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10058400" cy="7772400"/>
  <p:notesSz cx="6858000" cy="9144000"/>
  <p:embeddedFontLst>
    <p:embeddedFont>
      <p:font typeface="Roboto Slab" panose="020B0604020202020204" charset="0"/>
      <p:regular r:id="rId52"/>
      <p:bold r:id="rId53"/>
    </p:embeddedFont>
    <p:embeddedFont>
      <p:font typeface="Sriracha" panose="020B0604020202020204" charset="-34"/>
      <p:regular r:id="rId54"/>
    </p:embeddedFont>
    <p:embeddedFont>
      <p:font typeface="Bubblegum Sans" panose="020B0604020202020204" charset="0"/>
      <p:regular r:id="rId55"/>
    </p:embeddedFont>
    <p:embeddedFont>
      <p:font typeface="Abel" panose="020B0604020202020204" charset="0"/>
      <p:regular r:id="rId56"/>
    </p:embeddedFont>
    <p:embeddedFont>
      <p:font typeface="Bangers" panose="020B0604020202020204" charset="0"/>
      <p:regular r:id="rId57"/>
    </p:embeddedFont>
    <p:embeddedFont>
      <p:font typeface="Barlow" panose="020B060402020202020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4CAB310-EB51-4989-83D0-0465B24A313F}">
  <a:tblStyle styleId="{64CAB310-EB51-4989-83D0-0465B24A313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030" autoAdjust="0"/>
  </p:normalViewPr>
  <p:slideViewPr>
    <p:cSldViewPr snapToGrid="0">
      <p:cViewPr varScale="1">
        <p:scale>
          <a:sx n="68" d="100"/>
          <a:sy n="68" d="100"/>
        </p:scale>
        <p:origin x="2046" y="60"/>
      </p:cViewPr>
      <p:guideLst>
        <p:guide orient="horz" pos="2448"/>
        <p:guide pos="31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61"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edu.gov.mb.ca/k12/cur/science/found/kto4/2c4.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online.kidsdiscover.com/unit/water/topic/why-water-is-important"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youtube.com/watch?v=ncORPosDrjI" TargetMode="External"/><Relationship Id="rId4" Type="http://schemas.openxmlformats.org/officeDocument/2006/relationships/hyperlink" Target="https://www.youtube.com/watch?v=R0K7VKkksyc"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edu.gov.mb.ca/k12/cur/science/found/kto4/2c4.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edu.gov.mb.ca/k12/cur/science/found/kto4/2c4.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online.kidsdiscover.com/unit/water/topic/why-water-is-important"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www.youtube.com/watch?v=ncORPosDrjI" TargetMode="External"/><Relationship Id="rId4" Type="http://schemas.openxmlformats.org/officeDocument/2006/relationships/hyperlink" Target="https://www.youtube.com/watch?v=R0K7VKkksyc"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rookieparenting.com/what-is-water-cycle/#:~:text=Pour%20the%20water%20into%20a,I%20did"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edu.gov.mb.ca/k12/cur/science/found/kto4/2c4.pdf"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kids.kiddle.co/Pollution"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youtube.com/watch?v=Y18sB-oBsbU" TargetMode="External"/><Relationship Id="rId7" Type="http://schemas.openxmlformats.org/officeDocument/2006/relationships/hyperlink" Target="https://www.youtube.com/watch?v=MEb7nnMLcaA&amp;t=44s"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www.youtube.com/watch?v=fephtrPt6wk&amp;t=32s" TargetMode="External"/><Relationship Id="rId5" Type="http://schemas.openxmlformats.org/officeDocument/2006/relationships/hyperlink" Target="https://www.youtube.com/watch?v=RU7AP4JUX-o" TargetMode="External"/><Relationship Id="rId4" Type="http://schemas.openxmlformats.org/officeDocument/2006/relationships/hyperlink" Target="https://www.getepic.com/collection/171765/pollution"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kids.kiddle.co/Pollution"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8" Type="http://schemas.openxmlformats.org/officeDocument/2006/relationships/hyperlink" Target="https://www.youtube.com/watch?v=dpO764iAFlI&amp;feature=emb_logo" TargetMode="External"/><Relationship Id="rId3" Type="http://schemas.openxmlformats.org/officeDocument/2006/relationships/hyperlink" Target="https://www.youtube.com/watch?v=31F0laJjyy8" TargetMode="External"/><Relationship Id="rId7" Type="http://schemas.openxmlformats.org/officeDocument/2006/relationships/hyperlink" Target="https://www.koshland-science-museum.org/water/new/en/Overview/index.html"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www.humanium.org/en/world/right-to-water/" TargetMode="External"/><Relationship Id="rId5" Type="http://schemas.openxmlformats.org/officeDocument/2006/relationships/hyperlink" Target="https://kids.niehs.nih.gov/topics/pollution/water/treatment/index.htm" TargetMode="External"/><Relationship Id="rId4" Type="http://schemas.openxmlformats.org/officeDocument/2006/relationships/hyperlink" Target="https://kids.niehs.nih.gov/topics/pollution/water/tips/index.htm" TargetMode="External"/><Relationship Id="rId9" Type="http://schemas.openxmlformats.org/officeDocument/2006/relationships/hyperlink" Target="https://www.winnipegfreepress.com/no-running-water/?section=how#printedition"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6Z3JBH-Hg8w"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youtube.com/watch?v=yEZPrdEMZSQ"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u7XN3k6kcE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8"/>
        <p:cNvGrpSpPr/>
        <p:nvPr/>
      </p:nvGrpSpPr>
      <p:grpSpPr>
        <a:xfrm>
          <a:off x="0" y="0"/>
          <a:ext cx="0" cy="0"/>
          <a:chOff x="0" y="0"/>
          <a:chExt cx="0" cy="0"/>
        </a:xfrm>
      </p:grpSpPr>
      <p:sp>
        <p:nvSpPr>
          <p:cNvPr id="1429" name="Google Shape;1429;gbf81cbc4db_0_461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0" name="Google Shape;1430;gbf81cbc4db_0_46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Teacher Notes:</a:t>
            </a:r>
            <a:endParaRPr b="1"/>
          </a:p>
          <a:p>
            <a:pPr marL="457200" lvl="0" indent="-298450" algn="l" rtl="0">
              <a:spcBef>
                <a:spcPts val="0"/>
              </a:spcBef>
              <a:spcAft>
                <a:spcPts val="0"/>
              </a:spcAft>
              <a:buSzPts val="1100"/>
              <a:buChar char="●"/>
            </a:pPr>
            <a:r>
              <a:rPr lang="en"/>
              <a:t>Remember to always ask the students to review/revise their thinking when they have read/viewed something new.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1"/>
        <p:cNvGrpSpPr/>
        <p:nvPr/>
      </p:nvGrpSpPr>
      <p:grpSpPr>
        <a:xfrm>
          <a:off x="0" y="0"/>
          <a:ext cx="0" cy="0"/>
          <a:chOff x="0" y="0"/>
          <a:chExt cx="0" cy="0"/>
        </a:xfrm>
      </p:grpSpPr>
      <p:sp>
        <p:nvSpPr>
          <p:cNvPr id="1462" name="Google Shape;1462;gbf81cbc4db_0_5199: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3" name="Google Shape;1463;gbf81cbc4db_0_5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Teacher Notes:</a:t>
            </a:r>
            <a:endParaRPr b="1"/>
          </a:p>
          <a:p>
            <a:pPr marL="457200" lvl="0" indent="-298450" algn="l" rtl="0">
              <a:spcBef>
                <a:spcPts val="0"/>
              </a:spcBef>
              <a:spcAft>
                <a:spcPts val="0"/>
              </a:spcAft>
              <a:buSzPts val="1100"/>
              <a:buChar char="●"/>
            </a:pPr>
            <a:r>
              <a:rPr lang="en"/>
              <a:t>This is a great time for students to practice their independent learning. They can take everything they have learned and draw different water forms on a sheet and send in the information. </a:t>
            </a:r>
            <a:endParaRPr/>
          </a:p>
          <a:p>
            <a:pPr marL="457200" lvl="0" indent="-298450" algn="l" rtl="0">
              <a:spcBef>
                <a:spcPts val="0"/>
              </a:spcBef>
              <a:spcAft>
                <a:spcPts val="0"/>
              </a:spcAft>
              <a:buSzPts val="1100"/>
              <a:buChar char="●"/>
            </a:pPr>
            <a:r>
              <a:rPr lang="en"/>
              <a:t>You can ask students to present their drawings to the class. </a:t>
            </a:r>
            <a:endParaRPr/>
          </a:p>
          <a:p>
            <a:pPr marL="457200" lvl="0" indent="-298450" algn="l" rtl="0">
              <a:spcBef>
                <a:spcPts val="0"/>
              </a:spcBef>
              <a:spcAft>
                <a:spcPts val="0"/>
              </a:spcAft>
              <a:buSzPts val="1100"/>
              <a:buChar char="●"/>
            </a:pPr>
            <a:r>
              <a:rPr lang="en"/>
              <a:t>This can be a drawing of 6 different forms in 6 different sections of a paper or students could draw it out like a map. </a:t>
            </a:r>
            <a:endParaRPr/>
          </a:p>
          <a:p>
            <a:pPr marL="457200" lvl="0" indent="-298450" algn="l" rtl="0">
              <a:spcBef>
                <a:spcPts val="0"/>
              </a:spcBef>
              <a:spcAft>
                <a:spcPts val="0"/>
              </a:spcAft>
              <a:buSzPts val="1100"/>
              <a:buChar char="●"/>
            </a:pPr>
            <a:r>
              <a:rPr lang="en"/>
              <a:t>Task Source: </a:t>
            </a:r>
            <a:r>
              <a:rPr lang="en" u="sng">
                <a:solidFill>
                  <a:schemeClr val="hlink"/>
                </a:solidFill>
                <a:hlinkClick r:id="rId3"/>
              </a:rPr>
              <a:t>https://www.edu.gov.mb.ca/k12/cur/science/found/kto4/2c4.pdf</a:t>
            </a:r>
            <a:r>
              <a:rPr lang="en"/>
              <a:t> Page 7/16</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8"/>
        <p:cNvGrpSpPr/>
        <p:nvPr/>
      </p:nvGrpSpPr>
      <p:grpSpPr>
        <a:xfrm>
          <a:off x="0" y="0"/>
          <a:ext cx="0" cy="0"/>
          <a:chOff x="0" y="0"/>
          <a:chExt cx="0" cy="0"/>
        </a:xfrm>
      </p:grpSpPr>
      <p:sp>
        <p:nvSpPr>
          <p:cNvPr id="1829" name="Google Shape;1829;gbf81cbc4db_0_4322: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0" name="Google Shape;1830;gbf81cbc4db_0_4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Teacher Notes:</a:t>
            </a:r>
            <a:endParaRPr b="1" dirty="0"/>
          </a:p>
          <a:p>
            <a:pPr marL="457200" lvl="0" indent="-298450" algn="l" rtl="0">
              <a:spcBef>
                <a:spcPts val="0"/>
              </a:spcBef>
              <a:spcAft>
                <a:spcPts val="0"/>
              </a:spcAft>
              <a:buSzPts val="1100"/>
              <a:buChar char="●"/>
            </a:pPr>
            <a:r>
              <a:rPr lang="en" dirty="0"/>
              <a:t>Inform students that when they are making a judgement such as “most useful” they need to understand what it means to be useful. </a:t>
            </a:r>
            <a:endParaRPr dirty="0"/>
          </a:p>
          <a:p>
            <a:pPr marL="457200" lvl="0" indent="-298450" algn="l" rtl="0">
              <a:spcBef>
                <a:spcPts val="0"/>
              </a:spcBef>
              <a:spcAft>
                <a:spcPts val="0"/>
              </a:spcAft>
              <a:buSzPts val="1100"/>
              <a:buChar char="●"/>
            </a:pPr>
            <a:r>
              <a:rPr lang="en" dirty="0"/>
              <a:t>Discuss the concept of criteria with students and say that it can help us make the best decision because it gives us guidelines to follow. </a:t>
            </a:r>
            <a:endParaRPr dirty="0"/>
          </a:p>
          <a:p>
            <a:pPr marL="457200" lvl="0" indent="-298450" algn="l" rtl="0">
              <a:spcBef>
                <a:spcPts val="0"/>
              </a:spcBef>
              <a:spcAft>
                <a:spcPts val="0"/>
              </a:spcAft>
              <a:buSzPts val="1100"/>
              <a:buChar char="●"/>
            </a:pPr>
            <a:r>
              <a:rPr lang="en" dirty="0"/>
              <a:t>Ask students which water forms meet the criteria in the pink box (if students can think of other criteria for “useful” even better</a:t>
            </a:r>
            <a:endParaRPr dirty="0"/>
          </a:p>
          <a:p>
            <a:pPr marL="457200" lvl="0" indent="-298450" algn="l" rtl="0">
              <a:spcBef>
                <a:spcPts val="0"/>
              </a:spcBef>
              <a:spcAft>
                <a:spcPts val="0"/>
              </a:spcAft>
              <a:buSzPts val="1100"/>
              <a:buChar char="●"/>
            </a:pPr>
            <a:r>
              <a:rPr lang="en" dirty="0"/>
              <a:t>Then ask students to rank the 5 most useful forms in order of best/most useful (1) to worst/least useful (5) on the ranking ladder. </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0"/>
        <p:cNvGrpSpPr/>
        <p:nvPr/>
      </p:nvGrpSpPr>
      <p:grpSpPr>
        <a:xfrm>
          <a:off x="0" y="0"/>
          <a:ext cx="0" cy="0"/>
          <a:chOff x="0" y="0"/>
          <a:chExt cx="0" cy="0"/>
        </a:xfrm>
      </p:grpSpPr>
      <p:sp>
        <p:nvSpPr>
          <p:cNvPr id="1941" name="Google Shape;1941;gbf81cbc4db_0_3031:notes"/>
          <p:cNvSpPr>
            <a:spLocks noGrp="1" noRot="1" noChangeAspect="1"/>
          </p:cNvSpPr>
          <p:nvPr>
            <p:ph type="sldImg" idx="2"/>
          </p:nvPr>
        </p:nvSpPr>
        <p:spPr>
          <a:xfrm>
            <a:off x="121053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2" name="Google Shape;1942;gbf81cbc4db_0_30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Teacher Notes:</a:t>
            </a:r>
            <a:endParaRPr b="1" dirty="0"/>
          </a:p>
          <a:p>
            <a:pPr marL="457200" lvl="0" indent="-298450" algn="l" rtl="0">
              <a:spcBef>
                <a:spcPts val="0"/>
              </a:spcBef>
              <a:spcAft>
                <a:spcPts val="0"/>
              </a:spcAft>
              <a:buClr>
                <a:schemeClr val="dk1"/>
              </a:buClr>
              <a:buSzPts val="1100"/>
              <a:buChar char="●"/>
            </a:pPr>
            <a:r>
              <a:rPr lang="en" dirty="0">
                <a:solidFill>
                  <a:schemeClr val="dk1"/>
                </a:solidFill>
              </a:rPr>
              <a:t>Ask the students this question to begin the conversation. Students might have many ideas about the water cycle. Take 5 minutes to discuss their ideas. </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Remind students to use sound reasoning and refer to the Sound Reasoning Penguin Poster. (You may duplicate it (Select &gt; ctrl D) and move here to remind students.</a:t>
            </a:r>
            <a:endParaRPr dirty="0">
              <a:solidFill>
                <a:schemeClr val="dk1"/>
              </a:solidFill>
            </a:endParaRPr>
          </a:p>
          <a:p>
            <a:pPr marL="457200" lvl="0" indent="-298450" algn="l" rtl="0">
              <a:spcBef>
                <a:spcPts val="0"/>
              </a:spcBef>
              <a:spcAft>
                <a:spcPts val="0"/>
              </a:spcAft>
              <a:buSzPts val="1100"/>
              <a:buChar char="●"/>
            </a:pPr>
            <a:r>
              <a:rPr lang="en" dirty="0"/>
              <a:t>Some articles that may have been or could be used in this section: </a:t>
            </a:r>
            <a:endParaRPr dirty="0"/>
          </a:p>
          <a:p>
            <a:pPr marL="914400" lvl="1" indent="-298450" algn="l" rtl="0">
              <a:spcBef>
                <a:spcPts val="0"/>
              </a:spcBef>
              <a:spcAft>
                <a:spcPts val="0"/>
              </a:spcAft>
              <a:buSzPts val="1100"/>
              <a:buChar char="○"/>
            </a:pPr>
            <a:r>
              <a:rPr lang="en" u="sng" dirty="0">
                <a:solidFill>
                  <a:schemeClr val="hlink"/>
                </a:solidFill>
                <a:hlinkClick r:id="rId3"/>
              </a:rPr>
              <a:t>https://online.kidsdiscover.com/unit/water/topic/why-water-is-important</a:t>
            </a:r>
            <a:r>
              <a:rPr lang="en" dirty="0"/>
              <a:t>  </a:t>
            </a:r>
            <a:endParaRPr dirty="0"/>
          </a:p>
          <a:p>
            <a:pPr marL="914400" lvl="1" indent="-298450" algn="l" rtl="0">
              <a:spcBef>
                <a:spcPts val="0"/>
              </a:spcBef>
              <a:spcAft>
                <a:spcPts val="0"/>
              </a:spcAft>
              <a:buSzPts val="1100"/>
              <a:buChar char="○"/>
            </a:pPr>
            <a:r>
              <a:rPr lang="en" u="sng" dirty="0">
                <a:solidFill>
                  <a:schemeClr val="hlink"/>
                </a:solidFill>
                <a:hlinkClick r:id="rId4"/>
              </a:rPr>
              <a:t>https://www.youtube.com/watch?v=R0K7VKkksyc</a:t>
            </a:r>
            <a:r>
              <a:rPr lang="en" dirty="0"/>
              <a:t> </a:t>
            </a:r>
            <a:endParaRPr dirty="0"/>
          </a:p>
          <a:p>
            <a:pPr marL="914400" lvl="1" indent="-298450" algn="l" rtl="0">
              <a:spcBef>
                <a:spcPts val="0"/>
              </a:spcBef>
              <a:spcAft>
                <a:spcPts val="0"/>
              </a:spcAft>
              <a:buSzPts val="1100"/>
              <a:buChar char="○"/>
            </a:pPr>
            <a:r>
              <a:rPr lang="en" u="sng" dirty="0">
                <a:solidFill>
                  <a:schemeClr val="hlink"/>
                </a:solidFill>
                <a:hlinkClick r:id="rId5"/>
              </a:rPr>
              <a:t>https://www.youtube.com/watch?v=ncORPosDrjI</a:t>
            </a:r>
            <a:r>
              <a:rPr lang="en" dirty="0"/>
              <a:t>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4"/>
        <p:cNvGrpSpPr/>
        <p:nvPr/>
      </p:nvGrpSpPr>
      <p:grpSpPr>
        <a:xfrm>
          <a:off x="0" y="0"/>
          <a:ext cx="0" cy="0"/>
          <a:chOff x="0" y="0"/>
          <a:chExt cx="0" cy="0"/>
        </a:xfrm>
      </p:grpSpPr>
      <p:sp>
        <p:nvSpPr>
          <p:cNvPr id="2355" name="Google Shape;2355;gbf81cbc4db_0_518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6" name="Google Shape;2356;gbf81cbc4db_0_5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Teacher Notes:</a:t>
            </a:r>
            <a:endParaRPr b="1"/>
          </a:p>
          <a:p>
            <a:pPr marL="457200" lvl="0" indent="-298450" algn="l" rtl="0">
              <a:spcBef>
                <a:spcPts val="0"/>
              </a:spcBef>
              <a:spcAft>
                <a:spcPts val="0"/>
              </a:spcAft>
              <a:buSzPts val="1100"/>
              <a:buChar char="●"/>
            </a:pPr>
            <a:r>
              <a:rPr lang="en"/>
              <a:t>Have the students do this experiment.</a:t>
            </a:r>
            <a:endParaRPr/>
          </a:p>
          <a:p>
            <a:pPr marL="457200" lvl="0" indent="-298450" algn="l" rtl="0">
              <a:spcBef>
                <a:spcPts val="0"/>
              </a:spcBef>
              <a:spcAft>
                <a:spcPts val="0"/>
              </a:spcAft>
              <a:buSzPts val="1100"/>
              <a:buChar char="●"/>
            </a:pPr>
            <a:r>
              <a:rPr lang="en"/>
              <a:t>Ask them to record their observations.</a:t>
            </a:r>
            <a:endParaRPr/>
          </a:p>
          <a:p>
            <a:pPr marL="457200" lvl="0" indent="-298450" algn="l" rtl="0">
              <a:spcBef>
                <a:spcPts val="0"/>
              </a:spcBef>
              <a:spcAft>
                <a:spcPts val="0"/>
              </a:spcAft>
              <a:buSzPts val="1100"/>
              <a:buChar char="●"/>
            </a:pPr>
            <a:r>
              <a:rPr lang="en"/>
              <a:t>Ask them to try their best to explain why they saw what they saw. </a:t>
            </a:r>
            <a:endParaRPr/>
          </a:p>
          <a:p>
            <a:pPr marL="457200" lvl="0" indent="-298450" algn="l" rtl="0">
              <a:spcBef>
                <a:spcPts val="0"/>
              </a:spcBef>
              <a:spcAft>
                <a:spcPts val="0"/>
              </a:spcAft>
              <a:buSzPts val="1100"/>
              <a:buChar char="●"/>
            </a:pPr>
            <a:r>
              <a:rPr lang="en"/>
              <a:t>Ask students to write down any questions they have about the experiment</a:t>
            </a:r>
            <a:endParaRPr/>
          </a:p>
          <a:p>
            <a:pPr marL="457200" lvl="0" indent="-298450" algn="l" rtl="0">
              <a:spcBef>
                <a:spcPts val="0"/>
              </a:spcBef>
              <a:spcAft>
                <a:spcPts val="0"/>
              </a:spcAft>
              <a:buSzPts val="1100"/>
              <a:buChar char="●"/>
            </a:pPr>
            <a:r>
              <a:rPr lang="en"/>
              <a:t>Inform students that you will return to this later but to keep this experiment in mind. </a:t>
            </a:r>
            <a:endParaRPr/>
          </a:p>
          <a:p>
            <a:pPr marL="457200" lvl="0" indent="-298450" algn="l" rtl="0">
              <a:spcBef>
                <a:spcPts val="0"/>
              </a:spcBef>
              <a:spcAft>
                <a:spcPts val="0"/>
              </a:spcAft>
              <a:buSzPts val="1100"/>
              <a:buChar char="●"/>
            </a:pPr>
            <a:r>
              <a:rPr lang="en"/>
              <a:t>Experiment source: </a:t>
            </a:r>
            <a:r>
              <a:rPr lang="en" u="sng">
                <a:solidFill>
                  <a:schemeClr val="hlink"/>
                </a:solidFill>
                <a:hlinkClick r:id="rId3"/>
              </a:rPr>
              <a:t>https://www.edu.gov.mb.ca/k12/cur/science/found/kto4/2c4.pdf</a:t>
            </a:r>
            <a:r>
              <a:rPr lang="en"/>
              <a:t> Page 6/16</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1"/>
        <p:cNvGrpSpPr/>
        <p:nvPr/>
      </p:nvGrpSpPr>
      <p:grpSpPr>
        <a:xfrm>
          <a:off x="0" y="0"/>
          <a:ext cx="0" cy="0"/>
          <a:chOff x="0" y="0"/>
          <a:chExt cx="0" cy="0"/>
        </a:xfrm>
      </p:grpSpPr>
      <p:sp>
        <p:nvSpPr>
          <p:cNvPr id="2372" name="Google Shape;2372;gc52f967b36_1_389:notes"/>
          <p:cNvSpPr>
            <a:spLocks noGrp="1" noRot="1" noChangeAspect="1"/>
          </p:cNvSpPr>
          <p:nvPr>
            <p:ph type="sldImg" idx="2"/>
          </p:nvPr>
        </p:nvSpPr>
        <p:spPr>
          <a:xfrm>
            <a:off x="121053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3" name="Google Shape;2373;gc52f967b36_1_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Teacher Notes:</a:t>
            </a:r>
            <a:endParaRPr b="1"/>
          </a:p>
          <a:p>
            <a:pPr marL="457200" lvl="0" indent="-298450" algn="l" rtl="0">
              <a:spcBef>
                <a:spcPts val="0"/>
              </a:spcBef>
              <a:spcAft>
                <a:spcPts val="0"/>
              </a:spcAft>
              <a:buSzPts val="1100"/>
              <a:buChar char="●"/>
            </a:pPr>
            <a:r>
              <a:rPr lang="en"/>
              <a:t>Other demonstrations can be done here as well. </a:t>
            </a:r>
            <a:endParaRPr/>
          </a:p>
          <a:p>
            <a:pPr marL="457200" lvl="0" indent="-298450" algn="l" rtl="0">
              <a:spcBef>
                <a:spcPts val="0"/>
              </a:spcBef>
              <a:spcAft>
                <a:spcPts val="0"/>
              </a:spcAft>
              <a:buSzPts val="1100"/>
              <a:buChar char="●"/>
            </a:pPr>
            <a:r>
              <a:rPr lang="en"/>
              <a:t>These demonstrations can be found on the MB Support Document for Grade 2 Science: </a:t>
            </a:r>
            <a:r>
              <a:rPr lang="en" u="sng">
                <a:solidFill>
                  <a:schemeClr val="hlink"/>
                </a:solidFill>
                <a:hlinkClick r:id="rId3"/>
              </a:rPr>
              <a:t>https://www.edu.gov.mb.ca/k12/cur/science/found/kto4/2c4.pdf</a:t>
            </a:r>
            <a:endParaRPr/>
          </a:p>
          <a:p>
            <a:pPr marL="914400" lvl="1" indent="-298450" algn="l" rtl="0">
              <a:spcBef>
                <a:spcPts val="0"/>
              </a:spcBef>
              <a:spcAft>
                <a:spcPts val="0"/>
              </a:spcAft>
              <a:buSzPts val="1100"/>
              <a:buChar char="○"/>
            </a:pPr>
            <a:r>
              <a:rPr lang="en"/>
              <a:t>Cloud in a Bottle - Page 6/16</a:t>
            </a:r>
            <a:endParaRPr/>
          </a:p>
          <a:p>
            <a:pPr marL="914400" lvl="1" indent="-298450" algn="l" rtl="0">
              <a:spcBef>
                <a:spcPts val="0"/>
              </a:spcBef>
              <a:spcAft>
                <a:spcPts val="0"/>
              </a:spcAft>
              <a:buSzPts val="1100"/>
              <a:buChar char="○"/>
            </a:pPr>
            <a:r>
              <a:rPr lang="en"/>
              <a:t>Making it Rain - Page 8/16</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8"/>
        <p:cNvGrpSpPr/>
        <p:nvPr/>
      </p:nvGrpSpPr>
      <p:grpSpPr>
        <a:xfrm>
          <a:off x="0" y="0"/>
          <a:ext cx="0" cy="0"/>
          <a:chOff x="0" y="0"/>
          <a:chExt cx="0" cy="0"/>
        </a:xfrm>
      </p:grpSpPr>
      <p:sp>
        <p:nvSpPr>
          <p:cNvPr id="2429" name="Google Shape;2429;gc52f967b36_1_445: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0" name="Google Shape;2430;gc52f967b36_1_4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7"/>
        <p:cNvGrpSpPr/>
        <p:nvPr/>
      </p:nvGrpSpPr>
      <p:grpSpPr>
        <a:xfrm>
          <a:off x="0" y="0"/>
          <a:ext cx="0" cy="0"/>
          <a:chOff x="0" y="0"/>
          <a:chExt cx="0" cy="0"/>
        </a:xfrm>
      </p:grpSpPr>
      <p:sp>
        <p:nvSpPr>
          <p:cNvPr id="2488" name="Google Shape;2488;gc52f967b36_1_50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9" name="Google Shape;2489;gc52f967b36_1_5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6"/>
        <p:cNvGrpSpPr/>
        <p:nvPr/>
      </p:nvGrpSpPr>
      <p:grpSpPr>
        <a:xfrm>
          <a:off x="0" y="0"/>
          <a:ext cx="0" cy="0"/>
          <a:chOff x="0" y="0"/>
          <a:chExt cx="0" cy="0"/>
        </a:xfrm>
      </p:grpSpPr>
      <p:sp>
        <p:nvSpPr>
          <p:cNvPr id="2547" name="Google Shape;2547;gbf81cbc4db_0_634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8" name="Google Shape;2548;gbf81cbc4db_0_6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Teacher Notes: </a:t>
            </a:r>
            <a:endParaRPr b="1"/>
          </a:p>
          <a:p>
            <a:pPr marL="457200" lvl="0" indent="-298450" algn="l" rtl="0">
              <a:spcBef>
                <a:spcPts val="0"/>
              </a:spcBef>
              <a:spcAft>
                <a:spcPts val="0"/>
              </a:spcAft>
              <a:buSzPts val="1100"/>
              <a:buChar char="●"/>
            </a:pPr>
            <a:r>
              <a:rPr lang="en"/>
              <a:t>This can be done individually or as class together</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1"/>
        <p:cNvGrpSpPr/>
        <p:nvPr/>
      </p:nvGrpSpPr>
      <p:grpSpPr>
        <a:xfrm>
          <a:off x="0" y="0"/>
          <a:ext cx="0" cy="0"/>
          <a:chOff x="0" y="0"/>
          <a:chExt cx="0" cy="0"/>
        </a:xfrm>
      </p:grpSpPr>
      <p:sp>
        <p:nvSpPr>
          <p:cNvPr id="2712" name="Google Shape;2712;gbf81cbc4db_0_6287: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3" name="Google Shape;2713;gbf81cbc4db_0_6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Teacher Notes:</a:t>
            </a:r>
            <a:endParaRPr b="1"/>
          </a:p>
          <a:p>
            <a:pPr marL="457200" lvl="0" indent="-298450" algn="l" rtl="0">
              <a:spcBef>
                <a:spcPts val="0"/>
              </a:spcBef>
              <a:spcAft>
                <a:spcPts val="0"/>
              </a:spcAft>
              <a:buSzPts val="1100"/>
              <a:buChar char="●"/>
            </a:pPr>
            <a:r>
              <a:rPr lang="en"/>
              <a:t>For each video and/or article ask the student to review/revise their thinking on their Learning Entry Log on the slide before. </a:t>
            </a:r>
            <a:endParaRPr/>
          </a:p>
          <a:p>
            <a:pPr marL="914400" lvl="1" indent="-298450" algn="l" rtl="0">
              <a:spcBef>
                <a:spcPts val="0"/>
              </a:spcBef>
              <a:spcAft>
                <a:spcPts val="0"/>
              </a:spcAft>
              <a:buClr>
                <a:schemeClr val="dk1"/>
              </a:buClr>
              <a:buSzPts val="1100"/>
              <a:buChar char="○"/>
            </a:pPr>
            <a:r>
              <a:rPr lang="en" u="sng">
                <a:solidFill>
                  <a:srgbClr val="0C1D3F"/>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https://online.kidsdiscover.com/unit/water/topic/why-water-is-important</a:t>
            </a:r>
            <a:r>
              <a:rPr lang="en">
                <a:solidFill>
                  <a:schemeClr val="dk1"/>
                </a:solidFill>
              </a:rPr>
              <a:t>  </a:t>
            </a:r>
            <a:endParaRPr>
              <a:solidFill>
                <a:schemeClr val="dk1"/>
              </a:solidFill>
            </a:endParaRPr>
          </a:p>
          <a:p>
            <a:pPr marL="914400" lvl="1" indent="-298450" algn="l" rtl="0">
              <a:spcBef>
                <a:spcPts val="0"/>
              </a:spcBef>
              <a:spcAft>
                <a:spcPts val="0"/>
              </a:spcAft>
              <a:buClr>
                <a:schemeClr val="dk1"/>
              </a:buClr>
              <a:buSzPts val="1100"/>
              <a:buChar char="○"/>
            </a:pPr>
            <a:r>
              <a:rPr lang="en" u="sng">
                <a:solidFill>
                  <a:srgbClr val="0C1D3F"/>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https://www.youtube.com/watch?v=R0K7VKkksyc</a:t>
            </a:r>
            <a:r>
              <a:rPr lang="en">
                <a:solidFill>
                  <a:schemeClr val="dk1"/>
                </a:solidFill>
              </a:rPr>
              <a:t> </a:t>
            </a:r>
            <a:endParaRPr>
              <a:solidFill>
                <a:schemeClr val="dk1"/>
              </a:solidFill>
            </a:endParaRPr>
          </a:p>
          <a:p>
            <a:pPr marL="914400" lvl="1" indent="-298450" algn="l" rtl="0">
              <a:spcBef>
                <a:spcPts val="0"/>
              </a:spcBef>
              <a:spcAft>
                <a:spcPts val="0"/>
              </a:spcAft>
              <a:buClr>
                <a:schemeClr val="dk1"/>
              </a:buClr>
              <a:buSzPts val="1100"/>
              <a:buChar char="○"/>
            </a:pPr>
            <a:r>
              <a:rPr lang="en" u="sng">
                <a:solidFill>
                  <a:srgbClr val="0C1D3F"/>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https://www.youtube.com/watch?v=ncORPosDrjI</a:t>
            </a:r>
            <a:r>
              <a:rPr lang="en">
                <a:solidFill>
                  <a:schemeClr val="dk1"/>
                </a:solidFill>
              </a:rPr>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bf81cbc4db_0_4711: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bf81cbc4db_0_47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9"/>
        <p:cNvGrpSpPr/>
        <p:nvPr/>
      </p:nvGrpSpPr>
      <p:grpSpPr>
        <a:xfrm>
          <a:off x="0" y="0"/>
          <a:ext cx="0" cy="0"/>
          <a:chOff x="0" y="0"/>
          <a:chExt cx="0" cy="0"/>
        </a:xfrm>
      </p:grpSpPr>
      <p:sp>
        <p:nvSpPr>
          <p:cNvPr id="2760" name="Google Shape;2760;gc52f967b36_1_561: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1" name="Google Shape;2761;gc52f967b36_1_5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Teacher Notes:</a:t>
            </a:r>
            <a:endParaRPr b="1"/>
          </a:p>
          <a:p>
            <a:pPr marL="457200" lvl="0" indent="-298450" algn="l" rtl="0">
              <a:spcBef>
                <a:spcPts val="0"/>
              </a:spcBef>
              <a:spcAft>
                <a:spcPts val="0"/>
              </a:spcAft>
              <a:buSzPts val="1100"/>
              <a:buChar char="●"/>
            </a:pPr>
            <a:r>
              <a:rPr lang="en"/>
              <a:t>Ask students to complete 1 of the 2 performance tasks above. </a:t>
            </a:r>
            <a:endParaRPr/>
          </a:p>
          <a:p>
            <a:pPr marL="914400" lvl="1" indent="-298450" algn="l" rtl="0">
              <a:spcBef>
                <a:spcPts val="0"/>
              </a:spcBef>
              <a:spcAft>
                <a:spcPts val="0"/>
              </a:spcAft>
              <a:buSzPts val="1100"/>
              <a:buChar char="○"/>
            </a:pPr>
            <a:r>
              <a:rPr lang="en"/>
              <a:t>Water Cycle in a bag comes from the site - </a:t>
            </a:r>
            <a:r>
              <a:rPr lang="en" u="sng">
                <a:solidFill>
                  <a:schemeClr val="hlink"/>
                </a:solidFill>
                <a:hlinkClick r:id="rId3"/>
              </a:rPr>
              <a:t>https://www.rookieparenting.com/what-is-water-cycle/#:~:text=Pour%20the%20water%20into%20a,I%20did</a:t>
            </a:r>
            <a:endParaRPr/>
          </a:p>
          <a:p>
            <a:pPr marL="0" lvl="0" indent="0" algn="l" rtl="0">
              <a:spcBef>
                <a:spcPts val="0"/>
              </a:spcBef>
              <a:spcAft>
                <a:spcPts val="0"/>
              </a:spcAft>
              <a:buNone/>
            </a:pPr>
            <a:r>
              <a:rPr lang="en"/>
              <a:t>If students are not able to access the Water cycle in a bag option then this is also available</a:t>
            </a:r>
            <a:endParaRPr/>
          </a:p>
          <a:p>
            <a:pPr marL="457200" lvl="0" indent="-298450" algn="l" rtl="0">
              <a:spcBef>
                <a:spcPts val="0"/>
              </a:spcBef>
              <a:spcAft>
                <a:spcPts val="0"/>
              </a:spcAft>
              <a:buSzPts val="1100"/>
              <a:buChar char="●"/>
            </a:pPr>
            <a:r>
              <a:rPr lang="en"/>
              <a:t>Water Cycle Model is in the Grade 2 Science Curriculum </a:t>
            </a:r>
            <a:r>
              <a:rPr lang="en" u="sng">
                <a:solidFill>
                  <a:schemeClr val="hlink"/>
                </a:solidFill>
                <a:hlinkClick r:id="rId4"/>
              </a:rPr>
              <a:t>https://www.edu.gov.mb.ca/k12/cur/science/found/kto4/2c4.pdf</a:t>
            </a:r>
            <a:r>
              <a:rPr lang="en"/>
              <a:t> Page 9 of this document. </a:t>
            </a:r>
            <a:endParaRPr/>
          </a:p>
          <a:p>
            <a:pPr marL="457200" lvl="0" indent="-298450" algn="l" rtl="0">
              <a:spcBef>
                <a:spcPts val="0"/>
              </a:spcBef>
              <a:spcAft>
                <a:spcPts val="0"/>
              </a:spcAft>
              <a:buSzPts val="1100"/>
              <a:buChar char="●"/>
            </a:pPr>
            <a:r>
              <a:rPr lang="en"/>
              <a:t>Materials needed:</a:t>
            </a:r>
            <a:endParaRPr/>
          </a:p>
          <a:p>
            <a:pPr marL="457200" lvl="0" indent="-298450" algn="l" rtl="0">
              <a:spcBef>
                <a:spcPts val="0"/>
              </a:spcBef>
              <a:spcAft>
                <a:spcPts val="0"/>
              </a:spcAft>
              <a:buSzPts val="1100"/>
              <a:buChar char="●"/>
            </a:pPr>
            <a:r>
              <a:rPr lang="en"/>
              <a:t>a paper plate</a:t>
            </a:r>
            <a:endParaRPr/>
          </a:p>
          <a:p>
            <a:pPr marL="457200" lvl="0" indent="-298450" algn="l" rtl="0">
              <a:spcBef>
                <a:spcPts val="0"/>
              </a:spcBef>
              <a:spcAft>
                <a:spcPts val="0"/>
              </a:spcAft>
              <a:buSzPts val="1100"/>
              <a:buChar char="●"/>
            </a:pPr>
            <a:r>
              <a:rPr lang="en"/>
              <a:t>markers </a:t>
            </a:r>
            <a:endParaRPr/>
          </a:p>
          <a:p>
            <a:pPr marL="457200" lvl="0" indent="-298450" algn="l" rtl="0">
              <a:spcBef>
                <a:spcPts val="0"/>
              </a:spcBef>
              <a:spcAft>
                <a:spcPts val="0"/>
              </a:spcAft>
              <a:buSzPts val="1100"/>
              <a:buChar char="●"/>
            </a:pPr>
            <a:r>
              <a:rPr lang="en"/>
              <a:t>construction paper </a:t>
            </a:r>
            <a:endParaRPr/>
          </a:p>
          <a:p>
            <a:pPr marL="457200" lvl="0" indent="-298450" algn="l" rtl="0">
              <a:spcBef>
                <a:spcPts val="0"/>
              </a:spcBef>
              <a:spcAft>
                <a:spcPts val="0"/>
              </a:spcAft>
              <a:buSzPts val="1100"/>
              <a:buChar char="●"/>
            </a:pPr>
            <a:r>
              <a:rPr lang="en"/>
              <a:t>Cotton balls</a:t>
            </a:r>
            <a:endParaRPr/>
          </a:p>
          <a:p>
            <a:pPr marL="457200" lvl="0" indent="-298450" algn="l" rtl="0">
              <a:spcBef>
                <a:spcPts val="0"/>
              </a:spcBef>
              <a:spcAft>
                <a:spcPts val="0"/>
              </a:spcAft>
              <a:buSzPts val="1100"/>
              <a:buChar char="●"/>
            </a:pPr>
            <a:r>
              <a:rPr lang="en"/>
              <a:t>String</a:t>
            </a:r>
            <a:endParaRPr/>
          </a:p>
          <a:p>
            <a:pPr marL="457200" lvl="0" indent="-298450" algn="l" rtl="0">
              <a:spcBef>
                <a:spcPts val="0"/>
              </a:spcBef>
              <a:spcAft>
                <a:spcPts val="0"/>
              </a:spcAft>
              <a:buSzPts val="1100"/>
              <a:buChar char="●"/>
            </a:pPr>
            <a:r>
              <a:rPr lang="en"/>
              <a:t>Glue</a:t>
            </a:r>
            <a:endParaRPr/>
          </a:p>
          <a:p>
            <a:pPr marL="457200" lvl="0" indent="-298450" algn="l" rtl="0">
              <a:spcBef>
                <a:spcPts val="0"/>
              </a:spcBef>
              <a:spcAft>
                <a:spcPts val="0"/>
              </a:spcAft>
              <a:buSzPts val="1100"/>
              <a:buChar char="●"/>
            </a:pPr>
            <a:r>
              <a:rPr lang="en"/>
              <a:t>Steps:</a:t>
            </a:r>
            <a:endParaRPr/>
          </a:p>
          <a:p>
            <a:pPr marL="457200" lvl="0" indent="-298450" algn="l" rtl="0">
              <a:spcBef>
                <a:spcPts val="0"/>
              </a:spcBef>
              <a:spcAft>
                <a:spcPts val="0"/>
              </a:spcAft>
              <a:buSzPts val="1100"/>
              <a:buChar char="●"/>
            </a:pPr>
            <a:r>
              <a:rPr lang="en"/>
              <a:t>Make a model of the water cycle</a:t>
            </a:r>
            <a:endParaRPr/>
          </a:p>
          <a:p>
            <a:pPr marL="457200" lvl="0" indent="-298450" algn="l" rtl="0">
              <a:spcBef>
                <a:spcPts val="0"/>
              </a:spcBef>
              <a:spcAft>
                <a:spcPts val="0"/>
              </a:spcAft>
              <a:buSzPts val="1100"/>
              <a:buChar char="●"/>
            </a:pPr>
            <a:r>
              <a:rPr lang="en"/>
              <a:t>Label all parts</a:t>
            </a:r>
            <a:endParaRPr/>
          </a:p>
          <a:p>
            <a:pPr marL="457200" lvl="0" indent="-298450" algn="l" rtl="0">
              <a:spcBef>
                <a:spcPts val="0"/>
              </a:spcBef>
              <a:spcAft>
                <a:spcPts val="0"/>
              </a:spcAft>
              <a:buSzPts val="1100"/>
              <a:buChar char="●"/>
            </a:pPr>
            <a:r>
              <a:rPr lang="en"/>
              <a:t>Write a description of how the water cycle works</a:t>
            </a:r>
            <a:endParaRPr/>
          </a:p>
          <a:p>
            <a:pPr marL="457200" lvl="0" indent="-298450" algn="l" rtl="0">
              <a:spcBef>
                <a:spcPts val="0"/>
              </a:spcBef>
              <a:spcAft>
                <a:spcPts val="0"/>
              </a:spcAft>
              <a:buSzPts val="1100"/>
              <a:buChar char="●"/>
            </a:pPr>
            <a:r>
              <a:rPr lang="en"/>
              <a:t>Include words learned during the lesson:</a:t>
            </a:r>
            <a:endParaRPr/>
          </a:p>
          <a:p>
            <a:pPr marL="457200" lvl="0" indent="-298450" algn="l" rtl="0">
              <a:spcBef>
                <a:spcPts val="0"/>
              </a:spcBef>
              <a:spcAft>
                <a:spcPts val="0"/>
              </a:spcAft>
              <a:buSzPts val="1100"/>
              <a:buChar char="●"/>
            </a:pPr>
            <a:r>
              <a:rPr lang="en"/>
              <a:t>Precipitation</a:t>
            </a:r>
            <a:endParaRPr/>
          </a:p>
          <a:p>
            <a:pPr marL="457200" lvl="0" indent="-298450" algn="l" rtl="0">
              <a:spcBef>
                <a:spcPts val="0"/>
              </a:spcBef>
              <a:spcAft>
                <a:spcPts val="0"/>
              </a:spcAft>
              <a:buSzPts val="1100"/>
              <a:buChar char="●"/>
            </a:pPr>
            <a:r>
              <a:rPr lang="en"/>
              <a:t>Water vapour</a:t>
            </a:r>
            <a:endParaRPr/>
          </a:p>
          <a:p>
            <a:pPr marL="457200" lvl="0" indent="-298450" algn="l" rtl="0">
              <a:spcBef>
                <a:spcPts val="0"/>
              </a:spcBef>
              <a:spcAft>
                <a:spcPts val="0"/>
              </a:spcAft>
              <a:buSzPts val="1100"/>
              <a:buChar char="●"/>
            </a:pPr>
            <a:r>
              <a:rPr lang="en"/>
              <a:t>Evaporation</a:t>
            </a:r>
            <a:endParaRPr/>
          </a:p>
          <a:p>
            <a:pPr marL="457200" lvl="0" indent="-298450" algn="l" rtl="0">
              <a:spcBef>
                <a:spcPts val="0"/>
              </a:spcBef>
              <a:spcAft>
                <a:spcPts val="0"/>
              </a:spcAft>
              <a:buSzPts val="1100"/>
              <a:buChar char="●"/>
            </a:pPr>
            <a:r>
              <a:rPr lang="en"/>
              <a:t>Condensation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7"/>
        <p:cNvGrpSpPr/>
        <p:nvPr/>
      </p:nvGrpSpPr>
      <p:grpSpPr>
        <a:xfrm>
          <a:off x="0" y="0"/>
          <a:ext cx="0" cy="0"/>
          <a:chOff x="0" y="0"/>
          <a:chExt cx="0" cy="0"/>
        </a:xfrm>
      </p:grpSpPr>
      <p:sp>
        <p:nvSpPr>
          <p:cNvPr id="2768" name="Google Shape;2768;gc52f967b36_1_56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9" name="Google Shape;2769;gc52f967b36_1_5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6"/>
        <p:cNvGrpSpPr/>
        <p:nvPr/>
      </p:nvGrpSpPr>
      <p:grpSpPr>
        <a:xfrm>
          <a:off x="0" y="0"/>
          <a:ext cx="0" cy="0"/>
          <a:chOff x="0" y="0"/>
          <a:chExt cx="0" cy="0"/>
        </a:xfrm>
      </p:grpSpPr>
      <p:sp>
        <p:nvSpPr>
          <p:cNvPr id="2827" name="Google Shape;2827;gc52f967b36_1_62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8" name="Google Shape;2828;gc52f967b36_1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5"/>
        <p:cNvGrpSpPr/>
        <p:nvPr/>
      </p:nvGrpSpPr>
      <p:grpSpPr>
        <a:xfrm>
          <a:off x="0" y="0"/>
          <a:ext cx="0" cy="0"/>
          <a:chOff x="0" y="0"/>
          <a:chExt cx="0" cy="0"/>
        </a:xfrm>
      </p:grpSpPr>
      <p:sp>
        <p:nvSpPr>
          <p:cNvPr id="2886" name="Google Shape;2886;gbf81cbc4db_0_652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7" name="Google Shape;2887;gbf81cbc4db_0_65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Teacher Notes:</a:t>
            </a:r>
            <a:endParaRPr b="1"/>
          </a:p>
          <a:p>
            <a:pPr marL="457200" lvl="0" indent="-298450" algn="l" rtl="0">
              <a:spcBef>
                <a:spcPts val="0"/>
              </a:spcBef>
              <a:spcAft>
                <a:spcPts val="0"/>
              </a:spcAft>
              <a:buClr>
                <a:schemeClr val="dk1"/>
              </a:buClr>
              <a:buSzPts val="1100"/>
              <a:buChar char="●"/>
            </a:pPr>
            <a:r>
              <a:rPr lang="en">
                <a:solidFill>
                  <a:schemeClr val="dk1"/>
                </a:solidFill>
              </a:rPr>
              <a:t>Image is linked to the original slide.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Google Slides &gt; click on the image and follow the link</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PPT &gt; right click on the image and select open link.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8"/>
        <p:cNvGrpSpPr/>
        <p:nvPr/>
      </p:nvGrpSpPr>
      <p:grpSpPr>
        <a:xfrm>
          <a:off x="0" y="0"/>
          <a:ext cx="0" cy="0"/>
          <a:chOff x="0" y="0"/>
          <a:chExt cx="0" cy="0"/>
        </a:xfrm>
      </p:grpSpPr>
      <p:sp>
        <p:nvSpPr>
          <p:cNvPr id="3009" name="Google Shape;3009;gbf81cbc4db_0_3354:notes"/>
          <p:cNvSpPr>
            <a:spLocks noGrp="1" noRot="1" noChangeAspect="1"/>
          </p:cNvSpPr>
          <p:nvPr>
            <p:ph type="sldImg" idx="2"/>
          </p:nvPr>
        </p:nvSpPr>
        <p:spPr>
          <a:xfrm>
            <a:off x="121053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0" name="Google Shape;3010;gbf81cbc4db_0_3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Teacher Notes:</a:t>
            </a:r>
            <a:endParaRPr b="1"/>
          </a:p>
          <a:p>
            <a:pPr marL="457200" lvl="0" indent="-298450" algn="l" rtl="0">
              <a:spcBef>
                <a:spcPts val="0"/>
              </a:spcBef>
              <a:spcAft>
                <a:spcPts val="0"/>
              </a:spcAft>
              <a:buClr>
                <a:srgbClr val="000000"/>
              </a:buClr>
              <a:buSzPts val="1100"/>
              <a:buChar char="●"/>
            </a:pPr>
            <a:r>
              <a:rPr lang="en"/>
              <a:t>Ask the students this question to begin the conversation. Students might have many ideas about water pollution. Take 5 minutes to discuss their ideas. </a:t>
            </a:r>
            <a:endParaRPr/>
          </a:p>
          <a:p>
            <a:pPr marL="457200" lvl="0" indent="-298450" algn="l" rtl="0">
              <a:spcBef>
                <a:spcPts val="0"/>
              </a:spcBef>
              <a:spcAft>
                <a:spcPts val="0"/>
              </a:spcAft>
              <a:buClr>
                <a:srgbClr val="000000"/>
              </a:buClr>
              <a:buSzPts val="1100"/>
              <a:buChar char="●"/>
            </a:pPr>
            <a:r>
              <a:rPr lang="en"/>
              <a:t>Remind students to use sound reasoning and refer to the Sound Reasoning Penguin Poster. (You may duplicate it (Select &gt; ctrl D) and move here to remind students.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7"/>
        <p:cNvGrpSpPr/>
        <p:nvPr/>
      </p:nvGrpSpPr>
      <p:grpSpPr>
        <a:xfrm>
          <a:off x="0" y="0"/>
          <a:ext cx="0" cy="0"/>
          <a:chOff x="0" y="0"/>
          <a:chExt cx="0" cy="0"/>
        </a:xfrm>
      </p:grpSpPr>
      <p:sp>
        <p:nvSpPr>
          <p:cNvPr id="3298" name="Google Shape;3298;gbff9a45b56_0_0: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9" name="Google Shape;3299;gbff9a45b5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Teacher Notes: </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can be done individually or as class together</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1"/>
        <p:cNvGrpSpPr/>
        <p:nvPr/>
      </p:nvGrpSpPr>
      <p:grpSpPr>
        <a:xfrm>
          <a:off x="0" y="0"/>
          <a:ext cx="0" cy="0"/>
          <a:chOff x="0" y="0"/>
          <a:chExt cx="0" cy="0"/>
        </a:xfrm>
      </p:grpSpPr>
      <p:sp>
        <p:nvSpPr>
          <p:cNvPr id="3312" name="Google Shape;3312;gbff9a45b56_0_845: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3" name="Google Shape;3313;gbff9a45b56_0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Teacher Notes:</a:t>
            </a:r>
            <a:endParaRPr b="1"/>
          </a:p>
          <a:p>
            <a:pPr marL="457200" lvl="0" indent="-298450" algn="l" rtl="0">
              <a:spcBef>
                <a:spcPts val="0"/>
              </a:spcBef>
              <a:spcAft>
                <a:spcPts val="0"/>
              </a:spcAft>
              <a:buSzPts val="1100"/>
              <a:buChar char="●"/>
            </a:pPr>
            <a:r>
              <a:rPr lang="en"/>
              <a:t>Article Link: </a:t>
            </a:r>
            <a:r>
              <a:rPr lang="en" u="sng">
                <a:solidFill>
                  <a:schemeClr val="hlink"/>
                </a:solidFill>
                <a:hlinkClick r:id="rId3"/>
              </a:rPr>
              <a:t>https://kids.kiddle.co/Pollution</a:t>
            </a:r>
            <a:r>
              <a:rPr lang="en"/>
              <a:t> </a:t>
            </a:r>
            <a:endParaRPr/>
          </a:p>
          <a:p>
            <a:pPr marL="457200" lvl="0" indent="-298450" algn="l" rtl="0">
              <a:spcBef>
                <a:spcPts val="0"/>
              </a:spcBef>
              <a:spcAft>
                <a:spcPts val="0"/>
              </a:spcAft>
              <a:buSzPts val="1100"/>
              <a:buChar char="●"/>
            </a:pPr>
            <a:r>
              <a:rPr lang="en"/>
              <a:t>Types of pollution in the article include:</a:t>
            </a:r>
            <a:endParaRPr/>
          </a:p>
          <a:p>
            <a:pPr marL="914400" lvl="1" indent="-298450" algn="l" rtl="0">
              <a:spcBef>
                <a:spcPts val="0"/>
              </a:spcBef>
              <a:spcAft>
                <a:spcPts val="0"/>
              </a:spcAft>
              <a:buSzPts val="1100"/>
              <a:buChar char="○"/>
            </a:pPr>
            <a:r>
              <a:rPr lang="en"/>
              <a:t>Air</a:t>
            </a:r>
            <a:endParaRPr/>
          </a:p>
          <a:p>
            <a:pPr marL="914400" lvl="1" indent="-298450" algn="l" rtl="0">
              <a:spcBef>
                <a:spcPts val="0"/>
              </a:spcBef>
              <a:spcAft>
                <a:spcPts val="0"/>
              </a:spcAft>
              <a:buSzPts val="1100"/>
              <a:buChar char="○"/>
            </a:pPr>
            <a:r>
              <a:rPr lang="en"/>
              <a:t>Water</a:t>
            </a:r>
            <a:endParaRPr/>
          </a:p>
          <a:p>
            <a:pPr marL="914400" lvl="1" indent="-298450" algn="l" rtl="0">
              <a:spcBef>
                <a:spcPts val="0"/>
              </a:spcBef>
              <a:spcAft>
                <a:spcPts val="0"/>
              </a:spcAft>
              <a:buSzPts val="1100"/>
              <a:buChar char="○"/>
            </a:pPr>
            <a:r>
              <a:rPr lang="en"/>
              <a:t>Soil/Land</a:t>
            </a:r>
            <a:endParaRPr/>
          </a:p>
          <a:p>
            <a:pPr marL="914400" lvl="1" indent="-298450" algn="l" rtl="0">
              <a:spcBef>
                <a:spcPts val="0"/>
              </a:spcBef>
              <a:spcAft>
                <a:spcPts val="0"/>
              </a:spcAft>
              <a:buSzPts val="1100"/>
              <a:buChar char="○"/>
            </a:pPr>
            <a:r>
              <a:rPr lang="en"/>
              <a:t>Noise</a:t>
            </a:r>
            <a:endParaRPr/>
          </a:p>
          <a:p>
            <a:pPr marL="914400" lvl="1" indent="-298450" algn="l" rtl="0">
              <a:spcBef>
                <a:spcPts val="0"/>
              </a:spcBef>
              <a:spcAft>
                <a:spcPts val="0"/>
              </a:spcAft>
              <a:buSzPts val="1100"/>
              <a:buChar char="○"/>
            </a:pPr>
            <a:r>
              <a:rPr lang="en"/>
              <a:t>Plastic</a:t>
            </a:r>
            <a:endParaRPr/>
          </a:p>
          <a:p>
            <a:pPr marL="914400" lvl="1" indent="-298450" algn="l" rtl="0">
              <a:spcBef>
                <a:spcPts val="0"/>
              </a:spcBef>
              <a:spcAft>
                <a:spcPts val="0"/>
              </a:spcAft>
              <a:buSzPts val="1100"/>
              <a:buChar char="○"/>
            </a:pPr>
            <a:r>
              <a:rPr lang="en"/>
              <a:t>Thermal</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6"/>
        <p:cNvGrpSpPr/>
        <p:nvPr/>
      </p:nvGrpSpPr>
      <p:grpSpPr>
        <a:xfrm>
          <a:off x="0" y="0"/>
          <a:ext cx="0" cy="0"/>
          <a:chOff x="0" y="0"/>
          <a:chExt cx="0" cy="0"/>
        </a:xfrm>
      </p:grpSpPr>
      <p:sp>
        <p:nvSpPr>
          <p:cNvPr id="3687" name="Google Shape;3687;gbff9a45b56_0_123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8" name="Google Shape;3688;gbff9a45b56_0_1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Teacher Notes:</a:t>
            </a:r>
            <a:endParaRPr b="1"/>
          </a:p>
          <a:p>
            <a:pPr marL="457200" lvl="0" indent="-298450" algn="l" rtl="0">
              <a:spcBef>
                <a:spcPts val="0"/>
              </a:spcBef>
              <a:spcAft>
                <a:spcPts val="0"/>
              </a:spcAft>
              <a:buSzPts val="1100"/>
              <a:buChar char="●"/>
            </a:pPr>
            <a:r>
              <a:rPr lang="en">
                <a:solidFill>
                  <a:schemeClr val="dk1"/>
                </a:solidFill>
              </a:rPr>
              <a:t>For each video and/or article ask the student to review/revise their thinking on their Pollution Charts on previous slide. </a:t>
            </a:r>
            <a:endParaRPr/>
          </a:p>
          <a:p>
            <a:pPr marL="457200" lvl="0" indent="-298450" algn="l" rtl="0">
              <a:spcBef>
                <a:spcPts val="0"/>
              </a:spcBef>
              <a:spcAft>
                <a:spcPts val="0"/>
              </a:spcAft>
              <a:buSzPts val="1100"/>
              <a:buChar char="●"/>
            </a:pPr>
            <a:r>
              <a:rPr lang="en"/>
              <a:t>Links:</a:t>
            </a:r>
            <a:endParaRPr/>
          </a:p>
          <a:p>
            <a:pPr marL="914400" lvl="1" indent="-298450" algn="l" rtl="0">
              <a:spcBef>
                <a:spcPts val="0"/>
              </a:spcBef>
              <a:spcAft>
                <a:spcPts val="0"/>
              </a:spcAft>
              <a:buSzPts val="1100"/>
              <a:buChar char="○"/>
            </a:pPr>
            <a:r>
              <a:rPr lang="en"/>
              <a:t>What a Waste by Jess French: </a:t>
            </a:r>
            <a:r>
              <a:rPr lang="en" u="sng">
                <a:solidFill>
                  <a:schemeClr val="hlink"/>
                </a:solidFill>
                <a:hlinkClick r:id="rId3"/>
              </a:rPr>
              <a:t>https://www.youtube.com/watch?v=Y18sB-oBsbU</a:t>
            </a:r>
            <a:endParaRPr/>
          </a:p>
          <a:p>
            <a:pPr marL="914400" lvl="1" indent="-298450" algn="l" rtl="0">
              <a:spcBef>
                <a:spcPts val="0"/>
              </a:spcBef>
              <a:spcAft>
                <a:spcPts val="0"/>
              </a:spcAft>
              <a:buSzPts val="1100"/>
              <a:buChar char="○"/>
            </a:pPr>
            <a:r>
              <a:rPr lang="en"/>
              <a:t>Collection of books on Pollution found in Epic App: </a:t>
            </a:r>
            <a:r>
              <a:rPr lang="en" u="sng">
                <a:solidFill>
                  <a:schemeClr val="hlink"/>
                </a:solidFill>
                <a:hlinkClick r:id="rId4"/>
              </a:rPr>
              <a:t>https://www.getepic.com/collection/171765/pollution</a:t>
            </a:r>
            <a:r>
              <a:rPr lang="en"/>
              <a:t> </a:t>
            </a:r>
            <a:endParaRPr/>
          </a:p>
          <a:p>
            <a:pPr marL="914400" lvl="1" indent="-298450" algn="l" rtl="0">
              <a:spcBef>
                <a:spcPts val="0"/>
              </a:spcBef>
              <a:spcAft>
                <a:spcPts val="0"/>
              </a:spcAft>
              <a:buSzPts val="1100"/>
              <a:buChar char="○"/>
            </a:pPr>
            <a:r>
              <a:rPr lang="en"/>
              <a:t>Harry Saves the Sea by N.G.K: </a:t>
            </a:r>
            <a:r>
              <a:rPr lang="en" u="sng">
                <a:solidFill>
                  <a:schemeClr val="hlink"/>
                </a:solidFill>
                <a:hlinkClick r:id="rId5"/>
              </a:rPr>
              <a:t>https://www.youtube.com/watch?v=RU7AP4JUX-o</a:t>
            </a:r>
            <a:r>
              <a:rPr lang="en"/>
              <a:t> </a:t>
            </a:r>
            <a:endParaRPr/>
          </a:p>
          <a:p>
            <a:pPr marL="914400" lvl="1" indent="-298450" algn="l" rtl="0">
              <a:spcBef>
                <a:spcPts val="0"/>
              </a:spcBef>
              <a:spcAft>
                <a:spcPts val="0"/>
              </a:spcAft>
              <a:buSzPts val="1100"/>
              <a:buChar char="○"/>
            </a:pPr>
            <a:r>
              <a:rPr lang="en"/>
              <a:t>Dr. Binocs Air Pollution: </a:t>
            </a:r>
            <a:r>
              <a:rPr lang="en" u="sng">
                <a:solidFill>
                  <a:schemeClr val="hlink"/>
                </a:solidFill>
                <a:hlinkClick r:id="rId6"/>
              </a:rPr>
              <a:t>https://www.youtube.com/watch?v=fephtrPt6wk&amp;t=32s</a:t>
            </a:r>
            <a:r>
              <a:rPr lang="en"/>
              <a:t> </a:t>
            </a:r>
            <a:endParaRPr/>
          </a:p>
          <a:p>
            <a:pPr marL="914400" lvl="1" indent="-298450" algn="l" rtl="0">
              <a:spcBef>
                <a:spcPts val="0"/>
              </a:spcBef>
              <a:spcAft>
                <a:spcPts val="0"/>
              </a:spcAft>
              <a:buSzPts val="1100"/>
              <a:buChar char="○"/>
            </a:pPr>
            <a:r>
              <a:rPr lang="en"/>
              <a:t>Dr. Binocs Water Pollution: </a:t>
            </a:r>
            <a:r>
              <a:rPr lang="en" u="sng">
                <a:solidFill>
                  <a:schemeClr val="hlink"/>
                </a:solidFill>
                <a:hlinkClick r:id="rId7"/>
              </a:rPr>
              <a:t>https://www.youtube.com/watch?v=MEb7nnMLcaA&amp;t=44s</a:t>
            </a:r>
            <a:r>
              <a:rPr lang="en"/>
              <a:t>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9"/>
        <p:cNvGrpSpPr/>
        <p:nvPr/>
      </p:nvGrpSpPr>
      <p:grpSpPr>
        <a:xfrm>
          <a:off x="0" y="0"/>
          <a:ext cx="0" cy="0"/>
          <a:chOff x="0" y="0"/>
          <a:chExt cx="0" cy="0"/>
        </a:xfrm>
      </p:grpSpPr>
      <p:sp>
        <p:nvSpPr>
          <p:cNvPr id="3760" name="Google Shape;3760;gbff9a45b56_0_2150: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1" name="Google Shape;3761;gbff9a45b56_0_2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6"/>
        <p:cNvGrpSpPr/>
        <p:nvPr/>
      </p:nvGrpSpPr>
      <p:grpSpPr>
        <a:xfrm>
          <a:off x="0" y="0"/>
          <a:ext cx="0" cy="0"/>
          <a:chOff x="0" y="0"/>
          <a:chExt cx="0" cy="0"/>
        </a:xfrm>
      </p:grpSpPr>
      <p:sp>
        <p:nvSpPr>
          <p:cNvPr id="3797" name="Google Shape;3797;gbff9a45b56_0_140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8" name="Google Shape;3798;gbff9a45b56_0_1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Teacher Notes:</a:t>
            </a:r>
            <a:endParaRPr b="1"/>
          </a:p>
          <a:p>
            <a:pPr marL="457200" lvl="0" indent="-298450" algn="l" rtl="0">
              <a:spcBef>
                <a:spcPts val="0"/>
              </a:spcBef>
              <a:spcAft>
                <a:spcPts val="0"/>
              </a:spcAft>
              <a:buSzPts val="1100"/>
              <a:buChar char="●"/>
            </a:pPr>
            <a:r>
              <a:rPr lang="en"/>
              <a:t>Students could look back at this article Link: </a:t>
            </a:r>
            <a:r>
              <a:rPr lang="en" u="sng">
                <a:solidFill>
                  <a:schemeClr val="hlink"/>
                </a:solidFill>
                <a:hlinkClick r:id="rId3"/>
              </a:rPr>
              <a:t>https://kids.kiddle.co/Pollution</a:t>
            </a:r>
            <a:r>
              <a:rPr lang="en"/>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bf81cbc4db_0_4921: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bf81cbc4db_0_49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5"/>
        <p:cNvGrpSpPr/>
        <p:nvPr/>
      </p:nvGrpSpPr>
      <p:grpSpPr>
        <a:xfrm>
          <a:off x="0" y="0"/>
          <a:ext cx="0" cy="0"/>
          <a:chOff x="0" y="0"/>
          <a:chExt cx="0" cy="0"/>
        </a:xfrm>
      </p:grpSpPr>
      <p:sp>
        <p:nvSpPr>
          <p:cNvPr id="4166" name="Google Shape;4166;gc52f980f44_23_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7" name="Google Shape;4167;gc52f980f44_2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Teacher Notes:</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Students should have a good idea about what pollutants are at this point.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Ask students to discuss the meaning of WORST.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Add their ideas to the boxes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Ask the students to choose the top 3 criteria for worst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Use the criteria on the next page to answer the section questions.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8"/>
        <p:cNvGrpSpPr/>
        <p:nvPr/>
      </p:nvGrpSpPr>
      <p:grpSpPr>
        <a:xfrm>
          <a:off x="0" y="0"/>
          <a:ext cx="0" cy="0"/>
          <a:chOff x="0" y="0"/>
          <a:chExt cx="0" cy="0"/>
        </a:xfrm>
      </p:grpSpPr>
      <p:sp>
        <p:nvSpPr>
          <p:cNvPr id="4179" name="Google Shape;4179;gbff9a45b56_0_2233: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0" name="Google Shape;4180;gbff9a45b56_0_2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0"/>
        <p:cNvGrpSpPr/>
        <p:nvPr/>
      </p:nvGrpSpPr>
      <p:grpSpPr>
        <a:xfrm>
          <a:off x="0" y="0"/>
          <a:ext cx="0" cy="0"/>
          <a:chOff x="0" y="0"/>
          <a:chExt cx="0" cy="0"/>
        </a:xfrm>
      </p:grpSpPr>
      <p:sp>
        <p:nvSpPr>
          <p:cNvPr id="4361" name="Google Shape;4361;gbf81cbc4db_0_3677:notes"/>
          <p:cNvSpPr>
            <a:spLocks noGrp="1" noRot="1" noChangeAspect="1"/>
          </p:cNvSpPr>
          <p:nvPr>
            <p:ph type="sldImg" idx="2"/>
          </p:nvPr>
        </p:nvSpPr>
        <p:spPr>
          <a:xfrm>
            <a:off x="121053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2" name="Google Shape;4362;gbf81cbc4db_0_36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Teacher Notes:</a:t>
            </a:r>
            <a:endParaRPr b="1"/>
          </a:p>
          <a:p>
            <a:pPr marL="457200" lvl="0" indent="-298450" algn="l" rtl="0">
              <a:spcBef>
                <a:spcPts val="0"/>
              </a:spcBef>
              <a:spcAft>
                <a:spcPts val="0"/>
              </a:spcAft>
              <a:buClr>
                <a:schemeClr val="dk1"/>
              </a:buClr>
              <a:buSzPts val="1100"/>
              <a:buChar char="●"/>
            </a:pPr>
            <a:r>
              <a:rPr lang="en">
                <a:solidFill>
                  <a:schemeClr val="dk1"/>
                </a:solidFill>
              </a:rPr>
              <a:t>Ask the students this question to begin the conversation. Students might have many ideas about the drinking water. Take 5 minutes to discuss their ideas. </a:t>
            </a:r>
            <a:endParaRPr/>
          </a:p>
          <a:p>
            <a:pPr marL="0" lvl="0" indent="0" algn="l" rtl="0">
              <a:spcBef>
                <a:spcPts val="0"/>
              </a:spcBef>
              <a:spcAft>
                <a:spcPts val="0"/>
              </a:spcAft>
              <a:buNone/>
            </a:pPr>
            <a:r>
              <a:rPr lang="en"/>
              <a:t>Additional Resources for this section: </a:t>
            </a:r>
            <a:endParaRPr/>
          </a:p>
          <a:p>
            <a:pPr marL="457200" lvl="0" indent="-298450" algn="l" rtl="0">
              <a:spcBef>
                <a:spcPts val="0"/>
              </a:spcBef>
              <a:spcAft>
                <a:spcPts val="0"/>
              </a:spcAft>
              <a:buSzPts val="1100"/>
              <a:buChar char="●"/>
            </a:pPr>
            <a:r>
              <a:rPr lang="en"/>
              <a:t>Why do we need water video: </a:t>
            </a:r>
            <a:r>
              <a:rPr lang="en" u="sng">
                <a:solidFill>
                  <a:schemeClr val="hlink"/>
                </a:solidFill>
                <a:hlinkClick r:id="rId3"/>
              </a:rPr>
              <a:t>https://www.youtube.com/watch?v=31F0laJjyy8</a:t>
            </a:r>
            <a:r>
              <a:rPr lang="en"/>
              <a:t> </a:t>
            </a:r>
            <a:endParaRPr/>
          </a:p>
          <a:p>
            <a:pPr marL="457200" lvl="0" indent="-298450" algn="l" rtl="0">
              <a:spcBef>
                <a:spcPts val="0"/>
              </a:spcBef>
              <a:spcAft>
                <a:spcPts val="0"/>
              </a:spcAft>
              <a:buSzPts val="1100"/>
              <a:buChar char="●"/>
            </a:pPr>
            <a:r>
              <a:rPr lang="en"/>
              <a:t>Article Drinking Water: </a:t>
            </a:r>
            <a:r>
              <a:rPr lang="en" u="sng">
                <a:solidFill>
                  <a:schemeClr val="hlink"/>
                </a:solidFill>
                <a:hlinkClick r:id="rId4"/>
              </a:rPr>
              <a:t>https://kids.niehs.nih.gov/topics/pollution/water/tips/index.htm</a:t>
            </a:r>
            <a:r>
              <a:rPr lang="en"/>
              <a:t> </a:t>
            </a:r>
            <a:endParaRPr/>
          </a:p>
          <a:p>
            <a:pPr marL="457200" lvl="0" indent="-298450" algn="l" rtl="0">
              <a:spcBef>
                <a:spcPts val="0"/>
              </a:spcBef>
              <a:spcAft>
                <a:spcPts val="0"/>
              </a:spcAft>
              <a:buSzPts val="1100"/>
              <a:buChar char="●"/>
            </a:pPr>
            <a:r>
              <a:rPr lang="en"/>
              <a:t>Article Water Treatment: </a:t>
            </a:r>
            <a:r>
              <a:rPr lang="en" u="sng">
                <a:solidFill>
                  <a:schemeClr val="hlink"/>
                </a:solidFill>
                <a:hlinkClick r:id="rId5"/>
              </a:rPr>
              <a:t>https://kids.niehs.nih.gov/topics/pollution/water/treatment/index.htm</a:t>
            </a:r>
            <a:r>
              <a:rPr lang="en"/>
              <a:t> </a:t>
            </a:r>
            <a:endParaRPr/>
          </a:p>
          <a:p>
            <a:pPr marL="457200" lvl="0" indent="-298450" algn="l" rtl="0">
              <a:spcBef>
                <a:spcPts val="0"/>
              </a:spcBef>
              <a:spcAft>
                <a:spcPts val="0"/>
              </a:spcAft>
              <a:buSzPts val="1100"/>
              <a:buChar char="●"/>
            </a:pPr>
            <a:r>
              <a:rPr lang="en"/>
              <a:t>Website Right to Water: </a:t>
            </a:r>
            <a:r>
              <a:rPr lang="en" u="sng">
                <a:solidFill>
                  <a:schemeClr val="hlink"/>
                </a:solidFill>
                <a:hlinkClick r:id="rId6"/>
              </a:rPr>
              <a:t>https://www.humanium.org/en/world/right-to-water/</a:t>
            </a:r>
            <a:r>
              <a:rPr lang="en"/>
              <a:t> </a:t>
            </a:r>
            <a:endParaRPr/>
          </a:p>
          <a:p>
            <a:pPr marL="457200" lvl="0" indent="-298450" algn="l" rtl="0">
              <a:spcBef>
                <a:spcPts val="0"/>
              </a:spcBef>
              <a:spcAft>
                <a:spcPts val="0"/>
              </a:spcAft>
              <a:buSzPts val="1100"/>
              <a:buChar char="●"/>
            </a:pPr>
            <a:r>
              <a:rPr lang="en"/>
              <a:t>Water Problem Video Links: </a:t>
            </a:r>
            <a:r>
              <a:rPr lang="en" u="sng">
                <a:solidFill>
                  <a:schemeClr val="hlink"/>
                </a:solidFill>
                <a:hlinkClick r:id="rId7"/>
              </a:rPr>
              <a:t>https://www.koshland-science-museum.org/water/new/en/Overview/index.html</a:t>
            </a:r>
            <a:r>
              <a:rPr lang="en"/>
              <a:t> </a:t>
            </a:r>
            <a:endParaRPr/>
          </a:p>
          <a:p>
            <a:pPr marL="457200" lvl="0" indent="-298450" algn="l" rtl="0">
              <a:spcBef>
                <a:spcPts val="0"/>
              </a:spcBef>
              <a:spcAft>
                <a:spcPts val="0"/>
              </a:spcAft>
              <a:buSzPts val="1100"/>
              <a:buChar char="●"/>
            </a:pPr>
            <a:r>
              <a:rPr lang="en" u="sng">
                <a:solidFill>
                  <a:schemeClr val="hlink"/>
                </a:solidFill>
                <a:hlinkClick r:id="rId8"/>
              </a:rPr>
              <a:t>https://www.youtube.com/watch?v=dpO764iAFlI&amp;feature=emb_logo</a:t>
            </a:r>
            <a:r>
              <a:rPr lang="en"/>
              <a:t> </a:t>
            </a:r>
            <a:endParaRPr/>
          </a:p>
          <a:p>
            <a:pPr marL="457200" lvl="0" indent="-298450" algn="l" rtl="0">
              <a:spcBef>
                <a:spcPts val="0"/>
              </a:spcBef>
              <a:spcAft>
                <a:spcPts val="0"/>
              </a:spcAft>
              <a:buSzPts val="1100"/>
              <a:buChar char="●"/>
            </a:pPr>
            <a:r>
              <a:rPr lang="en"/>
              <a:t>Manitoba Islands Reserve clean water: </a:t>
            </a:r>
            <a:r>
              <a:rPr lang="en" u="sng">
                <a:solidFill>
                  <a:schemeClr val="hlink"/>
                </a:solidFill>
                <a:hlinkClick r:id="rId9"/>
              </a:rPr>
              <a:t>https://www.winnipegfreepress.com/no-running-water/?section=how#printedition</a:t>
            </a:r>
            <a:r>
              <a:rPr lang="en"/>
              <a:t>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8"/>
        <p:cNvGrpSpPr/>
        <p:nvPr/>
      </p:nvGrpSpPr>
      <p:grpSpPr>
        <a:xfrm>
          <a:off x="0" y="0"/>
          <a:ext cx="0" cy="0"/>
          <a:chOff x="0" y="0"/>
          <a:chExt cx="0" cy="0"/>
        </a:xfrm>
      </p:grpSpPr>
      <p:sp>
        <p:nvSpPr>
          <p:cNvPr id="4669" name="Google Shape;4669;gc0ddcec1c5_19_58: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0" name="Google Shape;4670;gc0ddcec1c5_19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Teacher Notes:</a:t>
            </a:r>
            <a:endParaRPr b="1"/>
          </a:p>
          <a:p>
            <a:pPr marL="457200" lvl="0" indent="-298450" algn="l" rtl="0">
              <a:spcBef>
                <a:spcPts val="0"/>
              </a:spcBef>
              <a:spcAft>
                <a:spcPts val="0"/>
              </a:spcAft>
              <a:buSzPts val="1100"/>
              <a:buChar char="●"/>
            </a:pPr>
            <a:r>
              <a:rPr lang="en"/>
              <a:t>Have each student answer this question on their own. </a:t>
            </a:r>
            <a:endParaRPr/>
          </a:p>
          <a:p>
            <a:pPr marL="457200" lvl="0" indent="-298450" algn="l" rtl="0">
              <a:spcBef>
                <a:spcPts val="0"/>
              </a:spcBef>
              <a:spcAft>
                <a:spcPts val="0"/>
              </a:spcAft>
              <a:buSzPts val="1100"/>
              <a:buChar char="●"/>
            </a:pPr>
            <a:r>
              <a:rPr lang="en"/>
              <a:t>Remind students to use sound reasoning and refer to the Sound Reasoning Penguin Poster. (You may duplicate it (Select &gt; ctrl D) and move here to remind students.</a:t>
            </a:r>
            <a:endParaRPr/>
          </a:p>
          <a:p>
            <a:pPr marL="457200" lvl="0" indent="-298450" algn="l" rtl="0">
              <a:spcBef>
                <a:spcPts val="0"/>
              </a:spcBef>
              <a:spcAft>
                <a:spcPts val="0"/>
              </a:spcAft>
              <a:buSzPts val="1100"/>
              <a:buChar char="●"/>
            </a:pPr>
            <a:r>
              <a:rPr lang="en"/>
              <a:t>Inform students that they will return to this question and review/revise after they learn more about it.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3"/>
        <p:cNvGrpSpPr/>
        <p:nvPr/>
      </p:nvGrpSpPr>
      <p:grpSpPr>
        <a:xfrm>
          <a:off x="0" y="0"/>
          <a:ext cx="0" cy="0"/>
          <a:chOff x="0" y="0"/>
          <a:chExt cx="0" cy="0"/>
        </a:xfrm>
      </p:grpSpPr>
      <p:sp>
        <p:nvSpPr>
          <p:cNvPr id="5044" name="Google Shape;5044;gc0ddcec1c5_19_433: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5" name="Google Shape;5045;gc0ddcec1c5_19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Teacher Notes:</a:t>
            </a:r>
            <a:endParaRPr b="1"/>
          </a:p>
          <a:p>
            <a:pPr marL="457200" lvl="0" indent="-298450" algn="l" rtl="0">
              <a:spcBef>
                <a:spcPts val="0"/>
              </a:spcBef>
              <a:spcAft>
                <a:spcPts val="0"/>
              </a:spcAft>
              <a:buSzPts val="1100"/>
              <a:buChar char="●"/>
            </a:pPr>
            <a:r>
              <a:rPr lang="en"/>
              <a:t>Have a class discussion around these two questions. </a:t>
            </a:r>
            <a:endParaRPr/>
          </a:p>
          <a:p>
            <a:pPr marL="457200" lvl="0" indent="-298450" algn="l" rtl="0">
              <a:spcBef>
                <a:spcPts val="0"/>
              </a:spcBef>
              <a:spcAft>
                <a:spcPts val="0"/>
              </a:spcAft>
              <a:buSzPts val="1100"/>
              <a:buChar char="●"/>
            </a:pPr>
            <a:r>
              <a:rPr lang="en"/>
              <a:t>Make a note of the students answers and replies.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5"/>
        <p:cNvGrpSpPr/>
        <p:nvPr/>
      </p:nvGrpSpPr>
      <p:grpSpPr>
        <a:xfrm>
          <a:off x="0" y="0"/>
          <a:ext cx="0" cy="0"/>
          <a:chOff x="0" y="0"/>
          <a:chExt cx="0" cy="0"/>
        </a:xfrm>
      </p:grpSpPr>
      <p:sp>
        <p:nvSpPr>
          <p:cNvPr id="5056" name="Google Shape;5056;gc0ddcec1c5_19_444: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7" name="Google Shape;5057;gc0ddcec1c5_19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2"/>
        <p:cNvGrpSpPr/>
        <p:nvPr/>
      </p:nvGrpSpPr>
      <p:grpSpPr>
        <a:xfrm>
          <a:off x="0" y="0"/>
          <a:ext cx="0" cy="0"/>
          <a:chOff x="0" y="0"/>
          <a:chExt cx="0" cy="0"/>
        </a:xfrm>
      </p:grpSpPr>
      <p:sp>
        <p:nvSpPr>
          <p:cNvPr id="5063" name="Google Shape;5063;gbf58fb0600_17_9: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4" name="Google Shape;5064;gbf58fb0600_17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Teacher Notes:</a:t>
            </a:r>
            <a:endParaRPr b="1"/>
          </a:p>
          <a:p>
            <a:pPr marL="457200" lvl="0" indent="-298450" algn="l" rtl="0">
              <a:spcBef>
                <a:spcPts val="0"/>
              </a:spcBef>
              <a:spcAft>
                <a:spcPts val="0"/>
              </a:spcAft>
              <a:buSzPts val="1100"/>
              <a:buChar char="●"/>
            </a:pPr>
            <a:r>
              <a:rPr lang="en"/>
              <a:t>Text boxes have been added to this slide so students can type in their answers. </a:t>
            </a:r>
            <a:endParaRPr/>
          </a:p>
          <a:p>
            <a:pPr marL="457200" lvl="0" indent="-298450" algn="l" rtl="0">
              <a:spcBef>
                <a:spcPts val="0"/>
              </a:spcBef>
              <a:spcAft>
                <a:spcPts val="0"/>
              </a:spcAft>
              <a:buSzPts val="1100"/>
              <a:buChar char="●"/>
            </a:pPr>
            <a:r>
              <a:rPr lang="en"/>
              <a:t>To edit the slide or see the answer key see last slide </a:t>
            </a:r>
            <a:r>
              <a:rPr lang="en" u="sng">
                <a:solidFill>
                  <a:schemeClr val="hlink"/>
                </a:solidFill>
                <a:hlinkClick r:id="" action="ppaction://hlinkshowjump?jump=lastslide"/>
              </a:rPr>
              <a:t>here</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6"/>
        <p:cNvGrpSpPr/>
        <p:nvPr/>
      </p:nvGrpSpPr>
      <p:grpSpPr>
        <a:xfrm>
          <a:off x="0" y="0"/>
          <a:ext cx="0" cy="0"/>
          <a:chOff x="0" y="0"/>
          <a:chExt cx="0" cy="0"/>
        </a:xfrm>
      </p:grpSpPr>
      <p:sp>
        <p:nvSpPr>
          <p:cNvPr id="5077" name="Google Shape;5077;gc0ddcec1c5_19_464: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8" name="Google Shape;5078;gc0ddcec1c5_19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Teacher Notes:</a:t>
            </a:r>
            <a:endParaRPr b="1"/>
          </a:p>
          <a:p>
            <a:pPr marL="457200" lvl="0" indent="-298450" algn="l" rtl="0">
              <a:spcBef>
                <a:spcPts val="0"/>
              </a:spcBef>
              <a:spcAft>
                <a:spcPts val="0"/>
              </a:spcAft>
              <a:buSzPts val="1100"/>
              <a:buChar char="●"/>
            </a:pPr>
            <a:r>
              <a:rPr lang="en"/>
              <a:t>Put students names in the boxes and demonstrate that for every 6 students in the class 1 would not get to drink the nice clean glass.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4"/>
        <p:cNvGrpSpPr/>
        <p:nvPr/>
      </p:nvGrpSpPr>
      <p:grpSpPr>
        <a:xfrm>
          <a:off x="0" y="0"/>
          <a:ext cx="0" cy="0"/>
          <a:chOff x="0" y="0"/>
          <a:chExt cx="0" cy="0"/>
        </a:xfrm>
      </p:grpSpPr>
      <p:sp>
        <p:nvSpPr>
          <p:cNvPr id="5095" name="Google Shape;5095;gc0ddcec1c5_19_594: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6" name="Google Shape;5096;gc0ddcec1c5_19_5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Teacher Notes:</a:t>
            </a:r>
            <a:endParaRPr b="1"/>
          </a:p>
          <a:p>
            <a:pPr marL="457200" lvl="0" indent="-298450" algn="l" rtl="0">
              <a:spcBef>
                <a:spcPts val="0"/>
              </a:spcBef>
              <a:spcAft>
                <a:spcPts val="0"/>
              </a:spcAft>
              <a:buSzPts val="1100"/>
              <a:buChar char="●"/>
            </a:pPr>
            <a:r>
              <a:rPr lang="en"/>
              <a:t>There is some great mapping opportunity here - see/enlarge the map on the article and pinpoint your location with students to see how close this community is.</a:t>
            </a:r>
            <a:endParaRPr/>
          </a:p>
          <a:p>
            <a:pPr marL="457200" lvl="0" indent="-298450" algn="l" rtl="0">
              <a:spcBef>
                <a:spcPts val="0"/>
              </a:spcBef>
              <a:spcAft>
                <a:spcPts val="0"/>
              </a:spcAft>
              <a:buSzPts val="1100"/>
              <a:buChar char="●"/>
            </a:pPr>
            <a:r>
              <a:rPr lang="en"/>
              <a:t>Discuss with students how even in Manitoba, Canada where clean water and water filtration is taken for granted there are still communities without fresh, safe, clean drinking water. </a:t>
            </a:r>
            <a:endParaRPr/>
          </a:p>
          <a:p>
            <a:pPr marL="457200" lvl="0" indent="-298450" algn="l" rtl="0">
              <a:spcBef>
                <a:spcPts val="0"/>
              </a:spcBef>
              <a:spcAft>
                <a:spcPts val="0"/>
              </a:spcAft>
              <a:buSzPts val="1100"/>
              <a:buChar char="●"/>
            </a:pPr>
            <a:r>
              <a:rPr lang="en"/>
              <a:t>Ask the students if this could happen to them, and how would they feel? </a:t>
            </a:r>
            <a:endParaRPr/>
          </a:p>
          <a:p>
            <a:pPr marL="457200" lvl="0" indent="-298450" algn="l" rtl="0">
              <a:spcBef>
                <a:spcPts val="0"/>
              </a:spcBef>
              <a:spcAft>
                <a:spcPts val="0"/>
              </a:spcAft>
              <a:buSzPts val="1100"/>
              <a:buChar char="●"/>
            </a:pPr>
            <a:r>
              <a:rPr lang="en"/>
              <a:t>Ask the students why this is a concern?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9"/>
        <p:cNvGrpSpPr/>
        <p:nvPr/>
      </p:nvGrpSpPr>
      <p:grpSpPr>
        <a:xfrm>
          <a:off x="0" y="0"/>
          <a:ext cx="0" cy="0"/>
          <a:chOff x="0" y="0"/>
          <a:chExt cx="0" cy="0"/>
        </a:xfrm>
      </p:grpSpPr>
      <p:sp>
        <p:nvSpPr>
          <p:cNvPr id="5130" name="Google Shape;5130;gc0ddcec1c5_0_7: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1" name="Google Shape;5131;gc0ddcec1c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Teacher Notes:</a:t>
            </a:r>
            <a:endParaRPr b="1"/>
          </a:p>
          <a:p>
            <a:pPr marL="457200" lvl="0" indent="-298450" algn="l" rtl="0">
              <a:spcBef>
                <a:spcPts val="0"/>
              </a:spcBef>
              <a:spcAft>
                <a:spcPts val="0"/>
              </a:spcAft>
              <a:buSzPts val="1100"/>
              <a:buChar char="●"/>
            </a:pPr>
            <a:r>
              <a:rPr lang="en"/>
              <a:t>Ask students to review the information they just learned and ask them, to review and/or revise their initial thinking.</a:t>
            </a:r>
            <a:endParaRPr/>
          </a:p>
          <a:p>
            <a:pPr marL="457200" lvl="0" indent="-298450" algn="l" rtl="0">
              <a:spcBef>
                <a:spcPts val="0"/>
              </a:spcBef>
              <a:spcAft>
                <a:spcPts val="0"/>
              </a:spcAft>
              <a:buSzPts val="1100"/>
              <a:buChar char="●"/>
            </a:pPr>
            <a:r>
              <a:rPr lang="en"/>
              <a:t>Ask the students why they chose to revise their thinking (reason) and ask other students why they chose to stick with their original thinking (justify)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gbf81cbc4db_0_84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8" name="Google Shape;928;gbf81cbc4db_0_8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Teacher Notes:</a:t>
            </a:r>
            <a:endParaRPr b="1" dirty="0"/>
          </a:p>
          <a:p>
            <a:pPr marL="457200" lvl="0" indent="-298450" algn="l" rtl="0">
              <a:spcBef>
                <a:spcPts val="0"/>
              </a:spcBef>
              <a:spcAft>
                <a:spcPts val="0"/>
              </a:spcAft>
              <a:buSzPts val="1100"/>
              <a:buChar char="●"/>
            </a:pPr>
            <a:r>
              <a:rPr lang="en" dirty="0"/>
              <a:t>Links to experiments: </a:t>
            </a:r>
            <a:endParaRPr dirty="0"/>
          </a:p>
          <a:p>
            <a:pPr marL="914400" lvl="1" indent="-298450" algn="l" rtl="0">
              <a:spcBef>
                <a:spcPts val="0"/>
              </a:spcBef>
              <a:spcAft>
                <a:spcPts val="0"/>
              </a:spcAft>
              <a:buSzPts val="1100"/>
              <a:buChar char="○"/>
            </a:pPr>
            <a:r>
              <a:rPr lang="en" dirty="0"/>
              <a:t>This video could be a great way to introduce the </a:t>
            </a:r>
            <a:r>
              <a:rPr lang="en" dirty="0" smtClean="0"/>
              <a:t>challenge. The </a:t>
            </a:r>
            <a:r>
              <a:rPr lang="en" dirty="0"/>
              <a:t>video should be formatted to stop the video at 1:53 but if </a:t>
            </a:r>
            <a:r>
              <a:rPr lang="en" dirty="0" smtClean="0"/>
              <a:t>not, </a:t>
            </a:r>
            <a:r>
              <a:rPr lang="en" dirty="0"/>
              <a:t>be sure to stop it so students cannot see the solution.  “How are we going to make a filter?” </a:t>
            </a:r>
            <a:r>
              <a:rPr lang="en" u="sng" dirty="0">
                <a:solidFill>
                  <a:schemeClr val="hlink"/>
                </a:solidFill>
                <a:hlinkClick r:id="rId3"/>
              </a:rPr>
              <a:t>https://www.youtube.com/watch?v=6Z3JBH-Hg8w</a:t>
            </a:r>
            <a:r>
              <a:rPr lang="en" dirty="0"/>
              <a:t> </a:t>
            </a:r>
            <a:endParaRPr dirty="0"/>
          </a:p>
          <a:p>
            <a:pPr marL="914400" lvl="1" indent="-298450" algn="l" rtl="0">
              <a:spcBef>
                <a:spcPts val="0"/>
              </a:spcBef>
              <a:spcAft>
                <a:spcPts val="0"/>
              </a:spcAft>
              <a:buSzPts val="1100"/>
              <a:buChar char="○"/>
            </a:pPr>
            <a:r>
              <a:rPr lang="en" dirty="0"/>
              <a:t>Answer for the teacher: </a:t>
            </a:r>
            <a:r>
              <a:rPr lang="en" u="sng" dirty="0">
                <a:solidFill>
                  <a:srgbClr val="0C1D3F"/>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https://www.youtube.com/watch?v=yEZPrdEMZSQ</a:t>
            </a:r>
            <a:r>
              <a:rPr lang="en" dirty="0"/>
              <a:t> </a:t>
            </a: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2"/>
        <p:cNvGrpSpPr/>
        <p:nvPr/>
      </p:nvGrpSpPr>
      <p:grpSpPr>
        <a:xfrm>
          <a:off x="0" y="0"/>
          <a:ext cx="0" cy="0"/>
          <a:chOff x="0" y="0"/>
          <a:chExt cx="0" cy="0"/>
        </a:xfrm>
      </p:grpSpPr>
      <p:sp>
        <p:nvSpPr>
          <p:cNvPr id="5283" name="Google Shape;5283;gbf58fb0600_17_1538:notes"/>
          <p:cNvSpPr>
            <a:spLocks noGrp="1" noRot="1" noChangeAspect="1"/>
          </p:cNvSpPr>
          <p:nvPr>
            <p:ph type="sldImg" idx="2"/>
          </p:nvPr>
        </p:nvSpPr>
        <p:spPr>
          <a:xfrm>
            <a:off x="121053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4" name="Google Shape;5284;gbf58fb0600_17_15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9"/>
        <p:cNvGrpSpPr/>
        <p:nvPr/>
      </p:nvGrpSpPr>
      <p:grpSpPr>
        <a:xfrm>
          <a:off x="0" y="0"/>
          <a:ext cx="0" cy="0"/>
          <a:chOff x="0" y="0"/>
          <a:chExt cx="0" cy="0"/>
        </a:xfrm>
      </p:grpSpPr>
      <p:sp>
        <p:nvSpPr>
          <p:cNvPr id="5590" name="Google Shape;5590;gc0ddcec1c5_0_173: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1" name="Google Shape;5591;gc0ddcec1c5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Teacher Notes:</a:t>
            </a:r>
            <a:endParaRPr b="1"/>
          </a:p>
          <a:p>
            <a:pPr marL="457200" lvl="0" indent="-298450" algn="l" rtl="0">
              <a:spcBef>
                <a:spcPts val="0"/>
              </a:spcBef>
              <a:spcAft>
                <a:spcPts val="0"/>
              </a:spcAft>
              <a:buSzPts val="1100"/>
              <a:buChar char="●"/>
            </a:pPr>
            <a:r>
              <a:rPr lang="en"/>
              <a:t>Ask students to return to this slide/sheet number 3 (</a:t>
            </a:r>
            <a:r>
              <a:rPr lang="en" u="sng">
                <a:solidFill>
                  <a:schemeClr val="hlink"/>
                </a:solidFill>
                <a:hlinkClick r:id="rId3" action="ppaction://hlinksldjump"/>
              </a:rPr>
              <a:t>HERE</a:t>
            </a:r>
            <a:r>
              <a:rPr lang="en"/>
              <a:t>) and add any ideas they can think of from the different things they have learned in the lesson </a:t>
            </a:r>
            <a:endParaRPr/>
          </a:p>
          <a:p>
            <a:pPr marL="914400" lvl="1" indent="-298450" algn="l" rtl="0">
              <a:spcBef>
                <a:spcPts val="0"/>
              </a:spcBef>
              <a:spcAft>
                <a:spcPts val="0"/>
              </a:spcAft>
              <a:buSzPts val="1100"/>
              <a:buChar char="○"/>
            </a:pPr>
            <a:r>
              <a:rPr lang="en"/>
              <a:t>Remind students of the water cycle and the different treatments people in other countries need to get fresh water. </a:t>
            </a:r>
            <a:endParaRPr/>
          </a:p>
          <a:p>
            <a:pPr marL="914400" lvl="1" indent="-298450" algn="l" rtl="0">
              <a:spcBef>
                <a:spcPts val="0"/>
              </a:spcBef>
              <a:spcAft>
                <a:spcPts val="0"/>
              </a:spcAft>
              <a:buSzPts val="1100"/>
              <a:buChar char="○"/>
            </a:pPr>
            <a:r>
              <a:rPr lang="en"/>
              <a:t>Ask the students what could they do to help everyone get clean water?</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2"/>
        <p:cNvGrpSpPr/>
        <p:nvPr/>
      </p:nvGrpSpPr>
      <p:grpSpPr>
        <a:xfrm>
          <a:off x="0" y="0"/>
          <a:ext cx="0" cy="0"/>
          <a:chOff x="0" y="0"/>
          <a:chExt cx="0" cy="0"/>
        </a:xfrm>
      </p:grpSpPr>
      <p:sp>
        <p:nvSpPr>
          <p:cNvPr id="5793" name="Google Shape;5793;gc0ddcec1c5_0_375: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4" name="Google Shape;5794;gc0ddcec1c5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0"/>
        <p:cNvGrpSpPr/>
        <p:nvPr/>
      </p:nvGrpSpPr>
      <p:grpSpPr>
        <a:xfrm>
          <a:off x="0" y="0"/>
          <a:ext cx="0" cy="0"/>
          <a:chOff x="0" y="0"/>
          <a:chExt cx="0" cy="0"/>
        </a:xfrm>
      </p:grpSpPr>
      <p:sp>
        <p:nvSpPr>
          <p:cNvPr id="5801" name="Google Shape;5801;gc0ddcec1c5_0_382: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2" name="Google Shape;5802;gc0ddcec1c5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Teacher Notes:</a:t>
            </a:r>
            <a:endParaRPr b="1"/>
          </a:p>
          <a:p>
            <a:pPr marL="457200" lvl="0" indent="-298450" algn="l" rtl="0">
              <a:spcBef>
                <a:spcPts val="0"/>
              </a:spcBef>
              <a:spcAft>
                <a:spcPts val="0"/>
              </a:spcAft>
              <a:buSzPts val="1100"/>
              <a:buChar char="●"/>
            </a:pPr>
            <a:r>
              <a:rPr lang="en"/>
              <a:t>Ask students to make a plan for their filtration system</a:t>
            </a:r>
            <a:endParaRPr/>
          </a:p>
          <a:p>
            <a:pPr marL="914400" lvl="1" indent="-298450" algn="l" rtl="0">
              <a:spcBef>
                <a:spcPts val="0"/>
              </a:spcBef>
              <a:spcAft>
                <a:spcPts val="0"/>
              </a:spcAft>
              <a:buSzPts val="1100"/>
              <a:buChar char="○"/>
            </a:pPr>
            <a:r>
              <a:rPr lang="en"/>
              <a:t>List materials they think they will need </a:t>
            </a:r>
            <a:endParaRPr/>
          </a:p>
          <a:p>
            <a:pPr marL="914400" lvl="1" indent="-298450" algn="l" rtl="0">
              <a:spcBef>
                <a:spcPts val="0"/>
              </a:spcBef>
              <a:spcAft>
                <a:spcPts val="0"/>
              </a:spcAft>
              <a:buSzPts val="1100"/>
              <a:buChar char="○"/>
            </a:pPr>
            <a:r>
              <a:rPr lang="en"/>
              <a:t>Describe the steps to create the filtration system in steps.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6"/>
        <p:cNvGrpSpPr/>
        <p:nvPr/>
      </p:nvGrpSpPr>
      <p:grpSpPr>
        <a:xfrm>
          <a:off x="0" y="0"/>
          <a:ext cx="0" cy="0"/>
          <a:chOff x="0" y="0"/>
          <a:chExt cx="0" cy="0"/>
        </a:xfrm>
      </p:grpSpPr>
      <p:sp>
        <p:nvSpPr>
          <p:cNvPr id="5837" name="Google Shape;5837;gc0ddcec1c5_0_79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8" name="Google Shape;5838;gc0ddcec1c5_0_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Teacher Notes:</a:t>
            </a:r>
            <a:endParaRPr b="1"/>
          </a:p>
          <a:p>
            <a:pPr marL="457200" lvl="0" indent="-298450" algn="l" rtl="0">
              <a:spcBef>
                <a:spcPts val="0"/>
              </a:spcBef>
              <a:spcAft>
                <a:spcPts val="0"/>
              </a:spcAft>
              <a:buSzPts val="1100"/>
              <a:buChar char="●"/>
            </a:pPr>
            <a:r>
              <a:rPr lang="en"/>
              <a:t>Ask students to build their filtration system by following their steps and then draw their design on a separate sheet of paper and take a picture of it to include in this slide</a:t>
            </a:r>
            <a:endParaRPr/>
          </a:p>
          <a:p>
            <a:pPr marL="457200" lvl="0" indent="-298450" algn="l" rtl="0">
              <a:spcBef>
                <a:spcPts val="0"/>
              </a:spcBef>
              <a:spcAft>
                <a:spcPts val="0"/>
              </a:spcAft>
              <a:buSzPts val="1100"/>
              <a:buChar char="●"/>
            </a:pPr>
            <a:r>
              <a:rPr lang="en"/>
              <a:t>Perform the task of filtering a dirty glass or water and ask students to record their findings. They can video record their filtration system working and then describe what they are seeing using sentences.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1"/>
        <p:cNvGrpSpPr/>
        <p:nvPr/>
      </p:nvGrpSpPr>
      <p:grpSpPr>
        <a:xfrm>
          <a:off x="0" y="0"/>
          <a:ext cx="0" cy="0"/>
          <a:chOff x="0" y="0"/>
          <a:chExt cx="0" cy="0"/>
        </a:xfrm>
      </p:grpSpPr>
      <p:sp>
        <p:nvSpPr>
          <p:cNvPr id="5872" name="Google Shape;5872;gc0ddcec1c5_0_829: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3" name="Google Shape;5873;gc0ddcec1c5_0_8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Teacher Notes:</a:t>
            </a:r>
            <a:endParaRPr b="1"/>
          </a:p>
          <a:p>
            <a:pPr marL="457200" lvl="0" indent="-298450" algn="l" rtl="0">
              <a:spcBef>
                <a:spcPts val="0"/>
              </a:spcBef>
              <a:spcAft>
                <a:spcPts val="0"/>
              </a:spcAft>
              <a:buSzPts val="1100"/>
              <a:buChar char="●"/>
            </a:pPr>
            <a:r>
              <a:rPr lang="en"/>
              <a:t>Ask students to answer these questions once they have completed their task.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1"/>
        <p:cNvGrpSpPr/>
        <p:nvPr/>
      </p:nvGrpSpPr>
      <p:grpSpPr>
        <a:xfrm>
          <a:off x="0" y="0"/>
          <a:ext cx="0" cy="0"/>
          <a:chOff x="0" y="0"/>
          <a:chExt cx="0" cy="0"/>
        </a:xfrm>
      </p:grpSpPr>
      <p:sp>
        <p:nvSpPr>
          <p:cNvPr id="5882" name="Google Shape;5882;gbf58fb0600_17_35: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3" name="Google Shape;5883;gbf58fb0600_17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Teacher Notes:</a:t>
            </a:r>
            <a:endParaRPr b="1"/>
          </a:p>
          <a:p>
            <a:pPr marL="457200" lvl="0" indent="-298450" algn="l" rtl="0">
              <a:spcBef>
                <a:spcPts val="0"/>
              </a:spcBef>
              <a:spcAft>
                <a:spcPts val="0"/>
              </a:spcAft>
              <a:buSzPts val="1100"/>
              <a:buChar char="●"/>
            </a:pPr>
            <a:r>
              <a:rPr lang="en"/>
              <a:t>Ask the students to review the work they are about to submit. </a:t>
            </a:r>
            <a:endParaRPr/>
          </a:p>
          <a:p>
            <a:pPr marL="457200" lvl="0" indent="-298450" algn="l" rtl="0">
              <a:spcBef>
                <a:spcPts val="0"/>
              </a:spcBef>
              <a:spcAft>
                <a:spcPts val="0"/>
              </a:spcAft>
              <a:buSzPts val="1100"/>
              <a:buChar char="●"/>
            </a:pPr>
            <a:r>
              <a:rPr lang="en"/>
              <a:t>Ask them to check to make sure they have included everything in their checklist. </a:t>
            </a:r>
            <a:endParaRPr/>
          </a:p>
          <a:p>
            <a:pPr marL="457200" lvl="0" indent="-298450" algn="l" rtl="0">
              <a:spcBef>
                <a:spcPts val="0"/>
              </a:spcBef>
              <a:spcAft>
                <a:spcPts val="0"/>
              </a:spcAft>
              <a:buSzPts val="1100"/>
              <a:buChar char="●"/>
            </a:pPr>
            <a:r>
              <a:rPr lang="en"/>
              <a:t>Review criteria for excellence with the students and ask them to fill out the self reflection section on the work they have completed. </a:t>
            </a:r>
            <a:endParaRPr/>
          </a:p>
          <a:p>
            <a:pPr marL="914400" lvl="1" indent="-298450" algn="l" rtl="0">
              <a:spcBef>
                <a:spcPts val="0"/>
              </a:spcBef>
              <a:spcAft>
                <a:spcPts val="0"/>
              </a:spcAft>
              <a:buSzPts val="1100"/>
              <a:buChar char="○"/>
            </a:pPr>
            <a:r>
              <a:rPr lang="en"/>
              <a:t>Ask the students what did they feel went well during this section, what did they learn and what did they do well? </a:t>
            </a:r>
            <a:endParaRPr/>
          </a:p>
          <a:p>
            <a:pPr marL="914400" lvl="1" indent="-298450" algn="l" rtl="0">
              <a:spcBef>
                <a:spcPts val="0"/>
              </a:spcBef>
              <a:spcAft>
                <a:spcPts val="0"/>
              </a:spcAft>
              <a:buSzPts val="1100"/>
              <a:buChar char="○"/>
            </a:pPr>
            <a:r>
              <a:rPr lang="en"/>
              <a:t>Ask the students what they feel was the most challenging in this section and what changes they feel they could make?</a:t>
            </a:r>
            <a:endParaRPr/>
          </a:p>
          <a:p>
            <a:pPr marL="914400" lvl="1" indent="-298450" algn="l" rtl="0">
              <a:spcBef>
                <a:spcPts val="0"/>
              </a:spcBef>
              <a:spcAft>
                <a:spcPts val="0"/>
              </a:spcAft>
              <a:buSzPts val="1100"/>
              <a:buChar char="○"/>
            </a:pPr>
            <a:r>
              <a:rPr lang="en"/>
              <a:t>Ask the students where they would like to go next in their learning, what next steps would help them reach their learning goal and complete the challenge?</a:t>
            </a:r>
            <a:endParaRPr/>
          </a:p>
          <a:p>
            <a:pPr marL="457200" lvl="0" indent="-298450" algn="l" rtl="0">
              <a:spcBef>
                <a:spcPts val="0"/>
              </a:spcBef>
              <a:spcAft>
                <a:spcPts val="0"/>
              </a:spcAft>
              <a:buSzPts val="1100"/>
              <a:buChar char="●"/>
            </a:pPr>
            <a:r>
              <a:rPr lang="en"/>
              <a:t>Once you have received their work for this section affirm and revise the work and conference with the students to compare their self reflection with the teacher's guidance/feedback.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8"/>
        <p:cNvGrpSpPr/>
        <p:nvPr/>
      </p:nvGrpSpPr>
      <p:grpSpPr>
        <a:xfrm>
          <a:off x="0" y="0"/>
          <a:ext cx="0" cy="0"/>
          <a:chOff x="0" y="0"/>
          <a:chExt cx="0" cy="0"/>
        </a:xfrm>
      </p:grpSpPr>
      <p:sp>
        <p:nvSpPr>
          <p:cNvPr id="5889" name="Google Shape;5889;gbf81cbc4db_0_468:notes"/>
          <p:cNvSpPr>
            <a:spLocks noGrp="1" noRot="1" noChangeAspect="1"/>
          </p:cNvSpPr>
          <p:nvPr>
            <p:ph type="sldImg" idx="2"/>
          </p:nvPr>
        </p:nvSpPr>
        <p:spPr>
          <a:xfrm>
            <a:off x="121053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0" name="Google Shape;5890;gbf81cbc4db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Teacher Notes:</a:t>
            </a:r>
            <a:endParaRPr b="1"/>
          </a:p>
          <a:p>
            <a:pPr marL="457200" lvl="0" indent="-298450" algn="l" rtl="0">
              <a:spcBef>
                <a:spcPts val="0"/>
              </a:spcBef>
              <a:spcAft>
                <a:spcPts val="0"/>
              </a:spcAft>
              <a:buSzPts val="1100"/>
              <a:buChar char="●"/>
            </a:pPr>
            <a:r>
              <a:rPr lang="en"/>
              <a:t>This slide must be kept in as it gives credit to the creators of the template</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7"/>
        <p:cNvGrpSpPr/>
        <p:nvPr/>
      </p:nvGrpSpPr>
      <p:grpSpPr>
        <a:xfrm>
          <a:off x="0" y="0"/>
          <a:ext cx="0" cy="0"/>
          <a:chOff x="0" y="0"/>
          <a:chExt cx="0" cy="0"/>
        </a:xfrm>
      </p:grpSpPr>
      <p:sp>
        <p:nvSpPr>
          <p:cNvPr id="6048" name="Google Shape;6048;gbf81cbc4db_0_89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9" name="Google Shape;6049;gbf81cbc4db_0_8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Teacher Notes:</a:t>
            </a:r>
            <a:endParaRPr b="1"/>
          </a:p>
          <a:p>
            <a:pPr marL="457200" lvl="0" indent="-298450" algn="l" rtl="0">
              <a:spcBef>
                <a:spcPts val="0"/>
              </a:spcBef>
              <a:spcAft>
                <a:spcPts val="0"/>
              </a:spcAft>
              <a:buSzPts val="1100"/>
              <a:buChar char="●"/>
            </a:pPr>
            <a:r>
              <a:rPr lang="en"/>
              <a:t>The slides mentioned for each outcome are great places to formatively or summatively assess these outcomes. </a:t>
            </a:r>
            <a:endParaRPr/>
          </a:p>
          <a:p>
            <a:pPr marL="457200" lvl="0" indent="-298450" algn="l" rtl="0">
              <a:spcBef>
                <a:spcPts val="0"/>
              </a:spcBef>
              <a:spcAft>
                <a:spcPts val="0"/>
              </a:spcAft>
              <a:buSzPts val="1100"/>
              <a:buChar char="●"/>
            </a:pPr>
            <a:r>
              <a:rPr lang="en"/>
              <a:t>The apply your learning sections of the learning experience should demonstrate the students ability to achieve the above outcomes. </a:t>
            </a:r>
            <a:endParaRPr/>
          </a:p>
          <a:p>
            <a:pPr marL="457200" lvl="0" indent="-298450" algn="l" rtl="0">
              <a:spcBef>
                <a:spcPts val="0"/>
              </a:spcBef>
              <a:spcAft>
                <a:spcPts val="0"/>
              </a:spcAft>
              <a:buSzPts val="1100"/>
              <a:buChar char="●"/>
            </a:pPr>
            <a:r>
              <a:rPr lang="en"/>
              <a:t>Slide 46 is an important assessment piece as the student can see where they are in their own learning and reflect on the the learning experience before receiving feedback for the teacher. </a:t>
            </a:r>
            <a:endParaRPr/>
          </a:p>
          <a:p>
            <a:pPr marL="914400" lvl="1" indent="-298450" algn="l" rtl="0">
              <a:spcBef>
                <a:spcPts val="0"/>
              </a:spcBef>
              <a:spcAft>
                <a:spcPts val="0"/>
              </a:spcAft>
              <a:buSzPts val="1100"/>
              <a:buChar char="○"/>
            </a:pPr>
            <a:r>
              <a:rPr lang="en"/>
              <a:t>Slide 46 (student reflection) could serve as a great conference template for each section of the learning experience as well. To use at the end of each section duplicate the slide and modify the questions and the excellence criteria to match the sections learning targets.</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9"/>
        <p:cNvGrpSpPr/>
        <p:nvPr/>
      </p:nvGrpSpPr>
      <p:grpSpPr>
        <a:xfrm>
          <a:off x="0" y="0"/>
          <a:ext cx="0" cy="0"/>
          <a:chOff x="0" y="0"/>
          <a:chExt cx="0" cy="0"/>
        </a:xfrm>
      </p:grpSpPr>
      <p:sp>
        <p:nvSpPr>
          <p:cNvPr id="6070" name="Google Shape;6070;gc0ddcec1c5_19_454: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1" name="Google Shape;6071;gc0ddcec1c5_19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Teacher Notes:</a:t>
            </a:r>
            <a:endParaRPr b="1"/>
          </a:p>
          <a:p>
            <a:pPr marL="457200" lvl="0" indent="-298450" algn="l" rtl="0">
              <a:spcBef>
                <a:spcPts val="0"/>
              </a:spcBef>
              <a:spcAft>
                <a:spcPts val="0"/>
              </a:spcAft>
              <a:buSzPts val="1100"/>
              <a:buChar char="●"/>
            </a:pPr>
            <a:r>
              <a:rPr lang="en"/>
              <a:t>The slide with these questions has the questions as a background image. </a:t>
            </a:r>
            <a:endParaRPr/>
          </a:p>
          <a:p>
            <a:pPr marL="457200" lvl="0" indent="-298450" algn="l" rtl="0">
              <a:spcBef>
                <a:spcPts val="0"/>
              </a:spcBef>
              <a:spcAft>
                <a:spcPts val="0"/>
              </a:spcAft>
              <a:buSzPts val="1100"/>
              <a:buChar char="●"/>
            </a:pPr>
            <a:r>
              <a:rPr lang="en"/>
              <a:t>To edit the questions you need to use this slide and insert the blanks on your own. Then replace your slide with the one above.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bf81cbc4db_0_1191:notes"/>
          <p:cNvSpPr>
            <a:spLocks noGrp="1" noRot="1" noChangeAspect="1"/>
          </p:cNvSpPr>
          <p:nvPr>
            <p:ph type="sldImg" idx="2"/>
          </p:nvPr>
        </p:nvSpPr>
        <p:spPr>
          <a:xfrm>
            <a:off x="121053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bf81cbc4db_0_1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Teacher Notes:</a:t>
            </a:r>
            <a:endParaRPr b="1"/>
          </a:p>
          <a:p>
            <a:pPr marL="457200" lvl="0" indent="-298450" algn="l" rtl="0">
              <a:spcBef>
                <a:spcPts val="0"/>
              </a:spcBef>
              <a:spcAft>
                <a:spcPts val="0"/>
              </a:spcAft>
              <a:buSzPts val="1100"/>
              <a:buChar char="●"/>
            </a:pPr>
            <a:r>
              <a:rPr lang="en"/>
              <a:t>Each section is linked to the Title slide for that learning section. </a:t>
            </a:r>
            <a:endParaRPr/>
          </a:p>
          <a:p>
            <a:pPr marL="914400" lvl="1" indent="-298450" algn="l" rtl="0">
              <a:spcBef>
                <a:spcPts val="0"/>
              </a:spcBef>
              <a:spcAft>
                <a:spcPts val="0"/>
              </a:spcAft>
              <a:buSzPts val="1100"/>
              <a:buChar char="○"/>
            </a:pPr>
            <a:r>
              <a:rPr lang="en"/>
              <a:t>Google Slides &gt; click on the section and follow the link</a:t>
            </a:r>
            <a:endParaRPr/>
          </a:p>
          <a:p>
            <a:pPr marL="914400" lvl="1" indent="-298450" algn="l" rtl="0">
              <a:spcBef>
                <a:spcPts val="0"/>
              </a:spcBef>
              <a:spcAft>
                <a:spcPts val="0"/>
              </a:spcAft>
              <a:buSzPts val="1100"/>
              <a:buChar char="○"/>
            </a:pPr>
            <a:r>
              <a:rPr lang="en"/>
              <a:t>PPT &gt; right click on the section and select open link.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gbf81cbc4db_0_1987:notes"/>
          <p:cNvSpPr>
            <a:spLocks noGrp="1" noRot="1" noChangeAspect="1"/>
          </p:cNvSpPr>
          <p:nvPr>
            <p:ph type="sldImg" idx="2"/>
          </p:nvPr>
        </p:nvSpPr>
        <p:spPr>
          <a:xfrm>
            <a:off x="121053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7" name="Google Shape;1007;gbf81cbc4db_0_19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Teacher Notes:</a:t>
            </a:r>
            <a:endParaRPr b="1"/>
          </a:p>
          <a:p>
            <a:pPr marL="457200" lvl="0" indent="-298450" algn="l" rtl="0">
              <a:spcBef>
                <a:spcPts val="0"/>
              </a:spcBef>
              <a:spcAft>
                <a:spcPts val="0"/>
              </a:spcAft>
              <a:buSzPts val="1100"/>
              <a:buChar char="●"/>
            </a:pPr>
            <a:r>
              <a:rPr lang="en"/>
              <a:t>Ask the students this question to begin the conversation. Students might have many ideas about the most useful form of water. Take 5 minutes to discuss their ideas.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9"/>
        <p:cNvGrpSpPr/>
        <p:nvPr/>
      </p:nvGrpSpPr>
      <p:grpSpPr>
        <a:xfrm>
          <a:off x="0" y="0"/>
          <a:ext cx="0" cy="0"/>
          <a:chOff x="0" y="0"/>
          <a:chExt cx="0" cy="0"/>
        </a:xfrm>
      </p:grpSpPr>
      <p:sp>
        <p:nvSpPr>
          <p:cNvPr id="1330" name="Google Shape;1330;gbf81cbc4db_0_4369: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1" name="Google Shape;1331;gbf81cbc4db_0_4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Teacher Notes:</a:t>
            </a:r>
            <a:endParaRPr b="1"/>
          </a:p>
          <a:p>
            <a:pPr marL="457200" lvl="0" indent="-298450" algn="l" rtl="0">
              <a:spcBef>
                <a:spcPts val="0"/>
              </a:spcBef>
              <a:spcAft>
                <a:spcPts val="0"/>
              </a:spcAft>
              <a:buSzPts val="1100"/>
              <a:buChar char="●"/>
            </a:pPr>
            <a:r>
              <a:rPr lang="en"/>
              <a:t>Students need to think about their thinking. It is important to remind them that when they are making sound decisions they need to use sound reasoning. </a:t>
            </a:r>
            <a:endParaRPr/>
          </a:p>
          <a:p>
            <a:pPr marL="457200" lvl="0" indent="-298450" algn="l" rtl="0">
              <a:spcBef>
                <a:spcPts val="0"/>
              </a:spcBef>
              <a:spcAft>
                <a:spcPts val="0"/>
              </a:spcAft>
              <a:buSzPts val="1100"/>
              <a:buChar char="●"/>
            </a:pPr>
            <a:r>
              <a:rPr lang="en"/>
              <a:t>Post this slide up in the class for student to reference and be reminded of continually throughout this unit of study.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Google Shape;1405;gbf81cbc4db_0_4335: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6" name="Google Shape;1406;gbf81cbc4db_0_4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Teacher Notes:</a:t>
            </a:r>
            <a:endParaRPr b="1" dirty="0"/>
          </a:p>
          <a:p>
            <a:pPr marL="457200" lvl="0" indent="-298450" algn="l" rtl="0">
              <a:spcBef>
                <a:spcPts val="0"/>
              </a:spcBef>
              <a:spcAft>
                <a:spcPts val="0"/>
              </a:spcAft>
              <a:buSzPts val="1100"/>
              <a:buChar char="●"/>
            </a:pPr>
            <a:r>
              <a:rPr lang="en" dirty="0"/>
              <a:t>Post the question for the students on the board.</a:t>
            </a:r>
            <a:endParaRPr dirty="0"/>
          </a:p>
          <a:p>
            <a:pPr marL="457200" lvl="0" indent="-298450" algn="l" rtl="0">
              <a:spcBef>
                <a:spcPts val="0"/>
              </a:spcBef>
              <a:spcAft>
                <a:spcPts val="0"/>
              </a:spcAft>
              <a:buSzPts val="1100"/>
              <a:buChar char="●"/>
            </a:pPr>
            <a:r>
              <a:rPr lang="en" dirty="0"/>
              <a:t>Inform students that before they can answer one question they need to think about what they already know to be true. </a:t>
            </a:r>
            <a:endParaRPr dirty="0"/>
          </a:p>
          <a:p>
            <a:pPr marL="457200" lvl="0" indent="-298450" algn="l" rtl="0">
              <a:spcBef>
                <a:spcPts val="0"/>
              </a:spcBef>
              <a:spcAft>
                <a:spcPts val="0"/>
              </a:spcAft>
              <a:buSzPts val="1100"/>
              <a:buChar char="●"/>
            </a:pPr>
            <a:r>
              <a:rPr lang="en" dirty="0"/>
              <a:t>Ask the students if they can name different forms of water in the environment already. </a:t>
            </a:r>
            <a:endParaRPr dirty="0"/>
          </a:p>
          <a:p>
            <a:pPr marL="457200" lvl="0" indent="-298450" algn="l" rtl="0">
              <a:spcBef>
                <a:spcPts val="0"/>
              </a:spcBef>
              <a:spcAft>
                <a:spcPts val="0"/>
              </a:spcAft>
              <a:buSzPts val="1100"/>
              <a:buChar char="●"/>
            </a:pPr>
            <a:r>
              <a:rPr lang="en" dirty="0"/>
              <a:t>Make a class list.</a:t>
            </a:r>
            <a:endParaRPr dirty="0"/>
          </a:p>
          <a:p>
            <a:pPr marL="457200" lvl="0" indent="-298450" algn="l" rtl="0">
              <a:spcBef>
                <a:spcPts val="0"/>
              </a:spcBef>
              <a:spcAft>
                <a:spcPts val="0"/>
              </a:spcAft>
              <a:buSzPts val="1100"/>
              <a:buChar char="●"/>
            </a:pPr>
            <a:r>
              <a:rPr lang="en" dirty="0"/>
              <a:t>Inform students that before answering a question they need to know exactly what the question is asking, so they have to pay attention to the details of the question. </a:t>
            </a:r>
            <a:endParaRPr dirty="0"/>
          </a:p>
          <a:p>
            <a:pPr marL="457200" lvl="0" indent="-298450" algn="l" rtl="0">
              <a:spcBef>
                <a:spcPts val="0"/>
              </a:spcBef>
              <a:spcAft>
                <a:spcPts val="0"/>
              </a:spcAft>
              <a:buSzPts val="1100"/>
              <a:buChar char="●"/>
            </a:pPr>
            <a:r>
              <a:rPr lang="en" dirty="0"/>
              <a:t>Ask the students if they know what most useful means?</a:t>
            </a:r>
            <a:endParaRPr dirty="0"/>
          </a:p>
          <a:p>
            <a:pPr marL="457200" lvl="0" indent="-298450" algn="l" rtl="0">
              <a:spcBef>
                <a:spcPts val="0"/>
              </a:spcBef>
              <a:spcAft>
                <a:spcPts val="0"/>
              </a:spcAft>
              <a:buSzPts val="1100"/>
              <a:buChar char="●"/>
            </a:pPr>
            <a:r>
              <a:rPr lang="en" dirty="0"/>
              <a:t>Make a list of students ideas of most useful.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9"/>
        <p:cNvGrpSpPr/>
        <p:nvPr/>
      </p:nvGrpSpPr>
      <p:grpSpPr>
        <a:xfrm>
          <a:off x="0" y="0"/>
          <a:ext cx="0" cy="0"/>
          <a:chOff x="0" y="0"/>
          <a:chExt cx="0" cy="0"/>
        </a:xfrm>
      </p:grpSpPr>
      <p:sp>
        <p:nvSpPr>
          <p:cNvPr id="1420" name="Google Shape;1420;gbf81cbc4db_0_4355: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1" name="Google Shape;1421;gbf81cbc4db_0_4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Teacher Notes:</a:t>
            </a:r>
            <a:endParaRPr b="1"/>
          </a:p>
          <a:p>
            <a:pPr marL="457200" lvl="0" indent="-298450" algn="l" rtl="0">
              <a:spcBef>
                <a:spcPts val="0"/>
              </a:spcBef>
              <a:spcAft>
                <a:spcPts val="0"/>
              </a:spcAft>
              <a:buClr>
                <a:schemeClr val="dk1"/>
              </a:buClr>
              <a:buSzPts val="1100"/>
              <a:buChar char="●"/>
            </a:pPr>
            <a:r>
              <a:rPr lang="en">
                <a:solidFill>
                  <a:schemeClr val="dk1"/>
                </a:solidFill>
              </a:rPr>
              <a:t>Remember to always ask the students to review/revise their thinking when they have read/viewed something new. </a:t>
            </a:r>
            <a:endParaRPr/>
          </a:p>
          <a:p>
            <a:pPr marL="457200" lvl="0" indent="-298450" algn="l" rtl="0">
              <a:spcBef>
                <a:spcPts val="0"/>
              </a:spcBef>
              <a:spcAft>
                <a:spcPts val="0"/>
              </a:spcAft>
              <a:buSzPts val="1100"/>
              <a:buChar char="●"/>
            </a:pPr>
            <a:r>
              <a:rPr lang="en"/>
              <a:t>Book Link: </a:t>
            </a:r>
            <a:r>
              <a:rPr lang="en" u="sng">
                <a:solidFill>
                  <a:schemeClr val="hlink"/>
                </a:solidFill>
                <a:hlinkClick r:id="rId3"/>
              </a:rPr>
              <a:t>https://www.youtube.com/watch?v=u7XN3k6kcEg</a:t>
            </a:r>
            <a:r>
              <a:rPr lang="en"/>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A6E4DC">
            <a:alpha val="26339"/>
          </a:srgbClr>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21202" y="338611"/>
            <a:ext cx="10100805" cy="6967070"/>
            <a:chOff x="-19275" y="224082"/>
            <a:chExt cx="9182550" cy="4610595"/>
          </a:xfrm>
        </p:grpSpPr>
        <p:grpSp>
          <p:nvGrpSpPr>
            <p:cNvPr id="10" name="Google Shape;10;p2"/>
            <p:cNvGrpSpPr/>
            <p:nvPr/>
          </p:nvGrpSpPr>
          <p:grpSpPr>
            <a:xfrm>
              <a:off x="-19275" y="224082"/>
              <a:ext cx="9182550" cy="3184218"/>
              <a:chOff x="-19275" y="224082"/>
              <a:chExt cx="9182550" cy="3184218"/>
            </a:xfrm>
          </p:grpSpPr>
          <p:sp>
            <p:nvSpPr>
              <p:cNvPr id="11" name="Google Shape;11;p2"/>
              <p:cNvSpPr/>
              <p:nvPr/>
            </p:nvSpPr>
            <p:spPr>
              <a:xfrm rot="10800000" flipH="1">
                <a:off x="-19275" y="505962"/>
                <a:ext cx="9182538" cy="2902338"/>
              </a:xfrm>
              <a:prstGeom prst="flowChartDocument">
                <a:avLst/>
              </a:prstGeom>
              <a:solidFill>
                <a:srgbClr val="B2F2EA">
                  <a:alpha val="26339"/>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19263" y="224082"/>
                <a:ext cx="9182538" cy="3184218"/>
              </a:xfrm>
              <a:prstGeom prst="flowChartDocument">
                <a:avLst/>
              </a:prstGeom>
              <a:solidFill>
                <a:srgbClr val="B2F2EA">
                  <a:alpha val="26339"/>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3" name="Google Shape;13;p2"/>
            <p:cNvGrpSpPr/>
            <p:nvPr/>
          </p:nvGrpSpPr>
          <p:grpSpPr>
            <a:xfrm rot="10800000">
              <a:off x="-19275" y="3408784"/>
              <a:ext cx="9182550" cy="1425893"/>
              <a:chOff x="-19275" y="224082"/>
              <a:chExt cx="9182550" cy="3184218"/>
            </a:xfrm>
          </p:grpSpPr>
          <p:sp>
            <p:nvSpPr>
              <p:cNvPr id="14" name="Google Shape;14;p2"/>
              <p:cNvSpPr/>
              <p:nvPr/>
            </p:nvSpPr>
            <p:spPr>
              <a:xfrm rot="10800000" flipH="1">
                <a:off x="-19275" y="505962"/>
                <a:ext cx="9182538" cy="2902338"/>
              </a:xfrm>
              <a:prstGeom prst="flowChartDocument">
                <a:avLst/>
              </a:prstGeom>
              <a:solidFill>
                <a:srgbClr val="B2F2EA">
                  <a:alpha val="26339"/>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19263" y="224082"/>
                <a:ext cx="9182538" cy="3184218"/>
              </a:xfrm>
              <a:prstGeom prst="flowChartDocument">
                <a:avLst/>
              </a:prstGeom>
              <a:solidFill>
                <a:srgbClr val="B2F2EA">
                  <a:alpha val="26339"/>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grpSp>
      </p:grpSp>
      <p:sp>
        <p:nvSpPr>
          <p:cNvPr id="16" name="Google Shape;16;p2"/>
          <p:cNvSpPr txBox="1">
            <a:spLocks noGrp="1"/>
          </p:cNvSpPr>
          <p:nvPr>
            <p:ph type="ctrTitle"/>
          </p:nvPr>
        </p:nvSpPr>
        <p:spPr>
          <a:xfrm>
            <a:off x="792000" y="1688667"/>
            <a:ext cx="4237200" cy="3290400"/>
          </a:xfrm>
          <a:prstGeom prst="rect">
            <a:avLst/>
          </a:prstGeom>
        </p:spPr>
        <p:txBody>
          <a:bodyPr spcFirstLastPara="1" wrap="square" lIns="113100" tIns="113100" rIns="113100" bIns="113100" anchor="ctr" anchorCtr="0">
            <a:noAutofit/>
          </a:bodyPr>
          <a:lstStyle>
            <a:lvl1pPr lvl="0">
              <a:lnSpc>
                <a:spcPct val="90000"/>
              </a:lnSpc>
              <a:spcBef>
                <a:spcPts val="0"/>
              </a:spcBef>
              <a:spcAft>
                <a:spcPts val="0"/>
              </a:spcAft>
              <a:buClr>
                <a:srgbClr val="0C1D3F"/>
              </a:buClr>
              <a:buSzPts val="6400"/>
              <a:buNone/>
              <a:defRPr sz="6900">
                <a:solidFill>
                  <a:srgbClr val="0C1D3F"/>
                </a:solidFill>
                <a:latin typeface="Bubblegum Sans"/>
                <a:ea typeface="Bubblegum Sans"/>
                <a:cs typeface="Bubblegum Sans"/>
                <a:sym typeface="Bubblegum Sans"/>
              </a:defRPr>
            </a:lvl1pPr>
            <a:lvl2pPr lvl="1" algn="ctr">
              <a:spcBef>
                <a:spcPts val="0"/>
              </a:spcBef>
              <a:spcAft>
                <a:spcPts val="0"/>
              </a:spcAft>
              <a:buClr>
                <a:srgbClr val="0C1D3F"/>
              </a:buClr>
              <a:buSzPts val="6400"/>
              <a:buNone/>
              <a:defRPr sz="6400">
                <a:solidFill>
                  <a:srgbClr val="0C1D3F"/>
                </a:solidFill>
              </a:defRPr>
            </a:lvl2pPr>
            <a:lvl3pPr lvl="2" algn="ctr">
              <a:spcBef>
                <a:spcPts val="0"/>
              </a:spcBef>
              <a:spcAft>
                <a:spcPts val="0"/>
              </a:spcAft>
              <a:buClr>
                <a:srgbClr val="0C1D3F"/>
              </a:buClr>
              <a:buSzPts val="6400"/>
              <a:buNone/>
              <a:defRPr sz="6400">
                <a:solidFill>
                  <a:srgbClr val="0C1D3F"/>
                </a:solidFill>
              </a:defRPr>
            </a:lvl3pPr>
            <a:lvl4pPr lvl="3" algn="ctr">
              <a:spcBef>
                <a:spcPts val="0"/>
              </a:spcBef>
              <a:spcAft>
                <a:spcPts val="0"/>
              </a:spcAft>
              <a:buClr>
                <a:srgbClr val="0C1D3F"/>
              </a:buClr>
              <a:buSzPts val="6400"/>
              <a:buNone/>
              <a:defRPr sz="6400">
                <a:solidFill>
                  <a:srgbClr val="0C1D3F"/>
                </a:solidFill>
              </a:defRPr>
            </a:lvl4pPr>
            <a:lvl5pPr lvl="4" algn="ctr">
              <a:spcBef>
                <a:spcPts val="0"/>
              </a:spcBef>
              <a:spcAft>
                <a:spcPts val="0"/>
              </a:spcAft>
              <a:buClr>
                <a:srgbClr val="0C1D3F"/>
              </a:buClr>
              <a:buSzPts val="6400"/>
              <a:buNone/>
              <a:defRPr sz="6400">
                <a:solidFill>
                  <a:srgbClr val="0C1D3F"/>
                </a:solidFill>
              </a:defRPr>
            </a:lvl5pPr>
            <a:lvl6pPr lvl="5" algn="ctr">
              <a:spcBef>
                <a:spcPts val="0"/>
              </a:spcBef>
              <a:spcAft>
                <a:spcPts val="0"/>
              </a:spcAft>
              <a:buClr>
                <a:srgbClr val="0C1D3F"/>
              </a:buClr>
              <a:buSzPts val="6400"/>
              <a:buNone/>
              <a:defRPr sz="6400">
                <a:solidFill>
                  <a:srgbClr val="0C1D3F"/>
                </a:solidFill>
              </a:defRPr>
            </a:lvl6pPr>
            <a:lvl7pPr lvl="6" algn="ctr">
              <a:spcBef>
                <a:spcPts val="0"/>
              </a:spcBef>
              <a:spcAft>
                <a:spcPts val="0"/>
              </a:spcAft>
              <a:buClr>
                <a:srgbClr val="0C1D3F"/>
              </a:buClr>
              <a:buSzPts val="6400"/>
              <a:buNone/>
              <a:defRPr sz="6400">
                <a:solidFill>
                  <a:srgbClr val="0C1D3F"/>
                </a:solidFill>
              </a:defRPr>
            </a:lvl7pPr>
            <a:lvl8pPr lvl="7" algn="ctr">
              <a:spcBef>
                <a:spcPts val="0"/>
              </a:spcBef>
              <a:spcAft>
                <a:spcPts val="0"/>
              </a:spcAft>
              <a:buClr>
                <a:srgbClr val="0C1D3F"/>
              </a:buClr>
              <a:buSzPts val="6400"/>
              <a:buNone/>
              <a:defRPr sz="6400">
                <a:solidFill>
                  <a:srgbClr val="0C1D3F"/>
                </a:solidFill>
              </a:defRPr>
            </a:lvl8pPr>
            <a:lvl9pPr lvl="8" algn="ctr">
              <a:spcBef>
                <a:spcPts val="0"/>
              </a:spcBef>
              <a:spcAft>
                <a:spcPts val="0"/>
              </a:spcAft>
              <a:buClr>
                <a:srgbClr val="0C1D3F"/>
              </a:buClr>
              <a:buSzPts val="6400"/>
              <a:buNone/>
              <a:defRPr sz="6400">
                <a:solidFill>
                  <a:srgbClr val="0C1D3F"/>
                </a:solidFill>
              </a:defRPr>
            </a:lvl9pPr>
          </a:lstStyle>
          <a:p>
            <a:endParaRPr/>
          </a:p>
        </p:txBody>
      </p:sp>
      <p:sp>
        <p:nvSpPr>
          <p:cNvPr id="17" name="Google Shape;17;p2"/>
          <p:cNvSpPr txBox="1">
            <a:spLocks noGrp="1"/>
          </p:cNvSpPr>
          <p:nvPr>
            <p:ph type="subTitle" idx="1"/>
          </p:nvPr>
        </p:nvSpPr>
        <p:spPr>
          <a:xfrm>
            <a:off x="792000" y="5538109"/>
            <a:ext cx="4237200" cy="649500"/>
          </a:xfrm>
          <a:prstGeom prst="rect">
            <a:avLst/>
          </a:prstGeom>
        </p:spPr>
        <p:txBody>
          <a:bodyPr spcFirstLastPara="1" wrap="square" lIns="113100" tIns="113100" rIns="113100" bIns="113100" anchor="ctr" anchorCtr="0">
            <a:noAutofit/>
          </a:bodyPr>
          <a:lstStyle>
            <a:lvl1pPr lvl="0">
              <a:lnSpc>
                <a:spcPct val="100000"/>
              </a:lnSpc>
              <a:spcBef>
                <a:spcPts val="0"/>
              </a:spcBef>
              <a:spcAft>
                <a:spcPts val="0"/>
              </a:spcAft>
              <a:buClr>
                <a:srgbClr val="0C1D3F"/>
              </a:buClr>
              <a:buSzPts val="2000"/>
              <a:buFont typeface="Abel"/>
              <a:buNone/>
              <a:defRPr>
                <a:latin typeface="Abel"/>
                <a:ea typeface="Abel"/>
                <a:cs typeface="Abel"/>
                <a:sym typeface="Abel"/>
              </a:defRPr>
            </a:lvl1pPr>
            <a:lvl2pPr lvl="1" algn="ctr">
              <a:lnSpc>
                <a:spcPct val="100000"/>
              </a:lnSpc>
              <a:spcBef>
                <a:spcPts val="0"/>
              </a:spcBef>
              <a:spcAft>
                <a:spcPts val="0"/>
              </a:spcAft>
              <a:buClr>
                <a:srgbClr val="0C1D3F"/>
              </a:buClr>
              <a:buSzPts val="2200"/>
              <a:buFont typeface="Abel"/>
              <a:buNone/>
              <a:defRPr sz="2200">
                <a:solidFill>
                  <a:srgbClr val="0C1D3F"/>
                </a:solidFill>
                <a:latin typeface="Abel"/>
                <a:ea typeface="Abel"/>
                <a:cs typeface="Abel"/>
                <a:sym typeface="Abel"/>
              </a:defRPr>
            </a:lvl2pPr>
            <a:lvl3pPr lvl="2" algn="ctr">
              <a:lnSpc>
                <a:spcPct val="100000"/>
              </a:lnSpc>
              <a:spcBef>
                <a:spcPts val="0"/>
              </a:spcBef>
              <a:spcAft>
                <a:spcPts val="0"/>
              </a:spcAft>
              <a:buClr>
                <a:srgbClr val="0C1D3F"/>
              </a:buClr>
              <a:buSzPts val="2200"/>
              <a:buFont typeface="Abel"/>
              <a:buNone/>
              <a:defRPr sz="2200">
                <a:solidFill>
                  <a:srgbClr val="0C1D3F"/>
                </a:solidFill>
                <a:latin typeface="Abel"/>
                <a:ea typeface="Abel"/>
                <a:cs typeface="Abel"/>
                <a:sym typeface="Abel"/>
              </a:defRPr>
            </a:lvl3pPr>
            <a:lvl4pPr lvl="3" algn="ctr">
              <a:lnSpc>
                <a:spcPct val="100000"/>
              </a:lnSpc>
              <a:spcBef>
                <a:spcPts val="0"/>
              </a:spcBef>
              <a:spcAft>
                <a:spcPts val="0"/>
              </a:spcAft>
              <a:buClr>
                <a:srgbClr val="0C1D3F"/>
              </a:buClr>
              <a:buSzPts val="2200"/>
              <a:buFont typeface="Abel"/>
              <a:buNone/>
              <a:defRPr sz="2200">
                <a:solidFill>
                  <a:srgbClr val="0C1D3F"/>
                </a:solidFill>
                <a:latin typeface="Abel"/>
                <a:ea typeface="Abel"/>
                <a:cs typeface="Abel"/>
                <a:sym typeface="Abel"/>
              </a:defRPr>
            </a:lvl4pPr>
            <a:lvl5pPr lvl="4" algn="ctr">
              <a:lnSpc>
                <a:spcPct val="100000"/>
              </a:lnSpc>
              <a:spcBef>
                <a:spcPts val="0"/>
              </a:spcBef>
              <a:spcAft>
                <a:spcPts val="0"/>
              </a:spcAft>
              <a:buClr>
                <a:srgbClr val="0C1D3F"/>
              </a:buClr>
              <a:buSzPts val="2200"/>
              <a:buFont typeface="Abel"/>
              <a:buNone/>
              <a:defRPr sz="2200">
                <a:solidFill>
                  <a:srgbClr val="0C1D3F"/>
                </a:solidFill>
                <a:latin typeface="Abel"/>
                <a:ea typeface="Abel"/>
                <a:cs typeface="Abel"/>
                <a:sym typeface="Abel"/>
              </a:defRPr>
            </a:lvl5pPr>
            <a:lvl6pPr lvl="5" algn="ctr">
              <a:lnSpc>
                <a:spcPct val="100000"/>
              </a:lnSpc>
              <a:spcBef>
                <a:spcPts val="0"/>
              </a:spcBef>
              <a:spcAft>
                <a:spcPts val="0"/>
              </a:spcAft>
              <a:buClr>
                <a:srgbClr val="0C1D3F"/>
              </a:buClr>
              <a:buSzPts val="2200"/>
              <a:buFont typeface="Abel"/>
              <a:buNone/>
              <a:defRPr sz="2200">
                <a:solidFill>
                  <a:srgbClr val="0C1D3F"/>
                </a:solidFill>
                <a:latin typeface="Abel"/>
                <a:ea typeface="Abel"/>
                <a:cs typeface="Abel"/>
                <a:sym typeface="Abel"/>
              </a:defRPr>
            </a:lvl6pPr>
            <a:lvl7pPr lvl="6" algn="ctr">
              <a:lnSpc>
                <a:spcPct val="100000"/>
              </a:lnSpc>
              <a:spcBef>
                <a:spcPts val="0"/>
              </a:spcBef>
              <a:spcAft>
                <a:spcPts val="0"/>
              </a:spcAft>
              <a:buClr>
                <a:srgbClr val="0C1D3F"/>
              </a:buClr>
              <a:buSzPts val="2200"/>
              <a:buFont typeface="Abel"/>
              <a:buNone/>
              <a:defRPr sz="2200">
                <a:solidFill>
                  <a:srgbClr val="0C1D3F"/>
                </a:solidFill>
                <a:latin typeface="Abel"/>
                <a:ea typeface="Abel"/>
                <a:cs typeface="Abel"/>
                <a:sym typeface="Abel"/>
              </a:defRPr>
            </a:lvl7pPr>
            <a:lvl8pPr lvl="7" algn="ctr">
              <a:lnSpc>
                <a:spcPct val="100000"/>
              </a:lnSpc>
              <a:spcBef>
                <a:spcPts val="0"/>
              </a:spcBef>
              <a:spcAft>
                <a:spcPts val="0"/>
              </a:spcAft>
              <a:buClr>
                <a:srgbClr val="0C1D3F"/>
              </a:buClr>
              <a:buSzPts val="2200"/>
              <a:buFont typeface="Abel"/>
              <a:buNone/>
              <a:defRPr sz="2200">
                <a:solidFill>
                  <a:srgbClr val="0C1D3F"/>
                </a:solidFill>
                <a:latin typeface="Abel"/>
                <a:ea typeface="Abel"/>
                <a:cs typeface="Abel"/>
                <a:sym typeface="Abel"/>
              </a:defRPr>
            </a:lvl8pPr>
            <a:lvl9pPr lvl="8" algn="ctr">
              <a:lnSpc>
                <a:spcPct val="100000"/>
              </a:lnSpc>
              <a:spcBef>
                <a:spcPts val="0"/>
              </a:spcBef>
              <a:spcAft>
                <a:spcPts val="0"/>
              </a:spcAft>
              <a:buClr>
                <a:srgbClr val="0C1D3F"/>
              </a:buClr>
              <a:buSzPts val="2200"/>
              <a:buFont typeface="Abel"/>
              <a:buNone/>
              <a:defRPr sz="2200">
                <a:solidFill>
                  <a:srgbClr val="0C1D3F"/>
                </a:solidFill>
                <a:latin typeface="Abel"/>
                <a:ea typeface="Abel"/>
                <a:cs typeface="Abel"/>
                <a:sym typeface="Abe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1"/>
        <p:cNvGrpSpPr/>
        <p:nvPr/>
      </p:nvGrpSpPr>
      <p:grpSpPr>
        <a:xfrm>
          <a:off x="0" y="0"/>
          <a:ext cx="0" cy="0"/>
          <a:chOff x="0" y="0"/>
          <a:chExt cx="0" cy="0"/>
        </a:xfrm>
      </p:grpSpPr>
      <p:sp>
        <p:nvSpPr>
          <p:cNvPr id="62" name="Google Shape;62;p11"/>
          <p:cNvSpPr/>
          <p:nvPr/>
        </p:nvSpPr>
        <p:spPr>
          <a:xfrm rot="10800000">
            <a:off x="36" y="1317510"/>
            <a:ext cx="10058364" cy="6454890"/>
          </a:xfrm>
          <a:prstGeom prst="flowChartDocument">
            <a:avLst/>
          </a:prstGeom>
          <a:solidFill>
            <a:srgbClr val="B2F2EA">
              <a:alpha val="26339"/>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63" name="Google Shape;63;p11"/>
          <p:cNvSpPr txBox="1">
            <a:spLocks noGrp="1"/>
          </p:cNvSpPr>
          <p:nvPr>
            <p:ph type="title" hasCustomPrompt="1"/>
          </p:nvPr>
        </p:nvSpPr>
        <p:spPr>
          <a:xfrm>
            <a:off x="792193" y="1483836"/>
            <a:ext cx="8474400" cy="1720800"/>
          </a:xfrm>
          <a:prstGeom prst="rect">
            <a:avLst/>
          </a:prstGeom>
        </p:spPr>
        <p:txBody>
          <a:bodyPr spcFirstLastPara="1" wrap="square" lIns="113100" tIns="113100" rIns="113100" bIns="113100" anchor="ctr" anchorCtr="0">
            <a:noAutofit/>
          </a:bodyPr>
          <a:lstStyle>
            <a:lvl1pPr lvl="0" algn="ctr">
              <a:spcBef>
                <a:spcPts val="0"/>
              </a:spcBef>
              <a:spcAft>
                <a:spcPts val="0"/>
              </a:spcAft>
              <a:buSzPts val="14800"/>
              <a:buNone/>
              <a:defRPr sz="12400"/>
            </a:lvl1pPr>
            <a:lvl2pPr lvl="1" algn="ctr">
              <a:spcBef>
                <a:spcPts val="0"/>
              </a:spcBef>
              <a:spcAft>
                <a:spcPts val="0"/>
              </a:spcAft>
              <a:buSzPts val="14800"/>
              <a:buNone/>
              <a:defRPr sz="14800"/>
            </a:lvl2pPr>
            <a:lvl3pPr lvl="2" algn="ctr">
              <a:spcBef>
                <a:spcPts val="0"/>
              </a:spcBef>
              <a:spcAft>
                <a:spcPts val="0"/>
              </a:spcAft>
              <a:buSzPts val="14800"/>
              <a:buNone/>
              <a:defRPr sz="14800"/>
            </a:lvl3pPr>
            <a:lvl4pPr lvl="3" algn="ctr">
              <a:spcBef>
                <a:spcPts val="0"/>
              </a:spcBef>
              <a:spcAft>
                <a:spcPts val="0"/>
              </a:spcAft>
              <a:buSzPts val="14800"/>
              <a:buNone/>
              <a:defRPr sz="14800"/>
            </a:lvl4pPr>
            <a:lvl5pPr lvl="4" algn="ctr">
              <a:spcBef>
                <a:spcPts val="0"/>
              </a:spcBef>
              <a:spcAft>
                <a:spcPts val="0"/>
              </a:spcAft>
              <a:buSzPts val="14800"/>
              <a:buNone/>
              <a:defRPr sz="14800"/>
            </a:lvl5pPr>
            <a:lvl6pPr lvl="5" algn="ctr">
              <a:spcBef>
                <a:spcPts val="0"/>
              </a:spcBef>
              <a:spcAft>
                <a:spcPts val="0"/>
              </a:spcAft>
              <a:buSzPts val="14800"/>
              <a:buNone/>
              <a:defRPr sz="14800"/>
            </a:lvl6pPr>
            <a:lvl7pPr lvl="6" algn="ctr">
              <a:spcBef>
                <a:spcPts val="0"/>
              </a:spcBef>
              <a:spcAft>
                <a:spcPts val="0"/>
              </a:spcAft>
              <a:buSzPts val="14800"/>
              <a:buNone/>
              <a:defRPr sz="14800"/>
            </a:lvl7pPr>
            <a:lvl8pPr lvl="7" algn="ctr">
              <a:spcBef>
                <a:spcPts val="0"/>
              </a:spcBef>
              <a:spcAft>
                <a:spcPts val="0"/>
              </a:spcAft>
              <a:buSzPts val="14800"/>
              <a:buNone/>
              <a:defRPr sz="14800"/>
            </a:lvl8pPr>
            <a:lvl9pPr lvl="8" algn="ctr">
              <a:spcBef>
                <a:spcPts val="0"/>
              </a:spcBef>
              <a:spcAft>
                <a:spcPts val="0"/>
              </a:spcAft>
              <a:buSzPts val="14800"/>
              <a:buNone/>
              <a:defRPr sz="14800"/>
            </a:lvl9pPr>
          </a:lstStyle>
          <a:p>
            <a:r>
              <a:t>xx%</a:t>
            </a:r>
          </a:p>
        </p:txBody>
      </p:sp>
      <p:sp>
        <p:nvSpPr>
          <p:cNvPr id="64" name="Google Shape;64;p11"/>
          <p:cNvSpPr txBox="1">
            <a:spLocks noGrp="1"/>
          </p:cNvSpPr>
          <p:nvPr>
            <p:ph type="subTitle" idx="1"/>
          </p:nvPr>
        </p:nvSpPr>
        <p:spPr>
          <a:xfrm>
            <a:off x="1918207" y="3084329"/>
            <a:ext cx="6222600" cy="583500"/>
          </a:xfrm>
          <a:prstGeom prst="rect">
            <a:avLst/>
          </a:prstGeom>
        </p:spPr>
        <p:txBody>
          <a:bodyPr spcFirstLastPara="1" wrap="square" lIns="113100" tIns="113100" rIns="113100" bIns="113100" anchor="t" anchorCtr="0">
            <a:noAutofit/>
          </a:bodyPr>
          <a:lstStyle>
            <a:lvl1pPr lvl="0" algn="ctr">
              <a:lnSpc>
                <a:spcPct val="100000"/>
              </a:lnSpc>
              <a:spcBef>
                <a:spcPts val="0"/>
              </a:spcBef>
              <a:spcAft>
                <a:spcPts val="0"/>
              </a:spcAft>
              <a:buSzPts val="2000"/>
              <a:buNone/>
              <a:defRPr/>
            </a:lvl1pPr>
            <a:lvl2pPr lvl="1" algn="ctr">
              <a:spcBef>
                <a:spcPts val="0"/>
              </a:spcBef>
              <a:spcAft>
                <a:spcPts val="0"/>
              </a:spcAft>
              <a:buSzPts val="2000"/>
              <a:buNone/>
              <a:defRPr/>
            </a:lvl2pPr>
            <a:lvl3pPr lvl="2" algn="ctr">
              <a:spcBef>
                <a:spcPts val="0"/>
              </a:spcBef>
              <a:spcAft>
                <a:spcPts val="0"/>
              </a:spcAft>
              <a:buSzPts val="2000"/>
              <a:buNone/>
              <a:defRPr/>
            </a:lvl3pPr>
            <a:lvl4pPr lvl="3" algn="ctr">
              <a:spcBef>
                <a:spcPts val="0"/>
              </a:spcBef>
              <a:spcAft>
                <a:spcPts val="0"/>
              </a:spcAft>
              <a:buSzPts val="2000"/>
              <a:buNone/>
              <a:defRPr/>
            </a:lvl4pPr>
            <a:lvl5pPr lvl="4" algn="ctr">
              <a:spcBef>
                <a:spcPts val="0"/>
              </a:spcBef>
              <a:spcAft>
                <a:spcPts val="0"/>
              </a:spcAft>
              <a:buSzPts val="2000"/>
              <a:buNone/>
              <a:defRPr/>
            </a:lvl5pPr>
            <a:lvl6pPr lvl="5" algn="ctr">
              <a:spcBef>
                <a:spcPts val="0"/>
              </a:spcBef>
              <a:spcAft>
                <a:spcPts val="0"/>
              </a:spcAft>
              <a:buSzPts val="2000"/>
              <a:buNone/>
              <a:defRPr/>
            </a:lvl6pPr>
            <a:lvl7pPr lvl="6" algn="ctr">
              <a:spcBef>
                <a:spcPts val="0"/>
              </a:spcBef>
              <a:spcAft>
                <a:spcPts val="0"/>
              </a:spcAft>
              <a:buSzPts val="2000"/>
              <a:buNone/>
              <a:defRPr/>
            </a:lvl7pPr>
            <a:lvl8pPr lvl="7" algn="ctr">
              <a:spcBef>
                <a:spcPts val="0"/>
              </a:spcBef>
              <a:spcAft>
                <a:spcPts val="0"/>
              </a:spcAft>
              <a:buSzPts val="2000"/>
              <a:buNone/>
              <a:defRPr/>
            </a:lvl8pPr>
            <a:lvl9pPr lvl="8" algn="ctr">
              <a:spcBef>
                <a:spcPts val="0"/>
              </a:spcBef>
              <a:spcAft>
                <a:spcPts val="0"/>
              </a:spcAft>
              <a:buSzPts val="20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66"/>
        <p:cNvGrpSpPr/>
        <p:nvPr/>
      </p:nvGrpSpPr>
      <p:grpSpPr>
        <a:xfrm>
          <a:off x="0" y="0"/>
          <a:ext cx="0" cy="0"/>
          <a:chOff x="0" y="0"/>
          <a:chExt cx="0" cy="0"/>
        </a:xfrm>
      </p:grpSpPr>
      <p:grpSp>
        <p:nvGrpSpPr>
          <p:cNvPr id="67" name="Google Shape;67;p13"/>
          <p:cNvGrpSpPr/>
          <p:nvPr/>
        </p:nvGrpSpPr>
        <p:grpSpPr>
          <a:xfrm flipH="1">
            <a:off x="-21203" y="1884389"/>
            <a:ext cx="10100805" cy="5942069"/>
            <a:chOff x="-19275" y="224082"/>
            <a:chExt cx="9182550" cy="3184218"/>
          </a:xfrm>
        </p:grpSpPr>
        <p:sp>
          <p:nvSpPr>
            <p:cNvPr id="68" name="Google Shape;68;p13"/>
            <p:cNvSpPr/>
            <p:nvPr/>
          </p:nvSpPr>
          <p:spPr>
            <a:xfrm rot="10800000" flipH="1">
              <a:off x="-19275" y="505962"/>
              <a:ext cx="9182538" cy="2902338"/>
            </a:xfrm>
            <a:prstGeom prst="flowChartDocument">
              <a:avLst/>
            </a:prstGeom>
            <a:solidFill>
              <a:srgbClr val="B2F2EA">
                <a:alpha val="26339"/>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9" name="Google Shape;69;p13"/>
            <p:cNvSpPr/>
            <p:nvPr/>
          </p:nvSpPr>
          <p:spPr>
            <a:xfrm rot="10800000">
              <a:off x="-19263" y="224082"/>
              <a:ext cx="9182538" cy="3184218"/>
            </a:xfrm>
            <a:prstGeom prst="flowChartDocument">
              <a:avLst/>
            </a:prstGeom>
            <a:solidFill>
              <a:srgbClr val="B2F2EA">
                <a:alpha val="26339"/>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grpSp>
      <p:sp>
        <p:nvSpPr>
          <p:cNvPr id="70" name="Google Shape;70;p13"/>
          <p:cNvSpPr txBox="1">
            <a:spLocks noGrp="1"/>
          </p:cNvSpPr>
          <p:nvPr>
            <p:ph type="title"/>
          </p:nvPr>
        </p:nvSpPr>
        <p:spPr>
          <a:xfrm>
            <a:off x="792000" y="816000"/>
            <a:ext cx="8474400" cy="865500"/>
          </a:xfrm>
          <a:prstGeom prst="rect">
            <a:avLst/>
          </a:prstGeom>
        </p:spPr>
        <p:txBody>
          <a:bodyPr spcFirstLastPara="1" wrap="square" lIns="113100" tIns="113100" rIns="113100" bIns="113100" anchor="t"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71" name="Google Shape;71;p13"/>
          <p:cNvSpPr txBox="1">
            <a:spLocks noGrp="1"/>
          </p:cNvSpPr>
          <p:nvPr>
            <p:ph type="title" idx="2" hasCustomPrompt="1"/>
          </p:nvPr>
        </p:nvSpPr>
        <p:spPr>
          <a:xfrm>
            <a:off x="2954985" y="2580506"/>
            <a:ext cx="1589400" cy="1778100"/>
          </a:xfrm>
          <a:prstGeom prst="rect">
            <a:avLst/>
          </a:prstGeom>
        </p:spPr>
        <p:txBody>
          <a:bodyPr spcFirstLastPara="1" wrap="square" lIns="113100" tIns="113100" rIns="113100" bIns="113100" anchor="b" anchorCtr="0">
            <a:noAutofit/>
          </a:bodyPr>
          <a:lstStyle>
            <a:lvl1pPr lvl="0" algn="ctr" rtl="0">
              <a:spcBef>
                <a:spcPts val="0"/>
              </a:spcBef>
              <a:spcAft>
                <a:spcPts val="0"/>
              </a:spcAft>
              <a:buSzPts val="14800"/>
              <a:buNone/>
              <a:defRPr sz="8700"/>
            </a:lvl1pPr>
            <a:lvl2pPr lvl="1" algn="ctr" rtl="0">
              <a:spcBef>
                <a:spcPts val="0"/>
              </a:spcBef>
              <a:spcAft>
                <a:spcPts val="0"/>
              </a:spcAft>
              <a:buSzPts val="14800"/>
              <a:buNone/>
              <a:defRPr sz="14800"/>
            </a:lvl2pPr>
            <a:lvl3pPr lvl="2" algn="ctr" rtl="0">
              <a:spcBef>
                <a:spcPts val="0"/>
              </a:spcBef>
              <a:spcAft>
                <a:spcPts val="0"/>
              </a:spcAft>
              <a:buSzPts val="14800"/>
              <a:buNone/>
              <a:defRPr sz="14800"/>
            </a:lvl3pPr>
            <a:lvl4pPr lvl="3" algn="ctr" rtl="0">
              <a:spcBef>
                <a:spcPts val="0"/>
              </a:spcBef>
              <a:spcAft>
                <a:spcPts val="0"/>
              </a:spcAft>
              <a:buSzPts val="14800"/>
              <a:buNone/>
              <a:defRPr sz="14800"/>
            </a:lvl4pPr>
            <a:lvl5pPr lvl="4" algn="ctr" rtl="0">
              <a:spcBef>
                <a:spcPts val="0"/>
              </a:spcBef>
              <a:spcAft>
                <a:spcPts val="0"/>
              </a:spcAft>
              <a:buSzPts val="14800"/>
              <a:buNone/>
              <a:defRPr sz="14800"/>
            </a:lvl5pPr>
            <a:lvl6pPr lvl="5" algn="ctr" rtl="0">
              <a:spcBef>
                <a:spcPts val="0"/>
              </a:spcBef>
              <a:spcAft>
                <a:spcPts val="0"/>
              </a:spcAft>
              <a:buSzPts val="14800"/>
              <a:buNone/>
              <a:defRPr sz="14800"/>
            </a:lvl6pPr>
            <a:lvl7pPr lvl="6" algn="ctr" rtl="0">
              <a:spcBef>
                <a:spcPts val="0"/>
              </a:spcBef>
              <a:spcAft>
                <a:spcPts val="0"/>
              </a:spcAft>
              <a:buSzPts val="14800"/>
              <a:buNone/>
              <a:defRPr sz="14800"/>
            </a:lvl7pPr>
            <a:lvl8pPr lvl="7" algn="ctr" rtl="0">
              <a:spcBef>
                <a:spcPts val="0"/>
              </a:spcBef>
              <a:spcAft>
                <a:spcPts val="0"/>
              </a:spcAft>
              <a:buSzPts val="14800"/>
              <a:buNone/>
              <a:defRPr sz="14800"/>
            </a:lvl8pPr>
            <a:lvl9pPr lvl="8" algn="ctr" rtl="0">
              <a:spcBef>
                <a:spcPts val="0"/>
              </a:spcBef>
              <a:spcAft>
                <a:spcPts val="0"/>
              </a:spcAft>
              <a:buSzPts val="14800"/>
              <a:buNone/>
              <a:defRPr sz="14800"/>
            </a:lvl9pPr>
          </a:lstStyle>
          <a:p>
            <a:r>
              <a:t>xx%</a:t>
            </a:r>
          </a:p>
        </p:txBody>
      </p:sp>
      <p:sp>
        <p:nvSpPr>
          <p:cNvPr id="72" name="Google Shape;72;p13"/>
          <p:cNvSpPr txBox="1">
            <a:spLocks noGrp="1"/>
          </p:cNvSpPr>
          <p:nvPr>
            <p:ph type="subTitle" idx="1"/>
          </p:nvPr>
        </p:nvSpPr>
        <p:spPr>
          <a:xfrm>
            <a:off x="795878" y="2766429"/>
            <a:ext cx="2069400" cy="664200"/>
          </a:xfrm>
          <a:prstGeom prst="rect">
            <a:avLst/>
          </a:prstGeom>
        </p:spPr>
        <p:txBody>
          <a:bodyPr spcFirstLastPara="1" wrap="square" lIns="113100" tIns="113100" rIns="113100" bIns="113100" anchor="ctr" anchorCtr="0">
            <a:noAutofit/>
          </a:bodyPr>
          <a:lstStyle>
            <a:lvl1pPr lvl="0" algn="r">
              <a:lnSpc>
                <a:spcPct val="100000"/>
              </a:lnSpc>
              <a:spcBef>
                <a:spcPts val="0"/>
              </a:spcBef>
              <a:spcAft>
                <a:spcPts val="0"/>
              </a:spcAft>
              <a:buSzPts val="2800"/>
              <a:buFont typeface="Bubblegum Sans"/>
              <a:buNone/>
              <a:defRPr sz="2800">
                <a:latin typeface="Bubblegum Sans"/>
                <a:ea typeface="Bubblegum Sans"/>
                <a:cs typeface="Bubblegum Sans"/>
                <a:sym typeface="Bubblegum Sans"/>
              </a:defRPr>
            </a:lvl1pPr>
            <a:lvl2pPr lvl="1" algn="r">
              <a:spcBef>
                <a:spcPts val="0"/>
              </a:spcBef>
              <a:spcAft>
                <a:spcPts val="0"/>
              </a:spcAft>
              <a:buSzPts val="2800"/>
              <a:buFont typeface="Bubblegum Sans"/>
              <a:buNone/>
              <a:defRPr sz="2800">
                <a:latin typeface="Bubblegum Sans"/>
                <a:ea typeface="Bubblegum Sans"/>
                <a:cs typeface="Bubblegum Sans"/>
                <a:sym typeface="Bubblegum Sans"/>
              </a:defRPr>
            </a:lvl2pPr>
            <a:lvl3pPr lvl="2" algn="r">
              <a:spcBef>
                <a:spcPts val="0"/>
              </a:spcBef>
              <a:spcAft>
                <a:spcPts val="0"/>
              </a:spcAft>
              <a:buSzPts val="2800"/>
              <a:buFont typeface="Bubblegum Sans"/>
              <a:buNone/>
              <a:defRPr sz="2800">
                <a:latin typeface="Bubblegum Sans"/>
                <a:ea typeface="Bubblegum Sans"/>
                <a:cs typeface="Bubblegum Sans"/>
                <a:sym typeface="Bubblegum Sans"/>
              </a:defRPr>
            </a:lvl3pPr>
            <a:lvl4pPr lvl="3" algn="r">
              <a:spcBef>
                <a:spcPts val="0"/>
              </a:spcBef>
              <a:spcAft>
                <a:spcPts val="0"/>
              </a:spcAft>
              <a:buSzPts val="2800"/>
              <a:buFont typeface="Bubblegum Sans"/>
              <a:buNone/>
              <a:defRPr sz="2800">
                <a:latin typeface="Bubblegum Sans"/>
                <a:ea typeface="Bubblegum Sans"/>
                <a:cs typeface="Bubblegum Sans"/>
                <a:sym typeface="Bubblegum Sans"/>
              </a:defRPr>
            </a:lvl4pPr>
            <a:lvl5pPr lvl="4" algn="r">
              <a:spcBef>
                <a:spcPts val="0"/>
              </a:spcBef>
              <a:spcAft>
                <a:spcPts val="0"/>
              </a:spcAft>
              <a:buSzPts val="2800"/>
              <a:buFont typeface="Bubblegum Sans"/>
              <a:buNone/>
              <a:defRPr sz="2800">
                <a:latin typeface="Bubblegum Sans"/>
                <a:ea typeface="Bubblegum Sans"/>
                <a:cs typeface="Bubblegum Sans"/>
                <a:sym typeface="Bubblegum Sans"/>
              </a:defRPr>
            </a:lvl5pPr>
            <a:lvl6pPr lvl="5" algn="r">
              <a:spcBef>
                <a:spcPts val="0"/>
              </a:spcBef>
              <a:spcAft>
                <a:spcPts val="0"/>
              </a:spcAft>
              <a:buSzPts val="2800"/>
              <a:buFont typeface="Bubblegum Sans"/>
              <a:buNone/>
              <a:defRPr sz="2800">
                <a:latin typeface="Bubblegum Sans"/>
                <a:ea typeface="Bubblegum Sans"/>
                <a:cs typeface="Bubblegum Sans"/>
                <a:sym typeface="Bubblegum Sans"/>
              </a:defRPr>
            </a:lvl6pPr>
            <a:lvl7pPr lvl="6" algn="r">
              <a:spcBef>
                <a:spcPts val="0"/>
              </a:spcBef>
              <a:spcAft>
                <a:spcPts val="0"/>
              </a:spcAft>
              <a:buSzPts val="2800"/>
              <a:buFont typeface="Bubblegum Sans"/>
              <a:buNone/>
              <a:defRPr sz="2800">
                <a:latin typeface="Bubblegum Sans"/>
                <a:ea typeface="Bubblegum Sans"/>
                <a:cs typeface="Bubblegum Sans"/>
                <a:sym typeface="Bubblegum Sans"/>
              </a:defRPr>
            </a:lvl7pPr>
            <a:lvl8pPr lvl="7" algn="r">
              <a:spcBef>
                <a:spcPts val="0"/>
              </a:spcBef>
              <a:spcAft>
                <a:spcPts val="0"/>
              </a:spcAft>
              <a:buSzPts val="2800"/>
              <a:buFont typeface="Bubblegum Sans"/>
              <a:buNone/>
              <a:defRPr sz="2800">
                <a:latin typeface="Bubblegum Sans"/>
                <a:ea typeface="Bubblegum Sans"/>
                <a:cs typeface="Bubblegum Sans"/>
                <a:sym typeface="Bubblegum Sans"/>
              </a:defRPr>
            </a:lvl8pPr>
            <a:lvl9pPr lvl="8" algn="r">
              <a:spcBef>
                <a:spcPts val="0"/>
              </a:spcBef>
              <a:spcAft>
                <a:spcPts val="0"/>
              </a:spcAft>
              <a:buSzPts val="2800"/>
              <a:buFont typeface="Bubblegum Sans"/>
              <a:buNone/>
              <a:defRPr sz="2800">
                <a:latin typeface="Bubblegum Sans"/>
                <a:ea typeface="Bubblegum Sans"/>
                <a:cs typeface="Bubblegum Sans"/>
                <a:sym typeface="Bubblegum Sans"/>
              </a:defRPr>
            </a:lvl9pPr>
          </a:lstStyle>
          <a:p>
            <a:endParaRPr/>
          </a:p>
        </p:txBody>
      </p:sp>
      <p:sp>
        <p:nvSpPr>
          <p:cNvPr id="73" name="Google Shape;73;p13"/>
          <p:cNvSpPr txBox="1">
            <a:spLocks noGrp="1"/>
          </p:cNvSpPr>
          <p:nvPr>
            <p:ph type="subTitle" idx="3"/>
          </p:nvPr>
        </p:nvSpPr>
        <p:spPr>
          <a:xfrm>
            <a:off x="795878" y="3334116"/>
            <a:ext cx="2069400" cy="865500"/>
          </a:xfrm>
          <a:prstGeom prst="rect">
            <a:avLst/>
          </a:prstGeom>
        </p:spPr>
        <p:txBody>
          <a:bodyPr spcFirstLastPara="1" wrap="square" lIns="113100" tIns="113100" rIns="113100" bIns="113100" anchor="ctr" anchorCtr="0">
            <a:noAutofit/>
          </a:bodyPr>
          <a:lstStyle>
            <a:lvl1pPr lvl="0" algn="r" rtl="0">
              <a:lnSpc>
                <a:spcPct val="100000"/>
              </a:lnSpc>
              <a:spcBef>
                <a:spcPts val="0"/>
              </a:spcBef>
              <a:spcAft>
                <a:spcPts val="0"/>
              </a:spcAft>
              <a:buSzPts val="2000"/>
              <a:buNone/>
              <a:defRPr/>
            </a:lvl1pPr>
            <a:lvl2pPr lvl="1" algn="r" rtl="0">
              <a:spcBef>
                <a:spcPts val="0"/>
              </a:spcBef>
              <a:spcAft>
                <a:spcPts val="0"/>
              </a:spcAft>
              <a:buSzPts val="2000"/>
              <a:buNone/>
              <a:defRPr/>
            </a:lvl2pPr>
            <a:lvl3pPr lvl="2" algn="r" rtl="0">
              <a:spcBef>
                <a:spcPts val="0"/>
              </a:spcBef>
              <a:spcAft>
                <a:spcPts val="0"/>
              </a:spcAft>
              <a:buSzPts val="2000"/>
              <a:buNone/>
              <a:defRPr/>
            </a:lvl3pPr>
            <a:lvl4pPr lvl="3" algn="r" rtl="0">
              <a:spcBef>
                <a:spcPts val="0"/>
              </a:spcBef>
              <a:spcAft>
                <a:spcPts val="0"/>
              </a:spcAft>
              <a:buSzPts val="2000"/>
              <a:buNone/>
              <a:defRPr/>
            </a:lvl4pPr>
            <a:lvl5pPr lvl="4" algn="r" rtl="0">
              <a:spcBef>
                <a:spcPts val="0"/>
              </a:spcBef>
              <a:spcAft>
                <a:spcPts val="0"/>
              </a:spcAft>
              <a:buSzPts val="2000"/>
              <a:buNone/>
              <a:defRPr/>
            </a:lvl5pPr>
            <a:lvl6pPr lvl="5" algn="r" rtl="0">
              <a:spcBef>
                <a:spcPts val="0"/>
              </a:spcBef>
              <a:spcAft>
                <a:spcPts val="0"/>
              </a:spcAft>
              <a:buSzPts val="2000"/>
              <a:buNone/>
              <a:defRPr/>
            </a:lvl6pPr>
            <a:lvl7pPr lvl="6" algn="r" rtl="0">
              <a:spcBef>
                <a:spcPts val="0"/>
              </a:spcBef>
              <a:spcAft>
                <a:spcPts val="0"/>
              </a:spcAft>
              <a:buSzPts val="2000"/>
              <a:buNone/>
              <a:defRPr/>
            </a:lvl7pPr>
            <a:lvl8pPr lvl="7" algn="r" rtl="0">
              <a:spcBef>
                <a:spcPts val="0"/>
              </a:spcBef>
              <a:spcAft>
                <a:spcPts val="0"/>
              </a:spcAft>
              <a:buSzPts val="2000"/>
              <a:buNone/>
              <a:defRPr/>
            </a:lvl8pPr>
            <a:lvl9pPr lvl="8" algn="r" rtl="0">
              <a:spcBef>
                <a:spcPts val="0"/>
              </a:spcBef>
              <a:spcAft>
                <a:spcPts val="0"/>
              </a:spcAft>
              <a:buSzPts val="2000"/>
              <a:buNone/>
              <a:defRPr/>
            </a:lvl9pPr>
          </a:lstStyle>
          <a:p>
            <a:endParaRPr/>
          </a:p>
        </p:txBody>
      </p:sp>
      <p:sp>
        <p:nvSpPr>
          <p:cNvPr id="74" name="Google Shape;74;p13"/>
          <p:cNvSpPr txBox="1">
            <a:spLocks noGrp="1"/>
          </p:cNvSpPr>
          <p:nvPr>
            <p:ph type="title" idx="4" hasCustomPrompt="1"/>
          </p:nvPr>
        </p:nvSpPr>
        <p:spPr>
          <a:xfrm>
            <a:off x="2954985" y="5142424"/>
            <a:ext cx="1589400" cy="1778100"/>
          </a:xfrm>
          <a:prstGeom prst="rect">
            <a:avLst/>
          </a:prstGeom>
        </p:spPr>
        <p:txBody>
          <a:bodyPr spcFirstLastPara="1" wrap="square" lIns="113100" tIns="113100" rIns="113100" bIns="113100" anchor="b" anchorCtr="0">
            <a:noAutofit/>
          </a:bodyPr>
          <a:lstStyle>
            <a:lvl1pPr lvl="0" algn="ctr" rtl="0">
              <a:spcBef>
                <a:spcPts val="0"/>
              </a:spcBef>
              <a:spcAft>
                <a:spcPts val="0"/>
              </a:spcAft>
              <a:buSzPts val="14800"/>
              <a:buNone/>
              <a:defRPr sz="8700"/>
            </a:lvl1pPr>
            <a:lvl2pPr lvl="1" algn="ctr" rtl="0">
              <a:spcBef>
                <a:spcPts val="0"/>
              </a:spcBef>
              <a:spcAft>
                <a:spcPts val="0"/>
              </a:spcAft>
              <a:buSzPts val="14800"/>
              <a:buNone/>
              <a:defRPr sz="14800"/>
            </a:lvl2pPr>
            <a:lvl3pPr lvl="2" algn="ctr" rtl="0">
              <a:spcBef>
                <a:spcPts val="0"/>
              </a:spcBef>
              <a:spcAft>
                <a:spcPts val="0"/>
              </a:spcAft>
              <a:buSzPts val="14800"/>
              <a:buNone/>
              <a:defRPr sz="14800"/>
            </a:lvl3pPr>
            <a:lvl4pPr lvl="3" algn="ctr" rtl="0">
              <a:spcBef>
                <a:spcPts val="0"/>
              </a:spcBef>
              <a:spcAft>
                <a:spcPts val="0"/>
              </a:spcAft>
              <a:buSzPts val="14800"/>
              <a:buNone/>
              <a:defRPr sz="14800"/>
            </a:lvl4pPr>
            <a:lvl5pPr lvl="4" algn="ctr" rtl="0">
              <a:spcBef>
                <a:spcPts val="0"/>
              </a:spcBef>
              <a:spcAft>
                <a:spcPts val="0"/>
              </a:spcAft>
              <a:buSzPts val="14800"/>
              <a:buNone/>
              <a:defRPr sz="14800"/>
            </a:lvl5pPr>
            <a:lvl6pPr lvl="5" algn="ctr" rtl="0">
              <a:spcBef>
                <a:spcPts val="0"/>
              </a:spcBef>
              <a:spcAft>
                <a:spcPts val="0"/>
              </a:spcAft>
              <a:buSzPts val="14800"/>
              <a:buNone/>
              <a:defRPr sz="14800"/>
            </a:lvl6pPr>
            <a:lvl7pPr lvl="6" algn="ctr" rtl="0">
              <a:spcBef>
                <a:spcPts val="0"/>
              </a:spcBef>
              <a:spcAft>
                <a:spcPts val="0"/>
              </a:spcAft>
              <a:buSzPts val="14800"/>
              <a:buNone/>
              <a:defRPr sz="14800"/>
            </a:lvl7pPr>
            <a:lvl8pPr lvl="7" algn="ctr" rtl="0">
              <a:spcBef>
                <a:spcPts val="0"/>
              </a:spcBef>
              <a:spcAft>
                <a:spcPts val="0"/>
              </a:spcAft>
              <a:buSzPts val="14800"/>
              <a:buNone/>
              <a:defRPr sz="14800"/>
            </a:lvl8pPr>
            <a:lvl9pPr lvl="8" algn="ctr" rtl="0">
              <a:spcBef>
                <a:spcPts val="0"/>
              </a:spcBef>
              <a:spcAft>
                <a:spcPts val="0"/>
              </a:spcAft>
              <a:buSzPts val="14800"/>
              <a:buNone/>
              <a:defRPr sz="14800"/>
            </a:lvl9pPr>
          </a:lstStyle>
          <a:p>
            <a:r>
              <a:t>xx%</a:t>
            </a:r>
          </a:p>
        </p:txBody>
      </p:sp>
      <p:sp>
        <p:nvSpPr>
          <p:cNvPr id="75" name="Google Shape;75;p13"/>
          <p:cNvSpPr txBox="1">
            <a:spLocks noGrp="1"/>
          </p:cNvSpPr>
          <p:nvPr>
            <p:ph type="subTitle" idx="5"/>
          </p:nvPr>
        </p:nvSpPr>
        <p:spPr>
          <a:xfrm>
            <a:off x="795878" y="5314861"/>
            <a:ext cx="2069400" cy="664200"/>
          </a:xfrm>
          <a:prstGeom prst="rect">
            <a:avLst/>
          </a:prstGeom>
        </p:spPr>
        <p:txBody>
          <a:bodyPr spcFirstLastPara="1" wrap="square" lIns="113100" tIns="113100" rIns="113100" bIns="113100" anchor="ctr" anchorCtr="0">
            <a:noAutofit/>
          </a:bodyPr>
          <a:lstStyle>
            <a:lvl1pPr lvl="0" algn="r" rtl="0">
              <a:lnSpc>
                <a:spcPct val="100000"/>
              </a:lnSpc>
              <a:spcBef>
                <a:spcPts val="0"/>
              </a:spcBef>
              <a:spcAft>
                <a:spcPts val="0"/>
              </a:spcAft>
              <a:buSzPts val="2800"/>
              <a:buFont typeface="Bubblegum Sans"/>
              <a:buNone/>
              <a:defRPr sz="2800">
                <a:latin typeface="Bubblegum Sans"/>
                <a:ea typeface="Bubblegum Sans"/>
                <a:cs typeface="Bubblegum Sans"/>
                <a:sym typeface="Bubblegum Sans"/>
              </a:defRPr>
            </a:lvl1pPr>
            <a:lvl2pPr lvl="1" algn="r" rtl="0">
              <a:spcBef>
                <a:spcPts val="0"/>
              </a:spcBef>
              <a:spcAft>
                <a:spcPts val="0"/>
              </a:spcAft>
              <a:buSzPts val="2800"/>
              <a:buFont typeface="Bubblegum Sans"/>
              <a:buNone/>
              <a:defRPr sz="2800">
                <a:latin typeface="Bubblegum Sans"/>
                <a:ea typeface="Bubblegum Sans"/>
                <a:cs typeface="Bubblegum Sans"/>
                <a:sym typeface="Bubblegum Sans"/>
              </a:defRPr>
            </a:lvl2pPr>
            <a:lvl3pPr lvl="2" algn="r" rtl="0">
              <a:spcBef>
                <a:spcPts val="0"/>
              </a:spcBef>
              <a:spcAft>
                <a:spcPts val="0"/>
              </a:spcAft>
              <a:buSzPts val="2800"/>
              <a:buFont typeface="Bubblegum Sans"/>
              <a:buNone/>
              <a:defRPr sz="2800">
                <a:latin typeface="Bubblegum Sans"/>
                <a:ea typeface="Bubblegum Sans"/>
                <a:cs typeface="Bubblegum Sans"/>
                <a:sym typeface="Bubblegum Sans"/>
              </a:defRPr>
            </a:lvl3pPr>
            <a:lvl4pPr lvl="3" algn="r" rtl="0">
              <a:spcBef>
                <a:spcPts val="0"/>
              </a:spcBef>
              <a:spcAft>
                <a:spcPts val="0"/>
              </a:spcAft>
              <a:buSzPts val="2800"/>
              <a:buFont typeface="Bubblegum Sans"/>
              <a:buNone/>
              <a:defRPr sz="2800">
                <a:latin typeface="Bubblegum Sans"/>
                <a:ea typeface="Bubblegum Sans"/>
                <a:cs typeface="Bubblegum Sans"/>
                <a:sym typeface="Bubblegum Sans"/>
              </a:defRPr>
            </a:lvl4pPr>
            <a:lvl5pPr lvl="4" algn="r" rtl="0">
              <a:spcBef>
                <a:spcPts val="0"/>
              </a:spcBef>
              <a:spcAft>
                <a:spcPts val="0"/>
              </a:spcAft>
              <a:buSzPts val="2800"/>
              <a:buFont typeface="Bubblegum Sans"/>
              <a:buNone/>
              <a:defRPr sz="2800">
                <a:latin typeface="Bubblegum Sans"/>
                <a:ea typeface="Bubblegum Sans"/>
                <a:cs typeface="Bubblegum Sans"/>
                <a:sym typeface="Bubblegum Sans"/>
              </a:defRPr>
            </a:lvl5pPr>
            <a:lvl6pPr lvl="5" algn="r" rtl="0">
              <a:spcBef>
                <a:spcPts val="0"/>
              </a:spcBef>
              <a:spcAft>
                <a:spcPts val="0"/>
              </a:spcAft>
              <a:buSzPts val="2800"/>
              <a:buFont typeface="Bubblegum Sans"/>
              <a:buNone/>
              <a:defRPr sz="2800">
                <a:latin typeface="Bubblegum Sans"/>
                <a:ea typeface="Bubblegum Sans"/>
                <a:cs typeface="Bubblegum Sans"/>
                <a:sym typeface="Bubblegum Sans"/>
              </a:defRPr>
            </a:lvl6pPr>
            <a:lvl7pPr lvl="6" algn="r" rtl="0">
              <a:spcBef>
                <a:spcPts val="0"/>
              </a:spcBef>
              <a:spcAft>
                <a:spcPts val="0"/>
              </a:spcAft>
              <a:buSzPts val="2800"/>
              <a:buFont typeface="Bubblegum Sans"/>
              <a:buNone/>
              <a:defRPr sz="2800">
                <a:latin typeface="Bubblegum Sans"/>
                <a:ea typeface="Bubblegum Sans"/>
                <a:cs typeface="Bubblegum Sans"/>
                <a:sym typeface="Bubblegum Sans"/>
              </a:defRPr>
            </a:lvl7pPr>
            <a:lvl8pPr lvl="7" algn="r" rtl="0">
              <a:spcBef>
                <a:spcPts val="0"/>
              </a:spcBef>
              <a:spcAft>
                <a:spcPts val="0"/>
              </a:spcAft>
              <a:buSzPts val="2800"/>
              <a:buFont typeface="Bubblegum Sans"/>
              <a:buNone/>
              <a:defRPr sz="2800">
                <a:latin typeface="Bubblegum Sans"/>
                <a:ea typeface="Bubblegum Sans"/>
                <a:cs typeface="Bubblegum Sans"/>
                <a:sym typeface="Bubblegum Sans"/>
              </a:defRPr>
            </a:lvl8pPr>
            <a:lvl9pPr lvl="8" algn="r" rtl="0">
              <a:spcBef>
                <a:spcPts val="0"/>
              </a:spcBef>
              <a:spcAft>
                <a:spcPts val="0"/>
              </a:spcAft>
              <a:buSzPts val="2800"/>
              <a:buFont typeface="Bubblegum Sans"/>
              <a:buNone/>
              <a:defRPr sz="2800">
                <a:latin typeface="Bubblegum Sans"/>
                <a:ea typeface="Bubblegum Sans"/>
                <a:cs typeface="Bubblegum Sans"/>
                <a:sym typeface="Bubblegum Sans"/>
              </a:defRPr>
            </a:lvl9pPr>
          </a:lstStyle>
          <a:p>
            <a:endParaRPr/>
          </a:p>
        </p:txBody>
      </p:sp>
      <p:sp>
        <p:nvSpPr>
          <p:cNvPr id="76" name="Google Shape;76;p13"/>
          <p:cNvSpPr txBox="1">
            <a:spLocks noGrp="1"/>
          </p:cNvSpPr>
          <p:nvPr>
            <p:ph type="subTitle" idx="6"/>
          </p:nvPr>
        </p:nvSpPr>
        <p:spPr>
          <a:xfrm>
            <a:off x="795878" y="5882573"/>
            <a:ext cx="2069400" cy="865500"/>
          </a:xfrm>
          <a:prstGeom prst="rect">
            <a:avLst/>
          </a:prstGeom>
        </p:spPr>
        <p:txBody>
          <a:bodyPr spcFirstLastPara="1" wrap="square" lIns="113100" tIns="113100" rIns="113100" bIns="113100" anchor="ctr" anchorCtr="0">
            <a:noAutofit/>
          </a:bodyPr>
          <a:lstStyle>
            <a:lvl1pPr lvl="0" algn="r" rtl="0">
              <a:lnSpc>
                <a:spcPct val="100000"/>
              </a:lnSpc>
              <a:spcBef>
                <a:spcPts val="0"/>
              </a:spcBef>
              <a:spcAft>
                <a:spcPts val="0"/>
              </a:spcAft>
              <a:buSzPts val="2000"/>
              <a:buNone/>
              <a:defRPr/>
            </a:lvl1pPr>
            <a:lvl2pPr lvl="1" algn="r" rtl="0">
              <a:spcBef>
                <a:spcPts val="0"/>
              </a:spcBef>
              <a:spcAft>
                <a:spcPts val="0"/>
              </a:spcAft>
              <a:buSzPts val="2000"/>
              <a:buNone/>
              <a:defRPr/>
            </a:lvl2pPr>
            <a:lvl3pPr lvl="2" algn="r" rtl="0">
              <a:spcBef>
                <a:spcPts val="0"/>
              </a:spcBef>
              <a:spcAft>
                <a:spcPts val="0"/>
              </a:spcAft>
              <a:buSzPts val="2000"/>
              <a:buNone/>
              <a:defRPr/>
            </a:lvl3pPr>
            <a:lvl4pPr lvl="3" algn="r" rtl="0">
              <a:spcBef>
                <a:spcPts val="0"/>
              </a:spcBef>
              <a:spcAft>
                <a:spcPts val="0"/>
              </a:spcAft>
              <a:buSzPts val="2000"/>
              <a:buNone/>
              <a:defRPr/>
            </a:lvl4pPr>
            <a:lvl5pPr lvl="4" algn="r" rtl="0">
              <a:spcBef>
                <a:spcPts val="0"/>
              </a:spcBef>
              <a:spcAft>
                <a:spcPts val="0"/>
              </a:spcAft>
              <a:buSzPts val="2000"/>
              <a:buNone/>
              <a:defRPr/>
            </a:lvl5pPr>
            <a:lvl6pPr lvl="5" algn="r" rtl="0">
              <a:spcBef>
                <a:spcPts val="0"/>
              </a:spcBef>
              <a:spcAft>
                <a:spcPts val="0"/>
              </a:spcAft>
              <a:buSzPts val="2000"/>
              <a:buNone/>
              <a:defRPr/>
            </a:lvl6pPr>
            <a:lvl7pPr lvl="6" algn="r" rtl="0">
              <a:spcBef>
                <a:spcPts val="0"/>
              </a:spcBef>
              <a:spcAft>
                <a:spcPts val="0"/>
              </a:spcAft>
              <a:buSzPts val="2000"/>
              <a:buNone/>
              <a:defRPr/>
            </a:lvl7pPr>
            <a:lvl8pPr lvl="7" algn="r" rtl="0">
              <a:spcBef>
                <a:spcPts val="0"/>
              </a:spcBef>
              <a:spcAft>
                <a:spcPts val="0"/>
              </a:spcAft>
              <a:buSzPts val="2000"/>
              <a:buNone/>
              <a:defRPr/>
            </a:lvl8pPr>
            <a:lvl9pPr lvl="8" algn="r" rtl="0">
              <a:spcBef>
                <a:spcPts val="0"/>
              </a:spcBef>
              <a:spcAft>
                <a:spcPts val="0"/>
              </a:spcAft>
              <a:buSzPts val="2000"/>
              <a:buNone/>
              <a:defRPr/>
            </a:lvl9pPr>
          </a:lstStyle>
          <a:p>
            <a:endParaRPr/>
          </a:p>
        </p:txBody>
      </p:sp>
      <p:sp>
        <p:nvSpPr>
          <p:cNvPr id="77" name="Google Shape;77;p13"/>
          <p:cNvSpPr txBox="1">
            <a:spLocks noGrp="1"/>
          </p:cNvSpPr>
          <p:nvPr>
            <p:ph type="title" idx="7" hasCustomPrompt="1"/>
          </p:nvPr>
        </p:nvSpPr>
        <p:spPr>
          <a:xfrm>
            <a:off x="5565093" y="2580506"/>
            <a:ext cx="1589400" cy="1778100"/>
          </a:xfrm>
          <a:prstGeom prst="rect">
            <a:avLst/>
          </a:prstGeom>
        </p:spPr>
        <p:txBody>
          <a:bodyPr spcFirstLastPara="1" wrap="square" lIns="113100" tIns="113100" rIns="113100" bIns="113100" anchor="b" anchorCtr="0">
            <a:noAutofit/>
          </a:bodyPr>
          <a:lstStyle>
            <a:lvl1pPr lvl="0" algn="ctr" rtl="0">
              <a:spcBef>
                <a:spcPts val="0"/>
              </a:spcBef>
              <a:spcAft>
                <a:spcPts val="0"/>
              </a:spcAft>
              <a:buSzPts val="14800"/>
              <a:buNone/>
              <a:defRPr sz="8700"/>
            </a:lvl1pPr>
            <a:lvl2pPr lvl="1" algn="ctr" rtl="0">
              <a:spcBef>
                <a:spcPts val="0"/>
              </a:spcBef>
              <a:spcAft>
                <a:spcPts val="0"/>
              </a:spcAft>
              <a:buSzPts val="14800"/>
              <a:buNone/>
              <a:defRPr sz="14800"/>
            </a:lvl2pPr>
            <a:lvl3pPr lvl="2" algn="ctr" rtl="0">
              <a:spcBef>
                <a:spcPts val="0"/>
              </a:spcBef>
              <a:spcAft>
                <a:spcPts val="0"/>
              </a:spcAft>
              <a:buSzPts val="14800"/>
              <a:buNone/>
              <a:defRPr sz="14800"/>
            </a:lvl3pPr>
            <a:lvl4pPr lvl="3" algn="ctr" rtl="0">
              <a:spcBef>
                <a:spcPts val="0"/>
              </a:spcBef>
              <a:spcAft>
                <a:spcPts val="0"/>
              </a:spcAft>
              <a:buSzPts val="14800"/>
              <a:buNone/>
              <a:defRPr sz="14800"/>
            </a:lvl4pPr>
            <a:lvl5pPr lvl="4" algn="ctr" rtl="0">
              <a:spcBef>
                <a:spcPts val="0"/>
              </a:spcBef>
              <a:spcAft>
                <a:spcPts val="0"/>
              </a:spcAft>
              <a:buSzPts val="14800"/>
              <a:buNone/>
              <a:defRPr sz="14800"/>
            </a:lvl5pPr>
            <a:lvl6pPr lvl="5" algn="ctr" rtl="0">
              <a:spcBef>
                <a:spcPts val="0"/>
              </a:spcBef>
              <a:spcAft>
                <a:spcPts val="0"/>
              </a:spcAft>
              <a:buSzPts val="14800"/>
              <a:buNone/>
              <a:defRPr sz="14800"/>
            </a:lvl6pPr>
            <a:lvl7pPr lvl="6" algn="ctr" rtl="0">
              <a:spcBef>
                <a:spcPts val="0"/>
              </a:spcBef>
              <a:spcAft>
                <a:spcPts val="0"/>
              </a:spcAft>
              <a:buSzPts val="14800"/>
              <a:buNone/>
              <a:defRPr sz="14800"/>
            </a:lvl7pPr>
            <a:lvl8pPr lvl="7" algn="ctr" rtl="0">
              <a:spcBef>
                <a:spcPts val="0"/>
              </a:spcBef>
              <a:spcAft>
                <a:spcPts val="0"/>
              </a:spcAft>
              <a:buSzPts val="14800"/>
              <a:buNone/>
              <a:defRPr sz="14800"/>
            </a:lvl8pPr>
            <a:lvl9pPr lvl="8" algn="ctr" rtl="0">
              <a:spcBef>
                <a:spcPts val="0"/>
              </a:spcBef>
              <a:spcAft>
                <a:spcPts val="0"/>
              </a:spcAft>
              <a:buSzPts val="14800"/>
              <a:buNone/>
              <a:defRPr sz="14800"/>
            </a:lvl9pPr>
          </a:lstStyle>
          <a:p>
            <a:r>
              <a:t>xx%</a:t>
            </a:r>
          </a:p>
        </p:txBody>
      </p:sp>
      <p:sp>
        <p:nvSpPr>
          <p:cNvPr id="78" name="Google Shape;78;p13"/>
          <p:cNvSpPr txBox="1">
            <a:spLocks noGrp="1"/>
          </p:cNvSpPr>
          <p:nvPr>
            <p:ph type="subTitle" idx="8"/>
          </p:nvPr>
        </p:nvSpPr>
        <p:spPr>
          <a:xfrm>
            <a:off x="7196970" y="2766429"/>
            <a:ext cx="2069400" cy="664200"/>
          </a:xfrm>
          <a:prstGeom prst="rect">
            <a:avLst/>
          </a:prstGeom>
        </p:spPr>
        <p:txBody>
          <a:bodyPr spcFirstLastPara="1" wrap="square" lIns="113100" tIns="113100" rIns="113100" bIns="113100" anchor="ctr" anchorCtr="0">
            <a:noAutofit/>
          </a:bodyPr>
          <a:lstStyle>
            <a:lvl1pPr lvl="0" rtl="0">
              <a:lnSpc>
                <a:spcPct val="100000"/>
              </a:lnSpc>
              <a:spcBef>
                <a:spcPts val="0"/>
              </a:spcBef>
              <a:spcAft>
                <a:spcPts val="0"/>
              </a:spcAft>
              <a:buSzPts val="2800"/>
              <a:buFont typeface="Bubblegum Sans"/>
              <a:buNone/>
              <a:defRPr sz="2800">
                <a:latin typeface="Bubblegum Sans"/>
                <a:ea typeface="Bubblegum Sans"/>
                <a:cs typeface="Bubblegum Sans"/>
                <a:sym typeface="Bubblegum Sans"/>
              </a:defRPr>
            </a:lvl1pPr>
            <a:lvl2pPr lvl="1" algn="r" rtl="0">
              <a:spcBef>
                <a:spcPts val="0"/>
              </a:spcBef>
              <a:spcAft>
                <a:spcPts val="0"/>
              </a:spcAft>
              <a:buSzPts val="2800"/>
              <a:buFont typeface="Bubblegum Sans"/>
              <a:buNone/>
              <a:defRPr sz="2800">
                <a:latin typeface="Bubblegum Sans"/>
                <a:ea typeface="Bubblegum Sans"/>
                <a:cs typeface="Bubblegum Sans"/>
                <a:sym typeface="Bubblegum Sans"/>
              </a:defRPr>
            </a:lvl2pPr>
            <a:lvl3pPr lvl="2" algn="r" rtl="0">
              <a:spcBef>
                <a:spcPts val="0"/>
              </a:spcBef>
              <a:spcAft>
                <a:spcPts val="0"/>
              </a:spcAft>
              <a:buSzPts val="2800"/>
              <a:buFont typeface="Bubblegum Sans"/>
              <a:buNone/>
              <a:defRPr sz="2800">
                <a:latin typeface="Bubblegum Sans"/>
                <a:ea typeface="Bubblegum Sans"/>
                <a:cs typeface="Bubblegum Sans"/>
                <a:sym typeface="Bubblegum Sans"/>
              </a:defRPr>
            </a:lvl3pPr>
            <a:lvl4pPr lvl="3" algn="r" rtl="0">
              <a:spcBef>
                <a:spcPts val="0"/>
              </a:spcBef>
              <a:spcAft>
                <a:spcPts val="0"/>
              </a:spcAft>
              <a:buSzPts val="2800"/>
              <a:buFont typeface="Bubblegum Sans"/>
              <a:buNone/>
              <a:defRPr sz="2800">
                <a:latin typeface="Bubblegum Sans"/>
                <a:ea typeface="Bubblegum Sans"/>
                <a:cs typeface="Bubblegum Sans"/>
                <a:sym typeface="Bubblegum Sans"/>
              </a:defRPr>
            </a:lvl4pPr>
            <a:lvl5pPr lvl="4" algn="r" rtl="0">
              <a:spcBef>
                <a:spcPts val="0"/>
              </a:spcBef>
              <a:spcAft>
                <a:spcPts val="0"/>
              </a:spcAft>
              <a:buSzPts val="2800"/>
              <a:buFont typeface="Bubblegum Sans"/>
              <a:buNone/>
              <a:defRPr sz="2800">
                <a:latin typeface="Bubblegum Sans"/>
                <a:ea typeface="Bubblegum Sans"/>
                <a:cs typeface="Bubblegum Sans"/>
                <a:sym typeface="Bubblegum Sans"/>
              </a:defRPr>
            </a:lvl5pPr>
            <a:lvl6pPr lvl="5" algn="r" rtl="0">
              <a:spcBef>
                <a:spcPts val="0"/>
              </a:spcBef>
              <a:spcAft>
                <a:spcPts val="0"/>
              </a:spcAft>
              <a:buSzPts val="2800"/>
              <a:buFont typeface="Bubblegum Sans"/>
              <a:buNone/>
              <a:defRPr sz="2800">
                <a:latin typeface="Bubblegum Sans"/>
                <a:ea typeface="Bubblegum Sans"/>
                <a:cs typeface="Bubblegum Sans"/>
                <a:sym typeface="Bubblegum Sans"/>
              </a:defRPr>
            </a:lvl6pPr>
            <a:lvl7pPr lvl="6" algn="r" rtl="0">
              <a:spcBef>
                <a:spcPts val="0"/>
              </a:spcBef>
              <a:spcAft>
                <a:spcPts val="0"/>
              </a:spcAft>
              <a:buSzPts val="2800"/>
              <a:buFont typeface="Bubblegum Sans"/>
              <a:buNone/>
              <a:defRPr sz="2800">
                <a:latin typeface="Bubblegum Sans"/>
                <a:ea typeface="Bubblegum Sans"/>
                <a:cs typeface="Bubblegum Sans"/>
                <a:sym typeface="Bubblegum Sans"/>
              </a:defRPr>
            </a:lvl7pPr>
            <a:lvl8pPr lvl="7" algn="r" rtl="0">
              <a:spcBef>
                <a:spcPts val="0"/>
              </a:spcBef>
              <a:spcAft>
                <a:spcPts val="0"/>
              </a:spcAft>
              <a:buSzPts val="2800"/>
              <a:buFont typeface="Bubblegum Sans"/>
              <a:buNone/>
              <a:defRPr sz="2800">
                <a:latin typeface="Bubblegum Sans"/>
                <a:ea typeface="Bubblegum Sans"/>
                <a:cs typeface="Bubblegum Sans"/>
                <a:sym typeface="Bubblegum Sans"/>
              </a:defRPr>
            </a:lvl8pPr>
            <a:lvl9pPr lvl="8" algn="r" rtl="0">
              <a:spcBef>
                <a:spcPts val="0"/>
              </a:spcBef>
              <a:spcAft>
                <a:spcPts val="0"/>
              </a:spcAft>
              <a:buSzPts val="2800"/>
              <a:buFont typeface="Bubblegum Sans"/>
              <a:buNone/>
              <a:defRPr sz="2800">
                <a:latin typeface="Bubblegum Sans"/>
                <a:ea typeface="Bubblegum Sans"/>
                <a:cs typeface="Bubblegum Sans"/>
                <a:sym typeface="Bubblegum Sans"/>
              </a:defRPr>
            </a:lvl9pPr>
          </a:lstStyle>
          <a:p>
            <a:endParaRPr/>
          </a:p>
        </p:txBody>
      </p:sp>
      <p:sp>
        <p:nvSpPr>
          <p:cNvPr id="79" name="Google Shape;79;p13"/>
          <p:cNvSpPr txBox="1">
            <a:spLocks noGrp="1"/>
          </p:cNvSpPr>
          <p:nvPr>
            <p:ph type="subTitle" idx="9"/>
          </p:nvPr>
        </p:nvSpPr>
        <p:spPr>
          <a:xfrm>
            <a:off x="7196970" y="3334116"/>
            <a:ext cx="2069400" cy="865500"/>
          </a:xfrm>
          <a:prstGeom prst="rect">
            <a:avLst/>
          </a:prstGeom>
        </p:spPr>
        <p:txBody>
          <a:bodyPr spcFirstLastPara="1" wrap="square" lIns="113100" tIns="113100" rIns="113100" bIns="113100" anchor="ctr" anchorCtr="0">
            <a:noAutofit/>
          </a:bodyPr>
          <a:lstStyle>
            <a:lvl1pPr lvl="0" rtl="0">
              <a:lnSpc>
                <a:spcPct val="100000"/>
              </a:lnSpc>
              <a:spcBef>
                <a:spcPts val="0"/>
              </a:spcBef>
              <a:spcAft>
                <a:spcPts val="0"/>
              </a:spcAft>
              <a:buSzPts val="2000"/>
              <a:buNone/>
              <a:defRPr/>
            </a:lvl1pPr>
            <a:lvl2pPr lvl="1" algn="r" rtl="0">
              <a:spcBef>
                <a:spcPts val="0"/>
              </a:spcBef>
              <a:spcAft>
                <a:spcPts val="0"/>
              </a:spcAft>
              <a:buSzPts val="2000"/>
              <a:buNone/>
              <a:defRPr/>
            </a:lvl2pPr>
            <a:lvl3pPr lvl="2" algn="r" rtl="0">
              <a:spcBef>
                <a:spcPts val="0"/>
              </a:spcBef>
              <a:spcAft>
                <a:spcPts val="0"/>
              </a:spcAft>
              <a:buSzPts val="2000"/>
              <a:buNone/>
              <a:defRPr/>
            </a:lvl3pPr>
            <a:lvl4pPr lvl="3" algn="r" rtl="0">
              <a:spcBef>
                <a:spcPts val="0"/>
              </a:spcBef>
              <a:spcAft>
                <a:spcPts val="0"/>
              </a:spcAft>
              <a:buSzPts val="2000"/>
              <a:buNone/>
              <a:defRPr/>
            </a:lvl4pPr>
            <a:lvl5pPr lvl="4" algn="r" rtl="0">
              <a:spcBef>
                <a:spcPts val="0"/>
              </a:spcBef>
              <a:spcAft>
                <a:spcPts val="0"/>
              </a:spcAft>
              <a:buSzPts val="2000"/>
              <a:buNone/>
              <a:defRPr/>
            </a:lvl5pPr>
            <a:lvl6pPr lvl="5" algn="r" rtl="0">
              <a:spcBef>
                <a:spcPts val="0"/>
              </a:spcBef>
              <a:spcAft>
                <a:spcPts val="0"/>
              </a:spcAft>
              <a:buSzPts val="2000"/>
              <a:buNone/>
              <a:defRPr/>
            </a:lvl6pPr>
            <a:lvl7pPr lvl="6" algn="r" rtl="0">
              <a:spcBef>
                <a:spcPts val="0"/>
              </a:spcBef>
              <a:spcAft>
                <a:spcPts val="0"/>
              </a:spcAft>
              <a:buSzPts val="2000"/>
              <a:buNone/>
              <a:defRPr/>
            </a:lvl7pPr>
            <a:lvl8pPr lvl="7" algn="r" rtl="0">
              <a:spcBef>
                <a:spcPts val="0"/>
              </a:spcBef>
              <a:spcAft>
                <a:spcPts val="0"/>
              </a:spcAft>
              <a:buSzPts val="2000"/>
              <a:buNone/>
              <a:defRPr/>
            </a:lvl8pPr>
            <a:lvl9pPr lvl="8" algn="r" rtl="0">
              <a:spcBef>
                <a:spcPts val="0"/>
              </a:spcBef>
              <a:spcAft>
                <a:spcPts val="0"/>
              </a:spcAft>
              <a:buSzPts val="2000"/>
              <a:buNone/>
              <a:defRPr/>
            </a:lvl9pPr>
          </a:lstStyle>
          <a:p>
            <a:endParaRPr/>
          </a:p>
        </p:txBody>
      </p:sp>
      <p:sp>
        <p:nvSpPr>
          <p:cNvPr id="80" name="Google Shape;80;p13"/>
          <p:cNvSpPr txBox="1">
            <a:spLocks noGrp="1"/>
          </p:cNvSpPr>
          <p:nvPr>
            <p:ph type="title" idx="13" hasCustomPrompt="1"/>
          </p:nvPr>
        </p:nvSpPr>
        <p:spPr>
          <a:xfrm>
            <a:off x="5565093" y="5142424"/>
            <a:ext cx="1589400" cy="1778100"/>
          </a:xfrm>
          <a:prstGeom prst="rect">
            <a:avLst/>
          </a:prstGeom>
        </p:spPr>
        <p:txBody>
          <a:bodyPr spcFirstLastPara="1" wrap="square" lIns="113100" tIns="113100" rIns="113100" bIns="113100" anchor="b" anchorCtr="0">
            <a:noAutofit/>
          </a:bodyPr>
          <a:lstStyle>
            <a:lvl1pPr lvl="0" algn="ctr" rtl="0">
              <a:spcBef>
                <a:spcPts val="0"/>
              </a:spcBef>
              <a:spcAft>
                <a:spcPts val="0"/>
              </a:spcAft>
              <a:buSzPts val="14800"/>
              <a:buNone/>
              <a:defRPr sz="8700"/>
            </a:lvl1pPr>
            <a:lvl2pPr lvl="1" algn="ctr" rtl="0">
              <a:spcBef>
                <a:spcPts val="0"/>
              </a:spcBef>
              <a:spcAft>
                <a:spcPts val="0"/>
              </a:spcAft>
              <a:buSzPts val="14800"/>
              <a:buNone/>
              <a:defRPr sz="14800"/>
            </a:lvl2pPr>
            <a:lvl3pPr lvl="2" algn="ctr" rtl="0">
              <a:spcBef>
                <a:spcPts val="0"/>
              </a:spcBef>
              <a:spcAft>
                <a:spcPts val="0"/>
              </a:spcAft>
              <a:buSzPts val="14800"/>
              <a:buNone/>
              <a:defRPr sz="14800"/>
            </a:lvl3pPr>
            <a:lvl4pPr lvl="3" algn="ctr" rtl="0">
              <a:spcBef>
                <a:spcPts val="0"/>
              </a:spcBef>
              <a:spcAft>
                <a:spcPts val="0"/>
              </a:spcAft>
              <a:buSzPts val="14800"/>
              <a:buNone/>
              <a:defRPr sz="14800"/>
            </a:lvl4pPr>
            <a:lvl5pPr lvl="4" algn="ctr" rtl="0">
              <a:spcBef>
                <a:spcPts val="0"/>
              </a:spcBef>
              <a:spcAft>
                <a:spcPts val="0"/>
              </a:spcAft>
              <a:buSzPts val="14800"/>
              <a:buNone/>
              <a:defRPr sz="14800"/>
            </a:lvl5pPr>
            <a:lvl6pPr lvl="5" algn="ctr" rtl="0">
              <a:spcBef>
                <a:spcPts val="0"/>
              </a:spcBef>
              <a:spcAft>
                <a:spcPts val="0"/>
              </a:spcAft>
              <a:buSzPts val="14800"/>
              <a:buNone/>
              <a:defRPr sz="14800"/>
            </a:lvl6pPr>
            <a:lvl7pPr lvl="6" algn="ctr" rtl="0">
              <a:spcBef>
                <a:spcPts val="0"/>
              </a:spcBef>
              <a:spcAft>
                <a:spcPts val="0"/>
              </a:spcAft>
              <a:buSzPts val="14800"/>
              <a:buNone/>
              <a:defRPr sz="14800"/>
            </a:lvl7pPr>
            <a:lvl8pPr lvl="7" algn="ctr" rtl="0">
              <a:spcBef>
                <a:spcPts val="0"/>
              </a:spcBef>
              <a:spcAft>
                <a:spcPts val="0"/>
              </a:spcAft>
              <a:buSzPts val="14800"/>
              <a:buNone/>
              <a:defRPr sz="14800"/>
            </a:lvl8pPr>
            <a:lvl9pPr lvl="8" algn="ctr" rtl="0">
              <a:spcBef>
                <a:spcPts val="0"/>
              </a:spcBef>
              <a:spcAft>
                <a:spcPts val="0"/>
              </a:spcAft>
              <a:buSzPts val="14800"/>
              <a:buNone/>
              <a:defRPr sz="14800"/>
            </a:lvl9pPr>
          </a:lstStyle>
          <a:p>
            <a:r>
              <a:t>xx%</a:t>
            </a:r>
          </a:p>
        </p:txBody>
      </p:sp>
      <p:sp>
        <p:nvSpPr>
          <p:cNvPr id="81" name="Google Shape;81;p13"/>
          <p:cNvSpPr txBox="1">
            <a:spLocks noGrp="1"/>
          </p:cNvSpPr>
          <p:nvPr>
            <p:ph type="subTitle" idx="14"/>
          </p:nvPr>
        </p:nvSpPr>
        <p:spPr>
          <a:xfrm>
            <a:off x="7196970" y="5314861"/>
            <a:ext cx="2069400" cy="664200"/>
          </a:xfrm>
          <a:prstGeom prst="rect">
            <a:avLst/>
          </a:prstGeom>
        </p:spPr>
        <p:txBody>
          <a:bodyPr spcFirstLastPara="1" wrap="square" lIns="113100" tIns="113100" rIns="113100" bIns="113100" anchor="ctr" anchorCtr="0">
            <a:noAutofit/>
          </a:bodyPr>
          <a:lstStyle>
            <a:lvl1pPr lvl="0" rtl="0">
              <a:lnSpc>
                <a:spcPct val="100000"/>
              </a:lnSpc>
              <a:spcBef>
                <a:spcPts val="0"/>
              </a:spcBef>
              <a:spcAft>
                <a:spcPts val="0"/>
              </a:spcAft>
              <a:buSzPts val="2800"/>
              <a:buFont typeface="Bubblegum Sans"/>
              <a:buNone/>
              <a:defRPr sz="2800">
                <a:latin typeface="Bubblegum Sans"/>
                <a:ea typeface="Bubblegum Sans"/>
                <a:cs typeface="Bubblegum Sans"/>
                <a:sym typeface="Bubblegum Sans"/>
              </a:defRPr>
            </a:lvl1pPr>
            <a:lvl2pPr lvl="1" algn="r" rtl="0">
              <a:spcBef>
                <a:spcPts val="0"/>
              </a:spcBef>
              <a:spcAft>
                <a:spcPts val="0"/>
              </a:spcAft>
              <a:buSzPts val="2800"/>
              <a:buFont typeface="Bubblegum Sans"/>
              <a:buNone/>
              <a:defRPr sz="2800">
                <a:latin typeface="Bubblegum Sans"/>
                <a:ea typeface="Bubblegum Sans"/>
                <a:cs typeface="Bubblegum Sans"/>
                <a:sym typeface="Bubblegum Sans"/>
              </a:defRPr>
            </a:lvl2pPr>
            <a:lvl3pPr lvl="2" algn="r" rtl="0">
              <a:spcBef>
                <a:spcPts val="0"/>
              </a:spcBef>
              <a:spcAft>
                <a:spcPts val="0"/>
              </a:spcAft>
              <a:buSzPts val="2800"/>
              <a:buFont typeface="Bubblegum Sans"/>
              <a:buNone/>
              <a:defRPr sz="2800">
                <a:latin typeface="Bubblegum Sans"/>
                <a:ea typeface="Bubblegum Sans"/>
                <a:cs typeface="Bubblegum Sans"/>
                <a:sym typeface="Bubblegum Sans"/>
              </a:defRPr>
            </a:lvl3pPr>
            <a:lvl4pPr lvl="3" algn="r" rtl="0">
              <a:spcBef>
                <a:spcPts val="0"/>
              </a:spcBef>
              <a:spcAft>
                <a:spcPts val="0"/>
              </a:spcAft>
              <a:buSzPts val="2800"/>
              <a:buFont typeface="Bubblegum Sans"/>
              <a:buNone/>
              <a:defRPr sz="2800">
                <a:latin typeface="Bubblegum Sans"/>
                <a:ea typeface="Bubblegum Sans"/>
                <a:cs typeface="Bubblegum Sans"/>
                <a:sym typeface="Bubblegum Sans"/>
              </a:defRPr>
            </a:lvl4pPr>
            <a:lvl5pPr lvl="4" algn="r" rtl="0">
              <a:spcBef>
                <a:spcPts val="0"/>
              </a:spcBef>
              <a:spcAft>
                <a:spcPts val="0"/>
              </a:spcAft>
              <a:buSzPts val="2800"/>
              <a:buFont typeface="Bubblegum Sans"/>
              <a:buNone/>
              <a:defRPr sz="2800">
                <a:latin typeface="Bubblegum Sans"/>
                <a:ea typeface="Bubblegum Sans"/>
                <a:cs typeface="Bubblegum Sans"/>
                <a:sym typeface="Bubblegum Sans"/>
              </a:defRPr>
            </a:lvl5pPr>
            <a:lvl6pPr lvl="5" algn="r" rtl="0">
              <a:spcBef>
                <a:spcPts val="0"/>
              </a:spcBef>
              <a:spcAft>
                <a:spcPts val="0"/>
              </a:spcAft>
              <a:buSzPts val="2800"/>
              <a:buFont typeface="Bubblegum Sans"/>
              <a:buNone/>
              <a:defRPr sz="2800">
                <a:latin typeface="Bubblegum Sans"/>
                <a:ea typeface="Bubblegum Sans"/>
                <a:cs typeface="Bubblegum Sans"/>
                <a:sym typeface="Bubblegum Sans"/>
              </a:defRPr>
            </a:lvl6pPr>
            <a:lvl7pPr lvl="6" algn="r" rtl="0">
              <a:spcBef>
                <a:spcPts val="0"/>
              </a:spcBef>
              <a:spcAft>
                <a:spcPts val="0"/>
              </a:spcAft>
              <a:buSzPts val="2800"/>
              <a:buFont typeface="Bubblegum Sans"/>
              <a:buNone/>
              <a:defRPr sz="2800">
                <a:latin typeface="Bubblegum Sans"/>
                <a:ea typeface="Bubblegum Sans"/>
                <a:cs typeface="Bubblegum Sans"/>
                <a:sym typeface="Bubblegum Sans"/>
              </a:defRPr>
            </a:lvl7pPr>
            <a:lvl8pPr lvl="7" algn="r" rtl="0">
              <a:spcBef>
                <a:spcPts val="0"/>
              </a:spcBef>
              <a:spcAft>
                <a:spcPts val="0"/>
              </a:spcAft>
              <a:buSzPts val="2800"/>
              <a:buFont typeface="Bubblegum Sans"/>
              <a:buNone/>
              <a:defRPr sz="2800">
                <a:latin typeface="Bubblegum Sans"/>
                <a:ea typeface="Bubblegum Sans"/>
                <a:cs typeface="Bubblegum Sans"/>
                <a:sym typeface="Bubblegum Sans"/>
              </a:defRPr>
            </a:lvl8pPr>
            <a:lvl9pPr lvl="8" algn="r" rtl="0">
              <a:spcBef>
                <a:spcPts val="0"/>
              </a:spcBef>
              <a:spcAft>
                <a:spcPts val="0"/>
              </a:spcAft>
              <a:buSzPts val="2800"/>
              <a:buFont typeface="Bubblegum Sans"/>
              <a:buNone/>
              <a:defRPr sz="2800">
                <a:latin typeface="Bubblegum Sans"/>
                <a:ea typeface="Bubblegum Sans"/>
                <a:cs typeface="Bubblegum Sans"/>
                <a:sym typeface="Bubblegum Sans"/>
              </a:defRPr>
            </a:lvl9pPr>
          </a:lstStyle>
          <a:p>
            <a:endParaRPr/>
          </a:p>
        </p:txBody>
      </p:sp>
      <p:sp>
        <p:nvSpPr>
          <p:cNvPr id="82" name="Google Shape;82;p13"/>
          <p:cNvSpPr txBox="1">
            <a:spLocks noGrp="1"/>
          </p:cNvSpPr>
          <p:nvPr>
            <p:ph type="subTitle" idx="15"/>
          </p:nvPr>
        </p:nvSpPr>
        <p:spPr>
          <a:xfrm>
            <a:off x="7196970" y="5882573"/>
            <a:ext cx="2069400" cy="865500"/>
          </a:xfrm>
          <a:prstGeom prst="rect">
            <a:avLst/>
          </a:prstGeom>
        </p:spPr>
        <p:txBody>
          <a:bodyPr spcFirstLastPara="1" wrap="square" lIns="113100" tIns="113100" rIns="113100" bIns="113100" anchor="ctr" anchorCtr="0">
            <a:noAutofit/>
          </a:bodyPr>
          <a:lstStyle>
            <a:lvl1pPr lvl="0" rtl="0">
              <a:lnSpc>
                <a:spcPct val="100000"/>
              </a:lnSpc>
              <a:spcBef>
                <a:spcPts val="0"/>
              </a:spcBef>
              <a:spcAft>
                <a:spcPts val="0"/>
              </a:spcAft>
              <a:buSzPts val="2000"/>
              <a:buNone/>
              <a:defRPr/>
            </a:lvl1pPr>
            <a:lvl2pPr lvl="1" algn="r" rtl="0">
              <a:spcBef>
                <a:spcPts val="0"/>
              </a:spcBef>
              <a:spcAft>
                <a:spcPts val="0"/>
              </a:spcAft>
              <a:buSzPts val="2000"/>
              <a:buNone/>
              <a:defRPr/>
            </a:lvl2pPr>
            <a:lvl3pPr lvl="2" algn="r" rtl="0">
              <a:spcBef>
                <a:spcPts val="0"/>
              </a:spcBef>
              <a:spcAft>
                <a:spcPts val="0"/>
              </a:spcAft>
              <a:buSzPts val="2000"/>
              <a:buNone/>
              <a:defRPr/>
            </a:lvl3pPr>
            <a:lvl4pPr lvl="3" algn="r" rtl="0">
              <a:spcBef>
                <a:spcPts val="0"/>
              </a:spcBef>
              <a:spcAft>
                <a:spcPts val="0"/>
              </a:spcAft>
              <a:buSzPts val="2000"/>
              <a:buNone/>
              <a:defRPr/>
            </a:lvl4pPr>
            <a:lvl5pPr lvl="4" algn="r" rtl="0">
              <a:spcBef>
                <a:spcPts val="0"/>
              </a:spcBef>
              <a:spcAft>
                <a:spcPts val="0"/>
              </a:spcAft>
              <a:buSzPts val="2000"/>
              <a:buNone/>
              <a:defRPr/>
            </a:lvl5pPr>
            <a:lvl6pPr lvl="5" algn="r" rtl="0">
              <a:spcBef>
                <a:spcPts val="0"/>
              </a:spcBef>
              <a:spcAft>
                <a:spcPts val="0"/>
              </a:spcAft>
              <a:buSzPts val="2000"/>
              <a:buNone/>
              <a:defRPr/>
            </a:lvl6pPr>
            <a:lvl7pPr lvl="6" algn="r" rtl="0">
              <a:spcBef>
                <a:spcPts val="0"/>
              </a:spcBef>
              <a:spcAft>
                <a:spcPts val="0"/>
              </a:spcAft>
              <a:buSzPts val="2000"/>
              <a:buNone/>
              <a:defRPr/>
            </a:lvl7pPr>
            <a:lvl8pPr lvl="7" algn="r" rtl="0">
              <a:spcBef>
                <a:spcPts val="0"/>
              </a:spcBef>
              <a:spcAft>
                <a:spcPts val="0"/>
              </a:spcAft>
              <a:buSzPts val="2000"/>
              <a:buNone/>
              <a:defRPr/>
            </a:lvl8pPr>
            <a:lvl9pPr lvl="8" algn="r" rtl="0">
              <a:spcBef>
                <a:spcPts val="0"/>
              </a:spcBef>
              <a:spcAft>
                <a:spcPts val="0"/>
              </a:spcAft>
              <a:buSzPts val="20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83"/>
        <p:cNvGrpSpPr/>
        <p:nvPr/>
      </p:nvGrpSpPr>
      <p:grpSpPr>
        <a:xfrm>
          <a:off x="0" y="0"/>
          <a:ext cx="0" cy="0"/>
          <a:chOff x="0" y="0"/>
          <a:chExt cx="0" cy="0"/>
        </a:xfrm>
      </p:grpSpPr>
      <p:sp>
        <p:nvSpPr>
          <p:cNvPr id="84" name="Google Shape;84;p14"/>
          <p:cNvSpPr/>
          <p:nvPr/>
        </p:nvSpPr>
        <p:spPr>
          <a:xfrm>
            <a:off x="-21203" y="0"/>
            <a:ext cx="10100808" cy="6420438"/>
          </a:xfrm>
          <a:prstGeom prst="flowChartDocument">
            <a:avLst/>
          </a:prstGeom>
          <a:solidFill>
            <a:srgbClr val="B2F2EA">
              <a:alpha val="26339"/>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85" name="Google Shape;85;p14"/>
          <p:cNvSpPr txBox="1">
            <a:spLocks noGrp="1"/>
          </p:cNvSpPr>
          <p:nvPr>
            <p:ph type="title"/>
          </p:nvPr>
        </p:nvSpPr>
        <p:spPr>
          <a:xfrm>
            <a:off x="2887170" y="2786527"/>
            <a:ext cx="6379200" cy="2364000"/>
          </a:xfrm>
          <a:prstGeom prst="rect">
            <a:avLst/>
          </a:prstGeom>
        </p:spPr>
        <p:txBody>
          <a:bodyPr spcFirstLastPara="1" wrap="square" lIns="113100" tIns="113100" rIns="113100" bIns="113100" anchor="t" anchorCtr="0">
            <a:noAutofit/>
          </a:bodyPr>
          <a:lstStyle>
            <a:lvl1pPr lvl="0" algn="r">
              <a:spcBef>
                <a:spcPts val="0"/>
              </a:spcBef>
              <a:spcAft>
                <a:spcPts val="0"/>
              </a:spcAft>
              <a:buSzPts val="4000"/>
              <a:buNone/>
              <a:defRPr sz="3500">
                <a:solidFill>
                  <a:srgbClr val="142850"/>
                </a:solidFill>
                <a:latin typeface="Abel"/>
                <a:ea typeface="Abel"/>
                <a:cs typeface="Abel"/>
                <a:sym typeface="Abel"/>
              </a:defRPr>
            </a:lvl1pPr>
            <a:lvl2pPr lvl="1" algn="ctr">
              <a:spcBef>
                <a:spcPts val="0"/>
              </a:spcBef>
              <a:spcAft>
                <a:spcPts val="0"/>
              </a:spcAft>
              <a:buSzPts val="4000"/>
              <a:buNone/>
              <a:defRPr>
                <a:latin typeface="Abel"/>
                <a:ea typeface="Abel"/>
                <a:cs typeface="Abel"/>
                <a:sym typeface="Abel"/>
              </a:defRPr>
            </a:lvl2pPr>
            <a:lvl3pPr lvl="2" algn="ctr">
              <a:spcBef>
                <a:spcPts val="0"/>
              </a:spcBef>
              <a:spcAft>
                <a:spcPts val="0"/>
              </a:spcAft>
              <a:buSzPts val="4000"/>
              <a:buNone/>
              <a:defRPr>
                <a:latin typeface="Abel"/>
                <a:ea typeface="Abel"/>
                <a:cs typeface="Abel"/>
                <a:sym typeface="Abel"/>
              </a:defRPr>
            </a:lvl3pPr>
            <a:lvl4pPr lvl="3" algn="ctr">
              <a:spcBef>
                <a:spcPts val="0"/>
              </a:spcBef>
              <a:spcAft>
                <a:spcPts val="0"/>
              </a:spcAft>
              <a:buSzPts val="4000"/>
              <a:buNone/>
              <a:defRPr>
                <a:latin typeface="Abel"/>
                <a:ea typeface="Abel"/>
                <a:cs typeface="Abel"/>
                <a:sym typeface="Abel"/>
              </a:defRPr>
            </a:lvl4pPr>
            <a:lvl5pPr lvl="4" algn="ctr">
              <a:spcBef>
                <a:spcPts val="0"/>
              </a:spcBef>
              <a:spcAft>
                <a:spcPts val="0"/>
              </a:spcAft>
              <a:buSzPts val="4000"/>
              <a:buNone/>
              <a:defRPr>
                <a:latin typeface="Abel"/>
                <a:ea typeface="Abel"/>
                <a:cs typeface="Abel"/>
                <a:sym typeface="Abel"/>
              </a:defRPr>
            </a:lvl5pPr>
            <a:lvl6pPr lvl="5" algn="ctr">
              <a:spcBef>
                <a:spcPts val="0"/>
              </a:spcBef>
              <a:spcAft>
                <a:spcPts val="0"/>
              </a:spcAft>
              <a:buSzPts val="4000"/>
              <a:buNone/>
              <a:defRPr>
                <a:latin typeface="Abel"/>
                <a:ea typeface="Abel"/>
                <a:cs typeface="Abel"/>
                <a:sym typeface="Abel"/>
              </a:defRPr>
            </a:lvl6pPr>
            <a:lvl7pPr lvl="6" algn="ctr">
              <a:spcBef>
                <a:spcPts val="0"/>
              </a:spcBef>
              <a:spcAft>
                <a:spcPts val="0"/>
              </a:spcAft>
              <a:buSzPts val="4000"/>
              <a:buNone/>
              <a:defRPr>
                <a:latin typeface="Abel"/>
                <a:ea typeface="Abel"/>
                <a:cs typeface="Abel"/>
                <a:sym typeface="Abel"/>
              </a:defRPr>
            </a:lvl7pPr>
            <a:lvl8pPr lvl="7" algn="ctr">
              <a:spcBef>
                <a:spcPts val="0"/>
              </a:spcBef>
              <a:spcAft>
                <a:spcPts val="0"/>
              </a:spcAft>
              <a:buSzPts val="4000"/>
              <a:buNone/>
              <a:defRPr>
                <a:latin typeface="Abel"/>
                <a:ea typeface="Abel"/>
                <a:cs typeface="Abel"/>
                <a:sym typeface="Abel"/>
              </a:defRPr>
            </a:lvl8pPr>
            <a:lvl9pPr lvl="8" algn="ctr">
              <a:spcBef>
                <a:spcPts val="0"/>
              </a:spcBef>
              <a:spcAft>
                <a:spcPts val="0"/>
              </a:spcAft>
              <a:buSzPts val="4000"/>
              <a:buNone/>
              <a:defRPr>
                <a:latin typeface="Abel"/>
                <a:ea typeface="Abel"/>
                <a:cs typeface="Abel"/>
                <a:sym typeface="Abel"/>
              </a:defRPr>
            </a:lvl9pPr>
          </a:lstStyle>
          <a:p>
            <a:endParaRPr/>
          </a:p>
        </p:txBody>
      </p:sp>
      <p:sp>
        <p:nvSpPr>
          <p:cNvPr id="86" name="Google Shape;86;p14"/>
          <p:cNvSpPr txBox="1">
            <a:spLocks noGrp="1"/>
          </p:cNvSpPr>
          <p:nvPr>
            <p:ph type="subTitle" idx="1"/>
          </p:nvPr>
        </p:nvSpPr>
        <p:spPr>
          <a:xfrm>
            <a:off x="3253470" y="5388849"/>
            <a:ext cx="6012900" cy="699000"/>
          </a:xfrm>
          <a:prstGeom prst="rect">
            <a:avLst/>
          </a:prstGeom>
        </p:spPr>
        <p:txBody>
          <a:bodyPr spcFirstLastPara="1" wrap="square" lIns="113100" tIns="113100" rIns="113100" bIns="113100" anchor="t" anchorCtr="0">
            <a:noAutofit/>
          </a:bodyPr>
          <a:lstStyle>
            <a:lvl1pPr lvl="0" algn="r">
              <a:spcBef>
                <a:spcPts val="0"/>
              </a:spcBef>
              <a:spcAft>
                <a:spcPts val="0"/>
              </a:spcAft>
              <a:buSzPts val="2800"/>
              <a:buFont typeface="Bubblegum Sans"/>
              <a:buNone/>
              <a:defRPr sz="2800">
                <a:latin typeface="Bubblegum Sans"/>
                <a:ea typeface="Bubblegum Sans"/>
                <a:cs typeface="Bubblegum Sans"/>
                <a:sym typeface="Bubblegum Sans"/>
              </a:defRPr>
            </a:lvl1pPr>
            <a:lvl2pPr lvl="1" algn="ctr">
              <a:spcBef>
                <a:spcPts val="0"/>
              </a:spcBef>
              <a:spcAft>
                <a:spcPts val="0"/>
              </a:spcAft>
              <a:buSzPts val="2000"/>
              <a:buNone/>
              <a:defRPr/>
            </a:lvl2pPr>
            <a:lvl3pPr lvl="2" algn="ctr">
              <a:spcBef>
                <a:spcPts val="0"/>
              </a:spcBef>
              <a:spcAft>
                <a:spcPts val="0"/>
              </a:spcAft>
              <a:buSzPts val="2000"/>
              <a:buNone/>
              <a:defRPr/>
            </a:lvl3pPr>
            <a:lvl4pPr lvl="3" algn="ctr">
              <a:spcBef>
                <a:spcPts val="0"/>
              </a:spcBef>
              <a:spcAft>
                <a:spcPts val="0"/>
              </a:spcAft>
              <a:buSzPts val="2000"/>
              <a:buNone/>
              <a:defRPr/>
            </a:lvl4pPr>
            <a:lvl5pPr lvl="4" algn="ctr">
              <a:spcBef>
                <a:spcPts val="0"/>
              </a:spcBef>
              <a:spcAft>
                <a:spcPts val="0"/>
              </a:spcAft>
              <a:buSzPts val="2000"/>
              <a:buNone/>
              <a:defRPr/>
            </a:lvl5pPr>
            <a:lvl6pPr lvl="5" algn="ctr">
              <a:spcBef>
                <a:spcPts val="0"/>
              </a:spcBef>
              <a:spcAft>
                <a:spcPts val="0"/>
              </a:spcAft>
              <a:buSzPts val="2000"/>
              <a:buNone/>
              <a:defRPr/>
            </a:lvl6pPr>
            <a:lvl7pPr lvl="6" algn="ctr">
              <a:spcBef>
                <a:spcPts val="0"/>
              </a:spcBef>
              <a:spcAft>
                <a:spcPts val="0"/>
              </a:spcAft>
              <a:buSzPts val="2000"/>
              <a:buNone/>
              <a:defRPr/>
            </a:lvl7pPr>
            <a:lvl8pPr lvl="7" algn="ctr">
              <a:spcBef>
                <a:spcPts val="0"/>
              </a:spcBef>
              <a:spcAft>
                <a:spcPts val="0"/>
              </a:spcAft>
              <a:buSzPts val="2000"/>
              <a:buNone/>
              <a:defRPr/>
            </a:lvl8pPr>
            <a:lvl9pPr lvl="8" algn="ctr">
              <a:spcBef>
                <a:spcPts val="0"/>
              </a:spcBef>
              <a:spcAft>
                <a:spcPts val="0"/>
              </a:spcAft>
              <a:buSzPts val="20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3">
    <p:spTree>
      <p:nvGrpSpPr>
        <p:cNvPr id="1" name="Shape 87"/>
        <p:cNvGrpSpPr/>
        <p:nvPr/>
      </p:nvGrpSpPr>
      <p:grpSpPr>
        <a:xfrm>
          <a:off x="0" y="0"/>
          <a:ext cx="0" cy="0"/>
          <a:chOff x="0" y="0"/>
          <a:chExt cx="0" cy="0"/>
        </a:xfrm>
      </p:grpSpPr>
      <p:sp>
        <p:nvSpPr>
          <p:cNvPr id="88" name="Google Shape;88;p15"/>
          <p:cNvSpPr/>
          <p:nvPr/>
        </p:nvSpPr>
        <p:spPr>
          <a:xfrm rot="-5400000" flipH="1">
            <a:off x="-949652" y="898695"/>
            <a:ext cx="7783560" cy="5986170"/>
          </a:xfrm>
          <a:prstGeom prst="flowChartDocument">
            <a:avLst/>
          </a:prstGeom>
          <a:solidFill>
            <a:srgbClr val="B2F2EA">
              <a:alpha val="26339"/>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89" name="Google Shape;89;p15"/>
          <p:cNvSpPr txBox="1">
            <a:spLocks noGrp="1"/>
          </p:cNvSpPr>
          <p:nvPr>
            <p:ph type="title"/>
          </p:nvPr>
        </p:nvSpPr>
        <p:spPr>
          <a:xfrm>
            <a:off x="792000" y="816000"/>
            <a:ext cx="8474400" cy="865500"/>
          </a:xfrm>
          <a:prstGeom prst="rect">
            <a:avLst/>
          </a:prstGeom>
        </p:spPr>
        <p:txBody>
          <a:bodyPr spcFirstLastPara="1" wrap="square" lIns="113100" tIns="113100" rIns="113100" bIns="113100" anchor="t"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90" name="Google Shape;90;p15"/>
          <p:cNvSpPr txBox="1">
            <a:spLocks noGrp="1"/>
          </p:cNvSpPr>
          <p:nvPr>
            <p:ph type="subTitle" idx="1"/>
          </p:nvPr>
        </p:nvSpPr>
        <p:spPr>
          <a:xfrm>
            <a:off x="3982452" y="5686462"/>
            <a:ext cx="2569200" cy="922500"/>
          </a:xfrm>
          <a:prstGeom prst="rect">
            <a:avLst/>
          </a:prstGeom>
        </p:spPr>
        <p:txBody>
          <a:bodyPr spcFirstLastPara="1" wrap="square" lIns="113100" tIns="113100" rIns="113100" bIns="113100"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91" name="Google Shape;91;p15"/>
          <p:cNvSpPr txBox="1">
            <a:spLocks noGrp="1"/>
          </p:cNvSpPr>
          <p:nvPr>
            <p:ph type="subTitle" idx="2"/>
          </p:nvPr>
        </p:nvSpPr>
        <p:spPr>
          <a:xfrm>
            <a:off x="3982440" y="4925278"/>
            <a:ext cx="2569200" cy="710400"/>
          </a:xfrm>
          <a:prstGeom prst="rect">
            <a:avLst/>
          </a:prstGeom>
        </p:spPr>
        <p:txBody>
          <a:bodyPr spcFirstLastPara="1" wrap="square" lIns="113100" tIns="113100" rIns="113100" bIns="113100" anchor="ctr" anchorCtr="0">
            <a:noAutofit/>
          </a:bodyPr>
          <a:lstStyle>
            <a:lvl1pPr lvl="0" rtl="0">
              <a:spcBef>
                <a:spcPts val="0"/>
              </a:spcBef>
              <a:spcAft>
                <a:spcPts val="0"/>
              </a:spcAft>
              <a:buSzPts val="2800"/>
              <a:buFont typeface="Bubblegum Sans"/>
              <a:buNone/>
              <a:defRPr sz="2800">
                <a:latin typeface="Bubblegum Sans"/>
                <a:ea typeface="Bubblegum Sans"/>
                <a:cs typeface="Bubblegum Sans"/>
                <a:sym typeface="Bubblegum Sans"/>
              </a:defRPr>
            </a:lvl1pPr>
            <a:lvl2pPr lvl="1" rtl="0">
              <a:spcBef>
                <a:spcPts val="0"/>
              </a:spcBef>
              <a:spcAft>
                <a:spcPts val="0"/>
              </a:spcAft>
              <a:buSzPts val="2800"/>
              <a:buFont typeface="Bubblegum Sans"/>
              <a:buNone/>
              <a:defRPr sz="2800">
                <a:latin typeface="Bubblegum Sans"/>
                <a:ea typeface="Bubblegum Sans"/>
                <a:cs typeface="Bubblegum Sans"/>
                <a:sym typeface="Bubblegum Sans"/>
              </a:defRPr>
            </a:lvl2pPr>
            <a:lvl3pPr lvl="2" rtl="0">
              <a:spcBef>
                <a:spcPts val="0"/>
              </a:spcBef>
              <a:spcAft>
                <a:spcPts val="0"/>
              </a:spcAft>
              <a:buSzPts val="2800"/>
              <a:buFont typeface="Bubblegum Sans"/>
              <a:buNone/>
              <a:defRPr sz="2800">
                <a:latin typeface="Bubblegum Sans"/>
                <a:ea typeface="Bubblegum Sans"/>
                <a:cs typeface="Bubblegum Sans"/>
                <a:sym typeface="Bubblegum Sans"/>
              </a:defRPr>
            </a:lvl3pPr>
            <a:lvl4pPr lvl="3" rtl="0">
              <a:spcBef>
                <a:spcPts val="0"/>
              </a:spcBef>
              <a:spcAft>
                <a:spcPts val="0"/>
              </a:spcAft>
              <a:buSzPts val="2800"/>
              <a:buFont typeface="Bubblegum Sans"/>
              <a:buNone/>
              <a:defRPr sz="2800">
                <a:latin typeface="Bubblegum Sans"/>
                <a:ea typeface="Bubblegum Sans"/>
                <a:cs typeface="Bubblegum Sans"/>
                <a:sym typeface="Bubblegum Sans"/>
              </a:defRPr>
            </a:lvl4pPr>
            <a:lvl5pPr lvl="4" rtl="0">
              <a:spcBef>
                <a:spcPts val="0"/>
              </a:spcBef>
              <a:spcAft>
                <a:spcPts val="0"/>
              </a:spcAft>
              <a:buSzPts val="2800"/>
              <a:buFont typeface="Bubblegum Sans"/>
              <a:buNone/>
              <a:defRPr sz="2800">
                <a:latin typeface="Bubblegum Sans"/>
                <a:ea typeface="Bubblegum Sans"/>
                <a:cs typeface="Bubblegum Sans"/>
                <a:sym typeface="Bubblegum Sans"/>
              </a:defRPr>
            </a:lvl5pPr>
            <a:lvl6pPr lvl="5" rtl="0">
              <a:spcBef>
                <a:spcPts val="0"/>
              </a:spcBef>
              <a:spcAft>
                <a:spcPts val="0"/>
              </a:spcAft>
              <a:buSzPts val="2800"/>
              <a:buFont typeface="Bubblegum Sans"/>
              <a:buNone/>
              <a:defRPr sz="2800">
                <a:latin typeface="Bubblegum Sans"/>
                <a:ea typeface="Bubblegum Sans"/>
                <a:cs typeface="Bubblegum Sans"/>
                <a:sym typeface="Bubblegum Sans"/>
              </a:defRPr>
            </a:lvl6pPr>
            <a:lvl7pPr lvl="6" rtl="0">
              <a:spcBef>
                <a:spcPts val="0"/>
              </a:spcBef>
              <a:spcAft>
                <a:spcPts val="0"/>
              </a:spcAft>
              <a:buSzPts val="2800"/>
              <a:buFont typeface="Bubblegum Sans"/>
              <a:buNone/>
              <a:defRPr sz="2800">
                <a:latin typeface="Bubblegum Sans"/>
                <a:ea typeface="Bubblegum Sans"/>
                <a:cs typeface="Bubblegum Sans"/>
                <a:sym typeface="Bubblegum Sans"/>
              </a:defRPr>
            </a:lvl7pPr>
            <a:lvl8pPr lvl="7" rtl="0">
              <a:spcBef>
                <a:spcPts val="0"/>
              </a:spcBef>
              <a:spcAft>
                <a:spcPts val="0"/>
              </a:spcAft>
              <a:buSzPts val="2800"/>
              <a:buFont typeface="Bubblegum Sans"/>
              <a:buNone/>
              <a:defRPr sz="2800">
                <a:latin typeface="Bubblegum Sans"/>
                <a:ea typeface="Bubblegum Sans"/>
                <a:cs typeface="Bubblegum Sans"/>
                <a:sym typeface="Bubblegum Sans"/>
              </a:defRPr>
            </a:lvl8pPr>
            <a:lvl9pPr lvl="8" rtl="0">
              <a:spcBef>
                <a:spcPts val="0"/>
              </a:spcBef>
              <a:spcAft>
                <a:spcPts val="0"/>
              </a:spcAft>
              <a:buSzPts val="2800"/>
              <a:buFont typeface="Bubblegum Sans"/>
              <a:buNone/>
              <a:defRPr sz="2800">
                <a:latin typeface="Bubblegum Sans"/>
                <a:ea typeface="Bubblegum Sans"/>
                <a:cs typeface="Bubblegum Sans"/>
                <a:sym typeface="Bubblegum Sans"/>
              </a:defRPr>
            </a:lvl9pPr>
          </a:lstStyle>
          <a:p>
            <a:endParaRPr/>
          </a:p>
        </p:txBody>
      </p:sp>
      <p:sp>
        <p:nvSpPr>
          <p:cNvPr id="92" name="Google Shape;92;p15"/>
          <p:cNvSpPr txBox="1">
            <a:spLocks noGrp="1"/>
          </p:cNvSpPr>
          <p:nvPr>
            <p:ph type="subTitle" idx="3"/>
          </p:nvPr>
        </p:nvSpPr>
        <p:spPr>
          <a:xfrm>
            <a:off x="3506912" y="3286440"/>
            <a:ext cx="2569200" cy="922500"/>
          </a:xfrm>
          <a:prstGeom prst="rect">
            <a:avLst/>
          </a:prstGeom>
        </p:spPr>
        <p:txBody>
          <a:bodyPr spcFirstLastPara="1" wrap="square" lIns="113100" tIns="113100" rIns="113100" bIns="113100" anchor="ctr" anchorCtr="0">
            <a:noAutofit/>
          </a:bodyPr>
          <a:lstStyle>
            <a:lvl1pPr lvl="0" algn="r" rtl="0">
              <a:spcBef>
                <a:spcPts val="0"/>
              </a:spcBef>
              <a:spcAft>
                <a:spcPts val="0"/>
              </a:spcAft>
              <a:buSzPts val="2000"/>
              <a:buNone/>
              <a:defRPr/>
            </a:lvl1pPr>
            <a:lvl2pPr lvl="1" algn="r" rtl="0">
              <a:spcBef>
                <a:spcPts val="0"/>
              </a:spcBef>
              <a:spcAft>
                <a:spcPts val="0"/>
              </a:spcAft>
              <a:buSzPts val="2000"/>
              <a:buNone/>
              <a:defRPr/>
            </a:lvl2pPr>
            <a:lvl3pPr lvl="2" algn="r" rtl="0">
              <a:spcBef>
                <a:spcPts val="0"/>
              </a:spcBef>
              <a:spcAft>
                <a:spcPts val="0"/>
              </a:spcAft>
              <a:buSzPts val="2000"/>
              <a:buNone/>
              <a:defRPr/>
            </a:lvl3pPr>
            <a:lvl4pPr lvl="3" algn="r" rtl="0">
              <a:spcBef>
                <a:spcPts val="0"/>
              </a:spcBef>
              <a:spcAft>
                <a:spcPts val="0"/>
              </a:spcAft>
              <a:buSzPts val="2000"/>
              <a:buNone/>
              <a:defRPr/>
            </a:lvl4pPr>
            <a:lvl5pPr lvl="4" algn="r" rtl="0">
              <a:spcBef>
                <a:spcPts val="0"/>
              </a:spcBef>
              <a:spcAft>
                <a:spcPts val="0"/>
              </a:spcAft>
              <a:buSzPts val="2000"/>
              <a:buNone/>
              <a:defRPr/>
            </a:lvl5pPr>
            <a:lvl6pPr lvl="5" algn="r" rtl="0">
              <a:spcBef>
                <a:spcPts val="0"/>
              </a:spcBef>
              <a:spcAft>
                <a:spcPts val="0"/>
              </a:spcAft>
              <a:buSzPts val="2000"/>
              <a:buNone/>
              <a:defRPr/>
            </a:lvl6pPr>
            <a:lvl7pPr lvl="6" algn="r" rtl="0">
              <a:spcBef>
                <a:spcPts val="0"/>
              </a:spcBef>
              <a:spcAft>
                <a:spcPts val="0"/>
              </a:spcAft>
              <a:buSzPts val="2000"/>
              <a:buNone/>
              <a:defRPr/>
            </a:lvl7pPr>
            <a:lvl8pPr lvl="7" algn="r" rtl="0">
              <a:spcBef>
                <a:spcPts val="0"/>
              </a:spcBef>
              <a:spcAft>
                <a:spcPts val="0"/>
              </a:spcAft>
              <a:buSzPts val="2000"/>
              <a:buNone/>
              <a:defRPr/>
            </a:lvl8pPr>
            <a:lvl9pPr lvl="8" algn="r" rtl="0">
              <a:spcBef>
                <a:spcPts val="0"/>
              </a:spcBef>
              <a:spcAft>
                <a:spcPts val="0"/>
              </a:spcAft>
              <a:buSzPts val="2000"/>
              <a:buNone/>
              <a:defRPr/>
            </a:lvl9pPr>
          </a:lstStyle>
          <a:p>
            <a:endParaRPr/>
          </a:p>
        </p:txBody>
      </p:sp>
      <p:sp>
        <p:nvSpPr>
          <p:cNvPr id="93" name="Google Shape;93;p15"/>
          <p:cNvSpPr txBox="1">
            <a:spLocks noGrp="1"/>
          </p:cNvSpPr>
          <p:nvPr>
            <p:ph type="subTitle" idx="4"/>
          </p:nvPr>
        </p:nvSpPr>
        <p:spPr>
          <a:xfrm>
            <a:off x="3506910" y="2525256"/>
            <a:ext cx="2569200" cy="710400"/>
          </a:xfrm>
          <a:prstGeom prst="rect">
            <a:avLst/>
          </a:prstGeom>
        </p:spPr>
        <p:txBody>
          <a:bodyPr spcFirstLastPara="1" wrap="square" lIns="113100" tIns="113100" rIns="113100" bIns="113100" anchor="ctr" anchorCtr="0">
            <a:noAutofit/>
          </a:bodyPr>
          <a:lstStyle>
            <a:lvl1pPr lvl="0" algn="r" rtl="0">
              <a:spcBef>
                <a:spcPts val="0"/>
              </a:spcBef>
              <a:spcAft>
                <a:spcPts val="0"/>
              </a:spcAft>
              <a:buSzPts val="2800"/>
              <a:buFont typeface="Bubblegum Sans"/>
              <a:buNone/>
              <a:defRPr sz="2800">
                <a:latin typeface="Bubblegum Sans"/>
                <a:ea typeface="Bubblegum Sans"/>
                <a:cs typeface="Bubblegum Sans"/>
                <a:sym typeface="Bubblegum Sans"/>
              </a:defRPr>
            </a:lvl1pPr>
            <a:lvl2pPr lvl="1" algn="r" rtl="0">
              <a:spcBef>
                <a:spcPts val="0"/>
              </a:spcBef>
              <a:spcAft>
                <a:spcPts val="0"/>
              </a:spcAft>
              <a:buSzPts val="2800"/>
              <a:buFont typeface="Bubblegum Sans"/>
              <a:buNone/>
              <a:defRPr sz="2800">
                <a:latin typeface="Bubblegum Sans"/>
                <a:ea typeface="Bubblegum Sans"/>
                <a:cs typeface="Bubblegum Sans"/>
                <a:sym typeface="Bubblegum Sans"/>
              </a:defRPr>
            </a:lvl2pPr>
            <a:lvl3pPr lvl="2" algn="r" rtl="0">
              <a:spcBef>
                <a:spcPts val="0"/>
              </a:spcBef>
              <a:spcAft>
                <a:spcPts val="0"/>
              </a:spcAft>
              <a:buSzPts val="2800"/>
              <a:buFont typeface="Bubblegum Sans"/>
              <a:buNone/>
              <a:defRPr sz="2800">
                <a:latin typeface="Bubblegum Sans"/>
                <a:ea typeface="Bubblegum Sans"/>
                <a:cs typeface="Bubblegum Sans"/>
                <a:sym typeface="Bubblegum Sans"/>
              </a:defRPr>
            </a:lvl3pPr>
            <a:lvl4pPr lvl="3" algn="r" rtl="0">
              <a:spcBef>
                <a:spcPts val="0"/>
              </a:spcBef>
              <a:spcAft>
                <a:spcPts val="0"/>
              </a:spcAft>
              <a:buSzPts val="2800"/>
              <a:buFont typeface="Bubblegum Sans"/>
              <a:buNone/>
              <a:defRPr sz="2800">
                <a:latin typeface="Bubblegum Sans"/>
                <a:ea typeface="Bubblegum Sans"/>
                <a:cs typeface="Bubblegum Sans"/>
                <a:sym typeface="Bubblegum Sans"/>
              </a:defRPr>
            </a:lvl4pPr>
            <a:lvl5pPr lvl="4" algn="r" rtl="0">
              <a:spcBef>
                <a:spcPts val="0"/>
              </a:spcBef>
              <a:spcAft>
                <a:spcPts val="0"/>
              </a:spcAft>
              <a:buSzPts val="2800"/>
              <a:buFont typeface="Bubblegum Sans"/>
              <a:buNone/>
              <a:defRPr sz="2800">
                <a:latin typeface="Bubblegum Sans"/>
                <a:ea typeface="Bubblegum Sans"/>
                <a:cs typeface="Bubblegum Sans"/>
                <a:sym typeface="Bubblegum Sans"/>
              </a:defRPr>
            </a:lvl5pPr>
            <a:lvl6pPr lvl="5" algn="r" rtl="0">
              <a:spcBef>
                <a:spcPts val="0"/>
              </a:spcBef>
              <a:spcAft>
                <a:spcPts val="0"/>
              </a:spcAft>
              <a:buSzPts val="2800"/>
              <a:buFont typeface="Bubblegum Sans"/>
              <a:buNone/>
              <a:defRPr sz="2800">
                <a:latin typeface="Bubblegum Sans"/>
                <a:ea typeface="Bubblegum Sans"/>
                <a:cs typeface="Bubblegum Sans"/>
                <a:sym typeface="Bubblegum Sans"/>
              </a:defRPr>
            </a:lvl6pPr>
            <a:lvl7pPr lvl="6" algn="r" rtl="0">
              <a:spcBef>
                <a:spcPts val="0"/>
              </a:spcBef>
              <a:spcAft>
                <a:spcPts val="0"/>
              </a:spcAft>
              <a:buSzPts val="2800"/>
              <a:buFont typeface="Bubblegum Sans"/>
              <a:buNone/>
              <a:defRPr sz="2800">
                <a:latin typeface="Bubblegum Sans"/>
                <a:ea typeface="Bubblegum Sans"/>
                <a:cs typeface="Bubblegum Sans"/>
                <a:sym typeface="Bubblegum Sans"/>
              </a:defRPr>
            </a:lvl7pPr>
            <a:lvl8pPr lvl="7" algn="r" rtl="0">
              <a:spcBef>
                <a:spcPts val="0"/>
              </a:spcBef>
              <a:spcAft>
                <a:spcPts val="0"/>
              </a:spcAft>
              <a:buSzPts val="2800"/>
              <a:buFont typeface="Bubblegum Sans"/>
              <a:buNone/>
              <a:defRPr sz="2800">
                <a:latin typeface="Bubblegum Sans"/>
                <a:ea typeface="Bubblegum Sans"/>
                <a:cs typeface="Bubblegum Sans"/>
                <a:sym typeface="Bubblegum Sans"/>
              </a:defRPr>
            </a:lvl8pPr>
            <a:lvl9pPr lvl="8" algn="r" rtl="0">
              <a:spcBef>
                <a:spcPts val="0"/>
              </a:spcBef>
              <a:spcAft>
                <a:spcPts val="0"/>
              </a:spcAft>
              <a:buSzPts val="2800"/>
              <a:buFont typeface="Bubblegum Sans"/>
              <a:buNone/>
              <a:defRPr sz="2800">
                <a:latin typeface="Bubblegum Sans"/>
                <a:ea typeface="Bubblegum Sans"/>
                <a:cs typeface="Bubblegum Sans"/>
                <a:sym typeface="Bubblegum Sans"/>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TITLE_AND_TWO_COLUMNS_1">
    <p:spTree>
      <p:nvGrpSpPr>
        <p:cNvPr id="1" name="Shape 94"/>
        <p:cNvGrpSpPr/>
        <p:nvPr/>
      </p:nvGrpSpPr>
      <p:grpSpPr>
        <a:xfrm>
          <a:off x="0" y="0"/>
          <a:ext cx="0" cy="0"/>
          <a:chOff x="0" y="0"/>
          <a:chExt cx="0" cy="0"/>
        </a:xfrm>
      </p:grpSpPr>
      <p:sp>
        <p:nvSpPr>
          <p:cNvPr id="95" name="Google Shape;95;p16"/>
          <p:cNvSpPr/>
          <p:nvPr/>
        </p:nvSpPr>
        <p:spPr>
          <a:xfrm rot="-5400000" flipH="1">
            <a:off x="-949652" y="898695"/>
            <a:ext cx="7783560" cy="5986170"/>
          </a:xfrm>
          <a:prstGeom prst="flowChartDocument">
            <a:avLst/>
          </a:prstGeom>
          <a:solidFill>
            <a:srgbClr val="B2F2EA">
              <a:alpha val="26339"/>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96" name="Google Shape;96;p16"/>
          <p:cNvSpPr txBox="1">
            <a:spLocks noGrp="1"/>
          </p:cNvSpPr>
          <p:nvPr>
            <p:ph type="title"/>
          </p:nvPr>
        </p:nvSpPr>
        <p:spPr>
          <a:xfrm>
            <a:off x="792000" y="816000"/>
            <a:ext cx="8474400" cy="865500"/>
          </a:xfrm>
          <a:prstGeom prst="rect">
            <a:avLst/>
          </a:prstGeom>
        </p:spPr>
        <p:txBody>
          <a:bodyPr spcFirstLastPara="1" wrap="square" lIns="113100" tIns="113100" rIns="113100" bIns="113100" anchor="t"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97" name="Google Shape;97;p16"/>
          <p:cNvSpPr txBox="1">
            <a:spLocks noGrp="1"/>
          </p:cNvSpPr>
          <p:nvPr>
            <p:ph type="subTitle" idx="1"/>
          </p:nvPr>
        </p:nvSpPr>
        <p:spPr>
          <a:xfrm>
            <a:off x="928950" y="5456169"/>
            <a:ext cx="2381700" cy="1269900"/>
          </a:xfrm>
          <a:prstGeom prst="rect">
            <a:avLst/>
          </a:prstGeom>
        </p:spPr>
        <p:txBody>
          <a:bodyPr spcFirstLastPara="1" wrap="square" lIns="113100" tIns="113100" rIns="113100" bIns="113100" anchor="t" anchorCtr="0">
            <a:noAutofit/>
          </a:bodyPr>
          <a:lstStyle>
            <a:lvl1pPr lvl="0" algn="ctr" rtl="0">
              <a:spcBef>
                <a:spcPts val="0"/>
              </a:spcBef>
              <a:spcAft>
                <a:spcPts val="0"/>
              </a:spcAft>
              <a:buSzPts val="2000"/>
              <a:buNone/>
              <a:defRPr/>
            </a:lvl1pPr>
            <a:lvl2pPr lvl="1" algn="ctr" rtl="0">
              <a:spcBef>
                <a:spcPts val="0"/>
              </a:spcBef>
              <a:spcAft>
                <a:spcPts val="0"/>
              </a:spcAft>
              <a:buSzPts val="2000"/>
              <a:buNone/>
              <a:defRPr/>
            </a:lvl2pPr>
            <a:lvl3pPr lvl="2" algn="ctr" rtl="0">
              <a:spcBef>
                <a:spcPts val="0"/>
              </a:spcBef>
              <a:spcAft>
                <a:spcPts val="0"/>
              </a:spcAft>
              <a:buSzPts val="2000"/>
              <a:buNone/>
              <a:defRPr/>
            </a:lvl3pPr>
            <a:lvl4pPr lvl="3" algn="ctr" rtl="0">
              <a:spcBef>
                <a:spcPts val="0"/>
              </a:spcBef>
              <a:spcAft>
                <a:spcPts val="0"/>
              </a:spcAft>
              <a:buSzPts val="2000"/>
              <a:buNone/>
              <a:defRPr/>
            </a:lvl4pPr>
            <a:lvl5pPr lvl="4" algn="ctr" rtl="0">
              <a:spcBef>
                <a:spcPts val="0"/>
              </a:spcBef>
              <a:spcAft>
                <a:spcPts val="0"/>
              </a:spcAft>
              <a:buSzPts val="2000"/>
              <a:buNone/>
              <a:defRPr/>
            </a:lvl5pPr>
            <a:lvl6pPr lvl="5" algn="ctr" rtl="0">
              <a:spcBef>
                <a:spcPts val="0"/>
              </a:spcBef>
              <a:spcAft>
                <a:spcPts val="0"/>
              </a:spcAft>
              <a:buSzPts val="2000"/>
              <a:buNone/>
              <a:defRPr/>
            </a:lvl6pPr>
            <a:lvl7pPr lvl="6" algn="ctr" rtl="0">
              <a:spcBef>
                <a:spcPts val="0"/>
              </a:spcBef>
              <a:spcAft>
                <a:spcPts val="0"/>
              </a:spcAft>
              <a:buSzPts val="2000"/>
              <a:buNone/>
              <a:defRPr/>
            </a:lvl7pPr>
            <a:lvl8pPr lvl="7" algn="ctr" rtl="0">
              <a:spcBef>
                <a:spcPts val="0"/>
              </a:spcBef>
              <a:spcAft>
                <a:spcPts val="0"/>
              </a:spcAft>
              <a:buSzPts val="2000"/>
              <a:buNone/>
              <a:defRPr/>
            </a:lvl8pPr>
            <a:lvl9pPr lvl="8" algn="ctr" rtl="0">
              <a:spcBef>
                <a:spcPts val="0"/>
              </a:spcBef>
              <a:spcAft>
                <a:spcPts val="0"/>
              </a:spcAft>
              <a:buSzPts val="2000"/>
              <a:buNone/>
              <a:defRPr/>
            </a:lvl9pPr>
          </a:lstStyle>
          <a:p>
            <a:endParaRPr/>
          </a:p>
        </p:txBody>
      </p:sp>
      <p:sp>
        <p:nvSpPr>
          <p:cNvPr id="98" name="Google Shape;98;p16"/>
          <p:cNvSpPr txBox="1">
            <a:spLocks noGrp="1"/>
          </p:cNvSpPr>
          <p:nvPr>
            <p:ph type="subTitle" idx="2"/>
          </p:nvPr>
        </p:nvSpPr>
        <p:spPr>
          <a:xfrm>
            <a:off x="3838408" y="5456169"/>
            <a:ext cx="2381700" cy="1269900"/>
          </a:xfrm>
          <a:prstGeom prst="rect">
            <a:avLst/>
          </a:prstGeom>
        </p:spPr>
        <p:txBody>
          <a:bodyPr spcFirstLastPara="1" wrap="square" lIns="113100" tIns="113100" rIns="113100" bIns="113100" anchor="t" anchorCtr="0">
            <a:noAutofit/>
          </a:bodyPr>
          <a:lstStyle>
            <a:lvl1pPr lvl="0" algn="ctr" rtl="0">
              <a:spcBef>
                <a:spcPts val="0"/>
              </a:spcBef>
              <a:spcAft>
                <a:spcPts val="0"/>
              </a:spcAft>
              <a:buSzPts val="2000"/>
              <a:buNone/>
              <a:defRPr/>
            </a:lvl1pPr>
            <a:lvl2pPr lvl="1" algn="ctr" rtl="0">
              <a:spcBef>
                <a:spcPts val="0"/>
              </a:spcBef>
              <a:spcAft>
                <a:spcPts val="0"/>
              </a:spcAft>
              <a:buSzPts val="2000"/>
              <a:buNone/>
              <a:defRPr/>
            </a:lvl2pPr>
            <a:lvl3pPr lvl="2" algn="ctr" rtl="0">
              <a:spcBef>
                <a:spcPts val="0"/>
              </a:spcBef>
              <a:spcAft>
                <a:spcPts val="0"/>
              </a:spcAft>
              <a:buSzPts val="2000"/>
              <a:buNone/>
              <a:defRPr/>
            </a:lvl3pPr>
            <a:lvl4pPr lvl="3" algn="ctr" rtl="0">
              <a:spcBef>
                <a:spcPts val="0"/>
              </a:spcBef>
              <a:spcAft>
                <a:spcPts val="0"/>
              </a:spcAft>
              <a:buSzPts val="2000"/>
              <a:buNone/>
              <a:defRPr/>
            </a:lvl4pPr>
            <a:lvl5pPr lvl="4" algn="ctr" rtl="0">
              <a:spcBef>
                <a:spcPts val="0"/>
              </a:spcBef>
              <a:spcAft>
                <a:spcPts val="0"/>
              </a:spcAft>
              <a:buSzPts val="2000"/>
              <a:buNone/>
              <a:defRPr/>
            </a:lvl5pPr>
            <a:lvl6pPr lvl="5" algn="ctr" rtl="0">
              <a:spcBef>
                <a:spcPts val="0"/>
              </a:spcBef>
              <a:spcAft>
                <a:spcPts val="0"/>
              </a:spcAft>
              <a:buSzPts val="2000"/>
              <a:buNone/>
              <a:defRPr/>
            </a:lvl6pPr>
            <a:lvl7pPr lvl="6" algn="ctr" rtl="0">
              <a:spcBef>
                <a:spcPts val="0"/>
              </a:spcBef>
              <a:spcAft>
                <a:spcPts val="0"/>
              </a:spcAft>
              <a:buSzPts val="2000"/>
              <a:buNone/>
              <a:defRPr/>
            </a:lvl7pPr>
            <a:lvl8pPr lvl="7" algn="ctr" rtl="0">
              <a:spcBef>
                <a:spcPts val="0"/>
              </a:spcBef>
              <a:spcAft>
                <a:spcPts val="0"/>
              </a:spcAft>
              <a:buSzPts val="2000"/>
              <a:buNone/>
              <a:defRPr/>
            </a:lvl8pPr>
            <a:lvl9pPr lvl="8" algn="ctr" rtl="0">
              <a:spcBef>
                <a:spcPts val="0"/>
              </a:spcBef>
              <a:spcAft>
                <a:spcPts val="0"/>
              </a:spcAft>
              <a:buSzPts val="2000"/>
              <a:buNone/>
              <a:defRPr/>
            </a:lvl9pPr>
          </a:lstStyle>
          <a:p>
            <a:endParaRPr/>
          </a:p>
        </p:txBody>
      </p:sp>
      <p:sp>
        <p:nvSpPr>
          <p:cNvPr id="99" name="Google Shape;99;p16"/>
          <p:cNvSpPr txBox="1">
            <a:spLocks noGrp="1"/>
          </p:cNvSpPr>
          <p:nvPr>
            <p:ph type="subTitle" idx="3"/>
          </p:nvPr>
        </p:nvSpPr>
        <p:spPr>
          <a:xfrm>
            <a:off x="928950" y="4824336"/>
            <a:ext cx="2381700" cy="710400"/>
          </a:xfrm>
          <a:prstGeom prst="rect">
            <a:avLst/>
          </a:prstGeom>
        </p:spPr>
        <p:txBody>
          <a:bodyPr spcFirstLastPara="1" wrap="square" lIns="113100" tIns="113100" rIns="113100" bIns="113100" anchor="t" anchorCtr="0">
            <a:noAutofit/>
          </a:bodyPr>
          <a:lstStyle>
            <a:lvl1pPr lvl="0" algn="ctr" rtl="0">
              <a:spcBef>
                <a:spcPts val="0"/>
              </a:spcBef>
              <a:spcAft>
                <a:spcPts val="0"/>
              </a:spcAft>
              <a:buSzPts val="2800"/>
              <a:buFont typeface="Bubblegum Sans"/>
              <a:buNone/>
              <a:defRPr sz="2800">
                <a:latin typeface="Bubblegum Sans"/>
                <a:ea typeface="Bubblegum Sans"/>
                <a:cs typeface="Bubblegum Sans"/>
                <a:sym typeface="Bubblegum Sans"/>
              </a:defRPr>
            </a:lvl1pPr>
            <a:lvl2pPr lvl="1" algn="ctr" rtl="0">
              <a:spcBef>
                <a:spcPts val="0"/>
              </a:spcBef>
              <a:spcAft>
                <a:spcPts val="0"/>
              </a:spcAft>
              <a:buSzPts val="2800"/>
              <a:buFont typeface="Bubblegum Sans"/>
              <a:buNone/>
              <a:defRPr sz="2800">
                <a:latin typeface="Bubblegum Sans"/>
                <a:ea typeface="Bubblegum Sans"/>
                <a:cs typeface="Bubblegum Sans"/>
                <a:sym typeface="Bubblegum Sans"/>
              </a:defRPr>
            </a:lvl2pPr>
            <a:lvl3pPr lvl="2" algn="ctr" rtl="0">
              <a:spcBef>
                <a:spcPts val="0"/>
              </a:spcBef>
              <a:spcAft>
                <a:spcPts val="0"/>
              </a:spcAft>
              <a:buSzPts val="2800"/>
              <a:buFont typeface="Bubblegum Sans"/>
              <a:buNone/>
              <a:defRPr sz="2800">
                <a:latin typeface="Bubblegum Sans"/>
                <a:ea typeface="Bubblegum Sans"/>
                <a:cs typeface="Bubblegum Sans"/>
                <a:sym typeface="Bubblegum Sans"/>
              </a:defRPr>
            </a:lvl3pPr>
            <a:lvl4pPr lvl="3" algn="ctr" rtl="0">
              <a:spcBef>
                <a:spcPts val="0"/>
              </a:spcBef>
              <a:spcAft>
                <a:spcPts val="0"/>
              </a:spcAft>
              <a:buSzPts val="2800"/>
              <a:buFont typeface="Bubblegum Sans"/>
              <a:buNone/>
              <a:defRPr sz="2800">
                <a:latin typeface="Bubblegum Sans"/>
                <a:ea typeface="Bubblegum Sans"/>
                <a:cs typeface="Bubblegum Sans"/>
                <a:sym typeface="Bubblegum Sans"/>
              </a:defRPr>
            </a:lvl4pPr>
            <a:lvl5pPr lvl="4" algn="ctr" rtl="0">
              <a:spcBef>
                <a:spcPts val="0"/>
              </a:spcBef>
              <a:spcAft>
                <a:spcPts val="0"/>
              </a:spcAft>
              <a:buSzPts val="2800"/>
              <a:buFont typeface="Bubblegum Sans"/>
              <a:buNone/>
              <a:defRPr sz="2800">
                <a:latin typeface="Bubblegum Sans"/>
                <a:ea typeface="Bubblegum Sans"/>
                <a:cs typeface="Bubblegum Sans"/>
                <a:sym typeface="Bubblegum Sans"/>
              </a:defRPr>
            </a:lvl5pPr>
            <a:lvl6pPr lvl="5" algn="ctr" rtl="0">
              <a:spcBef>
                <a:spcPts val="0"/>
              </a:spcBef>
              <a:spcAft>
                <a:spcPts val="0"/>
              </a:spcAft>
              <a:buSzPts val="2800"/>
              <a:buFont typeface="Bubblegum Sans"/>
              <a:buNone/>
              <a:defRPr sz="2800">
                <a:latin typeface="Bubblegum Sans"/>
                <a:ea typeface="Bubblegum Sans"/>
                <a:cs typeface="Bubblegum Sans"/>
                <a:sym typeface="Bubblegum Sans"/>
              </a:defRPr>
            </a:lvl6pPr>
            <a:lvl7pPr lvl="6" algn="ctr" rtl="0">
              <a:spcBef>
                <a:spcPts val="0"/>
              </a:spcBef>
              <a:spcAft>
                <a:spcPts val="0"/>
              </a:spcAft>
              <a:buSzPts val="2800"/>
              <a:buFont typeface="Bubblegum Sans"/>
              <a:buNone/>
              <a:defRPr sz="2800">
                <a:latin typeface="Bubblegum Sans"/>
                <a:ea typeface="Bubblegum Sans"/>
                <a:cs typeface="Bubblegum Sans"/>
                <a:sym typeface="Bubblegum Sans"/>
              </a:defRPr>
            </a:lvl7pPr>
            <a:lvl8pPr lvl="7" algn="ctr" rtl="0">
              <a:spcBef>
                <a:spcPts val="0"/>
              </a:spcBef>
              <a:spcAft>
                <a:spcPts val="0"/>
              </a:spcAft>
              <a:buSzPts val="2800"/>
              <a:buFont typeface="Bubblegum Sans"/>
              <a:buNone/>
              <a:defRPr sz="2800">
                <a:latin typeface="Bubblegum Sans"/>
                <a:ea typeface="Bubblegum Sans"/>
                <a:cs typeface="Bubblegum Sans"/>
                <a:sym typeface="Bubblegum Sans"/>
              </a:defRPr>
            </a:lvl8pPr>
            <a:lvl9pPr lvl="8" algn="ctr" rtl="0">
              <a:spcBef>
                <a:spcPts val="0"/>
              </a:spcBef>
              <a:spcAft>
                <a:spcPts val="0"/>
              </a:spcAft>
              <a:buSzPts val="2800"/>
              <a:buFont typeface="Bubblegum Sans"/>
              <a:buNone/>
              <a:defRPr sz="2800">
                <a:latin typeface="Bubblegum Sans"/>
                <a:ea typeface="Bubblegum Sans"/>
                <a:cs typeface="Bubblegum Sans"/>
                <a:sym typeface="Bubblegum Sans"/>
              </a:defRPr>
            </a:lvl9pPr>
          </a:lstStyle>
          <a:p>
            <a:endParaRPr/>
          </a:p>
        </p:txBody>
      </p:sp>
      <p:sp>
        <p:nvSpPr>
          <p:cNvPr id="100" name="Google Shape;100;p16"/>
          <p:cNvSpPr txBox="1">
            <a:spLocks noGrp="1"/>
          </p:cNvSpPr>
          <p:nvPr>
            <p:ph type="subTitle" idx="4"/>
          </p:nvPr>
        </p:nvSpPr>
        <p:spPr>
          <a:xfrm>
            <a:off x="3838408" y="4824336"/>
            <a:ext cx="2381700" cy="710400"/>
          </a:xfrm>
          <a:prstGeom prst="rect">
            <a:avLst/>
          </a:prstGeom>
        </p:spPr>
        <p:txBody>
          <a:bodyPr spcFirstLastPara="1" wrap="square" lIns="113100" tIns="113100" rIns="113100" bIns="113100" anchor="t" anchorCtr="0">
            <a:noAutofit/>
          </a:bodyPr>
          <a:lstStyle>
            <a:lvl1pPr lvl="0" algn="ctr" rtl="0">
              <a:spcBef>
                <a:spcPts val="0"/>
              </a:spcBef>
              <a:spcAft>
                <a:spcPts val="0"/>
              </a:spcAft>
              <a:buSzPts val="2800"/>
              <a:buFont typeface="Bubblegum Sans"/>
              <a:buNone/>
              <a:defRPr sz="2800">
                <a:latin typeface="Bubblegum Sans"/>
                <a:ea typeface="Bubblegum Sans"/>
                <a:cs typeface="Bubblegum Sans"/>
                <a:sym typeface="Bubblegum Sans"/>
              </a:defRPr>
            </a:lvl1pPr>
            <a:lvl2pPr lvl="1" algn="ctr" rtl="0">
              <a:spcBef>
                <a:spcPts val="0"/>
              </a:spcBef>
              <a:spcAft>
                <a:spcPts val="0"/>
              </a:spcAft>
              <a:buSzPts val="2800"/>
              <a:buFont typeface="Bubblegum Sans"/>
              <a:buNone/>
              <a:defRPr sz="2800">
                <a:latin typeface="Bubblegum Sans"/>
                <a:ea typeface="Bubblegum Sans"/>
                <a:cs typeface="Bubblegum Sans"/>
                <a:sym typeface="Bubblegum Sans"/>
              </a:defRPr>
            </a:lvl2pPr>
            <a:lvl3pPr lvl="2" algn="ctr" rtl="0">
              <a:spcBef>
                <a:spcPts val="0"/>
              </a:spcBef>
              <a:spcAft>
                <a:spcPts val="0"/>
              </a:spcAft>
              <a:buSzPts val="2800"/>
              <a:buFont typeface="Bubblegum Sans"/>
              <a:buNone/>
              <a:defRPr sz="2800">
                <a:latin typeface="Bubblegum Sans"/>
                <a:ea typeface="Bubblegum Sans"/>
                <a:cs typeface="Bubblegum Sans"/>
                <a:sym typeface="Bubblegum Sans"/>
              </a:defRPr>
            </a:lvl3pPr>
            <a:lvl4pPr lvl="3" algn="ctr" rtl="0">
              <a:spcBef>
                <a:spcPts val="0"/>
              </a:spcBef>
              <a:spcAft>
                <a:spcPts val="0"/>
              </a:spcAft>
              <a:buSzPts val="2800"/>
              <a:buFont typeface="Bubblegum Sans"/>
              <a:buNone/>
              <a:defRPr sz="2800">
                <a:latin typeface="Bubblegum Sans"/>
                <a:ea typeface="Bubblegum Sans"/>
                <a:cs typeface="Bubblegum Sans"/>
                <a:sym typeface="Bubblegum Sans"/>
              </a:defRPr>
            </a:lvl4pPr>
            <a:lvl5pPr lvl="4" algn="ctr" rtl="0">
              <a:spcBef>
                <a:spcPts val="0"/>
              </a:spcBef>
              <a:spcAft>
                <a:spcPts val="0"/>
              </a:spcAft>
              <a:buSzPts val="2800"/>
              <a:buFont typeface="Bubblegum Sans"/>
              <a:buNone/>
              <a:defRPr sz="2800">
                <a:latin typeface="Bubblegum Sans"/>
                <a:ea typeface="Bubblegum Sans"/>
                <a:cs typeface="Bubblegum Sans"/>
                <a:sym typeface="Bubblegum Sans"/>
              </a:defRPr>
            </a:lvl5pPr>
            <a:lvl6pPr lvl="5" algn="ctr" rtl="0">
              <a:spcBef>
                <a:spcPts val="0"/>
              </a:spcBef>
              <a:spcAft>
                <a:spcPts val="0"/>
              </a:spcAft>
              <a:buSzPts val="2800"/>
              <a:buFont typeface="Bubblegum Sans"/>
              <a:buNone/>
              <a:defRPr sz="2800">
                <a:latin typeface="Bubblegum Sans"/>
                <a:ea typeface="Bubblegum Sans"/>
                <a:cs typeface="Bubblegum Sans"/>
                <a:sym typeface="Bubblegum Sans"/>
              </a:defRPr>
            </a:lvl6pPr>
            <a:lvl7pPr lvl="6" algn="ctr" rtl="0">
              <a:spcBef>
                <a:spcPts val="0"/>
              </a:spcBef>
              <a:spcAft>
                <a:spcPts val="0"/>
              </a:spcAft>
              <a:buSzPts val="2800"/>
              <a:buFont typeface="Bubblegum Sans"/>
              <a:buNone/>
              <a:defRPr sz="2800">
                <a:latin typeface="Bubblegum Sans"/>
                <a:ea typeface="Bubblegum Sans"/>
                <a:cs typeface="Bubblegum Sans"/>
                <a:sym typeface="Bubblegum Sans"/>
              </a:defRPr>
            </a:lvl7pPr>
            <a:lvl8pPr lvl="7" algn="ctr" rtl="0">
              <a:spcBef>
                <a:spcPts val="0"/>
              </a:spcBef>
              <a:spcAft>
                <a:spcPts val="0"/>
              </a:spcAft>
              <a:buSzPts val="2800"/>
              <a:buFont typeface="Bubblegum Sans"/>
              <a:buNone/>
              <a:defRPr sz="2800">
                <a:latin typeface="Bubblegum Sans"/>
                <a:ea typeface="Bubblegum Sans"/>
                <a:cs typeface="Bubblegum Sans"/>
                <a:sym typeface="Bubblegum Sans"/>
              </a:defRPr>
            </a:lvl8pPr>
            <a:lvl9pPr lvl="8" algn="ctr" rtl="0">
              <a:spcBef>
                <a:spcPts val="0"/>
              </a:spcBef>
              <a:spcAft>
                <a:spcPts val="0"/>
              </a:spcAft>
              <a:buSzPts val="2800"/>
              <a:buFont typeface="Bubblegum Sans"/>
              <a:buNone/>
              <a:defRPr sz="2800">
                <a:latin typeface="Bubblegum Sans"/>
                <a:ea typeface="Bubblegum Sans"/>
                <a:cs typeface="Bubblegum Sans"/>
                <a:sym typeface="Bubblegum Sans"/>
              </a:defRPr>
            </a:lvl9pPr>
          </a:lstStyle>
          <a:p>
            <a:endParaRPr/>
          </a:p>
        </p:txBody>
      </p:sp>
      <p:sp>
        <p:nvSpPr>
          <p:cNvPr id="101" name="Google Shape;101;p16"/>
          <p:cNvSpPr txBox="1">
            <a:spLocks noGrp="1"/>
          </p:cNvSpPr>
          <p:nvPr>
            <p:ph type="subTitle" idx="5"/>
          </p:nvPr>
        </p:nvSpPr>
        <p:spPr>
          <a:xfrm>
            <a:off x="6747812" y="5456169"/>
            <a:ext cx="2381700" cy="1269900"/>
          </a:xfrm>
          <a:prstGeom prst="rect">
            <a:avLst/>
          </a:prstGeom>
        </p:spPr>
        <p:txBody>
          <a:bodyPr spcFirstLastPara="1" wrap="square" lIns="113100" tIns="113100" rIns="113100" bIns="113100" anchor="t" anchorCtr="0">
            <a:noAutofit/>
          </a:bodyPr>
          <a:lstStyle>
            <a:lvl1pPr lvl="0" algn="ctr" rtl="0">
              <a:spcBef>
                <a:spcPts val="0"/>
              </a:spcBef>
              <a:spcAft>
                <a:spcPts val="0"/>
              </a:spcAft>
              <a:buSzPts val="2000"/>
              <a:buNone/>
              <a:defRPr/>
            </a:lvl1pPr>
            <a:lvl2pPr lvl="1" algn="ctr" rtl="0">
              <a:spcBef>
                <a:spcPts val="0"/>
              </a:spcBef>
              <a:spcAft>
                <a:spcPts val="0"/>
              </a:spcAft>
              <a:buSzPts val="2000"/>
              <a:buNone/>
              <a:defRPr/>
            </a:lvl2pPr>
            <a:lvl3pPr lvl="2" algn="ctr" rtl="0">
              <a:spcBef>
                <a:spcPts val="0"/>
              </a:spcBef>
              <a:spcAft>
                <a:spcPts val="0"/>
              </a:spcAft>
              <a:buSzPts val="2000"/>
              <a:buNone/>
              <a:defRPr/>
            </a:lvl3pPr>
            <a:lvl4pPr lvl="3" algn="ctr" rtl="0">
              <a:spcBef>
                <a:spcPts val="0"/>
              </a:spcBef>
              <a:spcAft>
                <a:spcPts val="0"/>
              </a:spcAft>
              <a:buSzPts val="2000"/>
              <a:buNone/>
              <a:defRPr/>
            </a:lvl4pPr>
            <a:lvl5pPr lvl="4" algn="ctr" rtl="0">
              <a:spcBef>
                <a:spcPts val="0"/>
              </a:spcBef>
              <a:spcAft>
                <a:spcPts val="0"/>
              </a:spcAft>
              <a:buSzPts val="2000"/>
              <a:buNone/>
              <a:defRPr/>
            </a:lvl5pPr>
            <a:lvl6pPr lvl="5" algn="ctr" rtl="0">
              <a:spcBef>
                <a:spcPts val="0"/>
              </a:spcBef>
              <a:spcAft>
                <a:spcPts val="0"/>
              </a:spcAft>
              <a:buSzPts val="2000"/>
              <a:buNone/>
              <a:defRPr/>
            </a:lvl6pPr>
            <a:lvl7pPr lvl="6" algn="ctr" rtl="0">
              <a:spcBef>
                <a:spcPts val="0"/>
              </a:spcBef>
              <a:spcAft>
                <a:spcPts val="0"/>
              </a:spcAft>
              <a:buSzPts val="2000"/>
              <a:buNone/>
              <a:defRPr/>
            </a:lvl7pPr>
            <a:lvl8pPr lvl="7" algn="ctr" rtl="0">
              <a:spcBef>
                <a:spcPts val="0"/>
              </a:spcBef>
              <a:spcAft>
                <a:spcPts val="0"/>
              </a:spcAft>
              <a:buSzPts val="2000"/>
              <a:buNone/>
              <a:defRPr/>
            </a:lvl8pPr>
            <a:lvl9pPr lvl="8" algn="ctr" rtl="0">
              <a:spcBef>
                <a:spcPts val="0"/>
              </a:spcBef>
              <a:spcAft>
                <a:spcPts val="0"/>
              </a:spcAft>
              <a:buSzPts val="2000"/>
              <a:buNone/>
              <a:defRPr/>
            </a:lvl9pPr>
          </a:lstStyle>
          <a:p>
            <a:endParaRPr/>
          </a:p>
        </p:txBody>
      </p:sp>
      <p:sp>
        <p:nvSpPr>
          <p:cNvPr id="102" name="Google Shape;102;p16"/>
          <p:cNvSpPr txBox="1">
            <a:spLocks noGrp="1"/>
          </p:cNvSpPr>
          <p:nvPr>
            <p:ph type="subTitle" idx="6"/>
          </p:nvPr>
        </p:nvSpPr>
        <p:spPr>
          <a:xfrm>
            <a:off x="6747853" y="4824336"/>
            <a:ext cx="2381700" cy="710400"/>
          </a:xfrm>
          <a:prstGeom prst="rect">
            <a:avLst/>
          </a:prstGeom>
        </p:spPr>
        <p:txBody>
          <a:bodyPr spcFirstLastPara="1" wrap="square" lIns="113100" tIns="113100" rIns="113100" bIns="113100" anchor="t" anchorCtr="0">
            <a:noAutofit/>
          </a:bodyPr>
          <a:lstStyle>
            <a:lvl1pPr lvl="0" algn="ctr" rtl="0">
              <a:spcBef>
                <a:spcPts val="0"/>
              </a:spcBef>
              <a:spcAft>
                <a:spcPts val="0"/>
              </a:spcAft>
              <a:buSzPts val="2800"/>
              <a:buFont typeface="Bubblegum Sans"/>
              <a:buNone/>
              <a:defRPr sz="2800">
                <a:latin typeface="Bubblegum Sans"/>
                <a:ea typeface="Bubblegum Sans"/>
                <a:cs typeface="Bubblegum Sans"/>
                <a:sym typeface="Bubblegum Sans"/>
              </a:defRPr>
            </a:lvl1pPr>
            <a:lvl2pPr lvl="1" algn="ctr" rtl="0">
              <a:spcBef>
                <a:spcPts val="0"/>
              </a:spcBef>
              <a:spcAft>
                <a:spcPts val="0"/>
              </a:spcAft>
              <a:buSzPts val="2800"/>
              <a:buFont typeface="Bubblegum Sans"/>
              <a:buNone/>
              <a:defRPr sz="2800">
                <a:latin typeface="Bubblegum Sans"/>
                <a:ea typeface="Bubblegum Sans"/>
                <a:cs typeface="Bubblegum Sans"/>
                <a:sym typeface="Bubblegum Sans"/>
              </a:defRPr>
            </a:lvl2pPr>
            <a:lvl3pPr lvl="2" algn="ctr" rtl="0">
              <a:spcBef>
                <a:spcPts val="0"/>
              </a:spcBef>
              <a:spcAft>
                <a:spcPts val="0"/>
              </a:spcAft>
              <a:buSzPts val="2800"/>
              <a:buFont typeface="Bubblegum Sans"/>
              <a:buNone/>
              <a:defRPr sz="2800">
                <a:latin typeface="Bubblegum Sans"/>
                <a:ea typeface="Bubblegum Sans"/>
                <a:cs typeface="Bubblegum Sans"/>
                <a:sym typeface="Bubblegum Sans"/>
              </a:defRPr>
            </a:lvl3pPr>
            <a:lvl4pPr lvl="3" algn="ctr" rtl="0">
              <a:spcBef>
                <a:spcPts val="0"/>
              </a:spcBef>
              <a:spcAft>
                <a:spcPts val="0"/>
              </a:spcAft>
              <a:buSzPts val="2800"/>
              <a:buFont typeface="Bubblegum Sans"/>
              <a:buNone/>
              <a:defRPr sz="2800">
                <a:latin typeface="Bubblegum Sans"/>
                <a:ea typeface="Bubblegum Sans"/>
                <a:cs typeface="Bubblegum Sans"/>
                <a:sym typeface="Bubblegum Sans"/>
              </a:defRPr>
            </a:lvl4pPr>
            <a:lvl5pPr lvl="4" algn="ctr" rtl="0">
              <a:spcBef>
                <a:spcPts val="0"/>
              </a:spcBef>
              <a:spcAft>
                <a:spcPts val="0"/>
              </a:spcAft>
              <a:buSzPts val="2800"/>
              <a:buFont typeface="Bubblegum Sans"/>
              <a:buNone/>
              <a:defRPr sz="2800">
                <a:latin typeface="Bubblegum Sans"/>
                <a:ea typeface="Bubblegum Sans"/>
                <a:cs typeface="Bubblegum Sans"/>
                <a:sym typeface="Bubblegum Sans"/>
              </a:defRPr>
            </a:lvl5pPr>
            <a:lvl6pPr lvl="5" algn="ctr" rtl="0">
              <a:spcBef>
                <a:spcPts val="0"/>
              </a:spcBef>
              <a:spcAft>
                <a:spcPts val="0"/>
              </a:spcAft>
              <a:buSzPts val="2800"/>
              <a:buFont typeface="Bubblegum Sans"/>
              <a:buNone/>
              <a:defRPr sz="2800">
                <a:latin typeface="Bubblegum Sans"/>
                <a:ea typeface="Bubblegum Sans"/>
                <a:cs typeface="Bubblegum Sans"/>
                <a:sym typeface="Bubblegum Sans"/>
              </a:defRPr>
            </a:lvl6pPr>
            <a:lvl7pPr lvl="6" algn="ctr" rtl="0">
              <a:spcBef>
                <a:spcPts val="0"/>
              </a:spcBef>
              <a:spcAft>
                <a:spcPts val="0"/>
              </a:spcAft>
              <a:buSzPts val="2800"/>
              <a:buFont typeface="Bubblegum Sans"/>
              <a:buNone/>
              <a:defRPr sz="2800">
                <a:latin typeface="Bubblegum Sans"/>
                <a:ea typeface="Bubblegum Sans"/>
                <a:cs typeface="Bubblegum Sans"/>
                <a:sym typeface="Bubblegum Sans"/>
              </a:defRPr>
            </a:lvl7pPr>
            <a:lvl8pPr lvl="7" algn="ctr" rtl="0">
              <a:spcBef>
                <a:spcPts val="0"/>
              </a:spcBef>
              <a:spcAft>
                <a:spcPts val="0"/>
              </a:spcAft>
              <a:buSzPts val="2800"/>
              <a:buFont typeface="Bubblegum Sans"/>
              <a:buNone/>
              <a:defRPr sz="2800">
                <a:latin typeface="Bubblegum Sans"/>
                <a:ea typeface="Bubblegum Sans"/>
                <a:cs typeface="Bubblegum Sans"/>
                <a:sym typeface="Bubblegum Sans"/>
              </a:defRPr>
            </a:lvl8pPr>
            <a:lvl9pPr lvl="8" algn="ctr" rtl="0">
              <a:spcBef>
                <a:spcPts val="0"/>
              </a:spcBef>
              <a:spcAft>
                <a:spcPts val="0"/>
              </a:spcAft>
              <a:buSzPts val="2800"/>
              <a:buFont typeface="Bubblegum Sans"/>
              <a:buNone/>
              <a:defRPr sz="2800">
                <a:latin typeface="Bubblegum Sans"/>
                <a:ea typeface="Bubblegum Sans"/>
                <a:cs typeface="Bubblegum Sans"/>
                <a:sym typeface="Bubblegum Sans"/>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umbers and text">
  <p:cSld name="TITLE_AND_TWO_COLUMNS_1_2">
    <p:spTree>
      <p:nvGrpSpPr>
        <p:cNvPr id="1" name="Shape 103"/>
        <p:cNvGrpSpPr/>
        <p:nvPr/>
      </p:nvGrpSpPr>
      <p:grpSpPr>
        <a:xfrm>
          <a:off x="0" y="0"/>
          <a:ext cx="0" cy="0"/>
          <a:chOff x="0" y="0"/>
          <a:chExt cx="0" cy="0"/>
        </a:xfrm>
      </p:grpSpPr>
      <p:sp>
        <p:nvSpPr>
          <p:cNvPr id="104" name="Google Shape;104;p17"/>
          <p:cNvSpPr/>
          <p:nvPr/>
        </p:nvSpPr>
        <p:spPr>
          <a:xfrm rot="-5400000" flipH="1">
            <a:off x="-949652" y="898695"/>
            <a:ext cx="7783560" cy="5986170"/>
          </a:xfrm>
          <a:prstGeom prst="flowChartDocument">
            <a:avLst/>
          </a:prstGeom>
          <a:solidFill>
            <a:srgbClr val="B2F2EA">
              <a:alpha val="26339"/>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105" name="Google Shape;105;p17"/>
          <p:cNvSpPr txBox="1">
            <a:spLocks noGrp="1"/>
          </p:cNvSpPr>
          <p:nvPr>
            <p:ph type="title"/>
          </p:nvPr>
        </p:nvSpPr>
        <p:spPr>
          <a:xfrm>
            <a:off x="792000" y="816000"/>
            <a:ext cx="8474400" cy="865500"/>
          </a:xfrm>
          <a:prstGeom prst="rect">
            <a:avLst/>
          </a:prstGeom>
        </p:spPr>
        <p:txBody>
          <a:bodyPr spcFirstLastPara="1" wrap="square" lIns="113100" tIns="113100" rIns="113100" bIns="113100" anchor="t"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106" name="Google Shape;106;p17"/>
          <p:cNvSpPr txBox="1">
            <a:spLocks noGrp="1"/>
          </p:cNvSpPr>
          <p:nvPr>
            <p:ph type="subTitle" idx="1"/>
          </p:nvPr>
        </p:nvSpPr>
        <p:spPr>
          <a:xfrm>
            <a:off x="1552966" y="3921126"/>
            <a:ext cx="2204400" cy="953700"/>
          </a:xfrm>
          <a:prstGeom prst="rect">
            <a:avLst/>
          </a:prstGeom>
        </p:spPr>
        <p:txBody>
          <a:bodyPr spcFirstLastPara="1" wrap="square" lIns="113100" tIns="113100" rIns="113100" bIns="113100" anchor="t" anchorCtr="0">
            <a:noAutofit/>
          </a:bodyPr>
          <a:lstStyle>
            <a:lvl1pPr lvl="0" algn="r" rtl="0">
              <a:lnSpc>
                <a:spcPct val="100000"/>
              </a:lnSpc>
              <a:spcBef>
                <a:spcPts val="0"/>
              </a:spcBef>
              <a:spcAft>
                <a:spcPts val="0"/>
              </a:spcAft>
              <a:buSzPts val="2000"/>
              <a:buNone/>
              <a:defRPr/>
            </a:lvl1pPr>
            <a:lvl2pPr lvl="1" algn="ctr" rtl="0">
              <a:spcBef>
                <a:spcPts val="0"/>
              </a:spcBef>
              <a:spcAft>
                <a:spcPts val="0"/>
              </a:spcAft>
              <a:buSzPts val="2000"/>
              <a:buNone/>
              <a:defRPr/>
            </a:lvl2pPr>
            <a:lvl3pPr lvl="2" algn="ctr" rtl="0">
              <a:spcBef>
                <a:spcPts val="0"/>
              </a:spcBef>
              <a:spcAft>
                <a:spcPts val="0"/>
              </a:spcAft>
              <a:buSzPts val="2000"/>
              <a:buNone/>
              <a:defRPr/>
            </a:lvl3pPr>
            <a:lvl4pPr lvl="3" algn="ctr" rtl="0">
              <a:spcBef>
                <a:spcPts val="0"/>
              </a:spcBef>
              <a:spcAft>
                <a:spcPts val="0"/>
              </a:spcAft>
              <a:buSzPts val="2000"/>
              <a:buNone/>
              <a:defRPr/>
            </a:lvl4pPr>
            <a:lvl5pPr lvl="4" algn="ctr" rtl="0">
              <a:spcBef>
                <a:spcPts val="0"/>
              </a:spcBef>
              <a:spcAft>
                <a:spcPts val="0"/>
              </a:spcAft>
              <a:buSzPts val="2000"/>
              <a:buNone/>
              <a:defRPr/>
            </a:lvl5pPr>
            <a:lvl6pPr lvl="5" algn="ctr" rtl="0">
              <a:spcBef>
                <a:spcPts val="0"/>
              </a:spcBef>
              <a:spcAft>
                <a:spcPts val="0"/>
              </a:spcAft>
              <a:buSzPts val="2000"/>
              <a:buNone/>
              <a:defRPr/>
            </a:lvl6pPr>
            <a:lvl7pPr lvl="6" algn="ctr" rtl="0">
              <a:spcBef>
                <a:spcPts val="0"/>
              </a:spcBef>
              <a:spcAft>
                <a:spcPts val="0"/>
              </a:spcAft>
              <a:buSzPts val="2000"/>
              <a:buNone/>
              <a:defRPr/>
            </a:lvl7pPr>
            <a:lvl8pPr lvl="7" algn="ctr" rtl="0">
              <a:spcBef>
                <a:spcPts val="0"/>
              </a:spcBef>
              <a:spcAft>
                <a:spcPts val="0"/>
              </a:spcAft>
              <a:buSzPts val="2000"/>
              <a:buNone/>
              <a:defRPr/>
            </a:lvl8pPr>
            <a:lvl9pPr lvl="8" algn="ctr" rtl="0">
              <a:spcBef>
                <a:spcPts val="0"/>
              </a:spcBef>
              <a:spcAft>
                <a:spcPts val="0"/>
              </a:spcAft>
              <a:buSzPts val="2000"/>
              <a:buNone/>
              <a:defRPr/>
            </a:lvl9pPr>
          </a:lstStyle>
          <a:p>
            <a:endParaRPr/>
          </a:p>
        </p:txBody>
      </p:sp>
      <p:sp>
        <p:nvSpPr>
          <p:cNvPr id="107" name="Google Shape;107;p17"/>
          <p:cNvSpPr txBox="1">
            <a:spLocks noGrp="1"/>
          </p:cNvSpPr>
          <p:nvPr>
            <p:ph type="subTitle" idx="2"/>
          </p:nvPr>
        </p:nvSpPr>
        <p:spPr>
          <a:xfrm>
            <a:off x="6301047" y="5563571"/>
            <a:ext cx="2269200" cy="1269900"/>
          </a:xfrm>
          <a:prstGeom prst="rect">
            <a:avLst/>
          </a:prstGeom>
        </p:spPr>
        <p:txBody>
          <a:bodyPr spcFirstLastPara="1" wrap="square" lIns="113100" tIns="113100" rIns="113100" bIns="113100" anchor="t" anchorCtr="0">
            <a:noAutofit/>
          </a:bodyPr>
          <a:lstStyle>
            <a:lvl1pPr lvl="0" rtl="0">
              <a:lnSpc>
                <a:spcPct val="100000"/>
              </a:lnSpc>
              <a:spcBef>
                <a:spcPts val="0"/>
              </a:spcBef>
              <a:spcAft>
                <a:spcPts val="0"/>
              </a:spcAft>
              <a:buSzPts val="2000"/>
              <a:buNone/>
              <a:defRPr/>
            </a:lvl1pPr>
            <a:lvl2pPr lvl="1" algn="ctr" rtl="0">
              <a:spcBef>
                <a:spcPts val="0"/>
              </a:spcBef>
              <a:spcAft>
                <a:spcPts val="0"/>
              </a:spcAft>
              <a:buSzPts val="2000"/>
              <a:buNone/>
              <a:defRPr/>
            </a:lvl2pPr>
            <a:lvl3pPr lvl="2" algn="ctr" rtl="0">
              <a:spcBef>
                <a:spcPts val="0"/>
              </a:spcBef>
              <a:spcAft>
                <a:spcPts val="0"/>
              </a:spcAft>
              <a:buSzPts val="2000"/>
              <a:buNone/>
              <a:defRPr/>
            </a:lvl3pPr>
            <a:lvl4pPr lvl="3" algn="ctr" rtl="0">
              <a:spcBef>
                <a:spcPts val="0"/>
              </a:spcBef>
              <a:spcAft>
                <a:spcPts val="0"/>
              </a:spcAft>
              <a:buSzPts val="2000"/>
              <a:buNone/>
              <a:defRPr/>
            </a:lvl4pPr>
            <a:lvl5pPr lvl="4" algn="ctr" rtl="0">
              <a:spcBef>
                <a:spcPts val="0"/>
              </a:spcBef>
              <a:spcAft>
                <a:spcPts val="0"/>
              </a:spcAft>
              <a:buSzPts val="2000"/>
              <a:buNone/>
              <a:defRPr/>
            </a:lvl5pPr>
            <a:lvl6pPr lvl="5" algn="ctr" rtl="0">
              <a:spcBef>
                <a:spcPts val="0"/>
              </a:spcBef>
              <a:spcAft>
                <a:spcPts val="0"/>
              </a:spcAft>
              <a:buSzPts val="2000"/>
              <a:buNone/>
              <a:defRPr/>
            </a:lvl6pPr>
            <a:lvl7pPr lvl="6" algn="ctr" rtl="0">
              <a:spcBef>
                <a:spcPts val="0"/>
              </a:spcBef>
              <a:spcAft>
                <a:spcPts val="0"/>
              </a:spcAft>
              <a:buSzPts val="2000"/>
              <a:buNone/>
              <a:defRPr/>
            </a:lvl7pPr>
            <a:lvl8pPr lvl="7" algn="ctr" rtl="0">
              <a:spcBef>
                <a:spcPts val="0"/>
              </a:spcBef>
              <a:spcAft>
                <a:spcPts val="0"/>
              </a:spcAft>
              <a:buSzPts val="2000"/>
              <a:buNone/>
              <a:defRPr/>
            </a:lvl8pPr>
            <a:lvl9pPr lvl="8" algn="ctr" rtl="0">
              <a:spcBef>
                <a:spcPts val="0"/>
              </a:spcBef>
              <a:spcAft>
                <a:spcPts val="0"/>
              </a:spcAft>
              <a:buSzPts val="2000"/>
              <a:buNone/>
              <a:defRPr/>
            </a:lvl9pPr>
          </a:lstStyle>
          <a:p>
            <a:endParaRPr/>
          </a:p>
        </p:txBody>
      </p:sp>
      <p:sp>
        <p:nvSpPr>
          <p:cNvPr id="108" name="Google Shape;108;p17"/>
          <p:cNvSpPr txBox="1">
            <a:spLocks noGrp="1"/>
          </p:cNvSpPr>
          <p:nvPr>
            <p:ph type="subTitle" idx="3"/>
          </p:nvPr>
        </p:nvSpPr>
        <p:spPr>
          <a:xfrm>
            <a:off x="1552966" y="3289292"/>
            <a:ext cx="2204400" cy="710400"/>
          </a:xfrm>
          <a:prstGeom prst="rect">
            <a:avLst/>
          </a:prstGeom>
        </p:spPr>
        <p:txBody>
          <a:bodyPr spcFirstLastPara="1" wrap="square" lIns="113100" tIns="113100" rIns="113100" bIns="113100" anchor="t" anchorCtr="0">
            <a:noAutofit/>
          </a:bodyPr>
          <a:lstStyle>
            <a:lvl1pPr lvl="0" algn="r" rtl="0">
              <a:spcBef>
                <a:spcPts val="0"/>
              </a:spcBef>
              <a:spcAft>
                <a:spcPts val="0"/>
              </a:spcAft>
              <a:buSzPts val="2800"/>
              <a:buFont typeface="Bubblegum Sans"/>
              <a:buNone/>
              <a:defRPr sz="2800">
                <a:latin typeface="Bubblegum Sans"/>
                <a:ea typeface="Bubblegum Sans"/>
                <a:cs typeface="Bubblegum Sans"/>
                <a:sym typeface="Bubblegum Sans"/>
              </a:defRPr>
            </a:lvl1pPr>
            <a:lvl2pPr lvl="1" algn="ctr" rtl="0">
              <a:spcBef>
                <a:spcPts val="0"/>
              </a:spcBef>
              <a:spcAft>
                <a:spcPts val="0"/>
              </a:spcAft>
              <a:buSzPts val="2800"/>
              <a:buFont typeface="Bubblegum Sans"/>
              <a:buNone/>
              <a:defRPr sz="2800">
                <a:latin typeface="Bubblegum Sans"/>
                <a:ea typeface="Bubblegum Sans"/>
                <a:cs typeface="Bubblegum Sans"/>
                <a:sym typeface="Bubblegum Sans"/>
              </a:defRPr>
            </a:lvl2pPr>
            <a:lvl3pPr lvl="2" algn="ctr" rtl="0">
              <a:spcBef>
                <a:spcPts val="0"/>
              </a:spcBef>
              <a:spcAft>
                <a:spcPts val="0"/>
              </a:spcAft>
              <a:buSzPts val="2800"/>
              <a:buFont typeface="Bubblegum Sans"/>
              <a:buNone/>
              <a:defRPr sz="2800">
                <a:latin typeface="Bubblegum Sans"/>
                <a:ea typeface="Bubblegum Sans"/>
                <a:cs typeface="Bubblegum Sans"/>
                <a:sym typeface="Bubblegum Sans"/>
              </a:defRPr>
            </a:lvl3pPr>
            <a:lvl4pPr lvl="3" algn="ctr" rtl="0">
              <a:spcBef>
                <a:spcPts val="0"/>
              </a:spcBef>
              <a:spcAft>
                <a:spcPts val="0"/>
              </a:spcAft>
              <a:buSzPts val="2800"/>
              <a:buFont typeface="Bubblegum Sans"/>
              <a:buNone/>
              <a:defRPr sz="2800">
                <a:latin typeface="Bubblegum Sans"/>
                <a:ea typeface="Bubblegum Sans"/>
                <a:cs typeface="Bubblegum Sans"/>
                <a:sym typeface="Bubblegum Sans"/>
              </a:defRPr>
            </a:lvl4pPr>
            <a:lvl5pPr lvl="4" algn="ctr" rtl="0">
              <a:spcBef>
                <a:spcPts val="0"/>
              </a:spcBef>
              <a:spcAft>
                <a:spcPts val="0"/>
              </a:spcAft>
              <a:buSzPts val="2800"/>
              <a:buFont typeface="Bubblegum Sans"/>
              <a:buNone/>
              <a:defRPr sz="2800">
                <a:latin typeface="Bubblegum Sans"/>
                <a:ea typeface="Bubblegum Sans"/>
                <a:cs typeface="Bubblegum Sans"/>
                <a:sym typeface="Bubblegum Sans"/>
              </a:defRPr>
            </a:lvl5pPr>
            <a:lvl6pPr lvl="5" algn="ctr" rtl="0">
              <a:spcBef>
                <a:spcPts val="0"/>
              </a:spcBef>
              <a:spcAft>
                <a:spcPts val="0"/>
              </a:spcAft>
              <a:buSzPts val="2800"/>
              <a:buFont typeface="Bubblegum Sans"/>
              <a:buNone/>
              <a:defRPr sz="2800">
                <a:latin typeface="Bubblegum Sans"/>
                <a:ea typeface="Bubblegum Sans"/>
                <a:cs typeface="Bubblegum Sans"/>
                <a:sym typeface="Bubblegum Sans"/>
              </a:defRPr>
            </a:lvl6pPr>
            <a:lvl7pPr lvl="6" algn="ctr" rtl="0">
              <a:spcBef>
                <a:spcPts val="0"/>
              </a:spcBef>
              <a:spcAft>
                <a:spcPts val="0"/>
              </a:spcAft>
              <a:buSzPts val="2800"/>
              <a:buFont typeface="Bubblegum Sans"/>
              <a:buNone/>
              <a:defRPr sz="2800">
                <a:latin typeface="Bubblegum Sans"/>
                <a:ea typeface="Bubblegum Sans"/>
                <a:cs typeface="Bubblegum Sans"/>
                <a:sym typeface="Bubblegum Sans"/>
              </a:defRPr>
            </a:lvl7pPr>
            <a:lvl8pPr lvl="7" algn="ctr" rtl="0">
              <a:spcBef>
                <a:spcPts val="0"/>
              </a:spcBef>
              <a:spcAft>
                <a:spcPts val="0"/>
              </a:spcAft>
              <a:buSzPts val="2800"/>
              <a:buFont typeface="Bubblegum Sans"/>
              <a:buNone/>
              <a:defRPr sz="2800">
                <a:latin typeface="Bubblegum Sans"/>
                <a:ea typeface="Bubblegum Sans"/>
                <a:cs typeface="Bubblegum Sans"/>
                <a:sym typeface="Bubblegum Sans"/>
              </a:defRPr>
            </a:lvl8pPr>
            <a:lvl9pPr lvl="8" algn="ctr" rtl="0">
              <a:spcBef>
                <a:spcPts val="0"/>
              </a:spcBef>
              <a:spcAft>
                <a:spcPts val="0"/>
              </a:spcAft>
              <a:buSzPts val="2800"/>
              <a:buFont typeface="Bubblegum Sans"/>
              <a:buNone/>
              <a:defRPr sz="2800">
                <a:latin typeface="Bubblegum Sans"/>
                <a:ea typeface="Bubblegum Sans"/>
                <a:cs typeface="Bubblegum Sans"/>
                <a:sym typeface="Bubblegum Sans"/>
              </a:defRPr>
            </a:lvl9pPr>
          </a:lstStyle>
          <a:p>
            <a:endParaRPr/>
          </a:p>
        </p:txBody>
      </p:sp>
      <p:sp>
        <p:nvSpPr>
          <p:cNvPr id="109" name="Google Shape;109;p17"/>
          <p:cNvSpPr txBox="1">
            <a:spLocks noGrp="1"/>
          </p:cNvSpPr>
          <p:nvPr>
            <p:ph type="subTitle" idx="4"/>
          </p:nvPr>
        </p:nvSpPr>
        <p:spPr>
          <a:xfrm>
            <a:off x="6301047" y="4931738"/>
            <a:ext cx="2269200" cy="710400"/>
          </a:xfrm>
          <a:prstGeom prst="rect">
            <a:avLst/>
          </a:prstGeom>
        </p:spPr>
        <p:txBody>
          <a:bodyPr spcFirstLastPara="1" wrap="square" lIns="113100" tIns="113100" rIns="113100" bIns="113100" anchor="t" anchorCtr="0">
            <a:noAutofit/>
          </a:bodyPr>
          <a:lstStyle>
            <a:lvl1pPr lvl="0" rtl="0">
              <a:spcBef>
                <a:spcPts val="0"/>
              </a:spcBef>
              <a:spcAft>
                <a:spcPts val="0"/>
              </a:spcAft>
              <a:buSzPts val="2800"/>
              <a:buFont typeface="Bubblegum Sans"/>
              <a:buNone/>
              <a:defRPr sz="2800">
                <a:latin typeface="Bubblegum Sans"/>
                <a:ea typeface="Bubblegum Sans"/>
                <a:cs typeface="Bubblegum Sans"/>
                <a:sym typeface="Bubblegum Sans"/>
              </a:defRPr>
            </a:lvl1pPr>
            <a:lvl2pPr lvl="1" algn="ctr" rtl="0">
              <a:spcBef>
                <a:spcPts val="0"/>
              </a:spcBef>
              <a:spcAft>
                <a:spcPts val="0"/>
              </a:spcAft>
              <a:buSzPts val="2800"/>
              <a:buFont typeface="Bubblegum Sans"/>
              <a:buNone/>
              <a:defRPr sz="2800">
                <a:latin typeface="Bubblegum Sans"/>
                <a:ea typeface="Bubblegum Sans"/>
                <a:cs typeface="Bubblegum Sans"/>
                <a:sym typeface="Bubblegum Sans"/>
              </a:defRPr>
            </a:lvl2pPr>
            <a:lvl3pPr lvl="2" algn="ctr" rtl="0">
              <a:spcBef>
                <a:spcPts val="0"/>
              </a:spcBef>
              <a:spcAft>
                <a:spcPts val="0"/>
              </a:spcAft>
              <a:buSzPts val="2800"/>
              <a:buFont typeface="Bubblegum Sans"/>
              <a:buNone/>
              <a:defRPr sz="2800">
                <a:latin typeface="Bubblegum Sans"/>
                <a:ea typeface="Bubblegum Sans"/>
                <a:cs typeface="Bubblegum Sans"/>
                <a:sym typeface="Bubblegum Sans"/>
              </a:defRPr>
            </a:lvl3pPr>
            <a:lvl4pPr lvl="3" algn="ctr" rtl="0">
              <a:spcBef>
                <a:spcPts val="0"/>
              </a:spcBef>
              <a:spcAft>
                <a:spcPts val="0"/>
              </a:spcAft>
              <a:buSzPts val="2800"/>
              <a:buFont typeface="Bubblegum Sans"/>
              <a:buNone/>
              <a:defRPr sz="2800">
                <a:latin typeface="Bubblegum Sans"/>
                <a:ea typeface="Bubblegum Sans"/>
                <a:cs typeface="Bubblegum Sans"/>
                <a:sym typeface="Bubblegum Sans"/>
              </a:defRPr>
            </a:lvl4pPr>
            <a:lvl5pPr lvl="4" algn="ctr" rtl="0">
              <a:spcBef>
                <a:spcPts val="0"/>
              </a:spcBef>
              <a:spcAft>
                <a:spcPts val="0"/>
              </a:spcAft>
              <a:buSzPts val="2800"/>
              <a:buFont typeface="Bubblegum Sans"/>
              <a:buNone/>
              <a:defRPr sz="2800">
                <a:latin typeface="Bubblegum Sans"/>
                <a:ea typeface="Bubblegum Sans"/>
                <a:cs typeface="Bubblegum Sans"/>
                <a:sym typeface="Bubblegum Sans"/>
              </a:defRPr>
            </a:lvl5pPr>
            <a:lvl6pPr lvl="5" algn="ctr" rtl="0">
              <a:spcBef>
                <a:spcPts val="0"/>
              </a:spcBef>
              <a:spcAft>
                <a:spcPts val="0"/>
              </a:spcAft>
              <a:buSzPts val="2800"/>
              <a:buFont typeface="Bubblegum Sans"/>
              <a:buNone/>
              <a:defRPr sz="2800">
                <a:latin typeface="Bubblegum Sans"/>
                <a:ea typeface="Bubblegum Sans"/>
                <a:cs typeface="Bubblegum Sans"/>
                <a:sym typeface="Bubblegum Sans"/>
              </a:defRPr>
            </a:lvl6pPr>
            <a:lvl7pPr lvl="6" algn="ctr" rtl="0">
              <a:spcBef>
                <a:spcPts val="0"/>
              </a:spcBef>
              <a:spcAft>
                <a:spcPts val="0"/>
              </a:spcAft>
              <a:buSzPts val="2800"/>
              <a:buFont typeface="Bubblegum Sans"/>
              <a:buNone/>
              <a:defRPr sz="2800">
                <a:latin typeface="Bubblegum Sans"/>
                <a:ea typeface="Bubblegum Sans"/>
                <a:cs typeface="Bubblegum Sans"/>
                <a:sym typeface="Bubblegum Sans"/>
              </a:defRPr>
            </a:lvl7pPr>
            <a:lvl8pPr lvl="7" algn="ctr" rtl="0">
              <a:spcBef>
                <a:spcPts val="0"/>
              </a:spcBef>
              <a:spcAft>
                <a:spcPts val="0"/>
              </a:spcAft>
              <a:buSzPts val="2800"/>
              <a:buFont typeface="Bubblegum Sans"/>
              <a:buNone/>
              <a:defRPr sz="2800">
                <a:latin typeface="Bubblegum Sans"/>
                <a:ea typeface="Bubblegum Sans"/>
                <a:cs typeface="Bubblegum Sans"/>
                <a:sym typeface="Bubblegum Sans"/>
              </a:defRPr>
            </a:lvl8pPr>
            <a:lvl9pPr lvl="8" algn="ctr" rtl="0">
              <a:spcBef>
                <a:spcPts val="0"/>
              </a:spcBef>
              <a:spcAft>
                <a:spcPts val="0"/>
              </a:spcAft>
              <a:buSzPts val="2800"/>
              <a:buFont typeface="Bubblegum Sans"/>
              <a:buNone/>
              <a:defRPr sz="2800">
                <a:latin typeface="Bubblegum Sans"/>
                <a:ea typeface="Bubblegum Sans"/>
                <a:cs typeface="Bubblegum Sans"/>
                <a:sym typeface="Bubblegum Sans"/>
              </a:defRPr>
            </a:lvl9pPr>
          </a:lstStyle>
          <a:p>
            <a:endParaRPr/>
          </a:p>
        </p:txBody>
      </p:sp>
      <p:sp>
        <p:nvSpPr>
          <p:cNvPr id="110" name="Google Shape;110;p17"/>
          <p:cNvSpPr txBox="1">
            <a:spLocks noGrp="1"/>
          </p:cNvSpPr>
          <p:nvPr>
            <p:ph type="title" idx="5" hasCustomPrompt="1"/>
          </p:nvPr>
        </p:nvSpPr>
        <p:spPr>
          <a:xfrm>
            <a:off x="1014076" y="2142359"/>
            <a:ext cx="2743200" cy="1146900"/>
          </a:xfrm>
          <a:prstGeom prst="rect">
            <a:avLst/>
          </a:prstGeom>
        </p:spPr>
        <p:txBody>
          <a:bodyPr spcFirstLastPara="1" wrap="square" lIns="113100" tIns="113100" rIns="113100" bIns="113100" anchor="ctr" anchorCtr="0">
            <a:noAutofit/>
          </a:bodyPr>
          <a:lstStyle>
            <a:lvl1pPr lvl="0" algn="r" rtl="0">
              <a:spcBef>
                <a:spcPts val="0"/>
              </a:spcBef>
              <a:spcAft>
                <a:spcPts val="0"/>
              </a:spcAft>
              <a:buSzPts val="14800"/>
              <a:buNone/>
              <a:defRPr sz="7400">
                <a:solidFill>
                  <a:srgbClr val="308389"/>
                </a:solidFill>
              </a:defRPr>
            </a:lvl1pPr>
            <a:lvl2pPr lvl="1" algn="ctr" rtl="0">
              <a:spcBef>
                <a:spcPts val="0"/>
              </a:spcBef>
              <a:spcAft>
                <a:spcPts val="0"/>
              </a:spcAft>
              <a:buSzPts val="14800"/>
              <a:buNone/>
              <a:defRPr sz="14800"/>
            </a:lvl2pPr>
            <a:lvl3pPr lvl="2" algn="ctr" rtl="0">
              <a:spcBef>
                <a:spcPts val="0"/>
              </a:spcBef>
              <a:spcAft>
                <a:spcPts val="0"/>
              </a:spcAft>
              <a:buSzPts val="14800"/>
              <a:buNone/>
              <a:defRPr sz="14800"/>
            </a:lvl3pPr>
            <a:lvl4pPr lvl="3" algn="ctr" rtl="0">
              <a:spcBef>
                <a:spcPts val="0"/>
              </a:spcBef>
              <a:spcAft>
                <a:spcPts val="0"/>
              </a:spcAft>
              <a:buSzPts val="14800"/>
              <a:buNone/>
              <a:defRPr sz="14800"/>
            </a:lvl4pPr>
            <a:lvl5pPr lvl="4" algn="ctr" rtl="0">
              <a:spcBef>
                <a:spcPts val="0"/>
              </a:spcBef>
              <a:spcAft>
                <a:spcPts val="0"/>
              </a:spcAft>
              <a:buSzPts val="14800"/>
              <a:buNone/>
              <a:defRPr sz="14800"/>
            </a:lvl5pPr>
            <a:lvl6pPr lvl="5" algn="ctr" rtl="0">
              <a:spcBef>
                <a:spcPts val="0"/>
              </a:spcBef>
              <a:spcAft>
                <a:spcPts val="0"/>
              </a:spcAft>
              <a:buSzPts val="14800"/>
              <a:buNone/>
              <a:defRPr sz="14800"/>
            </a:lvl6pPr>
            <a:lvl7pPr lvl="6" algn="ctr" rtl="0">
              <a:spcBef>
                <a:spcPts val="0"/>
              </a:spcBef>
              <a:spcAft>
                <a:spcPts val="0"/>
              </a:spcAft>
              <a:buSzPts val="14800"/>
              <a:buNone/>
              <a:defRPr sz="14800"/>
            </a:lvl7pPr>
            <a:lvl8pPr lvl="7" algn="ctr" rtl="0">
              <a:spcBef>
                <a:spcPts val="0"/>
              </a:spcBef>
              <a:spcAft>
                <a:spcPts val="0"/>
              </a:spcAft>
              <a:buSzPts val="14800"/>
              <a:buNone/>
              <a:defRPr sz="14800"/>
            </a:lvl8pPr>
            <a:lvl9pPr lvl="8" algn="ctr" rtl="0">
              <a:spcBef>
                <a:spcPts val="0"/>
              </a:spcBef>
              <a:spcAft>
                <a:spcPts val="0"/>
              </a:spcAft>
              <a:buSzPts val="14800"/>
              <a:buNone/>
              <a:defRPr sz="14800"/>
            </a:lvl9pPr>
          </a:lstStyle>
          <a:p>
            <a:r>
              <a:t>xx%</a:t>
            </a:r>
          </a:p>
        </p:txBody>
      </p:sp>
      <p:sp>
        <p:nvSpPr>
          <p:cNvPr id="111" name="Google Shape;111;p17"/>
          <p:cNvSpPr txBox="1">
            <a:spLocks noGrp="1"/>
          </p:cNvSpPr>
          <p:nvPr>
            <p:ph type="title" idx="6" hasCustomPrompt="1"/>
          </p:nvPr>
        </p:nvSpPr>
        <p:spPr>
          <a:xfrm>
            <a:off x="6301034" y="3784804"/>
            <a:ext cx="2743200" cy="1146900"/>
          </a:xfrm>
          <a:prstGeom prst="rect">
            <a:avLst/>
          </a:prstGeom>
        </p:spPr>
        <p:txBody>
          <a:bodyPr spcFirstLastPara="1" wrap="square" lIns="113100" tIns="113100" rIns="113100" bIns="113100" anchor="ctr" anchorCtr="0">
            <a:noAutofit/>
          </a:bodyPr>
          <a:lstStyle>
            <a:lvl1pPr lvl="0" rtl="0">
              <a:spcBef>
                <a:spcPts val="0"/>
              </a:spcBef>
              <a:spcAft>
                <a:spcPts val="0"/>
              </a:spcAft>
              <a:buSzPts val="14800"/>
              <a:buNone/>
              <a:defRPr sz="7400">
                <a:solidFill>
                  <a:srgbClr val="308389"/>
                </a:solidFill>
              </a:defRPr>
            </a:lvl1pPr>
            <a:lvl2pPr lvl="1" algn="ctr" rtl="0">
              <a:spcBef>
                <a:spcPts val="0"/>
              </a:spcBef>
              <a:spcAft>
                <a:spcPts val="0"/>
              </a:spcAft>
              <a:buSzPts val="14800"/>
              <a:buNone/>
              <a:defRPr sz="14800"/>
            </a:lvl2pPr>
            <a:lvl3pPr lvl="2" algn="ctr" rtl="0">
              <a:spcBef>
                <a:spcPts val="0"/>
              </a:spcBef>
              <a:spcAft>
                <a:spcPts val="0"/>
              </a:spcAft>
              <a:buSzPts val="14800"/>
              <a:buNone/>
              <a:defRPr sz="14800"/>
            </a:lvl3pPr>
            <a:lvl4pPr lvl="3" algn="ctr" rtl="0">
              <a:spcBef>
                <a:spcPts val="0"/>
              </a:spcBef>
              <a:spcAft>
                <a:spcPts val="0"/>
              </a:spcAft>
              <a:buSzPts val="14800"/>
              <a:buNone/>
              <a:defRPr sz="14800"/>
            </a:lvl4pPr>
            <a:lvl5pPr lvl="4" algn="ctr" rtl="0">
              <a:spcBef>
                <a:spcPts val="0"/>
              </a:spcBef>
              <a:spcAft>
                <a:spcPts val="0"/>
              </a:spcAft>
              <a:buSzPts val="14800"/>
              <a:buNone/>
              <a:defRPr sz="14800"/>
            </a:lvl5pPr>
            <a:lvl6pPr lvl="5" algn="ctr" rtl="0">
              <a:spcBef>
                <a:spcPts val="0"/>
              </a:spcBef>
              <a:spcAft>
                <a:spcPts val="0"/>
              </a:spcAft>
              <a:buSzPts val="14800"/>
              <a:buNone/>
              <a:defRPr sz="14800"/>
            </a:lvl6pPr>
            <a:lvl7pPr lvl="6" algn="ctr" rtl="0">
              <a:spcBef>
                <a:spcPts val="0"/>
              </a:spcBef>
              <a:spcAft>
                <a:spcPts val="0"/>
              </a:spcAft>
              <a:buSzPts val="14800"/>
              <a:buNone/>
              <a:defRPr sz="14800"/>
            </a:lvl7pPr>
            <a:lvl8pPr lvl="7" algn="ctr" rtl="0">
              <a:spcBef>
                <a:spcPts val="0"/>
              </a:spcBef>
              <a:spcAft>
                <a:spcPts val="0"/>
              </a:spcAft>
              <a:buSzPts val="14800"/>
              <a:buNone/>
              <a:defRPr sz="14800"/>
            </a:lvl8pPr>
            <a:lvl9pPr lvl="8" algn="ctr" rtl="0">
              <a:spcBef>
                <a:spcPts val="0"/>
              </a:spcBef>
              <a:spcAft>
                <a:spcPts val="0"/>
              </a:spcAft>
              <a:buSzPts val="14800"/>
              <a:buNone/>
              <a:defRPr sz="14800"/>
            </a:lvl9pPr>
          </a:lstStyle>
          <a:p>
            <a:r>
              <a:t>xx%</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rainstorm">
  <p:cSld name="TITLE_AND_TWO_COLUMNS_1_1">
    <p:spTree>
      <p:nvGrpSpPr>
        <p:cNvPr id="1" name="Shape 112"/>
        <p:cNvGrpSpPr/>
        <p:nvPr/>
      </p:nvGrpSpPr>
      <p:grpSpPr>
        <a:xfrm>
          <a:off x="0" y="0"/>
          <a:ext cx="0" cy="0"/>
          <a:chOff x="0" y="0"/>
          <a:chExt cx="0" cy="0"/>
        </a:xfrm>
      </p:grpSpPr>
      <p:sp>
        <p:nvSpPr>
          <p:cNvPr id="113" name="Google Shape;113;p18"/>
          <p:cNvSpPr/>
          <p:nvPr/>
        </p:nvSpPr>
        <p:spPr>
          <a:xfrm rot="5400000">
            <a:off x="3173544" y="898695"/>
            <a:ext cx="7783560" cy="5986170"/>
          </a:xfrm>
          <a:prstGeom prst="flowChartDocument">
            <a:avLst/>
          </a:prstGeom>
          <a:solidFill>
            <a:srgbClr val="B2F2EA">
              <a:alpha val="26339"/>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114" name="Google Shape;114;p18"/>
          <p:cNvSpPr txBox="1">
            <a:spLocks noGrp="1"/>
          </p:cNvSpPr>
          <p:nvPr>
            <p:ph type="title"/>
          </p:nvPr>
        </p:nvSpPr>
        <p:spPr>
          <a:xfrm>
            <a:off x="792000" y="816000"/>
            <a:ext cx="8474400" cy="865500"/>
          </a:xfrm>
          <a:prstGeom prst="rect">
            <a:avLst/>
          </a:prstGeom>
        </p:spPr>
        <p:txBody>
          <a:bodyPr spcFirstLastPara="1" wrap="square" lIns="113100" tIns="113100" rIns="113100" bIns="113100" anchor="t"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115" name="Google Shape;115;p18"/>
          <p:cNvSpPr txBox="1">
            <a:spLocks noGrp="1"/>
          </p:cNvSpPr>
          <p:nvPr>
            <p:ph type="subTitle" idx="1"/>
          </p:nvPr>
        </p:nvSpPr>
        <p:spPr>
          <a:xfrm>
            <a:off x="928950" y="6165506"/>
            <a:ext cx="2381700" cy="984600"/>
          </a:xfrm>
          <a:prstGeom prst="rect">
            <a:avLst/>
          </a:prstGeom>
        </p:spPr>
        <p:txBody>
          <a:bodyPr spcFirstLastPara="1" wrap="square" lIns="113100" tIns="113100" rIns="113100" bIns="113100" anchor="ctr" anchorCtr="0">
            <a:noAutofit/>
          </a:bodyPr>
          <a:lstStyle>
            <a:lvl1pPr lvl="0" algn="ctr" rtl="0">
              <a:lnSpc>
                <a:spcPct val="100000"/>
              </a:lnSpc>
              <a:spcBef>
                <a:spcPts val="0"/>
              </a:spcBef>
              <a:spcAft>
                <a:spcPts val="0"/>
              </a:spcAft>
              <a:buSzPts val="2000"/>
              <a:buNone/>
              <a:defRPr/>
            </a:lvl1pPr>
            <a:lvl2pPr lvl="1" algn="ctr" rtl="0">
              <a:spcBef>
                <a:spcPts val="0"/>
              </a:spcBef>
              <a:spcAft>
                <a:spcPts val="0"/>
              </a:spcAft>
              <a:buSzPts val="2000"/>
              <a:buNone/>
              <a:defRPr/>
            </a:lvl2pPr>
            <a:lvl3pPr lvl="2" algn="ctr" rtl="0">
              <a:spcBef>
                <a:spcPts val="0"/>
              </a:spcBef>
              <a:spcAft>
                <a:spcPts val="0"/>
              </a:spcAft>
              <a:buSzPts val="2000"/>
              <a:buNone/>
              <a:defRPr/>
            </a:lvl3pPr>
            <a:lvl4pPr lvl="3" algn="ctr" rtl="0">
              <a:spcBef>
                <a:spcPts val="0"/>
              </a:spcBef>
              <a:spcAft>
                <a:spcPts val="0"/>
              </a:spcAft>
              <a:buSzPts val="2000"/>
              <a:buNone/>
              <a:defRPr/>
            </a:lvl4pPr>
            <a:lvl5pPr lvl="4" algn="ctr" rtl="0">
              <a:spcBef>
                <a:spcPts val="0"/>
              </a:spcBef>
              <a:spcAft>
                <a:spcPts val="0"/>
              </a:spcAft>
              <a:buSzPts val="2000"/>
              <a:buNone/>
              <a:defRPr/>
            </a:lvl5pPr>
            <a:lvl6pPr lvl="5" algn="ctr" rtl="0">
              <a:spcBef>
                <a:spcPts val="0"/>
              </a:spcBef>
              <a:spcAft>
                <a:spcPts val="0"/>
              </a:spcAft>
              <a:buSzPts val="2000"/>
              <a:buNone/>
              <a:defRPr/>
            </a:lvl6pPr>
            <a:lvl7pPr lvl="6" algn="ctr" rtl="0">
              <a:spcBef>
                <a:spcPts val="0"/>
              </a:spcBef>
              <a:spcAft>
                <a:spcPts val="0"/>
              </a:spcAft>
              <a:buSzPts val="2000"/>
              <a:buNone/>
              <a:defRPr/>
            </a:lvl7pPr>
            <a:lvl8pPr lvl="7" algn="ctr" rtl="0">
              <a:spcBef>
                <a:spcPts val="0"/>
              </a:spcBef>
              <a:spcAft>
                <a:spcPts val="0"/>
              </a:spcAft>
              <a:buSzPts val="2000"/>
              <a:buNone/>
              <a:defRPr/>
            </a:lvl8pPr>
            <a:lvl9pPr lvl="8" algn="ctr" rtl="0">
              <a:spcBef>
                <a:spcPts val="0"/>
              </a:spcBef>
              <a:spcAft>
                <a:spcPts val="0"/>
              </a:spcAft>
              <a:buSzPts val="2000"/>
              <a:buNone/>
              <a:defRPr/>
            </a:lvl9pPr>
          </a:lstStyle>
          <a:p>
            <a:endParaRPr/>
          </a:p>
        </p:txBody>
      </p:sp>
      <p:sp>
        <p:nvSpPr>
          <p:cNvPr id="116" name="Google Shape;116;p18"/>
          <p:cNvSpPr txBox="1">
            <a:spLocks noGrp="1"/>
          </p:cNvSpPr>
          <p:nvPr>
            <p:ph type="subTitle" idx="2"/>
          </p:nvPr>
        </p:nvSpPr>
        <p:spPr>
          <a:xfrm>
            <a:off x="3838409" y="6165506"/>
            <a:ext cx="2381700" cy="984600"/>
          </a:xfrm>
          <a:prstGeom prst="rect">
            <a:avLst/>
          </a:prstGeom>
        </p:spPr>
        <p:txBody>
          <a:bodyPr spcFirstLastPara="1" wrap="square" lIns="113100" tIns="113100" rIns="113100" bIns="113100" anchor="ctr" anchorCtr="0">
            <a:noAutofit/>
          </a:bodyPr>
          <a:lstStyle>
            <a:lvl1pPr lvl="0" algn="ctr" rtl="0">
              <a:lnSpc>
                <a:spcPct val="100000"/>
              </a:lnSpc>
              <a:spcBef>
                <a:spcPts val="0"/>
              </a:spcBef>
              <a:spcAft>
                <a:spcPts val="0"/>
              </a:spcAft>
              <a:buSzPts val="2000"/>
              <a:buNone/>
              <a:defRPr/>
            </a:lvl1pPr>
            <a:lvl2pPr lvl="1" algn="ctr" rtl="0">
              <a:spcBef>
                <a:spcPts val="0"/>
              </a:spcBef>
              <a:spcAft>
                <a:spcPts val="0"/>
              </a:spcAft>
              <a:buSzPts val="2000"/>
              <a:buNone/>
              <a:defRPr/>
            </a:lvl2pPr>
            <a:lvl3pPr lvl="2" algn="ctr" rtl="0">
              <a:spcBef>
                <a:spcPts val="0"/>
              </a:spcBef>
              <a:spcAft>
                <a:spcPts val="0"/>
              </a:spcAft>
              <a:buSzPts val="2000"/>
              <a:buNone/>
              <a:defRPr/>
            </a:lvl3pPr>
            <a:lvl4pPr lvl="3" algn="ctr" rtl="0">
              <a:spcBef>
                <a:spcPts val="0"/>
              </a:spcBef>
              <a:spcAft>
                <a:spcPts val="0"/>
              </a:spcAft>
              <a:buSzPts val="2000"/>
              <a:buNone/>
              <a:defRPr/>
            </a:lvl4pPr>
            <a:lvl5pPr lvl="4" algn="ctr" rtl="0">
              <a:spcBef>
                <a:spcPts val="0"/>
              </a:spcBef>
              <a:spcAft>
                <a:spcPts val="0"/>
              </a:spcAft>
              <a:buSzPts val="2000"/>
              <a:buNone/>
              <a:defRPr/>
            </a:lvl5pPr>
            <a:lvl6pPr lvl="5" algn="ctr" rtl="0">
              <a:spcBef>
                <a:spcPts val="0"/>
              </a:spcBef>
              <a:spcAft>
                <a:spcPts val="0"/>
              </a:spcAft>
              <a:buSzPts val="2000"/>
              <a:buNone/>
              <a:defRPr/>
            </a:lvl6pPr>
            <a:lvl7pPr lvl="6" algn="ctr" rtl="0">
              <a:spcBef>
                <a:spcPts val="0"/>
              </a:spcBef>
              <a:spcAft>
                <a:spcPts val="0"/>
              </a:spcAft>
              <a:buSzPts val="2000"/>
              <a:buNone/>
              <a:defRPr/>
            </a:lvl7pPr>
            <a:lvl8pPr lvl="7" algn="ctr" rtl="0">
              <a:spcBef>
                <a:spcPts val="0"/>
              </a:spcBef>
              <a:spcAft>
                <a:spcPts val="0"/>
              </a:spcAft>
              <a:buSzPts val="2000"/>
              <a:buNone/>
              <a:defRPr/>
            </a:lvl8pPr>
            <a:lvl9pPr lvl="8" algn="ctr" rtl="0">
              <a:spcBef>
                <a:spcPts val="0"/>
              </a:spcBef>
              <a:spcAft>
                <a:spcPts val="0"/>
              </a:spcAft>
              <a:buSzPts val="2000"/>
              <a:buNone/>
              <a:defRPr/>
            </a:lvl9pPr>
          </a:lstStyle>
          <a:p>
            <a:endParaRPr/>
          </a:p>
        </p:txBody>
      </p:sp>
      <p:sp>
        <p:nvSpPr>
          <p:cNvPr id="117" name="Google Shape;117;p18"/>
          <p:cNvSpPr txBox="1">
            <a:spLocks noGrp="1"/>
          </p:cNvSpPr>
          <p:nvPr>
            <p:ph type="subTitle" idx="3"/>
          </p:nvPr>
        </p:nvSpPr>
        <p:spPr>
          <a:xfrm>
            <a:off x="928950" y="5533673"/>
            <a:ext cx="2381700" cy="710400"/>
          </a:xfrm>
          <a:prstGeom prst="rect">
            <a:avLst/>
          </a:prstGeom>
        </p:spPr>
        <p:txBody>
          <a:bodyPr spcFirstLastPara="1" wrap="square" lIns="113100" tIns="113100" rIns="113100" bIns="113100" anchor="t" anchorCtr="0">
            <a:noAutofit/>
          </a:bodyPr>
          <a:lstStyle>
            <a:lvl1pPr lvl="0" algn="ctr" rtl="0">
              <a:spcBef>
                <a:spcPts val="0"/>
              </a:spcBef>
              <a:spcAft>
                <a:spcPts val="0"/>
              </a:spcAft>
              <a:buSzPts val="2800"/>
              <a:buFont typeface="Bubblegum Sans"/>
              <a:buNone/>
              <a:defRPr sz="2800">
                <a:latin typeface="Bubblegum Sans"/>
                <a:ea typeface="Bubblegum Sans"/>
                <a:cs typeface="Bubblegum Sans"/>
                <a:sym typeface="Bubblegum Sans"/>
              </a:defRPr>
            </a:lvl1pPr>
            <a:lvl2pPr lvl="1" algn="ctr" rtl="0">
              <a:spcBef>
                <a:spcPts val="0"/>
              </a:spcBef>
              <a:spcAft>
                <a:spcPts val="0"/>
              </a:spcAft>
              <a:buSzPts val="2800"/>
              <a:buFont typeface="Bubblegum Sans"/>
              <a:buNone/>
              <a:defRPr sz="2800">
                <a:latin typeface="Bubblegum Sans"/>
                <a:ea typeface="Bubblegum Sans"/>
                <a:cs typeface="Bubblegum Sans"/>
                <a:sym typeface="Bubblegum Sans"/>
              </a:defRPr>
            </a:lvl2pPr>
            <a:lvl3pPr lvl="2" algn="ctr" rtl="0">
              <a:spcBef>
                <a:spcPts val="0"/>
              </a:spcBef>
              <a:spcAft>
                <a:spcPts val="0"/>
              </a:spcAft>
              <a:buSzPts val="2800"/>
              <a:buFont typeface="Bubblegum Sans"/>
              <a:buNone/>
              <a:defRPr sz="2800">
                <a:latin typeface="Bubblegum Sans"/>
                <a:ea typeface="Bubblegum Sans"/>
                <a:cs typeface="Bubblegum Sans"/>
                <a:sym typeface="Bubblegum Sans"/>
              </a:defRPr>
            </a:lvl3pPr>
            <a:lvl4pPr lvl="3" algn="ctr" rtl="0">
              <a:spcBef>
                <a:spcPts val="0"/>
              </a:spcBef>
              <a:spcAft>
                <a:spcPts val="0"/>
              </a:spcAft>
              <a:buSzPts val="2800"/>
              <a:buFont typeface="Bubblegum Sans"/>
              <a:buNone/>
              <a:defRPr sz="2800">
                <a:latin typeface="Bubblegum Sans"/>
                <a:ea typeface="Bubblegum Sans"/>
                <a:cs typeface="Bubblegum Sans"/>
                <a:sym typeface="Bubblegum Sans"/>
              </a:defRPr>
            </a:lvl4pPr>
            <a:lvl5pPr lvl="4" algn="ctr" rtl="0">
              <a:spcBef>
                <a:spcPts val="0"/>
              </a:spcBef>
              <a:spcAft>
                <a:spcPts val="0"/>
              </a:spcAft>
              <a:buSzPts val="2800"/>
              <a:buFont typeface="Bubblegum Sans"/>
              <a:buNone/>
              <a:defRPr sz="2800">
                <a:latin typeface="Bubblegum Sans"/>
                <a:ea typeface="Bubblegum Sans"/>
                <a:cs typeface="Bubblegum Sans"/>
                <a:sym typeface="Bubblegum Sans"/>
              </a:defRPr>
            </a:lvl5pPr>
            <a:lvl6pPr lvl="5" algn="ctr" rtl="0">
              <a:spcBef>
                <a:spcPts val="0"/>
              </a:spcBef>
              <a:spcAft>
                <a:spcPts val="0"/>
              </a:spcAft>
              <a:buSzPts val="2800"/>
              <a:buFont typeface="Bubblegum Sans"/>
              <a:buNone/>
              <a:defRPr sz="2800">
                <a:latin typeface="Bubblegum Sans"/>
                <a:ea typeface="Bubblegum Sans"/>
                <a:cs typeface="Bubblegum Sans"/>
                <a:sym typeface="Bubblegum Sans"/>
              </a:defRPr>
            </a:lvl6pPr>
            <a:lvl7pPr lvl="6" algn="ctr" rtl="0">
              <a:spcBef>
                <a:spcPts val="0"/>
              </a:spcBef>
              <a:spcAft>
                <a:spcPts val="0"/>
              </a:spcAft>
              <a:buSzPts val="2800"/>
              <a:buFont typeface="Bubblegum Sans"/>
              <a:buNone/>
              <a:defRPr sz="2800">
                <a:latin typeface="Bubblegum Sans"/>
                <a:ea typeface="Bubblegum Sans"/>
                <a:cs typeface="Bubblegum Sans"/>
                <a:sym typeface="Bubblegum Sans"/>
              </a:defRPr>
            </a:lvl7pPr>
            <a:lvl8pPr lvl="7" algn="ctr" rtl="0">
              <a:spcBef>
                <a:spcPts val="0"/>
              </a:spcBef>
              <a:spcAft>
                <a:spcPts val="0"/>
              </a:spcAft>
              <a:buSzPts val="2800"/>
              <a:buFont typeface="Bubblegum Sans"/>
              <a:buNone/>
              <a:defRPr sz="2800">
                <a:latin typeface="Bubblegum Sans"/>
                <a:ea typeface="Bubblegum Sans"/>
                <a:cs typeface="Bubblegum Sans"/>
                <a:sym typeface="Bubblegum Sans"/>
              </a:defRPr>
            </a:lvl8pPr>
            <a:lvl9pPr lvl="8" algn="ctr" rtl="0">
              <a:spcBef>
                <a:spcPts val="0"/>
              </a:spcBef>
              <a:spcAft>
                <a:spcPts val="0"/>
              </a:spcAft>
              <a:buSzPts val="2800"/>
              <a:buFont typeface="Bubblegum Sans"/>
              <a:buNone/>
              <a:defRPr sz="2800">
                <a:latin typeface="Bubblegum Sans"/>
                <a:ea typeface="Bubblegum Sans"/>
                <a:cs typeface="Bubblegum Sans"/>
                <a:sym typeface="Bubblegum Sans"/>
              </a:defRPr>
            </a:lvl9pPr>
          </a:lstStyle>
          <a:p>
            <a:endParaRPr/>
          </a:p>
        </p:txBody>
      </p:sp>
      <p:sp>
        <p:nvSpPr>
          <p:cNvPr id="118" name="Google Shape;118;p18"/>
          <p:cNvSpPr txBox="1">
            <a:spLocks noGrp="1"/>
          </p:cNvSpPr>
          <p:nvPr>
            <p:ph type="subTitle" idx="4"/>
          </p:nvPr>
        </p:nvSpPr>
        <p:spPr>
          <a:xfrm>
            <a:off x="3838408" y="5533673"/>
            <a:ext cx="2381700" cy="710400"/>
          </a:xfrm>
          <a:prstGeom prst="rect">
            <a:avLst/>
          </a:prstGeom>
        </p:spPr>
        <p:txBody>
          <a:bodyPr spcFirstLastPara="1" wrap="square" lIns="113100" tIns="113100" rIns="113100" bIns="113100" anchor="t" anchorCtr="0">
            <a:noAutofit/>
          </a:bodyPr>
          <a:lstStyle>
            <a:lvl1pPr lvl="0" algn="ctr" rtl="0">
              <a:spcBef>
                <a:spcPts val="0"/>
              </a:spcBef>
              <a:spcAft>
                <a:spcPts val="0"/>
              </a:spcAft>
              <a:buSzPts val="2800"/>
              <a:buFont typeface="Bubblegum Sans"/>
              <a:buNone/>
              <a:defRPr sz="2800">
                <a:latin typeface="Bubblegum Sans"/>
                <a:ea typeface="Bubblegum Sans"/>
                <a:cs typeface="Bubblegum Sans"/>
                <a:sym typeface="Bubblegum Sans"/>
              </a:defRPr>
            </a:lvl1pPr>
            <a:lvl2pPr lvl="1" algn="ctr" rtl="0">
              <a:spcBef>
                <a:spcPts val="0"/>
              </a:spcBef>
              <a:spcAft>
                <a:spcPts val="0"/>
              </a:spcAft>
              <a:buSzPts val="2800"/>
              <a:buFont typeface="Bubblegum Sans"/>
              <a:buNone/>
              <a:defRPr sz="2800">
                <a:latin typeface="Bubblegum Sans"/>
                <a:ea typeface="Bubblegum Sans"/>
                <a:cs typeface="Bubblegum Sans"/>
                <a:sym typeface="Bubblegum Sans"/>
              </a:defRPr>
            </a:lvl2pPr>
            <a:lvl3pPr lvl="2" algn="ctr" rtl="0">
              <a:spcBef>
                <a:spcPts val="0"/>
              </a:spcBef>
              <a:spcAft>
                <a:spcPts val="0"/>
              </a:spcAft>
              <a:buSzPts val="2800"/>
              <a:buFont typeface="Bubblegum Sans"/>
              <a:buNone/>
              <a:defRPr sz="2800">
                <a:latin typeface="Bubblegum Sans"/>
                <a:ea typeface="Bubblegum Sans"/>
                <a:cs typeface="Bubblegum Sans"/>
                <a:sym typeface="Bubblegum Sans"/>
              </a:defRPr>
            </a:lvl3pPr>
            <a:lvl4pPr lvl="3" algn="ctr" rtl="0">
              <a:spcBef>
                <a:spcPts val="0"/>
              </a:spcBef>
              <a:spcAft>
                <a:spcPts val="0"/>
              </a:spcAft>
              <a:buSzPts val="2800"/>
              <a:buFont typeface="Bubblegum Sans"/>
              <a:buNone/>
              <a:defRPr sz="2800">
                <a:latin typeface="Bubblegum Sans"/>
                <a:ea typeface="Bubblegum Sans"/>
                <a:cs typeface="Bubblegum Sans"/>
                <a:sym typeface="Bubblegum Sans"/>
              </a:defRPr>
            </a:lvl4pPr>
            <a:lvl5pPr lvl="4" algn="ctr" rtl="0">
              <a:spcBef>
                <a:spcPts val="0"/>
              </a:spcBef>
              <a:spcAft>
                <a:spcPts val="0"/>
              </a:spcAft>
              <a:buSzPts val="2800"/>
              <a:buFont typeface="Bubblegum Sans"/>
              <a:buNone/>
              <a:defRPr sz="2800">
                <a:latin typeface="Bubblegum Sans"/>
                <a:ea typeface="Bubblegum Sans"/>
                <a:cs typeface="Bubblegum Sans"/>
                <a:sym typeface="Bubblegum Sans"/>
              </a:defRPr>
            </a:lvl5pPr>
            <a:lvl6pPr lvl="5" algn="ctr" rtl="0">
              <a:spcBef>
                <a:spcPts val="0"/>
              </a:spcBef>
              <a:spcAft>
                <a:spcPts val="0"/>
              </a:spcAft>
              <a:buSzPts val="2800"/>
              <a:buFont typeface="Bubblegum Sans"/>
              <a:buNone/>
              <a:defRPr sz="2800">
                <a:latin typeface="Bubblegum Sans"/>
                <a:ea typeface="Bubblegum Sans"/>
                <a:cs typeface="Bubblegum Sans"/>
                <a:sym typeface="Bubblegum Sans"/>
              </a:defRPr>
            </a:lvl6pPr>
            <a:lvl7pPr lvl="6" algn="ctr" rtl="0">
              <a:spcBef>
                <a:spcPts val="0"/>
              </a:spcBef>
              <a:spcAft>
                <a:spcPts val="0"/>
              </a:spcAft>
              <a:buSzPts val="2800"/>
              <a:buFont typeface="Bubblegum Sans"/>
              <a:buNone/>
              <a:defRPr sz="2800">
                <a:latin typeface="Bubblegum Sans"/>
                <a:ea typeface="Bubblegum Sans"/>
                <a:cs typeface="Bubblegum Sans"/>
                <a:sym typeface="Bubblegum Sans"/>
              </a:defRPr>
            </a:lvl7pPr>
            <a:lvl8pPr lvl="7" algn="ctr" rtl="0">
              <a:spcBef>
                <a:spcPts val="0"/>
              </a:spcBef>
              <a:spcAft>
                <a:spcPts val="0"/>
              </a:spcAft>
              <a:buSzPts val="2800"/>
              <a:buFont typeface="Bubblegum Sans"/>
              <a:buNone/>
              <a:defRPr sz="2800">
                <a:latin typeface="Bubblegum Sans"/>
                <a:ea typeface="Bubblegum Sans"/>
                <a:cs typeface="Bubblegum Sans"/>
                <a:sym typeface="Bubblegum Sans"/>
              </a:defRPr>
            </a:lvl8pPr>
            <a:lvl9pPr lvl="8" algn="ctr" rtl="0">
              <a:spcBef>
                <a:spcPts val="0"/>
              </a:spcBef>
              <a:spcAft>
                <a:spcPts val="0"/>
              </a:spcAft>
              <a:buSzPts val="2800"/>
              <a:buFont typeface="Bubblegum Sans"/>
              <a:buNone/>
              <a:defRPr sz="2800">
                <a:latin typeface="Bubblegum Sans"/>
                <a:ea typeface="Bubblegum Sans"/>
                <a:cs typeface="Bubblegum Sans"/>
                <a:sym typeface="Bubblegum Sans"/>
              </a:defRPr>
            </a:lvl9pPr>
          </a:lstStyle>
          <a:p>
            <a:endParaRPr/>
          </a:p>
        </p:txBody>
      </p:sp>
      <p:sp>
        <p:nvSpPr>
          <p:cNvPr id="119" name="Google Shape;119;p18"/>
          <p:cNvSpPr txBox="1">
            <a:spLocks noGrp="1"/>
          </p:cNvSpPr>
          <p:nvPr>
            <p:ph type="subTitle" idx="5"/>
          </p:nvPr>
        </p:nvSpPr>
        <p:spPr>
          <a:xfrm>
            <a:off x="6747812" y="6165506"/>
            <a:ext cx="2381700" cy="984600"/>
          </a:xfrm>
          <a:prstGeom prst="rect">
            <a:avLst/>
          </a:prstGeom>
        </p:spPr>
        <p:txBody>
          <a:bodyPr spcFirstLastPara="1" wrap="square" lIns="113100" tIns="113100" rIns="113100" bIns="113100" anchor="ctr" anchorCtr="0">
            <a:noAutofit/>
          </a:bodyPr>
          <a:lstStyle>
            <a:lvl1pPr lvl="0" algn="ctr" rtl="0">
              <a:lnSpc>
                <a:spcPct val="100000"/>
              </a:lnSpc>
              <a:spcBef>
                <a:spcPts val="0"/>
              </a:spcBef>
              <a:spcAft>
                <a:spcPts val="0"/>
              </a:spcAft>
              <a:buSzPts val="2000"/>
              <a:buNone/>
              <a:defRPr/>
            </a:lvl1pPr>
            <a:lvl2pPr lvl="1" algn="ctr" rtl="0">
              <a:spcBef>
                <a:spcPts val="0"/>
              </a:spcBef>
              <a:spcAft>
                <a:spcPts val="0"/>
              </a:spcAft>
              <a:buSzPts val="2000"/>
              <a:buNone/>
              <a:defRPr/>
            </a:lvl2pPr>
            <a:lvl3pPr lvl="2" algn="ctr" rtl="0">
              <a:spcBef>
                <a:spcPts val="0"/>
              </a:spcBef>
              <a:spcAft>
                <a:spcPts val="0"/>
              </a:spcAft>
              <a:buSzPts val="2000"/>
              <a:buNone/>
              <a:defRPr/>
            </a:lvl3pPr>
            <a:lvl4pPr lvl="3" algn="ctr" rtl="0">
              <a:spcBef>
                <a:spcPts val="0"/>
              </a:spcBef>
              <a:spcAft>
                <a:spcPts val="0"/>
              </a:spcAft>
              <a:buSzPts val="2000"/>
              <a:buNone/>
              <a:defRPr/>
            </a:lvl4pPr>
            <a:lvl5pPr lvl="4" algn="ctr" rtl="0">
              <a:spcBef>
                <a:spcPts val="0"/>
              </a:spcBef>
              <a:spcAft>
                <a:spcPts val="0"/>
              </a:spcAft>
              <a:buSzPts val="2000"/>
              <a:buNone/>
              <a:defRPr/>
            </a:lvl5pPr>
            <a:lvl6pPr lvl="5" algn="ctr" rtl="0">
              <a:spcBef>
                <a:spcPts val="0"/>
              </a:spcBef>
              <a:spcAft>
                <a:spcPts val="0"/>
              </a:spcAft>
              <a:buSzPts val="2000"/>
              <a:buNone/>
              <a:defRPr/>
            </a:lvl6pPr>
            <a:lvl7pPr lvl="6" algn="ctr" rtl="0">
              <a:spcBef>
                <a:spcPts val="0"/>
              </a:spcBef>
              <a:spcAft>
                <a:spcPts val="0"/>
              </a:spcAft>
              <a:buSzPts val="2000"/>
              <a:buNone/>
              <a:defRPr/>
            </a:lvl7pPr>
            <a:lvl8pPr lvl="7" algn="ctr" rtl="0">
              <a:spcBef>
                <a:spcPts val="0"/>
              </a:spcBef>
              <a:spcAft>
                <a:spcPts val="0"/>
              </a:spcAft>
              <a:buSzPts val="2000"/>
              <a:buNone/>
              <a:defRPr/>
            </a:lvl8pPr>
            <a:lvl9pPr lvl="8" algn="ctr" rtl="0">
              <a:spcBef>
                <a:spcPts val="0"/>
              </a:spcBef>
              <a:spcAft>
                <a:spcPts val="0"/>
              </a:spcAft>
              <a:buSzPts val="2000"/>
              <a:buNone/>
              <a:defRPr/>
            </a:lvl9pPr>
          </a:lstStyle>
          <a:p>
            <a:endParaRPr/>
          </a:p>
        </p:txBody>
      </p:sp>
      <p:sp>
        <p:nvSpPr>
          <p:cNvPr id="120" name="Google Shape;120;p18"/>
          <p:cNvSpPr txBox="1">
            <a:spLocks noGrp="1"/>
          </p:cNvSpPr>
          <p:nvPr>
            <p:ph type="subTitle" idx="6"/>
          </p:nvPr>
        </p:nvSpPr>
        <p:spPr>
          <a:xfrm>
            <a:off x="6747853" y="5533673"/>
            <a:ext cx="2381700" cy="710400"/>
          </a:xfrm>
          <a:prstGeom prst="rect">
            <a:avLst/>
          </a:prstGeom>
        </p:spPr>
        <p:txBody>
          <a:bodyPr spcFirstLastPara="1" wrap="square" lIns="113100" tIns="113100" rIns="113100" bIns="113100" anchor="t" anchorCtr="0">
            <a:noAutofit/>
          </a:bodyPr>
          <a:lstStyle>
            <a:lvl1pPr lvl="0" algn="ctr" rtl="0">
              <a:spcBef>
                <a:spcPts val="0"/>
              </a:spcBef>
              <a:spcAft>
                <a:spcPts val="0"/>
              </a:spcAft>
              <a:buSzPts val="2800"/>
              <a:buFont typeface="Bubblegum Sans"/>
              <a:buNone/>
              <a:defRPr sz="2800">
                <a:latin typeface="Bubblegum Sans"/>
                <a:ea typeface="Bubblegum Sans"/>
                <a:cs typeface="Bubblegum Sans"/>
                <a:sym typeface="Bubblegum Sans"/>
              </a:defRPr>
            </a:lvl1pPr>
            <a:lvl2pPr lvl="1" algn="ctr" rtl="0">
              <a:spcBef>
                <a:spcPts val="0"/>
              </a:spcBef>
              <a:spcAft>
                <a:spcPts val="0"/>
              </a:spcAft>
              <a:buSzPts val="2800"/>
              <a:buFont typeface="Bubblegum Sans"/>
              <a:buNone/>
              <a:defRPr sz="2800">
                <a:latin typeface="Bubblegum Sans"/>
                <a:ea typeface="Bubblegum Sans"/>
                <a:cs typeface="Bubblegum Sans"/>
                <a:sym typeface="Bubblegum Sans"/>
              </a:defRPr>
            </a:lvl2pPr>
            <a:lvl3pPr lvl="2" algn="ctr" rtl="0">
              <a:spcBef>
                <a:spcPts val="0"/>
              </a:spcBef>
              <a:spcAft>
                <a:spcPts val="0"/>
              </a:spcAft>
              <a:buSzPts val="2800"/>
              <a:buFont typeface="Bubblegum Sans"/>
              <a:buNone/>
              <a:defRPr sz="2800">
                <a:latin typeface="Bubblegum Sans"/>
                <a:ea typeface="Bubblegum Sans"/>
                <a:cs typeface="Bubblegum Sans"/>
                <a:sym typeface="Bubblegum Sans"/>
              </a:defRPr>
            </a:lvl3pPr>
            <a:lvl4pPr lvl="3" algn="ctr" rtl="0">
              <a:spcBef>
                <a:spcPts val="0"/>
              </a:spcBef>
              <a:spcAft>
                <a:spcPts val="0"/>
              </a:spcAft>
              <a:buSzPts val="2800"/>
              <a:buFont typeface="Bubblegum Sans"/>
              <a:buNone/>
              <a:defRPr sz="2800">
                <a:latin typeface="Bubblegum Sans"/>
                <a:ea typeface="Bubblegum Sans"/>
                <a:cs typeface="Bubblegum Sans"/>
                <a:sym typeface="Bubblegum Sans"/>
              </a:defRPr>
            </a:lvl4pPr>
            <a:lvl5pPr lvl="4" algn="ctr" rtl="0">
              <a:spcBef>
                <a:spcPts val="0"/>
              </a:spcBef>
              <a:spcAft>
                <a:spcPts val="0"/>
              </a:spcAft>
              <a:buSzPts val="2800"/>
              <a:buFont typeface="Bubblegum Sans"/>
              <a:buNone/>
              <a:defRPr sz="2800">
                <a:latin typeface="Bubblegum Sans"/>
                <a:ea typeface="Bubblegum Sans"/>
                <a:cs typeface="Bubblegum Sans"/>
                <a:sym typeface="Bubblegum Sans"/>
              </a:defRPr>
            </a:lvl5pPr>
            <a:lvl6pPr lvl="5" algn="ctr" rtl="0">
              <a:spcBef>
                <a:spcPts val="0"/>
              </a:spcBef>
              <a:spcAft>
                <a:spcPts val="0"/>
              </a:spcAft>
              <a:buSzPts val="2800"/>
              <a:buFont typeface="Bubblegum Sans"/>
              <a:buNone/>
              <a:defRPr sz="2800">
                <a:latin typeface="Bubblegum Sans"/>
                <a:ea typeface="Bubblegum Sans"/>
                <a:cs typeface="Bubblegum Sans"/>
                <a:sym typeface="Bubblegum Sans"/>
              </a:defRPr>
            </a:lvl6pPr>
            <a:lvl7pPr lvl="6" algn="ctr" rtl="0">
              <a:spcBef>
                <a:spcPts val="0"/>
              </a:spcBef>
              <a:spcAft>
                <a:spcPts val="0"/>
              </a:spcAft>
              <a:buSzPts val="2800"/>
              <a:buFont typeface="Bubblegum Sans"/>
              <a:buNone/>
              <a:defRPr sz="2800">
                <a:latin typeface="Bubblegum Sans"/>
                <a:ea typeface="Bubblegum Sans"/>
                <a:cs typeface="Bubblegum Sans"/>
                <a:sym typeface="Bubblegum Sans"/>
              </a:defRPr>
            </a:lvl7pPr>
            <a:lvl8pPr lvl="7" algn="ctr" rtl="0">
              <a:spcBef>
                <a:spcPts val="0"/>
              </a:spcBef>
              <a:spcAft>
                <a:spcPts val="0"/>
              </a:spcAft>
              <a:buSzPts val="2800"/>
              <a:buFont typeface="Bubblegum Sans"/>
              <a:buNone/>
              <a:defRPr sz="2800">
                <a:latin typeface="Bubblegum Sans"/>
                <a:ea typeface="Bubblegum Sans"/>
                <a:cs typeface="Bubblegum Sans"/>
                <a:sym typeface="Bubblegum Sans"/>
              </a:defRPr>
            </a:lvl8pPr>
            <a:lvl9pPr lvl="8" algn="ctr" rtl="0">
              <a:spcBef>
                <a:spcPts val="0"/>
              </a:spcBef>
              <a:spcAft>
                <a:spcPts val="0"/>
              </a:spcAft>
              <a:buSzPts val="2800"/>
              <a:buFont typeface="Bubblegum Sans"/>
              <a:buNone/>
              <a:defRPr sz="2800">
                <a:latin typeface="Bubblegum Sans"/>
                <a:ea typeface="Bubblegum Sans"/>
                <a:cs typeface="Bubblegum Sans"/>
                <a:sym typeface="Bubblegum Sans"/>
              </a:defRPr>
            </a:lvl9pPr>
          </a:lstStyle>
          <a:p>
            <a:endParaRPr/>
          </a:p>
        </p:txBody>
      </p:sp>
      <p:sp>
        <p:nvSpPr>
          <p:cNvPr id="121" name="Google Shape;121;p18"/>
          <p:cNvSpPr txBox="1">
            <a:spLocks noGrp="1"/>
          </p:cNvSpPr>
          <p:nvPr>
            <p:ph type="subTitle" idx="7"/>
          </p:nvPr>
        </p:nvSpPr>
        <p:spPr>
          <a:xfrm>
            <a:off x="928950" y="3528013"/>
            <a:ext cx="2381700" cy="984600"/>
          </a:xfrm>
          <a:prstGeom prst="rect">
            <a:avLst/>
          </a:prstGeom>
        </p:spPr>
        <p:txBody>
          <a:bodyPr spcFirstLastPara="1" wrap="square" lIns="113100" tIns="113100" rIns="113100" bIns="113100" anchor="ctr" anchorCtr="0">
            <a:noAutofit/>
          </a:bodyPr>
          <a:lstStyle>
            <a:lvl1pPr lvl="0" algn="ctr" rtl="0">
              <a:lnSpc>
                <a:spcPct val="100000"/>
              </a:lnSpc>
              <a:spcBef>
                <a:spcPts val="0"/>
              </a:spcBef>
              <a:spcAft>
                <a:spcPts val="0"/>
              </a:spcAft>
              <a:buSzPts val="2000"/>
              <a:buNone/>
              <a:defRPr/>
            </a:lvl1pPr>
            <a:lvl2pPr lvl="1" algn="ctr" rtl="0">
              <a:spcBef>
                <a:spcPts val="0"/>
              </a:spcBef>
              <a:spcAft>
                <a:spcPts val="0"/>
              </a:spcAft>
              <a:buSzPts val="2000"/>
              <a:buNone/>
              <a:defRPr/>
            </a:lvl2pPr>
            <a:lvl3pPr lvl="2" algn="ctr" rtl="0">
              <a:spcBef>
                <a:spcPts val="0"/>
              </a:spcBef>
              <a:spcAft>
                <a:spcPts val="0"/>
              </a:spcAft>
              <a:buSzPts val="2000"/>
              <a:buNone/>
              <a:defRPr/>
            </a:lvl3pPr>
            <a:lvl4pPr lvl="3" algn="ctr" rtl="0">
              <a:spcBef>
                <a:spcPts val="0"/>
              </a:spcBef>
              <a:spcAft>
                <a:spcPts val="0"/>
              </a:spcAft>
              <a:buSzPts val="2000"/>
              <a:buNone/>
              <a:defRPr/>
            </a:lvl4pPr>
            <a:lvl5pPr lvl="4" algn="ctr" rtl="0">
              <a:spcBef>
                <a:spcPts val="0"/>
              </a:spcBef>
              <a:spcAft>
                <a:spcPts val="0"/>
              </a:spcAft>
              <a:buSzPts val="2000"/>
              <a:buNone/>
              <a:defRPr/>
            </a:lvl5pPr>
            <a:lvl6pPr lvl="5" algn="ctr" rtl="0">
              <a:spcBef>
                <a:spcPts val="0"/>
              </a:spcBef>
              <a:spcAft>
                <a:spcPts val="0"/>
              </a:spcAft>
              <a:buSzPts val="2000"/>
              <a:buNone/>
              <a:defRPr/>
            </a:lvl6pPr>
            <a:lvl7pPr lvl="6" algn="ctr" rtl="0">
              <a:spcBef>
                <a:spcPts val="0"/>
              </a:spcBef>
              <a:spcAft>
                <a:spcPts val="0"/>
              </a:spcAft>
              <a:buSzPts val="2000"/>
              <a:buNone/>
              <a:defRPr/>
            </a:lvl7pPr>
            <a:lvl8pPr lvl="7" algn="ctr" rtl="0">
              <a:spcBef>
                <a:spcPts val="0"/>
              </a:spcBef>
              <a:spcAft>
                <a:spcPts val="0"/>
              </a:spcAft>
              <a:buSzPts val="2000"/>
              <a:buNone/>
              <a:defRPr/>
            </a:lvl8pPr>
            <a:lvl9pPr lvl="8" algn="ctr" rtl="0">
              <a:spcBef>
                <a:spcPts val="0"/>
              </a:spcBef>
              <a:spcAft>
                <a:spcPts val="0"/>
              </a:spcAft>
              <a:buSzPts val="2000"/>
              <a:buNone/>
              <a:defRPr/>
            </a:lvl9pPr>
          </a:lstStyle>
          <a:p>
            <a:endParaRPr/>
          </a:p>
        </p:txBody>
      </p:sp>
      <p:sp>
        <p:nvSpPr>
          <p:cNvPr id="122" name="Google Shape;122;p18"/>
          <p:cNvSpPr txBox="1">
            <a:spLocks noGrp="1"/>
          </p:cNvSpPr>
          <p:nvPr>
            <p:ph type="subTitle" idx="8"/>
          </p:nvPr>
        </p:nvSpPr>
        <p:spPr>
          <a:xfrm>
            <a:off x="3838409" y="3528013"/>
            <a:ext cx="2381700" cy="984600"/>
          </a:xfrm>
          <a:prstGeom prst="rect">
            <a:avLst/>
          </a:prstGeom>
        </p:spPr>
        <p:txBody>
          <a:bodyPr spcFirstLastPara="1" wrap="square" lIns="113100" tIns="113100" rIns="113100" bIns="113100" anchor="ctr" anchorCtr="0">
            <a:noAutofit/>
          </a:bodyPr>
          <a:lstStyle>
            <a:lvl1pPr lvl="0" algn="ctr" rtl="0">
              <a:lnSpc>
                <a:spcPct val="100000"/>
              </a:lnSpc>
              <a:spcBef>
                <a:spcPts val="0"/>
              </a:spcBef>
              <a:spcAft>
                <a:spcPts val="0"/>
              </a:spcAft>
              <a:buSzPts val="2000"/>
              <a:buNone/>
              <a:defRPr/>
            </a:lvl1pPr>
            <a:lvl2pPr lvl="1" algn="ctr" rtl="0">
              <a:spcBef>
                <a:spcPts val="0"/>
              </a:spcBef>
              <a:spcAft>
                <a:spcPts val="0"/>
              </a:spcAft>
              <a:buSzPts val="2000"/>
              <a:buNone/>
              <a:defRPr/>
            </a:lvl2pPr>
            <a:lvl3pPr lvl="2" algn="ctr" rtl="0">
              <a:spcBef>
                <a:spcPts val="0"/>
              </a:spcBef>
              <a:spcAft>
                <a:spcPts val="0"/>
              </a:spcAft>
              <a:buSzPts val="2000"/>
              <a:buNone/>
              <a:defRPr/>
            </a:lvl3pPr>
            <a:lvl4pPr lvl="3" algn="ctr" rtl="0">
              <a:spcBef>
                <a:spcPts val="0"/>
              </a:spcBef>
              <a:spcAft>
                <a:spcPts val="0"/>
              </a:spcAft>
              <a:buSzPts val="2000"/>
              <a:buNone/>
              <a:defRPr/>
            </a:lvl4pPr>
            <a:lvl5pPr lvl="4" algn="ctr" rtl="0">
              <a:spcBef>
                <a:spcPts val="0"/>
              </a:spcBef>
              <a:spcAft>
                <a:spcPts val="0"/>
              </a:spcAft>
              <a:buSzPts val="2000"/>
              <a:buNone/>
              <a:defRPr/>
            </a:lvl5pPr>
            <a:lvl6pPr lvl="5" algn="ctr" rtl="0">
              <a:spcBef>
                <a:spcPts val="0"/>
              </a:spcBef>
              <a:spcAft>
                <a:spcPts val="0"/>
              </a:spcAft>
              <a:buSzPts val="2000"/>
              <a:buNone/>
              <a:defRPr/>
            </a:lvl6pPr>
            <a:lvl7pPr lvl="6" algn="ctr" rtl="0">
              <a:spcBef>
                <a:spcPts val="0"/>
              </a:spcBef>
              <a:spcAft>
                <a:spcPts val="0"/>
              </a:spcAft>
              <a:buSzPts val="2000"/>
              <a:buNone/>
              <a:defRPr/>
            </a:lvl7pPr>
            <a:lvl8pPr lvl="7" algn="ctr" rtl="0">
              <a:spcBef>
                <a:spcPts val="0"/>
              </a:spcBef>
              <a:spcAft>
                <a:spcPts val="0"/>
              </a:spcAft>
              <a:buSzPts val="2000"/>
              <a:buNone/>
              <a:defRPr/>
            </a:lvl8pPr>
            <a:lvl9pPr lvl="8" algn="ctr" rtl="0">
              <a:spcBef>
                <a:spcPts val="0"/>
              </a:spcBef>
              <a:spcAft>
                <a:spcPts val="0"/>
              </a:spcAft>
              <a:buSzPts val="2000"/>
              <a:buNone/>
              <a:defRPr/>
            </a:lvl9pPr>
          </a:lstStyle>
          <a:p>
            <a:endParaRPr/>
          </a:p>
        </p:txBody>
      </p:sp>
      <p:sp>
        <p:nvSpPr>
          <p:cNvPr id="123" name="Google Shape;123;p18"/>
          <p:cNvSpPr txBox="1">
            <a:spLocks noGrp="1"/>
          </p:cNvSpPr>
          <p:nvPr>
            <p:ph type="subTitle" idx="9"/>
          </p:nvPr>
        </p:nvSpPr>
        <p:spPr>
          <a:xfrm>
            <a:off x="928950" y="2896179"/>
            <a:ext cx="2381700" cy="710400"/>
          </a:xfrm>
          <a:prstGeom prst="rect">
            <a:avLst/>
          </a:prstGeom>
        </p:spPr>
        <p:txBody>
          <a:bodyPr spcFirstLastPara="1" wrap="square" lIns="113100" tIns="113100" rIns="113100" bIns="113100" anchor="t" anchorCtr="0">
            <a:noAutofit/>
          </a:bodyPr>
          <a:lstStyle>
            <a:lvl1pPr lvl="0" algn="ctr" rtl="0">
              <a:spcBef>
                <a:spcPts val="0"/>
              </a:spcBef>
              <a:spcAft>
                <a:spcPts val="0"/>
              </a:spcAft>
              <a:buSzPts val="2800"/>
              <a:buFont typeface="Bubblegum Sans"/>
              <a:buNone/>
              <a:defRPr sz="2800">
                <a:latin typeface="Bubblegum Sans"/>
                <a:ea typeface="Bubblegum Sans"/>
                <a:cs typeface="Bubblegum Sans"/>
                <a:sym typeface="Bubblegum Sans"/>
              </a:defRPr>
            </a:lvl1pPr>
            <a:lvl2pPr lvl="1" algn="ctr" rtl="0">
              <a:spcBef>
                <a:spcPts val="0"/>
              </a:spcBef>
              <a:spcAft>
                <a:spcPts val="0"/>
              </a:spcAft>
              <a:buSzPts val="2800"/>
              <a:buFont typeface="Bubblegum Sans"/>
              <a:buNone/>
              <a:defRPr sz="2800">
                <a:latin typeface="Bubblegum Sans"/>
                <a:ea typeface="Bubblegum Sans"/>
                <a:cs typeface="Bubblegum Sans"/>
                <a:sym typeface="Bubblegum Sans"/>
              </a:defRPr>
            </a:lvl2pPr>
            <a:lvl3pPr lvl="2" algn="ctr" rtl="0">
              <a:spcBef>
                <a:spcPts val="0"/>
              </a:spcBef>
              <a:spcAft>
                <a:spcPts val="0"/>
              </a:spcAft>
              <a:buSzPts val="2800"/>
              <a:buFont typeface="Bubblegum Sans"/>
              <a:buNone/>
              <a:defRPr sz="2800">
                <a:latin typeface="Bubblegum Sans"/>
                <a:ea typeface="Bubblegum Sans"/>
                <a:cs typeface="Bubblegum Sans"/>
                <a:sym typeface="Bubblegum Sans"/>
              </a:defRPr>
            </a:lvl3pPr>
            <a:lvl4pPr lvl="3" algn="ctr" rtl="0">
              <a:spcBef>
                <a:spcPts val="0"/>
              </a:spcBef>
              <a:spcAft>
                <a:spcPts val="0"/>
              </a:spcAft>
              <a:buSzPts val="2800"/>
              <a:buFont typeface="Bubblegum Sans"/>
              <a:buNone/>
              <a:defRPr sz="2800">
                <a:latin typeface="Bubblegum Sans"/>
                <a:ea typeface="Bubblegum Sans"/>
                <a:cs typeface="Bubblegum Sans"/>
                <a:sym typeface="Bubblegum Sans"/>
              </a:defRPr>
            </a:lvl4pPr>
            <a:lvl5pPr lvl="4" algn="ctr" rtl="0">
              <a:spcBef>
                <a:spcPts val="0"/>
              </a:spcBef>
              <a:spcAft>
                <a:spcPts val="0"/>
              </a:spcAft>
              <a:buSzPts val="2800"/>
              <a:buFont typeface="Bubblegum Sans"/>
              <a:buNone/>
              <a:defRPr sz="2800">
                <a:latin typeface="Bubblegum Sans"/>
                <a:ea typeface="Bubblegum Sans"/>
                <a:cs typeface="Bubblegum Sans"/>
                <a:sym typeface="Bubblegum Sans"/>
              </a:defRPr>
            </a:lvl5pPr>
            <a:lvl6pPr lvl="5" algn="ctr" rtl="0">
              <a:spcBef>
                <a:spcPts val="0"/>
              </a:spcBef>
              <a:spcAft>
                <a:spcPts val="0"/>
              </a:spcAft>
              <a:buSzPts val="2800"/>
              <a:buFont typeface="Bubblegum Sans"/>
              <a:buNone/>
              <a:defRPr sz="2800">
                <a:latin typeface="Bubblegum Sans"/>
                <a:ea typeface="Bubblegum Sans"/>
                <a:cs typeface="Bubblegum Sans"/>
                <a:sym typeface="Bubblegum Sans"/>
              </a:defRPr>
            </a:lvl6pPr>
            <a:lvl7pPr lvl="6" algn="ctr" rtl="0">
              <a:spcBef>
                <a:spcPts val="0"/>
              </a:spcBef>
              <a:spcAft>
                <a:spcPts val="0"/>
              </a:spcAft>
              <a:buSzPts val="2800"/>
              <a:buFont typeface="Bubblegum Sans"/>
              <a:buNone/>
              <a:defRPr sz="2800">
                <a:latin typeface="Bubblegum Sans"/>
                <a:ea typeface="Bubblegum Sans"/>
                <a:cs typeface="Bubblegum Sans"/>
                <a:sym typeface="Bubblegum Sans"/>
              </a:defRPr>
            </a:lvl7pPr>
            <a:lvl8pPr lvl="7" algn="ctr" rtl="0">
              <a:spcBef>
                <a:spcPts val="0"/>
              </a:spcBef>
              <a:spcAft>
                <a:spcPts val="0"/>
              </a:spcAft>
              <a:buSzPts val="2800"/>
              <a:buFont typeface="Bubblegum Sans"/>
              <a:buNone/>
              <a:defRPr sz="2800">
                <a:latin typeface="Bubblegum Sans"/>
                <a:ea typeface="Bubblegum Sans"/>
                <a:cs typeface="Bubblegum Sans"/>
                <a:sym typeface="Bubblegum Sans"/>
              </a:defRPr>
            </a:lvl8pPr>
            <a:lvl9pPr lvl="8" algn="ctr" rtl="0">
              <a:spcBef>
                <a:spcPts val="0"/>
              </a:spcBef>
              <a:spcAft>
                <a:spcPts val="0"/>
              </a:spcAft>
              <a:buSzPts val="2800"/>
              <a:buFont typeface="Bubblegum Sans"/>
              <a:buNone/>
              <a:defRPr sz="2800">
                <a:latin typeface="Bubblegum Sans"/>
                <a:ea typeface="Bubblegum Sans"/>
                <a:cs typeface="Bubblegum Sans"/>
                <a:sym typeface="Bubblegum Sans"/>
              </a:defRPr>
            </a:lvl9pPr>
          </a:lstStyle>
          <a:p>
            <a:endParaRPr/>
          </a:p>
        </p:txBody>
      </p:sp>
      <p:sp>
        <p:nvSpPr>
          <p:cNvPr id="124" name="Google Shape;124;p18"/>
          <p:cNvSpPr txBox="1">
            <a:spLocks noGrp="1"/>
          </p:cNvSpPr>
          <p:nvPr>
            <p:ph type="subTitle" idx="13"/>
          </p:nvPr>
        </p:nvSpPr>
        <p:spPr>
          <a:xfrm>
            <a:off x="3838408" y="2896179"/>
            <a:ext cx="2381700" cy="710400"/>
          </a:xfrm>
          <a:prstGeom prst="rect">
            <a:avLst/>
          </a:prstGeom>
        </p:spPr>
        <p:txBody>
          <a:bodyPr spcFirstLastPara="1" wrap="square" lIns="113100" tIns="113100" rIns="113100" bIns="113100" anchor="t" anchorCtr="0">
            <a:noAutofit/>
          </a:bodyPr>
          <a:lstStyle>
            <a:lvl1pPr lvl="0" algn="ctr" rtl="0">
              <a:spcBef>
                <a:spcPts val="0"/>
              </a:spcBef>
              <a:spcAft>
                <a:spcPts val="0"/>
              </a:spcAft>
              <a:buSzPts val="2800"/>
              <a:buFont typeface="Bubblegum Sans"/>
              <a:buNone/>
              <a:defRPr sz="2800">
                <a:latin typeface="Bubblegum Sans"/>
                <a:ea typeface="Bubblegum Sans"/>
                <a:cs typeface="Bubblegum Sans"/>
                <a:sym typeface="Bubblegum Sans"/>
              </a:defRPr>
            </a:lvl1pPr>
            <a:lvl2pPr lvl="1" algn="ctr" rtl="0">
              <a:spcBef>
                <a:spcPts val="0"/>
              </a:spcBef>
              <a:spcAft>
                <a:spcPts val="0"/>
              </a:spcAft>
              <a:buSzPts val="2800"/>
              <a:buFont typeface="Bubblegum Sans"/>
              <a:buNone/>
              <a:defRPr sz="2800">
                <a:latin typeface="Bubblegum Sans"/>
                <a:ea typeface="Bubblegum Sans"/>
                <a:cs typeface="Bubblegum Sans"/>
                <a:sym typeface="Bubblegum Sans"/>
              </a:defRPr>
            </a:lvl2pPr>
            <a:lvl3pPr lvl="2" algn="ctr" rtl="0">
              <a:spcBef>
                <a:spcPts val="0"/>
              </a:spcBef>
              <a:spcAft>
                <a:spcPts val="0"/>
              </a:spcAft>
              <a:buSzPts val="2800"/>
              <a:buFont typeface="Bubblegum Sans"/>
              <a:buNone/>
              <a:defRPr sz="2800">
                <a:latin typeface="Bubblegum Sans"/>
                <a:ea typeface="Bubblegum Sans"/>
                <a:cs typeface="Bubblegum Sans"/>
                <a:sym typeface="Bubblegum Sans"/>
              </a:defRPr>
            </a:lvl3pPr>
            <a:lvl4pPr lvl="3" algn="ctr" rtl="0">
              <a:spcBef>
                <a:spcPts val="0"/>
              </a:spcBef>
              <a:spcAft>
                <a:spcPts val="0"/>
              </a:spcAft>
              <a:buSzPts val="2800"/>
              <a:buFont typeface="Bubblegum Sans"/>
              <a:buNone/>
              <a:defRPr sz="2800">
                <a:latin typeface="Bubblegum Sans"/>
                <a:ea typeface="Bubblegum Sans"/>
                <a:cs typeface="Bubblegum Sans"/>
                <a:sym typeface="Bubblegum Sans"/>
              </a:defRPr>
            </a:lvl4pPr>
            <a:lvl5pPr lvl="4" algn="ctr" rtl="0">
              <a:spcBef>
                <a:spcPts val="0"/>
              </a:spcBef>
              <a:spcAft>
                <a:spcPts val="0"/>
              </a:spcAft>
              <a:buSzPts val="2800"/>
              <a:buFont typeface="Bubblegum Sans"/>
              <a:buNone/>
              <a:defRPr sz="2800">
                <a:latin typeface="Bubblegum Sans"/>
                <a:ea typeface="Bubblegum Sans"/>
                <a:cs typeface="Bubblegum Sans"/>
                <a:sym typeface="Bubblegum Sans"/>
              </a:defRPr>
            </a:lvl5pPr>
            <a:lvl6pPr lvl="5" algn="ctr" rtl="0">
              <a:spcBef>
                <a:spcPts val="0"/>
              </a:spcBef>
              <a:spcAft>
                <a:spcPts val="0"/>
              </a:spcAft>
              <a:buSzPts val="2800"/>
              <a:buFont typeface="Bubblegum Sans"/>
              <a:buNone/>
              <a:defRPr sz="2800">
                <a:latin typeface="Bubblegum Sans"/>
                <a:ea typeface="Bubblegum Sans"/>
                <a:cs typeface="Bubblegum Sans"/>
                <a:sym typeface="Bubblegum Sans"/>
              </a:defRPr>
            </a:lvl6pPr>
            <a:lvl7pPr lvl="6" algn="ctr" rtl="0">
              <a:spcBef>
                <a:spcPts val="0"/>
              </a:spcBef>
              <a:spcAft>
                <a:spcPts val="0"/>
              </a:spcAft>
              <a:buSzPts val="2800"/>
              <a:buFont typeface="Bubblegum Sans"/>
              <a:buNone/>
              <a:defRPr sz="2800">
                <a:latin typeface="Bubblegum Sans"/>
                <a:ea typeface="Bubblegum Sans"/>
                <a:cs typeface="Bubblegum Sans"/>
                <a:sym typeface="Bubblegum Sans"/>
              </a:defRPr>
            </a:lvl7pPr>
            <a:lvl8pPr lvl="7" algn="ctr" rtl="0">
              <a:spcBef>
                <a:spcPts val="0"/>
              </a:spcBef>
              <a:spcAft>
                <a:spcPts val="0"/>
              </a:spcAft>
              <a:buSzPts val="2800"/>
              <a:buFont typeface="Bubblegum Sans"/>
              <a:buNone/>
              <a:defRPr sz="2800">
                <a:latin typeface="Bubblegum Sans"/>
                <a:ea typeface="Bubblegum Sans"/>
                <a:cs typeface="Bubblegum Sans"/>
                <a:sym typeface="Bubblegum Sans"/>
              </a:defRPr>
            </a:lvl8pPr>
            <a:lvl9pPr lvl="8" algn="ctr" rtl="0">
              <a:spcBef>
                <a:spcPts val="0"/>
              </a:spcBef>
              <a:spcAft>
                <a:spcPts val="0"/>
              </a:spcAft>
              <a:buSzPts val="2800"/>
              <a:buFont typeface="Bubblegum Sans"/>
              <a:buNone/>
              <a:defRPr sz="2800">
                <a:latin typeface="Bubblegum Sans"/>
                <a:ea typeface="Bubblegum Sans"/>
                <a:cs typeface="Bubblegum Sans"/>
                <a:sym typeface="Bubblegum Sans"/>
              </a:defRPr>
            </a:lvl9pPr>
          </a:lstStyle>
          <a:p>
            <a:endParaRPr/>
          </a:p>
        </p:txBody>
      </p:sp>
      <p:sp>
        <p:nvSpPr>
          <p:cNvPr id="125" name="Google Shape;125;p18"/>
          <p:cNvSpPr txBox="1">
            <a:spLocks noGrp="1"/>
          </p:cNvSpPr>
          <p:nvPr>
            <p:ph type="subTitle" idx="14"/>
          </p:nvPr>
        </p:nvSpPr>
        <p:spPr>
          <a:xfrm>
            <a:off x="6747812" y="3528013"/>
            <a:ext cx="2381700" cy="984600"/>
          </a:xfrm>
          <a:prstGeom prst="rect">
            <a:avLst/>
          </a:prstGeom>
        </p:spPr>
        <p:txBody>
          <a:bodyPr spcFirstLastPara="1" wrap="square" lIns="113100" tIns="113100" rIns="113100" bIns="113100" anchor="ctr" anchorCtr="0">
            <a:noAutofit/>
          </a:bodyPr>
          <a:lstStyle>
            <a:lvl1pPr lvl="0" algn="ctr" rtl="0">
              <a:lnSpc>
                <a:spcPct val="100000"/>
              </a:lnSpc>
              <a:spcBef>
                <a:spcPts val="0"/>
              </a:spcBef>
              <a:spcAft>
                <a:spcPts val="0"/>
              </a:spcAft>
              <a:buSzPts val="2000"/>
              <a:buNone/>
              <a:defRPr/>
            </a:lvl1pPr>
            <a:lvl2pPr lvl="1" algn="ctr" rtl="0">
              <a:spcBef>
                <a:spcPts val="0"/>
              </a:spcBef>
              <a:spcAft>
                <a:spcPts val="0"/>
              </a:spcAft>
              <a:buSzPts val="2000"/>
              <a:buNone/>
              <a:defRPr/>
            </a:lvl2pPr>
            <a:lvl3pPr lvl="2" algn="ctr" rtl="0">
              <a:spcBef>
                <a:spcPts val="0"/>
              </a:spcBef>
              <a:spcAft>
                <a:spcPts val="0"/>
              </a:spcAft>
              <a:buSzPts val="2000"/>
              <a:buNone/>
              <a:defRPr/>
            </a:lvl3pPr>
            <a:lvl4pPr lvl="3" algn="ctr" rtl="0">
              <a:spcBef>
                <a:spcPts val="0"/>
              </a:spcBef>
              <a:spcAft>
                <a:spcPts val="0"/>
              </a:spcAft>
              <a:buSzPts val="2000"/>
              <a:buNone/>
              <a:defRPr/>
            </a:lvl4pPr>
            <a:lvl5pPr lvl="4" algn="ctr" rtl="0">
              <a:spcBef>
                <a:spcPts val="0"/>
              </a:spcBef>
              <a:spcAft>
                <a:spcPts val="0"/>
              </a:spcAft>
              <a:buSzPts val="2000"/>
              <a:buNone/>
              <a:defRPr/>
            </a:lvl5pPr>
            <a:lvl6pPr lvl="5" algn="ctr" rtl="0">
              <a:spcBef>
                <a:spcPts val="0"/>
              </a:spcBef>
              <a:spcAft>
                <a:spcPts val="0"/>
              </a:spcAft>
              <a:buSzPts val="2000"/>
              <a:buNone/>
              <a:defRPr/>
            </a:lvl6pPr>
            <a:lvl7pPr lvl="6" algn="ctr" rtl="0">
              <a:spcBef>
                <a:spcPts val="0"/>
              </a:spcBef>
              <a:spcAft>
                <a:spcPts val="0"/>
              </a:spcAft>
              <a:buSzPts val="2000"/>
              <a:buNone/>
              <a:defRPr/>
            </a:lvl7pPr>
            <a:lvl8pPr lvl="7" algn="ctr" rtl="0">
              <a:spcBef>
                <a:spcPts val="0"/>
              </a:spcBef>
              <a:spcAft>
                <a:spcPts val="0"/>
              </a:spcAft>
              <a:buSzPts val="2000"/>
              <a:buNone/>
              <a:defRPr/>
            </a:lvl8pPr>
            <a:lvl9pPr lvl="8" algn="ctr" rtl="0">
              <a:spcBef>
                <a:spcPts val="0"/>
              </a:spcBef>
              <a:spcAft>
                <a:spcPts val="0"/>
              </a:spcAft>
              <a:buSzPts val="2000"/>
              <a:buNone/>
              <a:defRPr/>
            </a:lvl9pPr>
          </a:lstStyle>
          <a:p>
            <a:endParaRPr/>
          </a:p>
        </p:txBody>
      </p:sp>
      <p:sp>
        <p:nvSpPr>
          <p:cNvPr id="126" name="Google Shape;126;p18"/>
          <p:cNvSpPr txBox="1">
            <a:spLocks noGrp="1"/>
          </p:cNvSpPr>
          <p:nvPr>
            <p:ph type="subTitle" idx="15"/>
          </p:nvPr>
        </p:nvSpPr>
        <p:spPr>
          <a:xfrm>
            <a:off x="6747853" y="2896179"/>
            <a:ext cx="2381700" cy="710400"/>
          </a:xfrm>
          <a:prstGeom prst="rect">
            <a:avLst/>
          </a:prstGeom>
        </p:spPr>
        <p:txBody>
          <a:bodyPr spcFirstLastPara="1" wrap="square" lIns="113100" tIns="113100" rIns="113100" bIns="113100" anchor="t" anchorCtr="0">
            <a:noAutofit/>
          </a:bodyPr>
          <a:lstStyle>
            <a:lvl1pPr lvl="0" algn="ctr" rtl="0">
              <a:spcBef>
                <a:spcPts val="0"/>
              </a:spcBef>
              <a:spcAft>
                <a:spcPts val="0"/>
              </a:spcAft>
              <a:buSzPts val="2800"/>
              <a:buFont typeface="Bubblegum Sans"/>
              <a:buNone/>
              <a:defRPr sz="2800">
                <a:latin typeface="Bubblegum Sans"/>
                <a:ea typeface="Bubblegum Sans"/>
                <a:cs typeface="Bubblegum Sans"/>
                <a:sym typeface="Bubblegum Sans"/>
              </a:defRPr>
            </a:lvl1pPr>
            <a:lvl2pPr lvl="1" algn="ctr" rtl="0">
              <a:spcBef>
                <a:spcPts val="0"/>
              </a:spcBef>
              <a:spcAft>
                <a:spcPts val="0"/>
              </a:spcAft>
              <a:buSzPts val="2800"/>
              <a:buFont typeface="Bubblegum Sans"/>
              <a:buNone/>
              <a:defRPr sz="2800">
                <a:latin typeface="Bubblegum Sans"/>
                <a:ea typeface="Bubblegum Sans"/>
                <a:cs typeface="Bubblegum Sans"/>
                <a:sym typeface="Bubblegum Sans"/>
              </a:defRPr>
            </a:lvl2pPr>
            <a:lvl3pPr lvl="2" algn="ctr" rtl="0">
              <a:spcBef>
                <a:spcPts val="0"/>
              </a:spcBef>
              <a:spcAft>
                <a:spcPts val="0"/>
              </a:spcAft>
              <a:buSzPts val="2800"/>
              <a:buFont typeface="Bubblegum Sans"/>
              <a:buNone/>
              <a:defRPr sz="2800">
                <a:latin typeface="Bubblegum Sans"/>
                <a:ea typeface="Bubblegum Sans"/>
                <a:cs typeface="Bubblegum Sans"/>
                <a:sym typeface="Bubblegum Sans"/>
              </a:defRPr>
            </a:lvl3pPr>
            <a:lvl4pPr lvl="3" algn="ctr" rtl="0">
              <a:spcBef>
                <a:spcPts val="0"/>
              </a:spcBef>
              <a:spcAft>
                <a:spcPts val="0"/>
              </a:spcAft>
              <a:buSzPts val="2800"/>
              <a:buFont typeface="Bubblegum Sans"/>
              <a:buNone/>
              <a:defRPr sz="2800">
                <a:latin typeface="Bubblegum Sans"/>
                <a:ea typeface="Bubblegum Sans"/>
                <a:cs typeface="Bubblegum Sans"/>
                <a:sym typeface="Bubblegum Sans"/>
              </a:defRPr>
            </a:lvl4pPr>
            <a:lvl5pPr lvl="4" algn="ctr" rtl="0">
              <a:spcBef>
                <a:spcPts val="0"/>
              </a:spcBef>
              <a:spcAft>
                <a:spcPts val="0"/>
              </a:spcAft>
              <a:buSzPts val="2800"/>
              <a:buFont typeface="Bubblegum Sans"/>
              <a:buNone/>
              <a:defRPr sz="2800">
                <a:latin typeface="Bubblegum Sans"/>
                <a:ea typeface="Bubblegum Sans"/>
                <a:cs typeface="Bubblegum Sans"/>
                <a:sym typeface="Bubblegum Sans"/>
              </a:defRPr>
            </a:lvl5pPr>
            <a:lvl6pPr lvl="5" algn="ctr" rtl="0">
              <a:spcBef>
                <a:spcPts val="0"/>
              </a:spcBef>
              <a:spcAft>
                <a:spcPts val="0"/>
              </a:spcAft>
              <a:buSzPts val="2800"/>
              <a:buFont typeface="Bubblegum Sans"/>
              <a:buNone/>
              <a:defRPr sz="2800">
                <a:latin typeface="Bubblegum Sans"/>
                <a:ea typeface="Bubblegum Sans"/>
                <a:cs typeface="Bubblegum Sans"/>
                <a:sym typeface="Bubblegum Sans"/>
              </a:defRPr>
            </a:lvl6pPr>
            <a:lvl7pPr lvl="6" algn="ctr" rtl="0">
              <a:spcBef>
                <a:spcPts val="0"/>
              </a:spcBef>
              <a:spcAft>
                <a:spcPts val="0"/>
              </a:spcAft>
              <a:buSzPts val="2800"/>
              <a:buFont typeface="Bubblegum Sans"/>
              <a:buNone/>
              <a:defRPr sz="2800">
                <a:latin typeface="Bubblegum Sans"/>
                <a:ea typeface="Bubblegum Sans"/>
                <a:cs typeface="Bubblegum Sans"/>
                <a:sym typeface="Bubblegum Sans"/>
              </a:defRPr>
            </a:lvl7pPr>
            <a:lvl8pPr lvl="7" algn="ctr" rtl="0">
              <a:spcBef>
                <a:spcPts val="0"/>
              </a:spcBef>
              <a:spcAft>
                <a:spcPts val="0"/>
              </a:spcAft>
              <a:buSzPts val="2800"/>
              <a:buFont typeface="Bubblegum Sans"/>
              <a:buNone/>
              <a:defRPr sz="2800">
                <a:latin typeface="Bubblegum Sans"/>
                <a:ea typeface="Bubblegum Sans"/>
                <a:cs typeface="Bubblegum Sans"/>
                <a:sym typeface="Bubblegum Sans"/>
              </a:defRPr>
            </a:lvl8pPr>
            <a:lvl9pPr lvl="8" algn="ctr" rtl="0">
              <a:spcBef>
                <a:spcPts val="0"/>
              </a:spcBef>
              <a:spcAft>
                <a:spcPts val="0"/>
              </a:spcAft>
              <a:buSzPts val="2800"/>
              <a:buFont typeface="Bubblegum Sans"/>
              <a:buNone/>
              <a:defRPr sz="2800">
                <a:latin typeface="Bubblegum Sans"/>
                <a:ea typeface="Bubblegum Sans"/>
                <a:cs typeface="Bubblegum Sans"/>
                <a:sym typeface="Bubblegum Sans"/>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1">
  <p:cSld name="TITLE_AND_TWO_COLUMNS_1_1_1">
    <p:spTree>
      <p:nvGrpSpPr>
        <p:cNvPr id="1" name="Shape 127"/>
        <p:cNvGrpSpPr/>
        <p:nvPr/>
      </p:nvGrpSpPr>
      <p:grpSpPr>
        <a:xfrm>
          <a:off x="0" y="0"/>
          <a:ext cx="0" cy="0"/>
          <a:chOff x="0" y="0"/>
          <a:chExt cx="0" cy="0"/>
        </a:xfrm>
      </p:grpSpPr>
      <p:sp>
        <p:nvSpPr>
          <p:cNvPr id="128" name="Google Shape;128;p19"/>
          <p:cNvSpPr/>
          <p:nvPr/>
        </p:nvSpPr>
        <p:spPr>
          <a:xfrm rot="5400000">
            <a:off x="3173544" y="898695"/>
            <a:ext cx="7783560" cy="5986170"/>
          </a:xfrm>
          <a:prstGeom prst="flowChartDocument">
            <a:avLst/>
          </a:prstGeom>
          <a:solidFill>
            <a:srgbClr val="B2F2EA">
              <a:alpha val="26339"/>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129" name="Google Shape;129;p19"/>
          <p:cNvSpPr txBox="1">
            <a:spLocks noGrp="1"/>
          </p:cNvSpPr>
          <p:nvPr>
            <p:ph type="title"/>
          </p:nvPr>
        </p:nvSpPr>
        <p:spPr>
          <a:xfrm>
            <a:off x="792000" y="0"/>
            <a:ext cx="8474400" cy="865500"/>
          </a:xfrm>
          <a:prstGeom prst="rect">
            <a:avLst/>
          </a:prstGeom>
        </p:spPr>
        <p:txBody>
          <a:bodyPr spcFirstLastPara="1" wrap="square" lIns="113100" tIns="113100" rIns="113100" bIns="113100" anchor="t" anchorCtr="0">
            <a:noAutofit/>
          </a:bodyPr>
          <a:lstStyle>
            <a:lvl1pPr lvl="0" algn="ctr" rtl="0">
              <a:spcBef>
                <a:spcPts val="0"/>
              </a:spcBef>
              <a:spcAft>
                <a:spcPts val="0"/>
              </a:spcAft>
              <a:buSzPts val="4000"/>
              <a:buNone/>
              <a:defRPr/>
            </a:lvl1pPr>
            <a:lvl2pPr lvl="1" algn="ctr" rtl="0">
              <a:spcBef>
                <a:spcPts val="0"/>
              </a:spcBef>
              <a:spcAft>
                <a:spcPts val="0"/>
              </a:spcAft>
              <a:buSzPts val="4000"/>
              <a:buNone/>
              <a:defRPr/>
            </a:lvl2pPr>
            <a:lvl3pPr lvl="2" algn="ctr" rtl="0">
              <a:spcBef>
                <a:spcPts val="0"/>
              </a:spcBef>
              <a:spcAft>
                <a:spcPts val="0"/>
              </a:spcAft>
              <a:buSzPts val="4000"/>
              <a:buNone/>
              <a:defRPr/>
            </a:lvl3pPr>
            <a:lvl4pPr lvl="3" algn="ctr" rtl="0">
              <a:spcBef>
                <a:spcPts val="0"/>
              </a:spcBef>
              <a:spcAft>
                <a:spcPts val="0"/>
              </a:spcAft>
              <a:buSzPts val="4000"/>
              <a:buNone/>
              <a:defRPr/>
            </a:lvl4pPr>
            <a:lvl5pPr lvl="4" algn="ctr" rtl="0">
              <a:spcBef>
                <a:spcPts val="0"/>
              </a:spcBef>
              <a:spcAft>
                <a:spcPts val="0"/>
              </a:spcAft>
              <a:buSzPts val="4000"/>
              <a:buNone/>
              <a:defRPr/>
            </a:lvl5pPr>
            <a:lvl6pPr lvl="5" algn="ctr" rtl="0">
              <a:spcBef>
                <a:spcPts val="0"/>
              </a:spcBef>
              <a:spcAft>
                <a:spcPts val="0"/>
              </a:spcAft>
              <a:buSzPts val="4000"/>
              <a:buNone/>
              <a:defRPr/>
            </a:lvl6pPr>
            <a:lvl7pPr lvl="6" algn="ctr" rtl="0">
              <a:spcBef>
                <a:spcPts val="0"/>
              </a:spcBef>
              <a:spcAft>
                <a:spcPts val="0"/>
              </a:spcAft>
              <a:buSzPts val="4000"/>
              <a:buNone/>
              <a:defRPr/>
            </a:lvl7pPr>
            <a:lvl8pPr lvl="7" algn="ctr" rtl="0">
              <a:spcBef>
                <a:spcPts val="0"/>
              </a:spcBef>
              <a:spcAft>
                <a:spcPts val="0"/>
              </a:spcAft>
              <a:buSzPts val="4000"/>
              <a:buNone/>
              <a:defRPr/>
            </a:lvl8pPr>
            <a:lvl9pPr lvl="8" algn="ctr" rtl="0">
              <a:spcBef>
                <a:spcPts val="0"/>
              </a:spcBef>
              <a:spcAft>
                <a:spcPts val="0"/>
              </a:spcAft>
              <a:buSzPts val="4000"/>
              <a:buNone/>
              <a:defRPr/>
            </a:lvl9pPr>
          </a:lstStyle>
          <a:p>
            <a:endParaRPr/>
          </a:p>
        </p:txBody>
      </p:sp>
      <p:sp>
        <p:nvSpPr>
          <p:cNvPr id="130" name="Google Shape;130;p19"/>
          <p:cNvSpPr txBox="1">
            <a:spLocks noGrp="1"/>
          </p:cNvSpPr>
          <p:nvPr>
            <p:ph type="subTitle" idx="1"/>
          </p:nvPr>
        </p:nvSpPr>
        <p:spPr>
          <a:xfrm>
            <a:off x="969000" y="5488831"/>
            <a:ext cx="2381700" cy="984600"/>
          </a:xfrm>
          <a:prstGeom prst="rect">
            <a:avLst/>
          </a:prstGeom>
        </p:spPr>
        <p:txBody>
          <a:bodyPr spcFirstLastPara="1" wrap="square" lIns="113100" tIns="113100" rIns="113100" bIns="113100" anchor="ctr" anchorCtr="0">
            <a:noAutofit/>
          </a:bodyPr>
          <a:lstStyle>
            <a:lvl1pPr lvl="0" algn="ctr" rtl="0">
              <a:lnSpc>
                <a:spcPct val="100000"/>
              </a:lnSpc>
              <a:spcBef>
                <a:spcPts val="0"/>
              </a:spcBef>
              <a:spcAft>
                <a:spcPts val="0"/>
              </a:spcAft>
              <a:buSzPts val="2000"/>
              <a:buNone/>
              <a:defRPr/>
            </a:lvl1pPr>
            <a:lvl2pPr lvl="1" algn="ctr" rtl="0">
              <a:spcBef>
                <a:spcPts val="0"/>
              </a:spcBef>
              <a:spcAft>
                <a:spcPts val="0"/>
              </a:spcAft>
              <a:buSzPts val="2000"/>
              <a:buNone/>
              <a:defRPr/>
            </a:lvl2pPr>
            <a:lvl3pPr lvl="2" algn="ctr" rtl="0">
              <a:spcBef>
                <a:spcPts val="0"/>
              </a:spcBef>
              <a:spcAft>
                <a:spcPts val="0"/>
              </a:spcAft>
              <a:buSzPts val="2000"/>
              <a:buNone/>
              <a:defRPr/>
            </a:lvl3pPr>
            <a:lvl4pPr lvl="3" algn="ctr" rtl="0">
              <a:spcBef>
                <a:spcPts val="0"/>
              </a:spcBef>
              <a:spcAft>
                <a:spcPts val="0"/>
              </a:spcAft>
              <a:buSzPts val="2000"/>
              <a:buNone/>
              <a:defRPr/>
            </a:lvl4pPr>
            <a:lvl5pPr lvl="4" algn="ctr" rtl="0">
              <a:spcBef>
                <a:spcPts val="0"/>
              </a:spcBef>
              <a:spcAft>
                <a:spcPts val="0"/>
              </a:spcAft>
              <a:buSzPts val="2000"/>
              <a:buNone/>
              <a:defRPr/>
            </a:lvl5pPr>
            <a:lvl6pPr lvl="5" algn="ctr" rtl="0">
              <a:spcBef>
                <a:spcPts val="0"/>
              </a:spcBef>
              <a:spcAft>
                <a:spcPts val="0"/>
              </a:spcAft>
              <a:buSzPts val="2000"/>
              <a:buNone/>
              <a:defRPr/>
            </a:lvl6pPr>
            <a:lvl7pPr lvl="6" algn="ctr" rtl="0">
              <a:spcBef>
                <a:spcPts val="0"/>
              </a:spcBef>
              <a:spcAft>
                <a:spcPts val="0"/>
              </a:spcAft>
              <a:buSzPts val="2000"/>
              <a:buNone/>
              <a:defRPr/>
            </a:lvl7pPr>
            <a:lvl8pPr lvl="7" algn="ctr" rtl="0">
              <a:spcBef>
                <a:spcPts val="0"/>
              </a:spcBef>
              <a:spcAft>
                <a:spcPts val="0"/>
              </a:spcAft>
              <a:buSzPts val="2000"/>
              <a:buNone/>
              <a:defRPr/>
            </a:lvl8pPr>
            <a:lvl9pPr lvl="8" algn="ctr" rtl="0">
              <a:spcBef>
                <a:spcPts val="0"/>
              </a:spcBef>
              <a:spcAft>
                <a:spcPts val="0"/>
              </a:spcAft>
              <a:buSzPts val="2000"/>
              <a:buNone/>
              <a:defRPr/>
            </a:lvl9pPr>
          </a:lstStyle>
          <a:p>
            <a:endParaRPr/>
          </a:p>
        </p:txBody>
      </p:sp>
      <p:sp>
        <p:nvSpPr>
          <p:cNvPr id="131" name="Google Shape;131;p19"/>
          <p:cNvSpPr txBox="1">
            <a:spLocks noGrp="1"/>
          </p:cNvSpPr>
          <p:nvPr>
            <p:ph type="subTitle" idx="2"/>
          </p:nvPr>
        </p:nvSpPr>
        <p:spPr>
          <a:xfrm>
            <a:off x="3838359" y="6473431"/>
            <a:ext cx="2381700" cy="984600"/>
          </a:xfrm>
          <a:prstGeom prst="rect">
            <a:avLst/>
          </a:prstGeom>
        </p:spPr>
        <p:txBody>
          <a:bodyPr spcFirstLastPara="1" wrap="square" lIns="113100" tIns="113100" rIns="113100" bIns="113100" anchor="ctr" anchorCtr="0">
            <a:noAutofit/>
          </a:bodyPr>
          <a:lstStyle>
            <a:lvl1pPr lvl="0" algn="ctr" rtl="0">
              <a:lnSpc>
                <a:spcPct val="100000"/>
              </a:lnSpc>
              <a:spcBef>
                <a:spcPts val="0"/>
              </a:spcBef>
              <a:spcAft>
                <a:spcPts val="0"/>
              </a:spcAft>
              <a:buSzPts val="2000"/>
              <a:buNone/>
              <a:defRPr/>
            </a:lvl1pPr>
            <a:lvl2pPr lvl="1" algn="ctr" rtl="0">
              <a:spcBef>
                <a:spcPts val="0"/>
              </a:spcBef>
              <a:spcAft>
                <a:spcPts val="0"/>
              </a:spcAft>
              <a:buSzPts val="2000"/>
              <a:buNone/>
              <a:defRPr/>
            </a:lvl2pPr>
            <a:lvl3pPr lvl="2" algn="ctr" rtl="0">
              <a:spcBef>
                <a:spcPts val="0"/>
              </a:spcBef>
              <a:spcAft>
                <a:spcPts val="0"/>
              </a:spcAft>
              <a:buSzPts val="2000"/>
              <a:buNone/>
              <a:defRPr/>
            </a:lvl3pPr>
            <a:lvl4pPr lvl="3" algn="ctr" rtl="0">
              <a:spcBef>
                <a:spcPts val="0"/>
              </a:spcBef>
              <a:spcAft>
                <a:spcPts val="0"/>
              </a:spcAft>
              <a:buSzPts val="2000"/>
              <a:buNone/>
              <a:defRPr/>
            </a:lvl4pPr>
            <a:lvl5pPr lvl="4" algn="ctr" rtl="0">
              <a:spcBef>
                <a:spcPts val="0"/>
              </a:spcBef>
              <a:spcAft>
                <a:spcPts val="0"/>
              </a:spcAft>
              <a:buSzPts val="2000"/>
              <a:buNone/>
              <a:defRPr/>
            </a:lvl5pPr>
            <a:lvl6pPr lvl="5" algn="ctr" rtl="0">
              <a:spcBef>
                <a:spcPts val="0"/>
              </a:spcBef>
              <a:spcAft>
                <a:spcPts val="0"/>
              </a:spcAft>
              <a:buSzPts val="2000"/>
              <a:buNone/>
              <a:defRPr/>
            </a:lvl6pPr>
            <a:lvl7pPr lvl="6" algn="ctr" rtl="0">
              <a:spcBef>
                <a:spcPts val="0"/>
              </a:spcBef>
              <a:spcAft>
                <a:spcPts val="0"/>
              </a:spcAft>
              <a:buSzPts val="2000"/>
              <a:buNone/>
              <a:defRPr/>
            </a:lvl7pPr>
            <a:lvl8pPr lvl="7" algn="ctr" rtl="0">
              <a:spcBef>
                <a:spcPts val="0"/>
              </a:spcBef>
              <a:spcAft>
                <a:spcPts val="0"/>
              </a:spcAft>
              <a:buSzPts val="2000"/>
              <a:buNone/>
              <a:defRPr/>
            </a:lvl8pPr>
            <a:lvl9pPr lvl="8" algn="ctr" rtl="0">
              <a:spcBef>
                <a:spcPts val="0"/>
              </a:spcBef>
              <a:spcAft>
                <a:spcPts val="0"/>
              </a:spcAft>
              <a:buSzPts val="2000"/>
              <a:buNone/>
              <a:defRPr/>
            </a:lvl9pPr>
          </a:lstStyle>
          <a:p>
            <a:endParaRPr/>
          </a:p>
        </p:txBody>
      </p:sp>
      <p:sp>
        <p:nvSpPr>
          <p:cNvPr id="132" name="Google Shape;132;p19"/>
          <p:cNvSpPr txBox="1">
            <a:spLocks noGrp="1"/>
          </p:cNvSpPr>
          <p:nvPr>
            <p:ph type="subTitle" idx="3"/>
          </p:nvPr>
        </p:nvSpPr>
        <p:spPr>
          <a:xfrm>
            <a:off x="6707712" y="5488831"/>
            <a:ext cx="2381700" cy="984600"/>
          </a:xfrm>
          <a:prstGeom prst="rect">
            <a:avLst/>
          </a:prstGeom>
        </p:spPr>
        <p:txBody>
          <a:bodyPr spcFirstLastPara="1" wrap="square" lIns="113100" tIns="113100" rIns="113100" bIns="113100" anchor="ctr" anchorCtr="0">
            <a:noAutofit/>
          </a:bodyPr>
          <a:lstStyle>
            <a:lvl1pPr lvl="0" algn="ctr" rtl="0">
              <a:lnSpc>
                <a:spcPct val="100000"/>
              </a:lnSpc>
              <a:spcBef>
                <a:spcPts val="0"/>
              </a:spcBef>
              <a:spcAft>
                <a:spcPts val="0"/>
              </a:spcAft>
              <a:buSzPts val="2000"/>
              <a:buNone/>
              <a:defRPr/>
            </a:lvl1pPr>
            <a:lvl2pPr lvl="1" algn="ctr" rtl="0">
              <a:spcBef>
                <a:spcPts val="0"/>
              </a:spcBef>
              <a:spcAft>
                <a:spcPts val="0"/>
              </a:spcAft>
              <a:buSzPts val="2000"/>
              <a:buNone/>
              <a:defRPr/>
            </a:lvl2pPr>
            <a:lvl3pPr lvl="2" algn="ctr" rtl="0">
              <a:spcBef>
                <a:spcPts val="0"/>
              </a:spcBef>
              <a:spcAft>
                <a:spcPts val="0"/>
              </a:spcAft>
              <a:buSzPts val="2000"/>
              <a:buNone/>
              <a:defRPr/>
            </a:lvl3pPr>
            <a:lvl4pPr lvl="3" algn="ctr" rtl="0">
              <a:spcBef>
                <a:spcPts val="0"/>
              </a:spcBef>
              <a:spcAft>
                <a:spcPts val="0"/>
              </a:spcAft>
              <a:buSzPts val="2000"/>
              <a:buNone/>
              <a:defRPr/>
            </a:lvl4pPr>
            <a:lvl5pPr lvl="4" algn="ctr" rtl="0">
              <a:spcBef>
                <a:spcPts val="0"/>
              </a:spcBef>
              <a:spcAft>
                <a:spcPts val="0"/>
              </a:spcAft>
              <a:buSzPts val="2000"/>
              <a:buNone/>
              <a:defRPr/>
            </a:lvl5pPr>
            <a:lvl6pPr lvl="5" algn="ctr" rtl="0">
              <a:spcBef>
                <a:spcPts val="0"/>
              </a:spcBef>
              <a:spcAft>
                <a:spcPts val="0"/>
              </a:spcAft>
              <a:buSzPts val="2000"/>
              <a:buNone/>
              <a:defRPr/>
            </a:lvl6pPr>
            <a:lvl7pPr lvl="6" algn="ctr" rtl="0">
              <a:spcBef>
                <a:spcPts val="0"/>
              </a:spcBef>
              <a:spcAft>
                <a:spcPts val="0"/>
              </a:spcAft>
              <a:buSzPts val="2000"/>
              <a:buNone/>
              <a:defRPr/>
            </a:lvl7pPr>
            <a:lvl8pPr lvl="7" algn="ctr" rtl="0">
              <a:spcBef>
                <a:spcPts val="0"/>
              </a:spcBef>
              <a:spcAft>
                <a:spcPts val="0"/>
              </a:spcAft>
              <a:buSzPts val="2000"/>
              <a:buNone/>
              <a:defRPr/>
            </a:lvl8pPr>
            <a:lvl9pPr lvl="8" algn="ctr" rtl="0">
              <a:spcBef>
                <a:spcPts val="0"/>
              </a:spcBef>
              <a:spcAft>
                <a:spcPts val="0"/>
              </a:spcAft>
              <a:buSzPts val="2000"/>
              <a:buNone/>
              <a:defRPr/>
            </a:lvl9pPr>
          </a:lstStyle>
          <a:p>
            <a:endParaRPr/>
          </a:p>
        </p:txBody>
      </p:sp>
      <p:sp>
        <p:nvSpPr>
          <p:cNvPr id="133" name="Google Shape;133;p19"/>
          <p:cNvSpPr txBox="1">
            <a:spLocks noGrp="1"/>
          </p:cNvSpPr>
          <p:nvPr>
            <p:ph type="subTitle" idx="4"/>
          </p:nvPr>
        </p:nvSpPr>
        <p:spPr>
          <a:xfrm>
            <a:off x="969000" y="1850088"/>
            <a:ext cx="2381700" cy="984600"/>
          </a:xfrm>
          <a:prstGeom prst="rect">
            <a:avLst/>
          </a:prstGeom>
        </p:spPr>
        <p:txBody>
          <a:bodyPr spcFirstLastPara="1" wrap="square" lIns="113100" tIns="113100" rIns="113100" bIns="113100" anchor="ctr" anchorCtr="0">
            <a:noAutofit/>
          </a:bodyPr>
          <a:lstStyle>
            <a:lvl1pPr lvl="0" algn="ctr" rtl="0">
              <a:lnSpc>
                <a:spcPct val="100000"/>
              </a:lnSpc>
              <a:spcBef>
                <a:spcPts val="0"/>
              </a:spcBef>
              <a:spcAft>
                <a:spcPts val="0"/>
              </a:spcAft>
              <a:buSzPts val="2000"/>
              <a:buNone/>
              <a:defRPr/>
            </a:lvl1pPr>
            <a:lvl2pPr lvl="1" algn="ctr" rtl="0">
              <a:spcBef>
                <a:spcPts val="0"/>
              </a:spcBef>
              <a:spcAft>
                <a:spcPts val="0"/>
              </a:spcAft>
              <a:buSzPts val="2000"/>
              <a:buNone/>
              <a:defRPr/>
            </a:lvl2pPr>
            <a:lvl3pPr lvl="2" algn="ctr" rtl="0">
              <a:spcBef>
                <a:spcPts val="0"/>
              </a:spcBef>
              <a:spcAft>
                <a:spcPts val="0"/>
              </a:spcAft>
              <a:buSzPts val="2000"/>
              <a:buNone/>
              <a:defRPr/>
            </a:lvl3pPr>
            <a:lvl4pPr lvl="3" algn="ctr" rtl="0">
              <a:spcBef>
                <a:spcPts val="0"/>
              </a:spcBef>
              <a:spcAft>
                <a:spcPts val="0"/>
              </a:spcAft>
              <a:buSzPts val="2000"/>
              <a:buNone/>
              <a:defRPr/>
            </a:lvl4pPr>
            <a:lvl5pPr lvl="4" algn="ctr" rtl="0">
              <a:spcBef>
                <a:spcPts val="0"/>
              </a:spcBef>
              <a:spcAft>
                <a:spcPts val="0"/>
              </a:spcAft>
              <a:buSzPts val="2000"/>
              <a:buNone/>
              <a:defRPr/>
            </a:lvl5pPr>
            <a:lvl6pPr lvl="5" algn="ctr" rtl="0">
              <a:spcBef>
                <a:spcPts val="0"/>
              </a:spcBef>
              <a:spcAft>
                <a:spcPts val="0"/>
              </a:spcAft>
              <a:buSzPts val="2000"/>
              <a:buNone/>
              <a:defRPr/>
            </a:lvl6pPr>
            <a:lvl7pPr lvl="6" algn="ctr" rtl="0">
              <a:spcBef>
                <a:spcPts val="0"/>
              </a:spcBef>
              <a:spcAft>
                <a:spcPts val="0"/>
              </a:spcAft>
              <a:buSzPts val="2000"/>
              <a:buNone/>
              <a:defRPr/>
            </a:lvl7pPr>
            <a:lvl8pPr lvl="7" algn="ctr" rtl="0">
              <a:spcBef>
                <a:spcPts val="0"/>
              </a:spcBef>
              <a:spcAft>
                <a:spcPts val="0"/>
              </a:spcAft>
              <a:buSzPts val="2000"/>
              <a:buNone/>
              <a:defRPr/>
            </a:lvl8pPr>
            <a:lvl9pPr lvl="8" algn="ctr" rtl="0">
              <a:spcBef>
                <a:spcPts val="0"/>
              </a:spcBef>
              <a:spcAft>
                <a:spcPts val="0"/>
              </a:spcAft>
              <a:buSzPts val="2000"/>
              <a:buNone/>
              <a:defRPr/>
            </a:lvl9pPr>
          </a:lstStyle>
          <a:p>
            <a:endParaRPr/>
          </a:p>
        </p:txBody>
      </p:sp>
      <p:sp>
        <p:nvSpPr>
          <p:cNvPr id="134" name="Google Shape;134;p19"/>
          <p:cNvSpPr txBox="1">
            <a:spLocks noGrp="1"/>
          </p:cNvSpPr>
          <p:nvPr>
            <p:ph type="subTitle" idx="5"/>
          </p:nvPr>
        </p:nvSpPr>
        <p:spPr>
          <a:xfrm>
            <a:off x="3838350" y="865488"/>
            <a:ext cx="2381700" cy="984600"/>
          </a:xfrm>
          <a:prstGeom prst="rect">
            <a:avLst/>
          </a:prstGeom>
        </p:spPr>
        <p:txBody>
          <a:bodyPr spcFirstLastPara="1" wrap="square" lIns="113100" tIns="113100" rIns="113100" bIns="113100" anchor="ctr" anchorCtr="0">
            <a:noAutofit/>
          </a:bodyPr>
          <a:lstStyle>
            <a:lvl1pPr lvl="0" algn="ctr" rtl="0">
              <a:lnSpc>
                <a:spcPct val="100000"/>
              </a:lnSpc>
              <a:spcBef>
                <a:spcPts val="0"/>
              </a:spcBef>
              <a:spcAft>
                <a:spcPts val="0"/>
              </a:spcAft>
              <a:buSzPts val="2000"/>
              <a:buNone/>
              <a:defRPr/>
            </a:lvl1pPr>
            <a:lvl2pPr lvl="1" algn="ctr" rtl="0">
              <a:spcBef>
                <a:spcPts val="0"/>
              </a:spcBef>
              <a:spcAft>
                <a:spcPts val="0"/>
              </a:spcAft>
              <a:buSzPts val="2000"/>
              <a:buNone/>
              <a:defRPr/>
            </a:lvl2pPr>
            <a:lvl3pPr lvl="2" algn="ctr" rtl="0">
              <a:spcBef>
                <a:spcPts val="0"/>
              </a:spcBef>
              <a:spcAft>
                <a:spcPts val="0"/>
              </a:spcAft>
              <a:buSzPts val="2000"/>
              <a:buNone/>
              <a:defRPr/>
            </a:lvl3pPr>
            <a:lvl4pPr lvl="3" algn="ctr" rtl="0">
              <a:spcBef>
                <a:spcPts val="0"/>
              </a:spcBef>
              <a:spcAft>
                <a:spcPts val="0"/>
              </a:spcAft>
              <a:buSzPts val="2000"/>
              <a:buNone/>
              <a:defRPr/>
            </a:lvl4pPr>
            <a:lvl5pPr lvl="4" algn="ctr" rtl="0">
              <a:spcBef>
                <a:spcPts val="0"/>
              </a:spcBef>
              <a:spcAft>
                <a:spcPts val="0"/>
              </a:spcAft>
              <a:buSzPts val="2000"/>
              <a:buNone/>
              <a:defRPr/>
            </a:lvl5pPr>
            <a:lvl6pPr lvl="5" algn="ctr" rtl="0">
              <a:spcBef>
                <a:spcPts val="0"/>
              </a:spcBef>
              <a:spcAft>
                <a:spcPts val="0"/>
              </a:spcAft>
              <a:buSzPts val="2000"/>
              <a:buNone/>
              <a:defRPr/>
            </a:lvl6pPr>
            <a:lvl7pPr lvl="6" algn="ctr" rtl="0">
              <a:spcBef>
                <a:spcPts val="0"/>
              </a:spcBef>
              <a:spcAft>
                <a:spcPts val="0"/>
              </a:spcAft>
              <a:buSzPts val="2000"/>
              <a:buNone/>
              <a:defRPr/>
            </a:lvl7pPr>
            <a:lvl8pPr lvl="7" algn="ctr" rtl="0">
              <a:spcBef>
                <a:spcPts val="0"/>
              </a:spcBef>
              <a:spcAft>
                <a:spcPts val="0"/>
              </a:spcAft>
              <a:buSzPts val="2000"/>
              <a:buNone/>
              <a:defRPr/>
            </a:lvl8pPr>
            <a:lvl9pPr lvl="8" algn="ctr" rtl="0">
              <a:spcBef>
                <a:spcPts val="0"/>
              </a:spcBef>
              <a:spcAft>
                <a:spcPts val="0"/>
              </a:spcAft>
              <a:buSzPts val="2000"/>
              <a:buNone/>
              <a:defRPr/>
            </a:lvl9pPr>
          </a:lstStyle>
          <a:p>
            <a:endParaRPr/>
          </a:p>
        </p:txBody>
      </p:sp>
      <p:sp>
        <p:nvSpPr>
          <p:cNvPr id="135" name="Google Shape;135;p19"/>
          <p:cNvSpPr txBox="1">
            <a:spLocks noGrp="1"/>
          </p:cNvSpPr>
          <p:nvPr>
            <p:ph type="subTitle" idx="6"/>
          </p:nvPr>
        </p:nvSpPr>
        <p:spPr>
          <a:xfrm>
            <a:off x="6707712" y="1850088"/>
            <a:ext cx="2381700" cy="984600"/>
          </a:xfrm>
          <a:prstGeom prst="rect">
            <a:avLst/>
          </a:prstGeom>
        </p:spPr>
        <p:txBody>
          <a:bodyPr spcFirstLastPara="1" wrap="square" lIns="113100" tIns="113100" rIns="113100" bIns="113100" anchor="ctr" anchorCtr="0">
            <a:noAutofit/>
          </a:bodyPr>
          <a:lstStyle>
            <a:lvl1pPr lvl="0" algn="ctr" rtl="0">
              <a:lnSpc>
                <a:spcPct val="100000"/>
              </a:lnSpc>
              <a:spcBef>
                <a:spcPts val="0"/>
              </a:spcBef>
              <a:spcAft>
                <a:spcPts val="0"/>
              </a:spcAft>
              <a:buSzPts val="2000"/>
              <a:buNone/>
              <a:defRPr/>
            </a:lvl1pPr>
            <a:lvl2pPr lvl="1" algn="ctr" rtl="0">
              <a:spcBef>
                <a:spcPts val="0"/>
              </a:spcBef>
              <a:spcAft>
                <a:spcPts val="0"/>
              </a:spcAft>
              <a:buSzPts val="2000"/>
              <a:buNone/>
              <a:defRPr/>
            </a:lvl2pPr>
            <a:lvl3pPr lvl="2" algn="ctr" rtl="0">
              <a:spcBef>
                <a:spcPts val="0"/>
              </a:spcBef>
              <a:spcAft>
                <a:spcPts val="0"/>
              </a:spcAft>
              <a:buSzPts val="2000"/>
              <a:buNone/>
              <a:defRPr/>
            </a:lvl3pPr>
            <a:lvl4pPr lvl="3" algn="ctr" rtl="0">
              <a:spcBef>
                <a:spcPts val="0"/>
              </a:spcBef>
              <a:spcAft>
                <a:spcPts val="0"/>
              </a:spcAft>
              <a:buSzPts val="2000"/>
              <a:buNone/>
              <a:defRPr/>
            </a:lvl4pPr>
            <a:lvl5pPr lvl="4" algn="ctr" rtl="0">
              <a:spcBef>
                <a:spcPts val="0"/>
              </a:spcBef>
              <a:spcAft>
                <a:spcPts val="0"/>
              </a:spcAft>
              <a:buSzPts val="2000"/>
              <a:buNone/>
              <a:defRPr/>
            </a:lvl5pPr>
            <a:lvl6pPr lvl="5" algn="ctr" rtl="0">
              <a:spcBef>
                <a:spcPts val="0"/>
              </a:spcBef>
              <a:spcAft>
                <a:spcPts val="0"/>
              </a:spcAft>
              <a:buSzPts val="2000"/>
              <a:buNone/>
              <a:defRPr/>
            </a:lvl6pPr>
            <a:lvl7pPr lvl="6" algn="ctr" rtl="0">
              <a:spcBef>
                <a:spcPts val="0"/>
              </a:spcBef>
              <a:spcAft>
                <a:spcPts val="0"/>
              </a:spcAft>
              <a:buSzPts val="2000"/>
              <a:buNone/>
              <a:defRPr/>
            </a:lvl7pPr>
            <a:lvl8pPr lvl="7" algn="ctr" rtl="0">
              <a:spcBef>
                <a:spcPts val="0"/>
              </a:spcBef>
              <a:spcAft>
                <a:spcPts val="0"/>
              </a:spcAft>
              <a:buSzPts val="2000"/>
              <a:buNone/>
              <a:defRPr/>
            </a:lvl8pPr>
            <a:lvl9pPr lvl="8" algn="ctr" rtl="0">
              <a:spcBef>
                <a:spcPts val="0"/>
              </a:spcBef>
              <a:spcAft>
                <a:spcPts val="0"/>
              </a:spcAft>
              <a:buSzPts val="2000"/>
              <a:buNone/>
              <a:defRPr/>
            </a:lvl9pPr>
          </a:lstStyle>
          <a:p>
            <a:endParaRPr/>
          </a:p>
        </p:txBody>
      </p:sp>
      <p:sp>
        <p:nvSpPr>
          <p:cNvPr id="136" name="Google Shape;136;p19"/>
          <p:cNvSpPr txBox="1">
            <a:spLocks noGrp="1"/>
          </p:cNvSpPr>
          <p:nvPr>
            <p:ph type="subTitle" idx="7"/>
          </p:nvPr>
        </p:nvSpPr>
        <p:spPr>
          <a:xfrm>
            <a:off x="161975" y="3483613"/>
            <a:ext cx="2381700" cy="984600"/>
          </a:xfrm>
          <a:prstGeom prst="rect">
            <a:avLst/>
          </a:prstGeom>
        </p:spPr>
        <p:txBody>
          <a:bodyPr spcFirstLastPara="1" wrap="square" lIns="113100" tIns="113100" rIns="113100" bIns="113100" anchor="ctr" anchorCtr="0">
            <a:noAutofit/>
          </a:bodyPr>
          <a:lstStyle>
            <a:lvl1pPr lvl="0" algn="ctr" rtl="0">
              <a:lnSpc>
                <a:spcPct val="100000"/>
              </a:lnSpc>
              <a:spcBef>
                <a:spcPts val="0"/>
              </a:spcBef>
              <a:spcAft>
                <a:spcPts val="0"/>
              </a:spcAft>
              <a:buSzPts val="2000"/>
              <a:buNone/>
              <a:defRPr/>
            </a:lvl1pPr>
            <a:lvl2pPr lvl="1" algn="ctr" rtl="0">
              <a:spcBef>
                <a:spcPts val="0"/>
              </a:spcBef>
              <a:spcAft>
                <a:spcPts val="0"/>
              </a:spcAft>
              <a:buSzPts val="2000"/>
              <a:buNone/>
              <a:defRPr/>
            </a:lvl2pPr>
            <a:lvl3pPr lvl="2" algn="ctr" rtl="0">
              <a:spcBef>
                <a:spcPts val="0"/>
              </a:spcBef>
              <a:spcAft>
                <a:spcPts val="0"/>
              </a:spcAft>
              <a:buSzPts val="2000"/>
              <a:buNone/>
              <a:defRPr/>
            </a:lvl3pPr>
            <a:lvl4pPr lvl="3" algn="ctr" rtl="0">
              <a:spcBef>
                <a:spcPts val="0"/>
              </a:spcBef>
              <a:spcAft>
                <a:spcPts val="0"/>
              </a:spcAft>
              <a:buSzPts val="2000"/>
              <a:buNone/>
              <a:defRPr/>
            </a:lvl4pPr>
            <a:lvl5pPr lvl="4" algn="ctr" rtl="0">
              <a:spcBef>
                <a:spcPts val="0"/>
              </a:spcBef>
              <a:spcAft>
                <a:spcPts val="0"/>
              </a:spcAft>
              <a:buSzPts val="2000"/>
              <a:buNone/>
              <a:defRPr/>
            </a:lvl5pPr>
            <a:lvl6pPr lvl="5" algn="ctr" rtl="0">
              <a:spcBef>
                <a:spcPts val="0"/>
              </a:spcBef>
              <a:spcAft>
                <a:spcPts val="0"/>
              </a:spcAft>
              <a:buSzPts val="2000"/>
              <a:buNone/>
              <a:defRPr/>
            </a:lvl6pPr>
            <a:lvl7pPr lvl="6" algn="ctr" rtl="0">
              <a:spcBef>
                <a:spcPts val="0"/>
              </a:spcBef>
              <a:spcAft>
                <a:spcPts val="0"/>
              </a:spcAft>
              <a:buSzPts val="2000"/>
              <a:buNone/>
              <a:defRPr/>
            </a:lvl7pPr>
            <a:lvl8pPr lvl="7" algn="ctr" rtl="0">
              <a:spcBef>
                <a:spcPts val="0"/>
              </a:spcBef>
              <a:spcAft>
                <a:spcPts val="0"/>
              </a:spcAft>
              <a:buSzPts val="2000"/>
              <a:buNone/>
              <a:defRPr/>
            </a:lvl8pPr>
            <a:lvl9pPr lvl="8" algn="ctr" rtl="0">
              <a:spcBef>
                <a:spcPts val="0"/>
              </a:spcBef>
              <a:spcAft>
                <a:spcPts val="0"/>
              </a:spcAft>
              <a:buSzPts val="2000"/>
              <a:buNone/>
              <a:defRPr/>
            </a:lvl9pPr>
          </a:lstStyle>
          <a:p>
            <a:endParaRPr/>
          </a:p>
        </p:txBody>
      </p:sp>
      <p:sp>
        <p:nvSpPr>
          <p:cNvPr id="137" name="Google Shape;137;p19"/>
          <p:cNvSpPr txBox="1">
            <a:spLocks noGrp="1"/>
          </p:cNvSpPr>
          <p:nvPr>
            <p:ph type="subTitle" idx="8"/>
          </p:nvPr>
        </p:nvSpPr>
        <p:spPr>
          <a:xfrm>
            <a:off x="7600500" y="3483613"/>
            <a:ext cx="2381700" cy="984600"/>
          </a:xfrm>
          <a:prstGeom prst="rect">
            <a:avLst/>
          </a:prstGeom>
        </p:spPr>
        <p:txBody>
          <a:bodyPr spcFirstLastPara="1" wrap="square" lIns="113100" tIns="113100" rIns="113100" bIns="113100" anchor="ctr" anchorCtr="0">
            <a:noAutofit/>
          </a:bodyPr>
          <a:lstStyle>
            <a:lvl1pPr lvl="0" algn="ctr" rtl="0">
              <a:lnSpc>
                <a:spcPct val="100000"/>
              </a:lnSpc>
              <a:spcBef>
                <a:spcPts val="0"/>
              </a:spcBef>
              <a:spcAft>
                <a:spcPts val="0"/>
              </a:spcAft>
              <a:buSzPts val="2000"/>
              <a:buNone/>
              <a:defRPr/>
            </a:lvl1pPr>
            <a:lvl2pPr lvl="1" algn="ctr" rtl="0">
              <a:spcBef>
                <a:spcPts val="0"/>
              </a:spcBef>
              <a:spcAft>
                <a:spcPts val="0"/>
              </a:spcAft>
              <a:buSzPts val="2000"/>
              <a:buNone/>
              <a:defRPr/>
            </a:lvl2pPr>
            <a:lvl3pPr lvl="2" algn="ctr" rtl="0">
              <a:spcBef>
                <a:spcPts val="0"/>
              </a:spcBef>
              <a:spcAft>
                <a:spcPts val="0"/>
              </a:spcAft>
              <a:buSzPts val="2000"/>
              <a:buNone/>
              <a:defRPr/>
            </a:lvl3pPr>
            <a:lvl4pPr lvl="3" algn="ctr" rtl="0">
              <a:spcBef>
                <a:spcPts val="0"/>
              </a:spcBef>
              <a:spcAft>
                <a:spcPts val="0"/>
              </a:spcAft>
              <a:buSzPts val="2000"/>
              <a:buNone/>
              <a:defRPr/>
            </a:lvl4pPr>
            <a:lvl5pPr lvl="4" algn="ctr" rtl="0">
              <a:spcBef>
                <a:spcPts val="0"/>
              </a:spcBef>
              <a:spcAft>
                <a:spcPts val="0"/>
              </a:spcAft>
              <a:buSzPts val="2000"/>
              <a:buNone/>
              <a:defRPr/>
            </a:lvl5pPr>
            <a:lvl6pPr lvl="5" algn="ctr" rtl="0">
              <a:spcBef>
                <a:spcPts val="0"/>
              </a:spcBef>
              <a:spcAft>
                <a:spcPts val="0"/>
              </a:spcAft>
              <a:buSzPts val="2000"/>
              <a:buNone/>
              <a:defRPr/>
            </a:lvl6pPr>
            <a:lvl7pPr lvl="6" algn="ctr" rtl="0">
              <a:spcBef>
                <a:spcPts val="0"/>
              </a:spcBef>
              <a:spcAft>
                <a:spcPts val="0"/>
              </a:spcAft>
              <a:buSzPts val="2000"/>
              <a:buNone/>
              <a:defRPr/>
            </a:lvl7pPr>
            <a:lvl8pPr lvl="7" algn="ctr" rtl="0">
              <a:spcBef>
                <a:spcPts val="0"/>
              </a:spcBef>
              <a:spcAft>
                <a:spcPts val="0"/>
              </a:spcAft>
              <a:buSzPts val="2000"/>
              <a:buNone/>
              <a:defRPr/>
            </a:lvl8pPr>
            <a:lvl9pPr lvl="8" algn="ctr" rtl="0">
              <a:spcBef>
                <a:spcPts val="0"/>
              </a:spcBef>
              <a:spcAft>
                <a:spcPts val="0"/>
              </a:spcAft>
              <a:buSzPts val="2000"/>
              <a:buNone/>
              <a:defRPr/>
            </a:lvl9pPr>
          </a:lstStyle>
          <a:p>
            <a:endParaRPr/>
          </a:p>
        </p:txBody>
      </p:sp>
      <p:sp>
        <p:nvSpPr>
          <p:cNvPr id="138" name="Google Shape;138;p19"/>
          <p:cNvSpPr/>
          <p:nvPr/>
        </p:nvSpPr>
        <p:spPr>
          <a:xfrm>
            <a:off x="3506100" y="2463000"/>
            <a:ext cx="3046200" cy="3045000"/>
          </a:xfrm>
          <a:prstGeom prst="ellipse">
            <a:avLst/>
          </a:prstGeom>
          <a:solidFill>
            <a:schemeClr val="lt2"/>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3600">
                <a:latin typeface="Bubblegum Sans"/>
                <a:ea typeface="Bubblegum Sans"/>
                <a:cs typeface="Bubblegum Sans"/>
                <a:sym typeface="Bubblegum Sans"/>
              </a:rPr>
              <a:t>Brainstorm</a:t>
            </a:r>
            <a:endParaRPr sz="3600">
              <a:latin typeface="Bubblegum Sans"/>
              <a:ea typeface="Bubblegum Sans"/>
              <a:cs typeface="Bubblegum Sans"/>
              <a:sym typeface="Bubblegum Sans"/>
            </a:endParaRPr>
          </a:p>
        </p:txBody>
      </p:sp>
      <p:cxnSp>
        <p:nvCxnSpPr>
          <p:cNvPr id="139" name="Google Shape;139;p19"/>
          <p:cNvCxnSpPr>
            <a:stCxn id="133" idx="3"/>
            <a:endCxn id="138" idx="1"/>
          </p:cNvCxnSpPr>
          <p:nvPr/>
        </p:nvCxnSpPr>
        <p:spPr>
          <a:xfrm>
            <a:off x="3350700" y="2342388"/>
            <a:ext cx="601500" cy="566400"/>
          </a:xfrm>
          <a:prstGeom prst="straightConnector1">
            <a:avLst/>
          </a:prstGeom>
          <a:noFill/>
          <a:ln w="38100" cap="flat" cmpd="sng">
            <a:solidFill>
              <a:schemeClr val="lt2"/>
            </a:solidFill>
            <a:prstDash val="solid"/>
            <a:round/>
            <a:headEnd type="none" w="med" len="med"/>
            <a:tailEnd type="none" w="med" len="med"/>
          </a:ln>
        </p:spPr>
      </p:cxnSp>
      <p:cxnSp>
        <p:nvCxnSpPr>
          <p:cNvPr id="140" name="Google Shape;140;p19"/>
          <p:cNvCxnSpPr>
            <a:stCxn id="134" idx="2"/>
            <a:endCxn id="138" idx="0"/>
          </p:cNvCxnSpPr>
          <p:nvPr/>
        </p:nvCxnSpPr>
        <p:spPr>
          <a:xfrm>
            <a:off x="5029200" y="1850088"/>
            <a:ext cx="0" cy="612900"/>
          </a:xfrm>
          <a:prstGeom prst="straightConnector1">
            <a:avLst/>
          </a:prstGeom>
          <a:noFill/>
          <a:ln w="38100" cap="flat" cmpd="sng">
            <a:solidFill>
              <a:schemeClr val="lt2"/>
            </a:solidFill>
            <a:prstDash val="solid"/>
            <a:round/>
            <a:headEnd type="none" w="med" len="med"/>
            <a:tailEnd type="none" w="med" len="med"/>
          </a:ln>
        </p:spPr>
      </p:cxnSp>
      <p:cxnSp>
        <p:nvCxnSpPr>
          <p:cNvPr id="141" name="Google Shape;141;p19"/>
          <p:cNvCxnSpPr>
            <a:stCxn id="135" idx="1"/>
            <a:endCxn id="138" idx="7"/>
          </p:cNvCxnSpPr>
          <p:nvPr/>
        </p:nvCxnSpPr>
        <p:spPr>
          <a:xfrm flipH="1">
            <a:off x="6106212" y="2342388"/>
            <a:ext cx="601500" cy="566400"/>
          </a:xfrm>
          <a:prstGeom prst="straightConnector1">
            <a:avLst/>
          </a:prstGeom>
          <a:noFill/>
          <a:ln w="38100" cap="flat" cmpd="sng">
            <a:solidFill>
              <a:schemeClr val="lt2"/>
            </a:solidFill>
            <a:prstDash val="solid"/>
            <a:round/>
            <a:headEnd type="none" w="med" len="med"/>
            <a:tailEnd type="none" w="med" len="med"/>
          </a:ln>
        </p:spPr>
      </p:cxnSp>
      <p:cxnSp>
        <p:nvCxnSpPr>
          <p:cNvPr id="142" name="Google Shape;142;p19"/>
          <p:cNvCxnSpPr>
            <a:stCxn id="137" idx="1"/>
            <a:endCxn id="138" idx="6"/>
          </p:cNvCxnSpPr>
          <p:nvPr/>
        </p:nvCxnSpPr>
        <p:spPr>
          <a:xfrm flipH="1">
            <a:off x="6552300" y="3975913"/>
            <a:ext cx="1048200" cy="9600"/>
          </a:xfrm>
          <a:prstGeom prst="straightConnector1">
            <a:avLst/>
          </a:prstGeom>
          <a:noFill/>
          <a:ln w="38100" cap="flat" cmpd="sng">
            <a:solidFill>
              <a:schemeClr val="lt2"/>
            </a:solidFill>
            <a:prstDash val="solid"/>
            <a:round/>
            <a:headEnd type="none" w="med" len="med"/>
            <a:tailEnd type="none" w="med" len="med"/>
          </a:ln>
        </p:spPr>
      </p:cxnSp>
      <p:cxnSp>
        <p:nvCxnSpPr>
          <p:cNvPr id="143" name="Google Shape;143;p19"/>
          <p:cNvCxnSpPr>
            <a:stCxn id="138" idx="2"/>
            <a:endCxn id="136" idx="3"/>
          </p:cNvCxnSpPr>
          <p:nvPr/>
        </p:nvCxnSpPr>
        <p:spPr>
          <a:xfrm rot="10800000">
            <a:off x="2543700" y="3975900"/>
            <a:ext cx="962400" cy="9600"/>
          </a:xfrm>
          <a:prstGeom prst="straightConnector1">
            <a:avLst/>
          </a:prstGeom>
          <a:noFill/>
          <a:ln w="38100" cap="flat" cmpd="sng">
            <a:solidFill>
              <a:schemeClr val="lt2"/>
            </a:solidFill>
            <a:prstDash val="solid"/>
            <a:round/>
            <a:headEnd type="none" w="med" len="med"/>
            <a:tailEnd type="none" w="med" len="med"/>
          </a:ln>
        </p:spPr>
      </p:cxnSp>
      <p:cxnSp>
        <p:nvCxnSpPr>
          <p:cNvPr id="144" name="Google Shape;144;p19"/>
          <p:cNvCxnSpPr>
            <a:stCxn id="138" idx="3"/>
            <a:endCxn id="130" idx="3"/>
          </p:cNvCxnSpPr>
          <p:nvPr/>
        </p:nvCxnSpPr>
        <p:spPr>
          <a:xfrm flipH="1">
            <a:off x="3350706" y="5062070"/>
            <a:ext cx="601500" cy="919200"/>
          </a:xfrm>
          <a:prstGeom prst="straightConnector1">
            <a:avLst/>
          </a:prstGeom>
          <a:noFill/>
          <a:ln w="38100" cap="flat" cmpd="sng">
            <a:solidFill>
              <a:schemeClr val="lt2"/>
            </a:solidFill>
            <a:prstDash val="solid"/>
            <a:round/>
            <a:headEnd type="none" w="med" len="med"/>
            <a:tailEnd type="none" w="med" len="med"/>
          </a:ln>
        </p:spPr>
      </p:cxnSp>
      <p:cxnSp>
        <p:nvCxnSpPr>
          <p:cNvPr id="145" name="Google Shape;145;p19"/>
          <p:cNvCxnSpPr>
            <a:stCxn id="138" idx="4"/>
            <a:endCxn id="131" idx="0"/>
          </p:cNvCxnSpPr>
          <p:nvPr/>
        </p:nvCxnSpPr>
        <p:spPr>
          <a:xfrm>
            <a:off x="5029200" y="5508000"/>
            <a:ext cx="0" cy="965400"/>
          </a:xfrm>
          <a:prstGeom prst="straightConnector1">
            <a:avLst/>
          </a:prstGeom>
          <a:noFill/>
          <a:ln w="38100" cap="flat" cmpd="sng">
            <a:solidFill>
              <a:schemeClr val="lt2"/>
            </a:solidFill>
            <a:prstDash val="solid"/>
            <a:round/>
            <a:headEnd type="none" w="med" len="med"/>
            <a:tailEnd type="none" w="med" len="med"/>
          </a:ln>
        </p:spPr>
      </p:cxnSp>
      <p:cxnSp>
        <p:nvCxnSpPr>
          <p:cNvPr id="146" name="Google Shape;146;p19"/>
          <p:cNvCxnSpPr>
            <a:stCxn id="138" idx="5"/>
            <a:endCxn id="132" idx="1"/>
          </p:cNvCxnSpPr>
          <p:nvPr/>
        </p:nvCxnSpPr>
        <p:spPr>
          <a:xfrm>
            <a:off x="6106194" y="5062070"/>
            <a:ext cx="601500" cy="919200"/>
          </a:xfrm>
          <a:prstGeom prst="straightConnector1">
            <a:avLst/>
          </a:prstGeom>
          <a:noFill/>
          <a:ln w="38100" cap="flat" cmpd="sng">
            <a:solidFill>
              <a:schemeClr val="lt2"/>
            </a:solidFill>
            <a:prstDash val="solid"/>
            <a:round/>
            <a:headEnd type="none" w="med" len="med"/>
            <a:tailEnd type="none" w="med" len="med"/>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2">
  <p:cSld name="CUSTOM_2">
    <p:spTree>
      <p:nvGrpSpPr>
        <p:cNvPr id="1" name="Shape 147"/>
        <p:cNvGrpSpPr/>
        <p:nvPr/>
      </p:nvGrpSpPr>
      <p:grpSpPr>
        <a:xfrm>
          <a:off x="0" y="0"/>
          <a:ext cx="0" cy="0"/>
          <a:chOff x="0" y="0"/>
          <a:chExt cx="0" cy="0"/>
        </a:xfrm>
      </p:grpSpPr>
      <p:grpSp>
        <p:nvGrpSpPr>
          <p:cNvPr id="148" name="Google Shape;148;p20"/>
          <p:cNvGrpSpPr/>
          <p:nvPr/>
        </p:nvGrpSpPr>
        <p:grpSpPr>
          <a:xfrm rot="5400000">
            <a:off x="-547772" y="537187"/>
            <a:ext cx="7794184" cy="6698560"/>
            <a:chOff x="-19289" y="224110"/>
            <a:chExt cx="9182592" cy="2588815"/>
          </a:xfrm>
        </p:grpSpPr>
        <p:sp>
          <p:nvSpPr>
            <p:cNvPr id="149" name="Google Shape;149;p20"/>
            <p:cNvSpPr/>
            <p:nvPr/>
          </p:nvSpPr>
          <p:spPr>
            <a:xfrm rot="10800000" flipH="1">
              <a:off x="-19289" y="505937"/>
              <a:ext cx="9182592" cy="2306988"/>
            </a:xfrm>
            <a:prstGeom prst="flowChartDocument">
              <a:avLst/>
            </a:prstGeom>
            <a:solidFill>
              <a:srgbClr val="B2F2EA">
                <a:alpha val="26339"/>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50" name="Google Shape;150;p20"/>
            <p:cNvSpPr/>
            <p:nvPr/>
          </p:nvSpPr>
          <p:spPr>
            <a:xfrm rot="10800000">
              <a:off x="-19257" y="224110"/>
              <a:ext cx="9182538" cy="2588814"/>
            </a:xfrm>
            <a:prstGeom prst="flowChartDocument">
              <a:avLst/>
            </a:prstGeom>
            <a:solidFill>
              <a:srgbClr val="B2F2EA">
                <a:alpha val="26339"/>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grpSp>
      <p:sp>
        <p:nvSpPr>
          <p:cNvPr id="151" name="Google Shape;151;p20"/>
          <p:cNvSpPr txBox="1">
            <a:spLocks noGrp="1"/>
          </p:cNvSpPr>
          <p:nvPr>
            <p:ph type="title"/>
          </p:nvPr>
        </p:nvSpPr>
        <p:spPr>
          <a:xfrm>
            <a:off x="1226775" y="3902614"/>
            <a:ext cx="2574600" cy="1272000"/>
          </a:xfrm>
          <a:prstGeom prst="rect">
            <a:avLst/>
          </a:prstGeom>
        </p:spPr>
        <p:txBody>
          <a:bodyPr spcFirstLastPara="1" wrap="square" lIns="113100" tIns="113100" rIns="113100" bIns="113100" anchor="ctr" anchorCtr="0">
            <a:noAutofit/>
          </a:bodyPr>
          <a:lstStyle>
            <a:lvl1pPr lvl="0" rtl="0">
              <a:spcBef>
                <a:spcPts val="0"/>
              </a:spcBef>
              <a:spcAft>
                <a:spcPts val="0"/>
              </a:spcAft>
              <a:buSzPts val="4500"/>
              <a:buNone/>
              <a:defRPr sz="4500"/>
            </a:lvl1pPr>
            <a:lvl2pPr lvl="1" rtl="0">
              <a:spcBef>
                <a:spcPts val="0"/>
              </a:spcBef>
              <a:spcAft>
                <a:spcPts val="0"/>
              </a:spcAft>
              <a:buSzPts val="4500"/>
              <a:buNone/>
              <a:defRPr sz="4500"/>
            </a:lvl2pPr>
            <a:lvl3pPr lvl="2" rtl="0">
              <a:spcBef>
                <a:spcPts val="0"/>
              </a:spcBef>
              <a:spcAft>
                <a:spcPts val="0"/>
              </a:spcAft>
              <a:buSzPts val="4500"/>
              <a:buNone/>
              <a:defRPr sz="4500"/>
            </a:lvl3pPr>
            <a:lvl4pPr lvl="3" rtl="0">
              <a:spcBef>
                <a:spcPts val="0"/>
              </a:spcBef>
              <a:spcAft>
                <a:spcPts val="0"/>
              </a:spcAft>
              <a:buSzPts val="4500"/>
              <a:buNone/>
              <a:defRPr sz="4500"/>
            </a:lvl4pPr>
            <a:lvl5pPr lvl="4" rtl="0">
              <a:spcBef>
                <a:spcPts val="0"/>
              </a:spcBef>
              <a:spcAft>
                <a:spcPts val="0"/>
              </a:spcAft>
              <a:buSzPts val="4500"/>
              <a:buNone/>
              <a:defRPr sz="4500"/>
            </a:lvl5pPr>
            <a:lvl6pPr lvl="5" rtl="0">
              <a:spcBef>
                <a:spcPts val="0"/>
              </a:spcBef>
              <a:spcAft>
                <a:spcPts val="0"/>
              </a:spcAft>
              <a:buSzPts val="4500"/>
              <a:buNone/>
              <a:defRPr sz="4500"/>
            </a:lvl6pPr>
            <a:lvl7pPr lvl="6" rtl="0">
              <a:spcBef>
                <a:spcPts val="0"/>
              </a:spcBef>
              <a:spcAft>
                <a:spcPts val="0"/>
              </a:spcAft>
              <a:buSzPts val="4500"/>
              <a:buNone/>
              <a:defRPr sz="4500"/>
            </a:lvl7pPr>
            <a:lvl8pPr lvl="7" rtl="0">
              <a:spcBef>
                <a:spcPts val="0"/>
              </a:spcBef>
              <a:spcAft>
                <a:spcPts val="0"/>
              </a:spcAft>
              <a:buSzPts val="4500"/>
              <a:buNone/>
              <a:defRPr sz="4500"/>
            </a:lvl8pPr>
            <a:lvl9pPr lvl="8" rtl="0">
              <a:spcBef>
                <a:spcPts val="0"/>
              </a:spcBef>
              <a:spcAft>
                <a:spcPts val="0"/>
              </a:spcAft>
              <a:buSzPts val="4500"/>
              <a:buNone/>
              <a:defRPr sz="4500"/>
            </a:lvl9pPr>
          </a:lstStyle>
          <a:p>
            <a:endParaRPr/>
          </a:p>
        </p:txBody>
      </p:sp>
      <p:sp>
        <p:nvSpPr>
          <p:cNvPr id="152" name="Google Shape;152;p20"/>
          <p:cNvSpPr txBox="1">
            <a:spLocks noGrp="1"/>
          </p:cNvSpPr>
          <p:nvPr>
            <p:ph type="title" idx="2" hasCustomPrompt="1"/>
          </p:nvPr>
        </p:nvSpPr>
        <p:spPr>
          <a:xfrm>
            <a:off x="1226775" y="1545961"/>
            <a:ext cx="2574600" cy="2967000"/>
          </a:xfrm>
          <a:prstGeom prst="rect">
            <a:avLst/>
          </a:prstGeom>
        </p:spPr>
        <p:txBody>
          <a:bodyPr spcFirstLastPara="1" wrap="square" lIns="113100" tIns="113100" rIns="113100" bIns="113100" anchor="b" anchorCtr="0">
            <a:noAutofit/>
          </a:bodyPr>
          <a:lstStyle>
            <a:lvl1pPr lvl="0" rtl="0">
              <a:spcBef>
                <a:spcPts val="0"/>
              </a:spcBef>
              <a:spcAft>
                <a:spcPts val="0"/>
              </a:spcAft>
              <a:buSzPts val="14800"/>
              <a:buNone/>
              <a:defRPr sz="14800"/>
            </a:lvl1pPr>
            <a:lvl2pPr lvl="1" rtl="0">
              <a:spcBef>
                <a:spcPts val="0"/>
              </a:spcBef>
              <a:spcAft>
                <a:spcPts val="0"/>
              </a:spcAft>
              <a:buSzPts val="14800"/>
              <a:buNone/>
              <a:defRPr sz="14800"/>
            </a:lvl2pPr>
            <a:lvl3pPr lvl="2" rtl="0">
              <a:spcBef>
                <a:spcPts val="0"/>
              </a:spcBef>
              <a:spcAft>
                <a:spcPts val="0"/>
              </a:spcAft>
              <a:buSzPts val="14800"/>
              <a:buNone/>
              <a:defRPr sz="14800"/>
            </a:lvl3pPr>
            <a:lvl4pPr lvl="3" rtl="0">
              <a:spcBef>
                <a:spcPts val="0"/>
              </a:spcBef>
              <a:spcAft>
                <a:spcPts val="0"/>
              </a:spcAft>
              <a:buSzPts val="14800"/>
              <a:buNone/>
              <a:defRPr sz="14800"/>
            </a:lvl4pPr>
            <a:lvl5pPr lvl="4" rtl="0">
              <a:spcBef>
                <a:spcPts val="0"/>
              </a:spcBef>
              <a:spcAft>
                <a:spcPts val="0"/>
              </a:spcAft>
              <a:buSzPts val="14800"/>
              <a:buNone/>
              <a:defRPr sz="14800"/>
            </a:lvl5pPr>
            <a:lvl6pPr lvl="5" rtl="0">
              <a:spcBef>
                <a:spcPts val="0"/>
              </a:spcBef>
              <a:spcAft>
                <a:spcPts val="0"/>
              </a:spcAft>
              <a:buSzPts val="14800"/>
              <a:buNone/>
              <a:defRPr sz="14800"/>
            </a:lvl6pPr>
            <a:lvl7pPr lvl="6" rtl="0">
              <a:spcBef>
                <a:spcPts val="0"/>
              </a:spcBef>
              <a:spcAft>
                <a:spcPts val="0"/>
              </a:spcAft>
              <a:buSzPts val="14800"/>
              <a:buNone/>
              <a:defRPr sz="14800"/>
            </a:lvl7pPr>
            <a:lvl8pPr lvl="7" rtl="0">
              <a:spcBef>
                <a:spcPts val="0"/>
              </a:spcBef>
              <a:spcAft>
                <a:spcPts val="0"/>
              </a:spcAft>
              <a:buSzPts val="14800"/>
              <a:buNone/>
              <a:defRPr sz="14800"/>
            </a:lvl8pPr>
            <a:lvl9pPr lvl="8" rtl="0">
              <a:spcBef>
                <a:spcPts val="0"/>
              </a:spcBef>
              <a:spcAft>
                <a:spcPts val="0"/>
              </a:spcAft>
              <a:buSzPts val="14800"/>
              <a:buNone/>
              <a:defRPr sz="14800"/>
            </a:lvl9pPr>
          </a:lstStyle>
          <a:p>
            <a:r>
              <a:t>xx%</a:t>
            </a:r>
          </a:p>
        </p:txBody>
      </p:sp>
      <p:sp>
        <p:nvSpPr>
          <p:cNvPr id="153" name="Google Shape;153;p20"/>
          <p:cNvSpPr txBox="1">
            <a:spLocks noGrp="1"/>
          </p:cNvSpPr>
          <p:nvPr>
            <p:ph type="subTitle" idx="1"/>
          </p:nvPr>
        </p:nvSpPr>
        <p:spPr>
          <a:xfrm>
            <a:off x="1226775" y="5108066"/>
            <a:ext cx="2574600" cy="1118400"/>
          </a:xfrm>
          <a:prstGeom prst="rect">
            <a:avLst/>
          </a:prstGeom>
        </p:spPr>
        <p:txBody>
          <a:bodyPr spcFirstLastPara="1" wrap="square" lIns="113100" tIns="113100" rIns="113100" bIns="113100"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grpSp>
        <p:nvGrpSpPr>
          <p:cNvPr id="19" name="Google Shape;19;p3"/>
          <p:cNvGrpSpPr/>
          <p:nvPr/>
        </p:nvGrpSpPr>
        <p:grpSpPr>
          <a:xfrm>
            <a:off x="52294" y="-10616"/>
            <a:ext cx="9954455" cy="7794045"/>
            <a:chOff x="-828451" y="-7025"/>
            <a:chExt cx="9734457" cy="5157862"/>
          </a:xfrm>
        </p:grpSpPr>
        <p:grpSp>
          <p:nvGrpSpPr>
            <p:cNvPr id="20" name="Google Shape;20;p3"/>
            <p:cNvGrpSpPr/>
            <p:nvPr/>
          </p:nvGrpSpPr>
          <p:grpSpPr>
            <a:xfrm rot="5400000">
              <a:off x="3893459" y="138290"/>
              <a:ext cx="5157862" cy="4867232"/>
              <a:chOff x="-19289" y="224110"/>
              <a:chExt cx="9182592" cy="2588815"/>
            </a:xfrm>
          </p:grpSpPr>
          <p:sp>
            <p:nvSpPr>
              <p:cNvPr id="21" name="Google Shape;21;p3"/>
              <p:cNvSpPr/>
              <p:nvPr/>
            </p:nvSpPr>
            <p:spPr>
              <a:xfrm rot="10800000" flipH="1">
                <a:off x="-19289" y="505937"/>
                <a:ext cx="9182592" cy="2306988"/>
              </a:xfrm>
              <a:prstGeom prst="flowChartDocument">
                <a:avLst/>
              </a:prstGeom>
              <a:solidFill>
                <a:srgbClr val="B2F2EA">
                  <a:alpha val="26339"/>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2" name="Google Shape;22;p3"/>
              <p:cNvSpPr/>
              <p:nvPr/>
            </p:nvSpPr>
            <p:spPr>
              <a:xfrm rot="10800000">
                <a:off x="-19257" y="224110"/>
                <a:ext cx="9182538" cy="2588814"/>
              </a:xfrm>
              <a:prstGeom prst="flowChartDocument">
                <a:avLst/>
              </a:prstGeom>
              <a:solidFill>
                <a:srgbClr val="B2F2EA">
                  <a:alpha val="26339"/>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grpSp>
        <p:grpSp>
          <p:nvGrpSpPr>
            <p:cNvPr id="23" name="Google Shape;23;p3"/>
            <p:cNvGrpSpPr/>
            <p:nvPr/>
          </p:nvGrpSpPr>
          <p:grpSpPr>
            <a:xfrm rot="-5400000">
              <a:off x="-973766" y="138290"/>
              <a:ext cx="5157862" cy="4867232"/>
              <a:chOff x="-19289" y="224110"/>
              <a:chExt cx="9182592" cy="2588815"/>
            </a:xfrm>
          </p:grpSpPr>
          <p:sp>
            <p:nvSpPr>
              <p:cNvPr id="24" name="Google Shape;24;p3"/>
              <p:cNvSpPr/>
              <p:nvPr/>
            </p:nvSpPr>
            <p:spPr>
              <a:xfrm rot="10800000" flipH="1">
                <a:off x="-19289" y="505937"/>
                <a:ext cx="9182592" cy="2306988"/>
              </a:xfrm>
              <a:prstGeom prst="flowChartDocument">
                <a:avLst/>
              </a:prstGeom>
              <a:solidFill>
                <a:srgbClr val="B2F2EA">
                  <a:alpha val="26339"/>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19257" y="224110"/>
                <a:ext cx="9182538" cy="2588814"/>
              </a:xfrm>
              <a:prstGeom prst="flowChartDocument">
                <a:avLst/>
              </a:prstGeom>
              <a:solidFill>
                <a:srgbClr val="B2F2EA">
                  <a:alpha val="26339"/>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grpSp>
      </p:grpSp>
      <p:sp>
        <p:nvSpPr>
          <p:cNvPr id="26" name="Google Shape;26;p3"/>
          <p:cNvSpPr txBox="1">
            <a:spLocks noGrp="1"/>
          </p:cNvSpPr>
          <p:nvPr>
            <p:ph type="title"/>
          </p:nvPr>
        </p:nvSpPr>
        <p:spPr>
          <a:xfrm>
            <a:off x="1608805" y="4378293"/>
            <a:ext cx="2499900" cy="907500"/>
          </a:xfrm>
          <a:prstGeom prst="rect">
            <a:avLst/>
          </a:prstGeom>
        </p:spPr>
        <p:txBody>
          <a:bodyPr spcFirstLastPara="1" wrap="square" lIns="113100" tIns="113100" rIns="113100" bIns="113100" anchor="ctr" anchorCtr="0">
            <a:noAutofit/>
          </a:bodyPr>
          <a:lstStyle>
            <a:lvl1pPr lvl="0" algn="ctr">
              <a:spcBef>
                <a:spcPts val="0"/>
              </a:spcBef>
              <a:spcAft>
                <a:spcPts val="0"/>
              </a:spcAft>
              <a:buSzPts val="4500"/>
              <a:buNone/>
              <a:defRPr sz="45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a:endParaRPr/>
          </a:p>
        </p:txBody>
      </p:sp>
      <p:sp>
        <p:nvSpPr>
          <p:cNvPr id="27" name="Google Shape;27;p3"/>
          <p:cNvSpPr txBox="1">
            <a:spLocks noGrp="1"/>
          </p:cNvSpPr>
          <p:nvPr>
            <p:ph type="title" idx="2" hasCustomPrompt="1"/>
          </p:nvPr>
        </p:nvSpPr>
        <p:spPr>
          <a:xfrm>
            <a:off x="1608805" y="2105053"/>
            <a:ext cx="2499900" cy="2003400"/>
          </a:xfrm>
          <a:prstGeom prst="rect">
            <a:avLst/>
          </a:prstGeom>
        </p:spPr>
        <p:txBody>
          <a:bodyPr spcFirstLastPara="1" wrap="square" lIns="113100" tIns="113100" rIns="113100" bIns="113100" anchor="ctr" anchorCtr="0">
            <a:noAutofit/>
          </a:bodyPr>
          <a:lstStyle>
            <a:lvl1pPr lvl="0" algn="ctr" rtl="0">
              <a:spcBef>
                <a:spcPts val="0"/>
              </a:spcBef>
              <a:spcAft>
                <a:spcPts val="0"/>
              </a:spcAft>
              <a:buSzPts val="14800"/>
              <a:buNone/>
              <a:defRPr sz="16700"/>
            </a:lvl1pPr>
            <a:lvl2pPr lvl="1" algn="ctr" rtl="0">
              <a:spcBef>
                <a:spcPts val="0"/>
              </a:spcBef>
              <a:spcAft>
                <a:spcPts val="0"/>
              </a:spcAft>
              <a:buSzPts val="14800"/>
              <a:buNone/>
              <a:defRPr sz="14800"/>
            </a:lvl2pPr>
            <a:lvl3pPr lvl="2" algn="ctr" rtl="0">
              <a:spcBef>
                <a:spcPts val="0"/>
              </a:spcBef>
              <a:spcAft>
                <a:spcPts val="0"/>
              </a:spcAft>
              <a:buSzPts val="14800"/>
              <a:buNone/>
              <a:defRPr sz="14800"/>
            </a:lvl3pPr>
            <a:lvl4pPr lvl="3" algn="ctr" rtl="0">
              <a:spcBef>
                <a:spcPts val="0"/>
              </a:spcBef>
              <a:spcAft>
                <a:spcPts val="0"/>
              </a:spcAft>
              <a:buSzPts val="14800"/>
              <a:buNone/>
              <a:defRPr sz="14800"/>
            </a:lvl4pPr>
            <a:lvl5pPr lvl="4" algn="ctr" rtl="0">
              <a:spcBef>
                <a:spcPts val="0"/>
              </a:spcBef>
              <a:spcAft>
                <a:spcPts val="0"/>
              </a:spcAft>
              <a:buSzPts val="14800"/>
              <a:buNone/>
              <a:defRPr sz="14800"/>
            </a:lvl5pPr>
            <a:lvl6pPr lvl="5" algn="ctr" rtl="0">
              <a:spcBef>
                <a:spcPts val="0"/>
              </a:spcBef>
              <a:spcAft>
                <a:spcPts val="0"/>
              </a:spcAft>
              <a:buSzPts val="14800"/>
              <a:buNone/>
              <a:defRPr sz="14800"/>
            </a:lvl6pPr>
            <a:lvl7pPr lvl="6" algn="ctr" rtl="0">
              <a:spcBef>
                <a:spcPts val="0"/>
              </a:spcBef>
              <a:spcAft>
                <a:spcPts val="0"/>
              </a:spcAft>
              <a:buSzPts val="14800"/>
              <a:buNone/>
              <a:defRPr sz="14800"/>
            </a:lvl7pPr>
            <a:lvl8pPr lvl="7" algn="ctr" rtl="0">
              <a:spcBef>
                <a:spcPts val="0"/>
              </a:spcBef>
              <a:spcAft>
                <a:spcPts val="0"/>
              </a:spcAft>
              <a:buSzPts val="14800"/>
              <a:buNone/>
              <a:defRPr sz="14800"/>
            </a:lvl8pPr>
            <a:lvl9pPr lvl="8" algn="ctr" rtl="0">
              <a:spcBef>
                <a:spcPts val="0"/>
              </a:spcBef>
              <a:spcAft>
                <a:spcPts val="0"/>
              </a:spcAft>
              <a:buSzPts val="14800"/>
              <a:buNone/>
              <a:defRPr sz="14800"/>
            </a:lvl9pPr>
          </a:lstStyle>
          <a:p>
            <a:r>
              <a:t>xx%</a:t>
            </a:r>
          </a:p>
        </p:txBody>
      </p:sp>
      <p:sp>
        <p:nvSpPr>
          <p:cNvPr id="28" name="Google Shape;28;p3"/>
          <p:cNvSpPr txBox="1">
            <a:spLocks noGrp="1"/>
          </p:cNvSpPr>
          <p:nvPr>
            <p:ph type="subTitle" idx="1"/>
          </p:nvPr>
        </p:nvSpPr>
        <p:spPr>
          <a:xfrm>
            <a:off x="1072225" y="5483973"/>
            <a:ext cx="3573000" cy="568500"/>
          </a:xfrm>
          <a:prstGeom prst="rect">
            <a:avLst/>
          </a:prstGeom>
        </p:spPr>
        <p:txBody>
          <a:bodyPr spcFirstLastPara="1" wrap="square" lIns="113100" tIns="113100" rIns="113100" bIns="113100" anchor="ctr" anchorCtr="0">
            <a:noAutofit/>
          </a:bodyPr>
          <a:lstStyle>
            <a:lvl1pPr lvl="0" algn="ctr">
              <a:lnSpc>
                <a:spcPct val="100000"/>
              </a:lnSpc>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1">
  <p:cSld name="CUSTOM_3">
    <p:spTree>
      <p:nvGrpSpPr>
        <p:cNvPr id="1" name="Shape 154"/>
        <p:cNvGrpSpPr/>
        <p:nvPr/>
      </p:nvGrpSpPr>
      <p:grpSpPr>
        <a:xfrm>
          <a:off x="0" y="0"/>
          <a:ext cx="0" cy="0"/>
          <a:chOff x="0" y="0"/>
          <a:chExt cx="0" cy="0"/>
        </a:xfrm>
      </p:grpSpPr>
      <p:sp>
        <p:nvSpPr>
          <p:cNvPr id="155" name="Google Shape;155;p21"/>
          <p:cNvSpPr/>
          <p:nvPr/>
        </p:nvSpPr>
        <p:spPr>
          <a:xfrm rot="5400000">
            <a:off x="3173544" y="898695"/>
            <a:ext cx="7783560" cy="5986170"/>
          </a:xfrm>
          <a:prstGeom prst="flowChartDocument">
            <a:avLst/>
          </a:prstGeom>
          <a:solidFill>
            <a:srgbClr val="B2F2EA">
              <a:alpha val="26339"/>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156" name="Google Shape;156;p21"/>
          <p:cNvSpPr txBox="1">
            <a:spLocks noGrp="1"/>
          </p:cNvSpPr>
          <p:nvPr>
            <p:ph type="title" hasCustomPrompt="1"/>
          </p:nvPr>
        </p:nvSpPr>
        <p:spPr>
          <a:xfrm>
            <a:off x="6829680" y="4141049"/>
            <a:ext cx="2069400" cy="1269000"/>
          </a:xfrm>
          <a:prstGeom prst="rect">
            <a:avLst/>
          </a:prstGeom>
        </p:spPr>
        <p:txBody>
          <a:bodyPr spcFirstLastPara="1" wrap="square" lIns="113100" tIns="113100" rIns="113100" bIns="113100" anchor="b" anchorCtr="0">
            <a:noAutofit/>
          </a:bodyPr>
          <a:lstStyle>
            <a:lvl1pPr lvl="0" algn="ctr" rtl="0">
              <a:spcBef>
                <a:spcPts val="0"/>
              </a:spcBef>
              <a:spcAft>
                <a:spcPts val="0"/>
              </a:spcAft>
              <a:buSzPts val="14800"/>
              <a:buNone/>
              <a:defRPr sz="6200"/>
            </a:lvl1pPr>
            <a:lvl2pPr lvl="1" algn="ctr" rtl="0">
              <a:spcBef>
                <a:spcPts val="0"/>
              </a:spcBef>
              <a:spcAft>
                <a:spcPts val="0"/>
              </a:spcAft>
              <a:buSzPts val="14800"/>
              <a:buNone/>
              <a:defRPr sz="14800"/>
            </a:lvl2pPr>
            <a:lvl3pPr lvl="2" algn="ctr" rtl="0">
              <a:spcBef>
                <a:spcPts val="0"/>
              </a:spcBef>
              <a:spcAft>
                <a:spcPts val="0"/>
              </a:spcAft>
              <a:buSzPts val="14800"/>
              <a:buNone/>
              <a:defRPr sz="14800"/>
            </a:lvl3pPr>
            <a:lvl4pPr lvl="3" algn="ctr" rtl="0">
              <a:spcBef>
                <a:spcPts val="0"/>
              </a:spcBef>
              <a:spcAft>
                <a:spcPts val="0"/>
              </a:spcAft>
              <a:buSzPts val="14800"/>
              <a:buNone/>
              <a:defRPr sz="14800"/>
            </a:lvl4pPr>
            <a:lvl5pPr lvl="4" algn="ctr" rtl="0">
              <a:spcBef>
                <a:spcPts val="0"/>
              </a:spcBef>
              <a:spcAft>
                <a:spcPts val="0"/>
              </a:spcAft>
              <a:buSzPts val="14800"/>
              <a:buNone/>
              <a:defRPr sz="14800"/>
            </a:lvl5pPr>
            <a:lvl6pPr lvl="5" algn="ctr" rtl="0">
              <a:spcBef>
                <a:spcPts val="0"/>
              </a:spcBef>
              <a:spcAft>
                <a:spcPts val="0"/>
              </a:spcAft>
              <a:buSzPts val="14800"/>
              <a:buNone/>
              <a:defRPr sz="14800"/>
            </a:lvl6pPr>
            <a:lvl7pPr lvl="6" algn="ctr" rtl="0">
              <a:spcBef>
                <a:spcPts val="0"/>
              </a:spcBef>
              <a:spcAft>
                <a:spcPts val="0"/>
              </a:spcAft>
              <a:buSzPts val="14800"/>
              <a:buNone/>
              <a:defRPr sz="14800"/>
            </a:lvl7pPr>
            <a:lvl8pPr lvl="7" algn="ctr" rtl="0">
              <a:spcBef>
                <a:spcPts val="0"/>
              </a:spcBef>
              <a:spcAft>
                <a:spcPts val="0"/>
              </a:spcAft>
              <a:buSzPts val="14800"/>
              <a:buNone/>
              <a:defRPr sz="14800"/>
            </a:lvl8pPr>
            <a:lvl9pPr lvl="8" algn="ctr" rtl="0">
              <a:spcBef>
                <a:spcPts val="0"/>
              </a:spcBef>
              <a:spcAft>
                <a:spcPts val="0"/>
              </a:spcAft>
              <a:buSzPts val="14800"/>
              <a:buNone/>
              <a:defRPr sz="14800"/>
            </a:lvl9pPr>
          </a:lstStyle>
          <a:p>
            <a:r>
              <a:t>xx%</a:t>
            </a:r>
          </a:p>
        </p:txBody>
      </p:sp>
      <p:sp>
        <p:nvSpPr>
          <p:cNvPr id="157" name="Google Shape;157;p21"/>
          <p:cNvSpPr txBox="1">
            <a:spLocks noGrp="1"/>
          </p:cNvSpPr>
          <p:nvPr>
            <p:ph type="subTitle" idx="1"/>
          </p:nvPr>
        </p:nvSpPr>
        <p:spPr>
          <a:xfrm>
            <a:off x="6462390" y="5408153"/>
            <a:ext cx="2804100" cy="664200"/>
          </a:xfrm>
          <a:prstGeom prst="rect">
            <a:avLst/>
          </a:prstGeom>
        </p:spPr>
        <p:txBody>
          <a:bodyPr spcFirstLastPara="1" wrap="square" lIns="113100" tIns="113100" rIns="113100" bIns="113100" anchor="ctr" anchorCtr="0">
            <a:noAutofit/>
          </a:bodyPr>
          <a:lstStyle>
            <a:lvl1pPr lvl="0" algn="ctr" rtl="0">
              <a:spcBef>
                <a:spcPts val="0"/>
              </a:spcBef>
              <a:spcAft>
                <a:spcPts val="0"/>
              </a:spcAft>
              <a:buSzPts val="2800"/>
              <a:buFont typeface="Bubblegum Sans"/>
              <a:buNone/>
              <a:defRPr sz="2800">
                <a:latin typeface="Bubblegum Sans"/>
                <a:ea typeface="Bubblegum Sans"/>
                <a:cs typeface="Bubblegum Sans"/>
                <a:sym typeface="Bubblegum Sans"/>
              </a:defRPr>
            </a:lvl1pPr>
            <a:lvl2pPr lvl="1" algn="r" rtl="0">
              <a:spcBef>
                <a:spcPts val="0"/>
              </a:spcBef>
              <a:spcAft>
                <a:spcPts val="0"/>
              </a:spcAft>
              <a:buSzPts val="2800"/>
              <a:buFont typeface="Bubblegum Sans"/>
              <a:buNone/>
              <a:defRPr sz="2800">
                <a:latin typeface="Bubblegum Sans"/>
                <a:ea typeface="Bubblegum Sans"/>
                <a:cs typeface="Bubblegum Sans"/>
                <a:sym typeface="Bubblegum Sans"/>
              </a:defRPr>
            </a:lvl2pPr>
            <a:lvl3pPr lvl="2" algn="r" rtl="0">
              <a:spcBef>
                <a:spcPts val="0"/>
              </a:spcBef>
              <a:spcAft>
                <a:spcPts val="0"/>
              </a:spcAft>
              <a:buSzPts val="2800"/>
              <a:buFont typeface="Bubblegum Sans"/>
              <a:buNone/>
              <a:defRPr sz="2800">
                <a:latin typeface="Bubblegum Sans"/>
                <a:ea typeface="Bubblegum Sans"/>
                <a:cs typeface="Bubblegum Sans"/>
                <a:sym typeface="Bubblegum Sans"/>
              </a:defRPr>
            </a:lvl3pPr>
            <a:lvl4pPr lvl="3" algn="r" rtl="0">
              <a:spcBef>
                <a:spcPts val="0"/>
              </a:spcBef>
              <a:spcAft>
                <a:spcPts val="0"/>
              </a:spcAft>
              <a:buSzPts val="2800"/>
              <a:buFont typeface="Bubblegum Sans"/>
              <a:buNone/>
              <a:defRPr sz="2800">
                <a:latin typeface="Bubblegum Sans"/>
                <a:ea typeface="Bubblegum Sans"/>
                <a:cs typeface="Bubblegum Sans"/>
                <a:sym typeface="Bubblegum Sans"/>
              </a:defRPr>
            </a:lvl4pPr>
            <a:lvl5pPr lvl="4" algn="r" rtl="0">
              <a:spcBef>
                <a:spcPts val="0"/>
              </a:spcBef>
              <a:spcAft>
                <a:spcPts val="0"/>
              </a:spcAft>
              <a:buSzPts val="2800"/>
              <a:buFont typeface="Bubblegum Sans"/>
              <a:buNone/>
              <a:defRPr sz="2800">
                <a:latin typeface="Bubblegum Sans"/>
                <a:ea typeface="Bubblegum Sans"/>
                <a:cs typeface="Bubblegum Sans"/>
                <a:sym typeface="Bubblegum Sans"/>
              </a:defRPr>
            </a:lvl5pPr>
            <a:lvl6pPr lvl="5" algn="r" rtl="0">
              <a:spcBef>
                <a:spcPts val="0"/>
              </a:spcBef>
              <a:spcAft>
                <a:spcPts val="0"/>
              </a:spcAft>
              <a:buSzPts val="2800"/>
              <a:buFont typeface="Bubblegum Sans"/>
              <a:buNone/>
              <a:defRPr sz="2800">
                <a:latin typeface="Bubblegum Sans"/>
                <a:ea typeface="Bubblegum Sans"/>
                <a:cs typeface="Bubblegum Sans"/>
                <a:sym typeface="Bubblegum Sans"/>
              </a:defRPr>
            </a:lvl6pPr>
            <a:lvl7pPr lvl="6" algn="r" rtl="0">
              <a:spcBef>
                <a:spcPts val="0"/>
              </a:spcBef>
              <a:spcAft>
                <a:spcPts val="0"/>
              </a:spcAft>
              <a:buSzPts val="2800"/>
              <a:buFont typeface="Bubblegum Sans"/>
              <a:buNone/>
              <a:defRPr sz="2800">
                <a:latin typeface="Bubblegum Sans"/>
                <a:ea typeface="Bubblegum Sans"/>
                <a:cs typeface="Bubblegum Sans"/>
                <a:sym typeface="Bubblegum Sans"/>
              </a:defRPr>
            </a:lvl7pPr>
            <a:lvl8pPr lvl="7" algn="r" rtl="0">
              <a:spcBef>
                <a:spcPts val="0"/>
              </a:spcBef>
              <a:spcAft>
                <a:spcPts val="0"/>
              </a:spcAft>
              <a:buSzPts val="2800"/>
              <a:buFont typeface="Bubblegum Sans"/>
              <a:buNone/>
              <a:defRPr sz="2800">
                <a:latin typeface="Bubblegum Sans"/>
                <a:ea typeface="Bubblegum Sans"/>
                <a:cs typeface="Bubblegum Sans"/>
                <a:sym typeface="Bubblegum Sans"/>
              </a:defRPr>
            </a:lvl8pPr>
            <a:lvl9pPr lvl="8" algn="r" rtl="0">
              <a:spcBef>
                <a:spcPts val="0"/>
              </a:spcBef>
              <a:spcAft>
                <a:spcPts val="0"/>
              </a:spcAft>
              <a:buSzPts val="2800"/>
              <a:buFont typeface="Bubblegum Sans"/>
              <a:buNone/>
              <a:defRPr sz="2800">
                <a:latin typeface="Bubblegum Sans"/>
                <a:ea typeface="Bubblegum Sans"/>
                <a:cs typeface="Bubblegum Sans"/>
                <a:sym typeface="Bubblegum Sans"/>
              </a:defRPr>
            </a:lvl9pPr>
          </a:lstStyle>
          <a:p>
            <a:endParaRPr/>
          </a:p>
        </p:txBody>
      </p:sp>
      <p:sp>
        <p:nvSpPr>
          <p:cNvPr id="158" name="Google Shape;158;p21"/>
          <p:cNvSpPr txBox="1">
            <a:spLocks noGrp="1"/>
          </p:cNvSpPr>
          <p:nvPr>
            <p:ph type="subTitle" idx="2"/>
          </p:nvPr>
        </p:nvSpPr>
        <p:spPr>
          <a:xfrm>
            <a:off x="6729690" y="6090987"/>
            <a:ext cx="2269500" cy="865500"/>
          </a:xfrm>
          <a:prstGeom prst="rect">
            <a:avLst/>
          </a:prstGeom>
        </p:spPr>
        <p:txBody>
          <a:bodyPr spcFirstLastPara="1" wrap="square" lIns="113100" tIns="113100" rIns="113100" bIns="113100" anchor="ctr" anchorCtr="0">
            <a:noAutofit/>
          </a:bodyPr>
          <a:lstStyle>
            <a:lvl1pPr lvl="0" algn="ctr" rtl="0">
              <a:spcBef>
                <a:spcPts val="0"/>
              </a:spcBef>
              <a:spcAft>
                <a:spcPts val="0"/>
              </a:spcAft>
              <a:buSzPts val="2000"/>
              <a:buNone/>
              <a:defRPr/>
            </a:lvl1pPr>
            <a:lvl2pPr lvl="1" algn="r" rtl="0">
              <a:spcBef>
                <a:spcPts val="0"/>
              </a:spcBef>
              <a:spcAft>
                <a:spcPts val="0"/>
              </a:spcAft>
              <a:buSzPts val="2000"/>
              <a:buNone/>
              <a:defRPr/>
            </a:lvl2pPr>
            <a:lvl3pPr lvl="2" algn="r" rtl="0">
              <a:spcBef>
                <a:spcPts val="0"/>
              </a:spcBef>
              <a:spcAft>
                <a:spcPts val="0"/>
              </a:spcAft>
              <a:buSzPts val="2000"/>
              <a:buNone/>
              <a:defRPr/>
            </a:lvl3pPr>
            <a:lvl4pPr lvl="3" algn="r" rtl="0">
              <a:spcBef>
                <a:spcPts val="0"/>
              </a:spcBef>
              <a:spcAft>
                <a:spcPts val="0"/>
              </a:spcAft>
              <a:buSzPts val="2000"/>
              <a:buNone/>
              <a:defRPr/>
            </a:lvl4pPr>
            <a:lvl5pPr lvl="4" algn="r" rtl="0">
              <a:spcBef>
                <a:spcPts val="0"/>
              </a:spcBef>
              <a:spcAft>
                <a:spcPts val="0"/>
              </a:spcAft>
              <a:buSzPts val="2000"/>
              <a:buNone/>
              <a:defRPr/>
            </a:lvl5pPr>
            <a:lvl6pPr lvl="5" algn="r" rtl="0">
              <a:spcBef>
                <a:spcPts val="0"/>
              </a:spcBef>
              <a:spcAft>
                <a:spcPts val="0"/>
              </a:spcAft>
              <a:buSzPts val="2000"/>
              <a:buNone/>
              <a:defRPr/>
            </a:lvl6pPr>
            <a:lvl7pPr lvl="6" algn="r" rtl="0">
              <a:spcBef>
                <a:spcPts val="0"/>
              </a:spcBef>
              <a:spcAft>
                <a:spcPts val="0"/>
              </a:spcAft>
              <a:buSzPts val="2000"/>
              <a:buNone/>
              <a:defRPr/>
            </a:lvl7pPr>
            <a:lvl8pPr lvl="7" algn="r" rtl="0">
              <a:spcBef>
                <a:spcPts val="0"/>
              </a:spcBef>
              <a:spcAft>
                <a:spcPts val="0"/>
              </a:spcAft>
              <a:buSzPts val="2000"/>
              <a:buNone/>
              <a:defRPr/>
            </a:lvl8pPr>
            <a:lvl9pPr lvl="8" algn="r" rtl="0">
              <a:spcBef>
                <a:spcPts val="0"/>
              </a:spcBef>
              <a:spcAft>
                <a:spcPts val="0"/>
              </a:spcAft>
              <a:buSzPts val="2000"/>
              <a:buNone/>
              <a:defRPr/>
            </a:lvl9pPr>
          </a:lstStyle>
          <a:p>
            <a:endParaRPr/>
          </a:p>
        </p:txBody>
      </p:sp>
      <p:sp>
        <p:nvSpPr>
          <p:cNvPr id="159" name="Google Shape;159;p21"/>
          <p:cNvSpPr txBox="1">
            <a:spLocks noGrp="1"/>
          </p:cNvSpPr>
          <p:nvPr>
            <p:ph type="title" idx="3" hasCustomPrompt="1"/>
          </p:nvPr>
        </p:nvSpPr>
        <p:spPr>
          <a:xfrm>
            <a:off x="3994513" y="4141049"/>
            <a:ext cx="2069400" cy="1269000"/>
          </a:xfrm>
          <a:prstGeom prst="rect">
            <a:avLst/>
          </a:prstGeom>
        </p:spPr>
        <p:txBody>
          <a:bodyPr spcFirstLastPara="1" wrap="square" lIns="113100" tIns="113100" rIns="113100" bIns="113100" anchor="b" anchorCtr="0">
            <a:noAutofit/>
          </a:bodyPr>
          <a:lstStyle>
            <a:lvl1pPr lvl="0" algn="ctr" rtl="0">
              <a:spcBef>
                <a:spcPts val="0"/>
              </a:spcBef>
              <a:spcAft>
                <a:spcPts val="0"/>
              </a:spcAft>
              <a:buSzPts val="14800"/>
              <a:buNone/>
              <a:defRPr sz="6200"/>
            </a:lvl1pPr>
            <a:lvl2pPr lvl="1" algn="ctr" rtl="0">
              <a:spcBef>
                <a:spcPts val="0"/>
              </a:spcBef>
              <a:spcAft>
                <a:spcPts val="0"/>
              </a:spcAft>
              <a:buSzPts val="14800"/>
              <a:buNone/>
              <a:defRPr sz="14800"/>
            </a:lvl2pPr>
            <a:lvl3pPr lvl="2" algn="ctr" rtl="0">
              <a:spcBef>
                <a:spcPts val="0"/>
              </a:spcBef>
              <a:spcAft>
                <a:spcPts val="0"/>
              </a:spcAft>
              <a:buSzPts val="14800"/>
              <a:buNone/>
              <a:defRPr sz="14800"/>
            </a:lvl3pPr>
            <a:lvl4pPr lvl="3" algn="ctr" rtl="0">
              <a:spcBef>
                <a:spcPts val="0"/>
              </a:spcBef>
              <a:spcAft>
                <a:spcPts val="0"/>
              </a:spcAft>
              <a:buSzPts val="14800"/>
              <a:buNone/>
              <a:defRPr sz="14800"/>
            </a:lvl4pPr>
            <a:lvl5pPr lvl="4" algn="ctr" rtl="0">
              <a:spcBef>
                <a:spcPts val="0"/>
              </a:spcBef>
              <a:spcAft>
                <a:spcPts val="0"/>
              </a:spcAft>
              <a:buSzPts val="14800"/>
              <a:buNone/>
              <a:defRPr sz="14800"/>
            </a:lvl5pPr>
            <a:lvl6pPr lvl="5" algn="ctr" rtl="0">
              <a:spcBef>
                <a:spcPts val="0"/>
              </a:spcBef>
              <a:spcAft>
                <a:spcPts val="0"/>
              </a:spcAft>
              <a:buSzPts val="14800"/>
              <a:buNone/>
              <a:defRPr sz="14800"/>
            </a:lvl6pPr>
            <a:lvl7pPr lvl="6" algn="ctr" rtl="0">
              <a:spcBef>
                <a:spcPts val="0"/>
              </a:spcBef>
              <a:spcAft>
                <a:spcPts val="0"/>
              </a:spcAft>
              <a:buSzPts val="14800"/>
              <a:buNone/>
              <a:defRPr sz="14800"/>
            </a:lvl7pPr>
            <a:lvl8pPr lvl="7" algn="ctr" rtl="0">
              <a:spcBef>
                <a:spcPts val="0"/>
              </a:spcBef>
              <a:spcAft>
                <a:spcPts val="0"/>
              </a:spcAft>
              <a:buSzPts val="14800"/>
              <a:buNone/>
              <a:defRPr sz="14800"/>
            </a:lvl8pPr>
            <a:lvl9pPr lvl="8" algn="ctr" rtl="0">
              <a:spcBef>
                <a:spcPts val="0"/>
              </a:spcBef>
              <a:spcAft>
                <a:spcPts val="0"/>
              </a:spcAft>
              <a:buSzPts val="14800"/>
              <a:buNone/>
              <a:defRPr sz="14800"/>
            </a:lvl9pPr>
          </a:lstStyle>
          <a:p>
            <a:r>
              <a:t>xx%</a:t>
            </a:r>
          </a:p>
        </p:txBody>
      </p:sp>
      <p:sp>
        <p:nvSpPr>
          <p:cNvPr id="160" name="Google Shape;160;p21"/>
          <p:cNvSpPr txBox="1">
            <a:spLocks noGrp="1"/>
          </p:cNvSpPr>
          <p:nvPr>
            <p:ph type="subTitle" idx="4"/>
          </p:nvPr>
        </p:nvSpPr>
        <p:spPr>
          <a:xfrm>
            <a:off x="3736123" y="5408153"/>
            <a:ext cx="2586300" cy="664200"/>
          </a:xfrm>
          <a:prstGeom prst="rect">
            <a:avLst/>
          </a:prstGeom>
        </p:spPr>
        <p:txBody>
          <a:bodyPr spcFirstLastPara="1" wrap="square" lIns="113100" tIns="113100" rIns="113100" bIns="113100" anchor="ctr" anchorCtr="0">
            <a:noAutofit/>
          </a:bodyPr>
          <a:lstStyle>
            <a:lvl1pPr lvl="0" algn="ctr" rtl="0">
              <a:spcBef>
                <a:spcPts val="0"/>
              </a:spcBef>
              <a:spcAft>
                <a:spcPts val="0"/>
              </a:spcAft>
              <a:buSzPts val="2800"/>
              <a:buFont typeface="Bubblegum Sans"/>
              <a:buNone/>
              <a:defRPr sz="2800">
                <a:latin typeface="Bubblegum Sans"/>
                <a:ea typeface="Bubblegum Sans"/>
                <a:cs typeface="Bubblegum Sans"/>
                <a:sym typeface="Bubblegum Sans"/>
              </a:defRPr>
            </a:lvl1pPr>
            <a:lvl2pPr lvl="1" algn="r" rtl="0">
              <a:spcBef>
                <a:spcPts val="0"/>
              </a:spcBef>
              <a:spcAft>
                <a:spcPts val="0"/>
              </a:spcAft>
              <a:buSzPts val="2800"/>
              <a:buFont typeface="Bubblegum Sans"/>
              <a:buNone/>
              <a:defRPr sz="2800">
                <a:latin typeface="Bubblegum Sans"/>
                <a:ea typeface="Bubblegum Sans"/>
                <a:cs typeface="Bubblegum Sans"/>
                <a:sym typeface="Bubblegum Sans"/>
              </a:defRPr>
            </a:lvl2pPr>
            <a:lvl3pPr lvl="2" algn="r" rtl="0">
              <a:spcBef>
                <a:spcPts val="0"/>
              </a:spcBef>
              <a:spcAft>
                <a:spcPts val="0"/>
              </a:spcAft>
              <a:buSzPts val="2800"/>
              <a:buFont typeface="Bubblegum Sans"/>
              <a:buNone/>
              <a:defRPr sz="2800">
                <a:latin typeface="Bubblegum Sans"/>
                <a:ea typeface="Bubblegum Sans"/>
                <a:cs typeface="Bubblegum Sans"/>
                <a:sym typeface="Bubblegum Sans"/>
              </a:defRPr>
            </a:lvl3pPr>
            <a:lvl4pPr lvl="3" algn="r" rtl="0">
              <a:spcBef>
                <a:spcPts val="0"/>
              </a:spcBef>
              <a:spcAft>
                <a:spcPts val="0"/>
              </a:spcAft>
              <a:buSzPts val="2800"/>
              <a:buFont typeface="Bubblegum Sans"/>
              <a:buNone/>
              <a:defRPr sz="2800">
                <a:latin typeface="Bubblegum Sans"/>
                <a:ea typeface="Bubblegum Sans"/>
                <a:cs typeface="Bubblegum Sans"/>
                <a:sym typeface="Bubblegum Sans"/>
              </a:defRPr>
            </a:lvl4pPr>
            <a:lvl5pPr lvl="4" algn="r" rtl="0">
              <a:spcBef>
                <a:spcPts val="0"/>
              </a:spcBef>
              <a:spcAft>
                <a:spcPts val="0"/>
              </a:spcAft>
              <a:buSzPts val="2800"/>
              <a:buFont typeface="Bubblegum Sans"/>
              <a:buNone/>
              <a:defRPr sz="2800">
                <a:latin typeface="Bubblegum Sans"/>
                <a:ea typeface="Bubblegum Sans"/>
                <a:cs typeface="Bubblegum Sans"/>
                <a:sym typeface="Bubblegum Sans"/>
              </a:defRPr>
            </a:lvl5pPr>
            <a:lvl6pPr lvl="5" algn="r" rtl="0">
              <a:spcBef>
                <a:spcPts val="0"/>
              </a:spcBef>
              <a:spcAft>
                <a:spcPts val="0"/>
              </a:spcAft>
              <a:buSzPts val="2800"/>
              <a:buFont typeface="Bubblegum Sans"/>
              <a:buNone/>
              <a:defRPr sz="2800">
                <a:latin typeface="Bubblegum Sans"/>
                <a:ea typeface="Bubblegum Sans"/>
                <a:cs typeface="Bubblegum Sans"/>
                <a:sym typeface="Bubblegum Sans"/>
              </a:defRPr>
            </a:lvl6pPr>
            <a:lvl7pPr lvl="6" algn="r" rtl="0">
              <a:spcBef>
                <a:spcPts val="0"/>
              </a:spcBef>
              <a:spcAft>
                <a:spcPts val="0"/>
              </a:spcAft>
              <a:buSzPts val="2800"/>
              <a:buFont typeface="Bubblegum Sans"/>
              <a:buNone/>
              <a:defRPr sz="2800">
                <a:latin typeface="Bubblegum Sans"/>
                <a:ea typeface="Bubblegum Sans"/>
                <a:cs typeface="Bubblegum Sans"/>
                <a:sym typeface="Bubblegum Sans"/>
              </a:defRPr>
            </a:lvl7pPr>
            <a:lvl8pPr lvl="7" algn="r" rtl="0">
              <a:spcBef>
                <a:spcPts val="0"/>
              </a:spcBef>
              <a:spcAft>
                <a:spcPts val="0"/>
              </a:spcAft>
              <a:buSzPts val="2800"/>
              <a:buFont typeface="Bubblegum Sans"/>
              <a:buNone/>
              <a:defRPr sz="2800">
                <a:latin typeface="Bubblegum Sans"/>
                <a:ea typeface="Bubblegum Sans"/>
                <a:cs typeface="Bubblegum Sans"/>
                <a:sym typeface="Bubblegum Sans"/>
              </a:defRPr>
            </a:lvl8pPr>
            <a:lvl9pPr lvl="8" algn="r" rtl="0">
              <a:spcBef>
                <a:spcPts val="0"/>
              </a:spcBef>
              <a:spcAft>
                <a:spcPts val="0"/>
              </a:spcAft>
              <a:buSzPts val="2800"/>
              <a:buFont typeface="Bubblegum Sans"/>
              <a:buNone/>
              <a:defRPr sz="2800">
                <a:latin typeface="Bubblegum Sans"/>
                <a:ea typeface="Bubblegum Sans"/>
                <a:cs typeface="Bubblegum Sans"/>
                <a:sym typeface="Bubblegum Sans"/>
              </a:defRPr>
            </a:lvl9pPr>
          </a:lstStyle>
          <a:p>
            <a:endParaRPr/>
          </a:p>
        </p:txBody>
      </p:sp>
      <p:sp>
        <p:nvSpPr>
          <p:cNvPr id="161" name="Google Shape;161;p21"/>
          <p:cNvSpPr txBox="1">
            <a:spLocks noGrp="1"/>
          </p:cNvSpPr>
          <p:nvPr>
            <p:ph type="subTitle" idx="5"/>
          </p:nvPr>
        </p:nvSpPr>
        <p:spPr>
          <a:xfrm>
            <a:off x="3894523" y="6090987"/>
            <a:ext cx="2269500" cy="865500"/>
          </a:xfrm>
          <a:prstGeom prst="rect">
            <a:avLst/>
          </a:prstGeom>
        </p:spPr>
        <p:txBody>
          <a:bodyPr spcFirstLastPara="1" wrap="square" lIns="113100" tIns="113100" rIns="113100" bIns="113100" anchor="ctr" anchorCtr="0">
            <a:noAutofit/>
          </a:bodyPr>
          <a:lstStyle>
            <a:lvl1pPr lvl="0" algn="ctr" rtl="0">
              <a:spcBef>
                <a:spcPts val="0"/>
              </a:spcBef>
              <a:spcAft>
                <a:spcPts val="0"/>
              </a:spcAft>
              <a:buSzPts val="2000"/>
              <a:buNone/>
              <a:defRPr/>
            </a:lvl1pPr>
            <a:lvl2pPr lvl="1" algn="r" rtl="0">
              <a:spcBef>
                <a:spcPts val="0"/>
              </a:spcBef>
              <a:spcAft>
                <a:spcPts val="0"/>
              </a:spcAft>
              <a:buSzPts val="2000"/>
              <a:buNone/>
              <a:defRPr/>
            </a:lvl2pPr>
            <a:lvl3pPr lvl="2" algn="r" rtl="0">
              <a:spcBef>
                <a:spcPts val="0"/>
              </a:spcBef>
              <a:spcAft>
                <a:spcPts val="0"/>
              </a:spcAft>
              <a:buSzPts val="2000"/>
              <a:buNone/>
              <a:defRPr/>
            </a:lvl3pPr>
            <a:lvl4pPr lvl="3" algn="r" rtl="0">
              <a:spcBef>
                <a:spcPts val="0"/>
              </a:spcBef>
              <a:spcAft>
                <a:spcPts val="0"/>
              </a:spcAft>
              <a:buSzPts val="2000"/>
              <a:buNone/>
              <a:defRPr/>
            </a:lvl4pPr>
            <a:lvl5pPr lvl="4" algn="r" rtl="0">
              <a:spcBef>
                <a:spcPts val="0"/>
              </a:spcBef>
              <a:spcAft>
                <a:spcPts val="0"/>
              </a:spcAft>
              <a:buSzPts val="2000"/>
              <a:buNone/>
              <a:defRPr/>
            </a:lvl5pPr>
            <a:lvl6pPr lvl="5" algn="r" rtl="0">
              <a:spcBef>
                <a:spcPts val="0"/>
              </a:spcBef>
              <a:spcAft>
                <a:spcPts val="0"/>
              </a:spcAft>
              <a:buSzPts val="2000"/>
              <a:buNone/>
              <a:defRPr/>
            </a:lvl6pPr>
            <a:lvl7pPr lvl="6" algn="r" rtl="0">
              <a:spcBef>
                <a:spcPts val="0"/>
              </a:spcBef>
              <a:spcAft>
                <a:spcPts val="0"/>
              </a:spcAft>
              <a:buSzPts val="2000"/>
              <a:buNone/>
              <a:defRPr/>
            </a:lvl7pPr>
            <a:lvl8pPr lvl="7" algn="r" rtl="0">
              <a:spcBef>
                <a:spcPts val="0"/>
              </a:spcBef>
              <a:spcAft>
                <a:spcPts val="0"/>
              </a:spcAft>
              <a:buSzPts val="2000"/>
              <a:buNone/>
              <a:defRPr/>
            </a:lvl8pPr>
            <a:lvl9pPr lvl="8" algn="r" rtl="0">
              <a:spcBef>
                <a:spcPts val="0"/>
              </a:spcBef>
              <a:spcAft>
                <a:spcPts val="0"/>
              </a:spcAft>
              <a:buSzPts val="2000"/>
              <a:buNone/>
              <a:defRPr/>
            </a:lvl9pPr>
          </a:lstStyle>
          <a:p>
            <a:endParaRPr/>
          </a:p>
        </p:txBody>
      </p:sp>
      <p:sp>
        <p:nvSpPr>
          <p:cNvPr id="162" name="Google Shape;162;p21"/>
          <p:cNvSpPr txBox="1">
            <a:spLocks noGrp="1"/>
          </p:cNvSpPr>
          <p:nvPr>
            <p:ph type="title" idx="6" hasCustomPrompt="1"/>
          </p:nvPr>
        </p:nvSpPr>
        <p:spPr>
          <a:xfrm>
            <a:off x="1159290" y="4141049"/>
            <a:ext cx="2069400" cy="1269000"/>
          </a:xfrm>
          <a:prstGeom prst="rect">
            <a:avLst/>
          </a:prstGeom>
        </p:spPr>
        <p:txBody>
          <a:bodyPr spcFirstLastPara="1" wrap="square" lIns="113100" tIns="113100" rIns="113100" bIns="113100" anchor="b" anchorCtr="0">
            <a:noAutofit/>
          </a:bodyPr>
          <a:lstStyle>
            <a:lvl1pPr lvl="0" algn="ctr" rtl="0">
              <a:spcBef>
                <a:spcPts val="0"/>
              </a:spcBef>
              <a:spcAft>
                <a:spcPts val="0"/>
              </a:spcAft>
              <a:buSzPts val="14800"/>
              <a:buNone/>
              <a:defRPr sz="6200"/>
            </a:lvl1pPr>
            <a:lvl2pPr lvl="1" algn="ctr" rtl="0">
              <a:spcBef>
                <a:spcPts val="0"/>
              </a:spcBef>
              <a:spcAft>
                <a:spcPts val="0"/>
              </a:spcAft>
              <a:buSzPts val="14800"/>
              <a:buNone/>
              <a:defRPr sz="14800"/>
            </a:lvl2pPr>
            <a:lvl3pPr lvl="2" algn="ctr" rtl="0">
              <a:spcBef>
                <a:spcPts val="0"/>
              </a:spcBef>
              <a:spcAft>
                <a:spcPts val="0"/>
              </a:spcAft>
              <a:buSzPts val="14800"/>
              <a:buNone/>
              <a:defRPr sz="14800"/>
            </a:lvl3pPr>
            <a:lvl4pPr lvl="3" algn="ctr" rtl="0">
              <a:spcBef>
                <a:spcPts val="0"/>
              </a:spcBef>
              <a:spcAft>
                <a:spcPts val="0"/>
              </a:spcAft>
              <a:buSzPts val="14800"/>
              <a:buNone/>
              <a:defRPr sz="14800"/>
            </a:lvl4pPr>
            <a:lvl5pPr lvl="4" algn="ctr" rtl="0">
              <a:spcBef>
                <a:spcPts val="0"/>
              </a:spcBef>
              <a:spcAft>
                <a:spcPts val="0"/>
              </a:spcAft>
              <a:buSzPts val="14800"/>
              <a:buNone/>
              <a:defRPr sz="14800"/>
            </a:lvl5pPr>
            <a:lvl6pPr lvl="5" algn="ctr" rtl="0">
              <a:spcBef>
                <a:spcPts val="0"/>
              </a:spcBef>
              <a:spcAft>
                <a:spcPts val="0"/>
              </a:spcAft>
              <a:buSzPts val="14800"/>
              <a:buNone/>
              <a:defRPr sz="14800"/>
            </a:lvl6pPr>
            <a:lvl7pPr lvl="6" algn="ctr" rtl="0">
              <a:spcBef>
                <a:spcPts val="0"/>
              </a:spcBef>
              <a:spcAft>
                <a:spcPts val="0"/>
              </a:spcAft>
              <a:buSzPts val="14800"/>
              <a:buNone/>
              <a:defRPr sz="14800"/>
            </a:lvl7pPr>
            <a:lvl8pPr lvl="7" algn="ctr" rtl="0">
              <a:spcBef>
                <a:spcPts val="0"/>
              </a:spcBef>
              <a:spcAft>
                <a:spcPts val="0"/>
              </a:spcAft>
              <a:buSzPts val="14800"/>
              <a:buNone/>
              <a:defRPr sz="14800"/>
            </a:lvl8pPr>
            <a:lvl9pPr lvl="8" algn="ctr" rtl="0">
              <a:spcBef>
                <a:spcPts val="0"/>
              </a:spcBef>
              <a:spcAft>
                <a:spcPts val="0"/>
              </a:spcAft>
              <a:buSzPts val="14800"/>
              <a:buNone/>
              <a:defRPr sz="14800"/>
            </a:lvl9pPr>
          </a:lstStyle>
          <a:p>
            <a:r>
              <a:t>xx%</a:t>
            </a:r>
          </a:p>
        </p:txBody>
      </p:sp>
      <p:sp>
        <p:nvSpPr>
          <p:cNvPr id="163" name="Google Shape;163;p21"/>
          <p:cNvSpPr txBox="1">
            <a:spLocks noGrp="1"/>
          </p:cNvSpPr>
          <p:nvPr>
            <p:ph type="subTitle" idx="7"/>
          </p:nvPr>
        </p:nvSpPr>
        <p:spPr>
          <a:xfrm>
            <a:off x="792000" y="5408153"/>
            <a:ext cx="2804100" cy="664200"/>
          </a:xfrm>
          <a:prstGeom prst="rect">
            <a:avLst/>
          </a:prstGeom>
        </p:spPr>
        <p:txBody>
          <a:bodyPr spcFirstLastPara="1" wrap="square" lIns="113100" tIns="113100" rIns="113100" bIns="113100" anchor="ctr" anchorCtr="0">
            <a:noAutofit/>
          </a:bodyPr>
          <a:lstStyle>
            <a:lvl1pPr lvl="0" algn="ctr" rtl="0">
              <a:spcBef>
                <a:spcPts val="0"/>
              </a:spcBef>
              <a:spcAft>
                <a:spcPts val="0"/>
              </a:spcAft>
              <a:buSzPts val="2800"/>
              <a:buFont typeface="Bubblegum Sans"/>
              <a:buNone/>
              <a:defRPr sz="2800">
                <a:latin typeface="Bubblegum Sans"/>
                <a:ea typeface="Bubblegum Sans"/>
                <a:cs typeface="Bubblegum Sans"/>
                <a:sym typeface="Bubblegum Sans"/>
              </a:defRPr>
            </a:lvl1pPr>
            <a:lvl2pPr lvl="1" algn="r" rtl="0">
              <a:spcBef>
                <a:spcPts val="0"/>
              </a:spcBef>
              <a:spcAft>
                <a:spcPts val="0"/>
              </a:spcAft>
              <a:buSzPts val="2800"/>
              <a:buFont typeface="Bubblegum Sans"/>
              <a:buNone/>
              <a:defRPr sz="2800">
                <a:latin typeface="Bubblegum Sans"/>
                <a:ea typeface="Bubblegum Sans"/>
                <a:cs typeface="Bubblegum Sans"/>
                <a:sym typeface="Bubblegum Sans"/>
              </a:defRPr>
            </a:lvl2pPr>
            <a:lvl3pPr lvl="2" algn="r" rtl="0">
              <a:spcBef>
                <a:spcPts val="0"/>
              </a:spcBef>
              <a:spcAft>
                <a:spcPts val="0"/>
              </a:spcAft>
              <a:buSzPts val="2800"/>
              <a:buFont typeface="Bubblegum Sans"/>
              <a:buNone/>
              <a:defRPr sz="2800">
                <a:latin typeface="Bubblegum Sans"/>
                <a:ea typeface="Bubblegum Sans"/>
                <a:cs typeface="Bubblegum Sans"/>
                <a:sym typeface="Bubblegum Sans"/>
              </a:defRPr>
            </a:lvl3pPr>
            <a:lvl4pPr lvl="3" algn="r" rtl="0">
              <a:spcBef>
                <a:spcPts val="0"/>
              </a:spcBef>
              <a:spcAft>
                <a:spcPts val="0"/>
              </a:spcAft>
              <a:buSzPts val="2800"/>
              <a:buFont typeface="Bubblegum Sans"/>
              <a:buNone/>
              <a:defRPr sz="2800">
                <a:latin typeface="Bubblegum Sans"/>
                <a:ea typeface="Bubblegum Sans"/>
                <a:cs typeface="Bubblegum Sans"/>
                <a:sym typeface="Bubblegum Sans"/>
              </a:defRPr>
            </a:lvl4pPr>
            <a:lvl5pPr lvl="4" algn="r" rtl="0">
              <a:spcBef>
                <a:spcPts val="0"/>
              </a:spcBef>
              <a:spcAft>
                <a:spcPts val="0"/>
              </a:spcAft>
              <a:buSzPts val="2800"/>
              <a:buFont typeface="Bubblegum Sans"/>
              <a:buNone/>
              <a:defRPr sz="2800">
                <a:latin typeface="Bubblegum Sans"/>
                <a:ea typeface="Bubblegum Sans"/>
                <a:cs typeface="Bubblegum Sans"/>
                <a:sym typeface="Bubblegum Sans"/>
              </a:defRPr>
            </a:lvl5pPr>
            <a:lvl6pPr lvl="5" algn="r" rtl="0">
              <a:spcBef>
                <a:spcPts val="0"/>
              </a:spcBef>
              <a:spcAft>
                <a:spcPts val="0"/>
              </a:spcAft>
              <a:buSzPts val="2800"/>
              <a:buFont typeface="Bubblegum Sans"/>
              <a:buNone/>
              <a:defRPr sz="2800">
                <a:latin typeface="Bubblegum Sans"/>
                <a:ea typeface="Bubblegum Sans"/>
                <a:cs typeface="Bubblegum Sans"/>
                <a:sym typeface="Bubblegum Sans"/>
              </a:defRPr>
            </a:lvl6pPr>
            <a:lvl7pPr lvl="6" algn="r" rtl="0">
              <a:spcBef>
                <a:spcPts val="0"/>
              </a:spcBef>
              <a:spcAft>
                <a:spcPts val="0"/>
              </a:spcAft>
              <a:buSzPts val="2800"/>
              <a:buFont typeface="Bubblegum Sans"/>
              <a:buNone/>
              <a:defRPr sz="2800">
                <a:latin typeface="Bubblegum Sans"/>
                <a:ea typeface="Bubblegum Sans"/>
                <a:cs typeface="Bubblegum Sans"/>
                <a:sym typeface="Bubblegum Sans"/>
              </a:defRPr>
            </a:lvl7pPr>
            <a:lvl8pPr lvl="7" algn="r" rtl="0">
              <a:spcBef>
                <a:spcPts val="0"/>
              </a:spcBef>
              <a:spcAft>
                <a:spcPts val="0"/>
              </a:spcAft>
              <a:buSzPts val="2800"/>
              <a:buFont typeface="Bubblegum Sans"/>
              <a:buNone/>
              <a:defRPr sz="2800">
                <a:latin typeface="Bubblegum Sans"/>
                <a:ea typeface="Bubblegum Sans"/>
                <a:cs typeface="Bubblegum Sans"/>
                <a:sym typeface="Bubblegum Sans"/>
              </a:defRPr>
            </a:lvl8pPr>
            <a:lvl9pPr lvl="8" algn="r" rtl="0">
              <a:spcBef>
                <a:spcPts val="0"/>
              </a:spcBef>
              <a:spcAft>
                <a:spcPts val="0"/>
              </a:spcAft>
              <a:buSzPts val="2800"/>
              <a:buFont typeface="Bubblegum Sans"/>
              <a:buNone/>
              <a:defRPr sz="2800">
                <a:latin typeface="Bubblegum Sans"/>
                <a:ea typeface="Bubblegum Sans"/>
                <a:cs typeface="Bubblegum Sans"/>
                <a:sym typeface="Bubblegum Sans"/>
              </a:defRPr>
            </a:lvl9pPr>
          </a:lstStyle>
          <a:p>
            <a:endParaRPr/>
          </a:p>
        </p:txBody>
      </p:sp>
      <p:sp>
        <p:nvSpPr>
          <p:cNvPr id="164" name="Google Shape;164;p21"/>
          <p:cNvSpPr txBox="1">
            <a:spLocks noGrp="1"/>
          </p:cNvSpPr>
          <p:nvPr>
            <p:ph type="subTitle" idx="8"/>
          </p:nvPr>
        </p:nvSpPr>
        <p:spPr>
          <a:xfrm>
            <a:off x="1059300" y="6090987"/>
            <a:ext cx="2269500" cy="865500"/>
          </a:xfrm>
          <a:prstGeom prst="rect">
            <a:avLst/>
          </a:prstGeom>
        </p:spPr>
        <p:txBody>
          <a:bodyPr spcFirstLastPara="1" wrap="square" lIns="113100" tIns="113100" rIns="113100" bIns="113100" anchor="ctr" anchorCtr="0">
            <a:noAutofit/>
          </a:bodyPr>
          <a:lstStyle>
            <a:lvl1pPr lvl="0" algn="ctr" rtl="0">
              <a:spcBef>
                <a:spcPts val="0"/>
              </a:spcBef>
              <a:spcAft>
                <a:spcPts val="0"/>
              </a:spcAft>
              <a:buSzPts val="2000"/>
              <a:buNone/>
              <a:defRPr/>
            </a:lvl1pPr>
            <a:lvl2pPr lvl="1" algn="r" rtl="0">
              <a:spcBef>
                <a:spcPts val="0"/>
              </a:spcBef>
              <a:spcAft>
                <a:spcPts val="0"/>
              </a:spcAft>
              <a:buSzPts val="2000"/>
              <a:buNone/>
              <a:defRPr/>
            </a:lvl2pPr>
            <a:lvl3pPr lvl="2" algn="r" rtl="0">
              <a:spcBef>
                <a:spcPts val="0"/>
              </a:spcBef>
              <a:spcAft>
                <a:spcPts val="0"/>
              </a:spcAft>
              <a:buSzPts val="2000"/>
              <a:buNone/>
              <a:defRPr/>
            </a:lvl3pPr>
            <a:lvl4pPr lvl="3" algn="r" rtl="0">
              <a:spcBef>
                <a:spcPts val="0"/>
              </a:spcBef>
              <a:spcAft>
                <a:spcPts val="0"/>
              </a:spcAft>
              <a:buSzPts val="2000"/>
              <a:buNone/>
              <a:defRPr/>
            </a:lvl4pPr>
            <a:lvl5pPr lvl="4" algn="r" rtl="0">
              <a:spcBef>
                <a:spcPts val="0"/>
              </a:spcBef>
              <a:spcAft>
                <a:spcPts val="0"/>
              </a:spcAft>
              <a:buSzPts val="2000"/>
              <a:buNone/>
              <a:defRPr/>
            </a:lvl5pPr>
            <a:lvl6pPr lvl="5" algn="r" rtl="0">
              <a:spcBef>
                <a:spcPts val="0"/>
              </a:spcBef>
              <a:spcAft>
                <a:spcPts val="0"/>
              </a:spcAft>
              <a:buSzPts val="2000"/>
              <a:buNone/>
              <a:defRPr/>
            </a:lvl6pPr>
            <a:lvl7pPr lvl="6" algn="r" rtl="0">
              <a:spcBef>
                <a:spcPts val="0"/>
              </a:spcBef>
              <a:spcAft>
                <a:spcPts val="0"/>
              </a:spcAft>
              <a:buSzPts val="2000"/>
              <a:buNone/>
              <a:defRPr/>
            </a:lvl7pPr>
            <a:lvl8pPr lvl="7" algn="r" rtl="0">
              <a:spcBef>
                <a:spcPts val="0"/>
              </a:spcBef>
              <a:spcAft>
                <a:spcPts val="0"/>
              </a:spcAft>
              <a:buSzPts val="2000"/>
              <a:buNone/>
              <a:defRPr/>
            </a:lvl8pPr>
            <a:lvl9pPr lvl="8" algn="r" rtl="0">
              <a:spcBef>
                <a:spcPts val="0"/>
              </a:spcBef>
              <a:spcAft>
                <a:spcPts val="0"/>
              </a:spcAft>
              <a:buSzPts val="2000"/>
              <a:buNone/>
              <a:defRPr/>
            </a:lvl9pPr>
          </a:lstStyle>
          <a:p>
            <a:endParaRPr/>
          </a:p>
        </p:txBody>
      </p:sp>
      <p:sp>
        <p:nvSpPr>
          <p:cNvPr id="165" name="Google Shape;165;p21"/>
          <p:cNvSpPr txBox="1">
            <a:spLocks noGrp="1"/>
          </p:cNvSpPr>
          <p:nvPr>
            <p:ph type="title" idx="9"/>
          </p:nvPr>
        </p:nvSpPr>
        <p:spPr>
          <a:xfrm>
            <a:off x="792000" y="816000"/>
            <a:ext cx="8474400" cy="865500"/>
          </a:xfrm>
          <a:prstGeom prst="rect">
            <a:avLst/>
          </a:prstGeom>
        </p:spPr>
        <p:txBody>
          <a:bodyPr spcFirstLastPara="1" wrap="square" lIns="113100" tIns="113100" rIns="113100" bIns="113100" anchor="t"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p:cSld name="ONE_COLUMN_TEXT_1">
    <p:spTree>
      <p:nvGrpSpPr>
        <p:cNvPr id="1" name="Shape 166"/>
        <p:cNvGrpSpPr/>
        <p:nvPr/>
      </p:nvGrpSpPr>
      <p:grpSpPr>
        <a:xfrm>
          <a:off x="0" y="0"/>
          <a:ext cx="0" cy="0"/>
          <a:chOff x="0" y="0"/>
          <a:chExt cx="0" cy="0"/>
        </a:xfrm>
      </p:grpSpPr>
      <p:grpSp>
        <p:nvGrpSpPr>
          <p:cNvPr id="167" name="Google Shape;167;p22"/>
          <p:cNvGrpSpPr/>
          <p:nvPr/>
        </p:nvGrpSpPr>
        <p:grpSpPr>
          <a:xfrm flipH="1">
            <a:off x="-21203" y="1969483"/>
            <a:ext cx="10100805" cy="5802919"/>
            <a:chOff x="-19275" y="224082"/>
            <a:chExt cx="9182550" cy="3184218"/>
          </a:xfrm>
        </p:grpSpPr>
        <p:sp>
          <p:nvSpPr>
            <p:cNvPr id="168" name="Google Shape;168;p22"/>
            <p:cNvSpPr/>
            <p:nvPr/>
          </p:nvSpPr>
          <p:spPr>
            <a:xfrm rot="10800000" flipH="1">
              <a:off x="-19275" y="505962"/>
              <a:ext cx="9182538" cy="2902338"/>
            </a:xfrm>
            <a:prstGeom prst="flowChartDocument">
              <a:avLst/>
            </a:prstGeom>
            <a:solidFill>
              <a:srgbClr val="B2F2EA">
                <a:alpha val="26339"/>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169" name="Google Shape;169;p22"/>
            <p:cNvSpPr/>
            <p:nvPr/>
          </p:nvSpPr>
          <p:spPr>
            <a:xfrm rot="10800000">
              <a:off x="-19263" y="224082"/>
              <a:ext cx="9182538" cy="3184218"/>
            </a:xfrm>
            <a:prstGeom prst="flowChartDocument">
              <a:avLst/>
            </a:prstGeom>
            <a:solidFill>
              <a:srgbClr val="B2F2EA">
                <a:alpha val="26339"/>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170" name="Google Shape;170;p22"/>
          <p:cNvSpPr txBox="1">
            <a:spLocks noGrp="1"/>
          </p:cNvSpPr>
          <p:nvPr>
            <p:ph type="title"/>
          </p:nvPr>
        </p:nvSpPr>
        <p:spPr>
          <a:xfrm>
            <a:off x="792000" y="816000"/>
            <a:ext cx="8474400" cy="865500"/>
          </a:xfrm>
          <a:prstGeom prst="rect">
            <a:avLst/>
          </a:prstGeom>
        </p:spPr>
        <p:txBody>
          <a:bodyPr spcFirstLastPara="1" wrap="square" lIns="113100" tIns="113100" rIns="113100" bIns="113100" anchor="t"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171" name="Google Shape;171;p22"/>
          <p:cNvSpPr txBox="1">
            <a:spLocks noGrp="1"/>
          </p:cNvSpPr>
          <p:nvPr>
            <p:ph type="subTitle" idx="1"/>
          </p:nvPr>
        </p:nvSpPr>
        <p:spPr>
          <a:xfrm>
            <a:off x="5020840" y="2913649"/>
            <a:ext cx="4245600" cy="4042800"/>
          </a:xfrm>
          <a:prstGeom prst="rect">
            <a:avLst/>
          </a:prstGeom>
        </p:spPr>
        <p:txBody>
          <a:bodyPr spcFirstLastPara="1" wrap="square" lIns="113100" tIns="113100" rIns="113100" bIns="113100" anchor="ctr" anchorCtr="0">
            <a:noAutofit/>
          </a:bodyPr>
          <a:lstStyle>
            <a:lvl1pPr lvl="0">
              <a:lnSpc>
                <a:spcPct val="100000"/>
              </a:lnSpc>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1">
  <p:cSld name="ONE_COLUMN_TEXT_1_1">
    <p:spTree>
      <p:nvGrpSpPr>
        <p:cNvPr id="1" name="Shape 172"/>
        <p:cNvGrpSpPr/>
        <p:nvPr/>
      </p:nvGrpSpPr>
      <p:grpSpPr>
        <a:xfrm>
          <a:off x="0" y="0"/>
          <a:ext cx="0" cy="0"/>
          <a:chOff x="0" y="0"/>
          <a:chExt cx="0" cy="0"/>
        </a:xfrm>
      </p:grpSpPr>
      <p:grpSp>
        <p:nvGrpSpPr>
          <p:cNvPr id="173" name="Google Shape;173;p23"/>
          <p:cNvGrpSpPr/>
          <p:nvPr/>
        </p:nvGrpSpPr>
        <p:grpSpPr>
          <a:xfrm rot="10800000">
            <a:off x="-21203" y="14"/>
            <a:ext cx="10100805" cy="5802919"/>
            <a:chOff x="-19275" y="224082"/>
            <a:chExt cx="9182550" cy="3184218"/>
          </a:xfrm>
        </p:grpSpPr>
        <p:sp>
          <p:nvSpPr>
            <p:cNvPr id="174" name="Google Shape;174;p23"/>
            <p:cNvSpPr/>
            <p:nvPr/>
          </p:nvSpPr>
          <p:spPr>
            <a:xfrm rot="10800000" flipH="1">
              <a:off x="-19275" y="505962"/>
              <a:ext cx="9182538" cy="2902338"/>
            </a:xfrm>
            <a:prstGeom prst="flowChartDocument">
              <a:avLst/>
            </a:prstGeom>
            <a:solidFill>
              <a:srgbClr val="B2F2EA">
                <a:alpha val="26339"/>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175" name="Google Shape;175;p23"/>
            <p:cNvSpPr/>
            <p:nvPr/>
          </p:nvSpPr>
          <p:spPr>
            <a:xfrm rot="10800000">
              <a:off x="-19263" y="224082"/>
              <a:ext cx="9182538" cy="3184218"/>
            </a:xfrm>
            <a:prstGeom prst="flowChartDocument">
              <a:avLst/>
            </a:prstGeom>
            <a:solidFill>
              <a:srgbClr val="B2F2EA">
                <a:alpha val="26339"/>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176" name="Google Shape;176;p23"/>
          <p:cNvSpPr txBox="1">
            <a:spLocks noGrp="1"/>
          </p:cNvSpPr>
          <p:nvPr>
            <p:ph type="title"/>
          </p:nvPr>
        </p:nvSpPr>
        <p:spPr>
          <a:xfrm>
            <a:off x="792000" y="816000"/>
            <a:ext cx="8474400" cy="865500"/>
          </a:xfrm>
          <a:prstGeom prst="rect">
            <a:avLst/>
          </a:prstGeom>
        </p:spPr>
        <p:txBody>
          <a:bodyPr spcFirstLastPara="1" wrap="square" lIns="113100" tIns="113100" rIns="113100" bIns="113100" anchor="t"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177" name="Google Shape;177;p23"/>
          <p:cNvSpPr txBox="1">
            <a:spLocks noGrp="1"/>
          </p:cNvSpPr>
          <p:nvPr>
            <p:ph type="subTitle" idx="1"/>
          </p:nvPr>
        </p:nvSpPr>
        <p:spPr>
          <a:xfrm>
            <a:off x="792000" y="2913649"/>
            <a:ext cx="4245600" cy="4042800"/>
          </a:xfrm>
          <a:prstGeom prst="rect">
            <a:avLst/>
          </a:prstGeom>
        </p:spPr>
        <p:txBody>
          <a:bodyPr spcFirstLastPara="1" wrap="square" lIns="113100" tIns="113100" rIns="113100" bIns="113100" anchor="ctr" anchorCtr="0">
            <a:noAutofit/>
          </a:bodyPr>
          <a:lstStyle>
            <a:lvl1pPr lvl="0" rtl="0">
              <a:lnSpc>
                <a:spcPct val="100000"/>
              </a:lnSpc>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p:cSld name="TITLE_AND_TWO_COLUMNS_2">
    <p:spTree>
      <p:nvGrpSpPr>
        <p:cNvPr id="1" name="Shape 178"/>
        <p:cNvGrpSpPr/>
        <p:nvPr/>
      </p:nvGrpSpPr>
      <p:grpSpPr>
        <a:xfrm>
          <a:off x="0" y="0"/>
          <a:ext cx="0" cy="0"/>
          <a:chOff x="0" y="0"/>
          <a:chExt cx="0" cy="0"/>
        </a:xfrm>
      </p:grpSpPr>
      <p:sp>
        <p:nvSpPr>
          <p:cNvPr id="179" name="Google Shape;179;p24"/>
          <p:cNvSpPr/>
          <p:nvPr/>
        </p:nvSpPr>
        <p:spPr>
          <a:xfrm rot="-5400000" flipH="1">
            <a:off x="-949652" y="898695"/>
            <a:ext cx="7783560" cy="5986170"/>
          </a:xfrm>
          <a:prstGeom prst="flowChartDocument">
            <a:avLst/>
          </a:prstGeom>
          <a:solidFill>
            <a:srgbClr val="B2F2EA">
              <a:alpha val="26339"/>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180" name="Google Shape;180;p24"/>
          <p:cNvSpPr txBox="1">
            <a:spLocks noGrp="1"/>
          </p:cNvSpPr>
          <p:nvPr>
            <p:ph type="title"/>
          </p:nvPr>
        </p:nvSpPr>
        <p:spPr>
          <a:xfrm>
            <a:off x="792000" y="816000"/>
            <a:ext cx="8474400" cy="865500"/>
          </a:xfrm>
          <a:prstGeom prst="rect">
            <a:avLst/>
          </a:prstGeom>
        </p:spPr>
        <p:txBody>
          <a:bodyPr spcFirstLastPara="1" wrap="square" lIns="113100" tIns="113100" rIns="113100" bIns="113100" anchor="t"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181" name="Google Shape;181;p24"/>
          <p:cNvSpPr txBox="1">
            <a:spLocks noGrp="1"/>
          </p:cNvSpPr>
          <p:nvPr>
            <p:ph type="subTitle" idx="1"/>
          </p:nvPr>
        </p:nvSpPr>
        <p:spPr>
          <a:xfrm>
            <a:off x="2428291" y="5564534"/>
            <a:ext cx="2255100" cy="1269900"/>
          </a:xfrm>
          <a:prstGeom prst="rect">
            <a:avLst/>
          </a:prstGeom>
        </p:spPr>
        <p:txBody>
          <a:bodyPr spcFirstLastPara="1" wrap="square" lIns="113100" tIns="113100" rIns="113100" bIns="113100" anchor="t" anchorCtr="0">
            <a:noAutofit/>
          </a:bodyPr>
          <a:lstStyle>
            <a:lvl1pPr lvl="0" rtl="0">
              <a:spcBef>
                <a:spcPts val="0"/>
              </a:spcBef>
              <a:spcAft>
                <a:spcPts val="0"/>
              </a:spcAft>
              <a:buSzPts val="2000"/>
              <a:buNone/>
              <a:defRPr/>
            </a:lvl1pPr>
            <a:lvl2pPr lvl="1" algn="ctr" rtl="0">
              <a:spcBef>
                <a:spcPts val="0"/>
              </a:spcBef>
              <a:spcAft>
                <a:spcPts val="0"/>
              </a:spcAft>
              <a:buSzPts val="2000"/>
              <a:buNone/>
              <a:defRPr/>
            </a:lvl2pPr>
            <a:lvl3pPr lvl="2" algn="ctr" rtl="0">
              <a:spcBef>
                <a:spcPts val="0"/>
              </a:spcBef>
              <a:spcAft>
                <a:spcPts val="0"/>
              </a:spcAft>
              <a:buSzPts val="2000"/>
              <a:buNone/>
              <a:defRPr/>
            </a:lvl3pPr>
            <a:lvl4pPr lvl="3" algn="ctr" rtl="0">
              <a:spcBef>
                <a:spcPts val="0"/>
              </a:spcBef>
              <a:spcAft>
                <a:spcPts val="0"/>
              </a:spcAft>
              <a:buSzPts val="2000"/>
              <a:buNone/>
              <a:defRPr/>
            </a:lvl4pPr>
            <a:lvl5pPr lvl="4" algn="ctr" rtl="0">
              <a:spcBef>
                <a:spcPts val="0"/>
              </a:spcBef>
              <a:spcAft>
                <a:spcPts val="0"/>
              </a:spcAft>
              <a:buSzPts val="2000"/>
              <a:buNone/>
              <a:defRPr/>
            </a:lvl5pPr>
            <a:lvl6pPr lvl="5" algn="ctr" rtl="0">
              <a:spcBef>
                <a:spcPts val="0"/>
              </a:spcBef>
              <a:spcAft>
                <a:spcPts val="0"/>
              </a:spcAft>
              <a:buSzPts val="2000"/>
              <a:buNone/>
              <a:defRPr/>
            </a:lvl6pPr>
            <a:lvl7pPr lvl="6" algn="ctr" rtl="0">
              <a:spcBef>
                <a:spcPts val="0"/>
              </a:spcBef>
              <a:spcAft>
                <a:spcPts val="0"/>
              </a:spcAft>
              <a:buSzPts val="2000"/>
              <a:buNone/>
              <a:defRPr/>
            </a:lvl7pPr>
            <a:lvl8pPr lvl="7" algn="ctr" rtl="0">
              <a:spcBef>
                <a:spcPts val="0"/>
              </a:spcBef>
              <a:spcAft>
                <a:spcPts val="0"/>
              </a:spcAft>
              <a:buSzPts val="2000"/>
              <a:buNone/>
              <a:defRPr/>
            </a:lvl8pPr>
            <a:lvl9pPr lvl="8" algn="ctr" rtl="0">
              <a:spcBef>
                <a:spcPts val="0"/>
              </a:spcBef>
              <a:spcAft>
                <a:spcPts val="0"/>
              </a:spcAft>
              <a:buSzPts val="2000"/>
              <a:buNone/>
              <a:defRPr/>
            </a:lvl9pPr>
          </a:lstStyle>
          <a:p>
            <a:endParaRPr/>
          </a:p>
        </p:txBody>
      </p:sp>
      <p:sp>
        <p:nvSpPr>
          <p:cNvPr id="182" name="Google Shape;182;p24"/>
          <p:cNvSpPr txBox="1">
            <a:spLocks noGrp="1"/>
          </p:cNvSpPr>
          <p:nvPr>
            <p:ph type="subTitle" idx="2"/>
          </p:nvPr>
        </p:nvSpPr>
        <p:spPr>
          <a:xfrm>
            <a:off x="7011192" y="5564534"/>
            <a:ext cx="2255100" cy="1269900"/>
          </a:xfrm>
          <a:prstGeom prst="rect">
            <a:avLst/>
          </a:prstGeom>
        </p:spPr>
        <p:txBody>
          <a:bodyPr spcFirstLastPara="1" wrap="square" lIns="113100" tIns="113100" rIns="113100" bIns="113100" anchor="t" anchorCtr="0">
            <a:noAutofit/>
          </a:bodyPr>
          <a:lstStyle>
            <a:lvl1pPr lvl="0" rtl="0">
              <a:spcBef>
                <a:spcPts val="0"/>
              </a:spcBef>
              <a:spcAft>
                <a:spcPts val="0"/>
              </a:spcAft>
              <a:buSzPts val="2000"/>
              <a:buNone/>
              <a:defRPr/>
            </a:lvl1pPr>
            <a:lvl2pPr lvl="1" algn="ctr" rtl="0">
              <a:spcBef>
                <a:spcPts val="0"/>
              </a:spcBef>
              <a:spcAft>
                <a:spcPts val="0"/>
              </a:spcAft>
              <a:buSzPts val="2000"/>
              <a:buNone/>
              <a:defRPr/>
            </a:lvl2pPr>
            <a:lvl3pPr lvl="2" algn="ctr" rtl="0">
              <a:spcBef>
                <a:spcPts val="0"/>
              </a:spcBef>
              <a:spcAft>
                <a:spcPts val="0"/>
              </a:spcAft>
              <a:buSzPts val="2000"/>
              <a:buNone/>
              <a:defRPr/>
            </a:lvl3pPr>
            <a:lvl4pPr lvl="3" algn="ctr" rtl="0">
              <a:spcBef>
                <a:spcPts val="0"/>
              </a:spcBef>
              <a:spcAft>
                <a:spcPts val="0"/>
              </a:spcAft>
              <a:buSzPts val="2000"/>
              <a:buNone/>
              <a:defRPr/>
            </a:lvl4pPr>
            <a:lvl5pPr lvl="4" algn="ctr" rtl="0">
              <a:spcBef>
                <a:spcPts val="0"/>
              </a:spcBef>
              <a:spcAft>
                <a:spcPts val="0"/>
              </a:spcAft>
              <a:buSzPts val="2000"/>
              <a:buNone/>
              <a:defRPr/>
            </a:lvl5pPr>
            <a:lvl6pPr lvl="5" algn="ctr" rtl="0">
              <a:spcBef>
                <a:spcPts val="0"/>
              </a:spcBef>
              <a:spcAft>
                <a:spcPts val="0"/>
              </a:spcAft>
              <a:buSzPts val="2000"/>
              <a:buNone/>
              <a:defRPr/>
            </a:lvl6pPr>
            <a:lvl7pPr lvl="6" algn="ctr" rtl="0">
              <a:spcBef>
                <a:spcPts val="0"/>
              </a:spcBef>
              <a:spcAft>
                <a:spcPts val="0"/>
              </a:spcAft>
              <a:buSzPts val="2000"/>
              <a:buNone/>
              <a:defRPr/>
            </a:lvl7pPr>
            <a:lvl8pPr lvl="7" algn="ctr" rtl="0">
              <a:spcBef>
                <a:spcPts val="0"/>
              </a:spcBef>
              <a:spcAft>
                <a:spcPts val="0"/>
              </a:spcAft>
              <a:buSzPts val="2000"/>
              <a:buNone/>
              <a:defRPr/>
            </a:lvl8pPr>
            <a:lvl9pPr lvl="8" algn="ctr" rtl="0">
              <a:spcBef>
                <a:spcPts val="0"/>
              </a:spcBef>
              <a:spcAft>
                <a:spcPts val="0"/>
              </a:spcAft>
              <a:buSzPts val="2000"/>
              <a:buNone/>
              <a:defRPr/>
            </a:lvl9pPr>
          </a:lstStyle>
          <a:p>
            <a:endParaRPr/>
          </a:p>
        </p:txBody>
      </p:sp>
      <p:sp>
        <p:nvSpPr>
          <p:cNvPr id="183" name="Google Shape;183;p24"/>
          <p:cNvSpPr txBox="1">
            <a:spLocks noGrp="1"/>
          </p:cNvSpPr>
          <p:nvPr>
            <p:ph type="subTitle" idx="3"/>
          </p:nvPr>
        </p:nvSpPr>
        <p:spPr>
          <a:xfrm>
            <a:off x="2428291" y="4932701"/>
            <a:ext cx="2255100" cy="710400"/>
          </a:xfrm>
          <a:prstGeom prst="rect">
            <a:avLst/>
          </a:prstGeom>
        </p:spPr>
        <p:txBody>
          <a:bodyPr spcFirstLastPara="1" wrap="square" lIns="113100" tIns="113100" rIns="113100" bIns="113100" anchor="t" anchorCtr="0">
            <a:noAutofit/>
          </a:bodyPr>
          <a:lstStyle>
            <a:lvl1pPr lvl="0" rtl="0">
              <a:spcBef>
                <a:spcPts val="0"/>
              </a:spcBef>
              <a:spcAft>
                <a:spcPts val="0"/>
              </a:spcAft>
              <a:buSzPts val="2800"/>
              <a:buFont typeface="Bubblegum Sans"/>
              <a:buNone/>
              <a:defRPr sz="2800">
                <a:latin typeface="Bubblegum Sans"/>
                <a:ea typeface="Bubblegum Sans"/>
                <a:cs typeface="Bubblegum Sans"/>
                <a:sym typeface="Bubblegum Sans"/>
              </a:defRPr>
            </a:lvl1pPr>
            <a:lvl2pPr lvl="1" algn="ctr" rtl="0">
              <a:spcBef>
                <a:spcPts val="0"/>
              </a:spcBef>
              <a:spcAft>
                <a:spcPts val="0"/>
              </a:spcAft>
              <a:buSzPts val="2800"/>
              <a:buFont typeface="Bubblegum Sans"/>
              <a:buNone/>
              <a:defRPr sz="2800">
                <a:latin typeface="Bubblegum Sans"/>
                <a:ea typeface="Bubblegum Sans"/>
                <a:cs typeface="Bubblegum Sans"/>
                <a:sym typeface="Bubblegum Sans"/>
              </a:defRPr>
            </a:lvl2pPr>
            <a:lvl3pPr lvl="2" algn="ctr" rtl="0">
              <a:spcBef>
                <a:spcPts val="0"/>
              </a:spcBef>
              <a:spcAft>
                <a:spcPts val="0"/>
              </a:spcAft>
              <a:buSzPts val="2800"/>
              <a:buFont typeface="Bubblegum Sans"/>
              <a:buNone/>
              <a:defRPr sz="2800">
                <a:latin typeface="Bubblegum Sans"/>
                <a:ea typeface="Bubblegum Sans"/>
                <a:cs typeface="Bubblegum Sans"/>
                <a:sym typeface="Bubblegum Sans"/>
              </a:defRPr>
            </a:lvl3pPr>
            <a:lvl4pPr lvl="3" algn="ctr" rtl="0">
              <a:spcBef>
                <a:spcPts val="0"/>
              </a:spcBef>
              <a:spcAft>
                <a:spcPts val="0"/>
              </a:spcAft>
              <a:buSzPts val="2800"/>
              <a:buFont typeface="Bubblegum Sans"/>
              <a:buNone/>
              <a:defRPr sz="2800">
                <a:latin typeface="Bubblegum Sans"/>
                <a:ea typeface="Bubblegum Sans"/>
                <a:cs typeface="Bubblegum Sans"/>
                <a:sym typeface="Bubblegum Sans"/>
              </a:defRPr>
            </a:lvl4pPr>
            <a:lvl5pPr lvl="4" algn="ctr" rtl="0">
              <a:spcBef>
                <a:spcPts val="0"/>
              </a:spcBef>
              <a:spcAft>
                <a:spcPts val="0"/>
              </a:spcAft>
              <a:buSzPts val="2800"/>
              <a:buFont typeface="Bubblegum Sans"/>
              <a:buNone/>
              <a:defRPr sz="2800">
                <a:latin typeface="Bubblegum Sans"/>
                <a:ea typeface="Bubblegum Sans"/>
                <a:cs typeface="Bubblegum Sans"/>
                <a:sym typeface="Bubblegum Sans"/>
              </a:defRPr>
            </a:lvl5pPr>
            <a:lvl6pPr lvl="5" algn="ctr" rtl="0">
              <a:spcBef>
                <a:spcPts val="0"/>
              </a:spcBef>
              <a:spcAft>
                <a:spcPts val="0"/>
              </a:spcAft>
              <a:buSzPts val="2800"/>
              <a:buFont typeface="Bubblegum Sans"/>
              <a:buNone/>
              <a:defRPr sz="2800">
                <a:latin typeface="Bubblegum Sans"/>
                <a:ea typeface="Bubblegum Sans"/>
                <a:cs typeface="Bubblegum Sans"/>
                <a:sym typeface="Bubblegum Sans"/>
              </a:defRPr>
            </a:lvl6pPr>
            <a:lvl7pPr lvl="6" algn="ctr" rtl="0">
              <a:spcBef>
                <a:spcPts val="0"/>
              </a:spcBef>
              <a:spcAft>
                <a:spcPts val="0"/>
              </a:spcAft>
              <a:buSzPts val="2800"/>
              <a:buFont typeface="Bubblegum Sans"/>
              <a:buNone/>
              <a:defRPr sz="2800">
                <a:latin typeface="Bubblegum Sans"/>
                <a:ea typeface="Bubblegum Sans"/>
                <a:cs typeface="Bubblegum Sans"/>
                <a:sym typeface="Bubblegum Sans"/>
              </a:defRPr>
            </a:lvl7pPr>
            <a:lvl8pPr lvl="7" algn="ctr" rtl="0">
              <a:spcBef>
                <a:spcPts val="0"/>
              </a:spcBef>
              <a:spcAft>
                <a:spcPts val="0"/>
              </a:spcAft>
              <a:buSzPts val="2800"/>
              <a:buFont typeface="Bubblegum Sans"/>
              <a:buNone/>
              <a:defRPr sz="2800">
                <a:latin typeface="Bubblegum Sans"/>
                <a:ea typeface="Bubblegum Sans"/>
                <a:cs typeface="Bubblegum Sans"/>
                <a:sym typeface="Bubblegum Sans"/>
              </a:defRPr>
            </a:lvl8pPr>
            <a:lvl9pPr lvl="8" algn="ctr" rtl="0">
              <a:spcBef>
                <a:spcPts val="0"/>
              </a:spcBef>
              <a:spcAft>
                <a:spcPts val="0"/>
              </a:spcAft>
              <a:buSzPts val="2800"/>
              <a:buFont typeface="Bubblegum Sans"/>
              <a:buNone/>
              <a:defRPr sz="2800">
                <a:latin typeface="Bubblegum Sans"/>
                <a:ea typeface="Bubblegum Sans"/>
                <a:cs typeface="Bubblegum Sans"/>
                <a:sym typeface="Bubblegum Sans"/>
              </a:defRPr>
            </a:lvl9pPr>
          </a:lstStyle>
          <a:p>
            <a:endParaRPr/>
          </a:p>
        </p:txBody>
      </p:sp>
      <p:sp>
        <p:nvSpPr>
          <p:cNvPr id="184" name="Google Shape;184;p24"/>
          <p:cNvSpPr txBox="1">
            <a:spLocks noGrp="1"/>
          </p:cNvSpPr>
          <p:nvPr>
            <p:ph type="subTitle" idx="4"/>
          </p:nvPr>
        </p:nvSpPr>
        <p:spPr>
          <a:xfrm>
            <a:off x="7011192" y="4932701"/>
            <a:ext cx="2255100" cy="710400"/>
          </a:xfrm>
          <a:prstGeom prst="rect">
            <a:avLst/>
          </a:prstGeom>
        </p:spPr>
        <p:txBody>
          <a:bodyPr spcFirstLastPara="1" wrap="square" lIns="113100" tIns="113100" rIns="113100" bIns="113100" anchor="t" anchorCtr="0">
            <a:noAutofit/>
          </a:bodyPr>
          <a:lstStyle>
            <a:lvl1pPr lvl="0" rtl="0">
              <a:spcBef>
                <a:spcPts val="0"/>
              </a:spcBef>
              <a:spcAft>
                <a:spcPts val="0"/>
              </a:spcAft>
              <a:buSzPts val="2800"/>
              <a:buFont typeface="Bubblegum Sans"/>
              <a:buNone/>
              <a:defRPr sz="2800">
                <a:latin typeface="Bubblegum Sans"/>
                <a:ea typeface="Bubblegum Sans"/>
                <a:cs typeface="Bubblegum Sans"/>
                <a:sym typeface="Bubblegum Sans"/>
              </a:defRPr>
            </a:lvl1pPr>
            <a:lvl2pPr lvl="1" algn="ctr" rtl="0">
              <a:spcBef>
                <a:spcPts val="0"/>
              </a:spcBef>
              <a:spcAft>
                <a:spcPts val="0"/>
              </a:spcAft>
              <a:buSzPts val="2800"/>
              <a:buFont typeface="Bubblegum Sans"/>
              <a:buNone/>
              <a:defRPr sz="2800">
                <a:latin typeface="Bubblegum Sans"/>
                <a:ea typeface="Bubblegum Sans"/>
                <a:cs typeface="Bubblegum Sans"/>
                <a:sym typeface="Bubblegum Sans"/>
              </a:defRPr>
            </a:lvl2pPr>
            <a:lvl3pPr lvl="2" algn="ctr" rtl="0">
              <a:spcBef>
                <a:spcPts val="0"/>
              </a:spcBef>
              <a:spcAft>
                <a:spcPts val="0"/>
              </a:spcAft>
              <a:buSzPts val="2800"/>
              <a:buFont typeface="Bubblegum Sans"/>
              <a:buNone/>
              <a:defRPr sz="2800">
                <a:latin typeface="Bubblegum Sans"/>
                <a:ea typeface="Bubblegum Sans"/>
                <a:cs typeface="Bubblegum Sans"/>
                <a:sym typeface="Bubblegum Sans"/>
              </a:defRPr>
            </a:lvl3pPr>
            <a:lvl4pPr lvl="3" algn="ctr" rtl="0">
              <a:spcBef>
                <a:spcPts val="0"/>
              </a:spcBef>
              <a:spcAft>
                <a:spcPts val="0"/>
              </a:spcAft>
              <a:buSzPts val="2800"/>
              <a:buFont typeface="Bubblegum Sans"/>
              <a:buNone/>
              <a:defRPr sz="2800">
                <a:latin typeface="Bubblegum Sans"/>
                <a:ea typeface="Bubblegum Sans"/>
                <a:cs typeface="Bubblegum Sans"/>
                <a:sym typeface="Bubblegum Sans"/>
              </a:defRPr>
            </a:lvl4pPr>
            <a:lvl5pPr lvl="4" algn="ctr" rtl="0">
              <a:spcBef>
                <a:spcPts val="0"/>
              </a:spcBef>
              <a:spcAft>
                <a:spcPts val="0"/>
              </a:spcAft>
              <a:buSzPts val="2800"/>
              <a:buFont typeface="Bubblegum Sans"/>
              <a:buNone/>
              <a:defRPr sz="2800">
                <a:latin typeface="Bubblegum Sans"/>
                <a:ea typeface="Bubblegum Sans"/>
                <a:cs typeface="Bubblegum Sans"/>
                <a:sym typeface="Bubblegum Sans"/>
              </a:defRPr>
            </a:lvl5pPr>
            <a:lvl6pPr lvl="5" algn="ctr" rtl="0">
              <a:spcBef>
                <a:spcPts val="0"/>
              </a:spcBef>
              <a:spcAft>
                <a:spcPts val="0"/>
              </a:spcAft>
              <a:buSzPts val="2800"/>
              <a:buFont typeface="Bubblegum Sans"/>
              <a:buNone/>
              <a:defRPr sz="2800">
                <a:latin typeface="Bubblegum Sans"/>
                <a:ea typeface="Bubblegum Sans"/>
                <a:cs typeface="Bubblegum Sans"/>
                <a:sym typeface="Bubblegum Sans"/>
              </a:defRPr>
            </a:lvl6pPr>
            <a:lvl7pPr lvl="6" algn="ctr" rtl="0">
              <a:spcBef>
                <a:spcPts val="0"/>
              </a:spcBef>
              <a:spcAft>
                <a:spcPts val="0"/>
              </a:spcAft>
              <a:buSzPts val="2800"/>
              <a:buFont typeface="Bubblegum Sans"/>
              <a:buNone/>
              <a:defRPr sz="2800">
                <a:latin typeface="Bubblegum Sans"/>
                <a:ea typeface="Bubblegum Sans"/>
                <a:cs typeface="Bubblegum Sans"/>
                <a:sym typeface="Bubblegum Sans"/>
              </a:defRPr>
            </a:lvl7pPr>
            <a:lvl8pPr lvl="7" algn="ctr" rtl="0">
              <a:spcBef>
                <a:spcPts val="0"/>
              </a:spcBef>
              <a:spcAft>
                <a:spcPts val="0"/>
              </a:spcAft>
              <a:buSzPts val="2800"/>
              <a:buFont typeface="Bubblegum Sans"/>
              <a:buNone/>
              <a:defRPr sz="2800">
                <a:latin typeface="Bubblegum Sans"/>
                <a:ea typeface="Bubblegum Sans"/>
                <a:cs typeface="Bubblegum Sans"/>
                <a:sym typeface="Bubblegum Sans"/>
              </a:defRPr>
            </a:lvl8pPr>
            <a:lvl9pPr lvl="8" algn="ctr" rtl="0">
              <a:spcBef>
                <a:spcPts val="0"/>
              </a:spcBef>
              <a:spcAft>
                <a:spcPts val="0"/>
              </a:spcAft>
              <a:buSzPts val="2800"/>
              <a:buFont typeface="Bubblegum Sans"/>
              <a:buNone/>
              <a:defRPr sz="2800">
                <a:latin typeface="Bubblegum Sans"/>
                <a:ea typeface="Bubblegum Sans"/>
                <a:cs typeface="Bubblegum Sans"/>
                <a:sym typeface="Bubblegum Sans"/>
              </a:defRPr>
            </a:lvl9pPr>
          </a:lstStyle>
          <a:p>
            <a:endParaRPr/>
          </a:p>
        </p:txBody>
      </p:sp>
      <p:sp>
        <p:nvSpPr>
          <p:cNvPr id="185" name="Google Shape;185;p24"/>
          <p:cNvSpPr txBox="1">
            <a:spLocks noGrp="1"/>
          </p:cNvSpPr>
          <p:nvPr>
            <p:ph type="subTitle" idx="5"/>
          </p:nvPr>
        </p:nvSpPr>
        <p:spPr>
          <a:xfrm>
            <a:off x="2428291" y="3137671"/>
            <a:ext cx="2255100" cy="1269900"/>
          </a:xfrm>
          <a:prstGeom prst="rect">
            <a:avLst/>
          </a:prstGeom>
        </p:spPr>
        <p:txBody>
          <a:bodyPr spcFirstLastPara="1" wrap="square" lIns="113100" tIns="113100" rIns="113100" bIns="113100" anchor="t" anchorCtr="0">
            <a:noAutofit/>
          </a:bodyPr>
          <a:lstStyle>
            <a:lvl1pPr lvl="0" rtl="0">
              <a:spcBef>
                <a:spcPts val="0"/>
              </a:spcBef>
              <a:spcAft>
                <a:spcPts val="0"/>
              </a:spcAft>
              <a:buSzPts val="2000"/>
              <a:buNone/>
              <a:defRPr/>
            </a:lvl1pPr>
            <a:lvl2pPr lvl="1" algn="ctr" rtl="0">
              <a:spcBef>
                <a:spcPts val="0"/>
              </a:spcBef>
              <a:spcAft>
                <a:spcPts val="0"/>
              </a:spcAft>
              <a:buSzPts val="2000"/>
              <a:buNone/>
              <a:defRPr/>
            </a:lvl2pPr>
            <a:lvl3pPr lvl="2" algn="ctr" rtl="0">
              <a:spcBef>
                <a:spcPts val="0"/>
              </a:spcBef>
              <a:spcAft>
                <a:spcPts val="0"/>
              </a:spcAft>
              <a:buSzPts val="2000"/>
              <a:buNone/>
              <a:defRPr/>
            </a:lvl3pPr>
            <a:lvl4pPr lvl="3" algn="ctr" rtl="0">
              <a:spcBef>
                <a:spcPts val="0"/>
              </a:spcBef>
              <a:spcAft>
                <a:spcPts val="0"/>
              </a:spcAft>
              <a:buSzPts val="2000"/>
              <a:buNone/>
              <a:defRPr/>
            </a:lvl4pPr>
            <a:lvl5pPr lvl="4" algn="ctr" rtl="0">
              <a:spcBef>
                <a:spcPts val="0"/>
              </a:spcBef>
              <a:spcAft>
                <a:spcPts val="0"/>
              </a:spcAft>
              <a:buSzPts val="2000"/>
              <a:buNone/>
              <a:defRPr/>
            </a:lvl5pPr>
            <a:lvl6pPr lvl="5" algn="ctr" rtl="0">
              <a:spcBef>
                <a:spcPts val="0"/>
              </a:spcBef>
              <a:spcAft>
                <a:spcPts val="0"/>
              </a:spcAft>
              <a:buSzPts val="2000"/>
              <a:buNone/>
              <a:defRPr/>
            </a:lvl6pPr>
            <a:lvl7pPr lvl="6" algn="ctr" rtl="0">
              <a:spcBef>
                <a:spcPts val="0"/>
              </a:spcBef>
              <a:spcAft>
                <a:spcPts val="0"/>
              </a:spcAft>
              <a:buSzPts val="2000"/>
              <a:buNone/>
              <a:defRPr/>
            </a:lvl7pPr>
            <a:lvl8pPr lvl="7" algn="ctr" rtl="0">
              <a:spcBef>
                <a:spcPts val="0"/>
              </a:spcBef>
              <a:spcAft>
                <a:spcPts val="0"/>
              </a:spcAft>
              <a:buSzPts val="2000"/>
              <a:buNone/>
              <a:defRPr/>
            </a:lvl8pPr>
            <a:lvl9pPr lvl="8" algn="ctr" rtl="0">
              <a:spcBef>
                <a:spcPts val="0"/>
              </a:spcBef>
              <a:spcAft>
                <a:spcPts val="0"/>
              </a:spcAft>
              <a:buSzPts val="2000"/>
              <a:buNone/>
              <a:defRPr/>
            </a:lvl9pPr>
          </a:lstStyle>
          <a:p>
            <a:endParaRPr/>
          </a:p>
        </p:txBody>
      </p:sp>
      <p:sp>
        <p:nvSpPr>
          <p:cNvPr id="186" name="Google Shape;186;p24"/>
          <p:cNvSpPr txBox="1">
            <a:spLocks noGrp="1"/>
          </p:cNvSpPr>
          <p:nvPr>
            <p:ph type="subTitle" idx="6"/>
          </p:nvPr>
        </p:nvSpPr>
        <p:spPr>
          <a:xfrm>
            <a:off x="7011192" y="3137671"/>
            <a:ext cx="2255100" cy="1269900"/>
          </a:xfrm>
          <a:prstGeom prst="rect">
            <a:avLst/>
          </a:prstGeom>
        </p:spPr>
        <p:txBody>
          <a:bodyPr spcFirstLastPara="1" wrap="square" lIns="113100" tIns="113100" rIns="113100" bIns="113100" anchor="t" anchorCtr="0">
            <a:noAutofit/>
          </a:bodyPr>
          <a:lstStyle>
            <a:lvl1pPr lvl="0" rtl="0">
              <a:spcBef>
                <a:spcPts val="0"/>
              </a:spcBef>
              <a:spcAft>
                <a:spcPts val="0"/>
              </a:spcAft>
              <a:buSzPts val="2000"/>
              <a:buNone/>
              <a:defRPr/>
            </a:lvl1pPr>
            <a:lvl2pPr lvl="1" algn="ctr" rtl="0">
              <a:spcBef>
                <a:spcPts val="0"/>
              </a:spcBef>
              <a:spcAft>
                <a:spcPts val="0"/>
              </a:spcAft>
              <a:buSzPts val="2000"/>
              <a:buNone/>
              <a:defRPr/>
            </a:lvl2pPr>
            <a:lvl3pPr lvl="2" algn="ctr" rtl="0">
              <a:spcBef>
                <a:spcPts val="0"/>
              </a:spcBef>
              <a:spcAft>
                <a:spcPts val="0"/>
              </a:spcAft>
              <a:buSzPts val="2000"/>
              <a:buNone/>
              <a:defRPr/>
            </a:lvl3pPr>
            <a:lvl4pPr lvl="3" algn="ctr" rtl="0">
              <a:spcBef>
                <a:spcPts val="0"/>
              </a:spcBef>
              <a:spcAft>
                <a:spcPts val="0"/>
              </a:spcAft>
              <a:buSzPts val="2000"/>
              <a:buNone/>
              <a:defRPr/>
            </a:lvl4pPr>
            <a:lvl5pPr lvl="4" algn="ctr" rtl="0">
              <a:spcBef>
                <a:spcPts val="0"/>
              </a:spcBef>
              <a:spcAft>
                <a:spcPts val="0"/>
              </a:spcAft>
              <a:buSzPts val="2000"/>
              <a:buNone/>
              <a:defRPr/>
            </a:lvl5pPr>
            <a:lvl6pPr lvl="5" algn="ctr" rtl="0">
              <a:spcBef>
                <a:spcPts val="0"/>
              </a:spcBef>
              <a:spcAft>
                <a:spcPts val="0"/>
              </a:spcAft>
              <a:buSzPts val="2000"/>
              <a:buNone/>
              <a:defRPr/>
            </a:lvl6pPr>
            <a:lvl7pPr lvl="6" algn="ctr" rtl="0">
              <a:spcBef>
                <a:spcPts val="0"/>
              </a:spcBef>
              <a:spcAft>
                <a:spcPts val="0"/>
              </a:spcAft>
              <a:buSzPts val="2000"/>
              <a:buNone/>
              <a:defRPr/>
            </a:lvl7pPr>
            <a:lvl8pPr lvl="7" algn="ctr" rtl="0">
              <a:spcBef>
                <a:spcPts val="0"/>
              </a:spcBef>
              <a:spcAft>
                <a:spcPts val="0"/>
              </a:spcAft>
              <a:buSzPts val="2000"/>
              <a:buNone/>
              <a:defRPr/>
            </a:lvl8pPr>
            <a:lvl9pPr lvl="8" algn="ctr" rtl="0">
              <a:spcBef>
                <a:spcPts val="0"/>
              </a:spcBef>
              <a:spcAft>
                <a:spcPts val="0"/>
              </a:spcAft>
              <a:buSzPts val="2000"/>
              <a:buNone/>
              <a:defRPr/>
            </a:lvl9pPr>
          </a:lstStyle>
          <a:p>
            <a:endParaRPr/>
          </a:p>
        </p:txBody>
      </p:sp>
      <p:sp>
        <p:nvSpPr>
          <p:cNvPr id="187" name="Google Shape;187;p24"/>
          <p:cNvSpPr txBox="1">
            <a:spLocks noGrp="1"/>
          </p:cNvSpPr>
          <p:nvPr>
            <p:ph type="subTitle" idx="7"/>
          </p:nvPr>
        </p:nvSpPr>
        <p:spPr>
          <a:xfrm>
            <a:off x="2428291" y="2505838"/>
            <a:ext cx="2255100" cy="710400"/>
          </a:xfrm>
          <a:prstGeom prst="rect">
            <a:avLst/>
          </a:prstGeom>
        </p:spPr>
        <p:txBody>
          <a:bodyPr spcFirstLastPara="1" wrap="square" lIns="113100" tIns="113100" rIns="113100" bIns="113100" anchor="t" anchorCtr="0">
            <a:noAutofit/>
          </a:bodyPr>
          <a:lstStyle>
            <a:lvl1pPr lvl="0" rtl="0">
              <a:spcBef>
                <a:spcPts val="0"/>
              </a:spcBef>
              <a:spcAft>
                <a:spcPts val="0"/>
              </a:spcAft>
              <a:buSzPts val="2800"/>
              <a:buFont typeface="Bubblegum Sans"/>
              <a:buNone/>
              <a:defRPr sz="2800">
                <a:latin typeface="Bubblegum Sans"/>
                <a:ea typeface="Bubblegum Sans"/>
                <a:cs typeface="Bubblegum Sans"/>
                <a:sym typeface="Bubblegum Sans"/>
              </a:defRPr>
            </a:lvl1pPr>
            <a:lvl2pPr lvl="1" algn="ctr" rtl="0">
              <a:spcBef>
                <a:spcPts val="0"/>
              </a:spcBef>
              <a:spcAft>
                <a:spcPts val="0"/>
              </a:spcAft>
              <a:buSzPts val="2800"/>
              <a:buFont typeface="Bubblegum Sans"/>
              <a:buNone/>
              <a:defRPr sz="2800">
                <a:latin typeface="Bubblegum Sans"/>
                <a:ea typeface="Bubblegum Sans"/>
                <a:cs typeface="Bubblegum Sans"/>
                <a:sym typeface="Bubblegum Sans"/>
              </a:defRPr>
            </a:lvl2pPr>
            <a:lvl3pPr lvl="2" algn="ctr" rtl="0">
              <a:spcBef>
                <a:spcPts val="0"/>
              </a:spcBef>
              <a:spcAft>
                <a:spcPts val="0"/>
              </a:spcAft>
              <a:buSzPts val="2800"/>
              <a:buFont typeface="Bubblegum Sans"/>
              <a:buNone/>
              <a:defRPr sz="2800">
                <a:latin typeface="Bubblegum Sans"/>
                <a:ea typeface="Bubblegum Sans"/>
                <a:cs typeface="Bubblegum Sans"/>
                <a:sym typeface="Bubblegum Sans"/>
              </a:defRPr>
            </a:lvl3pPr>
            <a:lvl4pPr lvl="3" algn="ctr" rtl="0">
              <a:spcBef>
                <a:spcPts val="0"/>
              </a:spcBef>
              <a:spcAft>
                <a:spcPts val="0"/>
              </a:spcAft>
              <a:buSzPts val="2800"/>
              <a:buFont typeface="Bubblegum Sans"/>
              <a:buNone/>
              <a:defRPr sz="2800">
                <a:latin typeface="Bubblegum Sans"/>
                <a:ea typeface="Bubblegum Sans"/>
                <a:cs typeface="Bubblegum Sans"/>
                <a:sym typeface="Bubblegum Sans"/>
              </a:defRPr>
            </a:lvl4pPr>
            <a:lvl5pPr lvl="4" algn="ctr" rtl="0">
              <a:spcBef>
                <a:spcPts val="0"/>
              </a:spcBef>
              <a:spcAft>
                <a:spcPts val="0"/>
              </a:spcAft>
              <a:buSzPts val="2800"/>
              <a:buFont typeface="Bubblegum Sans"/>
              <a:buNone/>
              <a:defRPr sz="2800">
                <a:latin typeface="Bubblegum Sans"/>
                <a:ea typeface="Bubblegum Sans"/>
                <a:cs typeface="Bubblegum Sans"/>
                <a:sym typeface="Bubblegum Sans"/>
              </a:defRPr>
            </a:lvl5pPr>
            <a:lvl6pPr lvl="5" algn="ctr" rtl="0">
              <a:spcBef>
                <a:spcPts val="0"/>
              </a:spcBef>
              <a:spcAft>
                <a:spcPts val="0"/>
              </a:spcAft>
              <a:buSzPts val="2800"/>
              <a:buFont typeface="Bubblegum Sans"/>
              <a:buNone/>
              <a:defRPr sz="2800">
                <a:latin typeface="Bubblegum Sans"/>
                <a:ea typeface="Bubblegum Sans"/>
                <a:cs typeface="Bubblegum Sans"/>
                <a:sym typeface="Bubblegum Sans"/>
              </a:defRPr>
            </a:lvl6pPr>
            <a:lvl7pPr lvl="6" algn="ctr" rtl="0">
              <a:spcBef>
                <a:spcPts val="0"/>
              </a:spcBef>
              <a:spcAft>
                <a:spcPts val="0"/>
              </a:spcAft>
              <a:buSzPts val="2800"/>
              <a:buFont typeface="Bubblegum Sans"/>
              <a:buNone/>
              <a:defRPr sz="2800">
                <a:latin typeface="Bubblegum Sans"/>
                <a:ea typeface="Bubblegum Sans"/>
                <a:cs typeface="Bubblegum Sans"/>
                <a:sym typeface="Bubblegum Sans"/>
              </a:defRPr>
            </a:lvl7pPr>
            <a:lvl8pPr lvl="7" algn="ctr" rtl="0">
              <a:spcBef>
                <a:spcPts val="0"/>
              </a:spcBef>
              <a:spcAft>
                <a:spcPts val="0"/>
              </a:spcAft>
              <a:buSzPts val="2800"/>
              <a:buFont typeface="Bubblegum Sans"/>
              <a:buNone/>
              <a:defRPr sz="2800">
                <a:latin typeface="Bubblegum Sans"/>
                <a:ea typeface="Bubblegum Sans"/>
                <a:cs typeface="Bubblegum Sans"/>
                <a:sym typeface="Bubblegum Sans"/>
              </a:defRPr>
            </a:lvl8pPr>
            <a:lvl9pPr lvl="8" algn="ctr" rtl="0">
              <a:spcBef>
                <a:spcPts val="0"/>
              </a:spcBef>
              <a:spcAft>
                <a:spcPts val="0"/>
              </a:spcAft>
              <a:buSzPts val="2800"/>
              <a:buFont typeface="Bubblegum Sans"/>
              <a:buNone/>
              <a:defRPr sz="2800">
                <a:latin typeface="Bubblegum Sans"/>
                <a:ea typeface="Bubblegum Sans"/>
                <a:cs typeface="Bubblegum Sans"/>
                <a:sym typeface="Bubblegum Sans"/>
              </a:defRPr>
            </a:lvl9pPr>
          </a:lstStyle>
          <a:p>
            <a:endParaRPr/>
          </a:p>
        </p:txBody>
      </p:sp>
      <p:sp>
        <p:nvSpPr>
          <p:cNvPr id="188" name="Google Shape;188;p24"/>
          <p:cNvSpPr txBox="1">
            <a:spLocks noGrp="1"/>
          </p:cNvSpPr>
          <p:nvPr>
            <p:ph type="subTitle" idx="8"/>
          </p:nvPr>
        </p:nvSpPr>
        <p:spPr>
          <a:xfrm>
            <a:off x="7011192" y="2505838"/>
            <a:ext cx="2255100" cy="710400"/>
          </a:xfrm>
          <a:prstGeom prst="rect">
            <a:avLst/>
          </a:prstGeom>
        </p:spPr>
        <p:txBody>
          <a:bodyPr spcFirstLastPara="1" wrap="square" lIns="113100" tIns="113100" rIns="113100" bIns="113100" anchor="t" anchorCtr="0">
            <a:noAutofit/>
          </a:bodyPr>
          <a:lstStyle>
            <a:lvl1pPr lvl="0" rtl="0">
              <a:spcBef>
                <a:spcPts val="0"/>
              </a:spcBef>
              <a:spcAft>
                <a:spcPts val="0"/>
              </a:spcAft>
              <a:buSzPts val="2800"/>
              <a:buFont typeface="Bubblegum Sans"/>
              <a:buNone/>
              <a:defRPr sz="2800">
                <a:latin typeface="Bubblegum Sans"/>
                <a:ea typeface="Bubblegum Sans"/>
                <a:cs typeface="Bubblegum Sans"/>
                <a:sym typeface="Bubblegum Sans"/>
              </a:defRPr>
            </a:lvl1pPr>
            <a:lvl2pPr lvl="1" algn="ctr" rtl="0">
              <a:spcBef>
                <a:spcPts val="0"/>
              </a:spcBef>
              <a:spcAft>
                <a:spcPts val="0"/>
              </a:spcAft>
              <a:buSzPts val="2800"/>
              <a:buFont typeface="Bubblegum Sans"/>
              <a:buNone/>
              <a:defRPr sz="2800">
                <a:latin typeface="Bubblegum Sans"/>
                <a:ea typeface="Bubblegum Sans"/>
                <a:cs typeface="Bubblegum Sans"/>
                <a:sym typeface="Bubblegum Sans"/>
              </a:defRPr>
            </a:lvl2pPr>
            <a:lvl3pPr lvl="2" algn="ctr" rtl="0">
              <a:spcBef>
                <a:spcPts val="0"/>
              </a:spcBef>
              <a:spcAft>
                <a:spcPts val="0"/>
              </a:spcAft>
              <a:buSzPts val="2800"/>
              <a:buFont typeface="Bubblegum Sans"/>
              <a:buNone/>
              <a:defRPr sz="2800">
                <a:latin typeface="Bubblegum Sans"/>
                <a:ea typeface="Bubblegum Sans"/>
                <a:cs typeface="Bubblegum Sans"/>
                <a:sym typeface="Bubblegum Sans"/>
              </a:defRPr>
            </a:lvl3pPr>
            <a:lvl4pPr lvl="3" algn="ctr" rtl="0">
              <a:spcBef>
                <a:spcPts val="0"/>
              </a:spcBef>
              <a:spcAft>
                <a:spcPts val="0"/>
              </a:spcAft>
              <a:buSzPts val="2800"/>
              <a:buFont typeface="Bubblegum Sans"/>
              <a:buNone/>
              <a:defRPr sz="2800">
                <a:latin typeface="Bubblegum Sans"/>
                <a:ea typeface="Bubblegum Sans"/>
                <a:cs typeface="Bubblegum Sans"/>
                <a:sym typeface="Bubblegum Sans"/>
              </a:defRPr>
            </a:lvl4pPr>
            <a:lvl5pPr lvl="4" algn="ctr" rtl="0">
              <a:spcBef>
                <a:spcPts val="0"/>
              </a:spcBef>
              <a:spcAft>
                <a:spcPts val="0"/>
              </a:spcAft>
              <a:buSzPts val="2800"/>
              <a:buFont typeface="Bubblegum Sans"/>
              <a:buNone/>
              <a:defRPr sz="2800">
                <a:latin typeface="Bubblegum Sans"/>
                <a:ea typeface="Bubblegum Sans"/>
                <a:cs typeface="Bubblegum Sans"/>
                <a:sym typeface="Bubblegum Sans"/>
              </a:defRPr>
            </a:lvl5pPr>
            <a:lvl6pPr lvl="5" algn="ctr" rtl="0">
              <a:spcBef>
                <a:spcPts val="0"/>
              </a:spcBef>
              <a:spcAft>
                <a:spcPts val="0"/>
              </a:spcAft>
              <a:buSzPts val="2800"/>
              <a:buFont typeface="Bubblegum Sans"/>
              <a:buNone/>
              <a:defRPr sz="2800">
                <a:latin typeface="Bubblegum Sans"/>
                <a:ea typeface="Bubblegum Sans"/>
                <a:cs typeface="Bubblegum Sans"/>
                <a:sym typeface="Bubblegum Sans"/>
              </a:defRPr>
            </a:lvl6pPr>
            <a:lvl7pPr lvl="6" algn="ctr" rtl="0">
              <a:spcBef>
                <a:spcPts val="0"/>
              </a:spcBef>
              <a:spcAft>
                <a:spcPts val="0"/>
              </a:spcAft>
              <a:buSzPts val="2800"/>
              <a:buFont typeface="Bubblegum Sans"/>
              <a:buNone/>
              <a:defRPr sz="2800">
                <a:latin typeface="Bubblegum Sans"/>
                <a:ea typeface="Bubblegum Sans"/>
                <a:cs typeface="Bubblegum Sans"/>
                <a:sym typeface="Bubblegum Sans"/>
              </a:defRPr>
            </a:lvl7pPr>
            <a:lvl8pPr lvl="7" algn="ctr" rtl="0">
              <a:spcBef>
                <a:spcPts val="0"/>
              </a:spcBef>
              <a:spcAft>
                <a:spcPts val="0"/>
              </a:spcAft>
              <a:buSzPts val="2800"/>
              <a:buFont typeface="Bubblegum Sans"/>
              <a:buNone/>
              <a:defRPr sz="2800">
                <a:latin typeface="Bubblegum Sans"/>
                <a:ea typeface="Bubblegum Sans"/>
                <a:cs typeface="Bubblegum Sans"/>
                <a:sym typeface="Bubblegum Sans"/>
              </a:defRPr>
            </a:lvl8pPr>
            <a:lvl9pPr lvl="8" algn="ctr" rtl="0">
              <a:spcBef>
                <a:spcPts val="0"/>
              </a:spcBef>
              <a:spcAft>
                <a:spcPts val="0"/>
              </a:spcAft>
              <a:buSzPts val="2800"/>
              <a:buFont typeface="Bubblegum Sans"/>
              <a:buNone/>
              <a:defRPr sz="2800">
                <a:latin typeface="Bubblegum Sans"/>
                <a:ea typeface="Bubblegum Sans"/>
                <a:cs typeface="Bubblegum Sans"/>
                <a:sym typeface="Bubblegum Sans"/>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1">
  <p:cSld name="CUSTOM_4">
    <p:spTree>
      <p:nvGrpSpPr>
        <p:cNvPr id="1" name="Shape 189"/>
        <p:cNvGrpSpPr/>
        <p:nvPr/>
      </p:nvGrpSpPr>
      <p:grpSpPr>
        <a:xfrm>
          <a:off x="0" y="0"/>
          <a:ext cx="0" cy="0"/>
          <a:chOff x="0" y="0"/>
          <a:chExt cx="0" cy="0"/>
        </a:xfrm>
      </p:grpSpPr>
      <p:grpSp>
        <p:nvGrpSpPr>
          <p:cNvPr id="190" name="Google Shape;190;p25"/>
          <p:cNvGrpSpPr/>
          <p:nvPr/>
        </p:nvGrpSpPr>
        <p:grpSpPr>
          <a:xfrm rot="-5400000">
            <a:off x="2811950" y="537106"/>
            <a:ext cx="7794184" cy="6698560"/>
            <a:chOff x="-19289" y="224110"/>
            <a:chExt cx="9182592" cy="2588815"/>
          </a:xfrm>
        </p:grpSpPr>
        <p:sp>
          <p:nvSpPr>
            <p:cNvPr id="191" name="Google Shape;191;p25"/>
            <p:cNvSpPr/>
            <p:nvPr/>
          </p:nvSpPr>
          <p:spPr>
            <a:xfrm rot="10800000" flipH="1">
              <a:off x="-19289" y="505937"/>
              <a:ext cx="9182592" cy="2306988"/>
            </a:xfrm>
            <a:prstGeom prst="flowChartDocument">
              <a:avLst/>
            </a:prstGeom>
            <a:solidFill>
              <a:srgbClr val="B2F2EA">
                <a:alpha val="26339"/>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2" name="Google Shape;192;p25"/>
            <p:cNvSpPr/>
            <p:nvPr/>
          </p:nvSpPr>
          <p:spPr>
            <a:xfrm rot="10800000">
              <a:off x="-19257" y="224110"/>
              <a:ext cx="9182538" cy="2588814"/>
            </a:xfrm>
            <a:prstGeom prst="flowChartDocument">
              <a:avLst/>
            </a:prstGeom>
            <a:solidFill>
              <a:srgbClr val="B2F2EA">
                <a:alpha val="26339"/>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grpSp>
      <p:sp>
        <p:nvSpPr>
          <p:cNvPr id="193" name="Google Shape;193;p25"/>
          <p:cNvSpPr txBox="1">
            <a:spLocks noGrp="1"/>
          </p:cNvSpPr>
          <p:nvPr>
            <p:ph type="ctrTitle"/>
          </p:nvPr>
        </p:nvSpPr>
        <p:spPr>
          <a:xfrm>
            <a:off x="5016852" y="2342222"/>
            <a:ext cx="4237200" cy="1537200"/>
          </a:xfrm>
          <a:prstGeom prst="rect">
            <a:avLst/>
          </a:prstGeom>
        </p:spPr>
        <p:txBody>
          <a:bodyPr spcFirstLastPara="1" wrap="square" lIns="113100" tIns="113100" rIns="113100" bIns="113100" anchor="ctr" anchorCtr="0">
            <a:noAutofit/>
          </a:bodyPr>
          <a:lstStyle>
            <a:lvl1pPr lvl="0" algn="r" rtl="0">
              <a:lnSpc>
                <a:spcPct val="90000"/>
              </a:lnSpc>
              <a:spcBef>
                <a:spcPts val="0"/>
              </a:spcBef>
              <a:spcAft>
                <a:spcPts val="0"/>
              </a:spcAft>
              <a:buClr>
                <a:srgbClr val="0C1D3F"/>
              </a:buClr>
              <a:buSzPts val="6400"/>
              <a:buNone/>
              <a:defRPr sz="6900">
                <a:solidFill>
                  <a:srgbClr val="0C1D3F"/>
                </a:solidFill>
                <a:latin typeface="Bubblegum Sans"/>
                <a:ea typeface="Bubblegum Sans"/>
                <a:cs typeface="Bubblegum Sans"/>
                <a:sym typeface="Bubblegum Sans"/>
              </a:defRPr>
            </a:lvl1pPr>
            <a:lvl2pPr lvl="1" algn="r" rtl="0">
              <a:spcBef>
                <a:spcPts val="0"/>
              </a:spcBef>
              <a:spcAft>
                <a:spcPts val="0"/>
              </a:spcAft>
              <a:buClr>
                <a:srgbClr val="0C1D3F"/>
              </a:buClr>
              <a:buSzPts val="6400"/>
              <a:buNone/>
              <a:defRPr sz="6400">
                <a:solidFill>
                  <a:srgbClr val="0C1D3F"/>
                </a:solidFill>
              </a:defRPr>
            </a:lvl2pPr>
            <a:lvl3pPr lvl="2" algn="r" rtl="0">
              <a:spcBef>
                <a:spcPts val="0"/>
              </a:spcBef>
              <a:spcAft>
                <a:spcPts val="0"/>
              </a:spcAft>
              <a:buClr>
                <a:srgbClr val="0C1D3F"/>
              </a:buClr>
              <a:buSzPts val="6400"/>
              <a:buNone/>
              <a:defRPr sz="6400">
                <a:solidFill>
                  <a:srgbClr val="0C1D3F"/>
                </a:solidFill>
              </a:defRPr>
            </a:lvl3pPr>
            <a:lvl4pPr lvl="3" algn="r" rtl="0">
              <a:spcBef>
                <a:spcPts val="0"/>
              </a:spcBef>
              <a:spcAft>
                <a:spcPts val="0"/>
              </a:spcAft>
              <a:buClr>
                <a:srgbClr val="0C1D3F"/>
              </a:buClr>
              <a:buSzPts val="6400"/>
              <a:buNone/>
              <a:defRPr sz="6400">
                <a:solidFill>
                  <a:srgbClr val="0C1D3F"/>
                </a:solidFill>
              </a:defRPr>
            </a:lvl4pPr>
            <a:lvl5pPr lvl="4" algn="r" rtl="0">
              <a:spcBef>
                <a:spcPts val="0"/>
              </a:spcBef>
              <a:spcAft>
                <a:spcPts val="0"/>
              </a:spcAft>
              <a:buClr>
                <a:srgbClr val="0C1D3F"/>
              </a:buClr>
              <a:buSzPts val="6400"/>
              <a:buNone/>
              <a:defRPr sz="6400">
                <a:solidFill>
                  <a:srgbClr val="0C1D3F"/>
                </a:solidFill>
              </a:defRPr>
            </a:lvl5pPr>
            <a:lvl6pPr lvl="5" algn="r" rtl="0">
              <a:spcBef>
                <a:spcPts val="0"/>
              </a:spcBef>
              <a:spcAft>
                <a:spcPts val="0"/>
              </a:spcAft>
              <a:buClr>
                <a:srgbClr val="0C1D3F"/>
              </a:buClr>
              <a:buSzPts val="6400"/>
              <a:buNone/>
              <a:defRPr sz="6400">
                <a:solidFill>
                  <a:srgbClr val="0C1D3F"/>
                </a:solidFill>
              </a:defRPr>
            </a:lvl6pPr>
            <a:lvl7pPr lvl="6" algn="r" rtl="0">
              <a:spcBef>
                <a:spcPts val="0"/>
              </a:spcBef>
              <a:spcAft>
                <a:spcPts val="0"/>
              </a:spcAft>
              <a:buClr>
                <a:srgbClr val="0C1D3F"/>
              </a:buClr>
              <a:buSzPts val="6400"/>
              <a:buNone/>
              <a:defRPr sz="6400">
                <a:solidFill>
                  <a:srgbClr val="0C1D3F"/>
                </a:solidFill>
              </a:defRPr>
            </a:lvl7pPr>
            <a:lvl8pPr lvl="7" algn="r" rtl="0">
              <a:spcBef>
                <a:spcPts val="0"/>
              </a:spcBef>
              <a:spcAft>
                <a:spcPts val="0"/>
              </a:spcAft>
              <a:buClr>
                <a:srgbClr val="0C1D3F"/>
              </a:buClr>
              <a:buSzPts val="6400"/>
              <a:buNone/>
              <a:defRPr sz="6400">
                <a:solidFill>
                  <a:srgbClr val="0C1D3F"/>
                </a:solidFill>
              </a:defRPr>
            </a:lvl8pPr>
            <a:lvl9pPr lvl="8" algn="r" rtl="0">
              <a:spcBef>
                <a:spcPts val="0"/>
              </a:spcBef>
              <a:spcAft>
                <a:spcPts val="0"/>
              </a:spcAft>
              <a:buClr>
                <a:srgbClr val="0C1D3F"/>
              </a:buClr>
              <a:buSzPts val="6400"/>
              <a:buNone/>
              <a:defRPr sz="6400">
                <a:solidFill>
                  <a:srgbClr val="0C1D3F"/>
                </a:solidFill>
              </a:defRPr>
            </a:lvl9pPr>
          </a:lstStyle>
          <a:p>
            <a:endParaRPr/>
          </a:p>
        </p:txBody>
      </p:sp>
      <p:sp>
        <p:nvSpPr>
          <p:cNvPr id="194" name="Google Shape;194;p25"/>
          <p:cNvSpPr txBox="1">
            <a:spLocks noGrp="1"/>
          </p:cNvSpPr>
          <p:nvPr>
            <p:ph type="subTitle" idx="1"/>
          </p:nvPr>
        </p:nvSpPr>
        <p:spPr>
          <a:xfrm>
            <a:off x="5029200" y="3985518"/>
            <a:ext cx="4237200" cy="1537200"/>
          </a:xfrm>
          <a:prstGeom prst="rect">
            <a:avLst/>
          </a:prstGeom>
        </p:spPr>
        <p:txBody>
          <a:bodyPr spcFirstLastPara="1" wrap="square" lIns="113100" tIns="113100" rIns="113100" bIns="113100" anchor="t" anchorCtr="0">
            <a:noAutofit/>
          </a:bodyPr>
          <a:lstStyle>
            <a:lvl1pPr lvl="0" algn="r">
              <a:lnSpc>
                <a:spcPct val="100000"/>
              </a:lnSpc>
              <a:spcBef>
                <a:spcPts val="0"/>
              </a:spcBef>
              <a:spcAft>
                <a:spcPts val="0"/>
              </a:spcAft>
              <a:buSzPts val="2000"/>
              <a:buNone/>
              <a:defRPr>
                <a:solidFill>
                  <a:srgbClr val="142850"/>
                </a:solidFill>
              </a:defRPr>
            </a:lvl1pPr>
            <a:lvl2pPr lvl="1" algn="r">
              <a:spcBef>
                <a:spcPts val="0"/>
              </a:spcBef>
              <a:spcAft>
                <a:spcPts val="0"/>
              </a:spcAft>
              <a:buSzPts val="2000"/>
              <a:buNone/>
              <a:defRPr/>
            </a:lvl2pPr>
            <a:lvl3pPr lvl="2" algn="r">
              <a:spcBef>
                <a:spcPts val="0"/>
              </a:spcBef>
              <a:spcAft>
                <a:spcPts val="0"/>
              </a:spcAft>
              <a:buSzPts val="2000"/>
              <a:buNone/>
              <a:defRPr/>
            </a:lvl3pPr>
            <a:lvl4pPr lvl="3" algn="r">
              <a:spcBef>
                <a:spcPts val="0"/>
              </a:spcBef>
              <a:spcAft>
                <a:spcPts val="0"/>
              </a:spcAft>
              <a:buSzPts val="2000"/>
              <a:buNone/>
              <a:defRPr/>
            </a:lvl4pPr>
            <a:lvl5pPr lvl="4" algn="r">
              <a:spcBef>
                <a:spcPts val="0"/>
              </a:spcBef>
              <a:spcAft>
                <a:spcPts val="0"/>
              </a:spcAft>
              <a:buSzPts val="2000"/>
              <a:buNone/>
              <a:defRPr/>
            </a:lvl5pPr>
            <a:lvl6pPr lvl="5" algn="r">
              <a:spcBef>
                <a:spcPts val="0"/>
              </a:spcBef>
              <a:spcAft>
                <a:spcPts val="0"/>
              </a:spcAft>
              <a:buSzPts val="2000"/>
              <a:buNone/>
              <a:defRPr/>
            </a:lvl6pPr>
            <a:lvl7pPr lvl="6" algn="r">
              <a:spcBef>
                <a:spcPts val="0"/>
              </a:spcBef>
              <a:spcAft>
                <a:spcPts val="0"/>
              </a:spcAft>
              <a:buSzPts val="2000"/>
              <a:buNone/>
              <a:defRPr/>
            </a:lvl7pPr>
            <a:lvl8pPr lvl="7" algn="r">
              <a:spcBef>
                <a:spcPts val="0"/>
              </a:spcBef>
              <a:spcAft>
                <a:spcPts val="0"/>
              </a:spcAft>
              <a:buSzPts val="2000"/>
              <a:buNone/>
              <a:defRPr/>
            </a:lvl8pPr>
            <a:lvl9pPr lvl="8" algn="r">
              <a:spcBef>
                <a:spcPts val="0"/>
              </a:spcBef>
              <a:spcAft>
                <a:spcPts val="0"/>
              </a:spcAft>
              <a:buSzPts val="20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anks">
  <p:cSld name="TITLE_1">
    <p:bg>
      <p:bgPr>
        <a:solidFill>
          <a:srgbClr val="A6E4DC">
            <a:alpha val="26339"/>
          </a:srgbClr>
        </a:solidFill>
        <a:effectLst/>
      </p:bgPr>
    </p:bg>
    <p:spTree>
      <p:nvGrpSpPr>
        <p:cNvPr id="1" name="Shape 195"/>
        <p:cNvGrpSpPr/>
        <p:nvPr/>
      </p:nvGrpSpPr>
      <p:grpSpPr>
        <a:xfrm>
          <a:off x="0" y="0"/>
          <a:ext cx="0" cy="0"/>
          <a:chOff x="0" y="0"/>
          <a:chExt cx="0" cy="0"/>
        </a:xfrm>
      </p:grpSpPr>
      <p:grpSp>
        <p:nvGrpSpPr>
          <p:cNvPr id="196" name="Google Shape;196;p26"/>
          <p:cNvGrpSpPr/>
          <p:nvPr/>
        </p:nvGrpSpPr>
        <p:grpSpPr>
          <a:xfrm>
            <a:off x="-21202" y="338611"/>
            <a:ext cx="10100805" cy="6967070"/>
            <a:chOff x="-19275" y="224082"/>
            <a:chExt cx="9182550" cy="4610595"/>
          </a:xfrm>
        </p:grpSpPr>
        <p:grpSp>
          <p:nvGrpSpPr>
            <p:cNvPr id="197" name="Google Shape;197;p26"/>
            <p:cNvGrpSpPr/>
            <p:nvPr/>
          </p:nvGrpSpPr>
          <p:grpSpPr>
            <a:xfrm>
              <a:off x="-19275" y="224082"/>
              <a:ext cx="9182550" cy="3184218"/>
              <a:chOff x="-19275" y="224082"/>
              <a:chExt cx="9182550" cy="3184218"/>
            </a:xfrm>
          </p:grpSpPr>
          <p:sp>
            <p:nvSpPr>
              <p:cNvPr id="198" name="Google Shape;198;p26"/>
              <p:cNvSpPr/>
              <p:nvPr/>
            </p:nvSpPr>
            <p:spPr>
              <a:xfrm rot="10800000" flipH="1">
                <a:off x="-19275" y="505962"/>
                <a:ext cx="9182538" cy="2902338"/>
              </a:xfrm>
              <a:prstGeom prst="flowChartDocument">
                <a:avLst/>
              </a:prstGeom>
              <a:solidFill>
                <a:srgbClr val="B2F2EA">
                  <a:alpha val="26339"/>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9" name="Google Shape;199;p26"/>
              <p:cNvSpPr/>
              <p:nvPr/>
            </p:nvSpPr>
            <p:spPr>
              <a:xfrm rot="10800000">
                <a:off x="-19263" y="224082"/>
                <a:ext cx="9182538" cy="3184218"/>
              </a:xfrm>
              <a:prstGeom prst="flowChartDocument">
                <a:avLst/>
              </a:prstGeom>
              <a:solidFill>
                <a:srgbClr val="B2F2EA">
                  <a:alpha val="26339"/>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00" name="Google Shape;200;p26"/>
            <p:cNvGrpSpPr/>
            <p:nvPr/>
          </p:nvGrpSpPr>
          <p:grpSpPr>
            <a:xfrm rot="10800000">
              <a:off x="-19275" y="3408784"/>
              <a:ext cx="9182550" cy="1425893"/>
              <a:chOff x="-19275" y="224082"/>
              <a:chExt cx="9182550" cy="3184218"/>
            </a:xfrm>
          </p:grpSpPr>
          <p:sp>
            <p:nvSpPr>
              <p:cNvPr id="201" name="Google Shape;201;p26"/>
              <p:cNvSpPr/>
              <p:nvPr/>
            </p:nvSpPr>
            <p:spPr>
              <a:xfrm rot="10800000" flipH="1">
                <a:off x="-19275" y="505962"/>
                <a:ext cx="9182538" cy="2902338"/>
              </a:xfrm>
              <a:prstGeom prst="flowChartDocument">
                <a:avLst/>
              </a:prstGeom>
              <a:solidFill>
                <a:srgbClr val="B2F2EA">
                  <a:alpha val="26339"/>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2" name="Google Shape;202;p26"/>
              <p:cNvSpPr/>
              <p:nvPr/>
            </p:nvSpPr>
            <p:spPr>
              <a:xfrm rot="10800000">
                <a:off x="-19263" y="224082"/>
                <a:ext cx="9182538" cy="3184218"/>
              </a:xfrm>
              <a:prstGeom prst="flowChartDocument">
                <a:avLst/>
              </a:prstGeom>
              <a:solidFill>
                <a:srgbClr val="B2F2EA">
                  <a:alpha val="26339"/>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grpSp>
      </p:grpSp>
      <p:sp>
        <p:nvSpPr>
          <p:cNvPr id="203" name="Google Shape;203;p26"/>
          <p:cNvSpPr txBox="1">
            <a:spLocks noGrp="1"/>
          </p:cNvSpPr>
          <p:nvPr>
            <p:ph type="ctrTitle"/>
          </p:nvPr>
        </p:nvSpPr>
        <p:spPr>
          <a:xfrm>
            <a:off x="792000" y="816000"/>
            <a:ext cx="4237200" cy="1167000"/>
          </a:xfrm>
          <a:prstGeom prst="rect">
            <a:avLst/>
          </a:prstGeom>
        </p:spPr>
        <p:txBody>
          <a:bodyPr spcFirstLastPara="1" wrap="square" lIns="113100" tIns="113100" rIns="113100" bIns="113100" anchor="ctr" anchorCtr="0">
            <a:noAutofit/>
          </a:bodyPr>
          <a:lstStyle>
            <a:lvl1pPr lvl="0" rtl="0">
              <a:lnSpc>
                <a:spcPct val="90000"/>
              </a:lnSpc>
              <a:spcBef>
                <a:spcPts val="0"/>
              </a:spcBef>
              <a:spcAft>
                <a:spcPts val="0"/>
              </a:spcAft>
              <a:buClr>
                <a:srgbClr val="0C1D3F"/>
              </a:buClr>
              <a:buSzPts val="6400"/>
              <a:buNone/>
              <a:defRPr sz="6900">
                <a:solidFill>
                  <a:srgbClr val="0C1D3F"/>
                </a:solidFill>
                <a:latin typeface="Bubblegum Sans"/>
                <a:ea typeface="Bubblegum Sans"/>
                <a:cs typeface="Bubblegum Sans"/>
                <a:sym typeface="Bubblegum Sans"/>
              </a:defRPr>
            </a:lvl1pPr>
            <a:lvl2pPr lvl="1" algn="ctr" rtl="0">
              <a:spcBef>
                <a:spcPts val="0"/>
              </a:spcBef>
              <a:spcAft>
                <a:spcPts val="0"/>
              </a:spcAft>
              <a:buClr>
                <a:srgbClr val="0C1D3F"/>
              </a:buClr>
              <a:buSzPts val="6400"/>
              <a:buNone/>
              <a:defRPr sz="6400">
                <a:solidFill>
                  <a:srgbClr val="0C1D3F"/>
                </a:solidFill>
              </a:defRPr>
            </a:lvl2pPr>
            <a:lvl3pPr lvl="2" algn="ctr" rtl="0">
              <a:spcBef>
                <a:spcPts val="0"/>
              </a:spcBef>
              <a:spcAft>
                <a:spcPts val="0"/>
              </a:spcAft>
              <a:buClr>
                <a:srgbClr val="0C1D3F"/>
              </a:buClr>
              <a:buSzPts val="6400"/>
              <a:buNone/>
              <a:defRPr sz="6400">
                <a:solidFill>
                  <a:srgbClr val="0C1D3F"/>
                </a:solidFill>
              </a:defRPr>
            </a:lvl3pPr>
            <a:lvl4pPr lvl="3" algn="ctr" rtl="0">
              <a:spcBef>
                <a:spcPts val="0"/>
              </a:spcBef>
              <a:spcAft>
                <a:spcPts val="0"/>
              </a:spcAft>
              <a:buClr>
                <a:srgbClr val="0C1D3F"/>
              </a:buClr>
              <a:buSzPts val="6400"/>
              <a:buNone/>
              <a:defRPr sz="6400">
                <a:solidFill>
                  <a:srgbClr val="0C1D3F"/>
                </a:solidFill>
              </a:defRPr>
            </a:lvl4pPr>
            <a:lvl5pPr lvl="4" algn="ctr" rtl="0">
              <a:spcBef>
                <a:spcPts val="0"/>
              </a:spcBef>
              <a:spcAft>
                <a:spcPts val="0"/>
              </a:spcAft>
              <a:buClr>
                <a:srgbClr val="0C1D3F"/>
              </a:buClr>
              <a:buSzPts val="6400"/>
              <a:buNone/>
              <a:defRPr sz="6400">
                <a:solidFill>
                  <a:srgbClr val="0C1D3F"/>
                </a:solidFill>
              </a:defRPr>
            </a:lvl5pPr>
            <a:lvl6pPr lvl="5" algn="ctr" rtl="0">
              <a:spcBef>
                <a:spcPts val="0"/>
              </a:spcBef>
              <a:spcAft>
                <a:spcPts val="0"/>
              </a:spcAft>
              <a:buClr>
                <a:srgbClr val="0C1D3F"/>
              </a:buClr>
              <a:buSzPts val="6400"/>
              <a:buNone/>
              <a:defRPr sz="6400">
                <a:solidFill>
                  <a:srgbClr val="0C1D3F"/>
                </a:solidFill>
              </a:defRPr>
            </a:lvl6pPr>
            <a:lvl7pPr lvl="6" algn="ctr" rtl="0">
              <a:spcBef>
                <a:spcPts val="0"/>
              </a:spcBef>
              <a:spcAft>
                <a:spcPts val="0"/>
              </a:spcAft>
              <a:buClr>
                <a:srgbClr val="0C1D3F"/>
              </a:buClr>
              <a:buSzPts val="6400"/>
              <a:buNone/>
              <a:defRPr sz="6400">
                <a:solidFill>
                  <a:srgbClr val="0C1D3F"/>
                </a:solidFill>
              </a:defRPr>
            </a:lvl7pPr>
            <a:lvl8pPr lvl="7" algn="ctr" rtl="0">
              <a:spcBef>
                <a:spcPts val="0"/>
              </a:spcBef>
              <a:spcAft>
                <a:spcPts val="0"/>
              </a:spcAft>
              <a:buClr>
                <a:srgbClr val="0C1D3F"/>
              </a:buClr>
              <a:buSzPts val="6400"/>
              <a:buNone/>
              <a:defRPr sz="6400">
                <a:solidFill>
                  <a:srgbClr val="0C1D3F"/>
                </a:solidFill>
              </a:defRPr>
            </a:lvl8pPr>
            <a:lvl9pPr lvl="8" algn="ctr" rtl="0">
              <a:spcBef>
                <a:spcPts val="0"/>
              </a:spcBef>
              <a:spcAft>
                <a:spcPts val="0"/>
              </a:spcAft>
              <a:buClr>
                <a:srgbClr val="0C1D3F"/>
              </a:buClr>
              <a:buSzPts val="6400"/>
              <a:buNone/>
              <a:defRPr sz="6400">
                <a:solidFill>
                  <a:srgbClr val="0C1D3F"/>
                </a:solidFill>
              </a:defRPr>
            </a:lvl9pPr>
          </a:lstStyle>
          <a:p>
            <a:endParaRPr/>
          </a:p>
        </p:txBody>
      </p:sp>
      <p:sp>
        <p:nvSpPr>
          <p:cNvPr id="204" name="Google Shape;204;p26"/>
          <p:cNvSpPr txBox="1">
            <a:spLocks noGrp="1"/>
          </p:cNvSpPr>
          <p:nvPr>
            <p:ph type="subTitle" idx="1"/>
          </p:nvPr>
        </p:nvSpPr>
        <p:spPr>
          <a:xfrm>
            <a:off x="792000" y="2194398"/>
            <a:ext cx="4590000" cy="649500"/>
          </a:xfrm>
          <a:prstGeom prst="rect">
            <a:avLst/>
          </a:prstGeom>
        </p:spPr>
        <p:txBody>
          <a:bodyPr spcFirstLastPara="1" wrap="square" lIns="113100" tIns="113100" rIns="113100" bIns="113100" anchor="ctr" anchorCtr="0">
            <a:noAutofit/>
          </a:bodyPr>
          <a:lstStyle>
            <a:lvl1pPr lvl="0" rtl="0">
              <a:lnSpc>
                <a:spcPct val="100000"/>
              </a:lnSpc>
              <a:spcBef>
                <a:spcPts val="0"/>
              </a:spcBef>
              <a:spcAft>
                <a:spcPts val="0"/>
              </a:spcAft>
              <a:buClr>
                <a:srgbClr val="0C1D3F"/>
              </a:buClr>
              <a:buSzPts val="2800"/>
              <a:buFont typeface="Bubblegum Sans"/>
              <a:buNone/>
              <a:defRPr sz="2800">
                <a:solidFill>
                  <a:srgbClr val="0C1D3F"/>
                </a:solidFill>
                <a:latin typeface="Bubblegum Sans"/>
                <a:ea typeface="Bubblegum Sans"/>
                <a:cs typeface="Bubblegum Sans"/>
                <a:sym typeface="Bubblegum Sans"/>
              </a:defRPr>
            </a:lvl1pPr>
            <a:lvl2pPr lvl="1" algn="ctr" rtl="0">
              <a:lnSpc>
                <a:spcPct val="100000"/>
              </a:lnSpc>
              <a:spcBef>
                <a:spcPts val="0"/>
              </a:spcBef>
              <a:spcAft>
                <a:spcPts val="0"/>
              </a:spcAft>
              <a:buClr>
                <a:srgbClr val="0C1D3F"/>
              </a:buClr>
              <a:buSzPts val="2800"/>
              <a:buFont typeface="Bubblegum Sans"/>
              <a:buNone/>
              <a:defRPr sz="2800">
                <a:solidFill>
                  <a:srgbClr val="0C1D3F"/>
                </a:solidFill>
                <a:latin typeface="Bubblegum Sans"/>
                <a:ea typeface="Bubblegum Sans"/>
                <a:cs typeface="Bubblegum Sans"/>
                <a:sym typeface="Bubblegum Sans"/>
              </a:defRPr>
            </a:lvl2pPr>
            <a:lvl3pPr lvl="2" algn="ctr" rtl="0">
              <a:lnSpc>
                <a:spcPct val="100000"/>
              </a:lnSpc>
              <a:spcBef>
                <a:spcPts val="0"/>
              </a:spcBef>
              <a:spcAft>
                <a:spcPts val="0"/>
              </a:spcAft>
              <a:buClr>
                <a:srgbClr val="0C1D3F"/>
              </a:buClr>
              <a:buSzPts val="2800"/>
              <a:buFont typeface="Bubblegum Sans"/>
              <a:buNone/>
              <a:defRPr sz="2800">
                <a:solidFill>
                  <a:srgbClr val="0C1D3F"/>
                </a:solidFill>
                <a:latin typeface="Bubblegum Sans"/>
                <a:ea typeface="Bubblegum Sans"/>
                <a:cs typeface="Bubblegum Sans"/>
                <a:sym typeface="Bubblegum Sans"/>
              </a:defRPr>
            </a:lvl3pPr>
            <a:lvl4pPr lvl="3" algn="ctr" rtl="0">
              <a:lnSpc>
                <a:spcPct val="100000"/>
              </a:lnSpc>
              <a:spcBef>
                <a:spcPts val="0"/>
              </a:spcBef>
              <a:spcAft>
                <a:spcPts val="0"/>
              </a:spcAft>
              <a:buClr>
                <a:srgbClr val="0C1D3F"/>
              </a:buClr>
              <a:buSzPts val="2800"/>
              <a:buFont typeface="Bubblegum Sans"/>
              <a:buNone/>
              <a:defRPr sz="2800">
                <a:solidFill>
                  <a:srgbClr val="0C1D3F"/>
                </a:solidFill>
                <a:latin typeface="Bubblegum Sans"/>
                <a:ea typeface="Bubblegum Sans"/>
                <a:cs typeface="Bubblegum Sans"/>
                <a:sym typeface="Bubblegum Sans"/>
              </a:defRPr>
            </a:lvl4pPr>
            <a:lvl5pPr lvl="4" algn="ctr" rtl="0">
              <a:lnSpc>
                <a:spcPct val="100000"/>
              </a:lnSpc>
              <a:spcBef>
                <a:spcPts val="0"/>
              </a:spcBef>
              <a:spcAft>
                <a:spcPts val="0"/>
              </a:spcAft>
              <a:buClr>
                <a:srgbClr val="0C1D3F"/>
              </a:buClr>
              <a:buSzPts val="2800"/>
              <a:buFont typeface="Bubblegum Sans"/>
              <a:buNone/>
              <a:defRPr sz="2800">
                <a:solidFill>
                  <a:srgbClr val="0C1D3F"/>
                </a:solidFill>
                <a:latin typeface="Bubblegum Sans"/>
                <a:ea typeface="Bubblegum Sans"/>
                <a:cs typeface="Bubblegum Sans"/>
                <a:sym typeface="Bubblegum Sans"/>
              </a:defRPr>
            </a:lvl5pPr>
            <a:lvl6pPr lvl="5" algn="ctr" rtl="0">
              <a:lnSpc>
                <a:spcPct val="100000"/>
              </a:lnSpc>
              <a:spcBef>
                <a:spcPts val="0"/>
              </a:spcBef>
              <a:spcAft>
                <a:spcPts val="0"/>
              </a:spcAft>
              <a:buClr>
                <a:srgbClr val="0C1D3F"/>
              </a:buClr>
              <a:buSzPts val="2800"/>
              <a:buFont typeface="Bubblegum Sans"/>
              <a:buNone/>
              <a:defRPr sz="2800">
                <a:solidFill>
                  <a:srgbClr val="0C1D3F"/>
                </a:solidFill>
                <a:latin typeface="Bubblegum Sans"/>
                <a:ea typeface="Bubblegum Sans"/>
                <a:cs typeface="Bubblegum Sans"/>
                <a:sym typeface="Bubblegum Sans"/>
              </a:defRPr>
            </a:lvl6pPr>
            <a:lvl7pPr lvl="6" algn="ctr" rtl="0">
              <a:lnSpc>
                <a:spcPct val="100000"/>
              </a:lnSpc>
              <a:spcBef>
                <a:spcPts val="0"/>
              </a:spcBef>
              <a:spcAft>
                <a:spcPts val="0"/>
              </a:spcAft>
              <a:buClr>
                <a:srgbClr val="0C1D3F"/>
              </a:buClr>
              <a:buSzPts val="2800"/>
              <a:buFont typeface="Bubblegum Sans"/>
              <a:buNone/>
              <a:defRPr sz="2800">
                <a:solidFill>
                  <a:srgbClr val="0C1D3F"/>
                </a:solidFill>
                <a:latin typeface="Bubblegum Sans"/>
                <a:ea typeface="Bubblegum Sans"/>
                <a:cs typeface="Bubblegum Sans"/>
                <a:sym typeface="Bubblegum Sans"/>
              </a:defRPr>
            </a:lvl7pPr>
            <a:lvl8pPr lvl="7" algn="ctr" rtl="0">
              <a:lnSpc>
                <a:spcPct val="100000"/>
              </a:lnSpc>
              <a:spcBef>
                <a:spcPts val="0"/>
              </a:spcBef>
              <a:spcAft>
                <a:spcPts val="0"/>
              </a:spcAft>
              <a:buClr>
                <a:srgbClr val="0C1D3F"/>
              </a:buClr>
              <a:buSzPts val="2800"/>
              <a:buFont typeface="Bubblegum Sans"/>
              <a:buNone/>
              <a:defRPr sz="2800">
                <a:solidFill>
                  <a:srgbClr val="0C1D3F"/>
                </a:solidFill>
                <a:latin typeface="Bubblegum Sans"/>
                <a:ea typeface="Bubblegum Sans"/>
                <a:cs typeface="Bubblegum Sans"/>
                <a:sym typeface="Bubblegum Sans"/>
              </a:defRPr>
            </a:lvl8pPr>
            <a:lvl9pPr lvl="8" algn="ctr" rtl="0">
              <a:lnSpc>
                <a:spcPct val="100000"/>
              </a:lnSpc>
              <a:spcBef>
                <a:spcPts val="0"/>
              </a:spcBef>
              <a:spcAft>
                <a:spcPts val="0"/>
              </a:spcAft>
              <a:buClr>
                <a:srgbClr val="0C1D3F"/>
              </a:buClr>
              <a:buSzPts val="2800"/>
              <a:buFont typeface="Bubblegum Sans"/>
              <a:buNone/>
              <a:defRPr sz="2800">
                <a:solidFill>
                  <a:srgbClr val="0C1D3F"/>
                </a:solidFill>
                <a:latin typeface="Bubblegum Sans"/>
                <a:ea typeface="Bubblegum Sans"/>
                <a:cs typeface="Bubblegum Sans"/>
                <a:sym typeface="Bubblegum Sans"/>
              </a:defRPr>
            </a:lvl9pPr>
          </a:lstStyle>
          <a:p>
            <a:endParaRPr/>
          </a:p>
        </p:txBody>
      </p:sp>
      <p:sp>
        <p:nvSpPr>
          <p:cNvPr id="205" name="Google Shape;205;p26"/>
          <p:cNvSpPr txBox="1">
            <a:spLocks noGrp="1"/>
          </p:cNvSpPr>
          <p:nvPr>
            <p:ph type="subTitle" idx="2"/>
          </p:nvPr>
        </p:nvSpPr>
        <p:spPr>
          <a:xfrm>
            <a:off x="792000" y="3055542"/>
            <a:ext cx="4237200" cy="1371300"/>
          </a:xfrm>
          <a:prstGeom prst="rect">
            <a:avLst/>
          </a:prstGeom>
        </p:spPr>
        <p:txBody>
          <a:bodyPr spcFirstLastPara="1" wrap="square" lIns="113100" tIns="113100" rIns="113100" bIns="113100" anchor="ctr" anchorCtr="0">
            <a:noAutofit/>
          </a:bodyPr>
          <a:lstStyle>
            <a:lvl1pPr lvl="0" rtl="0">
              <a:lnSpc>
                <a:spcPct val="100000"/>
              </a:lnSpc>
              <a:spcBef>
                <a:spcPts val="0"/>
              </a:spcBef>
              <a:spcAft>
                <a:spcPts val="0"/>
              </a:spcAft>
              <a:buClr>
                <a:srgbClr val="0C1D3F"/>
              </a:buClr>
              <a:buSzPts val="2000"/>
              <a:buFont typeface="Abel"/>
              <a:buNone/>
              <a:defRPr>
                <a:solidFill>
                  <a:srgbClr val="0C1D3F"/>
                </a:solidFill>
                <a:latin typeface="Abel"/>
                <a:ea typeface="Abel"/>
                <a:cs typeface="Abel"/>
                <a:sym typeface="Abel"/>
              </a:defRPr>
            </a:lvl1pPr>
            <a:lvl2pPr lvl="1" algn="ctr" rtl="0">
              <a:lnSpc>
                <a:spcPct val="100000"/>
              </a:lnSpc>
              <a:spcBef>
                <a:spcPts val="0"/>
              </a:spcBef>
              <a:spcAft>
                <a:spcPts val="0"/>
              </a:spcAft>
              <a:buClr>
                <a:srgbClr val="0C1D3F"/>
              </a:buClr>
              <a:buSzPts val="2200"/>
              <a:buFont typeface="Abel"/>
              <a:buNone/>
              <a:defRPr sz="2200">
                <a:solidFill>
                  <a:srgbClr val="0C1D3F"/>
                </a:solidFill>
                <a:latin typeface="Abel"/>
                <a:ea typeface="Abel"/>
                <a:cs typeface="Abel"/>
                <a:sym typeface="Abel"/>
              </a:defRPr>
            </a:lvl2pPr>
            <a:lvl3pPr lvl="2" algn="ctr" rtl="0">
              <a:lnSpc>
                <a:spcPct val="100000"/>
              </a:lnSpc>
              <a:spcBef>
                <a:spcPts val="0"/>
              </a:spcBef>
              <a:spcAft>
                <a:spcPts val="0"/>
              </a:spcAft>
              <a:buClr>
                <a:srgbClr val="0C1D3F"/>
              </a:buClr>
              <a:buSzPts val="2200"/>
              <a:buFont typeface="Abel"/>
              <a:buNone/>
              <a:defRPr sz="2200">
                <a:solidFill>
                  <a:srgbClr val="0C1D3F"/>
                </a:solidFill>
                <a:latin typeface="Abel"/>
                <a:ea typeface="Abel"/>
                <a:cs typeface="Abel"/>
                <a:sym typeface="Abel"/>
              </a:defRPr>
            </a:lvl3pPr>
            <a:lvl4pPr lvl="3" algn="ctr" rtl="0">
              <a:lnSpc>
                <a:spcPct val="100000"/>
              </a:lnSpc>
              <a:spcBef>
                <a:spcPts val="0"/>
              </a:spcBef>
              <a:spcAft>
                <a:spcPts val="0"/>
              </a:spcAft>
              <a:buClr>
                <a:srgbClr val="0C1D3F"/>
              </a:buClr>
              <a:buSzPts val="2200"/>
              <a:buFont typeface="Abel"/>
              <a:buNone/>
              <a:defRPr sz="2200">
                <a:solidFill>
                  <a:srgbClr val="0C1D3F"/>
                </a:solidFill>
                <a:latin typeface="Abel"/>
                <a:ea typeface="Abel"/>
                <a:cs typeface="Abel"/>
                <a:sym typeface="Abel"/>
              </a:defRPr>
            </a:lvl4pPr>
            <a:lvl5pPr lvl="4" algn="ctr" rtl="0">
              <a:lnSpc>
                <a:spcPct val="100000"/>
              </a:lnSpc>
              <a:spcBef>
                <a:spcPts val="0"/>
              </a:spcBef>
              <a:spcAft>
                <a:spcPts val="0"/>
              </a:spcAft>
              <a:buClr>
                <a:srgbClr val="0C1D3F"/>
              </a:buClr>
              <a:buSzPts val="2200"/>
              <a:buFont typeface="Abel"/>
              <a:buNone/>
              <a:defRPr sz="2200">
                <a:solidFill>
                  <a:srgbClr val="0C1D3F"/>
                </a:solidFill>
                <a:latin typeface="Abel"/>
                <a:ea typeface="Abel"/>
                <a:cs typeface="Abel"/>
                <a:sym typeface="Abel"/>
              </a:defRPr>
            </a:lvl5pPr>
            <a:lvl6pPr lvl="5" algn="ctr" rtl="0">
              <a:lnSpc>
                <a:spcPct val="100000"/>
              </a:lnSpc>
              <a:spcBef>
                <a:spcPts val="0"/>
              </a:spcBef>
              <a:spcAft>
                <a:spcPts val="0"/>
              </a:spcAft>
              <a:buClr>
                <a:srgbClr val="0C1D3F"/>
              </a:buClr>
              <a:buSzPts val="2200"/>
              <a:buFont typeface="Abel"/>
              <a:buNone/>
              <a:defRPr sz="2200">
                <a:solidFill>
                  <a:srgbClr val="0C1D3F"/>
                </a:solidFill>
                <a:latin typeface="Abel"/>
                <a:ea typeface="Abel"/>
                <a:cs typeface="Abel"/>
                <a:sym typeface="Abel"/>
              </a:defRPr>
            </a:lvl6pPr>
            <a:lvl7pPr lvl="6" algn="ctr" rtl="0">
              <a:lnSpc>
                <a:spcPct val="100000"/>
              </a:lnSpc>
              <a:spcBef>
                <a:spcPts val="0"/>
              </a:spcBef>
              <a:spcAft>
                <a:spcPts val="0"/>
              </a:spcAft>
              <a:buClr>
                <a:srgbClr val="0C1D3F"/>
              </a:buClr>
              <a:buSzPts val="2200"/>
              <a:buFont typeface="Abel"/>
              <a:buNone/>
              <a:defRPr sz="2200">
                <a:solidFill>
                  <a:srgbClr val="0C1D3F"/>
                </a:solidFill>
                <a:latin typeface="Abel"/>
                <a:ea typeface="Abel"/>
                <a:cs typeface="Abel"/>
                <a:sym typeface="Abel"/>
              </a:defRPr>
            </a:lvl7pPr>
            <a:lvl8pPr lvl="7" algn="ctr" rtl="0">
              <a:lnSpc>
                <a:spcPct val="100000"/>
              </a:lnSpc>
              <a:spcBef>
                <a:spcPts val="0"/>
              </a:spcBef>
              <a:spcAft>
                <a:spcPts val="0"/>
              </a:spcAft>
              <a:buClr>
                <a:srgbClr val="0C1D3F"/>
              </a:buClr>
              <a:buSzPts val="2200"/>
              <a:buFont typeface="Abel"/>
              <a:buNone/>
              <a:defRPr sz="2200">
                <a:solidFill>
                  <a:srgbClr val="0C1D3F"/>
                </a:solidFill>
                <a:latin typeface="Abel"/>
                <a:ea typeface="Abel"/>
                <a:cs typeface="Abel"/>
                <a:sym typeface="Abel"/>
              </a:defRPr>
            </a:lvl8pPr>
            <a:lvl9pPr lvl="8" algn="ctr" rtl="0">
              <a:lnSpc>
                <a:spcPct val="100000"/>
              </a:lnSpc>
              <a:spcBef>
                <a:spcPts val="0"/>
              </a:spcBef>
              <a:spcAft>
                <a:spcPts val="0"/>
              </a:spcAft>
              <a:buClr>
                <a:srgbClr val="0C1D3F"/>
              </a:buClr>
              <a:buSzPts val="2200"/>
              <a:buFont typeface="Abel"/>
              <a:buNone/>
              <a:defRPr sz="2200">
                <a:solidFill>
                  <a:srgbClr val="0C1D3F"/>
                </a:solidFill>
                <a:latin typeface="Abel"/>
                <a:ea typeface="Abel"/>
                <a:cs typeface="Abel"/>
                <a:sym typeface="Abel"/>
              </a:defRPr>
            </a:lvl9pPr>
          </a:lstStyle>
          <a:p>
            <a:endParaRPr/>
          </a:p>
        </p:txBody>
      </p:sp>
      <p:sp>
        <p:nvSpPr>
          <p:cNvPr id="206" name="Google Shape;206;p26"/>
          <p:cNvSpPr txBox="1"/>
          <p:nvPr/>
        </p:nvSpPr>
        <p:spPr>
          <a:xfrm>
            <a:off x="792000" y="5499538"/>
            <a:ext cx="4134000" cy="624300"/>
          </a:xfrm>
          <a:prstGeom prst="rect">
            <a:avLst/>
          </a:prstGeom>
          <a:noFill/>
          <a:ln>
            <a:noFill/>
          </a:ln>
        </p:spPr>
        <p:txBody>
          <a:bodyPr spcFirstLastPara="1" wrap="square" lIns="113100" tIns="113100" rIns="113100" bIns="113100" anchor="ctr" anchorCtr="0">
            <a:noAutofit/>
          </a:bodyPr>
          <a:lstStyle/>
          <a:p>
            <a:pPr marL="0" lvl="0" indent="0" algn="l" rtl="0">
              <a:spcBef>
                <a:spcPts val="400"/>
              </a:spcBef>
              <a:spcAft>
                <a:spcPts val="0"/>
              </a:spcAft>
              <a:buNone/>
            </a:pPr>
            <a:r>
              <a:rPr lang="en" sz="1200" b="1">
                <a:solidFill>
                  <a:srgbClr val="142850"/>
                </a:solidFill>
                <a:latin typeface="Abel"/>
                <a:ea typeface="Abel"/>
                <a:cs typeface="Abel"/>
                <a:sym typeface="Abel"/>
              </a:rPr>
              <a:t>CREDITS:</a:t>
            </a:r>
            <a:r>
              <a:rPr lang="en" sz="1200">
                <a:solidFill>
                  <a:srgbClr val="142850"/>
                </a:solidFill>
                <a:latin typeface="Abel"/>
                <a:ea typeface="Abel"/>
                <a:cs typeface="Abel"/>
                <a:sym typeface="Abel"/>
              </a:rPr>
              <a:t> This presentation template was created by </a:t>
            </a:r>
            <a:r>
              <a:rPr lang="en" sz="1200" b="1">
                <a:solidFill>
                  <a:srgbClr val="142850"/>
                </a:solidFill>
                <a:uFill>
                  <a:noFill/>
                </a:uFill>
                <a:latin typeface="Abel"/>
                <a:ea typeface="Abel"/>
                <a:cs typeface="Abel"/>
                <a:sym typeface="Abel"/>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200">
                <a:solidFill>
                  <a:srgbClr val="142850"/>
                </a:solidFill>
                <a:latin typeface="Abel"/>
                <a:ea typeface="Abel"/>
                <a:cs typeface="Abel"/>
                <a:sym typeface="Abel"/>
              </a:rPr>
              <a:t>, including icons by </a:t>
            </a:r>
            <a:r>
              <a:rPr lang="en" sz="1200" b="1">
                <a:solidFill>
                  <a:srgbClr val="142850"/>
                </a:solidFill>
                <a:uFill>
                  <a:noFill/>
                </a:uFill>
                <a:latin typeface="Abel"/>
                <a:ea typeface="Abel"/>
                <a:cs typeface="Abel"/>
                <a:sym typeface="Abe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200">
                <a:solidFill>
                  <a:srgbClr val="142850"/>
                </a:solidFill>
                <a:latin typeface="Abel"/>
                <a:ea typeface="Abel"/>
                <a:cs typeface="Abel"/>
                <a:sym typeface="Abel"/>
              </a:rPr>
              <a:t>, infographics &amp; images by </a:t>
            </a:r>
            <a:r>
              <a:rPr lang="en" sz="1200" b="1">
                <a:solidFill>
                  <a:srgbClr val="142850"/>
                </a:solidFill>
                <a:uFill>
                  <a:noFill/>
                </a:uFill>
                <a:latin typeface="Abel"/>
                <a:ea typeface="Abel"/>
                <a:cs typeface="Abel"/>
                <a:sym typeface="Abe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r>
              <a:rPr lang="en" sz="1200">
                <a:solidFill>
                  <a:srgbClr val="142850"/>
                </a:solidFill>
                <a:latin typeface="Abel"/>
                <a:ea typeface="Abel"/>
                <a:cs typeface="Abel"/>
                <a:sym typeface="Abel"/>
              </a:rPr>
              <a:t> </a:t>
            </a:r>
            <a:endParaRPr sz="1200" b="1">
              <a:solidFill>
                <a:srgbClr val="142850"/>
              </a:solidFill>
              <a:latin typeface="Abel"/>
              <a:ea typeface="Abel"/>
              <a:cs typeface="Abel"/>
              <a:sym typeface="Abe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
  <p:cSld name="CUSTOM_7">
    <p:spTree>
      <p:nvGrpSpPr>
        <p:cNvPr id="1" name="Shape 207"/>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208"/>
        <p:cNvGrpSpPr/>
        <p:nvPr/>
      </p:nvGrpSpPr>
      <p:grpSpPr>
        <a:xfrm>
          <a:off x="0" y="0"/>
          <a:ext cx="0" cy="0"/>
          <a:chOff x="0" y="0"/>
          <a:chExt cx="0" cy="0"/>
        </a:xfrm>
      </p:grpSpPr>
      <p:grpSp>
        <p:nvGrpSpPr>
          <p:cNvPr id="209" name="Google Shape;209;p28"/>
          <p:cNvGrpSpPr/>
          <p:nvPr/>
        </p:nvGrpSpPr>
        <p:grpSpPr>
          <a:xfrm>
            <a:off x="-21202" y="338611"/>
            <a:ext cx="10100805" cy="6967070"/>
            <a:chOff x="-19275" y="224082"/>
            <a:chExt cx="9182550" cy="4610595"/>
          </a:xfrm>
        </p:grpSpPr>
        <p:grpSp>
          <p:nvGrpSpPr>
            <p:cNvPr id="210" name="Google Shape;210;p28"/>
            <p:cNvGrpSpPr/>
            <p:nvPr/>
          </p:nvGrpSpPr>
          <p:grpSpPr>
            <a:xfrm>
              <a:off x="-19275" y="224082"/>
              <a:ext cx="9182550" cy="3184218"/>
              <a:chOff x="-19275" y="224082"/>
              <a:chExt cx="9182550" cy="3184218"/>
            </a:xfrm>
          </p:grpSpPr>
          <p:sp>
            <p:nvSpPr>
              <p:cNvPr id="211" name="Google Shape;211;p28"/>
              <p:cNvSpPr/>
              <p:nvPr/>
            </p:nvSpPr>
            <p:spPr>
              <a:xfrm rot="10800000" flipH="1">
                <a:off x="-19275" y="505962"/>
                <a:ext cx="9182538" cy="2902338"/>
              </a:xfrm>
              <a:prstGeom prst="flowChartDocument">
                <a:avLst/>
              </a:prstGeom>
              <a:solidFill>
                <a:srgbClr val="B2F2EA">
                  <a:alpha val="26339"/>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2" name="Google Shape;212;p28"/>
              <p:cNvSpPr/>
              <p:nvPr/>
            </p:nvSpPr>
            <p:spPr>
              <a:xfrm rot="10800000">
                <a:off x="-19263" y="224082"/>
                <a:ext cx="9182538" cy="3184218"/>
              </a:xfrm>
              <a:prstGeom prst="flowChartDocument">
                <a:avLst/>
              </a:prstGeom>
              <a:solidFill>
                <a:srgbClr val="B2F2EA">
                  <a:alpha val="26339"/>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13" name="Google Shape;213;p28"/>
            <p:cNvGrpSpPr/>
            <p:nvPr/>
          </p:nvGrpSpPr>
          <p:grpSpPr>
            <a:xfrm rot="10800000">
              <a:off x="-19275" y="3408784"/>
              <a:ext cx="9182550" cy="1425893"/>
              <a:chOff x="-19275" y="224082"/>
              <a:chExt cx="9182550" cy="3184218"/>
            </a:xfrm>
          </p:grpSpPr>
          <p:sp>
            <p:nvSpPr>
              <p:cNvPr id="214" name="Google Shape;214;p28"/>
              <p:cNvSpPr/>
              <p:nvPr/>
            </p:nvSpPr>
            <p:spPr>
              <a:xfrm rot="10800000" flipH="1">
                <a:off x="-19275" y="505962"/>
                <a:ext cx="9182538" cy="2902338"/>
              </a:xfrm>
              <a:prstGeom prst="flowChartDocument">
                <a:avLst/>
              </a:prstGeom>
              <a:solidFill>
                <a:srgbClr val="B2F2EA">
                  <a:alpha val="26339"/>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5" name="Google Shape;215;p28"/>
              <p:cNvSpPr/>
              <p:nvPr/>
            </p:nvSpPr>
            <p:spPr>
              <a:xfrm rot="10800000">
                <a:off x="-19263" y="224082"/>
                <a:ext cx="9182538" cy="3184218"/>
              </a:xfrm>
              <a:prstGeom prst="flowChartDocument">
                <a:avLst/>
              </a:prstGeom>
              <a:solidFill>
                <a:srgbClr val="B2F2EA">
                  <a:alpha val="26339"/>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gr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2">
  <p:cSld name="CUSTOM_9">
    <p:spTree>
      <p:nvGrpSpPr>
        <p:cNvPr id="1" name="Shape 216"/>
        <p:cNvGrpSpPr/>
        <p:nvPr/>
      </p:nvGrpSpPr>
      <p:grpSpPr>
        <a:xfrm>
          <a:off x="0" y="0"/>
          <a:ext cx="0" cy="0"/>
          <a:chOff x="0" y="0"/>
          <a:chExt cx="0" cy="0"/>
        </a:xfrm>
      </p:grpSpPr>
      <p:grpSp>
        <p:nvGrpSpPr>
          <p:cNvPr id="217" name="Google Shape;217;p29"/>
          <p:cNvGrpSpPr/>
          <p:nvPr/>
        </p:nvGrpSpPr>
        <p:grpSpPr>
          <a:xfrm rot="-5400000">
            <a:off x="2811950" y="537106"/>
            <a:ext cx="7794184" cy="6698560"/>
            <a:chOff x="-19289" y="224110"/>
            <a:chExt cx="9182592" cy="2588815"/>
          </a:xfrm>
        </p:grpSpPr>
        <p:sp>
          <p:nvSpPr>
            <p:cNvPr id="218" name="Google Shape;218;p29"/>
            <p:cNvSpPr/>
            <p:nvPr/>
          </p:nvSpPr>
          <p:spPr>
            <a:xfrm rot="10800000" flipH="1">
              <a:off x="-19289" y="505937"/>
              <a:ext cx="9182592" cy="2306988"/>
            </a:xfrm>
            <a:prstGeom prst="flowChartDocument">
              <a:avLst/>
            </a:prstGeom>
            <a:solidFill>
              <a:srgbClr val="B2F2EA">
                <a:alpha val="26339"/>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9" name="Google Shape;219;p29"/>
            <p:cNvSpPr/>
            <p:nvPr/>
          </p:nvSpPr>
          <p:spPr>
            <a:xfrm rot="10800000">
              <a:off x="-19257" y="224110"/>
              <a:ext cx="9182538" cy="2588814"/>
            </a:xfrm>
            <a:prstGeom prst="flowChartDocument">
              <a:avLst/>
            </a:prstGeom>
            <a:solidFill>
              <a:srgbClr val="B2F2EA">
                <a:alpha val="26339"/>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3">
  <p:cSld name="CUSTOM_10">
    <p:spTree>
      <p:nvGrpSpPr>
        <p:cNvPr id="1" name="Shape 220"/>
        <p:cNvGrpSpPr/>
        <p:nvPr/>
      </p:nvGrpSpPr>
      <p:grpSpPr>
        <a:xfrm>
          <a:off x="0" y="0"/>
          <a:ext cx="0" cy="0"/>
          <a:chOff x="0" y="0"/>
          <a:chExt cx="0" cy="0"/>
        </a:xfrm>
      </p:grpSpPr>
      <p:grpSp>
        <p:nvGrpSpPr>
          <p:cNvPr id="221" name="Google Shape;221;p30"/>
          <p:cNvGrpSpPr/>
          <p:nvPr/>
        </p:nvGrpSpPr>
        <p:grpSpPr>
          <a:xfrm flipH="1">
            <a:off x="-21203" y="1969483"/>
            <a:ext cx="10100805" cy="5802919"/>
            <a:chOff x="-19275" y="224082"/>
            <a:chExt cx="9182550" cy="3184218"/>
          </a:xfrm>
        </p:grpSpPr>
        <p:sp>
          <p:nvSpPr>
            <p:cNvPr id="222" name="Google Shape;222;p30"/>
            <p:cNvSpPr/>
            <p:nvPr/>
          </p:nvSpPr>
          <p:spPr>
            <a:xfrm rot="10800000" flipH="1">
              <a:off x="-19275" y="505962"/>
              <a:ext cx="9182538" cy="2902338"/>
            </a:xfrm>
            <a:prstGeom prst="flowChartDocument">
              <a:avLst/>
            </a:prstGeom>
            <a:solidFill>
              <a:srgbClr val="B2F2EA">
                <a:alpha val="26339"/>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223" name="Google Shape;223;p30"/>
            <p:cNvSpPr/>
            <p:nvPr/>
          </p:nvSpPr>
          <p:spPr>
            <a:xfrm rot="10800000">
              <a:off x="-19263" y="224082"/>
              <a:ext cx="9182538" cy="3184218"/>
            </a:xfrm>
            <a:prstGeom prst="flowChartDocument">
              <a:avLst/>
            </a:prstGeom>
            <a:solidFill>
              <a:srgbClr val="B2F2EA">
                <a:alpha val="26339"/>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4"/>
          <p:cNvSpPr/>
          <p:nvPr/>
        </p:nvSpPr>
        <p:spPr>
          <a:xfrm rot="5400000">
            <a:off x="3173544" y="898695"/>
            <a:ext cx="7783560" cy="5986170"/>
          </a:xfrm>
          <a:prstGeom prst="flowChartDocument">
            <a:avLst/>
          </a:prstGeom>
          <a:solidFill>
            <a:srgbClr val="B2F2EA">
              <a:alpha val="26339"/>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31" name="Google Shape;31;p4"/>
          <p:cNvSpPr txBox="1">
            <a:spLocks noGrp="1"/>
          </p:cNvSpPr>
          <p:nvPr>
            <p:ph type="title"/>
          </p:nvPr>
        </p:nvSpPr>
        <p:spPr>
          <a:xfrm>
            <a:off x="792000" y="816000"/>
            <a:ext cx="8474400" cy="865500"/>
          </a:xfrm>
          <a:prstGeom prst="rect">
            <a:avLst/>
          </a:prstGeom>
        </p:spPr>
        <p:txBody>
          <a:bodyPr spcFirstLastPara="1" wrap="square" lIns="113100" tIns="113100" rIns="113100" bIns="113100" anchor="t"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32" name="Google Shape;32;p4"/>
          <p:cNvSpPr txBox="1">
            <a:spLocks noGrp="1"/>
          </p:cNvSpPr>
          <p:nvPr>
            <p:ph type="body" idx="1"/>
          </p:nvPr>
        </p:nvSpPr>
        <p:spPr>
          <a:xfrm>
            <a:off x="792000" y="2018089"/>
            <a:ext cx="8474400" cy="4886100"/>
          </a:xfrm>
          <a:prstGeom prst="rect">
            <a:avLst/>
          </a:prstGeom>
        </p:spPr>
        <p:txBody>
          <a:bodyPr spcFirstLastPara="1" wrap="square" lIns="113100" tIns="113100" rIns="113100" bIns="113100" anchor="ctr" anchorCtr="0">
            <a:noAutofit/>
          </a:bodyPr>
          <a:lstStyle>
            <a:lvl1pPr marL="457200" lvl="0" indent="-323850">
              <a:lnSpc>
                <a:spcPct val="100000"/>
              </a:lnSpc>
              <a:spcBef>
                <a:spcPts val="0"/>
              </a:spcBef>
              <a:spcAft>
                <a:spcPts val="0"/>
              </a:spcAft>
              <a:buSzPts val="1500"/>
              <a:buChar char="●"/>
              <a:defRPr sz="1500"/>
            </a:lvl1pPr>
            <a:lvl2pPr marL="914400" lvl="1" indent="-323850">
              <a:lnSpc>
                <a:spcPct val="100000"/>
              </a:lnSpc>
              <a:spcBef>
                <a:spcPts val="0"/>
              </a:spcBef>
              <a:spcAft>
                <a:spcPts val="0"/>
              </a:spcAft>
              <a:buSzPts val="1500"/>
              <a:buChar char="○"/>
              <a:defRPr sz="1500"/>
            </a:lvl2pPr>
            <a:lvl3pPr marL="1371600" lvl="2" indent="-323850">
              <a:lnSpc>
                <a:spcPct val="100000"/>
              </a:lnSpc>
              <a:spcBef>
                <a:spcPts val="0"/>
              </a:spcBef>
              <a:spcAft>
                <a:spcPts val="0"/>
              </a:spcAft>
              <a:buSzPts val="1500"/>
              <a:buChar char="■"/>
              <a:defRPr sz="1500"/>
            </a:lvl3pPr>
            <a:lvl4pPr marL="1828800" lvl="3" indent="-323850">
              <a:lnSpc>
                <a:spcPct val="100000"/>
              </a:lnSpc>
              <a:spcBef>
                <a:spcPts val="0"/>
              </a:spcBef>
              <a:spcAft>
                <a:spcPts val="0"/>
              </a:spcAft>
              <a:buSzPts val="1500"/>
              <a:buChar char="●"/>
              <a:defRPr sz="1500"/>
            </a:lvl4pPr>
            <a:lvl5pPr marL="2286000" lvl="4" indent="-323850">
              <a:lnSpc>
                <a:spcPct val="100000"/>
              </a:lnSpc>
              <a:spcBef>
                <a:spcPts val="0"/>
              </a:spcBef>
              <a:spcAft>
                <a:spcPts val="0"/>
              </a:spcAft>
              <a:buSzPts val="1500"/>
              <a:buChar char="○"/>
              <a:defRPr sz="1500"/>
            </a:lvl5pPr>
            <a:lvl6pPr marL="2743200" lvl="5" indent="-323850">
              <a:lnSpc>
                <a:spcPct val="100000"/>
              </a:lnSpc>
              <a:spcBef>
                <a:spcPts val="0"/>
              </a:spcBef>
              <a:spcAft>
                <a:spcPts val="0"/>
              </a:spcAft>
              <a:buSzPts val="1500"/>
              <a:buChar char="■"/>
              <a:defRPr sz="1500"/>
            </a:lvl6pPr>
            <a:lvl7pPr marL="3200400" lvl="6" indent="-323850">
              <a:lnSpc>
                <a:spcPct val="100000"/>
              </a:lnSpc>
              <a:spcBef>
                <a:spcPts val="0"/>
              </a:spcBef>
              <a:spcAft>
                <a:spcPts val="0"/>
              </a:spcAft>
              <a:buSzPts val="1500"/>
              <a:buChar char="●"/>
              <a:defRPr sz="1500"/>
            </a:lvl7pPr>
            <a:lvl8pPr marL="3657600" lvl="7" indent="-323850">
              <a:lnSpc>
                <a:spcPct val="100000"/>
              </a:lnSpc>
              <a:spcBef>
                <a:spcPts val="0"/>
              </a:spcBef>
              <a:spcAft>
                <a:spcPts val="0"/>
              </a:spcAft>
              <a:buSzPts val="1500"/>
              <a:buChar char="○"/>
              <a:defRPr sz="1500"/>
            </a:lvl8pPr>
            <a:lvl9pPr marL="4114800" lvl="8" indent="-323850">
              <a:lnSpc>
                <a:spcPct val="100000"/>
              </a:lnSpc>
              <a:spcBef>
                <a:spcPts val="0"/>
              </a:spcBef>
              <a:spcAft>
                <a:spcPts val="0"/>
              </a:spcAft>
              <a:buSzPts val="1500"/>
              <a:buChar char="■"/>
              <a:defRPr sz="15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1 1">
  <p:cSld name="CUSTOM_11">
    <p:spTree>
      <p:nvGrpSpPr>
        <p:cNvPr id="1" name="Shape 224"/>
        <p:cNvGrpSpPr/>
        <p:nvPr/>
      </p:nvGrpSpPr>
      <p:grpSpPr>
        <a:xfrm>
          <a:off x="0" y="0"/>
          <a:ext cx="0" cy="0"/>
          <a:chOff x="0" y="0"/>
          <a:chExt cx="0" cy="0"/>
        </a:xfrm>
      </p:grpSpPr>
      <p:sp>
        <p:nvSpPr>
          <p:cNvPr id="225" name="Google Shape;225;p31"/>
          <p:cNvSpPr/>
          <p:nvPr/>
        </p:nvSpPr>
        <p:spPr>
          <a:xfrm>
            <a:off x="0" y="5545816"/>
            <a:ext cx="10058342" cy="2248428"/>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226" name="Google Shape;226;p31"/>
          <p:cNvGrpSpPr/>
          <p:nvPr/>
        </p:nvGrpSpPr>
        <p:grpSpPr>
          <a:xfrm>
            <a:off x="9060124" y="3469799"/>
            <a:ext cx="166360" cy="208365"/>
            <a:chOff x="1474943" y="3859420"/>
            <a:chExt cx="118956" cy="108456"/>
          </a:xfrm>
        </p:grpSpPr>
        <p:sp>
          <p:nvSpPr>
            <p:cNvPr id="227" name="Google Shape;227;p31"/>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28" name="Google Shape;228;p31"/>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29" name="Google Shape;229;p31"/>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230" name="Google Shape;230;p31"/>
          <p:cNvSpPr/>
          <p:nvPr/>
        </p:nvSpPr>
        <p:spPr>
          <a:xfrm>
            <a:off x="7946265" y="4176530"/>
            <a:ext cx="1869626" cy="114990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31" name="Google Shape;231;p31"/>
          <p:cNvSpPr/>
          <p:nvPr/>
        </p:nvSpPr>
        <p:spPr>
          <a:xfrm>
            <a:off x="9715526" y="1417316"/>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32" name="Google Shape;232;p31"/>
          <p:cNvSpPr/>
          <p:nvPr/>
        </p:nvSpPr>
        <p:spPr>
          <a:xfrm>
            <a:off x="2346577" y="185572"/>
            <a:ext cx="1869626" cy="114990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33" name="Google Shape;233;p31"/>
          <p:cNvSpPr/>
          <p:nvPr/>
        </p:nvSpPr>
        <p:spPr>
          <a:xfrm>
            <a:off x="239990" y="2319920"/>
            <a:ext cx="4078252" cy="250832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234" name="Google Shape;234;p31"/>
          <p:cNvGrpSpPr/>
          <p:nvPr/>
        </p:nvGrpSpPr>
        <p:grpSpPr>
          <a:xfrm>
            <a:off x="4151814" y="5082740"/>
            <a:ext cx="166360" cy="208365"/>
            <a:chOff x="1474943" y="3859420"/>
            <a:chExt cx="118956" cy="108456"/>
          </a:xfrm>
        </p:grpSpPr>
        <p:sp>
          <p:nvSpPr>
            <p:cNvPr id="235" name="Google Shape;235;p31"/>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36" name="Google Shape;236;p31"/>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37" name="Google Shape;237;p31"/>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238" name="Google Shape;238;p31"/>
          <p:cNvSpPr/>
          <p:nvPr/>
        </p:nvSpPr>
        <p:spPr>
          <a:xfrm>
            <a:off x="3641849" y="2195274"/>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39" name="Google Shape;239;p31"/>
          <p:cNvSpPr/>
          <p:nvPr/>
        </p:nvSpPr>
        <p:spPr>
          <a:xfrm>
            <a:off x="394401" y="2731568"/>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0" name="Google Shape;240;p31"/>
          <p:cNvSpPr/>
          <p:nvPr/>
        </p:nvSpPr>
        <p:spPr>
          <a:xfrm>
            <a:off x="7451039" y="2731568"/>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241" name="Google Shape;241;p31"/>
          <p:cNvGrpSpPr/>
          <p:nvPr/>
        </p:nvGrpSpPr>
        <p:grpSpPr>
          <a:xfrm>
            <a:off x="991542" y="1127010"/>
            <a:ext cx="166360" cy="208365"/>
            <a:chOff x="1474943" y="3859420"/>
            <a:chExt cx="118956" cy="108456"/>
          </a:xfrm>
        </p:grpSpPr>
        <p:sp>
          <p:nvSpPr>
            <p:cNvPr id="242" name="Google Shape;242;p31"/>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3" name="Google Shape;243;p31"/>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4" name="Google Shape;244;p31"/>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245" name="Google Shape;245;p31"/>
          <p:cNvSpPr txBox="1">
            <a:spLocks noGrp="1"/>
          </p:cNvSpPr>
          <p:nvPr>
            <p:ph type="title"/>
          </p:nvPr>
        </p:nvSpPr>
        <p:spPr>
          <a:xfrm>
            <a:off x="784547" y="551896"/>
            <a:ext cx="8489400" cy="865500"/>
          </a:xfrm>
          <a:prstGeom prst="rect">
            <a:avLst/>
          </a:prstGeom>
        </p:spPr>
        <p:txBody>
          <a:bodyPr spcFirstLastPara="1" wrap="square" lIns="113100" tIns="113100" rIns="113100" bIns="113100" anchor="t" anchorCtr="0">
            <a:noAutofit/>
          </a:bodyPr>
          <a:lstStyle>
            <a:lvl1pPr lvl="0" algn="ctr" rtl="0">
              <a:spcBef>
                <a:spcPts val="0"/>
              </a:spcBef>
              <a:spcAft>
                <a:spcPts val="0"/>
              </a:spcAft>
              <a:buClr>
                <a:schemeClr val="dk2"/>
              </a:buClr>
              <a:buSzPts val="3500"/>
              <a:buFont typeface="Sriracha"/>
              <a:buNone/>
              <a:defRPr sz="3500">
                <a:solidFill>
                  <a:schemeClr val="dk2"/>
                </a:solidFill>
                <a:latin typeface="Sriracha"/>
                <a:ea typeface="Sriracha"/>
                <a:cs typeface="Sriracha"/>
                <a:sym typeface="Sriracha"/>
              </a:defRPr>
            </a:lvl1pPr>
            <a:lvl2pPr lvl="1"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2pPr>
            <a:lvl3pPr lvl="2"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3pPr>
            <a:lvl4pPr lvl="3"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4pPr>
            <a:lvl5pPr lvl="4"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5pPr>
            <a:lvl6pPr lvl="5"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6pPr>
            <a:lvl7pPr lvl="6"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7pPr>
            <a:lvl8pPr lvl="7"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8pPr>
            <a:lvl9pPr lvl="8"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3"/>
        <p:cNvGrpSpPr/>
        <p:nvPr/>
      </p:nvGrpSpPr>
      <p:grpSpPr>
        <a:xfrm>
          <a:off x="0" y="0"/>
          <a:ext cx="0" cy="0"/>
          <a:chOff x="0" y="0"/>
          <a:chExt cx="0" cy="0"/>
        </a:xfrm>
      </p:grpSpPr>
      <p:sp>
        <p:nvSpPr>
          <p:cNvPr id="34" name="Google Shape;34;p5"/>
          <p:cNvSpPr/>
          <p:nvPr/>
        </p:nvSpPr>
        <p:spPr>
          <a:xfrm rot="-5400000" flipH="1">
            <a:off x="-949652" y="898695"/>
            <a:ext cx="7783560" cy="5986170"/>
          </a:xfrm>
          <a:prstGeom prst="flowChartDocument">
            <a:avLst/>
          </a:prstGeom>
          <a:solidFill>
            <a:srgbClr val="B2F2EA">
              <a:alpha val="26339"/>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35" name="Google Shape;35;p5"/>
          <p:cNvSpPr txBox="1">
            <a:spLocks noGrp="1"/>
          </p:cNvSpPr>
          <p:nvPr>
            <p:ph type="title"/>
          </p:nvPr>
        </p:nvSpPr>
        <p:spPr>
          <a:xfrm>
            <a:off x="792000" y="816000"/>
            <a:ext cx="8474400" cy="865500"/>
          </a:xfrm>
          <a:prstGeom prst="rect">
            <a:avLst/>
          </a:prstGeom>
        </p:spPr>
        <p:txBody>
          <a:bodyPr spcFirstLastPara="1" wrap="square" lIns="113100" tIns="113100" rIns="113100" bIns="113100" anchor="t"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36" name="Google Shape;36;p5"/>
          <p:cNvSpPr txBox="1">
            <a:spLocks noGrp="1"/>
          </p:cNvSpPr>
          <p:nvPr>
            <p:ph type="subTitle" idx="1"/>
          </p:nvPr>
        </p:nvSpPr>
        <p:spPr>
          <a:xfrm>
            <a:off x="1482044" y="5254511"/>
            <a:ext cx="3044700" cy="1269900"/>
          </a:xfrm>
          <a:prstGeom prst="rect">
            <a:avLst/>
          </a:prstGeom>
        </p:spPr>
        <p:txBody>
          <a:bodyPr spcFirstLastPara="1" wrap="square" lIns="113100" tIns="113100" rIns="113100" bIns="113100" anchor="t" anchorCtr="0">
            <a:noAutofit/>
          </a:bodyPr>
          <a:lstStyle>
            <a:lvl1pPr lvl="0" algn="ctr">
              <a:spcBef>
                <a:spcPts val="0"/>
              </a:spcBef>
              <a:spcAft>
                <a:spcPts val="0"/>
              </a:spcAft>
              <a:buSzPts val="2000"/>
              <a:buNone/>
              <a:defRPr/>
            </a:lvl1pPr>
            <a:lvl2pPr lvl="1" algn="ctr">
              <a:spcBef>
                <a:spcPts val="0"/>
              </a:spcBef>
              <a:spcAft>
                <a:spcPts val="0"/>
              </a:spcAft>
              <a:buSzPts val="2000"/>
              <a:buNone/>
              <a:defRPr/>
            </a:lvl2pPr>
            <a:lvl3pPr lvl="2" algn="ctr">
              <a:spcBef>
                <a:spcPts val="0"/>
              </a:spcBef>
              <a:spcAft>
                <a:spcPts val="0"/>
              </a:spcAft>
              <a:buSzPts val="2000"/>
              <a:buNone/>
              <a:defRPr/>
            </a:lvl3pPr>
            <a:lvl4pPr lvl="3" algn="ctr">
              <a:spcBef>
                <a:spcPts val="0"/>
              </a:spcBef>
              <a:spcAft>
                <a:spcPts val="0"/>
              </a:spcAft>
              <a:buSzPts val="2000"/>
              <a:buNone/>
              <a:defRPr/>
            </a:lvl4pPr>
            <a:lvl5pPr lvl="4" algn="ctr">
              <a:spcBef>
                <a:spcPts val="0"/>
              </a:spcBef>
              <a:spcAft>
                <a:spcPts val="0"/>
              </a:spcAft>
              <a:buSzPts val="2000"/>
              <a:buNone/>
              <a:defRPr/>
            </a:lvl5pPr>
            <a:lvl6pPr lvl="5" algn="ctr">
              <a:spcBef>
                <a:spcPts val="0"/>
              </a:spcBef>
              <a:spcAft>
                <a:spcPts val="0"/>
              </a:spcAft>
              <a:buSzPts val="2000"/>
              <a:buNone/>
              <a:defRPr/>
            </a:lvl6pPr>
            <a:lvl7pPr lvl="6" algn="ctr">
              <a:spcBef>
                <a:spcPts val="0"/>
              </a:spcBef>
              <a:spcAft>
                <a:spcPts val="0"/>
              </a:spcAft>
              <a:buSzPts val="2000"/>
              <a:buNone/>
              <a:defRPr/>
            </a:lvl7pPr>
            <a:lvl8pPr lvl="7" algn="ctr">
              <a:spcBef>
                <a:spcPts val="0"/>
              </a:spcBef>
              <a:spcAft>
                <a:spcPts val="0"/>
              </a:spcAft>
              <a:buSzPts val="2000"/>
              <a:buNone/>
              <a:defRPr/>
            </a:lvl8pPr>
            <a:lvl9pPr lvl="8" algn="ctr">
              <a:spcBef>
                <a:spcPts val="0"/>
              </a:spcBef>
              <a:spcAft>
                <a:spcPts val="0"/>
              </a:spcAft>
              <a:buSzPts val="2000"/>
              <a:buNone/>
              <a:defRPr/>
            </a:lvl9pPr>
          </a:lstStyle>
          <a:p>
            <a:endParaRPr/>
          </a:p>
        </p:txBody>
      </p:sp>
      <p:sp>
        <p:nvSpPr>
          <p:cNvPr id="37" name="Google Shape;37;p5"/>
          <p:cNvSpPr txBox="1">
            <a:spLocks noGrp="1"/>
          </p:cNvSpPr>
          <p:nvPr>
            <p:ph type="subTitle" idx="2"/>
          </p:nvPr>
        </p:nvSpPr>
        <p:spPr>
          <a:xfrm>
            <a:off x="5531749" y="5254511"/>
            <a:ext cx="3044700" cy="1269900"/>
          </a:xfrm>
          <a:prstGeom prst="rect">
            <a:avLst/>
          </a:prstGeom>
        </p:spPr>
        <p:txBody>
          <a:bodyPr spcFirstLastPara="1" wrap="square" lIns="113100" tIns="113100" rIns="113100" bIns="113100" anchor="t" anchorCtr="0">
            <a:noAutofit/>
          </a:bodyPr>
          <a:lstStyle>
            <a:lvl1pPr lvl="0" algn="ctr" rtl="0">
              <a:spcBef>
                <a:spcPts val="0"/>
              </a:spcBef>
              <a:spcAft>
                <a:spcPts val="0"/>
              </a:spcAft>
              <a:buSzPts val="2000"/>
              <a:buNone/>
              <a:defRPr/>
            </a:lvl1pPr>
            <a:lvl2pPr lvl="1" algn="ctr" rtl="0">
              <a:spcBef>
                <a:spcPts val="0"/>
              </a:spcBef>
              <a:spcAft>
                <a:spcPts val="0"/>
              </a:spcAft>
              <a:buSzPts val="2000"/>
              <a:buNone/>
              <a:defRPr/>
            </a:lvl2pPr>
            <a:lvl3pPr lvl="2" algn="ctr" rtl="0">
              <a:spcBef>
                <a:spcPts val="0"/>
              </a:spcBef>
              <a:spcAft>
                <a:spcPts val="0"/>
              </a:spcAft>
              <a:buSzPts val="2000"/>
              <a:buNone/>
              <a:defRPr/>
            </a:lvl3pPr>
            <a:lvl4pPr lvl="3" algn="ctr" rtl="0">
              <a:spcBef>
                <a:spcPts val="0"/>
              </a:spcBef>
              <a:spcAft>
                <a:spcPts val="0"/>
              </a:spcAft>
              <a:buSzPts val="2000"/>
              <a:buNone/>
              <a:defRPr/>
            </a:lvl4pPr>
            <a:lvl5pPr lvl="4" algn="ctr" rtl="0">
              <a:spcBef>
                <a:spcPts val="0"/>
              </a:spcBef>
              <a:spcAft>
                <a:spcPts val="0"/>
              </a:spcAft>
              <a:buSzPts val="2000"/>
              <a:buNone/>
              <a:defRPr/>
            </a:lvl5pPr>
            <a:lvl6pPr lvl="5" algn="ctr" rtl="0">
              <a:spcBef>
                <a:spcPts val="0"/>
              </a:spcBef>
              <a:spcAft>
                <a:spcPts val="0"/>
              </a:spcAft>
              <a:buSzPts val="2000"/>
              <a:buNone/>
              <a:defRPr/>
            </a:lvl6pPr>
            <a:lvl7pPr lvl="6" algn="ctr" rtl="0">
              <a:spcBef>
                <a:spcPts val="0"/>
              </a:spcBef>
              <a:spcAft>
                <a:spcPts val="0"/>
              </a:spcAft>
              <a:buSzPts val="2000"/>
              <a:buNone/>
              <a:defRPr/>
            </a:lvl7pPr>
            <a:lvl8pPr lvl="7" algn="ctr" rtl="0">
              <a:spcBef>
                <a:spcPts val="0"/>
              </a:spcBef>
              <a:spcAft>
                <a:spcPts val="0"/>
              </a:spcAft>
              <a:buSzPts val="2000"/>
              <a:buNone/>
              <a:defRPr/>
            </a:lvl8pPr>
            <a:lvl9pPr lvl="8" algn="ctr" rtl="0">
              <a:spcBef>
                <a:spcPts val="0"/>
              </a:spcBef>
              <a:spcAft>
                <a:spcPts val="0"/>
              </a:spcAft>
              <a:buSzPts val="2000"/>
              <a:buNone/>
              <a:defRPr/>
            </a:lvl9pPr>
          </a:lstStyle>
          <a:p>
            <a:endParaRPr/>
          </a:p>
        </p:txBody>
      </p:sp>
      <p:sp>
        <p:nvSpPr>
          <p:cNvPr id="38" name="Google Shape;38;p5"/>
          <p:cNvSpPr txBox="1">
            <a:spLocks noGrp="1"/>
          </p:cNvSpPr>
          <p:nvPr>
            <p:ph type="subTitle" idx="3"/>
          </p:nvPr>
        </p:nvSpPr>
        <p:spPr>
          <a:xfrm>
            <a:off x="1482044" y="4544138"/>
            <a:ext cx="3044700" cy="710400"/>
          </a:xfrm>
          <a:prstGeom prst="rect">
            <a:avLst/>
          </a:prstGeom>
        </p:spPr>
        <p:txBody>
          <a:bodyPr spcFirstLastPara="1" wrap="square" lIns="113100" tIns="113100" rIns="113100" bIns="113100" anchor="t" anchorCtr="0">
            <a:noAutofit/>
          </a:bodyPr>
          <a:lstStyle>
            <a:lvl1pPr lvl="0" algn="ctr" rtl="0">
              <a:spcBef>
                <a:spcPts val="0"/>
              </a:spcBef>
              <a:spcAft>
                <a:spcPts val="0"/>
              </a:spcAft>
              <a:buSzPts val="2800"/>
              <a:buFont typeface="Bubblegum Sans"/>
              <a:buNone/>
              <a:defRPr sz="2800">
                <a:latin typeface="Bubblegum Sans"/>
                <a:ea typeface="Bubblegum Sans"/>
                <a:cs typeface="Bubblegum Sans"/>
                <a:sym typeface="Bubblegum Sans"/>
              </a:defRPr>
            </a:lvl1pPr>
            <a:lvl2pPr lvl="1" algn="ctr" rtl="0">
              <a:spcBef>
                <a:spcPts val="0"/>
              </a:spcBef>
              <a:spcAft>
                <a:spcPts val="0"/>
              </a:spcAft>
              <a:buSzPts val="2800"/>
              <a:buFont typeface="Bubblegum Sans"/>
              <a:buNone/>
              <a:defRPr sz="2800">
                <a:latin typeface="Bubblegum Sans"/>
                <a:ea typeface="Bubblegum Sans"/>
                <a:cs typeface="Bubblegum Sans"/>
                <a:sym typeface="Bubblegum Sans"/>
              </a:defRPr>
            </a:lvl2pPr>
            <a:lvl3pPr lvl="2" algn="ctr" rtl="0">
              <a:spcBef>
                <a:spcPts val="0"/>
              </a:spcBef>
              <a:spcAft>
                <a:spcPts val="0"/>
              </a:spcAft>
              <a:buSzPts val="2800"/>
              <a:buFont typeface="Bubblegum Sans"/>
              <a:buNone/>
              <a:defRPr sz="2800">
                <a:latin typeface="Bubblegum Sans"/>
                <a:ea typeface="Bubblegum Sans"/>
                <a:cs typeface="Bubblegum Sans"/>
                <a:sym typeface="Bubblegum Sans"/>
              </a:defRPr>
            </a:lvl3pPr>
            <a:lvl4pPr lvl="3" algn="ctr" rtl="0">
              <a:spcBef>
                <a:spcPts val="0"/>
              </a:spcBef>
              <a:spcAft>
                <a:spcPts val="0"/>
              </a:spcAft>
              <a:buSzPts val="2800"/>
              <a:buFont typeface="Bubblegum Sans"/>
              <a:buNone/>
              <a:defRPr sz="2800">
                <a:latin typeface="Bubblegum Sans"/>
                <a:ea typeface="Bubblegum Sans"/>
                <a:cs typeface="Bubblegum Sans"/>
                <a:sym typeface="Bubblegum Sans"/>
              </a:defRPr>
            </a:lvl4pPr>
            <a:lvl5pPr lvl="4" algn="ctr" rtl="0">
              <a:spcBef>
                <a:spcPts val="0"/>
              </a:spcBef>
              <a:spcAft>
                <a:spcPts val="0"/>
              </a:spcAft>
              <a:buSzPts val="2800"/>
              <a:buFont typeface="Bubblegum Sans"/>
              <a:buNone/>
              <a:defRPr sz="2800">
                <a:latin typeface="Bubblegum Sans"/>
                <a:ea typeface="Bubblegum Sans"/>
                <a:cs typeface="Bubblegum Sans"/>
                <a:sym typeface="Bubblegum Sans"/>
              </a:defRPr>
            </a:lvl5pPr>
            <a:lvl6pPr lvl="5" algn="ctr" rtl="0">
              <a:spcBef>
                <a:spcPts val="0"/>
              </a:spcBef>
              <a:spcAft>
                <a:spcPts val="0"/>
              </a:spcAft>
              <a:buSzPts val="2800"/>
              <a:buFont typeface="Bubblegum Sans"/>
              <a:buNone/>
              <a:defRPr sz="2800">
                <a:latin typeface="Bubblegum Sans"/>
                <a:ea typeface="Bubblegum Sans"/>
                <a:cs typeface="Bubblegum Sans"/>
                <a:sym typeface="Bubblegum Sans"/>
              </a:defRPr>
            </a:lvl6pPr>
            <a:lvl7pPr lvl="6" algn="ctr" rtl="0">
              <a:spcBef>
                <a:spcPts val="0"/>
              </a:spcBef>
              <a:spcAft>
                <a:spcPts val="0"/>
              </a:spcAft>
              <a:buSzPts val="2800"/>
              <a:buFont typeface="Bubblegum Sans"/>
              <a:buNone/>
              <a:defRPr sz="2800">
                <a:latin typeface="Bubblegum Sans"/>
                <a:ea typeface="Bubblegum Sans"/>
                <a:cs typeface="Bubblegum Sans"/>
                <a:sym typeface="Bubblegum Sans"/>
              </a:defRPr>
            </a:lvl7pPr>
            <a:lvl8pPr lvl="7" algn="ctr" rtl="0">
              <a:spcBef>
                <a:spcPts val="0"/>
              </a:spcBef>
              <a:spcAft>
                <a:spcPts val="0"/>
              </a:spcAft>
              <a:buSzPts val="2800"/>
              <a:buFont typeface="Bubblegum Sans"/>
              <a:buNone/>
              <a:defRPr sz="2800">
                <a:latin typeface="Bubblegum Sans"/>
                <a:ea typeface="Bubblegum Sans"/>
                <a:cs typeface="Bubblegum Sans"/>
                <a:sym typeface="Bubblegum Sans"/>
              </a:defRPr>
            </a:lvl8pPr>
            <a:lvl9pPr lvl="8" algn="ctr" rtl="0">
              <a:spcBef>
                <a:spcPts val="0"/>
              </a:spcBef>
              <a:spcAft>
                <a:spcPts val="0"/>
              </a:spcAft>
              <a:buSzPts val="2800"/>
              <a:buFont typeface="Bubblegum Sans"/>
              <a:buNone/>
              <a:defRPr sz="2800">
                <a:latin typeface="Bubblegum Sans"/>
                <a:ea typeface="Bubblegum Sans"/>
                <a:cs typeface="Bubblegum Sans"/>
                <a:sym typeface="Bubblegum Sans"/>
              </a:defRPr>
            </a:lvl9pPr>
          </a:lstStyle>
          <a:p>
            <a:endParaRPr/>
          </a:p>
        </p:txBody>
      </p:sp>
      <p:sp>
        <p:nvSpPr>
          <p:cNvPr id="39" name="Google Shape;39;p5"/>
          <p:cNvSpPr txBox="1">
            <a:spLocks noGrp="1"/>
          </p:cNvSpPr>
          <p:nvPr>
            <p:ph type="subTitle" idx="4"/>
          </p:nvPr>
        </p:nvSpPr>
        <p:spPr>
          <a:xfrm>
            <a:off x="5531749" y="4544138"/>
            <a:ext cx="3044700" cy="710400"/>
          </a:xfrm>
          <a:prstGeom prst="rect">
            <a:avLst/>
          </a:prstGeom>
        </p:spPr>
        <p:txBody>
          <a:bodyPr spcFirstLastPara="1" wrap="square" lIns="113100" tIns="113100" rIns="113100" bIns="113100" anchor="t" anchorCtr="0">
            <a:noAutofit/>
          </a:bodyPr>
          <a:lstStyle>
            <a:lvl1pPr lvl="0" algn="ctr" rtl="0">
              <a:spcBef>
                <a:spcPts val="0"/>
              </a:spcBef>
              <a:spcAft>
                <a:spcPts val="0"/>
              </a:spcAft>
              <a:buSzPts val="2800"/>
              <a:buFont typeface="Bubblegum Sans"/>
              <a:buNone/>
              <a:defRPr sz="2800">
                <a:latin typeface="Bubblegum Sans"/>
                <a:ea typeface="Bubblegum Sans"/>
                <a:cs typeface="Bubblegum Sans"/>
                <a:sym typeface="Bubblegum Sans"/>
              </a:defRPr>
            </a:lvl1pPr>
            <a:lvl2pPr lvl="1" algn="ctr" rtl="0">
              <a:spcBef>
                <a:spcPts val="0"/>
              </a:spcBef>
              <a:spcAft>
                <a:spcPts val="0"/>
              </a:spcAft>
              <a:buSzPts val="2800"/>
              <a:buFont typeface="Bubblegum Sans"/>
              <a:buNone/>
              <a:defRPr sz="2800">
                <a:latin typeface="Bubblegum Sans"/>
                <a:ea typeface="Bubblegum Sans"/>
                <a:cs typeface="Bubblegum Sans"/>
                <a:sym typeface="Bubblegum Sans"/>
              </a:defRPr>
            </a:lvl2pPr>
            <a:lvl3pPr lvl="2" algn="ctr" rtl="0">
              <a:spcBef>
                <a:spcPts val="0"/>
              </a:spcBef>
              <a:spcAft>
                <a:spcPts val="0"/>
              </a:spcAft>
              <a:buSzPts val="2800"/>
              <a:buFont typeface="Bubblegum Sans"/>
              <a:buNone/>
              <a:defRPr sz="2800">
                <a:latin typeface="Bubblegum Sans"/>
                <a:ea typeface="Bubblegum Sans"/>
                <a:cs typeface="Bubblegum Sans"/>
                <a:sym typeface="Bubblegum Sans"/>
              </a:defRPr>
            </a:lvl3pPr>
            <a:lvl4pPr lvl="3" algn="ctr" rtl="0">
              <a:spcBef>
                <a:spcPts val="0"/>
              </a:spcBef>
              <a:spcAft>
                <a:spcPts val="0"/>
              </a:spcAft>
              <a:buSzPts val="2800"/>
              <a:buFont typeface="Bubblegum Sans"/>
              <a:buNone/>
              <a:defRPr sz="2800">
                <a:latin typeface="Bubblegum Sans"/>
                <a:ea typeface="Bubblegum Sans"/>
                <a:cs typeface="Bubblegum Sans"/>
                <a:sym typeface="Bubblegum Sans"/>
              </a:defRPr>
            </a:lvl4pPr>
            <a:lvl5pPr lvl="4" algn="ctr" rtl="0">
              <a:spcBef>
                <a:spcPts val="0"/>
              </a:spcBef>
              <a:spcAft>
                <a:spcPts val="0"/>
              </a:spcAft>
              <a:buSzPts val="2800"/>
              <a:buFont typeface="Bubblegum Sans"/>
              <a:buNone/>
              <a:defRPr sz="2800">
                <a:latin typeface="Bubblegum Sans"/>
                <a:ea typeface="Bubblegum Sans"/>
                <a:cs typeface="Bubblegum Sans"/>
                <a:sym typeface="Bubblegum Sans"/>
              </a:defRPr>
            </a:lvl5pPr>
            <a:lvl6pPr lvl="5" algn="ctr" rtl="0">
              <a:spcBef>
                <a:spcPts val="0"/>
              </a:spcBef>
              <a:spcAft>
                <a:spcPts val="0"/>
              </a:spcAft>
              <a:buSzPts val="2800"/>
              <a:buFont typeface="Bubblegum Sans"/>
              <a:buNone/>
              <a:defRPr sz="2800">
                <a:latin typeface="Bubblegum Sans"/>
                <a:ea typeface="Bubblegum Sans"/>
                <a:cs typeface="Bubblegum Sans"/>
                <a:sym typeface="Bubblegum Sans"/>
              </a:defRPr>
            </a:lvl6pPr>
            <a:lvl7pPr lvl="6" algn="ctr" rtl="0">
              <a:spcBef>
                <a:spcPts val="0"/>
              </a:spcBef>
              <a:spcAft>
                <a:spcPts val="0"/>
              </a:spcAft>
              <a:buSzPts val="2800"/>
              <a:buFont typeface="Bubblegum Sans"/>
              <a:buNone/>
              <a:defRPr sz="2800">
                <a:latin typeface="Bubblegum Sans"/>
                <a:ea typeface="Bubblegum Sans"/>
                <a:cs typeface="Bubblegum Sans"/>
                <a:sym typeface="Bubblegum Sans"/>
              </a:defRPr>
            </a:lvl7pPr>
            <a:lvl8pPr lvl="7" algn="ctr" rtl="0">
              <a:spcBef>
                <a:spcPts val="0"/>
              </a:spcBef>
              <a:spcAft>
                <a:spcPts val="0"/>
              </a:spcAft>
              <a:buSzPts val="2800"/>
              <a:buFont typeface="Bubblegum Sans"/>
              <a:buNone/>
              <a:defRPr sz="2800">
                <a:latin typeface="Bubblegum Sans"/>
                <a:ea typeface="Bubblegum Sans"/>
                <a:cs typeface="Bubblegum Sans"/>
                <a:sym typeface="Bubblegum Sans"/>
              </a:defRPr>
            </a:lvl8pPr>
            <a:lvl9pPr lvl="8" algn="ctr" rtl="0">
              <a:spcBef>
                <a:spcPts val="0"/>
              </a:spcBef>
              <a:spcAft>
                <a:spcPts val="0"/>
              </a:spcAft>
              <a:buSzPts val="2800"/>
              <a:buFont typeface="Bubblegum Sans"/>
              <a:buNone/>
              <a:defRPr sz="2800">
                <a:latin typeface="Bubblegum Sans"/>
                <a:ea typeface="Bubblegum Sans"/>
                <a:cs typeface="Bubblegum Sans"/>
                <a:sym typeface="Bubblegum Sans"/>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grpSp>
        <p:nvGrpSpPr>
          <p:cNvPr id="41" name="Google Shape;41;p6"/>
          <p:cNvGrpSpPr/>
          <p:nvPr/>
        </p:nvGrpSpPr>
        <p:grpSpPr>
          <a:xfrm rot="10800000">
            <a:off x="-21203" y="52"/>
            <a:ext cx="10100805" cy="5802919"/>
            <a:chOff x="-19275" y="224082"/>
            <a:chExt cx="9182550" cy="3184218"/>
          </a:xfrm>
        </p:grpSpPr>
        <p:sp>
          <p:nvSpPr>
            <p:cNvPr id="42" name="Google Shape;42;p6"/>
            <p:cNvSpPr/>
            <p:nvPr/>
          </p:nvSpPr>
          <p:spPr>
            <a:xfrm rot="10800000" flipH="1">
              <a:off x="-19275" y="505962"/>
              <a:ext cx="9182538" cy="2902338"/>
            </a:xfrm>
            <a:prstGeom prst="flowChartDocument">
              <a:avLst/>
            </a:prstGeom>
            <a:solidFill>
              <a:srgbClr val="B2F2EA">
                <a:alpha val="26339"/>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43" name="Google Shape;43;p6"/>
            <p:cNvSpPr/>
            <p:nvPr/>
          </p:nvSpPr>
          <p:spPr>
            <a:xfrm rot="10800000">
              <a:off x="-19263" y="224082"/>
              <a:ext cx="9182538" cy="3184218"/>
            </a:xfrm>
            <a:prstGeom prst="flowChartDocument">
              <a:avLst/>
            </a:prstGeom>
            <a:solidFill>
              <a:srgbClr val="B2F2EA">
                <a:alpha val="26339"/>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44" name="Google Shape;44;p6"/>
          <p:cNvSpPr txBox="1">
            <a:spLocks noGrp="1"/>
          </p:cNvSpPr>
          <p:nvPr>
            <p:ph type="title"/>
          </p:nvPr>
        </p:nvSpPr>
        <p:spPr>
          <a:xfrm>
            <a:off x="792000" y="816000"/>
            <a:ext cx="8474400" cy="865500"/>
          </a:xfrm>
          <a:prstGeom prst="rect">
            <a:avLst/>
          </a:prstGeom>
        </p:spPr>
        <p:txBody>
          <a:bodyPr spcFirstLastPara="1" wrap="square" lIns="113100" tIns="113100" rIns="113100" bIns="113100" anchor="t"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5"/>
        <p:cNvGrpSpPr/>
        <p:nvPr/>
      </p:nvGrpSpPr>
      <p:grpSpPr>
        <a:xfrm>
          <a:off x="0" y="0"/>
          <a:ext cx="0" cy="0"/>
          <a:chOff x="0" y="0"/>
          <a:chExt cx="0" cy="0"/>
        </a:xfrm>
      </p:grpSpPr>
      <p:grpSp>
        <p:nvGrpSpPr>
          <p:cNvPr id="46" name="Google Shape;46;p7"/>
          <p:cNvGrpSpPr/>
          <p:nvPr/>
        </p:nvGrpSpPr>
        <p:grpSpPr>
          <a:xfrm flipH="1">
            <a:off x="-21203" y="1969483"/>
            <a:ext cx="10100805" cy="5802919"/>
            <a:chOff x="-19275" y="224082"/>
            <a:chExt cx="9182550" cy="3184218"/>
          </a:xfrm>
        </p:grpSpPr>
        <p:sp>
          <p:nvSpPr>
            <p:cNvPr id="47" name="Google Shape;47;p7"/>
            <p:cNvSpPr/>
            <p:nvPr/>
          </p:nvSpPr>
          <p:spPr>
            <a:xfrm rot="10800000" flipH="1">
              <a:off x="-19275" y="505962"/>
              <a:ext cx="9182538" cy="2902338"/>
            </a:xfrm>
            <a:prstGeom prst="flowChartDocument">
              <a:avLst/>
            </a:prstGeom>
            <a:solidFill>
              <a:srgbClr val="B2F2EA">
                <a:alpha val="26339"/>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48" name="Google Shape;48;p7"/>
            <p:cNvSpPr/>
            <p:nvPr/>
          </p:nvSpPr>
          <p:spPr>
            <a:xfrm rot="10800000">
              <a:off x="-19263" y="224082"/>
              <a:ext cx="9182538" cy="3184218"/>
            </a:xfrm>
            <a:prstGeom prst="flowChartDocument">
              <a:avLst/>
            </a:prstGeom>
            <a:solidFill>
              <a:srgbClr val="B2F2EA">
                <a:alpha val="26339"/>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49" name="Google Shape;49;p7"/>
          <p:cNvSpPr txBox="1">
            <a:spLocks noGrp="1"/>
          </p:cNvSpPr>
          <p:nvPr>
            <p:ph type="title"/>
          </p:nvPr>
        </p:nvSpPr>
        <p:spPr>
          <a:xfrm>
            <a:off x="792000" y="816000"/>
            <a:ext cx="8474400" cy="865500"/>
          </a:xfrm>
          <a:prstGeom prst="rect">
            <a:avLst/>
          </a:prstGeom>
        </p:spPr>
        <p:txBody>
          <a:bodyPr spcFirstLastPara="1" wrap="square" lIns="113100" tIns="113100" rIns="113100" bIns="113100" anchor="t"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50" name="Google Shape;50;p7"/>
          <p:cNvSpPr txBox="1">
            <a:spLocks noGrp="1"/>
          </p:cNvSpPr>
          <p:nvPr>
            <p:ph type="body" idx="1"/>
          </p:nvPr>
        </p:nvSpPr>
        <p:spPr>
          <a:xfrm>
            <a:off x="792000" y="2202936"/>
            <a:ext cx="4244400" cy="4701000"/>
          </a:xfrm>
          <a:prstGeom prst="rect">
            <a:avLst/>
          </a:prstGeom>
        </p:spPr>
        <p:txBody>
          <a:bodyPr spcFirstLastPara="1" wrap="square" lIns="113100" tIns="113100" rIns="113100" bIns="113100" anchor="ctr" anchorCtr="0">
            <a:noAutofit/>
          </a:bodyPr>
          <a:lstStyle>
            <a:lvl1pPr marL="457200" lvl="0" indent="-355600" rtl="0">
              <a:lnSpc>
                <a:spcPct val="100000"/>
              </a:lnSpc>
              <a:spcBef>
                <a:spcPts val="0"/>
              </a:spcBef>
              <a:spcAft>
                <a:spcPts val="0"/>
              </a:spcAft>
              <a:buClr>
                <a:srgbClr val="142850"/>
              </a:buClr>
              <a:buSzPts val="2000"/>
              <a:buFont typeface="Barlow"/>
              <a:buChar char="●"/>
              <a:defRPr/>
            </a:lvl1pPr>
            <a:lvl2pPr marL="914400" lvl="1" indent="-355600" rtl="0">
              <a:lnSpc>
                <a:spcPct val="100000"/>
              </a:lnSpc>
              <a:spcBef>
                <a:spcPts val="1200"/>
              </a:spcBef>
              <a:spcAft>
                <a:spcPts val="0"/>
              </a:spcAft>
              <a:buClr>
                <a:srgbClr val="142850"/>
              </a:buClr>
              <a:buSzPts val="2000"/>
              <a:buFont typeface="Barlow"/>
              <a:buChar char="○"/>
              <a:defRPr/>
            </a:lvl2pPr>
            <a:lvl3pPr marL="1371600" lvl="2" indent="-355600" rtl="0">
              <a:lnSpc>
                <a:spcPct val="100000"/>
              </a:lnSpc>
              <a:spcBef>
                <a:spcPts val="0"/>
              </a:spcBef>
              <a:spcAft>
                <a:spcPts val="0"/>
              </a:spcAft>
              <a:buClr>
                <a:srgbClr val="142850"/>
              </a:buClr>
              <a:buSzPts val="2000"/>
              <a:buFont typeface="Barlow"/>
              <a:buChar char="■"/>
              <a:defRPr/>
            </a:lvl3pPr>
            <a:lvl4pPr marL="1828800" lvl="3" indent="-355600" rtl="0">
              <a:lnSpc>
                <a:spcPct val="100000"/>
              </a:lnSpc>
              <a:spcBef>
                <a:spcPts val="0"/>
              </a:spcBef>
              <a:spcAft>
                <a:spcPts val="0"/>
              </a:spcAft>
              <a:buClr>
                <a:srgbClr val="142850"/>
              </a:buClr>
              <a:buSzPts val="2000"/>
              <a:buFont typeface="Barlow"/>
              <a:buChar char="●"/>
              <a:defRPr/>
            </a:lvl4pPr>
            <a:lvl5pPr marL="2286000" lvl="4" indent="-355600" rtl="0">
              <a:lnSpc>
                <a:spcPct val="100000"/>
              </a:lnSpc>
              <a:spcBef>
                <a:spcPts val="0"/>
              </a:spcBef>
              <a:spcAft>
                <a:spcPts val="0"/>
              </a:spcAft>
              <a:buClr>
                <a:srgbClr val="142850"/>
              </a:buClr>
              <a:buSzPts val="2000"/>
              <a:buFont typeface="Barlow"/>
              <a:buChar char="○"/>
              <a:defRPr/>
            </a:lvl5pPr>
            <a:lvl6pPr marL="2743200" lvl="5" indent="-355600" rtl="0">
              <a:lnSpc>
                <a:spcPct val="100000"/>
              </a:lnSpc>
              <a:spcBef>
                <a:spcPts val="0"/>
              </a:spcBef>
              <a:spcAft>
                <a:spcPts val="0"/>
              </a:spcAft>
              <a:buClr>
                <a:srgbClr val="142850"/>
              </a:buClr>
              <a:buSzPts val="2000"/>
              <a:buFont typeface="Barlow"/>
              <a:buChar char="■"/>
              <a:defRPr/>
            </a:lvl6pPr>
            <a:lvl7pPr marL="3200400" lvl="6" indent="-355600" rtl="0">
              <a:lnSpc>
                <a:spcPct val="100000"/>
              </a:lnSpc>
              <a:spcBef>
                <a:spcPts val="0"/>
              </a:spcBef>
              <a:spcAft>
                <a:spcPts val="0"/>
              </a:spcAft>
              <a:buClr>
                <a:srgbClr val="142850"/>
              </a:buClr>
              <a:buSzPts val="2000"/>
              <a:buFont typeface="Barlow"/>
              <a:buChar char="●"/>
              <a:defRPr/>
            </a:lvl7pPr>
            <a:lvl8pPr marL="3657600" lvl="7" indent="-355600" rtl="0">
              <a:lnSpc>
                <a:spcPct val="100000"/>
              </a:lnSpc>
              <a:spcBef>
                <a:spcPts val="0"/>
              </a:spcBef>
              <a:spcAft>
                <a:spcPts val="0"/>
              </a:spcAft>
              <a:buClr>
                <a:srgbClr val="142850"/>
              </a:buClr>
              <a:buSzPts val="2000"/>
              <a:buFont typeface="Barlow"/>
              <a:buChar char="○"/>
              <a:defRPr/>
            </a:lvl8pPr>
            <a:lvl9pPr marL="4114800" lvl="8" indent="-355600" rtl="0">
              <a:lnSpc>
                <a:spcPct val="100000"/>
              </a:lnSpc>
              <a:spcBef>
                <a:spcPts val="0"/>
              </a:spcBef>
              <a:spcAft>
                <a:spcPts val="0"/>
              </a:spcAft>
              <a:buClr>
                <a:srgbClr val="142850"/>
              </a:buClr>
              <a:buSzPts val="2000"/>
              <a:buFont typeface="Barlow"/>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1"/>
        <p:cNvGrpSpPr/>
        <p:nvPr/>
      </p:nvGrpSpPr>
      <p:grpSpPr>
        <a:xfrm>
          <a:off x="0" y="0"/>
          <a:ext cx="0" cy="0"/>
          <a:chOff x="0" y="0"/>
          <a:chExt cx="0" cy="0"/>
        </a:xfrm>
      </p:grpSpPr>
      <p:sp>
        <p:nvSpPr>
          <p:cNvPr id="52" name="Google Shape;52;p8"/>
          <p:cNvSpPr/>
          <p:nvPr/>
        </p:nvSpPr>
        <p:spPr>
          <a:xfrm rot="10800000">
            <a:off x="36" y="1317510"/>
            <a:ext cx="10058364" cy="6454890"/>
          </a:xfrm>
          <a:prstGeom prst="flowChartDocument">
            <a:avLst/>
          </a:prstGeom>
          <a:solidFill>
            <a:srgbClr val="B2F2EA">
              <a:alpha val="26339"/>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53" name="Google Shape;53;p8"/>
          <p:cNvSpPr txBox="1">
            <a:spLocks noGrp="1"/>
          </p:cNvSpPr>
          <p:nvPr>
            <p:ph type="title"/>
          </p:nvPr>
        </p:nvSpPr>
        <p:spPr>
          <a:xfrm>
            <a:off x="792000" y="4861509"/>
            <a:ext cx="8474400" cy="1891200"/>
          </a:xfrm>
          <a:prstGeom prst="rect">
            <a:avLst/>
          </a:prstGeom>
        </p:spPr>
        <p:txBody>
          <a:bodyPr spcFirstLastPara="1" wrap="square" lIns="113100" tIns="113100" rIns="113100" bIns="113100" anchor="ctr" anchorCtr="0">
            <a:noAutofit/>
          </a:bodyPr>
          <a:lstStyle>
            <a:lvl1pPr lvl="0" algn="ctr">
              <a:spcBef>
                <a:spcPts val="0"/>
              </a:spcBef>
              <a:spcAft>
                <a:spcPts val="0"/>
              </a:spcAft>
              <a:buSzPts val="5900"/>
              <a:buNone/>
              <a:defRPr sz="5900"/>
            </a:lvl1pPr>
            <a:lvl2pPr lvl="1">
              <a:spcBef>
                <a:spcPts val="0"/>
              </a:spcBef>
              <a:spcAft>
                <a:spcPts val="0"/>
              </a:spcAft>
              <a:buSzPts val="5900"/>
              <a:buNone/>
              <a:defRPr sz="5900"/>
            </a:lvl2pPr>
            <a:lvl3pPr lvl="2">
              <a:spcBef>
                <a:spcPts val="0"/>
              </a:spcBef>
              <a:spcAft>
                <a:spcPts val="0"/>
              </a:spcAft>
              <a:buSzPts val="5900"/>
              <a:buNone/>
              <a:defRPr sz="5900"/>
            </a:lvl3pPr>
            <a:lvl4pPr lvl="3">
              <a:spcBef>
                <a:spcPts val="0"/>
              </a:spcBef>
              <a:spcAft>
                <a:spcPts val="0"/>
              </a:spcAft>
              <a:buSzPts val="5900"/>
              <a:buNone/>
              <a:defRPr sz="5900"/>
            </a:lvl4pPr>
            <a:lvl5pPr lvl="4">
              <a:spcBef>
                <a:spcPts val="0"/>
              </a:spcBef>
              <a:spcAft>
                <a:spcPts val="0"/>
              </a:spcAft>
              <a:buSzPts val="5900"/>
              <a:buNone/>
              <a:defRPr sz="5900"/>
            </a:lvl5pPr>
            <a:lvl6pPr lvl="5">
              <a:spcBef>
                <a:spcPts val="0"/>
              </a:spcBef>
              <a:spcAft>
                <a:spcPts val="0"/>
              </a:spcAft>
              <a:buSzPts val="5900"/>
              <a:buNone/>
              <a:defRPr sz="5900"/>
            </a:lvl6pPr>
            <a:lvl7pPr lvl="6">
              <a:spcBef>
                <a:spcPts val="0"/>
              </a:spcBef>
              <a:spcAft>
                <a:spcPts val="0"/>
              </a:spcAft>
              <a:buSzPts val="5900"/>
              <a:buNone/>
              <a:defRPr sz="5900"/>
            </a:lvl7pPr>
            <a:lvl8pPr lvl="7">
              <a:spcBef>
                <a:spcPts val="0"/>
              </a:spcBef>
              <a:spcAft>
                <a:spcPts val="0"/>
              </a:spcAft>
              <a:buSzPts val="5900"/>
              <a:buNone/>
              <a:defRPr sz="5900"/>
            </a:lvl8pPr>
            <a:lvl9pPr lvl="8">
              <a:spcBef>
                <a:spcPts val="0"/>
              </a:spcBef>
              <a:spcAft>
                <a:spcPts val="0"/>
              </a:spcAft>
              <a:buSzPts val="5900"/>
              <a:buNone/>
              <a:defRPr sz="59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792000" y="1726614"/>
            <a:ext cx="4237200" cy="2817600"/>
          </a:xfrm>
          <a:prstGeom prst="rect">
            <a:avLst/>
          </a:prstGeom>
        </p:spPr>
        <p:txBody>
          <a:bodyPr spcFirstLastPara="1" wrap="square" lIns="113100" tIns="113100" rIns="113100" bIns="113100" anchor="b" anchorCtr="0">
            <a:noAutofit/>
          </a:bodyPr>
          <a:lstStyle>
            <a:lvl1pPr lvl="0">
              <a:spcBef>
                <a:spcPts val="0"/>
              </a:spcBef>
              <a:spcAft>
                <a:spcPts val="0"/>
              </a:spcAft>
              <a:buSzPts val="5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6" name="Google Shape;56;p9"/>
          <p:cNvSpPr txBox="1">
            <a:spLocks noGrp="1"/>
          </p:cNvSpPr>
          <p:nvPr>
            <p:ph type="subTitle" idx="1"/>
          </p:nvPr>
        </p:nvSpPr>
        <p:spPr>
          <a:xfrm>
            <a:off x="792000" y="4676733"/>
            <a:ext cx="3949800" cy="1369200"/>
          </a:xfrm>
          <a:prstGeom prst="rect">
            <a:avLst/>
          </a:prstGeom>
        </p:spPr>
        <p:txBody>
          <a:bodyPr spcFirstLastPara="1" wrap="square" lIns="113100" tIns="113100" rIns="113100" bIns="113100" anchor="ctr" anchorCtr="0">
            <a:noAutofit/>
          </a:bodyPr>
          <a:lstStyle>
            <a:lvl1pPr lvl="0">
              <a:lnSpc>
                <a:spcPct val="100000"/>
              </a:lnSpc>
              <a:spcBef>
                <a:spcPts val="0"/>
              </a:spcBef>
              <a:spcAft>
                <a:spcPts val="0"/>
              </a:spcAft>
              <a:buSzPts val="2600"/>
              <a:buNone/>
              <a:defRPr>
                <a:solidFill>
                  <a:srgbClr val="142850"/>
                </a:solidFill>
              </a:defRPr>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a:endParaRPr/>
          </a:p>
        </p:txBody>
      </p:sp>
      <p:sp>
        <p:nvSpPr>
          <p:cNvPr id="57" name="Google Shape;57;p9"/>
          <p:cNvSpPr/>
          <p:nvPr/>
        </p:nvSpPr>
        <p:spPr>
          <a:xfrm rot="5400000">
            <a:off x="3173544" y="898695"/>
            <a:ext cx="7783560" cy="5986170"/>
          </a:xfrm>
          <a:prstGeom prst="flowChartDocument">
            <a:avLst/>
          </a:prstGeom>
          <a:solidFill>
            <a:srgbClr val="B2F2EA">
              <a:alpha val="26339"/>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8"/>
        <p:cNvGrpSpPr/>
        <p:nvPr/>
      </p:nvGrpSpPr>
      <p:grpSpPr>
        <a:xfrm>
          <a:off x="0" y="0"/>
          <a:ext cx="0" cy="0"/>
          <a:chOff x="0" y="0"/>
          <a:chExt cx="0" cy="0"/>
        </a:xfrm>
      </p:grpSpPr>
      <p:sp>
        <p:nvSpPr>
          <p:cNvPr id="59" name="Google Shape;59;p10"/>
          <p:cNvSpPr txBox="1">
            <a:spLocks noGrp="1"/>
          </p:cNvSpPr>
          <p:nvPr>
            <p:ph type="body" idx="1"/>
          </p:nvPr>
        </p:nvSpPr>
        <p:spPr>
          <a:xfrm>
            <a:off x="792000" y="2456840"/>
            <a:ext cx="3891300" cy="3070500"/>
          </a:xfrm>
          <a:prstGeom prst="rect">
            <a:avLst/>
          </a:prstGeom>
        </p:spPr>
        <p:txBody>
          <a:bodyPr spcFirstLastPara="1" wrap="square" lIns="113100" tIns="113100" rIns="113100" bIns="113100" anchor="ctr" anchorCtr="0">
            <a:noAutofit/>
          </a:bodyPr>
          <a:lstStyle>
            <a:lvl1pPr marL="457200" lvl="0" indent="-228600">
              <a:lnSpc>
                <a:spcPct val="100000"/>
              </a:lnSpc>
              <a:spcBef>
                <a:spcPts val="0"/>
              </a:spcBef>
              <a:spcAft>
                <a:spcPts val="0"/>
              </a:spcAft>
              <a:buSzPts val="2000"/>
              <a:buNone/>
              <a:defRPr sz="4700">
                <a:solidFill>
                  <a:schemeClr val="accent1"/>
                </a:solidFill>
                <a:latin typeface="Bubblegum Sans"/>
                <a:ea typeface="Bubblegum Sans"/>
                <a:cs typeface="Bubblegum Sans"/>
                <a:sym typeface="Bubblegum Sans"/>
              </a:defRPr>
            </a:lvl1pPr>
          </a:lstStyle>
          <a:p>
            <a:endParaRPr/>
          </a:p>
        </p:txBody>
      </p:sp>
      <p:sp>
        <p:nvSpPr>
          <p:cNvPr id="60" name="Google Shape;60;p10"/>
          <p:cNvSpPr/>
          <p:nvPr/>
        </p:nvSpPr>
        <p:spPr>
          <a:xfrm rot="-5400000">
            <a:off x="-967094" y="916159"/>
            <a:ext cx="7783560" cy="5951286"/>
          </a:xfrm>
          <a:prstGeom prst="flowChartDocument">
            <a:avLst/>
          </a:prstGeom>
          <a:solidFill>
            <a:srgbClr val="B2F2EA">
              <a:alpha val="26339"/>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A6E4DC">
            <a:alpha val="26339"/>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92000" y="816000"/>
            <a:ext cx="84744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rgbClr val="0C1D3F"/>
              </a:buClr>
              <a:buSzPts val="4000"/>
              <a:buFont typeface="Bubblegum Sans"/>
              <a:buNone/>
              <a:defRPr sz="4000">
                <a:solidFill>
                  <a:srgbClr val="0C1D3F"/>
                </a:solidFill>
                <a:latin typeface="Bubblegum Sans"/>
                <a:ea typeface="Bubblegum Sans"/>
                <a:cs typeface="Bubblegum Sans"/>
                <a:sym typeface="Bubblegum Sans"/>
              </a:defRPr>
            </a:lvl1pPr>
            <a:lvl2pPr lvl="1">
              <a:spcBef>
                <a:spcPts val="0"/>
              </a:spcBef>
              <a:spcAft>
                <a:spcPts val="0"/>
              </a:spcAft>
              <a:buClr>
                <a:srgbClr val="0C1D3F"/>
              </a:buClr>
              <a:buSzPts val="4000"/>
              <a:buFont typeface="Bubblegum Sans"/>
              <a:buNone/>
              <a:defRPr sz="4000">
                <a:solidFill>
                  <a:srgbClr val="0C1D3F"/>
                </a:solidFill>
                <a:latin typeface="Bubblegum Sans"/>
                <a:ea typeface="Bubblegum Sans"/>
                <a:cs typeface="Bubblegum Sans"/>
                <a:sym typeface="Bubblegum Sans"/>
              </a:defRPr>
            </a:lvl2pPr>
            <a:lvl3pPr lvl="2">
              <a:spcBef>
                <a:spcPts val="0"/>
              </a:spcBef>
              <a:spcAft>
                <a:spcPts val="0"/>
              </a:spcAft>
              <a:buClr>
                <a:srgbClr val="0C1D3F"/>
              </a:buClr>
              <a:buSzPts val="4000"/>
              <a:buFont typeface="Bubblegum Sans"/>
              <a:buNone/>
              <a:defRPr sz="4000">
                <a:solidFill>
                  <a:srgbClr val="0C1D3F"/>
                </a:solidFill>
                <a:latin typeface="Bubblegum Sans"/>
                <a:ea typeface="Bubblegum Sans"/>
                <a:cs typeface="Bubblegum Sans"/>
                <a:sym typeface="Bubblegum Sans"/>
              </a:defRPr>
            </a:lvl3pPr>
            <a:lvl4pPr lvl="3">
              <a:spcBef>
                <a:spcPts val="0"/>
              </a:spcBef>
              <a:spcAft>
                <a:spcPts val="0"/>
              </a:spcAft>
              <a:buClr>
                <a:srgbClr val="0C1D3F"/>
              </a:buClr>
              <a:buSzPts val="4000"/>
              <a:buFont typeface="Bubblegum Sans"/>
              <a:buNone/>
              <a:defRPr sz="4000">
                <a:solidFill>
                  <a:srgbClr val="0C1D3F"/>
                </a:solidFill>
                <a:latin typeface="Bubblegum Sans"/>
                <a:ea typeface="Bubblegum Sans"/>
                <a:cs typeface="Bubblegum Sans"/>
                <a:sym typeface="Bubblegum Sans"/>
              </a:defRPr>
            </a:lvl4pPr>
            <a:lvl5pPr lvl="4">
              <a:spcBef>
                <a:spcPts val="0"/>
              </a:spcBef>
              <a:spcAft>
                <a:spcPts val="0"/>
              </a:spcAft>
              <a:buClr>
                <a:srgbClr val="0C1D3F"/>
              </a:buClr>
              <a:buSzPts val="4000"/>
              <a:buFont typeface="Bubblegum Sans"/>
              <a:buNone/>
              <a:defRPr sz="4000">
                <a:solidFill>
                  <a:srgbClr val="0C1D3F"/>
                </a:solidFill>
                <a:latin typeface="Bubblegum Sans"/>
                <a:ea typeface="Bubblegum Sans"/>
                <a:cs typeface="Bubblegum Sans"/>
                <a:sym typeface="Bubblegum Sans"/>
              </a:defRPr>
            </a:lvl5pPr>
            <a:lvl6pPr lvl="5">
              <a:spcBef>
                <a:spcPts val="0"/>
              </a:spcBef>
              <a:spcAft>
                <a:spcPts val="0"/>
              </a:spcAft>
              <a:buClr>
                <a:srgbClr val="0C1D3F"/>
              </a:buClr>
              <a:buSzPts val="4000"/>
              <a:buFont typeface="Bubblegum Sans"/>
              <a:buNone/>
              <a:defRPr sz="4000">
                <a:solidFill>
                  <a:srgbClr val="0C1D3F"/>
                </a:solidFill>
                <a:latin typeface="Bubblegum Sans"/>
                <a:ea typeface="Bubblegum Sans"/>
                <a:cs typeface="Bubblegum Sans"/>
                <a:sym typeface="Bubblegum Sans"/>
              </a:defRPr>
            </a:lvl6pPr>
            <a:lvl7pPr lvl="6">
              <a:spcBef>
                <a:spcPts val="0"/>
              </a:spcBef>
              <a:spcAft>
                <a:spcPts val="0"/>
              </a:spcAft>
              <a:buClr>
                <a:srgbClr val="0C1D3F"/>
              </a:buClr>
              <a:buSzPts val="4000"/>
              <a:buFont typeface="Bubblegum Sans"/>
              <a:buNone/>
              <a:defRPr sz="4000">
                <a:solidFill>
                  <a:srgbClr val="0C1D3F"/>
                </a:solidFill>
                <a:latin typeface="Bubblegum Sans"/>
                <a:ea typeface="Bubblegum Sans"/>
                <a:cs typeface="Bubblegum Sans"/>
                <a:sym typeface="Bubblegum Sans"/>
              </a:defRPr>
            </a:lvl7pPr>
            <a:lvl8pPr lvl="7">
              <a:spcBef>
                <a:spcPts val="0"/>
              </a:spcBef>
              <a:spcAft>
                <a:spcPts val="0"/>
              </a:spcAft>
              <a:buClr>
                <a:srgbClr val="0C1D3F"/>
              </a:buClr>
              <a:buSzPts val="4000"/>
              <a:buFont typeface="Bubblegum Sans"/>
              <a:buNone/>
              <a:defRPr sz="4000">
                <a:solidFill>
                  <a:srgbClr val="0C1D3F"/>
                </a:solidFill>
                <a:latin typeface="Bubblegum Sans"/>
                <a:ea typeface="Bubblegum Sans"/>
                <a:cs typeface="Bubblegum Sans"/>
                <a:sym typeface="Bubblegum Sans"/>
              </a:defRPr>
            </a:lvl8pPr>
            <a:lvl9pPr lvl="8">
              <a:spcBef>
                <a:spcPts val="0"/>
              </a:spcBef>
              <a:spcAft>
                <a:spcPts val="0"/>
              </a:spcAft>
              <a:buClr>
                <a:srgbClr val="0C1D3F"/>
              </a:buClr>
              <a:buSzPts val="4000"/>
              <a:buFont typeface="Bubblegum Sans"/>
              <a:buNone/>
              <a:defRPr sz="4000">
                <a:solidFill>
                  <a:srgbClr val="0C1D3F"/>
                </a:solidFill>
                <a:latin typeface="Bubblegum Sans"/>
                <a:ea typeface="Bubblegum Sans"/>
                <a:cs typeface="Bubblegum Sans"/>
                <a:sym typeface="Bubblegum Sans"/>
              </a:defRPr>
            </a:lvl9pPr>
          </a:lstStyle>
          <a:p>
            <a:endParaRPr/>
          </a:p>
        </p:txBody>
      </p:sp>
      <p:sp>
        <p:nvSpPr>
          <p:cNvPr id="7" name="Google Shape;7;p1"/>
          <p:cNvSpPr txBox="1">
            <a:spLocks noGrp="1"/>
          </p:cNvSpPr>
          <p:nvPr>
            <p:ph type="body" idx="1"/>
          </p:nvPr>
        </p:nvSpPr>
        <p:spPr>
          <a:xfrm>
            <a:off x="792000" y="2202936"/>
            <a:ext cx="8474400" cy="4701000"/>
          </a:xfrm>
          <a:prstGeom prst="rect">
            <a:avLst/>
          </a:prstGeom>
          <a:noFill/>
          <a:ln>
            <a:noFill/>
          </a:ln>
        </p:spPr>
        <p:txBody>
          <a:bodyPr spcFirstLastPara="1" wrap="square" lIns="113100" tIns="113100" rIns="113100" bIns="113100" anchor="ctr" anchorCtr="0">
            <a:noAutofit/>
          </a:bodyPr>
          <a:lstStyle>
            <a:lvl1pPr marL="457200" lvl="0" indent="-355600">
              <a:lnSpc>
                <a:spcPct val="100000"/>
              </a:lnSpc>
              <a:spcBef>
                <a:spcPts val="0"/>
              </a:spcBef>
              <a:spcAft>
                <a:spcPts val="0"/>
              </a:spcAft>
              <a:buClr>
                <a:srgbClr val="0C1D3F"/>
              </a:buClr>
              <a:buSzPts val="2000"/>
              <a:buFont typeface="Abel"/>
              <a:buChar char="●"/>
              <a:defRPr sz="2000">
                <a:solidFill>
                  <a:srgbClr val="0C1D3F"/>
                </a:solidFill>
                <a:latin typeface="Abel"/>
                <a:ea typeface="Abel"/>
                <a:cs typeface="Abel"/>
                <a:sym typeface="Abel"/>
              </a:defRPr>
            </a:lvl1pPr>
            <a:lvl2pPr marL="914400" lvl="1" indent="-355600">
              <a:lnSpc>
                <a:spcPct val="100000"/>
              </a:lnSpc>
              <a:spcBef>
                <a:spcPts val="0"/>
              </a:spcBef>
              <a:spcAft>
                <a:spcPts val="0"/>
              </a:spcAft>
              <a:buClr>
                <a:srgbClr val="0C1D3F"/>
              </a:buClr>
              <a:buSzPts val="2000"/>
              <a:buFont typeface="Abel"/>
              <a:buChar char="○"/>
              <a:defRPr sz="2000">
                <a:solidFill>
                  <a:srgbClr val="0C1D3F"/>
                </a:solidFill>
                <a:latin typeface="Abel"/>
                <a:ea typeface="Abel"/>
                <a:cs typeface="Abel"/>
                <a:sym typeface="Abel"/>
              </a:defRPr>
            </a:lvl2pPr>
            <a:lvl3pPr marL="1371600" lvl="2" indent="-355600">
              <a:lnSpc>
                <a:spcPct val="100000"/>
              </a:lnSpc>
              <a:spcBef>
                <a:spcPts val="0"/>
              </a:spcBef>
              <a:spcAft>
                <a:spcPts val="0"/>
              </a:spcAft>
              <a:buClr>
                <a:srgbClr val="0C1D3F"/>
              </a:buClr>
              <a:buSzPts val="2000"/>
              <a:buFont typeface="Abel"/>
              <a:buChar char="■"/>
              <a:defRPr sz="2000">
                <a:solidFill>
                  <a:srgbClr val="0C1D3F"/>
                </a:solidFill>
                <a:latin typeface="Abel"/>
                <a:ea typeface="Abel"/>
                <a:cs typeface="Abel"/>
                <a:sym typeface="Abel"/>
              </a:defRPr>
            </a:lvl3pPr>
            <a:lvl4pPr marL="1828800" lvl="3" indent="-355600">
              <a:lnSpc>
                <a:spcPct val="100000"/>
              </a:lnSpc>
              <a:spcBef>
                <a:spcPts val="0"/>
              </a:spcBef>
              <a:spcAft>
                <a:spcPts val="0"/>
              </a:spcAft>
              <a:buClr>
                <a:srgbClr val="0C1D3F"/>
              </a:buClr>
              <a:buSzPts val="2000"/>
              <a:buFont typeface="Abel"/>
              <a:buChar char="●"/>
              <a:defRPr sz="2000">
                <a:solidFill>
                  <a:srgbClr val="0C1D3F"/>
                </a:solidFill>
                <a:latin typeface="Abel"/>
                <a:ea typeface="Abel"/>
                <a:cs typeface="Abel"/>
                <a:sym typeface="Abel"/>
              </a:defRPr>
            </a:lvl4pPr>
            <a:lvl5pPr marL="2286000" lvl="4" indent="-355600">
              <a:lnSpc>
                <a:spcPct val="100000"/>
              </a:lnSpc>
              <a:spcBef>
                <a:spcPts val="0"/>
              </a:spcBef>
              <a:spcAft>
                <a:spcPts val="0"/>
              </a:spcAft>
              <a:buClr>
                <a:srgbClr val="0C1D3F"/>
              </a:buClr>
              <a:buSzPts val="2000"/>
              <a:buFont typeface="Abel"/>
              <a:buChar char="○"/>
              <a:defRPr sz="2000">
                <a:solidFill>
                  <a:srgbClr val="0C1D3F"/>
                </a:solidFill>
                <a:latin typeface="Abel"/>
                <a:ea typeface="Abel"/>
                <a:cs typeface="Abel"/>
                <a:sym typeface="Abel"/>
              </a:defRPr>
            </a:lvl5pPr>
            <a:lvl6pPr marL="2743200" lvl="5" indent="-355600">
              <a:lnSpc>
                <a:spcPct val="100000"/>
              </a:lnSpc>
              <a:spcBef>
                <a:spcPts val="0"/>
              </a:spcBef>
              <a:spcAft>
                <a:spcPts val="0"/>
              </a:spcAft>
              <a:buClr>
                <a:srgbClr val="0C1D3F"/>
              </a:buClr>
              <a:buSzPts val="2000"/>
              <a:buFont typeface="Abel"/>
              <a:buChar char="■"/>
              <a:defRPr sz="2000">
                <a:solidFill>
                  <a:srgbClr val="0C1D3F"/>
                </a:solidFill>
                <a:latin typeface="Abel"/>
                <a:ea typeface="Abel"/>
                <a:cs typeface="Abel"/>
                <a:sym typeface="Abel"/>
              </a:defRPr>
            </a:lvl6pPr>
            <a:lvl7pPr marL="3200400" lvl="6" indent="-355600">
              <a:lnSpc>
                <a:spcPct val="100000"/>
              </a:lnSpc>
              <a:spcBef>
                <a:spcPts val="0"/>
              </a:spcBef>
              <a:spcAft>
                <a:spcPts val="0"/>
              </a:spcAft>
              <a:buClr>
                <a:srgbClr val="0C1D3F"/>
              </a:buClr>
              <a:buSzPts val="2000"/>
              <a:buFont typeface="Abel"/>
              <a:buChar char="●"/>
              <a:defRPr sz="2000">
                <a:solidFill>
                  <a:srgbClr val="0C1D3F"/>
                </a:solidFill>
                <a:latin typeface="Abel"/>
                <a:ea typeface="Abel"/>
                <a:cs typeface="Abel"/>
                <a:sym typeface="Abel"/>
              </a:defRPr>
            </a:lvl7pPr>
            <a:lvl8pPr marL="3657600" lvl="7" indent="-355600">
              <a:lnSpc>
                <a:spcPct val="100000"/>
              </a:lnSpc>
              <a:spcBef>
                <a:spcPts val="0"/>
              </a:spcBef>
              <a:spcAft>
                <a:spcPts val="0"/>
              </a:spcAft>
              <a:buClr>
                <a:srgbClr val="0C1D3F"/>
              </a:buClr>
              <a:buSzPts val="2000"/>
              <a:buFont typeface="Abel"/>
              <a:buChar char="○"/>
              <a:defRPr sz="2000">
                <a:solidFill>
                  <a:srgbClr val="0C1D3F"/>
                </a:solidFill>
                <a:latin typeface="Abel"/>
                <a:ea typeface="Abel"/>
                <a:cs typeface="Abel"/>
                <a:sym typeface="Abel"/>
              </a:defRPr>
            </a:lvl8pPr>
            <a:lvl9pPr marL="4114800" lvl="8" indent="-355600">
              <a:lnSpc>
                <a:spcPct val="100000"/>
              </a:lnSpc>
              <a:spcBef>
                <a:spcPts val="0"/>
              </a:spcBef>
              <a:spcAft>
                <a:spcPts val="0"/>
              </a:spcAft>
              <a:buClr>
                <a:srgbClr val="0C1D3F"/>
              </a:buClr>
              <a:buSzPts val="2000"/>
              <a:buFont typeface="Abel"/>
              <a:buChar char="■"/>
              <a:defRPr sz="2000">
                <a:solidFill>
                  <a:srgbClr val="0C1D3F"/>
                </a:solidFill>
                <a:latin typeface="Abel"/>
                <a:ea typeface="Abel"/>
                <a:cs typeface="Abel"/>
                <a:sym typeface="Abe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kids.kiddle.co/Water#Uses_of_water" TargetMode="External"/><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4.png"/><Relationship Id="rId5" Type="http://schemas.openxmlformats.org/officeDocument/2006/relationships/slide" Target="slide8.xml"/><Relationship Id="rId4" Type="http://schemas.openxmlformats.org/officeDocument/2006/relationships/hyperlink" Target="https://www.youtube.com/watch?v=bNWuQD7QHBc"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hyperlink" Target="https://online.kidsdiscover.com/unit/water/topic/why-water-is-important" TargetMode="External"/><Relationship Id="rId7" Type="http://schemas.openxmlformats.org/officeDocument/2006/relationships/hyperlink" Target="http://www.youtube.com/watch?v=ncORPosDrjI" TargetMode="External"/><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image" Target="../media/image8.jpg"/><Relationship Id="rId11" Type="http://schemas.openxmlformats.org/officeDocument/2006/relationships/image" Target="../media/image10.png"/><Relationship Id="rId5" Type="http://schemas.openxmlformats.org/officeDocument/2006/relationships/hyperlink" Target="http://www.youtube.com/watch?v=R0K7VKkksyc" TargetMode="External"/><Relationship Id="rId10" Type="http://schemas.openxmlformats.org/officeDocument/2006/relationships/slide" Target="slide18.xml"/><Relationship Id="rId4" Type="http://schemas.openxmlformats.org/officeDocument/2006/relationships/hyperlink" Target="https://www.youtube.com/watch?v=R0K7VKkksyc" TargetMode="External"/><Relationship Id="rId9" Type="http://schemas.openxmlformats.org/officeDocument/2006/relationships/hyperlink" Target="https://www.youtube.com/watch?v=ncORPosDrj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www.flickr.com/photos/aquamech-utah/25045792466"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3.xml"/><Relationship Id="rId1" Type="http://schemas.openxmlformats.org/officeDocument/2006/relationships/slideLayout" Target="../slideLayouts/slideLayout29.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hyperlink" Target="https://kids.kiddle.co/Pollution"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www.getepic.com/collection/171765/pollution" TargetMode="External"/><Relationship Id="rId3" Type="http://schemas.openxmlformats.org/officeDocument/2006/relationships/image" Target="../media/image13.png"/><Relationship Id="rId7" Type="http://schemas.openxmlformats.org/officeDocument/2006/relationships/hyperlink" Target="https://www.youtube.com/watch?v=RU7AP4JUX-o" TargetMode="External"/><Relationship Id="rId2" Type="http://schemas.openxmlformats.org/officeDocument/2006/relationships/notesSlide" Target="../notesSlides/notesSlide27.xml"/><Relationship Id="rId1" Type="http://schemas.openxmlformats.org/officeDocument/2006/relationships/slideLayout" Target="../slideLayouts/slideLayout17.xml"/><Relationship Id="rId6" Type="http://schemas.openxmlformats.org/officeDocument/2006/relationships/hyperlink" Target="https://www.youtube.com/watch?v=Y18sB-oBsbU" TargetMode="External"/><Relationship Id="rId11" Type="http://schemas.openxmlformats.org/officeDocument/2006/relationships/image" Target="../media/image15.png"/><Relationship Id="rId5" Type="http://schemas.openxmlformats.org/officeDocument/2006/relationships/image" Target="../media/image14.jpg"/><Relationship Id="rId10" Type="http://schemas.openxmlformats.org/officeDocument/2006/relationships/hyperlink" Target="https://www.youtube.com/watch?v=fephtrPt6wk&amp;t=32s" TargetMode="External"/><Relationship Id="rId4" Type="http://schemas.openxmlformats.org/officeDocument/2006/relationships/hyperlink" Target="http://www.youtube.com/watch?v=Y18sB-oBsbU" TargetMode="External"/><Relationship Id="rId9" Type="http://schemas.openxmlformats.org/officeDocument/2006/relationships/hyperlink" Target="https://www.youtube.com/watch?v=MEb7nnMLcaA&amp;t=44s"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www.flickr.com/photos/aquamech-utah/25045792466"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hyperlink" Target="https://www.flickr.com/photos/aquamech-utah/25045792466"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youtube.com/watch?v=dpO764iAFlI"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7.xml"/><Relationship Id="rId4" Type="http://schemas.openxmlformats.org/officeDocument/2006/relationships/hyperlink" Target="https://www.flickr.com/photos/aquamech-utah/25045792466"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winnipegfreepress.com/no-running-water/?section=how#printedition" TargetMode="External"/><Relationship Id="rId2" Type="http://schemas.openxmlformats.org/officeDocument/2006/relationships/notesSlide" Target="../notesSlides/notesSlide38.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6Z3JBH-Hg8w"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hyperlink" Target="https://www.flickr.com/photos/aquamech-utah/25045792466"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youtube.com/watch?v=6Z3JBH-Hg8w" TargetMode="External"/><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image" Target="../media/image21.jpg"/><Relationship Id="rId5" Type="http://schemas.openxmlformats.org/officeDocument/2006/relationships/hyperlink" Target="http://www.youtube.com/watch?v=yEZPrdEMZSQ" TargetMode="External"/><Relationship Id="rId4" Type="http://schemas.openxmlformats.org/officeDocument/2006/relationships/image" Target="../media/image2.jpg"/></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3" Type="http://schemas.openxmlformats.org/officeDocument/2006/relationships/hyperlink" Target="https://www.edu.gov.mb.ca/k12/assess/report_cards/grading/docs/sci_knowledge_understanding.pdf"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hyperlink" Target="https://www.edu.gov.mb.ca/k12/assess/report_cards/grading/docs/sci_design_process.pdf"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slide" Target="slide32.xml"/><Relationship Id="rId5" Type="http://schemas.openxmlformats.org/officeDocument/2006/relationships/slide" Target="slide13.xml"/><Relationship Id="rId4" Type="http://schemas.openxmlformats.org/officeDocument/2006/relationships/slide" Target="slide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www.amazon.com/Hey-Water-Antoinette-Portis/dp/0823441555" TargetMode="External"/><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slide" Target="slide8.xml"/><Relationship Id="rId5" Type="http://schemas.openxmlformats.org/officeDocument/2006/relationships/image" Target="../media/image3.jpg"/><Relationship Id="rId4" Type="http://schemas.openxmlformats.org/officeDocument/2006/relationships/hyperlink" Target="http://www.youtube.com/watch?v=u7XN3k6kcE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2"/>
          <p:cNvSpPr txBox="1">
            <a:spLocks noGrp="1"/>
          </p:cNvSpPr>
          <p:nvPr>
            <p:ph type="ctrTitle"/>
          </p:nvPr>
        </p:nvSpPr>
        <p:spPr>
          <a:xfrm>
            <a:off x="208275" y="1688675"/>
            <a:ext cx="5776800" cy="4051800"/>
          </a:xfrm>
          <a:prstGeom prst="rect">
            <a:avLst/>
          </a:prstGeom>
        </p:spPr>
        <p:txBody>
          <a:bodyPr spcFirstLastPara="1" wrap="square" lIns="113100" tIns="113100" rIns="113100" bIns="113100" anchor="ctr" anchorCtr="0">
            <a:spAutoFit/>
          </a:bodyPr>
          <a:lstStyle/>
          <a:p>
            <a:pPr marL="0" lvl="0" indent="0" algn="l" rtl="0">
              <a:spcBef>
                <a:spcPts val="0"/>
              </a:spcBef>
              <a:spcAft>
                <a:spcPts val="0"/>
              </a:spcAft>
              <a:buNone/>
            </a:pPr>
            <a:r>
              <a:rPr lang="en"/>
              <a:t>Are you drinking the same water as the first people on Earth?</a:t>
            </a:r>
            <a:endParaRPr/>
          </a:p>
        </p:txBody>
      </p:sp>
      <p:sp>
        <p:nvSpPr>
          <p:cNvPr id="251" name="Google Shape;251;p32"/>
          <p:cNvSpPr txBox="1">
            <a:spLocks noGrp="1"/>
          </p:cNvSpPr>
          <p:nvPr>
            <p:ph type="subTitle" idx="1"/>
          </p:nvPr>
        </p:nvSpPr>
        <p:spPr>
          <a:xfrm>
            <a:off x="792000" y="5538109"/>
            <a:ext cx="4237200" cy="649500"/>
          </a:xfrm>
          <a:prstGeom prst="rect">
            <a:avLst/>
          </a:prstGeom>
        </p:spPr>
        <p:txBody>
          <a:bodyPr spcFirstLastPara="1" wrap="square" lIns="113100" tIns="113100" rIns="113100" bIns="113100" anchor="ctr" anchorCtr="0">
            <a:noAutofit/>
          </a:bodyPr>
          <a:lstStyle/>
          <a:p>
            <a:pPr marL="0" lvl="0" indent="0" algn="l" rtl="0">
              <a:spcBef>
                <a:spcPts val="0"/>
              </a:spcBef>
              <a:spcAft>
                <a:spcPts val="0"/>
              </a:spcAft>
              <a:buNone/>
            </a:pPr>
            <a:r>
              <a:rPr lang="en"/>
              <a:t>Grade 2 Science</a:t>
            </a:r>
            <a:endParaRPr/>
          </a:p>
        </p:txBody>
      </p:sp>
      <p:sp>
        <p:nvSpPr>
          <p:cNvPr id="252" name="Google Shape;252;p32"/>
          <p:cNvSpPr/>
          <p:nvPr/>
        </p:nvSpPr>
        <p:spPr>
          <a:xfrm>
            <a:off x="7245114" y="2525763"/>
            <a:ext cx="1011114" cy="1177671"/>
          </a:xfrm>
          <a:custGeom>
            <a:avLst/>
            <a:gdLst/>
            <a:ahLst/>
            <a:cxnLst/>
            <a:rect l="l" t="t" r="r" b="b"/>
            <a:pathLst>
              <a:path w="11624" h="13538" extrusionOk="0">
                <a:moveTo>
                  <a:pt x="4896" y="1"/>
                </a:moveTo>
                <a:cubicBezTo>
                  <a:pt x="4896" y="1"/>
                  <a:pt x="4494" y="5285"/>
                  <a:pt x="161" y="9137"/>
                </a:cubicBezTo>
                <a:cubicBezTo>
                  <a:pt x="161" y="9137"/>
                  <a:pt x="0" y="10662"/>
                  <a:pt x="321" y="11825"/>
                </a:cubicBezTo>
                <a:cubicBezTo>
                  <a:pt x="642" y="12949"/>
                  <a:pt x="1231" y="13537"/>
                  <a:pt x="1231" y="13537"/>
                </a:cubicBezTo>
                <a:cubicBezTo>
                  <a:pt x="1859" y="13257"/>
                  <a:pt x="2515" y="13029"/>
                  <a:pt x="3170" y="12882"/>
                </a:cubicBezTo>
                <a:cubicBezTo>
                  <a:pt x="4053" y="12654"/>
                  <a:pt x="4949" y="12561"/>
                  <a:pt x="5805" y="12561"/>
                </a:cubicBezTo>
                <a:cubicBezTo>
                  <a:pt x="7584" y="12561"/>
                  <a:pt x="9123" y="12829"/>
                  <a:pt x="10460" y="13297"/>
                </a:cubicBezTo>
                <a:cubicBezTo>
                  <a:pt x="11624" y="11973"/>
                  <a:pt x="11142" y="10475"/>
                  <a:pt x="10995" y="10059"/>
                </a:cubicBezTo>
                <a:cubicBezTo>
                  <a:pt x="10848" y="9658"/>
                  <a:pt x="10995" y="7585"/>
                  <a:pt x="10995" y="7585"/>
                </a:cubicBezTo>
                <a:cubicBezTo>
                  <a:pt x="10246" y="7264"/>
                  <a:pt x="9444" y="6769"/>
                  <a:pt x="8641" y="6061"/>
                </a:cubicBezTo>
                <a:cubicBezTo>
                  <a:pt x="6621" y="4227"/>
                  <a:pt x="4896" y="1"/>
                  <a:pt x="4896" y="1"/>
                </a:cubicBezTo>
                <a:close/>
              </a:path>
            </a:pathLst>
          </a:custGeom>
          <a:solidFill>
            <a:srgbClr val="ADD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2"/>
          <p:cNvSpPr/>
          <p:nvPr/>
        </p:nvSpPr>
        <p:spPr>
          <a:xfrm>
            <a:off x="7378810" y="2990203"/>
            <a:ext cx="281657" cy="147361"/>
          </a:xfrm>
          <a:custGeom>
            <a:avLst/>
            <a:gdLst/>
            <a:ahLst/>
            <a:cxnLst/>
            <a:rect l="l" t="t" r="r" b="b"/>
            <a:pathLst>
              <a:path w="3238" h="1694" extrusionOk="0">
                <a:moveTo>
                  <a:pt x="2486" y="0"/>
                </a:moveTo>
                <a:cubicBezTo>
                  <a:pt x="1883" y="0"/>
                  <a:pt x="1046" y="210"/>
                  <a:pt x="696" y="494"/>
                </a:cubicBezTo>
                <a:cubicBezTo>
                  <a:pt x="202" y="882"/>
                  <a:pt x="1" y="1604"/>
                  <a:pt x="54" y="1685"/>
                </a:cubicBezTo>
                <a:cubicBezTo>
                  <a:pt x="59" y="1691"/>
                  <a:pt x="67" y="1693"/>
                  <a:pt x="77" y="1693"/>
                </a:cubicBezTo>
                <a:cubicBezTo>
                  <a:pt x="200" y="1693"/>
                  <a:pt x="680" y="1263"/>
                  <a:pt x="964" y="1189"/>
                </a:cubicBezTo>
                <a:cubicBezTo>
                  <a:pt x="1861" y="962"/>
                  <a:pt x="2730" y="1055"/>
                  <a:pt x="3038" y="882"/>
                </a:cubicBezTo>
                <a:cubicBezTo>
                  <a:pt x="3198" y="775"/>
                  <a:pt x="3238" y="253"/>
                  <a:pt x="3065" y="119"/>
                </a:cubicBezTo>
                <a:cubicBezTo>
                  <a:pt x="2947" y="37"/>
                  <a:pt x="2736" y="0"/>
                  <a:pt x="2486" y="0"/>
                </a:cubicBezTo>
                <a:close/>
              </a:path>
            </a:pathLst>
          </a:custGeom>
          <a:solidFill>
            <a:srgbClr val="073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2"/>
          <p:cNvSpPr/>
          <p:nvPr/>
        </p:nvSpPr>
        <p:spPr>
          <a:xfrm>
            <a:off x="7602275" y="2998902"/>
            <a:ext cx="18702" cy="70636"/>
          </a:xfrm>
          <a:custGeom>
            <a:avLst/>
            <a:gdLst/>
            <a:ahLst/>
            <a:cxnLst/>
            <a:rect l="l" t="t" r="r" b="b"/>
            <a:pathLst>
              <a:path w="215" h="812" extrusionOk="0">
                <a:moveTo>
                  <a:pt x="16" y="0"/>
                </a:moveTo>
                <a:cubicBezTo>
                  <a:pt x="7" y="0"/>
                  <a:pt x="0" y="10"/>
                  <a:pt x="0" y="19"/>
                </a:cubicBezTo>
                <a:cubicBezTo>
                  <a:pt x="14" y="86"/>
                  <a:pt x="41" y="140"/>
                  <a:pt x="67" y="193"/>
                </a:cubicBezTo>
                <a:cubicBezTo>
                  <a:pt x="80" y="260"/>
                  <a:pt x="94" y="327"/>
                  <a:pt x="107" y="381"/>
                </a:cubicBezTo>
                <a:cubicBezTo>
                  <a:pt x="134" y="515"/>
                  <a:pt x="134" y="648"/>
                  <a:pt x="148" y="782"/>
                </a:cubicBezTo>
                <a:cubicBezTo>
                  <a:pt x="148" y="802"/>
                  <a:pt x="161" y="812"/>
                  <a:pt x="174" y="812"/>
                </a:cubicBezTo>
                <a:cubicBezTo>
                  <a:pt x="188" y="812"/>
                  <a:pt x="201" y="802"/>
                  <a:pt x="201" y="782"/>
                </a:cubicBezTo>
                <a:cubicBezTo>
                  <a:pt x="214" y="648"/>
                  <a:pt x="201" y="501"/>
                  <a:pt x="174" y="367"/>
                </a:cubicBezTo>
                <a:cubicBezTo>
                  <a:pt x="161" y="247"/>
                  <a:pt x="121" y="86"/>
                  <a:pt x="27" y="6"/>
                </a:cubicBezTo>
                <a:cubicBezTo>
                  <a:pt x="23" y="2"/>
                  <a:pt x="19" y="0"/>
                  <a:pt x="16" y="0"/>
                </a:cubicBezTo>
                <a:close/>
              </a:path>
            </a:pathLst>
          </a:custGeom>
          <a:solidFill>
            <a:srgbClr val="00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2"/>
          <p:cNvSpPr/>
          <p:nvPr/>
        </p:nvSpPr>
        <p:spPr>
          <a:xfrm>
            <a:off x="7626718" y="3002382"/>
            <a:ext cx="7046" cy="63068"/>
          </a:xfrm>
          <a:custGeom>
            <a:avLst/>
            <a:gdLst/>
            <a:ahLst/>
            <a:cxnLst/>
            <a:rect l="l" t="t" r="r" b="b"/>
            <a:pathLst>
              <a:path w="81" h="725" extrusionOk="0">
                <a:moveTo>
                  <a:pt x="5" y="1"/>
                </a:moveTo>
                <a:cubicBezTo>
                  <a:pt x="0" y="1"/>
                  <a:pt x="0" y="10"/>
                  <a:pt x="0" y="20"/>
                </a:cubicBezTo>
                <a:cubicBezTo>
                  <a:pt x="0" y="73"/>
                  <a:pt x="27" y="127"/>
                  <a:pt x="27" y="180"/>
                </a:cubicBezTo>
                <a:lnTo>
                  <a:pt x="27" y="341"/>
                </a:lnTo>
                <a:cubicBezTo>
                  <a:pt x="27" y="475"/>
                  <a:pt x="27" y="594"/>
                  <a:pt x="13" y="715"/>
                </a:cubicBezTo>
                <a:cubicBezTo>
                  <a:pt x="13" y="722"/>
                  <a:pt x="20" y="725"/>
                  <a:pt x="27" y="725"/>
                </a:cubicBezTo>
                <a:cubicBezTo>
                  <a:pt x="33" y="725"/>
                  <a:pt x="40" y="722"/>
                  <a:pt x="40" y="715"/>
                </a:cubicBezTo>
                <a:cubicBezTo>
                  <a:pt x="67" y="582"/>
                  <a:pt x="81" y="448"/>
                  <a:pt x="81" y="314"/>
                </a:cubicBezTo>
                <a:lnTo>
                  <a:pt x="81" y="127"/>
                </a:lnTo>
                <a:cubicBezTo>
                  <a:pt x="67" y="86"/>
                  <a:pt x="54" y="33"/>
                  <a:pt x="13" y="6"/>
                </a:cubicBezTo>
                <a:cubicBezTo>
                  <a:pt x="10" y="2"/>
                  <a:pt x="7" y="1"/>
                  <a:pt x="5" y="1"/>
                </a:cubicBezTo>
                <a:close/>
              </a:path>
            </a:pathLst>
          </a:custGeom>
          <a:solidFill>
            <a:srgbClr val="00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2"/>
          <p:cNvSpPr/>
          <p:nvPr/>
        </p:nvSpPr>
        <p:spPr>
          <a:xfrm>
            <a:off x="7573744" y="2997423"/>
            <a:ext cx="27487" cy="72637"/>
          </a:xfrm>
          <a:custGeom>
            <a:avLst/>
            <a:gdLst/>
            <a:ahLst/>
            <a:cxnLst/>
            <a:rect l="l" t="t" r="r" b="b"/>
            <a:pathLst>
              <a:path w="316" h="835" extrusionOk="0">
                <a:moveTo>
                  <a:pt x="54" y="1"/>
                </a:moveTo>
                <a:cubicBezTo>
                  <a:pt x="28" y="1"/>
                  <a:pt x="0" y="32"/>
                  <a:pt x="21" y="63"/>
                </a:cubicBezTo>
                <a:cubicBezTo>
                  <a:pt x="48" y="116"/>
                  <a:pt x="101" y="170"/>
                  <a:pt x="128" y="223"/>
                </a:cubicBezTo>
                <a:cubicBezTo>
                  <a:pt x="155" y="291"/>
                  <a:pt x="181" y="357"/>
                  <a:pt x="194" y="424"/>
                </a:cubicBezTo>
                <a:cubicBezTo>
                  <a:pt x="235" y="558"/>
                  <a:pt x="248" y="692"/>
                  <a:pt x="275" y="826"/>
                </a:cubicBezTo>
                <a:cubicBezTo>
                  <a:pt x="275" y="831"/>
                  <a:pt x="281" y="834"/>
                  <a:pt x="289" y="834"/>
                </a:cubicBezTo>
                <a:cubicBezTo>
                  <a:pt x="301" y="834"/>
                  <a:pt x="315" y="828"/>
                  <a:pt x="315" y="812"/>
                </a:cubicBezTo>
                <a:cubicBezTo>
                  <a:pt x="301" y="678"/>
                  <a:pt x="288" y="532"/>
                  <a:pt x="248" y="398"/>
                </a:cubicBezTo>
                <a:cubicBezTo>
                  <a:pt x="235" y="330"/>
                  <a:pt x="208" y="264"/>
                  <a:pt x="181" y="197"/>
                </a:cubicBezTo>
                <a:cubicBezTo>
                  <a:pt x="155" y="130"/>
                  <a:pt x="128" y="63"/>
                  <a:pt x="74" y="9"/>
                </a:cubicBezTo>
                <a:cubicBezTo>
                  <a:pt x="68" y="3"/>
                  <a:pt x="61" y="1"/>
                  <a:pt x="54" y="1"/>
                </a:cubicBezTo>
                <a:close/>
              </a:path>
            </a:pathLst>
          </a:custGeom>
          <a:solidFill>
            <a:srgbClr val="00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2"/>
          <p:cNvSpPr/>
          <p:nvPr/>
        </p:nvSpPr>
        <p:spPr>
          <a:xfrm>
            <a:off x="7546343" y="3004034"/>
            <a:ext cx="29227" cy="68287"/>
          </a:xfrm>
          <a:custGeom>
            <a:avLst/>
            <a:gdLst/>
            <a:ahLst/>
            <a:cxnLst/>
            <a:rect l="l" t="t" r="r" b="b"/>
            <a:pathLst>
              <a:path w="336" h="785" extrusionOk="0">
                <a:moveTo>
                  <a:pt x="42" y="1"/>
                </a:moveTo>
                <a:cubicBezTo>
                  <a:pt x="15" y="1"/>
                  <a:pt x="15" y="14"/>
                  <a:pt x="15" y="27"/>
                </a:cubicBezTo>
                <a:cubicBezTo>
                  <a:pt x="1" y="67"/>
                  <a:pt x="28" y="81"/>
                  <a:pt x="54" y="108"/>
                </a:cubicBezTo>
                <a:cubicBezTo>
                  <a:pt x="68" y="121"/>
                  <a:pt x="95" y="147"/>
                  <a:pt x="108" y="188"/>
                </a:cubicBezTo>
                <a:cubicBezTo>
                  <a:pt x="149" y="241"/>
                  <a:pt x="175" y="295"/>
                  <a:pt x="202" y="348"/>
                </a:cubicBezTo>
                <a:cubicBezTo>
                  <a:pt x="256" y="482"/>
                  <a:pt x="282" y="629"/>
                  <a:pt x="309" y="777"/>
                </a:cubicBezTo>
                <a:cubicBezTo>
                  <a:pt x="309" y="782"/>
                  <a:pt x="314" y="785"/>
                  <a:pt x="319" y="785"/>
                </a:cubicBezTo>
                <a:cubicBezTo>
                  <a:pt x="327" y="785"/>
                  <a:pt x="336" y="778"/>
                  <a:pt x="336" y="763"/>
                </a:cubicBezTo>
                <a:cubicBezTo>
                  <a:pt x="322" y="616"/>
                  <a:pt x="309" y="468"/>
                  <a:pt x="256" y="322"/>
                </a:cubicBezTo>
                <a:cubicBezTo>
                  <a:pt x="229" y="254"/>
                  <a:pt x="202" y="201"/>
                  <a:pt x="175" y="147"/>
                </a:cubicBezTo>
                <a:cubicBezTo>
                  <a:pt x="149" y="108"/>
                  <a:pt x="135" y="81"/>
                  <a:pt x="108" y="54"/>
                </a:cubicBezTo>
                <a:cubicBezTo>
                  <a:pt x="95" y="40"/>
                  <a:pt x="68" y="1"/>
                  <a:pt x="42" y="1"/>
                </a:cubicBezTo>
                <a:close/>
              </a:path>
            </a:pathLst>
          </a:custGeom>
          <a:solidFill>
            <a:srgbClr val="00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2"/>
          <p:cNvSpPr/>
          <p:nvPr/>
        </p:nvSpPr>
        <p:spPr>
          <a:xfrm>
            <a:off x="7510593" y="3006035"/>
            <a:ext cx="32445" cy="60980"/>
          </a:xfrm>
          <a:custGeom>
            <a:avLst/>
            <a:gdLst/>
            <a:ahLst/>
            <a:cxnLst/>
            <a:rect l="l" t="t" r="r" b="b"/>
            <a:pathLst>
              <a:path w="373" h="701" extrusionOk="0">
                <a:moveTo>
                  <a:pt x="68" y="1"/>
                </a:moveTo>
                <a:cubicBezTo>
                  <a:pt x="34" y="1"/>
                  <a:pt x="0" y="25"/>
                  <a:pt x="11" y="58"/>
                </a:cubicBezTo>
                <a:cubicBezTo>
                  <a:pt x="25" y="98"/>
                  <a:pt x="37" y="111"/>
                  <a:pt x="64" y="138"/>
                </a:cubicBezTo>
                <a:cubicBezTo>
                  <a:pt x="78" y="165"/>
                  <a:pt x="105" y="192"/>
                  <a:pt x="118" y="218"/>
                </a:cubicBezTo>
                <a:cubicBezTo>
                  <a:pt x="144" y="258"/>
                  <a:pt x="185" y="312"/>
                  <a:pt x="212" y="365"/>
                </a:cubicBezTo>
                <a:cubicBezTo>
                  <a:pt x="239" y="419"/>
                  <a:pt x="265" y="472"/>
                  <a:pt x="278" y="526"/>
                </a:cubicBezTo>
                <a:cubicBezTo>
                  <a:pt x="305" y="579"/>
                  <a:pt x="346" y="633"/>
                  <a:pt x="358" y="700"/>
                </a:cubicBezTo>
                <a:cubicBezTo>
                  <a:pt x="358" y="700"/>
                  <a:pt x="372" y="700"/>
                  <a:pt x="372" y="686"/>
                </a:cubicBezTo>
                <a:cubicBezTo>
                  <a:pt x="372" y="633"/>
                  <a:pt x="372" y="566"/>
                  <a:pt x="358" y="513"/>
                </a:cubicBezTo>
                <a:cubicBezTo>
                  <a:pt x="346" y="445"/>
                  <a:pt x="319" y="392"/>
                  <a:pt x="292" y="325"/>
                </a:cubicBezTo>
                <a:lnTo>
                  <a:pt x="212" y="165"/>
                </a:lnTo>
                <a:cubicBezTo>
                  <a:pt x="198" y="138"/>
                  <a:pt x="171" y="111"/>
                  <a:pt x="158" y="85"/>
                </a:cubicBezTo>
                <a:cubicBezTo>
                  <a:pt x="144" y="58"/>
                  <a:pt x="118" y="17"/>
                  <a:pt x="91" y="4"/>
                </a:cubicBezTo>
                <a:cubicBezTo>
                  <a:pt x="84" y="2"/>
                  <a:pt x="76" y="1"/>
                  <a:pt x="68" y="1"/>
                </a:cubicBezTo>
                <a:close/>
              </a:path>
            </a:pathLst>
          </a:custGeom>
          <a:solidFill>
            <a:srgbClr val="00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2"/>
          <p:cNvSpPr/>
          <p:nvPr/>
        </p:nvSpPr>
        <p:spPr>
          <a:xfrm>
            <a:off x="7487107" y="3016387"/>
            <a:ext cx="26791" cy="65590"/>
          </a:xfrm>
          <a:custGeom>
            <a:avLst/>
            <a:gdLst/>
            <a:ahLst/>
            <a:cxnLst/>
            <a:rect l="l" t="t" r="r" b="b"/>
            <a:pathLst>
              <a:path w="308" h="754" extrusionOk="0">
                <a:moveTo>
                  <a:pt x="21" y="0"/>
                </a:moveTo>
                <a:cubicBezTo>
                  <a:pt x="7" y="0"/>
                  <a:pt x="0" y="12"/>
                  <a:pt x="0" y="32"/>
                </a:cubicBezTo>
                <a:cubicBezTo>
                  <a:pt x="0" y="59"/>
                  <a:pt x="27" y="86"/>
                  <a:pt x="40" y="112"/>
                </a:cubicBezTo>
                <a:lnTo>
                  <a:pt x="81" y="193"/>
                </a:lnTo>
                <a:cubicBezTo>
                  <a:pt x="107" y="246"/>
                  <a:pt x="134" y="314"/>
                  <a:pt x="161" y="367"/>
                </a:cubicBezTo>
                <a:cubicBezTo>
                  <a:pt x="200" y="487"/>
                  <a:pt x="227" y="608"/>
                  <a:pt x="241" y="728"/>
                </a:cubicBezTo>
                <a:cubicBezTo>
                  <a:pt x="247" y="746"/>
                  <a:pt x="261" y="753"/>
                  <a:pt x="275" y="753"/>
                </a:cubicBezTo>
                <a:cubicBezTo>
                  <a:pt x="291" y="753"/>
                  <a:pt x="307" y="742"/>
                  <a:pt x="307" y="728"/>
                </a:cubicBezTo>
                <a:cubicBezTo>
                  <a:pt x="295" y="594"/>
                  <a:pt x="268" y="460"/>
                  <a:pt x="227" y="340"/>
                </a:cubicBezTo>
                <a:cubicBezTo>
                  <a:pt x="200" y="273"/>
                  <a:pt x="174" y="219"/>
                  <a:pt x="147" y="166"/>
                </a:cubicBezTo>
                <a:cubicBezTo>
                  <a:pt x="120" y="112"/>
                  <a:pt x="93" y="32"/>
                  <a:pt x="40" y="5"/>
                </a:cubicBezTo>
                <a:cubicBezTo>
                  <a:pt x="33" y="2"/>
                  <a:pt x="27" y="0"/>
                  <a:pt x="21" y="0"/>
                </a:cubicBezTo>
                <a:close/>
              </a:path>
            </a:pathLst>
          </a:custGeom>
          <a:solidFill>
            <a:srgbClr val="00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2"/>
          <p:cNvSpPr/>
          <p:nvPr/>
        </p:nvSpPr>
        <p:spPr>
          <a:xfrm>
            <a:off x="7440570" y="3028131"/>
            <a:ext cx="45058" cy="56717"/>
          </a:xfrm>
          <a:custGeom>
            <a:avLst/>
            <a:gdLst/>
            <a:ahLst/>
            <a:cxnLst/>
            <a:rect l="l" t="t" r="r" b="b"/>
            <a:pathLst>
              <a:path w="518" h="652" extrusionOk="0">
                <a:moveTo>
                  <a:pt x="42" y="1"/>
                </a:moveTo>
                <a:cubicBezTo>
                  <a:pt x="37" y="1"/>
                  <a:pt x="32" y="2"/>
                  <a:pt x="27" y="4"/>
                </a:cubicBezTo>
                <a:cubicBezTo>
                  <a:pt x="13" y="4"/>
                  <a:pt x="0" y="18"/>
                  <a:pt x="13" y="31"/>
                </a:cubicBezTo>
                <a:cubicBezTo>
                  <a:pt x="13" y="58"/>
                  <a:pt x="40" y="71"/>
                  <a:pt x="67" y="98"/>
                </a:cubicBezTo>
                <a:cubicBezTo>
                  <a:pt x="147" y="165"/>
                  <a:pt x="214" y="245"/>
                  <a:pt x="281" y="339"/>
                </a:cubicBezTo>
                <a:cubicBezTo>
                  <a:pt x="307" y="379"/>
                  <a:pt x="348" y="432"/>
                  <a:pt x="375" y="486"/>
                </a:cubicBezTo>
                <a:cubicBezTo>
                  <a:pt x="402" y="539"/>
                  <a:pt x="441" y="593"/>
                  <a:pt x="482" y="646"/>
                </a:cubicBezTo>
                <a:cubicBezTo>
                  <a:pt x="485" y="650"/>
                  <a:pt x="490" y="652"/>
                  <a:pt x="494" y="652"/>
                </a:cubicBezTo>
                <a:cubicBezTo>
                  <a:pt x="506" y="652"/>
                  <a:pt x="518" y="639"/>
                  <a:pt x="509" y="619"/>
                </a:cubicBezTo>
                <a:cubicBezTo>
                  <a:pt x="428" y="432"/>
                  <a:pt x="307" y="232"/>
                  <a:pt x="161" y="84"/>
                </a:cubicBezTo>
                <a:cubicBezTo>
                  <a:pt x="134" y="71"/>
                  <a:pt x="120" y="45"/>
                  <a:pt x="93" y="31"/>
                </a:cubicBezTo>
                <a:cubicBezTo>
                  <a:pt x="83" y="20"/>
                  <a:pt x="63" y="1"/>
                  <a:pt x="42" y="1"/>
                </a:cubicBezTo>
                <a:close/>
              </a:path>
            </a:pathLst>
          </a:custGeom>
          <a:solidFill>
            <a:srgbClr val="00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2"/>
          <p:cNvSpPr/>
          <p:nvPr/>
        </p:nvSpPr>
        <p:spPr>
          <a:xfrm>
            <a:off x="7429175" y="3057272"/>
            <a:ext cx="34533" cy="29751"/>
          </a:xfrm>
          <a:custGeom>
            <a:avLst/>
            <a:gdLst/>
            <a:ahLst/>
            <a:cxnLst/>
            <a:rect l="l" t="t" r="r" b="b"/>
            <a:pathLst>
              <a:path w="397" h="342" extrusionOk="0">
                <a:moveTo>
                  <a:pt x="23" y="0"/>
                </a:moveTo>
                <a:cubicBezTo>
                  <a:pt x="6" y="0"/>
                  <a:pt x="0" y="20"/>
                  <a:pt x="10" y="31"/>
                </a:cubicBezTo>
                <a:lnTo>
                  <a:pt x="91" y="111"/>
                </a:lnTo>
                <a:cubicBezTo>
                  <a:pt x="117" y="138"/>
                  <a:pt x="144" y="165"/>
                  <a:pt x="185" y="191"/>
                </a:cubicBezTo>
                <a:cubicBezTo>
                  <a:pt x="212" y="204"/>
                  <a:pt x="238" y="231"/>
                  <a:pt x="265" y="258"/>
                </a:cubicBezTo>
                <a:cubicBezTo>
                  <a:pt x="292" y="284"/>
                  <a:pt x="319" y="311"/>
                  <a:pt x="358" y="338"/>
                </a:cubicBezTo>
                <a:cubicBezTo>
                  <a:pt x="361" y="341"/>
                  <a:pt x="364" y="342"/>
                  <a:pt x="367" y="342"/>
                </a:cubicBezTo>
                <a:cubicBezTo>
                  <a:pt x="381" y="342"/>
                  <a:pt x="396" y="322"/>
                  <a:pt x="385" y="311"/>
                </a:cubicBezTo>
                <a:cubicBezTo>
                  <a:pt x="358" y="284"/>
                  <a:pt x="345" y="245"/>
                  <a:pt x="319" y="218"/>
                </a:cubicBezTo>
                <a:cubicBezTo>
                  <a:pt x="292" y="191"/>
                  <a:pt x="251" y="165"/>
                  <a:pt x="224" y="138"/>
                </a:cubicBezTo>
                <a:cubicBezTo>
                  <a:pt x="198" y="111"/>
                  <a:pt x="171" y="84"/>
                  <a:pt x="144" y="70"/>
                </a:cubicBezTo>
                <a:cubicBezTo>
                  <a:pt x="105" y="44"/>
                  <a:pt x="64" y="17"/>
                  <a:pt x="37" y="4"/>
                </a:cubicBezTo>
                <a:cubicBezTo>
                  <a:pt x="32" y="1"/>
                  <a:pt x="27" y="0"/>
                  <a:pt x="23" y="0"/>
                </a:cubicBezTo>
                <a:close/>
              </a:path>
            </a:pathLst>
          </a:custGeom>
          <a:solidFill>
            <a:srgbClr val="00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2"/>
          <p:cNvSpPr/>
          <p:nvPr/>
        </p:nvSpPr>
        <p:spPr>
          <a:xfrm>
            <a:off x="7407950" y="3071104"/>
            <a:ext cx="38273" cy="21747"/>
          </a:xfrm>
          <a:custGeom>
            <a:avLst/>
            <a:gdLst/>
            <a:ahLst/>
            <a:cxnLst/>
            <a:rect l="l" t="t" r="r" b="b"/>
            <a:pathLst>
              <a:path w="440" h="250" extrusionOk="0">
                <a:moveTo>
                  <a:pt x="46" y="0"/>
                </a:moveTo>
                <a:cubicBezTo>
                  <a:pt x="35" y="0"/>
                  <a:pt x="25" y="2"/>
                  <a:pt x="14" y="6"/>
                </a:cubicBezTo>
                <a:cubicBezTo>
                  <a:pt x="1" y="18"/>
                  <a:pt x="1" y="32"/>
                  <a:pt x="1" y="45"/>
                </a:cubicBezTo>
                <a:cubicBezTo>
                  <a:pt x="27" y="86"/>
                  <a:pt x="67" y="86"/>
                  <a:pt x="108" y="99"/>
                </a:cubicBezTo>
                <a:cubicBezTo>
                  <a:pt x="135" y="113"/>
                  <a:pt x="174" y="125"/>
                  <a:pt x="201" y="139"/>
                </a:cubicBezTo>
                <a:cubicBezTo>
                  <a:pt x="242" y="166"/>
                  <a:pt x="268" y="179"/>
                  <a:pt x="295" y="193"/>
                </a:cubicBezTo>
                <a:cubicBezTo>
                  <a:pt x="335" y="206"/>
                  <a:pt x="361" y="232"/>
                  <a:pt x="402" y="246"/>
                </a:cubicBezTo>
                <a:cubicBezTo>
                  <a:pt x="404" y="249"/>
                  <a:pt x="407" y="250"/>
                  <a:pt x="410" y="250"/>
                </a:cubicBezTo>
                <a:cubicBezTo>
                  <a:pt x="423" y="250"/>
                  <a:pt x="439" y="228"/>
                  <a:pt x="429" y="206"/>
                </a:cubicBezTo>
                <a:cubicBezTo>
                  <a:pt x="402" y="179"/>
                  <a:pt x="375" y="152"/>
                  <a:pt x="335" y="139"/>
                </a:cubicBezTo>
                <a:cubicBezTo>
                  <a:pt x="308" y="113"/>
                  <a:pt x="281" y="86"/>
                  <a:pt x="242" y="72"/>
                </a:cubicBezTo>
                <a:cubicBezTo>
                  <a:pt x="201" y="59"/>
                  <a:pt x="174" y="45"/>
                  <a:pt x="135" y="32"/>
                </a:cubicBezTo>
                <a:cubicBezTo>
                  <a:pt x="105" y="13"/>
                  <a:pt x="76" y="0"/>
                  <a:pt x="46" y="0"/>
                </a:cubicBezTo>
                <a:close/>
              </a:path>
            </a:pathLst>
          </a:custGeom>
          <a:solidFill>
            <a:srgbClr val="00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2"/>
          <p:cNvSpPr/>
          <p:nvPr/>
        </p:nvSpPr>
        <p:spPr>
          <a:xfrm>
            <a:off x="7395164" y="3092503"/>
            <a:ext cx="28009" cy="15658"/>
          </a:xfrm>
          <a:custGeom>
            <a:avLst/>
            <a:gdLst/>
            <a:ahLst/>
            <a:cxnLst/>
            <a:rect l="l" t="t" r="r" b="b"/>
            <a:pathLst>
              <a:path w="322" h="180" extrusionOk="0">
                <a:moveTo>
                  <a:pt x="54" y="0"/>
                </a:moveTo>
                <a:cubicBezTo>
                  <a:pt x="41" y="0"/>
                  <a:pt x="27" y="0"/>
                  <a:pt x="14" y="13"/>
                </a:cubicBezTo>
                <a:cubicBezTo>
                  <a:pt x="0" y="13"/>
                  <a:pt x="0" y="40"/>
                  <a:pt x="14" y="54"/>
                </a:cubicBezTo>
                <a:cubicBezTo>
                  <a:pt x="27" y="81"/>
                  <a:pt x="54" y="81"/>
                  <a:pt x="80" y="93"/>
                </a:cubicBezTo>
                <a:cubicBezTo>
                  <a:pt x="107" y="93"/>
                  <a:pt x="134" y="107"/>
                  <a:pt x="148" y="107"/>
                </a:cubicBezTo>
                <a:cubicBezTo>
                  <a:pt x="201" y="134"/>
                  <a:pt x="241" y="147"/>
                  <a:pt x="282" y="174"/>
                </a:cubicBezTo>
                <a:cubicBezTo>
                  <a:pt x="285" y="178"/>
                  <a:pt x="289" y="179"/>
                  <a:pt x="293" y="179"/>
                </a:cubicBezTo>
                <a:cubicBezTo>
                  <a:pt x="302" y="179"/>
                  <a:pt x="312" y="170"/>
                  <a:pt x="321" y="161"/>
                </a:cubicBezTo>
                <a:cubicBezTo>
                  <a:pt x="321" y="147"/>
                  <a:pt x="321" y="134"/>
                  <a:pt x="308" y="134"/>
                </a:cubicBezTo>
                <a:cubicBezTo>
                  <a:pt x="268" y="93"/>
                  <a:pt x="228" y="67"/>
                  <a:pt x="174" y="54"/>
                </a:cubicBezTo>
                <a:cubicBezTo>
                  <a:pt x="148" y="40"/>
                  <a:pt x="121" y="27"/>
                  <a:pt x="107" y="13"/>
                </a:cubicBezTo>
                <a:cubicBezTo>
                  <a:pt x="94" y="13"/>
                  <a:pt x="80" y="0"/>
                  <a:pt x="54" y="0"/>
                </a:cubicBezTo>
                <a:close/>
              </a:path>
            </a:pathLst>
          </a:custGeom>
          <a:solidFill>
            <a:srgbClr val="00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2"/>
          <p:cNvSpPr/>
          <p:nvPr/>
        </p:nvSpPr>
        <p:spPr>
          <a:xfrm>
            <a:off x="7405950" y="3086414"/>
            <a:ext cx="23834" cy="16441"/>
          </a:xfrm>
          <a:custGeom>
            <a:avLst/>
            <a:gdLst/>
            <a:ahLst/>
            <a:cxnLst/>
            <a:rect l="l" t="t" r="r" b="b"/>
            <a:pathLst>
              <a:path w="274" h="189" extrusionOk="0">
                <a:moveTo>
                  <a:pt x="26" y="0"/>
                </a:moveTo>
                <a:cubicBezTo>
                  <a:pt x="7" y="0"/>
                  <a:pt x="1" y="32"/>
                  <a:pt x="24" y="44"/>
                </a:cubicBezTo>
                <a:lnTo>
                  <a:pt x="63" y="83"/>
                </a:lnTo>
                <a:cubicBezTo>
                  <a:pt x="90" y="83"/>
                  <a:pt x="104" y="97"/>
                  <a:pt x="131" y="110"/>
                </a:cubicBezTo>
                <a:cubicBezTo>
                  <a:pt x="158" y="137"/>
                  <a:pt x="197" y="151"/>
                  <a:pt x="224" y="177"/>
                </a:cubicBezTo>
                <a:cubicBezTo>
                  <a:pt x="232" y="185"/>
                  <a:pt x="240" y="188"/>
                  <a:pt x="246" y="188"/>
                </a:cubicBezTo>
                <a:cubicBezTo>
                  <a:pt x="263" y="188"/>
                  <a:pt x="274" y="169"/>
                  <a:pt x="265" y="151"/>
                </a:cubicBezTo>
                <a:cubicBezTo>
                  <a:pt x="224" y="124"/>
                  <a:pt x="197" y="83"/>
                  <a:pt x="158" y="56"/>
                </a:cubicBezTo>
                <a:cubicBezTo>
                  <a:pt x="144" y="44"/>
                  <a:pt x="117" y="44"/>
                  <a:pt x="104" y="30"/>
                </a:cubicBezTo>
                <a:cubicBezTo>
                  <a:pt x="77" y="17"/>
                  <a:pt x="63" y="3"/>
                  <a:pt x="37" y="3"/>
                </a:cubicBezTo>
                <a:cubicBezTo>
                  <a:pt x="33" y="1"/>
                  <a:pt x="30" y="0"/>
                  <a:pt x="26" y="0"/>
                </a:cubicBezTo>
                <a:close/>
              </a:path>
            </a:pathLst>
          </a:custGeom>
          <a:solidFill>
            <a:srgbClr val="00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2"/>
          <p:cNvSpPr/>
          <p:nvPr/>
        </p:nvSpPr>
        <p:spPr>
          <a:xfrm>
            <a:off x="7388118" y="3106422"/>
            <a:ext cx="23399" cy="10526"/>
          </a:xfrm>
          <a:custGeom>
            <a:avLst/>
            <a:gdLst/>
            <a:ahLst/>
            <a:cxnLst/>
            <a:rect l="l" t="t" r="r" b="b"/>
            <a:pathLst>
              <a:path w="269" h="121" extrusionOk="0">
                <a:moveTo>
                  <a:pt x="41" y="1"/>
                </a:moveTo>
                <a:cubicBezTo>
                  <a:pt x="28" y="14"/>
                  <a:pt x="15" y="14"/>
                  <a:pt x="15" y="40"/>
                </a:cubicBezTo>
                <a:cubicBezTo>
                  <a:pt x="1" y="54"/>
                  <a:pt x="15" y="67"/>
                  <a:pt x="28" y="81"/>
                </a:cubicBezTo>
                <a:cubicBezTo>
                  <a:pt x="41" y="94"/>
                  <a:pt x="68" y="94"/>
                  <a:pt x="81" y="94"/>
                </a:cubicBezTo>
                <a:cubicBezTo>
                  <a:pt x="95" y="108"/>
                  <a:pt x="122" y="108"/>
                  <a:pt x="135" y="108"/>
                </a:cubicBezTo>
                <a:cubicBezTo>
                  <a:pt x="161" y="108"/>
                  <a:pt x="202" y="121"/>
                  <a:pt x="229" y="121"/>
                </a:cubicBezTo>
                <a:cubicBezTo>
                  <a:pt x="242" y="121"/>
                  <a:pt x="255" y="108"/>
                  <a:pt x="268" y="94"/>
                </a:cubicBezTo>
                <a:cubicBezTo>
                  <a:pt x="268" y="81"/>
                  <a:pt x="255" y="67"/>
                  <a:pt x="242" y="54"/>
                </a:cubicBezTo>
                <a:cubicBezTo>
                  <a:pt x="215" y="40"/>
                  <a:pt x="175" y="40"/>
                  <a:pt x="148" y="28"/>
                </a:cubicBezTo>
                <a:cubicBezTo>
                  <a:pt x="135" y="14"/>
                  <a:pt x="122" y="14"/>
                  <a:pt x="108" y="14"/>
                </a:cubicBezTo>
                <a:lnTo>
                  <a:pt x="81" y="14"/>
                </a:lnTo>
                <a:cubicBezTo>
                  <a:pt x="68" y="1"/>
                  <a:pt x="54" y="1"/>
                  <a:pt x="41" y="1"/>
                </a:cubicBezTo>
                <a:close/>
              </a:path>
            </a:pathLst>
          </a:custGeom>
          <a:solidFill>
            <a:srgbClr val="00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2"/>
          <p:cNvSpPr/>
          <p:nvPr/>
        </p:nvSpPr>
        <p:spPr>
          <a:xfrm>
            <a:off x="7875756" y="2980547"/>
            <a:ext cx="267653" cy="171979"/>
          </a:xfrm>
          <a:custGeom>
            <a:avLst/>
            <a:gdLst/>
            <a:ahLst/>
            <a:cxnLst/>
            <a:rect l="l" t="t" r="r" b="b"/>
            <a:pathLst>
              <a:path w="3077" h="1977" extrusionOk="0">
                <a:moveTo>
                  <a:pt x="573" y="0"/>
                </a:moveTo>
                <a:cubicBezTo>
                  <a:pt x="424" y="0"/>
                  <a:pt x="299" y="22"/>
                  <a:pt x="214" y="70"/>
                </a:cubicBezTo>
                <a:cubicBezTo>
                  <a:pt x="27" y="177"/>
                  <a:pt x="0" y="699"/>
                  <a:pt x="161" y="819"/>
                </a:cubicBezTo>
                <a:cubicBezTo>
                  <a:pt x="428" y="1033"/>
                  <a:pt x="1311" y="1047"/>
                  <a:pt x="2167" y="1368"/>
                </a:cubicBezTo>
                <a:cubicBezTo>
                  <a:pt x="2454" y="1479"/>
                  <a:pt x="2881" y="1977"/>
                  <a:pt x="2991" y="1977"/>
                </a:cubicBezTo>
                <a:cubicBezTo>
                  <a:pt x="2999" y="1977"/>
                  <a:pt x="3005" y="1974"/>
                  <a:pt x="3009" y="1969"/>
                </a:cubicBezTo>
                <a:cubicBezTo>
                  <a:pt x="3077" y="1903"/>
                  <a:pt x="2970" y="1154"/>
                  <a:pt x="2515" y="712"/>
                </a:cubicBezTo>
                <a:cubicBezTo>
                  <a:pt x="2161" y="347"/>
                  <a:pt x="1172" y="0"/>
                  <a:pt x="573" y="0"/>
                </a:cubicBezTo>
                <a:close/>
              </a:path>
            </a:pathLst>
          </a:custGeom>
          <a:solidFill>
            <a:srgbClr val="073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2"/>
          <p:cNvSpPr/>
          <p:nvPr/>
        </p:nvSpPr>
        <p:spPr>
          <a:xfrm>
            <a:off x="7911767" y="2989594"/>
            <a:ext cx="25313" cy="68287"/>
          </a:xfrm>
          <a:custGeom>
            <a:avLst/>
            <a:gdLst/>
            <a:ahLst/>
            <a:cxnLst/>
            <a:rect l="l" t="t" r="r" b="b"/>
            <a:pathLst>
              <a:path w="291" h="785" extrusionOk="0">
                <a:moveTo>
                  <a:pt x="279" y="0"/>
                </a:moveTo>
                <a:cubicBezTo>
                  <a:pt x="276" y="0"/>
                  <a:pt x="272" y="2"/>
                  <a:pt x="268" y="6"/>
                </a:cubicBezTo>
                <a:cubicBezTo>
                  <a:pt x="161" y="73"/>
                  <a:pt x="107" y="220"/>
                  <a:pt x="68" y="340"/>
                </a:cubicBezTo>
                <a:cubicBezTo>
                  <a:pt x="27" y="474"/>
                  <a:pt x="0" y="622"/>
                  <a:pt x="0" y="755"/>
                </a:cubicBezTo>
                <a:cubicBezTo>
                  <a:pt x="0" y="775"/>
                  <a:pt x="10" y="785"/>
                  <a:pt x="22" y="785"/>
                </a:cubicBezTo>
                <a:cubicBezTo>
                  <a:pt x="34" y="785"/>
                  <a:pt x="47" y="775"/>
                  <a:pt x="54" y="755"/>
                </a:cubicBezTo>
                <a:cubicBezTo>
                  <a:pt x="80" y="634"/>
                  <a:pt x="94" y="501"/>
                  <a:pt x="134" y="367"/>
                </a:cubicBezTo>
                <a:cubicBezTo>
                  <a:pt x="148" y="313"/>
                  <a:pt x="175" y="247"/>
                  <a:pt x="201" y="193"/>
                </a:cubicBezTo>
                <a:cubicBezTo>
                  <a:pt x="228" y="126"/>
                  <a:pt x="268" y="73"/>
                  <a:pt x="282" y="19"/>
                </a:cubicBezTo>
                <a:cubicBezTo>
                  <a:pt x="291" y="10"/>
                  <a:pt x="287" y="0"/>
                  <a:pt x="279" y="0"/>
                </a:cubicBezTo>
                <a:close/>
              </a:path>
            </a:pathLst>
          </a:custGeom>
          <a:solidFill>
            <a:srgbClr val="00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2"/>
          <p:cNvSpPr/>
          <p:nvPr/>
        </p:nvSpPr>
        <p:spPr>
          <a:xfrm>
            <a:off x="7901329" y="2990116"/>
            <a:ext cx="11743" cy="62633"/>
          </a:xfrm>
          <a:custGeom>
            <a:avLst/>
            <a:gdLst/>
            <a:ahLst/>
            <a:cxnLst/>
            <a:rect l="l" t="t" r="r" b="b"/>
            <a:pathLst>
              <a:path w="135" h="720" extrusionOk="0">
                <a:moveTo>
                  <a:pt x="107" y="0"/>
                </a:moveTo>
                <a:cubicBezTo>
                  <a:pt x="67" y="27"/>
                  <a:pt x="40" y="80"/>
                  <a:pt x="40" y="120"/>
                </a:cubicBezTo>
                <a:cubicBezTo>
                  <a:pt x="27" y="187"/>
                  <a:pt x="13" y="241"/>
                  <a:pt x="13" y="307"/>
                </a:cubicBezTo>
                <a:cubicBezTo>
                  <a:pt x="0" y="441"/>
                  <a:pt x="0" y="575"/>
                  <a:pt x="0" y="709"/>
                </a:cubicBezTo>
                <a:cubicBezTo>
                  <a:pt x="0" y="716"/>
                  <a:pt x="7" y="719"/>
                  <a:pt x="14" y="719"/>
                </a:cubicBezTo>
                <a:cubicBezTo>
                  <a:pt x="20" y="719"/>
                  <a:pt x="27" y="716"/>
                  <a:pt x="27" y="709"/>
                </a:cubicBezTo>
                <a:cubicBezTo>
                  <a:pt x="40" y="589"/>
                  <a:pt x="40" y="468"/>
                  <a:pt x="54" y="348"/>
                </a:cubicBezTo>
                <a:cubicBezTo>
                  <a:pt x="67" y="281"/>
                  <a:pt x="67" y="227"/>
                  <a:pt x="81" y="174"/>
                </a:cubicBezTo>
                <a:cubicBezTo>
                  <a:pt x="93" y="120"/>
                  <a:pt x="107" y="67"/>
                  <a:pt x="134" y="13"/>
                </a:cubicBezTo>
                <a:cubicBezTo>
                  <a:pt x="134" y="13"/>
                  <a:pt x="120" y="0"/>
                  <a:pt x="107" y="0"/>
                </a:cubicBezTo>
                <a:close/>
              </a:path>
            </a:pathLst>
          </a:custGeom>
          <a:solidFill>
            <a:srgbClr val="00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2"/>
          <p:cNvSpPr/>
          <p:nvPr/>
        </p:nvSpPr>
        <p:spPr>
          <a:xfrm>
            <a:off x="7930382" y="2991682"/>
            <a:ext cx="34446" cy="69070"/>
          </a:xfrm>
          <a:custGeom>
            <a:avLst/>
            <a:gdLst/>
            <a:ahLst/>
            <a:cxnLst/>
            <a:rect l="l" t="t" r="r" b="b"/>
            <a:pathLst>
              <a:path w="396" h="794" extrusionOk="0">
                <a:moveTo>
                  <a:pt x="355" y="0"/>
                </a:moveTo>
                <a:cubicBezTo>
                  <a:pt x="348" y="0"/>
                  <a:pt x="341" y="3"/>
                  <a:pt x="335" y="9"/>
                </a:cubicBezTo>
                <a:cubicBezTo>
                  <a:pt x="268" y="49"/>
                  <a:pt x="228" y="116"/>
                  <a:pt x="201" y="169"/>
                </a:cubicBezTo>
                <a:cubicBezTo>
                  <a:pt x="161" y="236"/>
                  <a:pt x="134" y="289"/>
                  <a:pt x="107" y="357"/>
                </a:cubicBezTo>
                <a:cubicBezTo>
                  <a:pt x="54" y="490"/>
                  <a:pt x="27" y="637"/>
                  <a:pt x="0" y="771"/>
                </a:cubicBezTo>
                <a:cubicBezTo>
                  <a:pt x="0" y="787"/>
                  <a:pt x="10" y="793"/>
                  <a:pt x="20" y="793"/>
                </a:cubicBezTo>
                <a:cubicBezTo>
                  <a:pt x="27" y="793"/>
                  <a:pt x="35" y="790"/>
                  <a:pt x="41" y="785"/>
                </a:cubicBezTo>
                <a:cubicBezTo>
                  <a:pt x="68" y="651"/>
                  <a:pt x="107" y="517"/>
                  <a:pt x="161" y="396"/>
                </a:cubicBezTo>
                <a:cubicBezTo>
                  <a:pt x="187" y="330"/>
                  <a:pt x="214" y="263"/>
                  <a:pt x="255" y="209"/>
                </a:cubicBezTo>
                <a:lnTo>
                  <a:pt x="375" y="49"/>
                </a:lnTo>
                <a:cubicBezTo>
                  <a:pt x="395" y="28"/>
                  <a:pt x="377" y="0"/>
                  <a:pt x="355" y="0"/>
                </a:cubicBezTo>
                <a:close/>
              </a:path>
            </a:pathLst>
          </a:custGeom>
          <a:solidFill>
            <a:srgbClr val="00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2"/>
          <p:cNvSpPr/>
          <p:nvPr/>
        </p:nvSpPr>
        <p:spPr>
          <a:xfrm>
            <a:off x="7954825" y="3001425"/>
            <a:ext cx="36099" cy="64025"/>
          </a:xfrm>
          <a:custGeom>
            <a:avLst/>
            <a:gdLst/>
            <a:ahLst/>
            <a:cxnLst/>
            <a:rect l="l" t="t" r="r" b="b"/>
            <a:pathLst>
              <a:path w="415" h="736" extrusionOk="0">
                <a:moveTo>
                  <a:pt x="373" y="0"/>
                </a:moveTo>
                <a:cubicBezTo>
                  <a:pt x="351" y="0"/>
                  <a:pt x="329" y="22"/>
                  <a:pt x="308" y="44"/>
                </a:cubicBezTo>
                <a:cubicBezTo>
                  <a:pt x="281" y="70"/>
                  <a:pt x="268" y="97"/>
                  <a:pt x="241" y="124"/>
                </a:cubicBezTo>
                <a:cubicBezTo>
                  <a:pt x="201" y="164"/>
                  <a:pt x="161" y="231"/>
                  <a:pt x="134" y="284"/>
                </a:cubicBezTo>
                <a:cubicBezTo>
                  <a:pt x="67" y="418"/>
                  <a:pt x="27" y="566"/>
                  <a:pt x="1" y="726"/>
                </a:cubicBezTo>
                <a:cubicBezTo>
                  <a:pt x="1" y="733"/>
                  <a:pt x="7" y="736"/>
                  <a:pt x="14" y="736"/>
                </a:cubicBezTo>
                <a:cubicBezTo>
                  <a:pt x="21" y="736"/>
                  <a:pt x="27" y="733"/>
                  <a:pt x="27" y="726"/>
                </a:cubicBezTo>
                <a:cubicBezTo>
                  <a:pt x="81" y="593"/>
                  <a:pt x="120" y="459"/>
                  <a:pt x="188" y="325"/>
                </a:cubicBezTo>
                <a:cubicBezTo>
                  <a:pt x="215" y="271"/>
                  <a:pt x="254" y="218"/>
                  <a:pt x="295" y="164"/>
                </a:cubicBezTo>
                <a:cubicBezTo>
                  <a:pt x="322" y="138"/>
                  <a:pt x="334" y="111"/>
                  <a:pt x="361" y="97"/>
                </a:cubicBezTo>
                <a:cubicBezTo>
                  <a:pt x="388" y="70"/>
                  <a:pt x="415" y="57"/>
                  <a:pt x="415" y="31"/>
                </a:cubicBezTo>
                <a:cubicBezTo>
                  <a:pt x="415" y="17"/>
                  <a:pt x="402" y="4"/>
                  <a:pt x="388" y="4"/>
                </a:cubicBezTo>
                <a:cubicBezTo>
                  <a:pt x="383" y="1"/>
                  <a:pt x="378" y="0"/>
                  <a:pt x="373" y="0"/>
                </a:cubicBezTo>
                <a:close/>
              </a:path>
            </a:pathLst>
          </a:custGeom>
          <a:solidFill>
            <a:srgbClr val="00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2"/>
          <p:cNvSpPr/>
          <p:nvPr/>
        </p:nvSpPr>
        <p:spPr>
          <a:xfrm>
            <a:off x="7987444" y="3006122"/>
            <a:ext cx="39404" cy="58196"/>
          </a:xfrm>
          <a:custGeom>
            <a:avLst/>
            <a:gdLst/>
            <a:ahLst/>
            <a:cxnLst/>
            <a:rect l="l" t="t" r="r" b="b"/>
            <a:pathLst>
              <a:path w="453" h="669" extrusionOk="0">
                <a:moveTo>
                  <a:pt x="391" y="1"/>
                </a:moveTo>
                <a:cubicBezTo>
                  <a:pt x="386" y="1"/>
                  <a:pt x="380" y="2"/>
                  <a:pt x="375" y="3"/>
                </a:cubicBezTo>
                <a:cubicBezTo>
                  <a:pt x="334" y="16"/>
                  <a:pt x="307" y="57"/>
                  <a:pt x="294" y="84"/>
                </a:cubicBezTo>
                <a:cubicBezTo>
                  <a:pt x="268" y="97"/>
                  <a:pt x="254" y="123"/>
                  <a:pt x="227" y="150"/>
                </a:cubicBezTo>
                <a:cubicBezTo>
                  <a:pt x="187" y="204"/>
                  <a:pt x="161" y="257"/>
                  <a:pt x="120" y="311"/>
                </a:cubicBezTo>
                <a:cubicBezTo>
                  <a:pt x="93" y="364"/>
                  <a:pt x="66" y="418"/>
                  <a:pt x="40" y="485"/>
                </a:cubicBezTo>
                <a:cubicBezTo>
                  <a:pt x="27" y="539"/>
                  <a:pt x="13" y="605"/>
                  <a:pt x="0" y="658"/>
                </a:cubicBezTo>
                <a:cubicBezTo>
                  <a:pt x="0" y="665"/>
                  <a:pt x="3" y="669"/>
                  <a:pt x="7" y="669"/>
                </a:cubicBezTo>
                <a:cubicBezTo>
                  <a:pt x="10" y="669"/>
                  <a:pt x="13" y="665"/>
                  <a:pt x="13" y="658"/>
                </a:cubicBezTo>
                <a:cubicBezTo>
                  <a:pt x="40" y="605"/>
                  <a:pt x="80" y="551"/>
                  <a:pt x="120" y="498"/>
                </a:cubicBezTo>
                <a:cubicBezTo>
                  <a:pt x="147" y="444"/>
                  <a:pt x="173" y="405"/>
                  <a:pt x="200" y="351"/>
                </a:cubicBezTo>
                <a:cubicBezTo>
                  <a:pt x="241" y="311"/>
                  <a:pt x="281" y="257"/>
                  <a:pt x="321" y="217"/>
                </a:cubicBezTo>
                <a:cubicBezTo>
                  <a:pt x="334" y="191"/>
                  <a:pt x="361" y="164"/>
                  <a:pt x="375" y="150"/>
                </a:cubicBezTo>
                <a:cubicBezTo>
                  <a:pt x="401" y="123"/>
                  <a:pt x="428" y="110"/>
                  <a:pt x="441" y="70"/>
                </a:cubicBezTo>
                <a:cubicBezTo>
                  <a:pt x="453" y="36"/>
                  <a:pt x="424" y="1"/>
                  <a:pt x="391" y="1"/>
                </a:cubicBezTo>
                <a:close/>
              </a:path>
            </a:pathLst>
          </a:custGeom>
          <a:solidFill>
            <a:srgbClr val="00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2"/>
          <p:cNvSpPr/>
          <p:nvPr/>
        </p:nvSpPr>
        <p:spPr>
          <a:xfrm>
            <a:off x="8015367" y="3020041"/>
            <a:ext cx="33750" cy="62981"/>
          </a:xfrm>
          <a:custGeom>
            <a:avLst/>
            <a:gdLst/>
            <a:ahLst/>
            <a:cxnLst/>
            <a:rect l="l" t="t" r="r" b="b"/>
            <a:pathLst>
              <a:path w="388" h="724" extrusionOk="0">
                <a:moveTo>
                  <a:pt x="362" y="0"/>
                </a:moveTo>
                <a:cubicBezTo>
                  <a:pt x="358" y="0"/>
                  <a:pt x="353" y="1"/>
                  <a:pt x="348" y="4"/>
                </a:cubicBezTo>
                <a:cubicBezTo>
                  <a:pt x="294" y="31"/>
                  <a:pt x="268" y="97"/>
                  <a:pt x="227" y="151"/>
                </a:cubicBezTo>
                <a:cubicBezTo>
                  <a:pt x="187" y="204"/>
                  <a:pt x="161" y="258"/>
                  <a:pt x="134" y="311"/>
                </a:cubicBezTo>
                <a:cubicBezTo>
                  <a:pt x="67" y="432"/>
                  <a:pt x="27" y="552"/>
                  <a:pt x="0" y="686"/>
                </a:cubicBezTo>
                <a:cubicBezTo>
                  <a:pt x="0" y="709"/>
                  <a:pt x="18" y="724"/>
                  <a:pt x="36" y="724"/>
                </a:cubicBezTo>
                <a:cubicBezTo>
                  <a:pt x="49" y="724"/>
                  <a:pt x="61" y="716"/>
                  <a:pt x="67" y="700"/>
                </a:cubicBezTo>
                <a:cubicBezTo>
                  <a:pt x="93" y="579"/>
                  <a:pt x="134" y="459"/>
                  <a:pt x="187" y="352"/>
                </a:cubicBezTo>
                <a:cubicBezTo>
                  <a:pt x="214" y="298"/>
                  <a:pt x="254" y="231"/>
                  <a:pt x="281" y="177"/>
                </a:cubicBezTo>
                <a:cubicBezTo>
                  <a:pt x="307" y="164"/>
                  <a:pt x="321" y="138"/>
                  <a:pt x="334" y="111"/>
                </a:cubicBezTo>
                <a:cubicBezTo>
                  <a:pt x="361" y="84"/>
                  <a:pt x="375" y="70"/>
                  <a:pt x="388" y="31"/>
                </a:cubicBezTo>
                <a:cubicBezTo>
                  <a:pt x="388" y="20"/>
                  <a:pt x="379" y="0"/>
                  <a:pt x="362" y="0"/>
                </a:cubicBezTo>
                <a:close/>
              </a:path>
            </a:pathLst>
          </a:custGeom>
          <a:solidFill>
            <a:srgbClr val="00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2"/>
          <p:cNvSpPr/>
          <p:nvPr/>
        </p:nvSpPr>
        <p:spPr>
          <a:xfrm>
            <a:off x="8043289" y="3036656"/>
            <a:ext cx="50016" cy="52281"/>
          </a:xfrm>
          <a:custGeom>
            <a:avLst/>
            <a:gdLst/>
            <a:ahLst/>
            <a:cxnLst/>
            <a:rect l="l" t="t" r="r" b="b"/>
            <a:pathLst>
              <a:path w="575" h="601" extrusionOk="0">
                <a:moveTo>
                  <a:pt x="548" y="0"/>
                </a:moveTo>
                <a:cubicBezTo>
                  <a:pt x="535" y="0"/>
                  <a:pt x="509" y="13"/>
                  <a:pt x="482" y="27"/>
                </a:cubicBezTo>
                <a:cubicBezTo>
                  <a:pt x="468" y="40"/>
                  <a:pt x="441" y="54"/>
                  <a:pt x="428" y="81"/>
                </a:cubicBezTo>
                <a:cubicBezTo>
                  <a:pt x="254" y="214"/>
                  <a:pt x="120" y="388"/>
                  <a:pt x="0" y="575"/>
                </a:cubicBezTo>
                <a:cubicBezTo>
                  <a:pt x="0" y="585"/>
                  <a:pt x="13" y="600"/>
                  <a:pt x="25" y="600"/>
                </a:cubicBezTo>
                <a:cubicBezTo>
                  <a:pt x="31" y="600"/>
                  <a:pt x="36" y="597"/>
                  <a:pt x="40" y="589"/>
                </a:cubicBezTo>
                <a:cubicBezTo>
                  <a:pt x="80" y="548"/>
                  <a:pt x="120" y="495"/>
                  <a:pt x="161" y="455"/>
                </a:cubicBezTo>
                <a:cubicBezTo>
                  <a:pt x="187" y="402"/>
                  <a:pt x="227" y="361"/>
                  <a:pt x="268" y="307"/>
                </a:cubicBezTo>
                <a:cubicBezTo>
                  <a:pt x="348" y="227"/>
                  <a:pt x="428" y="161"/>
                  <a:pt x="509" y="93"/>
                </a:cubicBezTo>
                <a:cubicBezTo>
                  <a:pt x="535" y="81"/>
                  <a:pt x="562" y="67"/>
                  <a:pt x="575" y="40"/>
                </a:cubicBezTo>
                <a:cubicBezTo>
                  <a:pt x="575" y="27"/>
                  <a:pt x="575" y="13"/>
                  <a:pt x="548" y="0"/>
                </a:cubicBezTo>
                <a:close/>
              </a:path>
            </a:pathLst>
          </a:custGeom>
          <a:solidFill>
            <a:srgbClr val="00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2"/>
          <p:cNvSpPr/>
          <p:nvPr/>
        </p:nvSpPr>
        <p:spPr>
          <a:xfrm>
            <a:off x="8064165" y="3067711"/>
            <a:ext cx="38012" cy="26010"/>
          </a:xfrm>
          <a:custGeom>
            <a:avLst/>
            <a:gdLst/>
            <a:ahLst/>
            <a:cxnLst/>
            <a:rect l="l" t="t" r="r" b="b"/>
            <a:pathLst>
              <a:path w="437" h="299" extrusionOk="0">
                <a:moveTo>
                  <a:pt x="410" y="0"/>
                </a:moveTo>
                <a:cubicBezTo>
                  <a:pt x="408" y="0"/>
                  <a:pt x="405" y="1"/>
                  <a:pt x="402" y="4"/>
                </a:cubicBezTo>
                <a:cubicBezTo>
                  <a:pt x="362" y="18"/>
                  <a:pt x="322" y="31"/>
                  <a:pt x="295" y="45"/>
                </a:cubicBezTo>
                <a:cubicBezTo>
                  <a:pt x="255" y="71"/>
                  <a:pt x="228" y="98"/>
                  <a:pt x="201" y="111"/>
                </a:cubicBezTo>
                <a:cubicBezTo>
                  <a:pt x="161" y="138"/>
                  <a:pt x="135" y="152"/>
                  <a:pt x="94" y="178"/>
                </a:cubicBezTo>
                <a:cubicBezTo>
                  <a:pt x="67" y="205"/>
                  <a:pt x="41" y="232"/>
                  <a:pt x="14" y="271"/>
                </a:cubicBezTo>
                <a:cubicBezTo>
                  <a:pt x="1" y="285"/>
                  <a:pt x="28" y="298"/>
                  <a:pt x="41" y="298"/>
                </a:cubicBezTo>
                <a:cubicBezTo>
                  <a:pt x="81" y="271"/>
                  <a:pt x="108" y="259"/>
                  <a:pt x="148" y="232"/>
                </a:cubicBezTo>
                <a:cubicBezTo>
                  <a:pt x="174" y="205"/>
                  <a:pt x="201" y="191"/>
                  <a:pt x="242" y="164"/>
                </a:cubicBezTo>
                <a:cubicBezTo>
                  <a:pt x="269" y="138"/>
                  <a:pt x="295" y="125"/>
                  <a:pt x="335" y="98"/>
                </a:cubicBezTo>
                <a:cubicBezTo>
                  <a:pt x="362" y="84"/>
                  <a:pt x="388" y="57"/>
                  <a:pt x="415" y="31"/>
                </a:cubicBezTo>
                <a:cubicBezTo>
                  <a:pt x="437" y="20"/>
                  <a:pt x="423" y="0"/>
                  <a:pt x="410" y="0"/>
                </a:cubicBezTo>
                <a:close/>
              </a:path>
            </a:pathLst>
          </a:custGeom>
          <a:solidFill>
            <a:srgbClr val="00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2"/>
          <p:cNvSpPr/>
          <p:nvPr/>
        </p:nvSpPr>
        <p:spPr>
          <a:xfrm>
            <a:off x="8080953" y="3083282"/>
            <a:ext cx="40274" cy="17746"/>
          </a:xfrm>
          <a:custGeom>
            <a:avLst/>
            <a:gdLst/>
            <a:ahLst/>
            <a:cxnLst/>
            <a:rect l="l" t="t" r="r" b="b"/>
            <a:pathLst>
              <a:path w="463" h="204" extrusionOk="0">
                <a:moveTo>
                  <a:pt x="410" y="0"/>
                </a:moveTo>
                <a:cubicBezTo>
                  <a:pt x="383" y="0"/>
                  <a:pt x="356" y="12"/>
                  <a:pt x="329" y="12"/>
                </a:cubicBezTo>
                <a:cubicBezTo>
                  <a:pt x="290" y="26"/>
                  <a:pt x="249" y="39"/>
                  <a:pt x="222" y="53"/>
                </a:cubicBezTo>
                <a:cubicBezTo>
                  <a:pt x="183" y="66"/>
                  <a:pt x="142" y="80"/>
                  <a:pt x="115" y="106"/>
                </a:cubicBezTo>
                <a:cubicBezTo>
                  <a:pt x="76" y="119"/>
                  <a:pt x="49" y="146"/>
                  <a:pt x="22" y="173"/>
                </a:cubicBezTo>
                <a:cubicBezTo>
                  <a:pt x="1" y="184"/>
                  <a:pt x="14" y="203"/>
                  <a:pt x="33" y="203"/>
                </a:cubicBezTo>
                <a:cubicBezTo>
                  <a:pt x="38" y="203"/>
                  <a:pt x="43" y="202"/>
                  <a:pt x="49" y="199"/>
                </a:cubicBezTo>
                <a:cubicBezTo>
                  <a:pt x="76" y="187"/>
                  <a:pt x="115" y="173"/>
                  <a:pt x="142" y="160"/>
                </a:cubicBezTo>
                <a:cubicBezTo>
                  <a:pt x="183" y="146"/>
                  <a:pt x="209" y="133"/>
                  <a:pt x="249" y="133"/>
                </a:cubicBezTo>
                <a:cubicBezTo>
                  <a:pt x="276" y="119"/>
                  <a:pt x="316" y="106"/>
                  <a:pt x="356" y="92"/>
                </a:cubicBezTo>
                <a:cubicBezTo>
                  <a:pt x="383" y="92"/>
                  <a:pt x="436" y="92"/>
                  <a:pt x="450" y="53"/>
                </a:cubicBezTo>
                <a:cubicBezTo>
                  <a:pt x="463" y="53"/>
                  <a:pt x="463" y="26"/>
                  <a:pt x="450" y="12"/>
                </a:cubicBezTo>
                <a:cubicBezTo>
                  <a:pt x="436" y="3"/>
                  <a:pt x="423" y="0"/>
                  <a:pt x="410" y="0"/>
                </a:cubicBezTo>
                <a:close/>
              </a:path>
            </a:pathLst>
          </a:custGeom>
          <a:solidFill>
            <a:srgbClr val="00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2"/>
          <p:cNvSpPr/>
          <p:nvPr/>
        </p:nvSpPr>
        <p:spPr>
          <a:xfrm>
            <a:off x="8102526" y="3106422"/>
            <a:ext cx="29227" cy="12875"/>
          </a:xfrm>
          <a:custGeom>
            <a:avLst/>
            <a:gdLst/>
            <a:ahLst/>
            <a:cxnLst/>
            <a:rect l="l" t="t" r="r" b="b"/>
            <a:pathLst>
              <a:path w="336" h="148" extrusionOk="0">
                <a:moveTo>
                  <a:pt x="229" y="1"/>
                </a:moveTo>
                <a:cubicBezTo>
                  <a:pt x="215" y="14"/>
                  <a:pt x="188" y="28"/>
                  <a:pt x="161" y="28"/>
                </a:cubicBezTo>
                <a:cubicBezTo>
                  <a:pt x="108" y="40"/>
                  <a:pt x="68" y="67"/>
                  <a:pt x="15" y="94"/>
                </a:cubicBezTo>
                <a:cubicBezTo>
                  <a:pt x="1" y="108"/>
                  <a:pt x="1" y="121"/>
                  <a:pt x="1" y="135"/>
                </a:cubicBezTo>
                <a:cubicBezTo>
                  <a:pt x="15" y="147"/>
                  <a:pt x="28" y="147"/>
                  <a:pt x="42" y="147"/>
                </a:cubicBezTo>
                <a:cubicBezTo>
                  <a:pt x="81" y="121"/>
                  <a:pt x="122" y="108"/>
                  <a:pt x="175" y="94"/>
                </a:cubicBezTo>
                <a:cubicBezTo>
                  <a:pt x="202" y="94"/>
                  <a:pt x="229" y="81"/>
                  <a:pt x="242" y="81"/>
                </a:cubicBezTo>
                <a:cubicBezTo>
                  <a:pt x="268" y="81"/>
                  <a:pt x="309" y="81"/>
                  <a:pt x="322" y="54"/>
                </a:cubicBezTo>
                <a:cubicBezTo>
                  <a:pt x="336" y="40"/>
                  <a:pt x="336" y="28"/>
                  <a:pt x="322" y="14"/>
                </a:cubicBezTo>
                <a:cubicBezTo>
                  <a:pt x="309" y="1"/>
                  <a:pt x="295" y="1"/>
                  <a:pt x="282" y="1"/>
                </a:cubicBezTo>
                <a:close/>
              </a:path>
            </a:pathLst>
          </a:custGeom>
          <a:solidFill>
            <a:srgbClr val="00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2"/>
          <p:cNvSpPr/>
          <p:nvPr/>
        </p:nvSpPr>
        <p:spPr>
          <a:xfrm>
            <a:off x="8095915" y="3099201"/>
            <a:ext cx="26182" cy="14527"/>
          </a:xfrm>
          <a:custGeom>
            <a:avLst/>
            <a:gdLst/>
            <a:ahLst/>
            <a:cxnLst/>
            <a:rect l="l" t="t" r="r" b="b"/>
            <a:pathLst>
              <a:path w="301" h="167" extrusionOk="0">
                <a:moveTo>
                  <a:pt x="275" y="1"/>
                </a:moveTo>
                <a:cubicBezTo>
                  <a:pt x="272" y="1"/>
                  <a:pt x="268" y="2"/>
                  <a:pt x="264" y="4"/>
                </a:cubicBezTo>
                <a:cubicBezTo>
                  <a:pt x="237" y="4"/>
                  <a:pt x="211" y="4"/>
                  <a:pt x="198" y="16"/>
                </a:cubicBezTo>
                <a:cubicBezTo>
                  <a:pt x="171" y="30"/>
                  <a:pt x="157" y="30"/>
                  <a:pt x="130" y="43"/>
                </a:cubicBezTo>
                <a:cubicBezTo>
                  <a:pt x="91" y="70"/>
                  <a:pt x="64" y="97"/>
                  <a:pt x="23" y="123"/>
                </a:cubicBezTo>
                <a:cubicBezTo>
                  <a:pt x="0" y="135"/>
                  <a:pt x="17" y="167"/>
                  <a:pt x="39" y="167"/>
                </a:cubicBezTo>
                <a:cubicBezTo>
                  <a:pt x="43" y="167"/>
                  <a:pt x="46" y="166"/>
                  <a:pt x="50" y="164"/>
                </a:cubicBezTo>
                <a:cubicBezTo>
                  <a:pt x="91" y="137"/>
                  <a:pt x="118" y="111"/>
                  <a:pt x="157" y="97"/>
                </a:cubicBezTo>
                <a:cubicBezTo>
                  <a:pt x="184" y="84"/>
                  <a:pt x="198" y="84"/>
                  <a:pt x="225" y="70"/>
                </a:cubicBezTo>
                <a:cubicBezTo>
                  <a:pt x="237" y="70"/>
                  <a:pt x="251" y="57"/>
                  <a:pt x="278" y="43"/>
                </a:cubicBezTo>
                <a:cubicBezTo>
                  <a:pt x="301" y="32"/>
                  <a:pt x="294" y="1"/>
                  <a:pt x="275" y="1"/>
                </a:cubicBezTo>
                <a:close/>
              </a:path>
            </a:pathLst>
          </a:custGeom>
          <a:solidFill>
            <a:srgbClr val="00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2"/>
          <p:cNvSpPr/>
          <p:nvPr/>
        </p:nvSpPr>
        <p:spPr>
          <a:xfrm>
            <a:off x="8113051" y="3121558"/>
            <a:ext cx="23399" cy="8264"/>
          </a:xfrm>
          <a:custGeom>
            <a:avLst/>
            <a:gdLst/>
            <a:ahLst/>
            <a:cxnLst/>
            <a:rect l="l" t="t" r="r" b="b"/>
            <a:pathLst>
              <a:path w="269" h="95" extrusionOk="0">
                <a:moveTo>
                  <a:pt x="121" y="0"/>
                </a:moveTo>
                <a:cubicBezTo>
                  <a:pt x="94" y="14"/>
                  <a:pt x="67" y="14"/>
                  <a:pt x="28" y="27"/>
                </a:cubicBezTo>
                <a:cubicBezTo>
                  <a:pt x="14" y="27"/>
                  <a:pt x="1" y="41"/>
                  <a:pt x="1" y="54"/>
                </a:cubicBezTo>
                <a:cubicBezTo>
                  <a:pt x="1" y="68"/>
                  <a:pt x="14" y="94"/>
                  <a:pt x="28" y="94"/>
                </a:cubicBezTo>
                <a:lnTo>
                  <a:pt x="188" y="94"/>
                </a:lnTo>
                <a:cubicBezTo>
                  <a:pt x="201" y="80"/>
                  <a:pt x="228" y="80"/>
                  <a:pt x="242" y="68"/>
                </a:cubicBezTo>
                <a:cubicBezTo>
                  <a:pt x="254" y="68"/>
                  <a:pt x="268" y="54"/>
                  <a:pt x="268" y="27"/>
                </a:cubicBezTo>
                <a:cubicBezTo>
                  <a:pt x="268" y="14"/>
                  <a:pt x="242" y="0"/>
                  <a:pt x="228" y="0"/>
                </a:cubicBezTo>
                <a:close/>
              </a:path>
            </a:pathLst>
          </a:custGeom>
          <a:solidFill>
            <a:srgbClr val="00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2"/>
          <p:cNvSpPr/>
          <p:nvPr/>
        </p:nvSpPr>
        <p:spPr>
          <a:xfrm>
            <a:off x="6094303" y="2359265"/>
            <a:ext cx="3396503" cy="3046477"/>
          </a:xfrm>
          <a:custGeom>
            <a:avLst/>
            <a:gdLst/>
            <a:ahLst/>
            <a:cxnLst/>
            <a:rect l="l" t="t" r="r" b="b"/>
            <a:pathLst>
              <a:path w="39047" h="35021" extrusionOk="0">
                <a:moveTo>
                  <a:pt x="19616" y="0"/>
                </a:moveTo>
                <a:cubicBezTo>
                  <a:pt x="19587" y="0"/>
                  <a:pt x="19558" y="1"/>
                  <a:pt x="19530" y="2"/>
                </a:cubicBezTo>
                <a:cubicBezTo>
                  <a:pt x="17871" y="69"/>
                  <a:pt x="17912" y="925"/>
                  <a:pt x="17912" y="925"/>
                </a:cubicBezTo>
                <a:cubicBezTo>
                  <a:pt x="17912" y="925"/>
                  <a:pt x="17835" y="303"/>
                  <a:pt x="16791" y="303"/>
                </a:cubicBezTo>
                <a:cubicBezTo>
                  <a:pt x="16527" y="303"/>
                  <a:pt x="16201" y="343"/>
                  <a:pt x="15798" y="443"/>
                </a:cubicBezTo>
                <a:cubicBezTo>
                  <a:pt x="13805" y="951"/>
                  <a:pt x="9110" y="4215"/>
                  <a:pt x="8522" y="6931"/>
                </a:cubicBezTo>
                <a:cubicBezTo>
                  <a:pt x="7933" y="9633"/>
                  <a:pt x="8989" y="11626"/>
                  <a:pt x="7571" y="12883"/>
                </a:cubicBezTo>
                <a:cubicBezTo>
                  <a:pt x="6153" y="14140"/>
                  <a:pt x="3986" y="14729"/>
                  <a:pt x="2997" y="16842"/>
                </a:cubicBezTo>
                <a:cubicBezTo>
                  <a:pt x="1994" y="18956"/>
                  <a:pt x="3344" y="20923"/>
                  <a:pt x="2809" y="21899"/>
                </a:cubicBezTo>
                <a:cubicBezTo>
                  <a:pt x="2261" y="22862"/>
                  <a:pt x="0" y="24119"/>
                  <a:pt x="95" y="27424"/>
                </a:cubicBezTo>
                <a:cubicBezTo>
                  <a:pt x="190" y="30507"/>
                  <a:pt x="2454" y="33452"/>
                  <a:pt x="6456" y="33452"/>
                </a:cubicBezTo>
                <a:cubicBezTo>
                  <a:pt x="6933" y="33452"/>
                  <a:pt x="7435" y="33410"/>
                  <a:pt x="7960" y="33322"/>
                </a:cubicBezTo>
                <a:lnTo>
                  <a:pt x="8013" y="33282"/>
                </a:lnTo>
                <a:cubicBezTo>
                  <a:pt x="7010" y="32400"/>
                  <a:pt x="6234" y="31316"/>
                  <a:pt x="6007" y="30058"/>
                </a:cubicBezTo>
                <a:cubicBezTo>
                  <a:pt x="5217" y="25792"/>
                  <a:pt x="7999" y="23170"/>
                  <a:pt x="7999" y="23170"/>
                </a:cubicBezTo>
                <a:cubicBezTo>
                  <a:pt x="8976" y="19250"/>
                  <a:pt x="11557" y="16723"/>
                  <a:pt x="14461" y="15451"/>
                </a:cubicBezTo>
                <a:cubicBezTo>
                  <a:pt x="14461" y="15451"/>
                  <a:pt x="13872" y="14863"/>
                  <a:pt x="13551" y="13739"/>
                </a:cubicBezTo>
                <a:cubicBezTo>
                  <a:pt x="13230" y="12576"/>
                  <a:pt x="13391" y="11051"/>
                  <a:pt x="13391" y="11051"/>
                </a:cubicBezTo>
                <a:cubicBezTo>
                  <a:pt x="17724" y="7199"/>
                  <a:pt x="18126" y="1915"/>
                  <a:pt x="18126" y="1915"/>
                </a:cubicBezTo>
                <a:cubicBezTo>
                  <a:pt x="18126" y="1915"/>
                  <a:pt x="19851" y="6141"/>
                  <a:pt x="21871" y="7975"/>
                </a:cubicBezTo>
                <a:cubicBezTo>
                  <a:pt x="22674" y="8683"/>
                  <a:pt x="23476" y="9178"/>
                  <a:pt x="24225" y="9499"/>
                </a:cubicBezTo>
                <a:cubicBezTo>
                  <a:pt x="24225" y="9499"/>
                  <a:pt x="24078" y="11572"/>
                  <a:pt x="24225" y="11973"/>
                </a:cubicBezTo>
                <a:cubicBezTo>
                  <a:pt x="24372" y="12389"/>
                  <a:pt x="24854" y="13887"/>
                  <a:pt x="23690" y="15211"/>
                </a:cubicBezTo>
                <a:cubicBezTo>
                  <a:pt x="25028" y="15679"/>
                  <a:pt x="26164" y="16361"/>
                  <a:pt x="27101" y="17177"/>
                </a:cubicBezTo>
                <a:cubicBezTo>
                  <a:pt x="28626" y="18488"/>
                  <a:pt x="29656" y="20147"/>
                  <a:pt x="30258" y="21845"/>
                </a:cubicBezTo>
                <a:cubicBezTo>
                  <a:pt x="30258" y="21845"/>
                  <a:pt x="33027" y="25096"/>
                  <a:pt x="32665" y="29015"/>
                </a:cubicBezTo>
                <a:cubicBezTo>
                  <a:pt x="32438" y="31597"/>
                  <a:pt x="31033" y="33563"/>
                  <a:pt x="29362" y="34740"/>
                </a:cubicBezTo>
                <a:lnTo>
                  <a:pt x="29389" y="34767"/>
                </a:lnTo>
                <a:cubicBezTo>
                  <a:pt x="30158" y="34941"/>
                  <a:pt x="30878" y="35020"/>
                  <a:pt x="31552" y="35020"/>
                </a:cubicBezTo>
                <a:cubicBezTo>
                  <a:pt x="36675" y="35020"/>
                  <a:pt x="39047" y="30420"/>
                  <a:pt x="38952" y="27878"/>
                </a:cubicBezTo>
                <a:cubicBezTo>
                  <a:pt x="38845" y="24936"/>
                  <a:pt x="35822" y="23290"/>
                  <a:pt x="35007" y="22728"/>
                </a:cubicBezTo>
                <a:cubicBezTo>
                  <a:pt x="34190" y="22166"/>
                  <a:pt x="35394" y="20588"/>
                  <a:pt x="34472" y="18207"/>
                </a:cubicBezTo>
                <a:cubicBezTo>
                  <a:pt x="33548" y="15826"/>
                  <a:pt x="29776" y="14368"/>
                  <a:pt x="29348" y="13726"/>
                </a:cubicBezTo>
                <a:cubicBezTo>
                  <a:pt x="28920" y="13084"/>
                  <a:pt x="29496" y="12616"/>
                  <a:pt x="30352" y="9847"/>
                </a:cubicBezTo>
                <a:cubicBezTo>
                  <a:pt x="31194" y="7065"/>
                  <a:pt x="27823" y="4001"/>
                  <a:pt x="26111" y="3118"/>
                </a:cubicBezTo>
                <a:cubicBezTo>
                  <a:pt x="24428" y="2238"/>
                  <a:pt x="21298" y="0"/>
                  <a:pt x="19616" y="0"/>
                </a:cubicBezTo>
                <a:close/>
              </a:path>
            </a:pathLst>
          </a:custGeom>
          <a:solidFill>
            <a:srgbClr val="20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2"/>
          <p:cNvSpPr/>
          <p:nvPr/>
        </p:nvSpPr>
        <p:spPr>
          <a:xfrm>
            <a:off x="6548104" y="4374736"/>
            <a:ext cx="878549" cy="1084852"/>
          </a:xfrm>
          <a:custGeom>
            <a:avLst/>
            <a:gdLst/>
            <a:ahLst/>
            <a:cxnLst/>
            <a:rect l="l" t="t" r="r" b="b"/>
            <a:pathLst>
              <a:path w="10100" h="12471" extrusionOk="0">
                <a:moveTo>
                  <a:pt x="7839" y="10782"/>
                </a:moveTo>
                <a:cubicBezTo>
                  <a:pt x="7892" y="10795"/>
                  <a:pt x="8106" y="10809"/>
                  <a:pt x="8388" y="10849"/>
                </a:cubicBezTo>
                <a:cubicBezTo>
                  <a:pt x="8093" y="10822"/>
                  <a:pt x="7879" y="10795"/>
                  <a:pt x="7839" y="10782"/>
                </a:cubicBezTo>
                <a:close/>
                <a:moveTo>
                  <a:pt x="2782" y="1"/>
                </a:moveTo>
                <a:lnTo>
                  <a:pt x="2782" y="1"/>
                </a:lnTo>
                <a:cubicBezTo>
                  <a:pt x="2782" y="1"/>
                  <a:pt x="0" y="2623"/>
                  <a:pt x="790" y="6889"/>
                </a:cubicBezTo>
                <a:cubicBezTo>
                  <a:pt x="1017" y="8147"/>
                  <a:pt x="1793" y="9231"/>
                  <a:pt x="2796" y="10113"/>
                </a:cubicBezTo>
                <a:cubicBezTo>
                  <a:pt x="3906" y="11089"/>
                  <a:pt x="5311" y="11799"/>
                  <a:pt x="6515" y="12186"/>
                </a:cubicBezTo>
                <a:lnTo>
                  <a:pt x="6795" y="12266"/>
                </a:lnTo>
                <a:cubicBezTo>
                  <a:pt x="7330" y="12412"/>
                  <a:pt x="7790" y="12470"/>
                  <a:pt x="8160" y="12470"/>
                </a:cubicBezTo>
                <a:cubicBezTo>
                  <a:pt x="8846" y="12470"/>
                  <a:pt x="9220" y="12270"/>
                  <a:pt x="9176" y="12052"/>
                </a:cubicBezTo>
                <a:cubicBezTo>
                  <a:pt x="9137" y="11865"/>
                  <a:pt x="7906" y="11678"/>
                  <a:pt x="7651" y="11638"/>
                </a:cubicBezTo>
                <a:lnTo>
                  <a:pt x="7651" y="11638"/>
                </a:lnTo>
                <a:cubicBezTo>
                  <a:pt x="7816" y="11659"/>
                  <a:pt x="8383" y="11725"/>
                  <a:pt x="8911" y="11725"/>
                </a:cubicBezTo>
                <a:cubicBezTo>
                  <a:pt x="9410" y="11725"/>
                  <a:pt x="9873" y="11665"/>
                  <a:pt x="9925" y="11451"/>
                </a:cubicBezTo>
                <a:cubicBezTo>
                  <a:pt x="10006" y="11130"/>
                  <a:pt x="9030" y="10943"/>
                  <a:pt x="8388" y="10849"/>
                </a:cubicBezTo>
                <a:lnTo>
                  <a:pt x="8388" y="10849"/>
                </a:lnTo>
                <a:cubicBezTo>
                  <a:pt x="8605" y="10867"/>
                  <a:pt x="8863" y="10883"/>
                  <a:pt x="9110" y="10883"/>
                </a:cubicBezTo>
                <a:cubicBezTo>
                  <a:pt x="9592" y="10883"/>
                  <a:pt x="10033" y="10820"/>
                  <a:pt x="10059" y="10581"/>
                </a:cubicBezTo>
                <a:cubicBezTo>
                  <a:pt x="10100" y="10180"/>
                  <a:pt x="7960" y="9939"/>
                  <a:pt x="7505" y="9471"/>
                </a:cubicBezTo>
                <a:lnTo>
                  <a:pt x="7505" y="9471"/>
                </a:lnTo>
                <a:cubicBezTo>
                  <a:pt x="7505" y="9471"/>
                  <a:pt x="7851" y="9519"/>
                  <a:pt x="8235" y="9519"/>
                </a:cubicBezTo>
                <a:cubicBezTo>
                  <a:pt x="8666" y="9519"/>
                  <a:pt x="9145" y="9459"/>
                  <a:pt x="9230" y="9204"/>
                </a:cubicBezTo>
                <a:cubicBezTo>
                  <a:pt x="9390" y="8749"/>
                  <a:pt x="5672" y="8628"/>
                  <a:pt x="2475" y="5084"/>
                </a:cubicBezTo>
                <a:cubicBezTo>
                  <a:pt x="2381" y="4362"/>
                  <a:pt x="2354" y="3586"/>
                  <a:pt x="2395" y="2756"/>
                </a:cubicBezTo>
                <a:cubicBezTo>
                  <a:pt x="2435" y="1767"/>
                  <a:pt x="2568" y="843"/>
                  <a:pt x="2782" y="1"/>
                </a:cubicBezTo>
                <a:close/>
              </a:path>
            </a:pathLst>
          </a:custGeom>
          <a:solidFill>
            <a:srgbClr val="ADD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2"/>
          <p:cNvSpPr/>
          <p:nvPr/>
        </p:nvSpPr>
        <p:spPr>
          <a:xfrm>
            <a:off x="8209604" y="4259561"/>
            <a:ext cx="757552" cy="1226559"/>
          </a:xfrm>
          <a:custGeom>
            <a:avLst/>
            <a:gdLst/>
            <a:ahLst/>
            <a:cxnLst/>
            <a:rect l="l" t="t" r="r" b="b"/>
            <a:pathLst>
              <a:path w="8709" h="14100" extrusionOk="0">
                <a:moveTo>
                  <a:pt x="5940" y="0"/>
                </a:moveTo>
                <a:lnTo>
                  <a:pt x="5940" y="0"/>
                </a:lnTo>
                <a:cubicBezTo>
                  <a:pt x="6382" y="1231"/>
                  <a:pt x="6622" y="2475"/>
                  <a:pt x="6662" y="3626"/>
                </a:cubicBezTo>
                <a:cubicBezTo>
                  <a:pt x="6715" y="4749"/>
                  <a:pt x="6649" y="5886"/>
                  <a:pt x="6462" y="6996"/>
                </a:cubicBezTo>
                <a:cubicBezTo>
                  <a:pt x="4161" y="10781"/>
                  <a:pt x="536" y="10528"/>
                  <a:pt x="750" y="10969"/>
                </a:cubicBezTo>
                <a:cubicBezTo>
                  <a:pt x="827" y="11133"/>
                  <a:pt x="1078" y="11186"/>
                  <a:pt x="1366" y="11186"/>
                </a:cubicBezTo>
                <a:cubicBezTo>
                  <a:pt x="1875" y="11186"/>
                  <a:pt x="2502" y="11022"/>
                  <a:pt x="2502" y="11022"/>
                </a:cubicBezTo>
                <a:lnTo>
                  <a:pt x="2502" y="11022"/>
                </a:lnTo>
                <a:cubicBezTo>
                  <a:pt x="2101" y="11544"/>
                  <a:pt x="0" y="12039"/>
                  <a:pt x="95" y="12427"/>
                </a:cubicBezTo>
                <a:cubicBezTo>
                  <a:pt x="132" y="12589"/>
                  <a:pt x="360" y="12644"/>
                  <a:pt x="659" y="12644"/>
                </a:cubicBezTo>
                <a:cubicBezTo>
                  <a:pt x="1002" y="12644"/>
                  <a:pt x="1437" y="12572"/>
                  <a:pt x="1780" y="12507"/>
                </a:cubicBezTo>
                <a:lnTo>
                  <a:pt x="1780" y="12507"/>
                </a:lnTo>
                <a:cubicBezTo>
                  <a:pt x="1138" y="12668"/>
                  <a:pt x="202" y="12975"/>
                  <a:pt x="322" y="13283"/>
                </a:cubicBezTo>
                <a:cubicBezTo>
                  <a:pt x="373" y="13417"/>
                  <a:pt x="596" y="13465"/>
                  <a:pt x="885" y="13465"/>
                </a:cubicBezTo>
                <a:cubicBezTo>
                  <a:pt x="1489" y="13465"/>
                  <a:pt x="2383" y="13257"/>
                  <a:pt x="2609" y="13203"/>
                </a:cubicBezTo>
                <a:lnTo>
                  <a:pt x="2609" y="13203"/>
                </a:lnTo>
                <a:cubicBezTo>
                  <a:pt x="2342" y="13269"/>
                  <a:pt x="1151" y="13590"/>
                  <a:pt x="1138" y="13792"/>
                </a:cubicBezTo>
                <a:cubicBezTo>
                  <a:pt x="1125" y="13970"/>
                  <a:pt x="1379" y="14100"/>
                  <a:pt x="1830" y="14100"/>
                </a:cubicBezTo>
                <a:cubicBezTo>
                  <a:pt x="1853" y="14100"/>
                  <a:pt x="1876" y="14099"/>
                  <a:pt x="1900" y="14099"/>
                </a:cubicBezTo>
                <a:cubicBezTo>
                  <a:pt x="2369" y="14086"/>
                  <a:pt x="3024" y="13952"/>
                  <a:pt x="3813" y="13604"/>
                </a:cubicBezTo>
                <a:cubicBezTo>
                  <a:pt x="4227" y="13417"/>
                  <a:pt x="4643" y="13176"/>
                  <a:pt x="5044" y="12895"/>
                </a:cubicBezTo>
                <a:cubicBezTo>
                  <a:pt x="6715" y="11718"/>
                  <a:pt x="8120" y="9752"/>
                  <a:pt x="8347" y="7170"/>
                </a:cubicBezTo>
                <a:cubicBezTo>
                  <a:pt x="8709" y="3251"/>
                  <a:pt x="5940" y="1"/>
                  <a:pt x="5940" y="0"/>
                </a:cubicBezTo>
                <a:close/>
              </a:path>
            </a:pathLst>
          </a:custGeom>
          <a:solidFill>
            <a:srgbClr val="ADD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2"/>
          <p:cNvSpPr/>
          <p:nvPr/>
        </p:nvSpPr>
        <p:spPr>
          <a:xfrm>
            <a:off x="6752866" y="3646369"/>
            <a:ext cx="1114713" cy="1968932"/>
          </a:xfrm>
          <a:custGeom>
            <a:avLst/>
            <a:gdLst/>
            <a:ahLst/>
            <a:cxnLst/>
            <a:rect l="l" t="t" r="r" b="b"/>
            <a:pathLst>
              <a:path w="12815" h="22634" extrusionOk="0">
                <a:moveTo>
                  <a:pt x="8829" y="0"/>
                </a:moveTo>
                <a:cubicBezTo>
                  <a:pt x="8174" y="147"/>
                  <a:pt x="7518" y="375"/>
                  <a:pt x="6890" y="655"/>
                </a:cubicBezTo>
                <a:cubicBezTo>
                  <a:pt x="3986" y="1927"/>
                  <a:pt x="1405" y="4454"/>
                  <a:pt x="428" y="8374"/>
                </a:cubicBezTo>
                <a:cubicBezTo>
                  <a:pt x="214" y="9216"/>
                  <a:pt x="81" y="10140"/>
                  <a:pt x="41" y="11129"/>
                </a:cubicBezTo>
                <a:cubicBezTo>
                  <a:pt x="0" y="11959"/>
                  <a:pt x="27" y="12735"/>
                  <a:pt x="121" y="13457"/>
                </a:cubicBezTo>
                <a:cubicBezTo>
                  <a:pt x="3318" y="17001"/>
                  <a:pt x="7036" y="17122"/>
                  <a:pt x="6876" y="17577"/>
                </a:cubicBezTo>
                <a:cubicBezTo>
                  <a:pt x="6791" y="17832"/>
                  <a:pt x="6312" y="17892"/>
                  <a:pt x="5881" y="17892"/>
                </a:cubicBezTo>
                <a:cubicBezTo>
                  <a:pt x="5497" y="17892"/>
                  <a:pt x="5151" y="17844"/>
                  <a:pt x="5151" y="17844"/>
                </a:cubicBezTo>
                <a:lnTo>
                  <a:pt x="5151" y="17844"/>
                </a:lnTo>
                <a:cubicBezTo>
                  <a:pt x="5606" y="18312"/>
                  <a:pt x="7746" y="18553"/>
                  <a:pt x="7705" y="18954"/>
                </a:cubicBezTo>
                <a:cubicBezTo>
                  <a:pt x="7679" y="19193"/>
                  <a:pt x="7238" y="19256"/>
                  <a:pt x="6756" y="19256"/>
                </a:cubicBezTo>
                <a:cubicBezTo>
                  <a:pt x="6509" y="19256"/>
                  <a:pt x="6251" y="19240"/>
                  <a:pt x="6034" y="19222"/>
                </a:cubicBezTo>
                <a:lnTo>
                  <a:pt x="6034" y="19222"/>
                </a:lnTo>
                <a:cubicBezTo>
                  <a:pt x="6676" y="19316"/>
                  <a:pt x="7652" y="19503"/>
                  <a:pt x="7571" y="19824"/>
                </a:cubicBezTo>
                <a:cubicBezTo>
                  <a:pt x="7519" y="20038"/>
                  <a:pt x="7056" y="20098"/>
                  <a:pt x="6557" y="20098"/>
                </a:cubicBezTo>
                <a:cubicBezTo>
                  <a:pt x="6029" y="20098"/>
                  <a:pt x="5462" y="20032"/>
                  <a:pt x="5297" y="20011"/>
                </a:cubicBezTo>
                <a:lnTo>
                  <a:pt x="5297" y="20011"/>
                </a:lnTo>
                <a:cubicBezTo>
                  <a:pt x="5552" y="20051"/>
                  <a:pt x="6783" y="20238"/>
                  <a:pt x="6822" y="20425"/>
                </a:cubicBezTo>
                <a:cubicBezTo>
                  <a:pt x="6866" y="20643"/>
                  <a:pt x="6492" y="20843"/>
                  <a:pt x="5806" y="20843"/>
                </a:cubicBezTo>
                <a:cubicBezTo>
                  <a:pt x="5436" y="20843"/>
                  <a:pt x="4976" y="20785"/>
                  <a:pt x="4441" y="20639"/>
                </a:cubicBezTo>
                <a:lnTo>
                  <a:pt x="4441" y="20639"/>
                </a:lnTo>
                <a:cubicBezTo>
                  <a:pt x="6114" y="21750"/>
                  <a:pt x="8120" y="22392"/>
                  <a:pt x="10193" y="22633"/>
                </a:cubicBezTo>
                <a:cubicBezTo>
                  <a:pt x="10193" y="22633"/>
                  <a:pt x="11170" y="21055"/>
                  <a:pt x="11197" y="19958"/>
                </a:cubicBezTo>
                <a:cubicBezTo>
                  <a:pt x="11224" y="18847"/>
                  <a:pt x="9966" y="18888"/>
                  <a:pt x="9645" y="18499"/>
                </a:cubicBezTo>
                <a:cubicBezTo>
                  <a:pt x="9324" y="18112"/>
                  <a:pt x="9712" y="16747"/>
                  <a:pt x="9176" y="16252"/>
                </a:cubicBezTo>
                <a:cubicBezTo>
                  <a:pt x="9034" y="16123"/>
                  <a:pt x="8896" y="16073"/>
                  <a:pt x="8752" y="16073"/>
                </a:cubicBezTo>
                <a:cubicBezTo>
                  <a:pt x="8345" y="16073"/>
                  <a:pt x="7896" y="16475"/>
                  <a:pt x="7184" y="16614"/>
                </a:cubicBezTo>
                <a:cubicBezTo>
                  <a:pt x="7108" y="16628"/>
                  <a:pt x="7032" y="16634"/>
                  <a:pt x="6959" y="16634"/>
                </a:cubicBezTo>
                <a:cubicBezTo>
                  <a:pt x="6121" y="16634"/>
                  <a:pt x="5524" y="15751"/>
                  <a:pt x="5980" y="14607"/>
                </a:cubicBezTo>
                <a:cubicBezTo>
                  <a:pt x="6177" y="14118"/>
                  <a:pt x="6379" y="13978"/>
                  <a:pt x="6574" y="13978"/>
                </a:cubicBezTo>
                <a:cubicBezTo>
                  <a:pt x="6710" y="13978"/>
                  <a:pt x="6843" y="14046"/>
                  <a:pt x="6970" y="14112"/>
                </a:cubicBezTo>
                <a:cubicBezTo>
                  <a:pt x="7091" y="14187"/>
                  <a:pt x="7203" y="14259"/>
                  <a:pt x="7299" y="14259"/>
                </a:cubicBezTo>
                <a:cubicBezTo>
                  <a:pt x="7374" y="14259"/>
                  <a:pt x="7439" y="14216"/>
                  <a:pt x="7491" y="14099"/>
                </a:cubicBezTo>
                <a:cubicBezTo>
                  <a:pt x="7906" y="13243"/>
                  <a:pt x="7304" y="12159"/>
                  <a:pt x="7518" y="11129"/>
                </a:cubicBezTo>
                <a:cubicBezTo>
                  <a:pt x="7732" y="10099"/>
                  <a:pt x="9217" y="9070"/>
                  <a:pt x="10220" y="8788"/>
                </a:cubicBezTo>
                <a:cubicBezTo>
                  <a:pt x="11210" y="8494"/>
                  <a:pt x="11384" y="8173"/>
                  <a:pt x="11197" y="7049"/>
                </a:cubicBezTo>
                <a:cubicBezTo>
                  <a:pt x="11010" y="5926"/>
                  <a:pt x="11959" y="5899"/>
                  <a:pt x="12387" y="4441"/>
                </a:cubicBezTo>
                <a:cubicBezTo>
                  <a:pt x="12815" y="2983"/>
                  <a:pt x="11598" y="2729"/>
                  <a:pt x="11197" y="2381"/>
                </a:cubicBezTo>
                <a:cubicBezTo>
                  <a:pt x="10796" y="2020"/>
                  <a:pt x="11143" y="1913"/>
                  <a:pt x="10755" y="990"/>
                </a:cubicBezTo>
                <a:cubicBezTo>
                  <a:pt x="10380" y="67"/>
                  <a:pt x="8829" y="0"/>
                  <a:pt x="8829" y="0"/>
                </a:cubicBezTo>
                <a:close/>
              </a:path>
            </a:pathLst>
          </a:custGeom>
          <a:solidFill>
            <a:srgbClr val="4A9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2"/>
          <p:cNvSpPr/>
          <p:nvPr/>
        </p:nvSpPr>
        <p:spPr>
          <a:xfrm>
            <a:off x="7932644" y="3844010"/>
            <a:ext cx="861151" cy="1713094"/>
          </a:xfrm>
          <a:custGeom>
            <a:avLst/>
            <a:gdLst/>
            <a:ahLst/>
            <a:cxnLst/>
            <a:rect l="l" t="t" r="r" b="b"/>
            <a:pathLst>
              <a:path w="9900" h="19693" extrusionOk="0">
                <a:moveTo>
                  <a:pt x="5040" y="1"/>
                </a:moveTo>
                <a:cubicBezTo>
                  <a:pt x="4297" y="1"/>
                  <a:pt x="3306" y="160"/>
                  <a:pt x="2690" y="751"/>
                </a:cubicBezTo>
                <a:cubicBezTo>
                  <a:pt x="1713" y="1674"/>
                  <a:pt x="2730" y="2904"/>
                  <a:pt x="2931" y="3400"/>
                </a:cubicBezTo>
                <a:cubicBezTo>
                  <a:pt x="3118" y="3894"/>
                  <a:pt x="2623" y="4215"/>
                  <a:pt x="2690" y="4777"/>
                </a:cubicBezTo>
                <a:cubicBezTo>
                  <a:pt x="2756" y="5353"/>
                  <a:pt x="3586" y="6249"/>
                  <a:pt x="2997" y="6771"/>
                </a:cubicBezTo>
                <a:cubicBezTo>
                  <a:pt x="2409" y="7292"/>
                  <a:pt x="1044" y="6917"/>
                  <a:pt x="523" y="8028"/>
                </a:cubicBezTo>
                <a:cubicBezTo>
                  <a:pt x="1" y="9138"/>
                  <a:pt x="723" y="10235"/>
                  <a:pt x="523" y="10663"/>
                </a:cubicBezTo>
                <a:cubicBezTo>
                  <a:pt x="336" y="11091"/>
                  <a:pt x="42" y="11265"/>
                  <a:pt x="336" y="11827"/>
                </a:cubicBezTo>
                <a:cubicBezTo>
                  <a:pt x="446" y="12038"/>
                  <a:pt x="693" y="12117"/>
                  <a:pt x="998" y="12117"/>
                </a:cubicBezTo>
                <a:cubicBezTo>
                  <a:pt x="1507" y="12117"/>
                  <a:pt x="2179" y="11899"/>
                  <a:pt x="2663" y="11706"/>
                </a:cubicBezTo>
                <a:cubicBezTo>
                  <a:pt x="2778" y="11661"/>
                  <a:pt x="2882" y="11641"/>
                  <a:pt x="2977" y="11641"/>
                </a:cubicBezTo>
                <a:cubicBezTo>
                  <a:pt x="3533" y="11641"/>
                  <a:pt x="3747" y="12337"/>
                  <a:pt x="3666" y="12817"/>
                </a:cubicBezTo>
                <a:cubicBezTo>
                  <a:pt x="3559" y="13391"/>
                  <a:pt x="3733" y="13766"/>
                  <a:pt x="4376" y="13820"/>
                </a:cubicBezTo>
                <a:cubicBezTo>
                  <a:pt x="5018" y="13860"/>
                  <a:pt x="5606" y="13887"/>
                  <a:pt x="5485" y="14261"/>
                </a:cubicBezTo>
                <a:cubicBezTo>
                  <a:pt x="5365" y="14649"/>
                  <a:pt x="3399" y="14408"/>
                  <a:pt x="2824" y="15385"/>
                </a:cubicBezTo>
                <a:cubicBezTo>
                  <a:pt x="2262" y="16361"/>
                  <a:pt x="2503" y="16669"/>
                  <a:pt x="2730" y="17070"/>
                </a:cubicBezTo>
                <a:cubicBezTo>
                  <a:pt x="2970" y="17472"/>
                  <a:pt x="2435" y="17993"/>
                  <a:pt x="2409" y="18367"/>
                </a:cubicBezTo>
                <a:cubicBezTo>
                  <a:pt x="2328" y="19104"/>
                  <a:pt x="2944" y="19478"/>
                  <a:pt x="3399" y="19692"/>
                </a:cubicBezTo>
                <a:cubicBezTo>
                  <a:pt x="4014" y="19464"/>
                  <a:pt x="4576" y="19197"/>
                  <a:pt x="5084" y="18876"/>
                </a:cubicBezTo>
                <a:lnTo>
                  <a:pt x="5084" y="18876"/>
                </a:lnTo>
                <a:cubicBezTo>
                  <a:pt x="5060" y="18876"/>
                  <a:pt x="5037" y="18877"/>
                  <a:pt x="5014" y="18877"/>
                </a:cubicBezTo>
                <a:cubicBezTo>
                  <a:pt x="4563" y="18877"/>
                  <a:pt x="4309" y="18747"/>
                  <a:pt x="4322" y="18569"/>
                </a:cubicBezTo>
                <a:cubicBezTo>
                  <a:pt x="4335" y="18367"/>
                  <a:pt x="5526" y="18046"/>
                  <a:pt x="5793" y="17980"/>
                </a:cubicBezTo>
                <a:lnTo>
                  <a:pt x="5793" y="17980"/>
                </a:lnTo>
                <a:cubicBezTo>
                  <a:pt x="5567" y="18034"/>
                  <a:pt x="4673" y="18242"/>
                  <a:pt x="4069" y="18242"/>
                </a:cubicBezTo>
                <a:cubicBezTo>
                  <a:pt x="3780" y="18242"/>
                  <a:pt x="3557" y="18194"/>
                  <a:pt x="3506" y="18060"/>
                </a:cubicBezTo>
                <a:cubicBezTo>
                  <a:pt x="3386" y="17752"/>
                  <a:pt x="4322" y="17445"/>
                  <a:pt x="4964" y="17284"/>
                </a:cubicBezTo>
                <a:lnTo>
                  <a:pt x="4964" y="17284"/>
                </a:lnTo>
                <a:cubicBezTo>
                  <a:pt x="4621" y="17349"/>
                  <a:pt x="4186" y="17421"/>
                  <a:pt x="3843" y="17421"/>
                </a:cubicBezTo>
                <a:cubicBezTo>
                  <a:pt x="3544" y="17421"/>
                  <a:pt x="3316" y="17366"/>
                  <a:pt x="3279" y="17204"/>
                </a:cubicBezTo>
                <a:cubicBezTo>
                  <a:pt x="3184" y="16816"/>
                  <a:pt x="5285" y="16321"/>
                  <a:pt x="5686" y="15799"/>
                </a:cubicBezTo>
                <a:lnTo>
                  <a:pt x="5686" y="15799"/>
                </a:lnTo>
                <a:cubicBezTo>
                  <a:pt x="5686" y="15799"/>
                  <a:pt x="5059" y="15963"/>
                  <a:pt x="4550" y="15963"/>
                </a:cubicBezTo>
                <a:cubicBezTo>
                  <a:pt x="4262" y="15963"/>
                  <a:pt x="4011" y="15910"/>
                  <a:pt x="3934" y="15746"/>
                </a:cubicBezTo>
                <a:cubicBezTo>
                  <a:pt x="3720" y="15305"/>
                  <a:pt x="7345" y="15558"/>
                  <a:pt x="9646" y="11773"/>
                </a:cubicBezTo>
                <a:cubicBezTo>
                  <a:pt x="9833" y="10663"/>
                  <a:pt x="9899" y="9526"/>
                  <a:pt x="9846" y="8403"/>
                </a:cubicBezTo>
                <a:cubicBezTo>
                  <a:pt x="9806" y="7252"/>
                  <a:pt x="9566" y="6008"/>
                  <a:pt x="9124" y="4777"/>
                </a:cubicBezTo>
                <a:cubicBezTo>
                  <a:pt x="8522" y="3079"/>
                  <a:pt x="7492" y="1420"/>
                  <a:pt x="5967" y="109"/>
                </a:cubicBezTo>
                <a:cubicBezTo>
                  <a:pt x="5824" y="55"/>
                  <a:pt x="5474" y="1"/>
                  <a:pt x="5040" y="1"/>
                </a:cubicBezTo>
                <a:close/>
              </a:path>
            </a:pathLst>
          </a:custGeom>
          <a:solidFill>
            <a:srgbClr val="4A9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2"/>
          <p:cNvSpPr/>
          <p:nvPr/>
        </p:nvSpPr>
        <p:spPr>
          <a:xfrm>
            <a:off x="7233371" y="3618445"/>
            <a:ext cx="1218312" cy="2006685"/>
          </a:xfrm>
          <a:custGeom>
            <a:avLst/>
            <a:gdLst/>
            <a:ahLst/>
            <a:cxnLst/>
            <a:rect l="l" t="t" r="r" b="b"/>
            <a:pathLst>
              <a:path w="14006" h="23068" extrusionOk="0">
                <a:moveTo>
                  <a:pt x="5940" y="0"/>
                </a:moveTo>
                <a:cubicBezTo>
                  <a:pt x="5084" y="0"/>
                  <a:pt x="4188" y="93"/>
                  <a:pt x="3305" y="321"/>
                </a:cubicBezTo>
                <a:cubicBezTo>
                  <a:pt x="3305" y="321"/>
                  <a:pt x="4856" y="388"/>
                  <a:pt x="5231" y="1311"/>
                </a:cubicBezTo>
                <a:cubicBezTo>
                  <a:pt x="5619" y="2234"/>
                  <a:pt x="5272" y="2341"/>
                  <a:pt x="5673" y="2702"/>
                </a:cubicBezTo>
                <a:cubicBezTo>
                  <a:pt x="6074" y="3050"/>
                  <a:pt x="7291" y="3304"/>
                  <a:pt x="6863" y="4762"/>
                </a:cubicBezTo>
                <a:cubicBezTo>
                  <a:pt x="6435" y="6220"/>
                  <a:pt x="5486" y="6247"/>
                  <a:pt x="5673" y="7370"/>
                </a:cubicBezTo>
                <a:cubicBezTo>
                  <a:pt x="5860" y="8494"/>
                  <a:pt x="5686" y="8815"/>
                  <a:pt x="4696" y="9109"/>
                </a:cubicBezTo>
                <a:cubicBezTo>
                  <a:pt x="3693" y="9391"/>
                  <a:pt x="2208" y="10420"/>
                  <a:pt x="1994" y="11450"/>
                </a:cubicBezTo>
                <a:cubicBezTo>
                  <a:pt x="1780" y="12480"/>
                  <a:pt x="2382" y="13564"/>
                  <a:pt x="1967" y="14420"/>
                </a:cubicBezTo>
                <a:cubicBezTo>
                  <a:pt x="1915" y="14537"/>
                  <a:pt x="1850" y="14580"/>
                  <a:pt x="1775" y="14580"/>
                </a:cubicBezTo>
                <a:cubicBezTo>
                  <a:pt x="1679" y="14580"/>
                  <a:pt x="1567" y="14508"/>
                  <a:pt x="1446" y="14433"/>
                </a:cubicBezTo>
                <a:cubicBezTo>
                  <a:pt x="1319" y="14367"/>
                  <a:pt x="1186" y="14299"/>
                  <a:pt x="1050" y="14299"/>
                </a:cubicBezTo>
                <a:cubicBezTo>
                  <a:pt x="855" y="14299"/>
                  <a:pt x="653" y="14439"/>
                  <a:pt x="456" y="14928"/>
                </a:cubicBezTo>
                <a:cubicBezTo>
                  <a:pt x="0" y="16072"/>
                  <a:pt x="597" y="16955"/>
                  <a:pt x="1435" y="16955"/>
                </a:cubicBezTo>
                <a:cubicBezTo>
                  <a:pt x="1508" y="16955"/>
                  <a:pt x="1584" y="16949"/>
                  <a:pt x="1660" y="16935"/>
                </a:cubicBezTo>
                <a:cubicBezTo>
                  <a:pt x="2372" y="16796"/>
                  <a:pt x="2821" y="16394"/>
                  <a:pt x="3228" y="16394"/>
                </a:cubicBezTo>
                <a:cubicBezTo>
                  <a:pt x="3372" y="16394"/>
                  <a:pt x="3510" y="16444"/>
                  <a:pt x="3652" y="16573"/>
                </a:cubicBezTo>
                <a:cubicBezTo>
                  <a:pt x="4188" y="17068"/>
                  <a:pt x="3800" y="18433"/>
                  <a:pt x="4121" y="18820"/>
                </a:cubicBezTo>
                <a:cubicBezTo>
                  <a:pt x="4442" y="19209"/>
                  <a:pt x="5700" y="19168"/>
                  <a:pt x="5673" y="20279"/>
                </a:cubicBezTo>
                <a:cubicBezTo>
                  <a:pt x="5646" y="21376"/>
                  <a:pt x="4669" y="22954"/>
                  <a:pt x="4669" y="22954"/>
                </a:cubicBezTo>
                <a:cubicBezTo>
                  <a:pt x="5309" y="23031"/>
                  <a:pt x="5955" y="23068"/>
                  <a:pt x="6602" y="23068"/>
                </a:cubicBezTo>
                <a:cubicBezTo>
                  <a:pt x="7186" y="23068"/>
                  <a:pt x="7770" y="23038"/>
                  <a:pt x="8348" y="22981"/>
                </a:cubicBezTo>
                <a:cubicBezTo>
                  <a:pt x="9498" y="22874"/>
                  <a:pt x="10515" y="22633"/>
                  <a:pt x="11438" y="22285"/>
                </a:cubicBezTo>
                <a:cubicBezTo>
                  <a:pt x="10983" y="22071"/>
                  <a:pt x="10367" y="21697"/>
                  <a:pt x="10448" y="20960"/>
                </a:cubicBezTo>
                <a:cubicBezTo>
                  <a:pt x="10474" y="20586"/>
                  <a:pt x="11009" y="20065"/>
                  <a:pt x="10769" y="19663"/>
                </a:cubicBezTo>
                <a:cubicBezTo>
                  <a:pt x="10542" y="19262"/>
                  <a:pt x="10301" y="18954"/>
                  <a:pt x="10863" y="17978"/>
                </a:cubicBezTo>
                <a:cubicBezTo>
                  <a:pt x="11438" y="17001"/>
                  <a:pt x="13404" y="17242"/>
                  <a:pt x="13524" y="16854"/>
                </a:cubicBezTo>
                <a:cubicBezTo>
                  <a:pt x="13645" y="16480"/>
                  <a:pt x="13057" y="16453"/>
                  <a:pt x="12415" y="16413"/>
                </a:cubicBezTo>
                <a:cubicBezTo>
                  <a:pt x="11772" y="16359"/>
                  <a:pt x="11598" y="15984"/>
                  <a:pt x="11705" y="15410"/>
                </a:cubicBezTo>
                <a:cubicBezTo>
                  <a:pt x="11786" y="14930"/>
                  <a:pt x="11572" y="14234"/>
                  <a:pt x="11016" y="14234"/>
                </a:cubicBezTo>
                <a:cubicBezTo>
                  <a:pt x="10921" y="14234"/>
                  <a:pt x="10817" y="14254"/>
                  <a:pt x="10702" y="14299"/>
                </a:cubicBezTo>
                <a:cubicBezTo>
                  <a:pt x="10218" y="14492"/>
                  <a:pt x="9546" y="14710"/>
                  <a:pt x="9037" y="14710"/>
                </a:cubicBezTo>
                <a:cubicBezTo>
                  <a:pt x="8732" y="14710"/>
                  <a:pt x="8485" y="14631"/>
                  <a:pt x="8375" y="14420"/>
                </a:cubicBezTo>
                <a:cubicBezTo>
                  <a:pt x="8081" y="13858"/>
                  <a:pt x="8375" y="13684"/>
                  <a:pt x="8562" y="13256"/>
                </a:cubicBezTo>
                <a:cubicBezTo>
                  <a:pt x="8762" y="12828"/>
                  <a:pt x="8040" y="11731"/>
                  <a:pt x="8562" y="10621"/>
                </a:cubicBezTo>
                <a:cubicBezTo>
                  <a:pt x="9083" y="9510"/>
                  <a:pt x="10448" y="9885"/>
                  <a:pt x="11036" y="9364"/>
                </a:cubicBezTo>
                <a:cubicBezTo>
                  <a:pt x="11625" y="8842"/>
                  <a:pt x="10795" y="7946"/>
                  <a:pt x="10729" y="7370"/>
                </a:cubicBezTo>
                <a:cubicBezTo>
                  <a:pt x="10662" y="6808"/>
                  <a:pt x="11157" y="6487"/>
                  <a:pt x="10970" y="5993"/>
                </a:cubicBezTo>
                <a:cubicBezTo>
                  <a:pt x="10769" y="5497"/>
                  <a:pt x="9752" y="4267"/>
                  <a:pt x="10729" y="3344"/>
                </a:cubicBezTo>
                <a:cubicBezTo>
                  <a:pt x="11345" y="2753"/>
                  <a:pt x="12336" y="2594"/>
                  <a:pt x="13079" y="2594"/>
                </a:cubicBezTo>
                <a:cubicBezTo>
                  <a:pt x="13513" y="2594"/>
                  <a:pt x="13863" y="2648"/>
                  <a:pt x="14006" y="2702"/>
                </a:cubicBezTo>
                <a:cubicBezTo>
                  <a:pt x="13069" y="1886"/>
                  <a:pt x="11933" y="1204"/>
                  <a:pt x="10595" y="736"/>
                </a:cubicBezTo>
                <a:cubicBezTo>
                  <a:pt x="9258" y="268"/>
                  <a:pt x="7719" y="0"/>
                  <a:pt x="5940" y="0"/>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2"/>
          <p:cNvSpPr/>
          <p:nvPr/>
        </p:nvSpPr>
        <p:spPr>
          <a:xfrm>
            <a:off x="7135687" y="5287000"/>
            <a:ext cx="287485" cy="39406"/>
          </a:xfrm>
          <a:custGeom>
            <a:avLst/>
            <a:gdLst/>
            <a:ahLst/>
            <a:cxnLst/>
            <a:rect l="l" t="t" r="r" b="b"/>
            <a:pathLst>
              <a:path w="3305" h="453" extrusionOk="0">
                <a:moveTo>
                  <a:pt x="14" y="1"/>
                </a:moveTo>
                <a:lnTo>
                  <a:pt x="1" y="14"/>
                </a:lnTo>
                <a:cubicBezTo>
                  <a:pt x="1" y="14"/>
                  <a:pt x="1" y="28"/>
                  <a:pt x="14" y="28"/>
                </a:cubicBezTo>
                <a:cubicBezTo>
                  <a:pt x="281" y="135"/>
                  <a:pt x="562" y="215"/>
                  <a:pt x="843" y="281"/>
                </a:cubicBezTo>
                <a:cubicBezTo>
                  <a:pt x="1124" y="349"/>
                  <a:pt x="1405" y="388"/>
                  <a:pt x="1699" y="415"/>
                </a:cubicBezTo>
                <a:cubicBezTo>
                  <a:pt x="1898" y="434"/>
                  <a:pt x="2103" y="453"/>
                  <a:pt x="2311" y="453"/>
                </a:cubicBezTo>
                <a:cubicBezTo>
                  <a:pt x="2397" y="453"/>
                  <a:pt x="2483" y="450"/>
                  <a:pt x="2569" y="442"/>
                </a:cubicBezTo>
                <a:cubicBezTo>
                  <a:pt x="2716" y="429"/>
                  <a:pt x="2849" y="415"/>
                  <a:pt x="2997" y="362"/>
                </a:cubicBezTo>
                <a:cubicBezTo>
                  <a:pt x="3063" y="349"/>
                  <a:pt x="3131" y="322"/>
                  <a:pt x="3197" y="268"/>
                </a:cubicBezTo>
                <a:cubicBezTo>
                  <a:pt x="3265" y="228"/>
                  <a:pt x="3304" y="161"/>
                  <a:pt x="3304" y="81"/>
                </a:cubicBezTo>
                <a:lnTo>
                  <a:pt x="3304" y="67"/>
                </a:lnTo>
                <a:cubicBezTo>
                  <a:pt x="3291" y="67"/>
                  <a:pt x="3291" y="67"/>
                  <a:pt x="3291" y="81"/>
                </a:cubicBezTo>
                <a:cubicBezTo>
                  <a:pt x="3277" y="148"/>
                  <a:pt x="3238" y="201"/>
                  <a:pt x="3170" y="242"/>
                </a:cubicBezTo>
                <a:cubicBezTo>
                  <a:pt x="3117" y="268"/>
                  <a:pt x="3050" y="295"/>
                  <a:pt x="2983" y="308"/>
                </a:cubicBezTo>
                <a:cubicBezTo>
                  <a:pt x="2849" y="349"/>
                  <a:pt x="2703" y="362"/>
                  <a:pt x="2555" y="362"/>
                </a:cubicBezTo>
                <a:cubicBezTo>
                  <a:pt x="2275" y="362"/>
                  <a:pt x="1993" y="349"/>
                  <a:pt x="1713" y="322"/>
                </a:cubicBezTo>
                <a:cubicBezTo>
                  <a:pt x="1419" y="295"/>
                  <a:pt x="1137" y="255"/>
                  <a:pt x="857" y="201"/>
                </a:cubicBezTo>
                <a:cubicBezTo>
                  <a:pt x="575" y="148"/>
                  <a:pt x="295" y="81"/>
                  <a:pt x="14" y="1"/>
                </a:cubicBezTo>
                <a:close/>
              </a:path>
            </a:pathLst>
          </a:custGeom>
          <a:solidFill>
            <a:srgbClr val="6791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2"/>
          <p:cNvSpPr/>
          <p:nvPr/>
        </p:nvSpPr>
        <p:spPr>
          <a:xfrm>
            <a:off x="7132208" y="5364943"/>
            <a:ext cx="281657" cy="33143"/>
          </a:xfrm>
          <a:custGeom>
            <a:avLst/>
            <a:gdLst/>
            <a:ahLst/>
            <a:cxnLst/>
            <a:rect l="l" t="t" r="r" b="b"/>
            <a:pathLst>
              <a:path w="3238" h="381" extrusionOk="0">
                <a:moveTo>
                  <a:pt x="3210" y="1"/>
                </a:moveTo>
                <a:lnTo>
                  <a:pt x="3210" y="15"/>
                </a:lnTo>
                <a:cubicBezTo>
                  <a:pt x="3210" y="81"/>
                  <a:pt x="3157" y="134"/>
                  <a:pt x="3103" y="161"/>
                </a:cubicBezTo>
                <a:cubicBezTo>
                  <a:pt x="3050" y="202"/>
                  <a:pt x="2983" y="229"/>
                  <a:pt x="2916" y="241"/>
                </a:cubicBezTo>
                <a:cubicBezTo>
                  <a:pt x="2782" y="268"/>
                  <a:pt x="2649" y="282"/>
                  <a:pt x="2502" y="282"/>
                </a:cubicBezTo>
                <a:cubicBezTo>
                  <a:pt x="2431" y="285"/>
                  <a:pt x="2358" y="287"/>
                  <a:pt x="2286" y="287"/>
                </a:cubicBezTo>
                <a:cubicBezTo>
                  <a:pt x="2085" y="287"/>
                  <a:pt x="1878" y="275"/>
                  <a:pt x="1673" y="255"/>
                </a:cubicBezTo>
                <a:cubicBezTo>
                  <a:pt x="1391" y="229"/>
                  <a:pt x="1124" y="188"/>
                  <a:pt x="843" y="148"/>
                </a:cubicBezTo>
                <a:lnTo>
                  <a:pt x="14" y="27"/>
                </a:lnTo>
                <a:cubicBezTo>
                  <a:pt x="0" y="27"/>
                  <a:pt x="0" y="27"/>
                  <a:pt x="0" y="41"/>
                </a:cubicBezTo>
                <a:lnTo>
                  <a:pt x="0" y="54"/>
                </a:lnTo>
                <a:cubicBezTo>
                  <a:pt x="281" y="122"/>
                  <a:pt x="549" y="188"/>
                  <a:pt x="829" y="229"/>
                </a:cubicBezTo>
                <a:cubicBezTo>
                  <a:pt x="1111" y="282"/>
                  <a:pt x="1378" y="322"/>
                  <a:pt x="1659" y="348"/>
                </a:cubicBezTo>
                <a:cubicBezTo>
                  <a:pt x="1864" y="368"/>
                  <a:pt x="2077" y="381"/>
                  <a:pt x="2286" y="381"/>
                </a:cubicBezTo>
                <a:cubicBezTo>
                  <a:pt x="2363" y="381"/>
                  <a:pt x="2439" y="379"/>
                  <a:pt x="2515" y="375"/>
                </a:cubicBezTo>
                <a:cubicBezTo>
                  <a:pt x="2649" y="362"/>
                  <a:pt x="2796" y="336"/>
                  <a:pt x="2930" y="295"/>
                </a:cubicBezTo>
                <a:cubicBezTo>
                  <a:pt x="2996" y="268"/>
                  <a:pt x="3064" y="241"/>
                  <a:pt x="3130" y="202"/>
                </a:cubicBezTo>
                <a:cubicBezTo>
                  <a:pt x="3157" y="175"/>
                  <a:pt x="3184" y="148"/>
                  <a:pt x="3197" y="122"/>
                </a:cubicBezTo>
                <a:cubicBezTo>
                  <a:pt x="3224" y="81"/>
                  <a:pt x="3237" y="41"/>
                  <a:pt x="3224" y="15"/>
                </a:cubicBezTo>
                <a:cubicBezTo>
                  <a:pt x="3224" y="1"/>
                  <a:pt x="3224" y="1"/>
                  <a:pt x="3210" y="1"/>
                </a:cubicBezTo>
                <a:close/>
              </a:path>
            </a:pathLst>
          </a:custGeom>
          <a:solidFill>
            <a:srgbClr val="6791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2"/>
          <p:cNvSpPr/>
          <p:nvPr/>
        </p:nvSpPr>
        <p:spPr>
          <a:xfrm>
            <a:off x="8216563" y="5301005"/>
            <a:ext cx="271219" cy="62894"/>
          </a:xfrm>
          <a:custGeom>
            <a:avLst/>
            <a:gdLst/>
            <a:ahLst/>
            <a:cxnLst/>
            <a:rect l="l" t="t" r="r" b="b"/>
            <a:pathLst>
              <a:path w="3118" h="723" extrusionOk="0">
                <a:moveTo>
                  <a:pt x="3091" y="0"/>
                </a:moveTo>
                <a:cubicBezTo>
                  <a:pt x="2970" y="67"/>
                  <a:pt x="2850" y="120"/>
                  <a:pt x="2717" y="161"/>
                </a:cubicBezTo>
                <a:cubicBezTo>
                  <a:pt x="2596" y="214"/>
                  <a:pt x="2462" y="268"/>
                  <a:pt x="2328" y="308"/>
                </a:cubicBezTo>
                <a:cubicBezTo>
                  <a:pt x="2075" y="388"/>
                  <a:pt x="1807" y="468"/>
                  <a:pt x="1540" y="522"/>
                </a:cubicBezTo>
                <a:cubicBezTo>
                  <a:pt x="1285" y="589"/>
                  <a:pt x="1004" y="629"/>
                  <a:pt x="737" y="643"/>
                </a:cubicBezTo>
                <a:cubicBezTo>
                  <a:pt x="682" y="648"/>
                  <a:pt x="627" y="651"/>
                  <a:pt x="573" y="651"/>
                </a:cubicBezTo>
                <a:cubicBezTo>
                  <a:pt x="494" y="651"/>
                  <a:pt x="415" y="644"/>
                  <a:pt x="336" y="629"/>
                </a:cubicBezTo>
                <a:cubicBezTo>
                  <a:pt x="268" y="629"/>
                  <a:pt x="202" y="602"/>
                  <a:pt x="148" y="575"/>
                </a:cubicBezTo>
                <a:cubicBezTo>
                  <a:pt x="95" y="548"/>
                  <a:pt x="41" y="495"/>
                  <a:pt x="27" y="428"/>
                </a:cubicBezTo>
                <a:lnTo>
                  <a:pt x="15" y="428"/>
                </a:lnTo>
                <a:cubicBezTo>
                  <a:pt x="15" y="428"/>
                  <a:pt x="1" y="428"/>
                  <a:pt x="1" y="441"/>
                </a:cubicBezTo>
                <a:cubicBezTo>
                  <a:pt x="15" y="509"/>
                  <a:pt x="68" y="575"/>
                  <a:pt x="122" y="616"/>
                </a:cubicBezTo>
                <a:cubicBezTo>
                  <a:pt x="188" y="655"/>
                  <a:pt x="255" y="669"/>
                  <a:pt x="322" y="696"/>
                </a:cubicBezTo>
                <a:cubicBezTo>
                  <a:pt x="469" y="723"/>
                  <a:pt x="603" y="723"/>
                  <a:pt x="737" y="723"/>
                </a:cubicBezTo>
                <a:cubicBezTo>
                  <a:pt x="1017" y="723"/>
                  <a:pt x="1299" y="682"/>
                  <a:pt x="1566" y="616"/>
                </a:cubicBezTo>
                <a:cubicBezTo>
                  <a:pt x="1834" y="562"/>
                  <a:pt x="2101" y="482"/>
                  <a:pt x="2369" y="388"/>
                </a:cubicBezTo>
                <a:cubicBezTo>
                  <a:pt x="2622" y="281"/>
                  <a:pt x="2877" y="174"/>
                  <a:pt x="3104" y="13"/>
                </a:cubicBezTo>
                <a:cubicBezTo>
                  <a:pt x="3104" y="13"/>
                  <a:pt x="3118" y="13"/>
                  <a:pt x="3104" y="0"/>
                </a:cubicBezTo>
                <a:close/>
              </a:path>
            </a:pathLst>
          </a:custGeom>
          <a:solidFill>
            <a:srgbClr val="6791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2"/>
          <p:cNvSpPr/>
          <p:nvPr/>
        </p:nvSpPr>
        <p:spPr>
          <a:xfrm>
            <a:off x="8236395" y="5375469"/>
            <a:ext cx="286355" cy="61676"/>
          </a:xfrm>
          <a:custGeom>
            <a:avLst/>
            <a:gdLst/>
            <a:ahLst/>
            <a:cxnLst/>
            <a:rect l="l" t="t" r="r" b="b"/>
            <a:pathLst>
              <a:path w="3292" h="709" extrusionOk="0">
                <a:moveTo>
                  <a:pt x="3277" y="1"/>
                </a:moveTo>
                <a:cubicBezTo>
                  <a:pt x="3010" y="108"/>
                  <a:pt x="2742" y="201"/>
                  <a:pt x="2462" y="281"/>
                </a:cubicBezTo>
                <a:cubicBezTo>
                  <a:pt x="2194" y="375"/>
                  <a:pt x="1913" y="455"/>
                  <a:pt x="1645" y="509"/>
                </a:cubicBezTo>
                <a:cubicBezTo>
                  <a:pt x="1365" y="575"/>
                  <a:pt x="1084" y="616"/>
                  <a:pt x="803" y="629"/>
                </a:cubicBezTo>
                <a:cubicBezTo>
                  <a:pt x="741" y="635"/>
                  <a:pt x="680" y="638"/>
                  <a:pt x="619" y="638"/>
                </a:cubicBezTo>
                <a:cubicBezTo>
                  <a:pt x="535" y="638"/>
                  <a:pt x="453" y="631"/>
                  <a:pt x="375" y="616"/>
                </a:cubicBezTo>
                <a:cubicBezTo>
                  <a:pt x="308" y="616"/>
                  <a:pt x="241" y="602"/>
                  <a:pt x="174" y="575"/>
                </a:cubicBezTo>
                <a:cubicBezTo>
                  <a:pt x="108" y="548"/>
                  <a:pt x="40" y="522"/>
                  <a:pt x="27" y="455"/>
                </a:cubicBezTo>
                <a:cubicBezTo>
                  <a:pt x="27" y="441"/>
                  <a:pt x="14" y="441"/>
                  <a:pt x="14" y="441"/>
                </a:cubicBezTo>
                <a:cubicBezTo>
                  <a:pt x="14" y="441"/>
                  <a:pt x="1" y="441"/>
                  <a:pt x="1" y="455"/>
                </a:cubicBezTo>
                <a:cubicBezTo>
                  <a:pt x="1" y="495"/>
                  <a:pt x="27" y="522"/>
                  <a:pt x="54" y="548"/>
                </a:cubicBezTo>
                <a:cubicBezTo>
                  <a:pt x="94" y="575"/>
                  <a:pt x="121" y="602"/>
                  <a:pt x="161" y="616"/>
                </a:cubicBezTo>
                <a:cubicBezTo>
                  <a:pt x="228" y="643"/>
                  <a:pt x="295" y="655"/>
                  <a:pt x="361" y="682"/>
                </a:cubicBezTo>
                <a:cubicBezTo>
                  <a:pt x="509" y="709"/>
                  <a:pt x="656" y="709"/>
                  <a:pt x="803" y="709"/>
                </a:cubicBezTo>
                <a:cubicBezTo>
                  <a:pt x="1098" y="709"/>
                  <a:pt x="1378" y="669"/>
                  <a:pt x="1659" y="602"/>
                </a:cubicBezTo>
                <a:cubicBezTo>
                  <a:pt x="1940" y="536"/>
                  <a:pt x="2221" y="455"/>
                  <a:pt x="2489" y="361"/>
                </a:cubicBezTo>
                <a:cubicBezTo>
                  <a:pt x="2769" y="268"/>
                  <a:pt x="3024" y="161"/>
                  <a:pt x="3291" y="27"/>
                </a:cubicBezTo>
                <a:lnTo>
                  <a:pt x="3291" y="13"/>
                </a:lnTo>
                <a:lnTo>
                  <a:pt x="3277" y="1"/>
                </a:lnTo>
                <a:close/>
              </a:path>
            </a:pathLst>
          </a:custGeom>
          <a:solidFill>
            <a:srgbClr val="6791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2"/>
          <p:cNvSpPr/>
          <p:nvPr/>
        </p:nvSpPr>
        <p:spPr>
          <a:xfrm>
            <a:off x="7087932" y="2518543"/>
            <a:ext cx="1409157" cy="930793"/>
          </a:xfrm>
          <a:custGeom>
            <a:avLst/>
            <a:gdLst/>
            <a:ahLst/>
            <a:cxnLst/>
            <a:rect l="l" t="t" r="r" b="b"/>
            <a:pathLst>
              <a:path w="16200" h="10700" extrusionOk="0">
                <a:moveTo>
                  <a:pt x="6696" y="1"/>
                </a:moveTo>
                <a:cubicBezTo>
                  <a:pt x="6653" y="1"/>
                  <a:pt x="6623" y="37"/>
                  <a:pt x="6623" y="84"/>
                </a:cubicBezTo>
                <a:cubicBezTo>
                  <a:pt x="6502" y="1141"/>
                  <a:pt x="6234" y="2184"/>
                  <a:pt x="5886" y="3201"/>
                </a:cubicBezTo>
                <a:cubicBezTo>
                  <a:pt x="5526" y="4217"/>
                  <a:pt x="5057" y="5180"/>
                  <a:pt x="4495" y="6090"/>
                </a:cubicBezTo>
                <a:cubicBezTo>
                  <a:pt x="3933" y="7000"/>
                  <a:pt x="3265" y="7856"/>
                  <a:pt x="2515" y="8605"/>
                </a:cubicBezTo>
                <a:cubicBezTo>
                  <a:pt x="1766" y="9381"/>
                  <a:pt x="924" y="10049"/>
                  <a:pt x="27" y="10638"/>
                </a:cubicBezTo>
                <a:cubicBezTo>
                  <a:pt x="15" y="10651"/>
                  <a:pt x="1" y="10665"/>
                  <a:pt x="15" y="10678"/>
                </a:cubicBezTo>
                <a:cubicBezTo>
                  <a:pt x="22" y="10693"/>
                  <a:pt x="30" y="10700"/>
                  <a:pt x="38" y="10700"/>
                </a:cubicBezTo>
                <a:cubicBezTo>
                  <a:pt x="44" y="10700"/>
                  <a:pt x="49" y="10697"/>
                  <a:pt x="54" y="10691"/>
                </a:cubicBezTo>
                <a:cubicBezTo>
                  <a:pt x="991" y="10142"/>
                  <a:pt x="1847" y="9474"/>
                  <a:pt x="2610" y="8712"/>
                </a:cubicBezTo>
                <a:cubicBezTo>
                  <a:pt x="3385" y="7949"/>
                  <a:pt x="4054" y="7093"/>
                  <a:pt x="4629" y="6170"/>
                </a:cubicBezTo>
                <a:cubicBezTo>
                  <a:pt x="5191" y="5247"/>
                  <a:pt x="5646" y="4271"/>
                  <a:pt x="6020" y="3254"/>
                </a:cubicBezTo>
                <a:cubicBezTo>
                  <a:pt x="6356" y="2330"/>
                  <a:pt x="6617" y="1395"/>
                  <a:pt x="6754" y="431"/>
                </a:cubicBezTo>
                <a:lnTo>
                  <a:pt x="6754" y="431"/>
                </a:lnTo>
                <a:cubicBezTo>
                  <a:pt x="7159" y="1364"/>
                  <a:pt x="7600" y="2266"/>
                  <a:pt x="8107" y="3147"/>
                </a:cubicBezTo>
                <a:cubicBezTo>
                  <a:pt x="8374" y="3642"/>
                  <a:pt x="8682" y="4123"/>
                  <a:pt x="9004" y="4578"/>
                </a:cubicBezTo>
                <a:cubicBezTo>
                  <a:pt x="9325" y="5047"/>
                  <a:pt x="9685" y="5488"/>
                  <a:pt x="10074" y="5903"/>
                </a:cubicBezTo>
                <a:cubicBezTo>
                  <a:pt x="10461" y="6304"/>
                  <a:pt x="10916" y="6665"/>
                  <a:pt x="11384" y="6973"/>
                </a:cubicBezTo>
                <a:cubicBezTo>
                  <a:pt x="11852" y="7294"/>
                  <a:pt x="12348" y="7574"/>
                  <a:pt x="12869" y="7788"/>
                </a:cubicBezTo>
                <a:cubicBezTo>
                  <a:pt x="13391" y="8002"/>
                  <a:pt x="13939" y="8177"/>
                  <a:pt x="14488" y="8284"/>
                </a:cubicBezTo>
                <a:cubicBezTo>
                  <a:pt x="14768" y="8337"/>
                  <a:pt x="15050" y="8377"/>
                  <a:pt x="15330" y="8391"/>
                </a:cubicBezTo>
                <a:cubicBezTo>
                  <a:pt x="15471" y="8404"/>
                  <a:pt x="15611" y="8411"/>
                  <a:pt x="15752" y="8411"/>
                </a:cubicBezTo>
                <a:cubicBezTo>
                  <a:pt x="15892" y="8411"/>
                  <a:pt x="16032" y="8404"/>
                  <a:pt x="16173" y="8391"/>
                </a:cubicBezTo>
                <a:cubicBezTo>
                  <a:pt x="16186" y="8391"/>
                  <a:pt x="16200" y="8377"/>
                  <a:pt x="16200" y="8364"/>
                </a:cubicBezTo>
                <a:cubicBezTo>
                  <a:pt x="16200" y="8350"/>
                  <a:pt x="16186" y="8337"/>
                  <a:pt x="16173" y="8337"/>
                </a:cubicBezTo>
                <a:cubicBezTo>
                  <a:pt x="16104" y="8340"/>
                  <a:pt x="16034" y="8342"/>
                  <a:pt x="15964" y="8342"/>
                </a:cubicBezTo>
                <a:cubicBezTo>
                  <a:pt x="15753" y="8342"/>
                  <a:pt x="15542" y="8327"/>
                  <a:pt x="15330" y="8297"/>
                </a:cubicBezTo>
                <a:cubicBezTo>
                  <a:pt x="15062" y="8270"/>
                  <a:pt x="14782" y="8230"/>
                  <a:pt x="14515" y="8163"/>
                </a:cubicBezTo>
                <a:cubicBezTo>
                  <a:pt x="13966" y="8043"/>
                  <a:pt x="13444" y="7869"/>
                  <a:pt x="12936" y="7642"/>
                </a:cubicBezTo>
                <a:cubicBezTo>
                  <a:pt x="12428" y="7428"/>
                  <a:pt x="11932" y="7146"/>
                  <a:pt x="11478" y="6839"/>
                </a:cubicBezTo>
                <a:cubicBezTo>
                  <a:pt x="11023" y="6518"/>
                  <a:pt x="10595" y="6156"/>
                  <a:pt x="10207" y="5769"/>
                </a:cubicBezTo>
                <a:cubicBezTo>
                  <a:pt x="9444" y="4966"/>
                  <a:pt x="8829" y="4016"/>
                  <a:pt x="8281" y="3053"/>
                </a:cubicBezTo>
                <a:cubicBezTo>
                  <a:pt x="7719" y="2090"/>
                  <a:pt x="7224" y="1087"/>
                  <a:pt x="6783" y="57"/>
                </a:cubicBezTo>
                <a:cubicBezTo>
                  <a:pt x="6769" y="30"/>
                  <a:pt x="6742" y="3"/>
                  <a:pt x="6716" y="3"/>
                </a:cubicBezTo>
                <a:cubicBezTo>
                  <a:pt x="6709" y="2"/>
                  <a:pt x="6702" y="1"/>
                  <a:pt x="6696" y="1"/>
                </a:cubicBezTo>
                <a:close/>
              </a:path>
            </a:pathLst>
          </a:custGeom>
          <a:solidFill>
            <a:srgbClr val="0035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2"/>
          <p:cNvSpPr/>
          <p:nvPr/>
        </p:nvSpPr>
        <p:spPr>
          <a:xfrm>
            <a:off x="7666296" y="4528882"/>
            <a:ext cx="291226" cy="203383"/>
          </a:xfrm>
          <a:custGeom>
            <a:avLst/>
            <a:gdLst/>
            <a:ahLst/>
            <a:cxnLst/>
            <a:rect l="l" t="t" r="r" b="b"/>
            <a:pathLst>
              <a:path w="3348" h="2338" extrusionOk="0">
                <a:moveTo>
                  <a:pt x="665" y="1"/>
                </a:moveTo>
                <a:cubicBezTo>
                  <a:pt x="640" y="1"/>
                  <a:pt x="614" y="3"/>
                  <a:pt x="589" y="7"/>
                </a:cubicBezTo>
                <a:cubicBezTo>
                  <a:pt x="27" y="102"/>
                  <a:pt x="0" y="770"/>
                  <a:pt x="441" y="1452"/>
                </a:cubicBezTo>
                <a:cubicBezTo>
                  <a:pt x="830" y="2055"/>
                  <a:pt x="1365" y="2281"/>
                  <a:pt x="1565" y="2335"/>
                </a:cubicBezTo>
                <a:cubicBezTo>
                  <a:pt x="1571" y="2337"/>
                  <a:pt x="1579" y="2337"/>
                  <a:pt x="1587" y="2337"/>
                </a:cubicBezTo>
                <a:cubicBezTo>
                  <a:pt x="1780" y="2337"/>
                  <a:pt x="2401" y="1895"/>
                  <a:pt x="2849" y="1292"/>
                </a:cubicBezTo>
                <a:cubicBezTo>
                  <a:pt x="3347" y="619"/>
                  <a:pt x="3080" y="39"/>
                  <a:pt x="2598" y="39"/>
                </a:cubicBezTo>
                <a:cubicBezTo>
                  <a:pt x="2562" y="39"/>
                  <a:pt x="2526" y="42"/>
                  <a:pt x="2488" y="48"/>
                </a:cubicBezTo>
                <a:cubicBezTo>
                  <a:pt x="1886" y="155"/>
                  <a:pt x="1552" y="864"/>
                  <a:pt x="1552" y="864"/>
                </a:cubicBezTo>
                <a:cubicBezTo>
                  <a:pt x="1539" y="611"/>
                  <a:pt x="1097" y="1"/>
                  <a:pt x="665" y="1"/>
                </a:cubicBezTo>
                <a:close/>
              </a:path>
            </a:pathLst>
          </a:custGeom>
          <a:solidFill>
            <a:srgbClr val="EF89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2"/>
          <p:cNvSpPr/>
          <p:nvPr/>
        </p:nvSpPr>
        <p:spPr>
          <a:xfrm>
            <a:off x="7359065" y="4155782"/>
            <a:ext cx="199022" cy="172936"/>
          </a:xfrm>
          <a:custGeom>
            <a:avLst/>
            <a:gdLst/>
            <a:ahLst/>
            <a:cxnLst/>
            <a:rect l="l" t="t" r="r" b="b"/>
            <a:pathLst>
              <a:path w="2288" h="1988" extrusionOk="0">
                <a:moveTo>
                  <a:pt x="1132" y="0"/>
                </a:moveTo>
                <a:cubicBezTo>
                  <a:pt x="555" y="0"/>
                  <a:pt x="79" y="389"/>
                  <a:pt x="41" y="913"/>
                </a:cubicBezTo>
                <a:cubicBezTo>
                  <a:pt x="1" y="1461"/>
                  <a:pt x="469" y="1942"/>
                  <a:pt x="1071" y="1983"/>
                </a:cubicBezTo>
                <a:cubicBezTo>
                  <a:pt x="1107" y="1986"/>
                  <a:pt x="1142" y="1988"/>
                  <a:pt x="1178" y="1988"/>
                </a:cubicBezTo>
                <a:cubicBezTo>
                  <a:pt x="1745" y="1988"/>
                  <a:pt x="2210" y="1589"/>
                  <a:pt x="2248" y="1073"/>
                </a:cubicBezTo>
                <a:cubicBezTo>
                  <a:pt x="2288" y="524"/>
                  <a:pt x="1820" y="43"/>
                  <a:pt x="1218" y="3"/>
                </a:cubicBezTo>
                <a:cubicBezTo>
                  <a:pt x="1189" y="1"/>
                  <a:pt x="1160" y="0"/>
                  <a:pt x="1132" y="0"/>
                </a:cubicBezTo>
                <a:close/>
              </a:path>
            </a:pathLst>
          </a:custGeom>
          <a:solidFill>
            <a:srgbClr val="EF89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2"/>
          <p:cNvSpPr/>
          <p:nvPr/>
        </p:nvSpPr>
        <p:spPr>
          <a:xfrm>
            <a:off x="8080518" y="4136122"/>
            <a:ext cx="204850" cy="173632"/>
          </a:xfrm>
          <a:custGeom>
            <a:avLst/>
            <a:gdLst/>
            <a:ahLst/>
            <a:cxnLst/>
            <a:rect l="l" t="t" r="r" b="b"/>
            <a:pathLst>
              <a:path w="2355" h="1996" extrusionOk="0">
                <a:moveTo>
                  <a:pt x="1208" y="0"/>
                </a:moveTo>
                <a:cubicBezTo>
                  <a:pt x="1145" y="0"/>
                  <a:pt x="1081" y="5"/>
                  <a:pt x="1017" y="15"/>
                </a:cubicBezTo>
                <a:cubicBezTo>
                  <a:pt x="428" y="108"/>
                  <a:pt x="0" y="630"/>
                  <a:pt x="93" y="1166"/>
                </a:cubicBezTo>
                <a:cubicBezTo>
                  <a:pt x="165" y="1655"/>
                  <a:pt x="621" y="1996"/>
                  <a:pt x="1147" y="1996"/>
                </a:cubicBezTo>
                <a:cubicBezTo>
                  <a:pt x="1210" y="1996"/>
                  <a:pt x="1274" y="1991"/>
                  <a:pt x="1338" y="1981"/>
                </a:cubicBezTo>
                <a:cubicBezTo>
                  <a:pt x="1939" y="1888"/>
                  <a:pt x="2354" y="1366"/>
                  <a:pt x="2274" y="818"/>
                </a:cubicBezTo>
                <a:cubicBezTo>
                  <a:pt x="2190" y="340"/>
                  <a:pt x="1733" y="0"/>
                  <a:pt x="1208" y="0"/>
                </a:cubicBezTo>
                <a:close/>
              </a:path>
            </a:pathLst>
          </a:custGeom>
          <a:solidFill>
            <a:srgbClr val="EF89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2"/>
          <p:cNvSpPr/>
          <p:nvPr/>
        </p:nvSpPr>
        <p:spPr>
          <a:xfrm>
            <a:off x="7431262" y="4022165"/>
            <a:ext cx="175710" cy="94384"/>
          </a:xfrm>
          <a:custGeom>
            <a:avLst/>
            <a:gdLst/>
            <a:ahLst/>
            <a:cxnLst/>
            <a:rect l="l" t="t" r="r" b="b"/>
            <a:pathLst>
              <a:path w="2020" h="1085" extrusionOk="0">
                <a:moveTo>
                  <a:pt x="93" y="0"/>
                </a:moveTo>
                <a:cubicBezTo>
                  <a:pt x="40" y="14"/>
                  <a:pt x="0" y="54"/>
                  <a:pt x="13" y="121"/>
                </a:cubicBezTo>
                <a:cubicBezTo>
                  <a:pt x="40" y="348"/>
                  <a:pt x="134" y="576"/>
                  <a:pt x="307" y="763"/>
                </a:cubicBezTo>
                <a:cubicBezTo>
                  <a:pt x="468" y="951"/>
                  <a:pt x="735" y="1071"/>
                  <a:pt x="990" y="1084"/>
                </a:cubicBezTo>
                <a:cubicBezTo>
                  <a:pt x="1056" y="1084"/>
                  <a:pt x="1124" y="1084"/>
                  <a:pt x="1190" y="1071"/>
                </a:cubicBezTo>
                <a:cubicBezTo>
                  <a:pt x="1258" y="1058"/>
                  <a:pt x="1324" y="1044"/>
                  <a:pt x="1377" y="1017"/>
                </a:cubicBezTo>
                <a:cubicBezTo>
                  <a:pt x="1498" y="963"/>
                  <a:pt x="1618" y="897"/>
                  <a:pt x="1712" y="803"/>
                </a:cubicBezTo>
                <a:cubicBezTo>
                  <a:pt x="1886" y="616"/>
                  <a:pt x="1980" y="402"/>
                  <a:pt x="2007" y="161"/>
                </a:cubicBezTo>
                <a:cubicBezTo>
                  <a:pt x="2020" y="121"/>
                  <a:pt x="1993" y="81"/>
                  <a:pt x="1966" y="68"/>
                </a:cubicBezTo>
                <a:cubicBezTo>
                  <a:pt x="1947" y="58"/>
                  <a:pt x="1928" y="54"/>
                  <a:pt x="1910" y="54"/>
                </a:cubicBezTo>
                <a:cubicBezTo>
                  <a:pt x="1878" y="54"/>
                  <a:pt x="1849" y="68"/>
                  <a:pt x="1832" y="95"/>
                </a:cubicBezTo>
                <a:lnTo>
                  <a:pt x="1819" y="107"/>
                </a:lnTo>
                <a:cubicBezTo>
                  <a:pt x="1725" y="268"/>
                  <a:pt x="1605" y="442"/>
                  <a:pt x="1472" y="535"/>
                </a:cubicBezTo>
                <a:cubicBezTo>
                  <a:pt x="1324" y="642"/>
                  <a:pt x="1177" y="683"/>
                  <a:pt x="1003" y="683"/>
                </a:cubicBezTo>
                <a:cubicBezTo>
                  <a:pt x="963" y="683"/>
                  <a:pt x="923" y="669"/>
                  <a:pt x="883" y="669"/>
                </a:cubicBezTo>
                <a:cubicBezTo>
                  <a:pt x="842" y="656"/>
                  <a:pt x="803" y="642"/>
                  <a:pt x="776" y="630"/>
                </a:cubicBezTo>
                <a:cubicBezTo>
                  <a:pt x="696" y="603"/>
                  <a:pt x="628" y="549"/>
                  <a:pt x="548" y="496"/>
                </a:cubicBezTo>
                <a:cubicBezTo>
                  <a:pt x="414" y="389"/>
                  <a:pt x="295" y="228"/>
                  <a:pt x="200" y="68"/>
                </a:cubicBezTo>
                <a:lnTo>
                  <a:pt x="188" y="54"/>
                </a:lnTo>
                <a:cubicBezTo>
                  <a:pt x="174" y="14"/>
                  <a:pt x="134" y="0"/>
                  <a:pt x="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2"/>
          <p:cNvSpPr/>
          <p:nvPr/>
        </p:nvSpPr>
        <p:spPr>
          <a:xfrm>
            <a:off x="8000144" y="4022165"/>
            <a:ext cx="174666" cy="94384"/>
          </a:xfrm>
          <a:custGeom>
            <a:avLst/>
            <a:gdLst/>
            <a:ahLst/>
            <a:cxnLst/>
            <a:rect l="l" t="t" r="r" b="b"/>
            <a:pathLst>
              <a:path w="2008" h="1085" extrusionOk="0">
                <a:moveTo>
                  <a:pt x="81" y="0"/>
                </a:moveTo>
                <a:cubicBezTo>
                  <a:pt x="27" y="14"/>
                  <a:pt x="1" y="54"/>
                  <a:pt x="1" y="121"/>
                </a:cubicBezTo>
                <a:cubicBezTo>
                  <a:pt x="27" y="348"/>
                  <a:pt x="122" y="576"/>
                  <a:pt x="295" y="763"/>
                </a:cubicBezTo>
                <a:cubicBezTo>
                  <a:pt x="456" y="951"/>
                  <a:pt x="723" y="1071"/>
                  <a:pt x="991" y="1084"/>
                </a:cubicBezTo>
                <a:cubicBezTo>
                  <a:pt x="1044" y="1084"/>
                  <a:pt x="1112" y="1084"/>
                  <a:pt x="1178" y="1071"/>
                </a:cubicBezTo>
                <a:cubicBezTo>
                  <a:pt x="1245" y="1058"/>
                  <a:pt x="1312" y="1044"/>
                  <a:pt x="1379" y="1017"/>
                </a:cubicBezTo>
                <a:cubicBezTo>
                  <a:pt x="1499" y="963"/>
                  <a:pt x="1606" y="897"/>
                  <a:pt x="1700" y="803"/>
                </a:cubicBezTo>
                <a:cubicBezTo>
                  <a:pt x="1873" y="616"/>
                  <a:pt x="1980" y="402"/>
                  <a:pt x="2007" y="161"/>
                </a:cubicBezTo>
                <a:cubicBezTo>
                  <a:pt x="2007" y="121"/>
                  <a:pt x="1994" y="81"/>
                  <a:pt x="1954" y="68"/>
                </a:cubicBezTo>
                <a:cubicBezTo>
                  <a:pt x="1940" y="58"/>
                  <a:pt x="1922" y="54"/>
                  <a:pt x="1904" y="54"/>
                </a:cubicBezTo>
                <a:cubicBezTo>
                  <a:pt x="1871" y="54"/>
                  <a:pt x="1837" y="68"/>
                  <a:pt x="1820" y="95"/>
                </a:cubicBezTo>
                <a:lnTo>
                  <a:pt x="1820" y="107"/>
                </a:lnTo>
                <a:cubicBezTo>
                  <a:pt x="1713" y="268"/>
                  <a:pt x="1593" y="442"/>
                  <a:pt x="1459" y="535"/>
                </a:cubicBezTo>
                <a:cubicBezTo>
                  <a:pt x="1326" y="642"/>
                  <a:pt x="1165" y="683"/>
                  <a:pt x="1005" y="683"/>
                </a:cubicBezTo>
                <a:cubicBezTo>
                  <a:pt x="964" y="683"/>
                  <a:pt x="924" y="669"/>
                  <a:pt x="884" y="669"/>
                </a:cubicBezTo>
                <a:lnTo>
                  <a:pt x="764" y="630"/>
                </a:lnTo>
                <a:cubicBezTo>
                  <a:pt x="683" y="603"/>
                  <a:pt x="616" y="549"/>
                  <a:pt x="550" y="496"/>
                </a:cubicBezTo>
                <a:cubicBezTo>
                  <a:pt x="416" y="389"/>
                  <a:pt x="295" y="228"/>
                  <a:pt x="188" y="68"/>
                </a:cubicBezTo>
                <a:lnTo>
                  <a:pt x="188" y="54"/>
                </a:lnTo>
                <a:cubicBezTo>
                  <a:pt x="161" y="14"/>
                  <a:pt x="122" y="0"/>
                  <a:pt x="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2"/>
          <p:cNvSpPr/>
          <p:nvPr/>
        </p:nvSpPr>
        <p:spPr>
          <a:xfrm>
            <a:off x="7694218" y="4056091"/>
            <a:ext cx="235120" cy="103431"/>
          </a:xfrm>
          <a:custGeom>
            <a:avLst/>
            <a:gdLst/>
            <a:ahLst/>
            <a:cxnLst/>
            <a:rect l="l" t="t" r="r" b="b"/>
            <a:pathLst>
              <a:path w="2703" h="1189" extrusionOk="0">
                <a:moveTo>
                  <a:pt x="2627" y="1"/>
                </a:moveTo>
                <a:cubicBezTo>
                  <a:pt x="2599" y="1"/>
                  <a:pt x="2574" y="20"/>
                  <a:pt x="2555" y="38"/>
                </a:cubicBezTo>
                <a:lnTo>
                  <a:pt x="2555" y="52"/>
                </a:lnTo>
                <a:cubicBezTo>
                  <a:pt x="2462" y="293"/>
                  <a:pt x="2301" y="520"/>
                  <a:pt x="2114" y="668"/>
                </a:cubicBezTo>
                <a:cubicBezTo>
                  <a:pt x="1942" y="815"/>
                  <a:pt x="1724" y="883"/>
                  <a:pt x="1492" y="883"/>
                </a:cubicBezTo>
                <a:cubicBezTo>
                  <a:pt x="1472" y="883"/>
                  <a:pt x="1452" y="883"/>
                  <a:pt x="1431" y="882"/>
                </a:cubicBezTo>
                <a:cubicBezTo>
                  <a:pt x="1412" y="885"/>
                  <a:pt x="1394" y="887"/>
                  <a:pt x="1376" y="887"/>
                </a:cubicBezTo>
                <a:cubicBezTo>
                  <a:pt x="1332" y="887"/>
                  <a:pt x="1292" y="878"/>
                  <a:pt x="1244" y="868"/>
                </a:cubicBezTo>
                <a:cubicBezTo>
                  <a:pt x="1190" y="855"/>
                  <a:pt x="1124" y="855"/>
                  <a:pt x="1070" y="828"/>
                </a:cubicBezTo>
                <a:cubicBezTo>
                  <a:pt x="937" y="801"/>
                  <a:pt x="830" y="734"/>
                  <a:pt x="723" y="668"/>
                </a:cubicBezTo>
                <a:cubicBezTo>
                  <a:pt x="495" y="534"/>
                  <a:pt x="307" y="347"/>
                  <a:pt x="147" y="133"/>
                </a:cubicBezTo>
                <a:cubicBezTo>
                  <a:pt x="127" y="113"/>
                  <a:pt x="108" y="100"/>
                  <a:pt x="83" y="100"/>
                </a:cubicBezTo>
                <a:cubicBezTo>
                  <a:pt x="74" y="100"/>
                  <a:pt x="64" y="102"/>
                  <a:pt x="54" y="106"/>
                </a:cubicBezTo>
                <a:cubicBezTo>
                  <a:pt x="27" y="119"/>
                  <a:pt x="0" y="159"/>
                  <a:pt x="27" y="199"/>
                </a:cubicBezTo>
                <a:cubicBezTo>
                  <a:pt x="134" y="480"/>
                  <a:pt x="321" y="721"/>
                  <a:pt x="562" y="895"/>
                </a:cubicBezTo>
                <a:cubicBezTo>
                  <a:pt x="816" y="1082"/>
                  <a:pt x="1110" y="1189"/>
                  <a:pt x="1418" y="1189"/>
                </a:cubicBezTo>
                <a:cubicBezTo>
                  <a:pt x="1498" y="1189"/>
                  <a:pt x="1579" y="1189"/>
                  <a:pt x="1659" y="1176"/>
                </a:cubicBezTo>
                <a:cubicBezTo>
                  <a:pt x="1739" y="1176"/>
                  <a:pt x="1819" y="1149"/>
                  <a:pt x="1886" y="1122"/>
                </a:cubicBezTo>
                <a:cubicBezTo>
                  <a:pt x="2034" y="1069"/>
                  <a:pt x="2180" y="989"/>
                  <a:pt x="2287" y="882"/>
                </a:cubicBezTo>
                <a:cubicBezTo>
                  <a:pt x="2515" y="654"/>
                  <a:pt x="2649" y="386"/>
                  <a:pt x="2702" y="79"/>
                </a:cubicBezTo>
                <a:cubicBezTo>
                  <a:pt x="2702" y="52"/>
                  <a:pt x="2688" y="26"/>
                  <a:pt x="2662" y="12"/>
                </a:cubicBezTo>
                <a:cubicBezTo>
                  <a:pt x="2650" y="4"/>
                  <a:pt x="2638" y="1"/>
                  <a:pt x="26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2"/>
          <p:cNvSpPr/>
          <p:nvPr/>
        </p:nvSpPr>
        <p:spPr>
          <a:xfrm>
            <a:off x="7872189" y="3208635"/>
            <a:ext cx="236338" cy="115436"/>
          </a:xfrm>
          <a:custGeom>
            <a:avLst/>
            <a:gdLst/>
            <a:ahLst/>
            <a:cxnLst/>
            <a:rect l="l" t="t" r="r" b="b"/>
            <a:pathLst>
              <a:path w="2717" h="1327" extrusionOk="0">
                <a:moveTo>
                  <a:pt x="2567" y="0"/>
                </a:moveTo>
                <a:cubicBezTo>
                  <a:pt x="2407" y="0"/>
                  <a:pt x="1984" y="742"/>
                  <a:pt x="1298" y="872"/>
                </a:cubicBezTo>
                <a:cubicBezTo>
                  <a:pt x="1275" y="876"/>
                  <a:pt x="1250" y="877"/>
                  <a:pt x="1225" y="877"/>
                </a:cubicBezTo>
                <a:cubicBezTo>
                  <a:pt x="832" y="877"/>
                  <a:pt x="293" y="447"/>
                  <a:pt x="160" y="447"/>
                </a:cubicBezTo>
                <a:cubicBezTo>
                  <a:pt x="148" y="447"/>
                  <a:pt x="139" y="451"/>
                  <a:pt x="134" y="458"/>
                </a:cubicBezTo>
                <a:cubicBezTo>
                  <a:pt x="0" y="618"/>
                  <a:pt x="630" y="1327"/>
                  <a:pt x="1298" y="1327"/>
                </a:cubicBezTo>
                <a:cubicBezTo>
                  <a:pt x="2128" y="1327"/>
                  <a:pt x="2716" y="56"/>
                  <a:pt x="2583" y="3"/>
                </a:cubicBezTo>
                <a:cubicBezTo>
                  <a:pt x="2578" y="1"/>
                  <a:pt x="2573" y="0"/>
                  <a:pt x="25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2"/>
          <p:cNvSpPr/>
          <p:nvPr/>
        </p:nvSpPr>
        <p:spPr>
          <a:xfrm>
            <a:off x="7945518" y="3289101"/>
            <a:ext cx="66370" cy="82554"/>
          </a:xfrm>
          <a:custGeom>
            <a:avLst/>
            <a:gdLst/>
            <a:ahLst/>
            <a:cxnLst/>
            <a:rect l="l" t="t" r="r" b="b"/>
            <a:pathLst>
              <a:path w="763" h="949" extrusionOk="0">
                <a:moveTo>
                  <a:pt x="94" y="0"/>
                </a:moveTo>
                <a:cubicBezTo>
                  <a:pt x="1" y="0"/>
                  <a:pt x="13" y="309"/>
                  <a:pt x="174" y="576"/>
                </a:cubicBezTo>
                <a:cubicBezTo>
                  <a:pt x="311" y="816"/>
                  <a:pt x="585" y="948"/>
                  <a:pt x="687" y="948"/>
                </a:cubicBezTo>
                <a:cubicBezTo>
                  <a:pt x="705" y="948"/>
                  <a:pt x="717" y="944"/>
                  <a:pt x="723" y="937"/>
                </a:cubicBezTo>
                <a:cubicBezTo>
                  <a:pt x="763" y="870"/>
                  <a:pt x="536" y="817"/>
                  <a:pt x="388" y="469"/>
                </a:cubicBezTo>
                <a:cubicBezTo>
                  <a:pt x="241" y="107"/>
                  <a:pt x="322" y="0"/>
                  <a:pt x="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2"/>
          <p:cNvSpPr/>
          <p:nvPr/>
        </p:nvSpPr>
        <p:spPr>
          <a:xfrm>
            <a:off x="7997796" y="3287013"/>
            <a:ext cx="79243" cy="72985"/>
          </a:xfrm>
          <a:custGeom>
            <a:avLst/>
            <a:gdLst/>
            <a:ahLst/>
            <a:cxnLst/>
            <a:rect l="l" t="t" r="r" b="b"/>
            <a:pathLst>
              <a:path w="911" h="839" extrusionOk="0">
                <a:moveTo>
                  <a:pt x="171" y="0"/>
                </a:moveTo>
                <a:cubicBezTo>
                  <a:pt x="151" y="0"/>
                  <a:pt x="126" y="4"/>
                  <a:pt x="95" y="12"/>
                </a:cubicBezTo>
                <a:cubicBezTo>
                  <a:pt x="1" y="24"/>
                  <a:pt x="68" y="333"/>
                  <a:pt x="282" y="573"/>
                </a:cubicBezTo>
                <a:cubicBezTo>
                  <a:pt x="434" y="756"/>
                  <a:pt x="687" y="838"/>
                  <a:pt x="811" y="838"/>
                </a:cubicBezTo>
                <a:cubicBezTo>
                  <a:pt x="851" y="838"/>
                  <a:pt x="877" y="830"/>
                  <a:pt x="884" y="814"/>
                </a:cubicBezTo>
                <a:cubicBezTo>
                  <a:pt x="911" y="747"/>
                  <a:pt x="670" y="734"/>
                  <a:pt x="456" y="413"/>
                </a:cubicBezTo>
                <a:cubicBezTo>
                  <a:pt x="272" y="138"/>
                  <a:pt x="296" y="0"/>
                  <a:pt x="1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2"/>
          <p:cNvSpPr/>
          <p:nvPr/>
        </p:nvSpPr>
        <p:spPr>
          <a:xfrm>
            <a:off x="8033981" y="3265613"/>
            <a:ext cx="90812" cy="60719"/>
          </a:xfrm>
          <a:custGeom>
            <a:avLst/>
            <a:gdLst/>
            <a:ahLst/>
            <a:cxnLst/>
            <a:rect l="l" t="t" r="r" b="b"/>
            <a:pathLst>
              <a:path w="1044" h="698" extrusionOk="0">
                <a:moveTo>
                  <a:pt x="194" y="0"/>
                </a:moveTo>
                <a:cubicBezTo>
                  <a:pt x="168" y="0"/>
                  <a:pt x="136" y="10"/>
                  <a:pt x="93" y="30"/>
                </a:cubicBezTo>
                <a:cubicBezTo>
                  <a:pt x="0" y="70"/>
                  <a:pt x="134" y="338"/>
                  <a:pt x="388" y="538"/>
                </a:cubicBezTo>
                <a:cubicBezTo>
                  <a:pt x="540" y="659"/>
                  <a:pt x="737" y="697"/>
                  <a:pt x="872" y="697"/>
                </a:cubicBezTo>
                <a:cubicBezTo>
                  <a:pt x="962" y="697"/>
                  <a:pt x="1025" y="680"/>
                  <a:pt x="1030" y="659"/>
                </a:cubicBezTo>
                <a:cubicBezTo>
                  <a:pt x="1044" y="579"/>
                  <a:pt x="816" y="618"/>
                  <a:pt x="535" y="351"/>
                </a:cubicBezTo>
                <a:cubicBezTo>
                  <a:pt x="314" y="130"/>
                  <a:pt x="292" y="0"/>
                  <a:pt x="1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2"/>
          <p:cNvSpPr/>
          <p:nvPr/>
        </p:nvSpPr>
        <p:spPr>
          <a:xfrm>
            <a:off x="7381159" y="3214376"/>
            <a:ext cx="236338" cy="115610"/>
          </a:xfrm>
          <a:custGeom>
            <a:avLst/>
            <a:gdLst/>
            <a:ahLst/>
            <a:cxnLst/>
            <a:rect l="l" t="t" r="r" b="b"/>
            <a:pathLst>
              <a:path w="2717" h="1329" extrusionOk="0">
                <a:moveTo>
                  <a:pt x="148" y="1"/>
                </a:moveTo>
                <a:cubicBezTo>
                  <a:pt x="143" y="1"/>
                  <a:pt x="139" y="2"/>
                  <a:pt x="134" y="3"/>
                </a:cubicBezTo>
                <a:cubicBezTo>
                  <a:pt x="1" y="57"/>
                  <a:pt x="589" y="1328"/>
                  <a:pt x="1418" y="1328"/>
                </a:cubicBezTo>
                <a:cubicBezTo>
                  <a:pt x="2087" y="1328"/>
                  <a:pt x="2716" y="619"/>
                  <a:pt x="2583" y="458"/>
                </a:cubicBezTo>
                <a:cubicBezTo>
                  <a:pt x="2578" y="451"/>
                  <a:pt x="2569" y="448"/>
                  <a:pt x="2557" y="448"/>
                </a:cubicBezTo>
                <a:cubicBezTo>
                  <a:pt x="2424" y="448"/>
                  <a:pt x="1886" y="867"/>
                  <a:pt x="1493" y="867"/>
                </a:cubicBezTo>
                <a:cubicBezTo>
                  <a:pt x="1463" y="867"/>
                  <a:pt x="1434" y="865"/>
                  <a:pt x="1406" y="859"/>
                </a:cubicBezTo>
                <a:cubicBezTo>
                  <a:pt x="733" y="743"/>
                  <a:pt x="297"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2"/>
          <p:cNvSpPr/>
          <p:nvPr/>
        </p:nvSpPr>
        <p:spPr>
          <a:xfrm>
            <a:off x="7476581" y="3294842"/>
            <a:ext cx="66457" cy="82640"/>
          </a:xfrm>
          <a:custGeom>
            <a:avLst/>
            <a:gdLst/>
            <a:ahLst/>
            <a:cxnLst/>
            <a:rect l="l" t="t" r="r" b="b"/>
            <a:pathLst>
              <a:path w="764" h="950" extrusionOk="0">
                <a:moveTo>
                  <a:pt x="639" y="1"/>
                </a:moveTo>
                <a:cubicBezTo>
                  <a:pt x="463" y="1"/>
                  <a:pt x="528" y="127"/>
                  <a:pt x="389" y="469"/>
                </a:cubicBezTo>
                <a:cubicBezTo>
                  <a:pt x="241" y="817"/>
                  <a:pt x="0" y="871"/>
                  <a:pt x="54" y="938"/>
                </a:cubicBezTo>
                <a:cubicBezTo>
                  <a:pt x="60" y="946"/>
                  <a:pt x="72" y="950"/>
                  <a:pt x="89" y="950"/>
                </a:cubicBezTo>
                <a:cubicBezTo>
                  <a:pt x="192" y="950"/>
                  <a:pt x="466" y="817"/>
                  <a:pt x="603" y="576"/>
                </a:cubicBezTo>
                <a:cubicBezTo>
                  <a:pt x="749" y="309"/>
                  <a:pt x="763" y="2"/>
                  <a:pt x="669" y="2"/>
                </a:cubicBezTo>
                <a:cubicBezTo>
                  <a:pt x="658" y="1"/>
                  <a:pt x="648" y="1"/>
                  <a:pt x="6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2"/>
          <p:cNvSpPr/>
          <p:nvPr/>
        </p:nvSpPr>
        <p:spPr>
          <a:xfrm>
            <a:off x="7411430" y="3292667"/>
            <a:ext cx="80374" cy="72637"/>
          </a:xfrm>
          <a:custGeom>
            <a:avLst/>
            <a:gdLst/>
            <a:ahLst/>
            <a:cxnLst/>
            <a:rect l="l" t="t" r="r" b="b"/>
            <a:pathLst>
              <a:path w="924" h="835" extrusionOk="0">
                <a:moveTo>
                  <a:pt x="749" y="1"/>
                </a:moveTo>
                <a:cubicBezTo>
                  <a:pt x="626" y="1"/>
                  <a:pt x="637" y="131"/>
                  <a:pt x="455" y="414"/>
                </a:cubicBezTo>
                <a:cubicBezTo>
                  <a:pt x="241" y="735"/>
                  <a:pt x="0" y="749"/>
                  <a:pt x="41" y="815"/>
                </a:cubicBezTo>
                <a:cubicBezTo>
                  <a:pt x="47" y="828"/>
                  <a:pt x="71" y="834"/>
                  <a:pt x="107" y="834"/>
                </a:cubicBezTo>
                <a:cubicBezTo>
                  <a:pt x="226" y="834"/>
                  <a:pt x="478" y="760"/>
                  <a:pt x="642" y="575"/>
                </a:cubicBezTo>
                <a:cubicBezTo>
                  <a:pt x="856" y="321"/>
                  <a:pt x="924" y="27"/>
                  <a:pt x="830" y="13"/>
                </a:cubicBezTo>
                <a:cubicBezTo>
                  <a:pt x="797" y="5"/>
                  <a:pt x="771" y="1"/>
                  <a:pt x="7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2"/>
          <p:cNvSpPr/>
          <p:nvPr/>
        </p:nvSpPr>
        <p:spPr>
          <a:xfrm>
            <a:off x="7363762" y="3271442"/>
            <a:ext cx="90812" cy="60371"/>
          </a:xfrm>
          <a:custGeom>
            <a:avLst/>
            <a:gdLst/>
            <a:ahLst/>
            <a:cxnLst/>
            <a:rect l="l" t="t" r="r" b="b"/>
            <a:pathLst>
              <a:path w="1044" h="694" extrusionOk="0">
                <a:moveTo>
                  <a:pt x="860" y="0"/>
                </a:moveTo>
                <a:cubicBezTo>
                  <a:pt x="760" y="0"/>
                  <a:pt x="729" y="130"/>
                  <a:pt x="509" y="351"/>
                </a:cubicBezTo>
                <a:cubicBezTo>
                  <a:pt x="241" y="619"/>
                  <a:pt x="0" y="578"/>
                  <a:pt x="27" y="658"/>
                </a:cubicBezTo>
                <a:cubicBezTo>
                  <a:pt x="32" y="679"/>
                  <a:pt x="87" y="693"/>
                  <a:pt x="168" y="693"/>
                </a:cubicBezTo>
                <a:cubicBezTo>
                  <a:pt x="300" y="693"/>
                  <a:pt x="498" y="654"/>
                  <a:pt x="655" y="538"/>
                </a:cubicBezTo>
                <a:cubicBezTo>
                  <a:pt x="910" y="337"/>
                  <a:pt x="1044" y="70"/>
                  <a:pt x="964" y="30"/>
                </a:cubicBezTo>
                <a:cubicBezTo>
                  <a:pt x="920" y="10"/>
                  <a:pt x="888" y="0"/>
                  <a:pt x="8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2"/>
          <p:cNvSpPr/>
          <p:nvPr/>
        </p:nvSpPr>
        <p:spPr>
          <a:xfrm>
            <a:off x="7681344" y="3318155"/>
            <a:ext cx="159444" cy="116480"/>
          </a:xfrm>
          <a:custGeom>
            <a:avLst/>
            <a:gdLst/>
            <a:ahLst/>
            <a:cxnLst/>
            <a:rect l="l" t="t" r="r" b="b"/>
            <a:pathLst>
              <a:path w="1833" h="1339" extrusionOk="0">
                <a:moveTo>
                  <a:pt x="853" y="0"/>
                </a:moveTo>
                <a:cubicBezTo>
                  <a:pt x="841" y="0"/>
                  <a:pt x="829" y="1"/>
                  <a:pt x="817" y="1"/>
                </a:cubicBezTo>
                <a:cubicBezTo>
                  <a:pt x="509" y="14"/>
                  <a:pt x="1" y="469"/>
                  <a:pt x="27" y="843"/>
                </a:cubicBezTo>
                <a:cubicBezTo>
                  <a:pt x="41" y="1125"/>
                  <a:pt x="562" y="1339"/>
                  <a:pt x="924" y="1339"/>
                </a:cubicBezTo>
                <a:cubicBezTo>
                  <a:pt x="1299" y="1325"/>
                  <a:pt x="1700" y="1071"/>
                  <a:pt x="1766" y="817"/>
                </a:cubicBezTo>
                <a:cubicBezTo>
                  <a:pt x="1832" y="569"/>
                  <a:pt x="1373" y="0"/>
                  <a:pt x="853" y="0"/>
                </a:cubicBezTo>
                <a:close/>
              </a:path>
            </a:pathLst>
          </a:custGeom>
          <a:solidFill>
            <a:srgbClr val="EF89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2"/>
          <p:cNvSpPr/>
          <p:nvPr/>
        </p:nvSpPr>
        <p:spPr>
          <a:xfrm>
            <a:off x="7683345" y="3404014"/>
            <a:ext cx="45667" cy="25140"/>
          </a:xfrm>
          <a:custGeom>
            <a:avLst/>
            <a:gdLst/>
            <a:ahLst/>
            <a:cxnLst/>
            <a:rect l="l" t="t" r="r" b="b"/>
            <a:pathLst>
              <a:path w="525" h="289" extrusionOk="0">
                <a:moveTo>
                  <a:pt x="141" y="0"/>
                </a:moveTo>
                <a:cubicBezTo>
                  <a:pt x="135" y="0"/>
                  <a:pt x="129" y="2"/>
                  <a:pt x="125" y="4"/>
                </a:cubicBezTo>
                <a:cubicBezTo>
                  <a:pt x="1" y="54"/>
                  <a:pt x="304" y="289"/>
                  <a:pt x="455" y="289"/>
                </a:cubicBezTo>
                <a:cubicBezTo>
                  <a:pt x="466" y="289"/>
                  <a:pt x="477" y="287"/>
                  <a:pt x="486" y="285"/>
                </a:cubicBezTo>
                <a:cubicBezTo>
                  <a:pt x="524" y="272"/>
                  <a:pt x="232" y="0"/>
                  <a:pt x="141" y="0"/>
                </a:cubicBezTo>
                <a:close/>
              </a:path>
            </a:pathLst>
          </a:custGeom>
          <a:solidFill>
            <a:srgbClr val="3C4D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2"/>
          <p:cNvSpPr/>
          <p:nvPr/>
        </p:nvSpPr>
        <p:spPr>
          <a:xfrm>
            <a:off x="7787466" y="3404014"/>
            <a:ext cx="45667" cy="25140"/>
          </a:xfrm>
          <a:custGeom>
            <a:avLst/>
            <a:gdLst/>
            <a:ahLst/>
            <a:cxnLst/>
            <a:rect l="l" t="t" r="r" b="b"/>
            <a:pathLst>
              <a:path w="525" h="289" extrusionOk="0">
                <a:moveTo>
                  <a:pt x="382" y="0"/>
                </a:moveTo>
                <a:cubicBezTo>
                  <a:pt x="281" y="0"/>
                  <a:pt x="1" y="272"/>
                  <a:pt x="38" y="285"/>
                </a:cubicBezTo>
                <a:cubicBezTo>
                  <a:pt x="46" y="287"/>
                  <a:pt x="56" y="289"/>
                  <a:pt x="67" y="289"/>
                </a:cubicBezTo>
                <a:cubicBezTo>
                  <a:pt x="209" y="289"/>
                  <a:pt x="524" y="54"/>
                  <a:pt x="400" y="4"/>
                </a:cubicBezTo>
                <a:cubicBezTo>
                  <a:pt x="395" y="2"/>
                  <a:pt x="389" y="0"/>
                  <a:pt x="382" y="0"/>
                </a:cubicBezTo>
                <a:close/>
              </a:path>
            </a:pathLst>
          </a:custGeom>
          <a:solidFill>
            <a:srgbClr val="3C4D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2"/>
          <p:cNvSpPr/>
          <p:nvPr/>
        </p:nvSpPr>
        <p:spPr>
          <a:xfrm>
            <a:off x="7560348" y="3450728"/>
            <a:ext cx="386387" cy="129441"/>
          </a:xfrm>
          <a:custGeom>
            <a:avLst/>
            <a:gdLst/>
            <a:ahLst/>
            <a:cxnLst/>
            <a:rect l="l" t="t" r="r" b="b"/>
            <a:pathLst>
              <a:path w="4442" h="1488" extrusionOk="0">
                <a:moveTo>
                  <a:pt x="4357" y="1"/>
                </a:moveTo>
                <a:cubicBezTo>
                  <a:pt x="4333" y="1"/>
                  <a:pt x="4311" y="12"/>
                  <a:pt x="4295" y="29"/>
                </a:cubicBezTo>
                <a:lnTo>
                  <a:pt x="4295" y="42"/>
                </a:lnTo>
                <a:cubicBezTo>
                  <a:pt x="4067" y="377"/>
                  <a:pt x="3773" y="671"/>
                  <a:pt x="3439" y="885"/>
                </a:cubicBezTo>
                <a:cubicBezTo>
                  <a:pt x="3264" y="978"/>
                  <a:pt x="3077" y="1072"/>
                  <a:pt x="2890" y="1112"/>
                </a:cubicBezTo>
                <a:cubicBezTo>
                  <a:pt x="2850" y="1126"/>
                  <a:pt x="2797" y="1139"/>
                  <a:pt x="2756" y="1153"/>
                </a:cubicBezTo>
                <a:cubicBezTo>
                  <a:pt x="2703" y="1153"/>
                  <a:pt x="2649" y="1165"/>
                  <a:pt x="2609" y="1179"/>
                </a:cubicBezTo>
                <a:cubicBezTo>
                  <a:pt x="2502" y="1179"/>
                  <a:pt x="2408" y="1192"/>
                  <a:pt x="2315" y="1192"/>
                </a:cubicBezTo>
                <a:lnTo>
                  <a:pt x="2167" y="1179"/>
                </a:lnTo>
                <a:lnTo>
                  <a:pt x="2021" y="1165"/>
                </a:lnTo>
                <a:cubicBezTo>
                  <a:pt x="1967" y="1153"/>
                  <a:pt x="1914" y="1153"/>
                  <a:pt x="1873" y="1139"/>
                </a:cubicBezTo>
                <a:lnTo>
                  <a:pt x="1727" y="1112"/>
                </a:lnTo>
                <a:cubicBezTo>
                  <a:pt x="1525" y="1058"/>
                  <a:pt x="1338" y="978"/>
                  <a:pt x="1151" y="898"/>
                </a:cubicBezTo>
                <a:cubicBezTo>
                  <a:pt x="790" y="725"/>
                  <a:pt x="442" y="497"/>
                  <a:pt x="134" y="229"/>
                </a:cubicBezTo>
                <a:lnTo>
                  <a:pt x="134" y="216"/>
                </a:lnTo>
                <a:cubicBezTo>
                  <a:pt x="121" y="209"/>
                  <a:pt x="104" y="206"/>
                  <a:pt x="86" y="206"/>
                </a:cubicBezTo>
                <a:cubicBezTo>
                  <a:pt x="68" y="206"/>
                  <a:pt x="48" y="209"/>
                  <a:pt x="27" y="216"/>
                </a:cubicBezTo>
                <a:cubicBezTo>
                  <a:pt x="1" y="243"/>
                  <a:pt x="1" y="296"/>
                  <a:pt x="27" y="323"/>
                </a:cubicBezTo>
                <a:cubicBezTo>
                  <a:pt x="309" y="657"/>
                  <a:pt x="643" y="925"/>
                  <a:pt x="1031" y="1139"/>
                </a:cubicBezTo>
                <a:cubicBezTo>
                  <a:pt x="1231" y="1246"/>
                  <a:pt x="1432" y="1326"/>
                  <a:pt x="1646" y="1393"/>
                </a:cubicBezTo>
                <a:lnTo>
                  <a:pt x="1807" y="1433"/>
                </a:lnTo>
                <a:cubicBezTo>
                  <a:pt x="1860" y="1447"/>
                  <a:pt x="1914" y="1460"/>
                  <a:pt x="1967" y="1460"/>
                </a:cubicBezTo>
                <a:lnTo>
                  <a:pt x="2141" y="1486"/>
                </a:lnTo>
                <a:lnTo>
                  <a:pt x="2301" y="1486"/>
                </a:lnTo>
                <a:cubicBezTo>
                  <a:pt x="2323" y="1487"/>
                  <a:pt x="2344" y="1487"/>
                  <a:pt x="2366" y="1487"/>
                </a:cubicBezTo>
                <a:cubicBezTo>
                  <a:pt x="2799" y="1487"/>
                  <a:pt x="3228" y="1354"/>
                  <a:pt x="3585" y="1099"/>
                </a:cubicBezTo>
                <a:cubicBezTo>
                  <a:pt x="3947" y="844"/>
                  <a:pt x="4227" y="497"/>
                  <a:pt x="4429" y="95"/>
                </a:cubicBezTo>
                <a:cubicBezTo>
                  <a:pt x="4441" y="69"/>
                  <a:pt x="4429" y="29"/>
                  <a:pt x="4402" y="15"/>
                </a:cubicBezTo>
                <a:cubicBezTo>
                  <a:pt x="4386" y="5"/>
                  <a:pt x="4371" y="1"/>
                  <a:pt x="43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2"/>
          <p:cNvSpPr/>
          <p:nvPr/>
        </p:nvSpPr>
        <p:spPr>
          <a:xfrm>
            <a:off x="7322966" y="3390357"/>
            <a:ext cx="208416" cy="208341"/>
          </a:xfrm>
          <a:custGeom>
            <a:avLst/>
            <a:gdLst/>
            <a:ahLst/>
            <a:cxnLst/>
            <a:rect l="l" t="t" r="r" b="b"/>
            <a:pathLst>
              <a:path w="2396" h="2395" extrusionOk="0">
                <a:moveTo>
                  <a:pt x="1192" y="1"/>
                </a:moveTo>
                <a:cubicBezTo>
                  <a:pt x="536" y="1"/>
                  <a:pt x="1" y="536"/>
                  <a:pt x="1" y="1204"/>
                </a:cubicBezTo>
                <a:cubicBezTo>
                  <a:pt x="1" y="1859"/>
                  <a:pt x="536" y="2394"/>
                  <a:pt x="1192" y="2394"/>
                </a:cubicBezTo>
                <a:cubicBezTo>
                  <a:pt x="1861" y="2394"/>
                  <a:pt x="2396" y="1859"/>
                  <a:pt x="2396" y="1204"/>
                </a:cubicBezTo>
                <a:cubicBezTo>
                  <a:pt x="2396" y="536"/>
                  <a:pt x="1861" y="1"/>
                  <a:pt x="1192" y="1"/>
                </a:cubicBezTo>
                <a:close/>
              </a:path>
            </a:pathLst>
          </a:custGeom>
          <a:solidFill>
            <a:srgbClr val="EF89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2"/>
          <p:cNvSpPr/>
          <p:nvPr/>
        </p:nvSpPr>
        <p:spPr>
          <a:xfrm>
            <a:off x="7948997" y="3390357"/>
            <a:ext cx="208416" cy="208341"/>
          </a:xfrm>
          <a:custGeom>
            <a:avLst/>
            <a:gdLst/>
            <a:ahLst/>
            <a:cxnLst/>
            <a:rect l="l" t="t" r="r" b="b"/>
            <a:pathLst>
              <a:path w="2396" h="2395" extrusionOk="0">
                <a:moveTo>
                  <a:pt x="1204" y="1"/>
                </a:moveTo>
                <a:cubicBezTo>
                  <a:pt x="535" y="1"/>
                  <a:pt x="0" y="536"/>
                  <a:pt x="0" y="1204"/>
                </a:cubicBezTo>
                <a:cubicBezTo>
                  <a:pt x="0" y="1859"/>
                  <a:pt x="535" y="2394"/>
                  <a:pt x="1204" y="2394"/>
                </a:cubicBezTo>
                <a:cubicBezTo>
                  <a:pt x="1860" y="2394"/>
                  <a:pt x="2395" y="1859"/>
                  <a:pt x="2395" y="1204"/>
                </a:cubicBezTo>
                <a:cubicBezTo>
                  <a:pt x="2395" y="536"/>
                  <a:pt x="1860" y="1"/>
                  <a:pt x="1204" y="1"/>
                </a:cubicBezTo>
                <a:close/>
              </a:path>
            </a:pathLst>
          </a:custGeom>
          <a:solidFill>
            <a:srgbClr val="EF89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2"/>
          <p:cNvSpPr/>
          <p:nvPr/>
        </p:nvSpPr>
        <p:spPr>
          <a:xfrm>
            <a:off x="6879690" y="2907997"/>
            <a:ext cx="551659" cy="536119"/>
          </a:xfrm>
          <a:custGeom>
            <a:avLst/>
            <a:gdLst/>
            <a:ahLst/>
            <a:cxnLst/>
            <a:rect l="l" t="t" r="r" b="b"/>
            <a:pathLst>
              <a:path w="6342" h="6163" extrusionOk="0">
                <a:moveTo>
                  <a:pt x="5064" y="1"/>
                </a:moveTo>
                <a:cubicBezTo>
                  <a:pt x="4149" y="1"/>
                  <a:pt x="2642" y="650"/>
                  <a:pt x="2435" y="998"/>
                </a:cubicBezTo>
                <a:cubicBezTo>
                  <a:pt x="2168" y="1412"/>
                  <a:pt x="2582" y="1947"/>
                  <a:pt x="2582" y="1947"/>
                </a:cubicBezTo>
                <a:cubicBezTo>
                  <a:pt x="2582" y="1947"/>
                  <a:pt x="1432" y="2428"/>
                  <a:pt x="1339" y="3017"/>
                </a:cubicBezTo>
                <a:cubicBezTo>
                  <a:pt x="1244" y="3606"/>
                  <a:pt x="1499" y="3940"/>
                  <a:pt x="1499" y="3940"/>
                </a:cubicBezTo>
                <a:cubicBezTo>
                  <a:pt x="1499" y="3940"/>
                  <a:pt x="1" y="5558"/>
                  <a:pt x="482" y="6054"/>
                </a:cubicBezTo>
                <a:cubicBezTo>
                  <a:pt x="557" y="6130"/>
                  <a:pt x="660" y="6163"/>
                  <a:pt x="781" y="6163"/>
                </a:cubicBezTo>
                <a:cubicBezTo>
                  <a:pt x="1441" y="6163"/>
                  <a:pt x="2635" y="5198"/>
                  <a:pt x="2635" y="5198"/>
                </a:cubicBezTo>
                <a:lnTo>
                  <a:pt x="2635" y="5198"/>
                </a:lnTo>
                <a:cubicBezTo>
                  <a:pt x="2635" y="5198"/>
                  <a:pt x="2567" y="5503"/>
                  <a:pt x="2815" y="5503"/>
                </a:cubicBezTo>
                <a:cubicBezTo>
                  <a:pt x="2896" y="5503"/>
                  <a:pt x="3010" y="5470"/>
                  <a:pt x="3171" y="5385"/>
                </a:cubicBezTo>
                <a:cubicBezTo>
                  <a:pt x="3827" y="5023"/>
                  <a:pt x="4201" y="4114"/>
                  <a:pt x="4201" y="4114"/>
                </a:cubicBezTo>
                <a:cubicBezTo>
                  <a:pt x="4201" y="4114"/>
                  <a:pt x="4226" y="4122"/>
                  <a:pt x="4274" y="4122"/>
                </a:cubicBezTo>
                <a:cubicBezTo>
                  <a:pt x="4387" y="4122"/>
                  <a:pt x="4625" y="4076"/>
                  <a:pt x="4963" y="3766"/>
                </a:cubicBezTo>
                <a:cubicBezTo>
                  <a:pt x="5445" y="3325"/>
                  <a:pt x="6341" y="596"/>
                  <a:pt x="5578" y="115"/>
                </a:cubicBezTo>
                <a:cubicBezTo>
                  <a:pt x="5453" y="35"/>
                  <a:pt x="5274" y="1"/>
                  <a:pt x="5064"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2"/>
          <p:cNvSpPr/>
          <p:nvPr/>
        </p:nvSpPr>
        <p:spPr>
          <a:xfrm>
            <a:off x="6999556" y="2806219"/>
            <a:ext cx="422486" cy="556301"/>
          </a:xfrm>
          <a:custGeom>
            <a:avLst/>
            <a:gdLst/>
            <a:ahLst/>
            <a:cxnLst/>
            <a:rect l="l" t="t" r="r" b="b"/>
            <a:pathLst>
              <a:path w="4857" h="6395" extrusionOk="0">
                <a:moveTo>
                  <a:pt x="4842" y="1"/>
                </a:moveTo>
                <a:cubicBezTo>
                  <a:pt x="4830" y="1"/>
                  <a:pt x="4816" y="1"/>
                  <a:pt x="4803" y="14"/>
                </a:cubicBezTo>
                <a:cubicBezTo>
                  <a:pt x="4735" y="174"/>
                  <a:pt x="4669" y="322"/>
                  <a:pt x="4602" y="482"/>
                </a:cubicBezTo>
                <a:lnTo>
                  <a:pt x="4508" y="709"/>
                </a:lnTo>
                <a:lnTo>
                  <a:pt x="4455" y="830"/>
                </a:lnTo>
                <a:lnTo>
                  <a:pt x="4401" y="937"/>
                </a:lnTo>
                <a:cubicBezTo>
                  <a:pt x="4254" y="1244"/>
                  <a:pt x="4120" y="1552"/>
                  <a:pt x="3947" y="1847"/>
                </a:cubicBezTo>
                <a:cubicBezTo>
                  <a:pt x="3866" y="1993"/>
                  <a:pt x="3799" y="2141"/>
                  <a:pt x="3719" y="2288"/>
                </a:cubicBezTo>
                <a:lnTo>
                  <a:pt x="3451" y="2716"/>
                </a:lnTo>
                <a:cubicBezTo>
                  <a:pt x="3412" y="2783"/>
                  <a:pt x="3371" y="2863"/>
                  <a:pt x="3317" y="2930"/>
                </a:cubicBezTo>
                <a:lnTo>
                  <a:pt x="3184" y="3144"/>
                </a:lnTo>
                <a:cubicBezTo>
                  <a:pt x="3077" y="3277"/>
                  <a:pt x="2996" y="3425"/>
                  <a:pt x="2889" y="3559"/>
                </a:cubicBezTo>
                <a:lnTo>
                  <a:pt x="2595" y="3960"/>
                </a:lnTo>
                <a:cubicBezTo>
                  <a:pt x="2488" y="4094"/>
                  <a:pt x="2381" y="4214"/>
                  <a:pt x="2274" y="4348"/>
                </a:cubicBezTo>
                <a:cubicBezTo>
                  <a:pt x="2167" y="4481"/>
                  <a:pt x="2047" y="4602"/>
                  <a:pt x="1940" y="4722"/>
                </a:cubicBezTo>
                <a:cubicBezTo>
                  <a:pt x="1873" y="4776"/>
                  <a:pt x="1819" y="4843"/>
                  <a:pt x="1766" y="4896"/>
                </a:cubicBezTo>
                <a:lnTo>
                  <a:pt x="1579" y="5070"/>
                </a:lnTo>
                <a:cubicBezTo>
                  <a:pt x="1084" y="5525"/>
                  <a:pt x="562" y="5953"/>
                  <a:pt x="14" y="6341"/>
                </a:cubicBezTo>
                <a:cubicBezTo>
                  <a:pt x="0" y="6354"/>
                  <a:pt x="0" y="6368"/>
                  <a:pt x="0" y="6381"/>
                </a:cubicBezTo>
                <a:cubicBezTo>
                  <a:pt x="14" y="6395"/>
                  <a:pt x="27" y="6395"/>
                  <a:pt x="41" y="6395"/>
                </a:cubicBezTo>
                <a:cubicBezTo>
                  <a:pt x="656" y="6086"/>
                  <a:pt x="1191" y="5658"/>
                  <a:pt x="1673" y="5177"/>
                </a:cubicBezTo>
                <a:cubicBezTo>
                  <a:pt x="2167" y="4695"/>
                  <a:pt x="2622" y="4201"/>
                  <a:pt x="3037" y="3666"/>
                </a:cubicBezTo>
                <a:cubicBezTo>
                  <a:pt x="3451" y="3117"/>
                  <a:pt x="3826" y="2542"/>
                  <a:pt x="4120" y="1927"/>
                </a:cubicBezTo>
                <a:cubicBezTo>
                  <a:pt x="4200" y="1779"/>
                  <a:pt x="4281" y="1633"/>
                  <a:pt x="4334" y="1472"/>
                </a:cubicBezTo>
                <a:lnTo>
                  <a:pt x="4535" y="1003"/>
                </a:lnTo>
                <a:cubicBezTo>
                  <a:pt x="4615" y="843"/>
                  <a:pt x="4655" y="682"/>
                  <a:pt x="4709" y="522"/>
                </a:cubicBezTo>
                <a:cubicBezTo>
                  <a:pt x="4762" y="361"/>
                  <a:pt x="4816" y="201"/>
                  <a:pt x="4856" y="40"/>
                </a:cubicBezTo>
                <a:cubicBezTo>
                  <a:pt x="4856" y="28"/>
                  <a:pt x="4856" y="14"/>
                  <a:pt x="4842" y="1"/>
                </a:cubicBezTo>
                <a:close/>
              </a:path>
            </a:pathLst>
          </a:custGeom>
          <a:solidFill>
            <a:srgbClr val="0023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2"/>
          <p:cNvSpPr/>
          <p:nvPr/>
        </p:nvSpPr>
        <p:spPr>
          <a:xfrm>
            <a:off x="7055400" y="3129648"/>
            <a:ext cx="197891" cy="174067"/>
          </a:xfrm>
          <a:custGeom>
            <a:avLst/>
            <a:gdLst/>
            <a:ahLst/>
            <a:cxnLst/>
            <a:rect l="l" t="t" r="r" b="b"/>
            <a:pathLst>
              <a:path w="2275" h="2001" extrusionOk="0">
                <a:moveTo>
                  <a:pt x="2163" y="0"/>
                </a:moveTo>
                <a:cubicBezTo>
                  <a:pt x="2145" y="0"/>
                  <a:pt x="2128" y="5"/>
                  <a:pt x="2114" y="14"/>
                </a:cubicBezTo>
                <a:cubicBezTo>
                  <a:pt x="1980" y="121"/>
                  <a:pt x="1819" y="189"/>
                  <a:pt x="1646" y="255"/>
                </a:cubicBezTo>
                <a:cubicBezTo>
                  <a:pt x="1472" y="308"/>
                  <a:pt x="1298" y="349"/>
                  <a:pt x="1124" y="376"/>
                </a:cubicBezTo>
                <a:cubicBezTo>
                  <a:pt x="937" y="403"/>
                  <a:pt x="763" y="415"/>
                  <a:pt x="576" y="442"/>
                </a:cubicBezTo>
                <a:cubicBezTo>
                  <a:pt x="389" y="456"/>
                  <a:pt x="214" y="469"/>
                  <a:pt x="27" y="496"/>
                </a:cubicBezTo>
                <a:lnTo>
                  <a:pt x="27" y="510"/>
                </a:lnTo>
                <a:cubicBezTo>
                  <a:pt x="14" y="510"/>
                  <a:pt x="0" y="510"/>
                  <a:pt x="0" y="522"/>
                </a:cubicBezTo>
                <a:cubicBezTo>
                  <a:pt x="0" y="549"/>
                  <a:pt x="14" y="563"/>
                  <a:pt x="27" y="563"/>
                </a:cubicBezTo>
                <a:cubicBezTo>
                  <a:pt x="214" y="590"/>
                  <a:pt x="401" y="590"/>
                  <a:pt x="589" y="590"/>
                </a:cubicBezTo>
                <a:cubicBezTo>
                  <a:pt x="776" y="576"/>
                  <a:pt x="963" y="549"/>
                  <a:pt x="1138" y="522"/>
                </a:cubicBezTo>
                <a:cubicBezTo>
                  <a:pt x="1325" y="483"/>
                  <a:pt x="1512" y="456"/>
                  <a:pt x="1686" y="403"/>
                </a:cubicBezTo>
                <a:cubicBezTo>
                  <a:pt x="1800" y="370"/>
                  <a:pt x="1914" y="332"/>
                  <a:pt x="2022" y="284"/>
                </a:cubicBezTo>
                <a:lnTo>
                  <a:pt x="2022" y="284"/>
                </a:lnTo>
                <a:lnTo>
                  <a:pt x="1953" y="549"/>
                </a:lnTo>
                <a:cubicBezTo>
                  <a:pt x="1914" y="710"/>
                  <a:pt x="1873" y="870"/>
                  <a:pt x="1819" y="1031"/>
                </a:cubicBezTo>
                <a:cubicBezTo>
                  <a:pt x="1780" y="1178"/>
                  <a:pt x="1726" y="1339"/>
                  <a:pt x="1673" y="1499"/>
                </a:cubicBezTo>
                <a:lnTo>
                  <a:pt x="1512" y="1967"/>
                </a:lnTo>
                <a:cubicBezTo>
                  <a:pt x="1512" y="1967"/>
                  <a:pt x="1512" y="1981"/>
                  <a:pt x="1525" y="1994"/>
                </a:cubicBezTo>
                <a:cubicBezTo>
                  <a:pt x="1530" y="1999"/>
                  <a:pt x="1534" y="2000"/>
                  <a:pt x="1539" y="2000"/>
                </a:cubicBezTo>
                <a:cubicBezTo>
                  <a:pt x="1548" y="2000"/>
                  <a:pt x="1556" y="1994"/>
                  <a:pt x="1566" y="1994"/>
                </a:cubicBezTo>
                <a:cubicBezTo>
                  <a:pt x="1673" y="1860"/>
                  <a:pt x="1753" y="1700"/>
                  <a:pt x="1819" y="1553"/>
                </a:cubicBezTo>
                <a:cubicBezTo>
                  <a:pt x="1887" y="1392"/>
                  <a:pt x="1940" y="1245"/>
                  <a:pt x="2007" y="1084"/>
                </a:cubicBezTo>
                <a:cubicBezTo>
                  <a:pt x="2060" y="924"/>
                  <a:pt x="2101" y="763"/>
                  <a:pt x="2154" y="603"/>
                </a:cubicBezTo>
                <a:cubicBezTo>
                  <a:pt x="2194" y="442"/>
                  <a:pt x="2235" y="282"/>
                  <a:pt x="2261" y="121"/>
                </a:cubicBezTo>
                <a:lnTo>
                  <a:pt x="2261" y="108"/>
                </a:lnTo>
                <a:cubicBezTo>
                  <a:pt x="2274" y="94"/>
                  <a:pt x="2261" y="68"/>
                  <a:pt x="2247" y="41"/>
                </a:cubicBezTo>
                <a:cubicBezTo>
                  <a:pt x="2230" y="15"/>
                  <a:pt x="2196" y="0"/>
                  <a:pt x="2163" y="0"/>
                </a:cubicBezTo>
                <a:close/>
              </a:path>
            </a:pathLst>
          </a:custGeom>
          <a:solidFill>
            <a:srgbClr val="0023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2"/>
          <p:cNvSpPr/>
          <p:nvPr/>
        </p:nvSpPr>
        <p:spPr>
          <a:xfrm>
            <a:off x="6999556" y="3273007"/>
            <a:ext cx="118735" cy="94645"/>
          </a:xfrm>
          <a:custGeom>
            <a:avLst/>
            <a:gdLst/>
            <a:ahLst/>
            <a:cxnLst/>
            <a:rect l="l" t="t" r="r" b="b"/>
            <a:pathLst>
              <a:path w="1365" h="1088" extrusionOk="0">
                <a:moveTo>
                  <a:pt x="1260" y="1"/>
                </a:moveTo>
                <a:cubicBezTo>
                  <a:pt x="1240" y="1"/>
                  <a:pt x="1221" y="8"/>
                  <a:pt x="1204" y="25"/>
                </a:cubicBezTo>
                <a:cubicBezTo>
                  <a:pt x="1124" y="92"/>
                  <a:pt x="1043" y="146"/>
                  <a:pt x="950" y="199"/>
                </a:cubicBezTo>
                <a:cubicBezTo>
                  <a:pt x="856" y="239"/>
                  <a:pt x="763" y="280"/>
                  <a:pt x="656" y="306"/>
                </a:cubicBezTo>
                <a:cubicBezTo>
                  <a:pt x="455" y="346"/>
                  <a:pt x="241" y="373"/>
                  <a:pt x="27" y="426"/>
                </a:cubicBezTo>
                <a:cubicBezTo>
                  <a:pt x="14" y="426"/>
                  <a:pt x="14" y="440"/>
                  <a:pt x="14" y="440"/>
                </a:cubicBezTo>
                <a:cubicBezTo>
                  <a:pt x="0" y="467"/>
                  <a:pt x="14" y="480"/>
                  <a:pt x="27" y="480"/>
                </a:cubicBezTo>
                <a:cubicBezTo>
                  <a:pt x="94" y="505"/>
                  <a:pt x="167" y="515"/>
                  <a:pt x="239" y="515"/>
                </a:cubicBezTo>
                <a:cubicBezTo>
                  <a:pt x="281" y="515"/>
                  <a:pt x="322" y="512"/>
                  <a:pt x="362" y="506"/>
                </a:cubicBezTo>
                <a:cubicBezTo>
                  <a:pt x="469" y="506"/>
                  <a:pt x="589" y="480"/>
                  <a:pt x="696" y="440"/>
                </a:cubicBezTo>
                <a:cubicBezTo>
                  <a:pt x="803" y="413"/>
                  <a:pt x="910" y="387"/>
                  <a:pt x="1017" y="333"/>
                </a:cubicBezTo>
                <a:cubicBezTo>
                  <a:pt x="1028" y="329"/>
                  <a:pt x="1039" y="324"/>
                  <a:pt x="1050" y="320"/>
                </a:cubicBezTo>
                <a:lnTo>
                  <a:pt x="1050" y="320"/>
                </a:lnTo>
                <a:cubicBezTo>
                  <a:pt x="1013" y="398"/>
                  <a:pt x="975" y="477"/>
                  <a:pt x="936" y="560"/>
                </a:cubicBezTo>
                <a:cubicBezTo>
                  <a:pt x="910" y="640"/>
                  <a:pt x="870" y="720"/>
                  <a:pt x="829" y="801"/>
                </a:cubicBezTo>
                <a:lnTo>
                  <a:pt x="710" y="1041"/>
                </a:lnTo>
                <a:cubicBezTo>
                  <a:pt x="710" y="1055"/>
                  <a:pt x="710" y="1068"/>
                  <a:pt x="722" y="1068"/>
                </a:cubicBezTo>
                <a:cubicBezTo>
                  <a:pt x="722" y="1078"/>
                  <a:pt x="729" y="1087"/>
                  <a:pt x="738" y="1087"/>
                </a:cubicBezTo>
                <a:cubicBezTo>
                  <a:pt x="742" y="1087"/>
                  <a:pt x="745" y="1086"/>
                  <a:pt x="749" y="1082"/>
                </a:cubicBezTo>
                <a:cubicBezTo>
                  <a:pt x="843" y="1029"/>
                  <a:pt x="897" y="948"/>
                  <a:pt x="963" y="881"/>
                </a:cubicBezTo>
                <a:cubicBezTo>
                  <a:pt x="1017" y="801"/>
                  <a:pt x="1057" y="720"/>
                  <a:pt x="1111" y="640"/>
                </a:cubicBezTo>
                <a:cubicBezTo>
                  <a:pt x="1204" y="480"/>
                  <a:pt x="1284" y="306"/>
                  <a:pt x="1352" y="132"/>
                </a:cubicBezTo>
                <a:cubicBezTo>
                  <a:pt x="1365" y="105"/>
                  <a:pt x="1352" y="66"/>
                  <a:pt x="1338" y="39"/>
                </a:cubicBezTo>
                <a:cubicBezTo>
                  <a:pt x="1315" y="15"/>
                  <a:pt x="1287" y="1"/>
                  <a:pt x="1260" y="1"/>
                </a:cubicBezTo>
                <a:close/>
              </a:path>
            </a:pathLst>
          </a:custGeom>
          <a:solidFill>
            <a:srgbClr val="0023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2"/>
          <p:cNvSpPr/>
          <p:nvPr/>
        </p:nvSpPr>
        <p:spPr>
          <a:xfrm>
            <a:off x="7149692" y="3008906"/>
            <a:ext cx="185017" cy="184854"/>
          </a:xfrm>
          <a:custGeom>
            <a:avLst/>
            <a:gdLst/>
            <a:ahLst/>
            <a:cxnLst/>
            <a:rect l="l" t="t" r="r" b="b"/>
            <a:pathLst>
              <a:path w="2127" h="2125" extrusionOk="0">
                <a:moveTo>
                  <a:pt x="2022" y="0"/>
                </a:moveTo>
                <a:cubicBezTo>
                  <a:pt x="2002" y="0"/>
                  <a:pt x="1983" y="8"/>
                  <a:pt x="1966" y="25"/>
                </a:cubicBezTo>
                <a:cubicBezTo>
                  <a:pt x="1846" y="118"/>
                  <a:pt x="1698" y="185"/>
                  <a:pt x="1538" y="239"/>
                </a:cubicBezTo>
                <a:lnTo>
                  <a:pt x="1418" y="266"/>
                </a:lnTo>
                <a:cubicBezTo>
                  <a:pt x="1377" y="279"/>
                  <a:pt x="1338" y="279"/>
                  <a:pt x="1297" y="292"/>
                </a:cubicBezTo>
                <a:cubicBezTo>
                  <a:pt x="1217" y="305"/>
                  <a:pt x="1137" y="319"/>
                  <a:pt x="1044" y="319"/>
                </a:cubicBezTo>
                <a:cubicBezTo>
                  <a:pt x="963" y="319"/>
                  <a:pt x="883" y="332"/>
                  <a:pt x="789" y="332"/>
                </a:cubicBezTo>
                <a:lnTo>
                  <a:pt x="40" y="332"/>
                </a:lnTo>
                <a:cubicBezTo>
                  <a:pt x="27" y="332"/>
                  <a:pt x="13" y="332"/>
                  <a:pt x="0" y="346"/>
                </a:cubicBezTo>
                <a:cubicBezTo>
                  <a:pt x="0" y="373"/>
                  <a:pt x="13" y="386"/>
                  <a:pt x="27" y="386"/>
                </a:cubicBezTo>
                <a:cubicBezTo>
                  <a:pt x="187" y="439"/>
                  <a:pt x="361" y="466"/>
                  <a:pt x="535" y="480"/>
                </a:cubicBezTo>
                <a:cubicBezTo>
                  <a:pt x="606" y="485"/>
                  <a:pt x="677" y="488"/>
                  <a:pt x="748" y="488"/>
                </a:cubicBezTo>
                <a:cubicBezTo>
                  <a:pt x="851" y="488"/>
                  <a:pt x="954" y="482"/>
                  <a:pt x="1056" y="466"/>
                </a:cubicBezTo>
                <a:cubicBezTo>
                  <a:pt x="1231" y="439"/>
                  <a:pt x="1404" y="426"/>
                  <a:pt x="1579" y="373"/>
                </a:cubicBezTo>
                <a:cubicBezTo>
                  <a:pt x="1701" y="344"/>
                  <a:pt x="1823" y="303"/>
                  <a:pt x="1936" y="248"/>
                </a:cubicBezTo>
                <a:lnTo>
                  <a:pt x="1936" y="248"/>
                </a:lnTo>
                <a:cubicBezTo>
                  <a:pt x="1932" y="366"/>
                  <a:pt x="1922" y="486"/>
                  <a:pt x="1912" y="600"/>
                </a:cubicBezTo>
                <a:cubicBezTo>
                  <a:pt x="1900" y="774"/>
                  <a:pt x="1886" y="935"/>
                  <a:pt x="1859" y="1108"/>
                </a:cubicBezTo>
                <a:cubicBezTo>
                  <a:pt x="1846" y="1268"/>
                  <a:pt x="1805" y="1429"/>
                  <a:pt x="1766" y="1603"/>
                </a:cubicBezTo>
                <a:lnTo>
                  <a:pt x="1645" y="2085"/>
                </a:lnTo>
                <a:lnTo>
                  <a:pt x="1645" y="2098"/>
                </a:lnTo>
                <a:cubicBezTo>
                  <a:pt x="1645" y="2098"/>
                  <a:pt x="1645" y="2112"/>
                  <a:pt x="1659" y="2125"/>
                </a:cubicBezTo>
                <a:cubicBezTo>
                  <a:pt x="1672" y="2125"/>
                  <a:pt x="1686" y="2125"/>
                  <a:pt x="1686" y="2112"/>
                </a:cubicBezTo>
                <a:cubicBezTo>
                  <a:pt x="1793" y="1964"/>
                  <a:pt x="1859" y="1803"/>
                  <a:pt x="1912" y="1643"/>
                </a:cubicBezTo>
                <a:cubicBezTo>
                  <a:pt x="1966" y="1470"/>
                  <a:pt x="2019" y="1309"/>
                  <a:pt x="2046" y="1135"/>
                </a:cubicBezTo>
                <a:cubicBezTo>
                  <a:pt x="2087" y="961"/>
                  <a:pt x="2100" y="787"/>
                  <a:pt x="2114" y="614"/>
                </a:cubicBezTo>
                <a:cubicBezTo>
                  <a:pt x="2126" y="439"/>
                  <a:pt x="2126" y="266"/>
                  <a:pt x="2114" y="91"/>
                </a:cubicBezTo>
                <a:lnTo>
                  <a:pt x="2114" y="78"/>
                </a:lnTo>
                <a:cubicBezTo>
                  <a:pt x="2114" y="65"/>
                  <a:pt x="2100" y="52"/>
                  <a:pt x="2100" y="38"/>
                </a:cubicBezTo>
                <a:cubicBezTo>
                  <a:pt x="2077" y="15"/>
                  <a:pt x="2049" y="0"/>
                  <a:pt x="2022" y="0"/>
                </a:cubicBezTo>
                <a:close/>
              </a:path>
            </a:pathLst>
          </a:custGeom>
          <a:solidFill>
            <a:srgbClr val="0023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2"/>
          <p:cNvSpPr/>
          <p:nvPr/>
        </p:nvSpPr>
        <p:spPr>
          <a:xfrm>
            <a:off x="8051987" y="2765595"/>
            <a:ext cx="570796" cy="439995"/>
          </a:xfrm>
          <a:custGeom>
            <a:avLst/>
            <a:gdLst/>
            <a:ahLst/>
            <a:cxnLst/>
            <a:rect l="l" t="t" r="r" b="b"/>
            <a:pathLst>
              <a:path w="6562" h="5058" extrusionOk="0">
                <a:moveTo>
                  <a:pt x="234" y="1"/>
                </a:moveTo>
                <a:cubicBezTo>
                  <a:pt x="0" y="1"/>
                  <a:pt x="297" y="3179"/>
                  <a:pt x="1666" y="4199"/>
                </a:cubicBezTo>
                <a:cubicBezTo>
                  <a:pt x="2467" y="4788"/>
                  <a:pt x="3630" y="5058"/>
                  <a:pt x="4572" y="5058"/>
                </a:cubicBezTo>
                <a:cubicBezTo>
                  <a:pt x="5299" y="5058"/>
                  <a:pt x="5895" y="4898"/>
                  <a:pt x="6093" y="4600"/>
                </a:cubicBezTo>
                <a:cubicBezTo>
                  <a:pt x="6562" y="3919"/>
                  <a:pt x="5706" y="2541"/>
                  <a:pt x="5210" y="2233"/>
                </a:cubicBezTo>
                <a:cubicBezTo>
                  <a:pt x="4140" y="1577"/>
                  <a:pt x="1746" y="1324"/>
                  <a:pt x="261" y="13"/>
                </a:cubicBezTo>
                <a:cubicBezTo>
                  <a:pt x="251" y="5"/>
                  <a:pt x="242" y="1"/>
                  <a:pt x="234"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2"/>
          <p:cNvSpPr/>
          <p:nvPr/>
        </p:nvSpPr>
        <p:spPr>
          <a:xfrm>
            <a:off x="8040940" y="2707920"/>
            <a:ext cx="513125" cy="463744"/>
          </a:xfrm>
          <a:custGeom>
            <a:avLst/>
            <a:gdLst/>
            <a:ahLst/>
            <a:cxnLst/>
            <a:rect l="l" t="t" r="r" b="b"/>
            <a:pathLst>
              <a:path w="5899" h="5331" extrusionOk="0">
                <a:moveTo>
                  <a:pt x="27" y="1"/>
                </a:moveTo>
                <a:cubicBezTo>
                  <a:pt x="22" y="1"/>
                  <a:pt x="18" y="3"/>
                  <a:pt x="13" y="7"/>
                </a:cubicBezTo>
                <a:cubicBezTo>
                  <a:pt x="0" y="7"/>
                  <a:pt x="0" y="20"/>
                  <a:pt x="0" y="34"/>
                </a:cubicBezTo>
                <a:cubicBezTo>
                  <a:pt x="120" y="355"/>
                  <a:pt x="254" y="676"/>
                  <a:pt x="415" y="983"/>
                </a:cubicBezTo>
                <a:lnTo>
                  <a:pt x="655" y="1425"/>
                </a:lnTo>
                <a:lnTo>
                  <a:pt x="789" y="1652"/>
                </a:lnTo>
                <a:cubicBezTo>
                  <a:pt x="830" y="1732"/>
                  <a:pt x="883" y="1800"/>
                  <a:pt x="923" y="1866"/>
                </a:cubicBezTo>
                <a:lnTo>
                  <a:pt x="1217" y="2294"/>
                </a:lnTo>
                <a:cubicBezTo>
                  <a:pt x="1271" y="2374"/>
                  <a:pt x="1324" y="2442"/>
                  <a:pt x="1378" y="2508"/>
                </a:cubicBezTo>
                <a:lnTo>
                  <a:pt x="1538" y="2695"/>
                </a:lnTo>
                <a:cubicBezTo>
                  <a:pt x="1752" y="2977"/>
                  <a:pt x="2007" y="3217"/>
                  <a:pt x="2248" y="3458"/>
                </a:cubicBezTo>
                <a:cubicBezTo>
                  <a:pt x="2769" y="3913"/>
                  <a:pt x="3318" y="4327"/>
                  <a:pt x="3919" y="4662"/>
                </a:cubicBezTo>
                <a:cubicBezTo>
                  <a:pt x="4522" y="5010"/>
                  <a:pt x="5177" y="5263"/>
                  <a:pt x="5859" y="5331"/>
                </a:cubicBezTo>
                <a:cubicBezTo>
                  <a:pt x="5872" y="5331"/>
                  <a:pt x="5886" y="5317"/>
                  <a:pt x="5899" y="5304"/>
                </a:cubicBezTo>
                <a:cubicBezTo>
                  <a:pt x="5899" y="5290"/>
                  <a:pt x="5886" y="5277"/>
                  <a:pt x="5872" y="5277"/>
                </a:cubicBezTo>
                <a:cubicBezTo>
                  <a:pt x="5217" y="5117"/>
                  <a:pt x="4588" y="4849"/>
                  <a:pt x="3987" y="4541"/>
                </a:cubicBezTo>
                <a:cubicBezTo>
                  <a:pt x="3398" y="4220"/>
                  <a:pt x="2863" y="3792"/>
                  <a:pt x="2381" y="3324"/>
                </a:cubicBezTo>
                <a:cubicBezTo>
                  <a:pt x="2154" y="3070"/>
                  <a:pt x="1900" y="2843"/>
                  <a:pt x="1699" y="2575"/>
                </a:cubicBezTo>
                <a:lnTo>
                  <a:pt x="1538" y="2374"/>
                </a:lnTo>
                <a:cubicBezTo>
                  <a:pt x="1485" y="2308"/>
                  <a:pt x="1431" y="2254"/>
                  <a:pt x="1378" y="2174"/>
                </a:cubicBezTo>
                <a:lnTo>
                  <a:pt x="1083" y="1759"/>
                </a:lnTo>
                <a:cubicBezTo>
                  <a:pt x="1044" y="1693"/>
                  <a:pt x="990" y="1625"/>
                  <a:pt x="950" y="1559"/>
                </a:cubicBezTo>
                <a:lnTo>
                  <a:pt x="816" y="1345"/>
                </a:lnTo>
                <a:lnTo>
                  <a:pt x="548" y="903"/>
                </a:lnTo>
                <a:cubicBezTo>
                  <a:pt x="388" y="609"/>
                  <a:pt x="227" y="301"/>
                  <a:pt x="54" y="20"/>
                </a:cubicBezTo>
                <a:lnTo>
                  <a:pt x="54" y="7"/>
                </a:lnTo>
                <a:cubicBezTo>
                  <a:pt x="45" y="7"/>
                  <a:pt x="36" y="1"/>
                  <a:pt x="27" y="1"/>
                </a:cubicBezTo>
                <a:close/>
              </a:path>
            </a:pathLst>
          </a:custGeom>
          <a:solidFill>
            <a:srgbClr val="093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2"/>
          <p:cNvSpPr/>
          <p:nvPr/>
        </p:nvSpPr>
        <p:spPr>
          <a:xfrm>
            <a:off x="8174723" y="2928353"/>
            <a:ext cx="270001" cy="192161"/>
          </a:xfrm>
          <a:custGeom>
            <a:avLst/>
            <a:gdLst/>
            <a:ahLst/>
            <a:cxnLst/>
            <a:rect l="l" t="t" r="r" b="b"/>
            <a:pathLst>
              <a:path w="3104" h="2209" extrusionOk="0">
                <a:moveTo>
                  <a:pt x="3064" y="1"/>
                </a:moveTo>
                <a:cubicBezTo>
                  <a:pt x="2823" y="41"/>
                  <a:pt x="2568" y="68"/>
                  <a:pt x="2328" y="81"/>
                </a:cubicBezTo>
                <a:cubicBezTo>
                  <a:pt x="2074" y="108"/>
                  <a:pt x="1833" y="108"/>
                  <a:pt x="1579" y="108"/>
                </a:cubicBezTo>
                <a:cubicBezTo>
                  <a:pt x="1338" y="108"/>
                  <a:pt x="1084" y="95"/>
                  <a:pt x="830" y="95"/>
                </a:cubicBezTo>
                <a:cubicBezTo>
                  <a:pt x="589" y="81"/>
                  <a:pt x="335" y="68"/>
                  <a:pt x="94" y="54"/>
                </a:cubicBezTo>
                <a:lnTo>
                  <a:pt x="68" y="54"/>
                </a:lnTo>
                <a:cubicBezTo>
                  <a:pt x="27" y="68"/>
                  <a:pt x="0" y="108"/>
                  <a:pt x="0" y="148"/>
                </a:cubicBezTo>
                <a:cubicBezTo>
                  <a:pt x="41" y="295"/>
                  <a:pt x="54" y="469"/>
                  <a:pt x="54" y="643"/>
                </a:cubicBezTo>
                <a:cubicBezTo>
                  <a:pt x="54" y="817"/>
                  <a:pt x="54" y="978"/>
                  <a:pt x="41" y="1151"/>
                </a:cubicBezTo>
                <a:cubicBezTo>
                  <a:pt x="41" y="1486"/>
                  <a:pt x="27" y="1834"/>
                  <a:pt x="54" y="2168"/>
                </a:cubicBezTo>
                <a:cubicBezTo>
                  <a:pt x="54" y="2182"/>
                  <a:pt x="54" y="2194"/>
                  <a:pt x="68" y="2208"/>
                </a:cubicBezTo>
                <a:cubicBezTo>
                  <a:pt x="94" y="2208"/>
                  <a:pt x="107" y="2194"/>
                  <a:pt x="107" y="2182"/>
                </a:cubicBezTo>
                <a:cubicBezTo>
                  <a:pt x="175" y="1834"/>
                  <a:pt x="201" y="1499"/>
                  <a:pt x="201" y="1151"/>
                </a:cubicBezTo>
                <a:lnTo>
                  <a:pt x="201" y="643"/>
                </a:lnTo>
                <a:cubicBezTo>
                  <a:pt x="190" y="504"/>
                  <a:pt x="188" y="364"/>
                  <a:pt x="174" y="218"/>
                </a:cubicBezTo>
                <a:lnTo>
                  <a:pt x="174" y="218"/>
                </a:lnTo>
                <a:cubicBezTo>
                  <a:pt x="392" y="249"/>
                  <a:pt x="611" y="270"/>
                  <a:pt x="830" y="282"/>
                </a:cubicBezTo>
                <a:cubicBezTo>
                  <a:pt x="1084" y="295"/>
                  <a:pt x="1325" y="309"/>
                  <a:pt x="1579" y="309"/>
                </a:cubicBezTo>
                <a:cubicBezTo>
                  <a:pt x="1833" y="295"/>
                  <a:pt x="2087" y="282"/>
                  <a:pt x="2342" y="241"/>
                </a:cubicBezTo>
                <a:cubicBezTo>
                  <a:pt x="2595" y="215"/>
                  <a:pt x="2850" y="161"/>
                  <a:pt x="3077" y="54"/>
                </a:cubicBezTo>
                <a:cubicBezTo>
                  <a:pt x="3091" y="54"/>
                  <a:pt x="3103" y="41"/>
                  <a:pt x="3103" y="27"/>
                </a:cubicBezTo>
                <a:cubicBezTo>
                  <a:pt x="3091" y="15"/>
                  <a:pt x="3077" y="1"/>
                  <a:pt x="3064" y="1"/>
                </a:cubicBezTo>
                <a:close/>
              </a:path>
            </a:pathLst>
          </a:custGeom>
          <a:solidFill>
            <a:srgbClr val="093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2"/>
          <p:cNvSpPr/>
          <p:nvPr/>
        </p:nvSpPr>
        <p:spPr>
          <a:xfrm>
            <a:off x="8232916" y="2969151"/>
            <a:ext cx="289834" cy="204861"/>
          </a:xfrm>
          <a:custGeom>
            <a:avLst/>
            <a:gdLst/>
            <a:ahLst/>
            <a:cxnLst/>
            <a:rect l="l" t="t" r="r" b="b"/>
            <a:pathLst>
              <a:path w="3332" h="2355" extrusionOk="0">
                <a:moveTo>
                  <a:pt x="3278" y="0"/>
                </a:moveTo>
                <a:cubicBezTo>
                  <a:pt x="3023" y="94"/>
                  <a:pt x="2769" y="161"/>
                  <a:pt x="2515" y="227"/>
                </a:cubicBezTo>
                <a:cubicBezTo>
                  <a:pt x="2247" y="295"/>
                  <a:pt x="1994" y="348"/>
                  <a:pt x="1726" y="375"/>
                </a:cubicBezTo>
                <a:cubicBezTo>
                  <a:pt x="1659" y="388"/>
                  <a:pt x="1592" y="388"/>
                  <a:pt x="1525" y="388"/>
                </a:cubicBezTo>
                <a:cubicBezTo>
                  <a:pt x="1459" y="402"/>
                  <a:pt x="1391" y="402"/>
                  <a:pt x="1325" y="402"/>
                </a:cubicBezTo>
                <a:lnTo>
                  <a:pt x="1124" y="402"/>
                </a:lnTo>
                <a:lnTo>
                  <a:pt x="924" y="388"/>
                </a:lnTo>
                <a:cubicBezTo>
                  <a:pt x="656" y="375"/>
                  <a:pt x="401" y="334"/>
                  <a:pt x="134" y="295"/>
                </a:cubicBezTo>
                <a:lnTo>
                  <a:pt x="94" y="295"/>
                </a:lnTo>
                <a:cubicBezTo>
                  <a:pt x="41" y="308"/>
                  <a:pt x="0" y="375"/>
                  <a:pt x="14" y="428"/>
                </a:cubicBezTo>
                <a:cubicBezTo>
                  <a:pt x="54" y="575"/>
                  <a:pt x="94" y="736"/>
                  <a:pt x="134" y="896"/>
                </a:cubicBezTo>
                <a:lnTo>
                  <a:pt x="241" y="1365"/>
                </a:lnTo>
                <a:cubicBezTo>
                  <a:pt x="321" y="1686"/>
                  <a:pt x="362" y="2007"/>
                  <a:pt x="428" y="2328"/>
                </a:cubicBezTo>
                <a:cubicBezTo>
                  <a:pt x="428" y="2341"/>
                  <a:pt x="442" y="2355"/>
                  <a:pt x="455" y="2355"/>
                </a:cubicBezTo>
                <a:cubicBezTo>
                  <a:pt x="469" y="2355"/>
                  <a:pt x="482" y="2341"/>
                  <a:pt x="482" y="2328"/>
                </a:cubicBezTo>
                <a:cubicBezTo>
                  <a:pt x="495" y="2153"/>
                  <a:pt x="495" y="1993"/>
                  <a:pt x="482" y="1832"/>
                </a:cubicBezTo>
                <a:cubicBezTo>
                  <a:pt x="469" y="1659"/>
                  <a:pt x="442" y="1499"/>
                  <a:pt x="415" y="1338"/>
                </a:cubicBezTo>
                <a:cubicBezTo>
                  <a:pt x="388" y="1178"/>
                  <a:pt x="362" y="1017"/>
                  <a:pt x="321" y="857"/>
                </a:cubicBezTo>
                <a:cubicBezTo>
                  <a:pt x="302" y="742"/>
                  <a:pt x="276" y="628"/>
                  <a:pt x="249" y="514"/>
                </a:cubicBezTo>
                <a:lnTo>
                  <a:pt x="249" y="514"/>
                </a:lnTo>
                <a:cubicBezTo>
                  <a:pt x="337" y="526"/>
                  <a:pt x="423" y="540"/>
                  <a:pt x="508" y="548"/>
                </a:cubicBezTo>
                <a:cubicBezTo>
                  <a:pt x="642" y="548"/>
                  <a:pt x="776" y="562"/>
                  <a:pt x="924" y="562"/>
                </a:cubicBezTo>
                <a:cubicBezTo>
                  <a:pt x="1191" y="562"/>
                  <a:pt x="1471" y="548"/>
                  <a:pt x="1739" y="522"/>
                </a:cubicBezTo>
                <a:cubicBezTo>
                  <a:pt x="2020" y="495"/>
                  <a:pt x="2288" y="455"/>
                  <a:pt x="2555" y="375"/>
                </a:cubicBezTo>
                <a:cubicBezTo>
                  <a:pt x="2823" y="308"/>
                  <a:pt x="3077" y="214"/>
                  <a:pt x="3304" y="54"/>
                </a:cubicBezTo>
                <a:cubicBezTo>
                  <a:pt x="3317" y="54"/>
                  <a:pt x="3331" y="40"/>
                  <a:pt x="3317" y="27"/>
                </a:cubicBezTo>
                <a:cubicBezTo>
                  <a:pt x="3317" y="0"/>
                  <a:pt x="3304" y="0"/>
                  <a:pt x="3278" y="0"/>
                </a:cubicBezTo>
                <a:close/>
              </a:path>
            </a:pathLst>
          </a:custGeom>
          <a:solidFill>
            <a:srgbClr val="093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2"/>
          <p:cNvSpPr/>
          <p:nvPr/>
        </p:nvSpPr>
        <p:spPr>
          <a:xfrm>
            <a:off x="8337559" y="3063362"/>
            <a:ext cx="245646" cy="138575"/>
          </a:xfrm>
          <a:custGeom>
            <a:avLst/>
            <a:gdLst/>
            <a:ahLst/>
            <a:cxnLst/>
            <a:rect l="l" t="t" r="r" b="b"/>
            <a:pathLst>
              <a:path w="2824" h="1593" extrusionOk="0">
                <a:moveTo>
                  <a:pt x="2783" y="0"/>
                </a:moveTo>
                <a:cubicBezTo>
                  <a:pt x="2569" y="54"/>
                  <a:pt x="2355" y="95"/>
                  <a:pt x="2128" y="148"/>
                </a:cubicBezTo>
                <a:cubicBezTo>
                  <a:pt x="1914" y="188"/>
                  <a:pt x="1686" y="241"/>
                  <a:pt x="1472" y="255"/>
                </a:cubicBezTo>
                <a:cubicBezTo>
                  <a:pt x="1359" y="261"/>
                  <a:pt x="1245" y="265"/>
                  <a:pt x="1131" y="265"/>
                </a:cubicBezTo>
                <a:cubicBezTo>
                  <a:pt x="1018" y="265"/>
                  <a:pt x="904" y="261"/>
                  <a:pt x="791" y="255"/>
                </a:cubicBezTo>
                <a:cubicBezTo>
                  <a:pt x="577" y="241"/>
                  <a:pt x="349" y="202"/>
                  <a:pt x="135" y="161"/>
                </a:cubicBezTo>
                <a:cubicBezTo>
                  <a:pt x="108" y="161"/>
                  <a:pt x="95" y="161"/>
                  <a:pt x="68" y="175"/>
                </a:cubicBezTo>
                <a:cubicBezTo>
                  <a:pt x="15" y="202"/>
                  <a:pt x="1" y="268"/>
                  <a:pt x="28" y="309"/>
                </a:cubicBezTo>
                <a:cubicBezTo>
                  <a:pt x="95" y="442"/>
                  <a:pt x="175" y="562"/>
                  <a:pt x="256" y="683"/>
                </a:cubicBezTo>
                <a:cubicBezTo>
                  <a:pt x="336" y="803"/>
                  <a:pt x="416" y="924"/>
                  <a:pt x="509" y="1031"/>
                </a:cubicBezTo>
                <a:cubicBezTo>
                  <a:pt x="603" y="1151"/>
                  <a:pt x="710" y="1258"/>
                  <a:pt x="817" y="1352"/>
                </a:cubicBezTo>
                <a:cubicBezTo>
                  <a:pt x="924" y="1459"/>
                  <a:pt x="1044" y="1552"/>
                  <a:pt x="1192" y="1593"/>
                </a:cubicBezTo>
                <a:lnTo>
                  <a:pt x="1219" y="1593"/>
                </a:lnTo>
                <a:cubicBezTo>
                  <a:pt x="1231" y="1579"/>
                  <a:pt x="1231" y="1552"/>
                  <a:pt x="1219" y="1552"/>
                </a:cubicBezTo>
                <a:cubicBezTo>
                  <a:pt x="1098" y="1459"/>
                  <a:pt x="1005" y="1365"/>
                  <a:pt x="910" y="1258"/>
                </a:cubicBezTo>
                <a:cubicBezTo>
                  <a:pt x="817" y="1151"/>
                  <a:pt x="737" y="1044"/>
                  <a:pt x="657" y="924"/>
                </a:cubicBezTo>
                <a:cubicBezTo>
                  <a:pt x="577" y="817"/>
                  <a:pt x="496" y="696"/>
                  <a:pt x="416" y="576"/>
                </a:cubicBezTo>
                <a:cubicBezTo>
                  <a:pt x="382" y="515"/>
                  <a:pt x="345" y="455"/>
                  <a:pt x="308" y="395"/>
                </a:cubicBezTo>
                <a:lnTo>
                  <a:pt x="308" y="395"/>
                </a:lnTo>
                <a:cubicBezTo>
                  <a:pt x="469" y="416"/>
                  <a:pt x="633" y="428"/>
                  <a:pt x="791" y="428"/>
                </a:cubicBezTo>
                <a:cubicBezTo>
                  <a:pt x="910" y="428"/>
                  <a:pt x="1017" y="416"/>
                  <a:pt x="1138" y="416"/>
                </a:cubicBezTo>
                <a:cubicBezTo>
                  <a:pt x="1245" y="416"/>
                  <a:pt x="1365" y="402"/>
                  <a:pt x="1486" y="389"/>
                </a:cubicBezTo>
                <a:cubicBezTo>
                  <a:pt x="1713" y="375"/>
                  <a:pt x="1941" y="348"/>
                  <a:pt x="2168" y="295"/>
                </a:cubicBezTo>
                <a:cubicBezTo>
                  <a:pt x="2382" y="241"/>
                  <a:pt x="2610" y="175"/>
                  <a:pt x="2810" y="54"/>
                </a:cubicBezTo>
                <a:cubicBezTo>
                  <a:pt x="2824" y="41"/>
                  <a:pt x="2824" y="27"/>
                  <a:pt x="2824" y="14"/>
                </a:cubicBezTo>
                <a:cubicBezTo>
                  <a:pt x="2824" y="0"/>
                  <a:pt x="2810" y="0"/>
                  <a:pt x="2797" y="0"/>
                </a:cubicBezTo>
                <a:close/>
              </a:path>
            </a:pathLst>
          </a:custGeom>
          <a:solidFill>
            <a:srgbClr val="093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2"/>
          <p:cNvSpPr/>
          <p:nvPr/>
        </p:nvSpPr>
        <p:spPr>
          <a:xfrm>
            <a:off x="8231785" y="3353821"/>
            <a:ext cx="474764" cy="401111"/>
          </a:xfrm>
          <a:custGeom>
            <a:avLst/>
            <a:gdLst/>
            <a:ahLst/>
            <a:cxnLst/>
            <a:rect l="l" t="t" r="r" b="b"/>
            <a:pathLst>
              <a:path w="5458" h="4611" extrusionOk="0">
                <a:moveTo>
                  <a:pt x="1510" y="1"/>
                </a:moveTo>
                <a:cubicBezTo>
                  <a:pt x="1482" y="1"/>
                  <a:pt x="1456" y="2"/>
                  <a:pt x="1431" y="5"/>
                </a:cubicBezTo>
                <a:cubicBezTo>
                  <a:pt x="990" y="59"/>
                  <a:pt x="0" y="1557"/>
                  <a:pt x="187" y="2374"/>
                </a:cubicBezTo>
                <a:cubicBezTo>
                  <a:pt x="313" y="2921"/>
                  <a:pt x="673" y="3011"/>
                  <a:pt x="897" y="3011"/>
                </a:cubicBezTo>
                <a:cubicBezTo>
                  <a:pt x="1006" y="3011"/>
                  <a:pt x="1083" y="2989"/>
                  <a:pt x="1083" y="2989"/>
                </a:cubicBezTo>
                <a:cubicBezTo>
                  <a:pt x="1083" y="2989"/>
                  <a:pt x="1445" y="4179"/>
                  <a:pt x="1912" y="4380"/>
                </a:cubicBezTo>
                <a:cubicBezTo>
                  <a:pt x="1984" y="4412"/>
                  <a:pt x="2049" y="4425"/>
                  <a:pt x="2107" y="4425"/>
                </a:cubicBezTo>
                <a:cubicBezTo>
                  <a:pt x="2418" y="4425"/>
                  <a:pt x="2542" y="4045"/>
                  <a:pt x="2542" y="4045"/>
                </a:cubicBezTo>
                <a:cubicBezTo>
                  <a:pt x="2542" y="4045"/>
                  <a:pt x="3020" y="4610"/>
                  <a:pt x="3695" y="4610"/>
                </a:cubicBezTo>
                <a:cubicBezTo>
                  <a:pt x="3901" y="4610"/>
                  <a:pt x="4126" y="4557"/>
                  <a:pt x="4361" y="4420"/>
                </a:cubicBezTo>
                <a:cubicBezTo>
                  <a:pt x="5458" y="3791"/>
                  <a:pt x="3291" y="2186"/>
                  <a:pt x="3291" y="2186"/>
                </a:cubicBezTo>
                <a:lnTo>
                  <a:pt x="3291" y="2186"/>
                </a:lnTo>
                <a:cubicBezTo>
                  <a:pt x="3291" y="2186"/>
                  <a:pt x="3313" y="2188"/>
                  <a:pt x="3349" y="2188"/>
                </a:cubicBezTo>
                <a:cubicBezTo>
                  <a:pt x="3537" y="2188"/>
                  <a:pt x="4108" y="2141"/>
                  <a:pt x="3906" y="1557"/>
                </a:cubicBezTo>
                <a:cubicBezTo>
                  <a:pt x="3687" y="890"/>
                  <a:pt x="2176" y="1"/>
                  <a:pt x="1510"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2"/>
          <p:cNvSpPr/>
          <p:nvPr/>
        </p:nvSpPr>
        <p:spPr>
          <a:xfrm>
            <a:off x="8306244" y="3263526"/>
            <a:ext cx="276960" cy="432949"/>
          </a:xfrm>
          <a:custGeom>
            <a:avLst/>
            <a:gdLst/>
            <a:ahLst/>
            <a:cxnLst/>
            <a:rect l="l" t="t" r="r" b="b"/>
            <a:pathLst>
              <a:path w="3184" h="4977" extrusionOk="0">
                <a:moveTo>
                  <a:pt x="40" y="0"/>
                </a:moveTo>
                <a:cubicBezTo>
                  <a:pt x="27" y="0"/>
                  <a:pt x="13" y="0"/>
                  <a:pt x="0" y="14"/>
                </a:cubicBezTo>
                <a:cubicBezTo>
                  <a:pt x="0" y="27"/>
                  <a:pt x="0" y="41"/>
                  <a:pt x="13" y="54"/>
                </a:cubicBezTo>
                <a:cubicBezTo>
                  <a:pt x="428" y="362"/>
                  <a:pt x="682" y="817"/>
                  <a:pt x="735" y="1325"/>
                </a:cubicBezTo>
                <a:cubicBezTo>
                  <a:pt x="762" y="1445"/>
                  <a:pt x="762" y="1578"/>
                  <a:pt x="776" y="1712"/>
                </a:cubicBezTo>
                <a:cubicBezTo>
                  <a:pt x="789" y="1833"/>
                  <a:pt x="803" y="1967"/>
                  <a:pt x="816" y="2101"/>
                </a:cubicBezTo>
                <a:cubicBezTo>
                  <a:pt x="842" y="2234"/>
                  <a:pt x="856" y="2354"/>
                  <a:pt x="883" y="2488"/>
                </a:cubicBezTo>
                <a:lnTo>
                  <a:pt x="923" y="2689"/>
                </a:lnTo>
                <a:lnTo>
                  <a:pt x="976" y="2877"/>
                </a:lnTo>
                <a:cubicBezTo>
                  <a:pt x="1003" y="2943"/>
                  <a:pt x="1017" y="2996"/>
                  <a:pt x="1044" y="3064"/>
                </a:cubicBezTo>
                <a:cubicBezTo>
                  <a:pt x="1070" y="3130"/>
                  <a:pt x="1083" y="3184"/>
                  <a:pt x="1110" y="3251"/>
                </a:cubicBezTo>
                <a:cubicBezTo>
                  <a:pt x="1163" y="3371"/>
                  <a:pt x="1217" y="3492"/>
                  <a:pt x="1284" y="3612"/>
                </a:cubicBezTo>
                <a:cubicBezTo>
                  <a:pt x="1404" y="3852"/>
                  <a:pt x="1565" y="4066"/>
                  <a:pt x="1752" y="4268"/>
                </a:cubicBezTo>
                <a:lnTo>
                  <a:pt x="1886" y="4414"/>
                </a:lnTo>
                <a:lnTo>
                  <a:pt x="2046" y="4535"/>
                </a:lnTo>
                <a:cubicBezTo>
                  <a:pt x="2073" y="4562"/>
                  <a:pt x="2100" y="4575"/>
                  <a:pt x="2127" y="4602"/>
                </a:cubicBezTo>
                <a:lnTo>
                  <a:pt x="2221" y="4655"/>
                </a:lnTo>
                <a:cubicBezTo>
                  <a:pt x="2274" y="4682"/>
                  <a:pt x="2328" y="4722"/>
                  <a:pt x="2394" y="4749"/>
                </a:cubicBezTo>
                <a:cubicBezTo>
                  <a:pt x="2622" y="4883"/>
                  <a:pt x="2890" y="4949"/>
                  <a:pt x="3157" y="4976"/>
                </a:cubicBezTo>
                <a:cubicBezTo>
                  <a:pt x="3170" y="4976"/>
                  <a:pt x="3184" y="4963"/>
                  <a:pt x="3184" y="4949"/>
                </a:cubicBezTo>
                <a:cubicBezTo>
                  <a:pt x="3184" y="4936"/>
                  <a:pt x="3184" y="4923"/>
                  <a:pt x="3170" y="4923"/>
                </a:cubicBezTo>
                <a:lnTo>
                  <a:pt x="3157" y="4923"/>
                </a:lnTo>
                <a:cubicBezTo>
                  <a:pt x="2916" y="4842"/>
                  <a:pt x="2676" y="4749"/>
                  <a:pt x="2461" y="4628"/>
                </a:cubicBezTo>
                <a:cubicBezTo>
                  <a:pt x="2247" y="4495"/>
                  <a:pt x="2046" y="4334"/>
                  <a:pt x="1886" y="4134"/>
                </a:cubicBezTo>
                <a:cubicBezTo>
                  <a:pt x="1725" y="3947"/>
                  <a:pt x="1579" y="3745"/>
                  <a:pt x="1458" y="3519"/>
                </a:cubicBezTo>
                <a:cubicBezTo>
                  <a:pt x="1391" y="3412"/>
                  <a:pt x="1351" y="3291"/>
                  <a:pt x="1297" y="3171"/>
                </a:cubicBezTo>
                <a:cubicBezTo>
                  <a:pt x="1244" y="3064"/>
                  <a:pt x="1190" y="2943"/>
                  <a:pt x="1151" y="2823"/>
                </a:cubicBezTo>
                <a:lnTo>
                  <a:pt x="1097" y="2636"/>
                </a:lnTo>
                <a:cubicBezTo>
                  <a:pt x="1070" y="2582"/>
                  <a:pt x="1056" y="2515"/>
                  <a:pt x="1044" y="2448"/>
                </a:cubicBezTo>
                <a:cubicBezTo>
                  <a:pt x="1003" y="2328"/>
                  <a:pt x="990" y="2208"/>
                  <a:pt x="963" y="2074"/>
                </a:cubicBezTo>
                <a:cubicBezTo>
                  <a:pt x="949" y="1953"/>
                  <a:pt x="923" y="1819"/>
                  <a:pt x="910" y="1699"/>
                </a:cubicBezTo>
                <a:lnTo>
                  <a:pt x="896" y="1298"/>
                </a:lnTo>
                <a:cubicBezTo>
                  <a:pt x="856" y="763"/>
                  <a:pt x="535" y="228"/>
                  <a:pt x="40" y="0"/>
                </a:cubicBezTo>
                <a:close/>
              </a:path>
            </a:pathLst>
          </a:custGeom>
          <a:solidFill>
            <a:srgbClr val="0023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2"/>
          <p:cNvSpPr/>
          <p:nvPr/>
        </p:nvSpPr>
        <p:spPr>
          <a:xfrm>
            <a:off x="6551583" y="3574254"/>
            <a:ext cx="534088" cy="934186"/>
          </a:xfrm>
          <a:custGeom>
            <a:avLst/>
            <a:gdLst/>
            <a:ahLst/>
            <a:cxnLst/>
            <a:rect l="l" t="t" r="r" b="b"/>
            <a:pathLst>
              <a:path w="6140" h="10739" extrusionOk="0">
                <a:moveTo>
                  <a:pt x="6140" y="0"/>
                </a:moveTo>
                <a:cubicBezTo>
                  <a:pt x="6140" y="0"/>
                  <a:pt x="2796" y="723"/>
                  <a:pt x="1833" y="3036"/>
                </a:cubicBezTo>
                <a:cubicBezTo>
                  <a:pt x="1776" y="3176"/>
                  <a:pt x="1809" y="3225"/>
                  <a:pt x="1891" y="3225"/>
                </a:cubicBezTo>
                <a:cubicBezTo>
                  <a:pt x="1980" y="3225"/>
                  <a:pt x="2127" y="3166"/>
                  <a:pt x="2275" y="3103"/>
                </a:cubicBezTo>
                <a:cubicBezTo>
                  <a:pt x="2423" y="3038"/>
                  <a:pt x="2565" y="2977"/>
                  <a:pt x="2650" y="2977"/>
                </a:cubicBezTo>
                <a:cubicBezTo>
                  <a:pt x="2704" y="2977"/>
                  <a:pt x="2735" y="3001"/>
                  <a:pt x="2730" y="3063"/>
                </a:cubicBezTo>
                <a:cubicBezTo>
                  <a:pt x="2676" y="3410"/>
                  <a:pt x="1820" y="3585"/>
                  <a:pt x="1445" y="4267"/>
                </a:cubicBezTo>
                <a:cubicBezTo>
                  <a:pt x="429" y="6100"/>
                  <a:pt x="1" y="8707"/>
                  <a:pt x="415" y="10541"/>
                </a:cubicBezTo>
                <a:cubicBezTo>
                  <a:pt x="446" y="10677"/>
                  <a:pt x="491" y="10739"/>
                  <a:pt x="549" y="10739"/>
                </a:cubicBezTo>
                <a:cubicBezTo>
                  <a:pt x="841" y="10739"/>
                  <a:pt x="1477" y="9197"/>
                  <a:pt x="2502" y="7637"/>
                </a:cubicBezTo>
                <a:cubicBezTo>
                  <a:pt x="2689" y="7357"/>
                  <a:pt x="2516" y="6380"/>
                  <a:pt x="2662" y="6059"/>
                </a:cubicBezTo>
                <a:cubicBezTo>
                  <a:pt x="2682" y="6016"/>
                  <a:pt x="2702" y="5998"/>
                  <a:pt x="2723" y="5998"/>
                </a:cubicBezTo>
                <a:cubicBezTo>
                  <a:pt x="2787" y="5998"/>
                  <a:pt x="2853" y="6172"/>
                  <a:pt x="2903" y="6353"/>
                </a:cubicBezTo>
                <a:cubicBezTo>
                  <a:pt x="2963" y="6532"/>
                  <a:pt x="3022" y="6710"/>
                  <a:pt x="3063" y="6710"/>
                </a:cubicBezTo>
                <a:cubicBezTo>
                  <a:pt x="3068" y="6710"/>
                  <a:pt x="3073" y="6707"/>
                  <a:pt x="3077" y="6701"/>
                </a:cubicBezTo>
                <a:cubicBezTo>
                  <a:pt x="3184" y="6594"/>
                  <a:pt x="6047" y="2849"/>
                  <a:pt x="6140" y="0"/>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2"/>
          <p:cNvSpPr/>
          <p:nvPr/>
        </p:nvSpPr>
        <p:spPr>
          <a:xfrm>
            <a:off x="6603948" y="3464820"/>
            <a:ext cx="602806" cy="994905"/>
          </a:xfrm>
          <a:custGeom>
            <a:avLst/>
            <a:gdLst/>
            <a:ahLst/>
            <a:cxnLst/>
            <a:rect l="l" t="t" r="r" b="b"/>
            <a:pathLst>
              <a:path w="6930" h="11437" extrusionOk="0">
                <a:moveTo>
                  <a:pt x="6890" y="1"/>
                </a:moveTo>
                <a:cubicBezTo>
                  <a:pt x="6635" y="147"/>
                  <a:pt x="6408" y="322"/>
                  <a:pt x="6194" y="509"/>
                </a:cubicBezTo>
                <a:cubicBezTo>
                  <a:pt x="5980" y="696"/>
                  <a:pt x="5766" y="884"/>
                  <a:pt x="5565" y="1084"/>
                </a:cubicBezTo>
                <a:cubicBezTo>
                  <a:pt x="5163" y="1485"/>
                  <a:pt x="4776" y="1900"/>
                  <a:pt x="4402" y="2328"/>
                </a:cubicBezTo>
                <a:cubicBezTo>
                  <a:pt x="3665" y="3197"/>
                  <a:pt x="2930" y="4067"/>
                  <a:pt x="2328" y="5043"/>
                </a:cubicBezTo>
                <a:cubicBezTo>
                  <a:pt x="2021" y="5525"/>
                  <a:pt x="1753" y="6020"/>
                  <a:pt x="1512" y="6528"/>
                </a:cubicBezTo>
                <a:cubicBezTo>
                  <a:pt x="1445" y="6662"/>
                  <a:pt x="1391" y="6796"/>
                  <a:pt x="1325" y="6916"/>
                </a:cubicBezTo>
                <a:cubicBezTo>
                  <a:pt x="1271" y="7049"/>
                  <a:pt x="1204" y="7183"/>
                  <a:pt x="1151" y="7317"/>
                </a:cubicBezTo>
                <a:cubicBezTo>
                  <a:pt x="1044" y="7572"/>
                  <a:pt x="937" y="7839"/>
                  <a:pt x="830" y="8107"/>
                </a:cubicBezTo>
                <a:cubicBezTo>
                  <a:pt x="736" y="8360"/>
                  <a:pt x="642" y="8642"/>
                  <a:pt x="549" y="8909"/>
                </a:cubicBezTo>
                <a:lnTo>
                  <a:pt x="428" y="9311"/>
                </a:lnTo>
                <a:cubicBezTo>
                  <a:pt x="389" y="9444"/>
                  <a:pt x="348" y="9591"/>
                  <a:pt x="308" y="9725"/>
                </a:cubicBezTo>
                <a:cubicBezTo>
                  <a:pt x="175" y="10274"/>
                  <a:pt x="54" y="10835"/>
                  <a:pt x="0" y="11397"/>
                </a:cubicBezTo>
                <a:cubicBezTo>
                  <a:pt x="0" y="11424"/>
                  <a:pt x="14" y="11437"/>
                  <a:pt x="27" y="11437"/>
                </a:cubicBezTo>
                <a:cubicBezTo>
                  <a:pt x="54" y="11437"/>
                  <a:pt x="68" y="11424"/>
                  <a:pt x="68" y="11410"/>
                </a:cubicBezTo>
                <a:cubicBezTo>
                  <a:pt x="175" y="10848"/>
                  <a:pt x="308" y="10300"/>
                  <a:pt x="455" y="9765"/>
                </a:cubicBezTo>
                <a:cubicBezTo>
                  <a:pt x="615" y="9216"/>
                  <a:pt x="776" y="8681"/>
                  <a:pt x="977" y="8160"/>
                </a:cubicBezTo>
                <a:cubicBezTo>
                  <a:pt x="1352" y="7090"/>
                  <a:pt x="1873" y="6086"/>
                  <a:pt x="2488" y="5137"/>
                </a:cubicBezTo>
                <a:lnTo>
                  <a:pt x="2716" y="4789"/>
                </a:lnTo>
                <a:cubicBezTo>
                  <a:pt x="2796" y="4668"/>
                  <a:pt x="2877" y="4561"/>
                  <a:pt x="2957" y="4442"/>
                </a:cubicBezTo>
                <a:lnTo>
                  <a:pt x="3210" y="4107"/>
                </a:lnTo>
                <a:cubicBezTo>
                  <a:pt x="3291" y="3987"/>
                  <a:pt x="3385" y="3880"/>
                  <a:pt x="3478" y="3773"/>
                </a:cubicBezTo>
                <a:cubicBezTo>
                  <a:pt x="3826" y="3318"/>
                  <a:pt x="4174" y="2890"/>
                  <a:pt x="4535" y="2448"/>
                </a:cubicBezTo>
                <a:cubicBezTo>
                  <a:pt x="4910" y="2020"/>
                  <a:pt x="5284" y="1592"/>
                  <a:pt x="5672" y="1191"/>
                </a:cubicBezTo>
                <a:cubicBezTo>
                  <a:pt x="5873" y="991"/>
                  <a:pt x="6073" y="789"/>
                  <a:pt x="6274" y="602"/>
                </a:cubicBezTo>
                <a:cubicBezTo>
                  <a:pt x="6474" y="402"/>
                  <a:pt x="6688" y="215"/>
                  <a:pt x="6916" y="54"/>
                </a:cubicBezTo>
                <a:lnTo>
                  <a:pt x="6916" y="40"/>
                </a:lnTo>
                <a:cubicBezTo>
                  <a:pt x="6929" y="40"/>
                  <a:pt x="6929" y="27"/>
                  <a:pt x="6916" y="14"/>
                </a:cubicBezTo>
                <a:cubicBezTo>
                  <a:pt x="6916" y="1"/>
                  <a:pt x="6890" y="1"/>
                  <a:pt x="6890" y="1"/>
                </a:cubicBezTo>
                <a:close/>
              </a:path>
            </a:pathLst>
          </a:custGeom>
          <a:solidFill>
            <a:srgbClr val="093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2"/>
          <p:cNvSpPr/>
          <p:nvPr/>
        </p:nvSpPr>
        <p:spPr>
          <a:xfrm>
            <a:off x="6330554" y="3709871"/>
            <a:ext cx="349158" cy="407635"/>
          </a:xfrm>
          <a:custGeom>
            <a:avLst/>
            <a:gdLst/>
            <a:ahLst/>
            <a:cxnLst/>
            <a:rect l="l" t="t" r="r" b="b"/>
            <a:pathLst>
              <a:path w="4014" h="4686" extrusionOk="0">
                <a:moveTo>
                  <a:pt x="2541" y="0"/>
                </a:moveTo>
                <a:cubicBezTo>
                  <a:pt x="1939" y="0"/>
                  <a:pt x="1256" y="224"/>
                  <a:pt x="803" y="929"/>
                </a:cubicBezTo>
                <a:cubicBezTo>
                  <a:pt x="0" y="2173"/>
                  <a:pt x="482" y="4487"/>
                  <a:pt x="910" y="4674"/>
                </a:cubicBezTo>
                <a:cubicBezTo>
                  <a:pt x="930" y="4682"/>
                  <a:pt x="954" y="4686"/>
                  <a:pt x="981" y="4686"/>
                </a:cubicBezTo>
                <a:cubicBezTo>
                  <a:pt x="1516" y="4686"/>
                  <a:pt x="3364" y="3239"/>
                  <a:pt x="3746" y="2374"/>
                </a:cubicBezTo>
                <a:cubicBezTo>
                  <a:pt x="4013" y="1758"/>
                  <a:pt x="3933" y="287"/>
                  <a:pt x="3184" y="86"/>
                </a:cubicBezTo>
                <a:cubicBezTo>
                  <a:pt x="2994" y="34"/>
                  <a:pt x="2773" y="0"/>
                  <a:pt x="2541" y="0"/>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2"/>
          <p:cNvSpPr/>
          <p:nvPr/>
        </p:nvSpPr>
        <p:spPr>
          <a:xfrm>
            <a:off x="6421279" y="3596610"/>
            <a:ext cx="316538" cy="473400"/>
          </a:xfrm>
          <a:custGeom>
            <a:avLst/>
            <a:gdLst/>
            <a:ahLst/>
            <a:cxnLst/>
            <a:rect l="l" t="t" r="r" b="b"/>
            <a:pathLst>
              <a:path w="3639" h="5442" extrusionOk="0">
                <a:moveTo>
                  <a:pt x="3617" y="0"/>
                </a:moveTo>
                <a:cubicBezTo>
                  <a:pt x="3612" y="0"/>
                  <a:pt x="3605" y="4"/>
                  <a:pt x="3598" y="11"/>
                </a:cubicBezTo>
                <a:cubicBezTo>
                  <a:pt x="3478" y="77"/>
                  <a:pt x="3358" y="144"/>
                  <a:pt x="3238" y="225"/>
                </a:cubicBezTo>
                <a:lnTo>
                  <a:pt x="3063" y="344"/>
                </a:lnTo>
                <a:cubicBezTo>
                  <a:pt x="3010" y="385"/>
                  <a:pt x="2956" y="425"/>
                  <a:pt x="2903" y="478"/>
                </a:cubicBezTo>
                <a:lnTo>
                  <a:pt x="2596" y="746"/>
                </a:lnTo>
                <a:cubicBezTo>
                  <a:pt x="2489" y="840"/>
                  <a:pt x="2394" y="933"/>
                  <a:pt x="2287" y="1040"/>
                </a:cubicBezTo>
                <a:lnTo>
                  <a:pt x="2141" y="1188"/>
                </a:lnTo>
                <a:lnTo>
                  <a:pt x="2007" y="1348"/>
                </a:lnTo>
                <a:cubicBezTo>
                  <a:pt x="1927" y="1455"/>
                  <a:pt x="1820" y="1548"/>
                  <a:pt x="1740" y="1669"/>
                </a:cubicBezTo>
                <a:lnTo>
                  <a:pt x="1499" y="2003"/>
                </a:lnTo>
                <a:cubicBezTo>
                  <a:pt x="1419" y="2110"/>
                  <a:pt x="1351" y="2231"/>
                  <a:pt x="1271" y="2351"/>
                </a:cubicBezTo>
                <a:cubicBezTo>
                  <a:pt x="977" y="2820"/>
                  <a:pt x="736" y="3314"/>
                  <a:pt x="495" y="3822"/>
                </a:cubicBezTo>
                <a:lnTo>
                  <a:pt x="334" y="4211"/>
                </a:lnTo>
                <a:cubicBezTo>
                  <a:pt x="295" y="4331"/>
                  <a:pt x="241" y="4464"/>
                  <a:pt x="201" y="4598"/>
                </a:cubicBezTo>
                <a:cubicBezTo>
                  <a:pt x="120" y="4853"/>
                  <a:pt x="40" y="5120"/>
                  <a:pt x="1" y="5401"/>
                </a:cubicBezTo>
                <a:cubicBezTo>
                  <a:pt x="1" y="5415"/>
                  <a:pt x="13" y="5427"/>
                  <a:pt x="27" y="5441"/>
                </a:cubicBezTo>
                <a:cubicBezTo>
                  <a:pt x="40" y="5441"/>
                  <a:pt x="54" y="5427"/>
                  <a:pt x="67" y="5415"/>
                </a:cubicBezTo>
                <a:cubicBezTo>
                  <a:pt x="241" y="4892"/>
                  <a:pt x="429" y="4384"/>
                  <a:pt x="643" y="3876"/>
                </a:cubicBezTo>
                <a:cubicBezTo>
                  <a:pt x="843" y="3381"/>
                  <a:pt x="1124" y="2900"/>
                  <a:pt x="1431" y="2445"/>
                </a:cubicBezTo>
                <a:cubicBezTo>
                  <a:pt x="1579" y="2217"/>
                  <a:pt x="1740" y="2003"/>
                  <a:pt x="1900" y="1789"/>
                </a:cubicBezTo>
                <a:cubicBezTo>
                  <a:pt x="1980" y="1682"/>
                  <a:pt x="2073" y="1575"/>
                  <a:pt x="2168" y="1468"/>
                </a:cubicBezTo>
                <a:lnTo>
                  <a:pt x="2287" y="1321"/>
                </a:lnTo>
                <a:cubicBezTo>
                  <a:pt x="2341" y="1268"/>
                  <a:pt x="2382" y="1214"/>
                  <a:pt x="2435" y="1174"/>
                </a:cubicBezTo>
                <a:cubicBezTo>
                  <a:pt x="2783" y="746"/>
                  <a:pt x="3211" y="425"/>
                  <a:pt x="3625" y="50"/>
                </a:cubicBezTo>
                <a:cubicBezTo>
                  <a:pt x="3639" y="37"/>
                  <a:pt x="3639" y="23"/>
                  <a:pt x="3625" y="11"/>
                </a:cubicBezTo>
                <a:cubicBezTo>
                  <a:pt x="3625" y="4"/>
                  <a:pt x="3622" y="0"/>
                  <a:pt x="3617" y="0"/>
                </a:cubicBezTo>
                <a:close/>
              </a:path>
            </a:pathLst>
          </a:custGeom>
          <a:solidFill>
            <a:srgbClr val="093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2"/>
          <p:cNvSpPr/>
          <p:nvPr/>
        </p:nvSpPr>
        <p:spPr>
          <a:xfrm>
            <a:off x="6375873" y="3942657"/>
            <a:ext cx="126911" cy="104040"/>
          </a:xfrm>
          <a:custGeom>
            <a:avLst/>
            <a:gdLst/>
            <a:ahLst/>
            <a:cxnLst/>
            <a:rect l="l" t="t" r="r" b="b"/>
            <a:pathLst>
              <a:path w="1459" h="1196" extrusionOk="0">
                <a:moveTo>
                  <a:pt x="998" y="0"/>
                </a:moveTo>
                <a:cubicBezTo>
                  <a:pt x="974" y="0"/>
                  <a:pt x="951" y="10"/>
                  <a:pt x="937" y="32"/>
                </a:cubicBezTo>
                <a:cubicBezTo>
                  <a:pt x="830" y="152"/>
                  <a:pt x="683" y="260"/>
                  <a:pt x="509" y="326"/>
                </a:cubicBezTo>
                <a:cubicBezTo>
                  <a:pt x="348" y="379"/>
                  <a:pt x="175" y="433"/>
                  <a:pt x="14" y="527"/>
                </a:cubicBezTo>
                <a:cubicBezTo>
                  <a:pt x="0" y="527"/>
                  <a:pt x="0" y="540"/>
                  <a:pt x="0" y="554"/>
                </a:cubicBezTo>
                <a:cubicBezTo>
                  <a:pt x="0" y="567"/>
                  <a:pt x="14" y="581"/>
                  <a:pt x="27" y="581"/>
                </a:cubicBezTo>
                <a:cubicBezTo>
                  <a:pt x="52" y="584"/>
                  <a:pt x="77" y="586"/>
                  <a:pt x="102" y="586"/>
                </a:cubicBezTo>
                <a:cubicBezTo>
                  <a:pt x="171" y="586"/>
                  <a:pt x="240" y="573"/>
                  <a:pt x="309" y="554"/>
                </a:cubicBezTo>
                <a:cubicBezTo>
                  <a:pt x="402" y="540"/>
                  <a:pt x="482" y="500"/>
                  <a:pt x="576" y="460"/>
                </a:cubicBezTo>
                <a:cubicBezTo>
                  <a:pt x="656" y="420"/>
                  <a:pt x="737" y="367"/>
                  <a:pt x="817" y="326"/>
                </a:cubicBezTo>
                <a:cubicBezTo>
                  <a:pt x="863" y="299"/>
                  <a:pt x="906" y="273"/>
                  <a:pt x="945" y="245"/>
                </a:cubicBezTo>
                <a:lnTo>
                  <a:pt x="945" y="245"/>
                </a:lnTo>
                <a:cubicBezTo>
                  <a:pt x="962" y="299"/>
                  <a:pt x="981" y="353"/>
                  <a:pt x="1004" y="406"/>
                </a:cubicBezTo>
                <a:cubicBezTo>
                  <a:pt x="1031" y="500"/>
                  <a:pt x="1058" y="581"/>
                  <a:pt x="1097" y="674"/>
                </a:cubicBezTo>
                <a:cubicBezTo>
                  <a:pt x="1138" y="768"/>
                  <a:pt x="1178" y="861"/>
                  <a:pt x="1231" y="941"/>
                </a:cubicBezTo>
                <a:cubicBezTo>
                  <a:pt x="1272" y="1035"/>
                  <a:pt x="1325" y="1116"/>
                  <a:pt x="1405" y="1182"/>
                </a:cubicBezTo>
                <a:cubicBezTo>
                  <a:pt x="1405" y="1196"/>
                  <a:pt x="1418" y="1196"/>
                  <a:pt x="1432" y="1196"/>
                </a:cubicBezTo>
                <a:cubicBezTo>
                  <a:pt x="1445" y="1196"/>
                  <a:pt x="1459" y="1182"/>
                  <a:pt x="1445" y="1155"/>
                </a:cubicBezTo>
                <a:cubicBezTo>
                  <a:pt x="1432" y="1062"/>
                  <a:pt x="1405" y="968"/>
                  <a:pt x="1365" y="888"/>
                </a:cubicBezTo>
                <a:lnTo>
                  <a:pt x="1285" y="607"/>
                </a:lnTo>
                <a:cubicBezTo>
                  <a:pt x="1258" y="513"/>
                  <a:pt x="1218" y="420"/>
                  <a:pt x="1191" y="340"/>
                </a:cubicBezTo>
                <a:cubicBezTo>
                  <a:pt x="1151" y="246"/>
                  <a:pt x="1124" y="152"/>
                  <a:pt x="1084" y="72"/>
                </a:cubicBezTo>
                <a:lnTo>
                  <a:pt x="1084" y="58"/>
                </a:lnTo>
                <a:cubicBezTo>
                  <a:pt x="1071" y="45"/>
                  <a:pt x="1071" y="32"/>
                  <a:pt x="1058" y="19"/>
                </a:cubicBezTo>
                <a:cubicBezTo>
                  <a:pt x="1039" y="7"/>
                  <a:pt x="1018" y="0"/>
                  <a:pt x="998" y="0"/>
                </a:cubicBezTo>
                <a:close/>
              </a:path>
            </a:pathLst>
          </a:custGeom>
          <a:solidFill>
            <a:srgbClr val="093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2"/>
          <p:cNvSpPr/>
          <p:nvPr/>
        </p:nvSpPr>
        <p:spPr>
          <a:xfrm>
            <a:off x="6386398" y="3819392"/>
            <a:ext cx="195542" cy="156321"/>
          </a:xfrm>
          <a:custGeom>
            <a:avLst/>
            <a:gdLst/>
            <a:ahLst/>
            <a:cxnLst/>
            <a:rect l="l" t="t" r="r" b="b"/>
            <a:pathLst>
              <a:path w="2248" h="1797" extrusionOk="0">
                <a:moveTo>
                  <a:pt x="1592" y="1"/>
                </a:moveTo>
                <a:cubicBezTo>
                  <a:pt x="1568" y="1"/>
                  <a:pt x="1545" y="11"/>
                  <a:pt x="1525" y="31"/>
                </a:cubicBezTo>
                <a:cubicBezTo>
                  <a:pt x="1431" y="111"/>
                  <a:pt x="1311" y="191"/>
                  <a:pt x="1190" y="271"/>
                </a:cubicBezTo>
                <a:cubicBezTo>
                  <a:pt x="1070" y="339"/>
                  <a:pt x="950" y="392"/>
                  <a:pt x="816" y="446"/>
                </a:cubicBezTo>
                <a:lnTo>
                  <a:pt x="414" y="592"/>
                </a:lnTo>
                <a:cubicBezTo>
                  <a:pt x="281" y="646"/>
                  <a:pt x="147" y="700"/>
                  <a:pt x="13" y="767"/>
                </a:cubicBezTo>
                <a:cubicBezTo>
                  <a:pt x="0" y="767"/>
                  <a:pt x="0" y="780"/>
                  <a:pt x="0" y="794"/>
                </a:cubicBezTo>
                <a:cubicBezTo>
                  <a:pt x="0" y="807"/>
                  <a:pt x="13" y="820"/>
                  <a:pt x="27" y="820"/>
                </a:cubicBezTo>
                <a:cubicBezTo>
                  <a:pt x="174" y="807"/>
                  <a:pt x="321" y="780"/>
                  <a:pt x="455" y="740"/>
                </a:cubicBezTo>
                <a:cubicBezTo>
                  <a:pt x="602" y="700"/>
                  <a:pt x="735" y="646"/>
                  <a:pt x="869" y="580"/>
                </a:cubicBezTo>
                <a:cubicBezTo>
                  <a:pt x="1003" y="526"/>
                  <a:pt x="1137" y="459"/>
                  <a:pt x="1271" y="392"/>
                </a:cubicBezTo>
                <a:cubicBezTo>
                  <a:pt x="1352" y="347"/>
                  <a:pt x="1439" y="302"/>
                  <a:pt x="1524" y="249"/>
                </a:cubicBezTo>
                <a:lnTo>
                  <a:pt x="1524" y="249"/>
                </a:lnTo>
                <a:cubicBezTo>
                  <a:pt x="1543" y="350"/>
                  <a:pt x="1564" y="451"/>
                  <a:pt x="1592" y="553"/>
                </a:cubicBezTo>
                <a:cubicBezTo>
                  <a:pt x="1632" y="713"/>
                  <a:pt x="1672" y="847"/>
                  <a:pt x="1725" y="994"/>
                </a:cubicBezTo>
                <a:cubicBezTo>
                  <a:pt x="1779" y="1141"/>
                  <a:pt x="1846" y="1288"/>
                  <a:pt x="1913" y="1422"/>
                </a:cubicBezTo>
                <a:cubicBezTo>
                  <a:pt x="1980" y="1556"/>
                  <a:pt x="2073" y="1703"/>
                  <a:pt x="2207" y="1796"/>
                </a:cubicBezTo>
                <a:lnTo>
                  <a:pt x="2234" y="1796"/>
                </a:lnTo>
                <a:cubicBezTo>
                  <a:pt x="2248" y="1784"/>
                  <a:pt x="2248" y="1770"/>
                  <a:pt x="2248" y="1757"/>
                </a:cubicBezTo>
                <a:cubicBezTo>
                  <a:pt x="2167" y="1623"/>
                  <a:pt x="2114" y="1489"/>
                  <a:pt x="2046" y="1355"/>
                </a:cubicBezTo>
                <a:cubicBezTo>
                  <a:pt x="1993" y="1222"/>
                  <a:pt x="1953" y="1074"/>
                  <a:pt x="1913" y="940"/>
                </a:cubicBezTo>
                <a:cubicBezTo>
                  <a:pt x="1873" y="794"/>
                  <a:pt x="1832" y="646"/>
                  <a:pt x="1793" y="512"/>
                </a:cubicBezTo>
                <a:lnTo>
                  <a:pt x="1672" y="71"/>
                </a:lnTo>
                <a:cubicBezTo>
                  <a:pt x="1672" y="57"/>
                  <a:pt x="1659" y="45"/>
                  <a:pt x="1659" y="31"/>
                </a:cubicBezTo>
                <a:cubicBezTo>
                  <a:pt x="1639" y="11"/>
                  <a:pt x="1615" y="1"/>
                  <a:pt x="1592" y="1"/>
                </a:cubicBezTo>
                <a:close/>
              </a:path>
            </a:pathLst>
          </a:custGeom>
          <a:solidFill>
            <a:srgbClr val="093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2"/>
          <p:cNvSpPr/>
          <p:nvPr/>
        </p:nvSpPr>
        <p:spPr>
          <a:xfrm>
            <a:off x="6421279" y="3738230"/>
            <a:ext cx="200239" cy="147883"/>
          </a:xfrm>
          <a:custGeom>
            <a:avLst/>
            <a:gdLst/>
            <a:ahLst/>
            <a:cxnLst/>
            <a:rect l="l" t="t" r="r" b="b"/>
            <a:pathLst>
              <a:path w="2302" h="1700" extrusionOk="0">
                <a:moveTo>
                  <a:pt x="1816" y="0"/>
                </a:moveTo>
                <a:cubicBezTo>
                  <a:pt x="1798" y="0"/>
                  <a:pt x="1780" y="5"/>
                  <a:pt x="1766" y="15"/>
                </a:cubicBezTo>
                <a:cubicBezTo>
                  <a:pt x="1645" y="108"/>
                  <a:pt x="1512" y="175"/>
                  <a:pt x="1365" y="241"/>
                </a:cubicBezTo>
                <a:cubicBezTo>
                  <a:pt x="1217" y="309"/>
                  <a:pt x="1071" y="375"/>
                  <a:pt x="923" y="416"/>
                </a:cubicBezTo>
                <a:cubicBezTo>
                  <a:pt x="776" y="469"/>
                  <a:pt x="629" y="509"/>
                  <a:pt x="468" y="562"/>
                </a:cubicBezTo>
                <a:cubicBezTo>
                  <a:pt x="322" y="616"/>
                  <a:pt x="174" y="669"/>
                  <a:pt x="27" y="737"/>
                </a:cubicBezTo>
                <a:cubicBezTo>
                  <a:pt x="13" y="737"/>
                  <a:pt x="1" y="750"/>
                  <a:pt x="13" y="764"/>
                </a:cubicBezTo>
                <a:cubicBezTo>
                  <a:pt x="13" y="790"/>
                  <a:pt x="27" y="790"/>
                  <a:pt x="40" y="790"/>
                </a:cubicBezTo>
                <a:cubicBezTo>
                  <a:pt x="201" y="776"/>
                  <a:pt x="361" y="750"/>
                  <a:pt x="522" y="710"/>
                </a:cubicBezTo>
                <a:cubicBezTo>
                  <a:pt x="669" y="669"/>
                  <a:pt x="816" y="616"/>
                  <a:pt x="977" y="562"/>
                </a:cubicBezTo>
                <a:cubicBezTo>
                  <a:pt x="1124" y="496"/>
                  <a:pt x="1271" y="443"/>
                  <a:pt x="1431" y="389"/>
                </a:cubicBezTo>
                <a:cubicBezTo>
                  <a:pt x="1534" y="352"/>
                  <a:pt x="1637" y="308"/>
                  <a:pt x="1740" y="253"/>
                </a:cubicBezTo>
                <a:lnTo>
                  <a:pt x="1740" y="253"/>
                </a:lnTo>
                <a:cubicBezTo>
                  <a:pt x="1750" y="345"/>
                  <a:pt x="1761" y="434"/>
                  <a:pt x="1779" y="523"/>
                </a:cubicBezTo>
                <a:cubicBezTo>
                  <a:pt x="1806" y="657"/>
                  <a:pt x="1847" y="803"/>
                  <a:pt x="1886" y="937"/>
                </a:cubicBezTo>
                <a:cubicBezTo>
                  <a:pt x="1927" y="1071"/>
                  <a:pt x="1966" y="1204"/>
                  <a:pt x="2020" y="1325"/>
                </a:cubicBezTo>
                <a:cubicBezTo>
                  <a:pt x="2087" y="1459"/>
                  <a:pt x="2154" y="1593"/>
                  <a:pt x="2261" y="1686"/>
                </a:cubicBezTo>
                <a:cubicBezTo>
                  <a:pt x="2261" y="1700"/>
                  <a:pt x="2275" y="1700"/>
                  <a:pt x="2287" y="1700"/>
                </a:cubicBezTo>
                <a:cubicBezTo>
                  <a:pt x="2301" y="1686"/>
                  <a:pt x="2301" y="1673"/>
                  <a:pt x="2301" y="1659"/>
                </a:cubicBezTo>
                <a:cubicBezTo>
                  <a:pt x="2248" y="1525"/>
                  <a:pt x="2207" y="1406"/>
                  <a:pt x="2168" y="1272"/>
                </a:cubicBezTo>
                <a:cubicBezTo>
                  <a:pt x="2127" y="1151"/>
                  <a:pt x="2087" y="1017"/>
                  <a:pt x="2061" y="883"/>
                </a:cubicBezTo>
                <a:lnTo>
                  <a:pt x="1980" y="482"/>
                </a:lnTo>
                <a:cubicBezTo>
                  <a:pt x="1954" y="348"/>
                  <a:pt x="1940" y="215"/>
                  <a:pt x="1913" y="95"/>
                </a:cubicBezTo>
                <a:lnTo>
                  <a:pt x="1913" y="81"/>
                </a:lnTo>
                <a:cubicBezTo>
                  <a:pt x="1913" y="68"/>
                  <a:pt x="1913" y="54"/>
                  <a:pt x="1900" y="41"/>
                </a:cubicBezTo>
                <a:cubicBezTo>
                  <a:pt x="1883" y="15"/>
                  <a:pt x="1849" y="0"/>
                  <a:pt x="1816" y="0"/>
                </a:cubicBezTo>
                <a:close/>
              </a:path>
            </a:pathLst>
          </a:custGeom>
          <a:solidFill>
            <a:srgbClr val="093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2"/>
          <p:cNvSpPr/>
          <p:nvPr/>
        </p:nvSpPr>
        <p:spPr>
          <a:xfrm>
            <a:off x="6137360" y="4408488"/>
            <a:ext cx="463195" cy="787173"/>
          </a:xfrm>
          <a:custGeom>
            <a:avLst/>
            <a:gdLst/>
            <a:ahLst/>
            <a:cxnLst/>
            <a:rect l="l" t="t" r="r" b="b"/>
            <a:pathLst>
              <a:path w="5325" h="9049" extrusionOk="0">
                <a:moveTo>
                  <a:pt x="2735" y="0"/>
                </a:moveTo>
                <a:cubicBezTo>
                  <a:pt x="2339" y="0"/>
                  <a:pt x="215" y="931"/>
                  <a:pt x="215" y="1980"/>
                </a:cubicBezTo>
                <a:cubicBezTo>
                  <a:pt x="215" y="2495"/>
                  <a:pt x="524" y="2625"/>
                  <a:pt x="838" y="2625"/>
                </a:cubicBezTo>
                <a:cubicBezTo>
                  <a:pt x="1159" y="2625"/>
                  <a:pt x="1485" y="2488"/>
                  <a:pt x="1485" y="2488"/>
                </a:cubicBezTo>
                <a:lnTo>
                  <a:pt x="1485" y="2488"/>
                </a:lnTo>
                <a:cubicBezTo>
                  <a:pt x="1485" y="2489"/>
                  <a:pt x="1" y="4295"/>
                  <a:pt x="468" y="4963"/>
                </a:cubicBezTo>
                <a:cubicBezTo>
                  <a:pt x="606" y="5169"/>
                  <a:pt x="767" y="5241"/>
                  <a:pt x="926" y="5241"/>
                </a:cubicBezTo>
                <a:cubicBezTo>
                  <a:pt x="1293" y="5241"/>
                  <a:pt x="1645" y="4857"/>
                  <a:pt x="1646" y="4856"/>
                </a:cubicBezTo>
                <a:lnTo>
                  <a:pt x="1646" y="4856"/>
                </a:lnTo>
                <a:cubicBezTo>
                  <a:pt x="1645" y="4857"/>
                  <a:pt x="1030" y="6890"/>
                  <a:pt x="1753" y="7491"/>
                </a:cubicBezTo>
                <a:cubicBezTo>
                  <a:pt x="1929" y="7635"/>
                  <a:pt x="2070" y="7689"/>
                  <a:pt x="2181" y="7689"/>
                </a:cubicBezTo>
                <a:cubicBezTo>
                  <a:pt x="2527" y="7689"/>
                  <a:pt x="2596" y="7170"/>
                  <a:pt x="2596" y="7170"/>
                </a:cubicBezTo>
                <a:cubicBezTo>
                  <a:pt x="2596" y="7170"/>
                  <a:pt x="3051" y="8936"/>
                  <a:pt x="3920" y="9043"/>
                </a:cubicBezTo>
                <a:cubicBezTo>
                  <a:pt x="3951" y="9047"/>
                  <a:pt x="3982" y="9048"/>
                  <a:pt x="4010" y="9048"/>
                </a:cubicBezTo>
                <a:cubicBezTo>
                  <a:pt x="4758" y="9048"/>
                  <a:pt x="4348" y="7746"/>
                  <a:pt x="4348" y="7746"/>
                </a:cubicBezTo>
                <a:lnTo>
                  <a:pt x="4348" y="7746"/>
                </a:lnTo>
                <a:cubicBezTo>
                  <a:pt x="4348" y="7746"/>
                  <a:pt x="4649" y="8012"/>
                  <a:pt x="4876" y="8012"/>
                </a:cubicBezTo>
                <a:cubicBezTo>
                  <a:pt x="4963" y="8012"/>
                  <a:pt x="5039" y="7973"/>
                  <a:pt x="5084" y="7866"/>
                </a:cubicBezTo>
                <a:cubicBezTo>
                  <a:pt x="5325" y="7277"/>
                  <a:pt x="4348" y="6234"/>
                  <a:pt x="4348" y="6234"/>
                </a:cubicBezTo>
                <a:lnTo>
                  <a:pt x="4348" y="6234"/>
                </a:lnTo>
                <a:cubicBezTo>
                  <a:pt x="4348" y="6234"/>
                  <a:pt x="4421" y="6256"/>
                  <a:pt x="4514" y="6256"/>
                </a:cubicBezTo>
                <a:cubicBezTo>
                  <a:pt x="4674" y="6256"/>
                  <a:pt x="4893" y="6192"/>
                  <a:pt x="4909" y="5846"/>
                </a:cubicBezTo>
                <a:cubicBezTo>
                  <a:pt x="4923" y="5297"/>
                  <a:pt x="3987" y="4429"/>
                  <a:pt x="3987" y="4428"/>
                </a:cubicBezTo>
                <a:lnTo>
                  <a:pt x="3987" y="4428"/>
                </a:lnTo>
                <a:cubicBezTo>
                  <a:pt x="3987" y="4429"/>
                  <a:pt x="4146" y="4558"/>
                  <a:pt x="4307" y="4558"/>
                </a:cubicBezTo>
                <a:cubicBezTo>
                  <a:pt x="4415" y="4558"/>
                  <a:pt x="4524" y="4500"/>
                  <a:pt x="4588" y="4307"/>
                </a:cubicBezTo>
                <a:cubicBezTo>
                  <a:pt x="4749" y="3826"/>
                  <a:pt x="3720" y="2810"/>
                  <a:pt x="3719" y="2809"/>
                </a:cubicBezTo>
                <a:lnTo>
                  <a:pt x="3719" y="2809"/>
                </a:lnTo>
                <a:cubicBezTo>
                  <a:pt x="3720" y="2809"/>
                  <a:pt x="3991" y="3016"/>
                  <a:pt x="4220" y="3016"/>
                </a:cubicBezTo>
                <a:cubicBezTo>
                  <a:pt x="4320" y="3016"/>
                  <a:pt x="4411" y="2977"/>
                  <a:pt x="4468" y="2863"/>
                </a:cubicBezTo>
                <a:cubicBezTo>
                  <a:pt x="4736" y="2301"/>
                  <a:pt x="3491" y="14"/>
                  <a:pt x="2742" y="0"/>
                </a:cubicBezTo>
                <a:cubicBezTo>
                  <a:pt x="2740" y="0"/>
                  <a:pt x="2737" y="0"/>
                  <a:pt x="2735" y="0"/>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2"/>
          <p:cNvSpPr/>
          <p:nvPr/>
        </p:nvSpPr>
        <p:spPr>
          <a:xfrm>
            <a:off x="6339861" y="4242772"/>
            <a:ext cx="150136" cy="895388"/>
          </a:xfrm>
          <a:custGeom>
            <a:avLst/>
            <a:gdLst/>
            <a:ahLst/>
            <a:cxnLst/>
            <a:rect l="l" t="t" r="r" b="b"/>
            <a:pathLst>
              <a:path w="1726" h="10293" extrusionOk="0">
                <a:moveTo>
                  <a:pt x="1685" y="0"/>
                </a:moveTo>
                <a:cubicBezTo>
                  <a:pt x="1681" y="0"/>
                  <a:pt x="1676" y="2"/>
                  <a:pt x="1672" y="6"/>
                </a:cubicBezTo>
                <a:cubicBezTo>
                  <a:pt x="1311" y="314"/>
                  <a:pt x="1044" y="689"/>
                  <a:pt x="816" y="1076"/>
                </a:cubicBezTo>
                <a:cubicBezTo>
                  <a:pt x="762" y="1183"/>
                  <a:pt x="709" y="1277"/>
                  <a:pt x="655" y="1384"/>
                </a:cubicBezTo>
                <a:lnTo>
                  <a:pt x="589" y="1545"/>
                </a:lnTo>
                <a:lnTo>
                  <a:pt x="521" y="1705"/>
                </a:lnTo>
                <a:cubicBezTo>
                  <a:pt x="428" y="1905"/>
                  <a:pt x="361" y="2133"/>
                  <a:pt x="295" y="2347"/>
                </a:cubicBezTo>
                <a:cubicBezTo>
                  <a:pt x="174" y="2788"/>
                  <a:pt x="93" y="3243"/>
                  <a:pt x="40" y="3698"/>
                </a:cubicBezTo>
                <a:cubicBezTo>
                  <a:pt x="27" y="3805"/>
                  <a:pt x="27" y="3926"/>
                  <a:pt x="27" y="4033"/>
                </a:cubicBezTo>
                <a:cubicBezTo>
                  <a:pt x="13" y="4153"/>
                  <a:pt x="13" y="4260"/>
                  <a:pt x="0" y="4380"/>
                </a:cubicBezTo>
                <a:cubicBezTo>
                  <a:pt x="13" y="4607"/>
                  <a:pt x="13" y="4835"/>
                  <a:pt x="27" y="5062"/>
                </a:cubicBezTo>
                <a:cubicBezTo>
                  <a:pt x="81" y="5972"/>
                  <a:pt x="227" y="6868"/>
                  <a:pt x="468" y="7751"/>
                </a:cubicBezTo>
                <a:cubicBezTo>
                  <a:pt x="589" y="8192"/>
                  <a:pt x="735" y="8620"/>
                  <a:pt x="896" y="9048"/>
                </a:cubicBezTo>
                <a:cubicBezTo>
                  <a:pt x="1056" y="9476"/>
                  <a:pt x="1231" y="9891"/>
                  <a:pt x="1472" y="10279"/>
                </a:cubicBezTo>
                <a:cubicBezTo>
                  <a:pt x="1472" y="10293"/>
                  <a:pt x="1485" y="10293"/>
                  <a:pt x="1498" y="10293"/>
                </a:cubicBezTo>
                <a:cubicBezTo>
                  <a:pt x="1511" y="10293"/>
                  <a:pt x="1525" y="10279"/>
                  <a:pt x="1511" y="10252"/>
                </a:cubicBezTo>
                <a:cubicBezTo>
                  <a:pt x="1177" y="9423"/>
                  <a:pt x="869" y="8581"/>
                  <a:pt x="655" y="7698"/>
                </a:cubicBezTo>
                <a:cubicBezTo>
                  <a:pt x="589" y="7484"/>
                  <a:pt x="548" y="7270"/>
                  <a:pt x="495" y="7042"/>
                </a:cubicBezTo>
                <a:cubicBezTo>
                  <a:pt x="455" y="6828"/>
                  <a:pt x="414" y="6601"/>
                  <a:pt x="375" y="6387"/>
                </a:cubicBezTo>
                <a:lnTo>
                  <a:pt x="321" y="6052"/>
                </a:lnTo>
                <a:lnTo>
                  <a:pt x="281" y="5718"/>
                </a:lnTo>
                <a:cubicBezTo>
                  <a:pt x="241" y="5490"/>
                  <a:pt x="227" y="5276"/>
                  <a:pt x="200" y="5049"/>
                </a:cubicBezTo>
                <a:cubicBezTo>
                  <a:pt x="120" y="4153"/>
                  <a:pt x="188" y="3243"/>
                  <a:pt x="441" y="2387"/>
                </a:cubicBezTo>
                <a:cubicBezTo>
                  <a:pt x="575" y="1959"/>
                  <a:pt x="735" y="1545"/>
                  <a:pt x="949" y="1156"/>
                </a:cubicBezTo>
                <a:cubicBezTo>
                  <a:pt x="1163" y="755"/>
                  <a:pt x="1404" y="380"/>
                  <a:pt x="1712" y="59"/>
                </a:cubicBezTo>
                <a:lnTo>
                  <a:pt x="1712" y="47"/>
                </a:lnTo>
                <a:cubicBezTo>
                  <a:pt x="1725" y="47"/>
                  <a:pt x="1725" y="20"/>
                  <a:pt x="1712" y="6"/>
                </a:cubicBezTo>
                <a:cubicBezTo>
                  <a:pt x="1703" y="6"/>
                  <a:pt x="1694" y="0"/>
                  <a:pt x="1685" y="0"/>
                </a:cubicBezTo>
                <a:close/>
              </a:path>
            </a:pathLst>
          </a:custGeom>
          <a:solidFill>
            <a:srgbClr val="093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2"/>
          <p:cNvSpPr/>
          <p:nvPr/>
        </p:nvSpPr>
        <p:spPr>
          <a:xfrm>
            <a:off x="6763391" y="3539284"/>
            <a:ext cx="40709" cy="39667"/>
          </a:xfrm>
          <a:custGeom>
            <a:avLst/>
            <a:gdLst/>
            <a:ahLst/>
            <a:cxnLst/>
            <a:rect l="l" t="t" r="r" b="b"/>
            <a:pathLst>
              <a:path w="468" h="456" extrusionOk="0">
                <a:moveTo>
                  <a:pt x="241" y="1"/>
                </a:moveTo>
                <a:cubicBezTo>
                  <a:pt x="200" y="1"/>
                  <a:pt x="174" y="1"/>
                  <a:pt x="147" y="14"/>
                </a:cubicBezTo>
                <a:cubicBezTo>
                  <a:pt x="120" y="28"/>
                  <a:pt x="93" y="40"/>
                  <a:pt x="67" y="67"/>
                </a:cubicBezTo>
                <a:cubicBezTo>
                  <a:pt x="54" y="81"/>
                  <a:pt x="40" y="108"/>
                  <a:pt x="27" y="135"/>
                </a:cubicBezTo>
                <a:cubicBezTo>
                  <a:pt x="13" y="161"/>
                  <a:pt x="0" y="201"/>
                  <a:pt x="0" y="228"/>
                </a:cubicBezTo>
                <a:cubicBezTo>
                  <a:pt x="13" y="254"/>
                  <a:pt x="13" y="268"/>
                  <a:pt x="13" y="295"/>
                </a:cubicBezTo>
                <a:cubicBezTo>
                  <a:pt x="27" y="335"/>
                  <a:pt x="40" y="361"/>
                  <a:pt x="67" y="388"/>
                </a:cubicBezTo>
                <a:cubicBezTo>
                  <a:pt x="93" y="402"/>
                  <a:pt x="107" y="415"/>
                  <a:pt x="120" y="429"/>
                </a:cubicBezTo>
                <a:cubicBezTo>
                  <a:pt x="161" y="456"/>
                  <a:pt x="200" y="456"/>
                  <a:pt x="241" y="456"/>
                </a:cubicBezTo>
                <a:cubicBezTo>
                  <a:pt x="268" y="456"/>
                  <a:pt x="295" y="456"/>
                  <a:pt x="321" y="442"/>
                </a:cubicBezTo>
                <a:cubicBezTo>
                  <a:pt x="348" y="429"/>
                  <a:pt x="375" y="415"/>
                  <a:pt x="402" y="388"/>
                </a:cubicBezTo>
                <a:cubicBezTo>
                  <a:pt x="428" y="375"/>
                  <a:pt x="441" y="349"/>
                  <a:pt x="441" y="322"/>
                </a:cubicBezTo>
                <a:cubicBezTo>
                  <a:pt x="468" y="295"/>
                  <a:pt x="468" y="254"/>
                  <a:pt x="468" y="228"/>
                </a:cubicBezTo>
                <a:cubicBezTo>
                  <a:pt x="468" y="201"/>
                  <a:pt x="468" y="188"/>
                  <a:pt x="455" y="161"/>
                </a:cubicBezTo>
                <a:cubicBezTo>
                  <a:pt x="455" y="121"/>
                  <a:pt x="428" y="94"/>
                  <a:pt x="402" y="67"/>
                </a:cubicBezTo>
                <a:cubicBezTo>
                  <a:pt x="388" y="54"/>
                  <a:pt x="375" y="40"/>
                  <a:pt x="348" y="28"/>
                </a:cubicBezTo>
                <a:cubicBezTo>
                  <a:pt x="321" y="1"/>
                  <a:pt x="281" y="1"/>
                  <a:pt x="241" y="1"/>
                </a:cubicBezTo>
                <a:close/>
              </a:path>
            </a:pathLst>
          </a:custGeom>
          <a:solidFill>
            <a:srgbClr val="87C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2"/>
          <p:cNvSpPr/>
          <p:nvPr/>
        </p:nvSpPr>
        <p:spPr>
          <a:xfrm>
            <a:off x="6843592" y="3556682"/>
            <a:ext cx="29227" cy="29229"/>
          </a:xfrm>
          <a:custGeom>
            <a:avLst/>
            <a:gdLst/>
            <a:ahLst/>
            <a:cxnLst/>
            <a:rect l="l" t="t" r="r" b="b"/>
            <a:pathLst>
              <a:path w="336" h="336" extrusionOk="0">
                <a:moveTo>
                  <a:pt x="161" y="1"/>
                </a:moveTo>
                <a:cubicBezTo>
                  <a:pt x="134" y="1"/>
                  <a:pt x="108" y="15"/>
                  <a:pt x="81" y="28"/>
                </a:cubicBezTo>
                <a:cubicBezTo>
                  <a:pt x="54" y="42"/>
                  <a:pt x="41" y="68"/>
                  <a:pt x="27" y="81"/>
                </a:cubicBezTo>
                <a:cubicBezTo>
                  <a:pt x="15" y="108"/>
                  <a:pt x="1" y="135"/>
                  <a:pt x="1" y="175"/>
                </a:cubicBezTo>
                <a:cubicBezTo>
                  <a:pt x="1" y="202"/>
                  <a:pt x="15" y="229"/>
                  <a:pt x="27" y="256"/>
                </a:cubicBezTo>
                <a:cubicBezTo>
                  <a:pt x="41" y="282"/>
                  <a:pt x="54" y="295"/>
                  <a:pt x="81" y="309"/>
                </a:cubicBezTo>
                <a:cubicBezTo>
                  <a:pt x="108" y="322"/>
                  <a:pt x="134" y="336"/>
                  <a:pt x="161" y="336"/>
                </a:cubicBezTo>
                <a:cubicBezTo>
                  <a:pt x="202" y="336"/>
                  <a:pt x="229" y="322"/>
                  <a:pt x="255" y="309"/>
                </a:cubicBezTo>
                <a:cubicBezTo>
                  <a:pt x="268" y="295"/>
                  <a:pt x="282" y="295"/>
                  <a:pt x="295" y="282"/>
                </a:cubicBezTo>
                <a:cubicBezTo>
                  <a:pt x="309" y="268"/>
                  <a:pt x="309" y="256"/>
                  <a:pt x="322" y="242"/>
                </a:cubicBezTo>
                <a:cubicBezTo>
                  <a:pt x="322" y="242"/>
                  <a:pt x="322" y="229"/>
                  <a:pt x="336" y="229"/>
                </a:cubicBezTo>
                <a:lnTo>
                  <a:pt x="336" y="175"/>
                </a:lnTo>
                <a:lnTo>
                  <a:pt x="336" y="135"/>
                </a:lnTo>
                <a:cubicBezTo>
                  <a:pt x="336" y="122"/>
                  <a:pt x="336" y="122"/>
                  <a:pt x="322" y="108"/>
                </a:cubicBezTo>
                <a:cubicBezTo>
                  <a:pt x="322" y="95"/>
                  <a:pt x="309" y="81"/>
                  <a:pt x="309" y="68"/>
                </a:cubicBezTo>
                <a:cubicBezTo>
                  <a:pt x="282" y="54"/>
                  <a:pt x="295" y="54"/>
                  <a:pt x="268" y="42"/>
                </a:cubicBezTo>
                <a:cubicBezTo>
                  <a:pt x="268" y="42"/>
                  <a:pt x="268" y="28"/>
                  <a:pt x="255" y="28"/>
                </a:cubicBezTo>
                <a:cubicBezTo>
                  <a:pt x="229" y="15"/>
                  <a:pt x="202" y="1"/>
                  <a:pt x="161" y="1"/>
                </a:cubicBezTo>
                <a:close/>
              </a:path>
            </a:pathLst>
          </a:custGeom>
          <a:solidFill>
            <a:srgbClr val="87C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2"/>
          <p:cNvSpPr/>
          <p:nvPr/>
        </p:nvSpPr>
        <p:spPr>
          <a:xfrm>
            <a:off x="6847158" y="3514840"/>
            <a:ext cx="24443" cy="21052"/>
          </a:xfrm>
          <a:custGeom>
            <a:avLst/>
            <a:gdLst/>
            <a:ahLst/>
            <a:cxnLst/>
            <a:rect l="l" t="t" r="r" b="b"/>
            <a:pathLst>
              <a:path w="281" h="242" extrusionOk="0">
                <a:moveTo>
                  <a:pt x="120" y="0"/>
                </a:moveTo>
                <a:cubicBezTo>
                  <a:pt x="107" y="0"/>
                  <a:pt x="93" y="0"/>
                  <a:pt x="81" y="14"/>
                </a:cubicBezTo>
                <a:cubicBezTo>
                  <a:pt x="67" y="14"/>
                  <a:pt x="54" y="14"/>
                  <a:pt x="40" y="27"/>
                </a:cubicBezTo>
                <a:cubicBezTo>
                  <a:pt x="27" y="41"/>
                  <a:pt x="27" y="54"/>
                  <a:pt x="13" y="68"/>
                </a:cubicBezTo>
                <a:cubicBezTo>
                  <a:pt x="13" y="81"/>
                  <a:pt x="0" y="95"/>
                  <a:pt x="0" y="121"/>
                </a:cubicBezTo>
                <a:cubicBezTo>
                  <a:pt x="13" y="134"/>
                  <a:pt x="13" y="134"/>
                  <a:pt x="13" y="148"/>
                </a:cubicBezTo>
                <a:cubicBezTo>
                  <a:pt x="13" y="175"/>
                  <a:pt x="27" y="188"/>
                  <a:pt x="40" y="202"/>
                </a:cubicBezTo>
                <a:lnTo>
                  <a:pt x="67" y="228"/>
                </a:lnTo>
                <a:cubicBezTo>
                  <a:pt x="81" y="228"/>
                  <a:pt x="107" y="241"/>
                  <a:pt x="120" y="241"/>
                </a:cubicBezTo>
                <a:lnTo>
                  <a:pt x="174" y="241"/>
                </a:lnTo>
                <a:cubicBezTo>
                  <a:pt x="174" y="228"/>
                  <a:pt x="174" y="228"/>
                  <a:pt x="188" y="228"/>
                </a:cubicBezTo>
                <a:cubicBezTo>
                  <a:pt x="200" y="228"/>
                  <a:pt x="200" y="228"/>
                  <a:pt x="214" y="214"/>
                </a:cubicBezTo>
                <a:cubicBezTo>
                  <a:pt x="241" y="202"/>
                  <a:pt x="254" y="188"/>
                  <a:pt x="254" y="175"/>
                </a:cubicBezTo>
                <a:cubicBezTo>
                  <a:pt x="268" y="161"/>
                  <a:pt x="281" y="134"/>
                  <a:pt x="281" y="121"/>
                </a:cubicBezTo>
                <a:cubicBezTo>
                  <a:pt x="281" y="95"/>
                  <a:pt x="268" y="81"/>
                  <a:pt x="254" y="54"/>
                </a:cubicBezTo>
                <a:cubicBezTo>
                  <a:pt x="254" y="41"/>
                  <a:pt x="241" y="27"/>
                  <a:pt x="214" y="14"/>
                </a:cubicBezTo>
                <a:cubicBezTo>
                  <a:pt x="200" y="14"/>
                  <a:pt x="200" y="14"/>
                  <a:pt x="188" y="0"/>
                </a:cubicBezTo>
                <a:close/>
              </a:path>
            </a:pathLst>
          </a:custGeom>
          <a:solidFill>
            <a:srgbClr val="87C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2"/>
          <p:cNvSpPr/>
          <p:nvPr/>
        </p:nvSpPr>
        <p:spPr>
          <a:xfrm>
            <a:off x="6576026" y="5189310"/>
            <a:ext cx="32619" cy="32621"/>
          </a:xfrm>
          <a:custGeom>
            <a:avLst/>
            <a:gdLst/>
            <a:ahLst/>
            <a:cxnLst/>
            <a:rect l="l" t="t" r="r" b="b"/>
            <a:pathLst>
              <a:path w="375" h="375" extrusionOk="0">
                <a:moveTo>
                  <a:pt x="187" y="0"/>
                </a:moveTo>
                <a:cubicBezTo>
                  <a:pt x="161" y="0"/>
                  <a:pt x="134" y="13"/>
                  <a:pt x="107" y="27"/>
                </a:cubicBezTo>
                <a:cubicBezTo>
                  <a:pt x="94" y="27"/>
                  <a:pt x="68" y="40"/>
                  <a:pt x="54" y="54"/>
                </a:cubicBezTo>
                <a:cubicBezTo>
                  <a:pt x="41" y="81"/>
                  <a:pt x="27" y="93"/>
                  <a:pt x="14" y="120"/>
                </a:cubicBezTo>
                <a:cubicBezTo>
                  <a:pt x="0" y="147"/>
                  <a:pt x="0" y="161"/>
                  <a:pt x="0" y="188"/>
                </a:cubicBezTo>
                <a:lnTo>
                  <a:pt x="0" y="241"/>
                </a:lnTo>
                <a:cubicBezTo>
                  <a:pt x="14" y="268"/>
                  <a:pt x="27" y="295"/>
                  <a:pt x="54" y="321"/>
                </a:cubicBezTo>
                <a:cubicBezTo>
                  <a:pt x="68" y="334"/>
                  <a:pt x="80" y="334"/>
                  <a:pt x="94" y="348"/>
                </a:cubicBezTo>
                <a:cubicBezTo>
                  <a:pt x="121" y="361"/>
                  <a:pt x="148" y="375"/>
                  <a:pt x="187" y="375"/>
                </a:cubicBezTo>
                <a:cubicBezTo>
                  <a:pt x="214" y="375"/>
                  <a:pt x="228" y="375"/>
                  <a:pt x="255" y="361"/>
                </a:cubicBezTo>
                <a:cubicBezTo>
                  <a:pt x="282" y="348"/>
                  <a:pt x="294" y="334"/>
                  <a:pt x="308" y="321"/>
                </a:cubicBezTo>
                <a:cubicBezTo>
                  <a:pt x="335" y="307"/>
                  <a:pt x="348" y="281"/>
                  <a:pt x="348" y="254"/>
                </a:cubicBezTo>
                <a:cubicBezTo>
                  <a:pt x="362" y="241"/>
                  <a:pt x="375" y="214"/>
                  <a:pt x="362" y="188"/>
                </a:cubicBezTo>
                <a:lnTo>
                  <a:pt x="362" y="147"/>
                </a:lnTo>
                <a:cubicBezTo>
                  <a:pt x="348" y="107"/>
                  <a:pt x="335" y="81"/>
                  <a:pt x="308" y="54"/>
                </a:cubicBezTo>
                <a:cubicBezTo>
                  <a:pt x="294" y="54"/>
                  <a:pt x="294" y="40"/>
                  <a:pt x="282" y="27"/>
                </a:cubicBezTo>
                <a:cubicBezTo>
                  <a:pt x="255" y="13"/>
                  <a:pt x="214" y="0"/>
                  <a:pt x="187" y="0"/>
                </a:cubicBezTo>
                <a:close/>
              </a:path>
            </a:pathLst>
          </a:custGeom>
          <a:solidFill>
            <a:srgbClr val="87C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2"/>
          <p:cNvSpPr/>
          <p:nvPr/>
        </p:nvSpPr>
        <p:spPr>
          <a:xfrm>
            <a:off x="6644657" y="5201228"/>
            <a:ext cx="23399" cy="21574"/>
          </a:xfrm>
          <a:custGeom>
            <a:avLst/>
            <a:gdLst/>
            <a:ahLst/>
            <a:cxnLst/>
            <a:rect l="l" t="t" r="r" b="b"/>
            <a:pathLst>
              <a:path w="269" h="248" extrusionOk="0">
                <a:moveTo>
                  <a:pt x="141" y="0"/>
                </a:moveTo>
                <a:cubicBezTo>
                  <a:pt x="131" y="0"/>
                  <a:pt x="121" y="4"/>
                  <a:pt x="108" y="10"/>
                </a:cubicBezTo>
                <a:lnTo>
                  <a:pt x="94" y="10"/>
                </a:lnTo>
                <a:cubicBezTo>
                  <a:pt x="81" y="10"/>
                  <a:pt x="81" y="24"/>
                  <a:pt x="67" y="24"/>
                </a:cubicBezTo>
                <a:cubicBezTo>
                  <a:pt x="54" y="37"/>
                  <a:pt x="40" y="37"/>
                  <a:pt x="28" y="51"/>
                </a:cubicBezTo>
                <a:cubicBezTo>
                  <a:pt x="28" y="63"/>
                  <a:pt x="14" y="63"/>
                  <a:pt x="14" y="77"/>
                </a:cubicBezTo>
                <a:cubicBezTo>
                  <a:pt x="14" y="90"/>
                  <a:pt x="1" y="104"/>
                  <a:pt x="1" y="131"/>
                </a:cubicBezTo>
                <a:cubicBezTo>
                  <a:pt x="14" y="131"/>
                  <a:pt x="14" y="144"/>
                  <a:pt x="14" y="158"/>
                </a:cubicBezTo>
                <a:cubicBezTo>
                  <a:pt x="14" y="170"/>
                  <a:pt x="14" y="170"/>
                  <a:pt x="28" y="184"/>
                </a:cubicBezTo>
                <a:cubicBezTo>
                  <a:pt x="28" y="197"/>
                  <a:pt x="40" y="211"/>
                  <a:pt x="54" y="211"/>
                </a:cubicBezTo>
                <a:cubicBezTo>
                  <a:pt x="67" y="224"/>
                  <a:pt x="81" y="238"/>
                  <a:pt x="94" y="238"/>
                </a:cubicBezTo>
                <a:lnTo>
                  <a:pt x="108" y="238"/>
                </a:lnTo>
                <a:cubicBezTo>
                  <a:pt x="121" y="244"/>
                  <a:pt x="131" y="247"/>
                  <a:pt x="141" y="247"/>
                </a:cubicBezTo>
                <a:cubicBezTo>
                  <a:pt x="151" y="247"/>
                  <a:pt x="161" y="244"/>
                  <a:pt x="174" y="238"/>
                </a:cubicBezTo>
                <a:cubicBezTo>
                  <a:pt x="188" y="238"/>
                  <a:pt x="215" y="224"/>
                  <a:pt x="228" y="211"/>
                </a:cubicBezTo>
                <a:cubicBezTo>
                  <a:pt x="228" y="197"/>
                  <a:pt x="242" y="197"/>
                  <a:pt x="242" y="184"/>
                </a:cubicBezTo>
                <a:cubicBezTo>
                  <a:pt x="254" y="170"/>
                  <a:pt x="268" y="144"/>
                  <a:pt x="268" y="131"/>
                </a:cubicBezTo>
                <a:cubicBezTo>
                  <a:pt x="268" y="104"/>
                  <a:pt x="254" y="90"/>
                  <a:pt x="254" y="77"/>
                </a:cubicBezTo>
                <a:cubicBezTo>
                  <a:pt x="242" y="63"/>
                  <a:pt x="242" y="51"/>
                  <a:pt x="228" y="37"/>
                </a:cubicBezTo>
                <a:cubicBezTo>
                  <a:pt x="215" y="24"/>
                  <a:pt x="188" y="10"/>
                  <a:pt x="174" y="10"/>
                </a:cubicBezTo>
                <a:cubicBezTo>
                  <a:pt x="161" y="4"/>
                  <a:pt x="151" y="0"/>
                  <a:pt x="141" y="0"/>
                </a:cubicBezTo>
                <a:close/>
              </a:path>
            </a:pathLst>
          </a:custGeom>
          <a:solidFill>
            <a:srgbClr val="87C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2"/>
          <p:cNvSpPr/>
          <p:nvPr/>
        </p:nvSpPr>
        <p:spPr>
          <a:xfrm>
            <a:off x="6594641" y="5122937"/>
            <a:ext cx="30271" cy="30360"/>
          </a:xfrm>
          <a:custGeom>
            <a:avLst/>
            <a:gdLst/>
            <a:ahLst/>
            <a:cxnLst/>
            <a:rect l="l" t="t" r="r" b="b"/>
            <a:pathLst>
              <a:path w="348" h="349" extrusionOk="0">
                <a:moveTo>
                  <a:pt x="187" y="0"/>
                </a:moveTo>
                <a:cubicBezTo>
                  <a:pt x="175" y="14"/>
                  <a:pt x="148" y="14"/>
                  <a:pt x="134" y="14"/>
                </a:cubicBezTo>
                <a:cubicBezTo>
                  <a:pt x="107" y="14"/>
                  <a:pt x="94" y="27"/>
                  <a:pt x="68" y="54"/>
                </a:cubicBezTo>
                <a:lnTo>
                  <a:pt x="54" y="68"/>
                </a:lnTo>
                <a:cubicBezTo>
                  <a:pt x="41" y="81"/>
                  <a:pt x="41" y="95"/>
                  <a:pt x="27" y="107"/>
                </a:cubicBezTo>
                <a:cubicBezTo>
                  <a:pt x="14" y="121"/>
                  <a:pt x="14" y="134"/>
                  <a:pt x="14" y="148"/>
                </a:cubicBezTo>
                <a:lnTo>
                  <a:pt x="14" y="161"/>
                </a:lnTo>
                <a:cubicBezTo>
                  <a:pt x="0" y="188"/>
                  <a:pt x="0" y="214"/>
                  <a:pt x="14" y="241"/>
                </a:cubicBezTo>
                <a:cubicBezTo>
                  <a:pt x="14" y="268"/>
                  <a:pt x="27" y="282"/>
                  <a:pt x="54" y="309"/>
                </a:cubicBezTo>
                <a:cubicBezTo>
                  <a:pt x="68" y="321"/>
                  <a:pt x="94" y="335"/>
                  <a:pt x="121" y="348"/>
                </a:cubicBezTo>
                <a:lnTo>
                  <a:pt x="214" y="348"/>
                </a:lnTo>
                <a:cubicBezTo>
                  <a:pt x="228" y="335"/>
                  <a:pt x="241" y="335"/>
                  <a:pt x="255" y="321"/>
                </a:cubicBezTo>
                <a:cubicBezTo>
                  <a:pt x="268" y="321"/>
                  <a:pt x="268" y="309"/>
                  <a:pt x="282" y="295"/>
                </a:cubicBezTo>
                <a:cubicBezTo>
                  <a:pt x="294" y="295"/>
                  <a:pt x="294" y="295"/>
                  <a:pt x="294" y="282"/>
                </a:cubicBezTo>
                <a:cubicBezTo>
                  <a:pt x="321" y="268"/>
                  <a:pt x="321" y="255"/>
                  <a:pt x="335" y="228"/>
                </a:cubicBezTo>
                <a:cubicBezTo>
                  <a:pt x="348" y="214"/>
                  <a:pt x="348" y="188"/>
                  <a:pt x="348" y="175"/>
                </a:cubicBezTo>
                <a:cubicBezTo>
                  <a:pt x="348" y="148"/>
                  <a:pt x="348" y="121"/>
                  <a:pt x="335" y="107"/>
                </a:cubicBezTo>
                <a:cubicBezTo>
                  <a:pt x="321" y="81"/>
                  <a:pt x="321" y="68"/>
                  <a:pt x="294" y="54"/>
                </a:cubicBezTo>
                <a:cubicBezTo>
                  <a:pt x="294" y="41"/>
                  <a:pt x="282" y="41"/>
                  <a:pt x="268" y="27"/>
                </a:cubicBezTo>
                <a:cubicBezTo>
                  <a:pt x="241" y="14"/>
                  <a:pt x="214" y="0"/>
                  <a:pt x="187" y="0"/>
                </a:cubicBezTo>
                <a:close/>
              </a:path>
            </a:pathLst>
          </a:custGeom>
          <a:solidFill>
            <a:srgbClr val="87C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2"/>
          <p:cNvSpPr/>
          <p:nvPr/>
        </p:nvSpPr>
        <p:spPr>
          <a:xfrm>
            <a:off x="8564503" y="3250738"/>
            <a:ext cx="45406" cy="43060"/>
          </a:xfrm>
          <a:custGeom>
            <a:avLst/>
            <a:gdLst/>
            <a:ahLst/>
            <a:cxnLst/>
            <a:rect l="l" t="t" r="r" b="b"/>
            <a:pathLst>
              <a:path w="522" h="495" extrusionOk="0">
                <a:moveTo>
                  <a:pt x="188" y="0"/>
                </a:moveTo>
                <a:cubicBezTo>
                  <a:pt x="147" y="13"/>
                  <a:pt x="121" y="27"/>
                  <a:pt x="94" y="54"/>
                </a:cubicBezTo>
                <a:cubicBezTo>
                  <a:pt x="67" y="67"/>
                  <a:pt x="54" y="94"/>
                  <a:pt x="28" y="120"/>
                </a:cubicBezTo>
                <a:cubicBezTo>
                  <a:pt x="14" y="147"/>
                  <a:pt x="1" y="174"/>
                  <a:pt x="1" y="215"/>
                </a:cubicBezTo>
                <a:cubicBezTo>
                  <a:pt x="1" y="241"/>
                  <a:pt x="1" y="281"/>
                  <a:pt x="14" y="308"/>
                </a:cubicBezTo>
                <a:cubicBezTo>
                  <a:pt x="14" y="334"/>
                  <a:pt x="28" y="348"/>
                  <a:pt x="28" y="375"/>
                </a:cubicBezTo>
                <a:cubicBezTo>
                  <a:pt x="54" y="415"/>
                  <a:pt x="81" y="441"/>
                  <a:pt x="121" y="468"/>
                </a:cubicBezTo>
                <a:cubicBezTo>
                  <a:pt x="147" y="468"/>
                  <a:pt x="161" y="482"/>
                  <a:pt x="188" y="495"/>
                </a:cubicBezTo>
                <a:lnTo>
                  <a:pt x="322" y="495"/>
                </a:lnTo>
                <a:cubicBezTo>
                  <a:pt x="335" y="482"/>
                  <a:pt x="361" y="468"/>
                  <a:pt x="375" y="455"/>
                </a:cubicBezTo>
                <a:lnTo>
                  <a:pt x="388" y="455"/>
                </a:lnTo>
                <a:cubicBezTo>
                  <a:pt x="388" y="455"/>
                  <a:pt x="402" y="455"/>
                  <a:pt x="402" y="441"/>
                </a:cubicBezTo>
                <a:cubicBezTo>
                  <a:pt x="415" y="429"/>
                  <a:pt x="429" y="415"/>
                  <a:pt x="442" y="415"/>
                </a:cubicBezTo>
                <a:cubicBezTo>
                  <a:pt x="468" y="388"/>
                  <a:pt x="482" y="361"/>
                  <a:pt x="495" y="334"/>
                </a:cubicBezTo>
                <a:cubicBezTo>
                  <a:pt x="509" y="308"/>
                  <a:pt x="509" y="295"/>
                  <a:pt x="509" y="268"/>
                </a:cubicBezTo>
                <a:cubicBezTo>
                  <a:pt x="522" y="241"/>
                  <a:pt x="522" y="201"/>
                  <a:pt x="509" y="174"/>
                </a:cubicBezTo>
                <a:cubicBezTo>
                  <a:pt x="509" y="161"/>
                  <a:pt x="495" y="134"/>
                  <a:pt x="482" y="120"/>
                </a:cubicBezTo>
                <a:cubicBezTo>
                  <a:pt x="468" y="94"/>
                  <a:pt x="456" y="81"/>
                  <a:pt x="442" y="67"/>
                </a:cubicBezTo>
                <a:cubicBezTo>
                  <a:pt x="429" y="40"/>
                  <a:pt x="402" y="27"/>
                  <a:pt x="375" y="13"/>
                </a:cubicBezTo>
                <a:cubicBezTo>
                  <a:pt x="349" y="0"/>
                  <a:pt x="308" y="0"/>
                  <a:pt x="281" y="0"/>
                </a:cubicBezTo>
                <a:close/>
              </a:path>
            </a:pathLst>
          </a:custGeom>
          <a:solidFill>
            <a:srgbClr val="87C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2"/>
          <p:cNvSpPr/>
          <p:nvPr/>
        </p:nvSpPr>
        <p:spPr>
          <a:xfrm>
            <a:off x="8500482" y="3313545"/>
            <a:ext cx="28009" cy="27402"/>
          </a:xfrm>
          <a:custGeom>
            <a:avLst/>
            <a:gdLst/>
            <a:ahLst/>
            <a:cxnLst/>
            <a:rect l="l" t="t" r="r" b="b"/>
            <a:pathLst>
              <a:path w="322" h="315" extrusionOk="0">
                <a:moveTo>
                  <a:pt x="134" y="1"/>
                </a:moveTo>
                <a:cubicBezTo>
                  <a:pt x="121" y="1"/>
                  <a:pt x="108" y="1"/>
                  <a:pt x="95" y="14"/>
                </a:cubicBezTo>
                <a:cubicBezTo>
                  <a:pt x="81" y="14"/>
                  <a:pt x="68" y="14"/>
                  <a:pt x="68" y="28"/>
                </a:cubicBezTo>
                <a:cubicBezTo>
                  <a:pt x="41" y="40"/>
                  <a:pt x="27" y="54"/>
                  <a:pt x="14" y="67"/>
                </a:cubicBezTo>
                <a:cubicBezTo>
                  <a:pt x="1" y="94"/>
                  <a:pt x="1" y="121"/>
                  <a:pt x="1" y="147"/>
                </a:cubicBezTo>
                <a:cubicBezTo>
                  <a:pt x="1" y="188"/>
                  <a:pt x="1" y="215"/>
                  <a:pt x="14" y="228"/>
                </a:cubicBezTo>
                <a:cubicBezTo>
                  <a:pt x="27" y="242"/>
                  <a:pt x="41" y="254"/>
                  <a:pt x="41" y="268"/>
                </a:cubicBezTo>
                <a:cubicBezTo>
                  <a:pt x="54" y="281"/>
                  <a:pt x="68" y="281"/>
                  <a:pt x="81" y="295"/>
                </a:cubicBezTo>
                <a:cubicBezTo>
                  <a:pt x="95" y="295"/>
                  <a:pt x="108" y="308"/>
                  <a:pt x="121" y="308"/>
                </a:cubicBezTo>
                <a:cubicBezTo>
                  <a:pt x="130" y="308"/>
                  <a:pt x="145" y="314"/>
                  <a:pt x="158" y="314"/>
                </a:cubicBezTo>
                <a:cubicBezTo>
                  <a:pt x="164" y="314"/>
                  <a:pt x="170" y="313"/>
                  <a:pt x="175" y="308"/>
                </a:cubicBezTo>
                <a:cubicBezTo>
                  <a:pt x="188" y="308"/>
                  <a:pt x="202" y="308"/>
                  <a:pt x="215" y="295"/>
                </a:cubicBezTo>
                <a:cubicBezTo>
                  <a:pt x="228" y="295"/>
                  <a:pt x="241" y="295"/>
                  <a:pt x="255" y="281"/>
                </a:cubicBezTo>
                <a:cubicBezTo>
                  <a:pt x="268" y="268"/>
                  <a:pt x="282" y="268"/>
                  <a:pt x="282" y="254"/>
                </a:cubicBezTo>
                <a:cubicBezTo>
                  <a:pt x="295" y="242"/>
                  <a:pt x="309" y="228"/>
                  <a:pt x="309" y="215"/>
                </a:cubicBezTo>
                <a:lnTo>
                  <a:pt x="309" y="201"/>
                </a:lnTo>
                <a:cubicBezTo>
                  <a:pt x="322" y="188"/>
                  <a:pt x="322" y="174"/>
                  <a:pt x="322" y="147"/>
                </a:cubicBezTo>
                <a:lnTo>
                  <a:pt x="322" y="121"/>
                </a:lnTo>
                <a:cubicBezTo>
                  <a:pt x="309" y="108"/>
                  <a:pt x="309" y="94"/>
                  <a:pt x="295" y="81"/>
                </a:cubicBezTo>
                <a:lnTo>
                  <a:pt x="295" y="67"/>
                </a:lnTo>
                <a:cubicBezTo>
                  <a:pt x="282" y="67"/>
                  <a:pt x="282" y="54"/>
                  <a:pt x="268" y="40"/>
                </a:cubicBezTo>
                <a:lnTo>
                  <a:pt x="241" y="14"/>
                </a:lnTo>
                <a:cubicBezTo>
                  <a:pt x="215" y="1"/>
                  <a:pt x="202" y="1"/>
                  <a:pt x="175" y="1"/>
                </a:cubicBezTo>
                <a:close/>
              </a:path>
            </a:pathLst>
          </a:custGeom>
          <a:solidFill>
            <a:srgbClr val="87C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2"/>
          <p:cNvSpPr/>
          <p:nvPr/>
        </p:nvSpPr>
        <p:spPr>
          <a:xfrm>
            <a:off x="8563285" y="3347297"/>
            <a:ext cx="25748" cy="20965"/>
          </a:xfrm>
          <a:custGeom>
            <a:avLst/>
            <a:gdLst/>
            <a:ahLst/>
            <a:cxnLst/>
            <a:rect l="l" t="t" r="r" b="b"/>
            <a:pathLst>
              <a:path w="296" h="241" extrusionOk="0">
                <a:moveTo>
                  <a:pt x="149" y="0"/>
                </a:moveTo>
                <a:cubicBezTo>
                  <a:pt x="1" y="0"/>
                  <a:pt x="1" y="241"/>
                  <a:pt x="149" y="241"/>
                </a:cubicBezTo>
                <a:cubicBezTo>
                  <a:pt x="295" y="241"/>
                  <a:pt x="295" y="0"/>
                  <a:pt x="149" y="0"/>
                </a:cubicBezTo>
                <a:close/>
              </a:path>
            </a:pathLst>
          </a:custGeom>
          <a:solidFill>
            <a:srgbClr val="87C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2"/>
          <p:cNvSpPr/>
          <p:nvPr/>
        </p:nvSpPr>
        <p:spPr>
          <a:xfrm>
            <a:off x="8345823" y="2801870"/>
            <a:ext cx="33750" cy="35840"/>
          </a:xfrm>
          <a:custGeom>
            <a:avLst/>
            <a:gdLst/>
            <a:ahLst/>
            <a:cxnLst/>
            <a:rect l="l" t="t" r="r" b="b"/>
            <a:pathLst>
              <a:path w="388" h="412" extrusionOk="0">
                <a:moveTo>
                  <a:pt x="174" y="0"/>
                </a:moveTo>
                <a:cubicBezTo>
                  <a:pt x="161" y="0"/>
                  <a:pt x="147" y="4"/>
                  <a:pt x="134" y="10"/>
                </a:cubicBezTo>
                <a:cubicBezTo>
                  <a:pt x="120" y="10"/>
                  <a:pt x="107" y="24"/>
                  <a:pt x="93" y="24"/>
                </a:cubicBezTo>
                <a:cubicBezTo>
                  <a:pt x="66" y="37"/>
                  <a:pt x="54" y="64"/>
                  <a:pt x="40" y="78"/>
                </a:cubicBezTo>
                <a:cubicBezTo>
                  <a:pt x="13" y="104"/>
                  <a:pt x="13" y="117"/>
                  <a:pt x="0" y="144"/>
                </a:cubicBezTo>
                <a:lnTo>
                  <a:pt x="0" y="197"/>
                </a:lnTo>
                <a:cubicBezTo>
                  <a:pt x="0" y="238"/>
                  <a:pt x="0" y="265"/>
                  <a:pt x="27" y="304"/>
                </a:cubicBezTo>
                <a:lnTo>
                  <a:pt x="54" y="345"/>
                </a:lnTo>
                <a:cubicBezTo>
                  <a:pt x="66" y="345"/>
                  <a:pt x="80" y="358"/>
                  <a:pt x="80" y="372"/>
                </a:cubicBezTo>
                <a:lnTo>
                  <a:pt x="93" y="372"/>
                </a:lnTo>
                <a:cubicBezTo>
                  <a:pt x="107" y="385"/>
                  <a:pt x="107" y="385"/>
                  <a:pt x="134" y="399"/>
                </a:cubicBezTo>
                <a:cubicBezTo>
                  <a:pt x="147" y="399"/>
                  <a:pt x="173" y="411"/>
                  <a:pt x="187" y="411"/>
                </a:cubicBezTo>
                <a:cubicBezTo>
                  <a:pt x="200" y="411"/>
                  <a:pt x="227" y="399"/>
                  <a:pt x="241" y="399"/>
                </a:cubicBezTo>
                <a:cubicBezTo>
                  <a:pt x="254" y="399"/>
                  <a:pt x="268" y="385"/>
                  <a:pt x="280" y="385"/>
                </a:cubicBezTo>
                <a:cubicBezTo>
                  <a:pt x="280" y="385"/>
                  <a:pt x="280" y="372"/>
                  <a:pt x="294" y="372"/>
                </a:cubicBezTo>
                <a:cubicBezTo>
                  <a:pt x="307" y="358"/>
                  <a:pt x="321" y="358"/>
                  <a:pt x="334" y="345"/>
                </a:cubicBezTo>
                <a:cubicBezTo>
                  <a:pt x="348" y="318"/>
                  <a:pt x="361" y="304"/>
                  <a:pt x="375" y="278"/>
                </a:cubicBezTo>
                <a:cubicBezTo>
                  <a:pt x="387" y="251"/>
                  <a:pt x="387" y="224"/>
                  <a:pt x="387" y="197"/>
                </a:cubicBezTo>
                <a:lnTo>
                  <a:pt x="387" y="144"/>
                </a:lnTo>
                <a:cubicBezTo>
                  <a:pt x="375" y="117"/>
                  <a:pt x="361" y="104"/>
                  <a:pt x="348" y="78"/>
                </a:cubicBezTo>
                <a:cubicBezTo>
                  <a:pt x="334" y="64"/>
                  <a:pt x="321" y="37"/>
                  <a:pt x="294" y="24"/>
                </a:cubicBezTo>
                <a:cubicBezTo>
                  <a:pt x="268" y="10"/>
                  <a:pt x="241" y="10"/>
                  <a:pt x="214" y="10"/>
                </a:cubicBezTo>
                <a:cubicBezTo>
                  <a:pt x="201" y="4"/>
                  <a:pt x="187" y="0"/>
                  <a:pt x="174" y="0"/>
                </a:cubicBezTo>
                <a:close/>
              </a:path>
            </a:pathLst>
          </a:custGeom>
          <a:solidFill>
            <a:srgbClr val="87C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2"/>
          <p:cNvSpPr/>
          <p:nvPr/>
        </p:nvSpPr>
        <p:spPr>
          <a:xfrm>
            <a:off x="8406799" y="2846235"/>
            <a:ext cx="34098" cy="26010"/>
          </a:xfrm>
          <a:custGeom>
            <a:avLst/>
            <a:gdLst/>
            <a:ahLst/>
            <a:cxnLst/>
            <a:rect l="l" t="t" r="r" b="b"/>
            <a:pathLst>
              <a:path w="392" h="299" extrusionOk="0">
                <a:moveTo>
                  <a:pt x="212" y="1"/>
                </a:moveTo>
                <a:cubicBezTo>
                  <a:pt x="179" y="1"/>
                  <a:pt x="145" y="15"/>
                  <a:pt x="114" y="49"/>
                </a:cubicBezTo>
                <a:cubicBezTo>
                  <a:pt x="0" y="163"/>
                  <a:pt x="124" y="298"/>
                  <a:pt x="233" y="298"/>
                </a:cubicBezTo>
                <a:cubicBezTo>
                  <a:pt x="278" y="298"/>
                  <a:pt x="319" y="276"/>
                  <a:pt x="342" y="222"/>
                </a:cubicBezTo>
                <a:cubicBezTo>
                  <a:pt x="392" y="123"/>
                  <a:pt x="308" y="1"/>
                  <a:pt x="212" y="1"/>
                </a:cubicBezTo>
                <a:close/>
              </a:path>
            </a:pathLst>
          </a:custGeom>
          <a:solidFill>
            <a:srgbClr val="87C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2"/>
          <p:cNvSpPr/>
          <p:nvPr/>
        </p:nvSpPr>
        <p:spPr>
          <a:xfrm>
            <a:off x="8471429" y="2867895"/>
            <a:ext cx="28009" cy="19921"/>
          </a:xfrm>
          <a:custGeom>
            <a:avLst/>
            <a:gdLst/>
            <a:ahLst/>
            <a:cxnLst/>
            <a:rect l="l" t="t" r="r" b="b"/>
            <a:pathLst>
              <a:path w="322" h="229" extrusionOk="0">
                <a:moveTo>
                  <a:pt x="147" y="0"/>
                </a:moveTo>
                <a:cubicBezTo>
                  <a:pt x="4" y="0"/>
                  <a:pt x="1" y="229"/>
                  <a:pt x="136" y="229"/>
                </a:cubicBezTo>
                <a:cubicBezTo>
                  <a:pt x="140" y="229"/>
                  <a:pt x="143" y="228"/>
                  <a:pt x="147" y="228"/>
                </a:cubicBezTo>
                <a:lnTo>
                  <a:pt x="174" y="228"/>
                </a:lnTo>
                <a:cubicBezTo>
                  <a:pt x="322" y="228"/>
                  <a:pt x="322" y="14"/>
                  <a:pt x="174" y="0"/>
                </a:cubicBezTo>
                <a:close/>
              </a:path>
            </a:pathLst>
          </a:custGeom>
          <a:solidFill>
            <a:srgbClr val="87C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2"/>
          <p:cNvSpPr/>
          <p:nvPr/>
        </p:nvSpPr>
        <p:spPr>
          <a:xfrm>
            <a:off x="7945518" y="2815527"/>
            <a:ext cx="36099" cy="36101"/>
          </a:xfrm>
          <a:custGeom>
            <a:avLst/>
            <a:gdLst/>
            <a:ahLst/>
            <a:cxnLst/>
            <a:rect l="l" t="t" r="r" b="b"/>
            <a:pathLst>
              <a:path w="415" h="415" extrusionOk="0">
                <a:moveTo>
                  <a:pt x="188" y="1"/>
                </a:moveTo>
                <a:cubicBezTo>
                  <a:pt x="161" y="1"/>
                  <a:pt x="147" y="14"/>
                  <a:pt x="134" y="28"/>
                </a:cubicBezTo>
                <a:cubicBezTo>
                  <a:pt x="108" y="28"/>
                  <a:pt x="81" y="40"/>
                  <a:pt x="67" y="67"/>
                </a:cubicBezTo>
                <a:lnTo>
                  <a:pt x="27" y="108"/>
                </a:lnTo>
                <a:lnTo>
                  <a:pt x="13" y="147"/>
                </a:lnTo>
                <a:lnTo>
                  <a:pt x="13" y="161"/>
                </a:lnTo>
                <a:cubicBezTo>
                  <a:pt x="1" y="174"/>
                  <a:pt x="13" y="174"/>
                  <a:pt x="1" y="188"/>
                </a:cubicBezTo>
                <a:lnTo>
                  <a:pt x="1" y="242"/>
                </a:lnTo>
                <a:cubicBezTo>
                  <a:pt x="1" y="254"/>
                  <a:pt x="1" y="268"/>
                  <a:pt x="13" y="268"/>
                </a:cubicBezTo>
                <a:lnTo>
                  <a:pt x="13" y="295"/>
                </a:lnTo>
                <a:cubicBezTo>
                  <a:pt x="27" y="322"/>
                  <a:pt x="40" y="335"/>
                  <a:pt x="54" y="361"/>
                </a:cubicBezTo>
                <a:cubicBezTo>
                  <a:pt x="67" y="375"/>
                  <a:pt x="81" y="375"/>
                  <a:pt x="94" y="388"/>
                </a:cubicBezTo>
                <a:lnTo>
                  <a:pt x="147" y="402"/>
                </a:lnTo>
                <a:lnTo>
                  <a:pt x="147" y="415"/>
                </a:lnTo>
                <a:lnTo>
                  <a:pt x="201" y="415"/>
                </a:lnTo>
                <a:cubicBezTo>
                  <a:pt x="227" y="415"/>
                  <a:pt x="241" y="415"/>
                  <a:pt x="268" y="402"/>
                </a:cubicBezTo>
                <a:cubicBezTo>
                  <a:pt x="268" y="402"/>
                  <a:pt x="281" y="402"/>
                  <a:pt x="295" y="388"/>
                </a:cubicBezTo>
                <a:cubicBezTo>
                  <a:pt x="308" y="388"/>
                  <a:pt x="334" y="375"/>
                  <a:pt x="348" y="349"/>
                </a:cubicBezTo>
                <a:lnTo>
                  <a:pt x="388" y="308"/>
                </a:lnTo>
                <a:lnTo>
                  <a:pt x="402" y="268"/>
                </a:lnTo>
                <a:cubicBezTo>
                  <a:pt x="415" y="242"/>
                  <a:pt x="415" y="201"/>
                  <a:pt x="415" y="174"/>
                </a:cubicBezTo>
                <a:cubicBezTo>
                  <a:pt x="415" y="161"/>
                  <a:pt x="402" y="147"/>
                  <a:pt x="402" y="135"/>
                </a:cubicBezTo>
                <a:cubicBezTo>
                  <a:pt x="388" y="108"/>
                  <a:pt x="375" y="81"/>
                  <a:pt x="348" y="67"/>
                </a:cubicBezTo>
                <a:lnTo>
                  <a:pt x="308" y="28"/>
                </a:lnTo>
                <a:lnTo>
                  <a:pt x="268" y="14"/>
                </a:lnTo>
                <a:cubicBezTo>
                  <a:pt x="241" y="1"/>
                  <a:pt x="215" y="1"/>
                  <a:pt x="188" y="1"/>
                </a:cubicBezTo>
                <a:close/>
              </a:path>
            </a:pathLst>
          </a:custGeom>
          <a:solidFill>
            <a:srgbClr val="87C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2"/>
          <p:cNvSpPr/>
          <p:nvPr/>
        </p:nvSpPr>
        <p:spPr>
          <a:xfrm>
            <a:off x="7955956" y="2901908"/>
            <a:ext cx="23312" cy="24183"/>
          </a:xfrm>
          <a:custGeom>
            <a:avLst/>
            <a:gdLst/>
            <a:ahLst/>
            <a:cxnLst/>
            <a:rect l="l" t="t" r="r" b="b"/>
            <a:pathLst>
              <a:path w="268" h="278" extrusionOk="0">
                <a:moveTo>
                  <a:pt x="161" y="1"/>
                </a:moveTo>
                <a:cubicBezTo>
                  <a:pt x="151" y="1"/>
                  <a:pt x="141" y="4"/>
                  <a:pt x="134" y="10"/>
                </a:cubicBezTo>
                <a:cubicBezTo>
                  <a:pt x="121" y="10"/>
                  <a:pt x="107" y="10"/>
                  <a:pt x="95" y="24"/>
                </a:cubicBezTo>
                <a:cubicBezTo>
                  <a:pt x="95" y="24"/>
                  <a:pt x="81" y="24"/>
                  <a:pt x="81" y="37"/>
                </a:cubicBezTo>
                <a:lnTo>
                  <a:pt x="54" y="37"/>
                </a:lnTo>
                <a:cubicBezTo>
                  <a:pt x="54" y="37"/>
                  <a:pt x="54" y="51"/>
                  <a:pt x="41" y="51"/>
                </a:cubicBezTo>
                <a:cubicBezTo>
                  <a:pt x="41" y="51"/>
                  <a:pt x="27" y="64"/>
                  <a:pt x="27" y="78"/>
                </a:cubicBezTo>
                <a:cubicBezTo>
                  <a:pt x="14" y="91"/>
                  <a:pt x="14" y="78"/>
                  <a:pt x="14" y="105"/>
                </a:cubicBezTo>
                <a:cubicBezTo>
                  <a:pt x="0" y="117"/>
                  <a:pt x="0" y="131"/>
                  <a:pt x="0" y="144"/>
                </a:cubicBezTo>
                <a:lnTo>
                  <a:pt x="0" y="158"/>
                </a:lnTo>
                <a:cubicBezTo>
                  <a:pt x="0" y="171"/>
                  <a:pt x="0" y="185"/>
                  <a:pt x="14" y="198"/>
                </a:cubicBezTo>
                <a:cubicBezTo>
                  <a:pt x="14" y="212"/>
                  <a:pt x="27" y="224"/>
                  <a:pt x="27" y="238"/>
                </a:cubicBezTo>
                <a:cubicBezTo>
                  <a:pt x="41" y="251"/>
                  <a:pt x="54" y="251"/>
                  <a:pt x="54" y="251"/>
                </a:cubicBezTo>
                <a:cubicBezTo>
                  <a:pt x="81" y="265"/>
                  <a:pt x="95" y="278"/>
                  <a:pt x="121" y="278"/>
                </a:cubicBezTo>
                <a:cubicBezTo>
                  <a:pt x="134" y="278"/>
                  <a:pt x="148" y="278"/>
                  <a:pt x="161" y="265"/>
                </a:cubicBezTo>
                <a:lnTo>
                  <a:pt x="188" y="251"/>
                </a:lnTo>
                <a:cubicBezTo>
                  <a:pt x="202" y="251"/>
                  <a:pt x="202" y="238"/>
                  <a:pt x="214" y="238"/>
                </a:cubicBezTo>
                <a:cubicBezTo>
                  <a:pt x="214" y="224"/>
                  <a:pt x="228" y="224"/>
                  <a:pt x="228" y="212"/>
                </a:cubicBezTo>
                <a:lnTo>
                  <a:pt x="241" y="198"/>
                </a:lnTo>
                <a:cubicBezTo>
                  <a:pt x="241" y="185"/>
                  <a:pt x="255" y="185"/>
                  <a:pt x="255" y="171"/>
                </a:cubicBezTo>
                <a:cubicBezTo>
                  <a:pt x="255" y="171"/>
                  <a:pt x="268" y="158"/>
                  <a:pt x="268" y="144"/>
                </a:cubicBezTo>
                <a:lnTo>
                  <a:pt x="268" y="105"/>
                </a:lnTo>
                <a:cubicBezTo>
                  <a:pt x="268" y="91"/>
                  <a:pt x="268" y="78"/>
                  <a:pt x="255" y="78"/>
                </a:cubicBezTo>
                <a:cubicBezTo>
                  <a:pt x="255" y="64"/>
                  <a:pt x="241" y="51"/>
                  <a:pt x="241" y="37"/>
                </a:cubicBezTo>
                <a:cubicBezTo>
                  <a:pt x="228" y="24"/>
                  <a:pt x="214" y="24"/>
                  <a:pt x="214" y="24"/>
                </a:cubicBezTo>
                <a:cubicBezTo>
                  <a:pt x="202" y="10"/>
                  <a:pt x="188" y="10"/>
                  <a:pt x="188" y="10"/>
                </a:cubicBezTo>
                <a:cubicBezTo>
                  <a:pt x="181" y="4"/>
                  <a:pt x="171" y="1"/>
                  <a:pt x="161" y="1"/>
                </a:cubicBezTo>
                <a:close/>
              </a:path>
            </a:pathLst>
          </a:custGeom>
          <a:solidFill>
            <a:srgbClr val="87C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2"/>
          <p:cNvSpPr/>
          <p:nvPr/>
        </p:nvSpPr>
        <p:spPr>
          <a:xfrm>
            <a:off x="7484758" y="2881813"/>
            <a:ext cx="28009" cy="26880"/>
          </a:xfrm>
          <a:custGeom>
            <a:avLst/>
            <a:gdLst/>
            <a:ahLst/>
            <a:cxnLst/>
            <a:rect l="l" t="t" r="r" b="b"/>
            <a:pathLst>
              <a:path w="322" h="309" extrusionOk="0">
                <a:moveTo>
                  <a:pt x="161" y="1"/>
                </a:moveTo>
                <a:cubicBezTo>
                  <a:pt x="134" y="1"/>
                  <a:pt x="120" y="1"/>
                  <a:pt x="108" y="15"/>
                </a:cubicBezTo>
                <a:cubicBezTo>
                  <a:pt x="81" y="15"/>
                  <a:pt x="67" y="27"/>
                  <a:pt x="54" y="41"/>
                </a:cubicBezTo>
                <a:cubicBezTo>
                  <a:pt x="40" y="54"/>
                  <a:pt x="27" y="68"/>
                  <a:pt x="13" y="95"/>
                </a:cubicBezTo>
                <a:cubicBezTo>
                  <a:pt x="13" y="108"/>
                  <a:pt x="1" y="134"/>
                  <a:pt x="1" y="161"/>
                </a:cubicBezTo>
                <a:cubicBezTo>
                  <a:pt x="1" y="175"/>
                  <a:pt x="13" y="188"/>
                  <a:pt x="13" y="202"/>
                </a:cubicBezTo>
                <a:cubicBezTo>
                  <a:pt x="13" y="229"/>
                  <a:pt x="27" y="241"/>
                  <a:pt x="54" y="268"/>
                </a:cubicBezTo>
                <a:lnTo>
                  <a:pt x="81" y="295"/>
                </a:lnTo>
                <a:cubicBezTo>
                  <a:pt x="108" y="309"/>
                  <a:pt x="134" y="309"/>
                  <a:pt x="161" y="309"/>
                </a:cubicBezTo>
                <a:cubicBezTo>
                  <a:pt x="188" y="309"/>
                  <a:pt x="201" y="309"/>
                  <a:pt x="227" y="295"/>
                </a:cubicBezTo>
                <a:cubicBezTo>
                  <a:pt x="241" y="295"/>
                  <a:pt x="254" y="282"/>
                  <a:pt x="281" y="268"/>
                </a:cubicBezTo>
                <a:cubicBezTo>
                  <a:pt x="295" y="255"/>
                  <a:pt x="308" y="241"/>
                  <a:pt x="308" y="215"/>
                </a:cubicBezTo>
                <a:cubicBezTo>
                  <a:pt x="322" y="202"/>
                  <a:pt x="322" y="175"/>
                  <a:pt x="322" y="161"/>
                </a:cubicBezTo>
                <a:lnTo>
                  <a:pt x="322" y="108"/>
                </a:lnTo>
                <a:cubicBezTo>
                  <a:pt x="308" y="81"/>
                  <a:pt x="295" y="68"/>
                  <a:pt x="281" y="41"/>
                </a:cubicBezTo>
                <a:cubicBezTo>
                  <a:pt x="268" y="27"/>
                  <a:pt x="254" y="27"/>
                  <a:pt x="241" y="15"/>
                </a:cubicBezTo>
                <a:cubicBezTo>
                  <a:pt x="215" y="1"/>
                  <a:pt x="188" y="1"/>
                  <a:pt x="161" y="1"/>
                </a:cubicBezTo>
                <a:close/>
              </a:path>
            </a:pathLst>
          </a:custGeom>
          <a:solidFill>
            <a:srgbClr val="87C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2"/>
          <p:cNvSpPr/>
          <p:nvPr/>
        </p:nvSpPr>
        <p:spPr>
          <a:xfrm>
            <a:off x="7526685" y="2829532"/>
            <a:ext cx="30271" cy="23313"/>
          </a:xfrm>
          <a:custGeom>
            <a:avLst/>
            <a:gdLst/>
            <a:ahLst/>
            <a:cxnLst/>
            <a:rect l="l" t="t" r="r" b="b"/>
            <a:pathLst>
              <a:path w="348" h="268" extrusionOk="0">
                <a:moveTo>
                  <a:pt x="173" y="0"/>
                </a:moveTo>
                <a:cubicBezTo>
                  <a:pt x="0" y="0"/>
                  <a:pt x="0" y="268"/>
                  <a:pt x="173" y="268"/>
                </a:cubicBezTo>
                <a:cubicBezTo>
                  <a:pt x="348" y="268"/>
                  <a:pt x="348" y="0"/>
                  <a:pt x="173" y="0"/>
                </a:cubicBezTo>
                <a:close/>
              </a:path>
            </a:pathLst>
          </a:custGeom>
          <a:solidFill>
            <a:srgbClr val="87C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2"/>
          <p:cNvSpPr/>
          <p:nvPr/>
        </p:nvSpPr>
        <p:spPr>
          <a:xfrm>
            <a:off x="8723859" y="2967934"/>
            <a:ext cx="115342" cy="131877"/>
          </a:xfrm>
          <a:custGeom>
            <a:avLst/>
            <a:gdLst/>
            <a:ahLst/>
            <a:cxnLst/>
            <a:rect l="l" t="t" r="r" b="b"/>
            <a:pathLst>
              <a:path w="1326" h="1516" extrusionOk="0">
                <a:moveTo>
                  <a:pt x="1098" y="1"/>
                </a:moveTo>
                <a:lnTo>
                  <a:pt x="1098" y="1"/>
                </a:lnTo>
                <a:cubicBezTo>
                  <a:pt x="710" y="27"/>
                  <a:pt x="1" y="1151"/>
                  <a:pt x="536" y="1445"/>
                </a:cubicBezTo>
                <a:cubicBezTo>
                  <a:pt x="622" y="1494"/>
                  <a:pt x="698" y="1515"/>
                  <a:pt x="765" y="1515"/>
                </a:cubicBezTo>
                <a:cubicBezTo>
                  <a:pt x="1325" y="1515"/>
                  <a:pt x="1265" y="1"/>
                  <a:pt x="1098" y="1"/>
                </a:cubicBezTo>
                <a:close/>
              </a:path>
            </a:pathLst>
          </a:custGeom>
          <a:solidFill>
            <a:srgbClr val="92CC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2"/>
          <p:cNvSpPr/>
          <p:nvPr/>
        </p:nvSpPr>
        <p:spPr>
          <a:xfrm>
            <a:off x="8747345" y="3181929"/>
            <a:ext cx="152050" cy="111782"/>
          </a:xfrm>
          <a:custGeom>
            <a:avLst/>
            <a:gdLst/>
            <a:ahLst/>
            <a:cxnLst/>
            <a:rect l="l" t="t" r="r" b="b"/>
            <a:pathLst>
              <a:path w="1748" h="1285" extrusionOk="0">
                <a:moveTo>
                  <a:pt x="1513" y="1"/>
                </a:moveTo>
                <a:cubicBezTo>
                  <a:pt x="1095" y="1"/>
                  <a:pt x="0" y="643"/>
                  <a:pt x="574" y="1193"/>
                </a:cubicBezTo>
                <a:cubicBezTo>
                  <a:pt x="641" y="1256"/>
                  <a:pt x="712" y="1284"/>
                  <a:pt x="785" y="1284"/>
                </a:cubicBezTo>
                <a:cubicBezTo>
                  <a:pt x="1243" y="1284"/>
                  <a:pt x="1748" y="169"/>
                  <a:pt x="1644" y="42"/>
                </a:cubicBezTo>
                <a:cubicBezTo>
                  <a:pt x="1619" y="14"/>
                  <a:pt x="1573" y="1"/>
                  <a:pt x="1513" y="1"/>
                </a:cubicBezTo>
                <a:close/>
              </a:path>
            </a:pathLst>
          </a:custGeom>
          <a:solidFill>
            <a:srgbClr val="92CC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2"/>
          <p:cNvSpPr/>
          <p:nvPr/>
        </p:nvSpPr>
        <p:spPr>
          <a:xfrm>
            <a:off x="8812149" y="2968369"/>
            <a:ext cx="223812" cy="137444"/>
          </a:xfrm>
          <a:custGeom>
            <a:avLst/>
            <a:gdLst/>
            <a:ahLst/>
            <a:cxnLst/>
            <a:rect l="l" t="t" r="r" b="b"/>
            <a:pathLst>
              <a:path w="2573" h="1580" extrusionOk="0">
                <a:moveTo>
                  <a:pt x="419" y="0"/>
                </a:moveTo>
                <a:cubicBezTo>
                  <a:pt x="340" y="0"/>
                  <a:pt x="268" y="12"/>
                  <a:pt x="204" y="36"/>
                </a:cubicBezTo>
                <a:cubicBezTo>
                  <a:pt x="1" y="119"/>
                  <a:pt x="1155" y="1580"/>
                  <a:pt x="1835" y="1580"/>
                </a:cubicBezTo>
                <a:cubicBezTo>
                  <a:pt x="1919" y="1580"/>
                  <a:pt x="1996" y="1558"/>
                  <a:pt x="2062" y="1508"/>
                </a:cubicBezTo>
                <a:cubicBezTo>
                  <a:pt x="2572" y="1106"/>
                  <a:pt x="1197" y="0"/>
                  <a:pt x="419" y="0"/>
                </a:cubicBezTo>
                <a:close/>
              </a:path>
            </a:pathLst>
          </a:custGeom>
          <a:solidFill>
            <a:srgbClr val="92CC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2"/>
          <p:cNvSpPr/>
          <p:nvPr/>
        </p:nvSpPr>
        <p:spPr>
          <a:xfrm>
            <a:off x="8882085" y="3183756"/>
            <a:ext cx="101425" cy="127614"/>
          </a:xfrm>
          <a:custGeom>
            <a:avLst/>
            <a:gdLst/>
            <a:ahLst/>
            <a:cxnLst/>
            <a:rect l="l" t="t" r="r" b="b"/>
            <a:pathLst>
              <a:path w="1166" h="1467" extrusionOk="0">
                <a:moveTo>
                  <a:pt x="244" y="0"/>
                </a:moveTo>
                <a:cubicBezTo>
                  <a:pt x="208" y="0"/>
                  <a:pt x="180" y="11"/>
                  <a:pt x="162" y="34"/>
                </a:cubicBezTo>
                <a:cubicBezTo>
                  <a:pt x="1" y="209"/>
                  <a:pt x="175" y="1466"/>
                  <a:pt x="737" y="1466"/>
                </a:cubicBezTo>
                <a:cubicBezTo>
                  <a:pt x="1165" y="1466"/>
                  <a:pt x="1151" y="944"/>
                  <a:pt x="937" y="556"/>
                </a:cubicBezTo>
                <a:cubicBezTo>
                  <a:pt x="750" y="247"/>
                  <a:pt x="415" y="0"/>
                  <a:pt x="244" y="0"/>
                </a:cubicBezTo>
                <a:close/>
              </a:path>
            </a:pathLst>
          </a:custGeom>
          <a:solidFill>
            <a:srgbClr val="92CC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2"/>
          <p:cNvSpPr/>
          <p:nvPr/>
        </p:nvSpPr>
        <p:spPr>
          <a:xfrm>
            <a:off x="8709942" y="3374177"/>
            <a:ext cx="129434" cy="67678"/>
          </a:xfrm>
          <a:custGeom>
            <a:avLst/>
            <a:gdLst/>
            <a:ahLst/>
            <a:cxnLst/>
            <a:rect l="l" t="t" r="r" b="b"/>
            <a:pathLst>
              <a:path w="1488" h="778" extrusionOk="0">
                <a:moveTo>
                  <a:pt x="902" y="0"/>
                </a:moveTo>
                <a:cubicBezTo>
                  <a:pt x="761" y="0"/>
                  <a:pt x="609" y="16"/>
                  <a:pt x="469" y="53"/>
                </a:cubicBezTo>
                <a:cubicBezTo>
                  <a:pt x="14" y="173"/>
                  <a:pt x="0" y="748"/>
                  <a:pt x="402" y="775"/>
                </a:cubicBezTo>
                <a:cubicBezTo>
                  <a:pt x="416" y="777"/>
                  <a:pt x="431" y="777"/>
                  <a:pt x="446" y="777"/>
                </a:cubicBezTo>
                <a:cubicBezTo>
                  <a:pt x="832" y="777"/>
                  <a:pt x="1367" y="301"/>
                  <a:pt x="1432" y="173"/>
                </a:cubicBezTo>
                <a:cubicBezTo>
                  <a:pt x="1488" y="80"/>
                  <a:pt x="1222" y="0"/>
                  <a:pt x="902" y="0"/>
                </a:cubicBezTo>
                <a:close/>
              </a:path>
            </a:pathLst>
          </a:custGeom>
          <a:solidFill>
            <a:srgbClr val="92CC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2"/>
          <p:cNvSpPr/>
          <p:nvPr/>
        </p:nvSpPr>
        <p:spPr>
          <a:xfrm>
            <a:off x="8829807" y="3368175"/>
            <a:ext cx="78547" cy="118219"/>
          </a:xfrm>
          <a:custGeom>
            <a:avLst/>
            <a:gdLst/>
            <a:ahLst/>
            <a:cxnLst/>
            <a:rect l="l" t="t" r="r" b="b"/>
            <a:pathLst>
              <a:path w="903" h="1359" extrusionOk="0">
                <a:moveTo>
                  <a:pt x="255" y="0"/>
                </a:moveTo>
                <a:cubicBezTo>
                  <a:pt x="237" y="0"/>
                  <a:pt x="223" y="9"/>
                  <a:pt x="215" y="28"/>
                </a:cubicBezTo>
                <a:cubicBezTo>
                  <a:pt x="134" y="149"/>
                  <a:pt x="1" y="911"/>
                  <a:pt x="227" y="1232"/>
                </a:cubicBezTo>
                <a:cubicBezTo>
                  <a:pt x="293" y="1320"/>
                  <a:pt x="378" y="1358"/>
                  <a:pt x="465" y="1358"/>
                </a:cubicBezTo>
                <a:cubicBezTo>
                  <a:pt x="681" y="1358"/>
                  <a:pt x="902" y="1116"/>
                  <a:pt x="816" y="791"/>
                </a:cubicBezTo>
                <a:cubicBezTo>
                  <a:pt x="699" y="405"/>
                  <a:pt x="379" y="0"/>
                  <a:pt x="255" y="0"/>
                </a:cubicBezTo>
                <a:close/>
              </a:path>
            </a:pathLst>
          </a:custGeom>
          <a:solidFill>
            <a:srgbClr val="92CC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2"/>
          <p:cNvSpPr/>
          <p:nvPr/>
        </p:nvSpPr>
        <p:spPr>
          <a:xfrm>
            <a:off x="8274756" y="2578218"/>
            <a:ext cx="626031" cy="918962"/>
          </a:xfrm>
          <a:custGeom>
            <a:avLst/>
            <a:gdLst/>
            <a:ahLst/>
            <a:cxnLst/>
            <a:rect l="l" t="t" r="r" b="b"/>
            <a:pathLst>
              <a:path w="7197" h="10564" extrusionOk="0">
                <a:moveTo>
                  <a:pt x="41" y="0"/>
                </a:moveTo>
                <a:cubicBezTo>
                  <a:pt x="27" y="0"/>
                  <a:pt x="14" y="0"/>
                  <a:pt x="1" y="13"/>
                </a:cubicBezTo>
                <a:cubicBezTo>
                  <a:pt x="1" y="27"/>
                  <a:pt x="1" y="40"/>
                  <a:pt x="14" y="54"/>
                </a:cubicBezTo>
                <a:cubicBezTo>
                  <a:pt x="1017" y="735"/>
                  <a:pt x="2087" y="1311"/>
                  <a:pt x="3157" y="1886"/>
                </a:cubicBezTo>
                <a:cubicBezTo>
                  <a:pt x="3680" y="2180"/>
                  <a:pt x="4201" y="2488"/>
                  <a:pt x="4682" y="2863"/>
                </a:cubicBezTo>
                <a:cubicBezTo>
                  <a:pt x="5151" y="3223"/>
                  <a:pt x="5579" y="3638"/>
                  <a:pt x="5927" y="4133"/>
                </a:cubicBezTo>
                <a:lnTo>
                  <a:pt x="6047" y="4320"/>
                </a:lnTo>
                <a:cubicBezTo>
                  <a:pt x="6087" y="4374"/>
                  <a:pt x="6127" y="4441"/>
                  <a:pt x="6168" y="4507"/>
                </a:cubicBezTo>
                <a:lnTo>
                  <a:pt x="6275" y="4708"/>
                </a:lnTo>
                <a:cubicBezTo>
                  <a:pt x="6287" y="4735"/>
                  <a:pt x="6301" y="4775"/>
                  <a:pt x="6328" y="4802"/>
                </a:cubicBezTo>
                <a:lnTo>
                  <a:pt x="6368" y="4909"/>
                </a:lnTo>
                <a:cubicBezTo>
                  <a:pt x="6435" y="5042"/>
                  <a:pt x="6501" y="5176"/>
                  <a:pt x="6555" y="5310"/>
                </a:cubicBezTo>
                <a:lnTo>
                  <a:pt x="6703" y="5738"/>
                </a:lnTo>
                <a:cubicBezTo>
                  <a:pt x="6903" y="6300"/>
                  <a:pt x="7010" y="6888"/>
                  <a:pt x="6970" y="7477"/>
                </a:cubicBezTo>
                <a:cubicBezTo>
                  <a:pt x="6943" y="8065"/>
                  <a:pt x="6769" y="8654"/>
                  <a:pt x="6462" y="9162"/>
                </a:cubicBezTo>
                <a:cubicBezTo>
                  <a:pt x="6168" y="9684"/>
                  <a:pt x="5766" y="10139"/>
                  <a:pt x="5298" y="10514"/>
                </a:cubicBezTo>
                <a:cubicBezTo>
                  <a:pt x="5285" y="10527"/>
                  <a:pt x="5285" y="10540"/>
                  <a:pt x="5298" y="10553"/>
                </a:cubicBezTo>
                <a:cubicBezTo>
                  <a:pt x="5298" y="10560"/>
                  <a:pt x="5301" y="10564"/>
                  <a:pt x="5306" y="10564"/>
                </a:cubicBezTo>
                <a:cubicBezTo>
                  <a:pt x="5311" y="10564"/>
                  <a:pt x="5318" y="10560"/>
                  <a:pt x="5324" y="10553"/>
                </a:cubicBezTo>
                <a:cubicBezTo>
                  <a:pt x="6355" y="9898"/>
                  <a:pt x="7077" y="8734"/>
                  <a:pt x="7157" y="7491"/>
                </a:cubicBezTo>
                <a:cubicBezTo>
                  <a:pt x="7197" y="6875"/>
                  <a:pt x="7104" y="6246"/>
                  <a:pt x="6903" y="5672"/>
                </a:cubicBezTo>
                <a:cubicBezTo>
                  <a:pt x="6703" y="5083"/>
                  <a:pt x="6435" y="4534"/>
                  <a:pt x="6073" y="4026"/>
                </a:cubicBezTo>
                <a:cubicBezTo>
                  <a:pt x="5713" y="3531"/>
                  <a:pt x="5258" y="3103"/>
                  <a:pt x="4763" y="2742"/>
                </a:cubicBezTo>
                <a:cubicBezTo>
                  <a:pt x="4643" y="2649"/>
                  <a:pt x="4522" y="2554"/>
                  <a:pt x="4388" y="2474"/>
                </a:cubicBezTo>
                <a:lnTo>
                  <a:pt x="4013" y="2220"/>
                </a:lnTo>
                <a:cubicBezTo>
                  <a:pt x="3746" y="2073"/>
                  <a:pt x="3492" y="1912"/>
                  <a:pt x="3225" y="1766"/>
                </a:cubicBezTo>
                <a:cubicBezTo>
                  <a:pt x="2957" y="1605"/>
                  <a:pt x="2690" y="1457"/>
                  <a:pt x="2435" y="1311"/>
                </a:cubicBezTo>
                <a:lnTo>
                  <a:pt x="1632" y="883"/>
                </a:lnTo>
                <a:cubicBezTo>
                  <a:pt x="1365" y="735"/>
                  <a:pt x="1111" y="589"/>
                  <a:pt x="844" y="441"/>
                </a:cubicBezTo>
                <a:lnTo>
                  <a:pt x="41" y="0"/>
                </a:lnTo>
                <a:close/>
              </a:path>
            </a:pathLst>
          </a:custGeom>
          <a:solidFill>
            <a:srgbClr val="093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2"/>
          <p:cNvSpPr/>
          <p:nvPr/>
        </p:nvSpPr>
        <p:spPr>
          <a:xfrm>
            <a:off x="8730905" y="3521799"/>
            <a:ext cx="39578" cy="38537"/>
          </a:xfrm>
          <a:custGeom>
            <a:avLst/>
            <a:gdLst/>
            <a:ahLst/>
            <a:cxnLst/>
            <a:rect l="l" t="t" r="r" b="b"/>
            <a:pathLst>
              <a:path w="455" h="443" extrusionOk="0">
                <a:moveTo>
                  <a:pt x="228" y="1"/>
                </a:moveTo>
                <a:cubicBezTo>
                  <a:pt x="201" y="1"/>
                  <a:pt x="174" y="1"/>
                  <a:pt x="148" y="15"/>
                </a:cubicBezTo>
                <a:cubicBezTo>
                  <a:pt x="121" y="27"/>
                  <a:pt x="94" y="41"/>
                  <a:pt x="67" y="68"/>
                </a:cubicBezTo>
                <a:cubicBezTo>
                  <a:pt x="54" y="81"/>
                  <a:pt x="41" y="108"/>
                  <a:pt x="27" y="134"/>
                </a:cubicBezTo>
                <a:cubicBezTo>
                  <a:pt x="14" y="161"/>
                  <a:pt x="0" y="188"/>
                  <a:pt x="0" y="215"/>
                </a:cubicBezTo>
                <a:cubicBezTo>
                  <a:pt x="14" y="241"/>
                  <a:pt x="14" y="255"/>
                  <a:pt x="14" y="282"/>
                </a:cubicBezTo>
                <a:cubicBezTo>
                  <a:pt x="27" y="322"/>
                  <a:pt x="41" y="348"/>
                  <a:pt x="67" y="375"/>
                </a:cubicBezTo>
                <a:cubicBezTo>
                  <a:pt x="80" y="389"/>
                  <a:pt x="107" y="402"/>
                  <a:pt x="121" y="416"/>
                </a:cubicBezTo>
                <a:cubicBezTo>
                  <a:pt x="148" y="429"/>
                  <a:pt x="187" y="443"/>
                  <a:pt x="228" y="443"/>
                </a:cubicBezTo>
                <a:cubicBezTo>
                  <a:pt x="255" y="443"/>
                  <a:pt x="282" y="443"/>
                  <a:pt x="308" y="429"/>
                </a:cubicBezTo>
                <a:cubicBezTo>
                  <a:pt x="335" y="416"/>
                  <a:pt x="362" y="402"/>
                  <a:pt x="389" y="375"/>
                </a:cubicBezTo>
                <a:cubicBezTo>
                  <a:pt x="401" y="362"/>
                  <a:pt x="415" y="336"/>
                  <a:pt x="428" y="309"/>
                </a:cubicBezTo>
                <a:cubicBezTo>
                  <a:pt x="442" y="282"/>
                  <a:pt x="455" y="255"/>
                  <a:pt x="442" y="215"/>
                </a:cubicBezTo>
                <a:lnTo>
                  <a:pt x="442" y="161"/>
                </a:lnTo>
                <a:cubicBezTo>
                  <a:pt x="428" y="122"/>
                  <a:pt x="415" y="95"/>
                  <a:pt x="389" y="68"/>
                </a:cubicBezTo>
                <a:cubicBezTo>
                  <a:pt x="375" y="54"/>
                  <a:pt x="348" y="41"/>
                  <a:pt x="335" y="27"/>
                </a:cubicBezTo>
                <a:cubicBezTo>
                  <a:pt x="308" y="15"/>
                  <a:pt x="268" y="1"/>
                  <a:pt x="228" y="1"/>
                </a:cubicBezTo>
                <a:close/>
              </a:path>
            </a:pathLst>
          </a:custGeom>
          <a:solidFill>
            <a:srgbClr val="92CC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2"/>
          <p:cNvSpPr/>
          <p:nvPr/>
        </p:nvSpPr>
        <p:spPr>
          <a:xfrm>
            <a:off x="8797275" y="3507880"/>
            <a:ext cx="30271" cy="30012"/>
          </a:xfrm>
          <a:custGeom>
            <a:avLst/>
            <a:gdLst/>
            <a:ahLst/>
            <a:cxnLst/>
            <a:rect l="l" t="t" r="r" b="b"/>
            <a:pathLst>
              <a:path w="348" h="345" extrusionOk="0">
                <a:moveTo>
                  <a:pt x="120" y="0"/>
                </a:moveTo>
                <a:cubicBezTo>
                  <a:pt x="93" y="14"/>
                  <a:pt x="66" y="27"/>
                  <a:pt x="54" y="54"/>
                </a:cubicBezTo>
                <a:cubicBezTo>
                  <a:pt x="27" y="68"/>
                  <a:pt x="13" y="94"/>
                  <a:pt x="0" y="121"/>
                </a:cubicBezTo>
                <a:lnTo>
                  <a:pt x="0" y="214"/>
                </a:lnTo>
                <a:cubicBezTo>
                  <a:pt x="13" y="241"/>
                  <a:pt x="27" y="268"/>
                  <a:pt x="54" y="294"/>
                </a:cubicBezTo>
                <a:cubicBezTo>
                  <a:pt x="66" y="308"/>
                  <a:pt x="93" y="321"/>
                  <a:pt x="120" y="335"/>
                </a:cubicBezTo>
                <a:lnTo>
                  <a:pt x="147" y="335"/>
                </a:lnTo>
                <a:cubicBezTo>
                  <a:pt x="154" y="341"/>
                  <a:pt x="160" y="345"/>
                  <a:pt x="167" y="345"/>
                </a:cubicBezTo>
                <a:cubicBezTo>
                  <a:pt x="174" y="345"/>
                  <a:pt x="180" y="341"/>
                  <a:pt x="187" y="335"/>
                </a:cubicBezTo>
                <a:lnTo>
                  <a:pt x="227" y="335"/>
                </a:lnTo>
                <a:lnTo>
                  <a:pt x="254" y="321"/>
                </a:lnTo>
                <a:cubicBezTo>
                  <a:pt x="280" y="308"/>
                  <a:pt x="294" y="294"/>
                  <a:pt x="307" y="282"/>
                </a:cubicBezTo>
                <a:cubicBezTo>
                  <a:pt x="321" y="255"/>
                  <a:pt x="334" y="241"/>
                  <a:pt x="334" y="228"/>
                </a:cubicBezTo>
                <a:lnTo>
                  <a:pt x="334" y="214"/>
                </a:lnTo>
                <a:lnTo>
                  <a:pt x="334" y="187"/>
                </a:lnTo>
                <a:cubicBezTo>
                  <a:pt x="348" y="175"/>
                  <a:pt x="348" y="161"/>
                  <a:pt x="334" y="148"/>
                </a:cubicBezTo>
                <a:lnTo>
                  <a:pt x="334" y="121"/>
                </a:lnTo>
                <a:cubicBezTo>
                  <a:pt x="321" y="94"/>
                  <a:pt x="307" y="68"/>
                  <a:pt x="294" y="54"/>
                </a:cubicBezTo>
                <a:cubicBezTo>
                  <a:pt x="268" y="27"/>
                  <a:pt x="241" y="14"/>
                  <a:pt x="214" y="0"/>
                </a:cubicBezTo>
                <a:close/>
              </a:path>
            </a:pathLst>
          </a:custGeom>
          <a:solidFill>
            <a:srgbClr val="92CC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2"/>
          <p:cNvSpPr/>
          <p:nvPr/>
        </p:nvSpPr>
        <p:spPr>
          <a:xfrm>
            <a:off x="8819282" y="3470649"/>
            <a:ext cx="21050" cy="22182"/>
          </a:xfrm>
          <a:custGeom>
            <a:avLst/>
            <a:gdLst/>
            <a:ahLst/>
            <a:cxnLst/>
            <a:rect l="l" t="t" r="r" b="b"/>
            <a:pathLst>
              <a:path w="242" h="255" extrusionOk="0">
                <a:moveTo>
                  <a:pt x="122" y="0"/>
                </a:moveTo>
                <a:cubicBezTo>
                  <a:pt x="108" y="0"/>
                  <a:pt x="95" y="0"/>
                  <a:pt x="68" y="14"/>
                </a:cubicBezTo>
                <a:cubicBezTo>
                  <a:pt x="54" y="14"/>
                  <a:pt x="41" y="27"/>
                  <a:pt x="27" y="41"/>
                </a:cubicBezTo>
                <a:cubicBezTo>
                  <a:pt x="27" y="54"/>
                  <a:pt x="15" y="67"/>
                  <a:pt x="15" y="80"/>
                </a:cubicBezTo>
                <a:cubicBezTo>
                  <a:pt x="1" y="94"/>
                  <a:pt x="1" y="107"/>
                  <a:pt x="1" y="121"/>
                </a:cubicBezTo>
                <a:lnTo>
                  <a:pt x="1" y="161"/>
                </a:lnTo>
                <a:cubicBezTo>
                  <a:pt x="15" y="187"/>
                  <a:pt x="15" y="201"/>
                  <a:pt x="27" y="214"/>
                </a:cubicBezTo>
                <a:cubicBezTo>
                  <a:pt x="41" y="228"/>
                  <a:pt x="54" y="228"/>
                  <a:pt x="54" y="241"/>
                </a:cubicBezTo>
                <a:cubicBezTo>
                  <a:pt x="81" y="241"/>
                  <a:pt x="95" y="255"/>
                  <a:pt x="122" y="255"/>
                </a:cubicBezTo>
                <a:cubicBezTo>
                  <a:pt x="134" y="255"/>
                  <a:pt x="148" y="255"/>
                  <a:pt x="175" y="241"/>
                </a:cubicBezTo>
                <a:cubicBezTo>
                  <a:pt x="188" y="241"/>
                  <a:pt x="202" y="228"/>
                  <a:pt x="215" y="214"/>
                </a:cubicBezTo>
                <a:cubicBezTo>
                  <a:pt x="215" y="201"/>
                  <a:pt x="229" y="187"/>
                  <a:pt x="229" y="174"/>
                </a:cubicBezTo>
                <a:cubicBezTo>
                  <a:pt x="241" y="161"/>
                  <a:pt x="241" y="148"/>
                  <a:pt x="241" y="121"/>
                </a:cubicBezTo>
                <a:lnTo>
                  <a:pt x="241" y="94"/>
                </a:lnTo>
                <a:cubicBezTo>
                  <a:pt x="241" y="67"/>
                  <a:pt x="229" y="54"/>
                  <a:pt x="215" y="41"/>
                </a:cubicBezTo>
                <a:cubicBezTo>
                  <a:pt x="202" y="27"/>
                  <a:pt x="188" y="27"/>
                  <a:pt x="188" y="14"/>
                </a:cubicBezTo>
                <a:cubicBezTo>
                  <a:pt x="161" y="14"/>
                  <a:pt x="148" y="0"/>
                  <a:pt x="122" y="0"/>
                </a:cubicBezTo>
                <a:close/>
              </a:path>
            </a:pathLst>
          </a:custGeom>
          <a:solidFill>
            <a:srgbClr val="92CC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2"/>
          <p:cNvSpPr/>
          <p:nvPr/>
        </p:nvSpPr>
        <p:spPr>
          <a:xfrm>
            <a:off x="6219996" y="5223758"/>
            <a:ext cx="144395" cy="70723"/>
          </a:xfrm>
          <a:custGeom>
            <a:avLst/>
            <a:gdLst/>
            <a:ahLst/>
            <a:cxnLst/>
            <a:rect l="l" t="t" r="r" b="b"/>
            <a:pathLst>
              <a:path w="1660" h="813" extrusionOk="0">
                <a:moveTo>
                  <a:pt x="1031" y="1"/>
                </a:moveTo>
                <a:cubicBezTo>
                  <a:pt x="618" y="1"/>
                  <a:pt x="114" y="219"/>
                  <a:pt x="41" y="446"/>
                </a:cubicBezTo>
                <a:cubicBezTo>
                  <a:pt x="0" y="551"/>
                  <a:pt x="628" y="812"/>
                  <a:pt x="1098" y="812"/>
                </a:cubicBezTo>
                <a:cubicBezTo>
                  <a:pt x="1415" y="812"/>
                  <a:pt x="1659" y="693"/>
                  <a:pt x="1578" y="327"/>
                </a:cubicBezTo>
                <a:cubicBezTo>
                  <a:pt x="1526" y="91"/>
                  <a:pt x="1297" y="1"/>
                  <a:pt x="1031" y="1"/>
                </a:cubicBezTo>
                <a:close/>
              </a:path>
            </a:pathLst>
          </a:custGeom>
          <a:solidFill>
            <a:srgbClr val="87C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2"/>
          <p:cNvSpPr/>
          <p:nvPr/>
        </p:nvSpPr>
        <p:spPr>
          <a:xfrm>
            <a:off x="6400142" y="5309878"/>
            <a:ext cx="154311" cy="88469"/>
          </a:xfrm>
          <a:custGeom>
            <a:avLst/>
            <a:gdLst/>
            <a:ahLst/>
            <a:cxnLst/>
            <a:rect l="l" t="t" r="r" b="b"/>
            <a:pathLst>
              <a:path w="1774" h="1017" extrusionOk="0">
                <a:moveTo>
                  <a:pt x="1137" y="1"/>
                </a:moveTo>
                <a:cubicBezTo>
                  <a:pt x="645" y="1"/>
                  <a:pt x="1" y="775"/>
                  <a:pt x="123" y="969"/>
                </a:cubicBezTo>
                <a:cubicBezTo>
                  <a:pt x="144" y="1001"/>
                  <a:pt x="227" y="1017"/>
                  <a:pt x="342" y="1017"/>
                </a:cubicBezTo>
                <a:cubicBezTo>
                  <a:pt x="799" y="1017"/>
                  <a:pt x="1773" y="764"/>
                  <a:pt x="1528" y="273"/>
                </a:cubicBezTo>
                <a:cubicBezTo>
                  <a:pt x="1432" y="78"/>
                  <a:pt x="1292" y="1"/>
                  <a:pt x="1137" y="1"/>
                </a:cubicBezTo>
                <a:close/>
              </a:path>
            </a:pathLst>
          </a:custGeom>
          <a:solidFill>
            <a:srgbClr val="87C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2"/>
          <p:cNvSpPr/>
          <p:nvPr/>
        </p:nvSpPr>
        <p:spPr>
          <a:xfrm>
            <a:off x="6187638" y="5271516"/>
            <a:ext cx="139524" cy="148492"/>
          </a:xfrm>
          <a:custGeom>
            <a:avLst/>
            <a:gdLst/>
            <a:ahLst/>
            <a:cxnLst/>
            <a:rect l="l" t="t" r="r" b="b"/>
            <a:pathLst>
              <a:path w="1604" h="1707" extrusionOk="0">
                <a:moveTo>
                  <a:pt x="451" y="1"/>
                </a:moveTo>
                <a:cubicBezTo>
                  <a:pt x="435" y="1"/>
                  <a:pt x="422" y="7"/>
                  <a:pt x="413" y="18"/>
                </a:cubicBezTo>
                <a:cubicBezTo>
                  <a:pt x="0" y="536"/>
                  <a:pt x="344" y="1706"/>
                  <a:pt x="816" y="1706"/>
                </a:cubicBezTo>
                <a:cubicBezTo>
                  <a:pt x="880" y="1706"/>
                  <a:pt x="947" y="1685"/>
                  <a:pt x="1014" y="1636"/>
                </a:cubicBezTo>
                <a:cubicBezTo>
                  <a:pt x="1603" y="1224"/>
                  <a:pt x="690" y="1"/>
                  <a:pt x="451" y="1"/>
                </a:cubicBezTo>
                <a:close/>
              </a:path>
            </a:pathLst>
          </a:custGeom>
          <a:solidFill>
            <a:srgbClr val="87C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2"/>
          <p:cNvSpPr/>
          <p:nvPr/>
        </p:nvSpPr>
        <p:spPr>
          <a:xfrm>
            <a:off x="6395706" y="5397825"/>
            <a:ext cx="131608" cy="107694"/>
          </a:xfrm>
          <a:custGeom>
            <a:avLst/>
            <a:gdLst/>
            <a:ahLst/>
            <a:cxnLst/>
            <a:rect l="l" t="t" r="r" b="b"/>
            <a:pathLst>
              <a:path w="1513" h="1238" extrusionOk="0">
                <a:moveTo>
                  <a:pt x="224" y="0"/>
                </a:moveTo>
                <a:cubicBezTo>
                  <a:pt x="198" y="0"/>
                  <a:pt x="176" y="4"/>
                  <a:pt x="161" y="11"/>
                </a:cubicBezTo>
                <a:cubicBezTo>
                  <a:pt x="0" y="91"/>
                  <a:pt x="147" y="600"/>
                  <a:pt x="441" y="907"/>
                </a:cubicBezTo>
                <a:cubicBezTo>
                  <a:pt x="613" y="1102"/>
                  <a:pt x="853" y="1238"/>
                  <a:pt x="1049" y="1238"/>
                </a:cubicBezTo>
                <a:cubicBezTo>
                  <a:pt x="1190" y="1238"/>
                  <a:pt x="1309" y="1168"/>
                  <a:pt x="1365" y="1001"/>
                </a:cubicBezTo>
                <a:cubicBezTo>
                  <a:pt x="1513" y="495"/>
                  <a:pt x="534" y="0"/>
                  <a:pt x="224" y="0"/>
                </a:cubicBezTo>
                <a:close/>
              </a:path>
            </a:pathLst>
          </a:custGeom>
          <a:solidFill>
            <a:srgbClr val="87C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2"/>
          <p:cNvSpPr/>
          <p:nvPr/>
        </p:nvSpPr>
        <p:spPr>
          <a:xfrm>
            <a:off x="6608993" y="5296656"/>
            <a:ext cx="93509" cy="103431"/>
          </a:xfrm>
          <a:custGeom>
            <a:avLst/>
            <a:gdLst/>
            <a:ahLst/>
            <a:cxnLst/>
            <a:rect l="l" t="t" r="r" b="b"/>
            <a:pathLst>
              <a:path w="1075" h="1189" extrusionOk="0">
                <a:moveTo>
                  <a:pt x="697" y="1"/>
                </a:moveTo>
                <a:cubicBezTo>
                  <a:pt x="561" y="1"/>
                  <a:pt x="414" y="68"/>
                  <a:pt x="317" y="224"/>
                </a:cubicBezTo>
                <a:cubicBezTo>
                  <a:pt x="71" y="612"/>
                  <a:pt x="0" y="1189"/>
                  <a:pt x="130" y="1189"/>
                </a:cubicBezTo>
                <a:cubicBezTo>
                  <a:pt x="134" y="1189"/>
                  <a:pt x="139" y="1188"/>
                  <a:pt x="143" y="1187"/>
                </a:cubicBezTo>
                <a:cubicBezTo>
                  <a:pt x="290" y="1160"/>
                  <a:pt x="946" y="759"/>
                  <a:pt x="1026" y="371"/>
                </a:cubicBezTo>
                <a:cubicBezTo>
                  <a:pt x="1074" y="148"/>
                  <a:pt x="898" y="1"/>
                  <a:pt x="697" y="1"/>
                </a:cubicBezTo>
                <a:close/>
              </a:path>
            </a:pathLst>
          </a:custGeom>
          <a:solidFill>
            <a:srgbClr val="87C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2"/>
          <p:cNvSpPr/>
          <p:nvPr/>
        </p:nvSpPr>
        <p:spPr>
          <a:xfrm>
            <a:off x="6585333" y="5406437"/>
            <a:ext cx="129086" cy="77682"/>
          </a:xfrm>
          <a:custGeom>
            <a:avLst/>
            <a:gdLst/>
            <a:ahLst/>
            <a:cxnLst/>
            <a:rect l="l" t="t" r="r" b="b"/>
            <a:pathLst>
              <a:path w="1484" h="893" extrusionOk="0">
                <a:moveTo>
                  <a:pt x="227" y="1"/>
                </a:moveTo>
                <a:cubicBezTo>
                  <a:pt x="199" y="1"/>
                  <a:pt x="176" y="2"/>
                  <a:pt x="161" y="5"/>
                </a:cubicBezTo>
                <a:cubicBezTo>
                  <a:pt x="0" y="46"/>
                  <a:pt x="321" y="554"/>
                  <a:pt x="722" y="808"/>
                </a:cubicBezTo>
                <a:cubicBezTo>
                  <a:pt x="813" y="867"/>
                  <a:pt x="905" y="892"/>
                  <a:pt x="991" y="892"/>
                </a:cubicBezTo>
                <a:cubicBezTo>
                  <a:pt x="1274" y="892"/>
                  <a:pt x="1483" y="616"/>
                  <a:pt x="1298" y="380"/>
                </a:cubicBezTo>
                <a:cubicBezTo>
                  <a:pt x="1094" y="105"/>
                  <a:pt x="464" y="1"/>
                  <a:pt x="227" y="1"/>
                </a:cubicBezTo>
                <a:close/>
              </a:path>
            </a:pathLst>
          </a:custGeom>
          <a:solidFill>
            <a:srgbClr val="87C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2"/>
          <p:cNvSpPr/>
          <p:nvPr/>
        </p:nvSpPr>
        <p:spPr>
          <a:xfrm>
            <a:off x="6089606" y="4729655"/>
            <a:ext cx="663348" cy="692092"/>
          </a:xfrm>
          <a:custGeom>
            <a:avLst/>
            <a:gdLst/>
            <a:ahLst/>
            <a:cxnLst/>
            <a:rect l="l" t="t" r="r" b="b"/>
            <a:pathLst>
              <a:path w="7626" h="7956" extrusionOk="0">
                <a:moveTo>
                  <a:pt x="161" y="0"/>
                </a:moveTo>
                <a:cubicBezTo>
                  <a:pt x="135" y="0"/>
                  <a:pt x="122" y="14"/>
                  <a:pt x="122" y="27"/>
                </a:cubicBezTo>
                <a:cubicBezTo>
                  <a:pt x="28" y="576"/>
                  <a:pt x="1" y="1124"/>
                  <a:pt x="15" y="1673"/>
                </a:cubicBezTo>
                <a:cubicBezTo>
                  <a:pt x="15" y="1953"/>
                  <a:pt x="42" y="2235"/>
                  <a:pt x="68" y="2502"/>
                </a:cubicBezTo>
                <a:cubicBezTo>
                  <a:pt x="108" y="2782"/>
                  <a:pt x="161" y="3050"/>
                  <a:pt x="215" y="3317"/>
                </a:cubicBezTo>
                <a:cubicBezTo>
                  <a:pt x="336" y="3853"/>
                  <a:pt x="496" y="4388"/>
                  <a:pt x="737" y="4896"/>
                </a:cubicBezTo>
                <a:cubicBezTo>
                  <a:pt x="964" y="5404"/>
                  <a:pt x="1258" y="5886"/>
                  <a:pt x="1633" y="6301"/>
                </a:cubicBezTo>
                <a:cubicBezTo>
                  <a:pt x="1994" y="6715"/>
                  <a:pt x="2435" y="7077"/>
                  <a:pt x="2917" y="7357"/>
                </a:cubicBezTo>
                <a:cubicBezTo>
                  <a:pt x="3158" y="7505"/>
                  <a:pt x="3412" y="7625"/>
                  <a:pt x="3680" y="7719"/>
                </a:cubicBezTo>
                <a:cubicBezTo>
                  <a:pt x="3933" y="7812"/>
                  <a:pt x="4215" y="7879"/>
                  <a:pt x="4495" y="7919"/>
                </a:cubicBezTo>
                <a:cubicBezTo>
                  <a:pt x="4665" y="7944"/>
                  <a:pt x="4838" y="7956"/>
                  <a:pt x="5011" y="7956"/>
                </a:cubicBezTo>
                <a:cubicBezTo>
                  <a:pt x="5396" y="7956"/>
                  <a:pt x="5785" y="7896"/>
                  <a:pt x="6154" y="7785"/>
                </a:cubicBezTo>
                <a:cubicBezTo>
                  <a:pt x="6689" y="7625"/>
                  <a:pt x="7197" y="7371"/>
                  <a:pt x="7613" y="7009"/>
                </a:cubicBezTo>
                <a:cubicBezTo>
                  <a:pt x="7625" y="6996"/>
                  <a:pt x="7625" y="6983"/>
                  <a:pt x="7625" y="6970"/>
                </a:cubicBezTo>
                <a:cubicBezTo>
                  <a:pt x="7619" y="6963"/>
                  <a:pt x="7612" y="6959"/>
                  <a:pt x="7606" y="6959"/>
                </a:cubicBezTo>
                <a:cubicBezTo>
                  <a:pt x="7599" y="6959"/>
                  <a:pt x="7592" y="6963"/>
                  <a:pt x="7586" y="6970"/>
                </a:cubicBezTo>
                <a:cubicBezTo>
                  <a:pt x="7131" y="7277"/>
                  <a:pt x="6635" y="7505"/>
                  <a:pt x="6114" y="7639"/>
                </a:cubicBezTo>
                <a:cubicBezTo>
                  <a:pt x="5784" y="7731"/>
                  <a:pt x="5443" y="7776"/>
                  <a:pt x="5105" y="7776"/>
                </a:cubicBezTo>
                <a:cubicBezTo>
                  <a:pt x="4909" y="7776"/>
                  <a:pt x="4714" y="7761"/>
                  <a:pt x="4522" y="7732"/>
                </a:cubicBezTo>
                <a:cubicBezTo>
                  <a:pt x="3987" y="7651"/>
                  <a:pt x="3479" y="7451"/>
                  <a:pt x="3011" y="7184"/>
                </a:cubicBezTo>
                <a:cubicBezTo>
                  <a:pt x="2542" y="6916"/>
                  <a:pt x="2128" y="6581"/>
                  <a:pt x="1767" y="6180"/>
                </a:cubicBezTo>
                <a:cubicBezTo>
                  <a:pt x="1392" y="5779"/>
                  <a:pt x="1098" y="5324"/>
                  <a:pt x="871" y="4830"/>
                </a:cubicBezTo>
                <a:cubicBezTo>
                  <a:pt x="630" y="4348"/>
                  <a:pt x="470" y="3826"/>
                  <a:pt x="363" y="3291"/>
                </a:cubicBezTo>
                <a:cubicBezTo>
                  <a:pt x="149" y="2221"/>
                  <a:pt x="95" y="1124"/>
                  <a:pt x="175" y="41"/>
                </a:cubicBezTo>
                <a:cubicBezTo>
                  <a:pt x="188" y="14"/>
                  <a:pt x="175" y="0"/>
                  <a:pt x="161" y="0"/>
                </a:cubicBezTo>
                <a:close/>
              </a:path>
            </a:pathLst>
          </a:custGeom>
          <a:solidFill>
            <a:srgbClr val="093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2"/>
          <p:cNvSpPr/>
          <p:nvPr/>
        </p:nvSpPr>
        <p:spPr>
          <a:xfrm>
            <a:off x="8664971" y="3749191"/>
            <a:ext cx="523302" cy="460003"/>
          </a:xfrm>
          <a:custGeom>
            <a:avLst/>
            <a:gdLst/>
            <a:ahLst/>
            <a:cxnLst/>
            <a:rect l="l" t="t" r="r" b="b"/>
            <a:pathLst>
              <a:path w="6016" h="5288" extrusionOk="0">
                <a:moveTo>
                  <a:pt x="1089" y="0"/>
                </a:moveTo>
                <a:cubicBezTo>
                  <a:pt x="863" y="0"/>
                  <a:pt x="627" y="20"/>
                  <a:pt x="384" y="62"/>
                </a:cubicBezTo>
                <a:cubicBezTo>
                  <a:pt x="0" y="138"/>
                  <a:pt x="801" y="5288"/>
                  <a:pt x="3353" y="5288"/>
                </a:cubicBezTo>
                <a:cubicBezTo>
                  <a:pt x="3474" y="5288"/>
                  <a:pt x="3599" y="5276"/>
                  <a:pt x="3728" y="5252"/>
                </a:cubicBezTo>
                <a:cubicBezTo>
                  <a:pt x="6016" y="4812"/>
                  <a:pt x="4630" y="0"/>
                  <a:pt x="1089" y="0"/>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2"/>
          <p:cNvSpPr/>
          <p:nvPr/>
        </p:nvSpPr>
        <p:spPr>
          <a:xfrm>
            <a:off x="8646008" y="3734837"/>
            <a:ext cx="374731" cy="434515"/>
          </a:xfrm>
          <a:custGeom>
            <a:avLst/>
            <a:gdLst/>
            <a:ahLst/>
            <a:cxnLst/>
            <a:rect l="l" t="t" r="r" b="b"/>
            <a:pathLst>
              <a:path w="4308" h="4995" extrusionOk="0">
                <a:moveTo>
                  <a:pt x="40" y="0"/>
                </a:moveTo>
                <a:cubicBezTo>
                  <a:pt x="27" y="0"/>
                  <a:pt x="13" y="0"/>
                  <a:pt x="0" y="13"/>
                </a:cubicBezTo>
                <a:cubicBezTo>
                  <a:pt x="0" y="27"/>
                  <a:pt x="0" y="54"/>
                  <a:pt x="27" y="54"/>
                </a:cubicBezTo>
                <a:cubicBezTo>
                  <a:pt x="268" y="161"/>
                  <a:pt x="521" y="307"/>
                  <a:pt x="749" y="455"/>
                </a:cubicBezTo>
                <a:cubicBezTo>
                  <a:pt x="869" y="521"/>
                  <a:pt x="976" y="601"/>
                  <a:pt x="1083" y="682"/>
                </a:cubicBezTo>
                <a:cubicBezTo>
                  <a:pt x="1204" y="762"/>
                  <a:pt x="1311" y="842"/>
                  <a:pt x="1418" y="922"/>
                </a:cubicBezTo>
                <a:cubicBezTo>
                  <a:pt x="1859" y="1270"/>
                  <a:pt x="2233" y="1685"/>
                  <a:pt x="2568" y="2126"/>
                </a:cubicBezTo>
                <a:lnTo>
                  <a:pt x="2809" y="2461"/>
                </a:lnTo>
                <a:lnTo>
                  <a:pt x="3036" y="2809"/>
                </a:lnTo>
                <a:lnTo>
                  <a:pt x="3157" y="2970"/>
                </a:lnTo>
                <a:cubicBezTo>
                  <a:pt x="3197" y="3036"/>
                  <a:pt x="3237" y="3089"/>
                  <a:pt x="3264" y="3157"/>
                </a:cubicBezTo>
                <a:lnTo>
                  <a:pt x="3478" y="3505"/>
                </a:lnTo>
                <a:cubicBezTo>
                  <a:pt x="3625" y="3745"/>
                  <a:pt x="3745" y="3999"/>
                  <a:pt x="3879" y="4240"/>
                </a:cubicBezTo>
                <a:cubicBezTo>
                  <a:pt x="3999" y="4494"/>
                  <a:pt x="4120" y="4735"/>
                  <a:pt x="4254" y="4976"/>
                </a:cubicBezTo>
                <a:lnTo>
                  <a:pt x="4254" y="4989"/>
                </a:lnTo>
                <a:cubicBezTo>
                  <a:pt x="4262" y="4989"/>
                  <a:pt x="4271" y="4995"/>
                  <a:pt x="4280" y="4995"/>
                </a:cubicBezTo>
                <a:cubicBezTo>
                  <a:pt x="4285" y="4995"/>
                  <a:pt x="4289" y="4993"/>
                  <a:pt x="4293" y="4989"/>
                </a:cubicBezTo>
                <a:cubicBezTo>
                  <a:pt x="4307" y="4989"/>
                  <a:pt x="4307" y="4976"/>
                  <a:pt x="4307" y="4962"/>
                </a:cubicBezTo>
                <a:cubicBezTo>
                  <a:pt x="4227" y="4695"/>
                  <a:pt x="4120" y="4427"/>
                  <a:pt x="4013" y="4173"/>
                </a:cubicBezTo>
                <a:lnTo>
                  <a:pt x="3839" y="3785"/>
                </a:lnTo>
                <a:lnTo>
                  <a:pt x="3745" y="3598"/>
                </a:lnTo>
                <a:lnTo>
                  <a:pt x="3705" y="3505"/>
                </a:lnTo>
                <a:lnTo>
                  <a:pt x="3651" y="3410"/>
                </a:lnTo>
                <a:lnTo>
                  <a:pt x="3437" y="3050"/>
                </a:lnTo>
                <a:cubicBezTo>
                  <a:pt x="3398" y="2982"/>
                  <a:pt x="3371" y="2929"/>
                  <a:pt x="3330" y="2863"/>
                </a:cubicBezTo>
                <a:lnTo>
                  <a:pt x="3210" y="2688"/>
                </a:lnTo>
                <a:lnTo>
                  <a:pt x="2970" y="2340"/>
                </a:lnTo>
                <a:lnTo>
                  <a:pt x="2702" y="2006"/>
                </a:lnTo>
                <a:cubicBezTo>
                  <a:pt x="2340" y="1578"/>
                  <a:pt x="1953" y="1177"/>
                  <a:pt x="1511" y="815"/>
                </a:cubicBezTo>
                <a:cubicBezTo>
                  <a:pt x="1297" y="628"/>
                  <a:pt x="1070" y="468"/>
                  <a:pt x="829" y="321"/>
                </a:cubicBezTo>
                <a:cubicBezTo>
                  <a:pt x="575" y="187"/>
                  <a:pt x="321" y="66"/>
                  <a:pt x="40" y="0"/>
                </a:cubicBezTo>
                <a:close/>
              </a:path>
            </a:pathLst>
          </a:custGeom>
          <a:solidFill>
            <a:srgbClr val="093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2"/>
          <p:cNvSpPr/>
          <p:nvPr/>
        </p:nvSpPr>
        <p:spPr>
          <a:xfrm>
            <a:off x="8930971" y="4049828"/>
            <a:ext cx="135088" cy="133530"/>
          </a:xfrm>
          <a:custGeom>
            <a:avLst/>
            <a:gdLst/>
            <a:ahLst/>
            <a:cxnLst/>
            <a:rect l="l" t="t" r="r" b="b"/>
            <a:pathLst>
              <a:path w="1553" h="1535" extrusionOk="0">
                <a:moveTo>
                  <a:pt x="426" y="1"/>
                </a:moveTo>
                <a:cubicBezTo>
                  <a:pt x="389" y="1"/>
                  <a:pt x="347" y="36"/>
                  <a:pt x="336" y="71"/>
                </a:cubicBezTo>
                <a:lnTo>
                  <a:pt x="255" y="431"/>
                </a:lnTo>
                <a:cubicBezTo>
                  <a:pt x="229" y="552"/>
                  <a:pt x="202" y="672"/>
                  <a:pt x="161" y="779"/>
                </a:cubicBezTo>
                <a:cubicBezTo>
                  <a:pt x="122" y="900"/>
                  <a:pt x="81" y="1020"/>
                  <a:pt x="54" y="1141"/>
                </a:cubicBezTo>
                <a:cubicBezTo>
                  <a:pt x="28" y="1261"/>
                  <a:pt x="1" y="1382"/>
                  <a:pt x="1" y="1502"/>
                </a:cubicBezTo>
                <a:cubicBezTo>
                  <a:pt x="1" y="1515"/>
                  <a:pt x="15" y="1528"/>
                  <a:pt x="15" y="1528"/>
                </a:cubicBezTo>
                <a:cubicBezTo>
                  <a:pt x="18" y="1532"/>
                  <a:pt x="23" y="1534"/>
                  <a:pt x="29" y="1534"/>
                </a:cubicBezTo>
                <a:cubicBezTo>
                  <a:pt x="41" y="1534"/>
                  <a:pt x="54" y="1525"/>
                  <a:pt x="54" y="1515"/>
                </a:cubicBezTo>
                <a:cubicBezTo>
                  <a:pt x="122" y="1408"/>
                  <a:pt x="161" y="1301"/>
                  <a:pt x="202" y="1181"/>
                </a:cubicBezTo>
                <a:cubicBezTo>
                  <a:pt x="242" y="1061"/>
                  <a:pt x="268" y="940"/>
                  <a:pt x="295" y="820"/>
                </a:cubicBezTo>
                <a:cubicBezTo>
                  <a:pt x="336" y="713"/>
                  <a:pt x="362" y="592"/>
                  <a:pt x="402" y="472"/>
                </a:cubicBezTo>
                <a:lnTo>
                  <a:pt x="491" y="217"/>
                </a:lnTo>
                <a:lnTo>
                  <a:pt x="491" y="217"/>
                </a:lnTo>
                <a:cubicBezTo>
                  <a:pt x="557" y="240"/>
                  <a:pt x="630" y="266"/>
                  <a:pt x="696" y="285"/>
                </a:cubicBezTo>
                <a:cubicBezTo>
                  <a:pt x="777" y="324"/>
                  <a:pt x="871" y="365"/>
                  <a:pt x="964" y="405"/>
                </a:cubicBezTo>
                <a:cubicBezTo>
                  <a:pt x="1058" y="445"/>
                  <a:pt x="1151" y="485"/>
                  <a:pt x="1231" y="538"/>
                </a:cubicBezTo>
                <a:cubicBezTo>
                  <a:pt x="1326" y="579"/>
                  <a:pt x="1406" y="633"/>
                  <a:pt x="1513" y="672"/>
                </a:cubicBezTo>
                <a:cubicBezTo>
                  <a:pt x="1513" y="679"/>
                  <a:pt x="1516" y="683"/>
                  <a:pt x="1521" y="683"/>
                </a:cubicBezTo>
                <a:cubicBezTo>
                  <a:pt x="1526" y="683"/>
                  <a:pt x="1533" y="679"/>
                  <a:pt x="1540" y="672"/>
                </a:cubicBezTo>
                <a:cubicBezTo>
                  <a:pt x="1552" y="672"/>
                  <a:pt x="1552" y="645"/>
                  <a:pt x="1540" y="633"/>
                </a:cubicBezTo>
                <a:cubicBezTo>
                  <a:pt x="1472" y="552"/>
                  <a:pt x="1406" y="472"/>
                  <a:pt x="1312" y="405"/>
                </a:cubicBezTo>
                <a:cubicBezTo>
                  <a:pt x="1231" y="351"/>
                  <a:pt x="1138" y="285"/>
                  <a:pt x="1044" y="231"/>
                </a:cubicBezTo>
                <a:cubicBezTo>
                  <a:pt x="964" y="178"/>
                  <a:pt x="857" y="137"/>
                  <a:pt x="764" y="98"/>
                </a:cubicBezTo>
                <a:cubicBezTo>
                  <a:pt x="657" y="57"/>
                  <a:pt x="563" y="30"/>
                  <a:pt x="456" y="3"/>
                </a:cubicBezTo>
                <a:lnTo>
                  <a:pt x="443" y="3"/>
                </a:lnTo>
                <a:cubicBezTo>
                  <a:pt x="437" y="2"/>
                  <a:pt x="432" y="1"/>
                  <a:pt x="426" y="1"/>
                </a:cubicBezTo>
                <a:close/>
              </a:path>
            </a:pathLst>
          </a:custGeom>
          <a:solidFill>
            <a:srgbClr val="093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2"/>
          <p:cNvSpPr/>
          <p:nvPr/>
        </p:nvSpPr>
        <p:spPr>
          <a:xfrm>
            <a:off x="8856512" y="3941613"/>
            <a:ext cx="200239" cy="180678"/>
          </a:xfrm>
          <a:custGeom>
            <a:avLst/>
            <a:gdLst/>
            <a:ahLst/>
            <a:cxnLst/>
            <a:rect l="l" t="t" r="r" b="b"/>
            <a:pathLst>
              <a:path w="2302" h="2077" extrusionOk="0">
                <a:moveTo>
                  <a:pt x="515" y="0"/>
                </a:moveTo>
                <a:cubicBezTo>
                  <a:pt x="483" y="0"/>
                  <a:pt x="453" y="26"/>
                  <a:pt x="443" y="70"/>
                </a:cubicBezTo>
                <a:cubicBezTo>
                  <a:pt x="389" y="245"/>
                  <a:pt x="362" y="405"/>
                  <a:pt x="322" y="566"/>
                </a:cubicBezTo>
                <a:cubicBezTo>
                  <a:pt x="282" y="726"/>
                  <a:pt x="241" y="887"/>
                  <a:pt x="202" y="1060"/>
                </a:cubicBezTo>
                <a:cubicBezTo>
                  <a:pt x="148" y="1221"/>
                  <a:pt x="108" y="1381"/>
                  <a:pt x="81" y="1542"/>
                </a:cubicBezTo>
                <a:cubicBezTo>
                  <a:pt x="41" y="1702"/>
                  <a:pt x="15" y="1877"/>
                  <a:pt x="1" y="2037"/>
                </a:cubicBezTo>
                <a:cubicBezTo>
                  <a:pt x="1" y="2050"/>
                  <a:pt x="15" y="2064"/>
                  <a:pt x="15" y="2077"/>
                </a:cubicBezTo>
                <a:cubicBezTo>
                  <a:pt x="41" y="2077"/>
                  <a:pt x="54" y="2077"/>
                  <a:pt x="54" y="2050"/>
                </a:cubicBezTo>
                <a:cubicBezTo>
                  <a:pt x="122" y="1903"/>
                  <a:pt x="175" y="1743"/>
                  <a:pt x="229" y="1582"/>
                </a:cubicBezTo>
                <a:cubicBezTo>
                  <a:pt x="268" y="1422"/>
                  <a:pt x="309" y="1247"/>
                  <a:pt x="336" y="1087"/>
                </a:cubicBezTo>
                <a:cubicBezTo>
                  <a:pt x="375" y="926"/>
                  <a:pt x="416" y="766"/>
                  <a:pt x="469" y="605"/>
                </a:cubicBezTo>
                <a:cubicBezTo>
                  <a:pt x="501" y="476"/>
                  <a:pt x="542" y="338"/>
                  <a:pt x="585" y="212"/>
                </a:cubicBezTo>
                <a:lnTo>
                  <a:pt x="585" y="212"/>
                </a:lnTo>
                <a:cubicBezTo>
                  <a:pt x="707" y="245"/>
                  <a:pt x="829" y="281"/>
                  <a:pt x="951" y="325"/>
                </a:cubicBezTo>
                <a:cubicBezTo>
                  <a:pt x="1098" y="365"/>
                  <a:pt x="1245" y="405"/>
                  <a:pt x="1392" y="459"/>
                </a:cubicBezTo>
                <a:cubicBezTo>
                  <a:pt x="1540" y="512"/>
                  <a:pt x="1673" y="552"/>
                  <a:pt x="1820" y="605"/>
                </a:cubicBezTo>
                <a:cubicBezTo>
                  <a:pt x="1968" y="659"/>
                  <a:pt x="2114" y="726"/>
                  <a:pt x="2262" y="766"/>
                </a:cubicBezTo>
                <a:cubicBezTo>
                  <a:pt x="2275" y="766"/>
                  <a:pt x="2289" y="766"/>
                  <a:pt x="2289" y="753"/>
                </a:cubicBezTo>
                <a:cubicBezTo>
                  <a:pt x="2301" y="753"/>
                  <a:pt x="2301" y="726"/>
                  <a:pt x="2289" y="726"/>
                </a:cubicBezTo>
                <a:cubicBezTo>
                  <a:pt x="2168" y="619"/>
                  <a:pt x="2021" y="539"/>
                  <a:pt x="1887" y="472"/>
                </a:cubicBezTo>
                <a:cubicBezTo>
                  <a:pt x="1740" y="405"/>
                  <a:pt x="1593" y="338"/>
                  <a:pt x="1445" y="284"/>
                </a:cubicBezTo>
                <a:cubicBezTo>
                  <a:pt x="1299" y="218"/>
                  <a:pt x="1151" y="177"/>
                  <a:pt x="1004" y="124"/>
                </a:cubicBezTo>
                <a:cubicBezTo>
                  <a:pt x="857" y="84"/>
                  <a:pt x="710" y="44"/>
                  <a:pt x="550" y="4"/>
                </a:cubicBezTo>
                <a:lnTo>
                  <a:pt x="536" y="4"/>
                </a:lnTo>
                <a:cubicBezTo>
                  <a:pt x="529" y="2"/>
                  <a:pt x="522" y="0"/>
                  <a:pt x="515" y="0"/>
                </a:cubicBezTo>
                <a:close/>
              </a:path>
            </a:pathLst>
          </a:custGeom>
          <a:solidFill>
            <a:srgbClr val="093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2"/>
          <p:cNvSpPr/>
          <p:nvPr/>
        </p:nvSpPr>
        <p:spPr>
          <a:xfrm>
            <a:off x="8787967" y="3839486"/>
            <a:ext cx="223464" cy="204948"/>
          </a:xfrm>
          <a:custGeom>
            <a:avLst/>
            <a:gdLst/>
            <a:ahLst/>
            <a:cxnLst/>
            <a:rect l="l" t="t" r="r" b="b"/>
            <a:pathLst>
              <a:path w="2569" h="2356" extrusionOk="0">
                <a:moveTo>
                  <a:pt x="428" y="1"/>
                </a:moveTo>
                <a:cubicBezTo>
                  <a:pt x="414" y="14"/>
                  <a:pt x="401" y="14"/>
                  <a:pt x="387" y="14"/>
                </a:cubicBezTo>
                <a:lnTo>
                  <a:pt x="361" y="28"/>
                </a:lnTo>
                <a:cubicBezTo>
                  <a:pt x="348" y="28"/>
                  <a:pt x="334" y="40"/>
                  <a:pt x="334" y="40"/>
                </a:cubicBezTo>
                <a:cubicBezTo>
                  <a:pt x="321" y="40"/>
                  <a:pt x="280" y="94"/>
                  <a:pt x="280" y="94"/>
                </a:cubicBezTo>
                <a:lnTo>
                  <a:pt x="254" y="147"/>
                </a:lnTo>
                <a:cubicBezTo>
                  <a:pt x="241" y="174"/>
                  <a:pt x="241" y="201"/>
                  <a:pt x="241" y="228"/>
                </a:cubicBezTo>
                <a:cubicBezTo>
                  <a:pt x="227" y="268"/>
                  <a:pt x="227" y="322"/>
                  <a:pt x="214" y="361"/>
                </a:cubicBezTo>
                <a:lnTo>
                  <a:pt x="173" y="643"/>
                </a:lnTo>
                <a:lnTo>
                  <a:pt x="93" y="1205"/>
                </a:lnTo>
                <a:cubicBezTo>
                  <a:pt x="40" y="1579"/>
                  <a:pt x="0" y="1940"/>
                  <a:pt x="0" y="2328"/>
                </a:cubicBezTo>
                <a:cubicBezTo>
                  <a:pt x="0" y="2341"/>
                  <a:pt x="13" y="2355"/>
                  <a:pt x="27" y="2355"/>
                </a:cubicBezTo>
                <a:cubicBezTo>
                  <a:pt x="40" y="2355"/>
                  <a:pt x="66" y="2341"/>
                  <a:pt x="66" y="2328"/>
                </a:cubicBezTo>
                <a:cubicBezTo>
                  <a:pt x="161" y="1967"/>
                  <a:pt x="200" y="1592"/>
                  <a:pt x="241" y="1218"/>
                </a:cubicBezTo>
                <a:cubicBezTo>
                  <a:pt x="268" y="1030"/>
                  <a:pt x="294" y="857"/>
                  <a:pt x="321" y="670"/>
                </a:cubicBezTo>
                <a:cubicBezTo>
                  <a:pt x="334" y="576"/>
                  <a:pt x="348" y="482"/>
                  <a:pt x="375" y="402"/>
                </a:cubicBezTo>
                <a:cubicBezTo>
                  <a:pt x="387" y="349"/>
                  <a:pt x="387" y="308"/>
                  <a:pt x="401" y="268"/>
                </a:cubicBezTo>
                <a:cubicBezTo>
                  <a:pt x="414" y="242"/>
                  <a:pt x="414" y="215"/>
                  <a:pt x="428" y="201"/>
                </a:cubicBezTo>
                <a:cubicBezTo>
                  <a:pt x="428" y="188"/>
                  <a:pt x="482" y="188"/>
                  <a:pt x="521" y="188"/>
                </a:cubicBezTo>
                <a:cubicBezTo>
                  <a:pt x="562" y="188"/>
                  <a:pt x="601" y="201"/>
                  <a:pt x="642" y="201"/>
                </a:cubicBezTo>
                <a:cubicBezTo>
                  <a:pt x="735" y="215"/>
                  <a:pt x="829" y="228"/>
                  <a:pt x="910" y="242"/>
                </a:cubicBezTo>
                <a:cubicBezTo>
                  <a:pt x="1097" y="281"/>
                  <a:pt x="1270" y="322"/>
                  <a:pt x="1458" y="361"/>
                </a:cubicBezTo>
                <a:cubicBezTo>
                  <a:pt x="1632" y="402"/>
                  <a:pt x="1819" y="456"/>
                  <a:pt x="1993" y="495"/>
                </a:cubicBezTo>
                <a:cubicBezTo>
                  <a:pt x="2167" y="549"/>
                  <a:pt x="2354" y="602"/>
                  <a:pt x="2542" y="643"/>
                </a:cubicBezTo>
                <a:cubicBezTo>
                  <a:pt x="2542" y="643"/>
                  <a:pt x="2554" y="643"/>
                  <a:pt x="2568" y="629"/>
                </a:cubicBezTo>
                <a:cubicBezTo>
                  <a:pt x="2568" y="616"/>
                  <a:pt x="2568" y="602"/>
                  <a:pt x="2554" y="589"/>
                </a:cubicBezTo>
                <a:cubicBezTo>
                  <a:pt x="2394" y="495"/>
                  <a:pt x="2221" y="415"/>
                  <a:pt x="2046" y="361"/>
                </a:cubicBezTo>
                <a:cubicBezTo>
                  <a:pt x="1859" y="295"/>
                  <a:pt x="1685" y="228"/>
                  <a:pt x="1498" y="174"/>
                </a:cubicBezTo>
                <a:cubicBezTo>
                  <a:pt x="1324" y="121"/>
                  <a:pt x="1136" y="81"/>
                  <a:pt x="949" y="40"/>
                </a:cubicBezTo>
                <a:lnTo>
                  <a:pt x="669" y="1"/>
                </a:lnTo>
                <a:close/>
              </a:path>
            </a:pathLst>
          </a:custGeom>
          <a:solidFill>
            <a:srgbClr val="093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2"/>
          <p:cNvSpPr/>
          <p:nvPr/>
        </p:nvSpPr>
        <p:spPr>
          <a:xfrm>
            <a:off x="8925230" y="4399528"/>
            <a:ext cx="510863" cy="919397"/>
          </a:xfrm>
          <a:custGeom>
            <a:avLst/>
            <a:gdLst/>
            <a:ahLst/>
            <a:cxnLst/>
            <a:rect l="l" t="t" r="r" b="b"/>
            <a:pathLst>
              <a:path w="5873" h="10569" extrusionOk="0">
                <a:moveTo>
                  <a:pt x="1991" y="0"/>
                </a:moveTo>
                <a:cubicBezTo>
                  <a:pt x="1892" y="0"/>
                  <a:pt x="1806" y="16"/>
                  <a:pt x="1739" y="50"/>
                </a:cubicBezTo>
                <a:cubicBezTo>
                  <a:pt x="937" y="451"/>
                  <a:pt x="402" y="2244"/>
                  <a:pt x="669" y="2966"/>
                </a:cubicBezTo>
                <a:cubicBezTo>
                  <a:pt x="818" y="3347"/>
                  <a:pt x="1153" y="3405"/>
                  <a:pt x="1344" y="3405"/>
                </a:cubicBezTo>
                <a:cubicBezTo>
                  <a:pt x="1428" y="3405"/>
                  <a:pt x="1485" y="3394"/>
                  <a:pt x="1485" y="3394"/>
                </a:cubicBezTo>
                <a:lnTo>
                  <a:pt x="1485" y="3394"/>
                </a:lnTo>
                <a:cubicBezTo>
                  <a:pt x="1485" y="3394"/>
                  <a:pt x="589" y="4598"/>
                  <a:pt x="750" y="5280"/>
                </a:cubicBezTo>
                <a:cubicBezTo>
                  <a:pt x="850" y="5654"/>
                  <a:pt x="1218" y="5699"/>
                  <a:pt x="1392" y="5699"/>
                </a:cubicBezTo>
                <a:cubicBezTo>
                  <a:pt x="1449" y="5699"/>
                  <a:pt x="1485" y="5695"/>
                  <a:pt x="1485" y="5695"/>
                </a:cubicBezTo>
                <a:lnTo>
                  <a:pt x="1485" y="5695"/>
                </a:lnTo>
                <a:cubicBezTo>
                  <a:pt x="1485" y="5695"/>
                  <a:pt x="0" y="7340"/>
                  <a:pt x="174" y="8129"/>
                </a:cubicBezTo>
                <a:cubicBezTo>
                  <a:pt x="303" y="8767"/>
                  <a:pt x="712" y="8828"/>
                  <a:pt x="865" y="8828"/>
                </a:cubicBezTo>
                <a:cubicBezTo>
                  <a:pt x="901" y="8828"/>
                  <a:pt x="923" y="8825"/>
                  <a:pt x="923" y="8825"/>
                </a:cubicBezTo>
                <a:lnTo>
                  <a:pt x="923" y="8825"/>
                </a:lnTo>
                <a:cubicBezTo>
                  <a:pt x="923" y="8825"/>
                  <a:pt x="509" y="10230"/>
                  <a:pt x="1231" y="10524"/>
                </a:cubicBezTo>
                <a:cubicBezTo>
                  <a:pt x="1309" y="10554"/>
                  <a:pt x="1399" y="10568"/>
                  <a:pt x="1497" y="10568"/>
                </a:cubicBezTo>
                <a:cubicBezTo>
                  <a:pt x="2320" y="10568"/>
                  <a:pt x="3725" y="9542"/>
                  <a:pt x="3773" y="7929"/>
                </a:cubicBezTo>
                <a:cubicBezTo>
                  <a:pt x="3773" y="7929"/>
                  <a:pt x="3970" y="8139"/>
                  <a:pt x="4223" y="8139"/>
                </a:cubicBezTo>
                <a:cubicBezTo>
                  <a:pt x="4342" y="8139"/>
                  <a:pt x="4473" y="8093"/>
                  <a:pt x="4602" y="7956"/>
                </a:cubicBezTo>
                <a:cubicBezTo>
                  <a:pt x="5110" y="7380"/>
                  <a:pt x="4428" y="5602"/>
                  <a:pt x="4427" y="5602"/>
                </a:cubicBezTo>
                <a:lnTo>
                  <a:pt x="4427" y="5602"/>
                </a:lnTo>
                <a:cubicBezTo>
                  <a:pt x="4428" y="5602"/>
                  <a:pt x="4854" y="6103"/>
                  <a:pt x="5192" y="6103"/>
                </a:cubicBezTo>
                <a:cubicBezTo>
                  <a:pt x="5329" y="6103"/>
                  <a:pt x="5451" y="6020"/>
                  <a:pt x="5524" y="5789"/>
                </a:cubicBezTo>
                <a:cubicBezTo>
                  <a:pt x="5872" y="4705"/>
                  <a:pt x="5043" y="3528"/>
                  <a:pt x="5043" y="3528"/>
                </a:cubicBezTo>
                <a:lnTo>
                  <a:pt x="5043" y="3528"/>
                </a:lnTo>
                <a:cubicBezTo>
                  <a:pt x="5043" y="3528"/>
                  <a:pt x="5044" y="3528"/>
                  <a:pt x="5046" y="3528"/>
                </a:cubicBezTo>
                <a:cubicBezTo>
                  <a:pt x="5093" y="3528"/>
                  <a:pt x="5743" y="3515"/>
                  <a:pt x="5485" y="2805"/>
                </a:cubicBezTo>
                <a:cubicBezTo>
                  <a:pt x="4931" y="1289"/>
                  <a:pt x="2883" y="0"/>
                  <a:pt x="1991" y="0"/>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2"/>
          <p:cNvSpPr/>
          <p:nvPr/>
        </p:nvSpPr>
        <p:spPr>
          <a:xfrm>
            <a:off x="9065971" y="4284005"/>
            <a:ext cx="153702" cy="950714"/>
          </a:xfrm>
          <a:custGeom>
            <a:avLst/>
            <a:gdLst/>
            <a:ahLst/>
            <a:cxnLst/>
            <a:rect l="l" t="t" r="r" b="b"/>
            <a:pathLst>
              <a:path w="1767" h="10929" extrusionOk="0">
                <a:moveTo>
                  <a:pt x="27" y="1"/>
                </a:moveTo>
                <a:cubicBezTo>
                  <a:pt x="14" y="1"/>
                  <a:pt x="0" y="27"/>
                  <a:pt x="14" y="40"/>
                </a:cubicBezTo>
                <a:cubicBezTo>
                  <a:pt x="214" y="964"/>
                  <a:pt x="482" y="1859"/>
                  <a:pt x="803" y="2756"/>
                </a:cubicBezTo>
                <a:cubicBezTo>
                  <a:pt x="1138" y="3639"/>
                  <a:pt x="1405" y="4535"/>
                  <a:pt x="1512" y="5458"/>
                </a:cubicBezTo>
                <a:cubicBezTo>
                  <a:pt x="1606" y="6394"/>
                  <a:pt x="1525" y="7331"/>
                  <a:pt x="1298" y="8226"/>
                </a:cubicBezTo>
                <a:cubicBezTo>
                  <a:pt x="1245" y="8454"/>
                  <a:pt x="1178" y="8681"/>
                  <a:pt x="1124" y="8909"/>
                </a:cubicBezTo>
                <a:cubicBezTo>
                  <a:pt x="1058" y="9136"/>
                  <a:pt x="977" y="9350"/>
                  <a:pt x="897" y="9578"/>
                </a:cubicBezTo>
                <a:lnTo>
                  <a:pt x="656" y="10233"/>
                </a:lnTo>
                <a:cubicBezTo>
                  <a:pt x="562" y="10447"/>
                  <a:pt x="482" y="10675"/>
                  <a:pt x="402" y="10889"/>
                </a:cubicBezTo>
                <a:cubicBezTo>
                  <a:pt x="389" y="10902"/>
                  <a:pt x="402" y="10916"/>
                  <a:pt x="416" y="10928"/>
                </a:cubicBezTo>
                <a:cubicBezTo>
                  <a:pt x="428" y="10928"/>
                  <a:pt x="442" y="10928"/>
                  <a:pt x="442" y="10916"/>
                </a:cubicBezTo>
                <a:cubicBezTo>
                  <a:pt x="562" y="10702"/>
                  <a:pt x="656" y="10488"/>
                  <a:pt x="763" y="10286"/>
                </a:cubicBezTo>
                <a:cubicBezTo>
                  <a:pt x="857" y="10060"/>
                  <a:pt x="951" y="9846"/>
                  <a:pt x="1044" y="9632"/>
                </a:cubicBezTo>
                <a:cubicBezTo>
                  <a:pt x="1124" y="9404"/>
                  <a:pt x="1204" y="9190"/>
                  <a:pt x="1285" y="8963"/>
                </a:cubicBezTo>
                <a:cubicBezTo>
                  <a:pt x="1352" y="8735"/>
                  <a:pt x="1432" y="8508"/>
                  <a:pt x="1486" y="8280"/>
                </a:cubicBezTo>
                <a:cubicBezTo>
                  <a:pt x="1512" y="8160"/>
                  <a:pt x="1552" y="8053"/>
                  <a:pt x="1566" y="7932"/>
                </a:cubicBezTo>
                <a:lnTo>
                  <a:pt x="1632" y="7584"/>
                </a:lnTo>
                <a:cubicBezTo>
                  <a:pt x="1659" y="7465"/>
                  <a:pt x="1673" y="7344"/>
                  <a:pt x="1686" y="7224"/>
                </a:cubicBezTo>
                <a:cubicBezTo>
                  <a:pt x="1700" y="7103"/>
                  <a:pt x="1727" y="6996"/>
                  <a:pt x="1727" y="6876"/>
                </a:cubicBezTo>
                <a:cubicBezTo>
                  <a:pt x="1766" y="6394"/>
                  <a:pt x="1753" y="5913"/>
                  <a:pt x="1686" y="5444"/>
                </a:cubicBezTo>
                <a:cubicBezTo>
                  <a:pt x="1566" y="4495"/>
                  <a:pt x="1258" y="3598"/>
                  <a:pt x="951" y="2703"/>
                </a:cubicBezTo>
                <a:cubicBezTo>
                  <a:pt x="643" y="1820"/>
                  <a:pt x="375" y="910"/>
                  <a:pt x="68" y="27"/>
                </a:cubicBezTo>
                <a:cubicBezTo>
                  <a:pt x="68" y="1"/>
                  <a:pt x="41" y="1"/>
                  <a:pt x="27" y="1"/>
                </a:cubicBezTo>
                <a:close/>
              </a:path>
            </a:pathLst>
          </a:custGeom>
          <a:solidFill>
            <a:srgbClr val="093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2"/>
          <p:cNvSpPr/>
          <p:nvPr/>
        </p:nvSpPr>
        <p:spPr>
          <a:xfrm>
            <a:off x="9191665" y="4261475"/>
            <a:ext cx="95423" cy="93601"/>
          </a:xfrm>
          <a:custGeom>
            <a:avLst/>
            <a:gdLst/>
            <a:ahLst/>
            <a:cxnLst/>
            <a:rect l="l" t="t" r="r" b="b"/>
            <a:pathLst>
              <a:path w="1097" h="1076" extrusionOk="0">
                <a:moveTo>
                  <a:pt x="594" y="0"/>
                </a:moveTo>
                <a:cubicBezTo>
                  <a:pt x="569" y="0"/>
                  <a:pt x="545" y="2"/>
                  <a:pt x="522" y="5"/>
                </a:cubicBezTo>
                <a:cubicBezTo>
                  <a:pt x="469" y="19"/>
                  <a:pt x="415" y="32"/>
                  <a:pt x="375" y="58"/>
                </a:cubicBezTo>
                <a:cubicBezTo>
                  <a:pt x="201" y="112"/>
                  <a:pt x="54" y="260"/>
                  <a:pt x="27" y="447"/>
                </a:cubicBezTo>
                <a:cubicBezTo>
                  <a:pt x="0" y="661"/>
                  <a:pt x="80" y="861"/>
                  <a:pt x="255" y="982"/>
                </a:cubicBezTo>
                <a:cubicBezTo>
                  <a:pt x="340" y="1046"/>
                  <a:pt x="441" y="1075"/>
                  <a:pt x="542" y="1075"/>
                </a:cubicBezTo>
                <a:cubicBezTo>
                  <a:pt x="631" y="1075"/>
                  <a:pt x="721" y="1052"/>
                  <a:pt x="803" y="1009"/>
                </a:cubicBezTo>
                <a:cubicBezTo>
                  <a:pt x="977" y="915"/>
                  <a:pt x="1097" y="727"/>
                  <a:pt x="1084" y="527"/>
                </a:cubicBezTo>
                <a:cubicBezTo>
                  <a:pt x="1084" y="340"/>
                  <a:pt x="990" y="139"/>
                  <a:pt x="817" y="46"/>
                </a:cubicBezTo>
                <a:cubicBezTo>
                  <a:pt x="746" y="15"/>
                  <a:pt x="668" y="0"/>
                  <a:pt x="594" y="0"/>
                </a:cubicBezTo>
                <a:close/>
              </a:path>
            </a:pathLst>
          </a:custGeom>
          <a:solidFill>
            <a:srgbClr val="87C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2"/>
          <p:cNvSpPr/>
          <p:nvPr/>
        </p:nvSpPr>
        <p:spPr>
          <a:xfrm>
            <a:off x="9289349" y="4354989"/>
            <a:ext cx="28009" cy="28011"/>
          </a:xfrm>
          <a:custGeom>
            <a:avLst/>
            <a:gdLst/>
            <a:ahLst/>
            <a:cxnLst/>
            <a:rect l="l" t="t" r="r" b="b"/>
            <a:pathLst>
              <a:path w="322" h="322" extrusionOk="0">
                <a:moveTo>
                  <a:pt x="122" y="0"/>
                </a:moveTo>
                <a:cubicBezTo>
                  <a:pt x="95" y="14"/>
                  <a:pt x="68" y="27"/>
                  <a:pt x="54" y="41"/>
                </a:cubicBezTo>
                <a:cubicBezTo>
                  <a:pt x="41" y="54"/>
                  <a:pt x="41" y="67"/>
                  <a:pt x="27" y="67"/>
                </a:cubicBezTo>
                <a:cubicBezTo>
                  <a:pt x="15" y="94"/>
                  <a:pt x="15" y="121"/>
                  <a:pt x="15" y="148"/>
                </a:cubicBezTo>
                <a:cubicBezTo>
                  <a:pt x="1" y="148"/>
                  <a:pt x="1" y="161"/>
                  <a:pt x="1" y="161"/>
                </a:cubicBezTo>
                <a:cubicBezTo>
                  <a:pt x="15" y="174"/>
                  <a:pt x="15" y="187"/>
                  <a:pt x="15" y="201"/>
                </a:cubicBezTo>
                <a:cubicBezTo>
                  <a:pt x="15" y="214"/>
                  <a:pt x="27" y="228"/>
                  <a:pt x="27" y="241"/>
                </a:cubicBezTo>
                <a:cubicBezTo>
                  <a:pt x="41" y="268"/>
                  <a:pt x="54" y="281"/>
                  <a:pt x="81" y="294"/>
                </a:cubicBezTo>
                <a:cubicBezTo>
                  <a:pt x="108" y="308"/>
                  <a:pt x="134" y="321"/>
                  <a:pt x="161" y="321"/>
                </a:cubicBezTo>
                <a:cubicBezTo>
                  <a:pt x="188" y="321"/>
                  <a:pt x="215" y="308"/>
                  <a:pt x="241" y="294"/>
                </a:cubicBezTo>
                <a:cubicBezTo>
                  <a:pt x="268" y="281"/>
                  <a:pt x="282" y="268"/>
                  <a:pt x="295" y="241"/>
                </a:cubicBezTo>
                <a:cubicBezTo>
                  <a:pt x="295" y="241"/>
                  <a:pt x="295" y="228"/>
                  <a:pt x="309" y="228"/>
                </a:cubicBezTo>
                <a:lnTo>
                  <a:pt x="309" y="187"/>
                </a:lnTo>
                <a:cubicBezTo>
                  <a:pt x="322" y="174"/>
                  <a:pt x="322" y="174"/>
                  <a:pt x="322" y="161"/>
                </a:cubicBezTo>
                <a:lnTo>
                  <a:pt x="322" y="148"/>
                </a:lnTo>
                <a:cubicBezTo>
                  <a:pt x="322" y="134"/>
                  <a:pt x="309" y="107"/>
                  <a:pt x="309" y="94"/>
                </a:cubicBezTo>
                <a:cubicBezTo>
                  <a:pt x="295" y="67"/>
                  <a:pt x="282" y="54"/>
                  <a:pt x="268" y="41"/>
                </a:cubicBezTo>
                <a:cubicBezTo>
                  <a:pt x="255" y="27"/>
                  <a:pt x="241" y="14"/>
                  <a:pt x="215" y="14"/>
                </a:cubicBezTo>
                <a:cubicBezTo>
                  <a:pt x="202" y="0"/>
                  <a:pt x="188" y="0"/>
                  <a:pt x="161" y="0"/>
                </a:cubicBezTo>
                <a:close/>
              </a:path>
            </a:pathLst>
          </a:custGeom>
          <a:solidFill>
            <a:srgbClr val="87C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2"/>
          <p:cNvSpPr/>
          <p:nvPr/>
        </p:nvSpPr>
        <p:spPr>
          <a:xfrm>
            <a:off x="6168762" y="4229202"/>
            <a:ext cx="135088" cy="135704"/>
          </a:xfrm>
          <a:custGeom>
            <a:avLst/>
            <a:gdLst/>
            <a:ahLst/>
            <a:cxnLst/>
            <a:rect l="l" t="t" r="r" b="b"/>
            <a:pathLst>
              <a:path w="1553" h="1560" extrusionOk="0">
                <a:moveTo>
                  <a:pt x="1346" y="1"/>
                </a:moveTo>
                <a:cubicBezTo>
                  <a:pt x="1301" y="1"/>
                  <a:pt x="1255" y="19"/>
                  <a:pt x="1218" y="42"/>
                </a:cubicBezTo>
                <a:cubicBezTo>
                  <a:pt x="964" y="96"/>
                  <a:pt x="763" y="229"/>
                  <a:pt x="576" y="403"/>
                </a:cubicBezTo>
                <a:cubicBezTo>
                  <a:pt x="389" y="563"/>
                  <a:pt x="188" y="750"/>
                  <a:pt x="81" y="978"/>
                </a:cubicBezTo>
                <a:cubicBezTo>
                  <a:pt x="0" y="1166"/>
                  <a:pt x="0" y="1500"/>
                  <a:pt x="255" y="1553"/>
                </a:cubicBezTo>
                <a:cubicBezTo>
                  <a:pt x="275" y="1557"/>
                  <a:pt x="295" y="1559"/>
                  <a:pt x="314" y="1559"/>
                </a:cubicBezTo>
                <a:cubicBezTo>
                  <a:pt x="542" y="1559"/>
                  <a:pt x="733" y="1286"/>
                  <a:pt x="857" y="1125"/>
                </a:cubicBezTo>
                <a:cubicBezTo>
                  <a:pt x="1031" y="898"/>
                  <a:pt x="1178" y="643"/>
                  <a:pt x="1338" y="390"/>
                </a:cubicBezTo>
                <a:cubicBezTo>
                  <a:pt x="1392" y="310"/>
                  <a:pt x="1552" y="135"/>
                  <a:pt x="1445" y="42"/>
                </a:cubicBezTo>
                <a:cubicBezTo>
                  <a:pt x="1416" y="12"/>
                  <a:pt x="1381" y="1"/>
                  <a:pt x="1346" y="1"/>
                </a:cubicBezTo>
                <a:close/>
              </a:path>
            </a:pathLst>
          </a:custGeom>
          <a:solidFill>
            <a:srgbClr val="87C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2"/>
          <p:cNvSpPr/>
          <p:nvPr/>
        </p:nvSpPr>
        <p:spPr>
          <a:xfrm>
            <a:off x="6295586" y="4194406"/>
            <a:ext cx="30358" cy="32621"/>
          </a:xfrm>
          <a:custGeom>
            <a:avLst/>
            <a:gdLst/>
            <a:ahLst/>
            <a:cxnLst/>
            <a:rect l="l" t="t" r="r" b="b"/>
            <a:pathLst>
              <a:path w="349" h="375" extrusionOk="0">
                <a:moveTo>
                  <a:pt x="174" y="0"/>
                </a:moveTo>
                <a:cubicBezTo>
                  <a:pt x="148" y="0"/>
                  <a:pt x="135" y="0"/>
                  <a:pt x="108" y="14"/>
                </a:cubicBezTo>
                <a:cubicBezTo>
                  <a:pt x="94" y="14"/>
                  <a:pt x="81" y="27"/>
                  <a:pt x="67" y="41"/>
                </a:cubicBezTo>
                <a:cubicBezTo>
                  <a:pt x="54" y="41"/>
                  <a:pt x="41" y="54"/>
                  <a:pt x="41" y="68"/>
                </a:cubicBezTo>
                <a:cubicBezTo>
                  <a:pt x="28" y="80"/>
                  <a:pt x="28" y="94"/>
                  <a:pt x="14" y="107"/>
                </a:cubicBezTo>
                <a:cubicBezTo>
                  <a:pt x="14" y="121"/>
                  <a:pt x="1" y="134"/>
                  <a:pt x="1" y="148"/>
                </a:cubicBezTo>
                <a:lnTo>
                  <a:pt x="1" y="201"/>
                </a:lnTo>
                <a:cubicBezTo>
                  <a:pt x="1" y="214"/>
                  <a:pt x="14" y="228"/>
                  <a:pt x="14" y="241"/>
                </a:cubicBezTo>
                <a:cubicBezTo>
                  <a:pt x="28" y="255"/>
                  <a:pt x="28" y="268"/>
                  <a:pt x="41" y="282"/>
                </a:cubicBezTo>
                <a:cubicBezTo>
                  <a:pt x="54" y="294"/>
                  <a:pt x="67" y="321"/>
                  <a:pt x="94" y="321"/>
                </a:cubicBezTo>
                <a:lnTo>
                  <a:pt x="94" y="335"/>
                </a:lnTo>
                <a:lnTo>
                  <a:pt x="108" y="335"/>
                </a:lnTo>
                <a:cubicBezTo>
                  <a:pt x="108" y="348"/>
                  <a:pt x="121" y="348"/>
                  <a:pt x="135" y="348"/>
                </a:cubicBezTo>
                <a:cubicBezTo>
                  <a:pt x="135" y="362"/>
                  <a:pt x="148" y="362"/>
                  <a:pt x="162" y="362"/>
                </a:cubicBezTo>
                <a:cubicBezTo>
                  <a:pt x="174" y="362"/>
                  <a:pt x="188" y="362"/>
                  <a:pt x="201" y="375"/>
                </a:cubicBezTo>
                <a:cubicBezTo>
                  <a:pt x="215" y="375"/>
                  <a:pt x="242" y="362"/>
                  <a:pt x="255" y="362"/>
                </a:cubicBezTo>
                <a:cubicBezTo>
                  <a:pt x="255" y="348"/>
                  <a:pt x="269" y="348"/>
                  <a:pt x="281" y="335"/>
                </a:cubicBezTo>
                <a:cubicBezTo>
                  <a:pt x="295" y="335"/>
                  <a:pt x="308" y="321"/>
                  <a:pt x="308" y="308"/>
                </a:cubicBezTo>
                <a:cubicBezTo>
                  <a:pt x="308" y="308"/>
                  <a:pt x="308" y="294"/>
                  <a:pt x="322" y="294"/>
                </a:cubicBezTo>
                <a:cubicBezTo>
                  <a:pt x="322" y="282"/>
                  <a:pt x="322" y="282"/>
                  <a:pt x="335" y="268"/>
                </a:cubicBezTo>
                <a:cubicBezTo>
                  <a:pt x="335" y="255"/>
                  <a:pt x="335" y="255"/>
                  <a:pt x="349" y="241"/>
                </a:cubicBezTo>
                <a:lnTo>
                  <a:pt x="349" y="228"/>
                </a:lnTo>
                <a:lnTo>
                  <a:pt x="349" y="175"/>
                </a:lnTo>
                <a:lnTo>
                  <a:pt x="349" y="134"/>
                </a:lnTo>
                <a:cubicBezTo>
                  <a:pt x="335" y="121"/>
                  <a:pt x="335" y="94"/>
                  <a:pt x="335" y="80"/>
                </a:cubicBezTo>
                <a:cubicBezTo>
                  <a:pt x="322" y="80"/>
                  <a:pt x="308" y="68"/>
                  <a:pt x="308" y="54"/>
                </a:cubicBezTo>
                <a:cubicBezTo>
                  <a:pt x="295" y="41"/>
                  <a:pt x="281" y="27"/>
                  <a:pt x="269" y="27"/>
                </a:cubicBezTo>
                <a:lnTo>
                  <a:pt x="228" y="0"/>
                </a:lnTo>
                <a:close/>
              </a:path>
            </a:pathLst>
          </a:custGeom>
          <a:solidFill>
            <a:srgbClr val="87C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2"/>
          <p:cNvSpPr/>
          <p:nvPr/>
        </p:nvSpPr>
        <p:spPr>
          <a:xfrm>
            <a:off x="7278778" y="2215557"/>
            <a:ext cx="229379" cy="203992"/>
          </a:xfrm>
          <a:custGeom>
            <a:avLst/>
            <a:gdLst/>
            <a:ahLst/>
            <a:cxnLst/>
            <a:rect l="l" t="t" r="r" b="b"/>
            <a:pathLst>
              <a:path w="2637" h="2345" extrusionOk="0">
                <a:moveTo>
                  <a:pt x="1595" y="0"/>
                </a:moveTo>
                <a:cubicBezTo>
                  <a:pt x="1295" y="0"/>
                  <a:pt x="955" y="115"/>
                  <a:pt x="630" y="383"/>
                </a:cubicBezTo>
                <a:cubicBezTo>
                  <a:pt x="0" y="905"/>
                  <a:pt x="41" y="2042"/>
                  <a:pt x="402" y="2229"/>
                </a:cubicBezTo>
                <a:cubicBezTo>
                  <a:pt x="561" y="2309"/>
                  <a:pt x="730" y="2344"/>
                  <a:pt x="900" y="2344"/>
                </a:cubicBezTo>
                <a:cubicBezTo>
                  <a:pt x="1755" y="2344"/>
                  <a:pt x="2636" y="1438"/>
                  <a:pt x="2502" y="691"/>
                </a:cubicBezTo>
                <a:cubicBezTo>
                  <a:pt x="2429" y="276"/>
                  <a:pt x="2060" y="0"/>
                  <a:pt x="1595" y="0"/>
                </a:cubicBezTo>
                <a:close/>
              </a:path>
            </a:pathLst>
          </a:custGeom>
          <a:solidFill>
            <a:srgbClr val="87C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2"/>
          <p:cNvSpPr/>
          <p:nvPr/>
        </p:nvSpPr>
        <p:spPr>
          <a:xfrm>
            <a:off x="7256683" y="2302373"/>
            <a:ext cx="165358" cy="183897"/>
          </a:xfrm>
          <a:custGeom>
            <a:avLst/>
            <a:gdLst/>
            <a:ahLst/>
            <a:cxnLst/>
            <a:rect l="l" t="t" r="r" b="b"/>
            <a:pathLst>
              <a:path w="1901" h="2114" extrusionOk="0">
                <a:moveTo>
                  <a:pt x="1847" y="0"/>
                </a:moveTo>
                <a:cubicBezTo>
                  <a:pt x="1592" y="41"/>
                  <a:pt x="1365" y="148"/>
                  <a:pt x="1164" y="282"/>
                </a:cubicBezTo>
                <a:cubicBezTo>
                  <a:pt x="964" y="402"/>
                  <a:pt x="777" y="576"/>
                  <a:pt x="629" y="763"/>
                </a:cubicBezTo>
                <a:cubicBezTo>
                  <a:pt x="468" y="951"/>
                  <a:pt x="349" y="1165"/>
                  <a:pt x="242" y="1379"/>
                </a:cubicBezTo>
                <a:cubicBezTo>
                  <a:pt x="188" y="1486"/>
                  <a:pt x="147" y="1593"/>
                  <a:pt x="108" y="1712"/>
                </a:cubicBezTo>
                <a:cubicBezTo>
                  <a:pt x="67" y="1819"/>
                  <a:pt x="40" y="1940"/>
                  <a:pt x="14" y="2047"/>
                </a:cubicBezTo>
                <a:cubicBezTo>
                  <a:pt x="1" y="2074"/>
                  <a:pt x="14" y="2101"/>
                  <a:pt x="28" y="2114"/>
                </a:cubicBezTo>
                <a:cubicBezTo>
                  <a:pt x="54" y="2114"/>
                  <a:pt x="81" y="2114"/>
                  <a:pt x="94" y="2087"/>
                </a:cubicBezTo>
                <a:cubicBezTo>
                  <a:pt x="147" y="1980"/>
                  <a:pt x="201" y="1873"/>
                  <a:pt x="242" y="1766"/>
                </a:cubicBezTo>
                <a:cubicBezTo>
                  <a:pt x="295" y="1659"/>
                  <a:pt x="349" y="1552"/>
                  <a:pt x="402" y="1459"/>
                </a:cubicBezTo>
                <a:cubicBezTo>
                  <a:pt x="468" y="1365"/>
                  <a:pt x="509" y="1258"/>
                  <a:pt x="575" y="1165"/>
                </a:cubicBezTo>
                <a:cubicBezTo>
                  <a:pt x="616" y="1124"/>
                  <a:pt x="643" y="1070"/>
                  <a:pt x="682" y="1031"/>
                </a:cubicBezTo>
                <a:lnTo>
                  <a:pt x="789" y="897"/>
                </a:lnTo>
                <a:cubicBezTo>
                  <a:pt x="923" y="723"/>
                  <a:pt x="1084" y="562"/>
                  <a:pt x="1271" y="428"/>
                </a:cubicBezTo>
                <a:cubicBezTo>
                  <a:pt x="1445" y="295"/>
                  <a:pt x="1646" y="175"/>
                  <a:pt x="1860" y="107"/>
                </a:cubicBezTo>
                <a:cubicBezTo>
                  <a:pt x="1886" y="94"/>
                  <a:pt x="1900" y="68"/>
                  <a:pt x="1900" y="54"/>
                </a:cubicBezTo>
                <a:cubicBezTo>
                  <a:pt x="1900" y="27"/>
                  <a:pt x="1874" y="0"/>
                  <a:pt x="1847" y="0"/>
                </a:cubicBezTo>
                <a:close/>
              </a:path>
            </a:pathLst>
          </a:custGeom>
          <a:solidFill>
            <a:srgbClr val="093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2"/>
          <p:cNvSpPr/>
          <p:nvPr/>
        </p:nvSpPr>
        <p:spPr>
          <a:xfrm>
            <a:off x="7308092" y="2348565"/>
            <a:ext cx="305839" cy="177286"/>
          </a:xfrm>
          <a:custGeom>
            <a:avLst/>
            <a:gdLst/>
            <a:ahLst/>
            <a:cxnLst/>
            <a:rect l="l" t="t" r="r" b="b"/>
            <a:pathLst>
              <a:path w="3516" h="2038" extrusionOk="0">
                <a:moveTo>
                  <a:pt x="1808" y="1"/>
                </a:moveTo>
                <a:cubicBezTo>
                  <a:pt x="1283" y="1"/>
                  <a:pt x="1149" y="527"/>
                  <a:pt x="1149" y="527"/>
                </a:cubicBezTo>
                <a:cubicBezTo>
                  <a:pt x="1149" y="527"/>
                  <a:pt x="952" y="408"/>
                  <a:pt x="726" y="408"/>
                </a:cubicBezTo>
                <a:cubicBezTo>
                  <a:pt x="613" y="408"/>
                  <a:pt x="493" y="437"/>
                  <a:pt x="386" y="527"/>
                </a:cubicBezTo>
                <a:cubicBezTo>
                  <a:pt x="1" y="819"/>
                  <a:pt x="475" y="2038"/>
                  <a:pt x="1742" y="2038"/>
                </a:cubicBezTo>
                <a:cubicBezTo>
                  <a:pt x="1750" y="2038"/>
                  <a:pt x="1757" y="2038"/>
                  <a:pt x="1764" y="2038"/>
                </a:cubicBezTo>
                <a:cubicBezTo>
                  <a:pt x="3048" y="2025"/>
                  <a:pt x="3516" y="807"/>
                  <a:pt x="3222" y="620"/>
                </a:cubicBezTo>
                <a:cubicBezTo>
                  <a:pt x="3079" y="534"/>
                  <a:pt x="2948" y="503"/>
                  <a:pt x="2832" y="503"/>
                </a:cubicBezTo>
                <a:cubicBezTo>
                  <a:pt x="2513" y="503"/>
                  <a:pt x="2312" y="741"/>
                  <a:pt x="2312" y="741"/>
                </a:cubicBezTo>
                <a:cubicBezTo>
                  <a:pt x="2312" y="741"/>
                  <a:pt x="2513" y="58"/>
                  <a:pt x="1884" y="4"/>
                </a:cubicBezTo>
                <a:cubicBezTo>
                  <a:pt x="1858" y="2"/>
                  <a:pt x="1833" y="1"/>
                  <a:pt x="1808"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2"/>
          <p:cNvSpPr/>
          <p:nvPr/>
        </p:nvSpPr>
        <p:spPr>
          <a:xfrm>
            <a:off x="7376549" y="2391973"/>
            <a:ext cx="125693" cy="90905"/>
          </a:xfrm>
          <a:custGeom>
            <a:avLst/>
            <a:gdLst/>
            <a:ahLst/>
            <a:cxnLst/>
            <a:rect l="l" t="t" r="r" b="b"/>
            <a:pathLst>
              <a:path w="1445" h="1045" extrusionOk="0">
                <a:moveTo>
                  <a:pt x="790" y="1"/>
                </a:moveTo>
                <a:cubicBezTo>
                  <a:pt x="722" y="1"/>
                  <a:pt x="656" y="28"/>
                  <a:pt x="603" y="81"/>
                </a:cubicBezTo>
                <a:cubicBezTo>
                  <a:pt x="549" y="135"/>
                  <a:pt x="522" y="215"/>
                  <a:pt x="508" y="295"/>
                </a:cubicBezTo>
                <a:cubicBezTo>
                  <a:pt x="496" y="361"/>
                  <a:pt x="482" y="415"/>
                  <a:pt x="469" y="468"/>
                </a:cubicBezTo>
                <a:cubicBezTo>
                  <a:pt x="401" y="388"/>
                  <a:pt x="321" y="322"/>
                  <a:pt x="214" y="281"/>
                </a:cubicBezTo>
                <a:lnTo>
                  <a:pt x="187" y="281"/>
                </a:lnTo>
                <a:cubicBezTo>
                  <a:pt x="94" y="281"/>
                  <a:pt x="0" y="375"/>
                  <a:pt x="41" y="468"/>
                </a:cubicBezTo>
                <a:cubicBezTo>
                  <a:pt x="94" y="629"/>
                  <a:pt x="174" y="789"/>
                  <a:pt x="321" y="884"/>
                </a:cubicBezTo>
                <a:lnTo>
                  <a:pt x="362" y="964"/>
                </a:lnTo>
                <a:cubicBezTo>
                  <a:pt x="415" y="1030"/>
                  <a:pt x="496" y="1044"/>
                  <a:pt x="576" y="1044"/>
                </a:cubicBezTo>
                <a:cubicBezTo>
                  <a:pt x="603" y="1044"/>
                  <a:pt x="642" y="1030"/>
                  <a:pt x="669" y="1030"/>
                </a:cubicBezTo>
                <a:lnTo>
                  <a:pt x="763" y="1030"/>
                </a:lnTo>
                <a:cubicBezTo>
                  <a:pt x="763" y="1017"/>
                  <a:pt x="763" y="1017"/>
                  <a:pt x="776" y="1017"/>
                </a:cubicBezTo>
                <a:cubicBezTo>
                  <a:pt x="829" y="1003"/>
                  <a:pt x="897" y="991"/>
                  <a:pt x="950" y="977"/>
                </a:cubicBezTo>
                <a:cubicBezTo>
                  <a:pt x="1043" y="950"/>
                  <a:pt x="1124" y="910"/>
                  <a:pt x="1204" y="857"/>
                </a:cubicBezTo>
                <a:cubicBezTo>
                  <a:pt x="1298" y="803"/>
                  <a:pt x="1391" y="736"/>
                  <a:pt x="1418" y="629"/>
                </a:cubicBezTo>
                <a:cubicBezTo>
                  <a:pt x="1445" y="509"/>
                  <a:pt x="1378" y="361"/>
                  <a:pt x="1257" y="335"/>
                </a:cubicBezTo>
                <a:cubicBezTo>
                  <a:pt x="1245" y="335"/>
                  <a:pt x="1218" y="322"/>
                  <a:pt x="1204" y="322"/>
                </a:cubicBezTo>
                <a:cubicBezTo>
                  <a:pt x="1150" y="322"/>
                  <a:pt x="1097" y="349"/>
                  <a:pt x="1043" y="388"/>
                </a:cubicBezTo>
                <a:cubicBezTo>
                  <a:pt x="1057" y="228"/>
                  <a:pt x="1031" y="54"/>
                  <a:pt x="856" y="14"/>
                </a:cubicBezTo>
                <a:cubicBezTo>
                  <a:pt x="843" y="1"/>
                  <a:pt x="817" y="1"/>
                  <a:pt x="790" y="1"/>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2"/>
          <p:cNvSpPr/>
          <p:nvPr/>
        </p:nvSpPr>
        <p:spPr>
          <a:xfrm>
            <a:off x="8118879" y="2455910"/>
            <a:ext cx="189714" cy="134139"/>
          </a:xfrm>
          <a:custGeom>
            <a:avLst/>
            <a:gdLst/>
            <a:ahLst/>
            <a:cxnLst/>
            <a:rect l="l" t="t" r="r" b="b"/>
            <a:pathLst>
              <a:path w="2181" h="1542" extrusionOk="0">
                <a:moveTo>
                  <a:pt x="887" y="1"/>
                </a:moveTo>
                <a:cubicBezTo>
                  <a:pt x="271" y="1"/>
                  <a:pt x="12" y="609"/>
                  <a:pt x="0" y="643"/>
                </a:cubicBezTo>
                <a:cubicBezTo>
                  <a:pt x="456" y="1314"/>
                  <a:pt x="948" y="1542"/>
                  <a:pt x="1384" y="1542"/>
                </a:cubicBezTo>
                <a:cubicBezTo>
                  <a:pt x="1409" y="1542"/>
                  <a:pt x="1434" y="1541"/>
                  <a:pt x="1459" y="1540"/>
                </a:cubicBezTo>
                <a:cubicBezTo>
                  <a:pt x="1459" y="1540"/>
                  <a:pt x="2181" y="363"/>
                  <a:pt x="1218" y="54"/>
                </a:cubicBezTo>
                <a:cubicBezTo>
                  <a:pt x="1098" y="17"/>
                  <a:pt x="988" y="1"/>
                  <a:pt x="887" y="1"/>
                </a:cubicBezTo>
                <a:close/>
              </a:path>
            </a:pathLst>
          </a:custGeom>
          <a:solidFill>
            <a:srgbClr val="FCDA89"/>
          </a:solidFill>
          <a:ln w="9525" cap="flat" cmpd="sng">
            <a:solidFill>
              <a:srgbClr val="FCDA8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2"/>
          <p:cNvSpPr/>
          <p:nvPr/>
        </p:nvSpPr>
        <p:spPr>
          <a:xfrm>
            <a:off x="8088608" y="2361961"/>
            <a:ext cx="263043" cy="227914"/>
          </a:xfrm>
          <a:custGeom>
            <a:avLst/>
            <a:gdLst/>
            <a:ahLst/>
            <a:cxnLst/>
            <a:rect l="l" t="t" r="r" b="b"/>
            <a:pathLst>
              <a:path w="3024" h="2620" extrusionOk="0">
                <a:moveTo>
                  <a:pt x="919" y="0"/>
                </a:moveTo>
                <a:cubicBezTo>
                  <a:pt x="886" y="0"/>
                  <a:pt x="852" y="4"/>
                  <a:pt x="817" y="11"/>
                </a:cubicBezTo>
                <a:cubicBezTo>
                  <a:pt x="309" y="105"/>
                  <a:pt x="0" y="1188"/>
                  <a:pt x="255" y="1589"/>
                </a:cubicBezTo>
                <a:cubicBezTo>
                  <a:pt x="282" y="1630"/>
                  <a:pt x="321" y="1683"/>
                  <a:pt x="348" y="1723"/>
                </a:cubicBezTo>
                <a:cubicBezTo>
                  <a:pt x="360" y="1689"/>
                  <a:pt x="619" y="1081"/>
                  <a:pt x="1235" y="1081"/>
                </a:cubicBezTo>
                <a:cubicBezTo>
                  <a:pt x="1336" y="1081"/>
                  <a:pt x="1446" y="1097"/>
                  <a:pt x="1566" y="1134"/>
                </a:cubicBezTo>
                <a:cubicBezTo>
                  <a:pt x="2529" y="1443"/>
                  <a:pt x="1807" y="2620"/>
                  <a:pt x="1807" y="2620"/>
                </a:cubicBezTo>
                <a:cubicBezTo>
                  <a:pt x="2435" y="2579"/>
                  <a:pt x="2916" y="2098"/>
                  <a:pt x="2957" y="1803"/>
                </a:cubicBezTo>
                <a:cubicBezTo>
                  <a:pt x="3023" y="1309"/>
                  <a:pt x="2542" y="1215"/>
                  <a:pt x="2542" y="1215"/>
                </a:cubicBezTo>
                <a:cubicBezTo>
                  <a:pt x="2542" y="1215"/>
                  <a:pt x="2984" y="733"/>
                  <a:pt x="2475" y="385"/>
                </a:cubicBezTo>
                <a:cubicBezTo>
                  <a:pt x="2365" y="308"/>
                  <a:pt x="2259" y="277"/>
                  <a:pt x="2162" y="277"/>
                </a:cubicBezTo>
                <a:cubicBezTo>
                  <a:pt x="1826" y="277"/>
                  <a:pt x="1593" y="640"/>
                  <a:pt x="1593" y="640"/>
                </a:cubicBezTo>
                <a:cubicBezTo>
                  <a:pt x="1593" y="640"/>
                  <a:pt x="1371" y="0"/>
                  <a:pt x="919" y="0"/>
                </a:cubicBezTo>
                <a:close/>
              </a:path>
            </a:pathLst>
          </a:custGeom>
          <a:solidFill>
            <a:srgbClr val="E59F5A"/>
          </a:solidFill>
          <a:ln w="9525" cap="flat" cmpd="sng">
            <a:solidFill>
              <a:srgbClr val="E59F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2"/>
          <p:cNvSpPr/>
          <p:nvPr/>
        </p:nvSpPr>
        <p:spPr>
          <a:xfrm>
            <a:off x="8132796" y="2387362"/>
            <a:ext cx="58280" cy="60545"/>
          </a:xfrm>
          <a:custGeom>
            <a:avLst/>
            <a:gdLst/>
            <a:ahLst/>
            <a:cxnLst/>
            <a:rect l="l" t="t" r="r" b="b"/>
            <a:pathLst>
              <a:path w="670" h="696" extrusionOk="0">
                <a:moveTo>
                  <a:pt x="509" y="0"/>
                </a:moveTo>
                <a:cubicBezTo>
                  <a:pt x="443" y="0"/>
                  <a:pt x="375" y="54"/>
                  <a:pt x="362" y="120"/>
                </a:cubicBezTo>
                <a:cubicBezTo>
                  <a:pt x="348" y="134"/>
                  <a:pt x="348" y="147"/>
                  <a:pt x="348" y="161"/>
                </a:cubicBezTo>
                <a:cubicBezTo>
                  <a:pt x="309" y="107"/>
                  <a:pt x="241" y="81"/>
                  <a:pt x="188" y="81"/>
                </a:cubicBezTo>
                <a:cubicBezTo>
                  <a:pt x="161" y="81"/>
                  <a:pt x="134" y="81"/>
                  <a:pt x="108" y="93"/>
                </a:cubicBezTo>
                <a:cubicBezTo>
                  <a:pt x="1" y="147"/>
                  <a:pt x="1" y="295"/>
                  <a:pt x="1" y="414"/>
                </a:cubicBezTo>
                <a:cubicBezTo>
                  <a:pt x="1" y="455"/>
                  <a:pt x="1" y="509"/>
                  <a:pt x="15" y="548"/>
                </a:cubicBezTo>
                <a:cubicBezTo>
                  <a:pt x="15" y="575"/>
                  <a:pt x="15" y="602"/>
                  <a:pt x="27" y="628"/>
                </a:cubicBezTo>
                <a:cubicBezTo>
                  <a:pt x="54" y="655"/>
                  <a:pt x="81" y="682"/>
                  <a:pt x="122" y="682"/>
                </a:cubicBezTo>
                <a:cubicBezTo>
                  <a:pt x="122" y="682"/>
                  <a:pt x="134" y="682"/>
                  <a:pt x="148" y="669"/>
                </a:cubicBezTo>
                <a:cubicBezTo>
                  <a:pt x="202" y="655"/>
                  <a:pt x="215" y="602"/>
                  <a:pt x="229" y="548"/>
                </a:cubicBezTo>
                <a:lnTo>
                  <a:pt x="229" y="535"/>
                </a:lnTo>
                <a:cubicBezTo>
                  <a:pt x="255" y="602"/>
                  <a:pt x="295" y="655"/>
                  <a:pt x="362" y="682"/>
                </a:cubicBezTo>
                <a:cubicBezTo>
                  <a:pt x="389" y="696"/>
                  <a:pt x="416" y="696"/>
                  <a:pt x="429" y="696"/>
                </a:cubicBezTo>
                <a:cubicBezTo>
                  <a:pt x="496" y="696"/>
                  <a:pt x="562" y="655"/>
                  <a:pt x="576" y="575"/>
                </a:cubicBezTo>
                <a:cubicBezTo>
                  <a:pt x="603" y="455"/>
                  <a:pt x="630" y="321"/>
                  <a:pt x="657" y="188"/>
                </a:cubicBezTo>
                <a:cubicBezTo>
                  <a:pt x="669" y="107"/>
                  <a:pt x="616" y="27"/>
                  <a:pt x="536" y="13"/>
                </a:cubicBezTo>
                <a:cubicBezTo>
                  <a:pt x="523" y="0"/>
                  <a:pt x="523" y="0"/>
                  <a:pt x="509" y="0"/>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2"/>
          <p:cNvSpPr/>
          <p:nvPr/>
        </p:nvSpPr>
        <p:spPr>
          <a:xfrm>
            <a:off x="8229437" y="2401281"/>
            <a:ext cx="73328" cy="62981"/>
          </a:xfrm>
          <a:custGeom>
            <a:avLst/>
            <a:gdLst/>
            <a:ahLst/>
            <a:cxnLst/>
            <a:rect l="l" t="t" r="r" b="b"/>
            <a:pathLst>
              <a:path w="843" h="724" extrusionOk="0">
                <a:moveTo>
                  <a:pt x="441" y="1"/>
                </a:moveTo>
                <a:cubicBezTo>
                  <a:pt x="402" y="1"/>
                  <a:pt x="361" y="14"/>
                  <a:pt x="321" y="40"/>
                </a:cubicBezTo>
                <a:cubicBezTo>
                  <a:pt x="254" y="81"/>
                  <a:pt x="201" y="121"/>
                  <a:pt x="147" y="174"/>
                </a:cubicBezTo>
                <a:cubicBezTo>
                  <a:pt x="120" y="201"/>
                  <a:pt x="94" y="228"/>
                  <a:pt x="81" y="254"/>
                </a:cubicBezTo>
                <a:cubicBezTo>
                  <a:pt x="67" y="268"/>
                  <a:pt x="54" y="281"/>
                  <a:pt x="40" y="308"/>
                </a:cubicBezTo>
                <a:cubicBezTo>
                  <a:pt x="27" y="322"/>
                  <a:pt x="27" y="322"/>
                  <a:pt x="27" y="335"/>
                </a:cubicBezTo>
                <a:lnTo>
                  <a:pt x="13" y="349"/>
                </a:lnTo>
                <a:lnTo>
                  <a:pt x="13" y="375"/>
                </a:lnTo>
                <a:cubicBezTo>
                  <a:pt x="0" y="415"/>
                  <a:pt x="27" y="468"/>
                  <a:pt x="54" y="482"/>
                </a:cubicBezTo>
                <a:cubicBezTo>
                  <a:pt x="67" y="495"/>
                  <a:pt x="94" y="495"/>
                  <a:pt x="107" y="495"/>
                </a:cubicBezTo>
                <a:cubicBezTo>
                  <a:pt x="134" y="495"/>
                  <a:pt x="147" y="495"/>
                  <a:pt x="161" y="482"/>
                </a:cubicBezTo>
                <a:lnTo>
                  <a:pt x="161" y="495"/>
                </a:lnTo>
                <a:cubicBezTo>
                  <a:pt x="174" y="589"/>
                  <a:pt x="254" y="656"/>
                  <a:pt x="334" y="670"/>
                </a:cubicBezTo>
                <a:lnTo>
                  <a:pt x="348" y="670"/>
                </a:lnTo>
                <a:cubicBezTo>
                  <a:pt x="375" y="670"/>
                  <a:pt x="388" y="656"/>
                  <a:pt x="415" y="656"/>
                </a:cubicBezTo>
                <a:cubicBezTo>
                  <a:pt x="441" y="696"/>
                  <a:pt x="482" y="723"/>
                  <a:pt x="522" y="723"/>
                </a:cubicBezTo>
                <a:cubicBezTo>
                  <a:pt x="548" y="723"/>
                  <a:pt x="575" y="709"/>
                  <a:pt x="589" y="696"/>
                </a:cubicBezTo>
                <a:cubicBezTo>
                  <a:pt x="642" y="656"/>
                  <a:pt x="696" y="602"/>
                  <a:pt x="736" y="549"/>
                </a:cubicBezTo>
                <a:cubicBezTo>
                  <a:pt x="789" y="495"/>
                  <a:pt x="843" y="429"/>
                  <a:pt x="830" y="335"/>
                </a:cubicBezTo>
                <a:cubicBezTo>
                  <a:pt x="830" y="281"/>
                  <a:pt x="789" y="228"/>
                  <a:pt x="736" y="201"/>
                </a:cubicBezTo>
                <a:cubicBezTo>
                  <a:pt x="723" y="201"/>
                  <a:pt x="696" y="188"/>
                  <a:pt x="669" y="188"/>
                </a:cubicBezTo>
                <a:cubicBezTo>
                  <a:pt x="642" y="188"/>
                  <a:pt x="616" y="201"/>
                  <a:pt x="589" y="215"/>
                </a:cubicBezTo>
                <a:cubicBezTo>
                  <a:pt x="602" y="174"/>
                  <a:pt x="602" y="147"/>
                  <a:pt x="589" y="108"/>
                </a:cubicBezTo>
                <a:cubicBezTo>
                  <a:pt x="575" y="54"/>
                  <a:pt x="522" y="14"/>
                  <a:pt x="468" y="1"/>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2"/>
          <p:cNvSpPr/>
          <p:nvPr/>
        </p:nvSpPr>
        <p:spPr>
          <a:xfrm>
            <a:off x="8277104" y="2487401"/>
            <a:ext cx="46624" cy="68722"/>
          </a:xfrm>
          <a:custGeom>
            <a:avLst/>
            <a:gdLst/>
            <a:ahLst/>
            <a:cxnLst/>
            <a:rect l="l" t="t" r="r" b="b"/>
            <a:pathLst>
              <a:path w="536" h="790" extrusionOk="0">
                <a:moveTo>
                  <a:pt x="282" y="1"/>
                </a:moveTo>
                <a:cubicBezTo>
                  <a:pt x="268" y="1"/>
                  <a:pt x="255" y="1"/>
                  <a:pt x="241" y="13"/>
                </a:cubicBezTo>
                <a:cubicBezTo>
                  <a:pt x="201" y="54"/>
                  <a:pt x="161" y="81"/>
                  <a:pt x="134" y="121"/>
                </a:cubicBezTo>
                <a:cubicBezTo>
                  <a:pt x="94" y="161"/>
                  <a:pt x="68" y="201"/>
                  <a:pt x="41" y="241"/>
                </a:cubicBezTo>
                <a:cubicBezTo>
                  <a:pt x="14" y="268"/>
                  <a:pt x="0" y="295"/>
                  <a:pt x="0" y="335"/>
                </a:cubicBezTo>
                <a:cubicBezTo>
                  <a:pt x="14" y="361"/>
                  <a:pt x="27" y="402"/>
                  <a:pt x="54" y="429"/>
                </a:cubicBezTo>
                <a:lnTo>
                  <a:pt x="134" y="468"/>
                </a:lnTo>
                <a:cubicBezTo>
                  <a:pt x="107" y="495"/>
                  <a:pt x="94" y="522"/>
                  <a:pt x="68" y="549"/>
                </a:cubicBezTo>
                <a:cubicBezTo>
                  <a:pt x="54" y="575"/>
                  <a:pt x="41" y="602"/>
                  <a:pt x="41" y="643"/>
                </a:cubicBezTo>
                <a:cubicBezTo>
                  <a:pt x="41" y="696"/>
                  <a:pt x="68" y="736"/>
                  <a:pt x="94" y="763"/>
                </a:cubicBezTo>
                <a:cubicBezTo>
                  <a:pt x="121" y="776"/>
                  <a:pt x="148" y="789"/>
                  <a:pt x="175" y="789"/>
                </a:cubicBezTo>
                <a:cubicBezTo>
                  <a:pt x="188" y="789"/>
                  <a:pt x="201" y="789"/>
                  <a:pt x="214" y="776"/>
                </a:cubicBezTo>
                <a:cubicBezTo>
                  <a:pt x="255" y="776"/>
                  <a:pt x="282" y="750"/>
                  <a:pt x="308" y="709"/>
                </a:cubicBezTo>
                <a:cubicBezTo>
                  <a:pt x="335" y="682"/>
                  <a:pt x="348" y="656"/>
                  <a:pt x="362" y="629"/>
                </a:cubicBezTo>
                <a:cubicBezTo>
                  <a:pt x="375" y="616"/>
                  <a:pt x="389" y="602"/>
                  <a:pt x="389" y="589"/>
                </a:cubicBezTo>
                <a:cubicBezTo>
                  <a:pt x="402" y="589"/>
                  <a:pt x="402" y="575"/>
                  <a:pt x="402" y="575"/>
                </a:cubicBezTo>
                <a:cubicBezTo>
                  <a:pt x="428" y="549"/>
                  <a:pt x="442" y="522"/>
                  <a:pt x="455" y="495"/>
                </a:cubicBezTo>
                <a:cubicBezTo>
                  <a:pt x="482" y="455"/>
                  <a:pt x="509" y="415"/>
                  <a:pt x="523" y="375"/>
                </a:cubicBezTo>
                <a:cubicBezTo>
                  <a:pt x="535" y="268"/>
                  <a:pt x="469" y="174"/>
                  <a:pt x="375" y="161"/>
                </a:cubicBezTo>
                <a:lnTo>
                  <a:pt x="362" y="161"/>
                </a:lnTo>
                <a:cubicBezTo>
                  <a:pt x="362" y="134"/>
                  <a:pt x="375" y="121"/>
                  <a:pt x="375" y="108"/>
                </a:cubicBezTo>
                <a:cubicBezTo>
                  <a:pt x="389" y="67"/>
                  <a:pt x="375" y="40"/>
                  <a:pt x="335" y="13"/>
                </a:cubicBezTo>
                <a:cubicBezTo>
                  <a:pt x="321" y="1"/>
                  <a:pt x="308" y="1"/>
                  <a:pt x="282" y="1"/>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2"/>
          <p:cNvSpPr/>
          <p:nvPr/>
        </p:nvSpPr>
        <p:spPr>
          <a:xfrm>
            <a:off x="7752411" y="2371008"/>
            <a:ext cx="222247" cy="139445"/>
          </a:xfrm>
          <a:custGeom>
            <a:avLst/>
            <a:gdLst/>
            <a:ahLst/>
            <a:cxnLst/>
            <a:rect l="l" t="t" r="r" b="b"/>
            <a:pathLst>
              <a:path w="2555" h="1603" extrusionOk="0">
                <a:moveTo>
                  <a:pt x="411" y="1"/>
                </a:moveTo>
                <a:cubicBezTo>
                  <a:pt x="408" y="1"/>
                  <a:pt x="405" y="1"/>
                  <a:pt x="401" y="1"/>
                </a:cubicBezTo>
                <a:cubicBezTo>
                  <a:pt x="0" y="14"/>
                  <a:pt x="0" y="415"/>
                  <a:pt x="0" y="456"/>
                </a:cubicBezTo>
                <a:cubicBezTo>
                  <a:pt x="147" y="804"/>
                  <a:pt x="388" y="1137"/>
                  <a:pt x="735" y="1325"/>
                </a:cubicBezTo>
                <a:cubicBezTo>
                  <a:pt x="1136" y="1521"/>
                  <a:pt x="1512" y="1602"/>
                  <a:pt x="1856" y="1602"/>
                </a:cubicBezTo>
                <a:cubicBezTo>
                  <a:pt x="2075" y="1602"/>
                  <a:pt x="2282" y="1569"/>
                  <a:pt x="2474" y="1512"/>
                </a:cubicBezTo>
                <a:cubicBezTo>
                  <a:pt x="2555" y="1061"/>
                  <a:pt x="2290" y="958"/>
                  <a:pt x="2033" y="958"/>
                </a:cubicBezTo>
                <a:cubicBezTo>
                  <a:pt x="1817" y="958"/>
                  <a:pt x="1605" y="1030"/>
                  <a:pt x="1605" y="1030"/>
                </a:cubicBezTo>
                <a:cubicBezTo>
                  <a:pt x="1605" y="1030"/>
                  <a:pt x="1819" y="402"/>
                  <a:pt x="1391" y="255"/>
                </a:cubicBezTo>
                <a:cubicBezTo>
                  <a:pt x="1361" y="242"/>
                  <a:pt x="1328" y="237"/>
                  <a:pt x="1293" y="237"/>
                </a:cubicBezTo>
                <a:cubicBezTo>
                  <a:pt x="1026" y="237"/>
                  <a:pt x="669" y="563"/>
                  <a:pt x="669" y="563"/>
                </a:cubicBezTo>
                <a:cubicBezTo>
                  <a:pt x="669" y="563"/>
                  <a:pt x="681" y="1"/>
                  <a:pt x="411" y="1"/>
                </a:cubicBezTo>
                <a:close/>
              </a:path>
            </a:pathLst>
          </a:custGeom>
          <a:solidFill>
            <a:srgbClr val="FCDA89"/>
          </a:solidFill>
          <a:ln w="9525" cap="flat" cmpd="sng">
            <a:solidFill>
              <a:srgbClr val="FCDA8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2"/>
          <p:cNvSpPr/>
          <p:nvPr/>
        </p:nvSpPr>
        <p:spPr>
          <a:xfrm>
            <a:off x="7734840" y="2237566"/>
            <a:ext cx="370121" cy="265059"/>
          </a:xfrm>
          <a:custGeom>
            <a:avLst/>
            <a:gdLst/>
            <a:ahLst/>
            <a:cxnLst/>
            <a:rect l="l" t="t" r="r" b="b"/>
            <a:pathLst>
              <a:path w="4255" h="3047" extrusionOk="0">
                <a:moveTo>
                  <a:pt x="1471" y="1"/>
                </a:moveTo>
                <a:cubicBezTo>
                  <a:pt x="997" y="1"/>
                  <a:pt x="844" y="732"/>
                  <a:pt x="844" y="732"/>
                </a:cubicBezTo>
                <a:cubicBezTo>
                  <a:pt x="844" y="732"/>
                  <a:pt x="657" y="494"/>
                  <a:pt x="448" y="494"/>
                </a:cubicBezTo>
                <a:cubicBezTo>
                  <a:pt x="337" y="494"/>
                  <a:pt x="220" y="562"/>
                  <a:pt x="122" y="772"/>
                </a:cubicBezTo>
                <a:cubicBezTo>
                  <a:pt x="1" y="1040"/>
                  <a:pt x="15" y="1521"/>
                  <a:pt x="202" y="1990"/>
                </a:cubicBezTo>
                <a:cubicBezTo>
                  <a:pt x="202" y="1949"/>
                  <a:pt x="202" y="1548"/>
                  <a:pt x="603" y="1535"/>
                </a:cubicBezTo>
                <a:cubicBezTo>
                  <a:pt x="607" y="1535"/>
                  <a:pt x="610" y="1535"/>
                  <a:pt x="613" y="1535"/>
                </a:cubicBezTo>
                <a:cubicBezTo>
                  <a:pt x="883" y="1535"/>
                  <a:pt x="871" y="2097"/>
                  <a:pt x="871" y="2097"/>
                </a:cubicBezTo>
                <a:cubicBezTo>
                  <a:pt x="871" y="2097"/>
                  <a:pt x="1228" y="1771"/>
                  <a:pt x="1495" y="1771"/>
                </a:cubicBezTo>
                <a:cubicBezTo>
                  <a:pt x="1530" y="1771"/>
                  <a:pt x="1563" y="1776"/>
                  <a:pt x="1593" y="1789"/>
                </a:cubicBezTo>
                <a:cubicBezTo>
                  <a:pt x="2021" y="1936"/>
                  <a:pt x="1807" y="2564"/>
                  <a:pt x="1807" y="2564"/>
                </a:cubicBezTo>
                <a:cubicBezTo>
                  <a:pt x="1807" y="2564"/>
                  <a:pt x="2019" y="2492"/>
                  <a:pt x="2235" y="2492"/>
                </a:cubicBezTo>
                <a:cubicBezTo>
                  <a:pt x="2492" y="2492"/>
                  <a:pt x="2757" y="2595"/>
                  <a:pt x="2676" y="3046"/>
                </a:cubicBezTo>
                <a:cubicBezTo>
                  <a:pt x="3693" y="2752"/>
                  <a:pt x="4255" y="1762"/>
                  <a:pt x="3907" y="1455"/>
                </a:cubicBezTo>
                <a:cubicBezTo>
                  <a:pt x="3788" y="1352"/>
                  <a:pt x="3665" y="1313"/>
                  <a:pt x="3546" y="1313"/>
                </a:cubicBezTo>
                <a:cubicBezTo>
                  <a:pt x="3167" y="1313"/>
                  <a:pt x="2824" y="1711"/>
                  <a:pt x="2783" y="1762"/>
                </a:cubicBezTo>
                <a:cubicBezTo>
                  <a:pt x="2837" y="1682"/>
                  <a:pt x="3359" y="933"/>
                  <a:pt x="2863" y="518"/>
                </a:cubicBezTo>
                <a:cubicBezTo>
                  <a:pt x="2781" y="451"/>
                  <a:pt x="2696" y="422"/>
                  <a:pt x="2611" y="422"/>
                </a:cubicBezTo>
                <a:cubicBezTo>
                  <a:pt x="2163" y="422"/>
                  <a:pt x="1727" y="1227"/>
                  <a:pt x="1727" y="1227"/>
                </a:cubicBezTo>
                <a:cubicBezTo>
                  <a:pt x="1727" y="1227"/>
                  <a:pt x="2102" y="103"/>
                  <a:pt x="1567" y="10"/>
                </a:cubicBezTo>
                <a:cubicBezTo>
                  <a:pt x="1533" y="4"/>
                  <a:pt x="1501" y="1"/>
                  <a:pt x="1471" y="1"/>
                </a:cubicBezTo>
                <a:close/>
              </a:path>
            </a:pathLst>
          </a:custGeom>
          <a:solidFill>
            <a:srgbClr val="EF89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2"/>
          <p:cNvSpPr/>
          <p:nvPr/>
        </p:nvSpPr>
        <p:spPr>
          <a:xfrm>
            <a:off x="7813996" y="2261662"/>
            <a:ext cx="44275" cy="121090"/>
          </a:xfrm>
          <a:custGeom>
            <a:avLst/>
            <a:gdLst/>
            <a:ahLst/>
            <a:cxnLst/>
            <a:rect l="l" t="t" r="r" b="b"/>
            <a:pathLst>
              <a:path w="509" h="1392" extrusionOk="0">
                <a:moveTo>
                  <a:pt x="429" y="1"/>
                </a:moveTo>
                <a:cubicBezTo>
                  <a:pt x="416" y="1"/>
                  <a:pt x="389" y="14"/>
                  <a:pt x="375" y="27"/>
                </a:cubicBezTo>
                <a:cubicBezTo>
                  <a:pt x="268" y="228"/>
                  <a:pt x="175" y="455"/>
                  <a:pt x="121" y="682"/>
                </a:cubicBezTo>
                <a:cubicBezTo>
                  <a:pt x="95" y="789"/>
                  <a:pt x="68" y="896"/>
                  <a:pt x="54" y="1017"/>
                </a:cubicBezTo>
                <a:cubicBezTo>
                  <a:pt x="27" y="1124"/>
                  <a:pt x="1" y="1258"/>
                  <a:pt x="54" y="1351"/>
                </a:cubicBezTo>
                <a:cubicBezTo>
                  <a:pt x="54" y="1378"/>
                  <a:pt x="81" y="1392"/>
                  <a:pt x="95" y="1392"/>
                </a:cubicBezTo>
                <a:cubicBezTo>
                  <a:pt x="121" y="1392"/>
                  <a:pt x="134" y="1378"/>
                  <a:pt x="148" y="1351"/>
                </a:cubicBezTo>
                <a:cubicBezTo>
                  <a:pt x="188" y="1312"/>
                  <a:pt x="188" y="1258"/>
                  <a:pt x="202" y="1205"/>
                </a:cubicBezTo>
                <a:cubicBezTo>
                  <a:pt x="215" y="1151"/>
                  <a:pt x="215" y="1084"/>
                  <a:pt x="228" y="1030"/>
                </a:cubicBezTo>
                <a:cubicBezTo>
                  <a:pt x="255" y="923"/>
                  <a:pt x="268" y="816"/>
                  <a:pt x="295" y="709"/>
                </a:cubicBezTo>
                <a:cubicBezTo>
                  <a:pt x="362" y="495"/>
                  <a:pt x="429" y="295"/>
                  <a:pt x="496" y="81"/>
                </a:cubicBezTo>
                <a:cubicBezTo>
                  <a:pt x="509" y="27"/>
                  <a:pt x="469" y="1"/>
                  <a:pt x="42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2"/>
          <p:cNvSpPr/>
          <p:nvPr/>
        </p:nvSpPr>
        <p:spPr>
          <a:xfrm>
            <a:off x="7847746" y="2287237"/>
            <a:ext cx="24530" cy="69940"/>
          </a:xfrm>
          <a:custGeom>
            <a:avLst/>
            <a:gdLst/>
            <a:ahLst/>
            <a:cxnLst/>
            <a:rect l="l" t="t" r="r" b="b"/>
            <a:pathLst>
              <a:path w="282" h="804" extrusionOk="0">
                <a:moveTo>
                  <a:pt x="215" y="1"/>
                </a:moveTo>
                <a:cubicBezTo>
                  <a:pt x="188" y="1"/>
                  <a:pt x="174" y="14"/>
                  <a:pt x="162" y="41"/>
                </a:cubicBezTo>
                <a:cubicBezTo>
                  <a:pt x="148" y="148"/>
                  <a:pt x="121" y="255"/>
                  <a:pt x="94" y="362"/>
                </a:cubicBezTo>
                <a:cubicBezTo>
                  <a:pt x="81" y="415"/>
                  <a:pt x="67" y="469"/>
                  <a:pt x="41" y="522"/>
                </a:cubicBezTo>
                <a:cubicBezTo>
                  <a:pt x="28" y="576"/>
                  <a:pt x="14" y="629"/>
                  <a:pt x="1" y="697"/>
                </a:cubicBezTo>
                <a:cubicBezTo>
                  <a:pt x="1" y="736"/>
                  <a:pt x="14" y="777"/>
                  <a:pt x="54" y="790"/>
                </a:cubicBezTo>
                <a:cubicBezTo>
                  <a:pt x="67" y="790"/>
                  <a:pt x="81" y="804"/>
                  <a:pt x="94" y="804"/>
                </a:cubicBezTo>
                <a:cubicBezTo>
                  <a:pt x="121" y="804"/>
                  <a:pt x="148" y="790"/>
                  <a:pt x="162" y="750"/>
                </a:cubicBezTo>
                <a:cubicBezTo>
                  <a:pt x="215" y="643"/>
                  <a:pt x="242" y="522"/>
                  <a:pt x="255" y="402"/>
                </a:cubicBezTo>
                <a:cubicBezTo>
                  <a:pt x="269" y="281"/>
                  <a:pt x="281" y="174"/>
                  <a:pt x="281" y="54"/>
                </a:cubicBezTo>
                <a:cubicBezTo>
                  <a:pt x="281" y="14"/>
                  <a:pt x="242" y="1"/>
                  <a:pt x="215"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2"/>
          <p:cNvSpPr/>
          <p:nvPr/>
        </p:nvSpPr>
        <p:spPr>
          <a:xfrm>
            <a:off x="7897763" y="2301242"/>
            <a:ext cx="54801" cy="70984"/>
          </a:xfrm>
          <a:custGeom>
            <a:avLst/>
            <a:gdLst/>
            <a:ahLst/>
            <a:cxnLst/>
            <a:rect l="l" t="t" r="r" b="b"/>
            <a:pathLst>
              <a:path w="630" h="816" extrusionOk="0">
                <a:moveTo>
                  <a:pt x="536" y="0"/>
                </a:moveTo>
                <a:cubicBezTo>
                  <a:pt x="536" y="0"/>
                  <a:pt x="523" y="0"/>
                  <a:pt x="509" y="13"/>
                </a:cubicBezTo>
                <a:cubicBezTo>
                  <a:pt x="443" y="40"/>
                  <a:pt x="375" y="94"/>
                  <a:pt x="336" y="147"/>
                </a:cubicBezTo>
                <a:cubicBezTo>
                  <a:pt x="282" y="201"/>
                  <a:pt x="229" y="268"/>
                  <a:pt x="175" y="334"/>
                </a:cubicBezTo>
                <a:cubicBezTo>
                  <a:pt x="134" y="388"/>
                  <a:pt x="108" y="455"/>
                  <a:pt x="68" y="522"/>
                </a:cubicBezTo>
                <a:cubicBezTo>
                  <a:pt x="27" y="602"/>
                  <a:pt x="1" y="682"/>
                  <a:pt x="15" y="762"/>
                </a:cubicBezTo>
                <a:cubicBezTo>
                  <a:pt x="27" y="803"/>
                  <a:pt x="54" y="816"/>
                  <a:pt x="81" y="816"/>
                </a:cubicBezTo>
                <a:cubicBezTo>
                  <a:pt x="95" y="816"/>
                  <a:pt x="108" y="816"/>
                  <a:pt x="122" y="803"/>
                </a:cubicBezTo>
                <a:cubicBezTo>
                  <a:pt x="188" y="762"/>
                  <a:pt x="215" y="696"/>
                  <a:pt x="255" y="629"/>
                </a:cubicBezTo>
                <a:cubicBezTo>
                  <a:pt x="295" y="575"/>
                  <a:pt x="336" y="509"/>
                  <a:pt x="362" y="455"/>
                </a:cubicBezTo>
                <a:cubicBezTo>
                  <a:pt x="402" y="388"/>
                  <a:pt x="443" y="334"/>
                  <a:pt x="482" y="281"/>
                </a:cubicBezTo>
                <a:cubicBezTo>
                  <a:pt x="523" y="227"/>
                  <a:pt x="576" y="161"/>
                  <a:pt x="603" y="107"/>
                </a:cubicBezTo>
                <a:cubicBezTo>
                  <a:pt x="630" y="54"/>
                  <a:pt x="589" y="0"/>
                  <a:pt x="536"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2"/>
          <p:cNvSpPr/>
          <p:nvPr/>
        </p:nvSpPr>
        <p:spPr>
          <a:xfrm>
            <a:off x="7925685" y="2315161"/>
            <a:ext cx="44275" cy="69940"/>
          </a:xfrm>
          <a:custGeom>
            <a:avLst/>
            <a:gdLst/>
            <a:ahLst/>
            <a:cxnLst/>
            <a:rect l="l" t="t" r="r" b="b"/>
            <a:pathLst>
              <a:path w="509" h="804" extrusionOk="0">
                <a:moveTo>
                  <a:pt x="429" y="1"/>
                </a:moveTo>
                <a:cubicBezTo>
                  <a:pt x="416" y="1"/>
                  <a:pt x="389" y="14"/>
                  <a:pt x="375" y="41"/>
                </a:cubicBezTo>
                <a:cubicBezTo>
                  <a:pt x="309" y="148"/>
                  <a:pt x="229" y="255"/>
                  <a:pt x="161" y="376"/>
                </a:cubicBezTo>
                <a:cubicBezTo>
                  <a:pt x="134" y="429"/>
                  <a:pt x="95" y="483"/>
                  <a:pt x="68" y="549"/>
                </a:cubicBezTo>
                <a:cubicBezTo>
                  <a:pt x="27" y="616"/>
                  <a:pt x="1" y="670"/>
                  <a:pt x="1" y="750"/>
                </a:cubicBezTo>
                <a:cubicBezTo>
                  <a:pt x="1" y="777"/>
                  <a:pt x="27" y="804"/>
                  <a:pt x="68" y="804"/>
                </a:cubicBezTo>
                <a:lnTo>
                  <a:pt x="95" y="804"/>
                </a:lnTo>
                <a:cubicBezTo>
                  <a:pt x="148" y="763"/>
                  <a:pt x="188" y="697"/>
                  <a:pt x="229" y="643"/>
                </a:cubicBezTo>
                <a:cubicBezTo>
                  <a:pt x="255" y="576"/>
                  <a:pt x="282" y="522"/>
                  <a:pt x="322" y="469"/>
                </a:cubicBezTo>
                <a:cubicBezTo>
                  <a:pt x="375" y="349"/>
                  <a:pt x="429" y="228"/>
                  <a:pt x="496" y="108"/>
                </a:cubicBezTo>
                <a:cubicBezTo>
                  <a:pt x="509" y="54"/>
                  <a:pt x="469" y="1"/>
                  <a:pt x="42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2"/>
          <p:cNvSpPr/>
          <p:nvPr/>
        </p:nvSpPr>
        <p:spPr>
          <a:xfrm>
            <a:off x="7954825" y="2330297"/>
            <a:ext cx="24443" cy="48975"/>
          </a:xfrm>
          <a:custGeom>
            <a:avLst/>
            <a:gdLst/>
            <a:ahLst/>
            <a:cxnLst/>
            <a:rect l="l" t="t" r="r" b="b"/>
            <a:pathLst>
              <a:path w="281" h="563" extrusionOk="0">
                <a:moveTo>
                  <a:pt x="227" y="0"/>
                </a:moveTo>
                <a:cubicBezTo>
                  <a:pt x="201" y="0"/>
                  <a:pt x="188" y="27"/>
                  <a:pt x="174" y="41"/>
                </a:cubicBezTo>
                <a:cubicBezTo>
                  <a:pt x="161" y="121"/>
                  <a:pt x="134" y="188"/>
                  <a:pt x="94" y="268"/>
                </a:cubicBezTo>
                <a:cubicBezTo>
                  <a:pt x="81" y="295"/>
                  <a:pt x="67" y="335"/>
                  <a:pt x="54" y="362"/>
                </a:cubicBezTo>
                <a:cubicBezTo>
                  <a:pt x="40" y="389"/>
                  <a:pt x="27" y="416"/>
                  <a:pt x="27" y="428"/>
                </a:cubicBezTo>
                <a:cubicBezTo>
                  <a:pt x="13" y="455"/>
                  <a:pt x="13" y="482"/>
                  <a:pt x="1" y="509"/>
                </a:cubicBezTo>
                <a:cubicBezTo>
                  <a:pt x="1" y="523"/>
                  <a:pt x="27" y="549"/>
                  <a:pt x="40" y="562"/>
                </a:cubicBezTo>
                <a:lnTo>
                  <a:pt x="67" y="562"/>
                </a:lnTo>
                <a:cubicBezTo>
                  <a:pt x="94" y="562"/>
                  <a:pt x="108" y="562"/>
                  <a:pt x="120" y="549"/>
                </a:cubicBezTo>
                <a:cubicBezTo>
                  <a:pt x="134" y="535"/>
                  <a:pt x="147" y="509"/>
                  <a:pt x="161" y="496"/>
                </a:cubicBezTo>
                <a:cubicBezTo>
                  <a:pt x="174" y="469"/>
                  <a:pt x="188" y="455"/>
                  <a:pt x="188" y="428"/>
                </a:cubicBezTo>
                <a:lnTo>
                  <a:pt x="227" y="309"/>
                </a:lnTo>
                <a:cubicBezTo>
                  <a:pt x="254" y="228"/>
                  <a:pt x="268" y="148"/>
                  <a:pt x="281" y="68"/>
                </a:cubicBezTo>
                <a:cubicBezTo>
                  <a:pt x="281" y="41"/>
                  <a:pt x="268" y="14"/>
                  <a:pt x="241" y="14"/>
                </a:cubicBezTo>
                <a:lnTo>
                  <a:pt x="227" y="0"/>
                </a:ln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2"/>
          <p:cNvSpPr/>
          <p:nvPr/>
        </p:nvSpPr>
        <p:spPr>
          <a:xfrm>
            <a:off x="7955956" y="2391973"/>
            <a:ext cx="65239" cy="39667"/>
          </a:xfrm>
          <a:custGeom>
            <a:avLst/>
            <a:gdLst/>
            <a:ahLst/>
            <a:cxnLst/>
            <a:rect l="l" t="t" r="r" b="b"/>
            <a:pathLst>
              <a:path w="750" h="456" extrusionOk="0">
                <a:moveTo>
                  <a:pt x="643" y="1"/>
                </a:moveTo>
                <a:cubicBezTo>
                  <a:pt x="616" y="1"/>
                  <a:pt x="589" y="14"/>
                  <a:pt x="549" y="14"/>
                </a:cubicBezTo>
                <a:cubicBezTo>
                  <a:pt x="523" y="28"/>
                  <a:pt x="496" y="40"/>
                  <a:pt x="455" y="54"/>
                </a:cubicBezTo>
                <a:cubicBezTo>
                  <a:pt x="402" y="81"/>
                  <a:pt x="348" y="121"/>
                  <a:pt x="295" y="161"/>
                </a:cubicBezTo>
                <a:cubicBezTo>
                  <a:pt x="188" y="228"/>
                  <a:pt x="81" y="308"/>
                  <a:pt x="14" y="429"/>
                </a:cubicBezTo>
                <a:cubicBezTo>
                  <a:pt x="0" y="429"/>
                  <a:pt x="0" y="442"/>
                  <a:pt x="0" y="456"/>
                </a:cubicBezTo>
                <a:cubicBezTo>
                  <a:pt x="148" y="375"/>
                  <a:pt x="295" y="308"/>
                  <a:pt x="442" y="268"/>
                </a:cubicBezTo>
                <a:cubicBezTo>
                  <a:pt x="469" y="254"/>
                  <a:pt x="509" y="228"/>
                  <a:pt x="535" y="215"/>
                </a:cubicBezTo>
                <a:cubicBezTo>
                  <a:pt x="589" y="188"/>
                  <a:pt x="643" y="147"/>
                  <a:pt x="696" y="121"/>
                </a:cubicBezTo>
                <a:cubicBezTo>
                  <a:pt x="750" y="81"/>
                  <a:pt x="723" y="1"/>
                  <a:pt x="656"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2"/>
          <p:cNvSpPr/>
          <p:nvPr/>
        </p:nvSpPr>
        <p:spPr>
          <a:xfrm>
            <a:off x="7545213" y="2147270"/>
            <a:ext cx="157182" cy="148318"/>
          </a:xfrm>
          <a:custGeom>
            <a:avLst/>
            <a:gdLst/>
            <a:ahLst/>
            <a:cxnLst/>
            <a:rect l="l" t="t" r="r" b="b"/>
            <a:pathLst>
              <a:path w="1807" h="1705" extrusionOk="0">
                <a:moveTo>
                  <a:pt x="673" y="0"/>
                </a:moveTo>
                <a:cubicBezTo>
                  <a:pt x="433" y="0"/>
                  <a:pt x="218" y="129"/>
                  <a:pt x="148" y="472"/>
                </a:cubicBezTo>
                <a:cubicBezTo>
                  <a:pt x="1" y="1123"/>
                  <a:pt x="753" y="1705"/>
                  <a:pt x="1199" y="1705"/>
                </a:cubicBezTo>
                <a:cubicBezTo>
                  <a:pt x="1240" y="1705"/>
                  <a:pt x="1277" y="1700"/>
                  <a:pt x="1312" y="1690"/>
                </a:cubicBezTo>
                <a:cubicBezTo>
                  <a:pt x="1606" y="1596"/>
                  <a:pt x="1806" y="861"/>
                  <a:pt x="1392" y="353"/>
                </a:cubicBezTo>
                <a:cubicBezTo>
                  <a:pt x="1231" y="156"/>
                  <a:pt x="937" y="0"/>
                  <a:pt x="673" y="0"/>
                </a:cubicBezTo>
                <a:close/>
              </a:path>
            </a:pathLst>
          </a:custGeom>
          <a:solidFill>
            <a:srgbClr val="87C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2"/>
          <p:cNvSpPr/>
          <p:nvPr/>
        </p:nvSpPr>
        <p:spPr>
          <a:xfrm>
            <a:off x="7615062" y="2200247"/>
            <a:ext cx="64021" cy="152754"/>
          </a:xfrm>
          <a:custGeom>
            <a:avLst/>
            <a:gdLst/>
            <a:ahLst/>
            <a:cxnLst/>
            <a:rect l="l" t="t" r="r" b="b"/>
            <a:pathLst>
              <a:path w="736" h="1756" extrusionOk="0">
                <a:moveTo>
                  <a:pt x="49" y="1"/>
                </a:moveTo>
                <a:cubicBezTo>
                  <a:pt x="41" y="1"/>
                  <a:pt x="34" y="4"/>
                  <a:pt x="27" y="11"/>
                </a:cubicBezTo>
                <a:cubicBezTo>
                  <a:pt x="1" y="38"/>
                  <a:pt x="1" y="65"/>
                  <a:pt x="27" y="91"/>
                </a:cubicBezTo>
                <a:cubicBezTo>
                  <a:pt x="134" y="184"/>
                  <a:pt x="241" y="305"/>
                  <a:pt x="308" y="425"/>
                </a:cubicBezTo>
                <a:cubicBezTo>
                  <a:pt x="388" y="546"/>
                  <a:pt x="442" y="680"/>
                  <a:pt x="482" y="814"/>
                </a:cubicBezTo>
                <a:cubicBezTo>
                  <a:pt x="522" y="960"/>
                  <a:pt x="536" y="1094"/>
                  <a:pt x="549" y="1242"/>
                </a:cubicBezTo>
                <a:lnTo>
                  <a:pt x="549" y="1469"/>
                </a:lnTo>
                <a:cubicBezTo>
                  <a:pt x="549" y="1549"/>
                  <a:pt x="536" y="1616"/>
                  <a:pt x="536" y="1697"/>
                </a:cubicBezTo>
                <a:cubicBezTo>
                  <a:pt x="536" y="1723"/>
                  <a:pt x="549" y="1736"/>
                  <a:pt x="575" y="1750"/>
                </a:cubicBezTo>
                <a:cubicBezTo>
                  <a:pt x="579" y="1753"/>
                  <a:pt x="585" y="1755"/>
                  <a:pt x="591" y="1755"/>
                </a:cubicBezTo>
                <a:cubicBezTo>
                  <a:pt x="608" y="1755"/>
                  <a:pt x="629" y="1743"/>
                  <a:pt x="629" y="1723"/>
                </a:cubicBezTo>
                <a:cubicBezTo>
                  <a:pt x="656" y="1643"/>
                  <a:pt x="670" y="1563"/>
                  <a:pt x="696" y="1482"/>
                </a:cubicBezTo>
                <a:cubicBezTo>
                  <a:pt x="709" y="1415"/>
                  <a:pt x="723" y="1335"/>
                  <a:pt x="723" y="1255"/>
                </a:cubicBezTo>
                <a:cubicBezTo>
                  <a:pt x="736" y="1081"/>
                  <a:pt x="723" y="921"/>
                  <a:pt x="682" y="760"/>
                </a:cubicBezTo>
                <a:cubicBezTo>
                  <a:pt x="629" y="600"/>
                  <a:pt x="563" y="452"/>
                  <a:pt x="456" y="318"/>
                </a:cubicBezTo>
                <a:cubicBezTo>
                  <a:pt x="361" y="184"/>
                  <a:pt x="228" y="77"/>
                  <a:pt x="81" y="11"/>
                </a:cubicBezTo>
                <a:cubicBezTo>
                  <a:pt x="68" y="4"/>
                  <a:pt x="57" y="1"/>
                  <a:pt x="49" y="1"/>
                </a:cubicBezTo>
                <a:close/>
              </a:path>
            </a:pathLst>
          </a:custGeom>
          <a:solidFill>
            <a:srgbClr val="093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2"/>
          <p:cNvSpPr/>
          <p:nvPr/>
        </p:nvSpPr>
        <p:spPr>
          <a:xfrm>
            <a:off x="7055400" y="2775164"/>
            <a:ext cx="149005" cy="137357"/>
          </a:xfrm>
          <a:custGeom>
            <a:avLst/>
            <a:gdLst/>
            <a:ahLst/>
            <a:cxnLst/>
            <a:rect l="l" t="t" r="r" b="b"/>
            <a:pathLst>
              <a:path w="1713" h="1579" extrusionOk="0">
                <a:moveTo>
                  <a:pt x="1158" y="0"/>
                </a:moveTo>
                <a:cubicBezTo>
                  <a:pt x="706" y="0"/>
                  <a:pt x="0" y="398"/>
                  <a:pt x="0" y="1000"/>
                </a:cubicBezTo>
                <a:cubicBezTo>
                  <a:pt x="0" y="1421"/>
                  <a:pt x="277" y="1578"/>
                  <a:pt x="583" y="1578"/>
                </a:cubicBezTo>
                <a:cubicBezTo>
                  <a:pt x="801" y="1578"/>
                  <a:pt x="1035" y="1497"/>
                  <a:pt x="1191" y="1374"/>
                </a:cubicBezTo>
                <a:cubicBezTo>
                  <a:pt x="1712" y="959"/>
                  <a:pt x="1673" y="197"/>
                  <a:pt x="1391" y="50"/>
                </a:cubicBezTo>
                <a:cubicBezTo>
                  <a:pt x="1329" y="16"/>
                  <a:pt x="1249" y="0"/>
                  <a:pt x="1158" y="0"/>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2"/>
          <p:cNvSpPr/>
          <p:nvPr/>
        </p:nvSpPr>
        <p:spPr>
          <a:xfrm>
            <a:off x="7115855" y="2723144"/>
            <a:ext cx="83854" cy="140141"/>
          </a:xfrm>
          <a:custGeom>
            <a:avLst/>
            <a:gdLst/>
            <a:ahLst/>
            <a:cxnLst/>
            <a:rect l="l" t="t" r="r" b="b"/>
            <a:pathLst>
              <a:path w="964" h="1611" extrusionOk="0">
                <a:moveTo>
                  <a:pt x="889" y="0"/>
                </a:moveTo>
                <a:cubicBezTo>
                  <a:pt x="871" y="0"/>
                  <a:pt x="857" y="13"/>
                  <a:pt x="857" y="32"/>
                </a:cubicBezTo>
                <a:lnTo>
                  <a:pt x="857" y="46"/>
                </a:lnTo>
                <a:cubicBezTo>
                  <a:pt x="844" y="113"/>
                  <a:pt x="830" y="193"/>
                  <a:pt x="817" y="273"/>
                </a:cubicBezTo>
                <a:cubicBezTo>
                  <a:pt x="803" y="340"/>
                  <a:pt x="790" y="421"/>
                  <a:pt x="777" y="487"/>
                </a:cubicBezTo>
                <a:cubicBezTo>
                  <a:pt x="737" y="635"/>
                  <a:pt x="683" y="768"/>
                  <a:pt x="616" y="902"/>
                </a:cubicBezTo>
                <a:cubicBezTo>
                  <a:pt x="550" y="1022"/>
                  <a:pt x="469" y="1143"/>
                  <a:pt x="375" y="1250"/>
                </a:cubicBezTo>
                <a:cubicBezTo>
                  <a:pt x="268" y="1343"/>
                  <a:pt x="161" y="1450"/>
                  <a:pt x="28" y="1518"/>
                </a:cubicBezTo>
                <a:cubicBezTo>
                  <a:pt x="1" y="1530"/>
                  <a:pt x="1" y="1544"/>
                  <a:pt x="1" y="1571"/>
                </a:cubicBezTo>
                <a:cubicBezTo>
                  <a:pt x="1" y="1598"/>
                  <a:pt x="28" y="1611"/>
                  <a:pt x="54" y="1611"/>
                </a:cubicBezTo>
                <a:cubicBezTo>
                  <a:pt x="229" y="1571"/>
                  <a:pt x="375" y="1491"/>
                  <a:pt x="496" y="1384"/>
                </a:cubicBezTo>
                <a:cubicBezTo>
                  <a:pt x="616" y="1263"/>
                  <a:pt x="723" y="1129"/>
                  <a:pt x="803" y="995"/>
                </a:cubicBezTo>
                <a:cubicBezTo>
                  <a:pt x="871" y="835"/>
                  <a:pt x="924" y="688"/>
                  <a:pt x="951" y="528"/>
                </a:cubicBezTo>
                <a:cubicBezTo>
                  <a:pt x="964" y="447"/>
                  <a:pt x="964" y="367"/>
                  <a:pt x="964" y="287"/>
                </a:cubicBezTo>
                <a:cubicBezTo>
                  <a:pt x="964" y="207"/>
                  <a:pt x="964" y="126"/>
                  <a:pt x="951" y="46"/>
                </a:cubicBezTo>
                <a:cubicBezTo>
                  <a:pt x="951" y="19"/>
                  <a:pt x="937" y="6"/>
                  <a:pt x="910" y="6"/>
                </a:cubicBezTo>
                <a:cubicBezTo>
                  <a:pt x="903" y="2"/>
                  <a:pt x="896" y="0"/>
                  <a:pt x="889" y="0"/>
                </a:cubicBezTo>
                <a:close/>
              </a:path>
            </a:pathLst>
          </a:custGeom>
          <a:solidFill>
            <a:srgbClr val="093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2"/>
          <p:cNvSpPr/>
          <p:nvPr/>
        </p:nvSpPr>
        <p:spPr>
          <a:xfrm>
            <a:off x="8296937" y="2506104"/>
            <a:ext cx="286268" cy="204079"/>
          </a:xfrm>
          <a:custGeom>
            <a:avLst/>
            <a:gdLst/>
            <a:ahLst/>
            <a:cxnLst/>
            <a:rect l="l" t="t" r="r" b="b"/>
            <a:pathLst>
              <a:path w="3291" h="2346" extrusionOk="0">
                <a:moveTo>
                  <a:pt x="1610" y="1"/>
                </a:moveTo>
                <a:cubicBezTo>
                  <a:pt x="755" y="1"/>
                  <a:pt x="0" y="913"/>
                  <a:pt x="0" y="1284"/>
                </a:cubicBezTo>
                <a:cubicBezTo>
                  <a:pt x="23" y="1824"/>
                  <a:pt x="803" y="2345"/>
                  <a:pt x="1528" y="2345"/>
                </a:cubicBezTo>
                <a:cubicBezTo>
                  <a:pt x="1665" y="2345"/>
                  <a:pt x="1799" y="2327"/>
                  <a:pt x="1926" y="2286"/>
                </a:cubicBezTo>
                <a:cubicBezTo>
                  <a:pt x="2581" y="2072"/>
                  <a:pt x="3291" y="1002"/>
                  <a:pt x="2381" y="280"/>
                </a:cubicBezTo>
                <a:cubicBezTo>
                  <a:pt x="2127" y="81"/>
                  <a:pt x="1864" y="1"/>
                  <a:pt x="1610" y="1"/>
                </a:cubicBezTo>
                <a:close/>
              </a:path>
            </a:pathLst>
          </a:custGeom>
          <a:solidFill>
            <a:srgbClr val="87C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2"/>
          <p:cNvSpPr/>
          <p:nvPr/>
        </p:nvSpPr>
        <p:spPr>
          <a:xfrm>
            <a:off x="8156108" y="2556297"/>
            <a:ext cx="320105" cy="76638"/>
          </a:xfrm>
          <a:custGeom>
            <a:avLst/>
            <a:gdLst/>
            <a:ahLst/>
            <a:cxnLst/>
            <a:rect l="l" t="t" r="r" b="b"/>
            <a:pathLst>
              <a:path w="3680" h="881" extrusionOk="0">
                <a:moveTo>
                  <a:pt x="54" y="1"/>
                </a:moveTo>
                <a:cubicBezTo>
                  <a:pt x="44" y="1"/>
                  <a:pt x="34" y="4"/>
                  <a:pt x="27" y="11"/>
                </a:cubicBezTo>
                <a:cubicBezTo>
                  <a:pt x="0" y="38"/>
                  <a:pt x="0" y="65"/>
                  <a:pt x="27" y="91"/>
                </a:cubicBezTo>
                <a:cubicBezTo>
                  <a:pt x="80" y="145"/>
                  <a:pt x="148" y="185"/>
                  <a:pt x="214" y="238"/>
                </a:cubicBezTo>
                <a:cubicBezTo>
                  <a:pt x="268" y="292"/>
                  <a:pt x="335" y="345"/>
                  <a:pt x="401" y="386"/>
                </a:cubicBezTo>
                <a:lnTo>
                  <a:pt x="615" y="520"/>
                </a:lnTo>
                <a:cubicBezTo>
                  <a:pt x="683" y="559"/>
                  <a:pt x="749" y="586"/>
                  <a:pt x="830" y="627"/>
                </a:cubicBezTo>
                <a:cubicBezTo>
                  <a:pt x="977" y="707"/>
                  <a:pt x="1138" y="734"/>
                  <a:pt x="1284" y="787"/>
                </a:cubicBezTo>
                <a:cubicBezTo>
                  <a:pt x="1445" y="827"/>
                  <a:pt x="1605" y="867"/>
                  <a:pt x="1766" y="867"/>
                </a:cubicBezTo>
                <a:cubicBezTo>
                  <a:pt x="1871" y="876"/>
                  <a:pt x="1975" y="880"/>
                  <a:pt x="2078" y="880"/>
                </a:cubicBezTo>
                <a:cubicBezTo>
                  <a:pt x="2303" y="880"/>
                  <a:pt x="2523" y="859"/>
                  <a:pt x="2743" y="814"/>
                </a:cubicBezTo>
                <a:cubicBezTo>
                  <a:pt x="3050" y="746"/>
                  <a:pt x="3358" y="639"/>
                  <a:pt x="3639" y="479"/>
                </a:cubicBezTo>
                <a:cubicBezTo>
                  <a:pt x="3665" y="466"/>
                  <a:pt x="3679" y="439"/>
                  <a:pt x="3665" y="413"/>
                </a:cubicBezTo>
                <a:cubicBezTo>
                  <a:pt x="3656" y="393"/>
                  <a:pt x="3639" y="380"/>
                  <a:pt x="3620" y="380"/>
                </a:cubicBezTo>
                <a:cubicBezTo>
                  <a:pt x="3613" y="380"/>
                  <a:pt x="3606" y="382"/>
                  <a:pt x="3599" y="386"/>
                </a:cubicBezTo>
                <a:cubicBezTo>
                  <a:pt x="3451" y="439"/>
                  <a:pt x="3305" y="493"/>
                  <a:pt x="3157" y="532"/>
                </a:cubicBezTo>
                <a:cubicBezTo>
                  <a:pt x="3091" y="559"/>
                  <a:pt x="3010" y="573"/>
                  <a:pt x="2930" y="586"/>
                </a:cubicBezTo>
                <a:cubicBezTo>
                  <a:pt x="2863" y="613"/>
                  <a:pt x="2782" y="627"/>
                  <a:pt x="2702" y="639"/>
                </a:cubicBezTo>
                <a:cubicBezTo>
                  <a:pt x="2505" y="666"/>
                  <a:pt x="2307" y="680"/>
                  <a:pt x="2112" y="680"/>
                </a:cubicBezTo>
                <a:cubicBezTo>
                  <a:pt x="2004" y="680"/>
                  <a:pt x="1898" y="676"/>
                  <a:pt x="1793" y="666"/>
                </a:cubicBezTo>
                <a:cubicBezTo>
                  <a:pt x="1632" y="666"/>
                  <a:pt x="1485" y="627"/>
                  <a:pt x="1338" y="600"/>
                </a:cubicBezTo>
                <a:cubicBezTo>
                  <a:pt x="1191" y="559"/>
                  <a:pt x="1044" y="520"/>
                  <a:pt x="897" y="466"/>
                </a:cubicBezTo>
                <a:cubicBezTo>
                  <a:pt x="603" y="359"/>
                  <a:pt x="348" y="185"/>
                  <a:pt x="94" y="11"/>
                </a:cubicBezTo>
                <a:lnTo>
                  <a:pt x="80" y="11"/>
                </a:lnTo>
                <a:cubicBezTo>
                  <a:pt x="74" y="4"/>
                  <a:pt x="64" y="1"/>
                  <a:pt x="54" y="1"/>
                </a:cubicBezTo>
                <a:close/>
              </a:path>
            </a:pathLst>
          </a:custGeom>
          <a:solidFill>
            <a:srgbClr val="093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2"/>
          <p:cNvSpPr/>
          <p:nvPr/>
        </p:nvSpPr>
        <p:spPr>
          <a:xfrm>
            <a:off x="6970677" y="2353436"/>
            <a:ext cx="436143" cy="411637"/>
          </a:xfrm>
          <a:custGeom>
            <a:avLst/>
            <a:gdLst/>
            <a:ahLst/>
            <a:cxnLst/>
            <a:rect l="l" t="t" r="r" b="b"/>
            <a:pathLst>
              <a:path w="5014" h="4732" extrusionOk="0">
                <a:moveTo>
                  <a:pt x="2142" y="0"/>
                </a:moveTo>
                <a:cubicBezTo>
                  <a:pt x="2123" y="0"/>
                  <a:pt x="2104" y="1"/>
                  <a:pt x="2085" y="2"/>
                </a:cubicBezTo>
                <a:cubicBezTo>
                  <a:pt x="1068" y="55"/>
                  <a:pt x="1416" y="1273"/>
                  <a:pt x="1550" y="1661"/>
                </a:cubicBezTo>
                <a:cubicBezTo>
                  <a:pt x="1550" y="1661"/>
                  <a:pt x="1359" y="1612"/>
                  <a:pt x="1116" y="1612"/>
                </a:cubicBezTo>
                <a:cubicBezTo>
                  <a:pt x="747" y="1612"/>
                  <a:pt x="258" y="1724"/>
                  <a:pt x="145" y="2290"/>
                </a:cubicBezTo>
                <a:cubicBezTo>
                  <a:pt x="1" y="3067"/>
                  <a:pt x="659" y="3245"/>
                  <a:pt x="1024" y="3245"/>
                </a:cubicBezTo>
                <a:cubicBezTo>
                  <a:pt x="1099" y="3245"/>
                  <a:pt x="1161" y="3237"/>
                  <a:pt x="1202" y="3226"/>
                </a:cubicBezTo>
                <a:lnTo>
                  <a:pt x="1202" y="3226"/>
                </a:lnTo>
                <a:cubicBezTo>
                  <a:pt x="1202" y="3226"/>
                  <a:pt x="373" y="4002"/>
                  <a:pt x="921" y="4510"/>
                </a:cubicBezTo>
                <a:cubicBezTo>
                  <a:pt x="1099" y="4671"/>
                  <a:pt x="1288" y="4731"/>
                  <a:pt x="1471" y="4731"/>
                </a:cubicBezTo>
                <a:cubicBezTo>
                  <a:pt x="1999" y="4731"/>
                  <a:pt x="2472" y="4229"/>
                  <a:pt x="2472" y="4229"/>
                </a:cubicBezTo>
                <a:cubicBezTo>
                  <a:pt x="2472" y="4229"/>
                  <a:pt x="2773" y="4624"/>
                  <a:pt x="3289" y="4624"/>
                </a:cubicBezTo>
                <a:cubicBezTo>
                  <a:pt x="3444" y="4624"/>
                  <a:pt x="3619" y="4589"/>
                  <a:pt x="3810" y="4496"/>
                </a:cubicBezTo>
                <a:cubicBezTo>
                  <a:pt x="4639" y="4109"/>
                  <a:pt x="4131" y="3092"/>
                  <a:pt x="4131" y="3092"/>
                </a:cubicBezTo>
                <a:cubicBezTo>
                  <a:pt x="4131" y="3092"/>
                  <a:pt x="5014" y="2611"/>
                  <a:pt x="4787" y="1687"/>
                </a:cubicBezTo>
                <a:cubicBezTo>
                  <a:pt x="4682" y="1235"/>
                  <a:pt x="4328" y="978"/>
                  <a:pt x="3949" y="978"/>
                </a:cubicBezTo>
                <a:cubicBezTo>
                  <a:pt x="3701" y="978"/>
                  <a:pt x="3442" y="1088"/>
                  <a:pt x="3235" y="1327"/>
                </a:cubicBezTo>
                <a:cubicBezTo>
                  <a:pt x="3235" y="1327"/>
                  <a:pt x="3107" y="0"/>
                  <a:pt x="2142" y="0"/>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2"/>
          <p:cNvSpPr/>
          <p:nvPr/>
        </p:nvSpPr>
        <p:spPr>
          <a:xfrm>
            <a:off x="7112462" y="2503929"/>
            <a:ext cx="160661" cy="124222"/>
          </a:xfrm>
          <a:custGeom>
            <a:avLst/>
            <a:gdLst/>
            <a:ahLst/>
            <a:cxnLst/>
            <a:rect l="l" t="t" r="r" b="b"/>
            <a:pathLst>
              <a:path w="1847" h="1428" extrusionOk="0">
                <a:moveTo>
                  <a:pt x="1160" y="0"/>
                </a:moveTo>
                <a:cubicBezTo>
                  <a:pt x="975" y="0"/>
                  <a:pt x="768" y="61"/>
                  <a:pt x="575" y="185"/>
                </a:cubicBezTo>
                <a:cubicBezTo>
                  <a:pt x="174" y="453"/>
                  <a:pt x="0" y="908"/>
                  <a:pt x="187" y="1202"/>
                </a:cubicBezTo>
                <a:cubicBezTo>
                  <a:pt x="287" y="1350"/>
                  <a:pt x="472" y="1428"/>
                  <a:pt x="685" y="1428"/>
                </a:cubicBezTo>
                <a:cubicBezTo>
                  <a:pt x="873" y="1428"/>
                  <a:pt x="1082" y="1367"/>
                  <a:pt x="1270" y="1241"/>
                </a:cubicBezTo>
                <a:cubicBezTo>
                  <a:pt x="1672" y="974"/>
                  <a:pt x="1846" y="533"/>
                  <a:pt x="1659" y="239"/>
                </a:cubicBezTo>
                <a:cubicBezTo>
                  <a:pt x="1559" y="81"/>
                  <a:pt x="1374" y="0"/>
                  <a:pt x="116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2"/>
          <p:cNvSpPr/>
          <p:nvPr/>
        </p:nvSpPr>
        <p:spPr>
          <a:xfrm>
            <a:off x="7013473" y="2521153"/>
            <a:ext cx="72198" cy="92035"/>
          </a:xfrm>
          <a:custGeom>
            <a:avLst/>
            <a:gdLst/>
            <a:ahLst/>
            <a:cxnLst/>
            <a:rect l="l" t="t" r="r" b="b"/>
            <a:pathLst>
              <a:path w="830" h="1058" extrusionOk="0">
                <a:moveTo>
                  <a:pt x="536" y="0"/>
                </a:moveTo>
                <a:cubicBezTo>
                  <a:pt x="496" y="0"/>
                  <a:pt x="443" y="14"/>
                  <a:pt x="389" y="27"/>
                </a:cubicBezTo>
                <a:cubicBezTo>
                  <a:pt x="268" y="54"/>
                  <a:pt x="122" y="94"/>
                  <a:pt x="54" y="201"/>
                </a:cubicBezTo>
                <a:cubicBezTo>
                  <a:pt x="1" y="294"/>
                  <a:pt x="15" y="401"/>
                  <a:pt x="81" y="482"/>
                </a:cubicBezTo>
                <a:cubicBezTo>
                  <a:pt x="108" y="508"/>
                  <a:pt x="134" y="522"/>
                  <a:pt x="161" y="549"/>
                </a:cubicBezTo>
                <a:cubicBezTo>
                  <a:pt x="134" y="562"/>
                  <a:pt x="122" y="576"/>
                  <a:pt x="95" y="589"/>
                </a:cubicBezTo>
                <a:cubicBezTo>
                  <a:pt x="41" y="669"/>
                  <a:pt x="1" y="763"/>
                  <a:pt x="41" y="856"/>
                </a:cubicBezTo>
                <a:cubicBezTo>
                  <a:pt x="81" y="1004"/>
                  <a:pt x="229" y="1057"/>
                  <a:pt x="375" y="1057"/>
                </a:cubicBezTo>
                <a:lnTo>
                  <a:pt x="402" y="1057"/>
                </a:lnTo>
                <a:cubicBezTo>
                  <a:pt x="469" y="1057"/>
                  <a:pt x="550" y="1043"/>
                  <a:pt x="616" y="1017"/>
                </a:cubicBezTo>
                <a:cubicBezTo>
                  <a:pt x="643" y="990"/>
                  <a:pt x="669" y="977"/>
                  <a:pt x="696" y="950"/>
                </a:cubicBezTo>
                <a:lnTo>
                  <a:pt x="737" y="910"/>
                </a:lnTo>
                <a:cubicBezTo>
                  <a:pt x="750" y="883"/>
                  <a:pt x="750" y="870"/>
                  <a:pt x="750" y="856"/>
                </a:cubicBezTo>
                <a:lnTo>
                  <a:pt x="764" y="843"/>
                </a:lnTo>
                <a:cubicBezTo>
                  <a:pt x="776" y="817"/>
                  <a:pt x="764" y="776"/>
                  <a:pt x="737" y="749"/>
                </a:cubicBezTo>
                <a:cubicBezTo>
                  <a:pt x="790" y="722"/>
                  <a:pt x="817" y="669"/>
                  <a:pt x="830" y="615"/>
                </a:cubicBezTo>
                <a:cubicBezTo>
                  <a:pt x="830" y="549"/>
                  <a:pt x="803" y="469"/>
                  <a:pt x="737" y="442"/>
                </a:cubicBezTo>
                <a:lnTo>
                  <a:pt x="496" y="321"/>
                </a:lnTo>
                <a:cubicBezTo>
                  <a:pt x="509" y="321"/>
                  <a:pt x="536" y="308"/>
                  <a:pt x="550" y="308"/>
                </a:cubicBezTo>
                <a:cubicBezTo>
                  <a:pt x="562" y="308"/>
                  <a:pt x="603" y="294"/>
                  <a:pt x="603" y="294"/>
                </a:cubicBezTo>
                <a:lnTo>
                  <a:pt x="710" y="294"/>
                </a:lnTo>
                <a:cubicBezTo>
                  <a:pt x="750" y="294"/>
                  <a:pt x="790" y="268"/>
                  <a:pt x="817" y="214"/>
                </a:cubicBezTo>
                <a:cubicBezTo>
                  <a:pt x="830" y="174"/>
                  <a:pt x="830" y="121"/>
                  <a:pt x="790" y="94"/>
                </a:cubicBezTo>
                <a:cubicBezTo>
                  <a:pt x="737" y="41"/>
                  <a:pt x="669" y="14"/>
                  <a:pt x="603" y="14"/>
                </a:cubicBezTo>
                <a:cubicBezTo>
                  <a:pt x="589" y="0"/>
                  <a:pt x="562" y="0"/>
                  <a:pt x="536" y="0"/>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2"/>
          <p:cNvSpPr/>
          <p:nvPr/>
        </p:nvSpPr>
        <p:spPr>
          <a:xfrm>
            <a:off x="7057662" y="2642156"/>
            <a:ext cx="94379" cy="104823"/>
          </a:xfrm>
          <a:custGeom>
            <a:avLst/>
            <a:gdLst/>
            <a:ahLst/>
            <a:cxnLst/>
            <a:rect l="l" t="t" r="r" b="b"/>
            <a:pathLst>
              <a:path w="1085" h="1205" extrusionOk="0">
                <a:moveTo>
                  <a:pt x="470" y="0"/>
                </a:moveTo>
                <a:cubicBezTo>
                  <a:pt x="443" y="0"/>
                  <a:pt x="402" y="14"/>
                  <a:pt x="375" y="27"/>
                </a:cubicBezTo>
                <a:cubicBezTo>
                  <a:pt x="282" y="107"/>
                  <a:pt x="202" y="187"/>
                  <a:pt x="135" y="282"/>
                </a:cubicBezTo>
                <a:cubicBezTo>
                  <a:pt x="68" y="389"/>
                  <a:pt x="1" y="522"/>
                  <a:pt x="15" y="642"/>
                </a:cubicBezTo>
                <a:cubicBezTo>
                  <a:pt x="28" y="736"/>
                  <a:pt x="95" y="803"/>
                  <a:pt x="175" y="817"/>
                </a:cubicBezTo>
                <a:cubicBezTo>
                  <a:pt x="202" y="829"/>
                  <a:pt x="215" y="829"/>
                  <a:pt x="229" y="829"/>
                </a:cubicBezTo>
                <a:cubicBezTo>
                  <a:pt x="256" y="829"/>
                  <a:pt x="268" y="829"/>
                  <a:pt x="295" y="817"/>
                </a:cubicBezTo>
                <a:lnTo>
                  <a:pt x="295" y="817"/>
                </a:lnTo>
                <a:cubicBezTo>
                  <a:pt x="282" y="856"/>
                  <a:pt x="268" y="897"/>
                  <a:pt x="256" y="950"/>
                </a:cubicBezTo>
                <a:cubicBezTo>
                  <a:pt x="242" y="1044"/>
                  <a:pt x="295" y="1164"/>
                  <a:pt x="402" y="1164"/>
                </a:cubicBezTo>
                <a:lnTo>
                  <a:pt x="416" y="1164"/>
                </a:lnTo>
                <a:cubicBezTo>
                  <a:pt x="482" y="1151"/>
                  <a:pt x="536" y="1138"/>
                  <a:pt x="589" y="1097"/>
                </a:cubicBezTo>
                <a:cubicBezTo>
                  <a:pt x="616" y="1164"/>
                  <a:pt x="684" y="1204"/>
                  <a:pt x="750" y="1204"/>
                </a:cubicBezTo>
                <a:cubicBezTo>
                  <a:pt x="791" y="1204"/>
                  <a:pt x="844" y="1177"/>
                  <a:pt x="871" y="1124"/>
                </a:cubicBezTo>
                <a:cubicBezTo>
                  <a:pt x="937" y="1017"/>
                  <a:pt x="978" y="910"/>
                  <a:pt x="1018" y="803"/>
                </a:cubicBezTo>
                <a:cubicBezTo>
                  <a:pt x="1044" y="710"/>
                  <a:pt x="1085" y="576"/>
                  <a:pt x="1085" y="469"/>
                </a:cubicBezTo>
                <a:cubicBezTo>
                  <a:pt x="1071" y="375"/>
                  <a:pt x="991" y="321"/>
                  <a:pt x="924" y="321"/>
                </a:cubicBezTo>
                <a:cubicBezTo>
                  <a:pt x="884" y="321"/>
                  <a:pt x="844" y="335"/>
                  <a:pt x="804" y="375"/>
                </a:cubicBezTo>
                <a:cubicBezTo>
                  <a:pt x="804" y="335"/>
                  <a:pt x="791" y="308"/>
                  <a:pt x="764" y="282"/>
                </a:cubicBezTo>
                <a:cubicBezTo>
                  <a:pt x="737" y="255"/>
                  <a:pt x="684" y="228"/>
                  <a:pt x="643" y="228"/>
                </a:cubicBezTo>
                <a:cubicBezTo>
                  <a:pt x="616" y="228"/>
                  <a:pt x="589" y="241"/>
                  <a:pt x="563" y="255"/>
                </a:cubicBezTo>
                <a:cubicBezTo>
                  <a:pt x="536" y="268"/>
                  <a:pt x="509" y="294"/>
                  <a:pt x="482" y="308"/>
                </a:cubicBezTo>
                <a:cubicBezTo>
                  <a:pt x="523" y="268"/>
                  <a:pt x="550" y="228"/>
                  <a:pt x="577" y="175"/>
                </a:cubicBezTo>
                <a:cubicBezTo>
                  <a:pt x="603" y="134"/>
                  <a:pt x="589" y="54"/>
                  <a:pt x="536" y="27"/>
                </a:cubicBezTo>
                <a:cubicBezTo>
                  <a:pt x="523" y="0"/>
                  <a:pt x="496" y="0"/>
                  <a:pt x="470" y="0"/>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2"/>
          <p:cNvSpPr/>
          <p:nvPr/>
        </p:nvSpPr>
        <p:spPr>
          <a:xfrm>
            <a:off x="7208929" y="2649115"/>
            <a:ext cx="88551" cy="80379"/>
          </a:xfrm>
          <a:custGeom>
            <a:avLst/>
            <a:gdLst/>
            <a:ahLst/>
            <a:cxnLst/>
            <a:rect l="l" t="t" r="r" b="b"/>
            <a:pathLst>
              <a:path w="1018" h="924" extrusionOk="0">
                <a:moveTo>
                  <a:pt x="643" y="0"/>
                </a:moveTo>
                <a:cubicBezTo>
                  <a:pt x="616" y="0"/>
                  <a:pt x="589" y="14"/>
                  <a:pt x="563" y="27"/>
                </a:cubicBezTo>
                <a:cubicBezTo>
                  <a:pt x="523" y="54"/>
                  <a:pt x="482" y="107"/>
                  <a:pt x="482" y="161"/>
                </a:cubicBezTo>
                <a:lnTo>
                  <a:pt x="470" y="161"/>
                </a:lnTo>
                <a:cubicBezTo>
                  <a:pt x="389" y="161"/>
                  <a:pt x="295" y="241"/>
                  <a:pt x="322" y="348"/>
                </a:cubicBezTo>
                <a:cubicBezTo>
                  <a:pt x="336" y="402"/>
                  <a:pt x="349" y="442"/>
                  <a:pt x="349" y="482"/>
                </a:cubicBezTo>
                <a:lnTo>
                  <a:pt x="309" y="402"/>
                </a:lnTo>
                <a:cubicBezTo>
                  <a:pt x="295" y="389"/>
                  <a:pt x="282" y="362"/>
                  <a:pt x="282" y="348"/>
                </a:cubicBezTo>
                <a:lnTo>
                  <a:pt x="268" y="335"/>
                </a:lnTo>
                <a:lnTo>
                  <a:pt x="268" y="309"/>
                </a:lnTo>
                <a:lnTo>
                  <a:pt x="229" y="188"/>
                </a:lnTo>
                <a:cubicBezTo>
                  <a:pt x="215" y="134"/>
                  <a:pt x="175" y="95"/>
                  <a:pt x="122" y="95"/>
                </a:cubicBezTo>
                <a:cubicBezTo>
                  <a:pt x="68" y="95"/>
                  <a:pt x="15" y="134"/>
                  <a:pt x="15" y="188"/>
                </a:cubicBezTo>
                <a:cubicBezTo>
                  <a:pt x="1" y="214"/>
                  <a:pt x="1" y="255"/>
                  <a:pt x="1" y="282"/>
                </a:cubicBezTo>
                <a:cubicBezTo>
                  <a:pt x="1" y="321"/>
                  <a:pt x="15" y="348"/>
                  <a:pt x="15" y="389"/>
                </a:cubicBezTo>
                <a:cubicBezTo>
                  <a:pt x="28" y="442"/>
                  <a:pt x="54" y="496"/>
                  <a:pt x="68" y="562"/>
                </a:cubicBezTo>
                <a:cubicBezTo>
                  <a:pt x="122" y="656"/>
                  <a:pt x="202" y="749"/>
                  <a:pt x="282" y="830"/>
                </a:cubicBezTo>
                <a:cubicBezTo>
                  <a:pt x="336" y="870"/>
                  <a:pt x="402" y="924"/>
                  <a:pt x="482" y="924"/>
                </a:cubicBezTo>
                <a:lnTo>
                  <a:pt x="523" y="924"/>
                </a:lnTo>
                <a:cubicBezTo>
                  <a:pt x="630" y="897"/>
                  <a:pt x="657" y="803"/>
                  <a:pt x="670" y="710"/>
                </a:cubicBezTo>
                <a:cubicBezTo>
                  <a:pt x="684" y="723"/>
                  <a:pt x="710" y="737"/>
                  <a:pt x="737" y="737"/>
                </a:cubicBezTo>
                <a:cubicBezTo>
                  <a:pt x="750" y="737"/>
                  <a:pt x="764" y="749"/>
                  <a:pt x="777" y="749"/>
                </a:cubicBezTo>
                <a:cubicBezTo>
                  <a:pt x="857" y="749"/>
                  <a:pt x="924" y="710"/>
                  <a:pt x="951" y="642"/>
                </a:cubicBezTo>
                <a:cubicBezTo>
                  <a:pt x="1017" y="535"/>
                  <a:pt x="964" y="428"/>
                  <a:pt x="924" y="321"/>
                </a:cubicBezTo>
                <a:cubicBezTo>
                  <a:pt x="884" y="241"/>
                  <a:pt x="830" y="161"/>
                  <a:pt x="777" y="81"/>
                </a:cubicBezTo>
                <a:cubicBezTo>
                  <a:pt x="750" y="41"/>
                  <a:pt x="696" y="0"/>
                  <a:pt x="643" y="0"/>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2"/>
          <p:cNvSpPr/>
          <p:nvPr/>
        </p:nvSpPr>
        <p:spPr>
          <a:xfrm>
            <a:off x="7122900" y="2396670"/>
            <a:ext cx="97771" cy="94297"/>
          </a:xfrm>
          <a:custGeom>
            <a:avLst/>
            <a:gdLst/>
            <a:ahLst/>
            <a:cxnLst/>
            <a:rect l="l" t="t" r="r" b="b"/>
            <a:pathLst>
              <a:path w="1124" h="1084" extrusionOk="0">
                <a:moveTo>
                  <a:pt x="535" y="0"/>
                </a:moveTo>
                <a:cubicBezTo>
                  <a:pt x="469" y="0"/>
                  <a:pt x="388" y="40"/>
                  <a:pt x="375" y="120"/>
                </a:cubicBezTo>
                <a:cubicBezTo>
                  <a:pt x="362" y="174"/>
                  <a:pt x="362" y="227"/>
                  <a:pt x="362" y="268"/>
                </a:cubicBezTo>
                <a:lnTo>
                  <a:pt x="281" y="188"/>
                </a:lnTo>
                <a:cubicBezTo>
                  <a:pt x="241" y="161"/>
                  <a:pt x="201" y="147"/>
                  <a:pt x="161" y="147"/>
                </a:cubicBezTo>
                <a:cubicBezTo>
                  <a:pt x="148" y="147"/>
                  <a:pt x="121" y="147"/>
                  <a:pt x="107" y="161"/>
                </a:cubicBezTo>
                <a:cubicBezTo>
                  <a:pt x="41" y="188"/>
                  <a:pt x="14" y="241"/>
                  <a:pt x="14" y="295"/>
                </a:cubicBezTo>
                <a:cubicBezTo>
                  <a:pt x="0" y="428"/>
                  <a:pt x="14" y="562"/>
                  <a:pt x="41" y="696"/>
                </a:cubicBezTo>
                <a:cubicBezTo>
                  <a:pt x="54" y="762"/>
                  <a:pt x="67" y="816"/>
                  <a:pt x="94" y="883"/>
                </a:cubicBezTo>
                <a:cubicBezTo>
                  <a:pt x="121" y="949"/>
                  <a:pt x="134" y="1003"/>
                  <a:pt x="187" y="1056"/>
                </a:cubicBezTo>
                <a:cubicBezTo>
                  <a:pt x="214" y="1070"/>
                  <a:pt x="241" y="1083"/>
                  <a:pt x="268" y="1083"/>
                </a:cubicBezTo>
                <a:cubicBezTo>
                  <a:pt x="321" y="1083"/>
                  <a:pt x="375" y="1044"/>
                  <a:pt x="375" y="976"/>
                </a:cubicBezTo>
                <a:cubicBezTo>
                  <a:pt x="375" y="937"/>
                  <a:pt x="375" y="910"/>
                  <a:pt x="362" y="869"/>
                </a:cubicBezTo>
                <a:lnTo>
                  <a:pt x="362" y="830"/>
                </a:lnTo>
                <a:lnTo>
                  <a:pt x="348" y="803"/>
                </a:lnTo>
                <a:lnTo>
                  <a:pt x="348" y="776"/>
                </a:lnTo>
                <a:cubicBezTo>
                  <a:pt x="362" y="803"/>
                  <a:pt x="388" y="842"/>
                  <a:pt x="401" y="869"/>
                </a:cubicBezTo>
                <a:cubicBezTo>
                  <a:pt x="428" y="923"/>
                  <a:pt x="495" y="949"/>
                  <a:pt x="549" y="949"/>
                </a:cubicBezTo>
                <a:cubicBezTo>
                  <a:pt x="602" y="949"/>
                  <a:pt x="656" y="923"/>
                  <a:pt x="683" y="869"/>
                </a:cubicBezTo>
                <a:cubicBezTo>
                  <a:pt x="696" y="842"/>
                  <a:pt x="696" y="816"/>
                  <a:pt x="709" y="789"/>
                </a:cubicBezTo>
                <a:cubicBezTo>
                  <a:pt x="736" y="816"/>
                  <a:pt x="763" y="816"/>
                  <a:pt x="803" y="816"/>
                </a:cubicBezTo>
                <a:lnTo>
                  <a:pt x="817" y="816"/>
                </a:lnTo>
                <a:cubicBezTo>
                  <a:pt x="829" y="830"/>
                  <a:pt x="829" y="842"/>
                  <a:pt x="843" y="856"/>
                </a:cubicBezTo>
                <a:cubicBezTo>
                  <a:pt x="870" y="883"/>
                  <a:pt x="910" y="896"/>
                  <a:pt x="950" y="896"/>
                </a:cubicBezTo>
                <a:cubicBezTo>
                  <a:pt x="963" y="896"/>
                  <a:pt x="977" y="896"/>
                  <a:pt x="990" y="883"/>
                </a:cubicBezTo>
                <a:cubicBezTo>
                  <a:pt x="1031" y="869"/>
                  <a:pt x="1070" y="842"/>
                  <a:pt x="1084" y="789"/>
                </a:cubicBezTo>
                <a:cubicBezTo>
                  <a:pt x="1124" y="655"/>
                  <a:pt x="1057" y="509"/>
                  <a:pt x="1004" y="402"/>
                </a:cubicBezTo>
                <a:cubicBezTo>
                  <a:pt x="950" y="281"/>
                  <a:pt x="883" y="188"/>
                  <a:pt x="817" y="93"/>
                </a:cubicBezTo>
                <a:cubicBezTo>
                  <a:pt x="790" y="67"/>
                  <a:pt x="749" y="54"/>
                  <a:pt x="696" y="54"/>
                </a:cubicBezTo>
                <a:lnTo>
                  <a:pt x="656" y="54"/>
                </a:lnTo>
                <a:cubicBezTo>
                  <a:pt x="615" y="27"/>
                  <a:pt x="576" y="0"/>
                  <a:pt x="535" y="0"/>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2"/>
          <p:cNvSpPr/>
          <p:nvPr/>
        </p:nvSpPr>
        <p:spPr>
          <a:xfrm>
            <a:off x="7269470" y="2459477"/>
            <a:ext cx="62890" cy="68722"/>
          </a:xfrm>
          <a:custGeom>
            <a:avLst/>
            <a:gdLst/>
            <a:ahLst/>
            <a:cxnLst/>
            <a:rect l="l" t="t" r="r" b="b"/>
            <a:pathLst>
              <a:path w="723" h="790" extrusionOk="0">
                <a:moveTo>
                  <a:pt x="469" y="1"/>
                </a:moveTo>
                <a:cubicBezTo>
                  <a:pt x="455" y="1"/>
                  <a:pt x="442" y="1"/>
                  <a:pt x="428" y="13"/>
                </a:cubicBezTo>
                <a:cubicBezTo>
                  <a:pt x="375" y="27"/>
                  <a:pt x="335" y="40"/>
                  <a:pt x="295" y="54"/>
                </a:cubicBezTo>
                <a:cubicBezTo>
                  <a:pt x="255" y="67"/>
                  <a:pt x="228" y="94"/>
                  <a:pt x="188" y="108"/>
                </a:cubicBezTo>
                <a:cubicBezTo>
                  <a:pt x="121" y="161"/>
                  <a:pt x="54" y="241"/>
                  <a:pt x="14" y="322"/>
                </a:cubicBezTo>
                <a:cubicBezTo>
                  <a:pt x="0" y="361"/>
                  <a:pt x="0" y="415"/>
                  <a:pt x="41" y="442"/>
                </a:cubicBezTo>
                <a:cubicBezTo>
                  <a:pt x="54" y="455"/>
                  <a:pt x="81" y="455"/>
                  <a:pt x="107" y="455"/>
                </a:cubicBezTo>
                <a:cubicBezTo>
                  <a:pt x="121" y="455"/>
                  <a:pt x="148" y="455"/>
                  <a:pt x="161" y="429"/>
                </a:cubicBezTo>
                <a:lnTo>
                  <a:pt x="161" y="429"/>
                </a:lnTo>
                <a:cubicBezTo>
                  <a:pt x="148" y="468"/>
                  <a:pt x="134" y="509"/>
                  <a:pt x="107" y="549"/>
                </a:cubicBezTo>
                <a:cubicBezTo>
                  <a:pt x="68" y="602"/>
                  <a:pt x="81" y="696"/>
                  <a:pt x="134" y="736"/>
                </a:cubicBezTo>
                <a:cubicBezTo>
                  <a:pt x="148" y="763"/>
                  <a:pt x="175" y="776"/>
                  <a:pt x="202" y="776"/>
                </a:cubicBezTo>
                <a:cubicBezTo>
                  <a:pt x="214" y="789"/>
                  <a:pt x="228" y="789"/>
                  <a:pt x="241" y="789"/>
                </a:cubicBezTo>
                <a:cubicBezTo>
                  <a:pt x="282" y="789"/>
                  <a:pt x="309" y="776"/>
                  <a:pt x="335" y="763"/>
                </a:cubicBezTo>
                <a:cubicBezTo>
                  <a:pt x="389" y="723"/>
                  <a:pt x="442" y="696"/>
                  <a:pt x="496" y="656"/>
                </a:cubicBezTo>
                <a:cubicBezTo>
                  <a:pt x="523" y="643"/>
                  <a:pt x="535" y="616"/>
                  <a:pt x="562" y="602"/>
                </a:cubicBezTo>
                <a:cubicBezTo>
                  <a:pt x="616" y="575"/>
                  <a:pt x="656" y="549"/>
                  <a:pt x="683" y="495"/>
                </a:cubicBezTo>
                <a:cubicBezTo>
                  <a:pt x="723" y="442"/>
                  <a:pt x="710" y="375"/>
                  <a:pt x="683" y="322"/>
                </a:cubicBezTo>
                <a:cubicBezTo>
                  <a:pt x="656" y="295"/>
                  <a:pt x="642" y="281"/>
                  <a:pt x="616" y="268"/>
                </a:cubicBezTo>
                <a:lnTo>
                  <a:pt x="589" y="268"/>
                </a:lnTo>
                <a:cubicBezTo>
                  <a:pt x="589" y="241"/>
                  <a:pt x="603" y="215"/>
                  <a:pt x="603" y="188"/>
                </a:cubicBezTo>
                <a:cubicBezTo>
                  <a:pt x="616" y="161"/>
                  <a:pt x="616" y="134"/>
                  <a:pt x="603" y="108"/>
                </a:cubicBezTo>
                <a:cubicBezTo>
                  <a:pt x="603" y="94"/>
                  <a:pt x="589" y="67"/>
                  <a:pt x="562" y="54"/>
                </a:cubicBezTo>
                <a:cubicBezTo>
                  <a:pt x="535" y="27"/>
                  <a:pt x="496" y="1"/>
                  <a:pt x="469"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2"/>
          <p:cNvSpPr/>
          <p:nvPr/>
        </p:nvSpPr>
        <p:spPr>
          <a:xfrm>
            <a:off x="7380028" y="2547946"/>
            <a:ext cx="129173" cy="73333"/>
          </a:xfrm>
          <a:custGeom>
            <a:avLst/>
            <a:gdLst/>
            <a:ahLst/>
            <a:cxnLst/>
            <a:rect l="l" t="t" r="r" b="b"/>
            <a:pathLst>
              <a:path w="1485" h="843" extrusionOk="0">
                <a:moveTo>
                  <a:pt x="723" y="0"/>
                </a:moveTo>
                <a:cubicBezTo>
                  <a:pt x="308" y="0"/>
                  <a:pt x="1" y="361"/>
                  <a:pt x="1" y="361"/>
                </a:cubicBezTo>
                <a:cubicBezTo>
                  <a:pt x="27" y="414"/>
                  <a:pt x="40" y="468"/>
                  <a:pt x="40" y="535"/>
                </a:cubicBezTo>
                <a:cubicBezTo>
                  <a:pt x="40" y="535"/>
                  <a:pt x="442" y="548"/>
                  <a:pt x="656" y="842"/>
                </a:cubicBezTo>
                <a:lnTo>
                  <a:pt x="670" y="830"/>
                </a:lnTo>
                <a:cubicBezTo>
                  <a:pt x="670" y="830"/>
                  <a:pt x="750" y="628"/>
                  <a:pt x="937" y="575"/>
                </a:cubicBezTo>
                <a:cubicBezTo>
                  <a:pt x="982" y="562"/>
                  <a:pt x="1026" y="556"/>
                  <a:pt x="1068" y="556"/>
                </a:cubicBezTo>
                <a:cubicBezTo>
                  <a:pt x="1282" y="556"/>
                  <a:pt x="1458" y="696"/>
                  <a:pt x="1458" y="696"/>
                </a:cubicBezTo>
                <a:cubicBezTo>
                  <a:pt x="1458" y="696"/>
                  <a:pt x="1458" y="548"/>
                  <a:pt x="1485" y="361"/>
                </a:cubicBezTo>
                <a:cubicBezTo>
                  <a:pt x="1485" y="361"/>
                  <a:pt x="1271" y="0"/>
                  <a:pt x="723" y="0"/>
                </a:cubicBezTo>
                <a:close/>
              </a:path>
            </a:pathLst>
          </a:custGeom>
          <a:solidFill>
            <a:srgbClr val="20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2"/>
          <p:cNvSpPr/>
          <p:nvPr/>
        </p:nvSpPr>
        <p:spPr>
          <a:xfrm>
            <a:off x="7305569" y="2486183"/>
            <a:ext cx="274699" cy="93166"/>
          </a:xfrm>
          <a:custGeom>
            <a:avLst/>
            <a:gdLst/>
            <a:ahLst/>
            <a:cxnLst/>
            <a:rect l="l" t="t" r="r" b="b"/>
            <a:pathLst>
              <a:path w="3158" h="1071" extrusionOk="0">
                <a:moveTo>
                  <a:pt x="1779" y="1"/>
                </a:moveTo>
                <a:cubicBezTo>
                  <a:pt x="1431" y="1"/>
                  <a:pt x="1285" y="375"/>
                  <a:pt x="1285" y="375"/>
                </a:cubicBezTo>
                <a:cubicBezTo>
                  <a:pt x="1285" y="375"/>
                  <a:pt x="1041" y="155"/>
                  <a:pt x="758" y="155"/>
                </a:cubicBezTo>
                <a:cubicBezTo>
                  <a:pt x="672" y="155"/>
                  <a:pt x="582" y="176"/>
                  <a:pt x="495" y="229"/>
                </a:cubicBezTo>
                <a:cubicBezTo>
                  <a:pt x="120" y="443"/>
                  <a:pt x="13" y="871"/>
                  <a:pt x="1" y="910"/>
                </a:cubicBezTo>
                <a:cubicBezTo>
                  <a:pt x="27" y="884"/>
                  <a:pt x="67" y="857"/>
                  <a:pt x="94" y="844"/>
                </a:cubicBezTo>
                <a:cubicBezTo>
                  <a:pt x="193" y="794"/>
                  <a:pt x="287" y="773"/>
                  <a:pt x="375" y="773"/>
                </a:cubicBezTo>
                <a:cubicBezTo>
                  <a:pt x="595" y="773"/>
                  <a:pt x="770" y="908"/>
                  <a:pt x="857" y="1071"/>
                </a:cubicBezTo>
                <a:cubicBezTo>
                  <a:pt x="857" y="1071"/>
                  <a:pt x="1164" y="710"/>
                  <a:pt x="1579" y="710"/>
                </a:cubicBezTo>
                <a:cubicBezTo>
                  <a:pt x="2127" y="710"/>
                  <a:pt x="2341" y="1071"/>
                  <a:pt x="2341" y="1071"/>
                </a:cubicBezTo>
                <a:cubicBezTo>
                  <a:pt x="2392" y="763"/>
                  <a:pt x="2530" y="333"/>
                  <a:pt x="2905" y="333"/>
                </a:cubicBezTo>
                <a:cubicBezTo>
                  <a:pt x="2922" y="333"/>
                  <a:pt x="2939" y="334"/>
                  <a:pt x="2956" y="336"/>
                </a:cubicBezTo>
                <a:cubicBezTo>
                  <a:pt x="3037" y="336"/>
                  <a:pt x="3104" y="362"/>
                  <a:pt x="3157" y="402"/>
                </a:cubicBezTo>
                <a:cubicBezTo>
                  <a:pt x="3004" y="205"/>
                  <a:pt x="2829" y="147"/>
                  <a:pt x="2675" y="147"/>
                </a:cubicBezTo>
                <a:cubicBezTo>
                  <a:pt x="2452" y="147"/>
                  <a:pt x="2275" y="268"/>
                  <a:pt x="2275" y="268"/>
                </a:cubicBezTo>
                <a:cubicBezTo>
                  <a:pt x="2275" y="268"/>
                  <a:pt x="2087" y="1"/>
                  <a:pt x="1779"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2"/>
          <p:cNvSpPr/>
          <p:nvPr/>
        </p:nvSpPr>
        <p:spPr>
          <a:xfrm>
            <a:off x="7437003" y="2515151"/>
            <a:ext cx="176927" cy="228349"/>
          </a:xfrm>
          <a:custGeom>
            <a:avLst/>
            <a:gdLst/>
            <a:ahLst/>
            <a:cxnLst/>
            <a:rect l="l" t="t" r="r" b="b"/>
            <a:pathLst>
              <a:path w="2034" h="2625" extrusionOk="0">
                <a:moveTo>
                  <a:pt x="1394" y="0"/>
                </a:moveTo>
                <a:cubicBezTo>
                  <a:pt x="1019" y="0"/>
                  <a:pt x="881" y="430"/>
                  <a:pt x="830" y="738"/>
                </a:cubicBezTo>
                <a:cubicBezTo>
                  <a:pt x="803" y="925"/>
                  <a:pt x="803" y="1073"/>
                  <a:pt x="803" y="1073"/>
                </a:cubicBezTo>
                <a:cubicBezTo>
                  <a:pt x="803" y="1073"/>
                  <a:pt x="627" y="933"/>
                  <a:pt x="413" y="933"/>
                </a:cubicBezTo>
                <a:cubicBezTo>
                  <a:pt x="371" y="933"/>
                  <a:pt x="327" y="939"/>
                  <a:pt x="282" y="952"/>
                </a:cubicBezTo>
                <a:cubicBezTo>
                  <a:pt x="95" y="1005"/>
                  <a:pt x="15" y="1207"/>
                  <a:pt x="15" y="1207"/>
                </a:cubicBezTo>
                <a:lnTo>
                  <a:pt x="1" y="1219"/>
                </a:lnTo>
                <a:cubicBezTo>
                  <a:pt x="81" y="1314"/>
                  <a:pt x="134" y="1433"/>
                  <a:pt x="161" y="1594"/>
                </a:cubicBezTo>
                <a:cubicBezTo>
                  <a:pt x="161" y="1594"/>
                  <a:pt x="225" y="1560"/>
                  <a:pt x="318" y="1560"/>
                </a:cubicBezTo>
                <a:cubicBezTo>
                  <a:pt x="402" y="1560"/>
                  <a:pt x="509" y="1587"/>
                  <a:pt x="616" y="1688"/>
                </a:cubicBezTo>
                <a:cubicBezTo>
                  <a:pt x="897" y="1956"/>
                  <a:pt x="776" y="2584"/>
                  <a:pt x="764" y="2624"/>
                </a:cubicBezTo>
                <a:cubicBezTo>
                  <a:pt x="1419" y="2384"/>
                  <a:pt x="1793" y="1822"/>
                  <a:pt x="1900" y="1421"/>
                </a:cubicBezTo>
                <a:cubicBezTo>
                  <a:pt x="2034" y="939"/>
                  <a:pt x="1994" y="283"/>
                  <a:pt x="1646" y="69"/>
                </a:cubicBezTo>
                <a:cubicBezTo>
                  <a:pt x="1593" y="29"/>
                  <a:pt x="1526" y="3"/>
                  <a:pt x="1445" y="3"/>
                </a:cubicBezTo>
                <a:cubicBezTo>
                  <a:pt x="1428" y="1"/>
                  <a:pt x="1411" y="0"/>
                  <a:pt x="1394" y="0"/>
                </a:cubicBezTo>
                <a:close/>
              </a:path>
            </a:pathLst>
          </a:custGeom>
          <a:solidFill>
            <a:srgbClr val="87D8CE"/>
          </a:solidFill>
          <a:ln w="9525" cap="flat" cmpd="sng">
            <a:solidFill>
              <a:srgbClr val="87D8C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2"/>
          <p:cNvSpPr/>
          <p:nvPr/>
        </p:nvSpPr>
        <p:spPr>
          <a:xfrm>
            <a:off x="7276429" y="2553339"/>
            <a:ext cx="238687" cy="199642"/>
          </a:xfrm>
          <a:custGeom>
            <a:avLst/>
            <a:gdLst/>
            <a:ahLst/>
            <a:cxnLst/>
            <a:rect l="l" t="t" r="r" b="b"/>
            <a:pathLst>
              <a:path w="2744" h="2295" extrusionOk="0">
                <a:moveTo>
                  <a:pt x="710" y="1"/>
                </a:moveTo>
                <a:cubicBezTo>
                  <a:pt x="622" y="1"/>
                  <a:pt x="528" y="22"/>
                  <a:pt x="429" y="72"/>
                </a:cubicBezTo>
                <a:cubicBezTo>
                  <a:pt x="402" y="85"/>
                  <a:pt x="362" y="112"/>
                  <a:pt x="336" y="138"/>
                </a:cubicBezTo>
                <a:cubicBezTo>
                  <a:pt x="1" y="513"/>
                  <a:pt x="81" y="1945"/>
                  <a:pt x="1406" y="2239"/>
                </a:cubicBezTo>
                <a:cubicBezTo>
                  <a:pt x="1596" y="2277"/>
                  <a:pt x="1775" y="2295"/>
                  <a:pt x="1944" y="2295"/>
                </a:cubicBezTo>
                <a:cubicBezTo>
                  <a:pt x="2189" y="2295"/>
                  <a:pt x="2411" y="2257"/>
                  <a:pt x="2610" y="2185"/>
                </a:cubicBezTo>
                <a:cubicBezTo>
                  <a:pt x="2622" y="2145"/>
                  <a:pt x="2743" y="1517"/>
                  <a:pt x="2462" y="1249"/>
                </a:cubicBezTo>
                <a:cubicBezTo>
                  <a:pt x="2355" y="1148"/>
                  <a:pt x="2248" y="1121"/>
                  <a:pt x="2164" y="1121"/>
                </a:cubicBezTo>
                <a:cubicBezTo>
                  <a:pt x="2071" y="1121"/>
                  <a:pt x="2007" y="1155"/>
                  <a:pt x="2007" y="1155"/>
                </a:cubicBezTo>
                <a:cubicBezTo>
                  <a:pt x="1980" y="994"/>
                  <a:pt x="1927" y="875"/>
                  <a:pt x="1847" y="780"/>
                </a:cubicBezTo>
                <a:cubicBezTo>
                  <a:pt x="1633" y="486"/>
                  <a:pt x="1231" y="473"/>
                  <a:pt x="1231" y="473"/>
                </a:cubicBezTo>
                <a:cubicBezTo>
                  <a:pt x="1231" y="406"/>
                  <a:pt x="1218" y="352"/>
                  <a:pt x="1192" y="299"/>
                </a:cubicBezTo>
                <a:cubicBezTo>
                  <a:pt x="1105" y="136"/>
                  <a:pt x="930" y="1"/>
                  <a:pt x="710" y="1"/>
                </a:cubicBezTo>
                <a:close/>
              </a:path>
            </a:pathLst>
          </a:custGeom>
          <a:solidFill>
            <a:srgbClr val="357887"/>
          </a:solidFill>
          <a:ln w="9525" cap="flat" cmpd="sng">
            <a:solidFill>
              <a:srgbClr val="3578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2"/>
          <p:cNvSpPr/>
          <p:nvPr/>
        </p:nvSpPr>
        <p:spPr>
          <a:xfrm>
            <a:off x="7320617" y="2617712"/>
            <a:ext cx="142047" cy="114131"/>
          </a:xfrm>
          <a:custGeom>
            <a:avLst/>
            <a:gdLst/>
            <a:ahLst/>
            <a:cxnLst/>
            <a:rect l="l" t="t" r="r" b="b"/>
            <a:pathLst>
              <a:path w="1633" h="1312" extrusionOk="0">
                <a:moveTo>
                  <a:pt x="215" y="1"/>
                </a:moveTo>
                <a:cubicBezTo>
                  <a:pt x="122" y="1"/>
                  <a:pt x="42" y="67"/>
                  <a:pt x="15" y="161"/>
                </a:cubicBezTo>
                <a:cubicBezTo>
                  <a:pt x="1" y="254"/>
                  <a:pt x="15" y="349"/>
                  <a:pt x="42" y="442"/>
                </a:cubicBezTo>
                <a:cubicBezTo>
                  <a:pt x="68" y="616"/>
                  <a:pt x="149" y="763"/>
                  <a:pt x="256" y="896"/>
                </a:cubicBezTo>
                <a:cubicBezTo>
                  <a:pt x="282" y="991"/>
                  <a:pt x="376" y="1044"/>
                  <a:pt x="456" y="1084"/>
                </a:cubicBezTo>
                <a:cubicBezTo>
                  <a:pt x="616" y="1178"/>
                  <a:pt x="791" y="1244"/>
                  <a:pt x="964" y="1285"/>
                </a:cubicBezTo>
                <a:cubicBezTo>
                  <a:pt x="1044" y="1298"/>
                  <a:pt x="1151" y="1312"/>
                  <a:pt x="1258" y="1312"/>
                </a:cubicBezTo>
                <a:cubicBezTo>
                  <a:pt x="1392" y="1312"/>
                  <a:pt x="1526" y="1285"/>
                  <a:pt x="1567" y="1151"/>
                </a:cubicBezTo>
                <a:cubicBezTo>
                  <a:pt x="1633" y="950"/>
                  <a:pt x="1499" y="736"/>
                  <a:pt x="1312" y="670"/>
                </a:cubicBezTo>
                <a:cubicBezTo>
                  <a:pt x="1272" y="656"/>
                  <a:pt x="1246" y="656"/>
                  <a:pt x="1205" y="656"/>
                </a:cubicBezTo>
                <a:cubicBezTo>
                  <a:pt x="1139" y="656"/>
                  <a:pt x="1071" y="670"/>
                  <a:pt x="1018" y="709"/>
                </a:cubicBezTo>
                <a:cubicBezTo>
                  <a:pt x="1005" y="656"/>
                  <a:pt x="991" y="616"/>
                  <a:pt x="991" y="575"/>
                </a:cubicBezTo>
                <a:cubicBezTo>
                  <a:pt x="964" y="429"/>
                  <a:pt x="951" y="254"/>
                  <a:pt x="777" y="242"/>
                </a:cubicBezTo>
                <a:lnTo>
                  <a:pt x="750" y="242"/>
                </a:lnTo>
                <a:cubicBezTo>
                  <a:pt x="657" y="242"/>
                  <a:pt x="590" y="295"/>
                  <a:pt x="536" y="361"/>
                </a:cubicBezTo>
                <a:cubicBezTo>
                  <a:pt x="496" y="228"/>
                  <a:pt x="443" y="94"/>
                  <a:pt x="309" y="28"/>
                </a:cubicBezTo>
                <a:cubicBezTo>
                  <a:pt x="282" y="14"/>
                  <a:pt x="256" y="1"/>
                  <a:pt x="215" y="1"/>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2"/>
          <p:cNvSpPr/>
          <p:nvPr/>
        </p:nvSpPr>
        <p:spPr>
          <a:xfrm>
            <a:off x="7509114" y="2580480"/>
            <a:ext cx="76895" cy="115262"/>
          </a:xfrm>
          <a:custGeom>
            <a:avLst/>
            <a:gdLst/>
            <a:ahLst/>
            <a:cxnLst/>
            <a:rect l="l" t="t" r="r" b="b"/>
            <a:pathLst>
              <a:path w="884" h="1325" extrusionOk="0">
                <a:moveTo>
                  <a:pt x="563" y="1"/>
                </a:moveTo>
                <a:cubicBezTo>
                  <a:pt x="523" y="1"/>
                  <a:pt x="482" y="14"/>
                  <a:pt x="456" y="28"/>
                </a:cubicBezTo>
                <a:cubicBezTo>
                  <a:pt x="363" y="94"/>
                  <a:pt x="336" y="201"/>
                  <a:pt x="309" y="295"/>
                </a:cubicBezTo>
                <a:cubicBezTo>
                  <a:pt x="295" y="388"/>
                  <a:pt x="282" y="468"/>
                  <a:pt x="268" y="563"/>
                </a:cubicBezTo>
                <a:lnTo>
                  <a:pt x="268" y="629"/>
                </a:lnTo>
                <a:cubicBezTo>
                  <a:pt x="242" y="616"/>
                  <a:pt x="215" y="602"/>
                  <a:pt x="175" y="602"/>
                </a:cubicBezTo>
                <a:lnTo>
                  <a:pt x="149" y="602"/>
                </a:lnTo>
                <a:cubicBezTo>
                  <a:pt x="81" y="616"/>
                  <a:pt x="28" y="670"/>
                  <a:pt x="15" y="736"/>
                </a:cubicBezTo>
                <a:cubicBezTo>
                  <a:pt x="1" y="789"/>
                  <a:pt x="1" y="843"/>
                  <a:pt x="28" y="896"/>
                </a:cubicBezTo>
                <a:cubicBezTo>
                  <a:pt x="54" y="991"/>
                  <a:pt x="81" y="1098"/>
                  <a:pt x="149" y="1178"/>
                </a:cubicBezTo>
                <a:cubicBezTo>
                  <a:pt x="161" y="1231"/>
                  <a:pt x="175" y="1271"/>
                  <a:pt x="242" y="1298"/>
                </a:cubicBezTo>
                <a:cubicBezTo>
                  <a:pt x="268" y="1312"/>
                  <a:pt x="295" y="1324"/>
                  <a:pt x="322" y="1324"/>
                </a:cubicBezTo>
                <a:cubicBezTo>
                  <a:pt x="363" y="1324"/>
                  <a:pt x="416" y="1298"/>
                  <a:pt x="456" y="1271"/>
                </a:cubicBezTo>
                <a:cubicBezTo>
                  <a:pt x="456" y="1258"/>
                  <a:pt x="470" y="1244"/>
                  <a:pt x="482" y="1231"/>
                </a:cubicBezTo>
                <a:cubicBezTo>
                  <a:pt x="509" y="1231"/>
                  <a:pt x="536" y="1217"/>
                  <a:pt x="550" y="1191"/>
                </a:cubicBezTo>
                <a:cubicBezTo>
                  <a:pt x="791" y="977"/>
                  <a:pt x="884" y="643"/>
                  <a:pt x="830" y="335"/>
                </a:cubicBezTo>
                <a:cubicBezTo>
                  <a:pt x="817" y="268"/>
                  <a:pt x="804" y="188"/>
                  <a:pt x="764" y="121"/>
                </a:cubicBezTo>
                <a:cubicBezTo>
                  <a:pt x="723" y="40"/>
                  <a:pt x="643" y="1"/>
                  <a:pt x="563"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2"/>
          <p:cNvSpPr/>
          <p:nvPr/>
        </p:nvSpPr>
        <p:spPr>
          <a:xfrm>
            <a:off x="7495805" y="2333950"/>
            <a:ext cx="384300" cy="311163"/>
          </a:xfrm>
          <a:custGeom>
            <a:avLst/>
            <a:gdLst/>
            <a:ahLst/>
            <a:cxnLst/>
            <a:rect l="l" t="t" r="r" b="b"/>
            <a:pathLst>
              <a:path w="4418" h="3577" extrusionOk="0">
                <a:moveTo>
                  <a:pt x="1411" y="0"/>
                </a:moveTo>
                <a:cubicBezTo>
                  <a:pt x="1340" y="0"/>
                  <a:pt x="1265" y="12"/>
                  <a:pt x="1184" y="39"/>
                </a:cubicBezTo>
                <a:cubicBezTo>
                  <a:pt x="421" y="293"/>
                  <a:pt x="850" y="1310"/>
                  <a:pt x="850" y="1310"/>
                </a:cubicBezTo>
                <a:cubicBezTo>
                  <a:pt x="850" y="1310"/>
                  <a:pt x="777" y="1282"/>
                  <a:pt x="675" y="1282"/>
                </a:cubicBezTo>
                <a:cubicBezTo>
                  <a:pt x="524" y="1282"/>
                  <a:pt x="309" y="1345"/>
                  <a:pt x="181" y="1658"/>
                </a:cubicBezTo>
                <a:cubicBezTo>
                  <a:pt x="0" y="2086"/>
                  <a:pt x="353" y="2581"/>
                  <a:pt x="925" y="2581"/>
                </a:cubicBezTo>
                <a:cubicBezTo>
                  <a:pt x="1031" y="2581"/>
                  <a:pt x="1145" y="2564"/>
                  <a:pt x="1265" y="2527"/>
                </a:cubicBezTo>
                <a:lnTo>
                  <a:pt x="1265" y="2527"/>
                </a:lnTo>
                <a:cubicBezTo>
                  <a:pt x="1265" y="2527"/>
                  <a:pt x="1064" y="3463"/>
                  <a:pt x="1880" y="3570"/>
                </a:cubicBezTo>
                <a:cubicBezTo>
                  <a:pt x="1916" y="3575"/>
                  <a:pt x="1952" y="3577"/>
                  <a:pt x="1986" y="3577"/>
                </a:cubicBezTo>
                <a:cubicBezTo>
                  <a:pt x="2728" y="3577"/>
                  <a:pt x="2923" y="2514"/>
                  <a:pt x="2923" y="2514"/>
                </a:cubicBezTo>
                <a:cubicBezTo>
                  <a:pt x="2923" y="2514"/>
                  <a:pt x="3044" y="2533"/>
                  <a:pt x="3214" y="2533"/>
                </a:cubicBezTo>
                <a:cubicBezTo>
                  <a:pt x="3578" y="2533"/>
                  <a:pt x="4169" y="2446"/>
                  <a:pt x="4288" y="1898"/>
                </a:cubicBezTo>
                <a:cubicBezTo>
                  <a:pt x="4418" y="1296"/>
                  <a:pt x="3803" y="1221"/>
                  <a:pt x="3488" y="1221"/>
                </a:cubicBezTo>
                <a:cubicBezTo>
                  <a:pt x="3383" y="1221"/>
                  <a:pt x="3311" y="1230"/>
                  <a:pt x="3311" y="1230"/>
                </a:cubicBezTo>
                <a:cubicBezTo>
                  <a:pt x="3311" y="1230"/>
                  <a:pt x="3792" y="641"/>
                  <a:pt x="3391" y="293"/>
                </a:cubicBezTo>
                <a:cubicBezTo>
                  <a:pt x="3265" y="186"/>
                  <a:pt x="3129" y="145"/>
                  <a:pt x="2996" y="145"/>
                </a:cubicBezTo>
                <a:cubicBezTo>
                  <a:pt x="2566" y="145"/>
                  <a:pt x="2160" y="574"/>
                  <a:pt x="2160" y="574"/>
                </a:cubicBezTo>
                <a:cubicBezTo>
                  <a:pt x="2160" y="574"/>
                  <a:pt x="1905" y="0"/>
                  <a:pt x="1411" y="0"/>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2"/>
          <p:cNvSpPr/>
          <p:nvPr/>
        </p:nvSpPr>
        <p:spPr>
          <a:xfrm>
            <a:off x="7632459" y="2445559"/>
            <a:ext cx="110732" cy="80292"/>
          </a:xfrm>
          <a:custGeom>
            <a:avLst/>
            <a:gdLst/>
            <a:ahLst/>
            <a:cxnLst/>
            <a:rect l="l" t="t" r="r" b="b"/>
            <a:pathLst>
              <a:path w="1273" h="923" extrusionOk="0">
                <a:moveTo>
                  <a:pt x="630" y="0"/>
                </a:moveTo>
                <a:cubicBezTo>
                  <a:pt x="282" y="0"/>
                  <a:pt x="1" y="214"/>
                  <a:pt x="1" y="468"/>
                </a:cubicBezTo>
                <a:cubicBezTo>
                  <a:pt x="1" y="722"/>
                  <a:pt x="282" y="923"/>
                  <a:pt x="630" y="923"/>
                </a:cubicBezTo>
                <a:cubicBezTo>
                  <a:pt x="978" y="923"/>
                  <a:pt x="1272" y="722"/>
                  <a:pt x="1272" y="468"/>
                </a:cubicBezTo>
                <a:cubicBezTo>
                  <a:pt x="1272" y="214"/>
                  <a:pt x="978" y="0"/>
                  <a:pt x="63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2"/>
          <p:cNvSpPr/>
          <p:nvPr/>
        </p:nvSpPr>
        <p:spPr>
          <a:xfrm>
            <a:off x="7582529" y="2368746"/>
            <a:ext cx="79156" cy="82640"/>
          </a:xfrm>
          <a:custGeom>
            <a:avLst/>
            <a:gdLst/>
            <a:ahLst/>
            <a:cxnLst/>
            <a:rect l="l" t="t" r="r" b="b"/>
            <a:pathLst>
              <a:path w="910" h="950" extrusionOk="0">
                <a:moveTo>
                  <a:pt x="468" y="0"/>
                </a:moveTo>
                <a:cubicBezTo>
                  <a:pt x="414" y="0"/>
                  <a:pt x="375" y="27"/>
                  <a:pt x="334" y="54"/>
                </a:cubicBezTo>
                <a:lnTo>
                  <a:pt x="307" y="54"/>
                </a:lnTo>
                <a:cubicBezTo>
                  <a:pt x="281" y="54"/>
                  <a:pt x="254" y="67"/>
                  <a:pt x="227" y="81"/>
                </a:cubicBezTo>
                <a:cubicBezTo>
                  <a:pt x="214" y="81"/>
                  <a:pt x="214" y="93"/>
                  <a:pt x="200" y="107"/>
                </a:cubicBezTo>
                <a:lnTo>
                  <a:pt x="134" y="107"/>
                </a:lnTo>
                <a:cubicBezTo>
                  <a:pt x="54" y="134"/>
                  <a:pt x="13" y="188"/>
                  <a:pt x="13" y="268"/>
                </a:cubicBezTo>
                <a:cubicBezTo>
                  <a:pt x="0" y="388"/>
                  <a:pt x="13" y="509"/>
                  <a:pt x="54" y="616"/>
                </a:cubicBezTo>
                <a:cubicBezTo>
                  <a:pt x="80" y="669"/>
                  <a:pt x="93" y="735"/>
                  <a:pt x="134" y="776"/>
                </a:cubicBezTo>
                <a:cubicBezTo>
                  <a:pt x="174" y="830"/>
                  <a:pt x="214" y="883"/>
                  <a:pt x="254" y="923"/>
                </a:cubicBezTo>
                <a:cubicBezTo>
                  <a:pt x="281" y="937"/>
                  <a:pt x="321" y="949"/>
                  <a:pt x="348" y="949"/>
                </a:cubicBezTo>
                <a:cubicBezTo>
                  <a:pt x="375" y="949"/>
                  <a:pt x="401" y="949"/>
                  <a:pt x="428" y="923"/>
                </a:cubicBezTo>
                <a:cubicBezTo>
                  <a:pt x="455" y="910"/>
                  <a:pt x="468" y="869"/>
                  <a:pt x="468" y="842"/>
                </a:cubicBezTo>
                <a:lnTo>
                  <a:pt x="508" y="842"/>
                </a:lnTo>
                <a:cubicBezTo>
                  <a:pt x="535" y="842"/>
                  <a:pt x="562" y="842"/>
                  <a:pt x="589" y="830"/>
                </a:cubicBezTo>
                <a:lnTo>
                  <a:pt x="642" y="776"/>
                </a:lnTo>
                <a:lnTo>
                  <a:pt x="655" y="776"/>
                </a:lnTo>
                <a:cubicBezTo>
                  <a:pt x="709" y="762"/>
                  <a:pt x="749" y="735"/>
                  <a:pt x="776" y="682"/>
                </a:cubicBezTo>
                <a:cubicBezTo>
                  <a:pt x="830" y="669"/>
                  <a:pt x="883" y="628"/>
                  <a:pt x="896" y="575"/>
                </a:cubicBezTo>
                <a:cubicBezTo>
                  <a:pt x="896" y="535"/>
                  <a:pt x="910" y="495"/>
                  <a:pt x="896" y="441"/>
                </a:cubicBezTo>
                <a:cubicBezTo>
                  <a:pt x="883" y="414"/>
                  <a:pt x="869" y="375"/>
                  <a:pt x="856" y="348"/>
                </a:cubicBezTo>
                <a:cubicBezTo>
                  <a:pt x="842" y="307"/>
                  <a:pt x="803" y="254"/>
                  <a:pt x="776" y="214"/>
                </a:cubicBezTo>
                <a:cubicBezTo>
                  <a:pt x="709" y="147"/>
                  <a:pt x="628" y="81"/>
                  <a:pt x="535" y="27"/>
                </a:cubicBezTo>
                <a:cubicBezTo>
                  <a:pt x="521" y="13"/>
                  <a:pt x="495" y="0"/>
                  <a:pt x="468" y="0"/>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2"/>
          <p:cNvSpPr/>
          <p:nvPr/>
        </p:nvSpPr>
        <p:spPr>
          <a:xfrm>
            <a:off x="7697610" y="2375706"/>
            <a:ext cx="74546" cy="68722"/>
          </a:xfrm>
          <a:custGeom>
            <a:avLst/>
            <a:gdLst/>
            <a:ahLst/>
            <a:cxnLst/>
            <a:rect l="l" t="t" r="r" b="b"/>
            <a:pathLst>
              <a:path w="857" h="790" extrusionOk="0">
                <a:moveTo>
                  <a:pt x="456" y="1"/>
                </a:moveTo>
                <a:cubicBezTo>
                  <a:pt x="349" y="40"/>
                  <a:pt x="256" y="94"/>
                  <a:pt x="175" y="174"/>
                </a:cubicBezTo>
                <a:cubicBezTo>
                  <a:pt x="135" y="201"/>
                  <a:pt x="108" y="241"/>
                  <a:pt x="81" y="281"/>
                </a:cubicBezTo>
                <a:cubicBezTo>
                  <a:pt x="54" y="295"/>
                  <a:pt x="54" y="322"/>
                  <a:pt x="42" y="348"/>
                </a:cubicBezTo>
                <a:cubicBezTo>
                  <a:pt x="28" y="361"/>
                  <a:pt x="15" y="388"/>
                  <a:pt x="15" y="402"/>
                </a:cubicBezTo>
                <a:cubicBezTo>
                  <a:pt x="1" y="429"/>
                  <a:pt x="15" y="455"/>
                  <a:pt x="15" y="468"/>
                </a:cubicBezTo>
                <a:cubicBezTo>
                  <a:pt x="28" y="522"/>
                  <a:pt x="68" y="548"/>
                  <a:pt x="122" y="548"/>
                </a:cubicBezTo>
                <a:lnTo>
                  <a:pt x="149" y="548"/>
                </a:lnTo>
                <a:lnTo>
                  <a:pt x="161" y="536"/>
                </a:lnTo>
                <a:cubicBezTo>
                  <a:pt x="161" y="562"/>
                  <a:pt x="175" y="575"/>
                  <a:pt x="188" y="589"/>
                </a:cubicBezTo>
                <a:cubicBezTo>
                  <a:pt x="229" y="629"/>
                  <a:pt x="282" y="655"/>
                  <a:pt x="336" y="655"/>
                </a:cubicBezTo>
                <a:lnTo>
                  <a:pt x="363" y="655"/>
                </a:lnTo>
                <a:cubicBezTo>
                  <a:pt x="363" y="669"/>
                  <a:pt x="363" y="696"/>
                  <a:pt x="375" y="709"/>
                </a:cubicBezTo>
                <a:cubicBezTo>
                  <a:pt x="402" y="762"/>
                  <a:pt x="456" y="789"/>
                  <a:pt x="509" y="789"/>
                </a:cubicBezTo>
                <a:cubicBezTo>
                  <a:pt x="523" y="789"/>
                  <a:pt x="536" y="789"/>
                  <a:pt x="536" y="776"/>
                </a:cubicBezTo>
                <a:cubicBezTo>
                  <a:pt x="603" y="776"/>
                  <a:pt x="657" y="723"/>
                  <a:pt x="696" y="682"/>
                </a:cubicBezTo>
                <a:cubicBezTo>
                  <a:pt x="723" y="655"/>
                  <a:pt x="764" y="616"/>
                  <a:pt x="791" y="562"/>
                </a:cubicBezTo>
                <a:cubicBezTo>
                  <a:pt x="830" y="482"/>
                  <a:pt x="857" y="375"/>
                  <a:pt x="844" y="268"/>
                </a:cubicBezTo>
                <a:cubicBezTo>
                  <a:pt x="844" y="215"/>
                  <a:pt x="817" y="174"/>
                  <a:pt x="777" y="147"/>
                </a:cubicBezTo>
                <a:cubicBezTo>
                  <a:pt x="750" y="134"/>
                  <a:pt x="723" y="120"/>
                  <a:pt x="696" y="120"/>
                </a:cubicBezTo>
                <a:cubicBezTo>
                  <a:pt x="684" y="120"/>
                  <a:pt x="657" y="120"/>
                  <a:pt x="643" y="134"/>
                </a:cubicBezTo>
                <a:cubicBezTo>
                  <a:pt x="630" y="94"/>
                  <a:pt x="616" y="67"/>
                  <a:pt x="589" y="40"/>
                </a:cubicBezTo>
                <a:cubicBezTo>
                  <a:pt x="563" y="13"/>
                  <a:pt x="536" y="1"/>
                  <a:pt x="496" y="1"/>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2"/>
          <p:cNvSpPr/>
          <p:nvPr/>
        </p:nvSpPr>
        <p:spPr>
          <a:xfrm>
            <a:off x="7545300" y="2460608"/>
            <a:ext cx="53583" cy="40885"/>
          </a:xfrm>
          <a:custGeom>
            <a:avLst/>
            <a:gdLst/>
            <a:ahLst/>
            <a:cxnLst/>
            <a:rect l="l" t="t" r="r" b="b"/>
            <a:pathLst>
              <a:path w="616" h="470" extrusionOk="0">
                <a:moveTo>
                  <a:pt x="307" y="0"/>
                </a:moveTo>
                <a:cubicBezTo>
                  <a:pt x="268" y="0"/>
                  <a:pt x="241" y="14"/>
                  <a:pt x="200" y="14"/>
                </a:cubicBezTo>
                <a:cubicBezTo>
                  <a:pt x="161" y="14"/>
                  <a:pt x="134" y="27"/>
                  <a:pt x="107" y="41"/>
                </a:cubicBezTo>
                <a:cubicBezTo>
                  <a:pt x="80" y="54"/>
                  <a:pt x="66" y="68"/>
                  <a:pt x="54" y="81"/>
                </a:cubicBezTo>
                <a:cubicBezTo>
                  <a:pt x="27" y="107"/>
                  <a:pt x="13" y="148"/>
                  <a:pt x="0" y="188"/>
                </a:cubicBezTo>
                <a:cubicBezTo>
                  <a:pt x="0" y="228"/>
                  <a:pt x="0" y="255"/>
                  <a:pt x="13" y="295"/>
                </a:cubicBezTo>
                <a:cubicBezTo>
                  <a:pt x="27" y="309"/>
                  <a:pt x="40" y="335"/>
                  <a:pt x="66" y="362"/>
                </a:cubicBezTo>
                <a:cubicBezTo>
                  <a:pt x="107" y="389"/>
                  <a:pt x="147" y="402"/>
                  <a:pt x="187" y="429"/>
                </a:cubicBezTo>
                <a:cubicBezTo>
                  <a:pt x="214" y="442"/>
                  <a:pt x="241" y="442"/>
                  <a:pt x="254" y="442"/>
                </a:cubicBezTo>
                <a:cubicBezTo>
                  <a:pt x="294" y="455"/>
                  <a:pt x="334" y="455"/>
                  <a:pt x="375" y="469"/>
                </a:cubicBezTo>
                <a:lnTo>
                  <a:pt x="388" y="469"/>
                </a:lnTo>
                <a:cubicBezTo>
                  <a:pt x="428" y="469"/>
                  <a:pt x="468" y="455"/>
                  <a:pt x="495" y="455"/>
                </a:cubicBezTo>
                <a:lnTo>
                  <a:pt x="535" y="429"/>
                </a:lnTo>
                <a:cubicBezTo>
                  <a:pt x="562" y="429"/>
                  <a:pt x="575" y="416"/>
                  <a:pt x="589" y="389"/>
                </a:cubicBezTo>
                <a:cubicBezTo>
                  <a:pt x="602" y="362"/>
                  <a:pt x="615" y="335"/>
                  <a:pt x="615" y="295"/>
                </a:cubicBezTo>
                <a:cubicBezTo>
                  <a:pt x="615" y="255"/>
                  <a:pt x="589" y="202"/>
                  <a:pt x="562" y="175"/>
                </a:cubicBezTo>
                <a:lnTo>
                  <a:pt x="562" y="148"/>
                </a:lnTo>
                <a:cubicBezTo>
                  <a:pt x="562" y="107"/>
                  <a:pt x="548" y="68"/>
                  <a:pt x="508" y="54"/>
                </a:cubicBezTo>
                <a:cubicBezTo>
                  <a:pt x="482" y="41"/>
                  <a:pt x="455" y="14"/>
                  <a:pt x="428" y="14"/>
                </a:cubicBezTo>
                <a:cubicBezTo>
                  <a:pt x="388" y="14"/>
                  <a:pt x="348" y="0"/>
                  <a:pt x="321" y="0"/>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2"/>
          <p:cNvSpPr/>
          <p:nvPr/>
        </p:nvSpPr>
        <p:spPr>
          <a:xfrm>
            <a:off x="7627848" y="2547946"/>
            <a:ext cx="67587" cy="62894"/>
          </a:xfrm>
          <a:custGeom>
            <a:avLst/>
            <a:gdLst/>
            <a:ahLst/>
            <a:cxnLst/>
            <a:rect l="l" t="t" r="r" b="b"/>
            <a:pathLst>
              <a:path w="777" h="723" extrusionOk="0">
                <a:moveTo>
                  <a:pt x="241" y="0"/>
                </a:moveTo>
                <a:cubicBezTo>
                  <a:pt x="214" y="0"/>
                  <a:pt x="188" y="13"/>
                  <a:pt x="161" y="40"/>
                </a:cubicBezTo>
                <a:cubicBezTo>
                  <a:pt x="41" y="187"/>
                  <a:pt x="0" y="414"/>
                  <a:pt x="107" y="589"/>
                </a:cubicBezTo>
                <a:cubicBezTo>
                  <a:pt x="134" y="628"/>
                  <a:pt x="175" y="642"/>
                  <a:pt x="228" y="642"/>
                </a:cubicBezTo>
                <a:cubicBezTo>
                  <a:pt x="255" y="642"/>
                  <a:pt x="295" y="628"/>
                  <a:pt x="321" y="616"/>
                </a:cubicBezTo>
                <a:lnTo>
                  <a:pt x="321" y="602"/>
                </a:lnTo>
                <a:cubicBezTo>
                  <a:pt x="348" y="669"/>
                  <a:pt x="416" y="723"/>
                  <a:pt x="496" y="723"/>
                </a:cubicBezTo>
                <a:cubicBezTo>
                  <a:pt x="509" y="723"/>
                  <a:pt x="523" y="709"/>
                  <a:pt x="535" y="709"/>
                </a:cubicBezTo>
                <a:cubicBezTo>
                  <a:pt x="603" y="696"/>
                  <a:pt x="642" y="642"/>
                  <a:pt x="669" y="575"/>
                </a:cubicBezTo>
                <a:cubicBezTo>
                  <a:pt x="696" y="535"/>
                  <a:pt x="710" y="482"/>
                  <a:pt x="737" y="428"/>
                </a:cubicBezTo>
                <a:cubicBezTo>
                  <a:pt x="749" y="388"/>
                  <a:pt x="749" y="348"/>
                  <a:pt x="763" y="307"/>
                </a:cubicBezTo>
                <a:cubicBezTo>
                  <a:pt x="763" y="268"/>
                  <a:pt x="776" y="227"/>
                  <a:pt x="763" y="187"/>
                </a:cubicBezTo>
                <a:cubicBezTo>
                  <a:pt x="763" y="161"/>
                  <a:pt x="749" y="134"/>
                  <a:pt x="723" y="107"/>
                </a:cubicBezTo>
                <a:cubicBezTo>
                  <a:pt x="710" y="80"/>
                  <a:pt x="683" y="67"/>
                  <a:pt x="642" y="54"/>
                </a:cubicBezTo>
                <a:lnTo>
                  <a:pt x="630" y="54"/>
                </a:lnTo>
                <a:cubicBezTo>
                  <a:pt x="603" y="54"/>
                  <a:pt x="576" y="67"/>
                  <a:pt x="562" y="93"/>
                </a:cubicBezTo>
                <a:cubicBezTo>
                  <a:pt x="549" y="93"/>
                  <a:pt x="535" y="107"/>
                  <a:pt x="535" y="120"/>
                </a:cubicBezTo>
                <a:lnTo>
                  <a:pt x="496" y="80"/>
                </a:lnTo>
                <a:cubicBezTo>
                  <a:pt x="469" y="54"/>
                  <a:pt x="428" y="40"/>
                  <a:pt x="389" y="40"/>
                </a:cubicBezTo>
                <a:cubicBezTo>
                  <a:pt x="375" y="40"/>
                  <a:pt x="362" y="40"/>
                  <a:pt x="335" y="54"/>
                </a:cubicBezTo>
                <a:lnTo>
                  <a:pt x="309" y="27"/>
                </a:lnTo>
                <a:cubicBezTo>
                  <a:pt x="282" y="13"/>
                  <a:pt x="268" y="0"/>
                  <a:pt x="241" y="0"/>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2"/>
          <p:cNvSpPr/>
          <p:nvPr/>
        </p:nvSpPr>
        <p:spPr>
          <a:xfrm>
            <a:off x="7771026" y="2459477"/>
            <a:ext cx="67500" cy="72202"/>
          </a:xfrm>
          <a:custGeom>
            <a:avLst/>
            <a:gdLst/>
            <a:ahLst/>
            <a:cxnLst/>
            <a:rect l="l" t="t" r="r" b="b"/>
            <a:pathLst>
              <a:path w="776" h="830" extrusionOk="0">
                <a:moveTo>
                  <a:pt x="268" y="1"/>
                </a:moveTo>
                <a:cubicBezTo>
                  <a:pt x="214" y="13"/>
                  <a:pt x="174" y="27"/>
                  <a:pt x="120" y="54"/>
                </a:cubicBezTo>
                <a:cubicBezTo>
                  <a:pt x="66" y="81"/>
                  <a:pt x="54" y="147"/>
                  <a:pt x="80" y="201"/>
                </a:cubicBezTo>
                <a:cubicBezTo>
                  <a:pt x="93" y="227"/>
                  <a:pt x="120" y="254"/>
                  <a:pt x="161" y="254"/>
                </a:cubicBezTo>
                <a:cubicBezTo>
                  <a:pt x="107" y="295"/>
                  <a:pt x="80" y="334"/>
                  <a:pt x="80" y="402"/>
                </a:cubicBezTo>
                <a:cubicBezTo>
                  <a:pt x="80" y="429"/>
                  <a:pt x="93" y="468"/>
                  <a:pt x="107" y="495"/>
                </a:cubicBezTo>
                <a:cubicBezTo>
                  <a:pt x="54" y="522"/>
                  <a:pt x="0" y="575"/>
                  <a:pt x="13" y="643"/>
                </a:cubicBezTo>
                <a:cubicBezTo>
                  <a:pt x="13" y="682"/>
                  <a:pt x="13" y="709"/>
                  <a:pt x="27" y="736"/>
                </a:cubicBezTo>
                <a:cubicBezTo>
                  <a:pt x="54" y="776"/>
                  <a:pt x="93" y="789"/>
                  <a:pt x="134" y="816"/>
                </a:cubicBezTo>
                <a:cubicBezTo>
                  <a:pt x="161" y="816"/>
                  <a:pt x="187" y="830"/>
                  <a:pt x="214" y="830"/>
                </a:cubicBezTo>
                <a:cubicBezTo>
                  <a:pt x="241" y="830"/>
                  <a:pt x="268" y="816"/>
                  <a:pt x="294" y="816"/>
                </a:cubicBezTo>
                <a:cubicBezTo>
                  <a:pt x="348" y="816"/>
                  <a:pt x="401" y="803"/>
                  <a:pt x="441" y="789"/>
                </a:cubicBezTo>
                <a:cubicBezTo>
                  <a:pt x="495" y="776"/>
                  <a:pt x="535" y="750"/>
                  <a:pt x="589" y="736"/>
                </a:cubicBezTo>
                <a:cubicBezTo>
                  <a:pt x="628" y="709"/>
                  <a:pt x="669" y="682"/>
                  <a:pt x="696" y="643"/>
                </a:cubicBezTo>
                <a:cubicBezTo>
                  <a:pt x="776" y="562"/>
                  <a:pt x="776" y="442"/>
                  <a:pt x="696" y="375"/>
                </a:cubicBezTo>
                <a:cubicBezTo>
                  <a:pt x="696" y="361"/>
                  <a:pt x="682" y="348"/>
                  <a:pt x="669" y="348"/>
                </a:cubicBezTo>
                <a:cubicBezTo>
                  <a:pt x="682" y="334"/>
                  <a:pt x="696" y="334"/>
                  <a:pt x="709" y="322"/>
                </a:cubicBezTo>
                <a:cubicBezTo>
                  <a:pt x="749" y="295"/>
                  <a:pt x="776" y="254"/>
                  <a:pt x="776" y="201"/>
                </a:cubicBezTo>
                <a:cubicBezTo>
                  <a:pt x="776" y="147"/>
                  <a:pt x="762" y="94"/>
                  <a:pt x="709" y="81"/>
                </a:cubicBezTo>
                <a:cubicBezTo>
                  <a:pt x="615" y="27"/>
                  <a:pt x="521" y="1"/>
                  <a:pt x="414" y="1"/>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2"/>
          <p:cNvSpPr/>
          <p:nvPr/>
        </p:nvSpPr>
        <p:spPr>
          <a:xfrm>
            <a:off x="8029284" y="2502537"/>
            <a:ext cx="62890" cy="105954"/>
          </a:xfrm>
          <a:custGeom>
            <a:avLst/>
            <a:gdLst/>
            <a:ahLst/>
            <a:cxnLst/>
            <a:rect l="l" t="t" r="r" b="b"/>
            <a:pathLst>
              <a:path w="723" h="1218" extrusionOk="0">
                <a:moveTo>
                  <a:pt x="241" y="0"/>
                </a:moveTo>
                <a:cubicBezTo>
                  <a:pt x="108" y="121"/>
                  <a:pt x="1" y="201"/>
                  <a:pt x="1" y="201"/>
                </a:cubicBezTo>
                <a:cubicBezTo>
                  <a:pt x="1" y="201"/>
                  <a:pt x="442" y="268"/>
                  <a:pt x="281" y="990"/>
                </a:cubicBezTo>
                <a:cubicBezTo>
                  <a:pt x="268" y="1070"/>
                  <a:pt x="228" y="1150"/>
                  <a:pt x="174" y="1218"/>
                </a:cubicBezTo>
                <a:cubicBezTo>
                  <a:pt x="536" y="1124"/>
                  <a:pt x="723" y="642"/>
                  <a:pt x="616" y="375"/>
                </a:cubicBezTo>
                <a:cubicBezTo>
                  <a:pt x="522" y="121"/>
                  <a:pt x="268" y="0"/>
                  <a:pt x="241" y="0"/>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2"/>
          <p:cNvSpPr/>
          <p:nvPr/>
        </p:nvSpPr>
        <p:spPr>
          <a:xfrm>
            <a:off x="8028066" y="2452518"/>
            <a:ext cx="99076" cy="186246"/>
          </a:xfrm>
          <a:custGeom>
            <a:avLst/>
            <a:gdLst/>
            <a:ahLst/>
            <a:cxnLst/>
            <a:rect l="l" t="t" r="r" b="b"/>
            <a:pathLst>
              <a:path w="1139" h="2141" extrusionOk="0">
                <a:moveTo>
                  <a:pt x="589" y="0"/>
                </a:moveTo>
                <a:cubicBezTo>
                  <a:pt x="550" y="227"/>
                  <a:pt x="389" y="428"/>
                  <a:pt x="255" y="575"/>
                </a:cubicBezTo>
                <a:cubicBezTo>
                  <a:pt x="282" y="575"/>
                  <a:pt x="536" y="696"/>
                  <a:pt x="630" y="950"/>
                </a:cubicBezTo>
                <a:cubicBezTo>
                  <a:pt x="737" y="1217"/>
                  <a:pt x="550" y="1699"/>
                  <a:pt x="188" y="1793"/>
                </a:cubicBezTo>
                <a:cubicBezTo>
                  <a:pt x="135" y="1859"/>
                  <a:pt x="81" y="1913"/>
                  <a:pt x="1" y="1966"/>
                </a:cubicBezTo>
                <a:lnTo>
                  <a:pt x="15" y="1993"/>
                </a:lnTo>
                <a:cubicBezTo>
                  <a:pt x="188" y="1993"/>
                  <a:pt x="322" y="2046"/>
                  <a:pt x="429" y="2141"/>
                </a:cubicBezTo>
                <a:cubicBezTo>
                  <a:pt x="456" y="2127"/>
                  <a:pt x="764" y="2034"/>
                  <a:pt x="951" y="1659"/>
                </a:cubicBezTo>
                <a:cubicBezTo>
                  <a:pt x="1138" y="1271"/>
                  <a:pt x="910" y="923"/>
                  <a:pt x="910" y="923"/>
                </a:cubicBezTo>
                <a:cubicBezTo>
                  <a:pt x="910" y="923"/>
                  <a:pt x="1044" y="762"/>
                  <a:pt x="964" y="441"/>
                </a:cubicBezTo>
                <a:cubicBezTo>
                  <a:pt x="884" y="107"/>
                  <a:pt x="589" y="0"/>
                  <a:pt x="589" y="0"/>
                </a:cubicBezTo>
                <a:close/>
              </a:path>
            </a:pathLst>
          </a:custGeom>
          <a:solidFill>
            <a:srgbClr val="FCDA89"/>
          </a:solidFill>
          <a:ln w="9525" cap="flat" cmpd="sng">
            <a:solidFill>
              <a:srgbClr val="FCDA8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2"/>
          <p:cNvSpPr/>
          <p:nvPr/>
        </p:nvSpPr>
        <p:spPr>
          <a:xfrm>
            <a:off x="8024674" y="2402499"/>
            <a:ext cx="157095" cy="269930"/>
          </a:xfrm>
          <a:custGeom>
            <a:avLst/>
            <a:gdLst/>
            <a:ahLst/>
            <a:cxnLst/>
            <a:rect l="l" t="t" r="r" b="b"/>
            <a:pathLst>
              <a:path w="1806" h="3103" extrusionOk="0">
                <a:moveTo>
                  <a:pt x="579" y="0"/>
                </a:moveTo>
                <a:cubicBezTo>
                  <a:pt x="422" y="0"/>
                  <a:pt x="231" y="20"/>
                  <a:pt x="0" y="67"/>
                </a:cubicBezTo>
                <a:cubicBezTo>
                  <a:pt x="55" y="59"/>
                  <a:pt x="108" y="54"/>
                  <a:pt x="158" y="54"/>
                </a:cubicBezTo>
                <a:cubicBezTo>
                  <a:pt x="355" y="54"/>
                  <a:pt x="514" y="121"/>
                  <a:pt x="589" y="281"/>
                </a:cubicBezTo>
                <a:cubicBezTo>
                  <a:pt x="628" y="374"/>
                  <a:pt x="642" y="481"/>
                  <a:pt x="628" y="575"/>
                </a:cubicBezTo>
                <a:cubicBezTo>
                  <a:pt x="628" y="575"/>
                  <a:pt x="923" y="682"/>
                  <a:pt x="1003" y="1016"/>
                </a:cubicBezTo>
                <a:cubicBezTo>
                  <a:pt x="1083" y="1337"/>
                  <a:pt x="949" y="1498"/>
                  <a:pt x="949" y="1498"/>
                </a:cubicBezTo>
                <a:cubicBezTo>
                  <a:pt x="949" y="1498"/>
                  <a:pt x="1177" y="1846"/>
                  <a:pt x="990" y="2234"/>
                </a:cubicBezTo>
                <a:cubicBezTo>
                  <a:pt x="803" y="2609"/>
                  <a:pt x="495" y="2702"/>
                  <a:pt x="468" y="2716"/>
                </a:cubicBezTo>
                <a:cubicBezTo>
                  <a:pt x="682" y="2876"/>
                  <a:pt x="762" y="3103"/>
                  <a:pt x="762" y="3103"/>
                </a:cubicBezTo>
                <a:cubicBezTo>
                  <a:pt x="1793" y="2742"/>
                  <a:pt x="1284" y="1979"/>
                  <a:pt x="1284" y="1979"/>
                </a:cubicBezTo>
                <a:cubicBezTo>
                  <a:pt x="1284" y="1979"/>
                  <a:pt x="1805" y="1859"/>
                  <a:pt x="1793" y="1230"/>
                </a:cubicBezTo>
                <a:cubicBezTo>
                  <a:pt x="1779" y="870"/>
                  <a:pt x="1270" y="682"/>
                  <a:pt x="1270" y="682"/>
                </a:cubicBezTo>
                <a:cubicBezTo>
                  <a:pt x="1270" y="682"/>
                  <a:pt x="1495" y="0"/>
                  <a:pt x="579" y="0"/>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2"/>
          <p:cNvSpPr/>
          <p:nvPr/>
        </p:nvSpPr>
        <p:spPr>
          <a:xfrm>
            <a:off x="7860533" y="2592137"/>
            <a:ext cx="230510" cy="102474"/>
          </a:xfrm>
          <a:custGeom>
            <a:avLst/>
            <a:gdLst/>
            <a:ahLst/>
            <a:cxnLst/>
            <a:rect l="l" t="t" r="r" b="b"/>
            <a:pathLst>
              <a:path w="2650" h="1178" extrusionOk="0">
                <a:moveTo>
                  <a:pt x="1" y="1"/>
                </a:moveTo>
                <a:lnTo>
                  <a:pt x="1" y="13"/>
                </a:lnTo>
                <a:cubicBezTo>
                  <a:pt x="133" y="252"/>
                  <a:pt x="702" y="1178"/>
                  <a:pt x="1692" y="1178"/>
                </a:cubicBezTo>
                <a:cubicBezTo>
                  <a:pt x="1699" y="1178"/>
                  <a:pt x="1706" y="1178"/>
                  <a:pt x="1713" y="1178"/>
                </a:cubicBezTo>
                <a:cubicBezTo>
                  <a:pt x="2476" y="1164"/>
                  <a:pt x="2649" y="923"/>
                  <a:pt x="2649" y="923"/>
                </a:cubicBezTo>
                <a:cubicBezTo>
                  <a:pt x="2649" y="923"/>
                  <a:pt x="2569" y="696"/>
                  <a:pt x="2355" y="536"/>
                </a:cubicBezTo>
                <a:cubicBezTo>
                  <a:pt x="2248" y="441"/>
                  <a:pt x="2114" y="388"/>
                  <a:pt x="1941" y="388"/>
                </a:cubicBezTo>
                <a:lnTo>
                  <a:pt x="1927" y="361"/>
                </a:lnTo>
                <a:cubicBezTo>
                  <a:pt x="1596" y="568"/>
                  <a:pt x="1107" y="591"/>
                  <a:pt x="901" y="591"/>
                </a:cubicBezTo>
                <a:cubicBezTo>
                  <a:pt x="839" y="591"/>
                  <a:pt x="803" y="589"/>
                  <a:pt x="803" y="589"/>
                </a:cubicBezTo>
                <a:cubicBezTo>
                  <a:pt x="469" y="522"/>
                  <a:pt x="161" y="308"/>
                  <a:pt x="1" y="1"/>
                </a:cubicBezTo>
                <a:close/>
              </a:path>
            </a:pathLst>
          </a:custGeom>
          <a:solidFill>
            <a:srgbClr val="87D8CE"/>
          </a:solidFill>
          <a:ln w="9525" cap="flat" cmpd="sng">
            <a:solidFill>
              <a:srgbClr val="87D8C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2"/>
          <p:cNvSpPr/>
          <p:nvPr/>
        </p:nvSpPr>
        <p:spPr>
          <a:xfrm>
            <a:off x="7843136" y="2407196"/>
            <a:ext cx="237469" cy="236439"/>
          </a:xfrm>
          <a:custGeom>
            <a:avLst/>
            <a:gdLst/>
            <a:ahLst/>
            <a:cxnLst/>
            <a:rect l="l" t="t" r="r" b="b"/>
            <a:pathLst>
              <a:path w="2730" h="2718" extrusionOk="0">
                <a:moveTo>
                  <a:pt x="2245" y="0"/>
                </a:moveTo>
                <a:cubicBezTo>
                  <a:pt x="2195" y="0"/>
                  <a:pt x="2142" y="5"/>
                  <a:pt x="2087" y="13"/>
                </a:cubicBezTo>
                <a:lnTo>
                  <a:pt x="2073" y="13"/>
                </a:lnTo>
                <a:cubicBezTo>
                  <a:pt x="1592" y="79"/>
                  <a:pt x="950" y="414"/>
                  <a:pt x="562" y="775"/>
                </a:cubicBezTo>
                <a:cubicBezTo>
                  <a:pt x="40" y="1283"/>
                  <a:pt x="0" y="1765"/>
                  <a:pt x="201" y="2127"/>
                </a:cubicBezTo>
                <a:cubicBezTo>
                  <a:pt x="361" y="2434"/>
                  <a:pt x="669" y="2648"/>
                  <a:pt x="1003" y="2715"/>
                </a:cubicBezTo>
                <a:cubicBezTo>
                  <a:pt x="1003" y="2715"/>
                  <a:pt x="1039" y="2717"/>
                  <a:pt x="1101" y="2717"/>
                </a:cubicBezTo>
                <a:cubicBezTo>
                  <a:pt x="1307" y="2717"/>
                  <a:pt x="1796" y="2694"/>
                  <a:pt x="2127" y="2487"/>
                </a:cubicBezTo>
                <a:cubicBezTo>
                  <a:pt x="2207" y="2434"/>
                  <a:pt x="2261" y="2380"/>
                  <a:pt x="2314" y="2314"/>
                </a:cubicBezTo>
                <a:cubicBezTo>
                  <a:pt x="2368" y="2246"/>
                  <a:pt x="2408" y="2166"/>
                  <a:pt x="2421" y="2086"/>
                </a:cubicBezTo>
                <a:cubicBezTo>
                  <a:pt x="2582" y="1364"/>
                  <a:pt x="2141" y="1297"/>
                  <a:pt x="2141" y="1297"/>
                </a:cubicBezTo>
                <a:cubicBezTo>
                  <a:pt x="2141" y="1297"/>
                  <a:pt x="2248" y="1217"/>
                  <a:pt x="2381" y="1096"/>
                </a:cubicBezTo>
                <a:cubicBezTo>
                  <a:pt x="2515" y="949"/>
                  <a:pt x="2676" y="748"/>
                  <a:pt x="2715" y="521"/>
                </a:cubicBezTo>
                <a:cubicBezTo>
                  <a:pt x="2729" y="427"/>
                  <a:pt x="2715" y="320"/>
                  <a:pt x="2676" y="227"/>
                </a:cubicBezTo>
                <a:cubicBezTo>
                  <a:pt x="2601" y="67"/>
                  <a:pt x="2442" y="0"/>
                  <a:pt x="2245" y="0"/>
                </a:cubicBezTo>
                <a:close/>
              </a:path>
            </a:pathLst>
          </a:custGeom>
          <a:solidFill>
            <a:srgbClr val="357887"/>
          </a:solidFill>
          <a:ln w="9525" cap="flat" cmpd="sng">
            <a:solidFill>
              <a:srgbClr val="3578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2"/>
          <p:cNvSpPr/>
          <p:nvPr/>
        </p:nvSpPr>
        <p:spPr>
          <a:xfrm>
            <a:off x="7892022" y="2452518"/>
            <a:ext cx="112907" cy="154755"/>
          </a:xfrm>
          <a:custGeom>
            <a:avLst/>
            <a:gdLst/>
            <a:ahLst/>
            <a:cxnLst/>
            <a:rect l="l" t="t" r="r" b="b"/>
            <a:pathLst>
              <a:path w="1298" h="1779" extrusionOk="0">
                <a:moveTo>
                  <a:pt x="976" y="0"/>
                </a:moveTo>
                <a:cubicBezTo>
                  <a:pt x="803" y="0"/>
                  <a:pt x="628" y="107"/>
                  <a:pt x="495" y="188"/>
                </a:cubicBezTo>
                <a:cubicBezTo>
                  <a:pt x="307" y="281"/>
                  <a:pt x="147" y="428"/>
                  <a:pt x="40" y="616"/>
                </a:cubicBezTo>
                <a:cubicBezTo>
                  <a:pt x="27" y="629"/>
                  <a:pt x="27" y="655"/>
                  <a:pt x="27" y="669"/>
                </a:cubicBezTo>
                <a:cubicBezTo>
                  <a:pt x="13" y="709"/>
                  <a:pt x="0" y="749"/>
                  <a:pt x="0" y="789"/>
                </a:cubicBezTo>
                <a:cubicBezTo>
                  <a:pt x="13" y="869"/>
                  <a:pt x="81" y="950"/>
                  <a:pt x="120" y="1030"/>
                </a:cubicBezTo>
                <a:cubicBezTo>
                  <a:pt x="161" y="1097"/>
                  <a:pt x="200" y="1177"/>
                  <a:pt x="241" y="1244"/>
                </a:cubicBezTo>
                <a:cubicBezTo>
                  <a:pt x="334" y="1392"/>
                  <a:pt x="414" y="1552"/>
                  <a:pt x="509" y="1699"/>
                </a:cubicBezTo>
                <a:cubicBezTo>
                  <a:pt x="535" y="1752"/>
                  <a:pt x="589" y="1779"/>
                  <a:pt x="642" y="1779"/>
                </a:cubicBezTo>
                <a:cubicBezTo>
                  <a:pt x="682" y="1779"/>
                  <a:pt x="709" y="1766"/>
                  <a:pt x="735" y="1752"/>
                </a:cubicBezTo>
                <a:cubicBezTo>
                  <a:pt x="963" y="1592"/>
                  <a:pt x="1190" y="1365"/>
                  <a:pt x="1124" y="1070"/>
                </a:cubicBezTo>
                <a:cubicBezTo>
                  <a:pt x="1097" y="937"/>
                  <a:pt x="1030" y="830"/>
                  <a:pt x="910" y="762"/>
                </a:cubicBezTo>
                <a:cubicBezTo>
                  <a:pt x="963" y="723"/>
                  <a:pt x="1030" y="669"/>
                  <a:pt x="1083" y="616"/>
                </a:cubicBezTo>
                <a:cubicBezTo>
                  <a:pt x="1163" y="535"/>
                  <a:pt x="1244" y="455"/>
                  <a:pt x="1270" y="334"/>
                </a:cubicBezTo>
                <a:cubicBezTo>
                  <a:pt x="1297" y="214"/>
                  <a:pt x="1231" y="93"/>
                  <a:pt x="1124" y="40"/>
                </a:cubicBezTo>
                <a:cubicBezTo>
                  <a:pt x="1070" y="13"/>
                  <a:pt x="1030" y="0"/>
                  <a:pt x="976"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2"/>
          <p:cNvSpPr/>
          <p:nvPr/>
        </p:nvSpPr>
        <p:spPr>
          <a:xfrm>
            <a:off x="7777898" y="2566214"/>
            <a:ext cx="222334" cy="174937"/>
          </a:xfrm>
          <a:custGeom>
            <a:avLst/>
            <a:gdLst/>
            <a:ahLst/>
            <a:cxnLst/>
            <a:rect l="l" t="t" r="r" b="b"/>
            <a:pathLst>
              <a:path w="2556" h="2011" extrusionOk="0">
                <a:moveTo>
                  <a:pt x="425" y="1"/>
                </a:moveTo>
                <a:cubicBezTo>
                  <a:pt x="286" y="1"/>
                  <a:pt x="185" y="21"/>
                  <a:pt x="135" y="44"/>
                </a:cubicBezTo>
                <a:cubicBezTo>
                  <a:pt x="0" y="105"/>
                  <a:pt x="537" y="2011"/>
                  <a:pt x="1856" y="2011"/>
                </a:cubicBezTo>
                <a:cubicBezTo>
                  <a:pt x="1980" y="2011"/>
                  <a:pt x="2111" y="1994"/>
                  <a:pt x="2249" y="1957"/>
                </a:cubicBezTo>
                <a:cubicBezTo>
                  <a:pt x="2556" y="1863"/>
                  <a:pt x="2302" y="860"/>
                  <a:pt x="1593" y="392"/>
                </a:cubicBezTo>
                <a:cubicBezTo>
                  <a:pt x="1123" y="82"/>
                  <a:pt x="700" y="1"/>
                  <a:pt x="425" y="1"/>
                </a:cubicBezTo>
                <a:close/>
              </a:path>
            </a:pathLst>
          </a:custGeom>
          <a:solidFill>
            <a:srgbClr val="87C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2"/>
          <p:cNvSpPr/>
          <p:nvPr/>
        </p:nvSpPr>
        <p:spPr>
          <a:xfrm>
            <a:off x="7744147" y="2553687"/>
            <a:ext cx="213113" cy="161540"/>
          </a:xfrm>
          <a:custGeom>
            <a:avLst/>
            <a:gdLst/>
            <a:ahLst/>
            <a:cxnLst/>
            <a:rect l="l" t="t" r="r" b="b"/>
            <a:pathLst>
              <a:path w="2450" h="1857" extrusionOk="0">
                <a:moveTo>
                  <a:pt x="42" y="1"/>
                </a:moveTo>
                <a:cubicBezTo>
                  <a:pt x="28" y="1"/>
                  <a:pt x="15" y="1"/>
                  <a:pt x="1" y="27"/>
                </a:cubicBezTo>
                <a:cubicBezTo>
                  <a:pt x="1" y="41"/>
                  <a:pt x="1" y="68"/>
                  <a:pt x="28" y="68"/>
                </a:cubicBezTo>
                <a:cubicBezTo>
                  <a:pt x="81" y="95"/>
                  <a:pt x="149" y="121"/>
                  <a:pt x="202" y="134"/>
                </a:cubicBezTo>
                <a:lnTo>
                  <a:pt x="295" y="161"/>
                </a:lnTo>
                <a:lnTo>
                  <a:pt x="375" y="202"/>
                </a:lnTo>
                <a:lnTo>
                  <a:pt x="550" y="282"/>
                </a:lnTo>
                <a:lnTo>
                  <a:pt x="710" y="362"/>
                </a:lnTo>
                <a:cubicBezTo>
                  <a:pt x="924" y="482"/>
                  <a:pt x="1138" y="616"/>
                  <a:pt x="1339" y="776"/>
                </a:cubicBezTo>
                <a:cubicBezTo>
                  <a:pt x="1526" y="924"/>
                  <a:pt x="1713" y="1097"/>
                  <a:pt x="1888" y="1272"/>
                </a:cubicBezTo>
                <a:cubicBezTo>
                  <a:pt x="1981" y="1365"/>
                  <a:pt x="2061" y="1459"/>
                  <a:pt x="2141" y="1552"/>
                </a:cubicBezTo>
                <a:cubicBezTo>
                  <a:pt x="2235" y="1646"/>
                  <a:pt x="2302" y="1739"/>
                  <a:pt x="2382" y="1834"/>
                </a:cubicBezTo>
                <a:lnTo>
                  <a:pt x="2382" y="1846"/>
                </a:lnTo>
                <a:cubicBezTo>
                  <a:pt x="2389" y="1853"/>
                  <a:pt x="2396" y="1857"/>
                  <a:pt x="2404" y="1857"/>
                </a:cubicBezTo>
                <a:cubicBezTo>
                  <a:pt x="2412" y="1857"/>
                  <a:pt x="2422" y="1853"/>
                  <a:pt x="2435" y="1846"/>
                </a:cubicBezTo>
                <a:cubicBezTo>
                  <a:pt x="2449" y="1834"/>
                  <a:pt x="2449" y="1820"/>
                  <a:pt x="2449" y="1793"/>
                </a:cubicBezTo>
                <a:cubicBezTo>
                  <a:pt x="2316" y="1579"/>
                  <a:pt x="2155" y="1379"/>
                  <a:pt x="1995" y="1178"/>
                </a:cubicBezTo>
                <a:cubicBezTo>
                  <a:pt x="1820" y="990"/>
                  <a:pt x="1633" y="817"/>
                  <a:pt x="1433" y="657"/>
                </a:cubicBezTo>
                <a:cubicBezTo>
                  <a:pt x="1232" y="496"/>
                  <a:pt x="1005" y="362"/>
                  <a:pt x="777" y="241"/>
                </a:cubicBezTo>
                <a:cubicBezTo>
                  <a:pt x="550" y="134"/>
                  <a:pt x="295" y="54"/>
                  <a:pt x="42" y="1"/>
                </a:cubicBezTo>
                <a:close/>
              </a:path>
            </a:pathLst>
          </a:custGeom>
          <a:solidFill>
            <a:srgbClr val="093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2"/>
          <p:cNvSpPr/>
          <p:nvPr/>
        </p:nvSpPr>
        <p:spPr>
          <a:xfrm>
            <a:off x="7902460" y="2659641"/>
            <a:ext cx="68718" cy="62894"/>
          </a:xfrm>
          <a:custGeom>
            <a:avLst/>
            <a:gdLst/>
            <a:ahLst/>
            <a:cxnLst/>
            <a:rect l="l" t="t" r="r" b="b"/>
            <a:pathLst>
              <a:path w="790" h="723" extrusionOk="0">
                <a:moveTo>
                  <a:pt x="201" y="0"/>
                </a:moveTo>
                <a:lnTo>
                  <a:pt x="187" y="13"/>
                </a:lnTo>
                <a:lnTo>
                  <a:pt x="175" y="13"/>
                </a:lnTo>
                <a:cubicBezTo>
                  <a:pt x="161" y="13"/>
                  <a:pt x="148" y="27"/>
                  <a:pt x="148" y="27"/>
                </a:cubicBezTo>
                <a:cubicBezTo>
                  <a:pt x="134" y="40"/>
                  <a:pt x="121" y="67"/>
                  <a:pt x="121" y="67"/>
                </a:cubicBezTo>
                <a:cubicBezTo>
                  <a:pt x="80" y="134"/>
                  <a:pt x="80" y="174"/>
                  <a:pt x="68" y="227"/>
                </a:cubicBezTo>
                <a:cubicBezTo>
                  <a:pt x="54" y="281"/>
                  <a:pt x="41" y="334"/>
                  <a:pt x="41" y="375"/>
                </a:cubicBezTo>
                <a:cubicBezTo>
                  <a:pt x="14" y="482"/>
                  <a:pt x="14" y="589"/>
                  <a:pt x="0" y="682"/>
                </a:cubicBezTo>
                <a:cubicBezTo>
                  <a:pt x="0" y="696"/>
                  <a:pt x="14" y="723"/>
                  <a:pt x="27" y="723"/>
                </a:cubicBezTo>
                <a:cubicBezTo>
                  <a:pt x="54" y="723"/>
                  <a:pt x="68" y="723"/>
                  <a:pt x="80" y="696"/>
                </a:cubicBezTo>
                <a:cubicBezTo>
                  <a:pt x="107" y="602"/>
                  <a:pt x="148" y="509"/>
                  <a:pt x="175" y="414"/>
                </a:cubicBezTo>
                <a:lnTo>
                  <a:pt x="214" y="268"/>
                </a:lnTo>
                <a:cubicBezTo>
                  <a:pt x="225" y="226"/>
                  <a:pt x="235" y="192"/>
                  <a:pt x="246" y="161"/>
                </a:cubicBezTo>
                <a:lnTo>
                  <a:pt x="246" y="161"/>
                </a:lnTo>
                <a:cubicBezTo>
                  <a:pt x="260" y="161"/>
                  <a:pt x="284" y="162"/>
                  <a:pt x="308" y="174"/>
                </a:cubicBezTo>
                <a:cubicBezTo>
                  <a:pt x="348" y="174"/>
                  <a:pt x="401" y="200"/>
                  <a:pt x="442" y="214"/>
                </a:cubicBezTo>
                <a:cubicBezTo>
                  <a:pt x="535" y="241"/>
                  <a:pt x="642" y="268"/>
                  <a:pt x="722" y="295"/>
                </a:cubicBezTo>
                <a:lnTo>
                  <a:pt x="736" y="295"/>
                </a:lnTo>
                <a:cubicBezTo>
                  <a:pt x="749" y="295"/>
                  <a:pt x="763" y="295"/>
                  <a:pt x="776" y="281"/>
                </a:cubicBezTo>
                <a:cubicBezTo>
                  <a:pt x="790" y="268"/>
                  <a:pt x="776" y="241"/>
                  <a:pt x="763" y="227"/>
                </a:cubicBezTo>
                <a:cubicBezTo>
                  <a:pt x="669" y="161"/>
                  <a:pt x="589" y="120"/>
                  <a:pt x="496" y="81"/>
                </a:cubicBezTo>
                <a:cubicBezTo>
                  <a:pt x="442" y="54"/>
                  <a:pt x="389" y="40"/>
                  <a:pt x="335" y="27"/>
                </a:cubicBezTo>
                <a:cubicBezTo>
                  <a:pt x="321" y="13"/>
                  <a:pt x="294" y="13"/>
                  <a:pt x="255" y="13"/>
                </a:cubicBezTo>
                <a:cubicBezTo>
                  <a:pt x="241" y="13"/>
                  <a:pt x="228" y="0"/>
                  <a:pt x="201" y="0"/>
                </a:cubicBezTo>
                <a:close/>
              </a:path>
            </a:pathLst>
          </a:custGeom>
          <a:solidFill>
            <a:srgbClr val="093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2"/>
          <p:cNvSpPr/>
          <p:nvPr/>
        </p:nvSpPr>
        <p:spPr>
          <a:xfrm>
            <a:off x="7864100" y="2619713"/>
            <a:ext cx="80287" cy="64895"/>
          </a:xfrm>
          <a:custGeom>
            <a:avLst/>
            <a:gdLst/>
            <a:ahLst/>
            <a:cxnLst/>
            <a:rect l="l" t="t" r="r" b="b"/>
            <a:pathLst>
              <a:path w="923" h="746" extrusionOk="0">
                <a:moveTo>
                  <a:pt x="287" y="1"/>
                </a:moveTo>
                <a:cubicBezTo>
                  <a:pt x="264" y="1"/>
                  <a:pt x="240" y="2"/>
                  <a:pt x="214" y="5"/>
                </a:cubicBezTo>
                <a:lnTo>
                  <a:pt x="174" y="5"/>
                </a:lnTo>
                <a:cubicBezTo>
                  <a:pt x="174" y="5"/>
                  <a:pt x="161" y="5"/>
                  <a:pt x="134" y="17"/>
                </a:cubicBezTo>
                <a:cubicBezTo>
                  <a:pt x="93" y="44"/>
                  <a:pt x="81" y="71"/>
                  <a:pt x="81" y="85"/>
                </a:cubicBezTo>
                <a:cubicBezTo>
                  <a:pt x="67" y="124"/>
                  <a:pt x="67" y="151"/>
                  <a:pt x="54" y="178"/>
                </a:cubicBezTo>
                <a:cubicBezTo>
                  <a:pt x="40" y="245"/>
                  <a:pt x="27" y="299"/>
                  <a:pt x="27" y="352"/>
                </a:cubicBezTo>
                <a:cubicBezTo>
                  <a:pt x="13" y="472"/>
                  <a:pt x="0" y="593"/>
                  <a:pt x="0" y="713"/>
                </a:cubicBezTo>
                <a:cubicBezTo>
                  <a:pt x="0" y="727"/>
                  <a:pt x="13" y="740"/>
                  <a:pt x="27" y="740"/>
                </a:cubicBezTo>
                <a:cubicBezTo>
                  <a:pt x="34" y="743"/>
                  <a:pt x="40" y="745"/>
                  <a:pt x="46" y="745"/>
                </a:cubicBezTo>
                <a:cubicBezTo>
                  <a:pt x="61" y="745"/>
                  <a:pt x="70" y="732"/>
                  <a:pt x="81" y="713"/>
                </a:cubicBezTo>
                <a:cubicBezTo>
                  <a:pt x="107" y="606"/>
                  <a:pt x="134" y="499"/>
                  <a:pt x="161" y="379"/>
                </a:cubicBezTo>
                <a:lnTo>
                  <a:pt x="200" y="219"/>
                </a:lnTo>
                <a:cubicBezTo>
                  <a:pt x="200" y="192"/>
                  <a:pt x="214" y="165"/>
                  <a:pt x="214" y="151"/>
                </a:cubicBezTo>
                <a:lnTo>
                  <a:pt x="227" y="151"/>
                </a:lnTo>
                <a:cubicBezTo>
                  <a:pt x="321" y="151"/>
                  <a:pt x="441" y="165"/>
                  <a:pt x="548" y="178"/>
                </a:cubicBezTo>
                <a:cubicBezTo>
                  <a:pt x="655" y="192"/>
                  <a:pt x="776" y="219"/>
                  <a:pt x="856" y="258"/>
                </a:cubicBezTo>
                <a:lnTo>
                  <a:pt x="869" y="258"/>
                </a:lnTo>
                <a:cubicBezTo>
                  <a:pt x="883" y="258"/>
                  <a:pt x="896" y="258"/>
                  <a:pt x="910" y="245"/>
                </a:cubicBezTo>
                <a:cubicBezTo>
                  <a:pt x="923" y="231"/>
                  <a:pt x="923" y="205"/>
                  <a:pt x="910" y="192"/>
                </a:cubicBezTo>
                <a:cubicBezTo>
                  <a:pt x="803" y="112"/>
                  <a:pt x="682" y="85"/>
                  <a:pt x="575" y="44"/>
                </a:cubicBezTo>
                <a:cubicBezTo>
                  <a:pt x="478" y="22"/>
                  <a:pt x="389" y="1"/>
                  <a:pt x="287" y="1"/>
                </a:cubicBezTo>
                <a:close/>
              </a:path>
            </a:pathLst>
          </a:custGeom>
          <a:solidFill>
            <a:srgbClr val="093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2"/>
          <p:cNvSpPr/>
          <p:nvPr/>
        </p:nvSpPr>
        <p:spPr>
          <a:xfrm>
            <a:off x="7828001" y="2592398"/>
            <a:ext cx="69849" cy="60371"/>
          </a:xfrm>
          <a:custGeom>
            <a:avLst/>
            <a:gdLst/>
            <a:ahLst/>
            <a:cxnLst/>
            <a:rect l="l" t="t" r="r" b="b"/>
            <a:pathLst>
              <a:path w="803" h="694" extrusionOk="0">
                <a:moveTo>
                  <a:pt x="156" y="1"/>
                </a:moveTo>
                <a:cubicBezTo>
                  <a:pt x="147" y="1"/>
                  <a:pt x="141" y="4"/>
                  <a:pt x="134" y="10"/>
                </a:cubicBezTo>
                <a:cubicBezTo>
                  <a:pt x="107" y="10"/>
                  <a:pt x="94" y="24"/>
                  <a:pt x="94" y="37"/>
                </a:cubicBezTo>
                <a:lnTo>
                  <a:pt x="67" y="64"/>
                </a:lnTo>
                <a:cubicBezTo>
                  <a:pt x="67" y="91"/>
                  <a:pt x="54" y="105"/>
                  <a:pt x="54" y="117"/>
                </a:cubicBezTo>
                <a:cubicBezTo>
                  <a:pt x="54" y="144"/>
                  <a:pt x="41" y="171"/>
                  <a:pt x="41" y="198"/>
                </a:cubicBezTo>
                <a:cubicBezTo>
                  <a:pt x="27" y="238"/>
                  <a:pt x="27" y="292"/>
                  <a:pt x="14" y="345"/>
                </a:cubicBezTo>
                <a:cubicBezTo>
                  <a:pt x="0" y="452"/>
                  <a:pt x="0" y="545"/>
                  <a:pt x="0" y="652"/>
                </a:cubicBezTo>
                <a:cubicBezTo>
                  <a:pt x="0" y="666"/>
                  <a:pt x="14" y="679"/>
                  <a:pt x="27" y="693"/>
                </a:cubicBezTo>
                <a:cubicBezTo>
                  <a:pt x="41" y="693"/>
                  <a:pt x="67" y="679"/>
                  <a:pt x="67" y="666"/>
                </a:cubicBezTo>
                <a:cubicBezTo>
                  <a:pt x="107" y="572"/>
                  <a:pt x="121" y="465"/>
                  <a:pt x="148" y="372"/>
                </a:cubicBezTo>
                <a:lnTo>
                  <a:pt x="187" y="224"/>
                </a:lnTo>
                <a:lnTo>
                  <a:pt x="200" y="164"/>
                </a:lnTo>
                <a:lnTo>
                  <a:pt x="200" y="164"/>
                </a:lnTo>
                <a:cubicBezTo>
                  <a:pt x="215" y="164"/>
                  <a:pt x="228" y="165"/>
                  <a:pt x="241" y="171"/>
                </a:cubicBezTo>
                <a:lnTo>
                  <a:pt x="321" y="171"/>
                </a:lnTo>
                <a:lnTo>
                  <a:pt x="469" y="158"/>
                </a:lnTo>
                <a:lnTo>
                  <a:pt x="776" y="158"/>
                </a:lnTo>
                <a:cubicBezTo>
                  <a:pt x="790" y="158"/>
                  <a:pt x="803" y="144"/>
                  <a:pt x="803" y="131"/>
                </a:cubicBezTo>
                <a:cubicBezTo>
                  <a:pt x="803" y="105"/>
                  <a:pt x="803" y="91"/>
                  <a:pt x="776" y="78"/>
                </a:cubicBezTo>
                <a:cubicBezTo>
                  <a:pt x="683" y="51"/>
                  <a:pt x="576" y="37"/>
                  <a:pt x="469" y="24"/>
                </a:cubicBezTo>
                <a:cubicBezTo>
                  <a:pt x="415" y="24"/>
                  <a:pt x="375" y="24"/>
                  <a:pt x="321" y="10"/>
                </a:cubicBezTo>
                <a:lnTo>
                  <a:pt x="187" y="10"/>
                </a:lnTo>
                <a:cubicBezTo>
                  <a:pt x="174" y="4"/>
                  <a:pt x="164" y="1"/>
                  <a:pt x="156" y="1"/>
                </a:cubicBezTo>
                <a:close/>
              </a:path>
            </a:pathLst>
          </a:custGeom>
          <a:solidFill>
            <a:srgbClr val="093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2"/>
          <p:cNvSpPr/>
          <p:nvPr/>
        </p:nvSpPr>
        <p:spPr>
          <a:xfrm>
            <a:off x="6925097" y="2965585"/>
            <a:ext cx="41927" cy="41755"/>
          </a:xfrm>
          <a:custGeom>
            <a:avLst/>
            <a:gdLst/>
            <a:ahLst/>
            <a:cxnLst/>
            <a:rect l="l" t="t" r="r" b="b"/>
            <a:pathLst>
              <a:path w="482" h="480" extrusionOk="0">
                <a:moveTo>
                  <a:pt x="214" y="1"/>
                </a:moveTo>
                <a:cubicBezTo>
                  <a:pt x="187" y="15"/>
                  <a:pt x="161" y="15"/>
                  <a:pt x="134" y="28"/>
                </a:cubicBezTo>
                <a:lnTo>
                  <a:pt x="121" y="41"/>
                </a:lnTo>
                <a:lnTo>
                  <a:pt x="107" y="41"/>
                </a:lnTo>
                <a:lnTo>
                  <a:pt x="67" y="81"/>
                </a:lnTo>
                <a:cubicBezTo>
                  <a:pt x="54" y="95"/>
                  <a:pt x="41" y="108"/>
                  <a:pt x="27" y="135"/>
                </a:cubicBezTo>
                <a:cubicBezTo>
                  <a:pt x="27" y="135"/>
                  <a:pt x="27" y="148"/>
                  <a:pt x="14" y="161"/>
                </a:cubicBezTo>
                <a:cubicBezTo>
                  <a:pt x="14" y="161"/>
                  <a:pt x="14" y="175"/>
                  <a:pt x="0" y="188"/>
                </a:cubicBezTo>
                <a:lnTo>
                  <a:pt x="0" y="309"/>
                </a:lnTo>
                <a:cubicBezTo>
                  <a:pt x="14" y="349"/>
                  <a:pt x="41" y="375"/>
                  <a:pt x="67" y="416"/>
                </a:cubicBezTo>
                <a:cubicBezTo>
                  <a:pt x="94" y="443"/>
                  <a:pt x="134" y="456"/>
                  <a:pt x="161" y="469"/>
                </a:cubicBezTo>
                <a:cubicBezTo>
                  <a:pt x="181" y="476"/>
                  <a:pt x="204" y="479"/>
                  <a:pt x="228" y="479"/>
                </a:cubicBezTo>
                <a:cubicBezTo>
                  <a:pt x="251" y="479"/>
                  <a:pt x="275" y="476"/>
                  <a:pt x="294" y="469"/>
                </a:cubicBezTo>
                <a:cubicBezTo>
                  <a:pt x="308" y="456"/>
                  <a:pt x="321" y="456"/>
                  <a:pt x="348" y="443"/>
                </a:cubicBezTo>
                <a:cubicBezTo>
                  <a:pt x="348" y="443"/>
                  <a:pt x="362" y="429"/>
                  <a:pt x="375" y="429"/>
                </a:cubicBezTo>
                <a:lnTo>
                  <a:pt x="415" y="389"/>
                </a:lnTo>
                <a:cubicBezTo>
                  <a:pt x="428" y="375"/>
                  <a:pt x="428" y="362"/>
                  <a:pt x="428" y="349"/>
                </a:cubicBezTo>
                <a:cubicBezTo>
                  <a:pt x="442" y="349"/>
                  <a:pt x="442" y="349"/>
                  <a:pt x="442" y="336"/>
                </a:cubicBezTo>
                <a:cubicBezTo>
                  <a:pt x="455" y="322"/>
                  <a:pt x="455" y="309"/>
                  <a:pt x="469" y="282"/>
                </a:cubicBezTo>
                <a:cubicBezTo>
                  <a:pt x="469" y="255"/>
                  <a:pt x="482" y="229"/>
                  <a:pt x="469" y="202"/>
                </a:cubicBezTo>
                <a:cubicBezTo>
                  <a:pt x="469" y="175"/>
                  <a:pt x="469" y="161"/>
                  <a:pt x="455" y="135"/>
                </a:cubicBezTo>
                <a:cubicBezTo>
                  <a:pt x="442" y="108"/>
                  <a:pt x="428" y="95"/>
                  <a:pt x="401" y="68"/>
                </a:cubicBezTo>
                <a:lnTo>
                  <a:pt x="362" y="28"/>
                </a:lnTo>
                <a:lnTo>
                  <a:pt x="308" y="15"/>
                </a:lnTo>
                <a:cubicBezTo>
                  <a:pt x="281" y="1"/>
                  <a:pt x="255" y="1"/>
                  <a:pt x="214" y="1"/>
                </a:cubicBezTo>
                <a:close/>
              </a:path>
            </a:pathLst>
          </a:custGeom>
          <a:solidFill>
            <a:srgbClr val="87C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2"/>
          <p:cNvSpPr/>
          <p:nvPr/>
        </p:nvSpPr>
        <p:spPr>
          <a:xfrm>
            <a:off x="6896044" y="3055272"/>
            <a:ext cx="38447" cy="36101"/>
          </a:xfrm>
          <a:custGeom>
            <a:avLst/>
            <a:gdLst/>
            <a:ahLst/>
            <a:cxnLst/>
            <a:rect l="l" t="t" r="r" b="b"/>
            <a:pathLst>
              <a:path w="442" h="415" extrusionOk="0">
                <a:moveTo>
                  <a:pt x="268" y="0"/>
                </a:moveTo>
                <a:cubicBezTo>
                  <a:pt x="241" y="0"/>
                  <a:pt x="227" y="0"/>
                  <a:pt x="200" y="13"/>
                </a:cubicBezTo>
                <a:lnTo>
                  <a:pt x="147" y="13"/>
                </a:lnTo>
                <a:cubicBezTo>
                  <a:pt x="134" y="13"/>
                  <a:pt x="107" y="27"/>
                  <a:pt x="80" y="54"/>
                </a:cubicBezTo>
                <a:cubicBezTo>
                  <a:pt x="67" y="54"/>
                  <a:pt x="54" y="67"/>
                  <a:pt x="54" y="81"/>
                </a:cubicBezTo>
                <a:cubicBezTo>
                  <a:pt x="40" y="93"/>
                  <a:pt x="27" y="120"/>
                  <a:pt x="27" y="134"/>
                </a:cubicBezTo>
                <a:cubicBezTo>
                  <a:pt x="13" y="147"/>
                  <a:pt x="13" y="161"/>
                  <a:pt x="13" y="188"/>
                </a:cubicBezTo>
                <a:cubicBezTo>
                  <a:pt x="0" y="200"/>
                  <a:pt x="0" y="214"/>
                  <a:pt x="13" y="241"/>
                </a:cubicBezTo>
                <a:cubicBezTo>
                  <a:pt x="13" y="268"/>
                  <a:pt x="13" y="295"/>
                  <a:pt x="27" y="307"/>
                </a:cubicBezTo>
                <a:lnTo>
                  <a:pt x="67" y="348"/>
                </a:lnTo>
                <a:lnTo>
                  <a:pt x="107" y="388"/>
                </a:lnTo>
                <a:cubicBezTo>
                  <a:pt x="120" y="388"/>
                  <a:pt x="134" y="402"/>
                  <a:pt x="147" y="402"/>
                </a:cubicBezTo>
                <a:cubicBezTo>
                  <a:pt x="174" y="414"/>
                  <a:pt x="187" y="414"/>
                  <a:pt x="214" y="414"/>
                </a:cubicBezTo>
                <a:cubicBezTo>
                  <a:pt x="227" y="414"/>
                  <a:pt x="241" y="414"/>
                  <a:pt x="268" y="402"/>
                </a:cubicBezTo>
                <a:cubicBezTo>
                  <a:pt x="294" y="402"/>
                  <a:pt x="307" y="388"/>
                  <a:pt x="334" y="375"/>
                </a:cubicBezTo>
                <a:cubicBezTo>
                  <a:pt x="348" y="361"/>
                  <a:pt x="348" y="348"/>
                  <a:pt x="361" y="334"/>
                </a:cubicBezTo>
                <a:lnTo>
                  <a:pt x="361" y="348"/>
                </a:lnTo>
                <a:cubicBezTo>
                  <a:pt x="361" y="334"/>
                  <a:pt x="375" y="334"/>
                  <a:pt x="375" y="321"/>
                </a:cubicBezTo>
                <a:lnTo>
                  <a:pt x="414" y="281"/>
                </a:lnTo>
                <a:cubicBezTo>
                  <a:pt x="428" y="268"/>
                  <a:pt x="428" y="241"/>
                  <a:pt x="428" y="214"/>
                </a:cubicBezTo>
                <a:cubicBezTo>
                  <a:pt x="441" y="200"/>
                  <a:pt x="441" y="188"/>
                  <a:pt x="428" y="161"/>
                </a:cubicBezTo>
                <a:cubicBezTo>
                  <a:pt x="428" y="134"/>
                  <a:pt x="428" y="120"/>
                  <a:pt x="414" y="93"/>
                </a:cubicBezTo>
                <a:lnTo>
                  <a:pt x="375" y="54"/>
                </a:lnTo>
                <a:cubicBezTo>
                  <a:pt x="375" y="40"/>
                  <a:pt x="361" y="40"/>
                  <a:pt x="348" y="27"/>
                </a:cubicBezTo>
                <a:cubicBezTo>
                  <a:pt x="321" y="13"/>
                  <a:pt x="294" y="0"/>
                  <a:pt x="268" y="0"/>
                </a:cubicBezTo>
                <a:close/>
              </a:path>
            </a:pathLst>
          </a:custGeom>
          <a:solidFill>
            <a:srgbClr val="87C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2"/>
          <p:cNvSpPr/>
          <p:nvPr/>
        </p:nvSpPr>
        <p:spPr>
          <a:xfrm>
            <a:off x="6880821" y="3126864"/>
            <a:ext cx="25661" cy="24705"/>
          </a:xfrm>
          <a:custGeom>
            <a:avLst/>
            <a:gdLst/>
            <a:ahLst/>
            <a:cxnLst/>
            <a:rect l="l" t="t" r="r" b="b"/>
            <a:pathLst>
              <a:path w="295" h="284" extrusionOk="0">
                <a:moveTo>
                  <a:pt x="144" y="0"/>
                </a:moveTo>
                <a:cubicBezTo>
                  <a:pt x="138" y="0"/>
                  <a:pt x="131" y="2"/>
                  <a:pt x="122" y="7"/>
                </a:cubicBezTo>
                <a:lnTo>
                  <a:pt x="95" y="7"/>
                </a:lnTo>
                <a:cubicBezTo>
                  <a:pt x="81" y="19"/>
                  <a:pt x="68" y="19"/>
                  <a:pt x="54" y="33"/>
                </a:cubicBezTo>
                <a:cubicBezTo>
                  <a:pt x="41" y="33"/>
                  <a:pt x="41" y="46"/>
                  <a:pt x="27" y="60"/>
                </a:cubicBezTo>
                <a:cubicBezTo>
                  <a:pt x="27" y="60"/>
                  <a:pt x="15" y="73"/>
                  <a:pt x="15" y="87"/>
                </a:cubicBezTo>
                <a:cubicBezTo>
                  <a:pt x="1" y="100"/>
                  <a:pt x="1" y="126"/>
                  <a:pt x="1" y="140"/>
                </a:cubicBezTo>
                <a:lnTo>
                  <a:pt x="1" y="180"/>
                </a:lnTo>
                <a:lnTo>
                  <a:pt x="27" y="207"/>
                </a:lnTo>
                <a:cubicBezTo>
                  <a:pt x="27" y="221"/>
                  <a:pt x="41" y="233"/>
                  <a:pt x="41" y="247"/>
                </a:cubicBezTo>
                <a:cubicBezTo>
                  <a:pt x="54" y="247"/>
                  <a:pt x="68" y="260"/>
                  <a:pt x="68" y="260"/>
                </a:cubicBezTo>
                <a:cubicBezTo>
                  <a:pt x="81" y="274"/>
                  <a:pt x="95" y="274"/>
                  <a:pt x="108" y="274"/>
                </a:cubicBezTo>
                <a:cubicBezTo>
                  <a:pt x="115" y="281"/>
                  <a:pt x="125" y="284"/>
                  <a:pt x="135" y="284"/>
                </a:cubicBezTo>
                <a:cubicBezTo>
                  <a:pt x="145" y="284"/>
                  <a:pt x="155" y="281"/>
                  <a:pt x="161" y="274"/>
                </a:cubicBezTo>
                <a:lnTo>
                  <a:pt x="202" y="274"/>
                </a:lnTo>
                <a:cubicBezTo>
                  <a:pt x="215" y="260"/>
                  <a:pt x="229" y="260"/>
                  <a:pt x="242" y="247"/>
                </a:cubicBezTo>
                <a:cubicBezTo>
                  <a:pt x="255" y="233"/>
                  <a:pt x="255" y="221"/>
                  <a:pt x="268" y="221"/>
                </a:cubicBezTo>
                <a:cubicBezTo>
                  <a:pt x="268" y="207"/>
                  <a:pt x="282" y="194"/>
                  <a:pt x="282" y="180"/>
                </a:cubicBezTo>
                <a:cubicBezTo>
                  <a:pt x="295" y="167"/>
                  <a:pt x="295" y="153"/>
                  <a:pt x="295" y="140"/>
                </a:cubicBezTo>
                <a:lnTo>
                  <a:pt x="295" y="114"/>
                </a:lnTo>
                <a:cubicBezTo>
                  <a:pt x="282" y="100"/>
                  <a:pt x="282" y="87"/>
                  <a:pt x="268" y="73"/>
                </a:cubicBezTo>
                <a:cubicBezTo>
                  <a:pt x="255" y="60"/>
                  <a:pt x="255" y="46"/>
                  <a:pt x="242" y="46"/>
                </a:cubicBezTo>
                <a:lnTo>
                  <a:pt x="215" y="19"/>
                </a:lnTo>
                <a:cubicBezTo>
                  <a:pt x="202" y="19"/>
                  <a:pt x="188" y="7"/>
                  <a:pt x="175" y="7"/>
                </a:cubicBezTo>
                <a:cubicBezTo>
                  <a:pt x="166" y="7"/>
                  <a:pt x="157" y="0"/>
                  <a:pt x="144" y="0"/>
                </a:cubicBezTo>
                <a:close/>
              </a:path>
            </a:pathLst>
          </a:custGeom>
          <a:solidFill>
            <a:srgbClr val="87C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2"/>
          <p:cNvSpPr/>
          <p:nvPr/>
        </p:nvSpPr>
        <p:spPr>
          <a:xfrm>
            <a:off x="8790229" y="4271479"/>
            <a:ext cx="39665" cy="38189"/>
          </a:xfrm>
          <a:custGeom>
            <a:avLst/>
            <a:gdLst/>
            <a:ahLst/>
            <a:cxnLst/>
            <a:rect l="l" t="t" r="r" b="b"/>
            <a:pathLst>
              <a:path w="456" h="439" extrusionOk="0">
                <a:moveTo>
                  <a:pt x="233" y="0"/>
                </a:moveTo>
                <a:cubicBezTo>
                  <a:pt x="215" y="0"/>
                  <a:pt x="194" y="4"/>
                  <a:pt x="174" y="11"/>
                </a:cubicBezTo>
                <a:cubicBezTo>
                  <a:pt x="147" y="11"/>
                  <a:pt x="135" y="24"/>
                  <a:pt x="121" y="24"/>
                </a:cubicBezTo>
                <a:cubicBezTo>
                  <a:pt x="81" y="50"/>
                  <a:pt x="54" y="77"/>
                  <a:pt x="40" y="104"/>
                </a:cubicBezTo>
                <a:cubicBezTo>
                  <a:pt x="28" y="131"/>
                  <a:pt x="14" y="157"/>
                  <a:pt x="14" y="184"/>
                </a:cubicBezTo>
                <a:cubicBezTo>
                  <a:pt x="1" y="225"/>
                  <a:pt x="1" y="252"/>
                  <a:pt x="14" y="278"/>
                </a:cubicBezTo>
                <a:cubicBezTo>
                  <a:pt x="28" y="318"/>
                  <a:pt x="40" y="345"/>
                  <a:pt x="67" y="371"/>
                </a:cubicBezTo>
                <a:cubicBezTo>
                  <a:pt x="81" y="385"/>
                  <a:pt x="108" y="398"/>
                  <a:pt x="121" y="412"/>
                </a:cubicBezTo>
                <a:cubicBezTo>
                  <a:pt x="147" y="425"/>
                  <a:pt x="188" y="439"/>
                  <a:pt x="228" y="439"/>
                </a:cubicBezTo>
                <a:lnTo>
                  <a:pt x="281" y="439"/>
                </a:lnTo>
                <a:cubicBezTo>
                  <a:pt x="322" y="425"/>
                  <a:pt x="361" y="398"/>
                  <a:pt x="388" y="371"/>
                </a:cubicBezTo>
                <a:cubicBezTo>
                  <a:pt x="415" y="345"/>
                  <a:pt x="429" y="318"/>
                  <a:pt x="442" y="278"/>
                </a:cubicBezTo>
                <a:cubicBezTo>
                  <a:pt x="442" y="264"/>
                  <a:pt x="442" y="238"/>
                  <a:pt x="456" y="225"/>
                </a:cubicBezTo>
                <a:cubicBezTo>
                  <a:pt x="442" y="198"/>
                  <a:pt x="442" y="184"/>
                  <a:pt x="442" y="171"/>
                </a:cubicBezTo>
                <a:cubicBezTo>
                  <a:pt x="442" y="145"/>
                  <a:pt x="429" y="131"/>
                  <a:pt x="415" y="104"/>
                </a:cubicBezTo>
                <a:cubicBezTo>
                  <a:pt x="402" y="77"/>
                  <a:pt x="388" y="64"/>
                  <a:pt x="361" y="50"/>
                </a:cubicBezTo>
                <a:cubicBezTo>
                  <a:pt x="335" y="24"/>
                  <a:pt x="322" y="11"/>
                  <a:pt x="281" y="11"/>
                </a:cubicBezTo>
                <a:cubicBezTo>
                  <a:pt x="268" y="4"/>
                  <a:pt x="251" y="0"/>
                  <a:pt x="233" y="0"/>
                </a:cubicBezTo>
                <a:close/>
              </a:path>
            </a:pathLst>
          </a:custGeom>
          <a:solidFill>
            <a:srgbClr val="87C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2"/>
          <p:cNvSpPr/>
          <p:nvPr/>
        </p:nvSpPr>
        <p:spPr>
          <a:xfrm>
            <a:off x="8847204" y="4358469"/>
            <a:ext cx="37317" cy="37319"/>
          </a:xfrm>
          <a:custGeom>
            <a:avLst/>
            <a:gdLst/>
            <a:ahLst/>
            <a:cxnLst/>
            <a:rect l="l" t="t" r="r" b="b"/>
            <a:pathLst>
              <a:path w="429" h="429" extrusionOk="0">
                <a:moveTo>
                  <a:pt x="215" y="1"/>
                </a:moveTo>
                <a:cubicBezTo>
                  <a:pt x="188" y="1"/>
                  <a:pt x="161" y="14"/>
                  <a:pt x="134" y="27"/>
                </a:cubicBezTo>
                <a:cubicBezTo>
                  <a:pt x="108" y="27"/>
                  <a:pt x="81" y="40"/>
                  <a:pt x="68" y="67"/>
                </a:cubicBezTo>
                <a:cubicBezTo>
                  <a:pt x="41" y="81"/>
                  <a:pt x="27" y="108"/>
                  <a:pt x="27" y="134"/>
                </a:cubicBezTo>
                <a:cubicBezTo>
                  <a:pt x="15" y="161"/>
                  <a:pt x="1" y="188"/>
                  <a:pt x="1" y="215"/>
                </a:cubicBezTo>
                <a:cubicBezTo>
                  <a:pt x="1" y="241"/>
                  <a:pt x="15" y="254"/>
                  <a:pt x="15" y="268"/>
                </a:cubicBezTo>
                <a:cubicBezTo>
                  <a:pt x="27" y="308"/>
                  <a:pt x="41" y="335"/>
                  <a:pt x="68" y="361"/>
                </a:cubicBezTo>
                <a:lnTo>
                  <a:pt x="108" y="402"/>
                </a:lnTo>
                <a:cubicBezTo>
                  <a:pt x="148" y="415"/>
                  <a:pt x="175" y="429"/>
                  <a:pt x="215" y="429"/>
                </a:cubicBezTo>
                <a:cubicBezTo>
                  <a:pt x="241" y="429"/>
                  <a:pt x="268" y="429"/>
                  <a:pt x="295" y="415"/>
                </a:cubicBezTo>
                <a:cubicBezTo>
                  <a:pt x="322" y="402"/>
                  <a:pt x="348" y="388"/>
                  <a:pt x="362" y="361"/>
                </a:cubicBezTo>
                <a:cubicBezTo>
                  <a:pt x="389" y="348"/>
                  <a:pt x="402" y="322"/>
                  <a:pt x="402" y="295"/>
                </a:cubicBezTo>
                <a:cubicBezTo>
                  <a:pt x="416" y="268"/>
                  <a:pt x="429" y="241"/>
                  <a:pt x="429" y="215"/>
                </a:cubicBezTo>
                <a:cubicBezTo>
                  <a:pt x="429" y="201"/>
                  <a:pt x="416" y="174"/>
                  <a:pt x="416" y="161"/>
                </a:cubicBezTo>
                <a:cubicBezTo>
                  <a:pt x="416" y="121"/>
                  <a:pt x="389" y="94"/>
                  <a:pt x="362" y="67"/>
                </a:cubicBezTo>
                <a:cubicBezTo>
                  <a:pt x="348" y="54"/>
                  <a:pt x="336" y="40"/>
                  <a:pt x="322" y="40"/>
                </a:cubicBezTo>
                <a:cubicBezTo>
                  <a:pt x="295" y="14"/>
                  <a:pt x="255" y="1"/>
                  <a:pt x="215" y="1"/>
                </a:cubicBezTo>
                <a:close/>
              </a:path>
            </a:pathLst>
          </a:custGeom>
          <a:solidFill>
            <a:srgbClr val="87C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2"/>
          <p:cNvSpPr/>
          <p:nvPr/>
        </p:nvSpPr>
        <p:spPr>
          <a:xfrm>
            <a:off x="8897307" y="4461987"/>
            <a:ext cx="24443" cy="21052"/>
          </a:xfrm>
          <a:custGeom>
            <a:avLst/>
            <a:gdLst/>
            <a:ahLst/>
            <a:cxnLst/>
            <a:rect l="l" t="t" r="r" b="b"/>
            <a:pathLst>
              <a:path w="281" h="242" extrusionOk="0">
                <a:moveTo>
                  <a:pt x="120" y="1"/>
                </a:moveTo>
                <a:cubicBezTo>
                  <a:pt x="94" y="1"/>
                  <a:pt x="81" y="1"/>
                  <a:pt x="67" y="15"/>
                </a:cubicBezTo>
                <a:cubicBezTo>
                  <a:pt x="54" y="15"/>
                  <a:pt x="40" y="27"/>
                  <a:pt x="27" y="27"/>
                </a:cubicBezTo>
                <a:cubicBezTo>
                  <a:pt x="27" y="41"/>
                  <a:pt x="13" y="54"/>
                  <a:pt x="13" y="68"/>
                </a:cubicBezTo>
                <a:cubicBezTo>
                  <a:pt x="0" y="81"/>
                  <a:pt x="0" y="108"/>
                  <a:pt x="0" y="122"/>
                </a:cubicBezTo>
                <a:lnTo>
                  <a:pt x="0" y="148"/>
                </a:lnTo>
                <a:cubicBezTo>
                  <a:pt x="13" y="175"/>
                  <a:pt x="13" y="188"/>
                  <a:pt x="27" y="202"/>
                </a:cubicBezTo>
                <a:cubicBezTo>
                  <a:pt x="40" y="215"/>
                  <a:pt x="54" y="215"/>
                  <a:pt x="54" y="215"/>
                </a:cubicBezTo>
                <a:cubicBezTo>
                  <a:pt x="81" y="229"/>
                  <a:pt x="94" y="241"/>
                  <a:pt x="120" y="241"/>
                </a:cubicBezTo>
                <a:cubicBezTo>
                  <a:pt x="134" y="241"/>
                  <a:pt x="147" y="229"/>
                  <a:pt x="161" y="229"/>
                </a:cubicBezTo>
                <a:lnTo>
                  <a:pt x="201" y="229"/>
                </a:lnTo>
                <a:cubicBezTo>
                  <a:pt x="214" y="215"/>
                  <a:pt x="227" y="215"/>
                  <a:pt x="241" y="202"/>
                </a:cubicBezTo>
                <a:cubicBezTo>
                  <a:pt x="254" y="188"/>
                  <a:pt x="268" y="175"/>
                  <a:pt x="268" y="161"/>
                </a:cubicBezTo>
                <a:cubicBezTo>
                  <a:pt x="281" y="148"/>
                  <a:pt x="281" y="134"/>
                  <a:pt x="281" y="122"/>
                </a:cubicBezTo>
                <a:cubicBezTo>
                  <a:pt x="281" y="108"/>
                  <a:pt x="281" y="95"/>
                  <a:pt x="268" y="81"/>
                </a:cubicBezTo>
                <a:cubicBezTo>
                  <a:pt x="268" y="68"/>
                  <a:pt x="254" y="54"/>
                  <a:pt x="241" y="41"/>
                </a:cubicBezTo>
                <a:cubicBezTo>
                  <a:pt x="241" y="27"/>
                  <a:pt x="227" y="27"/>
                  <a:pt x="214" y="15"/>
                </a:cubicBezTo>
                <a:cubicBezTo>
                  <a:pt x="201" y="1"/>
                  <a:pt x="188" y="1"/>
                  <a:pt x="161" y="1"/>
                </a:cubicBezTo>
                <a:close/>
              </a:path>
            </a:pathLst>
          </a:custGeom>
          <a:solidFill>
            <a:srgbClr val="87C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2"/>
          <p:cNvSpPr/>
          <p:nvPr/>
        </p:nvSpPr>
        <p:spPr>
          <a:xfrm>
            <a:off x="8609822" y="3828961"/>
            <a:ext cx="31576" cy="36275"/>
          </a:xfrm>
          <a:custGeom>
            <a:avLst/>
            <a:gdLst/>
            <a:ahLst/>
            <a:cxnLst/>
            <a:rect l="l" t="t" r="r" b="b"/>
            <a:pathLst>
              <a:path w="363" h="417" extrusionOk="0">
                <a:moveTo>
                  <a:pt x="215" y="1"/>
                </a:moveTo>
                <a:cubicBezTo>
                  <a:pt x="188" y="1"/>
                  <a:pt x="161" y="1"/>
                  <a:pt x="135" y="15"/>
                </a:cubicBezTo>
                <a:cubicBezTo>
                  <a:pt x="108" y="15"/>
                  <a:pt x="81" y="28"/>
                  <a:pt x="68" y="54"/>
                </a:cubicBezTo>
                <a:cubicBezTo>
                  <a:pt x="42" y="81"/>
                  <a:pt x="28" y="108"/>
                  <a:pt x="15" y="135"/>
                </a:cubicBezTo>
                <a:lnTo>
                  <a:pt x="15" y="161"/>
                </a:lnTo>
                <a:lnTo>
                  <a:pt x="15" y="175"/>
                </a:lnTo>
                <a:cubicBezTo>
                  <a:pt x="1" y="188"/>
                  <a:pt x="1" y="188"/>
                  <a:pt x="1" y="202"/>
                </a:cubicBezTo>
                <a:lnTo>
                  <a:pt x="1" y="229"/>
                </a:lnTo>
                <a:lnTo>
                  <a:pt x="1" y="242"/>
                </a:lnTo>
                <a:lnTo>
                  <a:pt x="1" y="256"/>
                </a:lnTo>
                <a:lnTo>
                  <a:pt x="1" y="282"/>
                </a:lnTo>
                <a:cubicBezTo>
                  <a:pt x="1" y="295"/>
                  <a:pt x="15" y="322"/>
                  <a:pt x="15" y="349"/>
                </a:cubicBezTo>
                <a:cubicBezTo>
                  <a:pt x="28" y="363"/>
                  <a:pt x="54" y="389"/>
                  <a:pt x="68" y="389"/>
                </a:cubicBezTo>
                <a:cubicBezTo>
                  <a:pt x="95" y="402"/>
                  <a:pt x="122" y="416"/>
                  <a:pt x="135" y="416"/>
                </a:cubicBezTo>
                <a:cubicBezTo>
                  <a:pt x="161" y="416"/>
                  <a:pt x="188" y="402"/>
                  <a:pt x="215" y="389"/>
                </a:cubicBezTo>
                <a:cubicBezTo>
                  <a:pt x="229" y="389"/>
                  <a:pt x="242" y="375"/>
                  <a:pt x="268" y="363"/>
                </a:cubicBezTo>
                <a:cubicBezTo>
                  <a:pt x="268" y="349"/>
                  <a:pt x="282" y="349"/>
                  <a:pt x="282" y="336"/>
                </a:cubicBezTo>
                <a:cubicBezTo>
                  <a:pt x="295" y="336"/>
                  <a:pt x="295" y="336"/>
                  <a:pt x="295" y="322"/>
                </a:cubicBezTo>
                <a:cubicBezTo>
                  <a:pt x="309" y="322"/>
                  <a:pt x="309" y="309"/>
                  <a:pt x="309" y="309"/>
                </a:cubicBezTo>
                <a:cubicBezTo>
                  <a:pt x="336" y="282"/>
                  <a:pt x="349" y="256"/>
                  <a:pt x="363" y="229"/>
                </a:cubicBezTo>
                <a:lnTo>
                  <a:pt x="363" y="135"/>
                </a:lnTo>
                <a:cubicBezTo>
                  <a:pt x="349" y="122"/>
                  <a:pt x="349" y="108"/>
                  <a:pt x="336" y="95"/>
                </a:cubicBezTo>
                <a:cubicBezTo>
                  <a:pt x="322" y="68"/>
                  <a:pt x="309" y="42"/>
                  <a:pt x="282" y="28"/>
                </a:cubicBezTo>
                <a:cubicBezTo>
                  <a:pt x="256" y="15"/>
                  <a:pt x="242" y="1"/>
                  <a:pt x="215" y="1"/>
                </a:cubicBezTo>
                <a:close/>
              </a:path>
            </a:pathLst>
          </a:custGeom>
          <a:solidFill>
            <a:srgbClr val="87C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2"/>
          <p:cNvSpPr/>
          <p:nvPr/>
        </p:nvSpPr>
        <p:spPr>
          <a:xfrm>
            <a:off x="8616868" y="3913950"/>
            <a:ext cx="19920" cy="21052"/>
          </a:xfrm>
          <a:custGeom>
            <a:avLst/>
            <a:gdLst/>
            <a:ahLst/>
            <a:cxnLst/>
            <a:rect l="l" t="t" r="r" b="b"/>
            <a:pathLst>
              <a:path w="229" h="242" extrusionOk="0">
                <a:moveTo>
                  <a:pt x="80" y="1"/>
                </a:moveTo>
                <a:cubicBezTo>
                  <a:pt x="68" y="1"/>
                  <a:pt x="41" y="14"/>
                  <a:pt x="27" y="28"/>
                </a:cubicBezTo>
                <a:cubicBezTo>
                  <a:pt x="27" y="41"/>
                  <a:pt x="27" y="41"/>
                  <a:pt x="14" y="54"/>
                </a:cubicBezTo>
                <a:cubicBezTo>
                  <a:pt x="0" y="67"/>
                  <a:pt x="0" y="81"/>
                  <a:pt x="0" y="108"/>
                </a:cubicBezTo>
                <a:lnTo>
                  <a:pt x="0" y="121"/>
                </a:lnTo>
                <a:lnTo>
                  <a:pt x="0" y="161"/>
                </a:lnTo>
                <a:cubicBezTo>
                  <a:pt x="14" y="174"/>
                  <a:pt x="14" y="188"/>
                  <a:pt x="27" y="201"/>
                </a:cubicBezTo>
                <a:lnTo>
                  <a:pt x="41" y="215"/>
                </a:lnTo>
                <a:cubicBezTo>
                  <a:pt x="54" y="228"/>
                  <a:pt x="68" y="242"/>
                  <a:pt x="80" y="242"/>
                </a:cubicBezTo>
                <a:lnTo>
                  <a:pt x="134" y="242"/>
                </a:lnTo>
                <a:cubicBezTo>
                  <a:pt x="148" y="242"/>
                  <a:pt x="161" y="228"/>
                  <a:pt x="175" y="215"/>
                </a:cubicBezTo>
                <a:lnTo>
                  <a:pt x="187" y="215"/>
                </a:lnTo>
                <a:cubicBezTo>
                  <a:pt x="201" y="201"/>
                  <a:pt x="214" y="174"/>
                  <a:pt x="214" y="161"/>
                </a:cubicBezTo>
                <a:cubicBezTo>
                  <a:pt x="214" y="148"/>
                  <a:pt x="228" y="135"/>
                  <a:pt x="228" y="121"/>
                </a:cubicBezTo>
                <a:lnTo>
                  <a:pt x="228" y="108"/>
                </a:lnTo>
                <a:cubicBezTo>
                  <a:pt x="228" y="94"/>
                  <a:pt x="228" y="81"/>
                  <a:pt x="214" y="67"/>
                </a:cubicBezTo>
                <a:cubicBezTo>
                  <a:pt x="214" y="54"/>
                  <a:pt x="201" y="41"/>
                  <a:pt x="187" y="28"/>
                </a:cubicBezTo>
                <a:lnTo>
                  <a:pt x="161" y="1"/>
                </a:lnTo>
                <a:close/>
              </a:path>
            </a:pathLst>
          </a:custGeom>
          <a:solidFill>
            <a:srgbClr val="87C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2"/>
          <p:cNvSpPr/>
          <p:nvPr/>
        </p:nvSpPr>
        <p:spPr>
          <a:xfrm>
            <a:off x="8892610" y="5262556"/>
            <a:ext cx="37317" cy="37319"/>
          </a:xfrm>
          <a:custGeom>
            <a:avLst/>
            <a:gdLst/>
            <a:ahLst/>
            <a:cxnLst/>
            <a:rect l="l" t="t" r="r" b="b"/>
            <a:pathLst>
              <a:path w="429" h="429" extrusionOk="0">
                <a:moveTo>
                  <a:pt x="215" y="0"/>
                </a:moveTo>
                <a:cubicBezTo>
                  <a:pt x="188" y="0"/>
                  <a:pt x="161" y="0"/>
                  <a:pt x="135" y="14"/>
                </a:cubicBezTo>
                <a:cubicBezTo>
                  <a:pt x="108" y="27"/>
                  <a:pt x="81" y="41"/>
                  <a:pt x="67" y="54"/>
                </a:cubicBezTo>
                <a:cubicBezTo>
                  <a:pt x="41" y="81"/>
                  <a:pt x="28" y="108"/>
                  <a:pt x="14" y="134"/>
                </a:cubicBezTo>
                <a:cubicBezTo>
                  <a:pt x="1" y="161"/>
                  <a:pt x="1" y="188"/>
                  <a:pt x="1" y="215"/>
                </a:cubicBezTo>
                <a:lnTo>
                  <a:pt x="1" y="268"/>
                </a:lnTo>
                <a:cubicBezTo>
                  <a:pt x="14" y="309"/>
                  <a:pt x="41" y="335"/>
                  <a:pt x="67" y="362"/>
                </a:cubicBezTo>
                <a:lnTo>
                  <a:pt x="108" y="402"/>
                </a:lnTo>
                <a:cubicBezTo>
                  <a:pt x="135" y="416"/>
                  <a:pt x="174" y="429"/>
                  <a:pt x="215" y="429"/>
                </a:cubicBezTo>
                <a:cubicBezTo>
                  <a:pt x="242" y="429"/>
                  <a:pt x="268" y="429"/>
                  <a:pt x="295" y="416"/>
                </a:cubicBezTo>
                <a:cubicBezTo>
                  <a:pt x="322" y="402"/>
                  <a:pt x="349" y="389"/>
                  <a:pt x="375" y="362"/>
                </a:cubicBezTo>
                <a:cubicBezTo>
                  <a:pt x="388" y="348"/>
                  <a:pt x="402" y="322"/>
                  <a:pt x="415" y="295"/>
                </a:cubicBezTo>
                <a:cubicBezTo>
                  <a:pt x="429" y="268"/>
                  <a:pt x="429" y="241"/>
                  <a:pt x="429" y="215"/>
                </a:cubicBezTo>
                <a:lnTo>
                  <a:pt x="429" y="161"/>
                </a:lnTo>
                <a:cubicBezTo>
                  <a:pt x="415" y="121"/>
                  <a:pt x="402" y="81"/>
                  <a:pt x="375" y="54"/>
                </a:cubicBezTo>
                <a:cubicBezTo>
                  <a:pt x="349" y="54"/>
                  <a:pt x="335" y="41"/>
                  <a:pt x="322" y="27"/>
                </a:cubicBezTo>
                <a:cubicBezTo>
                  <a:pt x="295" y="0"/>
                  <a:pt x="255" y="0"/>
                  <a:pt x="215" y="0"/>
                </a:cubicBezTo>
                <a:close/>
              </a:path>
            </a:pathLst>
          </a:custGeom>
          <a:solidFill>
            <a:srgbClr val="87C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2"/>
          <p:cNvSpPr/>
          <p:nvPr/>
        </p:nvSpPr>
        <p:spPr>
          <a:xfrm>
            <a:off x="8841463" y="5327711"/>
            <a:ext cx="24443" cy="25662"/>
          </a:xfrm>
          <a:custGeom>
            <a:avLst/>
            <a:gdLst/>
            <a:ahLst/>
            <a:cxnLst/>
            <a:rect l="l" t="t" r="r" b="b"/>
            <a:pathLst>
              <a:path w="281" h="295" extrusionOk="0">
                <a:moveTo>
                  <a:pt x="107" y="1"/>
                </a:moveTo>
                <a:cubicBezTo>
                  <a:pt x="93" y="1"/>
                  <a:pt x="81" y="14"/>
                  <a:pt x="67" y="14"/>
                </a:cubicBezTo>
                <a:cubicBezTo>
                  <a:pt x="54" y="27"/>
                  <a:pt x="40" y="27"/>
                  <a:pt x="27" y="54"/>
                </a:cubicBezTo>
                <a:cubicBezTo>
                  <a:pt x="13" y="68"/>
                  <a:pt x="13" y="81"/>
                  <a:pt x="13" y="95"/>
                </a:cubicBezTo>
                <a:cubicBezTo>
                  <a:pt x="0" y="108"/>
                  <a:pt x="0" y="121"/>
                  <a:pt x="0" y="134"/>
                </a:cubicBezTo>
                <a:cubicBezTo>
                  <a:pt x="0" y="148"/>
                  <a:pt x="0" y="161"/>
                  <a:pt x="13" y="188"/>
                </a:cubicBezTo>
                <a:cubicBezTo>
                  <a:pt x="13" y="188"/>
                  <a:pt x="13" y="202"/>
                  <a:pt x="27" y="215"/>
                </a:cubicBezTo>
                <a:cubicBezTo>
                  <a:pt x="27" y="215"/>
                  <a:pt x="27" y="228"/>
                  <a:pt x="40" y="241"/>
                </a:cubicBezTo>
                <a:cubicBezTo>
                  <a:pt x="40" y="255"/>
                  <a:pt x="54" y="268"/>
                  <a:pt x="67" y="268"/>
                </a:cubicBezTo>
                <a:cubicBezTo>
                  <a:pt x="67" y="282"/>
                  <a:pt x="81" y="282"/>
                  <a:pt x="93" y="282"/>
                </a:cubicBezTo>
                <a:cubicBezTo>
                  <a:pt x="107" y="295"/>
                  <a:pt x="120" y="295"/>
                  <a:pt x="134" y="295"/>
                </a:cubicBezTo>
                <a:lnTo>
                  <a:pt x="174" y="295"/>
                </a:lnTo>
                <a:cubicBezTo>
                  <a:pt x="188" y="295"/>
                  <a:pt x="188" y="282"/>
                  <a:pt x="200" y="282"/>
                </a:cubicBezTo>
                <a:cubicBezTo>
                  <a:pt x="214" y="268"/>
                  <a:pt x="227" y="268"/>
                  <a:pt x="241" y="255"/>
                </a:cubicBezTo>
                <a:cubicBezTo>
                  <a:pt x="241" y="241"/>
                  <a:pt x="254" y="228"/>
                  <a:pt x="254" y="215"/>
                </a:cubicBezTo>
                <a:lnTo>
                  <a:pt x="268" y="175"/>
                </a:lnTo>
                <a:lnTo>
                  <a:pt x="268" y="148"/>
                </a:lnTo>
                <a:cubicBezTo>
                  <a:pt x="281" y="134"/>
                  <a:pt x="281" y="121"/>
                  <a:pt x="268" y="95"/>
                </a:cubicBezTo>
                <a:cubicBezTo>
                  <a:pt x="268" y="81"/>
                  <a:pt x="268" y="68"/>
                  <a:pt x="254" y="68"/>
                </a:cubicBezTo>
                <a:cubicBezTo>
                  <a:pt x="254" y="41"/>
                  <a:pt x="241" y="27"/>
                  <a:pt x="227" y="27"/>
                </a:cubicBezTo>
                <a:cubicBezTo>
                  <a:pt x="214" y="14"/>
                  <a:pt x="200" y="14"/>
                  <a:pt x="188" y="1"/>
                </a:cubicBezTo>
                <a:close/>
              </a:path>
            </a:pathLst>
          </a:custGeom>
          <a:solidFill>
            <a:srgbClr val="87C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2"/>
          <p:cNvSpPr/>
          <p:nvPr/>
        </p:nvSpPr>
        <p:spPr>
          <a:xfrm>
            <a:off x="8811192" y="5283520"/>
            <a:ext cx="34968" cy="28011"/>
          </a:xfrm>
          <a:custGeom>
            <a:avLst/>
            <a:gdLst/>
            <a:ahLst/>
            <a:cxnLst/>
            <a:rect l="l" t="t" r="r" b="b"/>
            <a:pathLst>
              <a:path w="402" h="322" extrusionOk="0">
                <a:moveTo>
                  <a:pt x="201" y="0"/>
                </a:moveTo>
                <a:cubicBezTo>
                  <a:pt x="1" y="0"/>
                  <a:pt x="1" y="321"/>
                  <a:pt x="201" y="321"/>
                </a:cubicBezTo>
                <a:cubicBezTo>
                  <a:pt x="402" y="321"/>
                  <a:pt x="402" y="0"/>
                  <a:pt x="201" y="0"/>
                </a:cubicBezTo>
                <a:close/>
              </a:path>
            </a:pathLst>
          </a:custGeom>
          <a:solidFill>
            <a:srgbClr val="87C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2"/>
          <p:cNvSpPr/>
          <p:nvPr/>
        </p:nvSpPr>
        <p:spPr>
          <a:xfrm>
            <a:off x="8744823" y="5342848"/>
            <a:ext cx="19920" cy="22182"/>
          </a:xfrm>
          <a:custGeom>
            <a:avLst/>
            <a:gdLst/>
            <a:ahLst/>
            <a:cxnLst/>
            <a:rect l="l" t="t" r="r" b="b"/>
            <a:pathLst>
              <a:path w="229" h="255" extrusionOk="0">
                <a:moveTo>
                  <a:pt x="81" y="1"/>
                </a:moveTo>
                <a:cubicBezTo>
                  <a:pt x="81" y="1"/>
                  <a:pt x="68" y="14"/>
                  <a:pt x="54" y="14"/>
                </a:cubicBezTo>
                <a:lnTo>
                  <a:pt x="27" y="41"/>
                </a:lnTo>
                <a:cubicBezTo>
                  <a:pt x="27" y="41"/>
                  <a:pt x="14" y="54"/>
                  <a:pt x="14" y="67"/>
                </a:cubicBezTo>
                <a:cubicBezTo>
                  <a:pt x="14" y="81"/>
                  <a:pt x="1" y="94"/>
                  <a:pt x="1" y="108"/>
                </a:cubicBezTo>
                <a:lnTo>
                  <a:pt x="1" y="174"/>
                </a:lnTo>
                <a:cubicBezTo>
                  <a:pt x="1" y="201"/>
                  <a:pt x="14" y="215"/>
                  <a:pt x="27" y="228"/>
                </a:cubicBezTo>
                <a:cubicBezTo>
                  <a:pt x="41" y="228"/>
                  <a:pt x="41" y="242"/>
                  <a:pt x="54" y="242"/>
                </a:cubicBezTo>
                <a:cubicBezTo>
                  <a:pt x="68" y="255"/>
                  <a:pt x="95" y="255"/>
                  <a:pt x="108" y="255"/>
                </a:cubicBezTo>
                <a:lnTo>
                  <a:pt x="161" y="255"/>
                </a:lnTo>
                <a:cubicBezTo>
                  <a:pt x="175" y="242"/>
                  <a:pt x="188" y="242"/>
                  <a:pt x="188" y="228"/>
                </a:cubicBezTo>
                <a:cubicBezTo>
                  <a:pt x="202" y="215"/>
                  <a:pt x="215" y="201"/>
                  <a:pt x="229" y="174"/>
                </a:cubicBezTo>
                <a:lnTo>
                  <a:pt x="229" y="108"/>
                </a:lnTo>
                <a:cubicBezTo>
                  <a:pt x="215" y="94"/>
                  <a:pt x="215" y="81"/>
                  <a:pt x="215" y="67"/>
                </a:cubicBezTo>
                <a:cubicBezTo>
                  <a:pt x="202" y="67"/>
                  <a:pt x="202" y="54"/>
                  <a:pt x="202" y="41"/>
                </a:cubicBezTo>
                <a:cubicBezTo>
                  <a:pt x="188" y="41"/>
                  <a:pt x="188" y="28"/>
                  <a:pt x="175" y="14"/>
                </a:cubicBezTo>
                <a:cubicBezTo>
                  <a:pt x="161" y="14"/>
                  <a:pt x="161" y="14"/>
                  <a:pt x="148" y="1"/>
                </a:cubicBezTo>
                <a:close/>
              </a:path>
            </a:pathLst>
          </a:custGeom>
          <a:solidFill>
            <a:srgbClr val="87C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2"/>
          <p:cNvSpPr/>
          <p:nvPr/>
        </p:nvSpPr>
        <p:spPr>
          <a:xfrm>
            <a:off x="7190314" y="3600960"/>
            <a:ext cx="40883" cy="38537"/>
          </a:xfrm>
          <a:custGeom>
            <a:avLst/>
            <a:gdLst/>
            <a:ahLst/>
            <a:cxnLst/>
            <a:rect l="l" t="t" r="r" b="b"/>
            <a:pathLst>
              <a:path w="470" h="443" extrusionOk="0">
                <a:moveTo>
                  <a:pt x="215" y="0"/>
                </a:moveTo>
                <a:cubicBezTo>
                  <a:pt x="202" y="0"/>
                  <a:pt x="175" y="14"/>
                  <a:pt x="161" y="14"/>
                </a:cubicBezTo>
                <a:lnTo>
                  <a:pt x="122" y="54"/>
                </a:lnTo>
                <a:cubicBezTo>
                  <a:pt x="95" y="54"/>
                  <a:pt x="81" y="68"/>
                  <a:pt x="81" y="80"/>
                </a:cubicBezTo>
                <a:cubicBezTo>
                  <a:pt x="54" y="107"/>
                  <a:pt x="42" y="134"/>
                  <a:pt x="42" y="161"/>
                </a:cubicBezTo>
                <a:cubicBezTo>
                  <a:pt x="28" y="187"/>
                  <a:pt x="15" y="214"/>
                  <a:pt x="1" y="255"/>
                </a:cubicBezTo>
                <a:lnTo>
                  <a:pt x="1" y="321"/>
                </a:lnTo>
                <a:cubicBezTo>
                  <a:pt x="15" y="348"/>
                  <a:pt x="15" y="362"/>
                  <a:pt x="28" y="375"/>
                </a:cubicBezTo>
                <a:lnTo>
                  <a:pt x="68" y="415"/>
                </a:lnTo>
                <a:cubicBezTo>
                  <a:pt x="95" y="428"/>
                  <a:pt x="122" y="428"/>
                  <a:pt x="149" y="428"/>
                </a:cubicBezTo>
                <a:cubicBezTo>
                  <a:pt x="175" y="442"/>
                  <a:pt x="215" y="442"/>
                  <a:pt x="242" y="442"/>
                </a:cubicBezTo>
                <a:cubicBezTo>
                  <a:pt x="268" y="442"/>
                  <a:pt x="282" y="428"/>
                  <a:pt x="309" y="428"/>
                </a:cubicBezTo>
                <a:lnTo>
                  <a:pt x="363" y="415"/>
                </a:lnTo>
                <a:lnTo>
                  <a:pt x="402" y="375"/>
                </a:lnTo>
                <a:lnTo>
                  <a:pt x="443" y="335"/>
                </a:lnTo>
                <a:cubicBezTo>
                  <a:pt x="443" y="308"/>
                  <a:pt x="456" y="294"/>
                  <a:pt x="456" y="282"/>
                </a:cubicBezTo>
                <a:cubicBezTo>
                  <a:pt x="470" y="255"/>
                  <a:pt x="470" y="241"/>
                  <a:pt x="470" y="214"/>
                </a:cubicBezTo>
                <a:cubicBezTo>
                  <a:pt x="470" y="201"/>
                  <a:pt x="470" y="175"/>
                  <a:pt x="456" y="161"/>
                </a:cubicBezTo>
                <a:cubicBezTo>
                  <a:pt x="456" y="134"/>
                  <a:pt x="443" y="107"/>
                  <a:pt x="416" y="80"/>
                </a:cubicBezTo>
                <a:cubicBezTo>
                  <a:pt x="416" y="68"/>
                  <a:pt x="402" y="54"/>
                  <a:pt x="375" y="54"/>
                </a:cubicBezTo>
                <a:lnTo>
                  <a:pt x="336" y="14"/>
                </a:lnTo>
                <a:cubicBezTo>
                  <a:pt x="322" y="14"/>
                  <a:pt x="295" y="0"/>
                  <a:pt x="282" y="0"/>
                </a:cubicBezTo>
                <a:close/>
              </a:path>
            </a:pathLst>
          </a:custGeom>
          <a:solidFill>
            <a:srgbClr val="87C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2"/>
          <p:cNvSpPr/>
          <p:nvPr/>
        </p:nvSpPr>
        <p:spPr>
          <a:xfrm>
            <a:off x="7144995" y="3713873"/>
            <a:ext cx="26791" cy="30360"/>
          </a:xfrm>
          <a:custGeom>
            <a:avLst/>
            <a:gdLst/>
            <a:ahLst/>
            <a:cxnLst/>
            <a:rect l="l" t="t" r="r" b="b"/>
            <a:pathLst>
              <a:path w="308" h="349" extrusionOk="0">
                <a:moveTo>
                  <a:pt x="161" y="0"/>
                </a:moveTo>
                <a:lnTo>
                  <a:pt x="134" y="13"/>
                </a:lnTo>
                <a:lnTo>
                  <a:pt x="121" y="13"/>
                </a:lnTo>
                <a:lnTo>
                  <a:pt x="94" y="27"/>
                </a:lnTo>
                <a:cubicBezTo>
                  <a:pt x="81" y="27"/>
                  <a:pt x="67" y="54"/>
                  <a:pt x="54" y="54"/>
                </a:cubicBezTo>
                <a:lnTo>
                  <a:pt x="40" y="80"/>
                </a:lnTo>
                <a:cubicBezTo>
                  <a:pt x="27" y="80"/>
                  <a:pt x="27" y="80"/>
                  <a:pt x="27" y="93"/>
                </a:cubicBezTo>
                <a:cubicBezTo>
                  <a:pt x="27" y="107"/>
                  <a:pt x="14" y="120"/>
                  <a:pt x="14" y="134"/>
                </a:cubicBezTo>
                <a:lnTo>
                  <a:pt x="14" y="147"/>
                </a:lnTo>
                <a:cubicBezTo>
                  <a:pt x="14" y="161"/>
                  <a:pt x="1" y="174"/>
                  <a:pt x="1" y="188"/>
                </a:cubicBezTo>
                <a:lnTo>
                  <a:pt x="1" y="200"/>
                </a:lnTo>
                <a:cubicBezTo>
                  <a:pt x="1" y="214"/>
                  <a:pt x="14" y="227"/>
                  <a:pt x="14" y="241"/>
                </a:cubicBezTo>
                <a:cubicBezTo>
                  <a:pt x="14" y="268"/>
                  <a:pt x="27" y="295"/>
                  <a:pt x="54" y="307"/>
                </a:cubicBezTo>
                <a:cubicBezTo>
                  <a:pt x="54" y="321"/>
                  <a:pt x="67" y="321"/>
                  <a:pt x="81" y="334"/>
                </a:cubicBezTo>
                <a:cubicBezTo>
                  <a:pt x="108" y="348"/>
                  <a:pt x="134" y="348"/>
                  <a:pt x="161" y="348"/>
                </a:cubicBezTo>
                <a:cubicBezTo>
                  <a:pt x="174" y="348"/>
                  <a:pt x="201" y="348"/>
                  <a:pt x="215" y="334"/>
                </a:cubicBezTo>
                <a:cubicBezTo>
                  <a:pt x="241" y="334"/>
                  <a:pt x="254" y="321"/>
                  <a:pt x="268" y="307"/>
                </a:cubicBezTo>
                <a:cubicBezTo>
                  <a:pt x="281" y="295"/>
                  <a:pt x="295" y="281"/>
                  <a:pt x="295" y="254"/>
                </a:cubicBezTo>
                <a:cubicBezTo>
                  <a:pt x="308" y="241"/>
                  <a:pt x="308" y="227"/>
                  <a:pt x="308" y="200"/>
                </a:cubicBezTo>
                <a:lnTo>
                  <a:pt x="308" y="174"/>
                </a:lnTo>
                <a:lnTo>
                  <a:pt x="308" y="147"/>
                </a:lnTo>
                <a:lnTo>
                  <a:pt x="308" y="107"/>
                </a:lnTo>
                <a:cubicBezTo>
                  <a:pt x="308" y="80"/>
                  <a:pt x="295" y="67"/>
                  <a:pt x="281" y="54"/>
                </a:cubicBezTo>
                <a:cubicBezTo>
                  <a:pt x="268" y="40"/>
                  <a:pt x="254" y="40"/>
                  <a:pt x="254" y="27"/>
                </a:cubicBezTo>
                <a:lnTo>
                  <a:pt x="241" y="27"/>
                </a:lnTo>
                <a:cubicBezTo>
                  <a:pt x="241" y="27"/>
                  <a:pt x="228" y="13"/>
                  <a:pt x="215" y="13"/>
                </a:cubicBezTo>
                <a:cubicBezTo>
                  <a:pt x="201" y="13"/>
                  <a:pt x="188" y="0"/>
                  <a:pt x="174" y="0"/>
                </a:cubicBezTo>
                <a:close/>
              </a:path>
            </a:pathLst>
          </a:custGeom>
          <a:solidFill>
            <a:srgbClr val="87C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2"/>
          <p:cNvSpPr/>
          <p:nvPr/>
        </p:nvSpPr>
        <p:spPr>
          <a:xfrm>
            <a:off x="7250855" y="3669595"/>
            <a:ext cx="23312" cy="20791"/>
          </a:xfrm>
          <a:custGeom>
            <a:avLst/>
            <a:gdLst/>
            <a:ahLst/>
            <a:cxnLst/>
            <a:rect l="l" t="t" r="r" b="b"/>
            <a:pathLst>
              <a:path w="268" h="239" extrusionOk="0">
                <a:moveTo>
                  <a:pt x="95" y="1"/>
                </a:moveTo>
                <a:lnTo>
                  <a:pt x="81" y="14"/>
                </a:lnTo>
                <a:cubicBezTo>
                  <a:pt x="68" y="14"/>
                  <a:pt x="54" y="14"/>
                  <a:pt x="41" y="41"/>
                </a:cubicBezTo>
                <a:cubicBezTo>
                  <a:pt x="27" y="54"/>
                  <a:pt x="14" y="67"/>
                  <a:pt x="14" y="81"/>
                </a:cubicBezTo>
                <a:cubicBezTo>
                  <a:pt x="14" y="94"/>
                  <a:pt x="0" y="108"/>
                  <a:pt x="0" y="121"/>
                </a:cubicBezTo>
                <a:cubicBezTo>
                  <a:pt x="14" y="121"/>
                  <a:pt x="14" y="135"/>
                  <a:pt x="14" y="148"/>
                </a:cubicBezTo>
                <a:cubicBezTo>
                  <a:pt x="14" y="161"/>
                  <a:pt x="27" y="174"/>
                  <a:pt x="41" y="188"/>
                </a:cubicBezTo>
                <a:lnTo>
                  <a:pt x="41" y="201"/>
                </a:lnTo>
                <a:cubicBezTo>
                  <a:pt x="54" y="201"/>
                  <a:pt x="68" y="215"/>
                  <a:pt x="68" y="215"/>
                </a:cubicBezTo>
                <a:cubicBezTo>
                  <a:pt x="81" y="228"/>
                  <a:pt x="95" y="228"/>
                  <a:pt x="95" y="228"/>
                </a:cubicBezTo>
                <a:lnTo>
                  <a:pt x="107" y="228"/>
                </a:lnTo>
                <a:cubicBezTo>
                  <a:pt x="114" y="235"/>
                  <a:pt x="125" y="238"/>
                  <a:pt x="136" y="238"/>
                </a:cubicBezTo>
                <a:cubicBezTo>
                  <a:pt x="148" y="238"/>
                  <a:pt x="161" y="235"/>
                  <a:pt x="175" y="228"/>
                </a:cubicBezTo>
                <a:cubicBezTo>
                  <a:pt x="188" y="228"/>
                  <a:pt x="202" y="228"/>
                  <a:pt x="202" y="215"/>
                </a:cubicBezTo>
                <a:cubicBezTo>
                  <a:pt x="214" y="215"/>
                  <a:pt x="228" y="201"/>
                  <a:pt x="241" y="188"/>
                </a:cubicBezTo>
                <a:cubicBezTo>
                  <a:pt x="241" y="174"/>
                  <a:pt x="255" y="174"/>
                  <a:pt x="255" y="161"/>
                </a:cubicBezTo>
                <a:cubicBezTo>
                  <a:pt x="268" y="148"/>
                  <a:pt x="268" y="135"/>
                  <a:pt x="268" y="121"/>
                </a:cubicBezTo>
                <a:cubicBezTo>
                  <a:pt x="268" y="108"/>
                  <a:pt x="268" y="94"/>
                  <a:pt x="255" y="81"/>
                </a:cubicBezTo>
                <a:lnTo>
                  <a:pt x="255" y="54"/>
                </a:lnTo>
                <a:cubicBezTo>
                  <a:pt x="241" y="41"/>
                  <a:pt x="228" y="41"/>
                  <a:pt x="214" y="28"/>
                </a:cubicBezTo>
                <a:cubicBezTo>
                  <a:pt x="202" y="14"/>
                  <a:pt x="202" y="14"/>
                  <a:pt x="175" y="1"/>
                </a:cubicBezTo>
                <a:close/>
              </a:path>
            </a:pathLst>
          </a:custGeom>
          <a:solidFill>
            <a:srgbClr val="87C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2"/>
          <p:cNvSpPr/>
          <p:nvPr/>
        </p:nvSpPr>
        <p:spPr>
          <a:xfrm>
            <a:off x="7296262" y="4594647"/>
            <a:ext cx="36099" cy="154929"/>
          </a:xfrm>
          <a:custGeom>
            <a:avLst/>
            <a:gdLst/>
            <a:ahLst/>
            <a:cxnLst/>
            <a:rect l="l" t="t" r="r" b="b"/>
            <a:pathLst>
              <a:path w="415" h="1781" extrusionOk="0">
                <a:moveTo>
                  <a:pt x="1" y="1"/>
                </a:moveTo>
                <a:lnTo>
                  <a:pt x="1" y="1780"/>
                </a:lnTo>
                <a:lnTo>
                  <a:pt x="415" y="1780"/>
                </a:lnTo>
                <a:lnTo>
                  <a:pt x="415" y="1"/>
                </a:lnTo>
                <a:close/>
              </a:path>
            </a:pathLst>
          </a:custGeom>
          <a:solidFill>
            <a:srgbClr val="407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2"/>
          <p:cNvSpPr/>
          <p:nvPr/>
        </p:nvSpPr>
        <p:spPr>
          <a:xfrm>
            <a:off x="7255466" y="4628399"/>
            <a:ext cx="37317" cy="104823"/>
          </a:xfrm>
          <a:custGeom>
            <a:avLst/>
            <a:gdLst/>
            <a:ahLst/>
            <a:cxnLst/>
            <a:rect l="l" t="t" r="r" b="b"/>
            <a:pathLst>
              <a:path w="429" h="1205" extrusionOk="0">
                <a:moveTo>
                  <a:pt x="215" y="1"/>
                </a:moveTo>
                <a:cubicBezTo>
                  <a:pt x="175" y="1"/>
                  <a:pt x="135" y="14"/>
                  <a:pt x="122" y="54"/>
                </a:cubicBezTo>
                <a:cubicBezTo>
                  <a:pt x="28" y="228"/>
                  <a:pt x="1" y="429"/>
                  <a:pt x="15" y="616"/>
                </a:cubicBezTo>
                <a:cubicBezTo>
                  <a:pt x="15" y="723"/>
                  <a:pt x="42" y="816"/>
                  <a:pt x="68" y="911"/>
                </a:cubicBezTo>
                <a:cubicBezTo>
                  <a:pt x="108" y="1004"/>
                  <a:pt x="161" y="1084"/>
                  <a:pt x="229" y="1164"/>
                </a:cubicBezTo>
                <a:cubicBezTo>
                  <a:pt x="242" y="1191"/>
                  <a:pt x="268" y="1205"/>
                  <a:pt x="295" y="1205"/>
                </a:cubicBezTo>
                <a:cubicBezTo>
                  <a:pt x="363" y="1205"/>
                  <a:pt x="429" y="1137"/>
                  <a:pt x="402" y="1071"/>
                </a:cubicBezTo>
                <a:cubicBezTo>
                  <a:pt x="375" y="991"/>
                  <a:pt x="363" y="911"/>
                  <a:pt x="336" y="830"/>
                </a:cubicBezTo>
                <a:cubicBezTo>
                  <a:pt x="322" y="790"/>
                  <a:pt x="309" y="750"/>
                  <a:pt x="309" y="709"/>
                </a:cubicBezTo>
                <a:cubicBezTo>
                  <a:pt x="295" y="670"/>
                  <a:pt x="295" y="629"/>
                  <a:pt x="282" y="616"/>
                </a:cubicBezTo>
                <a:cubicBezTo>
                  <a:pt x="268" y="442"/>
                  <a:pt x="282" y="295"/>
                  <a:pt x="309" y="135"/>
                </a:cubicBezTo>
                <a:cubicBezTo>
                  <a:pt x="322" y="81"/>
                  <a:pt x="309" y="28"/>
                  <a:pt x="256" y="1"/>
                </a:cubicBezTo>
                <a:close/>
              </a:path>
            </a:pathLst>
          </a:custGeom>
          <a:solidFill>
            <a:srgbClr val="407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2"/>
          <p:cNvSpPr/>
          <p:nvPr/>
        </p:nvSpPr>
        <p:spPr>
          <a:xfrm>
            <a:off x="7697610" y="5093882"/>
            <a:ext cx="235120" cy="75681"/>
          </a:xfrm>
          <a:custGeom>
            <a:avLst/>
            <a:gdLst/>
            <a:ahLst/>
            <a:cxnLst/>
            <a:rect l="l" t="t" r="r" b="b"/>
            <a:pathLst>
              <a:path w="2703" h="870" extrusionOk="0">
                <a:moveTo>
                  <a:pt x="696" y="0"/>
                </a:moveTo>
                <a:cubicBezTo>
                  <a:pt x="402" y="0"/>
                  <a:pt x="108" y="334"/>
                  <a:pt x="28" y="575"/>
                </a:cubicBezTo>
                <a:cubicBezTo>
                  <a:pt x="1" y="655"/>
                  <a:pt x="68" y="723"/>
                  <a:pt x="135" y="723"/>
                </a:cubicBezTo>
                <a:cubicBezTo>
                  <a:pt x="161" y="723"/>
                  <a:pt x="188" y="709"/>
                  <a:pt x="202" y="682"/>
                </a:cubicBezTo>
                <a:cubicBezTo>
                  <a:pt x="322" y="548"/>
                  <a:pt x="456" y="348"/>
                  <a:pt x="643" y="295"/>
                </a:cubicBezTo>
                <a:cubicBezTo>
                  <a:pt x="657" y="281"/>
                  <a:pt x="670" y="281"/>
                  <a:pt x="684" y="281"/>
                </a:cubicBezTo>
                <a:cubicBezTo>
                  <a:pt x="777" y="281"/>
                  <a:pt x="817" y="388"/>
                  <a:pt x="857" y="455"/>
                </a:cubicBezTo>
                <a:cubicBezTo>
                  <a:pt x="964" y="643"/>
                  <a:pt x="1098" y="869"/>
                  <a:pt x="1326" y="869"/>
                </a:cubicBezTo>
                <a:cubicBezTo>
                  <a:pt x="1365" y="869"/>
                  <a:pt x="1406" y="869"/>
                  <a:pt x="1446" y="857"/>
                </a:cubicBezTo>
                <a:cubicBezTo>
                  <a:pt x="1566" y="816"/>
                  <a:pt x="1660" y="723"/>
                  <a:pt x="1740" y="629"/>
                </a:cubicBezTo>
                <a:cubicBezTo>
                  <a:pt x="1780" y="562"/>
                  <a:pt x="1874" y="429"/>
                  <a:pt x="1954" y="429"/>
                </a:cubicBezTo>
                <a:lnTo>
                  <a:pt x="1968" y="429"/>
                </a:lnTo>
                <a:cubicBezTo>
                  <a:pt x="2061" y="441"/>
                  <a:pt x="2141" y="602"/>
                  <a:pt x="2182" y="669"/>
                </a:cubicBezTo>
                <a:cubicBezTo>
                  <a:pt x="2262" y="762"/>
                  <a:pt x="2355" y="830"/>
                  <a:pt x="2476" y="830"/>
                </a:cubicBezTo>
                <a:cubicBezTo>
                  <a:pt x="2503" y="830"/>
                  <a:pt x="2530" y="830"/>
                  <a:pt x="2556" y="816"/>
                </a:cubicBezTo>
                <a:cubicBezTo>
                  <a:pt x="2676" y="789"/>
                  <a:pt x="2703" y="575"/>
                  <a:pt x="2556" y="548"/>
                </a:cubicBezTo>
                <a:cubicBezTo>
                  <a:pt x="2462" y="536"/>
                  <a:pt x="2423" y="468"/>
                  <a:pt x="2369" y="402"/>
                </a:cubicBezTo>
                <a:cubicBezTo>
                  <a:pt x="2302" y="308"/>
                  <a:pt x="2221" y="214"/>
                  <a:pt x="2128" y="161"/>
                </a:cubicBezTo>
                <a:cubicBezTo>
                  <a:pt x="2075" y="134"/>
                  <a:pt x="2021" y="120"/>
                  <a:pt x="1968" y="120"/>
                </a:cubicBezTo>
                <a:cubicBezTo>
                  <a:pt x="1807" y="120"/>
                  <a:pt x="1660" y="254"/>
                  <a:pt x="1553" y="388"/>
                </a:cubicBezTo>
                <a:cubicBezTo>
                  <a:pt x="1499" y="441"/>
                  <a:pt x="1446" y="536"/>
                  <a:pt x="1365" y="562"/>
                </a:cubicBezTo>
                <a:cubicBezTo>
                  <a:pt x="1352" y="575"/>
                  <a:pt x="1339" y="575"/>
                  <a:pt x="1326" y="575"/>
                </a:cubicBezTo>
                <a:cubicBezTo>
                  <a:pt x="1285" y="575"/>
                  <a:pt x="1245" y="522"/>
                  <a:pt x="1205" y="482"/>
                </a:cubicBezTo>
                <a:cubicBezTo>
                  <a:pt x="1098" y="308"/>
                  <a:pt x="1018" y="81"/>
                  <a:pt x="803" y="13"/>
                </a:cubicBezTo>
                <a:cubicBezTo>
                  <a:pt x="764" y="13"/>
                  <a:pt x="737" y="0"/>
                  <a:pt x="696" y="0"/>
                </a:cubicBezTo>
                <a:close/>
              </a:path>
            </a:pathLst>
          </a:custGeom>
          <a:solidFill>
            <a:srgbClr val="75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2"/>
          <p:cNvSpPr/>
          <p:nvPr/>
        </p:nvSpPr>
        <p:spPr>
          <a:xfrm>
            <a:off x="7824521" y="5195052"/>
            <a:ext cx="151354" cy="54804"/>
          </a:xfrm>
          <a:custGeom>
            <a:avLst/>
            <a:gdLst/>
            <a:ahLst/>
            <a:cxnLst/>
            <a:rect l="l" t="t" r="r" b="b"/>
            <a:pathLst>
              <a:path w="1740" h="630" extrusionOk="0">
                <a:moveTo>
                  <a:pt x="468" y="1"/>
                </a:moveTo>
                <a:cubicBezTo>
                  <a:pt x="429" y="1"/>
                  <a:pt x="388" y="1"/>
                  <a:pt x="348" y="15"/>
                </a:cubicBezTo>
                <a:cubicBezTo>
                  <a:pt x="161" y="95"/>
                  <a:pt x="0" y="295"/>
                  <a:pt x="40" y="496"/>
                </a:cubicBezTo>
                <a:cubicBezTo>
                  <a:pt x="40" y="523"/>
                  <a:pt x="67" y="536"/>
                  <a:pt x="81" y="536"/>
                </a:cubicBezTo>
                <a:cubicBezTo>
                  <a:pt x="94" y="536"/>
                  <a:pt x="94" y="536"/>
                  <a:pt x="107" y="523"/>
                </a:cubicBezTo>
                <a:cubicBezTo>
                  <a:pt x="188" y="482"/>
                  <a:pt x="241" y="416"/>
                  <a:pt x="308" y="362"/>
                </a:cubicBezTo>
                <a:cubicBezTo>
                  <a:pt x="348" y="309"/>
                  <a:pt x="402" y="255"/>
                  <a:pt x="468" y="255"/>
                </a:cubicBezTo>
                <a:cubicBezTo>
                  <a:pt x="589" y="255"/>
                  <a:pt x="682" y="443"/>
                  <a:pt x="762" y="509"/>
                </a:cubicBezTo>
                <a:cubicBezTo>
                  <a:pt x="843" y="589"/>
                  <a:pt x="937" y="630"/>
                  <a:pt x="1030" y="630"/>
                </a:cubicBezTo>
                <a:cubicBezTo>
                  <a:pt x="1097" y="630"/>
                  <a:pt x="1178" y="616"/>
                  <a:pt x="1244" y="576"/>
                </a:cubicBezTo>
                <a:cubicBezTo>
                  <a:pt x="1311" y="536"/>
                  <a:pt x="1365" y="496"/>
                  <a:pt x="1431" y="455"/>
                </a:cubicBezTo>
                <a:cubicBezTo>
                  <a:pt x="1499" y="416"/>
                  <a:pt x="1565" y="402"/>
                  <a:pt x="1618" y="389"/>
                </a:cubicBezTo>
                <a:cubicBezTo>
                  <a:pt x="1725" y="362"/>
                  <a:pt x="1739" y="215"/>
                  <a:pt x="1645" y="175"/>
                </a:cubicBezTo>
                <a:cubicBezTo>
                  <a:pt x="1606" y="148"/>
                  <a:pt x="1565" y="134"/>
                  <a:pt x="1525" y="134"/>
                </a:cubicBezTo>
                <a:cubicBezTo>
                  <a:pt x="1378" y="134"/>
                  <a:pt x="1258" y="255"/>
                  <a:pt x="1137" y="322"/>
                </a:cubicBezTo>
                <a:cubicBezTo>
                  <a:pt x="1097" y="336"/>
                  <a:pt x="1057" y="348"/>
                  <a:pt x="1030" y="348"/>
                </a:cubicBezTo>
                <a:lnTo>
                  <a:pt x="990" y="348"/>
                </a:lnTo>
                <a:cubicBezTo>
                  <a:pt x="923" y="322"/>
                  <a:pt x="883" y="241"/>
                  <a:pt x="830" y="188"/>
                </a:cubicBezTo>
                <a:cubicBezTo>
                  <a:pt x="736" y="81"/>
                  <a:pt x="616" y="1"/>
                  <a:pt x="468" y="1"/>
                </a:cubicBezTo>
                <a:close/>
              </a:path>
            </a:pathLst>
          </a:custGeom>
          <a:solidFill>
            <a:srgbClr val="75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2"/>
          <p:cNvSpPr/>
          <p:nvPr/>
        </p:nvSpPr>
        <p:spPr>
          <a:xfrm>
            <a:off x="7976919" y="3788336"/>
            <a:ext cx="193194" cy="58283"/>
          </a:xfrm>
          <a:custGeom>
            <a:avLst/>
            <a:gdLst/>
            <a:ahLst/>
            <a:cxnLst/>
            <a:rect l="l" t="t" r="r" b="b"/>
            <a:pathLst>
              <a:path w="2221" h="670" extrusionOk="0">
                <a:moveTo>
                  <a:pt x="616" y="0"/>
                </a:moveTo>
                <a:cubicBezTo>
                  <a:pt x="589" y="0"/>
                  <a:pt x="562" y="0"/>
                  <a:pt x="535" y="13"/>
                </a:cubicBezTo>
                <a:cubicBezTo>
                  <a:pt x="268" y="54"/>
                  <a:pt x="80" y="281"/>
                  <a:pt x="27" y="535"/>
                </a:cubicBezTo>
                <a:cubicBezTo>
                  <a:pt x="0" y="616"/>
                  <a:pt x="68" y="669"/>
                  <a:pt x="121" y="669"/>
                </a:cubicBezTo>
                <a:cubicBezTo>
                  <a:pt x="148" y="669"/>
                  <a:pt x="187" y="642"/>
                  <a:pt x="214" y="616"/>
                </a:cubicBezTo>
                <a:cubicBezTo>
                  <a:pt x="294" y="509"/>
                  <a:pt x="428" y="281"/>
                  <a:pt x="589" y="281"/>
                </a:cubicBezTo>
                <a:cubicBezTo>
                  <a:pt x="616" y="281"/>
                  <a:pt x="656" y="295"/>
                  <a:pt x="683" y="307"/>
                </a:cubicBezTo>
                <a:cubicBezTo>
                  <a:pt x="749" y="348"/>
                  <a:pt x="803" y="414"/>
                  <a:pt x="856" y="468"/>
                </a:cubicBezTo>
                <a:cubicBezTo>
                  <a:pt x="910" y="548"/>
                  <a:pt x="990" y="602"/>
                  <a:pt x="1070" y="628"/>
                </a:cubicBezTo>
                <a:cubicBezTo>
                  <a:pt x="1111" y="642"/>
                  <a:pt x="1138" y="655"/>
                  <a:pt x="1177" y="655"/>
                </a:cubicBezTo>
                <a:cubicBezTo>
                  <a:pt x="1325" y="655"/>
                  <a:pt x="1445" y="535"/>
                  <a:pt x="1552" y="414"/>
                </a:cubicBezTo>
                <a:cubicBezTo>
                  <a:pt x="1593" y="361"/>
                  <a:pt x="1646" y="334"/>
                  <a:pt x="1700" y="334"/>
                </a:cubicBezTo>
                <a:lnTo>
                  <a:pt x="1780" y="334"/>
                </a:lnTo>
                <a:cubicBezTo>
                  <a:pt x="1873" y="361"/>
                  <a:pt x="1953" y="455"/>
                  <a:pt x="2060" y="455"/>
                </a:cubicBezTo>
                <a:cubicBezTo>
                  <a:pt x="2074" y="455"/>
                  <a:pt x="2101" y="441"/>
                  <a:pt x="2114" y="441"/>
                </a:cubicBezTo>
                <a:cubicBezTo>
                  <a:pt x="2167" y="428"/>
                  <a:pt x="2221" y="375"/>
                  <a:pt x="2208" y="321"/>
                </a:cubicBezTo>
                <a:cubicBezTo>
                  <a:pt x="2194" y="161"/>
                  <a:pt x="2021" y="93"/>
                  <a:pt x="1887" y="54"/>
                </a:cubicBezTo>
                <a:cubicBezTo>
                  <a:pt x="1833" y="27"/>
                  <a:pt x="1766" y="13"/>
                  <a:pt x="1700" y="13"/>
                </a:cubicBezTo>
                <a:cubicBezTo>
                  <a:pt x="1632" y="13"/>
                  <a:pt x="1566" y="27"/>
                  <a:pt x="1498" y="54"/>
                </a:cubicBezTo>
                <a:cubicBezTo>
                  <a:pt x="1391" y="107"/>
                  <a:pt x="1325" y="200"/>
                  <a:pt x="1258" y="281"/>
                </a:cubicBezTo>
                <a:cubicBezTo>
                  <a:pt x="1218" y="321"/>
                  <a:pt x="1204" y="334"/>
                  <a:pt x="1177" y="334"/>
                </a:cubicBezTo>
                <a:cubicBezTo>
                  <a:pt x="1151" y="334"/>
                  <a:pt x="1138" y="334"/>
                  <a:pt x="1111" y="307"/>
                </a:cubicBezTo>
                <a:cubicBezTo>
                  <a:pt x="1044" y="254"/>
                  <a:pt x="977" y="174"/>
                  <a:pt x="910" y="107"/>
                </a:cubicBezTo>
                <a:cubicBezTo>
                  <a:pt x="817" y="40"/>
                  <a:pt x="723" y="0"/>
                  <a:pt x="616" y="0"/>
                </a:cubicBezTo>
                <a:close/>
              </a:path>
            </a:pathLst>
          </a:custGeom>
          <a:solidFill>
            <a:srgbClr val="75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a:off x="7857054" y="3727791"/>
            <a:ext cx="207198" cy="61763"/>
          </a:xfrm>
          <a:custGeom>
            <a:avLst/>
            <a:gdLst/>
            <a:ahLst/>
            <a:cxnLst/>
            <a:rect l="l" t="t" r="r" b="b"/>
            <a:pathLst>
              <a:path w="2382" h="710" extrusionOk="0">
                <a:moveTo>
                  <a:pt x="1780" y="1"/>
                </a:moveTo>
                <a:cubicBezTo>
                  <a:pt x="1633" y="1"/>
                  <a:pt x="1485" y="40"/>
                  <a:pt x="1351" y="108"/>
                </a:cubicBezTo>
                <a:cubicBezTo>
                  <a:pt x="1244" y="147"/>
                  <a:pt x="1151" y="215"/>
                  <a:pt x="1071" y="281"/>
                </a:cubicBezTo>
                <a:cubicBezTo>
                  <a:pt x="991" y="335"/>
                  <a:pt x="923" y="375"/>
                  <a:pt x="843" y="375"/>
                </a:cubicBezTo>
                <a:cubicBezTo>
                  <a:pt x="830" y="375"/>
                  <a:pt x="804" y="375"/>
                  <a:pt x="777" y="361"/>
                </a:cubicBezTo>
                <a:cubicBezTo>
                  <a:pt x="629" y="322"/>
                  <a:pt x="495" y="268"/>
                  <a:pt x="349" y="268"/>
                </a:cubicBezTo>
                <a:cubicBezTo>
                  <a:pt x="269" y="268"/>
                  <a:pt x="188" y="281"/>
                  <a:pt x="108" y="335"/>
                </a:cubicBezTo>
                <a:cubicBezTo>
                  <a:pt x="41" y="402"/>
                  <a:pt x="1" y="495"/>
                  <a:pt x="55" y="575"/>
                </a:cubicBezTo>
                <a:cubicBezTo>
                  <a:pt x="81" y="629"/>
                  <a:pt x="148" y="656"/>
                  <a:pt x="201" y="656"/>
                </a:cubicBezTo>
                <a:cubicBezTo>
                  <a:pt x="228" y="656"/>
                  <a:pt x="255" y="656"/>
                  <a:pt x="281" y="643"/>
                </a:cubicBezTo>
                <a:cubicBezTo>
                  <a:pt x="322" y="616"/>
                  <a:pt x="349" y="602"/>
                  <a:pt x="376" y="602"/>
                </a:cubicBezTo>
                <a:cubicBezTo>
                  <a:pt x="415" y="602"/>
                  <a:pt x="442" y="616"/>
                  <a:pt x="483" y="616"/>
                </a:cubicBezTo>
                <a:cubicBezTo>
                  <a:pt x="576" y="643"/>
                  <a:pt x="670" y="696"/>
                  <a:pt x="777" y="696"/>
                </a:cubicBezTo>
                <a:cubicBezTo>
                  <a:pt x="804" y="709"/>
                  <a:pt x="816" y="709"/>
                  <a:pt x="843" y="709"/>
                </a:cubicBezTo>
                <a:cubicBezTo>
                  <a:pt x="1030" y="709"/>
                  <a:pt x="1164" y="602"/>
                  <a:pt x="1312" y="482"/>
                </a:cubicBezTo>
                <a:cubicBezTo>
                  <a:pt x="1446" y="375"/>
                  <a:pt x="1619" y="295"/>
                  <a:pt x="1806" y="295"/>
                </a:cubicBezTo>
                <a:cubicBezTo>
                  <a:pt x="1981" y="295"/>
                  <a:pt x="2127" y="388"/>
                  <a:pt x="2248" y="495"/>
                </a:cubicBezTo>
                <a:cubicBezTo>
                  <a:pt x="2261" y="509"/>
                  <a:pt x="2288" y="509"/>
                  <a:pt x="2302" y="509"/>
                </a:cubicBezTo>
                <a:cubicBezTo>
                  <a:pt x="2341" y="509"/>
                  <a:pt x="2382" y="482"/>
                  <a:pt x="2382" y="442"/>
                </a:cubicBezTo>
                <a:cubicBezTo>
                  <a:pt x="2355" y="242"/>
                  <a:pt x="2181" y="94"/>
                  <a:pt x="1994" y="28"/>
                </a:cubicBezTo>
                <a:cubicBezTo>
                  <a:pt x="1927" y="14"/>
                  <a:pt x="1860" y="1"/>
                  <a:pt x="1780" y="1"/>
                </a:cubicBezTo>
                <a:close/>
              </a:path>
            </a:pathLst>
          </a:custGeom>
          <a:solidFill>
            <a:srgbClr val="75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2"/>
          <p:cNvSpPr/>
          <p:nvPr/>
        </p:nvSpPr>
        <p:spPr>
          <a:xfrm>
            <a:off x="8320162" y="4875102"/>
            <a:ext cx="24530" cy="95515"/>
          </a:xfrm>
          <a:custGeom>
            <a:avLst/>
            <a:gdLst/>
            <a:ahLst/>
            <a:cxnLst/>
            <a:rect l="l" t="t" r="r" b="b"/>
            <a:pathLst>
              <a:path w="282" h="1098" extrusionOk="0">
                <a:moveTo>
                  <a:pt x="147" y="1"/>
                </a:moveTo>
                <a:cubicBezTo>
                  <a:pt x="108" y="1"/>
                  <a:pt x="67" y="14"/>
                  <a:pt x="54" y="54"/>
                </a:cubicBezTo>
                <a:cubicBezTo>
                  <a:pt x="14" y="135"/>
                  <a:pt x="14" y="228"/>
                  <a:pt x="14" y="308"/>
                </a:cubicBezTo>
                <a:cubicBezTo>
                  <a:pt x="1" y="388"/>
                  <a:pt x="1" y="468"/>
                  <a:pt x="1" y="549"/>
                </a:cubicBezTo>
                <a:lnTo>
                  <a:pt x="1" y="777"/>
                </a:lnTo>
                <a:cubicBezTo>
                  <a:pt x="14" y="857"/>
                  <a:pt x="14" y="937"/>
                  <a:pt x="40" y="1017"/>
                </a:cubicBezTo>
                <a:cubicBezTo>
                  <a:pt x="54" y="1057"/>
                  <a:pt x="94" y="1098"/>
                  <a:pt x="135" y="1098"/>
                </a:cubicBezTo>
                <a:cubicBezTo>
                  <a:pt x="174" y="1098"/>
                  <a:pt x="228" y="1057"/>
                  <a:pt x="228" y="1017"/>
                </a:cubicBezTo>
                <a:cubicBezTo>
                  <a:pt x="242" y="937"/>
                  <a:pt x="242" y="857"/>
                  <a:pt x="242" y="777"/>
                </a:cubicBezTo>
                <a:cubicBezTo>
                  <a:pt x="242" y="709"/>
                  <a:pt x="242" y="629"/>
                  <a:pt x="254" y="549"/>
                </a:cubicBezTo>
                <a:cubicBezTo>
                  <a:pt x="254" y="482"/>
                  <a:pt x="254" y="402"/>
                  <a:pt x="268" y="322"/>
                </a:cubicBezTo>
                <a:cubicBezTo>
                  <a:pt x="268" y="242"/>
                  <a:pt x="281" y="161"/>
                  <a:pt x="268" y="81"/>
                </a:cubicBezTo>
                <a:cubicBezTo>
                  <a:pt x="254" y="27"/>
                  <a:pt x="201" y="1"/>
                  <a:pt x="147" y="1"/>
                </a:cubicBezTo>
                <a:close/>
              </a:path>
            </a:pathLst>
          </a:custGeom>
          <a:solidFill>
            <a:srgbClr val="407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2"/>
          <p:cNvSpPr/>
          <p:nvPr/>
        </p:nvSpPr>
        <p:spPr>
          <a:xfrm>
            <a:off x="8355130" y="4887890"/>
            <a:ext cx="31402" cy="74550"/>
          </a:xfrm>
          <a:custGeom>
            <a:avLst/>
            <a:gdLst/>
            <a:ahLst/>
            <a:cxnLst/>
            <a:rect l="l" t="t" r="r" b="b"/>
            <a:pathLst>
              <a:path w="361" h="857" extrusionOk="0">
                <a:moveTo>
                  <a:pt x="227" y="0"/>
                </a:moveTo>
                <a:cubicBezTo>
                  <a:pt x="214" y="0"/>
                  <a:pt x="187" y="0"/>
                  <a:pt x="173" y="14"/>
                </a:cubicBezTo>
                <a:cubicBezTo>
                  <a:pt x="120" y="27"/>
                  <a:pt x="107" y="68"/>
                  <a:pt x="93" y="107"/>
                </a:cubicBezTo>
                <a:lnTo>
                  <a:pt x="54" y="228"/>
                </a:lnTo>
                <a:cubicBezTo>
                  <a:pt x="40" y="282"/>
                  <a:pt x="27" y="348"/>
                  <a:pt x="13" y="416"/>
                </a:cubicBezTo>
                <a:cubicBezTo>
                  <a:pt x="0" y="549"/>
                  <a:pt x="27" y="669"/>
                  <a:pt x="66" y="803"/>
                </a:cubicBezTo>
                <a:cubicBezTo>
                  <a:pt x="66" y="830"/>
                  <a:pt x="107" y="856"/>
                  <a:pt x="147" y="856"/>
                </a:cubicBezTo>
                <a:lnTo>
                  <a:pt x="161" y="856"/>
                </a:lnTo>
                <a:cubicBezTo>
                  <a:pt x="200" y="856"/>
                  <a:pt x="241" y="817"/>
                  <a:pt x="227" y="776"/>
                </a:cubicBezTo>
                <a:cubicBezTo>
                  <a:pt x="227" y="710"/>
                  <a:pt x="227" y="656"/>
                  <a:pt x="241" y="603"/>
                </a:cubicBezTo>
                <a:lnTo>
                  <a:pt x="241" y="562"/>
                </a:lnTo>
                <a:lnTo>
                  <a:pt x="241" y="549"/>
                </a:lnTo>
                <a:lnTo>
                  <a:pt x="241" y="509"/>
                </a:lnTo>
                <a:cubicBezTo>
                  <a:pt x="241" y="496"/>
                  <a:pt x="241" y="496"/>
                  <a:pt x="254" y="482"/>
                </a:cubicBezTo>
                <a:lnTo>
                  <a:pt x="254" y="469"/>
                </a:lnTo>
                <a:lnTo>
                  <a:pt x="254" y="455"/>
                </a:lnTo>
                <a:cubicBezTo>
                  <a:pt x="268" y="389"/>
                  <a:pt x="280" y="335"/>
                  <a:pt x="294" y="282"/>
                </a:cubicBezTo>
                <a:cubicBezTo>
                  <a:pt x="307" y="228"/>
                  <a:pt x="361" y="148"/>
                  <a:pt x="334" y="81"/>
                </a:cubicBezTo>
                <a:cubicBezTo>
                  <a:pt x="321" y="27"/>
                  <a:pt x="280" y="0"/>
                  <a:pt x="227" y="0"/>
                </a:cubicBezTo>
                <a:close/>
              </a:path>
            </a:pathLst>
          </a:custGeom>
          <a:solidFill>
            <a:srgbClr val="407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2"/>
          <p:cNvSpPr/>
          <p:nvPr/>
        </p:nvSpPr>
        <p:spPr>
          <a:xfrm>
            <a:off x="8383052" y="4915814"/>
            <a:ext cx="38360" cy="57152"/>
          </a:xfrm>
          <a:custGeom>
            <a:avLst/>
            <a:gdLst/>
            <a:ahLst/>
            <a:cxnLst/>
            <a:rect l="l" t="t" r="r" b="b"/>
            <a:pathLst>
              <a:path w="441" h="657" extrusionOk="0">
                <a:moveTo>
                  <a:pt x="307" y="0"/>
                </a:moveTo>
                <a:cubicBezTo>
                  <a:pt x="280" y="14"/>
                  <a:pt x="241" y="27"/>
                  <a:pt x="214" y="54"/>
                </a:cubicBezTo>
                <a:cubicBezTo>
                  <a:pt x="200" y="81"/>
                  <a:pt x="187" y="95"/>
                  <a:pt x="161" y="134"/>
                </a:cubicBezTo>
                <a:cubicBezTo>
                  <a:pt x="134" y="175"/>
                  <a:pt x="120" y="228"/>
                  <a:pt x="93" y="268"/>
                </a:cubicBezTo>
                <a:cubicBezTo>
                  <a:pt x="66" y="348"/>
                  <a:pt x="27" y="442"/>
                  <a:pt x="13" y="523"/>
                </a:cubicBezTo>
                <a:cubicBezTo>
                  <a:pt x="0" y="589"/>
                  <a:pt x="27" y="642"/>
                  <a:pt x="80" y="656"/>
                </a:cubicBezTo>
                <a:lnTo>
                  <a:pt x="107" y="656"/>
                </a:lnTo>
                <a:cubicBezTo>
                  <a:pt x="161" y="656"/>
                  <a:pt x="200" y="630"/>
                  <a:pt x="214" y="589"/>
                </a:cubicBezTo>
                <a:cubicBezTo>
                  <a:pt x="227" y="562"/>
                  <a:pt x="227" y="549"/>
                  <a:pt x="241" y="523"/>
                </a:cubicBezTo>
                <a:lnTo>
                  <a:pt x="241" y="509"/>
                </a:lnTo>
                <a:cubicBezTo>
                  <a:pt x="254" y="496"/>
                  <a:pt x="254" y="496"/>
                  <a:pt x="254" y="482"/>
                </a:cubicBezTo>
                <a:cubicBezTo>
                  <a:pt x="280" y="442"/>
                  <a:pt x="294" y="402"/>
                  <a:pt x="321" y="375"/>
                </a:cubicBezTo>
                <a:cubicBezTo>
                  <a:pt x="334" y="335"/>
                  <a:pt x="361" y="295"/>
                  <a:pt x="375" y="255"/>
                </a:cubicBezTo>
                <a:cubicBezTo>
                  <a:pt x="387" y="241"/>
                  <a:pt x="401" y="214"/>
                  <a:pt x="414" y="202"/>
                </a:cubicBezTo>
                <a:cubicBezTo>
                  <a:pt x="428" y="175"/>
                  <a:pt x="428" y="148"/>
                  <a:pt x="441" y="121"/>
                </a:cubicBezTo>
                <a:cubicBezTo>
                  <a:pt x="441" y="121"/>
                  <a:pt x="428" y="107"/>
                  <a:pt x="428" y="95"/>
                </a:cubicBezTo>
                <a:cubicBezTo>
                  <a:pt x="428" y="41"/>
                  <a:pt x="387" y="0"/>
                  <a:pt x="334" y="0"/>
                </a:cubicBezTo>
                <a:close/>
              </a:path>
            </a:pathLst>
          </a:custGeom>
          <a:solidFill>
            <a:srgbClr val="407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2"/>
          <p:cNvSpPr/>
          <p:nvPr/>
        </p:nvSpPr>
        <p:spPr>
          <a:xfrm>
            <a:off x="7565045" y="5356853"/>
            <a:ext cx="86115" cy="169978"/>
          </a:xfrm>
          <a:custGeom>
            <a:avLst/>
            <a:gdLst/>
            <a:ahLst/>
            <a:cxnLst/>
            <a:rect l="l" t="t" r="r" b="b"/>
            <a:pathLst>
              <a:path w="990" h="1954" extrusionOk="0">
                <a:moveTo>
                  <a:pt x="843" y="1"/>
                </a:moveTo>
                <a:cubicBezTo>
                  <a:pt x="816" y="1"/>
                  <a:pt x="803" y="1"/>
                  <a:pt x="790" y="27"/>
                </a:cubicBezTo>
                <a:cubicBezTo>
                  <a:pt x="722" y="67"/>
                  <a:pt x="709" y="161"/>
                  <a:pt x="683" y="227"/>
                </a:cubicBezTo>
                <a:cubicBezTo>
                  <a:pt x="669" y="308"/>
                  <a:pt x="656" y="388"/>
                  <a:pt x="629" y="468"/>
                </a:cubicBezTo>
                <a:cubicBezTo>
                  <a:pt x="589" y="629"/>
                  <a:pt x="535" y="789"/>
                  <a:pt x="469" y="937"/>
                </a:cubicBezTo>
                <a:cubicBezTo>
                  <a:pt x="415" y="1097"/>
                  <a:pt x="348" y="1244"/>
                  <a:pt x="268" y="1392"/>
                </a:cubicBezTo>
                <a:cubicBezTo>
                  <a:pt x="187" y="1538"/>
                  <a:pt x="107" y="1672"/>
                  <a:pt x="27" y="1820"/>
                </a:cubicBezTo>
                <a:cubicBezTo>
                  <a:pt x="0" y="1886"/>
                  <a:pt x="54" y="1953"/>
                  <a:pt x="107" y="1953"/>
                </a:cubicBezTo>
                <a:cubicBezTo>
                  <a:pt x="121" y="1953"/>
                  <a:pt x="148" y="1940"/>
                  <a:pt x="161" y="1927"/>
                </a:cubicBezTo>
                <a:cubicBezTo>
                  <a:pt x="401" y="1686"/>
                  <a:pt x="562" y="1338"/>
                  <a:pt x="696" y="1030"/>
                </a:cubicBezTo>
                <a:cubicBezTo>
                  <a:pt x="763" y="869"/>
                  <a:pt x="816" y="709"/>
                  <a:pt x="856" y="548"/>
                </a:cubicBezTo>
                <a:cubicBezTo>
                  <a:pt x="897" y="402"/>
                  <a:pt x="990" y="174"/>
                  <a:pt x="910" y="40"/>
                </a:cubicBezTo>
                <a:cubicBezTo>
                  <a:pt x="897" y="13"/>
                  <a:pt x="870" y="1"/>
                  <a:pt x="843" y="1"/>
                </a:cubicBezTo>
                <a:close/>
              </a:path>
            </a:pathLst>
          </a:custGeom>
          <a:solidFill>
            <a:srgbClr val="407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2"/>
          <p:cNvSpPr/>
          <p:nvPr/>
        </p:nvSpPr>
        <p:spPr>
          <a:xfrm>
            <a:off x="7559217" y="5343978"/>
            <a:ext cx="52452" cy="109520"/>
          </a:xfrm>
          <a:custGeom>
            <a:avLst/>
            <a:gdLst/>
            <a:ahLst/>
            <a:cxnLst/>
            <a:rect l="l" t="t" r="r" b="b"/>
            <a:pathLst>
              <a:path w="603" h="1259" extrusionOk="0">
                <a:moveTo>
                  <a:pt x="442" y="1"/>
                </a:moveTo>
                <a:cubicBezTo>
                  <a:pt x="402" y="1"/>
                  <a:pt x="375" y="28"/>
                  <a:pt x="361" y="68"/>
                </a:cubicBezTo>
                <a:cubicBezTo>
                  <a:pt x="335" y="256"/>
                  <a:pt x="322" y="443"/>
                  <a:pt x="268" y="630"/>
                </a:cubicBezTo>
                <a:cubicBezTo>
                  <a:pt x="228" y="803"/>
                  <a:pt x="147" y="978"/>
                  <a:pt x="40" y="1138"/>
                </a:cubicBezTo>
                <a:cubicBezTo>
                  <a:pt x="1" y="1205"/>
                  <a:pt x="67" y="1258"/>
                  <a:pt x="121" y="1258"/>
                </a:cubicBezTo>
                <a:cubicBezTo>
                  <a:pt x="134" y="1258"/>
                  <a:pt x="161" y="1258"/>
                  <a:pt x="174" y="1245"/>
                </a:cubicBezTo>
                <a:cubicBezTo>
                  <a:pt x="322" y="1085"/>
                  <a:pt x="442" y="898"/>
                  <a:pt x="509" y="696"/>
                </a:cubicBezTo>
                <a:cubicBezTo>
                  <a:pt x="575" y="496"/>
                  <a:pt x="602" y="268"/>
                  <a:pt x="522" y="68"/>
                </a:cubicBezTo>
                <a:cubicBezTo>
                  <a:pt x="509" y="28"/>
                  <a:pt x="468" y="1"/>
                  <a:pt x="442" y="1"/>
                </a:cubicBezTo>
                <a:close/>
              </a:path>
            </a:pathLst>
          </a:custGeom>
          <a:solidFill>
            <a:srgbClr val="407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2"/>
          <p:cNvSpPr/>
          <p:nvPr/>
        </p:nvSpPr>
        <p:spPr>
          <a:xfrm>
            <a:off x="6904133" y="3953530"/>
            <a:ext cx="187453" cy="265406"/>
          </a:xfrm>
          <a:custGeom>
            <a:avLst/>
            <a:gdLst/>
            <a:ahLst/>
            <a:cxnLst/>
            <a:rect l="l" t="t" r="r" b="b"/>
            <a:pathLst>
              <a:path w="2155" h="3051" extrusionOk="0">
                <a:moveTo>
                  <a:pt x="2021" y="1"/>
                </a:moveTo>
                <a:cubicBezTo>
                  <a:pt x="2007" y="1"/>
                  <a:pt x="1980" y="1"/>
                  <a:pt x="1967" y="14"/>
                </a:cubicBezTo>
                <a:cubicBezTo>
                  <a:pt x="1739" y="215"/>
                  <a:pt x="1539" y="468"/>
                  <a:pt x="1365" y="696"/>
                </a:cubicBezTo>
                <a:cubicBezTo>
                  <a:pt x="1177" y="937"/>
                  <a:pt x="990" y="1178"/>
                  <a:pt x="830" y="1431"/>
                </a:cubicBezTo>
                <a:cubicBezTo>
                  <a:pt x="669" y="1672"/>
                  <a:pt x="509" y="1927"/>
                  <a:pt x="362" y="2181"/>
                </a:cubicBezTo>
                <a:cubicBezTo>
                  <a:pt x="295" y="2314"/>
                  <a:pt x="214" y="2448"/>
                  <a:pt x="148" y="2582"/>
                </a:cubicBezTo>
                <a:cubicBezTo>
                  <a:pt x="94" y="2703"/>
                  <a:pt x="0" y="2849"/>
                  <a:pt x="41" y="2983"/>
                </a:cubicBezTo>
                <a:cubicBezTo>
                  <a:pt x="41" y="3024"/>
                  <a:pt x="81" y="3051"/>
                  <a:pt x="121" y="3051"/>
                </a:cubicBezTo>
                <a:cubicBezTo>
                  <a:pt x="134" y="3051"/>
                  <a:pt x="148" y="3037"/>
                  <a:pt x="161" y="3037"/>
                </a:cubicBezTo>
                <a:cubicBezTo>
                  <a:pt x="282" y="2970"/>
                  <a:pt x="348" y="2823"/>
                  <a:pt x="402" y="2703"/>
                </a:cubicBezTo>
                <a:cubicBezTo>
                  <a:pt x="469" y="2582"/>
                  <a:pt x="535" y="2448"/>
                  <a:pt x="603" y="2328"/>
                </a:cubicBezTo>
                <a:cubicBezTo>
                  <a:pt x="749" y="2061"/>
                  <a:pt x="897" y="1806"/>
                  <a:pt x="1070" y="1565"/>
                </a:cubicBezTo>
                <a:cubicBezTo>
                  <a:pt x="1218" y="1324"/>
                  <a:pt x="1391" y="1084"/>
                  <a:pt x="1552" y="857"/>
                </a:cubicBezTo>
                <a:cubicBezTo>
                  <a:pt x="1739" y="616"/>
                  <a:pt x="1940" y="375"/>
                  <a:pt x="2101" y="135"/>
                </a:cubicBezTo>
                <a:cubicBezTo>
                  <a:pt x="2154" y="67"/>
                  <a:pt x="2087" y="1"/>
                  <a:pt x="2021" y="1"/>
                </a:cubicBezTo>
                <a:close/>
              </a:path>
            </a:pathLst>
          </a:custGeom>
          <a:solidFill>
            <a:srgbClr val="407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2"/>
          <p:cNvSpPr/>
          <p:nvPr/>
        </p:nvSpPr>
        <p:spPr>
          <a:xfrm>
            <a:off x="6979810" y="4017468"/>
            <a:ext cx="119865" cy="161888"/>
          </a:xfrm>
          <a:custGeom>
            <a:avLst/>
            <a:gdLst/>
            <a:ahLst/>
            <a:cxnLst/>
            <a:rect l="l" t="t" r="r" b="b"/>
            <a:pathLst>
              <a:path w="1378" h="1861" extrusionOk="0">
                <a:moveTo>
                  <a:pt x="1270" y="1"/>
                </a:moveTo>
                <a:cubicBezTo>
                  <a:pt x="1258" y="1"/>
                  <a:pt x="1231" y="1"/>
                  <a:pt x="1217" y="15"/>
                </a:cubicBezTo>
                <a:cubicBezTo>
                  <a:pt x="949" y="256"/>
                  <a:pt x="696" y="523"/>
                  <a:pt x="482" y="817"/>
                </a:cubicBezTo>
                <a:cubicBezTo>
                  <a:pt x="375" y="964"/>
                  <a:pt x="281" y="1112"/>
                  <a:pt x="200" y="1272"/>
                </a:cubicBezTo>
                <a:cubicBezTo>
                  <a:pt x="120" y="1419"/>
                  <a:pt x="0" y="1593"/>
                  <a:pt x="13" y="1780"/>
                </a:cubicBezTo>
                <a:cubicBezTo>
                  <a:pt x="13" y="1834"/>
                  <a:pt x="54" y="1861"/>
                  <a:pt x="93" y="1861"/>
                </a:cubicBezTo>
                <a:cubicBezTo>
                  <a:pt x="120" y="1861"/>
                  <a:pt x="134" y="1861"/>
                  <a:pt x="161" y="1834"/>
                </a:cubicBezTo>
                <a:cubicBezTo>
                  <a:pt x="281" y="1727"/>
                  <a:pt x="348" y="1540"/>
                  <a:pt x="428" y="1392"/>
                </a:cubicBezTo>
                <a:cubicBezTo>
                  <a:pt x="509" y="1245"/>
                  <a:pt x="589" y="1098"/>
                  <a:pt x="682" y="951"/>
                </a:cubicBezTo>
                <a:cubicBezTo>
                  <a:pt x="869" y="657"/>
                  <a:pt x="1083" y="375"/>
                  <a:pt x="1324" y="122"/>
                </a:cubicBezTo>
                <a:cubicBezTo>
                  <a:pt x="1377" y="68"/>
                  <a:pt x="1324" y="1"/>
                  <a:pt x="1270" y="1"/>
                </a:cubicBezTo>
                <a:close/>
              </a:path>
            </a:pathLst>
          </a:custGeom>
          <a:solidFill>
            <a:srgbClr val="407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2"/>
          <p:cNvSpPr/>
          <p:nvPr/>
        </p:nvSpPr>
        <p:spPr>
          <a:xfrm>
            <a:off x="7036785" y="4104806"/>
            <a:ext cx="33837" cy="44278"/>
          </a:xfrm>
          <a:custGeom>
            <a:avLst/>
            <a:gdLst/>
            <a:ahLst/>
            <a:cxnLst/>
            <a:rect l="l" t="t" r="r" b="b"/>
            <a:pathLst>
              <a:path w="389" h="509" extrusionOk="0">
                <a:moveTo>
                  <a:pt x="294" y="1"/>
                </a:moveTo>
                <a:cubicBezTo>
                  <a:pt x="255" y="1"/>
                  <a:pt x="228" y="13"/>
                  <a:pt x="214" y="40"/>
                </a:cubicBezTo>
                <a:cubicBezTo>
                  <a:pt x="175" y="108"/>
                  <a:pt x="134" y="161"/>
                  <a:pt x="107" y="215"/>
                </a:cubicBezTo>
                <a:cubicBezTo>
                  <a:pt x="80" y="241"/>
                  <a:pt x="68" y="268"/>
                  <a:pt x="54" y="295"/>
                </a:cubicBezTo>
                <a:cubicBezTo>
                  <a:pt x="27" y="322"/>
                  <a:pt x="27" y="361"/>
                  <a:pt x="14" y="402"/>
                </a:cubicBezTo>
                <a:cubicBezTo>
                  <a:pt x="0" y="429"/>
                  <a:pt x="14" y="482"/>
                  <a:pt x="54" y="495"/>
                </a:cubicBezTo>
                <a:cubicBezTo>
                  <a:pt x="68" y="495"/>
                  <a:pt x="80" y="509"/>
                  <a:pt x="94" y="509"/>
                </a:cubicBezTo>
                <a:cubicBezTo>
                  <a:pt x="107" y="509"/>
                  <a:pt x="134" y="495"/>
                  <a:pt x="148" y="482"/>
                </a:cubicBezTo>
                <a:cubicBezTo>
                  <a:pt x="175" y="455"/>
                  <a:pt x="201" y="429"/>
                  <a:pt x="228" y="388"/>
                </a:cubicBezTo>
                <a:cubicBezTo>
                  <a:pt x="241" y="361"/>
                  <a:pt x="255" y="335"/>
                  <a:pt x="282" y="308"/>
                </a:cubicBezTo>
                <a:cubicBezTo>
                  <a:pt x="308" y="254"/>
                  <a:pt x="335" y="201"/>
                  <a:pt x="362" y="134"/>
                </a:cubicBezTo>
                <a:cubicBezTo>
                  <a:pt x="389" y="94"/>
                  <a:pt x="375" y="40"/>
                  <a:pt x="335" y="13"/>
                </a:cubicBezTo>
                <a:cubicBezTo>
                  <a:pt x="321" y="1"/>
                  <a:pt x="308" y="1"/>
                  <a:pt x="294" y="1"/>
                </a:cubicBezTo>
                <a:close/>
              </a:path>
            </a:pathLst>
          </a:custGeom>
          <a:solidFill>
            <a:srgbClr val="407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2"/>
          <p:cNvSpPr/>
          <p:nvPr/>
        </p:nvSpPr>
        <p:spPr>
          <a:xfrm>
            <a:off x="8400449" y="3926737"/>
            <a:ext cx="140916" cy="127005"/>
          </a:xfrm>
          <a:custGeom>
            <a:avLst/>
            <a:gdLst/>
            <a:ahLst/>
            <a:cxnLst/>
            <a:rect l="l" t="t" r="r" b="b"/>
            <a:pathLst>
              <a:path w="1620" h="1460" extrusionOk="0">
                <a:moveTo>
                  <a:pt x="148" y="1"/>
                </a:moveTo>
                <a:cubicBezTo>
                  <a:pt x="80" y="1"/>
                  <a:pt x="27" y="27"/>
                  <a:pt x="14" y="121"/>
                </a:cubicBezTo>
                <a:cubicBezTo>
                  <a:pt x="0" y="161"/>
                  <a:pt x="27" y="228"/>
                  <a:pt x="80" y="228"/>
                </a:cubicBezTo>
                <a:lnTo>
                  <a:pt x="107" y="228"/>
                </a:lnTo>
                <a:cubicBezTo>
                  <a:pt x="148" y="228"/>
                  <a:pt x="201" y="255"/>
                  <a:pt x="241" y="282"/>
                </a:cubicBezTo>
                <a:cubicBezTo>
                  <a:pt x="308" y="322"/>
                  <a:pt x="389" y="362"/>
                  <a:pt x="455" y="416"/>
                </a:cubicBezTo>
                <a:cubicBezTo>
                  <a:pt x="603" y="496"/>
                  <a:pt x="736" y="589"/>
                  <a:pt x="870" y="696"/>
                </a:cubicBezTo>
                <a:cubicBezTo>
                  <a:pt x="977" y="790"/>
                  <a:pt x="1084" y="897"/>
                  <a:pt x="1164" y="1017"/>
                </a:cubicBezTo>
                <a:cubicBezTo>
                  <a:pt x="1204" y="1085"/>
                  <a:pt x="1231" y="1138"/>
                  <a:pt x="1258" y="1204"/>
                </a:cubicBezTo>
                <a:cubicBezTo>
                  <a:pt x="1298" y="1285"/>
                  <a:pt x="1311" y="1379"/>
                  <a:pt x="1378" y="1432"/>
                </a:cubicBezTo>
                <a:cubicBezTo>
                  <a:pt x="1405" y="1445"/>
                  <a:pt x="1432" y="1459"/>
                  <a:pt x="1459" y="1459"/>
                </a:cubicBezTo>
                <a:cubicBezTo>
                  <a:pt x="1498" y="1459"/>
                  <a:pt x="1525" y="1445"/>
                  <a:pt x="1552" y="1406"/>
                </a:cubicBezTo>
                <a:cubicBezTo>
                  <a:pt x="1619" y="1231"/>
                  <a:pt x="1498" y="1017"/>
                  <a:pt x="1391" y="871"/>
                </a:cubicBezTo>
                <a:cubicBezTo>
                  <a:pt x="1284" y="710"/>
                  <a:pt x="1151" y="576"/>
                  <a:pt x="990" y="455"/>
                </a:cubicBezTo>
                <a:cubicBezTo>
                  <a:pt x="830" y="322"/>
                  <a:pt x="656" y="228"/>
                  <a:pt x="482" y="121"/>
                </a:cubicBezTo>
                <a:cubicBezTo>
                  <a:pt x="415" y="95"/>
                  <a:pt x="255" y="1"/>
                  <a:pt x="148" y="1"/>
                </a:cubicBezTo>
                <a:close/>
              </a:path>
            </a:pathLst>
          </a:custGeom>
          <a:solidFill>
            <a:srgbClr val="407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2"/>
          <p:cNvSpPr/>
          <p:nvPr/>
        </p:nvSpPr>
        <p:spPr>
          <a:xfrm>
            <a:off x="8421326" y="3996590"/>
            <a:ext cx="79243" cy="71071"/>
          </a:xfrm>
          <a:custGeom>
            <a:avLst/>
            <a:gdLst/>
            <a:ahLst/>
            <a:cxnLst/>
            <a:rect l="l" t="t" r="r" b="b"/>
            <a:pathLst>
              <a:path w="911" h="817" extrusionOk="0">
                <a:moveTo>
                  <a:pt x="81" y="0"/>
                </a:moveTo>
                <a:cubicBezTo>
                  <a:pt x="54" y="0"/>
                  <a:pt x="28" y="14"/>
                  <a:pt x="15" y="41"/>
                </a:cubicBezTo>
                <a:cubicBezTo>
                  <a:pt x="1" y="68"/>
                  <a:pt x="1" y="107"/>
                  <a:pt x="28" y="134"/>
                </a:cubicBezTo>
                <a:cubicBezTo>
                  <a:pt x="81" y="201"/>
                  <a:pt x="149" y="241"/>
                  <a:pt x="202" y="308"/>
                </a:cubicBezTo>
                <a:cubicBezTo>
                  <a:pt x="268" y="362"/>
                  <a:pt x="322" y="415"/>
                  <a:pt x="389" y="469"/>
                </a:cubicBezTo>
                <a:cubicBezTo>
                  <a:pt x="509" y="589"/>
                  <a:pt x="630" y="722"/>
                  <a:pt x="777" y="803"/>
                </a:cubicBezTo>
                <a:cubicBezTo>
                  <a:pt x="791" y="817"/>
                  <a:pt x="804" y="817"/>
                  <a:pt x="817" y="817"/>
                </a:cubicBezTo>
                <a:cubicBezTo>
                  <a:pt x="871" y="817"/>
                  <a:pt x="911" y="776"/>
                  <a:pt x="898" y="710"/>
                </a:cubicBezTo>
                <a:cubicBezTo>
                  <a:pt x="884" y="669"/>
                  <a:pt x="871" y="629"/>
                  <a:pt x="844" y="589"/>
                </a:cubicBezTo>
                <a:cubicBezTo>
                  <a:pt x="817" y="549"/>
                  <a:pt x="777" y="508"/>
                  <a:pt x="750" y="469"/>
                </a:cubicBezTo>
                <a:cubicBezTo>
                  <a:pt x="697" y="401"/>
                  <a:pt x="630" y="348"/>
                  <a:pt x="563" y="294"/>
                </a:cubicBezTo>
                <a:cubicBezTo>
                  <a:pt x="496" y="241"/>
                  <a:pt x="416" y="175"/>
                  <a:pt x="349" y="134"/>
                </a:cubicBezTo>
                <a:cubicBezTo>
                  <a:pt x="268" y="80"/>
                  <a:pt x="188" y="27"/>
                  <a:pt x="108" y="0"/>
                </a:cubicBezTo>
                <a:close/>
              </a:path>
            </a:pathLst>
          </a:custGeom>
          <a:solidFill>
            <a:srgbClr val="407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2"/>
          <p:cNvSpPr/>
          <p:nvPr/>
        </p:nvSpPr>
        <p:spPr>
          <a:xfrm>
            <a:off x="7999013" y="4536450"/>
            <a:ext cx="59411" cy="232785"/>
          </a:xfrm>
          <a:custGeom>
            <a:avLst/>
            <a:gdLst/>
            <a:ahLst/>
            <a:cxnLst/>
            <a:rect l="l" t="t" r="r" b="b"/>
            <a:pathLst>
              <a:path w="683" h="2676" extrusionOk="0">
                <a:moveTo>
                  <a:pt x="549" y="1"/>
                </a:moveTo>
                <a:cubicBezTo>
                  <a:pt x="522" y="1"/>
                  <a:pt x="495" y="15"/>
                  <a:pt x="482" y="41"/>
                </a:cubicBezTo>
                <a:cubicBezTo>
                  <a:pt x="242" y="416"/>
                  <a:pt x="1" y="844"/>
                  <a:pt x="28" y="1312"/>
                </a:cubicBezTo>
                <a:cubicBezTo>
                  <a:pt x="54" y="1740"/>
                  <a:pt x="349" y="2101"/>
                  <a:pt x="375" y="2529"/>
                </a:cubicBezTo>
                <a:cubicBezTo>
                  <a:pt x="375" y="2622"/>
                  <a:pt x="456" y="2676"/>
                  <a:pt x="536" y="2676"/>
                </a:cubicBezTo>
                <a:cubicBezTo>
                  <a:pt x="616" y="2676"/>
                  <a:pt x="683" y="2622"/>
                  <a:pt x="670" y="2529"/>
                </a:cubicBezTo>
                <a:cubicBezTo>
                  <a:pt x="643" y="2128"/>
                  <a:pt x="388" y="1793"/>
                  <a:pt x="308" y="1406"/>
                </a:cubicBezTo>
                <a:cubicBezTo>
                  <a:pt x="215" y="964"/>
                  <a:pt x="415" y="509"/>
                  <a:pt x="616" y="122"/>
                </a:cubicBezTo>
                <a:cubicBezTo>
                  <a:pt x="643" y="54"/>
                  <a:pt x="602" y="1"/>
                  <a:pt x="549" y="1"/>
                </a:cubicBezTo>
                <a:close/>
              </a:path>
            </a:pathLst>
          </a:custGeom>
          <a:solidFill>
            <a:srgbClr val="407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2"/>
          <p:cNvSpPr/>
          <p:nvPr/>
        </p:nvSpPr>
        <p:spPr>
          <a:xfrm>
            <a:off x="8053727" y="4605172"/>
            <a:ext cx="36186" cy="98908"/>
          </a:xfrm>
          <a:custGeom>
            <a:avLst/>
            <a:gdLst/>
            <a:ahLst/>
            <a:cxnLst/>
            <a:rect l="l" t="t" r="r" b="b"/>
            <a:pathLst>
              <a:path w="416" h="1137" extrusionOk="0">
                <a:moveTo>
                  <a:pt x="161" y="0"/>
                </a:moveTo>
                <a:cubicBezTo>
                  <a:pt x="134" y="0"/>
                  <a:pt x="107" y="13"/>
                  <a:pt x="94" y="54"/>
                </a:cubicBezTo>
                <a:cubicBezTo>
                  <a:pt x="27" y="227"/>
                  <a:pt x="0" y="402"/>
                  <a:pt x="27" y="589"/>
                </a:cubicBezTo>
                <a:cubicBezTo>
                  <a:pt x="41" y="762"/>
                  <a:pt x="94" y="976"/>
                  <a:pt x="241" y="1110"/>
                </a:cubicBezTo>
                <a:cubicBezTo>
                  <a:pt x="255" y="1124"/>
                  <a:pt x="281" y="1137"/>
                  <a:pt x="308" y="1137"/>
                </a:cubicBezTo>
                <a:cubicBezTo>
                  <a:pt x="362" y="1137"/>
                  <a:pt x="415" y="1083"/>
                  <a:pt x="401" y="1003"/>
                </a:cubicBezTo>
                <a:cubicBezTo>
                  <a:pt x="389" y="937"/>
                  <a:pt x="362" y="857"/>
                  <a:pt x="321" y="789"/>
                </a:cubicBezTo>
                <a:cubicBezTo>
                  <a:pt x="294" y="709"/>
                  <a:pt x="281" y="629"/>
                  <a:pt x="255" y="548"/>
                </a:cubicBezTo>
                <a:cubicBezTo>
                  <a:pt x="228" y="402"/>
                  <a:pt x="228" y="241"/>
                  <a:pt x="241" y="94"/>
                </a:cubicBezTo>
                <a:cubicBezTo>
                  <a:pt x="255" y="27"/>
                  <a:pt x="201" y="0"/>
                  <a:pt x="161" y="0"/>
                </a:cubicBezTo>
                <a:close/>
              </a:path>
            </a:pathLst>
          </a:custGeom>
          <a:solidFill>
            <a:srgbClr val="407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2"/>
          <p:cNvSpPr/>
          <p:nvPr/>
        </p:nvSpPr>
        <p:spPr>
          <a:xfrm>
            <a:off x="8828589" y="5024029"/>
            <a:ext cx="38534" cy="50106"/>
          </a:xfrm>
          <a:custGeom>
            <a:avLst/>
            <a:gdLst/>
            <a:ahLst/>
            <a:cxnLst/>
            <a:rect l="l" t="t" r="r" b="b"/>
            <a:pathLst>
              <a:path w="443" h="576" extrusionOk="0">
                <a:moveTo>
                  <a:pt x="362" y="1"/>
                </a:moveTo>
                <a:cubicBezTo>
                  <a:pt x="336" y="14"/>
                  <a:pt x="309" y="28"/>
                  <a:pt x="295" y="40"/>
                </a:cubicBezTo>
                <a:cubicBezTo>
                  <a:pt x="282" y="67"/>
                  <a:pt x="255" y="81"/>
                  <a:pt x="241" y="108"/>
                </a:cubicBezTo>
                <a:cubicBezTo>
                  <a:pt x="215" y="148"/>
                  <a:pt x="188" y="188"/>
                  <a:pt x="175" y="215"/>
                </a:cubicBezTo>
                <a:cubicBezTo>
                  <a:pt x="122" y="295"/>
                  <a:pt x="68" y="375"/>
                  <a:pt x="27" y="442"/>
                </a:cubicBezTo>
                <a:cubicBezTo>
                  <a:pt x="1" y="482"/>
                  <a:pt x="15" y="536"/>
                  <a:pt x="54" y="563"/>
                </a:cubicBezTo>
                <a:cubicBezTo>
                  <a:pt x="68" y="563"/>
                  <a:pt x="81" y="576"/>
                  <a:pt x="95" y="576"/>
                </a:cubicBezTo>
                <a:cubicBezTo>
                  <a:pt x="122" y="576"/>
                  <a:pt x="148" y="549"/>
                  <a:pt x="161" y="536"/>
                </a:cubicBezTo>
                <a:cubicBezTo>
                  <a:pt x="215" y="456"/>
                  <a:pt x="268" y="388"/>
                  <a:pt x="322" y="308"/>
                </a:cubicBezTo>
                <a:cubicBezTo>
                  <a:pt x="348" y="281"/>
                  <a:pt x="362" y="242"/>
                  <a:pt x="389" y="201"/>
                </a:cubicBezTo>
                <a:cubicBezTo>
                  <a:pt x="402" y="188"/>
                  <a:pt x="416" y="161"/>
                  <a:pt x="429" y="148"/>
                </a:cubicBezTo>
                <a:cubicBezTo>
                  <a:pt x="429" y="121"/>
                  <a:pt x="443" y="108"/>
                  <a:pt x="443" y="94"/>
                </a:cubicBezTo>
                <a:lnTo>
                  <a:pt x="443" y="67"/>
                </a:lnTo>
                <a:cubicBezTo>
                  <a:pt x="443" y="28"/>
                  <a:pt x="416" y="1"/>
                  <a:pt x="389" y="1"/>
                </a:cubicBezTo>
                <a:close/>
              </a:path>
            </a:pathLst>
          </a:custGeom>
          <a:solidFill>
            <a:srgbClr val="96AE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2"/>
          <p:cNvSpPr/>
          <p:nvPr/>
        </p:nvSpPr>
        <p:spPr>
          <a:xfrm>
            <a:off x="8836766" y="5055433"/>
            <a:ext cx="35055" cy="38537"/>
          </a:xfrm>
          <a:custGeom>
            <a:avLst/>
            <a:gdLst/>
            <a:ahLst/>
            <a:cxnLst/>
            <a:rect l="l" t="t" r="r" b="b"/>
            <a:pathLst>
              <a:path w="403" h="443" extrusionOk="0">
                <a:moveTo>
                  <a:pt x="281" y="1"/>
                </a:moveTo>
                <a:cubicBezTo>
                  <a:pt x="254" y="27"/>
                  <a:pt x="228" y="41"/>
                  <a:pt x="201" y="68"/>
                </a:cubicBezTo>
                <a:cubicBezTo>
                  <a:pt x="188" y="81"/>
                  <a:pt x="174" y="95"/>
                  <a:pt x="174" y="108"/>
                </a:cubicBezTo>
                <a:lnTo>
                  <a:pt x="135" y="148"/>
                </a:lnTo>
                <a:cubicBezTo>
                  <a:pt x="121" y="175"/>
                  <a:pt x="94" y="202"/>
                  <a:pt x="67" y="241"/>
                </a:cubicBezTo>
                <a:lnTo>
                  <a:pt x="28" y="322"/>
                </a:lnTo>
                <a:cubicBezTo>
                  <a:pt x="1" y="362"/>
                  <a:pt x="14" y="402"/>
                  <a:pt x="40" y="429"/>
                </a:cubicBezTo>
                <a:cubicBezTo>
                  <a:pt x="67" y="442"/>
                  <a:pt x="81" y="442"/>
                  <a:pt x="94" y="442"/>
                </a:cubicBezTo>
                <a:cubicBezTo>
                  <a:pt x="121" y="442"/>
                  <a:pt x="135" y="442"/>
                  <a:pt x="161" y="416"/>
                </a:cubicBezTo>
                <a:cubicBezTo>
                  <a:pt x="174" y="402"/>
                  <a:pt x="201" y="375"/>
                  <a:pt x="228" y="362"/>
                </a:cubicBezTo>
                <a:cubicBezTo>
                  <a:pt x="242" y="322"/>
                  <a:pt x="268" y="295"/>
                  <a:pt x="295" y="268"/>
                </a:cubicBezTo>
                <a:cubicBezTo>
                  <a:pt x="308" y="255"/>
                  <a:pt x="322" y="241"/>
                  <a:pt x="322" y="228"/>
                </a:cubicBezTo>
                <a:cubicBezTo>
                  <a:pt x="335" y="215"/>
                  <a:pt x="349" y="202"/>
                  <a:pt x="349" y="188"/>
                </a:cubicBezTo>
                <a:cubicBezTo>
                  <a:pt x="361" y="175"/>
                  <a:pt x="361" y="161"/>
                  <a:pt x="375" y="148"/>
                </a:cubicBezTo>
                <a:cubicBezTo>
                  <a:pt x="388" y="134"/>
                  <a:pt x="388" y="108"/>
                  <a:pt x="402" y="95"/>
                </a:cubicBezTo>
                <a:cubicBezTo>
                  <a:pt x="402" y="68"/>
                  <a:pt x="388" y="27"/>
                  <a:pt x="375" y="14"/>
                </a:cubicBezTo>
                <a:cubicBezTo>
                  <a:pt x="361" y="1"/>
                  <a:pt x="335" y="1"/>
                  <a:pt x="322" y="1"/>
                </a:cubicBezTo>
                <a:close/>
              </a:path>
            </a:pathLst>
          </a:custGeom>
          <a:solidFill>
            <a:srgbClr val="96AE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2"/>
          <p:cNvSpPr/>
          <p:nvPr/>
        </p:nvSpPr>
        <p:spPr>
          <a:xfrm>
            <a:off x="6664403" y="5031075"/>
            <a:ext cx="35055" cy="55935"/>
          </a:xfrm>
          <a:custGeom>
            <a:avLst/>
            <a:gdLst/>
            <a:ahLst/>
            <a:cxnLst/>
            <a:rect l="l" t="t" r="r" b="b"/>
            <a:pathLst>
              <a:path w="403" h="643" extrusionOk="0">
                <a:moveTo>
                  <a:pt x="108" y="0"/>
                </a:moveTo>
                <a:cubicBezTo>
                  <a:pt x="41" y="13"/>
                  <a:pt x="15" y="54"/>
                  <a:pt x="1" y="120"/>
                </a:cubicBezTo>
                <a:cubicBezTo>
                  <a:pt x="1" y="214"/>
                  <a:pt x="15" y="307"/>
                  <a:pt x="41" y="388"/>
                </a:cubicBezTo>
                <a:cubicBezTo>
                  <a:pt x="68" y="441"/>
                  <a:pt x="95" y="495"/>
                  <a:pt x="135" y="548"/>
                </a:cubicBezTo>
                <a:cubicBezTo>
                  <a:pt x="175" y="589"/>
                  <a:pt x="215" y="615"/>
                  <a:pt x="255" y="628"/>
                </a:cubicBezTo>
                <a:cubicBezTo>
                  <a:pt x="268" y="642"/>
                  <a:pt x="295" y="642"/>
                  <a:pt x="309" y="642"/>
                </a:cubicBezTo>
                <a:cubicBezTo>
                  <a:pt x="336" y="642"/>
                  <a:pt x="362" y="642"/>
                  <a:pt x="375" y="615"/>
                </a:cubicBezTo>
                <a:cubicBezTo>
                  <a:pt x="402" y="589"/>
                  <a:pt x="402" y="548"/>
                  <a:pt x="389" y="495"/>
                </a:cubicBezTo>
                <a:cubicBezTo>
                  <a:pt x="375" y="482"/>
                  <a:pt x="375" y="455"/>
                  <a:pt x="375" y="441"/>
                </a:cubicBezTo>
                <a:cubicBezTo>
                  <a:pt x="362" y="428"/>
                  <a:pt x="349" y="401"/>
                  <a:pt x="336" y="388"/>
                </a:cubicBezTo>
                <a:cubicBezTo>
                  <a:pt x="322" y="348"/>
                  <a:pt x="309" y="321"/>
                  <a:pt x="295" y="281"/>
                </a:cubicBezTo>
                <a:cubicBezTo>
                  <a:pt x="282" y="281"/>
                  <a:pt x="282" y="268"/>
                  <a:pt x="282" y="254"/>
                </a:cubicBezTo>
                <a:lnTo>
                  <a:pt x="268" y="254"/>
                </a:lnTo>
                <a:cubicBezTo>
                  <a:pt x="268" y="241"/>
                  <a:pt x="255" y="214"/>
                  <a:pt x="255" y="200"/>
                </a:cubicBezTo>
                <a:cubicBezTo>
                  <a:pt x="242" y="161"/>
                  <a:pt x="229" y="120"/>
                  <a:pt x="229" y="80"/>
                </a:cubicBezTo>
                <a:cubicBezTo>
                  <a:pt x="215" y="40"/>
                  <a:pt x="161" y="0"/>
                  <a:pt x="122" y="0"/>
                </a:cubicBezTo>
                <a:close/>
              </a:path>
            </a:pathLst>
          </a:custGeom>
          <a:solidFill>
            <a:srgbClr val="96AE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2"/>
          <p:cNvSpPr/>
          <p:nvPr/>
        </p:nvSpPr>
        <p:spPr>
          <a:xfrm>
            <a:off x="6263054" y="4693641"/>
            <a:ext cx="54714" cy="59327"/>
          </a:xfrm>
          <a:custGeom>
            <a:avLst/>
            <a:gdLst/>
            <a:ahLst/>
            <a:cxnLst/>
            <a:rect l="l" t="t" r="r" b="b"/>
            <a:pathLst>
              <a:path w="629" h="682" extrusionOk="0">
                <a:moveTo>
                  <a:pt x="495" y="0"/>
                </a:moveTo>
                <a:cubicBezTo>
                  <a:pt x="482" y="0"/>
                  <a:pt x="468" y="0"/>
                  <a:pt x="441" y="13"/>
                </a:cubicBezTo>
                <a:cubicBezTo>
                  <a:pt x="388" y="40"/>
                  <a:pt x="348" y="80"/>
                  <a:pt x="295" y="120"/>
                </a:cubicBezTo>
                <a:cubicBezTo>
                  <a:pt x="254" y="161"/>
                  <a:pt x="214" y="200"/>
                  <a:pt x="188" y="241"/>
                </a:cubicBezTo>
                <a:cubicBezTo>
                  <a:pt x="134" y="280"/>
                  <a:pt x="94" y="334"/>
                  <a:pt x="67" y="387"/>
                </a:cubicBezTo>
                <a:cubicBezTo>
                  <a:pt x="27" y="455"/>
                  <a:pt x="0" y="535"/>
                  <a:pt x="27" y="615"/>
                </a:cubicBezTo>
                <a:cubicBezTo>
                  <a:pt x="54" y="655"/>
                  <a:pt x="81" y="682"/>
                  <a:pt x="134" y="682"/>
                </a:cubicBezTo>
                <a:lnTo>
                  <a:pt x="161" y="682"/>
                </a:lnTo>
                <a:cubicBezTo>
                  <a:pt x="201" y="682"/>
                  <a:pt x="227" y="669"/>
                  <a:pt x="268" y="642"/>
                </a:cubicBezTo>
                <a:cubicBezTo>
                  <a:pt x="295" y="615"/>
                  <a:pt x="308" y="575"/>
                  <a:pt x="334" y="548"/>
                </a:cubicBezTo>
                <a:cubicBezTo>
                  <a:pt x="361" y="508"/>
                  <a:pt x="388" y="468"/>
                  <a:pt x="415" y="414"/>
                </a:cubicBezTo>
                <a:cubicBezTo>
                  <a:pt x="441" y="375"/>
                  <a:pt x="482" y="334"/>
                  <a:pt x="509" y="294"/>
                </a:cubicBezTo>
                <a:lnTo>
                  <a:pt x="509" y="280"/>
                </a:lnTo>
                <a:lnTo>
                  <a:pt x="522" y="280"/>
                </a:lnTo>
                <a:cubicBezTo>
                  <a:pt x="536" y="254"/>
                  <a:pt x="548" y="241"/>
                  <a:pt x="548" y="227"/>
                </a:cubicBezTo>
                <a:cubicBezTo>
                  <a:pt x="562" y="200"/>
                  <a:pt x="589" y="187"/>
                  <a:pt x="602" y="161"/>
                </a:cubicBezTo>
                <a:cubicBezTo>
                  <a:pt x="629" y="120"/>
                  <a:pt x="616" y="54"/>
                  <a:pt x="575" y="27"/>
                </a:cubicBezTo>
                <a:cubicBezTo>
                  <a:pt x="562" y="13"/>
                  <a:pt x="536" y="0"/>
                  <a:pt x="495" y="0"/>
                </a:cubicBezTo>
                <a:close/>
              </a:path>
            </a:pathLst>
          </a:custGeom>
          <a:solidFill>
            <a:srgbClr val="20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2"/>
          <p:cNvSpPr/>
          <p:nvPr/>
        </p:nvSpPr>
        <p:spPr>
          <a:xfrm>
            <a:off x="6307242" y="4717998"/>
            <a:ext cx="1218" cy="87"/>
          </a:xfrm>
          <a:custGeom>
            <a:avLst/>
            <a:gdLst/>
            <a:ahLst/>
            <a:cxnLst/>
            <a:rect l="l" t="t" r="r" b="b"/>
            <a:pathLst>
              <a:path w="14" h="1" extrusionOk="0">
                <a:moveTo>
                  <a:pt x="14" y="0"/>
                </a:moveTo>
                <a:lnTo>
                  <a:pt x="14" y="0"/>
                </a:lnTo>
                <a:lnTo>
                  <a:pt x="1" y="0"/>
                </a:lnTo>
                <a:lnTo>
                  <a:pt x="1" y="0"/>
                </a:lnTo>
                <a:lnTo>
                  <a:pt x="1" y="0"/>
                </a:lnTo>
                <a:close/>
              </a:path>
            </a:pathLst>
          </a:custGeom>
          <a:solidFill>
            <a:srgbClr val="387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2"/>
          <p:cNvSpPr/>
          <p:nvPr/>
        </p:nvSpPr>
        <p:spPr>
          <a:xfrm>
            <a:off x="6293325" y="4865794"/>
            <a:ext cx="50016" cy="87338"/>
          </a:xfrm>
          <a:custGeom>
            <a:avLst/>
            <a:gdLst/>
            <a:ahLst/>
            <a:cxnLst/>
            <a:rect l="l" t="t" r="r" b="b"/>
            <a:pathLst>
              <a:path w="575" h="1004" extrusionOk="0">
                <a:moveTo>
                  <a:pt x="441" y="1"/>
                </a:moveTo>
                <a:cubicBezTo>
                  <a:pt x="402" y="1"/>
                  <a:pt x="348" y="14"/>
                  <a:pt x="334" y="54"/>
                </a:cubicBezTo>
                <a:cubicBezTo>
                  <a:pt x="268" y="188"/>
                  <a:pt x="214" y="335"/>
                  <a:pt x="147" y="468"/>
                </a:cubicBezTo>
                <a:cubicBezTo>
                  <a:pt x="134" y="536"/>
                  <a:pt x="107" y="602"/>
                  <a:pt x="80" y="670"/>
                </a:cubicBezTo>
                <a:cubicBezTo>
                  <a:pt x="40" y="750"/>
                  <a:pt x="0" y="857"/>
                  <a:pt x="54" y="937"/>
                </a:cubicBezTo>
                <a:cubicBezTo>
                  <a:pt x="80" y="977"/>
                  <a:pt x="120" y="1003"/>
                  <a:pt x="174" y="1003"/>
                </a:cubicBezTo>
                <a:cubicBezTo>
                  <a:pt x="174" y="1003"/>
                  <a:pt x="188" y="1003"/>
                  <a:pt x="200" y="991"/>
                </a:cubicBezTo>
                <a:cubicBezTo>
                  <a:pt x="295" y="977"/>
                  <a:pt x="334" y="857"/>
                  <a:pt x="375" y="777"/>
                </a:cubicBezTo>
                <a:cubicBezTo>
                  <a:pt x="388" y="709"/>
                  <a:pt x="414" y="629"/>
                  <a:pt x="441" y="563"/>
                </a:cubicBezTo>
                <a:cubicBezTo>
                  <a:pt x="482" y="429"/>
                  <a:pt x="535" y="295"/>
                  <a:pt x="562" y="161"/>
                </a:cubicBezTo>
                <a:cubicBezTo>
                  <a:pt x="575" y="94"/>
                  <a:pt x="548" y="27"/>
                  <a:pt x="495" y="1"/>
                </a:cubicBezTo>
                <a:close/>
              </a:path>
            </a:pathLst>
          </a:custGeom>
          <a:solidFill>
            <a:srgbClr val="20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2"/>
          <p:cNvSpPr/>
          <p:nvPr/>
        </p:nvSpPr>
        <p:spPr>
          <a:xfrm>
            <a:off x="6324639" y="4929732"/>
            <a:ext cx="29227" cy="51324"/>
          </a:xfrm>
          <a:custGeom>
            <a:avLst/>
            <a:gdLst/>
            <a:ahLst/>
            <a:cxnLst/>
            <a:rect l="l" t="t" r="r" b="b"/>
            <a:pathLst>
              <a:path w="336" h="590" extrusionOk="0">
                <a:moveTo>
                  <a:pt x="229" y="1"/>
                </a:moveTo>
                <a:cubicBezTo>
                  <a:pt x="202" y="1"/>
                  <a:pt x="161" y="15"/>
                  <a:pt x="149" y="54"/>
                </a:cubicBezTo>
                <a:cubicBezTo>
                  <a:pt x="108" y="122"/>
                  <a:pt x="81" y="188"/>
                  <a:pt x="54" y="256"/>
                </a:cubicBezTo>
                <a:cubicBezTo>
                  <a:pt x="42" y="282"/>
                  <a:pt x="28" y="309"/>
                  <a:pt x="28" y="349"/>
                </a:cubicBezTo>
                <a:cubicBezTo>
                  <a:pt x="15" y="389"/>
                  <a:pt x="1" y="443"/>
                  <a:pt x="15" y="496"/>
                </a:cubicBezTo>
                <a:cubicBezTo>
                  <a:pt x="28" y="550"/>
                  <a:pt x="68" y="589"/>
                  <a:pt x="122" y="589"/>
                </a:cubicBezTo>
                <a:cubicBezTo>
                  <a:pt x="161" y="589"/>
                  <a:pt x="188" y="577"/>
                  <a:pt x="215" y="550"/>
                </a:cubicBezTo>
                <a:cubicBezTo>
                  <a:pt x="242" y="523"/>
                  <a:pt x="256" y="496"/>
                  <a:pt x="268" y="470"/>
                </a:cubicBezTo>
                <a:cubicBezTo>
                  <a:pt x="268" y="443"/>
                  <a:pt x="282" y="429"/>
                  <a:pt x="282" y="416"/>
                </a:cubicBezTo>
                <a:cubicBezTo>
                  <a:pt x="295" y="389"/>
                  <a:pt x="295" y="349"/>
                  <a:pt x="295" y="322"/>
                </a:cubicBezTo>
                <a:cubicBezTo>
                  <a:pt x="309" y="256"/>
                  <a:pt x="322" y="175"/>
                  <a:pt x="336" y="108"/>
                </a:cubicBezTo>
                <a:cubicBezTo>
                  <a:pt x="336" y="81"/>
                  <a:pt x="322" y="54"/>
                  <a:pt x="309" y="42"/>
                </a:cubicBezTo>
                <a:cubicBezTo>
                  <a:pt x="295" y="28"/>
                  <a:pt x="282" y="15"/>
                  <a:pt x="256" y="1"/>
                </a:cubicBezTo>
                <a:close/>
              </a:path>
            </a:pathLst>
          </a:custGeom>
          <a:solidFill>
            <a:srgbClr val="20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2"/>
          <p:cNvSpPr/>
          <p:nvPr/>
        </p:nvSpPr>
        <p:spPr>
          <a:xfrm>
            <a:off x="6439894" y="4964702"/>
            <a:ext cx="58280" cy="55935"/>
          </a:xfrm>
          <a:custGeom>
            <a:avLst/>
            <a:gdLst/>
            <a:ahLst/>
            <a:cxnLst/>
            <a:rect l="l" t="t" r="r" b="b"/>
            <a:pathLst>
              <a:path w="670" h="643" extrusionOk="0">
                <a:moveTo>
                  <a:pt x="134" y="0"/>
                </a:moveTo>
                <a:cubicBezTo>
                  <a:pt x="108" y="0"/>
                  <a:pt x="67" y="14"/>
                  <a:pt x="40" y="41"/>
                </a:cubicBezTo>
                <a:cubicBezTo>
                  <a:pt x="27" y="68"/>
                  <a:pt x="1" y="94"/>
                  <a:pt x="13" y="121"/>
                </a:cubicBezTo>
                <a:cubicBezTo>
                  <a:pt x="13" y="161"/>
                  <a:pt x="27" y="187"/>
                  <a:pt x="40" y="214"/>
                </a:cubicBezTo>
                <a:cubicBezTo>
                  <a:pt x="81" y="255"/>
                  <a:pt x="108" y="282"/>
                  <a:pt x="134" y="321"/>
                </a:cubicBezTo>
                <a:lnTo>
                  <a:pt x="228" y="415"/>
                </a:lnTo>
                <a:cubicBezTo>
                  <a:pt x="254" y="455"/>
                  <a:pt x="281" y="482"/>
                  <a:pt x="322" y="522"/>
                </a:cubicBezTo>
                <a:cubicBezTo>
                  <a:pt x="361" y="562"/>
                  <a:pt x="415" y="615"/>
                  <a:pt x="468" y="629"/>
                </a:cubicBezTo>
                <a:cubicBezTo>
                  <a:pt x="482" y="642"/>
                  <a:pt x="495" y="642"/>
                  <a:pt x="509" y="642"/>
                </a:cubicBezTo>
                <a:cubicBezTo>
                  <a:pt x="602" y="642"/>
                  <a:pt x="669" y="562"/>
                  <a:pt x="643" y="469"/>
                </a:cubicBezTo>
                <a:cubicBezTo>
                  <a:pt x="629" y="401"/>
                  <a:pt x="575" y="362"/>
                  <a:pt x="522" y="308"/>
                </a:cubicBezTo>
                <a:lnTo>
                  <a:pt x="429" y="214"/>
                </a:lnTo>
                <a:lnTo>
                  <a:pt x="335" y="121"/>
                </a:lnTo>
                <a:cubicBezTo>
                  <a:pt x="295" y="94"/>
                  <a:pt x="268" y="68"/>
                  <a:pt x="228" y="41"/>
                </a:cubicBezTo>
                <a:cubicBezTo>
                  <a:pt x="201" y="14"/>
                  <a:pt x="174" y="0"/>
                  <a:pt x="134" y="0"/>
                </a:cubicBezTo>
                <a:close/>
              </a:path>
            </a:pathLst>
          </a:custGeom>
          <a:solidFill>
            <a:srgbClr val="20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2"/>
          <p:cNvSpPr/>
          <p:nvPr/>
        </p:nvSpPr>
        <p:spPr>
          <a:xfrm>
            <a:off x="6437546" y="4883192"/>
            <a:ext cx="59411" cy="45583"/>
          </a:xfrm>
          <a:custGeom>
            <a:avLst/>
            <a:gdLst/>
            <a:ahLst/>
            <a:cxnLst/>
            <a:rect l="l" t="t" r="r" b="b"/>
            <a:pathLst>
              <a:path w="683" h="524" extrusionOk="0">
                <a:moveTo>
                  <a:pt x="121" y="1"/>
                </a:moveTo>
                <a:cubicBezTo>
                  <a:pt x="81" y="1"/>
                  <a:pt x="54" y="15"/>
                  <a:pt x="28" y="42"/>
                </a:cubicBezTo>
                <a:cubicBezTo>
                  <a:pt x="1" y="81"/>
                  <a:pt x="1" y="149"/>
                  <a:pt x="40" y="188"/>
                </a:cubicBezTo>
                <a:cubicBezTo>
                  <a:pt x="81" y="229"/>
                  <a:pt x="121" y="268"/>
                  <a:pt x="174" y="295"/>
                </a:cubicBezTo>
                <a:cubicBezTo>
                  <a:pt x="215" y="322"/>
                  <a:pt x="255" y="349"/>
                  <a:pt x="295" y="389"/>
                </a:cubicBezTo>
                <a:lnTo>
                  <a:pt x="415" y="470"/>
                </a:lnTo>
                <a:cubicBezTo>
                  <a:pt x="456" y="496"/>
                  <a:pt x="509" y="523"/>
                  <a:pt x="563" y="523"/>
                </a:cubicBezTo>
                <a:cubicBezTo>
                  <a:pt x="576" y="523"/>
                  <a:pt x="589" y="523"/>
                  <a:pt x="602" y="509"/>
                </a:cubicBezTo>
                <a:cubicBezTo>
                  <a:pt x="629" y="509"/>
                  <a:pt x="656" y="482"/>
                  <a:pt x="670" y="470"/>
                </a:cubicBezTo>
                <a:cubicBezTo>
                  <a:pt x="683" y="443"/>
                  <a:pt x="683" y="416"/>
                  <a:pt x="683" y="389"/>
                </a:cubicBezTo>
                <a:cubicBezTo>
                  <a:pt x="670" y="322"/>
                  <a:pt x="602" y="268"/>
                  <a:pt x="549" y="229"/>
                </a:cubicBezTo>
                <a:lnTo>
                  <a:pt x="429" y="149"/>
                </a:lnTo>
                <a:cubicBezTo>
                  <a:pt x="388" y="135"/>
                  <a:pt x="349" y="108"/>
                  <a:pt x="308" y="81"/>
                </a:cubicBezTo>
                <a:cubicBezTo>
                  <a:pt x="268" y="54"/>
                  <a:pt x="215" y="42"/>
                  <a:pt x="174" y="15"/>
                </a:cubicBezTo>
                <a:cubicBezTo>
                  <a:pt x="147" y="15"/>
                  <a:pt x="135" y="1"/>
                  <a:pt x="121" y="1"/>
                </a:cubicBezTo>
                <a:close/>
              </a:path>
            </a:pathLst>
          </a:custGeom>
          <a:solidFill>
            <a:srgbClr val="20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2"/>
          <p:cNvSpPr/>
          <p:nvPr/>
        </p:nvSpPr>
        <p:spPr>
          <a:xfrm>
            <a:off x="6393357" y="4771497"/>
            <a:ext cx="59411" cy="38537"/>
          </a:xfrm>
          <a:custGeom>
            <a:avLst/>
            <a:gdLst/>
            <a:ahLst/>
            <a:cxnLst/>
            <a:rect l="l" t="t" r="r" b="b"/>
            <a:pathLst>
              <a:path w="683" h="443" extrusionOk="0">
                <a:moveTo>
                  <a:pt x="108" y="1"/>
                </a:moveTo>
                <a:cubicBezTo>
                  <a:pt x="81" y="1"/>
                  <a:pt x="40" y="15"/>
                  <a:pt x="13" y="54"/>
                </a:cubicBezTo>
                <a:cubicBezTo>
                  <a:pt x="1" y="95"/>
                  <a:pt x="1" y="148"/>
                  <a:pt x="40" y="175"/>
                </a:cubicBezTo>
                <a:cubicBezTo>
                  <a:pt x="67" y="202"/>
                  <a:pt x="108" y="229"/>
                  <a:pt x="147" y="255"/>
                </a:cubicBezTo>
                <a:cubicBezTo>
                  <a:pt x="174" y="268"/>
                  <a:pt x="215" y="295"/>
                  <a:pt x="241" y="309"/>
                </a:cubicBezTo>
                <a:cubicBezTo>
                  <a:pt x="308" y="348"/>
                  <a:pt x="375" y="389"/>
                  <a:pt x="455" y="429"/>
                </a:cubicBezTo>
                <a:cubicBezTo>
                  <a:pt x="482" y="443"/>
                  <a:pt x="495" y="443"/>
                  <a:pt x="522" y="443"/>
                </a:cubicBezTo>
                <a:lnTo>
                  <a:pt x="562" y="443"/>
                </a:lnTo>
                <a:cubicBezTo>
                  <a:pt x="589" y="429"/>
                  <a:pt x="629" y="402"/>
                  <a:pt x="643" y="375"/>
                </a:cubicBezTo>
                <a:cubicBezTo>
                  <a:pt x="682" y="309"/>
                  <a:pt x="655" y="215"/>
                  <a:pt x="589" y="188"/>
                </a:cubicBezTo>
                <a:cubicBezTo>
                  <a:pt x="522" y="134"/>
                  <a:pt x="429" y="108"/>
                  <a:pt x="348" y="81"/>
                </a:cubicBezTo>
                <a:cubicBezTo>
                  <a:pt x="281" y="54"/>
                  <a:pt x="215" y="15"/>
                  <a:pt x="134" y="1"/>
                </a:cubicBezTo>
                <a:close/>
              </a:path>
            </a:pathLst>
          </a:custGeom>
          <a:solidFill>
            <a:srgbClr val="20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2"/>
          <p:cNvSpPr/>
          <p:nvPr/>
        </p:nvSpPr>
        <p:spPr>
          <a:xfrm>
            <a:off x="6637698" y="4067574"/>
            <a:ext cx="52365" cy="34970"/>
          </a:xfrm>
          <a:custGeom>
            <a:avLst/>
            <a:gdLst/>
            <a:ahLst/>
            <a:cxnLst/>
            <a:rect l="l" t="t" r="r" b="b"/>
            <a:pathLst>
              <a:path w="602" h="402" extrusionOk="0">
                <a:moveTo>
                  <a:pt x="415" y="1"/>
                </a:moveTo>
                <a:cubicBezTo>
                  <a:pt x="402" y="1"/>
                  <a:pt x="388" y="13"/>
                  <a:pt x="375" y="13"/>
                </a:cubicBezTo>
                <a:cubicBezTo>
                  <a:pt x="334" y="13"/>
                  <a:pt x="295" y="27"/>
                  <a:pt x="254" y="40"/>
                </a:cubicBezTo>
                <a:cubicBezTo>
                  <a:pt x="215" y="54"/>
                  <a:pt x="174" y="67"/>
                  <a:pt x="134" y="94"/>
                </a:cubicBezTo>
                <a:cubicBezTo>
                  <a:pt x="120" y="108"/>
                  <a:pt x="94" y="120"/>
                  <a:pt x="81" y="147"/>
                </a:cubicBezTo>
                <a:cubicBezTo>
                  <a:pt x="54" y="174"/>
                  <a:pt x="27" y="201"/>
                  <a:pt x="27" y="241"/>
                </a:cubicBezTo>
                <a:cubicBezTo>
                  <a:pt x="1" y="322"/>
                  <a:pt x="67" y="402"/>
                  <a:pt x="147" y="402"/>
                </a:cubicBezTo>
                <a:lnTo>
                  <a:pt x="188" y="402"/>
                </a:lnTo>
                <a:cubicBezTo>
                  <a:pt x="201" y="388"/>
                  <a:pt x="227" y="375"/>
                  <a:pt x="254" y="361"/>
                </a:cubicBezTo>
                <a:cubicBezTo>
                  <a:pt x="268" y="361"/>
                  <a:pt x="281" y="348"/>
                  <a:pt x="295" y="334"/>
                </a:cubicBezTo>
                <a:cubicBezTo>
                  <a:pt x="308" y="322"/>
                  <a:pt x="334" y="322"/>
                  <a:pt x="361" y="308"/>
                </a:cubicBezTo>
                <a:cubicBezTo>
                  <a:pt x="388" y="295"/>
                  <a:pt x="415" y="281"/>
                  <a:pt x="442" y="281"/>
                </a:cubicBezTo>
                <a:lnTo>
                  <a:pt x="402" y="281"/>
                </a:lnTo>
                <a:cubicBezTo>
                  <a:pt x="442" y="281"/>
                  <a:pt x="468" y="268"/>
                  <a:pt x="509" y="268"/>
                </a:cubicBezTo>
                <a:cubicBezTo>
                  <a:pt x="522" y="268"/>
                  <a:pt x="522" y="254"/>
                  <a:pt x="536" y="254"/>
                </a:cubicBezTo>
                <a:cubicBezTo>
                  <a:pt x="549" y="241"/>
                  <a:pt x="562" y="241"/>
                  <a:pt x="575" y="227"/>
                </a:cubicBezTo>
                <a:cubicBezTo>
                  <a:pt x="589" y="201"/>
                  <a:pt x="602" y="174"/>
                  <a:pt x="602" y="147"/>
                </a:cubicBezTo>
                <a:cubicBezTo>
                  <a:pt x="602" y="94"/>
                  <a:pt x="562" y="40"/>
                  <a:pt x="509" y="13"/>
                </a:cubicBezTo>
                <a:cubicBezTo>
                  <a:pt x="468" y="13"/>
                  <a:pt x="442" y="1"/>
                  <a:pt x="415" y="1"/>
                </a:cubicBezTo>
                <a:close/>
              </a:path>
            </a:pathLst>
          </a:custGeom>
          <a:solidFill>
            <a:srgbClr val="20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2"/>
          <p:cNvSpPr/>
          <p:nvPr/>
        </p:nvSpPr>
        <p:spPr>
          <a:xfrm>
            <a:off x="6657444" y="4023383"/>
            <a:ext cx="53583" cy="26793"/>
          </a:xfrm>
          <a:custGeom>
            <a:avLst/>
            <a:gdLst/>
            <a:ahLst/>
            <a:cxnLst/>
            <a:rect l="l" t="t" r="r" b="b"/>
            <a:pathLst>
              <a:path w="616" h="308" extrusionOk="0">
                <a:moveTo>
                  <a:pt x="523" y="0"/>
                </a:moveTo>
                <a:cubicBezTo>
                  <a:pt x="523" y="0"/>
                  <a:pt x="509" y="0"/>
                  <a:pt x="509" y="13"/>
                </a:cubicBezTo>
                <a:cubicBezTo>
                  <a:pt x="429" y="27"/>
                  <a:pt x="362" y="40"/>
                  <a:pt x="282" y="54"/>
                </a:cubicBezTo>
                <a:cubicBezTo>
                  <a:pt x="255" y="54"/>
                  <a:pt x="215" y="67"/>
                  <a:pt x="175" y="81"/>
                </a:cubicBezTo>
                <a:cubicBezTo>
                  <a:pt x="134" y="93"/>
                  <a:pt x="81" y="107"/>
                  <a:pt x="41" y="147"/>
                </a:cubicBezTo>
                <a:cubicBezTo>
                  <a:pt x="0" y="200"/>
                  <a:pt x="14" y="295"/>
                  <a:pt x="95" y="307"/>
                </a:cubicBezTo>
                <a:lnTo>
                  <a:pt x="134" y="307"/>
                </a:lnTo>
                <a:cubicBezTo>
                  <a:pt x="161" y="307"/>
                  <a:pt x="202" y="307"/>
                  <a:pt x="241" y="295"/>
                </a:cubicBezTo>
                <a:cubicBezTo>
                  <a:pt x="282" y="281"/>
                  <a:pt x="322" y="254"/>
                  <a:pt x="362" y="241"/>
                </a:cubicBezTo>
                <a:cubicBezTo>
                  <a:pt x="429" y="214"/>
                  <a:pt x="496" y="188"/>
                  <a:pt x="562" y="147"/>
                </a:cubicBezTo>
                <a:cubicBezTo>
                  <a:pt x="603" y="134"/>
                  <a:pt x="616" y="81"/>
                  <a:pt x="603" y="54"/>
                </a:cubicBezTo>
                <a:cubicBezTo>
                  <a:pt x="589" y="27"/>
                  <a:pt x="562" y="0"/>
                  <a:pt x="523" y="0"/>
                </a:cubicBezTo>
                <a:close/>
              </a:path>
            </a:pathLst>
          </a:custGeom>
          <a:solidFill>
            <a:srgbClr val="20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2"/>
          <p:cNvSpPr/>
          <p:nvPr/>
        </p:nvSpPr>
        <p:spPr>
          <a:xfrm>
            <a:off x="6672579" y="3973277"/>
            <a:ext cx="64108" cy="29229"/>
          </a:xfrm>
          <a:custGeom>
            <a:avLst/>
            <a:gdLst/>
            <a:ahLst/>
            <a:cxnLst/>
            <a:rect l="l" t="t" r="r" b="b"/>
            <a:pathLst>
              <a:path w="737" h="336" extrusionOk="0">
                <a:moveTo>
                  <a:pt x="616" y="1"/>
                </a:moveTo>
                <a:cubicBezTo>
                  <a:pt x="522" y="27"/>
                  <a:pt x="429" y="41"/>
                  <a:pt x="335" y="68"/>
                </a:cubicBezTo>
                <a:cubicBezTo>
                  <a:pt x="295" y="68"/>
                  <a:pt x="255" y="81"/>
                  <a:pt x="215" y="95"/>
                </a:cubicBezTo>
                <a:cubicBezTo>
                  <a:pt x="188" y="95"/>
                  <a:pt x="161" y="108"/>
                  <a:pt x="135" y="108"/>
                </a:cubicBezTo>
                <a:cubicBezTo>
                  <a:pt x="121" y="122"/>
                  <a:pt x="108" y="122"/>
                  <a:pt x="94" y="134"/>
                </a:cubicBezTo>
                <a:lnTo>
                  <a:pt x="54" y="175"/>
                </a:lnTo>
                <a:cubicBezTo>
                  <a:pt x="1" y="215"/>
                  <a:pt x="28" y="309"/>
                  <a:pt x="94" y="322"/>
                </a:cubicBezTo>
                <a:cubicBezTo>
                  <a:pt x="108" y="322"/>
                  <a:pt x="135" y="336"/>
                  <a:pt x="148" y="336"/>
                </a:cubicBezTo>
                <a:cubicBezTo>
                  <a:pt x="161" y="336"/>
                  <a:pt x="188" y="336"/>
                  <a:pt x="201" y="322"/>
                </a:cubicBezTo>
                <a:cubicBezTo>
                  <a:pt x="228" y="322"/>
                  <a:pt x="242" y="322"/>
                  <a:pt x="268" y="309"/>
                </a:cubicBezTo>
                <a:cubicBezTo>
                  <a:pt x="308" y="295"/>
                  <a:pt x="349" y="282"/>
                  <a:pt x="402" y="268"/>
                </a:cubicBezTo>
                <a:cubicBezTo>
                  <a:pt x="482" y="229"/>
                  <a:pt x="576" y="202"/>
                  <a:pt x="656" y="175"/>
                </a:cubicBezTo>
                <a:cubicBezTo>
                  <a:pt x="709" y="161"/>
                  <a:pt x="736" y="108"/>
                  <a:pt x="723" y="68"/>
                </a:cubicBezTo>
                <a:cubicBezTo>
                  <a:pt x="709" y="27"/>
                  <a:pt x="670" y="1"/>
                  <a:pt x="643" y="1"/>
                </a:cubicBezTo>
                <a:close/>
              </a:path>
            </a:pathLst>
          </a:custGeom>
          <a:solidFill>
            <a:srgbClr val="20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2"/>
          <p:cNvSpPr/>
          <p:nvPr/>
        </p:nvSpPr>
        <p:spPr>
          <a:xfrm>
            <a:off x="6804013" y="3965187"/>
            <a:ext cx="23399" cy="112913"/>
          </a:xfrm>
          <a:custGeom>
            <a:avLst/>
            <a:gdLst/>
            <a:ahLst/>
            <a:cxnLst/>
            <a:rect l="l" t="t" r="r" b="b"/>
            <a:pathLst>
              <a:path w="269" h="1298" extrusionOk="0">
                <a:moveTo>
                  <a:pt x="135" y="1"/>
                </a:moveTo>
                <a:cubicBezTo>
                  <a:pt x="95" y="1"/>
                  <a:pt x="54" y="27"/>
                  <a:pt x="42" y="94"/>
                </a:cubicBezTo>
                <a:cubicBezTo>
                  <a:pt x="15" y="281"/>
                  <a:pt x="15" y="468"/>
                  <a:pt x="1" y="669"/>
                </a:cubicBezTo>
                <a:cubicBezTo>
                  <a:pt x="1" y="762"/>
                  <a:pt x="1" y="869"/>
                  <a:pt x="15" y="964"/>
                </a:cubicBezTo>
                <a:cubicBezTo>
                  <a:pt x="15" y="1057"/>
                  <a:pt x="15" y="1164"/>
                  <a:pt x="68" y="1258"/>
                </a:cubicBezTo>
                <a:cubicBezTo>
                  <a:pt x="81" y="1285"/>
                  <a:pt x="108" y="1297"/>
                  <a:pt x="135" y="1297"/>
                </a:cubicBezTo>
                <a:cubicBezTo>
                  <a:pt x="175" y="1297"/>
                  <a:pt x="215" y="1271"/>
                  <a:pt x="242" y="1231"/>
                </a:cubicBezTo>
                <a:cubicBezTo>
                  <a:pt x="268" y="1137"/>
                  <a:pt x="256" y="1030"/>
                  <a:pt x="242" y="937"/>
                </a:cubicBezTo>
                <a:cubicBezTo>
                  <a:pt x="242" y="843"/>
                  <a:pt x="229" y="750"/>
                  <a:pt x="229" y="655"/>
                </a:cubicBezTo>
                <a:cubicBezTo>
                  <a:pt x="215" y="468"/>
                  <a:pt x="215" y="281"/>
                  <a:pt x="215" y="94"/>
                </a:cubicBezTo>
                <a:cubicBezTo>
                  <a:pt x="215" y="27"/>
                  <a:pt x="175" y="1"/>
                  <a:pt x="135" y="1"/>
                </a:cubicBezTo>
                <a:close/>
              </a:path>
            </a:pathLst>
          </a:custGeom>
          <a:solidFill>
            <a:srgbClr val="20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2"/>
          <p:cNvSpPr/>
          <p:nvPr/>
        </p:nvSpPr>
        <p:spPr>
          <a:xfrm>
            <a:off x="6836633" y="3941874"/>
            <a:ext cx="22268" cy="98995"/>
          </a:xfrm>
          <a:custGeom>
            <a:avLst/>
            <a:gdLst/>
            <a:ahLst/>
            <a:cxnLst/>
            <a:rect l="l" t="t" r="r" b="b"/>
            <a:pathLst>
              <a:path w="256" h="1138" extrusionOk="0">
                <a:moveTo>
                  <a:pt x="134" y="1"/>
                </a:moveTo>
                <a:cubicBezTo>
                  <a:pt x="95" y="1"/>
                  <a:pt x="68" y="28"/>
                  <a:pt x="54" y="67"/>
                </a:cubicBezTo>
                <a:cubicBezTo>
                  <a:pt x="41" y="228"/>
                  <a:pt x="27" y="388"/>
                  <a:pt x="27" y="549"/>
                </a:cubicBezTo>
                <a:cubicBezTo>
                  <a:pt x="14" y="697"/>
                  <a:pt x="0" y="857"/>
                  <a:pt x="14" y="1018"/>
                </a:cubicBezTo>
                <a:cubicBezTo>
                  <a:pt x="14" y="1098"/>
                  <a:pt x="68" y="1137"/>
                  <a:pt x="134" y="1137"/>
                </a:cubicBezTo>
                <a:cubicBezTo>
                  <a:pt x="188" y="1137"/>
                  <a:pt x="241" y="1098"/>
                  <a:pt x="255" y="1018"/>
                </a:cubicBezTo>
                <a:cubicBezTo>
                  <a:pt x="255" y="857"/>
                  <a:pt x="241" y="697"/>
                  <a:pt x="228" y="549"/>
                </a:cubicBezTo>
                <a:cubicBezTo>
                  <a:pt x="228" y="388"/>
                  <a:pt x="214" y="228"/>
                  <a:pt x="202" y="67"/>
                </a:cubicBezTo>
                <a:cubicBezTo>
                  <a:pt x="202" y="28"/>
                  <a:pt x="161" y="1"/>
                  <a:pt x="134" y="1"/>
                </a:cubicBezTo>
                <a:close/>
              </a:path>
            </a:pathLst>
          </a:custGeom>
          <a:solidFill>
            <a:srgbClr val="20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2"/>
          <p:cNvSpPr/>
          <p:nvPr/>
        </p:nvSpPr>
        <p:spPr>
          <a:xfrm>
            <a:off x="6868121" y="3895334"/>
            <a:ext cx="24443" cy="90905"/>
          </a:xfrm>
          <a:custGeom>
            <a:avLst/>
            <a:gdLst/>
            <a:ahLst/>
            <a:cxnLst/>
            <a:rect l="l" t="t" r="r" b="b"/>
            <a:pathLst>
              <a:path w="281" h="1045" extrusionOk="0">
                <a:moveTo>
                  <a:pt x="93" y="1"/>
                </a:moveTo>
                <a:cubicBezTo>
                  <a:pt x="54" y="1"/>
                  <a:pt x="0" y="28"/>
                  <a:pt x="13" y="81"/>
                </a:cubicBezTo>
                <a:cubicBezTo>
                  <a:pt x="27" y="228"/>
                  <a:pt x="40" y="362"/>
                  <a:pt x="40" y="495"/>
                </a:cubicBezTo>
                <a:cubicBezTo>
                  <a:pt x="40" y="643"/>
                  <a:pt x="27" y="777"/>
                  <a:pt x="27" y="923"/>
                </a:cubicBezTo>
                <a:cubicBezTo>
                  <a:pt x="27" y="991"/>
                  <a:pt x="80" y="1044"/>
                  <a:pt x="147" y="1044"/>
                </a:cubicBezTo>
                <a:cubicBezTo>
                  <a:pt x="214" y="1044"/>
                  <a:pt x="254" y="991"/>
                  <a:pt x="268" y="923"/>
                </a:cubicBezTo>
                <a:cubicBezTo>
                  <a:pt x="281" y="777"/>
                  <a:pt x="268" y="629"/>
                  <a:pt x="254" y="495"/>
                </a:cubicBezTo>
                <a:cubicBezTo>
                  <a:pt x="241" y="349"/>
                  <a:pt x="214" y="201"/>
                  <a:pt x="187" y="54"/>
                </a:cubicBezTo>
                <a:cubicBezTo>
                  <a:pt x="173" y="14"/>
                  <a:pt x="134" y="1"/>
                  <a:pt x="93" y="1"/>
                </a:cubicBezTo>
                <a:close/>
              </a:path>
            </a:pathLst>
          </a:custGeom>
          <a:solidFill>
            <a:srgbClr val="20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2"/>
          <p:cNvSpPr/>
          <p:nvPr/>
        </p:nvSpPr>
        <p:spPr>
          <a:xfrm>
            <a:off x="6912310" y="3845315"/>
            <a:ext cx="19833" cy="69853"/>
          </a:xfrm>
          <a:custGeom>
            <a:avLst/>
            <a:gdLst/>
            <a:ahLst/>
            <a:cxnLst/>
            <a:rect l="l" t="t" r="r" b="b"/>
            <a:pathLst>
              <a:path w="228" h="803" extrusionOk="0">
                <a:moveTo>
                  <a:pt x="107" y="0"/>
                </a:moveTo>
                <a:cubicBezTo>
                  <a:pt x="67" y="0"/>
                  <a:pt x="27" y="41"/>
                  <a:pt x="27" y="94"/>
                </a:cubicBezTo>
                <a:lnTo>
                  <a:pt x="13" y="402"/>
                </a:lnTo>
                <a:lnTo>
                  <a:pt x="13" y="549"/>
                </a:lnTo>
                <a:lnTo>
                  <a:pt x="13" y="616"/>
                </a:lnTo>
                <a:cubicBezTo>
                  <a:pt x="0" y="656"/>
                  <a:pt x="0" y="696"/>
                  <a:pt x="13" y="723"/>
                </a:cubicBezTo>
                <a:cubicBezTo>
                  <a:pt x="27" y="763"/>
                  <a:pt x="67" y="803"/>
                  <a:pt x="107" y="803"/>
                </a:cubicBezTo>
                <a:cubicBezTo>
                  <a:pt x="161" y="790"/>
                  <a:pt x="188" y="763"/>
                  <a:pt x="214" y="723"/>
                </a:cubicBezTo>
                <a:cubicBezTo>
                  <a:pt x="227" y="696"/>
                  <a:pt x="214" y="656"/>
                  <a:pt x="214" y="629"/>
                </a:cubicBezTo>
                <a:lnTo>
                  <a:pt x="214" y="549"/>
                </a:lnTo>
                <a:lnTo>
                  <a:pt x="214" y="402"/>
                </a:lnTo>
                <a:lnTo>
                  <a:pt x="201" y="94"/>
                </a:lnTo>
                <a:cubicBezTo>
                  <a:pt x="201" y="41"/>
                  <a:pt x="161" y="0"/>
                  <a:pt x="107" y="0"/>
                </a:cubicBezTo>
                <a:close/>
              </a:path>
            </a:pathLst>
          </a:custGeom>
          <a:solidFill>
            <a:srgbClr val="20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2"/>
          <p:cNvSpPr/>
          <p:nvPr/>
        </p:nvSpPr>
        <p:spPr>
          <a:xfrm>
            <a:off x="6778440" y="3748756"/>
            <a:ext cx="85071" cy="37319"/>
          </a:xfrm>
          <a:custGeom>
            <a:avLst/>
            <a:gdLst/>
            <a:ahLst/>
            <a:cxnLst/>
            <a:rect l="l" t="t" r="r" b="b"/>
            <a:pathLst>
              <a:path w="978" h="429" extrusionOk="0">
                <a:moveTo>
                  <a:pt x="883" y="1"/>
                </a:moveTo>
                <a:cubicBezTo>
                  <a:pt x="750" y="27"/>
                  <a:pt x="616" y="54"/>
                  <a:pt x="496" y="81"/>
                </a:cubicBezTo>
                <a:cubicBezTo>
                  <a:pt x="429" y="94"/>
                  <a:pt x="362" y="108"/>
                  <a:pt x="309" y="134"/>
                </a:cubicBezTo>
                <a:cubicBezTo>
                  <a:pt x="241" y="147"/>
                  <a:pt x="175" y="161"/>
                  <a:pt x="122" y="188"/>
                </a:cubicBezTo>
                <a:cubicBezTo>
                  <a:pt x="54" y="201"/>
                  <a:pt x="1" y="268"/>
                  <a:pt x="27" y="334"/>
                </a:cubicBezTo>
                <a:cubicBezTo>
                  <a:pt x="41" y="402"/>
                  <a:pt x="95" y="429"/>
                  <a:pt x="148" y="429"/>
                </a:cubicBezTo>
                <a:lnTo>
                  <a:pt x="188" y="429"/>
                </a:lnTo>
                <a:cubicBezTo>
                  <a:pt x="255" y="415"/>
                  <a:pt x="309" y="388"/>
                  <a:pt x="375" y="361"/>
                </a:cubicBezTo>
                <a:lnTo>
                  <a:pt x="576" y="281"/>
                </a:lnTo>
                <a:cubicBezTo>
                  <a:pt x="696" y="227"/>
                  <a:pt x="817" y="188"/>
                  <a:pt x="937" y="134"/>
                </a:cubicBezTo>
                <a:cubicBezTo>
                  <a:pt x="964" y="120"/>
                  <a:pt x="978" y="67"/>
                  <a:pt x="964" y="40"/>
                </a:cubicBezTo>
                <a:cubicBezTo>
                  <a:pt x="951" y="13"/>
                  <a:pt x="924" y="1"/>
                  <a:pt x="897" y="1"/>
                </a:cubicBezTo>
                <a:close/>
              </a:path>
            </a:pathLst>
          </a:custGeom>
          <a:solidFill>
            <a:srgbClr val="20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2"/>
          <p:cNvSpPr/>
          <p:nvPr/>
        </p:nvSpPr>
        <p:spPr>
          <a:xfrm>
            <a:off x="6830892" y="3710306"/>
            <a:ext cx="61672" cy="24531"/>
          </a:xfrm>
          <a:custGeom>
            <a:avLst/>
            <a:gdLst/>
            <a:ahLst/>
            <a:cxnLst/>
            <a:rect l="l" t="t" r="r" b="b"/>
            <a:pathLst>
              <a:path w="709" h="282" extrusionOk="0">
                <a:moveTo>
                  <a:pt x="508" y="1"/>
                </a:moveTo>
                <a:cubicBezTo>
                  <a:pt x="441" y="1"/>
                  <a:pt x="375" y="1"/>
                  <a:pt x="321" y="14"/>
                </a:cubicBezTo>
                <a:cubicBezTo>
                  <a:pt x="268" y="27"/>
                  <a:pt x="214" y="27"/>
                  <a:pt x="161" y="54"/>
                </a:cubicBezTo>
                <a:cubicBezTo>
                  <a:pt x="147" y="68"/>
                  <a:pt x="120" y="68"/>
                  <a:pt x="93" y="81"/>
                </a:cubicBezTo>
                <a:cubicBezTo>
                  <a:pt x="80" y="95"/>
                  <a:pt x="54" y="121"/>
                  <a:pt x="40" y="148"/>
                </a:cubicBezTo>
                <a:cubicBezTo>
                  <a:pt x="13" y="161"/>
                  <a:pt x="0" y="202"/>
                  <a:pt x="13" y="229"/>
                </a:cubicBezTo>
                <a:cubicBezTo>
                  <a:pt x="27" y="255"/>
                  <a:pt x="54" y="282"/>
                  <a:pt x="80" y="282"/>
                </a:cubicBezTo>
                <a:lnTo>
                  <a:pt x="93" y="282"/>
                </a:lnTo>
                <a:cubicBezTo>
                  <a:pt x="120" y="282"/>
                  <a:pt x="147" y="282"/>
                  <a:pt x="173" y="268"/>
                </a:cubicBezTo>
                <a:cubicBezTo>
                  <a:pt x="200" y="268"/>
                  <a:pt x="214" y="255"/>
                  <a:pt x="241" y="241"/>
                </a:cubicBezTo>
                <a:cubicBezTo>
                  <a:pt x="280" y="241"/>
                  <a:pt x="321" y="215"/>
                  <a:pt x="361" y="202"/>
                </a:cubicBezTo>
                <a:cubicBezTo>
                  <a:pt x="414" y="188"/>
                  <a:pt x="455" y="188"/>
                  <a:pt x="494" y="175"/>
                </a:cubicBezTo>
                <a:lnTo>
                  <a:pt x="615" y="175"/>
                </a:lnTo>
                <a:cubicBezTo>
                  <a:pt x="669" y="175"/>
                  <a:pt x="709" y="134"/>
                  <a:pt x="709" y="81"/>
                </a:cubicBezTo>
                <a:cubicBezTo>
                  <a:pt x="696" y="41"/>
                  <a:pt x="669" y="14"/>
                  <a:pt x="615" y="1"/>
                </a:cubicBezTo>
                <a:close/>
              </a:path>
            </a:pathLst>
          </a:custGeom>
          <a:solidFill>
            <a:srgbClr val="20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2"/>
          <p:cNvSpPr/>
          <p:nvPr/>
        </p:nvSpPr>
        <p:spPr>
          <a:xfrm>
            <a:off x="8116530" y="2942359"/>
            <a:ext cx="21050" cy="54804"/>
          </a:xfrm>
          <a:custGeom>
            <a:avLst/>
            <a:gdLst/>
            <a:ahLst/>
            <a:cxnLst/>
            <a:rect l="l" t="t" r="r" b="b"/>
            <a:pathLst>
              <a:path w="242" h="630" extrusionOk="0">
                <a:moveTo>
                  <a:pt x="121" y="0"/>
                </a:moveTo>
                <a:cubicBezTo>
                  <a:pt x="95" y="0"/>
                  <a:pt x="54" y="27"/>
                  <a:pt x="41" y="54"/>
                </a:cubicBezTo>
                <a:cubicBezTo>
                  <a:pt x="27" y="148"/>
                  <a:pt x="14" y="241"/>
                  <a:pt x="14" y="321"/>
                </a:cubicBezTo>
                <a:cubicBezTo>
                  <a:pt x="14" y="375"/>
                  <a:pt x="0" y="415"/>
                  <a:pt x="14" y="455"/>
                </a:cubicBezTo>
                <a:cubicBezTo>
                  <a:pt x="14" y="482"/>
                  <a:pt x="14" y="522"/>
                  <a:pt x="27" y="549"/>
                </a:cubicBezTo>
                <a:cubicBezTo>
                  <a:pt x="41" y="576"/>
                  <a:pt x="54" y="589"/>
                  <a:pt x="68" y="616"/>
                </a:cubicBezTo>
                <a:cubicBezTo>
                  <a:pt x="81" y="629"/>
                  <a:pt x="107" y="629"/>
                  <a:pt x="121" y="629"/>
                </a:cubicBezTo>
                <a:cubicBezTo>
                  <a:pt x="148" y="629"/>
                  <a:pt x="161" y="629"/>
                  <a:pt x="175" y="616"/>
                </a:cubicBezTo>
                <a:cubicBezTo>
                  <a:pt x="188" y="589"/>
                  <a:pt x="202" y="576"/>
                  <a:pt x="214" y="549"/>
                </a:cubicBezTo>
                <a:cubicBezTo>
                  <a:pt x="228" y="522"/>
                  <a:pt x="241" y="482"/>
                  <a:pt x="241" y="455"/>
                </a:cubicBezTo>
                <a:cubicBezTo>
                  <a:pt x="241" y="415"/>
                  <a:pt x="241" y="375"/>
                  <a:pt x="228" y="321"/>
                </a:cubicBezTo>
                <a:cubicBezTo>
                  <a:pt x="228" y="241"/>
                  <a:pt x="214" y="148"/>
                  <a:pt x="202" y="54"/>
                </a:cubicBezTo>
                <a:cubicBezTo>
                  <a:pt x="202" y="27"/>
                  <a:pt x="161" y="0"/>
                  <a:pt x="121" y="0"/>
                </a:cubicBezTo>
                <a:close/>
              </a:path>
            </a:pathLst>
          </a:custGeom>
          <a:solidFill>
            <a:srgbClr val="20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2"/>
          <p:cNvSpPr/>
          <p:nvPr/>
        </p:nvSpPr>
        <p:spPr>
          <a:xfrm>
            <a:off x="8174723" y="2883031"/>
            <a:ext cx="59411" cy="24444"/>
          </a:xfrm>
          <a:custGeom>
            <a:avLst/>
            <a:gdLst/>
            <a:ahLst/>
            <a:cxnLst/>
            <a:rect l="l" t="t" r="r" b="b"/>
            <a:pathLst>
              <a:path w="683" h="281" extrusionOk="0">
                <a:moveTo>
                  <a:pt x="522" y="1"/>
                </a:moveTo>
                <a:cubicBezTo>
                  <a:pt x="496" y="1"/>
                  <a:pt x="469" y="13"/>
                  <a:pt x="428" y="13"/>
                </a:cubicBezTo>
                <a:cubicBezTo>
                  <a:pt x="389" y="27"/>
                  <a:pt x="348" y="40"/>
                  <a:pt x="308" y="40"/>
                </a:cubicBezTo>
                <a:cubicBezTo>
                  <a:pt x="214" y="67"/>
                  <a:pt x="121" y="94"/>
                  <a:pt x="41" y="147"/>
                </a:cubicBezTo>
                <a:cubicBezTo>
                  <a:pt x="14" y="161"/>
                  <a:pt x="0" y="188"/>
                  <a:pt x="14" y="215"/>
                </a:cubicBezTo>
                <a:cubicBezTo>
                  <a:pt x="14" y="241"/>
                  <a:pt x="27" y="268"/>
                  <a:pt x="54" y="268"/>
                </a:cubicBezTo>
                <a:cubicBezTo>
                  <a:pt x="94" y="268"/>
                  <a:pt x="121" y="281"/>
                  <a:pt x="161" y="281"/>
                </a:cubicBezTo>
                <a:cubicBezTo>
                  <a:pt x="214" y="281"/>
                  <a:pt x="282" y="268"/>
                  <a:pt x="348" y="254"/>
                </a:cubicBezTo>
                <a:cubicBezTo>
                  <a:pt x="401" y="254"/>
                  <a:pt x="442" y="241"/>
                  <a:pt x="482" y="227"/>
                </a:cubicBezTo>
                <a:cubicBezTo>
                  <a:pt x="535" y="215"/>
                  <a:pt x="603" y="215"/>
                  <a:pt x="642" y="174"/>
                </a:cubicBezTo>
                <a:cubicBezTo>
                  <a:pt x="683" y="120"/>
                  <a:pt x="683" y="40"/>
                  <a:pt x="616" y="13"/>
                </a:cubicBezTo>
                <a:cubicBezTo>
                  <a:pt x="589" y="1"/>
                  <a:pt x="576" y="1"/>
                  <a:pt x="549" y="1"/>
                </a:cubicBezTo>
                <a:close/>
              </a:path>
            </a:pathLst>
          </a:custGeom>
          <a:solidFill>
            <a:srgbClr val="20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2"/>
          <p:cNvSpPr/>
          <p:nvPr/>
        </p:nvSpPr>
        <p:spPr>
          <a:xfrm>
            <a:off x="8206125" y="3009863"/>
            <a:ext cx="24530" cy="90818"/>
          </a:xfrm>
          <a:custGeom>
            <a:avLst/>
            <a:gdLst/>
            <a:ahLst/>
            <a:cxnLst/>
            <a:rect l="l" t="t" r="r" b="b"/>
            <a:pathLst>
              <a:path w="282" h="1044" extrusionOk="0">
                <a:moveTo>
                  <a:pt x="121" y="0"/>
                </a:moveTo>
                <a:cubicBezTo>
                  <a:pt x="94" y="0"/>
                  <a:pt x="67" y="14"/>
                  <a:pt x="67" y="41"/>
                </a:cubicBezTo>
                <a:cubicBezTo>
                  <a:pt x="14" y="201"/>
                  <a:pt x="1" y="348"/>
                  <a:pt x="1" y="508"/>
                </a:cubicBezTo>
                <a:cubicBezTo>
                  <a:pt x="1" y="669"/>
                  <a:pt x="28" y="829"/>
                  <a:pt x="81" y="977"/>
                </a:cubicBezTo>
                <a:cubicBezTo>
                  <a:pt x="94" y="1017"/>
                  <a:pt x="135" y="1043"/>
                  <a:pt x="174" y="1043"/>
                </a:cubicBezTo>
                <a:lnTo>
                  <a:pt x="201" y="1043"/>
                </a:lnTo>
                <a:cubicBezTo>
                  <a:pt x="255" y="1031"/>
                  <a:pt x="281" y="977"/>
                  <a:pt x="268" y="924"/>
                </a:cubicBezTo>
                <a:cubicBezTo>
                  <a:pt x="242" y="790"/>
                  <a:pt x="201" y="656"/>
                  <a:pt x="188" y="508"/>
                </a:cubicBezTo>
                <a:cubicBezTo>
                  <a:pt x="174" y="362"/>
                  <a:pt x="174" y="214"/>
                  <a:pt x="188" y="80"/>
                </a:cubicBezTo>
                <a:cubicBezTo>
                  <a:pt x="201" y="27"/>
                  <a:pt x="161" y="0"/>
                  <a:pt x="121" y="0"/>
                </a:cubicBezTo>
                <a:close/>
              </a:path>
            </a:pathLst>
          </a:custGeom>
          <a:solidFill>
            <a:srgbClr val="20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2"/>
          <p:cNvSpPr/>
          <p:nvPr/>
        </p:nvSpPr>
        <p:spPr>
          <a:xfrm>
            <a:off x="8423674" y="3510142"/>
            <a:ext cx="85071" cy="48975"/>
          </a:xfrm>
          <a:custGeom>
            <a:avLst/>
            <a:gdLst/>
            <a:ahLst/>
            <a:cxnLst/>
            <a:rect l="l" t="t" r="r" b="b"/>
            <a:pathLst>
              <a:path w="978" h="563" extrusionOk="0">
                <a:moveTo>
                  <a:pt x="108" y="1"/>
                </a:moveTo>
                <a:cubicBezTo>
                  <a:pt x="81" y="1"/>
                  <a:pt x="54" y="15"/>
                  <a:pt x="27" y="42"/>
                </a:cubicBezTo>
                <a:cubicBezTo>
                  <a:pt x="1" y="68"/>
                  <a:pt x="1" y="108"/>
                  <a:pt x="27" y="149"/>
                </a:cubicBezTo>
                <a:cubicBezTo>
                  <a:pt x="54" y="215"/>
                  <a:pt x="134" y="268"/>
                  <a:pt x="202" y="322"/>
                </a:cubicBezTo>
                <a:cubicBezTo>
                  <a:pt x="255" y="363"/>
                  <a:pt x="322" y="402"/>
                  <a:pt x="389" y="429"/>
                </a:cubicBezTo>
                <a:cubicBezTo>
                  <a:pt x="469" y="470"/>
                  <a:pt x="536" y="509"/>
                  <a:pt x="616" y="523"/>
                </a:cubicBezTo>
                <a:cubicBezTo>
                  <a:pt x="670" y="536"/>
                  <a:pt x="750" y="563"/>
                  <a:pt x="817" y="563"/>
                </a:cubicBezTo>
                <a:cubicBezTo>
                  <a:pt x="830" y="563"/>
                  <a:pt x="857" y="563"/>
                  <a:pt x="884" y="550"/>
                </a:cubicBezTo>
                <a:cubicBezTo>
                  <a:pt x="924" y="536"/>
                  <a:pt x="951" y="509"/>
                  <a:pt x="964" y="470"/>
                </a:cubicBezTo>
                <a:cubicBezTo>
                  <a:pt x="978" y="443"/>
                  <a:pt x="964" y="389"/>
                  <a:pt x="937" y="363"/>
                </a:cubicBezTo>
                <a:cubicBezTo>
                  <a:pt x="871" y="309"/>
                  <a:pt x="777" y="295"/>
                  <a:pt x="696" y="268"/>
                </a:cubicBezTo>
                <a:cubicBezTo>
                  <a:pt x="670" y="268"/>
                  <a:pt x="630" y="256"/>
                  <a:pt x="603" y="242"/>
                </a:cubicBezTo>
                <a:cubicBezTo>
                  <a:pt x="576" y="229"/>
                  <a:pt x="563" y="229"/>
                  <a:pt x="550" y="229"/>
                </a:cubicBezTo>
                <a:cubicBezTo>
                  <a:pt x="550" y="215"/>
                  <a:pt x="536" y="215"/>
                  <a:pt x="523" y="215"/>
                </a:cubicBezTo>
                <a:lnTo>
                  <a:pt x="509" y="215"/>
                </a:lnTo>
                <a:cubicBezTo>
                  <a:pt x="456" y="188"/>
                  <a:pt x="389" y="149"/>
                  <a:pt x="336" y="122"/>
                </a:cubicBezTo>
                <a:cubicBezTo>
                  <a:pt x="268" y="81"/>
                  <a:pt x="202" y="28"/>
                  <a:pt x="134" y="1"/>
                </a:cubicBezTo>
                <a:close/>
              </a:path>
            </a:pathLst>
          </a:custGeom>
          <a:solidFill>
            <a:srgbClr val="0A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2"/>
          <p:cNvSpPr/>
          <p:nvPr/>
        </p:nvSpPr>
        <p:spPr>
          <a:xfrm>
            <a:off x="8435330" y="3476477"/>
            <a:ext cx="71067" cy="28011"/>
          </a:xfrm>
          <a:custGeom>
            <a:avLst/>
            <a:gdLst/>
            <a:ahLst/>
            <a:cxnLst/>
            <a:rect l="l" t="t" r="r" b="b"/>
            <a:pathLst>
              <a:path w="817" h="322" extrusionOk="0">
                <a:moveTo>
                  <a:pt x="107" y="0"/>
                </a:moveTo>
                <a:cubicBezTo>
                  <a:pt x="54" y="0"/>
                  <a:pt x="14" y="40"/>
                  <a:pt x="14" y="94"/>
                </a:cubicBezTo>
                <a:cubicBezTo>
                  <a:pt x="0" y="147"/>
                  <a:pt x="41" y="188"/>
                  <a:pt x="81" y="201"/>
                </a:cubicBezTo>
                <a:cubicBezTo>
                  <a:pt x="134" y="214"/>
                  <a:pt x="188" y="241"/>
                  <a:pt x="241" y="254"/>
                </a:cubicBezTo>
                <a:lnTo>
                  <a:pt x="402" y="295"/>
                </a:lnTo>
                <a:cubicBezTo>
                  <a:pt x="469" y="308"/>
                  <a:pt x="536" y="322"/>
                  <a:pt x="589" y="322"/>
                </a:cubicBezTo>
                <a:lnTo>
                  <a:pt x="656" y="322"/>
                </a:lnTo>
                <a:cubicBezTo>
                  <a:pt x="696" y="322"/>
                  <a:pt x="750" y="308"/>
                  <a:pt x="790" y="281"/>
                </a:cubicBezTo>
                <a:cubicBezTo>
                  <a:pt x="817" y="241"/>
                  <a:pt x="817" y="214"/>
                  <a:pt x="790" y="174"/>
                </a:cubicBezTo>
                <a:cubicBezTo>
                  <a:pt x="763" y="107"/>
                  <a:pt x="696" y="94"/>
                  <a:pt x="630" y="67"/>
                </a:cubicBezTo>
                <a:cubicBezTo>
                  <a:pt x="576" y="54"/>
                  <a:pt x="523" y="40"/>
                  <a:pt x="469" y="40"/>
                </a:cubicBezTo>
                <a:cubicBezTo>
                  <a:pt x="416" y="27"/>
                  <a:pt x="362" y="27"/>
                  <a:pt x="295" y="13"/>
                </a:cubicBezTo>
                <a:cubicBezTo>
                  <a:pt x="241" y="0"/>
                  <a:pt x="175" y="0"/>
                  <a:pt x="107" y="0"/>
                </a:cubicBezTo>
                <a:close/>
              </a:path>
            </a:pathLst>
          </a:custGeom>
          <a:solidFill>
            <a:srgbClr val="0A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2"/>
          <p:cNvSpPr/>
          <p:nvPr/>
        </p:nvSpPr>
        <p:spPr>
          <a:xfrm>
            <a:off x="8303896" y="3452033"/>
            <a:ext cx="55931" cy="65243"/>
          </a:xfrm>
          <a:custGeom>
            <a:avLst/>
            <a:gdLst/>
            <a:ahLst/>
            <a:cxnLst/>
            <a:rect l="l" t="t" r="r" b="b"/>
            <a:pathLst>
              <a:path w="643" h="750" extrusionOk="0">
                <a:moveTo>
                  <a:pt x="536" y="0"/>
                </a:moveTo>
                <a:cubicBezTo>
                  <a:pt x="509" y="0"/>
                  <a:pt x="482" y="14"/>
                  <a:pt x="455" y="27"/>
                </a:cubicBezTo>
                <a:cubicBezTo>
                  <a:pt x="388" y="94"/>
                  <a:pt x="322" y="174"/>
                  <a:pt x="254" y="255"/>
                </a:cubicBezTo>
                <a:cubicBezTo>
                  <a:pt x="227" y="294"/>
                  <a:pt x="188" y="335"/>
                  <a:pt x="161" y="375"/>
                </a:cubicBezTo>
                <a:cubicBezTo>
                  <a:pt x="120" y="415"/>
                  <a:pt x="81" y="469"/>
                  <a:pt x="54" y="508"/>
                </a:cubicBezTo>
                <a:cubicBezTo>
                  <a:pt x="27" y="576"/>
                  <a:pt x="0" y="656"/>
                  <a:pt x="27" y="710"/>
                </a:cubicBezTo>
                <a:cubicBezTo>
                  <a:pt x="40" y="749"/>
                  <a:pt x="81" y="749"/>
                  <a:pt x="108" y="749"/>
                </a:cubicBezTo>
                <a:lnTo>
                  <a:pt x="134" y="749"/>
                </a:lnTo>
                <a:cubicBezTo>
                  <a:pt x="174" y="749"/>
                  <a:pt x="201" y="722"/>
                  <a:pt x="227" y="710"/>
                </a:cubicBezTo>
                <a:cubicBezTo>
                  <a:pt x="281" y="669"/>
                  <a:pt x="308" y="615"/>
                  <a:pt x="348" y="576"/>
                </a:cubicBezTo>
                <a:cubicBezTo>
                  <a:pt x="375" y="535"/>
                  <a:pt x="402" y="495"/>
                  <a:pt x="429" y="442"/>
                </a:cubicBezTo>
                <a:cubicBezTo>
                  <a:pt x="495" y="348"/>
                  <a:pt x="562" y="255"/>
                  <a:pt x="616" y="148"/>
                </a:cubicBezTo>
                <a:cubicBezTo>
                  <a:pt x="643" y="107"/>
                  <a:pt x="629" y="54"/>
                  <a:pt x="589" y="27"/>
                </a:cubicBezTo>
                <a:cubicBezTo>
                  <a:pt x="575" y="14"/>
                  <a:pt x="548" y="0"/>
                  <a:pt x="536" y="0"/>
                </a:cubicBezTo>
                <a:close/>
              </a:path>
            </a:pathLst>
          </a:custGeom>
          <a:solidFill>
            <a:srgbClr val="0A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2"/>
          <p:cNvSpPr/>
          <p:nvPr/>
        </p:nvSpPr>
        <p:spPr>
          <a:xfrm>
            <a:off x="8335297" y="3490396"/>
            <a:ext cx="46624" cy="57065"/>
          </a:xfrm>
          <a:custGeom>
            <a:avLst/>
            <a:gdLst/>
            <a:ahLst/>
            <a:cxnLst/>
            <a:rect l="l" t="t" r="r" b="b"/>
            <a:pathLst>
              <a:path w="536" h="656" extrusionOk="0">
                <a:moveTo>
                  <a:pt x="442" y="1"/>
                </a:moveTo>
                <a:cubicBezTo>
                  <a:pt x="428" y="1"/>
                  <a:pt x="401" y="14"/>
                  <a:pt x="389" y="28"/>
                </a:cubicBezTo>
                <a:cubicBezTo>
                  <a:pt x="362" y="54"/>
                  <a:pt x="335" y="81"/>
                  <a:pt x="308" y="121"/>
                </a:cubicBezTo>
                <a:cubicBezTo>
                  <a:pt x="282" y="148"/>
                  <a:pt x="255" y="174"/>
                  <a:pt x="228" y="215"/>
                </a:cubicBezTo>
                <a:cubicBezTo>
                  <a:pt x="175" y="281"/>
                  <a:pt x="107" y="349"/>
                  <a:pt x="54" y="429"/>
                </a:cubicBezTo>
                <a:cubicBezTo>
                  <a:pt x="14" y="483"/>
                  <a:pt x="0" y="549"/>
                  <a:pt x="27" y="602"/>
                </a:cubicBezTo>
                <a:cubicBezTo>
                  <a:pt x="54" y="643"/>
                  <a:pt x="80" y="656"/>
                  <a:pt x="121" y="656"/>
                </a:cubicBezTo>
                <a:cubicBezTo>
                  <a:pt x="161" y="656"/>
                  <a:pt x="201" y="629"/>
                  <a:pt x="228" y="602"/>
                </a:cubicBezTo>
                <a:cubicBezTo>
                  <a:pt x="268" y="563"/>
                  <a:pt x="294" y="522"/>
                  <a:pt x="321" y="483"/>
                </a:cubicBezTo>
                <a:cubicBezTo>
                  <a:pt x="335" y="442"/>
                  <a:pt x="362" y="402"/>
                  <a:pt x="375" y="376"/>
                </a:cubicBezTo>
                <a:lnTo>
                  <a:pt x="455" y="255"/>
                </a:lnTo>
                <a:cubicBezTo>
                  <a:pt x="469" y="215"/>
                  <a:pt x="496" y="174"/>
                  <a:pt x="508" y="121"/>
                </a:cubicBezTo>
                <a:cubicBezTo>
                  <a:pt x="535" y="81"/>
                  <a:pt x="522" y="41"/>
                  <a:pt x="496" y="28"/>
                </a:cubicBezTo>
                <a:cubicBezTo>
                  <a:pt x="482" y="14"/>
                  <a:pt x="469" y="1"/>
                  <a:pt x="442" y="1"/>
                </a:cubicBezTo>
                <a:close/>
              </a:path>
            </a:pathLst>
          </a:custGeom>
          <a:solidFill>
            <a:srgbClr val="0A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2"/>
          <p:cNvSpPr/>
          <p:nvPr/>
        </p:nvSpPr>
        <p:spPr>
          <a:xfrm>
            <a:off x="8383052" y="3621837"/>
            <a:ext cx="33750" cy="81597"/>
          </a:xfrm>
          <a:custGeom>
            <a:avLst/>
            <a:gdLst/>
            <a:ahLst/>
            <a:cxnLst/>
            <a:rect l="l" t="t" r="r" b="b"/>
            <a:pathLst>
              <a:path w="388" h="938" extrusionOk="0">
                <a:moveTo>
                  <a:pt x="241" y="1"/>
                </a:moveTo>
                <a:cubicBezTo>
                  <a:pt x="214" y="1"/>
                  <a:pt x="187" y="15"/>
                  <a:pt x="173" y="28"/>
                </a:cubicBezTo>
                <a:cubicBezTo>
                  <a:pt x="54" y="135"/>
                  <a:pt x="0" y="309"/>
                  <a:pt x="0" y="470"/>
                </a:cubicBezTo>
                <a:cubicBezTo>
                  <a:pt x="0" y="630"/>
                  <a:pt x="54" y="804"/>
                  <a:pt x="187" y="911"/>
                </a:cubicBezTo>
                <a:cubicBezTo>
                  <a:pt x="200" y="924"/>
                  <a:pt x="241" y="937"/>
                  <a:pt x="268" y="937"/>
                </a:cubicBezTo>
                <a:cubicBezTo>
                  <a:pt x="294" y="937"/>
                  <a:pt x="307" y="937"/>
                  <a:pt x="334" y="924"/>
                </a:cubicBezTo>
                <a:cubicBezTo>
                  <a:pt x="375" y="884"/>
                  <a:pt x="387" y="817"/>
                  <a:pt x="361" y="764"/>
                </a:cubicBezTo>
                <a:lnTo>
                  <a:pt x="348" y="750"/>
                </a:lnTo>
                <a:lnTo>
                  <a:pt x="348" y="737"/>
                </a:lnTo>
                <a:lnTo>
                  <a:pt x="348" y="723"/>
                </a:lnTo>
                <a:lnTo>
                  <a:pt x="334" y="723"/>
                </a:lnTo>
                <a:cubicBezTo>
                  <a:pt x="334" y="710"/>
                  <a:pt x="321" y="697"/>
                  <a:pt x="321" y="684"/>
                </a:cubicBezTo>
                <a:cubicBezTo>
                  <a:pt x="321" y="670"/>
                  <a:pt x="307" y="657"/>
                  <a:pt x="307" y="657"/>
                </a:cubicBezTo>
                <a:lnTo>
                  <a:pt x="307" y="670"/>
                </a:lnTo>
                <a:cubicBezTo>
                  <a:pt x="307" y="657"/>
                  <a:pt x="307" y="643"/>
                  <a:pt x="294" y="616"/>
                </a:cubicBezTo>
                <a:cubicBezTo>
                  <a:pt x="294" y="590"/>
                  <a:pt x="280" y="563"/>
                  <a:pt x="268" y="536"/>
                </a:cubicBezTo>
                <a:lnTo>
                  <a:pt x="268" y="496"/>
                </a:lnTo>
                <a:lnTo>
                  <a:pt x="268" y="483"/>
                </a:lnTo>
                <a:lnTo>
                  <a:pt x="268" y="456"/>
                </a:lnTo>
                <a:lnTo>
                  <a:pt x="268" y="376"/>
                </a:lnTo>
                <a:lnTo>
                  <a:pt x="268" y="349"/>
                </a:lnTo>
                <a:lnTo>
                  <a:pt x="268" y="336"/>
                </a:lnTo>
                <a:lnTo>
                  <a:pt x="268" y="322"/>
                </a:lnTo>
                <a:lnTo>
                  <a:pt x="268" y="295"/>
                </a:lnTo>
                <a:cubicBezTo>
                  <a:pt x="280" y="282"/>
                  <a:pt x="280" y="269"/>
                  <a:pt x="280" y="256"/>
                </a:cubicBezTo>
                <a:cubicBezTo>
                  <a:pt x="294" y="242"/>
                  <a:pt x="294" y="242"/>
                  <a:pt x="294" y="229"/>
                </a:cubicBezTo>
                <a:lnTo>
                  <a:pt x="294" y="215"/>
                </a:lnTo>
                <a:cubicBezTo>
                  <a:pt x="307" y="215"/>
                  <a:pt x="307" y="202"/>
                  <a:pt x="307" y="188"/>
                </a:cubicBezTo>
                <a:lnTo>
                  <a:pt x="321" y="175"/>
                </a:lnTo>
                <a:cubicBezTo>
                  <a:pt x="321" y="161"/>
                  <a:pt x="321" y="135"/>
                  <a:pt x="334" y="122"/>
                </a:cubicBezTo>
                <a:cubicBezTo>
                  <a:pt x="348" y="81"/>
                  <a:pt x="321" y="28"/>
                  <a:pt x="294" y="15"/>
                </a:cubicBezTo>
                <a:cubicBezTo>
                  <a:pt x="268" y="1"/>
                  <a:pt x="254" y="1"/>
                  <a:pt x="241" y="1"/>
                </a:cubicBezTo>
                <a:close/>
              </a:path>
            </a:pathLst>
          </a:custGeom>
          <a:solidFill>
            <a:srgbClr val="0A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2"/>
          <p:cNvSpPr/>
          <p:nvPr/>
        </p:nvSpPr>
        <p:spPr>
          <a:xfrm>
            <a:off x="8736733" y="3854623"/>
            <a:ext cx="34968" cy="71071"/>
          </a:xfrm>
          <a:custGeom>
            <a:avLst/>
            <a:gdLst/>
            <a:ahLst/>
            <a:cxnLst/>
            <a:rect l="l" t="t" r="r" b="b"/>
            <a:pathLst>
              <a:path w="402" h="817" extrusionOk="0">
                <a:moveTo>
                  <a:pt x="308" y="0"/>
                </a:moveTo>
                <a:cubicBezTo>
                  <a:pt x="281" y="0"/>
                  <a:pt x="254" y="14"/>
                  <a:pt x="241" y="41"/>
                </a:cubicBezTo>
                <a:cubicBezTo>
                  <a:pt x="188" y="148"/>
                  <a:pt x="147" y="255"/>
                  <a:pt x="107" y="362"/>
                </a:cubicBezTo>
                <a:cubicBezTo>
                  <a:pt x="94" y="415"/>
                  <a:pt x="67" y="469"/>
                  <a:pt x="54" y="509"/>
                </a:cubicBezTo>
                <a:cubicBezTo>
                  <a:pt x="27" y="576"/>
                  <a:pt x="0" y="629"/>
                  <a:pt x="0" y="696"/>
                </a:cubicBezTo>
                <a:cubicBezTo>
                  <a:pt x="0" y="749"/>
                  <a:pt x="40" y="803"/>
                  <a:pt x="94" y="817"/>
                </a:cubicBezTo>
                <a:lnTo>
                  <a:pt x="120" y="817"/>
                </a:lnTo>
                <a:cubicBezTo>
                  <a:pt x="161" y="817"/>
                  <a:pt x="188" y="790"/>
                  <a:pt x="215" y="763"/>
                </a:cubicBezTo>
                <a:cubicBezTo>
                  <a:pt x="254" y="710"/>
                  <a:pt x="268" y="629"/>
                  <a:pt x="281" y="576"/>
                </a:cubicBezTo>
                <a:cubicBezTo>
                  <a:pt x="295" y="522"/>
                  <a:pt x="308" y="482"/>
                  <a:pt x="322" y="428"/>
                </a:cubicBezTo>
                <a:cubicBezTo>
                  <a:pt x="348" y="321"/>
                  <a:pt x="375" y="214"/>
                  <a:pt x="388" y="107"/>
                </a:cubicBezTo>
                <a:cubicBezTo>
                  <a:pt x="402" y="68"/>
                  <a:pt x="388" y="14"/>
                  <a:pt x="348" y="0"/>
                </a:cubicBezTo>
                <a:close/>
              </a:path>
            </a:pathLst>
          </a:custGeom>
          <a:solidFill>
            <a:srgbClr val="20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2"/>
          <p:cNvSpPr/>
          <p:nvPr/>
        </p:nvSpPr>
        <p:spPr>
          <a:xfrm>
            <a:off x="8822848" y="3945353"/>
            <a:ext cx="33750" cy="100125"/>
          </a:xfrm>
          <a:custGeom>
            <a:avLst/>
            <a:gdLst/>
            <a:ahLst/>
            <a:cxnLst/>
            <a:rect l="l" t="t" r="r" b="b"/>
            <a:pathLst>
              <a:path w="388" h="1151" extrusionOk="0">
                <a:moveTo>
                  <a:pt x="295" y="1"/>
                </a:moveTo>
                <a:cubicBezTo>
                  <a:pt x="268" y="1"/>
                  <a:pt x="227" y="14"/>
                  <a:pt x="227" y="54"/>
                </a:cubicBezTo>
                <a:cubicBezTo>
                  <a:pt x="200" y="229"/>
                  <a:pt x="161" y="402"/>
                  <a:pt x="120" y="576"/>
                </a:cubicBezTo>
                <a:cubicBezTo>
                  <a:pt x="93" y="669"/>
                  <a:pt x="67" y="750"/>
                  <a:pt x="54" y="830"/>
                </a:cubicBezTo>
                <a:cubicBezTo>
                  <a:pt x="27" y="924"/>
                  <a:pt x="0" y="1017"/>
                  <a:pt x="27" y="1097"/>
                </a:cubicBezTo>
                <a:cubicBezTo>
                  <a:pt x="27" y="1138"/>
                  <a:pt x="67" y="1151"/>
                  <a:pt x="93" y="1151"/>
                </a:cubicBezTo>
                <a:cubicBezTo>
                  <a:pt x="107" y="1151"/>
                  <a:pt x="134" y="1151"/>
                  <a:pt x="147" y="1138"/>
                </a:cubicBezTo>
                <a:cubicBezTo>
                  <a:pt x="214" y="1071"/>
                  <a:pt x="254" y="978"/>
                  <a:pt x="281" y="897"/>
                </a:cubicBezTo>
                <a:cubicBezTo>
                  <a:pt x="295" y="803"/>
                  <a:pt x="321" y="710"/>
                  <a:pt x="334" y="630"/>
                </a:cubicBezTo>
                <a:cubicBezTo>
                  <a:pt x="361" y="443"/>
                  <a:pt x="388" y="268"/>
                  <a:pt x="388" y="81"/>
                </a:cubicBezTo>
                <a:cubicBezTo>
                  <a:pt x="388" y="27"/>
                  <a:pt x="348" y="1"/>
                  <a:pt x="295" y="1"/>
                </a:cubicBezTo>
                <a:close/>
              </a:path>
            </a:pathLst>
          </a:custGeom>
          <a:solidFill>
            <a:srgbClr val="20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2"/>
          <p:cNvSpPr/>
          <p:nvPr/>
        </p:nvSpPr>
        <p:spPr>
          <a:xfrm>
            <a:off x="8893741" y="3897683"/>
            <a:ext cx="75764" cy="23400"/>
          </a:xfrm>
          <a:custGeom>
            <a:avLst/>
            <a:gdLst/>
            <a:ahLst/>
            <a:cxnLst/>
            <a:rect l="l" t="t" r="r" b="b"/>
            <a:pathLst>
              <a:path w="871" h="269" extrusionOk="0">
                <a:moveTo>
                  <a:pt x="108" y="1"/>
                </a:moveTo>
                <a:cubicBezTo>
                  <a:pt x="15" y="1"/>
                  <a:pt x="1" y="134"/>
                  <a:pt x="81" y="147"/>
                </a:cubicBezTo>
                <a:cubicBezTo>
                  <a:pt x="202" y="188"/>
                  <a:pt x="309" y="215"/>
                  <a:pt x="429" y="228"/>
                </a:cubicBezTo>
                <a:cubicBezTo>
                  <a:pt x="482" y="241"/>
                  <a:pt x="536" y="254"/>
                  <a:pt x="589" y="254"/>
                </a:cubicBezTo>
                <a:cubicBezTo>
                  <a:pt x="630" y="268"/>
                  <a:pt x="657" y="268"/>
                  <a:pt x="696" y="268"/>
                </a:cubicBezTo>
                <a:lnTo>
                  <a:pt x="710" y="268"/>
                </a:lnTo>
                <a:cubicBezTo>
                  <a:pt x="737" y="268"/>
                  <a:pt x="764" y="268"/>
                  <a:pt x="790" y="254"/>
                </a:cubicBezTo>
                <a:cubicBezTo>
                  <a:pt x="857" y="241"/>
                  <a:pt x="871" y="147"/>
                  <a:pt x="817" y="121"/>
                </a:cubicBezTo>
                <a:cubicBezTo>
                  <a:pt x="790" y="94"/>
                  <a:pt x="750" y="81"/>
                  <a:pt x="723" y="67"/>
                </a:cubicBezTo>
                <a:cubicBezTo>
                  <a:pt x="696" y="67"/>
                  <a:pt x="670" y="67"/>
                  <a:pt x="643" y="54"/>
                </a:cubicBezTo>
                <a:cubicBezTo>
                  <a:pt x="576" y="54"/>
                  <a:pt x="523" y="40"/>
                  <a:pt x="456" y="27"/>
                </a:cubicBezTo>
                <a:cubicBezTo>
                  <a:pt x="336" y="14"/>
                  <a:pt x="215" y="1"/>
                  <a:pt x="108" y="1"/>
                </a:cubicBezTo>
                <a:close/>
              </a:path>
            </a:pathLst>
          </a:custGeom>
          <a:solidFill>
            <a:srgbClr val="20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2"/>
          <p:cNvSpPr/>
          <p:nvPr/>
        </p:nvSpPr>
        <p:spPr>
          <a:xfrm>
            <a:off x="8892610" y="4072272"/>
            <a:ext cx="32706" cy="68635"/>
          </a:xfrm>
          <a:custGeom>
            <a:avLst/>
            <a:gdLst/>
            <a:ahLst/>
            <a:cxnLst/>
            <a:rect l="l" t="t" r="r" b="b"/>
            <a:pathLst>
              <a:path w="376" h="789" extrusionOk="0">
                <a:moveTo>
                  <a:pt x="281" y="0"/>
                </a:moveTo>
                <a:cubicBezTo>
                  <a:pt x="242" y="0"/>
                  <a:pt x="201" y="13"/>
                  <a:pt x="188" y="40"/>
                </a:cubicBezTo>
                <a:cubicBezTo>
                  <a:pt x="148" y="147"/>
                  <a:pt x="121" y="268"/>
                  <a:pt x="81" y="375"/>
                </a:cubicBezTo>
                <a:lnTo>
                  <a:pt x="41" y="535"/>
                </a:lnTo>
                <a:cubicBezTo>
                  <a:pt x="28" y="602"/>
                  <a:pt x="1" y="682"/>
                  <a:pt x="41" y="749"/>
                </a:cubicBezTo>
                <a:cubicBezTo>
                  <a:pt x="54" y="776"/>
                  <a:pt x="94" y="789"/>
                  <a:pt x="121" y="789"/>
                </a:cubicBezTo>
                <a:cubicBezTo>
                  <a:pt x="135" y="789"/>
                  <a:pt x="148" y="789"/>
                  <a:pt x="174" y="776"/>
                </a:cubicBezTo>
                <a:cubicBezTo>
                  <a:pt x="242" y="749"/>
                  <a:pt x="255" y="655"/>
                  <a:pt x="268" y="602"/>
                </a:cubicBezTo>
                <a:lnTo>
                  <a:pt x="308" y="441"/>
                </a:lnTo>
                <a:cubicBezTo>
                  <a:pt x="335" y="321"/>
                  <a:pt x="362" y="214"/>
                  <a:pt x="362" y="93"/>
                </a:cubicBezTo>
                <a:cubicBezTo>
                  <a:pt x="375" y="54"/>
                  <a:pt x="335" y="13"/>
                  <a:pt x="295" y="0"/>
                </a:cubicBezTo>
                <a:close/>
              </a:path>
            </a:pathLst>
          </a:custGeom>
          <a:solidFill>
            <a:srgbClr val="20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2"/>
          <p:cNvSpPr/>
          <p:nvPr/>
        </p:nvSpPr>
        <p:spPr>
          <a:xfrm>
            <a:off x="8982205" y="4012857"/>
            <a:ext cx="47842" cy="19921"/>
          </a:xfrm>
          <a:custGeom>
            <a:avLst/>
            <a:gdLst/>
            <a:ahLst/>
            <a:cxnLst/>
            <a:rect l="l" t="t" r="r" b="b"/>
            <a:pathLst>
              <a:path w="550" h="229" extrusionOk="0">
                <a:moveTo>
                  <a:pt x="255" y="0"/>
                </a:moveTo>
                <a:cubicBezTo>
                  <a:pt x="188" y="0"/>
                  <a:pt x="121" y="14"/>
                  <a:pt x="68" y="27"/>
                </a:cubicBezTo>
                <a:cubicBezTo>
                  <a:pt x="27" y="41"/>
                  <a:pt x="0" y="81"/>
                  <a:pt x="0" y="121"/>
                </a:cubicBezTo>
                <a:cubicBezTo>
                  <a:pt x="14" y="161"/>
                  <a:pt x="41" y="202"/>
                  <a:pt x="81" y="202"/>
                </a:cubicBezTo>
                <a:lnTo>
                  <a:pt x="268" y="202"/>
                </a:lnTo>
                <a:cubicBezTo>
                  <a:pt x="295" y="214"/>
                  <a:pt x="321" y="214"/>
                  <a:pt x="362" y="228"/>
                </a:cubicBezTo>
                <a:lnTo>
                  <a:pt x="482" y="228"/>
                </a:lnTo>
                <a:cubicBezTo>
                  <a:pt x="535" y="202"/>
                  <a:pt x="549" y="161"/>
                  <a:pt x="535" y="121"/>
                </a:cubicBezTo>
                <a:cubicBezTo>
                  <a:pt x="523" y="95"/>
                  <a:pt x="509" y="68"/>
                  <a:pt x="482" y="54"/>
                </a:cubicBezTo>
                <a:cubicBezTo>
                  <a:pt x="455" y="41"/>
                  <a:pt x="428" y="27"/>
                  <a:pt x="416" y="27"/>
                </a:cubicBezTo>
                <a:cubicBezTo>
                  <a:pt x="375" y="14"/>
                  <a:pt x="335" y="0"/>
                  <a:pt x="295" y="0"/>
                </a:cubicBezTo>
                <a:close/>
              </a:path>
            </a:pathLst>
          </a:custGeom>
          <a:solidFill>
            <a:srgbClr val="20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2"/>
          <p:cNvSpPr/>
          <p:nvPr/>
        </p:nvSpPr>
        <p:spPr>
          <a:xfrm>
            <a:off x="9056664" y="4549325"/>
            <a:ext cx="55931" cy="97777"/>
          </a:xfrm>
          <a:custGeom>
            <a:avLst/>
            <a:gdLst/>
            <a:ahLst/>
            <a:cxnLst/>
            <a:rect l="l" t="t" r="r" b="b"/>
            <a:pathLst>
              <a:path w="643" h="1124" extrusionOk="0">
                <a:moveTo>
                  <a:pt x="509" y="0"/>
                </a:moveTo>
                <a:cubicBezTo>
                  <a:pt x="482" y="0"/>
                  <a:pt x="455" y="13"/>
                  <a:pt x="442" y="40"/>
                </a:cubicBezTo>
                <a:cubicBezTo>
                  <a:pt x="321" y="161"/>
                  <a:pt x="228" y="334"/>
                  <a:pt x="148" y="495"/>
                </a:cubicBezTo>
                <a:cubicBezTo>
                  <a:pt x="121" y="575"/>
                  <a:pt x="81" y="669"/>
                  <a:pt x="54" y="749"/>
                </a:cubicBezTo>
                <a:cubicBezTo>
                  <a:pt x="41" y="803"/>
                  <a:pt x="27" y="843"/>
                  <a:pt x="14" y="883"/>
                </a:cubicBezTo>
                <a:cubicBezTo>
                  <a:pt x="14" y="910"/>
                  <a:pt x="0" y="950"/>
                  <a:pt x="0" y="976"/>
                </a:cubicBezTo>
                <a:cubicBezTo>
                  <a:pt x="0" y="1003"/>
                  <a:pt x="14" y="1030"/>
                  <a:pt x="27" y="1070"/>
                </a:cubicBezTo>
                <a:cubicBezTo>
                  <a:pt x="54" y="1097"/>
                  <a:pt x="95" y="1124"/>
                  <a:pt x="134" y="1124"/>
                </a:cubicBezTo>
                <a:cubicBezTo>
                  <a:pt x="148" y="1124"/>
                  <a:pt x="161" y="1110"/>
                  <a:pt x="175" y="1097"/>
                </a:cubicBezTo>
                <a:cubicBezTo>
                  <a:pt x="228" y="1070"/>
                  <a:pt x="255" y="1044"/>
                  <a:pt x="268" y="990"/>
                </a:cubicBezTo>
                <a:cubicBezTo>
                  <a:pt x="295" y="937"/>
                  <a:pt x="309" y="896"/>
                  <a:pt x="335" y="843"/>
                </a:cubicBezTo>
                <a:lnTo>
                  <a:pt x="416" y="602"/>
                </a:lnTo>
                <a:cubicBezTo>
                  <a:pt x="442" y="535"/>
                  <a:pt x="482" y="468"/>
                  <a:pt x="509" y="388"/>
                </a:cubicBezTo>
                <a:cubicBezTo>
                  <a:pt x="549" y="308"/>
                  <a:pt x="589" y="227"/>
                  <a:pt x="616" y="147"/>
                </a:cubicBezTo>
                <a:cubicBezTo>
                  <a:pt x="642" y="67"/>
                  <a:pt x="576" y="0"/>
                  <a:pt x="509" y="0"/>
                </a:cubicBezTo>
                <a:close/>
              </a:path>
            </a:pathLst>
          </a:custGeom>
          <a:solidFill>
            <a:srgbClr val="20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2"/>
          <p:cNvSpPr/>
          <p:nvPr/>
        </p:nvSpPr>
        <p:spPr>
          <a:xfrm>
            <a:off x="9088153" y="4586556"/>
            <a:ext cx="40709" cy="68722"/>
          </a:xfrm>
          <a:custGeom>
            <a:avLst/>
            <a:gdLst/>
            <a:ahLst/>
            <a:cxnLst/>
            <a:rect l="l" t="t" r="r" b="b"/>
            <a:pathLst>
              <a:path w="468" h="790" extrusionOk="0">
                <a:moveTo>
                  <a:pt x="361" y="0"/>
                </a:moveTo>
                <a:cubicBezTo>
                  <a:pt x="348" y="0"/>
                  <a:pt x="334" y="0"/>
                  <a:pt x="321" y="13"/>
                </a:cubicBezTo>
                <a:cubicBezTo>
                  <a:pt x="307" y="27"/>
                  <a:pt x="294" y="27"/>
                  <a:pt x="280" y="40"/>
                </a:cubicBezTo>
                <a:lnTo>
                  <a:pt x="241" y="81"/>
                </a:lnTo>
                <a:cubicBezTo>
                  <a:pt x="227" y="107"/>
                  <a:pt x="200" y="134"/>
                  <a:pt x="173" y="161"/>
                </a:cubicBezTo>
                <a:cubicBezTo>
                  <a:pt x="147" y="201"/>
                  <a:pt x="120" y="254"/>
                  <a:pt x="93" y="308"/>
                </a:cubicBezTo>
                <a:cubicBezTo>
                  <a:pt x="66" y="375"/>
                  <a:pt x="40" y="428"/>
                  <a:pt x="13" y="495"/>
                </a:cubicBezTo>
                <a:cubicBezTo>
                  <a:pt x="13" y="522"/>
                  <a:pt x="13" y="548"/>
                  <a:pt x="0" y="575"/>
                </a:cubicBezTo>
                <a:lnTo>
                  <a:pt x="0" y="669"/>
                </a:lnTo>
                <a:cubicBezTo>
                  <a:pt x="0" y="682"/>
                  <a:pt x="13" y="696"/>
                  <a:pt x="13" y="709"/>
                </a:cubicBezTo>
                <a:cubicBezTo>
                  <a:pt x="13" y="749"/>
                  <a:pt x="66" y="789"/>
                  <a:pt x="107" y="789"/>
                </a:cubicBezTo>
                <a:lnTo>
                  <a:pt x="120" y="789"/>
                </a:lnTo>
                <a:cubicBezTo>
                  <a:pt x="161" y="789"/>
                  <a:pt x="187" y="776"/>
                  <a:pt x="214" y="736"/>
                </a:cubicBezTo>
                <a:cubicBezTo>
                  <a:pt x="227" y="709"/>
                  <a:pt x="241" y="682"/>
                  <a:pt x="254" y="642"/>
                </a:cubicBezTo>
                <a:cubicBezTo>
                  <a:pt x="268" y="616"/>
                  <a:pt x="280" y="602"/>
                  <a:pt x="294" y="575"/>
                </a:cubicBezTo>
                <a:cubicBezTo>
                  <a:pt x="307" y="522"/>
                  <a:pt x="321" y="468"/>
                  <a:pt x="348" y="415"/>
                </a:cubicBezTo>
                <a:cubicBezTo>
                  <a:pt x="348" y="402"/>
                  <a:pt x="348" y="388"/>
                  <a:pt x="361" y="375"/>
                </a:cubicBezTo>
                <a:lnTo>
                  <a:pt x="361" y="361"/>
                </a:lnTo>
                <a:cubicBezTo>
                  <a:pt x="375" y="334"/>
                  <a:pt x="388" y="295"/>
                  <a:pt x="401" y="268"/>
                </a:cubicBezTo>
                <a:lnTo>
                  <a:pt x="414" y="241"/>
                </a:lnTo>
                <a:cubicBezTo>
                  <a:pt x="414" y="227"/>
                  <a:pt x="428" y="227"/>
                  <a:pt x="428" y="214"/>
                </a:cubicBezTo>
                <a:cubicBezTo>
                  <a:pt x="441" y="201"/>
                  <a:pt x="441" y="174"/>
                  <a:pt x="455" y="161"/>
                </a:cubicBezTo>
                <a:lnTo>
                  <a:pt x="455" y="120"/>
                </a:lnTo>
                <a:cubicBezTo>
                  <a:pt x="468" y="81"/>
                  <a:pt x="455" y="40"/>
                  <a:pt x="428" y="27"/>
                </a:cubicBezTo>
                <a:cubicBezTo>
                  <a:pt x="414" y="13"/>
                  <a:pt x="388" y="0"/>
                  <a:pt x="361" y="0"/>
                </a:cubicBezTo>
                <a:close/>
              </a:path>
            </a:pathLst>
          </a:custGeom>
          <a:solidFill>
            <a:srgbClr val="20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2"/>
          <p:cNvSpPr/>
          <p:nvPr/>
        </p:nvSpPr>
        <p:spPr>
          <a:xfrm>
            <a:off x="9064841" y="4724958"/>
            <a:ext cx="82636" cy="103692"/>
          </a:xfrm>
          <a:custGeom>
            <a:avLst/>
            <a:gdLst/>
            <a:ahLst/>
            <a:cxnLst/>
            <a:rect l="l" t="t" r="r" b="b"/>
            <a:pathLst>
              <a:path w="950" h="1192" extrusionOk="0">
                <a:moveTo>
                  <a:pt x="843" y="1"/>
                </a:moveTo>
                <a:cubicBezTo>
                  <a:pt x="830" y="1"/>
                  <a:pt x="803" y="1"/>
                  <a:pt x="789" y="27"/>
                </a:cubicBezTo>
                <a:cubicBezTo>
                  <a:pt x="643" y="188"/>
                  <a:pt x="536" y="362"/>
                  <a:pt x="402" y="536"/>
                </a:cubicBezTo>
                <a:lnTo>
                  <a:pt x="201" y="776"/>
                </a:lnTo>
                <a:cubicBezTo>
                  <a:pt x="120" y="857"/>
                  <a:pt x="27" y="951"/>
                  <a:pt x="13" y="1071"/>
                </a:cubicBezTo>
                <a:cubicBezTo>
                  <a:pt x="1" y="1138"/>
                  <a:pt x="40" y="1192"/>
                  <a:pt x="108" y="1192"/>
                </a:cubicBezTo>
                <a:lnTo>
                  <a:pt x="134" y="1192"/>
                </a:lnTo>
                <a:cubicBezTo>
                  <a:pt x="241" y="1165"/>
                  <a:pt x="322" y="1058"/>
                  <a:pt x="402" y="978"/>
                </a:cubicBezTo>
                <a:cubicBezTo>
                  <a:pt x="468" y="883"/>
                  <a:pt x="548" y="790"/>
                  <a:pt x="616" y="696"/>
                </a:cubicBezTo>
                <a:cubicBezTo>
                  <a:pt x="736" y="523"/>
                  <a:pt x="870" y="322"/>
                  <a:pt x="937" y="108"/>
                </a:cubicBezTo>
                <a:cubicBezTo>
                  <a:pt x="950" y="54"/>
                  <a:pt x="896" y="1"/>
                  <a:pt x="843" y="1"/>
                </a:cubicBezTo>
                <a:close/>
              </a:path>
            </a:pathLst>
          </a:custGeom>
          <a:solidFill>
            <a:srgbClr val="20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2"/>
          <p:cNvSpPr/>
          <p:nvPr/>
        </p:nvSpPr>
        <p:spPr>
          <a:xfrm>
            <a:off x="9095111" y="4765756"/>
            <a:ext cx="59411" cy="75681"/>
          </a:xfrm>
          <a:custGeom>
            <a:avLst/>
            <a:gdLst/>
            <a:ahLst/>
            <a:cxnLst/>
            <a:rect l="l" t="t" r="r" b="b"/>
            <a:pathLst>
              <a:path w="683" h="870" extrusionOk="0">
                <a:moveTo>
                  <a:pt x="589" y="0"/>
                </a:moveTo>
                <a:cubicBezTo>
                  <a:pt x="562" y="0"/>
                  <a:pt x="535" y="27"/>
                  <a:pt x="522" y="40"/>
                </a:cubicBezTo>
                <a:cubicBezTo>
                  <a:pt x="441" y="161"/>
                  <a:pt x="361" y="254"/>
                  <a:pt x="281" y="361"/>
                </a:cubicBezTo>
                <a:cubicBezTo>
                  <a:pt x="188" y="482"/>
                  <a:pt x="67" y="589"/>
                  <a:pt x="13" y="723"/>
                </a:cubicBezTo>
                <a:cubicBezTo>
                  <a:pt x="0" y="776"/>
                  <a:pt x="27" y="816"/>
                  <a:pt x="54" y="843"/>
                </a:cubicBezTo>
                <a:cubicBezTo>
                  <a:pt x="81" y="856"/>
                  <a:pt x="93" y="869"/>
                  <a:pt x="120" y="869"/>
                </a:cubicBezTo>
                <a:cubicBezTo>
                  <a:pt x="134" y="869"/>
                  <a:pt x="161" y="856"/>
                  <a:pt x="174" y="856"/>
                </a:cubicBezTo>
                <a:cubicBezTo>
                  <a:pt x="254" y="816"/>
                  <a:pt x="308" y="749"/>
                  <a:pt x="361" y="682"/>
                </a:cubicBezTo>
                <a:cubicBezTo>
                  <a:pt x="402" y="629"/>
                  <a:pt x="441" y="562"/>
                  <a:pt x="482" y="509"/>
                </a:cubicBezTo>
                <a:cubicBezTo>
                  <a:pt x="548" y="375"/>
                  <a:pt x="616" y="241"/>
                  <a:pt x="669" y="107"/>
                </a:cubicBezTo>
                <a:cubicBezTo>
                  <a:pt x="682" y="67"/>
                  <a:pt x="655" y="27"/>
                  <a:pt x="616" y="13"/>
                </a:cubicBezTo>
                <a:cubicBezTo>
                  <a:pt x="616" y="13"/>
                  <a:pt x="602" y="0"/>
                  <a:pt x="589" y="0"/>
                </a:cubicBezTo>
                <a:close/>
              </a:path>
            </a:pathLst>
          </a:custGeom>
          <a:solidFill>
            <a:srgbClr val="20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2"/>
          <p:cNvSpPr/>
          <p:nvPr/>
        </p:nvSpPr>
        <p:spPr>
          <a:xfrm>
            <a:off x="9012476" y="4926339"/>
            <a:ext cx="129260" cy="188594"/>
          </a:xfrm>
          <a:custGeom>
            <a:avLst/>
            <a:gdLst/>
            <a:ahLst/>
            <a:cxnLst/>
            <a:rect l="l" t="t" r="r" b="b"/>
            <a:pathLst>
              <a:path w="1486" h="2168" extrusionOk="0">
                <a:moveTo>
                  <a:pt x="1391" y="0"/>
                </a:moveTo>
                <a:cubicBezTo>
                  <a:pt x="1365" y="0"/>
                  <a:pt x="1325" y="13"/>
                  <a:pt x="1311" y="40"/>
                </a:cubicBezTo>
                <a:cubicBezTo>
                  <a:pt x="1204" y="200"/>
                  <a:pt x="1124" y="388"/>
                  <a:pt x="1031" y="548"/>
                </a:cubicBezTo>
                <a:cubicBezTo>
                  <a:pt x="936" y="735"/>
                  <a:pt x="829" y="896"/>
                  <a:pt x="722" y="1070"/>
                </a:cubicBezTo>
                <a:cubicBezTo>
                  <a:pt x="615" y="1231"/>
                  <a:pt x="496" y="1391"/>
                  <a:pt x="375" y="1552"/>
                </a:cubicBezTo>
                <a:cubicBezTo>
                  <a:pt x="321" y="1618"/>
                  <a:pt x="255" y="1699"/>
                  <a:pt x="201" y="1779"/>
                </a:cubicBezTo>
                <a:cubicBezTo>
                  <a:pt x="134" y="1859"/>
                  <a:pt x="54" y="1926"/>
                  <a:pt x="27" y="2033"/>
                </a:cubicBezTo>
                <a:cubicBezTo>
                  <a:pt x="0" y="2114"/>
                  <a:pt x="68" y="2167"/>
                  <a:pt x="148" y="2167"/>
                </a:cubicBezTo>
                <a:lnTo>
                  <a:pt x="201" y="2167"/>
                </a:lnTo>
                <a:cubicBezTo>
                  <a:pt x="294" y="2127"/>
                  <a:pt x="362" y="2033"/>
                  <a:pt x="428" y="1953"/>
                </a:cubicBezTo>
                <a:cubicBezTo>
                  <a:pt x="496" y="1886"/>
                  <a:pt x="549" y="1806"/>
                  <a:pt x="615" y="1725"/>
                </a:cubicBezTo>
                <a:cubicBezTo>
                  <a:pt x="736" y="1565"/>
                  <a:pt x="856" y="1391"/>
                  <a:pt x="963" y="1217"/>
                </a:cubicBezTo>
                <a:cubicBezTo>
                  <a:pt x="1070" y="1044"/>
                  <a:pt x="1164" y="869"/>
                  <a:pt x="1258" y="682"/>
                </a:cubicBezTo>
                <a:cubicBezTo>
                  <a:pt x="1338" y="509"/>
                  <a:pt x="1432" y="307"/>
                  <a:pt x="1472" y="107"/>
                </a:cubicBezTo>
                <a:cubicBezTo>
                  <a:pt x="1485" y="54"/>
                  <a:pt x="1445" y="0"/>
                  <a:pt x="1391" y="0"/>
                </a:cubicBezTo>
                <a:close/>
              </a:path>
            </a:pathLst>
          </a:custGeom>
          <a:solidFill>
            <a:srgbClr val="20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2"/>
          <p:cNvSpPr/>
          <p:nvPr/>
        </p:nvSpPr>
        <p:spPr>
          <a:xfrm>
            <a:off x="9045008" y="5020550"/>
            <a:ext cx="86202" cy="118741"/>
          </a:xfrm>
          <a:custGeom>
            <a:avLst/>
            <a:gdLst/>
            <a:ahLst/>
            <a:cxnLst/>
            <a:rect l="l" t="t" r="r" b="b"/>
            <a:pathLst>
              <a:path w="991" h="1365" extrusionOk="0">
                <a:moveTo>
                  <a:pt x="871" y="0"/>
                </a:moveTo>
                <a:cubicBezTo>
                  <a:pt x="844" y="0"/>
                  <a:pt x="803" y="14"/>
                  <a:pt x="790" y="41"/>
                </a:cubicBezTo>
                <a:cubicBezTo>
                  <a:pt x="669" y="241"/>
                  <a:pt x="536" y="442"/>
                  <a:pt x="416" y="629"/>
                </a:cubicBezTo>
                <a:lnTo>
                  <a:pt x="215" y="910"/>
                </a:lnTo>
                <a:cubicBezTo>
                  <a:pt x="148" y="1004"/>
                  <a:pt x="68" y="1111"/>
                  <a:pt x="27" y="1218"/>
                </a:cubicBezTo>
                <a:cubicBezTo>
                  <a:pt x="1" y="1284"/>
                  <a:pt x="68" y="1365"/>
                  <a:pt x="134" y="1365"/>
                </a:cubicBezTo>
                <a:cubicBezTo>
                  <a:pt x="161" y="1365"/>
                  <a:pt x="175" y="1352"/>
                  <a:pt x="188" y="1338"/>
                </a:cubicBezTo>
                <a:cubicBezTo>
                  <a:pt x="295" y="1272"/>
                  <a:pt x="362" y="1165"/>
                  <a:pt x="429" y="1070"/>
                </a:cubicBezTo>
                <a:cubicBezTo>
                  <a:pt x="496" y="963"/>
                  <a:pt x="562" y="870"/>
                  <a:pt x="630" y="776"/>
                </a:cubicBezTo>
                <a:cubicBezTo>
                  <a:pt x="750" y="576"/>
                  <a:pt x="857" y="362"/>
                  <a:pt x="964" y="148"/>
                </a:cubicBezTo>
                <a:cubicBezTo>
                  <a:pt x="991" y="68"/>
                  <a:pt x="937" y="0"/>
                  <a:pt x="871" y="0"/>
                </a:cubicBezTo>
                <a:close/>
              </a:path>
            </a:pathLst>
          </a:custGeom>
          <a:solidFill>
            <a:srgbClr val="20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2"/>
          <p:cNvSpPr/>
          <p:nvPr/>
        </p:nvSpPr>
        <p:spPr>
          <a:xfrm>
            <a:off x="9155566" y="5070569"/>
            <a:ext cx="69936" cy="142055"/>
          </a:xfrm>
          <a:custGeom>
            <a:avLst/>
            <a:gdLst/>
            <a:ahLst/>
            <a:cxnLst/>
            <a:rect l="l" t="t" r="r" b="b"/>
            <a:pathLst>
              <a:path w="804" h="1633" extrusionOk="0">
                <a:moveTo>
                  <a:pt x="670" y="1"/>
                </a:moveTo>
                <a:cubicBezTo>
                  <a:pt x="643" y="1"/>
                  <a:pt x="616" y="14"/>
                  <a:pt x="602" y="41"/>
                </a:cubicBezTo>
                <a:cubicBezTo>
                  <a:pt x="549" y="161"/>
                  <a:pt x="536" y="295"/>
                  <a:pt x="495" y="415"/>
                </a:cubicBezTo>
                <a:cubicBezTo>
                  <a:pt x="469" y="549"/>
                  <a:pt x="429" y="670"/>
                  <a:pt x="375" y="790"/>
                </a:cubicBezTo>
                <a:cubicBezTo>
                  <a:pt x="335" y="897"/>
                  <a:pt x="281" y="1018"/>
                  <a:pt x="228" y="1125"/>
                </a:cubicBezTo>
                <a:cubicBezTo>
                  <a:pt x="161" y="1232"/>
                  <a:pt x="67" y="1339"/>
                  <a:pt x="28" y="1472"/>
                </a:cubicBezTo>
                <a:cubicBezTo>
                  <a:pt x="1" y="1553"/>
                  <a:pt x="81" y="1633"/>
                  <a:pt x="161" y="1633"/>
                </a:cubicBezTo>
                <a:cubicBezTo>
                  <a:pt x="174" y="1633"/>
                  <a:pt x="201" y="1633"/>
                  <a:pt x="215" y="1619"/>
                </a:cubicBezTo>
                <a:cubicBezTo>
                  <a:pt x="335" y="1526"/>
                  <a:pt x="415" y="1392"/>
                  <a:pt x="482" y="1271"/>
                </a:cubicBezTo>
                <a:cubicBezTo>
                  <a:pt x="549" y="1151"/>
                  <a:pt x="602" y="1018"/>
                  <a:pt x="656" y="884"/>
                </a:cubicBezTo>
                <a:cubicBezTo>
                  <a:pt x="697" y="763"/>
                  <a:pt x="736" y="629"/>
                  <a:pt x="763" y="495"/>
                </a:cubicBezTo>
                <a:cubicBezTo>
                  <a:pt x="777" y="362"/>
                  <a:pt x="804" y="215"/>
                  <a:pt x="777" y="67"/>
                </a:cubicBezTo>
                <a:cubicBezTo>
                  <a:pt x="763" y="28"/>
                  <a:pt x="709" y="1"/>
                  <a:pt x="670" y="1"/>
                </a:cubicBezTo>
                <a:close/>
              </a:path>
            </a:pathLst>
          </a:custGeom>
          <a:solidFill>
            <a:srgbClr val="20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2"/>
          <p:cNvSpPr/>
          <p:nvPr/>
        </p:nvSpPr>
        <p:spPr>
          <a:xfrm>
            <a:off x="9223066" y="4970530"/>
            <a:ext cx="46624" cy="64025"/>
          </a:xfrm>
          <a:custGeom>
            <a:avLst/>
            <a:gdLst/>
            <a:ahLst/>
            <a:cxnLst/>
            <a:rect l="l" t="t" r="r" b="b"/>
            <a:pathLst>
              <a:path w="536" h="736" extrusionOk="0">
                <a:moveTo>
                  <a:pt x="121" y="1"/>
                </a:moveTo>
                <a:cubicBezTo>
                  <a:pt x="94" y="1"/>
                  <a:pt x="67" y="1"/>
                  <a:pt x="54" y="27"/>
                </a:cubicBezTo>
                <a:cubicBezTo>
                  <a:pt x="14" y="54"/>
                  <a:pt x="1" y="120"/>
                  <a:pt x="28" y="161"/>
                </a:cubicBezTo>
                <a:cubicBezTo>
                  <a:pt x="81" y="241"/>
                  <a:pt x="135" y="322"/>
                  <a:pt x="174" y="415"/>
                </a:cubicBezTo>
                <a:cubicBezTo>
                  <a:pt x="188" y="441"/>
                  <a:pt x="201" y="455"/>
                  <a:pt x="201" y="482"/>
                </a:cubicBezTo>
                <a:lnTo>
                  <a:pt x="228" y="509"/>
                </a:lnTo>
                <a:lnTo>
                  <a:pt x="228" y="522"/>
                </a:lnTo>
                <a:cubicBezTo>
                  <a:pt x="254" y="589"/>
                  <a:pt x="268" y="655"/>
                  <a:pt x="322" y="696"/>
                </a:cubicBezTo>
                <a:cubicBezTo>
                  <a:pt x="335" y="723"/>
                  <a:pt x="375" y="736"/>
                  <a:pt x="402" y="736"/>
                </a:cubicBezTo>
                <a:cubicBezTo>
                  <a:pt x="415" y="736"/>
                  <a:pt x="442" y="723"/>
                  <a:pt x="456" y="723"/>
                </a:cubicBezTo>
                <a:cubicBezTo>
                  <a:pt x="495" y="696"/>
                  <a:pt x="522" y="655"/>
                  <a:pt x="536" y="616"/>
                </a:cubicBezTo>
                <a:cubicBezTo>
                  <a:pt x="536" y="575"/>
                  <a:pt x="522" y="536"/>
                  <a:pt x="509" y="509"/>
                </a:cubicBezTo>
                <a:cubicBezTo>
                  <a:pt x="509" y="482"/>
                  <a:pt x="482" y="441"/>
                  <a:pt x="468" y="415"/>
                </a:cubicBezTo>
                <a:cubicBezTo>
                  <a:pt x="456" y="375"/>
                  <a:pt x="429" y="322"/>
                  <a:pt x="402" y="281"/>
                </a:cubicBezTo>
                <a:cubicBezTo>
                  <a:pt x="335" y="188"/>
                  <a:pt x="268" y="108"/>
                  <a:pt x="201" y="27"/>
                </a:cubicBezTo>
                <a:cubicBezTo>
                  <a:pt x="174" y="13"/>
                  <a:pt x="147" y="1"/>
                  <a:pt x="121" y="1"/>
                </a:cubicBezTo>
                <a:close/>
              </a:path>
            </a:pathLst>
          </a:custGeom>
          <a:solidFill>
            <a:srgbClr val="20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2"/>
          <p:cNvSpPr/>
          <p:nvPr/>
        </p:nvSpPr>
        <p:spPr>
          <a:xfrm>
            <a:off x="9239419" y="4913465"/>
            <a:ext cx="62890" cy="89774"/>
          </a:xfrm>
          <a:custGeom>
            <a:avLst/>
            <a:gdLst/>
            <a:ahLst/>
            <a:cxnLst/>
            <a:rect l="l" t="t" r="r" b="b"/>
            <a:pathLst>
              <a:path w="723" h="1032" extrusionOk="0">
                <a:moveTo>
                  <a:pt x="134" y="1"/>
                </a:moveTo>
                <a:cubicBezTo>
                  <a:pt x="66" y="1"/>
                  <a:pt x="0" y="81"/>
                  <a:pt x="54" y="134"/>
                </a:cubicBezTo>
                <a:cubicBezTo>
                  <a:pt x="134" y="268"/>
                  <a:pt x="227" y="402"/>
                  <a:pt x="294" y="550"/>
                </a:cubicBezTo>
                <a:cubicBezTo>
                  <a:pt x="307" y="576"/>
                  <a:pt x="321" y="616"/>
                  <a:pt x="348" y="657"/>
                </a:cubicBezTo>
                <a:cubicBezTo>
                  <a:pt x="361" y="683"/>
                  <a:pt x="375" y="723"/>
                  <a:pt x="387" y="737"/>
                </a:cubicBezTo>
                <a:cubicBezTo>
                  <a:pt x="387" y="764"/>
                  <a:pt x="401" y="790"/>
                  <a:pt x="414" y="817"/>
                </a:cubicBezTo>
                <a:cubicBezTo>
                  <a:pt x="414" y="817"/>
                  <a:pt x="428" y="830"/>
                  <a:pt x="428" y="844"/>
                </a:cubicBezTo>
                <a:lnTo>
                  <a:pt x="428" y="857"/>
                </a:lnTo>
                <a:cubicBezTo>
                  <a:pt x="455" y="897"/>
                  <a:pt x="468" y="964"/>
                  <a:pt x="508" y="990"/>
                </a:cubicBezTo>
                <a:cubicBezTo>
                  <a:pt x="535" y="1017"/>
                  <a:pt x="562" y="1031"/>
                  <a:pt x="589" y="1031"/>
                </a:cubicBezTo>
                <a:cubicBezTo>
                  <a:pt x="601" y="1031"/>
                  <a:pt x="615" y="1031"/>
                  <a:pt x="628" y="1017"/>
                </a:cubicBezTo>
                <a:cubicBezTo>
                  <a:pt x="655" y="1017"/>
                  <a:pt x="708" y="978"/>
                  <a:pt x="708" y="937"/>
                </a:cubicBezTo>
                <a:cubicBezTo>
                  <a:pt x="722" y="897"/>
                  <a:pt x="722" y="871"/>
                  <a:pt x="696" y="830"/>
                </a:cubicBezTo>
                <a:cubicBezTo>
                  <a:pt x="696" y="803"/>
                  <a:pt x="682" y="790"/>
                  <a:pt x="669" y="764"/>
                </a:cubicBezTo>
                <a:cubicBezTo>
                  <a:pt x="655" y="723"/>
                  <a:pt x="642" y="696"/>
                  <a:pt x="628" y="657"/>
                </a:cubicBezTo>
                <a:cubicBezTo>
                  <a:pt x="589" y="576"/>
                  <a:pt x="535" y="509"/>
                  <a:pt x="494" y="443"/>
                </a:cubicBezTo>
                <a:cubicBezTo>
                  <a:pt x="401" y="295"/>
                  <a:pt x="294" y="161"/>
                  <a:pt x="187" y="27"/>
                </a:cubicBezTo>
                <a:cubicBezTo>
                  <a:pt x="173" y="15"/>
                  <a:pt x="147" y="1"/>
                  <a:pt x="134" y="1"/>
                </a:cubicBezTo>
                <a:close/>
              </a:path>
            </a:pathLst>
          </a:custGeom>
          <a:solidFill>
            <a:srgbClr val="20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2"/>
          <p:cNvSpPr/>
          <p:nvPr/>
        </p:nvSpPr>
        <p:spPr>
          <a:xfrm>
            <a:off x="9232374" y="4782023"/>
            <a:ext cx="52452" cy="58283"/>
          </a:xfrm>
          <a:custGeom>
            <a:avLst/>
            <a:gdLst/>
            <a:ahLst/>
            <a:cxnLst/>
            <a:rect l="l" t="t" r="r" b="b"/>
            <a:pathLst>
              <a:path w="603" h="670" extrusionOk="0">
                <a:moveTo>
                  <a:pt x="108" y="1"/>
                </a:moveTo>
                <a:cubicBezTo>
                  <a:pt x="81" y="1"/>
                  <a:pt x="67" y="1"/>
                  <a:pt x="40" y="13"/>
                </a:cubicBezTo>
                <a:cubicBezTo>
                  <a:pt x="14" y="40"/>
                  <a:pt x="1" y="94"/>
                  <a:pt x="28" y="147"/>
                </a:cubicBezTo>
                <a:cubicBezTo>
                  <a:pt x="40" y="188"/>
                  <a:pt x="67" y="227"/>
                  <a:pt x="108" y="268"/>
                </a:cubicBezTo>
                <a:lnTo>
                  <a:pt x="188" y="388"/>
                </a:lnTo>
                <a:cubicBezTo>
                  <a:pt x="254" y="468"/>
                  <a:pt x="308" y="562"/>
                  <a:pt x="388" y="629"/>
                </a:cubicBezTo>
                <a:cubicBezTo>
                  <a:pt x="415" y="656"/>
                  <a:pt x="442" y="669"/>
                  <a:pt x="482" y="669"/>
                </a:cubicBezTo>
                <a:cubicBezTo>
                  <a:pt x="509" y="669"/>
                  <a:pt x="522" y="656"/>
                  <a:pt x="549" y="643"/>
                </a:cubicBezTo>
                <a:cubicBezTo>
                  <a:pt x="602" y="602"/>
                  <a:pt x="602" y="536"/>
                  <a:pt x="575" y="495"/>
                </a:cubicBezTo>
                <a:cubicBezTo>
                  <a:pt x="522" y="388"/>
                  <a:pt x="456" y="322"/>
                  <a:pt x="375" y="241"/>
                </a:cubicBezTo>
                <a:cubicBezTo>
                  <a:pt x="349" y="201"/>
                  <a:pt x="308" y="161"/>
                  <a:pt x="281" y="134"/>
                </a:cubicBezTo>
                <a:cubicBezTo>
                  <a:pt x="242" y="94"/>
                  <a:pt x="215" y="54"/>
                  <a:pt x="174" y="27"/>
                </a:cubicBezTo>
                <a:cubicBezTo>
                  <a:pt x="147" y="13"/>
                  <a:pt x="121" y="1"/>
                  <a:pt x="108" y="1"/>
                </a:cubicBezTo>
                <a:close/>
              </a:path>
            </a:pathLst>
          </a:custGeom>
          <a:solidFill>
            <a:srgbClr val="20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2"/>
          <p:cNvSpPr/>
          <p:nvPr/>
        </p:nvSpPr>
        <p:spPr>
          <a:xfrm>
            <a:off x="9214890" y="4709908"/>
            <a:ext cx="138567" cy="124570"/>
          </a:xfrm>
          <a:custGeom>
            <a:avLst/>
            <a:gdLst/>
            <a:ahLst/>
            <a:cxnLst/>
            <a:rect l="l" t="t" r="r" b="b"/>
            <a:pathLst>
              <a:path w="1593" h="1432" extrusionOk="0">
                <a:moveTo>
                  <a:pt x="134" y="0"/>
                </a:moveTo>
                <a:cubicBezTo>
                  <a:pt x="54" y="0"/>
                  <a:pt x="1" y="120"/>
                  <a:pt x="81" y="174"/>
                </a:cubicBezTo>
                <a:cubicBezTo>
                  <a:pt x="322" y="334"/>
                  <a:pt x="550" y="521"/>
                  <a:pt x="750" y="723"/>
                </a:cubicBezTo>
                <a:cubicBezTo>
                  <a:pt x="857" y="830"/>
                  <a:pt x="951" y="923"/>
                  <a:pt x="1044" y="1044"/>
                </a:cubicBezTo>
                <a:cubicBezTo>
                  <a:pt x="1138" y="1151"/>
                  <a:pt x="1231" y="1271"/>
                  <a:pt x="1325" y="1391"/>
                </a:cubicBezTo>
                <a:cubicBezTo>
                  <a:pt x="1352" y="1418"/>
                  <a:pt x="1392" y="1431"/>
                  <a:pt x="1418" y="1431"/>
                </a:cubicBezTo>
                <a:cubicBezTo>
                  <a:pt x="1513" y="1431"/>
                  <a:pt x="1593" y="1324"/>
                  <a:pt x="1539" y="1217"/>
                </a:cubicBezTo>
                <a:cubicBezTo>
                  <a:pt x="1459" y="1083"/>
                  <a:pt x="1352" y="963"/>
                  <a:pt x="1245" y="856"/>
                </a:cubicBezTo>
                <a:cubicBezTo>
                  <a:pt x="1151" y="735"/>
                  <a:pt x="1044" y="628"/>
                  <a:pt x="924" y="535"/>
                </a:cubicBezTo>
                <a:cubicBezTo>
                  <a:pt x="696" y="334"/>
                  <a:pt x="443" y="161"/>
                  <a:pt x="175" y="13"/>
                </a:cubicBezTo>
                <a:cubicBezTo>
                  <a:pt x="161" y="13"/>
                  <a:pt x="148" y="0"/>
                  <a:pt x="134" y="0"/>
                </a:cubicBezTo>
                <a:close/>
              </a:path>
            </a:pathLst>
          </a:custGeom>
          <a:solidFill>
            <a:srgbClr val="20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2"/>
          <p:cNvSpPr/>
          <p:nvPr/>
        </p:nvSpPr>
        <p:spPr>
          <a:xfrm>
            <a:off x="9239419" y="4665717"/>
            <a:ext cx="89595" cy="67504"/>
          </a:xfrm>
          <a:custGeom>
            <a:avLst/>
            <a:gdLst/>
            <a:ahLst/>
            <a:cxnLst/>
            <a:rect l="l" t="t" r="r" b="b"/>
            <a:pathLst>
              <a:path w="1030" h="776" extrusionOk="0">
                <a:moveTo>
                  <a:pt x="134" y="0"/>
                </a:moveTo>
                <a:cubicBezTo>
                  <a:pt x="54" y="0"/>
                  <a:pt x="0" y="107"/>
                  <a:pt x="66" y="161"/>
                </a:cubicBezTo>
                <a:cubicBezTo>
                  <a:pt x="187" y="268"/>
                  <a:pt x="321" y="375"/>
                  <a:pt x="455" y="468"/>
                </a:cubicBezTo>
                <a:lnTo>
                  <a:pt x="655" y="628"/>
                </a:lnTo>
                <a:cubicBezTo>
                  <a:pt x="735" y="696"/>
                  <a:pt x="815" y="776"/>
                  <a:pt x="910" y="776"/>
                </a:cubicBezTo>
                <a:lnTo>
                  <a:pt x="922" y="776"/>
                </a:lnTo>
                <a:cubicBezTo>
                  <a:pt x="949" y="776"/>
                  <a:pt x="990" y="749"/>
                  <a:pt x="1017" y="722"/>
                </a:cubicBezTo>
                <a:cubicBezTo>
                  <a:pt x="1029" y="682"/>
                  <a:pt x="1029" y="642"/>
                  <a:pt x="1017" y="601"/>
                </a:cubicBezTo>
                <a:cubicBezTo>
                  <a:pt x="990" y="562"/>
                  <a:pt x="936" y="521"/>
                  <a:pt x="896" y="494"/>
                </a:cubicBezTo>
                <a:cubicBezTo>
                  <a:pt x="869" y="468"/>
                  <a:pt x="829" y="455"/>
                  <a:pt x="789" y="428"/>
                </a:cubicBezTo>
                <a:cubicBezTo>
                  <a:pt x="722" y="375"/>
                  <a:pt x="655" y="334"/>
                  <a:pt x="589" y="280"/>
                </a:cubicBezTo>
                <a:cubicBezTo>
                  <a:pt x="455" y="187"/>
                  <a:pt x="307" y="107"/>
                  <a:pt x="173" y="13"/>
                </a:cubicBezTo>
                <a:cubicBezTo>
                  <a:pt x="161" y="13"/>
                  <a:pt x="147" y="0"/>
                  <a:pt x="134" y="0"/>
                </a:cubicBezTo>
                <a:close/>
              </a:path>
            </a:pathLst>
          </a:custGeom>
          <a:solidFill>
            <a:srgbClr val="20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2"/>
          <p:cNvSpPr/>
          <p:nvPr/>
        </p:nvSpPr>
        <p:spPr>
          <a:xfrm>
            <a:off x="9188185" y="4562025"/>
            <a:ext cx="125780" cy="72289"/>
          </a:xfrm>
          <a:custGeom>
            <a:avLst/>
            <a:gdLst/>
            <a:ahLst/>
            <a:cxnLst/>
            <a:rect l="l" t="t" r="r" b="b"/>
            <a:pathLst>
              <a:path w="1446" h="831" extrusionOk="0">
                <a:moveTo>
                  <a:pt x="94" y="1"/>
                </a:moveTo>
                <a:cubicBezTo>
                  <a:pt x="0" y="1"/>
                  <a:pt x="0" y="135"/>
                  <a:pt x="81" y="162"/>
                </a:cubicBezTo>
                <a:cubicBezTo>
                  <a:pt x="281" y="242"/>
                  <a:pt x="495" y="322"/>
                  <a:pt x="696" y="443"/>
                </a:cubicBezTo>
                <a:cubicBezTo>
                  <a:pt x="896" y="550"/>
                  <a:pt x="1083" y="684"/>
                  <a:pt x="1271" y="817"/>
                </a:cubicBezTo>
                <a:cubicBezTo>
                  <a:pt x="1285" y="830"/>
                  <a:pt x="1297" y="830"/>
                  <a:pt x="1324" y="830"/>
                </a:cubicBezTo>
                <a:cubicBezTo>
                  <a:pt x="1351" y="830"/>
                  <a:pt x="1392" y="817"/>
                  <a:pt x="1404" y="791"/>
                </a:cubicBezTo>
                <a:cubicBezTo>
                  <a:pt x="1445" y="750"/>
                  <a:pt x="1431" y="697"/>
                  <a:pt x="1404" y="643"/>
                </a:cubicBezTo>
                <a:cubicBezTo>
                  <a:pt x="1231" y="456"/>
                  <a:pt x="1030" y="322"/>
                  <a:pt x="803" y="215"/>
                </a:cubicBezTo>
                <a:cubicBezTo>
                  <a:pt x="575" y="95"/>
                  <a:pt x="348" y="15"/>
                  <a:pt x="94" y="1"/>
                </a:cubicBezTo>
                <a:close/>
              </a:path>
            </a:pathLst>
          </a:custGeom>
          <a:solidFill>
            <a:srgbClr val="20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2"/>
          <p:cNvSpPr/>
          <p:nvPr/>
        </p:nvSpPr>
        <p:spPr>
          <a:xfrm>
            <a:off x="7120552" y="3071539"/>
            <a:ext cx="104817" cy="32708"/>
          </a:xfrm>
          <a:custGeom>
            <a:avLst/>
            <a:gdLst/>
            <a:ahLst/>
            <a:cxnLst/>
            <a:rect l="l" t="t" r="r" b="b"/>
            <a:pathLst>
              <a:path w="1205" h="376" extrusionOk="0">
                <a:moveTo>
                  <a:pt x="1070" y="1"/>
                </a:moveTo>
                <a:cubicBezTo>
                  <a:pt x="1058" y="1"/>
                  <a:pt x="1044" y="1"/>
                  <a:pt x="1031" y="13"/>
                </a:cubicBezTo>
                <a:cubicBezTo>
                  <a:pt x="897" y="81"/>
                  <a:pt x="736" y="120"/>
                  <a:pt x="603" y="120"/>
                </a:cubicBezTo>
                <a:cubicBezTo>
                  <a:pt x="576" y="134"/>
                  <a:pt x="562" y="134"/>
                  <a:pt x="549" y="134"/>
                </a:cubicBezTo>
                <a:cubicBezTo>
                  <a:pt x="482" y="134"/>
                  <a:pt x="415" y="120"/>
                  <a:pt x="348" y="108"/>
                </a:cubicBezTo>
                <a:cubicBezTo>
                  <a:pt x="295" y="108"/>
                  <a:pt x="228" y="94"/>
                  <a:pt x="161" y="94"/>
                </a:cubicBezTo>
                <a:lnTo>
                  <a:pt x="134" y="94"/>
                </a:lnTo>
                <a:cubicBezTo>
                  <a:pt x="54" y="108"/>
                  <a:pt x="0" y="201"/>
                  <a:pt x="68" y="254"/>
                </a:cubicBezTo>
                <a:cubicBezTo>
                  <a:pt x="107" y="295"/>
                  <a:pt x="148" y="322"/>
                  <a:pt x="188" y="334"/>
                </a:cubicBezTo>
                <a:cubicBezTo>
                  <a:pt x="241" y="348"/>
                  <a:pt x="295" y="361"/>
                  <a:pt x="335" y="375"/>
                </a:cubicBezTo>
                <a:lnTo>
                  <a:pt x="603" y="375"/>
                </a:lnTo>
                <a:cubicBezTo>
                  <a:pt x="790" y="348"/>
                  <a:pt x="963" y="281"/>
                  <a:pt x="1124" y="174"/>
                </a:cubicBezTo>
                <a:cubicBezTo>
                  <a:pt x="1204" y="120"/>
                  <a:pt x="1165" y="1"/>
                  <a:pt x="1070" y="1"/>
                </a:cubicBezTo>
                <a:close/>
              </a:path>
            </a:pathLst>
          </a:custGeom>
          <a:solidFill>
            <a:srgbClr val="20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2"/>
          <p:cNvSpPr/>
          <p:nvPr/>
        </p:nvSpPr>
        <p:spPr>
          <a:xfrm>
            <a:off x="7112462" y="3112250"/>
            <a:ext cx="87246" cy="23313"/>
          </a:xfrm>
          <a:custGeom>
            <a:avLst/>
            <a:gdLst/>
            <a:ahLst/>
            <a:cxnLst/>
            <a:rect l="l" t="t" r="r" b="b"/>
            <a:pathLst>
              <a:path w="1003" h="268" extrusionOk="0">
                <a:moveTo>
                  <a:pt x="896" y="0"/>
                </a:moveTo>
                <a:cubicBezTo>
                  <a:pt x="749" y="0"/>
                  <a:pt x="615" y="14"/>
                  <a:pt x="468" y="14"/>
                </a:cubicBezTo>
                <a:cubicBezTo>
                  <a:pt x="401" y="27"/>
                  <a:pt x="334" y="27"/>
                  <a:pt x="268" y="41"/>
                </a:cubicBezTo>
                <a:cubicBezTo>
                  <a:pt x="187" y="41"/>
                  <a:pt x="93" y="54"/>
                  <a:pt x="40" y="121"/>
                </a:cubicBezTo>
                <a:cubicBezTo>
                  <a:pt x="0" y="148"/>
                  <a:pt x="13" y="201"/>
                  <a:pt x="54" y="228"/>
                </a:cubicBezTo>
                <a:cubicBezTo>
                  <a:pt x="93" y="255"/>
                  <a:pt x="134" y="268"/>
                  <a:pt x="174" y="268"/>
                </a:cubicBezTo>
                <a:cubicBezTo>
                  <a:pt x="214" y="268"/>
                  <a:pt x="241" y="268"/>
                  <a:pt x="281" y="255"/>
                </a:cubicBezTo>
                <a:cubicBezTo>
                  <a:pt x="348" y="255"/>
                  <a:pt x="428" y="241"/>
                  <a:pt x="495" y="228"/>
                </a:cubicBezTo>
                <a:cubicBezTo>
                  <a:pt x="642" y="201"/>
                  <a:pt x="776" y="175"/>
                  <a:pt x="923" y="161"/>
                </a:cubicBezTo>
                <a:cubicBezTo>
                  <a:pt x="1003" y="134"/>
                  <a:pt x="990" y="0"/>
                  <a:pt x="896" y="0"/>
                </a:cubicBezTo>
                <a:close/>
              </a:path>
            </a:pathLst>
          </a:custGeom>
          <a:solidFill>
            <a:srgbClr val="20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2"/>
          <p:cNvSpPr/>
          <p:nvPr/>
        </p:nvSpPr>
        <p:spPr>
          <a:xfrm>
            <a:off x="7057662" y="3208809"/>
            <a:ext cx="65239" cy="17572"/>
          </a:xfrm>
          <a:custGeom>
            <a:avLst/>
            <a:gdLst/>
            <a:ahLst/>
            <a:cxnLst/>
            <a:rect l="l" t="t" r="r" b="b"/>
            <a:pathLst>
              <a:path w="750" h="202" extrusionOk="0">
                <a:moveTo>
                  <a:pt x="175" y="1"/>
                </a:moveTo>
                <a:cubicBezTo>
                  <a:pt x="135" y="1"/>
                  <a:pt x="108" y="14"/>
                  <a:pt x="81" y="14"/>
                </a:cubicBezTo>
                <a:cubicBezTo>
                  <a:pt x="1" y="41"/>
                  <a:pt x="1" y="161"/>
                  <a:pt x="81" y="188"/>
                </a:cubicBezTo>
                <a:cubicBezTo>
                  <a:pt x="108" y="188"/>
                  <a:pt x="135" y="201"/>
                  <a:pt x="175" y="201"/>
                </a:cubicBezTo>
                <a:lnTo>
                  <a:pt x="375" y="201"/>
                </a:lnTo>
                <a:lnTo>
                  <a:pt x="670" y="174"/>
                </a:lnTo>
                <a:cubicBezTo>
                  <a:pt x="710" y="174"/>
                  <a:pt x="750" y="148"/>
                  <a:pt x="750" y="94"/>
                </a:cubicBezTo>
                <a:cubicBezTo>
                  <a:pt x="750" y="54"/>
                  <a:pt x="710" y="28"/>
                  <a:pt x="670" y="28"/>
                </a:cubicBezTo>
                <a:lnTo>
                  <a:pt x="375" y="1"/>
                </a:lnTo>
                <a:close/>
              </a:path>
            </a:pathLst>
          </a:custGeom>
          <a:solidFill>
            <a:srgbClr val="20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2"/>
          <p:cNvSpPr/>
          <p:nvPr/>
        </p:nvSpPr>
        <p:spPr>
          <a:xfrm>
            <a:off x="7210146" y="2960974"/>
            <a:ext cx="74546" cy="24531"/>
          </a:xfrm>
          <a:custGeom>
            <a:avLst/>
            <a:gdLst/>
            <a:ahLst/>
            <a:cxnLst/>
            <a:rect l="l" t="t" r="r" b="b"/>
            <a:pathLst>
              <a:path w="857" h="282" extrusionOk="0">
                <a:moveTo>
                  <a:pt x="589" y="0"/>
                </a:moveTo>
                <a:cubicBezTo>
                  <a:pt x="536" y="0"/>
                  <a:pt x="482" y="0"/>
                  <a:pt x="415" y="14"/>
                </a:cubicBezTo>
                <a:cubicBezTo>
                  <a:pt x="295" y="27"/>
                  <a:pt x="174" y="41"/>
                  <a:pt x="54" y="107"/>
                </a:cubicBezTo>
                <a:cubicBezTo>
                  <a:pt x="28" y="134"/>
                  <a:pt x="1" y="175"/>
                  <a:pt x="14" y="214"/>
                </a:cubicBezTo>
                <a:cubicBezTo>
                  <a:pt x="28" y="241"/>
                  <a:pt x="54" y="282"/>
                  <a:pt x="94" y="282"/>
                </a:cubicBezTo>
                <a:lnTo>
                  <a:pt x="108" y="282"/>
                </a:lnTo>
                <a:cubicBezTo>
                  <a:pt x="161" y="268"/>
                  <a:pt x="228" y="268"/>
                  <a:pt x="281" y="255"/>
                </a:cubicBezTo>
                <a:cubicBezTo>
                  <a:pt x="335" y="228"/>
                  <a:pt x="388" y="228"/>
                  <a:pt x="442" y="214"/>
                </a:cubicBezTo>
                <a:cubicBezTo>
                  <a:pt x="522" y="201"/>
                  <a:pt x="616" y="201"/>
                  <a:pt x="696" y="201"/>
                </a:cubicBezTo>
                <a:lnTo>
                  <a:pt x="777" y="201"/>
                </a:lnTo>
                <a:cubicBezTo>
                  <a:pt x="816" y="201"/>
                  <a:pt x="857" y="148"/>
                  <a:pt x="857" y="107"/>
                </a:cubicBezTo>
                <a:cubicBezTo>
                  <a:pt x="857" y="54"/>
                  <a:pt x="816" y="14"/>
                  <a:pt x="763" y="14"/>
                </a:cubicBezTo>
                <a:cubicBezTo>
                  <a:pt x="709" y="0"/>
                  <a:pt x="656" y="0"/>
                  <a:pt x="589" y="0"/>
                </a:cubicBezTo>
                <a:close/>
              </a:path>
            </a:pathLst>
          </a:custGeom>
          <a:solidFill>
            <a:srgbClr val="20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2"/>
          <p:cNvSpPr/>
          <p:nvPr/>
        </p:nvSpPr>
        <p:spPr>
          <a:xfrm>
            <a:off x="6872732" y="3047094"/>
            <a:ext cx="169969" cy="261927"/>
          </a:xfrm>
          <a:custGeom>
            <a:avLst/>
            <a:gdLst/>
            <a:ahLst/>
            <a:cxnLst/>
            <a:rect l="l" t="t" r="r" b="b"/>
            <a:pathLst>
              <a:path w="1954" h="3011" extrusionOk="0">
                <a:moveTo>
                  <a:pt x="1847" y="0"/>
                </a:moveTo>
                <a:cubicBezTo>
                  <a:pt x="1244" y="80"/>
                  <a:pt x="830" y="710"/>
                  <a:pt x="696" y="1257"/>
                </a:cubicBezTo>
                <a:cubicBezTo>
                  <a:pt x="656" y="1405"/>
                  <a:pt x="643" y="1552"/>
                  <a:pt x="629" y="1699"/>
                </a:cubicBezTo>
                <a:cubicBezTo>
                  <a:pt x="629" y="1793"/>
                  <a:pt x="656" y="1887"/>
                  <a:pt x="629" y="1967"/>
                </a:cubicBezTo>
                <a:cubicBezTo>
                  <a:pt x="616" y="2060"/>
                  <a:pt x="536" y="2087"/>
                  <a:pt x="468" y="2127"/>
                </a:cubicBezTo>
                <a:cubicBezTo>
                  <a:pt x="215" y="2315"/>
                  <a:pt x="1" y="2636"/>
                  <a:pt x="147" y="2943"/>
                </a:cubicBezTo>
                <a:cubicBezTo>
                  <a:pt x="174" y="2984"/>
                  <a:pt x="215" y="3010"/>
                  <a:pt x="268" y="3010"/>
                </a:cubicBezTo>
                <a:lnTo>
                  <a:pt x="281" y="3010"/>
                </a:lnTo>
                <a:cubicBezTo>
                  <a:pt x="322" y="3010"/>
                  <a:pt x="348" y="2984"/>
                  <a:pt x="375" y="2957"/>
                </a:cubicBezTo>
                <a:cubicBezTo>
                  <a:pt x="402" y="2889"/>
                  <a:pt x="388" y="2850"/>
                  <a:pt x="375" y="2782"/>
                </a:cubicBezTo>
                <a:cubicBezTo>
                  <a:pt x="361" y="2716"/>
                  <a:pt x="375" y="2649"/>
                  <a:pt x="402" y="2582"/>
                </a:cubicBezTo>
                <a:cubicBezTo>
                  <a:pt x="482" y="2448"/>
                  <a:pt x="602" y="2368"/>
                  <a:pt x="723" y="2274"/>
                </a:cubicBezTo>
                <a:cubicBezTo>
                  <a:pt x="857" y="2181"/>
                  <a:pt x="896" y="2047"/>
                  <a:pt x="896" y="1887"/>
                </a:cubicBezTo>
                <a:cubicBezTo>
                  <a:pt x="883" y="1739"/>
                  <a:pt x="883" y="1592"/>
                  <a:pt x="910" y="1445"/>
                </a:cubicBezTo>
                <a:cubicBezTo>
                  <a:pt x="950" y="1164"/>
                  <a:pt x="1057" y="897"/>
                  <a:pt x="1217" y="656"/>
                </a:cubicBezTo>
                <a:cubicBezTo>
                  <a:pt x="1392" y="428"/>
                  <a:pt x="1619" y="282"/>
                  <a:pt x="1886" y="148"/>
                </a:cubicBezTo>
                <a:cubicBezTo>
                  <a:pt x="1954" y="121"/>
                  <a:pt x="1927" y="0"/>
                  <a:pt x="1847" y="0"/>
                </a:cubicBezTo>
                <a:close/>
              </a:path>
            </a:pathLst>
          </a:custGeom>
          <a:solidFill>
            <a:srgbClr val="87C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2"/>
          <p:cNvSpPr/>
          <p:nvPr/>
        </p:nvSpPr>
        <p:spPr>
          <a:xfrm>
            <a:off x="8551716" y="2898081"/>
            <a:ext cx="130391" cy="272366"/>
          </a:xfrm>
          <a:custGeom>
            <a:avLst/>
            <a:gdLst/>
            <a:ahLst/>
            <a:cxnLst/>
            <a:rect l="l" t="t" r="r" b="b"/>
            <a:pathLst>
              <a:path w="1499" h="3131" extrusionOk="0">
                <a:moveTo>
                  <a:pt x="589" y="1633"/>
                </a:moveTo>
                <a:cubicBezTo>
                  <a:pt x="629" y="1647"/>
                  <a:pt x="683" y="1686"/>
                  <a:pt x="710" y="1713"/>
                </a:cubicBezTo>
                <a:cubicBezTo>
                  <a:pt x="749" y="1754"/>
                  <a:pt x="790" y="1807"/>
                  <a:pt x="829" y="1847"/>
                </a:cubicBezTo>
                <a:cubicBezTo>
                  <a:pt x="803" y="1861"/>
                  <a:pt x="763" y="1861"/>
                  <a:pt x="736" y="1861"/>
                </a:cubicBezTo>
                <a:cubicBezTo>
                  <a:pt x="642" y="1861"/>
                  <a:pt x="562" y="1820"/>
                  <a:pt x="522" y="1727"/>
                </a:cubicBezTo>
                <a:cubicBezTo>
                  <a:pt x="508" y="1686"/>
                  <a:pt x="496" y="1633"/>
                  <a:pt x="562" y="1633"/>
                </a:cubicBezTo>
                <a:close/>
                <a:moveTo>
                  <a:pt x="107" y="1"/>
                </a:moveTo>
                <a:cubicBezTo>
                  <a:pt x="41" y="1"/>
                  <a:pt x="0" y="122"/>
                  <a:pt x="68" y="161"/>
                </a:cubicBezTo>
                <a:cubicBezTo>
                  <a:pt x="389" y="322"/>
                  <a:pt x="669" y="563"/>
                  <a:pt x="843" y="871"/>
                </a:cubicBezTo>
                <a:cubicBezTo>
                  <a:pt x="963" y="1085"/>
                  <a:pt x="1111" y="1459"/>
                  <a:pt x="977" y="1700"/>
                </a:cubicBezTo>
                <a:cubicBezTo>
                  <a:pt x="883" y="1579"/>
                  <a:pt x="776" y="1472"/>
                  <a:pt x="642" y="1433"/>
                </a:cubicBezTo>
                <a:cubicBezTo>
                  <a:pt x="615" y="1433"/>
                  <a:pt x="589" y="1419"/>
                  <a:pt x="562" y="1419"/>
                </a:cubicBezTo>
                <a:cubicBezTo>
                  <a:pt x="415" y="1419"/>
                  <a:pt x="294" y="1540"/>
                  <a:pt x="308" y="1700"/>
                </a:cubicBezTo>
                <a:cubicBezTo>
                  <a:pt x="308" y="1941"/>
                  <a:pt x="522" y="2075"/>
                  <a:pt x="749" y="2075"/>
                </a:cubicBezTo>
                <a:cubicBezTo>
                  <a:pt x="817" y="2075"/>
                  <a:pt x="897" y="2061"/>
                  <a:pt x="950" y="2034"/>
                </a:cubicBezTo>
                <a:cubicBezTo>
                  <a:pt x="1138" y="2342"/>
                  <a:pt x="1204" y="2690"/>
                  <a:pt x="1257" y="3051"/>
                </a:cubicBezTo>
                <a:cubicBezTo>
                  <a:pt x="1257" y="3104"/>
                  <a:pt x="1311" y="3131"/>
                  <a:pt x="1352" y="3131"/>
                </a:cubicBezTo>
                <a:cubicBezTo>
                  <a:pt x="1378" y="3131"/>
                  <a:pt x="1405" y="3118"/>
                  <a:pt x="1418" y="3077"/>
                </a:cubicBezTo>
                <a:cubicBezTo>
                  <a:pt x="1498" y="2663"/>
                  <a:pt x="1352" y="2235"/>
                  <a:pt x="1124" y="1900"/>
                </a:cubicBezTo>
                <a:cubicBezTo>
                  <a:pt x="1338" y="1620"/>
                  <a:pt x="1245" y="1192"/>
                  <a:pt x="1111" y="898"/>
                </a:cubicBezTo>
                <a:cubicBezTo>
                  <a:pt x="924" y="482"/>
                  <a:pt x="562" y="149"/>
                  <a:pt x="134" y="1"/>
                </a:cubicBezTo>
                <a:close/>
              </a:path>
            </a:pathLst>
          </a:custGeom>
          <a:solidFill>
            <a:srgbClr val="87C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2"/>
          <p:cNvSpPr/>
          <p:nvPr/>
        </p:nvSpPr>
        <p:spPr>
          <a:xfrm>
            <a:off x="6498087" y="4117593"/>
            <a:ext cx="72198" cy="162932"/>
          </a:xfrm>
          <a:custGeom>
            <a:avLst/>
            <a:gdLst/>
            <a:ahLst/>
            <a:cxnLst/>
            <a:rect l="l" t="t" r="r" b="b"/>
            <a:pathLst>
              <a:path w="830" h="1873" extrusionOk="0">
                <a:moveTo>
                  <a:pt x="723" y="0"/>
                </a:moveTo>
                <a:cubicBezTo>
                  <a:pt x="709" y="0"/>
                  <a:pt x="696" y="14"/>
                  <a:pt x="682" y="27"/>
                </a:cubicBezTo>
                <a:cubicBezTo>
                  <a:pt x="281" y="509"/>
                  <a:pt x="0" y="1191"/>
                  <a:pt x="107" y="1819"/>
                </a:cubicBezTo>
                <a:cubicBezTo>
                  <a:pt x="107" y="1860"/>
                  <a:pt x="134" y="1873"/>
                  <a:pt x="174" y="1873"/>
                </a:cubicBezTo>
                <a:cubicBezTo>
                  <a:pt x="214" y="1873"/>
                  <a:pt x="254" y="1846"/>
                  <a:pt x="268" y="1793"/>
                </a:cubicBezTo>
                <a:cubicBezTo>
                  <a:pt x="295" y="1512"/>
                  <a:pt x="334" y="1204"/>
                  <a:pt x="429" y="924"/>
                </a:cubicBezTo>
                <a:cubicBezTo>
                  <a:pt x="509" y="642"/>
                  <a:pt x="643" y="375"/>
                  <a:pt x="803" y="121"/>
                </a:cubicBezTo>
                <a:cubicBezTo>
                  <a:pt x="830" y="68"/>
                  <a:pt x="776" y="0"/>
                  <a:pt x="723" y="0"/>
                </a:cubicBezTo>
                <a:close/>
              </a:path>
            </a:pathLst>
          </a:custGeom>
          <a:solidFill>
            <a:srgbClr val="1149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2"/>
          <p:cNvSpPr/>
          <p:nvPr/>
        </p:nvSpPr>
        <p:spPr>
          <a:xfrm>
            <a:off x="6482952" y="4131512"/>
            <a:ext cx="41927" cy="66460"/>
          </a:xfrm>
          <a:custGeom>
            <a:avLst/>
            <a:gdLst/>
            <a:ahLst/>
            <a:cxnLst/>
            <a:rect l="l" t="t" r="r" b="b"/>
            <a:pathLst>
              <a:path w="482" h="764" extrusionOk="0">
                <a:moveTo>
                  <a:pt x="401" y="1"/>
                </a:moveTo>
                <a:cubicBezTo>
                  <a:pt x="375" y="1"/>
                  <a:pt x="362" y="15"/>
                  <a:pt x="348" y="28"/>
                </a:cubicBezTo>
                <a:cubicBezTo>
                  <a:pt x="268" y="122"/>
                  <a:pt x="201" y="215"/>
                  <a:pt x="134" y="336"/>
                </a:cubicBezTo>
                <a:cubicBezTo>
                  <a:pt x="107" y="375"/>
                  <a:pt x="67" y="429"/>
                  <a:pt x="54" y="482"/>
                </a:cubicBezTo>
                <a:cubicBezTo>
                  <a:pt x="41" y="523"/>
                  <a:pt x="27" y="550"/>
                  <a:pt x="14" y="589"/>
                </a:cubicBezTo>
                <a:cubicBezTo>
                  <a:pt x="14" y="616"/>
                  <a:pt x="0" y="657"/>
                  <a:pt x="0" y="696"/>
                </a:cubicBezTo>
                <a:cubicBezTo>
                  <a:pt x="0" y="723"/>
                  <a:pt x="27" y="750"/>
                  <a:pt x="54" y="750"/>
                </a:cubicBezTo>
                <a:cubicBezTo>
                  <a:pt x="54" y="764"/>
                  <a:pt x="67" y="764"/>
                  <a:pt x="67" y="764"/>
                </a:cubicBezTo>
                <a:cubicBezTo>
                  <a:pt x="94" y="764"/>
                  <a:pt x="107" y="750"/>
                  <a:pt x="121" y="723"/>
                </a:cubicBezTo>
                <a:cubicBezTo>
                  <a:pt x="161" y="670"/>
                  <a:pt x="187" y="630"/>
                  <a:pt x="214" y="576"/>
                </a:cubicBezTo>
                <a:lnTo>
                  <a:pt x="294" y="416"/>
                </a:lnTo>
                <a:cubicBezTo>
                  <a:pt x="348" y="309"/>
                  <a:pt x="401" y="215"/>
                  <a:pt x="455" y="108"/>
                </a:cubicBezTo>
                <a:cubicBezTo>
                  <a:pt x="482" y="54"/>
                  <a:pt x="442" y="1"/>
                  <a:pt x="401" y="1"/>
                </a:cubicBezTo>
                <a:close/>
              </a:path>
            </a:pathLst>
          </a:custGeom>
          <a:solidFill>
            <a:srgbClr val="1149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2"/>
          <p:cNvSpPr/>
          <p:nvPr/>
        </p:nvSpPr>
        <p:spPr>
          <a:xfrm>
            <a:off x="6473644" y="4413098"/>
            <a:ext cx="126911" cy="238701"/>
          </a:xfrm>
          <a:custGeom>
            <a:avLst/>
            <a:gdLst/>
            <a:ahLst/>
            <a:cxnLst/>
            <a:rect l="l" t="t" r="r" b="b"/>
            <a:pathLst>
              <a:path w="1459" h="2744" extrusionOk="0">
                <a:moveTo>
                  <a:pt x="883" y="1954"/>
                </a:moveTo>
                <a:cubicBezTo>
                  <a:pt x="936" y="1954"/>
                  <a:pt x="990" y="2034"/>
                  <a:pt x="1043" y="2114"/>
                </a:cubicBezTo>
                <a:cubicBezTo>
                  <a:pt x="963" y="2088"/>
                  <a:pt x="924" y="2021"/>
                  <a:pt x="883" y="1954"/>
                </a:cubicBezTo>
                <a:close/>
                <a:moveTo>
                  <a:pt x="80" y="1"/>
                </a:moveTo>
                <a:cubicBezTo>
                  <a:pt x="41" y="1"/>
                  <a:pt x="0" y="54"/>
                  <a:pt x="41" y="95"/>
                </a:cubicBezTo>
                <a:cubicBezTo>
                  <a:pt x="335" y="456"/>
                  <a:pt x="656" y="803"/>
                  <a:pt x="883" y="1205"/>
                </a:cubicBezTo>
                <a:cubicBezTo>
                  <a:pt x="990" y="1392"/>
                  <a:pt x="1084" y="1606"/>
                  <a:pt x="1150" y="1820"/>
                </a:cubicBezTo>
                <a:cubicBezTo>
                  <a:pt x="1164" y="1861"/>
                  <a:pt x="1177" y="1941"/>
                  <a:pt x="1177" y="2007"/>
                </a:cubicBezTo>
                <a:cubicBezTo>
                  <a:pt x="1177" y="1994"/>
                  <a:pt x="1164" y="1968"/>
                  <a:pt x="1150" y="1954"/>
                </a:cubicBezTo>
                <a:cubicBezTo>
                  <a:pt x="1084" y="1874"/>
                  <a:pt x="977" y="1793"/>
                  <a:pt x="870" y="1793"/>
                </a:cubicBezTo>
                <a:cubicBezTo>
                  <a:pt x="817" y="1793"/>
                  <a:pt x="763" y="1807"/>
                  <a:pt x="710" y="1861"/>
                </a:cubicBezTo>
                <a:cubicBezTo>
                  <a:pt x="683" y="1887"/>
                  <a:pt x="683" y="1927"/>
                  <a:pt x="696" y="1968"/>
                </a:cubicBezTo>
                <a:cubicBezTo>
                  <a:pt x="776" y="2114"/>
                  <a:pt x="924" y="2289"/>
                  <a:pt x="1097" y="2289"/>
                </a:cubicBezTo>
                <a:lnTo>
                  <a:pt x="1124" y="2289"/>
                </a:lnTo>
                <a:cubicBezTo>
                  <a:pt x="1164" y="2422"/>
                  <a:pt x="1177" y="2556"/>
                  <a:pt x="1204" y="2690"/>
                </a:cubicBezTo>
                <a:cubicBezTo>
                  <a:pt x="1204" y="2730"/>
                  <a:pt x="1231" y="2743"/>
                  <a:pt x="1257" y="2743"/>
                </a:cubicBezTo>
                <a:cubicBezTo>
                  <a:pt x="1298" y="2743"/>
                  <a:pt x="1338" y="2717"/>
                  <a:pt x="1338" y="2676"/>
                </a:cubicBezTo>
                <a:cubicBezTo>
                  <a:pt x="1352" y="2529"/>
                  <a:pt x="1338" y="2369"/>
                  <a:pt x="1284" y="2221"/>
                </a:cubicBezTo>
                <a:cubicBezTo>
                  <a:pt x="1459" y="2061"/>
                  <a:pt x="1311" y="1673"/>
                  <a:pt x="1245" y="1499"/>
                </a:cubicBezTo>
                <a:cubicBezTo>
                  <a:pt x="1017" y="910"/>
                  <a:pt x="576" y="443"/>
                  <a:pt x="121" y="28"/>
                </a:cubicBezTo>
                <a:cubicBezTo>
                  <a:pt x="107" y="15"/>
                  <a:pt x="94" y="1"/>
                  <a:pt x="80" y="1"/>
                </a:cubicBezTo>
                <a:close/>
              </a:path>
            </a:pathLst>
          </a:custGeom>
          <a:solidFill>
            <a:srgbClr val="1149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2"/>
          <p:cNvSpPr/>
          <p:nvPr/>
        </p:nvSpPr>
        <p:spPr>
          <a:xfrm>
            <a:off x="8908963" y="4268869"/>
            <a:ext cx="88464" cy="157191"/>
          </a:xfrm>
          <a:custGeom>
            <a:avLst/>
            <a:gdLst/>
            <a:ahLst/>
            <a:cxnLst/>
            <a:rect l="l" t="t" r="r" b="b"/>
            <a:pathLst>
              <a:path w="1017" h="1807" extrusionOk="0">
                <a:moveTo>
                  <a:pt x="655" y="790"/>
                </a:moveTo>
                <a:cubicBezTo>
                  <a:pt x="709" y="843"/>
                  <a:pt x="722" y="924"/>
                  <a:pt x="709" y="990"/>
                </a:cubicBezTo>
                <a:cubicBezTo>
                  <a:pt x="696" y="1070"/>
                  <a:pt x="655" y="1151"/>
                  <a:pt x="615" y="1231"/>
                </a:cubicBezTo>
                <a:cubicBezTo>
                  <a:pt x="575" y="1084"/>
                  <a:pt x="589" y="924"/>
                  <a:pt x="655" y="790"/>
                </a:cubicBezTo>
                <a:close/>
                <a:moveTo>
                  <a:pt x="455" y="0"/>
                </a:moveTo>
                <a:cubicBezTo>
                  <a:pt x="428" y="0"/>
                  <a:pt x="414" y="0"/>
                  <a:pt x="401" y="27"/>
                </a:cubicBezTo>
                <a:cubicBezTo>
                  <a:pt x="268" y="228"/>
                  <a:pt x="161" y="455"/>
                  <a:pt x="93" y="683"/>
                </a:cubicBezTo>
                <a:cubicBezTo>
                  <a:pt x="40" y="883"/>
                  <a:pt x="0" y="1111"/>
                  <a:pt x="40" y="1325"/>
                </a:cubicBezTo>
                <a:cubicBezTo>
                  <a:pt x="80" y="1498"/>
                  <a:pt x="200" y="1646"/>
                  <a:pt x="375" y="1646"/>
                </a:cubicBezTo>
                <a:cubicBezTo>
                  <a:pt x="388" y="1646"/>
                  <a:pt x="414" y="1632"/>
                  <a:pt x="428" y="1632"/>
                </a:cubicBezTo>
                <a:cubicBezTo>
                  <a:pt x="468" y="1632"/>
                  <a:pt x="521" y="1605"/>
                  <a:pt x="548" y="1592"/>
                </a:cubicBezTo>
                <a:cubicBezTo>
                  <a:pt x="628" y="1699"/>
                  <a:pt x="735" y="1780"/>
                  <a:pt x="856" y="1793"/>
                </a:cubicBezTo>
                <a:lnTo>
                  <a:pt x="869" y="1807"/>
                </a:lnTo>
                <a:cubicBezTo>
                  <a:pt x="937" y="1807"/>
                  <a:pt x="1017" y="1712"/>
                  <a:pt x="937" y="1659"/>
                </a:cubicBezTo>
                <a:cubicBezTo>
                  <a:pt x="869" y="1592"/>
                  <a:pt x="789" y="1539"/>
                  <a:pt x="722" y="1459"/>
                </a:cubicBezTo>
                <a:cubicBezTo>
                  <a:pt x="722" y="1459"/>
                  <a:pt x="709" y="1445"/>
                  <a:pt x="709" y="1432"/>
                </a:cubicBezTo>
                <a:cubicBezTo>
                  <a:pt x="762" y="1365"/>
                  <a:pt x="803" y="1284"/>
                  <a:pt x="830" y="1204"/>
                </a:cubicBezTo>
                <a:cubicBezTo>
                  <a:pt x="923" y="990"/>
                  <a:pt x="910" y="696"/>
                  <a:pt x="669" y="589"/>
                </a:cubicBezTo>
                <a:cubicBezTo>
                  <a:pt x="655" y="576"/>
                  <a:pt x="642" y="576"/>
                  <a:pt x="628" y="576"/>
                </a:cubicBezTo>
                <a:cubicBezTo>
                  <a:pt x="602" y="576"/>
                  <a:pt x="575" y="576"/>
                  <a:pt x="562" y="603"/>
                </a:cubicBezTo>
                <a:cubicBezTo>
                  <a:pt x="401" y="790"/>
                  <a:pt x="348" y="1044"/>
                  <a:pt x="414" y="1271"/>
                </a:cubicBezTo>
                <a:cubicBezTo>
                  <a:pt x="414" y="1325"/>
                  <a:pt x="441" y="1365"/>
                  <a:pt x="455" y="1418"/>
                </a:cubicBezTo>
                <a:cubicBezTo>
                  <a:pt x="428" y="1432"/>
                  <a:pt x="414" y="1432"/>
                  <a:pt x="388" y="1432"/>
                </a:cubicBezTo>
                <a:lnTo>
                  <a:pt x="375" y="1432"/>
                </a:lnTo>
                <a:cubicBezTo>
                  <a:pt x="307" y="1432"/>
                  <a:pt x="281" y="1365"/>
                  <a:pt x="254" y="1311"/>
                </a:cubicBezTo>
                <a:cubicBezTo>
                  <a:pt x="187" y="1138"/>
                  <a:pt x="241" y="910"/>
                  <a:pt x="281" y="736"/>
                </a:cubicBezTo>
                <a:cubicBezTo>
                  <a:pt x="321" y="508"/>
                  <a:pt x="401" y="294"/>
                  <a:pt x="508" y="94"/>
                </a:cubicBezTo>
                <a:cubicBezTo>
                  <a:pt x="535" y="41"/>
                  <a:pt x="495" y="0"/>
                  <a:pt x="455" y="0"/>
                </a:cubicBezTo>
                <a:close/>
              </a:path>
            </a:pathLst>
          </a:custGeom>
          <a:solidFill>
            <a:srgbClr val="87C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2"/>
          <p:cNvSpPr/>
          <p:nvPr/>
        </p:nvSpPr>
        <p:spPr>
          <a:xfrm>
            <a:off x="8697155" y="4044348"/>
            <a:ext cx="79243" cy="153624"/>
          </a:xfrm>
          <a:custGeom>
            <a:avLst/>
            <a:gdLst/>
            <a:ahLst/>
            <a:cxnLst/>
            <a:rect l="l" t="t" r="r" b="b"/>
            <a:pathLst>
              <a:path w="911" h="1766" extrusionOk="0">
                <a:moveTo>
                  <a:pt x="81" y="0"/>
                </a:moveTo>
                <a:cubicBezTo>
                  <a:pt x="40" y="0"/>
                  <a:pt x="1" y="27"/>
                  <a:pt x="1" y="80"/>
                </a:cubicBezTo>
                <a:cubicBezTo>
                  <a:pt x="27" y="696"/>
                  <a:pt x="268" y="1351"/>
                  <a:pt x="750" y="1752"/>
                </a:cubicBezTo>
                <a:cubicBezTo>
                  <a:pt x="763" y="1766"/>
                  <a:pt x="789" y="1766"/>
                  <a:pt x="803" y="1766"/>
                </a:cubicBezTo>
                <a:cubicBezTo>
                  <a:pt x="870" y="1766"/>
                  <a:pt x="910" y="1698"/>
                  <a:pt x="857" y="1632"/>
                </a:cubicBezTo>
                <a:cubicBezTo>
                  <a:pt x="495" y="1177"/>
                  <a:pt x="201" y="682"/>
                  <a:pt x="161" y="80"/>
                </a:cubicBezTo>
                <a:cubicBezTo>
                  <a:pt x="161" y="27"/>
                  <a:pt x="108" y="0"/>
                  <a:pt x="81" y="0"/>
                </a:cubicBezTo>
                <a:close/>
              </a:path>
            </a:pathLst>
          </a:custGeom>
          <a:solidFill>
            <a:srgbClr val="87C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2"/>
          <p:cNvSpPr/>
          <p:nvPr/>
        </p:nvSpPr>
        <p:spPr>
          <a:xfrm>
            <a:off x="8732036" y="4100195"/>
            <a:ext cx="68718" cy="77943"/>
          </a:xfrm>
          <a:custGeom>
            <a:avLst/>
            <a:gdLst/>
            <a:ahLst/>
            <a:cxnLst/>
            <a:rect l="l" t="t" r="r" b="b"/>
            <a:pathLst>
              <a:path w="790" h="896" extrusionOk="0">
                <a:moveTo>
                  <a:pt x="67" y="0"/>
                </a:moveTo>
                <a:cubicBezTo>
                  <a:pt x="28" y="0"/>
                  <a:pt x="1" y="27"/>
                  <a:pt x="1" y="66"/>
                </a:cubicBezTo>
                <a:cubicBezTo>
                  <a:pt x="94" y="414"/>
                  <a:pt x="308" y="749"/>
                  <a:pt x="643" y="896"/>
                </a:cubicBezTo>
                <a:lnTo>
                  <a:pt x="683" y="896"/>
                </a:lnTo>
                <a:cubicBezTo>
                  <a:pt x="750" y="896"/>
                  <a:pt x="790" y="803"/>
                  <a:pt x="723" y="749"/>
                </a:cubicBezTo>
                <a:cubicBezTo>
                  <a:pt x="469" y="562"/>
                  <a:pt x="242" y="334"/>
                  <a:pt x="121" y="40"/>
                </a:cubicBezTo>
                <a:cubicBezTo>
                  <a:pt x="121" y="13"/>
                  <a:pt x="94" y="0"/>
                  <a:pt x="67" y="0"/>
                </a:cubicBezTo>
                <a:close/>
              </a:path>
            </a:pathLst>
          </a:custGeom>
          <a:solidFill>
            <a:srgbClr val="87C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2"/>
          <p:cNvSpPr/>
          <p:nvPr/>
        </p:nvSpPr>
        <p:spPr>
          <a:xfrm>
            <a:off x="8656359" y="3648717"/>
            <a:ext cx="60629" cy="41929"/>
          </a:xfrm>
          <a:custGeom>
            <a:avLst/>
            <a:gdLst/>
            <a:ahLst/>
            <a:cxnLst/>
            <a:rect l="l" t="t" r="r" b="b"/>
            <a:pathLst>
              <a:path w="697" h="482" extrusionOk="0">
                <a:moveTo>
                  <a:pt x="81" y="0"/>
                </a:moveTo>
                <a:cubicBezTo>
                  <a:pt x="54" y="0"/>
                  <a:pt x="42" y="13"/>
                  <a:pt x="28" y="27"/>
                </a:cubicBezTo>
                <a:cubicBezTo>
                  <a:pt x="1" y="67"/>
                  <a:pt x="15" y="107"/>
                  <a:pt x="54" y="134"/>
                </a:cubicBezTo>
                <a:lnTo>
                  <a:pt x="295" y="321"/>
                </a:lnTo>
                <a:cubicBezTo>
                  <a:pt x="349" y="361"/>
                  <a:pt x="389" y="388"/>
                  <a:pt x="429" y="414"/>
                </a:cubicBezTo>
                <a:cubicBezTo>
                  <a:pt x="456" y="428"/>
                  <a:pt x="470" y="441"/>
                  <a:pt x="496" y="455"/>
                </a:cubicBezTo>
                <a:cubicBezTo>
                  <a:pt x="523" y="468"/>
                  <a:pt x="550" y="468"/>
                  <a:pt x="590" y="482"/>
                </a:cubicBezTo>
                <a:lnTo>
                  <a:pt x="603" y="482"/>
                </a:lnTo>
                <a:cubicBezTo>
                  <a:pt x="630" y="482"/>
                  <a:pt x="657" y="468"/>
                  <a:pt x="670" y="455"/>
                </a:cubicBezTo>
                <a:cubicBezTo>
                  <a:pt x="684" y="428"/>
                  <a:pt x="697" y="388"/>
                  <a:pt x="670" y="361"/>
                </a:cubicBezTo>
                <a:cubicBezTo>
                  <a:pt x="657" y="334"/>
                  <a:pt x="643" y="321"/>
                  <a:pt x="616" y="294"/>
                </a:cubicBezTo>
                <a:cubicBezTo>
                  <a:pt x="590" y="268"/>
                  <a:pt x="563" y="254"/>
                  <a:pt x="536" y="241"/>
                </a:cubicBezTo>
                <a:cubicBezTo>
                  <a:pt x="496" y="214"/>
                  <a:pt x="456" y="187"/>
                  <a:pt x="402" y="161"/>
                </a:cubicBezTo>
                <a:lnTo>
                  <a:pt x="122" y="0"/>
                </a:lnTo>
                <a:close/>
              </a:path>
            </a:pathLst>
          </a:custGeom>
          <a:solidFill>
            <a:srgbClr val="1149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2"/>
          <p:cNvSpPr/>
          <p:nvPr/>
        </p:nvSpPr>
        <p:spPr>
          <a:xfrm>
            <a:off x="8679671" y="3623055"/>
            <a:ext cx="71067" cy="47758"/>
          </a:xfrm>
          <a:custGeom>
            <a:avLst/>
            <a:gdLst/>
            <a:ahLst/>
            <a:cxnLst/>
            <a:rect l="l" t="t" r="r" b="b"/>
            <a:pathLst>
              <a:path w="817" h="549" extrusionOk="0">
                <a:moveTo>
                  <a:pt x="108" y="1"/>
                </a:moveTo>
                <a:cubicBezTo>
                  <a:pt x="81" y="1"/>
                  <a:pt x="68" y="1"/>
                  <a:pt x="54" y="14"/>
                </a:cubicBezTo>
                <a:cubicBezTo>
                  <a:pt x="27" y="40"/>
                  <a:pt x="1" y="94"/>
                  <a:pt x="27" y="121"/>
                </a:cubicBezTo>
                <a:cubicBezTo>
                  <a:pt x="108" y="242"/>
                  <a:pt x="215" y="335"/>
                  <a:pt x="322" y="415"/>
                </a:cubicBezTo>
                <a:cubicBezTo>
                  <a:pt x="389" y="456"/>
                  <a:pt x="442" y="482"/>
                  <a:pt x="509" y="509"/>
                </a:cubicBezTo>
                <a:cubicBezTo>
                  <a:pt x="562" y="536"/>
                  <a:pt x="630" y="549"/>
                  <a:pt x="696" y="549"/>
                </a:cubicBezTo>
                <a:lnTo>
                  <a:pt x="723" y="549"/>
                </a:lnTo>
                <a:cubicBezTo>
                  <a:pt x="763" y="549"/>
                  <a:pt x="790" y="522"/>
                  <a:pt x="803" y="482"/>
                </a:cubicBezTo>
                <a:cubicBezTo>
                  <a:pt x="817" y="442"/>
                  <a:pt x="803" y="402"/>
                  <a:pt x="763" y="388"/>
                </a:cubicBezTo>
                <a:cubicBezTo>
                  <a:pt x="737" y="362"/>
                  <a:pt x="696" y="362"/>
                  <a:pt x="669" y="349"/>
                </a:cubicBezTo>
                <a:cubicBezTo>
                  <a:pt x="656" y="335"/>
                  <a:pt x="643" y="335"/>
                  <a:pt x="630" y="335"/>
                </a:cubicBezTo>
                <a:cubicBezTo>
                  <a:pt x="616" y="322"/>
                  <a:pt x="603" y="322"/>
                  <a:pt x="603" y="322"/>
                </a:cubicBezTo>
                <a:cubicBezTo>
                  <a:pt x="576" y="308"/>
                  <a:pt x="562" y="308"/>
                  <a:pt x="549" y="295"/>
                </a:cubicBezTo>
                <a:cubicBezTo>
                  <a:pt x="536" y="295"/>
                  <a:pt x="536" y="295"/>
                  <a:pt x="523" y="281"/>
                </a:cubicBezTo>
                <a:lnTo>
                  <a:pt x="509" y="281"/>
                </a:lnTo>
                <a:lnTo>
                  <a:pt x="429" y="242"/>
                </a:lnTo>
                <a:cubicBezTo>
                  <a:pt x="322" y="188"/>
                  <a:pt x="241" y="121"/>
                  <a:pt x="161" y="28"/>
                </a:cubicBezTo>
                <a:cubicBezTo>
                  <a:pt x="148" y="14"/>
                  <a:pt x="121" y="1"/>
                  <a:pt x="108" y="1"/>
                </a:cubicBezTo>
                <a:close/>
              </a:path>
            </a:pathLst>
          </a:custGeom>
          <a:solidFill>
            <a:srgbClr val="1149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1"/>
        <p:cNvGrpSpPr/>
        <p:nvPr/>
      </p:nvGrpSpPr>
      <p:grpSpPr>
        <a:xfrm>
          <a:off x="0" y="0"/>
          <a:ext cx="0" cy="0"/>
          <a:chOff x="0" y="0"/>
          <a:chExt cx="0" cy="0"/>
        </a:xfrm>
      </p:grpSpPr>
      <p:sp>
        <p:nvSpPr>
          <p:cNvPr id="1432" name="Google Shape;1432;p41"/>
          <p:cNvSpPr txBox="1">
            <a:spLocks noGrp="1"/>
          </p:cNvSpPr>
          <p:nvPr>
            <p:ph type="title"/>
          </p:nvPr>
        </p:nvSpPr>
        <p:spPr>
          <a:xfrm>
            <a:off x="0" y="0"/>
            <a:ext cx="10058400" cy="865500"/>
          </a:xfrm>
          <a:prstGeom prst="rect">
            <a:avLst/>
          </a:prstGeom>
        </p:spPr>
        <p:txBody>
          <a:bodyPr spcFirstLastPara="1" wrap="square" lIns="113100" tIns="113100" rIns="113100" bIns="113100" anchor="t" anchorCtr="0">
            <a:noAutofit/>
          </a:bodyPr>
          <a:lstStyle/>
          <a:p>
            <a:pPr marL="0" lvl="0" indent="0" algn="l" rtl="0">
              <a:spcBef>
                <a:spcPts val="0"/>
              </a:spcBef>
              <a:spcAft>
                <a:spcPts val="0"/>
              </a:spcAft>
              <a:buNone/>
            </a:pPr>
            <a:r>
              <a:rPr lang="en" dirty="0"/>
              <a:t>More resources for Water Forms and Uses</a:t>
            </a:r>
            <a:endParaRPr dirty="0"/>
          </a:p>
          <a:p>
            <a:pPr marL="0" lvl="0" indent="0" algn="l" rtl="0">
              <a:spcBef>
                <a:spcPts val="0"/>
              </a:spcBef>
              <a:spcAft>
                <a:spcPts val="0"/>
              </a:spcAft>
              <a:buNone/>
            </a:pPr>
            <a:r>
              <a:rPr lang="en" sz="2400" dirty="0">
                <a:latin typeface="Abel"/>
                <a:ea typeface="Abel"/>
                <a:cs typeface="Abel"/>
                <a:sym typeface="Abel"/>
              </a:rPr>
              <a:t>With a teacher or another </a:t>
            </a:r>
            <a:r>
              <a:rPr lang="en" sz="2400" dirty="0" smtClean="0">
                <a:latin typeface="Abel"/>
                <a:ea typeface="Abel"/>
                <a:cs typeface="Abel"/>
                <a:sym typeface="Abel"/>
              </a:rPr>
              <a:t>grown-up, </a:t>
            </a:r>
            <a:r>
              <a:rPr lang="en" sz="2400" dirty="0">
                <a:latin typeface="Abel"/>
                <a:ea typeface="Abel"/>
                <a:cs typeface="Abel"/>
                <a:sym typeface="Abel"/>
              </a:rPr>
              <a:t>read the article below and watch the video. </a:t>
            </a:r>
            <a:endParaRPr sz="2400" dirty="0">
              <a:latin typeface="Abel"/>
              <a:ea typeface="Abel"/>
              <a:cs typeface="Abel"/>
              <a:sym typeface="Abel"/>
            </a:endParaRPr>
          </a:p>
        </p:txBody>
      </p:sp>
      <p:sp>
        <p:nvSpPr>
          <p:cNvPr id="1433" name="Google Shape;1433;p41"/>
          <p:cNvSpPr txBox="1">
            <a:spLocks noGrp="1"/>
          </p:cNvSpPr>
          <p:nvPr>
            <p:ph type="subTitle" idx="1"/>
          </p:nvPr>
        </p:nvSpPr>
        <p:spPr>
          <a:xfrm>
            <a:off x="252080" y="3921150"/>
            <a:ext cx="3505200" cy="953700"/>
          </a:xfrm>
          <a:prstGeom prst="rect">
            <a:avLst/>
          </a:prstGeom>
        </p:spPr>
        <p:txBody>
          <a:bodyPr spcFirstLastPara="1" wrap="square" lIns="113100" tIns="113100" rIns="113100" bIns="113100" anchor="t" anchorCtr="0">
            <a:noAutofit/>
          </a:bodyPr>
          <a:lstStyle/>
          <a:p>
            <a:pPr marL="0" lvl="0" indent="0" algn="r" rtl="0">
              <a:spcBef>
                <a:spcPts val="0"/>
              </a:spcBef>
              <a:spcAft>
                <a:spcPts val="0"/>
              </a:spcAft>
              <a:buNone/>
            </a:pPr>
            <a:r>
              <a:rPr lang="en" u="sng" dirty="0">
                <a:solidFill>
                  <a:schemeClr val="hlink"/>
                </a:solidFill>
                <a:hlinkClick r:id="rId3"/>
              </a:rPr>
              <a:t>Water Facts for </a:t>
            </a:r>
            <a:r>
              <a:rPr lang="en" u="sng" dirty="0" smtClean="0">
                <a:solidFill>
                  <a:schemeClr val="hlink"/>
                </a:solidFill>
                <a:hlinkClick r:id="rId3"/>
              </a:rPr>
              <a:t>Kids </a:t>
            </a:r>
            <a:r>
              <a:rPr lang="en" u="sng" dirty="0">
                <a:solidFill>
                  <a:schemeClr val="hlink"/>
                </a:solidFill>
                <a:hlinkClick r:id="rId3"/>
              </a:rPr>
              <a:t>- </a:t>
            </a:r>
            <a:r>
              <a:rPr lang="en" u="sng" dirty="0" smtClean="0">
                <a:solidFill>
                  <a:schemeClr val="hlink"/>
                </a:solidFill>
                <a:hlinkClick r:id="rId3"/>
              </a:rPr>
              <a:t>Kids </a:t>
            </a:r>
            <a:r>
              <a:rPr lang="en" u="sng" dirty="0">
                <a:solidFill>
                  <a:schemeClr val="hlink"/>
                </a:solidFill>
                <a:hlinkClick r:id="rId3"/>
              </a:rPr>
              <a:t>E</a:t>
            </a:r>
            <a:r>
              <a:rPr lang="en" u="sng" dirty="0" smtClean="0">
                <a:solidFill>
                  <a:schemeClr val="hlink"/>
                </a:solidFill>
                <a:hlinkClick r:id="rId3"/>
              </a:rPr>
              <a:t>ncyclopedia</a:t>
            </a:r>
            <a:r>
              <a:rPr lang="en" dirty="0" smtClean="0"/>
              <a:t> </a:t>
            </a:r>
            <a:endParaRPr dirty="0"/>
          </a:p>
        </p:txBody>
      </p:sp>
      <p:sp>
        <p:nvSpPr>
          <p:cNvPr id="1434" name="Google Shape;1434;p41"/>
          <p:cNvSpPr txBox="1">
            <a:spLocks noGrp="1"/>
          </p:cNvSpPr>
          <p:nvPr>
            <p:ph type="subTitle" idx="2"/>
          </p:nvPr>
        </p:nvSpPr>
        <p:spPr>
          <a:xfrm>
            <a:off x="6564401" y="4533100"/>
            <a:ext cx="3170100" cy="1269900"/>
          </a:xfrm>
          <a:prstGeom prst="rect">
            <a:avLst/>
          </a:prstGeom>
        </p:spPr>
        <p:txBody>
          <a:bodyPr spcFirstLastPara="1" wrap="square" lIns="113100" tIns="113100" rIns="113100" bIns="113100" anchor="t" anchorCtr="0">
            <a:noAutofit/>
          </a:bodyPr>
          <a:lstStyle/>
          <a:p>
            <a:pPr marL="0" lvl="0" indent="0" algn="l" rtl="0">
              <a:spcBef>
                <a:spcPts val="0"/>
              </a:spcBef>
              <a:spcAft>
                <a:spcPts val="0"/>
              </a:spcAft>
              <a:buNone/>
            </a:pPr>
            <a:r>
              <a:rPr lang="en" u="sng">
                <a:solidFill>
                  <a:schemeClr val="hlink"/>
                </a:solidFill>
                <a:hlinkClick r:id="rId4"/>
              </a:rPr>
              <a:t>The Water Bodies | The Dr. Binocs Show | Educational Videos For Kids</a:t>
            </a:r>
            <a:r>
              <a:rPr lang="en"/>
              <a:t> </a:t>
            </a:r>
            <a:endParaRPr/>
          </a:p>
        </p:txBody>
      </p:sp>
      <p:sp>
        <p:nvSpPr>
          <p:cNvPr id="1435" name="Google Shape;1435;p41"/>
          <p:cNvSpPr txBox="1">
            <a:spLocks noGrp="1"/>
          </p:cNvSpPr>
          <p:nvPr>
            <p:ph type="title" idx="5"/>
          </p:nvPr>
        </p:nvSpPr>
        <p:spPr>
          <a:xfrm>
            <a:off x="1014076" y="2142359"/>
            <a:ext cx="2743200" cy="1146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Water Facts</a:t>
            </a:r>
            <a:endParaRPr/>
          </a:p>
        </p:txBody>
      </p:sp>
      <p:sp>
        <p:nvSpPr>
          <p:cNvPr id="1436" name="Google Shape;1436;p41"/>
          <p:cNvSpPr txBox="1">
            <a:spLocks noGrp="1"/>
          </p:cNvSpPr>
          <p:nvPr>
            <p:ph type="title" idx="6"/>
          </p:nvPr>
        </p:nvSpPr>
        <p:spPr>
          <a:xfrm>
            <a:off x="6388709" y="2842029"/>
            <a:ext cx="2743200" cy="1146900"/>
          </a:xfrm>
          <a:prstGeom prst="rect">
            <a:avLst/>
          </a:prstGeom>
        </p:spPr>
        <p:txBody>
          <a:bodyPr spcFirstLastPara="1" wrap="square" lIns="113100" tIns="113100" rIns="113100" bIns="113100" anchor="ctr" anchorCtr="0">
            <a:noAutofit/>
          </a:bodyPr>
          <a:lstStyle/>
          <a:p>
            <a:pPr marL="0" lvl="0" indent="0" algn="l" rtl="0">
              <a:spcBef>
                <a:spcPts val="0"/>
              </a:spcBef>
              <a:spcAft>
                <a:spcPts val="0"/>
              </a:spcAft>
              <a:buNone/>
            </a:pPr>
            <a:r>
              <a:rPr lang="en"/>
              <a:t>Water Bodies</a:t>
            </a:r>
            <a:endParaRPr/>
          </a:p>
        </p:txBody>
      </p:sp>
      <p:grpSp>
        <p:nvGrpSpPr>
          <p:cNvPr id="1437" name="Google Shape;1437;p41"/>
          <p:cNvGrpSpPr/>
          <p:nvPr/>
        </p:nvGrpSpPr>
        <p:grpSpPr>
          <a:xfrm rot="503792">
            <a:off x="4685314" y="2905225"/>
            <a:ext cx="1899164" cy="1973059"/>
            <a:chOff x="2013550" y="4533625"/>
            <a:chExt cx="1012125" cy="841850"/>
          </a:xfrm>
        </p:grpSpPr>
        <p:sp>
          <p:nvSpPr>
            <p:cNvPr id="1438" name="Google Shape;1438;p41"/>
            <p:cNvSpPr/>
            <p:nvPr/>
          </p:nvSpPr>
          <p:spPr>
            <a:xfrm>
              <a:off x="2013550" y="4592300"/>
              <a:ext cx="1012125" cy="783175"/>
            </a:xfrm>
            <a:custGeom>
              <a:avLst/>
              <a:gdLst/>
              <a:ahLst/>
              <a:cxnLst/>
              <a:rect l="l" t="t" r="r" b="b"/>
              <a:pathLst>
                <a:path w="40485" h="31327" extrusionOk="0">
                  <a:moveTo>
                    <a:pt x="20507" y="1"/>
                  </a:moveTo>
                  <a:cubicBezTo>
                    <a:pt x="20072" y="1"/>
                    <a:pt x="19636" y="177"/>
                    <a:pt x="19348" y="531"/>
                  </a:cubicBezTo>
                  <a:cubicBezTo>
                    <a:pt x="14623" y="6320"/>
                    <a:pt x="1" y="31326"/>
                    <a:pt x="20511" y="31326"/>
                  </a:cubicBezTo>
                  <a:cubicBezTo>
                    <a:pt x="40485" y="31326"/>
                    <a:pt x="26390" y="6320"/>
                    <a:pt x="21665" y="531"/>
                  </a:cubicBezTo>
                  <a:cubicBezTo>
                    <a:pt x="21377" y="177"/>
                    <a:pt x="20942" y="1"/>
                    <a:pt x="20507" y="1"/>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1"/>
            <p:cNvSpPr/>
            <p:nvPr/>
          </p:nvSpPr>
          <p:spPr>
            <a:xfrm>
              <a:off x="2263975" y="4632900"/>
              <a:ext cx="734850" cy="742575"/>
            </a:xfrm>
            <a:custGeom>
              <a:avLst/>
              <a:gdLst/>
              <a:ahLst/>
              <a:cxnLst/>
              <a:rect l="l" t="t" r="r" b="b"/>
              <a:pathLst>
                <a:path w="29394" h="29703" extrusionOk="0">
                  <a:moveTo>
                    <a:pt x="12484" y="1"/>
                  </a:moveTo>
                  <a:cubicBezTo>
                    <a:pt x="12633" y="319"/>
                    <a:pt x="12762" y="647"/>
                    <a:pt x="12892" y="965"/>
                  </a:cubicBezTo>
                  <a:cubicBezTo>
                    <a:pt x="13608" y="2846"/>
                    <a:pt x="14364" y="4765"/>
                    <a:pt x="14802" y="6734"/>
                  </a:cubicBezTo>
                  <a:cubicBezTo>
                    <a:pt x="15249" y="8744"/>
                    <a:pt x="15707" y="10743"/>
                    <a:pt x="15806" y="12812"/>
                  </a:cubicBezTo>
                  <a:cubicBezTo>
                    <a:pt x="15905" y="14752"/>
                    <a:pt x="15677" y="16562"/>
                    <a:pt x="15220" y="18432"/>
                  </a:cubicBezTo>
                  <a:cubicBezTo>
                    <a:pt x="14722" y="20432"/>
                    <a:pt x="13767" y="21874"/>
                    <a:pt x="12136" y="23127"/>
                  </a:cubicBezTo>
                  <a:cubicBezTo>
                    <a:pt x="10420" y="24447"/>
                    <a:pt x="8094" y="25042"/>
                    <a:pt x="5886" y="25042"/>
                  </a:cubicBezTo>
                  <a:cubicBezTo>
                    <a:pt x="5433" y="25042"/>
                    <a:pt x="4984" y="25017"/>
                    <a:pt x="4546" y="24968"/>
                  </a:cubicBezTo>
                  <a:cubicBezTo>
                    <a:pt x="2846" y="24778"/>
                    <a:pt x="1264" y="23943"/>
                    <a:pt x="1" y="22809"/>
                  </a:cubicBezTo>
                  <a:lnTo>
                    <a:pt x="1" y="22809"/>
                  </a:lnTo>
                  <a:cubicBezTo>
                    <a:pt x="627" y="26827"/>
                    <a:pt x="3542" y="29702"/>
                    <a:pt x="10494" y="29702"/>
                  </a:cubicBezTo>
                  <a:cubicBezTo>
                    <a:pt x="29393" y="29702"/>
                    <a:pt x="17795" y="7311"/>
                    <a:pt x="12484" y="1"/>
                  </a:cubicBezTo>
                  <a:close/>
                </a:path>
              </a:pathLst>
            </a:custGeom>
            <a:solidFill>
              <a:srgbClr val="9CE5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1"/>
            <p:cNvSpPr/>
            <p:nvPr/>
          </p:nvSpPr>
          <p:spPr>
            <a:xfrm>
              <a:off x="2385325" y="4883800"/>
              <a:ext cx="466775" cy="491675"/>
            </a:xfrm>
            <a:custGeom>
              <a:avLst/>
              <a:gdLst/>
              <a:ahLst/>
              <a:cxnLst/>
              <a:rect l="l" t="t" r="r" b="b"/>
              <a:pathLst>
                <a:path w="18671" h="19667" extrusionOk="0">
                  <a:moveTo>
                    <a:pt x="13290" y="1"/>
                  </a:moveTo>
                  <a:lnTo>
                    <a:pt x="13290" y="1"/>
                  </a:lnTo>
                  <a:cubicBezTo>
                    <a:pt x="13558" y="1155"/>
                    <a:pt x="13787" y="2319"/>
                    <a:pt x="13927" y="3522"/>
                  </a:cubicBezTo>
                  <a:cubicBezTo>
                    <a:pt x="14234" y="6119"/>
                    <a:pt x="14314" y="8585"/>
                    <a:pt x="13708" y="11132"/>
                  </a:cubicBezTo>
                  <a:cubicBezTo>
                    <a:pt x="13419" y="12365"/>
                    <a:pt x="13091" y="13250"/>
                    <a:pt x="12364" y="14315"/>
                  </a:cubicBezTo>
                  <a:cubicBezTo>
                    <a:pt x="11429" y="15677"/>
                    <a:pt x="10455" y="16682"/>
                    <a:pt x="8933" y="17388"/>
                  </a:cubicBezTo>
                  <a:cubicBezTo>
                    <a:pt x="7561" y="18025"/>
                    <a:pt x="6058" y="18274"/>
                    <a:pt x="4576" y="18433"/>
                  </a:cubicBezTo>
                  <a:cubicBezTo>
                    <a:pt x="3065" y="18602"/>
                    <a:pt x="1533" y="18711"/>
                    <a:pt x="1" y="18791"/>
                  </a:cubicBezTo>
                  <a:cubicBezTo>
                    <a:pt x="1483" y="19358"/>
                    <a:pt x="3343" y="19666"/>
                    <a:pt x="5640" y="19666"/>
                  </a:cubicBezTo>
                  <a:cubicBezTo>
                    <a:pt x="18671" y="19666"/>
                    <a:pt x="17199" y="9013"/>
                    <a:pt x="13290" y="1"/>
                  </a:cubicBezTo>
                  <a:close/>
                </a:path>
              </a:pathLst>
            </a:custGeom>
            <a:solidFill>
              <a:srgbClr val="308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1"/>
            <p:cNvSpPr/>
            <p:nvPr/>
          </p:nvSpPr>
          <p:spPr>
            <a:xfrm>
              <a:off x="2405225" y="4659500"/>
              <a:ext cx="111425" cy="153750"/>
            </a:xfrm>
            <a:custGeom>
              <a:avLst/>
              <a:gdLst/>
              <a:ahLst/>
              <a:cxnLst/>
              <a:rect l="l" t="t" r="r" b="b"/>
              <a:pathLst>
                <a:path w="4457" h="6150" extrusionOk="0">
                  <a:moveTo>
                    <a:pt x="3494" y="1"/>
                  </a:moveTo>
                  <a:cubicBezTo>
                    <a:pt x="3348" y="1"/>
                    <a:pt x="3198" y="41"/>
                    <a:pt x="3054" y="130"/>
                  </a:cubicBezTo>
                  <a:cubicBezTo>
                    <a:pt x="2238" y="657"/>
                    <a:pt x="1811" y="1642"/>
                    <a:pt x="1334" y="2458"/>
                  </a:cubicBezTo>
                  <a:cubicBezTo>
                    <a:pt x="876" y="3243"/>
                    <a:pt x="1" y="4428"/>
                    <a:pt x="319" y="5352"/>
                  </a:cubicBezTo>
                  <a:cubicBezTo>
                    <a:pt x="485" y="5810"/>
                    <a:pt x="888" y="6149"/>
                    <a:pt x="1364" y="6149"/>
                  </a:cubicBezTo>
                  <a:cubicBezTo>
                    <a:pt x="1458" y="6149"/>
                    <a:pt x="1554" y="6136"/>
                    <a:pt x="1652" y="6108"/>
                  </a:cubicBezTo>
                  <a:cubicBezTo>
                    <a:pt x="2647" y="5820"/>
                    <a:pt x="3054" y="4556"/>
                    <a:pt x="3452" y="3691"/>
                  </a:cubicBezTo>
                  <a:cubicBezTo>
                    <a:pt x="3830" y="2846"/>
                    <a:pt x="4457" y="1871"/>
                    <a:pt x="4407" y="906"/>
                  </a:cubicBezTo>
                  <a:cubicBezTo>
                    <a:pt x="4384" y="413"/>
                    <a:pt x="3962" y="1"/>
                    <a:pt x="3494" y="1"/>
                  </a:cubicBezTo>
                  <a:close/>
                </a:path>
              </a:pathLst>
            </a:custGeom>
            <a:solidFill>
              <a:srgbClr val="D8EB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1"/>
            <p:cNvSpPr/>
            <p:nvPr/>
          </p:nvSpPr>
          <p:spPr>
            <a:xfrm>
              <a:off x="2362450" y="4829950"/>
              <a:ext cx="75375" cy="92725"/>
            </a:xfrm>
            <a:custGeom>
              <a:avLst/>
              <a:gdLst/>
              <a:ahLst/>
              <a:cxnLst/>
              <a:rect l="l" t="t" r="r" b="b"/>
              <a:pathLst>
                <a:path w="3015" h="3709" extrusionOk="0">
                  <a:moveTo>
                    <a:pt x="1860" y="0"/>
                  </a:moveTo>
                  <a:cubicBezTo>
                    <a:pt x="1777" y="0"/>
                    <a:pt x="1691" y="12"/>
                    <a:pt x="1602" y="37"/>
                  </a:cubicBezTo>
                  <a:cubicBezTo>
                    <a:pt x="1085" y="176"/>
                    <a:pt x="777" y="563"/>
                    <a:pt x="547" y="1021"/>
                  </a:cubicBezTo>
                  <a:cubicBezTo>
                    <a:pt x="368" y="1409"/>
                    <a:pt x="140" y="1827"/>
                    <a:pt x="70" y="2245"/>
                  </a:cubicBezTo>
                  <a:cubicBezTo>
                    <a:pt x="1" y="2632"/>
                    <a:pt x="30" y="3100"/>
                    <a:pt x="359" y="3368"/>
                  </a:cubicBezTo>
                  <a:cubicBezTo>
                    <a:pt x="609" y="3573"/>
                    <a:pt x="882" y="3708"/>
                    <a:pt x="1187" y="3708"/>
                  </a:cubicBezTo>
                  <a:cubicBezTo>
                    <a:pt x="1282" y="3708"/>
                    <a:pt x="1381" y="3695"/>
                    <a:pt x="1482" y="3667"/>
                  </a:cubicBezTo>
                  <a:cubicBezTo>
                    <a:pt x="2010" y="3518"/>
                    <a:pt x="2229" y="3060"/>
                    <a:pt x="2398" y="2593"/>
                  </a:cubicBezTo>
                  <a:cubicBezTo>
                    <a:pt x="2607" y="2016"/>
                    <a:pt x="3014" y="1310"/>
                    <a:pt x="2766" y="693"/>
                  </a:cubicBezTo>
                  <a:cubicBezTo>
                    <a:pt x="2608" y="295"/>
                    <a:pt x="2277" y="0"/>
                    <a:pt x="1860" y="0"/>
                  </a:cubicBezTo>
                  <a:close/>
                </a:path>
              </a:pathLst>
            </a:custGeom>
            <a:solidFill>
              <a:srgbClr val="D8EB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1"/>
            <p:cNvSpPr/>
            <p:nvPr/>
          </p:nvSpPr>
          <p:spPr>
            <a:xfrm>
              <a:off x="2372150" y="4601550"/>
              <a:ext cx="59475" cy="58800"/>
            </a:xfrm>
            <a:custGeom>
              <a:avLst/>
              <a:gdLst/>
              <a:ahLst/>
              <a:cxnLst/>
              <a:rect l="l" t="t" r="r" b="b"/>
              <a:pathLst>
                <a:path w="2379" h="2352" extrusionOk="0">
                  <a:moveTo>
                    <a:pt x="1149" y="1"/>
                  </a:moveTo>
                  <a:cubicBezTo>
                    <a:pt x="1064" y="1"/>
                    <a:pt x="980" y="13"/>
                    <a:pt x="896" y="41"/>
                  </a:cubicBezTo>
                  <a:cubicBezTo>
                    <a:pt x="886" y="41"/>
                    <a:pt x="886" y="51"/>
                    <a:pt x="876" y="51"/>
                  </a:cubicBezTo>
                  <a:cubicBezTo>
                    <a:pt x="787" y="91"/>
                    <a:pt x="697" y="130"/>
                    <a:pt x="597" y="170"/>
                  </a:cubicBezTo>
                  <a:cubicBezTo>
                    <a:pt x="458" y="240"/>
                    <a:pt x="349" y="340"/>
                    <a:pt x="269" y="469"/>
                  </a:cubicBezTo>
                  <a:cubicBezTo>
                    <a:pt x="199" y="539"/>
                    <a:pt x="150" y="628"/>
                    <a:pt x="120" y="727"/>
                  </a:cubicBezTo>
                  <a:cubicBezTo>
                    <a:pt x="70" y="817"/>
                    <a:pt x="40" y="917"/>
                    <a:pt x="40" y="1026"/>
                  </a:cubicBezTo>
                  <a:cubicBezTo>
                    <a:pt x="0" y="1185"/>
                    <a:pt x="11" y="1334"/>
                    <a:pt x="60" y="1494"/>
                  </a:cubicBezTo>
                  <a:cubicBezTo>
                    <a:pt x="100" y="1583"/>
                    <a:pt x="140" y="1682"/>
                    <a:pt x="179" y="1772"/>
                  </a:cubicBezTo>
                  <a:lnTo>
                    <a:pt x="358" y="2011"/>
                  </a:lnTo>
                  <a:cubicBezTo>
                    <a:pt x="468" y="2120"/>
                    <a:pt x="597" y="2210"/>
                    <a:pt x="736" y="2250"/>
                  </a:cubicBezTo>
                  <a:cubicBezTo>
                    <a:pt x="826" y="2309"/>
                    <a:pt x="926" y="2329"/>
                    <a:pt x="1035" y="2329"/>
                  </a:cubicBezTo>
                  <a:cubicBezTo>
                    <a:pt x="1090" y="2344"/>
                    <a:pt x="1142" y="2351"/>
                    <a:pt x="1193" y="2351"/>
                  </a:cubicBezTo>
                  <a:cubicBezTo>
                    <a:pt x="1244" y="2351"/>
                    <a:pt x="1294" y="2344"/>
                    <a:pt x="1344" y="2329"/>
                  </a:cubicBezTo>
                  <a:cubicBezTo>
                    <a:pt x="1503" y="2329"/>
                    <a:pt x="1651" y="2279"/>
                    <a:pt x="1781" y="2190"/>
                  </a:cubicBezTo>
                  <a:lnTo>
                    <a:pt x="2020" y="2011"/>
                  </a:lnTo>
                  <a:cubicBezTo>
                    <a:pt x="2080" y="1931"/>
                    <a:pt x="2149" y="1852"/>
                    <a:pt x="2209" y="1772"/>
                  </a:cubicBezTo>
                  <a:cubicBezTo>
                    <a:pt x="2248" y="1682"/>
                    <a:pt x="2288" y="1583"/>
                    <a:pt x="2328" y="1494"/>
                  </a:cubicBezTo>
                  <a:cubicBezTo>
                    <a:pt x="2368" y="1334"/>
                    <a:pt x="2378" y="1185"/>
                    <a:pt x="2348" y="1026"/>
                  </a:cubicBezTo>
                  <a:cubicBezTo>
                    <a:pt x="2338" y="867"/>
                    <a:pt x="2288" y="718"/>
                    <a:pt x="2209" y="588"/>
                  </a:cubicBezTo>
                  <a:lnTo>
                    <a:pt x="2199" y="578"/>
                  </a:lnTo>
                  <a:lnTo>
                    <a:pt x="2020" y="340"/>
                  </a:lnTo>
                  <a:cubicBezTo>
                    <a:pt x="1910" y="230"/>
                    <a:pt x="1791" y="150"/>
                    <a:pt x="1642" y="101"/>
                  </a:cubicBezTo>
                  <a:cubicBezTo>
                    <a:pt x="1552" y="51"/>
                    <a:pt x="1453" y="21"/>
                    <a:pt x="1353" y="21"/>
                  </a:cubicBezTo>
                  <a:cubicBezTo>
                    <a:pt x="1284" y="8"/>
                    <a:pt x="1216" y="1"/>
                    <a:pt x="11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1"/>
            <p:cNvSpPr/>
            <p:nvPr/>
          </p:nvSpPr>
          <p:spPr>
            <a:xfrm>
              <a:off x="2445525" y="4533625"/>
              <a:ext cx="34075" cy="33675"/>
            </a:xfrm>
            <a:custGeom>
              <a:avLst/>
              <a:gdLst/>
              <a:ahLst/>
              <a:cxnLst/>
              <a:rect l="l" t="t" r="r" b="b"/>
              <a:pathLst>
                <a:path w="1363" h="1347" extrusionOk="0">
                  <a:moveTo>
                    <a:pt x="691" y="0"/>
                  </a:moveTo>
                  <a:cubicBezTo>
                    <a:pt x="634" y="0"/>
                    <a:pt x="577" y="8"/>
                    <a:pt x="517" y="23"/>
                  </a:cubicBezTo>
                  <a:cubicBezTo>
                    <a:pt x="407" y="53"/>
                    <a:pt x="308" y="112"/>
                    <a:pt x="228" y="192"/>
                  </a:cubicBezTo>
                  <a:cubicBezTo>
                    <a:pt x="219" y="202"/>
                    <a:pt x="209" y="221"/>
                    <a:pt x="199" y="232"/>
                  </a:cubicBezTo>
                  <a:cubicBezTo>
                    <a:pt x="129" y="291"/>
                    <a:pt x="89" y="361"/>
                    <a:pt x="60" y="440"/>
                  </a:cubicBezTo>
                  <a:cubicBezTo>
                    <a:pt x="20" y="520"/>
                    <a:pt x="0" y="599"/>
                    <a:pt x="0" y="689"/>
                  </a:cubicBezTo>
                  <a:cubicBezTo>
                    <a:pt x="0" y="789"/>
                    <a:pt x="20" y="868"/>
                    <a:pt x="60" y="948"/>
                  </a:cubicBezTo>
                  <a:cubicBezTo>
                    <a:pt x="89" y="1028"/>
                    <a:pt x="129" y="1097"/>
                    <a:pt x="199" y="1156"/>
                  </a:cubicBezTo>
                  <a:cubicBezTo>
                    <a:pt x="312" y="1269"/>
                    <a:pt x="469" y="1347"/>
                    <a:pt x="629" y="1347"/>
                  </a:cubicBezTo>
                  <a:cubicBezTo>
                    <a:pt x="638" y="1347"/>
                    <a:pt x="647" y="1346"/>
                    <a:pt x="657" y="1346"/>
                  </a:cubicBezTo>
                  <a:cubicBezTo>
                    <a:pt x="716" y="1346"/>
                    <a:pt x="776" y="1336"/>
                    <a:pt x="836" y="1326"/>
                  </a:cubicBezTo>
                  <a:cubicBezTo>
                    <a:pt x="945" y="1296"/>
                    <a:pt x="1044" y="1236"/>
                    <a:pt x="1124" y="1156"/>
                  </a:cubicBezTo>
                  <a:cubicBezTo>
                    <a:pt x="1134" y="1147"/>
                    <a:pt x="1144" y="1137"/>
                    <a:pt x="1163" y="1127"/>
                  </a:cubicBezTo>
                  <a:cubicBezTo>
                    <a:pt x="1243" y="1047"/>
                    <a:pt x="1293" y="948"/>
                    <a:pt x="1333" y="838"/>
                  </a:cubicBezTo>
                  <a:cubicBezTo>
                    <a:pt x="1362" y="719"/>
                    <a:pt x="1362" y="599"/>
                    <a:pt x="1333" y="480"/>
                  </a:cubicBezTo>
                  <a:lnTo>
                    <a:pt x="1323" y="480"/>
                  </a:lnTo>
                  <a:cubicBezTo>
                    <a:pt x="1283" y="272"/>
                    <a:pt x="1084" y="62"/>
                    <a:pt x="875" y="23"/>
                  </a:cubicBezTo>
                  <a:lnTo>
                    <a:pt x="865" y="23"/>
                  </a:lnTo>
                  <a:cubicBezTo>
                    <a:pt x="805" y="8"/>
                    <a:pt x="748" y="0"/>
                    <a:pt x="691" y="0"/>
                  </a:cubicBezTo>
                  <a:close/>
                </a:path>
              </a:pathLst>
            </a:custGeom>
            <a:solidFill>
              <a:srgbClr val="308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1"/>
            <p:cNvSpPr/>
            <p:nvPr/>
          </p:nvSpPr>
          <p:spPr>
            <a:xfrm>
              <a:off x="2714325" y="4808475"/>
              <a:ext cx="57975" cy="58950"/>
            </a:xfrm>
            <a:custGeom>
              <a:avLst/>
              <a:gdLst/>
              <a:ahLst/>
              <a:cxnLst/>
              <a:rect l="l" t="t" r="r" b="b"/>
              <a:pathLst>
                <a:path w="2319" h="2358" extrusionOk="0">
                  <a:moveTo>
                    <a:pt x="1134" y="0"/>
                  </a:moveTo>
                  <a:cubicBezTo>
                    <a:pt x="846" y="20"/>
                    <a:pt x="548" y="109"/>
                    <a:pt x="349" y="328"/>
                  </a:cubicBezTo>
                  <a:lnTo>
                    <a:pt x="170" y="557"/>
                  </a:lnTo>
                  <a:cubicBezTo>
                    <a:pt x="70" y="736"/>
                    <a:pt x="20" y="925"/>
                    <a:pt x="20" y="1124"/>
                  </a:cubicBezTo>
                  <a:cubicBezTo>
                    <a:pt x="0" y="1343"/>
                    <a:pt x="80" y="1601"/>
                    <a:pt x="190" y="1780"/>
                  </a:cubicBezTo>
                  <a:cubicBezTo>
                    <a:pt x="338" y="2039"/>
                    <a:pt x="577" y="2238"/>
                    <a:pt x="866" y="2318"/>
                  </a:cubicBezTo>
                  <a:cubicBezTo>
                    <a:pt x="985" y="2348"/>
                    <a:pt x="1065" y="2357"/>
                    <a:pt x="1144" y="2357"/>
                  </a:cubicBezTo>
                  <a:lnTo>
                    <a:pt x="1234" y="2357"/>
                  </a:lnTo>
                  <a:cubicBezTo>
                    <a:pt x="1333" y="2348"/>
                    <a:pt x="1433" y="2337"/>
                    <a:pt x="1522" y="2318"/>
                  </a:cubicBezTo>
                  <a:cubicBezTo>
                    <a:pt x="1612" y="2288"/>
                    <a:pt x="1691" y="2248"/>
                    <a:pt x="1781" y="2209"/>
                  </a:cubicBezTo>
                  <a:cubicBezTo>
                    <a:pt x="1850" y="2158"/>
                    <a:pt x="1930" y="2099"/>
                    <a:pt x="2000" y="2049"/>
                  </a:cubicBezTo>
                  <a:cubicBezTo>
                    <a:pt x="2099" y="1950"/>
                    <a:pt x="2179" y="1831"/>
                    <a:pt x="2219" y="1701"/>
                  </a:cubicBezTo>
                  <a:cubicBezTo>
                    <a:pt x="2268" y="1612"/>
                    <a:pt x="2298" y="1522"/>
                    <a:pt x="2298" y="1422"/>
                  </a:cubicBezTo>
                  <a:cubicBezTo>
                    <a:pt x="2318" y="1333"/>
                    <a:pt x="2318" y="1234"/>
                    <a:pt x="2298" y="1144"/>
                  </a:cubicBezTo>
                  <a:cubicBezTo>
                    <a:pt x="2298" y="1064"/>
                    <a:pt x="2278" y="985"/>
                    <a:pt x="2239" y="915"/>
                  </a:cubicBezTo>
                  <a:cubicBezTo>
                    <a:pt x="2239" y="896"/>
                    <a:pt x="2228" y="865"/>
                    <a:pt x="2219" y="845"/>
                  </a:cubicBezTo>
                  <a:cubicBezTo>
                    <a:pt x="2169" y="657"/>
                    <a:pt x="2069" y="478"/>
                    <a:pt x="1930" y="328"/>
                  </a:cubicBezTo>
                  <a:cubicBezTo>
                    <a:pt x="1830" y="219"/>
                    <a:pt x="1711" y="149"/>
                    <a:pt x="1572" y="100"/>
                  </a:cubicBezTo>
                  <a:cubicBezTo>
                    <a:pt x="1433" y="30"/>
                    <a:pt x="1293" y="0"/>
                    <a:pt x="1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1"/>
            <p:cNvSpPr/>
            <p:nvPr/>
          </p:nvSpPr>
          <p:spPr>
            <a:xfrm>
              <a:off x="2787675" y="4952700"/>
              <a:ext cx="26900" cy="25900"/>
            </a:xfrm>
            <a:custGeom>
              <a:avLst/>
              <a:gdLst/>
              <a:ahLst/>
              <a:cxnLst/>
              <a:rect l="l" t="t" r="r" b="b"/>
              <a:pathLst>
                <a:path w="1076" h="1036" extrusionOk="0">
                  <a:moveTo>
                    <a:pt x="548" y="1"/>
                  </a:moveTo>
                  <a:cubicBezTo>
                    <a:pt x="498" y="10"/>
                    <a:pt x="458" y="10"/>
                    <a:pt x="408" y="20"/>
                  </a:cubicBezTo>
                  <a:cubicBezTo>
                    <a:pt x="319" y="40"/>
                    <a:pt x="249" y="90"/>
                    <a:pt x="180" y="149"/>
                  </a:cubicBezTo>
                  <a:cubicBezTo>
                    <a:pt x="150" y="189"/>
                    <a:pt x="130" y="219"/>
                    <a:pt x="100" y="259"/>
                  </a:cubicBezTo>
                  <a:cubicBezTo>
                    <a:pt x="1" y="408"/>
                    <a:pt x="1" y="627"/>
                    <a:pt x="100" y="776"/>
                  </a:cubicBezTo>
                  <a:cubicBezTo>
                    <a:pt x="150" y="866"/>
                    <a:pt x="200" y="916"/>
                    <a:pt x="289" y="965"/>
                  </a:cubicBezTo>
                  <a:cubicBezTo>
                    <a:pt x="319" y="985"/>
                    <a:pt x="369" y="1005"/>
                    <a:pt x="408" y="1015"/>
                  </a:cubicBezTo>
                  <a:cubicBezTo>
                    <a:pt x="451" y="1027"/>
                    <a:pt x="494" y="1036"/>
                    <a:pt x="537" y="1036"/>
                  </a:cubicBezTo>
                  <a:cubicBezTo>
                    <a:pt x="564" y="1036"/>
                    <a:pt x="591" y="1032"/>
                    <a:pt x="618" y="1025"/>
                  </a:cubicBezTo>
                  <a:cubicBezTo>
                    <a:pt x="687" y="1025"/>
                    <a:pt x="747" y="1005"/>
                    <a:pt x="806" y="965"/>
                  </a:cubicBezTo>
                  <a:cubicBezTo>
                    <a:pt x="886" y="916"/>
                    <a:pt x="945" y="856"/>
                    <a:pt x="996" y="776"/>
                  </a:cubicBezTo>
                  <a:lnTo>
                    <a:pt x="1045" y="657"/>
                  </a:lnTo>
                  <a:cubicBezTo>
                    <a:pt x="1075" y="567"/>
                    <a:pt x="1075" y="468"/>
                    <a:pt x="1045" y="379"/>
                  </a:cubicBezTo>
                  <a:cubicBezTo>
                    <a:pt x="1035" y="309"/>
                    <a:pt x="1005" y="259"/>
                    <a:pt x="956" y="209"/>
                  </a:cubicBezTo>
                  <a:cubicBezTo>
                    <a:pt x="916" y="149"/>
                    <a:pt x="866" y="100"/>
                    <a:pt x="806" y="70"/>
                  </a:cubicBezTo>
                  <a:cubicBezTo>
                    <a:pt x="727" y="20"/>
                    <a:pt x="638" y="1"/>
                    <a:pt x="548" y="1"/>
                  </a:cubicBezTo>
                  <a:close/>
                </a:path>
              </a:pathLst>
            </a:custGeom>
            <a:solidFill>
              <a:srgbClr val="308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1"/>
            <p:cNvSpPr/>
            <p:nvPr/>
          </p:nvSpPr>
          <p:spPr>
            <a:xfrm>
              <a:off x="2214975" y="5243150"/>
              <a:ext cx="39575" cy="39550"/>
            </a:xfrm>
            <a:custGeom>
              <a:avLst/>
              <a:gdLst/>
              <a:ahLst/>
              <a:cxnLst/>
              <a:rect l="l" t="t" r="r" b="b"/>
              <a:pathLst>
                <a:path w="1583" h="1582" extrusionOk="0">
                  <a:moveTo>
                    <a:pt x="787" y="1"/>
                  </a:moveTo>
                  <a:cubicBezTo>
                    <a:pt x="677" y="1"/>
                    <a:pt x="578" y="20"/>
                    <a:pt x="489" y="70"/>
                  </a:cubicBezTo>
                  <a:cubicBezTo>
                    <a:pt x="389" y="100"/>
                    <a:pt x="299" y="160"/>
                    <a:pt x="230" y="239"/>
                  </a:cubicBezTo>
                  <a:cubicBezTo>
                    <a:pt x="160" y="308"/>
                    <a:pt x="100" y="388"/>
                    <a:pt x="71" y="488"/>
                  </a:cubicBezTo>
                  <a:cubicBezTo>
                    <a:pt x="21" y="587"/>
                    <a:pt x="1" y="686"/>
                    <a:pt x="1" y="796"/>
                  </a:cubicBezTo>
                  <a:lnTo>
                    <a:pt x="31" y="1005"/>
                  </a:lnTo>
                  <a:cubicBezTo>
                    <a:pt x="71" y="1134"/>
                    <a:pt x="131" y="1254"/>
                    <a:pt x="230" y="1353"/>
                  </a:cubicBezTo>
                  <a:cubicBezTo>
                    <a:pt x="290" y="1393"/>
                    <a:pt x="339" y="1433"/>
                    <a:pt x="389" y="1473"/>
                  </a:cubicBezTo>
                  <a:cubicBezTo>
                    <a:pt x="518" y="1542"/>
                    <a:pt x="648" y="1582"/>
                    <a:pt x="787" y="1582"/>
                  </a:cubicBezTo>
                  <a:cubicBezTo>
                    <a:pt x="896" y="1582"/>
                    <a:pt x="996" y="1562"/>
                    <a:pt x="1095" y="1512"/>
                  </a:cubicBezTo>
                  <a:cubicBezTo>
                    <a:pt x="1195" y="1482"/>
                    <a:pt x="1274" y="1423"/>
                    <a:pt x="1344" y="1353"/>
                  </a:cubicBezTo>
                  <a:cubicBezTo>
                    <a:pt x="1424" y="1274"/>
                    <a:pt x="1483" y="1194"/>
                    <a:pt x="1513" y="1095"/>
                  </a:cubicBezTo>
                  <a:cubicBezTo>
                    <a:pt x="1563" y="1005"/>
                    <a:pt x="1583" y="905"/>
                    <a:pt x="1583" y="796"/>
                  </a:cubicBezTo>
                  <a:lnTo>
                    <a:pt x="1553" y="587"/>
                  </a:lnTo>
                  <a:cubicBezTo>
                    <a:pt x="1513" y="448"/>
                    <a:pt x="1444" y="339"/>
                    <a:pt x="1344" y="239"/>
                  </a:cubicBezTo>
                  <a:cubicBezTo>
                    <a:pt x="1294" y="189"/>
                    <a:pt x="1245" y="149"/>
                    <a:pt x="1185" y="110"/>
                  </a:cubicBezTo>
                  <a:cubicBezTo>
                    <a:pt x="1066" y="40"/>
                    <a:pt x="936" y="1"/>
                    <a:pt x="787" y="1"/>
                  </a:cubicBezTo>
                  <a:close/>
                </a:path>
              </a:pathLst>
            </a:custGeom>
            <a:solidFill>
              <a:srgbClr val="308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8" name="Google Shape;1448;p41"/>
          <p:cNvGrpSpPr/>
          <p:nvPr/>
        </p:nvGrpSpPr>
        <p:grpSpPr>
          <a:xfrm rot="474269">
            <a:off x="18631" y="1642993"/>
            <a:ext cx="1730271" cy="1500656"/>
            <a:chOff x="2013550" y="4533625"/>
            <a:chExt cx="1012125" cy="841850"/>
          </a:xfrm>
        </p:grpSpPr>
        <p:sp>
          <p:nvSpPr>
            <p:cNvPr id="1449" name="Google Shape;1449;p41"/>
            <p:cNvSpPr/>
            <p:nvPr/>
          </p:nvSpPr>
          <p:spPr>
            <a:xfrm>
              <a:off x="2013550" y="4592300"/>
              <a:ext cx="1012125" cy="783175"/>
            </a:xfrm>
            <a:custGeom>
              <a:avLst/>
              <a:gdLst/>
              <a:ahLst/>
              <a:cxnLst/>
              <a:rect l="l" t="t" r="r" b="b"/>
              <a:pathLst>
                <a:path w="40485" h="31327" extrusionOk="0">
                  <a:moveTo>
                    <a:pt x="20507" y="1"/>
                  </a:moveTo>
                  <a:cubicBezTo>
                    <a:pt x="20072" y="1"/>
                    <a:pt x="19636" y="177"/>
                    <a:pt x="19348" y="531"/>
                  </a:cubicBezTo>
                  <a:cubicBezTo>
                    <a:pt x="14623" y="6320"/>
                    <a:pt x="1" y="31326"/>
                    <a:pt x="20511" y="31326"/>
                  </a:cubicBezTo>
                  <a:cubicBezTo>
                    <a:pt x="40485" y="31326"/>
                    <a:pt x="26390" y="6320"/>
                    <a:pt x="21665" y="531"/>
                  </a:cubicBezTo>
                  <a:cubicBezTo>
                    <a:pt x="21377" y="177"/>
                    <a:pt x="20942" y="1"/>
                    <a:pt x="20507" y="1"/>
                  </a:cubicBezTo>
                  <a:close/>
                </a:path>
              </a:pathLst>
            </a:cu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1"/>
            <p:cNvSpPr/>
            <p:nvPr/>
          </p:nvSpPr>
          <p:spPr>
            <a:xfrm>
              <a:off x="2263975" y="4632900"/>
              <a:ext cx="734850" cy="742575"/>
            </a:xfrm>
            <a:custGeom>
              <a:avLst/>
              <a:gdLst/>
              <a:ahLst/>
              <a:cxnLst/>
              <a:rect l="l" t="t" r="r" b="b"/>
              <a:pathLst>
                <a:path w="29394" h="29703" extrusionOk="0">
                  <a:moveTo>
                    <a:pt x="12484" y="1"/>
                  </a:moveTo>
                  <a:cubicBezTo>
                    <a:pt x="12633" y="319"/>
                    <a:pt x="12762" y="647"/>
                    <a:pt x="12892" y="965"/>
                  </a:cubicBezTo>
                  <a:cubicBezTo>
                    <a:pt x="13608" y="2846"/>
                    <a:pt x="14364" y="4765"/>
                    <a:pt x="14802" y="6734"/>
                  </a:cubicBezTo>
                  <a:cubicBezTo>
                    <a:pt x="15249" y="8744"/>
                    <a:pt x="15707" y="10743"/>
                    <a:pt x="15806" y="12812"/>
                  </a:cubicBezTo>
                  <a:cubicBezTo>
                    <a:pt x="15905" y="14752"/>
                    <a:pt x="15677" y="16562"/>
                    <a:pt x="15220" y="18432"/>
                  </a:cubicBezTo>
                  <a:cubicBezTo>
                    <a:pt x="14722" y="20432"/>
                    <a:pt x="13767" y="21874"/>
                    <a:pt x="12136" y="23127"/>
                  </a:cubicBezTo>
                  <a:cubicBezTo>
                    <a:pt x="10420" y="24447"/>
                    <a:pt x="8094" y="25042"/>
                    <a:pt x="5886" y="25042"/>
                  </a:cubicBezTo>
                  <a:cubicBezTo>
                    <a:pt x="5433" y="25042"/>
                    <a:pt x="4984" y="25017"/>
                    <a:pt x="4546" y="24968"/>
                  </a:cubicBezTo>
                  <a:cubicBezTo>
                    <a:pt x="2846" y="24778"/>
                    <a:pt x="1264" y="23943"/>
                    <a:pt x="1" y="22809"/>
                  </a:cubicBezTo>
                  <a:lnTo>
                    <a:pt x="1" y="22809"/>
                  </a:lnTo>
                  <a:cubicBezTo>
                    <a:pt x="627" y="26827"/>
                    <a:pt x="3542" y="29702"/>
                    <a:pt x="10494" y="29702"/>
                  </a:cubicBezTo>
                  <a:cubicBezTo>
                    <a:pt x="29393" y="29702"/>
                    <a:pt x="17795" y="7311"/>
                    <a:pt x="12484" y="1"/>
                  </a:cubicBezTo>
                  <a:close/>
                </a:path>
              </a:pathLst>
            </a:cu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1"/>
            <p:cNvSpPr/>
            <p:nvPr/>
          </p:nvSpPr>
          <p:spPr>
            <a:xfrm>
              <a:off x="2385325" y="4883800"/>
              <a:ext cx="466775" cy="491675"/>
            </a:xfrm>
            <a:custGeom>
              <a:avLst/>
              <a:gdLst/>
              <a:ahLst/>
              <a:cxnLst/>
              <a:rect l="l" t="t" r="r" b="b"/>
              <a:pathLst>
                <a:path w="18671" h="19667" extrusionOk="0">
                  <a:moveTo>
                    <a:pt x="13290" y="1"/>
                  </a:moveTo>
                  <a:lnTo>
                    <a:pt x="13290" y="1"/>
                  </a:lnTo>
                  <a:cubicBezTo>
                    <a:pt x="13558" y="1155"/>
                    <a:pt x="13787" y="2319"/>
                    <a:pt x="13927" y="3522"/>
                  </a:cubicBezTo>
                  <a:cubicBezTo>
                    <a:pt x="14234" y="6119"/>
                    <a:pt x="14314" y="8585"/>
                    <a:pt x="13708" y="11132"/>
                  </a:cubicBezTo>
                  <a:cubicBezTo>
                    <a:pt x="13419" y="12365"/>
                    <a:pt x="13091" y="13250"/>
                    <a:pt x="12364" y="14315"/>
                  </a:cubicBezTo>
                  <a:cubicBezTo>
                    <a:pt x="11429" y="15677"/>
                    <a:pt x="10455" y="16682"/>
                    <a:pt x="8933" y="17388"/>
                  </a:cubicBezTo>
                  <a:cubicBezTo>
                    <a:pt x="7561" y="18025"/>
                    <a:pt x="6058" y="18274"/>
                    <a:pt x="4576" y="18433"/>
                  </a:cubicBezTo>
                  <a:cubicBezTo>
                    <a:pt x="3065" y="18602"/>
                    <a:pt x="1533" y="18711"/>
                    <a:pt x="1" y="18791"/>
                  </a:cubicBezTo>
                  <a:cubicBezTo>
                    <a:pt x="1483" y="19358"/>
                    <a:pt x="3343" y="19666"/>
                    <a:pt x="5640" y="19666"/>
                  </a:cubicBezTo>
                  <a:cubicBezTo>
                    <a:pt x="18671" y="19666"/>
                    <a:pt x="17199" y="9013"/>
                    <a:pt x="13290" y="1"/>
                  </a:cubicBez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1"/>
            <p:cNvSpPr/>
            <p:nvPr/>
          </p:nvSpPr>
          <p:spPr>
            <a:xfrm>
              <a:off x="2405225" y="4659500"/>
              <a:ext cx="111425" cy="153750"/>
            </a:xfrm>
            <a:custGeom>
              <a:avLst/>
              <a:gdLst/>
              <a:ahLst/>
              <a:cxnLst/>
              <a:rect l="l" t="t" r="r" b="b"/>
              <a:pathLst>
                <a:path w="4457" h="6150" extrusionOk="0">
                  <a:moveTo>
                    <a:pt x="3494" y="1"/>
                  </a:moveTo>
                  <a:cubicBezTo>
                    <a:pt x="3348" y="1"/>
                    <a:pt x="3198" y="41"/>
                    <a:pt x="3054" y="130"/>
                  </a:cubicBezTo>
                  <a:cubicBezTo>
                    <a:pt x="2238" y="657"/>
                    <a:pt x="1811" y="1642"/>
                    <a:pt x="1334" y="2458"/>
                  </a:cubicBezTo>
                  <a:cubicBezTo>
                    <a:pt x="876" y="3243"/>
                    <a:pt x="1" y="4428"/>
                    <a:pt x="319" y="5352"/>
                  </a:cubicBezTo>
                  <a:cubicBezTo>
                    <a:pt x="485" y="5810"/>
                    <a:pt x="888" y="6149"/>
                    <a:pt x="1364" y="6149"/>
                  </a:cubicBezTo>
                  <a:cubicBezTo>
                    <a:pt x="1458" y="6149"/>
                    <a:pt x="1554" y="6136"/>
                    <a:pt x="1652" y="6108"/>
                  </a:cubicBezTo>
                  <a:cubicBezTo>
                    <a:pt x="2647" y="5820"/>
                    <a:pt x="3054" y="4556"/>
                    <a:pt x="3452" y="3691"/>
                  </a:cubicBezTo>
                  <a:cubicBezTo>
                    <a:pt x="3830" y="2846"/>
                    <a:pt x="4457" y="1871"/>
                    <a:pt x="4407" y="906"/>
                  </a:cubicBezTo>
                  <a:cubicBezTo>
                    <a:pt x="4384" y="413"/>
                    <a:pt x="3962" y="1"/>
                    <a:pt x="3494" y="1"/>
                  </a:cubicBezTo>
                  <a:close/>
                </a:path>
              </a:pathLst>
            </a:custGeom>
            <a:solidFill>
              <a:srgbClr val="D8EB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1"/>
            <p:cNvSpPr/>
            <p:nvPr/>
          </p:nvSpPr>
          <p:spPr>
            <a:xfrm>
              <a:off x="2362450" y="4829950"/>
              <a:ext cx="75375" cy="92725"/>
            </a:xfrm>
            <a:custGeom>
              <a:avLst/>
              <a:gdLst/>
              <a:ahLst/>
              <a:cxnLst/>
              <a:rect l="l" t="t" r="r" b="b"/>
              <a:pathLst>
                <a:path w="3015" h="3709" extrusionOk="0">
                  <a:moveTo>
                    <a:pt x="1860" y="0"/>
                  </a:moveTo>
                  <a:cubicBezTo>
                    <a:pt x="1777" y="0"/>
                    <a:pt x="1691" y="12"/>
                    <a:pt x="1602" y="37"/>
                  </a:cubicBezTo>
                  <a:cubicBezTo>
                    <a:pt x="1085" y="176"/>
                    <a:pt x="777" y="563"/>
                    <a:pt x="547" y="1021"/>
                  </a:cubicBezTo>
                  <a:cubicBezTo>
                    <a:pt x="368" y="1409"/>
                    <a:pt x="140" y="1827"/>
                    <a:pt x="70" y="2245"/>
                  </a:cubicBezTo>
                  <a:cubicBezTo>
                    <a:pt x="1" y="2632"/>
                    <a:pt x="30" y="3100"/>
                    <a:pt x="359" y="3368"/>
                  </a:cubicBezTo>
                  <a:cubicBezTo>
                    <a:pt x="609" y="3573"/>
                    <a:pt x="882" y="3708"/>
                    <a:pt x="1187" y="3708"/>
                  </a:cubicBezTo>
                  <a:cubicBezTo>
                    <a:pt x="1282" y="3708"/>
                    <a:pt x="1381" y="3695"/>
                    <a:pt x="1482" y="3667"/>
                  </a:cubicBezTo>
                  <a:cubicBezTo>
                    <a:pt x="2010" y="3518"/>
                    <a:pt x="2229" y="3060"/>
                    <a:pt x="2398" y="2593"/>
                  </a:cubicBezTo>
                  <a:cubicBezTo>
                    <a:pt x="2607" y="2016"/>
                    <a:pt x="3014" y="1310"/>
                    <a:pt x="2766" y="693"/>
                  </a:cubicBezTo>
                  <a:cubicBezTo>
                    <a:pt x="2608" y="295"/>
                    <a:pt x="2277" y="0"/>
                    <a:pt x="1860" y="0"/>
                  </a:cubicBezTo>
                  <a:close/>
                </a:path>
              </a:pathLst>
            </a:custGeom>
            <a:solidFill>
              <a:srgbClr val="D8EB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1"/>
            <p:cNvSpPr/>
            <p:nvPr/>
          </p:nvSpPr>
          <p:spPr>
            <a:xfrm>
              <a:off x="2372150" y="4601550"/>
              <a:ext cx="59475" cy="58800"/>
            </a:xfrm>
            <a:custGeom>
              <a:avLst/>
              <a:gdLst/>
              <a:ahLst/>
              <a:cxnLst/>
              <a:rect l="l" t="t" r="r" b="b"/>
              <a:pathLst>
                <a:path w="2379" h="2352" extrusionOk="0">
                  <a:moveTo>
                    <a:pt x="1149" y="1"/>
                  </a:moveTo>
                  <a:cubicBezTo>
                    <a:pt x="1064" y="1"/>
                    <a:pt x="980" y="13"/>
                    <a:pt x="896" y="41"/>
                  </a:cubicBezTo>
                  <a:cubicBezTo>
                    <a:pt x="886" y="41"/>
                    <a:pt x="886" y="51"/>
                    <a:pt x="876" y="51"/>
                  </a:cubicBezTo>
                  <a:cubicBezTo>
                    <a:pt x="787" y="91"/>
                    <a:pt x="697" y="130"/>
                    <a:pt x="597" y="170"/>
                  </a:cubicBezTo>
                  <a:cubicBezTo>
                    <a:pt x="458" y="240"/>
                    <a:pt x="349" y="340"/>
                    <a:pt x="269" y="469"/>
                  </a:cubicBezTo>
                  <a:cubicBezTo>
                    <a:pt x="199" y="539"/>
                    <a:pt x="150" y="628"/>
                    <a:pt x="120" y="727"/>
                  </a:cubicBezTo>
                  <a:cubicBezTo>
                    <a:pt x="70" y="817"/>
                    <a:pt x="40" y="917"/>
                    <a:pt x="40" y="1026"/>
                  </a:cubicBezTo>
                  <a:cubicBezTo>
                    <a:pt x="0" y="1185"/>
                    <a:pt x="11" y="1334"/>
                    <a:pt x="60" y="1494"/>
                  </a:cubicBezTo>
                  <a:cubicBezTo>
                    <a:pt x="100" y="1583"/>
                    <a:pt x="140" y="1682"/>
                    <a:pt x="179" y="1772"/>
                  </a:cubicBezTo>
                  <a:lnTo>
                    <a:pt x="358" y="2011"/>
                  </a:lnTo>
                  <a:cubicBezTo>
                    <a:pt x="468" y="2120"/>
                    <a:pt x="597" y="2210"/>
                    <a:pt x="736" y="2250"/>
                  </a:cubicBezTo>
                  <a:cubicBezTo>
                    <a:pt x="826" y="2309"/>
                    <a:pt x="926" y="2329"/>
                    <a:pt x="1035" y="2329"/>
                  </a:cubicBezTo>
                  <a:cubicBezTo>
                    <a:pt x="1090" y="2344"/>
                    <a:pt x="1142" y="2351"/>
                    <a:pt x="1193" y="2351"/>
                  </a:cubicBezTo>
                  <a:cubicBezTo>
                    <a:pt x="1244" y="2351"/>
                    <a:pt x="1294" y="2344"/>
                    <a:pt x="1344" y="2329"/>
                  </a:cubicBezTo>
                  <a:cubicBezTo>
                    <a:pt x="1503" y="2329"/>
                    <a:pt x="1651" y="2279"/>
                    <a:pt x="1781" y="2190"/>
                  </a:cubicBezTo>
                  <a:lnTo>
                    <a:pt x="2020" y="2011"/>
                  </a:lnTo>
                  <a:cubicBezTo>
                    <a:pt x="2080" y="1931"/>
                    <a:pt x="2149" y="1852"/>
                    <a:pt x="2209" y="1772"/>
                  </a:cubicBezTo>
                  <a:cubicBezTo>
                    <a:pt x="2248" y="1682"/>
                    <a:pt x="2288" y="1583"/>
                    <a:pt x="2328" y="1494"/>
                  </a:cubicBezTo>
                  <a:cubicBezTo>
                    <a:pt x="2368" y="1334"/>
                    <a:pt x="2378" y="1185"/>
                    <a:pt x="2348" y="1026"/>
                  </a:cubicBezTo>
                  <a:cubicBezTo>
                    <a:pt x="2338" y="867"/>
                    <a:pt x="2288" y="718"/>
                    <a:pt x="2209" y="588"/>
                  </a:cubicBezTo>
                  <a:lnTo>
                    <a:pt x="2199" y="578"/>
                  </a:lnTo>
                  <a:lnTo>
                    <a:pt x="2020" y="340"/>
                  </a:lnTo>
                  <a:cubicBezTo>
                    <a:pt x="1910" y="230"/>
                    <a:pt x="1791" y="150"/>
                    <a:pt x="1642" y="101"/>
                  </a:cubicBezTo>
                  <a:cubicBezTo>
                    <a:pt x="1552" y="51"/>
                    <a:pt x="1453" y="21"/>
                    <a:pt x="1353" y="21"/>
                  </a:cubicBezTo>
                  <a:cubicBezTo>
                    <a:pt x="1284" y="8"/>
                    <a:pt x="1216" y="1"/>
                    <a:pt x="1149" y="1"/>
                  </a:cubicBez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1"/>
            <p:cNvSpPr/>
            <p:nvPr/>
          </p:nvSpPr>
          <p:spPr>
            <a:xfrm>
              <a:off x="2445525" y="4533625"/>
              <a:ext cx="34075" cy="33675"/>
            </a:xfrm>
            <a:custGeom>
              <a:avLst/>
              <a:gdLst/>
              <a:ahLst/>
              <a:cxnLst/>
              <a:rect l="l" t="t" r="r" b="b"/>
              <a:pathLst>
                <a:path w="1363" h="1347" extrusionOk="0">
                  <a:moveTo>
                    <a:pt x="691" y="0"/>
                  </a:moveTo>
                  <a:cubicBezTo>
                    <a:pt x="634" y="0"/>
                    <a:pt x="577" y="8"/>
                    <a:pt x="517" y="23"/>
                  </a:cubicBezTo>
                  <a:cubicBezTo>
                    <a:pt x="407" y="53"/>
                    <a:pt x="308" y="112"/>
                    <a:pt x="228" y="192"/>
                  </a:cubicBezTo>
                  <a:cubicBezTo>
                    <a:pt x="219" y="202"/>
                    <a:pt x="209" y="221"/>
                    <a:pt x="199" y="232"/>
                  </a:cubicBezTo>
                  <a:cubicBezTo>
                    <a:pt x="129" y="291"/>
                    <a:pt x="89" y="361"/>
                    <a:pt x="60" y="440"/>
                  </a:cubicBezTo>
                  <a:cubicBezTo>
                    <a:pt x="20" y="520"/>
                    <a:pt x="0" y="599"/>
                    <a:pt x="0" y="689"/>
                  </a:cubicBezTo>
                  <a:cubicBezTo>
                    <a:pt x="0" y="789"/>
                    <a:pt x="20" y="868"/>
                    <a:pt x="60" y="948"/>
                  </a:cubicBezTo>
                  <a:cubicBezTo>
                    <a:pt x="89" y="1028"/>
                    <a:pt x="129" y="1097"/>
                    <a:pt x="199" y="1156"/>
                  </a:cubicBezTo>
                  <a:cubicBezTo>
                    <a:pt x="312" y="1269"/>
                    <a:pt x="469" y="1347"/>
                    <a:pt x="629" y="1347"/>
                  </a:cubicBezTo>
                  <a:cubicBezTo>
                    <a:pt x="638" y="1347"/>
                    <a:pt x="647" y="1346"/>
                    <a:pt x="657" y="1346"/>
                  </a:cubicBezTo>
                  <a:cubicBezTo>
                    <a:pt x="716" y="1346"/>
                    <a:pt x="776" y="1336"/>
                    <a:pt x="836" y="1326"/>
                  </a:cubicBezTo>
                  <a:cubicBezTo>
                    <a:pt x="945" y="1296"/>
                    <a:pt x="1044" y="1236"/>
                    <a:pt x="1124" y="1156"/>
                  </a:cubicBezTo>
                  <a:cubicBezTo>
                    <a:pt x="1134" y="1147"/>
                    <a:pt x="1144" y="1137"/>
                    <a:pt x="1163" y="1127"/>
                  </a:cubicBezTo>
                  <a:cubicBezTo>
                    <a:pt x="1243" y="1047"/>
                    <a:pt x="1293" y="948"/>
                    <a:pt x="1333" y="838"/>
                  </a:cubicBezTo>
                  <a:cubicBezTo>
                    <a:pt x="1362" y="719"/>
                    <a:pt x="1362" y="599"/>
                    <a:pt x="1333" y="480"/>
                  </a:cubicBezTo>
                  <a:lnTo>
                    <a:pt x="1323" y="480"/>
                  </a:lnTo>
                  <a:cubicBezTo>
                    <a:pt x="1283" y="272"/>
                    <a:pt x="1084" y="62"/>
                    <a:pt x="875" y="23"/>
                  </a:cubicBezTo>
                  <a:lnTo>
                    <a:pt x="865" y="23"/>
                  </a:lnTo>
                  <a:cubicBezTo>
                    <a:pt x="805" y="8"/>
                    <a:pt x="748" y="0"/>
                    <a:pt x="691" y="0"/>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1"/>
            <p:cNvSpPr/>
            <p:nvPr/>
          </p:nvSpPr>
          <p:spPr>
            <a:xfrm>
              <a:off x="2714325" y="4808475"/>
              <a:ext cx="57975" cy="58950"/>
            </a:xfrm>
            <a:custGeom>
              <a:avLst/>
              <a:gdLst/>
              <a:ahLst/>
              <a:cxnLst/>
              <a:rect l="l" t="t" r="r" b="b"/>
              <a:pathLst>
                <a:path w="2319" h="2358" extrusionOk="0">
                  <a:moveTo>
                    <a:pt x="1134" y="0"/>
                  </a:moveTo>
                  <a:cubicBezTo>
                    <a:pt x="846" y="20"/>
                    <a:pt x="548" y="109"/>
                    <a:pt x="349" y="328"/>
                  </a:cubicBezTo>
                  <a:lnTo>
                    <a:pt x="170" y="557"/>
                  </a:lnTo>
                  <a:cubicBezTo>
                    <a:pt x="70" y="736"/>
                    <a:pt x="20" y="925"/>
                    <a:pt x="20" y="1124"/>
                  </a:cubicBezTo>
                  <a:cubicBezTo>
                    <a:pt x="0" y="1343"/>
                    <a:pt x="80" y="1601"/>
                    <a:pt x="190" y="1780"/>
                  </a:cubicBezTo>
                  <a:cubicBezTo>
                    <a:pt x="338" y="2039"/>
                    <a:pt x="577" y="2238"/>
                    <a:pt x="866" y="2318"/>
                  </a:cubicBezTo>
                  <a:cubicBezTo>
                    <a:pt x="985" y="2348"/>
                    <a:pt x="1065" y="2357"/>
                    <a:pt x="1144" y="2357"/>
                  </a:cubicBezTo>
                  <a:lnTo>
                    <a:pt x="1234" y="2357"/>
                  </a:lnTo>
                  <a:cubicBezTo>
                    <a:pt x="1333" y="2348"/>
                    <a:pt x="1433" y="2337"/>
                    <a:pt x="1522" y="2318"/>
                  </a:cubicBezTo>
                  <a:cubicBezTo>
                    <a:pt x="1612" y="2288"/>
                    <a:pt x="1691" y="2248"/>
                    <a:pt x="1781" y="2209"/>
                  </a:cubicBezTo>
                  <a:cubicBezTo>
                    <a:pt x="1850" y="2158"/>
                    <a:pt x="1930" y="2099"/>
                    <a:pt x="2000" y="2049"/>
                  </a:cubicBezTo>
                  <a:cubicBezTo>
                    <a:pt x="2099" y="1950"/>
                    <a:pt x="2179" y="1831"/>
                    <a:pt x="2219" y="1701"/>
                  </a:cubicBezTo>
                  <a:cubicBezTo>
                    <a:pt x="2268" y="1612"/>
                    <a:pt x="2298" y="1522"/>
                    <a:pt x="2298" y="1422"/>
                  </a:cubicBezTo>
                  <a:cubicBezTo>
                    <a:pt x="2318" y="1333"/>
                    <a:pt x="2318" y="1234"/>
                    <a:pt x="2298" y="1144"/>
                  </a:cubicBezTo>
                  <a:cubicBezTo>
                    <a:pt x="2298" y="1064"/>
                    <a:pt x="2278" y="985"/>
                    <a:pt x="2239" y="915"/>
                  </a:cubicBezTo>
                  <a:cubicBezTo>
                    <a:pt x="2239" y="896"/>
                    <a:pt x="2228" y="865"/>
                    <a:pt x="2219" y="845"/>
                  </a:cubicBezTo>
                  <a:cubicBezTo>
                    <a:pt x="2169" y="657"/>
                    <a:pt x="2069" y="478"/>
                    <a:pt x="1930" y="328"/>
                  </a:cubicBezTo>
                  <a:cubicBezTo>
                    <a:pt x="1830" y="219"/>
                    <a:pt x="1711" y="149"/>
                    <a:pt x="1572" y="100"/>
                  </a:cubicBezTo>
                  <a:cubicBezTo>
                    <a:pt x="1433" y="30"/>
                    <a:pt x="1293" y="0"/>
                    <a:pt x="1134" y="0"/>
                  </a:cubicBez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1"/>
            <p:cNvSpPr/>
            <p:nvPr/>
          </p:nvSpPr>
          <p:spPr>
            <a:xfrm>
              <a:off x="2787675" y="4952700"/>
              <a:ext cx="26900" cy="25900"/>
            </a:xfrm>
            <a:custGeom>
              <a:avLst/>
              <a:gdLst/>
              <a:ahLst/>
              <a:cxnLst/>
              <a:rect l="l" t="t" r="r" b="b"/>
              <a:pathLst>
                <a:path w="1076" h="1036" extrusionOk="0">
                  <a:moveTo>
                    <a:pt x="548" y="1"/>
                  </a:moveTo>
                  <a:cubicBezTo>
                    <a:pt x="498" y="10"/>
                    <a:pt x="458" y="10"/>
                    <a:pt x="408" y="20"/>
                  </a:cubicBezTo>
                  <a:cubicBezTo>
                    <a:pt x="319" y="40"/>
                    <a:pt x="249" y="90"/>
                    <a:pt x="180" y="149"/>
                  </a:cubicBezTo>
                  <a:cubicBezTo>
                    <a:pt x="150" y="189"/>
                    <a:pt x="130" y="219"/>
                    <a:pt x="100" y="259"/>
                  </a:cubicBezTo>
                  <a:cubicBezTo>
                    <a:pt x="1" y="408"/>
                    <a:pt x="1" y="627"/>
                    <a:pt x="100" y="776"/>
                  </a:cubicBezTo>
                  <a:cubicBezTo>
                    <a:pt x="150" y="866"/>
                    <a:pt x="200" y="916"/>
                    <a:pt x="289" y="965"/>
                  </a:cubicBezTo>
                  <a:cubicBezTo>
                    <a:pt x="319" y="985"/>
                    <a:pt x="369" y="1005"/>
                    <a:pt x="408" y="1015"/>
                  </a:cubicBezTo>
                  <a:cubicBezTo>
                    <a:pt x="451" y="1027"/>
                    <a:pt x="494" y="1036"/>
                    <a:pt x="537" y="1036"/>
                  </a:cubicBezTo>
                  <a:cubicBezTo>
                    <a:pt x="564" y="1036"/>
                    <a:pt x="591" y="1032"/>
                    <a:pt x="618" y="1025"/>
                  </a:cubicBezTo>
                  <a:cubicBezTo>
                    <a:pt x="687" y="1025"/>
                    <a:pt x="747" y="1005"/>
                    <a:pt x="806" y="965"/>
                  </a:cubicBezTo>
                  <a:cubicBezTo>
                    <a:pt x="886" y="916"/>
                    <a:pt x="945" y="856"/>
                    <a:pt x="996" y="776"/>
                  </a:cubicBezTo>
                  <a:lnTo>
                    <a:pt x="1045" y="657"/>
                  </a:lnTo>
                  <a:cubicBezTo>
                    <a:pt x="1075" y="567"/>
                    <a:pt x="1075" y="468"/>
                    <a:pt x="1045" y="379"/>
                  </a:cubicBezTo>
                  <a:cubicBezTo>
                    <a:pt x="1035" y="309"/>
                    <a:pt x="1005" y="259"/>
                    <a:pt x="956" y="209"/>
                  </a:cubicBezTo>
                  <a:cubicBezTo>
                    <a:pt x="916" y="149"/>
                    <a:pt x="866" y="100"/>
                    <a:pt x="806" y="70"/>
                  </a:cubicBezTo>
                  <a:cubicBezTo>
                    <a:pt x="727" y="20"/>
                    <a:pt x="638" y="1"/>
                    <a:pt x="548" y="1"/>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1"/>
            <p:cNvSpPr/>
            <p:nvPr/>
          </p:nvSpPr>
          <p:spPr>
            <a:xfrm>
              <a:off x="2214975" y="5243150"/>
              <a:ext cx="39575" cy="39550"/>
            </a:xfrm>
            <a:custGeom>
              <a:avLst/>
              <a:gdLst/>
              <a:ahLst/>
              <a:cxnLst/>
              <a:rect l="l" t="t" r="r" b="b"/>
              <a:pathLst>
                <a:path w="1583" h="1582" extrusionOk="0">
                  <a:moveTo>
                    <a:pt x="787" y="1"/>
                  </a:moveTo>
                  <a:cubicBezTo>
                    <a:pt x="677" y="1"/>
                    <a:pt x="578" y="20"/>
                    <a:pt x="489" y="70"/>
                  </a:cubicBezTo>
                  <a:cubicBezTo>
                    <a:pt x="389" y="100"/>
                    <a:pt x="299" y="160"/>
                    <a:pt x="230" y="239"/>
                  </a:cubicBezTo>
                  <a:cubicBezTo>
                    <a:pt x="160" y="308"/>
                    <a:pt x="100" y="388"/>
                    <a:pt x="71" y="488"/>
                  </a:cubicBezTo>
                  <a:cubicBezTo>
                    <a:pt x="21" y="587"/>
                    <a:pt x="1" y="686"/>
                    <a:pt x="1" y="796"/>
                  </a:cubicBezTo>
                  <a:lnTo>
                    <a:pt x="31" y="1005"/>
                  </a:lnTo>
                  <a:cubicBezTo>
                    <a:pt x="71" y="1134"/>
                    <a:pt x="131" y="1254"/>
                    <a:pt x="230" y="1353"/>
                  </a:cubicBezTo>
                  <a:cubicBezTo>
                    <a:pt x="290" y="1393"/>
                    <a:pt x="339" y="1433"/>
                    <a:pt x="389" y="1473"/>
                  </a:cubicBezTo>
                  <a:cubicBezTo>
                    <a:pt x="518" y="1542"/>
                    <a:pt x="648" y="1582"/>
                    <a:pt x="787" y="1582"/>
                  </a:cubicBezTo>
                  <a:cubicBezTo>
                    <a:pt x="896" y="1582"/>
                    <a:pt x="996" y="1562"/>
                    <a:pt x="1095" y="1512"/>
                  </a:cubicBezTo>
                  <a:cubicBezTo>
                    <a:pt x="1195" y="1482"/>
                    <a:pt x="1274" y="1423"/>
                    <a:pt x="1344" y="1353"/>
                  </a:cubicBezTo>
                  <a:cubicBezTo>
                    <a:pt x="1424" y="1274"/>
                    <a:pt x="1483" y="1194"/>
                    <a:pt x="1513" y="1095"/>
                  </a:cubicBezTo>
                  <a:cubicBezTo>
                    <a:pt x="1563" y="1005"/>
                    <a:pt x="1583" y="905"/>
                    <a:pt x="1583" y="796"/>
                  </a:cubicBezTo>
                  <a:lnTo>
                    <a:pt x="1553" y="587"/>
                  </a:lnTo>
                  <a:cubicBezTo>
                    <a:pt x="1513" y="448"/>
                    <a:pt x="1444" y="339"/>
                    <a:pt x="1344" y="239"/>
                  </a:cubicBezTo>
                  <a:cubicBezTo>
                    <a:pt x="1294" y="189"/>
                    <a:pt x="1245" y="149"/>
                    <a:pt x="1185" y="110"/>
                  </a:cubicBezTo>
                  <a:cubicBezTo>
                    <a:pt x="1066" y="40"/>
                    <a:pt x="936" y="1"/>
                    <a:pt x="787" y="1"/>
                  </a:cubicBez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9" name="Google Shape;1459;p41"/>
          <p:cNvSpPr/>
          <p:nvPr/>
        </p:nvSpPr>
        <p:spPr>
          <a:xfrm flipH="1">
            <a:off x="2502275" y="6347175"/>
            <a:ext cx="6300600" cy="1215300"/>
          </a:xfrm>
          <a:prstGeom prst="homePlate">
            <a:avLst>
              <a:gd name="adj" fmla="val 43967"/>
            </a:avLst>
          </a:prstGeom>
          <a:solidFill>
            <a:srgbClr val="357887"/>
          </a:solidFill>
          <a:ln w="19050" cap="flat" cmpd="sng">
            <a:solidFill>
              <a:srgbClr val="308389"/>
            </a:solidFill>
            <a:prstDash val="solid"/>
            <a:round/>
            <a:headEnd type="none" w="sm" len="sm"/>
            <a:tailEnd type="none" w="sm" len="sm"/>
          </a:ln>
        </p:spPr>
        <p:txBody>
          <a:bodyPr spcFirstLastPara="1" wrap="square" lIns="91425" tIns="91425" rIns="91425" bIns="91425" anchor="b" anchorCtr="0">
            <a:noAutofit/>
          </a:bodyPr>
          <a:lstStyle/>
          <a:p>
            <a:pPr marL="171450" lvl="0" indent="0" algn="l" rtl="0">
              <a:spcBef>
                <a:spcPts val="0"/>
              </a:spcBef>
              <a:spcAft>
                <a:spcPts val="0"/>
              </a:spcAft>
              <a:buNone/>
            </a:pPr>
            <a:r>
              <a:rPr lang="en" sz="1600">
                <a:solidFill>
                  <a:srgbClr val="E9FAF7"/>
                </a:solidFill>
                <a:latin typeface="Abel"/>
                <a:ea typeface="Abel"/>
                <a:cs typeface="Abel"/>
                <a:sym typeface="Abel"/>
              </a:rPr>
              <a:t>Each time you learn something new, head back to this slide and add to your thinking. </a:t>
            </a:r>
            <a:endParaRPr sz="1600">
              <a:solidFill>
                <a:srgbClr val="E9FAF7"/>
              </a:solidFill>
              <a:latin typeface="Abel"/>
              <a:ea typeface="Abel"/>
              <a:cs typeface="Abel"/>
              <a:sym typeface="Abel"/>
            </a:endParaRPr>
          </a:p>
          <a:p>
            <a:pPr marL="457200" lvl="0" indent="-330200" algn="l" rtl="0">
              <a:spcBef>
                <a:spcPts val="0"/>
              </a:spcBef>
              <a:spcAft>
                <a:spcPts val="0"/>
              </a:spcAft>
              <a:buClr>
                <a:srgbClr val="E9FAF7"/>
              </a:buClr>
              <a:buSzPts val="1600"/>
              <a:buFont typeface="Abel"/>
              <a:buChar char="🌢"/>
            </a:pPr>
            <a:r>
              <a:rPr lang="en" sz="1600">
                <a:solidFill>
                  <a:srgbClr val="E9FAF7"/>
                </a:solidFill>
                <a:latin typeface="Abel"/>
                <a:ea typeface="Abel"/>
                <a:cs typeface="Abel"/>
                <a:sym typeface="Abel"/>
              </a:rPr>
              <a:t>What are other forms of water? </a:t>
            </a:r>
            <a:endParaRPr sz="1600">
              <a:solidFill>
                <a:srgbClr val="E9FAF7"/>
              </a:solidFill>
              <a:latin typeface="Abel"/>
              <a:ea typeface="Abel"/>
              <a:cs typeface="Abel"/>
              <a:sym typeface="Abel"/>
            </a:endParaRPr>
          </a:p>
          <a:p>
            <a:pPr marL="457200" lvl="0" indent="-330200" algn="l" rtl="0">
              <a:spcBef>
                <a:spcPts val="0"/>
              </a:spcBef>
              <a:spcAft>
                <a:spcPts val="0"/>
              </a:spcAft>
              <a:buClr>
                <a:srgbClr val="E9FAF7"/>
              </a:buClr>
              <a:buSzPts val="1600"/>
              <a:buFont typeface="Abel"/>
              <a:buChar char="🌢"/>
            </a:pPr>
            <a:r>
              <a:rPr lang="en" sz="1600">
                <a:solidFill>
                  <a:srgbClr val="E9FAF7"/>
                </a:solidFill>
                <a:latin typeface="Abel"/>
                <a:ea typeface="Abel"/>
                <a:cs typeface="Abel"/>
                <a:sym typeface="Abel"/>
              </a:rPr>
              <a:t>What are some useful forms and what makes them useful?</a:t>
            </a:r>
            <a:endParaRPr sz="1600">
              <a:solidFill>
                <a:srgbClr val="E9FAF7"/>
              </a:solidFill>
              <a:latin typeface="Abel"/>
              <a:ea typeface="Abel"/>
              <a:cs typeface="Abel"/>
              <a:sym typeface="Abel"/>
            </a:endParaRPr>
          </a:p>
        </p:txBody>
      </p:sp>
      <p:pic>
        <p:nvPicPr>
          <p:cNvPr id="1460" name="Google Shape;1460;p41">
            <a:hlinkClick r:id="rId5" action="ppaction://hlinksldjump"/>
          </p:cNvPr>
          <p:cNvPicPr preferRelativeResize="0"/>
          <p:nvPr/>
        </p:nvPicPr>
        <p:blipFill>
          <a:blip r:embed="rId6">
            <a:alphaModFix/>
          </a:blip>
          <a:stretch>
            <a:fillRect/>
          </a:stretch>
        </p:blipFill>
        <p:spPr>
          <a:xfrm>
            <a:off x="204325" y="6091733"/>
            <a:ext cx="1903324" cy="1470740"/>
          </a:xfrm>
          <a:prstGeom prst="rect">
            <a:avLst/>
          </a:prstGeom>
          <a:noFill/>
          <a:ln w="28575" cap="flat" cmpd="sng">
            <a:solidFill>
              <a:schemeClr val="lt2"/>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4"/>
        <p:cNvGrpSpPr/>
        <p:nvPr/>
      </p:nvGrpSpPr>
      <p:grpSpPr>
        <a:xfrm>
          <a:off x="0" y="0"/>
          <a:ext cx="0" cy="0"/>
          <a:chOff x="0" y="0"/>
          <a:chExt cx="0" cy="0"/>
        </a:xfrm>
      </p:grpSpPr>
      <p:sp>
        <p:nvSpPr>
          <p:cNvPr id="1465" name="Google Shape;1465;p42"/>
          <p:cNvSpPr txBox="1">
            <a:spLocks noGrp="1"/>
          </p:cNvSpPr>
          <p:nvPr>
            <p:ph type="title"/>
          </p:nvPr>
        </p:nvSpPr>
        <p:spPr>
          <a:xfrm>
            <a:off x="46550" y="48625"/>
            <a:ext cx="8474400" cy="865500"/>
          </a:xfrm>
          <a:prstGeom prst="rect">
            <a:avLst/>
          </a:prstGeom>
        </p:spPr>
        <p:txBody>
          <a:bodyPr spcFirstLastPara="1" wrap="square" lIns="113100" tIns="113100" rIns="113100" bIns="113100" anchor="t" anchorCtr="0">
            <a:noAutofit/>
          </a:bodyPr>
          <a:lstStyle/>
          <a:p>
            <a:pPr marL="0" lvl="0" indent="0" algn="l" rtl="0">
              <a:spcBef>
                <a:spcPts val="0"/>
              </a:spcBef>
              <a:spcAft>
                <a:spcPts val="0"/>
              </a:spcAft>
              <a:buNone/>
            </a:pPr>
            <a:r>
              <a:rPr lang="en"/>
              <a:t>Pencil Paper Task:</a:t>
            </a:r>
            <a:endParaRPr/>
          </a:p>
        </p:txBody>
      </p:sp>
      <p:sp>
        <p:nvSpPr>
          <p:cNvPr id="1466" name="Google Shape;1466;p42"/>
          <p:cNvSpPr txBox="1">
            <a:spLocks noGrp="1"/>
          </p:cNvSpPr>
          <p:nvPr>
            <p:ph type="body" idx="1"/>
          </p:nvPr>
        </p:nvSpPr>
        <p:spPr>
          <a:xfrm>
            <a:off x="0" y="867025"/>
            <a:ext cx="8134200" cy="1105800"/>
          </a:xfrm>
          <a:prstGeom prst="rect">
            <a:avLst/>
          </a:prstGeom>
        </p:spPr>
        <p:txBody>
          <a:bodyPr spcFirstLastPara="1" wrap="square" lIns="113100" tIns="113100" rIns="113100" bIns="113100" anchor="ctr" anchorCtr="0">
            <a:spAutoFit/>
          </a:bodyPr>
          <a:lstStyle/>
          <a:p>
            <a:pPr marL="0" lvl="0" indent="0" algn="l" rtl="0">
              <a:spcBef>
                <a:spcPts val="0"/>
              </a:spcBef>
              <a:spcAft>
                <a:spcPts val="0"/>
              </a:spcAft>
              <a:buNone/>
            </a:pPr>
            <a:r>
              <a:rPr lang="en" sz="1900" dirty="0"/>
              <a:t>Draw and label a picture to show where water is found in the environment. </a:t>
            </a:r>
            <a:r>
              <a:rPr lang="en" sz="1900" dirty="0" smtClean="0"/>
              <a:t/>
            </a:r>
            <a:br>
              <a:rPr lang="en" sz="1900" dirty="0" smtClean="0"/>
            </a:br>
            <a:r>
              <a:rPr lang="en" sz="1900" dirty="0" smtClean="0"/>
              <a:t>Include </a:t>
            </a:r>
            <a:r>
              <a:rPr lang="en" sz="1900" dirty="0"/>
              <a:t>at least six different forms of water. </a:t>
            </a:r>
            <a:endParaRPr sz="1900" dirty="0"/>
          </a:p>
          <a:p>
            <a:pPr marL="0" lvl="0" indent="0" algn="l" rtl="0">
              <a:spcBef>
                <a:spcPts val="0"/>
              </a:spcBef>
              <a:spcAft>
                <a:spcPts val="0"/>
              </a:spcAft>
              <a:buNone/>
            </a:pPr>
            <a:r>
              <a:rPr lang="en" sz="1900" dirty="0"/>
              <a:t>Students can take a picture of their drawing and insert it into the slide below:</a:t>
            </a:r>
            <a:endParaRPr sz="1900" dirty="0"/>
          </a:p>
        </p:txBody>
      </p:sp>
      <p:sp>
        <p:nvSpPr>
          <p:cNvPr id="1467" name="Google Shape;1467;p42"/>
          <p:cNvSpPr txBox="1"/>
          <p:nvPr/>
        </p:nvSpPr>
        <p:spPr>
          <a:xfrm>
            <a:off x="6972150" y="5590875"/>
            <a:ext cx="3000000" cy="2124000"/>
          </a:xfrm>
          <a:prstGeom prst="rect">
            <a:avLst/>
          </a:prstGeom>
          <a:solidFill>
            <a:srgbClr val="87CC6A"/>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bel"/>
                <a:ea typeface="Abel"/>
                <a:cs typeface="Abel"/>
                <a:sym typeface="Abel"/>
              </a:rPr>
              <a:t>For Teachers: Use the following checklist to assess the drawing:</a:t>
            </a:r>
            <a:endParaRPr>
              <a:latin typeface="Abel"/>
              <a:ea typeface="Abel"/>
              <a:cs typeface="Abel"/>
              <a:sym typeface="Abel"/>
            </a:endParaRPr>
          </a:p>
          <a:p>
            <a:pPr marL="457200" lvl="0" indent="-317500" algn="l" rtl="0">
              <a:spcBef>
                <a:spcPts val="0"/>
              </a:spcBef>
              <a:spcAft>
                <a:spcPts val="0"/>
              </a:spcAft>
              <a:buSzPts val="1400"/>
              <a:buFont typeface="Abel"/>
              <a:buChar char="❏"/>
            </a:pPr>
            <a:r>
              <a:rPr lang="en">
                <a:latin typeface="Abel"/>
                <a:ea typeface="Abel"/>
                <a:cs typeface="Abel"/>
                <a:sym typeface="Abel"/>
              </a:rPr>
              <a:t>includes detail</a:t>
            </a:r>
            <a:endParaRPr>
              <a:latin typeface="Abel"/>
              <a:ea typeface="Abel"/>
              <a:cs typeface="Abel"/>
              <a:sym typeface="Abel"/>
            </a:endParaRPr>
          </a:p>
          <a:p>
            <a:pPr marL="457200" lvl="0" indent="-317500" algn="l" rtl="0">
              <a:spcBef>
                <a:spcPts val="0"/>
              </a:spcBef>
              <a:spcAft>
                <a:spcPts val="0"/>
              </a:spcAft>
              <a:buSzPts val="1400"/>
              <a:buFont typeface="Abel"/>
              <a:buChar char="❏"/>
            </a:pPr>
            <a:r>
              <a:rPr lang="en">
                <a:latin typeface="Abel"/>
                <a:ea typeface="Abel"/>
                <a:cs typeface="Abel"/>
                <a:sym typeface="Abel"/>
              </a:rPr>
              <a:t>is labelled</a:t>
            </a:r>
            <a:endParaRPr>
              <a:latin typeface="Abel"/>
              <a:ea typeface="Abel"/>
              <a:cs typeface="Abel"/>
              <a:sym typeface="Abel"/>
            </a:endParaRPr>
          </a:p>
          <a:p>
            <a:pPr marL="457200" lvl="0" indent="-317500" algn="l" rtl="0">
              <a:spcBef>
                <a:spcPts val="0"/>
              </a:spcBef>
              <a:spcAft>
                <a:spcPts val="0"/>
              </a:spcAft>
              <a:buSzPts val="1400"/>
              <a:buFont typeface="Abel"/>
              <a:buChar char="❏"/>
            </a:pPr>
            <a:r>
              <a:rPr lang="en">
                <a:latin typeface="Abel"/>
                <a:ea typeface="Abel"/>
                <a:cs typeface="Abel"/>
                <a:sym typeface="Abel"/>
              </a:rPr>
              <a:t>shows an understanding of the location of water in the environment</a:t>
            </a:r>
            <a:endParaRPr>
              <a:latin typeface="Abel"/>
              <a:ea typeface="Abel"/>
              <a:cs typeface="Abel"/>
              <a:sym typeface="Abel"/>
            </a:endParaRPr>
          </a:p>
          <a:p>
            <a:pPr marL="457200" lvl="0" indent="-317500" algn="l" rtl="0">
              <a:spcBef>
                <a:spcPts val="0"/>
              </a:spcBef>
              <a:spcAft>
                <a:spcPts val="0"/>
              </a:spcAft>
              <a:buSzPts val="1400"/>
              <a:buFont typeface="Abel"/>
              <a:buChar char="❏"/>
            </a:pPr>
            <a:r>
              <a:rPr lang="en">
                <a:latin typeface="Abel"/>
                <a:ea typeface="Abel"/>
                <a:cs typeface="Abel"/>
                <a:sym typeface="Abel"/>
              </a:rPr>
              <a:t>includes six or more different forms</a:t>
            </a:r>
            <a:endParaRPr>
              <a:latin typeface="Abel"/>
              <a:ea typeface="Abel"/>
              <a:cs typeface="Abel"/>
              <a:sym typeface="Abel"/>
            </a:endParaRPr>
          </a:p>
        </p:txBody>
      </p:sp>
      <p:grpSp>
        <p:nvGrpSpPr>
          <p:cNvPr id="1468" name="Google Shape;1468;p42"/>
          <p:cNvGrpSpPr/>
          <p:nvPr/>
        </p:nvGrpSpPr>
        <p:grpSpPr>
          <a:xfrm>
            <a:off x="8002631" y="175546"/>
            <a:ext cx="1913330" cy="1501769"/>
            <a:chOff x="719891" y="1644439"/>
            <a:chExt cx="3376862" cy="2942913"/>
          </a:xfrm>
        </p:grpSpPr>
        <p:sp>
          <p:nvSpPr>
            <p:cNvPr id="1469" name="Google Shape;1469;p42"/>
            <p:cNvSpPr/>
            <p:nvPr/>
          </p:nvSpPr>
          <p:spPr>
            <a:xfrm>
              <a:off x="1526155" y="1822061"/>
              <a:ext cx="441280" cy="828728"/>
            </a:xfrm>
            <a:custGeom>
              <a:avLst/>
              <a:gdLst/>
              <a:ahLst/>
              <a:cxnLst/>
              <a:rect l="l" t="t" r="r" b="b"/>
              <a:pathLst>
                <a:path w="8427" h="15826" extrusionOk="0">
                  <a:moveTo>
                    <a:pt x="2637" y="0"/>
                  </a:moveTo>
                  <a:cubicBezTo>
                    <a:pt x="2627" y="0"/>
                    <a:pt x="2617" y="10"/>
                    <a:pt x="2617" y="20"/>
                  </a:cubicBezTo>
                  <a:cubicBezTo>
                    <a:pt x="2607" y="20"/>
                    <a:pt x="2607" y="30"/>
                    <a:pt x="2607" y="40"/>
                  </a:cubicBezTo>
                  <a:cubicBezTo>
                    <a:pt x="2657" y="577"/>
                    <a:pt x="2726" y="1114"/>
                    <a:pt x="2806" y="1641"/>
                  </a:cubicBezTo>
                  <a:cubicBezTo>
                    <a:pt x="2657" y="1561"/>
                    <a:pt x="2498" y="1462"/>
                    <a:pt x="2339" y="1343"/>
                  </a:cubicBezTo>
                  <a:lnTo>
                    <a:pt x="2329" y="1333"/>
                  </a:lnTo>
                  <a:cubicBezTo>
                    <a:pt x="2180" y="1223"/>
                    <a:pt x="2030" y="1094"/>
                    <a:pt x="1921" y="995"/>
                  </a:cubicBezTo>
                  <a:lnTo>
                    <a:pt x="1891" y="985"/>
                  </a:lnTo>
                  <a:cubicBezTo>
                    <a:pt x="1891" y="975"/>
                    <a:pt x="1881" y="975"/>
                    <a:pt x="1871" y="975"/>
                  </a:cubicBezTo>
                  <a:cubicBezTo>
                    <a:pt x="1861" y="975"/>
                    <a:pt x="1861" y="985"/>
                    <a:pt x="1851" y="985"/>
                  </a:cubicBezTo>
                  <a:cubicBezTo>
                    <a:pt x="1851" y="995"/>
                    <a:pt x="1842" y="1004"/>
                    <a:pt x="1851" y="1015"/>
                  </a:cubicBezTo>
                  <a:cubicBezTo>
                    <a:pt x="1851" y="1024"/>
                    <a:pt x="1851" y="1024"/>
                    <a:pt x="1861" y="1035"/>
                  </a:cubicBezTo>
                  <a:lnTo>
                    <a:pt x="1931" y="1094"/>
                  </a:lnTo>
                  <a:lnTo>
                    <a:pt x="1941" y="1104"/>
                  </a:lnTo>
                  <a:cubicBezTo>
                    <a:pt x="2060" y="1203"/>
                    <a:pt x="2189" y="1303"/>
                    <a:pt x="2309" y="1402"/>
                  </a:cubicBezTo>
                  <a:lnTo>
                    <a:pt x="2368" y="1442"/>
                  </a:lnTo>
                  <a:cubicBezTo>
                    <a:pt x="2458" y="1512"/>
                    <a:pt x="2547" y="1572"/>
                    <a:pt x="2627" y="1621"/>
                  </a:cubicBezTo>
                  <a:cubicBezTo>
                    <a:pt x="2687" y="1661"/>
                    <a:pt x="2757" y="1691"/>
                    <a:pt x="2826" y="1731"/>
                  </a:cubicBezTo>
                  <a:lnTo>
                    <a:pt x="2826" y="1751"/>
                  </a:lnTo>
                  <a:lnTo>
                    <a:pt x="2826" y="1771"/>
                  </a:lnTo>
                  <a:cubicBezTo>
                    <a:pt x="2826" y="1780"/>
                    <a:pt x="2826" y="1791"/>
                    <a:pt x="2836" y="1791"/>
                  </a:cubicBezTo>
                  <a:cubicBezTo>
                    <a:pt x="2856" y="1939"/>
                    <a:pt x="2876" y="2089"/>
                    <a:pt x="2905" y="2238"/>
                  </a:cubicBezTo>
                  <a:cubicBezTo>
                    <a:pt x="3015" y="2874"/>
                    <a:pt x="3155" y="3551"/>
                    <a:pt x="3343" y="4357"/>
                  </a:cubicBezTo>
                  <a:lnTo>
                    <a:pt x="3283" y="4347"/>
                  </a:lnTo>
                  <a:cubicBezTo>
                    <a:pt x="3124" y="4317"/>
                    <a:pt x="2975" y="4277"/>
                    <a:pt x="2836" y="4227"/>
                  </a:cubicBezTo>
                  <a:cubicBezTo>
                    <a:pt x="2687" y="4178"/>
                    <a:pt x="2558" y="4118"/>
                    <a:pt x="2428" y="4059"/>
                  </a:cubicBezTo>
                  <a:cubicBezTo>
                    <a:pt x="2309" y="3999"/>
                    <a:pt x="2180" y="3929"/>
                    <a:pt x="2060" y="3860"/>
                  </a:cubicBezTo>
                  <a:cubicBezTo>
                    <a:pt x="1941" y="3780"/>
                    <a:pt x="1822" y="3700"/>
                    <a:pt x="1702" y="3610"/>
                  </a:cubicBezTo>
                  <a:lnTo>
                    <a:pt x="1682" y="3610"/>
                  </a:lnTo>
                  <a:cubicBezTo>
                    <a:pt x="1672" y="3610"/>
                    <a:pt x="1663" y="3610"/>
                    <a:pt x="1663" y="3621"/>
                  </a:cubicBezTo>
                  <a:cubicBezTo>
                    <a:pt x="1652" y="3641"/>
                    <a:pt x="1652" y="3650"/>
                    <a:pt x="1663" y="3661"/>
                  </a:cubicBezTo>
                  <a:cubicBezTo>
                    <a:pt x="1970" y="3889"/>
                    <a:pt x="2259" y="4059"/>
                    <a:pt x="2527" y="4178"/>
                  </a:cubicBezTo>
                  <a:cubicBezTo>
                    <a:pt x="2697" y="4257"/>
                    <a:pt x="2846" y="4327"/>
                    <a:pt x="3005" y="4377"/>
                  </a:cubicBezTo>
                  <a:cubicBezTo>
                    <a:pt x="3095" y="4397"/>
                    <a:pt x="3174" y="4426"/>
                    <a:pt x="3254" y="4446"/>
                  </a:cubicBezTo>
                  <a:cubicBezTo>
                    <a:pt x="3294" y="4456"/>
                    <a:pt x="3334" y="4456"/>
                    <a:pt x="3363" y="4466"/>
                  </a:cubicBezTo>
                  <a:cubicBezTo>
                    <a:pt x="3612" y="5511"/>
                    <a:pt x="3891" y="6545"/>
                    <a:pt x="4159" y="7560"/>
                  </a:cubicBezTo>
                  <a:lnTo>
                    <a:pt x="4249" y="7918"/>
                  </a:lnTo>
                  <a:cubicBezTo>
                    <a:pt x="4129" y="7888"/>
                    <a:pt x="4000" y="7858"/>
                    <a:pt x="3880" y="7828"/>
                  </a:cubicBezTo>
                  <a:cubicBezTo>
                    <a:pt x="3712" y="7788"/>
                    <a:pt x="3582" y="7739"/>
                    <a:pt x="3462" y="7699"/>
                  </a:cubicBezTo>
                  <a:cubicBezTo>
                    <a:pt x="3204" y="7609"/>
                    <a:pt x="2945" y="7500"/>
                    <a:pt x="2677" y="7361"/>
                  </a:cubicBezTo>
                  <a:cubicBezTo>
                    <a:pt x="2478" y="7261"/>
                    <a:pt x="2269" y="7152"/>
                    <a:pt x="2070" y="7043"/>
                  </a:cubicBezTo>
                  <a:cubicBezTo>
                    <a:pt x="1891" y="6933"/>
                    <a:pt x="1692" y="6813"/>
                    <a:pt x="1503" y="6684"/>
                  </a:cubicBezTo>
                  <a:cubicBezTo>
                    <a:pt x="1304" y="6565"/>
                    <a:pt x="1105" y="6435"/>
                    <a:pt x="916" y="6307"/>
                  </a:cubicBezTo>
                  <a:lnTo>
                    <a:pt x="817" y="6236"/>
                  </a:lnTo>
                  <a:cubicBezTo>
                    <a:pt x="657" y="6137"/>
                    <a:pt x="509" y="6038"/>
                    <a:pt x="350" y="5938"/>
                  </a:cubicBezTo>
                  <a:cubicBezTo>
                    <a:pt x="345" y="5934"/>
                    <a:pt x="339" y="5932"/>
                    <a:pt x="333" y="5932"/>
                  </a:cubicBezTo>
                  <a:cubicBezTo>
                    <a:pt x="325" y="5932"/>
                    <a:pt x="315" y="5937"/>
                    <a:pt x="310" y="5948"/>
                  </a:cubicBezTo>
                  <a:cubicBezTo>
                    <a:pt x="299" y="5958"/>
                    <a:pt x="299" y="5978"/>
                    <a:pt x="310" y="5988"/>
                  </a:cubicBezTo>
                  <a:cubicBezTo>
                    <a:pt x="518" y="6117"/>
                    <a:pt x="708" y="6247"/>
                    <a:pt x="907" y="6386"/>
                  </a:cubicBezTo>
                  <a:lnTo>
                    <a:pt x="976" y="6426"/>
                  </a:lnTo>
                  <a:cubicBezTo>
                    <a:pt x="1086" y="6505"/>
                    <a:pt x="1205" y="6575"/>
                    <a:pt x="1314" y="6654"/>
                  </a:cubicBezTo>
                  <a:cubicBezTo>
                    <a:pt x="1702" y="6913"/>
                    <a:pt x="2021" y="7112"/>
                    <a:pt x="2319" y="7281"/>
                  </a:cubicBezTo>
                  <a:cubicBezTo>
                    <a:pt x="2677" y="7500"/>
                    <a:pt x="3015" y="7679"/>
                    <a:pt x="3353" y="7818"/>
                  </a:cubicBezTo>
                  <a:cubicBezTo>
                    <a:pt x="3572" y="7908"/>
                    <a:pt x="3741" y="7978"/>
                    <a:pt x="3910" y="8027"/>
                  </a:cubicBezTo>
                  <a:cubicBezTo>
                    <a:pt x="4030" y="8067"/>
                    <a:pt x="4149" y="8106"/>
                    <a:pt x="4278" y="8137"/>
                  </a:cubicBezTo>
                  <a:cubicBezTo>
                    <a:pt x="4288" y="8146"/>
                    <a:pt x="4288" y="8157"/>
                    <a:pt x="4298" y="8166"/>
                  </a:cubicBezTo>
                  <a:cubicBezTo>
                    <a:pt x="4298" y="8177"/>
                    <a:pt x="4308" y="8177"/>
                    <a:pt x="4308" y="8177"/>
                  </a:cubicBezTo>
                  <a:cubicBezTo>
                    <a:pt x="4417" y="8544"/>
                    <a:pt x="4507" y="8882"/>
                    <a:pt x="4577" y="9171"/>
                  </a:cubicBezTo>
                  <a:lnTo>
                    <a:pt x="4746" y="9828"/>
                  </a:lnTo>
                  <a:cubicBezTo>
                    <a:pt x="4855" y="10235"/>
                    <a:pt x="4955" y="10653"/>
                    <a:pt x="5064" y="11061"/>
                  </a:cubicBezTo>
                  <a:lnTo>
                    <a:pt x="4915" y="11081"/>
                  </a:lnTo>
                  <a:cubicBezTo>
                    <a:pt x="4798" y="11089"/>
                    <a:pt x="4681" y="11092"/>
                    <a:pt x="4563" y="11092"/>
                  </a:cubicBezTo>
                  <a:cubicBezTo>
                    <a:pt x="4369" y="11092"/>
                    <a:pt x="4176" y="11083"/>
                    <a:pt x="3990" y="11071"/>
                  </a:cubicBezTo>
                  <a:cubicBezTo>
                    <a:pt x="3692" y="11051"/>
                    <a:pt x="3373" y="11001"/>
                    <a:pt x="3015" y="10931"/>
                  </a:cubicBezTo>
                  <a:cubicBezTo>
                    <a:pt x="2757" y="10882"/>
                    <a:pt x="2518" y="10822"/>
                    <a:pt x="2289" y="10763"/>
                  </a:cubicBezTo>
                  <a:cubicBezTo>
                    <a:pt x="2060" y="10703"/>
                    <a:pt x="1822" y="10623"/>
                    <a:pt x="1583" y="10544"/>
                  </a:cubicBezTo>
                  <a:cubicBezTo>
                    <a:pt x="1324" y="10454"/>
                    <a:pt x="1075" y="10354"/>
                    <a:pt x="887" y="10275"/>
                  </a:cubicBezTo>
                  <a:cubicBezTo>
                    <a:pt x="657" y="10186"/>
                    <a:pt x="449" y="10096"/>
                    <a:pt x="270" y="10007"/>
                  </a:cubicBezTo>
                  <a:lnTo>
                    <a:pt x="240" y="9987"/>
                  </a:lnTo>
                  <a:cubicBezTo>
                    <a:pt x="170" y="9957"/>
                    <a:pt x="111" y="9927"/>
                    <a:pt x="51" y="9897"/>
                  </a:cubicBezTo>
                  <a:cubicBezTo>
                    <a:pt x="47" y="9893"/>
                    <a:pt x="41" y="9891"/>
                    <a:pt x="35" y="9891"/>
                  </a:cubicBezTo>
                  <a:cubicBezTo>
                    <a:pt x="26" y="9891"/>
                    <a:pt x="17" y="9896"/>
                    <a:pt x="11" y="9907"/>
                  </a:cubicBezTo>
                  <a:cubicBezTo>
                    <a:pt x="1" y="9917"/>
                    <a:pt x="1" y="9937"/>
                    <a:pt x="11" y="9947"/>
                  </a:cubicBezTo>
                  <a:cubicBezTo>
                    <a:pt x="489" y="10195"/>
                    <a:pt x="896" y="10394"/>
                    <a:pt x="1294" y="10553"/>
                  </a:cubicBezTo>
                  <a:cubicBezTo>
                    <a:pt x="1643" y="10693"/>
                    <a:pt x="1970" y="10802"/>
                    <a:pt x="2289" y="10902"/>
                  </a:cubicBezTo>
                  <a:cubicBezTo>
                    <a:pt x="2498" y="10971"/>
                    <a:pt x="2657" y="11011"/>
                    <a:pt x="2806" y="11051"/>
                  </a:cubicBezTo>
                  <a:cubicBezTo>
                    <a:pt x="2965" y="11091"/>
                    <a:pt x="3135" y="11130"/>
                    <a:pt x="3323" y="11170"/>
                  </a:cubicBezTo>
                  <a:cubicBezTo>
                    <a:pt x="3493" y="11200"/>
                    <a:pt x="3672" y="11230"/>
                    <a:pt x="3840" y="11250"/>
                  </a:cubicBezTo>
                  <a:cubicBezTo>
                    <a:pt x="4030" y="11280"/>
                    <a:pt x="4189" y="11300"/>
                    <a:pt x="4348" y="11309"/>
                  </a:cubicBezTo>
                  <a:cubicBezTo>
                    <a:pt x="4527" y="11320"/>
                    <a:pt x="4686" y="11320"/>
                    <a:pt x="4835" y="11320"/>
                  </a:cubicBezTo>
                  <a:cubicBezTo>
                    <a:pt x="4925" y="11320"/>
                    <a:pt x="5014" y="11309"/>
                    <a:pt x="5104" y="11309"/>
                  </a:cubicBezTo>
                  <a:lnTo>
                    <a:pt x="5114" y="11309"/>
                  </a:lnTo>
                  <a:lnTo>
                    <a:pt x="5134" y="11329"/>
                  </a:lnTo>
                  <a:lnTo>
                    <a:pt x="5134" y="11360"/>
                  </a:lnTo>
                  <a:cubicBezTo>
                    <a:pt x="5303" y="12036"/>
                    <a:pt x="5482" y="12772"/>
                    <a:pt x="5631" y="13518"/>
                  </a:cubicBezTo>
                  <a:lnTo>
                    <a:pt x="5631" y="13537"/>
                  </a:lnTo>
                  <a:lnTo>
                    <a:pt x="5621" y="13518"/>
                  </a:lnTo>
                  <a:lnTo>
                    <a:pt x="5621" y="13518"/>
                  </a:lnTo>
                  <a:cubicBezTo>
                    <a:pt x="5671" y="13717"/>
                    <a:pt x="5701" y="13935"/>
                    <a:pt x="5741" y="14165"/>
                  </a:cubicBezTo>
                  <a:cubicBezTo>
                    <a:pt x="5701" y="14174"/>
                    <a:pt x="5671" y="14184"/>
                    <a:pt x="5631" y="14194"/>
                  </a:cubicBezTo>
                  <a:cubicBezTo>
                    <a:pt x="5512" y="14224"/>
                    <a:pt x="5383" y="14244"/>
                    <a:pt x="5243" y="14264"/>
                  </a:cubicBezTo>
                  <a:cubicBezTo>
                    <a:pt x="5014" y="14304"/>
                    <a:pt x="4766" y="14333"/>
                    <a:pt x="4497" y="14344"/>
                  </a:cubicBezTo>
                  <a:cubicBezTo>
                    <a:pt x="4321" y="14358"/>
                    <a:pt x="4140" y="14364"/>
                    <a:pt x="3953" y="14364"/>
                  </a:cubicBezTo>
                  <a:cubicBezTo>
                    <a:pt x="3612" y="14364"/>
                    <a:pt x="3251" y="14342"/>
                    <a:pt x="2866" y="14304"/>
                  </a:cubicBezTo>
                  <a:cubicBezTo>
                    <a:pt x="2348" y="14254"/>
                    <a:pt x="1811" y="14174"/>
                    <a:pt x="1285" y="14065"/>
                  </a:cubicBezTo>
                  <a:cubicBezTo>
                    <a:pt x="1155" y="14045"/>
                    <a:pt x="1016" y="14015"/>
                    <a:pt x="887" y="13986"/>
                  </a:cubicBezTo>
                  <a:cubicBezTo>
                    <a:pt x="876" y="13986"/>
                    <a:pt x="856" y="13986"/>
                    <a:pt x="847" y="14005"/>
                  </a:cubicBezTo>
                  <a:cubicBezTo>
                    <a:pt x="847" y="14015"/>
                    <a:pt x="847" y="14035"/>
                    <a:pt x="856" y="14045"/>
                  </a:cubicBezTo>
                  <a:cubicBezTo>
                    <a:pt x="1155" y="14114"/>
                    <a:pt x="1424" y="14174"/>
                    <a:pt x="1692" y="14224"/>
                  </a:cubicBezTo>
                  <a:cubicBezTo>
                    <a:pt x="2538" y="14393"/>
                    <a:pt x="3234" y="14492"/>
                    <a:pt x="3880" y="14532"/>
                  </a:cubicBezTo>
                  <a:cubicBezTo>
                    <a:pt x="4084" y="14542"/>
                    <a:pt x="4276" y="14547"/>
                    <a:pt x="4459" y="14547"/>
                  </a:cubicBezTo>
                  <a:cubicBezTo>
                    <a:pt x="4642" y="14547"/>
                    <a:pt x="4816" y="14542"/>
                    <a:pt x="4985" y="14532"/>
                  </a:cubicBezTo>
                  <a:cubicBezTo>
                    <a:pt x="5173" y="14523"/>
                    <a:pt x="5352" y="14503"/>
                    <a:pt x="5531" y="14483"/>
                  </a:cubicBezTo>
                  <a:cubicBezTo>
                    <a:pt x="5611" y="14473"/>
                    <a:pt x="5701" y="14453"/>
                    <a:pt x="5781" y="14443"/>
                  </a:cubicBezTo>
                  <a:cubicBezTo>
                    <a:pt x="5830" y="14771"/>
                    <a:pt x="5870" y="15100"/>
                    <a:pt x="5890" y="15418"/>
                  </a:cubicBezTo>
                  <a:cubicBezTo>
                    <a:pt x="5900" y="15557"/>
                    <a:pt x="5909" y="15686"/>
                    <a:pt x="5920" y="15825"/>
                  </a:cubicBezTo>
                  <a:lnTo>
                    <a:pt x="5979" y="15796"/>
                  </a:lnTo>
                  <a:cubicBezTo>
                    <a:pt x="5999" y="15776"/>
                    <a:pt x="6019" y="15746"/>
                    <a:pt x="6039" y="15726"/>
                  </a:cubicBezTo>
                  <a:cubicBezTo>
                    <a:pt x="6119" y="15696"/>
                    <a:pt x="6208" y="15666"/>
                    <a:pt x="6298" y="15637"/>
                  </a:cubicBezTo>
                  <a:cubicBezTo>
                    <a:pt x="6258" y="15219"/>
                    <a:pt x="6208" y="14801"/>
                    <a:pt x="6139" y="14363"/>
                  </a:cubicBezTo>
                  <a:cubicBezTo>
                    <a:pt x="6208" y="14324"/>
                    <a:pt x="6278" y="14274"/>
                    <a:pt x="6367" y="14224"/>
                  </a:cubicBezTo>
                  <a:cubicBezTo>
                    <a:pt x="6497" y="14125"/>
                    <a:pt x="6606" y="14045"/>
                    <a:pt x="6716" y="13946"/>
                  </a:cubicBezTo>
                  <a:cubicBezTo>
                    <a:pt x="6944" y="13767"/>
                    <a:pt x="7163" y="13548"/>
                    <a:pt x="7362" y="13319"/>
                  </a:cubicBezTo>
                  <a:cubicBezTo>
                    <a:pt x="7561" y="13100"/>
                    <a:pt x="7750" y="12861"/>
                    <a:pt x="7929" y="12613"/>
                  </a:cubicBezTo>
                  <a:cubicBezTo>
                    <a:pt x="8078" y="12404"/>
                    <a:pt x="8227" y="12165"/>
                    <a:pt x="8416" y="11857"/>
                  </a:cubicBezTo>
                  <a:cubicBezTo>
                    <a:pt x="8426" y="11847"/>
                    <a:pt x="8426" y="11827"/>
                    <a:pt x="8406" y="11817"/>
                  </a:cubicBezTo>
                  <a:cubicBezTo>
                    <a:pt x="8396" y="11807"/>
                    <a:pt x="8387" y="11807"/>
                    <a:pt x="8376" y="11807"/>
                  </a:cubicBezTo>
                  <a:lnTo>
                    <a:pt x="8356" y="11827"/>
                  </a:lnTo>
                  <a:cubicBezTo>
                    <a:pt x="8108" y="12235"/>
                    <a:pt x="7819" y="12622"/>
                    <a:pt x="7521" y="12961"/>
                  </a:cubicBezTo>
                  <a:cubicBezTo>
                    <a:pt x="7342" y="13170"/>
                    <a:pt x="7183" y="13339"/>
                    <a:pt x="7023" y="13478"/>
                  </a:cubicBezTo>
                  <a:cubicBezTo>
                    <a:pt x="6835" y="13647"/>
                    <a:pt x="6645" y="13787"/>
                    <a:pt x="6457" y="13915"/>
                  </a:cubicBezTo>
                  <a:cubicBezTo>
                    <a:pt x="6377" y="13975"/>
                    <a:pt x="6278" y="14035"/>
                    <a:pt x="6158" y="14105"/>
                  </a:cubicBezTo>
                  <a:lnTo>
                    <a:pt x="6128" y="14125"/>
                  </a:lnTo>
                  <a:cubicBezTo>
                    <a:pt x="6108" y="14114"/>
                    <a:pt x="6099" y="14114"/>
                    <a:pt x="6099" y="14105"/>
                  </a:cubicBezTo>
                  <a:lnTo>
                    <a:pt x="5979" y="13508"/>
                  </a:lnTo>
                  <a:cubicBezTo>
                    <a:pt x="5850" y="12861"/>
                    <a:pt x="5681" y="12175"/>
                    <a:pt x="5452" y="11349"/>
                  </a:cubicBezTo>
                  <a:lnTo>
                    <a:pt x="5412" y="11240"/>
                  </a:lnTo>
                  <a:cubicBezTo>
                    <a:pt x="5591" y="11101"/>
                    <a:pt x="5750" y="10962"/>
                    <a:pt x="5900" y="10822"/>
                  </a:cubicBezTo>
                  <a:cubicBezTo>
                    <a:pt x="6088" y="10643"/>
                    <a:pt x="6268" y="10454"/>
                    <a:pt x="6427" y="10265"/>
                  </a:cubicBezTo>
                  <a:cubicBezTo>
                    <a:pt x="6606" y="10056"/>
                    <a:pt x="6765" y="9837"/>
                    <a:pt x="6904" y="9629"/>
                  </a:cubicBezTo>
                  <a:cubicBezTo>
                    <a:pt x="7043" y="9419"/>
                    <a:pt x="7163" y="9201"/>
                    <a:pt x="7273" y="8962"/>
                  </a:cubicBezTo>
                  <a:cubicBezTo>
                    <a:pt x="7282" y="8942"/>
                    <a:pt x="7273" y="8922"/>
                    <a:pt x="7253" y="8913"/>
                  </a:cubicBezTo>
                  <a:cubicBezTo>
                    <a:pt x="7242" y="8910"/>
                    <a:pt x="7233" y="8909"/>
                    <a:pt x="7225" y="8909"/>
                  </a:cubicBezTo>
                  <a:cubicBezTo>
                    <a:pt x="7203" y="8909"/>
                    <a:pt x="7190" y="8918"/>
                    <a:pt x="7183" y="8932"/>
                  </a:cubicBezTo>
                  <a:lnTo>
                    <a:pt x="7173" y="8962"/>
                  </a:lnTo>
                  <a:lnTo>
                    <a:pt x="7163" y="8992"/>
                  </a:lnTo>
                  <a:cubicBezTo>
                    <a:pt x="7074" y="9181"/>
                    <a:pt x="6964" y="9370"/>
                    <a:pt x="6835" y="9549"/>
                  </a:cubicBezTo>
                  <a:cubicBezTo>
                    <a:pt x="6725" y="9718"/>
                    <a:pt x="6596" y="9877"/>
                    <a:pt x="6466" y="10036"/>
                  </a:cubicBezTo>
                  <a:cubicBezTo>
                    <a:pt x="6278" y="10245"/>
                    <a:pt x="6069" y="10454"/>
                    <a:pt x="5840" y="10643"/>
                  </a:cubicBezTo>
                  <a:cubicBezTo>
                    <a:pt x="5741" y="10732"/>
                    <a:pt x="5621" y="10832"/>
                    <a:pt x="5492" y="10922"/>
                  </a:cubicBezTo>
                  <a:lnTo>
                    <a:pt x="5363" y="11021"/>
                  </a:lnTo>
                  <a:lnTo>
                    <a:pt x="5263" y="10703"/>
                  </a:lnTo>
                  <a:lnTo>
                    <a:pt x="5144" y="10275"/>
                  </a:lnTo>
                  <a:cubicBezTo>
                    <a:pt x="5044" y="9917"/>
                    <a:pt x="4945" y="9549"/>
                    <a:pt x="4845" y="9191"/>
                  </a:cubicBezTo>
                  <a:lnTo>
                    <a:pt x="4547" y="8146"/>
                  </a:lnTo>
                  <a:cubicBezTo>
                    <a:pt x="4567" y="8126"/>
                    <a:pt x="4587" y="8106"/>
                    <a:pt x="4587" y="8087"/>
                  </a:cubicBezTo>
                  <a:lnTo>
                    <a:pt x="4656" y="8037"/>
                  </a:lnTo>
                  <a:cubicBezTo>
                    <a:pt x="4716" y="7978"/>
                    <a:pt x="4786" y="7927"/>
                    <a:pt x="4845" y="7868"/>
                  </a:cubicBezTo>
                  <a:cubicBezTo>
                    <a:pt x="4994" y="7748"/>
                    <a:pt x="5124" y="7619"/>
                    <a:pt x="5223" y="7510"/>
                  </a:cubicBezTo>
                  <a:cubicBezTo>
                    <a:pt x="5472" y="7271"/>
                    <a:pt x="5710" y="7003"/>
                    <a:pt x="5940" y="6704"/>
                  </a:cubicBezTo>
                  <a:cubicBezTo>
                    <a:pt x="6168" y="6416"/>
                    <a:pt x="6377" y="6127"/>
                    <a:pt x="6576" y="5829"/>
                  </a:cubicBezTo>
                  <a:cubicBezTo>
                    <a:pt x="6676" y="5660"/>
                    <a:pt x="6775" y="5511"/>
                    <a:pt x="6855" y="5361"/>
                  </a:cubicBezTo>
                  <a:cubicBezTo>
                    <a:pt x="6944" y="5212"/>
                    <a:pt x="7034" y="5053"/>
                    <a:pt x="7093" y="4923"/>
                  </a:cubicBezTo>
                  <a:cubicBezTo>
                    <a:pt x="7103" y="4904"/>
                    <a:pt x="7103" y="4884"/>
                    <a:pt x="7093" y="4864"/>
                  </a:cubicBezTo>
                  <a:cubicBezTo>
                    <a:pt x="7080" y="4864"/>
                    <a:pt x="7071" y="4860"/>
                    <a:pt x="7064" y="4860"/>
                  </a:cubicBezTo>
                  <a:cubicBezTo>
                    <a:pt x="7060" y="4860"/>
                    <a:pt x="7057" y="4861"/>
                    <a:pt x="7054" y="4864"/>
                  </a:cubicBezTo>
                  <a:cubicBezTo>
                    <a:pt x="7043" y="4864"/>
                    <a:pt x="7034" y="4874"/>
                    <a:pt x="7034" y="4874"/>
                  </a:cubicBezTo>
                  <a:cubicBezTo>
                    <a:pt x="6954" y="5023"/>
                    <a:pt x="6875" y="5173"/>
                    <a:pt x="6755" y="5352"/>
                  </a:cubicBezTo>
                  <a:cubicBezTo>
                    <a:pt x="6665" y="5520"/>
                    <a:pt x="6566" y="5670"/>
                    <a:pt x="6466" y="5819"/>
                  </a:cubicBezTo>
                  <a:cubicBezTo>
                    <a:pt x="6357" y="5978"/>
                    <a:pt x="6248" y="6127"/>
                    <a:pt x="6148" y="6267"/>
                  </a:cubicBezTo>
                  <a:cubicBezTo>
                    <a:pt x="6039" y="6406"/>
                    <a:pt x="5920" y="6545"/>
                    <a:pt x="5790" y="6694"/>
                  </a:cubicBezTo>
                  <a:lnTo>
                    <a:pt x="5800" y="6674"/>
                  </a:lnTo>
                  <a:lnTo>
                    <a:pt x="5800" y="6674"/>
                  </a:lnTo>
                  <a:cubicBezTo>
                    <a:pt x="5551" y="6953"/>
                    <a:pt x="5323" y="7191"/>
                    <a:pt x="5074" y="7410"/>
                  </a:cubicBezTo>
                  <a:cubicBezTo>
                    <a:pt x="4965" y="7510"/>
                    <a:pt x="4835" y="7619"/>
                    <a:pt x="4696" y="7729"/>
                  </a:cubicBezTo>
                  <a:lnTo>
                    <a:pt x="4577" y="7818"/>
                  </a:lnTo>
                  <a:lnTo>
                    <a:pt x="4547" y="7838"/>
                  </a:lnTo>
                  <a:lnTo>
                    <a:pt x="4477" y="7898"/>
                  </a:lnTo>
                  <a:lnTo>
                    <a:pt x="4348" y="7440"/>
                  </a:lnTo>
                  <a:lnTo>
                    <a:pt x="4169" y="6824"/>
                  </a:lnTo>
                  <a:cubicBezTo>
                    <a:pt x="3910" y="5909"/>
                    <a:pt x="3701" y="5153"/>
                    <a:pt x="3533" y="4466"/>
                  </a:cubicBezTo>
                  <a:cubicBezTo>
                    <a:pt x="3533" y="4456"/>
                    <a:pt x="3542" y="4446"/>
                    <a:pt x="3542" y="4436"/>
                  </a:cubicBezTo>
                  <a:cubicBezTo>
                    <a:pt x="3542" y="4426"/>
                    <a:pt x="3533" y="4417"/>
                    <a:pt x="3533" y="4406"/>
                  </a:cubicBezTo>
                  <a:lnTo>
                    <a:pt x="3652" y="4287"/>
                  </a:lnTo>
                  <a:cubicBezTo>
                    <a:pt x="3712" y="4227"/>
                    <a:pt x="3781" y="4168"/>
                    <a:pt x="3831" y="4108"/>
                  </a:cubicBezTo>
                  <a:cubicBezTo>
                    <a:pt x="3950" y="3979"/>
                    <a:pt x="4059" y="3860"/>
                    <a:pt x="4149" y="3740"/>
                  </a:cubicBezTo>
                  <a:cubicBezTo>
                    <a:pt x="4258" y="3601"/>
                    <a:pt x="4358" y="3471"/>
                    <a:pt x="4448" y="3352"/>
                  </a:cubicBezTo>
                  <a:cubicBezTo>
                    <a:pt x="4547" y="3203"/>
                    <a:pt x="4636" y="3064"/>
                    <a:pt x="4706" y="2934"/>
                  </a:cubicBezTo>
                  <a:cubicBezTo>
                    <a:pt x="4716" y="2925"/>
                    <a:pt x="4716" y="2905"/>
                    <a:pt x="4696" y="2894"/>
                  </a:cubicBezTo>
                  <a:cubicBezTo>
                    <a:pt x="4690" y="2894"/>
                    <a:pt x="4687" y="2890"/>
                    <a:pt x="4684" y="2890"/>
                  </a:cubicBezTo>
                  <a:cubicBezTo>
                    <a:pt x="4682" y="2890"/>
                    <a:pt x="4679" y="2891"/>
                    <a:pt x="4676" y="2894"/>
                  </a:cubicBezTo>
                  <a:cubicBezTo>
                    <a:pt x="4666" y="2894"/>
                    <a:pt x="4656" y="2894"/>
                    <a:pt x="4656" y="2905"/>
                  </a:cubicBezTo>
                  <a:cubicBezTo>
                    <a:pt x="4487" y="3183"/>
                    <a:pt x="4288" y="3462"/>
                    <a:pt x="4059" y="3720"/>
                  </a:cubicBezTo>
                  <a:cubicBezTo>
                    <a:pt x="3960" y="3829"/>
                    <a:pt x="3851" y="3959"/>
                    <a:pt x="3731" y="4068"/>
                  </a:cubicBezTo>
                  <a:lnTo>
                    <a:pt x="3721" y="4078"/>
                  </a:lnTo>
                  <a:cubicBezTo>
                    <a:pt x="3672" y="4128"/>
                    <a:pt x="3622" y="4178"/>
                    <a:pt x="3562" y="4227"/>
                  </a:cubicBezTo>
                  <a:lnTo>
                    <a:pt x="3493" y="4297"/>
                  </a:lnTo>
                  <a:cubicBezTo>
                    <a:pt x="3283" y="3491"/>
                    <a:pt x="3124" y="2755"/>
                    <a:pt x="2985" y="2049"/>
                  </a:cubicBezTo>
                  <a:lnTo>
                    <a:pt x="2975" y="1979"/>
                  </a:lnTo>
                  <a:lnTo>
                    <a:pt x="2936" y="1760"/>
                  </a:lnTo>
                  <a:cubicBezTo>
                    <a:pt x="2985" y="1701"/>
                    <a:pt x="3035" y="1651"/>
                    <a:pt x="3085" y="1592"/>
                  </a:cubicBezTo>
                  <a:cubicBezTo>
                    <a:pt x="3144" y="1522"/>
                    <a:pt x="3204" y="1452"/>
                    <a:pt x="3254" y="1382"/>
                  </a:cubicBezTo>
                  <a:cubicBezTo>
                    <a:pt x="3383" y="1223"/>
                    <a:pt x="3482" y="1055"/>
                    <a:pt x="3572" y="895"/>
                  </a:cubicBezTo>
                  <a:cubicBezTo>
                    <a:pt x="3572" y="885"/>
                    <a:pt x="3582" y="885"/>
                    <a:pt x="3572" y="875"/>
                  </a:cubicBezTo>
                  <a:cubicBezTo>
                    <a:pt x="3572" y="865"/>
                    <a:pt x="3572" y="856"/>
                    <a:pt x="3562" y="856"/>
                  </a:cubicBezTo>
                  <a:cubicBezTo>
                    <a:pt x="3552" y="845"/>
                    <a:pt x="3542" y="845"/>
                    <a:pt x="3533" y="845"/>
                  </a:cubicBezTo>
                  <a:cubicBezTo>
                    <a:pt x="3533" y="856"/>
                    <a:pt x="3522" y="856"/>
                    <a:pt x="3522" y="865"/>
                  </a:cubicBezTo>
                  <a:cubicBezTo>
                    <a:pt x="3453" y="985"/>
                    <a:pt x="3383" y="1094"/>
                    <a:pt x="3314" y="1194"/>
                  </a:cubicBezTo>
                  <a:cubicBezTo>
                    <a:pt x="3244" y="1293"/>
                    <a:pt x="3164" y="1393"/>
                    <a:pt x="3085" y="1482"/>
                  </a:cubicBezTo>
                  <a:cubicBezTo>
                    <a:pt x="3035" y="1542"/>
                    <a:pt x="2975" y="1601"/>
                    <a:pt x="2916" y="1661"/>
                  </a:cubicBezTo>
                  <a:cubicBezTo>
                    <a:pt x="2816" y="1114"/>
                    <a:pt x="2737" y="567"/>
                    <a:pt x="2687" y="40"/>
                  </a:cubicBezTo>
                  <a:cubicBezTo>
                    <a:pt x="2677" y="30"/>
                    <a:pt x="2677" y="20"/>
                    <a:pt x="2667" y="10"/>
                  </a:cubicBezTo>
                  <a:cubicBezTo>
                    <a:pt x="2657" y="10"/>
                    <a:pt x="2647" y="0"/>
                    <a:pt x="2637"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2"/>
            <p:cNvSpPr/>
            <p:nvPr/>
          </p:nvSpPr>
          <p:spPr>
            <a:xfrm>
              <a:off x="1662671" y="1822061"/>
              <a:ext cx="195897" cy="958803"/>
            </a:xfrm>
            <a:custGeom>
              <a:avLst/>
              <a:gdLst/>
              <a:ahLst/>
              <a:cxnLst/>
              <a:rect l="l" t="t" r="r" b="b"/>
              <a:pathLst>
                <a:path w="3741" h="18310" extrusionOk="0">
                  <a:moveTo>
                    <a:pt x="3293" y="17335"/>
                  </a:moveTo>
                  <a:cubicBezTo>
                    <a:pt x="3293" y="17336"/>
                    <a:pt x="3293" y="17336"/>
                    <a:pt x="3293" y="17337"/>
                  </a:cubicBezTo>
                  <a:cubicBezTo>
                    <a:pt x="3293" y="17336"/>
                    <a:pt x="3293" y="17336"/>
                    <a:pt x="3293" y="17335"/>
                  </a:cubicBezTo>
                  <a:close/>
                  <a:moveTo>
                    <a:pt x="30" y="0"/>
                  </a:moveTo>
                  <a:cubicBezTo>
                    <a:pt x="20" y="0"/>
                    <a:pt x="10" y="10"/>
                    <a:pt x="10" y="20"/>
                  </a:cubicBezTo>
                  <a:cubicBezTo>
                    <a:pt x="0" y="20"/>
                    <a:pt x="0" y="30"/>
                    <a:pt x="0" y="40"/>
                  </a:cubicBezTo>
                  <a:cubicBezTo>
                    <a:pt x="50" y="577"/>
                    <a:pt x="119" y="1114"/>
                    <a:pt x="199" y="1641"/>
                  </a:cubicBezTo>
                  <a:cubicBezTo>
                    <a:pt x="199" y="1671"/>
                    <a:pt x="209" y="1701"/>
                    <a:pt x="209" y="1731"/>
                  </a:cubicBezTo>
                  <a:lnTo>
                    <a:pt x="219" y="1731"/>
                  </a:lnTo>
                  <a:lnTo>
                    <a:pt x="219" y="1751"/>
                  </a:lnTo>
                  <a:lnTo>
                    <a:pt x="219" y="1771"/>
                  </a:lnTo>
                  <a:lnTo>
                    <a:pt x="219" y="1780"/>
                  </a:lnTo>
                  <a:cubicBezTo>
                    <a:pt x="219" y="1791"/>
                    <a:pt x="219" y="1791"/>
                    <a:pt x="229" y="1791"/>
                  </a:cubicBezTo>
                  <a:cubicBezTo>
                    <a:pt x="249" y="1939"/>
                    <a:pt x="269" y="2089"/>
                    <a:pt x="298" y="2238"/>
                  </a:cubicBezTo>
                  <a:cubicBezTo>
                    <a:pt x="408" y="2874"/>
                    <a:pt x="548" y="3551"/>
                    <a:pt x="736" y="4357"/>
                  </a:cubicBezTo>
                  <a:cubicBezTo>
                    <a:pt x="736" y="4366"/>
                    <a:pt x="736" y="4386"/>
                    <a:pt x="746" y="4397"/>
                  </a:cubicBezTo>
                  <a:cubicBezTo>
                    <a:pt x="746" y="4426"/>
                    <a:pt x="756" y="4446"/>
                    <a:pt x="756" y="4466"/>
                  </a:cubicBezTo>
                  <a:cubicBezTo>
                    <a:pt x="1005" y="5511"/>
                    <a:pt x="1284" y="6545"/>
                    <a:pt x="1552" y="7560"/>
                  </a:cubicBezTo>
                  <a:lnTo>
                    <a:pt x="1642" y="7918"/>
                  </a:lnTo>
                  <a:cubicBezTo>
                    <a:pt x="1681" y="8087"/>
                    <a:pt x="1731" y="8266"/>
                    <a:pt x="1781" y="8445"/>
                  </a:cubicBezTo>
                  <a:cubicBezTo>
                    <a:pt x="1850" y="8703"/>
                    <a:pt x="1920" y="8952"/>
                    <a:pt x="1970" y="9171"/>
                  </a:cubicBezTo>
                  <a:lnTo>
                    <a:pt x="2139" y="9828"/>
                  </a:lnTo>
                  <a:cubicBezTo>
                    <a:pt x="2248" y="10235"/>
                    <a:pt x="2348" y="10653"/>
                    <a:pt x="2457" y="11061"/>
                  </a:cubicBezTo>
                  <a:cubicBezTo>
                    <a:pt x="2477" y="11150"/>
                    <a:pt x="2497" y="11230"/>
                    <a:pt x="2517" y="11320"/>
                  </a:cubicBezTo>
                  <a:lnTo>
                    <a:pt x="2527" y="11329"/>
                  </a:lnTo>
                  <a:lnTo>
                    <a:pt x="2527" y="11360"/>
                  </a:lnTo>
                  <a:cubicBezTo>
                    <a:pt x="2696" y="12036"/>
                    <a:pt x="2875" y="12772"/>
                    <a:pt x="3024" y="13518"/>
                  </a:cubicBezTo>
                  <a:lnTo>
                    <a:pt x="3024" y="13528"/>
                  </a:lnTo>
                  <a:cubicBezTo>
                    <a:pt x="3024" y="13557"/>
                    <a:pt x="3034" y="13597"/>
                    <a:pt x="3044" y="13627"/>
                  </a:cubicBezTo>
                  <a:cubicBezTo>
                    <a:pt x="3074" y="13796"/>
                    <a:pt x="3103" y="13975"/>
                    <a:pt x="3134" y="14165"/>
                  </a:cubicBezTo>
                  <a:cubicBezTo>
                    <a:pt x="3143" y="14264"/>
                    <a:pt x="3163" y="14373"/>
                    <a:pt x="3174" y="14473"/>
                  </a:cubicBezTo>
                  <a:cubicBezTo>
                    <a:pt x="3223" y="14791"/>
                    <a:pt x="3263" y="15109"/>
                    <a:pt x="3283" y="15418"/>
                  </a:cubicBezTo>
                  <a:cubicBezTo>
                    <a:pt x="3293" y="15557"/>
                    <a:pt x="3302" y="15686"/>
                    <a:pt x="3313" y="15825"/>
                  </a:cubicBezTo>
                  <a:cubicBezTo>
                    <a:pt x="3333" y="16332"/>
                    <a:pt x="3333" y="16838"/>
                    <a:pt x="3293" y="17335"/>
                  </a:cubicBezTo>
                  <a:lnTo>
                    <a:pt x="3293" y="17335"/>
                  </a:lnTo>
                  <a:cubicBezTo>
                    <a:pt x="3294" y="17326"/>
                    <a:pt x="3302" y="17317"/>
                    <a:pt x="3302" y="17308"/>
                  </a:cubicBezTo>
                  <a:lnTo>
                    <a:pt x="3302" y="17308"/>
                  </a:lnTo>
                  <a:cubicBezTo>
                    <a:pt x="3302" y="17318"/>
                    <a:pt x="3293" y="17337"/>
                    <a:pt x="3293" y="17348"/>
                  </a:cubicBezTo>
                  <a:lnTo>
                    <a:pt x="3293" y="17357"/>
                  </a:lnTo>
                  <a:cubicBezTo>
                    <a:pt x="3273" y="17596"/>
                    <a:pt x="3253" y="17825"/>
                    <a:pt x="3213" y="18064"/>
                  </a:cubicBezTo>
                  <a:cubicBezTo>
                    <a:pt x="3213" y="18123"/>
                    <a:pt x="3213" y="18173"/>
                    <a:pt x="3243" y="18223"/>
                  </a:cubicBezTo>
                  <a:cubicBezTo>
                    <a:pt x="3273" y="18263"/>
                    <a:pt x="3322" y="18292"/>
                    <a:pt x="3372" y="18302"/>
                  </a:cubicBezTo>
                  <a:cubicBezTo>
                    <a:pt x="3389" y="18307"/>
                    <a:pt x="3407" y="18309"/>
                    <a:pt x="3424" y="18309"/>
                  </a:cubicBezTo>
                  <a:cubicBezTo>
                    <a:pt x="3516" y="18309"/>
                    <a:pt x="3604" y="18244"/>
                    <a:pt x="3621" y="18143"/>
                  </a:cubicBezTo>
                  <a:cubicBezTo>
                    <a:pt x="3680" y="17745"/>
                    <a:pt x="3711" y="17328"/>
                    <a:pt x="3731" y="16919"/>
                  </a:cubicBezTo>
                  <a:cubicBezTo>
                    <a:pt x="3740" y="16522"/>
                    <a:pt x="3731" y="16124"/>
                    <a:pt x="3700" y="15726"/>
                  </a:cubicBezTo>
                  <a:cubicBezTo>
                    <a:pt x="3691" y="15666"/>
                    <a:pt x="3691" y="15617"/>
                    <a:pt x="3680" y="15557"/>
                  </a:cubicBezTo>
                  <a:cubicBezTo>
                    <a:pt x="3651" y="15169"/>
                    <a:pt x="3601" y="14771"/>
                    <a:pt x="3532" y="14363"/>
                  </a:cubicBezTo>
                  <a:cubicBezTo>
                    <a:pt x="3521" y="14284"/>
                    <a:pt x="3501" y="14194"/>
                    <a:pt x="3492" y="14105"/>
                  </a:cubicBezTo>
                  <a:lnTo>
                    <a:pt x="3372" y="13508"/>
                  </a:lnTo>
                  <a:cubicBezTo>
                    <a:pt x="3243" y="12861"/>
                    <a:pt x="3074" y="12175"/>
                    <a:pt x="2845" y="11349"/>
                  </a:cubicBezTo>
                  <a:lnTo>
                    <a:pt x="2805" y="11240"/>
                  </a:lnTo>
                  <a:lnTo>
                    <a:pt x="2815" y="11240"/>
                  </a:lnTo>
                  <a:cubicBezTo>
                    <a:pt x="2765" y="11081"/>
                    <a:pt x="2725" y="10931"/>
                    <a:pt x="2686" y="10772"/>
                  </a:cubicBezTo>
                  <a:lnTo>
                    <a:pt x="2656" y="10703"/>
                  </a:lnTo>
                  <a:lnTo>
                    <a:pt x="2537" y="10275"/>
                  </a:lnTo>
                  <a:cubicBezTo>
                    <a:pt x="2437" y="9917"/>
                    <a:pt x="2338" y="9549"/>
                    <a:pt x="2238" y="9191"/>
                  </a:cubicBezTo>
                  <a:lnTo>
                    <a:pt x="1940" y="8146"/>
                  </a:lnTo>
                  <a:cubicBezTo>
                    <a:pt x="1910" y="8047"/>
                    <a:pt x="1880" y="7938"/>
                    <a:pt x="1850" y="7828"/>
                  </a:cubicBezTo>
                  <a:lnTo>
                    <a:pt x="1741" y="7440"/>
                  </a:lnTo>
                  <a:lnTo>
                    <a:pt x="1562" y="6824"/>
                  </a:lnTo>
                  <a:cubicBezTo>
                    <a:pt x="1303" y="5909"/>
                    <a:pt x="1094" y="5153"/>
                    <a:pt x="926" y="4466"/>
                  </a:cubicBezTo>
                  <a:cubicBezTo>
                    <a:pt x="875" y="4267"/>
                    <a:pt x="826" y="4078"/>
                    <a:pt x="776" y="3889"/>
                  </a:cubicBezTo>
                  <a:cubicBezTo>
                    <a:pt x="627" y="3243"/>
                    <a:pt x="488" y="2636"/>
                    <a:pt x="378" y="2049"/>
                  </a:cubicBezTo>
                  <a:lnTo>
                    <a:pt x="368" y="1979"/>
                  </a:lnTo>
                  <a:lnTo>
                    <a:pt x="329" y="1760"/>
                  </a:lnTo>
                  <a:cubicBezTo>
                    <a:pt x="309" y="1641"/>
                    <a:pt x="289" y="1532"/>
                    <a:pt x="269" y="1422"/>
                  </a:cubicBezTo>
                  <a:cubicBezTo>
                    <a:pt x="189" y="955"/>
                    <a:pt x="119" y="487"/>
                    <a:pt x="80" y="40"/>
                  </a:cubicBezTo>
                  <a:cubicBezTo>
                    <a:pt x="70" y="30"/>
                    <a:pt x="70" y="20"/>
                    <a:pt x="60" y="10"/>
                  </a:cubicBezTo>
                  <a:cubicBezTo>
                    <a:pt x="50" y="10"/>
                    <a:pt x="40" y="0"/>
                    <a:pt x="3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2"/>
            <p:cNvSpPr/>
            <p:nvPr/>
          </p:nvSpPr>
          <p:spPr>
            <a:xfrm>
              <a:off x="1829872" y="2440283"/>
              <a:ext cx="137563" cy="139867"/>
            </a:xfrm>
            <a:custGeom>
              <a:avLst/>
              <a:gdLst/>
              <a:ahLst/>
              <a:cxnLst/>
              <a:rect l="l" t="t" r="r" b="b"/>
              <a:pathLst>
                <a:path w="2627" h="2671" extrusionOk="0">
                  <a:moveTo>
                    <a:pt x="2576" y="1"/>
                  </a:moveTo>
                  <a:lnTo>
                    <a:pt x="2556" y="21"/>
                  </a:lnTo>
                  <a:cubicBezTo>
                    <a:pt x="2308" y="429"/>
                    <a:pt x="2019" y="816"/>
                    <a:pt x="1721" y="1155"/>
                  </a:cubicBezTo>
                  <a:cubicBezTo>
                    <a:pt x="1542" y="1364"/>
                    <a:pt x="1383" y="1533"/>
                    <a:pt x="1223" y="1672"/>
                  </a:cubicBezTo>
                  <a:cubicBezTo>
                    <a:pt x="1035" y="1841"/>
                    <a:pt x="845" y="1981"/>
                    <a:pt x="657" y="2109"/>
                  </a:cubicBezTo>
                  <a:cubicBezTo>
                    <a:pt x="577" y="2169"/>
                    <a:pt x="478" y="2229"/>
                    <a:pt x="358" y="2299"/>
                  </a:cubicBezTo>
                  <a:lnTo>
                    <a:pt x="328" y="2319"/>
                  </a:lnTo>
                  <a:lnTo>
                    <a:pt x="319" y="2319"/>
                  </a:lnTo>
                  <a:cubicBezTo>
                    <a:pt x="239" y="2368"/>
                    <a:pt x="149" y="2418"/>
                    <a:pt x="60" y="2468"/>
                  </a:cubicBezTo>
                  <a:cubicBezTo>
                    <a:pt x="30" y="2487"/>
                    <a:pt x="10" y="2507"/>
                    <a:pt x="10" y="2527"/>
                  </a:cubicBezTo>
                  <a:cubicBezTo>
                    <a:pt x="0" y="2557"/>
                    <a:pt x="0" y="2587"/>
                    <a:pt x="10" y="2607"/>
                  </a:cubicBezTo>
                  <a:cubicBezTo>
                    <a:pt x="31" y="2648"/>
                    <a:pt x="66" y="2670"/>
                    <a:pt x="102" y="2670"/>
                  </a:cubicBezTo>
                  <a:cubicBezTo>
                    <a:pt x="118" y="2670"/>
                    <a:pt x="134" y="2666"/>
                    <a:pt x="149" y="2657"/>
                  </a:cubicBezTo>
                  <a:cubicBezTo>
                    <a:pt x="219" y="2627"/>
                    <a:pt x="279" y="2597"/>
                    <a:pt x="339" y="2567"/>
                  </a:cubicBezTo>
                  <a:lnTo>
                    <a:pt x="339" y="2557"/>
                  </a:lnTo>
                  <a:cubicBezTo>
                    <a:pt x="408" y="2518"/>
                    <a:pt x="478" y="2468"/>
                    <a:pt x="567" y="2418"/>
                  </a:cubicBezTo>
                  <a:cubicBezTo>
                    <a:pt x="697" y="2319"/>
                    <a:pt x="806" y="2239"/>
                    <a:pt x="916" y="2140"/>
                  </a:cubicBezTo>
                  <a:cubicBezTo>
                    <a:pt x="1144" y="1961"/>
                    <a:pt x="1363" y="1742"/>
                    <a:pt x="1562" y="1513"/>
                  </a:cubicBezTo>
                  <a:cubicBezTo>
                    <a:pt x="1761" y="1294"/>
                    <a:pt x="1950" y="1055"/>
                    <a:pt x="2129" y="807"/>
                  </a:cubicBezTo>
                  <a:cubicBezTo>
                    <a:pt x="2278" y="598"/>
                    <a:pt x="2427" y="359"/>
                    <a:pt x="2616" y="51"/>
                  </a:cubicBezTo>
                  <a:cubicBezTo>
                    <a:pt x="2626" y="41"/>
                    <a:pt x="2626" y="21"/>
                    <a:pt x="2606" y="11"/>
                  </a:cubicBezTo>
                  <a:cubicBezTo>
                    <a:pt x="2596" y="1"/>
                    <a:pt x="2587" y="1"/>
                    <a:pt x="2576" y="1"/>
                  </a:cubicBezTo>
                  <a:close/>
                </a:path>
              </a:pathLst>
            </a:custGeom>
            <a:solidFill>
              <a:srgbClr val="B57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2"/>
            <p:cNvSpPr/>
            <p:nvPr/>
          </p:nvSpPr>
          <p:spPr>
            <a:xfrm>
              <a:off x="1793426" y="2288529"/>
              <a:ext cx="114103" cy="128399"/>
            </a:xfrm>
            <a:custGeom>
              <a:avLst/>
              <a:gdLst/>
              <a:ahLst/>
              <a:cxnLst/>
              <a:rect l="l" t="t" r="r" b="b"/>
              <a:pathLst>
                <a:path w="2179" h="2452" extrusionOk="0">
                  <a:moveTo>
                    <a:pt x="2121" y="1"/>
                  </a:moveTo>
                  <a:cubicBezTo>
                    <a:pt x="2099" y="1"/>
                    <a:pt x="2086" y="10"/>
                    <a:pt x="2079" y="24"/>
                  </a:cubicBezTo>
                  <a:lnTo>
                    <a:pt x="2069" y="54"/>
                  </a:lnTo>
                  <a:lnTo>
                    <a:pt x="2059" y="84"/>
                  </a:lnTo>
                  <a:cubicBezTo>
                    <a:pt x="1970" y="273"/>
                    <a:pt x="1860" y="462"/>
                    <a:pt x="1731" y="641"/>
                  </a:cubicBezTo>
                  <a:cubicBezTo>
                    <a:pt x="1621" y="810"/>
                    <a:pt x="1492" y="969"/>
                    <a:pt x="1362" y="1128"/>
                  </a:cubicBezTo>
                  <a:cubicBezTo>
                    <a:pt x="1174" y="1337"/>
                    <a:pt x="965" y="1546"/>
                    <a:pt x="736" y="1735"/>
                  </a:cubicBezTo>
                  <a:cubicBezTo>
                    <a:pt x="637" y="1824"/>
                    <a:pt x="517" y="1924"/>
                    <a:pt x="388" y="2014"/>
                  </a:cubicBezTo>
                  <a:lnTo>
                    <a:pt x="259" y="2113"/>
                  </a:lnTo>
                  <a:lnTo>
                    <a:pt x="259" y="2103"/>
                  </a:lnTo>
                  <a:cubicBezTo>
                    <a:pt x="189" y="2163"/>
                    <a:pt x="119" y="2213"/>
                    <a:pt x="49" y="2262"/>
                  </a:cubicBezTo>
                  <a:cubicBezTo>
                    <a:pt x="0" y="2302"/>
                    <a:pt x="0" y="2372"/>
                    <a:pt x="40" y="2412"/>
                  </a:cubicBezTo>
                  <a:cubicBezTo>
                    <a:pt x="60" y="2432"/>
                    <a:pt x="89" y="2441"/>
                    <a:pt x="109" y="2452"/>
                  </a:cubicBezTo>
                  <a:cubicBezTo>
                    <a:pt x="129" y="2452"/>
                    <a:pt x="149" y="2441"/>
                    <a:pt x="169" y="2432"/>
                  </a:cubicBezTo>
                  <a:cubicBezTo>
                    <a:pt x="169" y="2432"/>
                    <a:pt x="179" y="2421"/>
                    <a:pt x="189" y="2421"/>
                  </a:cubicBezTo>
                  <a:cubicBezTo>
                    <a:pt x="228" y="2392"/>
                    <a:pt x="268" y="2362"/>
                    <a:pt x="318" y="2332"/>
                  </a:cubicBezTo>
                  <a:lnTo>
                    <a:pt x="308" y="2332"/>
                  </a:lnTo>
                  <a:cubicBezTo>
                    <a:pt x="487" y="2193"/>
                    <a:pt x="646" y="2054"/>
                    <a:pt x="796" y="1914"/>
                  </a:cubicBezTo>
                  <a:cubicBezTo>
                    <a:pt x="984" y="1735"/>
                    <a:pt x="1164" y="1546"/>
                    <a:pt x="1323" y="1357"/>
                  </a:cubicBezTo>
                  <a:cubicBezTo>
                    <a:pt x="1502" y="1148"/>
                    <a:pt x="1661" y="929"/>
                    <a:pt x="1800" y="721"/>
                  </a:cubicBezTo>
                  <a:cubicBezTo>
                    <a:pt x="1939" y="511"/>
                    <a:pt x="2059" y="293"/>
                    <a:pt x="2169" y="54"/>
                  </a:cubicBezTo>
                  <a:cubicBezTo>
                    <a:pt x="2178" y="34"/>
                    <a:pt x="2169" y="14"/>
                    <a:pt x="2149" y="5"/>
                  </a:cubicBezTo>
                  <a:cubicBezTo>
                    <a:pt x="2138" y="2"/>
                    <a:pt x="2129" y="1"/>
                    <a:pt x="2121" y="1"/>
                  </a:cubicBezTo>
                  <a:close/>
                </a:path>
              </a:pathLst>
            </a:custGeom>
            <a:solidFill>
              <a:srgbClr val="B57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2"/>
            <p:cNvSpPr/>
            <p:nvPr/>
          </p:nvSpPr>
          <p:spPr>
            <a:xfrm>
              <a:off x="1749649" y="2076503"/>
              <a:ext cx="148507" cy="175370"/>
            </a:xfrm>
            <a:custGeom>
              <a:avLst/>
              <a:gdLst/>
              <a:ahLst/>
              <a:cxnLst/>
              <a:rect l="l" t="t" r="r" b="b"/>
              <a:pathLst>
                <a:path w="2836" h="3349" extrusionOk="0">
                  <a:moveTo>
                    <a:pt x="2796" y="1"/>
                  </a:moveTo>
                  <a:cubicBezTo>
                    <a:pt x="2792" y="1"/>
                    <a:pt x="2789" y="2"/>
                    <a:pt x="2786" y="5"/>
                  </a:cubicBezTo>
                  <a:cubicBezTo>
                    <a:pt x="2775" y="5"/>
                    <a:pt x="2766" y="15"/>
                    <a:pt x="2766" y="15"/>
                  </a:cubicBezTo>
                  <a:cubicBezTo>
                    <a:pt x="2686" y="164"/>
                    <a:pt x="2607" y="314"/>
                    <a:pt x="2487" y="493"/>
                  </a:cubicBezTo>
                  <a:cubicBezTo>
                    <a:pt x="2397" y="661"/>
                    <a:pt x="2298" y="811"/>
                    <a:pt x="2198" y="960"/>
                  </a:cubicBezTo>
                  <a:cubicBezTo>
                    <a:pt x="2089" y="1119"/>
                    <a:pt x="1980" y="1268"/>
                    <a:pt x="1880" y="1408"/>
                  </a:cubicBezTo>
                  <a:cubicBezTo>
                    <a:pt x="1771" y="1547"/>
                    <a:pt x="1652" y="1686"/>
                    <a:pt x="1522" y="1835"/>
                  </a:cubicBezTo>
                  <a:lnTo>
                    <a:pt x="1522" y="1825"/>
                  </a:lnTo>
                  <a:cubicBezTo>
                    <a:pt x="1473" y="1885"/>
                    <a:pt x="1423" y="1935"/>
                    <a:pt x="1373" y="1994"/>
                  </a:cubicBezTo>
                  <a:cubicBezTo>
                    <a:pt x="1184" y="2203"/>
                    <a:pt x="995" y="2383"/>
                    <a:pt x="806" y="2551"/>
                  </a:cubicBezTo>
                  <a:cubicBezTo>
                    <a:pt x="697" y="2651"/>
                    <a:pt x="567" y="2760"/>
                    <a:pt x="428" y="2870"/>
                  </a:cubicBezTo>
                  <a:lnTo>
                    <a:pt x="309" y="2959"/>
                  </a:lnTo>
                  <a:lnTo>
                    <a:pt x="279" y="2979"/>
                  </a:lnTo>
                  <a:lnTo>
                    <a:pt x="209" y="3029"/>
                  </a:lnTo>
                  <a:cubicBezTo>
                    <a:pt x="149" y="3079"/>
                    <a:pt x="100" y="3119"/>
                    <a:pt x="40" y="3168"/>
                  </a:cubicBezTo>
                  <a:cubicBezTo>
                    <a:pt x="10" y="3188"/>
                    <a:pt x="1" y="3238"/>
                    <a:pt x="10" y="3267"/>
                  </a:cubicBezTo>
                  <a:lnTo>
                    <a:pt x="10" y="3278"/>
                  </a:lnTo>
                  <a:cubicBezTo>
                    <a:pt x="20" y="3287"/>
                    <a:pt x="20" y="3298"/>
                    <a:pt x="30" y="3307"/>
                  </a:cubicBezTo>
                  <a:cubicBezTo>
                    <a:pt x="30" y="3318"/>
                    <a:pt x="40" y="3318"/>
                    <a:pt x="40" y="3318"/>
                  </a:cubicBezTo>
                  <a:cubicBezTo>
                    <a:pt x="40" y="3327"/>
                    <a:pt x="50" y="3327"/>
                    <a:pt x="50" y="3327"/>
                  </a:cubicBezTo>
                  <a:cubicBezTo>
                    <a:pt x="69" y="3339"/>
                    <a:pt x="91" y="3348"/>
                    <a:pt x="113" y="3348"/>
                  </a:cubicBezTo>
                  <a:cubicBezTo>
                    <a:pt x="126" y="3348"/>
                    <a:pt x="138" y="3345"/>
                    <a:pt x="149" y="3337"/>
                  </a:cubicBezTo>
                  <a:cubicBezTo>
                    <a:pt x="209" y="3298"/>
                    <a:pt x="269" y="3267"/>
                    <a:pt x="319" y="3228"/>
                  </a:cubicBezTo>
                  <a:lnTo>
                    <a:pt x="388" y="3178"/>
                  </a:lnTo>
                  <a:cubicBezTo>
                    <a:pt x="448" y="3119"/>
                    <a:pt x="518" y="3068"/>
                    <a:pt x="577" y="3009"/>
                  </a:cubicBezTo>
                  <a:cubicBezTo>
                    <a:pt x="726" y="2889"/>
                    <a:pt x="856" y="2760"/>
                    <a:pt x="955" y="2651"/>
                  </a:cubicBezTo>
                  <a:cubicBezTo>
                    <a:pt x="1204" y="2412"/>
                    <a:pt x="1442" y="2133"/>
                    <a:pt x="1672" y="1845"/>
                  </a:cubicBezTo>
                  <a:cubicBezTo>
                    <a:pt x="1900" y="1567"/>
                    <a:pt x="2109" y="1268"/>
                    <a:pt x="2308" y="970"/>
                  </a:cubicBezTo>
                  <a:cubicBezTo>
                    <a:pt x="2408" y="801"/>
                    <a:pt x="2507" y="652"/>
                    <a:pt x="2587" y="502"/>
                  </a:cubicBezTo>
                  <a:cubicBezTo>
                    <a:pt x="2676" y="353"/>
                    <a:pt x="2755" y="194"/>
                    <a:pt x="2825" y="64"/>
                  </a:cubicBezTo>
                  <a:cubicBezTo>
                    <a:pt x="2835" y="45"/>
                    <a:pt x="2835" y="25"/>
                    <a:pt x="2825" y="5"/>
                  </a:cubicBezTo>
                  <a:cubicBezTo>
                    <a:pt x="2812" y="5"/>
                    <a:pt x="2803" y="1"/>
                    <a:pt x="2796"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2"/>
            <p:cNvSpPr/>
            <p:nvPr/>
          </p:nvSpPr>
          <p:spPr>
            <a:xfrm>
              <a:off x="1702783" y="1973396"/>
              <a:ext cx="70326" cy="83260"/>
            </a:xfrm>
            <a:custGeom>
              <a:avLst/>
              <a:gdLst/>
              <a:ahLst/>
              <a:cxnLst/>
              <a:rect l="l" t="t" r="r" b="b"/>
              <a:pathLst>
                <a:path w="1343" h="1590" extrusionOk="0">
                  <a:moveTo>
                    <a:pt x="1311" y="0"/>
                  </a:moveTo>
                  <a:cubicBezTo>
                    <a:pt x="1309" y="0"/>
                    <a:pt x="1306" y="1"/>
                    <a:pt x="1303" y="4"/>
                  </a:cubicBezTo>
                  <a:cubicBezTo>
                    <a:pt x="1293" y="4"/>
                    <a:pt x="1283" y="4"/>
                    <a:pt x="1283" y="15"/>
                  </a:cubicBezTo>
                  <a:cubicBezTo>
                    <a:pt x="1114" y="293"/>
                    <a:pt x="915" y="572"/>
                    <a:pt x="686" y="830"/>
                  </a:cubicBezTo>
                  <a:cubicBezTo>
                    <a:pt x="587" y="950"/>
                    <a:pt x="478" y="1069"/>
                    <a:pt x="358" y="1178"/>
                  </a:cubicBezTo>
                  <a:lnTo>
                    <a:pt x="348" y="1188"/>
                  </a:lnTo>
                  <a:cubicBezTo>
                    <a:pt x="299" y="1238"/>
                    <a:pt x="249" y="1288"/>
                    <a:pt x="189" y="1337"/>
                  </a:cubicBezTo>
                  <a:lnTo>
                    <a:pt x="120" y="1407"/>
                  </a:lnTo>
                  <a:cubicBezTo>
                    <a:pt x="89" y="1427"/>
                    <a:pt x="50" y="1457"/>
                    <a:pt x="20" y="1496"/>
                  </a:cubicBezTo>
                  <a:cubicBezTo>
                    <a:pt x="0" y="1516"/>
                    <a:pt x="0" y="1546"/>
                    <a:pt x="20" y="1566"/>
                  </a:cubicBezTo>
                  <a:cubicBezTo>
                    <a:pt x="31" y="1583"/>
                    <a:pt x="45" y="1590"/>
                    <a:pt x="58" y="1590"/>
                  </a:cubicBezTo>
                  <a:cubicBezTo>
                    <a:pt x="70" y="1590"/>
                    <a:pt x="81" y="1585"/>
                    <a:pt x="89" y="1576"/>
                  </a:cubicBezTo>
                  <a:cubicBezTo>
                    <a:pt x="120" y="1556"/>
                    <a:pt x="140" y="1536"/>
                    <a:pt x="160" y="1516"/>
                  </a:cubicBezTo>
                  <a:lnTo>
                    <a:pt x="279" y="1397"/>
                  </a:lnTo>
                  <a:cubicBezTo>
                    <a:pt x="339" y="1337"/>
                    <a:pt x="408" y="1278"/>
                    <a:pt x="458" y="1218"/>
                  </a:cubicBezTo>
                  <a:cubicBezTo>
                    <a:pt x="577" y="1089"/>
                    <a:pt x="686" y="970"/>
                    <a:pt x="776" y="850"/>
                  </a:cubicBezTo>
                  <a:cubicBezTo>
                    <a:pt x="885" y="711"/>
                    <a:pt x="985" y="581"/>
                    <a:pt x="1075" y="462"/>
                  </a:cubicBezTo>
                  <a:cubicBezTo>
                    <a:pt x="1174" y="313"/>
                    <a:pt x="1263" y="174"/>
                    <a:pt x="1333" y="44"/>
                  </a:cubicBezTo>
                  <a:cubicBezTo>
                    <a:pt x="1343" y="35"/>
                    <a:pt x="1343" y="15"/>
                    <a:pt x="1323" y="4"/>
                  </a:cubicBezTo>
                  <a:cubicBezTo>
                    <a:pt x="1317" y="4"/>
                    <a:pt x="1314" y="0"/>
                    <a:pt x="1311"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2"/>
            <p:cNvSpPr/>
            <p:nvPr/>
          </p:nvSpPr>
          <p:spPr>
            <a:xfrm>
              <a:off x="1674086" y="1866310"/>
              <a:ext cx="39169" cy="50637"/>
            </a:xfrm>
            <a:custGeom>
              <a:avLst/>
              <a:gdLst/>
              <a:ahLst/>
              <a:cxnLst/>
              <a:rect l="l" t="t" r="r" b="b"/>
              <a:pathLst>
                <a:path w="748" h="967" extrusionOk="0">
                  <a:moveTo>
                    <a:pt x="708" y="0"/>
                  </a:moveTo>
                  <a:cubicBezTo>
                    <a:pt x="708" y="11"/>
                    <a:pt x="697" y="11"/>
                    <a:pt x="697" y="20"/>
                  </a:cubicBezTo>
                  <a:cubicBezTo>
                    <a:pt x="628" y="140"/>
                    <a:pt x="558" y="249"/>
                    <a:pt x="489" y="349"/>
                  </a:cubicBezTo>
                  <a:cubicBezTo>
                    <a:pt x="419" y="448"/>
                    <a:pt x="339" y="548"/>
                    <a:pt x="260" y="637"/>
                  </a:cubicBezTo>
                  <a:cubicBezTo>
                    <a:pt x="210" y="697"/>
                    <a:pt x="150" y="756"/>
                    <a:pt x="91" y="816"/>
                  </a:cubicBezTo>
                  <a:lnTo>
                    <a:pt x="11" y="895"/>
                  </a:lnTo>
                  <a:cubicBezTo>
                    <a:pt x="11" y="906"/>
                    <a:pt x="1" y="906"/>
                    <a:pt x="1" y="915"/>
                  </a:cubicBezTo>
                  <a:lnTo>
                    <a:pt x="1" y="926"/>
                  </a:lnTo>
                  <a:cubicBezTo>
                    <a:pt x="1" y="935"/>
                    <a:pt x="1" y="946"/>
                    <a:pt x="11" y="946"/>
                  </a:cubicBezTo>
                  <a:lnTo>
                    <a:pt x="11" y="955"/>
                  </a:lnTo>
                  <a:cubicBezTo>
                    <a:pt x="17" y="961"/>
                    <a:pt x="29" y="967"/>
                    <a:pt x="40" y="967"/>
                  </a:cubicBezTo>
                  <a:cubicBezTo>
                    <a:pt x="49" y="967"/>
                    <a:pt x="56" y="964"/>
                    <a:pt x="61" y="955"/>
                  </a:cubicBezTo>
                  <a:cubicBezTo>
                    <a:pt x="80" y="946"/>
                    <a:pt x="91" y="926"/>
                    <a:pt x="111" y="915"/>
                  </a:cubicBezTo>
                  <a:cubicBezTo>
                    <a:pt x="160" y="856"/>
                    <a:pt x="210" y="806"/>
                    <a:pt x="260" y="747"/>
                  </a:cubicBezTo>
                  <a:cubicBezTo>
                    <a:pt x="319" y="677"/>
                    <a:pt x="379" y="607"/>
                    <a:pt x="429" y="537"/>
                  </a:cubicBezTo>
                  <a:cubicBezTo>
                    <a:pt x="558" y="378"/>
                    <a:pt x="657" y="210"/>
                    <a:pt x="747" y="50"/>
                  </a:cubicBezTo>
                  <a:lnTo>
                    <a:pt x="747" y="30"/>
                  </a:lnTo>
                  <a:cubicBezTo>
                    <a:pt x="747" y="20"/>
                    <a:pt x="747" y="11"/>
                    <a:pt x="737" y="11"/>
                  </a:cubicBezTo>
                  <a:cubicBezTo>
                    <a:pt x="727" y="0"/>
                    <a:pt x="717" y="0"/>
                    <a:pt x="708"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2"/>
            <p:cNvSpPr/>
            <p:nvPr/>
          </p:nvSpPr>
          <p:spPr>
            <a:xfrm>
              <a:off x="1622559" y="1873065"/>
              <a:ext cx="57340" cy="41211"/>
            </a:xfrm>
            <a:custGeom>
              <a:avLst/>
              <a:gdLst/>
              <a:ahLst/>
              <a:cxnLst/>
              <a:rect l="l" t="t" r="r" b="b"/>
              <a:pathLst>
                <a:path w="1095" h="787" extrusionOk="0">
                  <a:moveTo>
                    <a:pt x="30" y="1"/>
                  </a:moveTo>
                  <a:cubicBezTo>
                    <a:pt x="20" y="1"/>
                    <a:pt x="20" y="11"/>
                    <a:pt x="10" y="11"/>
                  </a:cubicBezTo>
                  <a:cubicBezTo>
                    <a:pt x="10" y="21"/>
                    <a:pt x="1" y="30"/>
                    <a:pt x="10" y="41"/>
                  </a:cubicBezTo>
                  <a:cubicBezTo>
                    <a:pt x="10" y="50"/>
                    <a:pt x="10" y="50"/>
                    <a:pt x="20" y="61"/>
                  </a:cubicBezTo>
                  <a:lnTo>
                    <a:pt x="90" y="120"/>
                  </a:lnTo>
                  <a:lnTo>
                    <a:pt x="100" y="130"/>
                  </a:lnTo>
                  <a:cubicBezTo>
                    <a:pt x="219" y="229"/>
                    <a:pt x="348" y="329"/>
                    <a:pt x="468" y="428"/>
                  </a:cubicBezTo>
                  <a:lnTo>
                    <a:pt x="527" y="468"/>
                  </a:lnTo>
                  <a:cubicBezTo>
                    <a:pt x="617" y="538"/>
                    <a:pt x="706" y="598"/>
                    <a:pt x="786" y="647"/>
                  </a:cubicBezTo>
                  <a:cubicBezTo>
                    <a:pt x="846" y="687"/>
                    <a:pt x="916" y="717"/>
                    <a:pt x="985" y="757"/>
                  </a:cubicBezTo>
                  <a:lnTo>
                    <a:pt x="1045" y="786"/>
                  </a:lnTo>
                  <a:lnTo>
                    <a:pt x="1075" y="786"/>
                  </a:lnTo>
                  <a:cubicBezTo>
                    <a:pt x="1075" y="777"/>
                    <a:pt x="1084" y="777"/>
                    <a:pt x="1084" y="766"/>
                  </a:cubicBezTo>
                  <a:cubicBezTo>
                    <a:pt x="1095" y="757"/>
                    <a:pt x="1095" y="747"/>
                    <a:pt x="1084" y="737"/>
                  </a:cubicBezTo>
                  <a:cubicBezTo>
                    <a:pt x="1084" y="727"/>
                    <a:pt x="1084" y="727"/>
                    <a:pt x="1075" y="717"/>
                  </a:cubicBezTo>
                  <a:lnTo>
                    <a:pt x="1064" y="717"/>
                  </a:lnTo>
                  <a:lnTo>
                    <a:pt x="1005" y="687"/>
                  </a:lnTo>
                  <a:cubicBezTo>
                    <a:pt x="965" y="667"/>
                    <a:pt x="936" y="647"/>
                    <a:pt x="896" y="627"/>
                  </a:cubicBezTo>
                  <a:cubicBezTo>
                    <a:pt x="766" y="558"/>
                    <a:pt x="637" y="478"/>
                    <a:pt x="498" y="369"/>
                  </a:cubicBezTo>
                  <a:lnTo>
                    <a:pt x="488" y="359"/>
                  </a:lnTo>
                  <a:cubicBezTo>
                    <a:pt x="339" y="249"/>
                    <a:pt x="189" y="120"/>
                    <a:pt x="80" y="21"/>
                  </a:cubicBezTo>
                  <a:lnTo>
                    <a:pt x="50" y="11"/>
                  </a:lnTo>
                  <a:cubicBezTo>
                    <a:pt x="50" y="1"/>
                    <a:pt x="40" y="1"/>
                    <a:pt x="3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2"/>
            <p:cNvSpPr/>
            <p:nvPr/>
          </p:nvSpPr>
          <p:spPr>
            <a:xfrm>
              <a:off x="1612662" y="2011099"/>
              <a:ext cx="99022" cy="46448"/>
            </a:xfrm>
            <a:custGeom>
              <a:avLst/>
              <a:gdLst/>
              <a:ahLst/>
              <a:cxnLst/>
              <a:rect l="l" t="t" r="r" b="b"/>
              <a:pathLst>
                <a:path w="1891" h="887" extrusionOk="0">
                  <a:moveTo>
                    <a:pt x="30" y="0"/>
                  </a:moveTo>
                  <a:cubicBezTo>
                    <a:pt x="20" y="0"/>
                    <a:pt x="11" y="11"/>
                    <a:pt x="11" y="11"/>
                  </a:cubicBezTo>
                  <a:cubicBezTo>
                    <a:pt x="0" y="31"/>
                    <a:pt x="0" y="40"/>
                    <a:pt x="11" y="51"/>
                  </a:cubicBezTo>
                  <a:cubicBezTo>
                    <a:pt x="318" y="279"/>
                    <a:pt x="607" y="449"/>
                    <a:pt x="875" y="568"/>
                  </a:cubicBezTo>
                  <a:cubicBezTo>
                    <a:pt x="1045" y="647"/>
                    <a:pt x="1194" y="717"/>
                    <a:pt x="1353" y="767"/>
                  </a:cubicBezTo>
                  <a:cubicBezTo>
                    <a:pt x="1443" y="787"/>
                    <a:pt x="1522" y="816"/>
                    <a:pt x="1602" y="836"/>
                  </a:cubicBezTo>
                  <a:cubicBezTo>
                    <a:pt x="1642" y="846"/>
                    <a:pt x="1682" y="846"/>
                    <a:pt x="1711" y="856"/>
                  </a:cubicBezTo>
                  <a:lnTo>
                    <a:pt x="1830" y="886"/>
                  </a:lnTo>
                  <a:cubicBezTo>
                    <a:pt x="1841" y="886"/>
                    <a:pt x="1861" y="876"/>
                    <a:pt x="1870" y="866"/>
                  </a:cubicBezTo>
                  <a:lnTo>
                    <a:pt x="1881" y="856"/>
                  </a:lnTo>
                  <a:cubicBezTo>
                    <a:pt x="1881" y="846"/>
                    <a:pt x="1890" y="836"/>
                    <a:pt x="1890" y="826"/>
                  </a:cubicBezTo>
                  <a:cubicBezTo>
                    <a:pt x="1890" y="816"/>
                    <a:pt x="1881" y="807"/>
                    <a:pt x="1881" y="796"/>
                  </a:cubicBezTo>
                  <a:lnTo>
                    <a:pt x="1870" y="787"/>
                  </a:lnTo>
                  <a:lnTo>
                    <a:pt x="1870" y="776"/>
                  </a:lnTo>
                  <a:cubicBezTo>
                    <a:pt x="1861" y="776"/>
                    <a:pt x="1850" y="776"/>
                    <a:pt x="1841" y="767"/>
                  </a:cubicBezTo>
                  <a:cubicBezTo>
                    <a:pt x="1781" y="767"/>
                    <a:pt x="1721" y="756"/>
                    <a:pt x="1671" y="747"/>
                  </a:cubicBezTo>
                  <a:lnTo>
                    <a:pt x="1631" y="737"/>
                  </a:lnTo>
                  <a:cubicBezTo>
                    <a:pt x="1472" y="707"/>
                    <a:pt x="1323" y="667"/>
                    <a:pt x="1184" y="617"/>
                  </a:cubicBezTo>
                  <a:cubicBezTo>
                    <a:pt x="1035" y="568"/>
                    <a:pt x="906" y="508"/>
                    <a:pt x="776" y="449"/>
                  </a:cubicBezTo>
                  <a:cubicBezTo>
                    <a:pt x="657" y="389"/>
                    <a:pt x="528" y="319"/>
                    <a:pt x="408" y="250"/>
                  </a:cubicBezTo>
                  <a:cubicBezTo>
                    <a:pt x="289" y="170"/>
                    <a:pt x="170" y="90"/>
                    <a:pt x="5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2"/>
            <p:cNvSpPr/>
            <p:nvPr/>
          </p:nvSpPr>
          <p:spPr>
            <a:xfrm>
              <a:off x="1541813" y="2132638"/>
              <a:ext cx="225065" cy="117612"/>
            </a:xfrm>
            <a:custGeom>
              <a:avLst/>
              <a:gdLst/>
              <a:ahLst/>
              <a:cxnLst/>
              <a:rect l="l" t="t" r="r" b="b"/>
              <a:pathLst>
                <a:path w="4298" h="2246" extrusionOk="0">
                  <a:moveTo>
                    <a:pt x="34" y="1"/>
                  </a:moveTo>
                  <a:cubicBezTo>
                    <a:pt x="26" y="1"/>
                    <a:pt x="16" y="6"/>
                    <a:pt x="11" y="17"/>
                  </a:cubicBezTo>
                  <a:cubicBezTo>
                    <a:pt x="0" y="27"/>
                    <a:pt x="0" y="47"/>
                    <a:pt x="11" y="57"/>
                  </a:cubicBezTo>
                  <a:cubicBezTo>
                    <a:pt x="219" y="186"/>
                    <a:pt x="409" y="316"/>
                    <a:pt x="608" y="455"/>
                  </a:cubicBezTo>
                  <a:lnTo>
                    <a:pt x="677" y="495"/>
                  </a:lnTo>
                  <a:cubicBezTo>
                    <a:pt x="787" y="574"/>
                    <a:pt x="906" y="644"/>
                    <a:pt x="1015" y="723"/>
                  </a:cubicBezTo>
                  <a:cubicBezTo>
                    <a:pt x="1403" y="982"/>
                    <a:pt x="1722" y="1181"/>
                    <a:pt x="2020" y="1350"/>
                  </a:cubicBezTo>
                  <a:cubicBezTo>
                    <a:pt x="2378" y="1569"/>
                    <a:pt x="2716" y="1748"/>
                    <a:pt x="3054" y="1887"/>
                  </a:cubicBezTo>
                  <a:cubicBezTo>
                    <a:pt x="3273" y="1977"/>
                    <a:pt x="3442" y="2047"/>
                    <a:pt x="3611" y="2096"/>
                  </a:cubicBezTo>
                  <a:cubicBezTo>
                    <a:pt x="3731" y="2136"/>
                    <a:pt x="3850" y="2175"/>
                    <a:pt x="3979" y="2195"/>
                  </a:cubicBezTo>
                  <a:lnTo>
                    <a:pt x="3979" y="2206"/>
                  </a:lnTo>
                  <a:cubicBezTo>
                    <a:pt x="4049" y="2215"/>
                    <a:pt x="4109" y="2235"/>
                    <a:pt x="4178" y="2246"/>
                  </a:cubicBezTo>
                  <a:cubicBezTo>
                    <a:pt x="4198" y="2246"/>
                    <a:pt x="4228" y="2235"/>
                    <a:pt x="4248" y="2226"/>
                  </a:cubicBezTo>
                  <a:lnTo>
                    <a:pt x="4248" y="2215"/>
                  </a:lnTo>
                  <a:cubicBezTo>
                    <a:pt x="4268" y="2195"/>
                    <a:pt x="4288" y="2175"/>
                    <a:pt x="4288" y="2156"/>
                  </a:cubicBezTo>
                  <a:lnTo>
                    <a:pt x="4288" y="2146"/>
                  </a:lnTo>
                  <a:cubicBezTo>
                    <a:pt x="4297" y="2116"/>
                    <a:pt x="4288" y="2086"/>
                    <a:pt x="4268" y="2066"/>
                  </a:cubicBezTo>
                  <a:lnTo>
                    <a:pt x="4248" y="2047"/>
                  </a:lnTo>
                  <a:cubicBezTo>
                    <a:pt x="4238" y="2047"/>
                    <a:pt x="4228" y="2036"/>
                    <a:pt x="4218" y="2036"/>
                  </a:cubicBezTo>
                  <a:cubicBezTo>
                    <a:pt x="4208" y="2036"/>
                    <a:pt x="4198" y="2027"/>
                    <a:pt x="4188" y="2027"/>
                  </a:cubicBezTo>
                  <a:cubicBezTo>
                    <a:pt x="4129" y="2016"/>
                    <a:pt x="4069" y="2007"/>
                    <a:pt x="3999" y="1996"/>
                  </a:cubicBezTo>
                  <a:lnTo>
                    <a:pt x="4009" y="1996"/>
                  </a:lnTo>
                  <a:cubicBezTo>
                    <a:pt x="3979" y="1987"/>
                    <a:pt x="3950" y="1987"/>
                    <a:pt x="3919" y="1977"/>
                  </a:cubicBezTo>
                  <a:cubicBezTo>
                    <a:pt x="3810" y="1957"/>
                    <a:pt x="3691" y="1927"/>
                    <a:pt x="3581" y="1897"/>
                  </a:cubicBezTo>
                  <a:cubicBezTo>
                    <a:pt x="3413" y="1857"/>
                    <a:pt x="3283" y="1808"/>
                    <a:pt x="3163" y="1768"/>
                  </a:cubicBezTo>
                  <a:cubicBezTo>
                    <a:pt x="2905" y="1678"/>
                    <a:pt x="2646" y="1569"/>
                    <a:pt x="2378" y="1430"/>
                  </a:cubicBezTo>
                  <a:cubicBezTo>
                    <a:pt x="2179" y="1330"/>
                    <a:pt x="1970" y="1221"/>
                    <a:pt x="1771" y="1112"/>
                  </a:cubicBezTo>
                  <a:cubicBezTo>
                    <a:pt x="1592" y="1002"/>
                    <a:pt x="1393" y="882"/>
                    <a:pt x="1204" y="753"/>
                  </a:cubicBezTo>
                  <a:cubicBezTo>
                    <a:pt x="1005" y="634"/>
                    <a:pt x="806" y="504"/>
                    <a:pt x="617" y="376"/>
                  </a:cubicBezTo>
                  <a:lnTo>
                    <a:pt x="518" y="305"/>
                  </a:lnTo>
                  <a:cubicBezTo>
                    <a:pt x="358" y="206"/>
                    <a:pt x="210" y="107"/>
                    <a:pt x="51" y="7"/>
                  </a:cubicBezTo>
                  <a:cubicBezTo>
                    <a:pt x="46" y="3"/>
                    <a:pt x="40" y="1"/>
                    <a:pt x="34"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2"/>
            <p:cNvSpPr/>
            <p:nvPr/>
          </p:nvSpPr>
          <p:spPr>
            <a:xfrm>
              <a:off x="1526155" y="2339951"/>
              <a:ext cx="284447" cy="74882"/>
            </a:xfrm>
            <a:custGeom>
              <a:avLst/>
              <a:gdLst/>
              <a:ahLst/>
              <a:cxnLst/>
              <a:rect l="l" t="t" r="r" b="b"/>
              <a:pathLst>
                <a:path w="5432" h="1430" extrusionOk="0">
                  <a:moveTo>
                    <a:pt x="35" y="1"/>
                  </a:moveTo>
                  <a:cubicBezTo>
                    <a:pt x="26" y="1"/>
                    <a:pt x="17" y="6"/>
                    <a:pt x="11" y="17"/>
                  </a:cubicBezTo>
                  <a:cubicBezTo>
                    <a:pt x="1" y="27"/>
                    <a:pt x="1" y="47"/>
                    <a:pt x="11" y="57"/>
                  </a:cubicBezTo>
                  <a:cubicBezTo>
                    <a:pt x="489" y="305"/>
                    <a:pt x="896" y="504"/>
                    <a:pt x="1294" y="663"/>
                  </a:cubicBezTo>
                  <a:cubicBezTo>
                    <a:pt x="1643" y="803"/>
                    <a:pt x="1970" y="912"/>
                    <a:pt x="2289" y="1012"/>
                  </a:cubicBezTo>
                  <a:cubicBezTo>
                    <a:pt x="2498" y="1081"/>
                    <a:pt x="2657" y="1121"/>
                    <a:pt x="2806" y="1161"/>
                  </a:cubicBezTo>
                  <a:cubicBezTo>
                    <a:pt x="2965" y="1201"/>
                    <a:pt x="3135" y="1240"/>
                    <a:pt x="3323" y="1280"/>
                  </a:cubicBezTo>
                  <a:cubicBezTo>
                    <a:pt x="3493" y="1310"/>
                    <a:pt x="3672" y="1340"/>
                    <a:pt x="3840" y="1360"/>
                  </a:cubicBezTo>
                  <a:cubicBezTo>
                    <a:pt x="4030" y="1390"/>
                    <a:pt x="4189" y="1410"/>
                    <a:pt x="4348" y="1419"/>
                  </a:cubicBezTo>
                  <a:cubicBezTo>
                    <a:pt x="4527" y="1430"/>
                    <a:pt x="4686" y="1430"/>
                    <a:pt x="4835" y="1430"/>
                  </a:cubicBezTo>
                  <a:cubicBezTo>
                    <a:pt x="4925" y="1430"/>
                    <a:pt x="5014" y="1419"/>
                    <a:pt x="5104" y="1419"/>
                  </a:cubicBezTo>
                  <a:lnTo>
                    <a:pt x="5124" y="1419"/>
                  </a:lnTo>
                  <a:cubicBezTo>
                    <a:pt x="5193" y="1410"/>
                    <a:pt x="5263" y="1399"/>
                    <a:pt x="5323" y="1390"/>
                  </a:cubicBezTo>
                  <a:cubicBezTo>
                    <a:pt x="5392" y="1380"/>
                    <a:pt x="5432" y="1310"/>
                    <a:pt x="5422" y="1251"/>
                  </a:cubicBezTo>
                  <a:cubicBezTo>
                    <a:pt x="5422" y="1220"/>
                    <a:pt x="5403" y="1191"/>
                    <a:pt x="5383" y="1171"/>
                  </a:cubicBezTo>
                  <a:lnTo>
                    <a:pt x="5372" y="1171"/>
                  </a:lnTo>
                  <a:cubicBezTo>
                    <a:pt x="5343" y="1151"/>
                    <a:pt x="5313" y="1151"/>
                    <a:pt x="5283" y="1151"/>
                  </a:cubicBezTo>
                  <a:cubicBezTo>
                    <a:pt x="5204" y="1161"/>
                    <a:pt x="5124" y="1171"/>
                    <a:pt x="5044" y="1171"/>
                  </a:cubicBezTo>
                  <a:lnTo>
                    <a:pt x="4915" y="1191"/>
                  </a:lnTo>
                  <a:cubicBezTo>
                    <a:pt x="4798" y="1199"/>
                    <a:pt x="4681" y="1202"/>
                    <a:pt x="4563" y="1202"/>
                  </a:cubicBezTo>
                  <a:cubicBezTo>
                    <a:pt x="4369" y="1202"/>
                    <a:pt x="4176" y="1193"/>
                    <a:pt x="3990" y="1181"/>
                  </a:cubicBezTo>
                  <a:cubicBezTo>
                    <a:pt x="3692" y="1161"/>
                    <a:pt x="3373" y="1111"/>
                    <a:pt x="3015" y="1041"/>
                  </a:cubicBezTo>
                  <a:cubicBezTo>
                    <a:pt x="2757" y="992"/>
                    <a:pt x="2518" y="932"/>
                    <a:pt x="2289" y="873"/>
                  </a:cubicBezTo>
                  <a:cubicBezTo>
                    <a:pt x="2060" y="813"/>
                    <a:pt x="1822" y="733"/>
                    <a:pt x="1583" y="654"/>
                  </a:cubicBezTo>
                  <a:cubicBezTo>
                    <a:pt x="1324" y="564"/>
                    <a:pt x="1075" y="464"/>
                    <a:pt x="887" y="385"/>
                  </a:cubicBezTo>
                  <a:cubicBezTo>
                    <a:pt x="657" y="296"/>
                    <a:pt x="449" y="206"/>
                    <a:pt x="270" y="117"/>
                  </a:cubicBezTo>
                  <a:lnTo>
                    <a:pt x="240" y="97"/>
                  </a:lnTo>
                  <a:cubicBezTo>
                    <a:pt x="170" y="67"/>
                    <a:pt x="111" y="37"/>
                    <a:pt x="51" y="7"/>
                  </a:cubicBezTo>
                  <a:cubicBezTo>
                    <a:pt x="47" y="3"/>
                    <a:pt x="41" y="1"/>
                    <a:pt x="35" y="1"/>
                  </a:cubicBezTo>
                  <a:close/>
                </a:path>
              </a:pathLst>
            </a:custGeom>
            <a:solidFill>
              <a:srgbClr val="B57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2"/>
            <p:cNvSpPr/>
            <p:nvPr/>
          </p:nvSpPr>
          <p:spPr>
            <a:xfrm>
              <a:off x="1570456" y="2554386"/>
              <a:ext cx="279734" cy="29481"/>
            </a:xfrm>
            <a:custGeom>
              <a:avLst/>
              <a:gdLst/>
              <a:ahLst/>
              <a:cxnLst/>
              <a:rect l="l" t="t" r="r" b="b"/>
              <a:pathLst>
                <a:path w="5342" h="563" extrusionOk="0">
                  <a:moveTo>
                    <a:pt x="41" y="1"/>
                  </a:moveTo>
                  <a:cubicBezTo>
                    <a:pt x="30" y="1"/>
                    <a:pt x="10" y="1"/>
                    <a:pt x="1" y="20"/>
                  </a:cubicBezTo>
                  <a:cubicBezTo>
                    <a:pt x="1" y="30"/>
                    <a:pt x="1" y="50"/>
                    <a:pt x="10" y="60"/>
                  </a:cubicBezTo>
                  <a:cubicBezTo>
                    <a:pt x="309" y="129"/>
                    <a:pt x="578" y="189"/>
                    <a:pt x="846" y="239"/>
                  </a:cubicBezTo>
                  <a:cubicBezTo>
                    <a:pt x="1692" y="408"/>
                    <a:pt x="2388" y="507"/>
                    <a:pt x="3034" y="547"/>
                  </a:cubicBezTo>
                  <a:cubicBezTo>
                    <a:pt x="3238" y="557"/>
                    <a:pt x="3430" y="562"/>
                    <a:pt x="3613" y="562"/>
                  </a:cubicBezTo>
                  <a:cubicBezTo>
                    <a:pt x="3796" y="562"/>
                    <a:pt x="3970" y="557"/>
                    <a:pt x="4139" y="547"/>
                  </a:cubicBezTo>
                  <a:cubicBezTo>
                    <a:pt x="4327" y="538"/>
                    <a:pt x="4506" y="518"/>
                    <a:pt x="4685" y="498"/>
                  </a:cubicBezTo>
                  <a:cubicBezTo>
                    <a:pt x="4765" y="488"/>
                    <a:pt x="4855" y="468"/>
                    <a:pt x="4935" y="458"/>
                  </a:cubicBezTo>
                  <a:cubicBezTo>
                    <a:pt x="5034" y="438"/>
                    <a:pt x="5123" y="418"/>
                    <a:pt x="5223" y="398"/>
                  </a:cubicBezTo>
                  <a:cubicBezTo>
                    <a:pt x="5253" y="388"/>
                    <a:pt x="5293" y="368"/>
                    <a:pt x="5312" y="339"/>
                  </a:cubicBezTo>
                  <a:cubicBezTo>
                    <a:pt x="5332" y="299"/>
                    <a:pt x="5342" y="259"/>
                    <a:pt x="5332" y="229"/>
                  </a:cubicBezTo>
                  <a:cubicBezTo>
                    <a:pt x="5322" y="189"/>
                    <a:pt x="5302" y="160"/>
                    <a:pt x="5282" y="140"/>
                  </a:cubicBezTo>
                  <a:cubicBezTo>
                    <a:pt x="5262" y="129"/>
                    <a:pt x="5253" y="129"/>
                    <a:pt x="5253" y="120"/>
                  </a:cubicBezTo>
                  <a:cubicBezTo>
                    <a:pt x="5231" y="113"/>
                    <a:pt x="5210" y="106"/>
                    <a:pt x="5189" y="106"/>
                  </a:cubicBezTo>
                  <a:cubicBezTo>
                    <a:pt x="5180" y="106"/>
                    <a:pt x="5172" y="107"/>
                    <a:pt x="5163" y="110"/>
                  </a:cubicBezTo>
                  <a:cubicBezTo>
                    <a:pt x="5074" y="129"/>
                    <a:pt x="4984" y="160"/>
                    <a:pt x="4895" y="180"/>
                  </a:cubicBezTo>
                  <a:cubicBezTo>
                    <a:pt x="4855" y="189"/>
                    <a:pt x="4825" y="199"/>
                    <a:pt x="4785" y="209"/>
                  </a:cubicBezTo>
                  <a:cubicBezTo>
                    <a:pt x="4666" y="239"/>
                    <a:pt x="4537" y="259"/>
                    <a:pt x="4397" y="279"/>
                  </a:cubicBezTo>
                  <a:cubicBezTo>
                    <a:pt x="4168" y="319"/>
                    <a:pt x="3920" y="348"/>
                    <a:pt x="3651" y="359"/>
                  </a:cubicBezTo>
                  <a:cubicBezTo>
                    <a:pt x="3475" y="373"/>
                    <a:pt x="3294" y="379"/>
                    <a:pt x="3107" y="379"/>
                  </a:cubicBezTo>
                  <a:cubicBezTo>
                    <a:pt x="2766" y="379"/>
                    <a:pt x="2405" y="357"/>
                    <a:pt x="2020" y="319"/>
                  </a:cubicBezTo>
                  <a:cubicBezTo>
                    <a:pt x="1502" y="269"/>
                    <a:pt x="965" y="189"/>
                    <a:pt x="439" y="80"/>
                  </a:cubicBezTo>
                  <a:cubicBezTo>
                    <a:pt x="309" y="60"/>
                    <a:pt x="170" y="30"/>
                    <a:pt x="41" y="1"/>
                  </a:cubicBezTo>
                  <a:close/>
                </a:path>
              </a:pathLst>
            </a:custGeom>
            <a:solidFill>
              <a:srgbClr val="B57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2"/>
            <p:cNvSpPr/>
            <p:nvPr/>
          </p:nvSpPr>
          <p:spPr>
            <a:xfrm>
              <a:off x="1437659" y="1782421"/>
              <a:ext cx="554231" cy="935920"/>
            </a:xfrm>
            <a:custGeom>
              <a:avLst/>
              <a:gdLst/>
              <a:ahLst/>
              <a:cxnLst/>
              <a:rect l="l" t="t" r="r" b="b"/>
              <a:pathLst>
                <a:path w="10584" h="17873" extrusionOk="0">
                  <a:moveTo>
                    <a:pt x="4293" y="0"/>
                  </a:moveTo>
                  <a:cubicBezTo>
                    <a:pt x="4105" y="0"/>
                    <a:pt x="3920" y="79"/>
                    <a:pt x="3760" y="210"/>
                  </a:cubicBezTo>
                  <a:cubicBezTo>
                    <a:pt x="3660" y="300"/>
                    <a:pt x="3561" y="389"/>
                    <a:pt x="3492" y="499"/>
                  </a:cubicBezTo>
                  <a:cubicBezTo>
                    <a:pt x="3392" y="627"/>
                    <a:pt x="3293" y="767"/>
                    <a:pt x="3223" y="926"/>
                  </a:cubicBezTo>
                  <a:cubicBezTo>
                    <a:pt x="3203" y="996"/>
                    <a:pt x="3163" y="1085"/>
                    <a:pt x="3154" y="1184"/>
                  </a:cubicBezTo>
                  <a:cubicBezTo>
                    <a:pt x="3134" y="1264"/>
                    <a:pt x="3123" y="1344"/>
                    <a:pt x="3123" y="1423"/>
                  </a:cubicBezTo>
                  <a:cubicBezTo>
                    <a:pt x="3114" y="1562"/>
                    <a:pt x="3134" y="1722"/>
                    <a:pt x="3163" y="1911"/>
                  </a:cubicBezTo>
                  <a:cubicBezTo>
                    <a:pt x="3193" y="2060"/>
                    <a:pt x="3233" y="2209"/>
                    <a:pt x="3263" y="2349"/>
                  </a:cubicBezTo>
                  <a:lnTo>
                    <a:pt x="3273" y="2378"/>
                  </a:lnTo>
                  <a:cubicBezTo>
                    <a:pt x="3313" y="2517"/>
                    <a:pt x="3342" y="2667"/>
                    <a:pt x="3372" y="2816"/>
                  </a:cubicBezTo>
                  <a:cubicBezTo>
                    <a:pt x="3392" y="2975"/>
                    <a:pt x="3402" y="3114"/>
                    <a:pt x="3392" y="3244"/>
                  </a:cubicBezTo>
                  <a:cubicBezTo>
                    <a:pt x="3382" y="3343"/>
                    <a:pt x="3353" y="3452"/>
                    <a:pt x="3313" y="3552"/>
                  </a:cubicBezTo>
                  <a:cubicBezTo>
                    <a:pt x="3282" y="3642"/>
                    <a:pt x="3243" y="3711"/>
                    <a:pt x="3193" y="3781"/>
                  </a:cubicBezTo>
                  <a:cubicBezTo>
                    <a:pt x="3143" y="3850"/>
                    <a:pt x="3084" y="3920"/>
                    <a:pt x="3014" y="3980"/>
                  </a:cubicBezTo>
                  <a:cubicBezTo>
                    <a:pt x="2865" y="4099"/>
                    <a:pt x="2696" y="4188"/>
                    <a:pt x="2566" y="4248"/>
                  </a:cubicBezTo>
                  <a:lnTo>
                    <a:pt x="2457" y="4298"/>
                  </a:lnTo>
                  <a:cubicBezTo>
                    <a:pt x="2318" y="4378"/>
                    <a:pt x="2188" y="4438"/>
                    <a:pt x="2069" y="4517"/>
                  </a:cubicBezTo>
                  <a:cubicBezTo>
                    <a:pt x="1890" y="4626"/>
                    <a:pt x="1721" y="4756"/>
                    <a:pt x="1562" y="4915"/>
                  </a:cubicBezTo>
                  <a:cubicBezTo>
                    <a:pt x="1284" y="5203"/>
                    <a:pt x="1124" y="5472"/>
                    <a:pt x="1085" y="5760"/>
                  </a:cubicBezTo>
                  <a:cubicBezTo>
                    <a:pt x="1065" y="5910"/>
                    <a:pt x="1054" y="6058"/>
                    <a:pt x="1074" y="6218"/>
                  </a:cubicBezTo>
                  <a:cubicBezTo>
                    <a:pt x="1085" y="6357"/>
                    <a:pt x="1105" y="6506"/>
                    <a:pt x="1124" y="6646"/>
                  </a:cubicBezTo>
                  <a:lnTo>
                    <a:pt x="1134" y="6745"/>
                  </a:lnTo>
                  <a:cubicBezTo>
                    <a:pt x="1164" y="6944"/>
                    <a:pt x="1184" y="7143"/>
                    <a:pt x="1204" y="7342"/>
                  </a:cubicBezTo>
                  <a:cubicBezTo>
                    <a:pt x="1214" y="7451"/>
                    <a:pt x="1224" y="7590"/>
                    <a:pt x="1214" y="7720"/>
                  </a:cubicBezTo>
                  <a:cubicBezTo>
                    <a:pt x="1204" y="7789"/>
                    <a:pt x="1184" y="7859"/>
                    <a:pt x="1164" y="7919"/>
                  </a:cubicBezTo>
                  <a:cubicBezTo>
                    <a:pt x="1124" y="8018"/>
                    <a:pt x="1074" y="8098"/>
                    <a:pt x="1025" y="8178"/>
                  </a:cubicBezTo>
                  <a:cubicBezTo>
                    <a:pt x="975" y="8247"/>
                    <a:pt x="925" y="8326"/>
                    <a:pt x="875" y="8406"/>
                  </a:cubicBezTo>
                  <a:lnTo>
                    <a:pt x="796" y="8516"/>
                  </a:lnTo>
                  <a:cubicBezTo>
                    <a:pt x="597" y="8824"/>
                    <a:pt x="358" y="9172"/>
                    <a:pt x="219" y="9560"/>
                  </a:cubicBezTo>
                  <a:cubicBezTo>
                    <a:pt x="130" y="9779"/>
                    <a:pt x="80" y="9958"/>
                    <a:pt x="50" y="10117"/>
                  </a:cubicBezTo>
                  <a:cubicBezTo>
                    <a:pt x="20" y="10326"/>
                    <a:pt x="0" y="10535"/>
                    <a:pt x="10" y="10724"/>
                  </a:cubicBezTo>
                  <a:cubicBezTo>
                    <a:pt x="10" y="10843"/>
                    <a:pt x="20" y="10952"/>
                    <a:pt x="40" y="11062"/>
                  </a:cubicBezTo>
                  <a:cubicBezTo>
                    <a:pt x="50" y="11162"/>
                    <a:pt x="80" y="11301"/>
                    <a:pt x="110" y="11430"/>
                  </a:cubicBezTo>
                  <a:cubicBezTo>
                    <a:pt x="170" y="11659"/>
                    <a:pt x="269" y="11867"/>
                    <a:pt x="388" y="12066"/>
                  </a:cubicBezTo>
                  <a:cubicBezTo>
                    <a:pt x="537" y="12296"/>
                    <a:pt x="727" y="12514"/>
                    <a:pt x="906" y="12713"/>
                  </a:cubicBezTo>
                  <a:cubicBezTo>
                    <a:pt x="985" y="12802"/>
                    <a:pt x="1054" y="12882"/>
                    <a:pt x="1124" y="12972"/>
                  </a:cubicBezTo>
                  <a:cubicBezTo>
                    <a:pt x="1293" y="13171"/>
                    <a:pt x="1412" y="13359"/>
                    <a:pt x="1502" y="13549"/>
                  </a:cubicBezTo>
                  <a:cubicBezTo>
                    <a:pt x="1562" y="13678"/>
                    <a:pt x="1602" y="13797"/>
                    <a:pt x="1622" y="13907"/>
                  </a:cubicBezTo>
                  <a:cubicBezTo>
                    <a:pt x="1631" y="14026"/>
                    <a:pt x="1642" y="14155"/>
                    <a:pt x="1631" y="14305"/>
                  </a:cubicBezTo>
                  <a:lnTo>
                    <a:pt x="1631" y="14294"/>
                  </a:lnTo>
                  <a:lnTo>
                    <a:pt x="1622" y="14325"/>
                  </a:lnTo>
                  <a:cubicBezTo>
                    <a:pt x="1602" y="14493"/>
                    <a:pt x="1562" y="14653"/>
                    <a:pt x="1532" y="14812"/>
                  </a:cubicBezTo>
                  <a:lnTo>
                    <a:pt x="1532" y="14822"/>
                  </a:lnTo>
                  <a:cubicBezTo>
                    <a:pt x="1492" y="14971"/>
                    <a:pt x="1452" y="15150"/>
                    <a:pt x="1432" y="15319"/>
                  </a:cubicBezTo>
                  <a:cubicBezTo>
                    <a:pt x="1412" y="15548"/>
                    <a:pt x="1412" y="15717"/>
                    <a:pt x="1432" y="15876"/>
                  </a:cubicBezTo>
                  <a:cubicBezTo>
                    <a:pt x="1472" y="16105"/>
                    <a:pt x="1542" y="16314"/>
                    <a:pt x="1651" y="16513"/>
                  </a:cubicBezTo>
                  <a:cubicBezTo>
                    <a:pt x="1781" y="16752"/>
                    <a:pt x="1969" y="16960"/>
                    <a:pt x="2199" y="17139"/>
                  </a:cubicBezTo>
                  <a:cubicBezTo>
                    <a:pt x="2308" y="17219"/>
                    <a:pt x="2427" y="17298"/>
                    <a:pt x="2557" y="17368"/>
                  </a:cubicBezTo>
                  <a:cubicBezTo>
                    <a:pt x="2895" y="17548"/>
                    <a:pt x="3293" y="17676"/>
                    <a:pt x="3750" y="17776"/>
                  </a:cubicBezTo>
                  <a:cubicBezTo>
                    <a:pt x="4053" y="17840"/>
                    <a:pt x="4330" y="17873"/>
                    <a:pt x="4590" y="17873"/>
                  </a:cubicBezTo>
                  <a:cubicBezTo>
                    <a:pt x="4698" y="17873"/>
                    <a:pt x="4802" y="17867"/>
                    <a:pt x="4904" y="17855"/>
                  </a:cubicBezTo>
                  <a:cubicBezTo>
                    <a:pt x="5242" y="17826"/>
                    <a:pt x="5561" y="17746"/>
                    <a:pt x="5859" y="17617"/>
                  </a:cubicBezTo>
                  <a:cubicBezTo>
                    <a:pt x="6138" y="17497"/>
                    <a:pt x="6416" y="17349"/>
                    <a:pt x="6744" y="17139"/>
                  </a:cubicBezTo>
                  <a:cubicBezTo>
                    <a:pt x="6874" y="17060"/>
                    <a:pt x="7013" y="16971"/>
                    <a:pt x="7152" y="16881"/>
                  </a:cubicBezTo>
                  <a:cubicBezTo>
                    <a:pt x="7301" y="16781"/>
                    <a:pt x="7460" y="16682"/>
                    <a:pt x="7610" y="16582"/>
                  </a:cubicBezTo>
                  <a:cubicBezTo>
                    <a:pt x="7599" y="16443"/>
                    <a:pt x="7590" y="16314"/>
                    <a:pt x="7580" y="16175"/>
                  </a:cubicBezTo>
                  <a:cubicBezTo>
                    <a:pt x="7560" y="15857"/>
                    <a:pt x="7520" y="15528"/>
                    <a:pt x="7471" y="15200"/>
                  </a:cubicBezTo>
                  <a:cubicBezTo>
                    <a:pt x="7391" y="15210"/>
                    <a:pt x="7301" y="15230"/>
                    <a:pt x="7221" y="15240"/>
                  </a:cubicBezTo>
                  <a:cubicBezTo>
                    <a:pt x="7042" y="15260"/>
                    <a:pt x="6863" y="15280"/>
                    <a:pt x="6675" y="15289"/>
                  </a:cubicBezTo>
                  <a:cubicBezTo>
                    <a:pt x="6506" y="15299"/>
                    <a:pt x="6332" y="15304"/>
                    <a:pt x="6149" y="15304"/>
                  </a:cubicBezTo>
                  <a:cubicBezTo>
                    <a:pt x="5966" y="15304"/>
                    <a:pt x="5774" y="15299"/>
                    <a:pt x="5570" y="15289"/>
                  </a:cubicBezTo>
                  <a:cubicBezTo>
                    <a:pt x="4924" y="15249"/>
                    <a:pt x="4228" y="15150"/>
                    <a:pt x="3382" y="14981"/>
                  </a:cubicBezTo>
                  <a:cubicBezTo>
                    <a:pt x="3114" y="14931"/>
                    <a:pt x="2845" y="14871"/>
                    <a:pt x="2546" y="14802"/>
                  </a:cubicBezTo>
                  <a:cubicBezTo>
                    <a:pt x="2537" y="14792"/>
                    <a:pt x="2537" y="14772"/>
                    <a:pt x="2537" y="14762"/>
                  </a:cubicBezTo>
                  <a:cubicBezTo>
                    <a:pt x="2546" y="14743"/>
                    <a:pt x="2566" y="14743"/>
                    <a:pt x="2577" y="14743"/>
                  </a:cubicBezTo>
                  <a:cubicBezTo>
                    <a:pt x="2706" y="14772"/>
                    <a:pt x="2845" y="14802"/>
                    <a:pt x="2975" y="14822"/>
                  </a:cubicBezTo>
                  <a:cubicBezTo>
                    <a:pt x="3501" y="14931"/>
                    <a:pt x="4038" y="15011"/>
                    <a:pt x="4556" y="15061"/>
                  </a:cubicBezTo>
                  <a:cubicBezTo>
                    <a:pt x="4941" y="15099"/>
                    <a:pt x="5302" y="15121"/>
                    <a:pt x="5643" y="15121"/>
                  </a:cubicBezTo>
                  <a:cubicBezTo>
                    <a:pt x="5830" y="15121"/>
                    <a:pt x="6011" y="15115"/>
                    <a:pt x="6187" y="15101"/>
                  </a:cubicBezTo>
                  <a:cubicBezTo>
                    <a:pt x="6456" y="15090"/>
                    <a:pt x="6704" y="15061"/>
                    <a:pt x="6933" y="15021"/>
                  </a:cubicBezTo>
                  <a:cubicBezTo>
                    <a:pt x="7073" y="15001"/>
                    <a:pt x="7202" y="14981"/>
                    <a:pt x="7321" y="14951"/>
                  </a:cubicBezTo>
                  <a:cubicBezTo>
                    <a:pt x="7361" y="14941"/>
                    <a:pt x="7391" y="14931"/>
                    <a:pt x="7431" y="14922"/>
                  </a:cubicBezTo>
                  <a:cubicBezTo>
                    <a:pt x="7391" y="14692"/>
                    <a:pt x="7361" y="14474"/>
                    <a:pt x="7311" y="14275"/>
                  </a:cubicBezTo>
                  <a:lnTo>
                    <a:pt x="7311" y="14275"/>
                  </a:lnTo>
                  <a:lnTo>
                    <a:pt x="7321" y="14294"/>
                  </a:lnTo>
                  <a:lnTo>
                    <a:pt x="7321" y="14275"/>
                  </a:lnTo>
                  <a:cubicBezTo>
                    <a:pt x="7172" y="13529"/>
                    <a:pt x="6993" y="12793"/>
                    <a:pt x="6824" y="12117"/>
                  </a:cubicBezTo>
                  <a:lnTo>
                    <a:pt x="6824" y="12086"/>
                  </a:lnTo>
                  <a:lnTo>
                    <a:pt x="6804" y="12066"/>
                  </a:lnTo>
                  <a:lnTo>
                    <a:pt x="6794" y="12066"/>
                  </a:lnTo>
                  <a:cubicBezTo>
                    <a:pt x="6704" y="12066"/>
                    <a:pt x="6615" y="12077"/>
                    <a:pt x="6525" y="12077"/>
                  </a:cubicBezTo>
                  <a:cubicBezTo>
                    <a:pt x="6376" y="12077"/>
                    <a:pt x="6217" y="12077"/>
                    <a:pt x="6038" y="12066"/>
                  </a:cubicBezTo>
                  <a:cubicBezTo>
                    <a:pt x="5879" y="12057"/>
                    <a:pt x="5720" y="12037"/>
                    <a:pt x="5530" y="12007"/>
                  </a:cubicBezTo>
                  <a:cubicBezTo>
                    <a:pt x="5362" y="11987"/>
                    <a:pt x="5183" y="11957"/>
                    <a:pt x="5013" y="11927"/>
                  </a:cubicBezTo>
                  <a:cubicBezTo>
                    <a:pt x="4825" y="11887"/>
                    <a:pt x="4655" y="11848"/>
                    <a:pt x="4496" y="11808"/>
                  </a:cubicBezTo>
                  <a:cubicBezTo>
                    <a:pt x="4347" y="11768"/>
                    <a:pt x="4188" y="11728"/>
                    <a:pt x="3979" y="11659"/>
                  </a:cubicBezTo>
                  <a:cubicBezTo>
                    <a:pt x="3660" y="11559"/>
                    <a:pt x="3333" y="11450"/>
                    <a:pt x="2984" y="11310"/>
                  </a:cubicBezTo>
                  <a:cubicBezTo>
                    <a:pt x="2586" y="11151"/>
                    <a:pt x="2179" y="10952"/>
                    <a:pt x="1701" y="10704"/>
                  </a:cubicBezTo>
                  <a:cubicBezTo>
                    <a:pt x="1691" y="10694"/>
                    <a:pt x="1691" y="10674"/>
                    <a:pt x="1701" y="10664"/>
                  </a:cubicBezTo>
                  <a:cubicBezTo>
                    <a:pt x="1707" y="10653"/>
                    <a:pt x="1716" y="10648"/>
                    <a:pt x="1725" y="10648"/>
                  </a:cubicBezTo>
                  <a:cubicBezTo>
                    <a:pt x="1731" y="10648"/>
                    <a:pt x="1737" y="10650"/>
                    <a:pt x="1741" y="10654"/>
                  </a:cubicBezTo>
                  <a:cubicBezTo>
                    <a:pt x="1801" y="10684"/>
                    <a:pt x="1860" y="10714"/>
                    <a:pt x="1930" y="10744"/>
                  </a:cubicBezTo>
                  <a:lnTo>
                    <a:pt x="1960" y="10764"/>
                  </a:lnTo>
                  <a:cubicBezTo>
                    <a:pt x="2139" y="10853"/>
                    <a:pt x="2347" y="10943"/>
                    <a:pt x="2577" y="11032"/>
                  </a:cubicBezTo>
                  <a:cubicBezTo>
                    <a:pt x="2765" y="11111"/>
                    <a:pt x="3014" y="11211"/>
                    <a:pt x="3273" y="11301"/>
                  </a:cubicBezTo>
                  <a:cubicBezTo>
                    <a:pt x="3512" y="11380"/>
                    <a:pt x="3750" y="11460"/>
                    <a:pt x="3979" y="11520"/>
                  </a:cubicBezTo>
                  <a:cubicBezTo>
                    <a:pt x="4208" y="11579"/>
                    <a:pt x="4447" y="11639"/>
                    <a:pt x="4705" y="11688"/>
                  </a:cubicBezTo>
                  <a:cubicBezTo>
                    <a:pt x="5063" y="11758"/>
                    <a:pt x="5382" y="11808"/>
                    <a:pt x="5680" y="11828"/>
                  </a:cubicBezTo>
                  <a:cubicBezTo>
                    <a:pt x="5866" y="11840"/>
                    <a:pt x="6059" y="11849"/>
                    <a:pt x="6253" y="11849"/>
                  </a:cubicBezTo>
                  <a:cubicBezTo>
                    <a:pt x="6371" y="11849"/>
                    <a:pt x="6488" y="11846"/>
                    <a:pt x="6605" y="11838"/>
                  </a:cubicBezTo>
                  <a:lnTo>
                    <a:pt x="6754" y="11818"/>
                  </a:lnTo>
                  <a:cubicBezTo>
                    <a:pt x="6645" y="11410"/>
                    <a:pt x="6545" y="10992"/>
                    <a:pt x="6436" y="10585"/>
                  </a:cubicBezTo>
                  <a:lnTo>
                    <a:pt x="6267" y="9928"/>
                  </a:lnTo>
                  <a:cubicBezTo>
                    <a:pt x="6197" y="9639"/>
                    <a:pt x="6107" y="9301"/>
                    <a:pt x="5998" y="8934"/>
                  </a:cubicBezTo>
                  <a:cubicBezTo>
                    <a:pt x="5998" y="8934"/>
                    <a:pt x="5988" y="8934"/>
                    <a:pt x="5988" y="8923"/>
                  </a:cubicBezTo>
                  <a:cubicBezTo>
                    <a:pt x="5978" y="8914"/>
                    <a:pt x="5978" y="8903"/>
                    <a:pt x="5968" y="8883"/>
                  </a:cubicBezTo>
                  <a:cubicBezTo>
                    <a:pt x="5839" y="8863"/>
                    <a:pt x="5720" y="8824"/>
                    <a:pt x="5600" y="8784"/>
                  </a:cubicBezTo>
                  <a:cubicBezTo>
                    <a:pt x="5431" y="8735"/>
                    <a:pt x="5262" y="8665"/>
                    <a:pt x="5043" y="8575"/>
                  </a:cubicBezTo>
                  <a:cubicBezTo>
                    <a:pt x="4705" y="8436"/>
                    <a:pt x="4367" y="8257"/>
                    <a:pt x="4009" y="8038"/>
                  </a:cubicBezTo>
                  <a:cubicBezTo>
                    <a:pt x="3711" y="7869"/>
                    <a:pt x="3392" y="7670"/>
                    <a:pt x="3004" y="7411"/>
                  </a:cubicBezTo>
                  <a:cubicBezTo>
                    <a:pt x="2895" y="7332"/>
                    <a:pt x="2776" y="7262"/>
                    <a:pt x="2666" y="7183"/>
                  </a:cubicBezTo>
                  <a:lnTo>
                    <a:pt x="2597" y="7143"/>
                  </a:lnTo>
                  <a:cubicBezTo>
                    <a:pt x="2398" y="7004"/>
                    <a:pt x="2208" y="6874"/>
                    <a:pt x="2000" y="6745"/>
                  </a:cubicBezTo>
                  <a:cubicBezTo>
                    <a:pt x="1989" y="6735"/>
                    <a:pt x="1989" y="6715"/>
                    <a:pt x="2000" y="6705"/>
                  </a:cubicBezTo>
                  <a:cubicBezTo>
                    <a:pt x="2005" y="6694"/>
                    <a:pt x="2015" y="6689"/>
                    <a:pt x="2023" y="6689"/>
                  </a:cubicBezTo>
                  <a:cubicBezTo>
                    <a:pt x="2029" y="6689"/>
                    <a:pt x="2035" y="6691"/>
                    <a:pt x="2040" y="6695"/>
                  </a:cubicBezTo>
                  <a:cubicBezTo>
                    <a:pt x="2199" y="6795"/>
                    <a:pt x="2347" y="6894"/>
                    <a:pt x="2507" y="6993"/>
                  </a:cubicBezTo>
                  <a:lnTo>
                    <a:pt x="2606" y="7064"/>
                  </a:lnTo>
                  <a:cubicBezTo>
                    <a:pt x="2795" y="7192"/>
                    <a:pt x="2994" y="7322"/>
                    <a:pt x="3193" y="7441"/>
                  </a:cubicBezTo>
                  <a:cubicBezTo>
                    <a:pt x="3382" y="7570"/>
                    <a:pt x="3581" y="7690"/>
                    <a:pt x="3760" y="7800"/>
                  </a:cubicBezTo>
                  <a:cubicBezTo>
                    <a:pt x="3959" y="7909"/>
                    <a:pt x="4168" y="8018"/>
                    <a:pt x="4367" y="8118"/>
                  </a:cubicBezTo>
                  <a:cubicBezTo>
                    <a:pt x="4635" y="8257"/>
                    <a:pt x="4894" y="8366"/>
                    <a:pt x="5152" y="8456"/>
                  </a:cubicBezTo>
                  <a:cubicBezTo>
                    <a:pt x="5272" y="8496"/>
                    <a:pt x="5402" y="8545"/>
                    <a:pt x="5570" y="8585"/>
                  </a:cubicBezTo>
                  <a:cubicBezTo>
                    <a:pt x="5700" y="8615"/>
                    <a:pt x="5819" y="8645"/>
                    <a:pt x="5939" y="8675"/>
                  </a:cubicBezTo>
                  <a:lnTo>
                    <a:pt x="5849" y="8317"/>
                  </a:lnTo>
                  <a:cubicBezTo>
                    <a:pt x="5581" y="7302"/>
                    <a:pt x="5302" y="6268"/>
                    <a:pt x="5053" y="5223"/>
                  </a:cubicBezTo>
                  <a:cubicBezTo>
                    <a:pt x="5024" y="5213"/>
                    <a:pt x="4984" y="5203"/>
                    <a:pt x="4944" y="5203"/>
                  </a:cubicBezTo>
                  <a:cubicBezTo>
                    <a:pt x="4864" y="5183"/>
                    <a:pt x="4785" y="5154"/>
                    <a:pt x="4695" y="5134"/>
                  </a:cubicBezTo>
                  <a:cubicBezTo>
                    <a:pt x="4536" y="5084"/>
                    <a:pt x="4387" y="5014"/>
                    <a:pt x="4217" y="4935"/>
                  </a:cubicBezTo>
                  <a:cubicBezTo>
                    <a:pt x="3949" y="4816"/>
                    <a:pt x="3660" y="4646"/>
                    <a:pt x="3353" y="4418"/>
                  </a:cubicBezTo>
                  <a:cubicBezTo>
                    <a:pt x="3342" y="4407"/>
                    <a:pt x="3342" y="4398"/>
                    <a:pt x="3353" y="4378"/>
                  </a:cubicBezTo>
                  <a:cubicBezTo>
                    <a:pt x="3353" y="4367"/>
                    <a:pt x="3362" y="4367"/>
                    <a:pt x="3372" y="4367"/>
                  </a:cubicBezTo>
                  <a:lnTo>
                    <a:pt x="3392" y="4367"/>
                  </a:lnTo>
                  <a:cubicBezTo>
                    <a:pt x="3512" y="4457"/>
                    <a:pt x="3631" y="4537"/>
                    <a:pt x="3750" y="4606"/>
                  </a:cubicBezTo>
                  <a:cubicBezTo>
                    <a:pt x="3870" y="4686"/>
                    <a:pt x="3999" y="4756"/>
                    <a:pt x="4118" y="4816"/>
                  </a:cubicBezTo>
                  <a:cubicBezTo>
                    <a:pt x="4248" y="4875"/>
                    <a:pt x="4377" y="4935"/>
                    <a:pt x="4516" y="4984"/>
                  </a:cubicBezTo>
                  <a:cubicBezTo>
                    <a:pt x="4665" y="5034"/>
                    <a:pt x="4814" y="5074"/>
                    <a:pt x="4973" y="5104"/>
                  </a:cubicBezTo>
                  <a:lnTo>
                    <a:pt x="5033" y="5114"/>
                  </a:lnTo>
                  <a:cubicBezTo>
                    <a:pt x="4845" y="4308"/>
                    <a:pt x="4705" y="3631"/>
                    <a:pt x="4595" y="2995"/>
                  </a:cubicBezTo>
                  <a:cubicBezTo>
                    <a:pt x="4566" y="2846"/>
                    <a:pt x="4546" y="2696"/>
                    <a:pt x="4526" y="2548"/>
                  </a:cubicBezTo>
                  <a:cubicBezTo>
                    <a:pt x="4516" y="2548"/>
                    <a:pt x="4516" y="2537"/>
                    <a:pt x="4516" y="2528"/>
                  </a:cubicBezTo>
                  <a:lnTo>
                    <a:pt x="4516" y="2508"/>
                  </a:lnTo>
                  <a:lnTo>
                    <a:pt x="4516" y="2488"/>
                  </a:lnTo>
                  <a:cubicBezTo>
                    <a:pt x="4447" y="2448"/>
                    <a:pt x="4377" y="2418"/>
                    <a:pt x="4317" y="2378"/>
                  </a:cubicBezTo>
                  <a:cubicBezTo>
                    <a:pt x="4237" y="2329"/>
                    <a:pt x="4148" y="2269"/>
                    <a:pt x="4058" y="2199"/>
                  </a:cubicBezTo>
                  <a:lnTo>
                    <a:pt x="3999" y="2159"/>
                  </a:lnTo>
                  <a:cubicBezTo>
                    <a:pt x="3879" y="2060"/>
                    <a:pt x="3750" y="1960"/>
                    <a:pt x="3631" y="1861"/>
                  </a:cubicBezTo>
                  <a:lnTo>
                    <a:pt x="3621" y="1851"/>
                  </a:lnTo>
                  <a:lnTo>
                    <a:pt x="3551" y="1792"/>
                  </a:lnTo>
                  <a:cubicBezTo>
                    <a:pt x="3541" y="1781"/>
                    <a:pt x="3541" y="1781"/>
                    <a:pt x="3541" y="1772"/>
                  </a:cubicBezTo>
                  <a:cubicBezTo>
                    <a:pt x="3532" y="1761"/>
                    <a:pt x="3541" y="1752"/>
                    <a:pt x="3541" y="1742"/>
                  </a:cubicBezTo>
                  <a:cubicBezTo>
                    <a:pt x="3551" y="1742"/>
                    <a:pt x="3551" y="1732"/>
                    <a:pt x="3561" y="1732"/>
                  </a:cubicBezTo>
                  <a:cubicBezTo>
                    <a:pt x="3571" y="1732"/>
                    <a:pt x="3581" y="1732"/>
                    <a:pt x="3581" y="1742"/>
                  </a:cubicBezTo>
                  <a:lnTo>
                    <a:pt x="3611" y="1752"/>
                  </a:lnTo>
                  <a:cubicBezTo>
                    <a:pt x="3730" y="1851"/>
                    <a:pt x="3870" y="1980"/>
                    <a:pt x="4019" y="2090"/>
                  </a:cubicBezTo>
                  <a:lnTo>
                    <a:pt x="4029" y="2100"/>
                  </a:lnTo>
                  <a:cubicBezTo>
                    <a:pt x="4188" y="2219"/>
                    <a:pt x="4347" y="2318"/>
                    <a:pt x="4496" y="2398"/>
                  </a:cubicBezTo>
                  <a:cubicBezTo>
                    <a:pt x="4416" y="1871"/>
                    <a:pt x="4347" y="1334"/>
                    <a:pt x="4297" y="797"/>
                  </a:cubicBezTo>
                  <a:cubicBezTo>
                    <a:pt x="4297" y="787"/>
                    <a:pt x="4297" y="777"/>
                    <a:pt x="4307" y="777"/>
                  </a:cubicBezTo>
                  <a:cubicBezTo>
                    <a:pt x="4307" y="767"/>
                    <a:pt x="4317" y="757"/>
                    <a:pt x="4327" y="757"/>
                  </a:cubicBezTo>
                  <a:cubicBezTo>
                    <a:pt x="4337" y="757"/>
                    <a:pt x="4347" y="757"/>
                    <a:pt x="4357" y="767"/>
                  </a:cubicBezTo>
                  <a:cubicBezTo>
                    <a:pt x="4367" y="777"/>
                    <a:pt x="4367" y="787"/>
                    <a:pt x="4377" y="797"/>
                  </a:cubicBezTo>
                  <a:cubicBezTo>
                    <a:pt x="4427" y="1324"/>
                    <a:pt x="4506" y="1871"/>
                    <a:pt x="4606" y="2418"/>
                  </a:cubicBezTo>
                  <a:cubicBezTo>
                    <a:pt x="4665" y="2358"/>
                    <a:pt x="4725" y="2299"/>
                    <a:pt x="4775" y="2239"/>
                  </a:cubicBezTo>
                  <a:cubicBezTo>
                    <a:pt x="4854" y="2150"/>
                    <a:pt x="4934" y="2050"/>
                    <a:pt x="5004" y="1951"/>
                  </a:cubicBezTo>
                  <a:cubicBezTo>
                    <a:pt x="5073" y="1851"/>
                    <a:pt x="5143" y="1742"/>
                    <a:pt x="5212" y="1622"/>
                  </a:cubicBezTo>
                  <a:cubicBezTo>
                    <a:pt x="5212" y="1613"/>
                    <a:pt x="5223" y="1613"/>
                    <a:pt x="5223" y="1602"/>
                  </a:cubicBezTo>
                  <a:cubicBezTo>
                    <a:pt x="5232" y="1602"/>
                    <a:pt x="5242" y="1602"/>
                    <a:pt x="5252" y="1613"/>
                  </a:cubicBezTo>
                  <a:cubicBezTo>
                    <a:pt x="5262" y="1613"/>
                    <a:pt x="5262" y="1622"/>
                    <a:pt x="5262" y="1632"/>
                  </a:cubicBezTo>
                  <a:cubicBezTo>
                    <a:pt x="5272" y="1642"/>
                    <a:pt x="5262" y="1642"/>
                    <a:pt x="5262" y="1652"/>
                  </a:cubicBezTo>
                  <a:cubicBezTo>
                    <a:pt x="5172" y="1812"/>
                    <a:pt x="5073" y="1980"/>
                    <a:pt x="4954" y="2139"/>
                  </a:cubicBezTo>
                  <a:lnTo>
                    <a:pt x="4775" y="2349"/>
                  </a:lnTo>
                  <a:cubicBezTo>
                    <a:pt x="4725" y="2408"/>
                    <a:pt x="4675" y="2458"/>
                    <a:pt x="4615" y="2517"/>
                  </a:cubicBezTo>
                  <a:lnTo>
                    <a:pt x="4665" y="2736"/>
                  </a:lnTo>
                  <a:lnTo>
                    <a:pt x="4675" y="2806"/>
                  </a:lnTo>
                  <a:cubicBezTo>
                    <a:pt x="4814" y="3512"/>
                    <a:pt x="4973" y="4248"/>
                    <a:pt x="5183" y="5054"/>
                  </a:cubicBezTo>
                  <a:lnTo>
                    <a:pt x="5252" y="4984"/>
                  </a:lnTo>
                  <a:cubicBezTo>
                    <a:pt x="5312" y="4935"/>
                    <a:pt x="5362" y="4885"/>
                    <a:pt x="5411" y="4835"/>
                  </a:cubicBezTo>
                  <a:lnTo>
                    <a:pt x="5421" y="4825"/>
                  </a:lnTo>
                  <a:cubicBezTo>
                    <a:pt x="5541" y="4716"/>
                    <a:pt x="5650" y="4586"/>
                    <a:pt x="5749" y="4477"/>
                  </a:cubicBezTo>
                  <a:cubicBezTo>
                    <a:pt x="5978" y="4219"/>
                    <a:pt x="6177" y="3940"/>
                    <a:pt x="6346" y="3662"/>
                  </a:cubicBezTo>
                  <a:cubicBezTo>
                    <a:pt x="6346" y="3651"/>
                    <a:pt x="6356" y="3651"/>
                    <a:pt x="6366" y="3651"/>
                  </a:cubicBezTo>
                  <a:cubicBezTo>
                    <a:pt x="6369" y="3648"/>
                    <a:pt x="6372" y="3647"/>
                    <a:pt x="6374" y="3647"/>
                  </a:cubicBezTo>
                  <a:cubicBezTo>
                    <a:pt x="6377" y="3647"/>
                    <a:pt x="6380" y="3651"/>
                    <a:pt x="6386" y="3651"/>
                  </a:cubicBezTo>
                  <a:cubicBezTo>
                    <a:pt x="6406" y="3662"/>
                    <a:pt x="6406" y="3682"/>
                    <a:pt x="6396" y="3691"/>
                  </a:cubicBezTo>
                  <a:cubicBezTo>
                    <a:pt x="6326" y="3821"/>
                    <a:pt x="6237" y="3960"/>
                    <a:pt x="6138" y="4109"/>
                  </a:cubicBezTo>
                  <a:cubicBezTo>
                    <a:pt x="6048" y="4228"/>
                    <a:pt x="5948" y="4358"/>
                    <a:pt x="5839" y="4497"/>
                  </a:cubicBezTo>
                  <a:cubicBezTo>
                    <a:pt x="5749" y="4617"/>
                    <a:pt x="5640" y="4736"/>
                    <a:pt x="5521" y="4865"/>
                  </a:cubicBezTo>
                  <a:cubicBezTo>
                    <a:pt x="5471" y="4925"/>
                    <a:pt x="5411" y="4984"/>
                    <a:pt x="5342" y="5044"/>
                  </a:cubicBezTo>
                  <a:lnTo>
                    <a:pt x="5223" y="5163"/>
                  </a:lnTo>
                  <a:cubicBezTo>
                    <a:pt x="5223" y="5174"/>
                    <a:pt x="5232" y="5183"/>
                    <a:pt x="5232" y="5193"/>
                  </a:cubicBezTo>
                  <a:cubicBezTo>
                    <a:pt x="5232" y="5203"/>
                    <a:pt x="5223" y="5213"/>
                    <a:pt x="5223" y="5223"/>
                  </a:cubicBezTo>
                  <a:cubicBezTo>
                    <a:pt x="5391" y="5910"/>
                    <a:pt x="5600" y="6666"/>
                    <a:pt x="5859" y="7581"/>
                  </a:cubicBezTo>
                  <a:lnTo>
                    <a:pt x="6038" y="8197"/>
                  </a:lnTo>
                  <a:lnTo>
                    <a:pt x="6167" y="8645"/>
                  </a:lnTo>
                  <a:lnTo>
                    <a:pt x="6237" y="8595"/>
                  </a:lnTo>
                  <a:lnTo>
                    <a:pt x="6267" y="8575"/>
                  </a:lnTo>
                  <a:lnTo>
                    <a:pt x="6386" y="8486"/>
                  </a:lnTo>
                  <a:cubicBezTo>
                    <a:pt x="6525" y="8376"/>
                    <a:pt x="6655" y="8267"/>
                    <a:pt x="6764" y="8167"/>
                  </a:cubicBezTo>
                  <a:cubicBezTo>
                    <a:pt x="7013" y="7948"/>
                    <a:pt x="7241" y="7710"/>
                    <a:pt x="7490" y="7431"/>
                  </a:cubicBezTo>
                  <a:lnTo>
                    <a:pt x="7490" y="7431"/>
                  </a:lnTo>
                  <a:lnTo>
                    <a:pt x="7480" y="7451"/>
                  </a:lnTo>
                  <a:cubicBezTo>
                    <a:pt x="7610" y="7302"/>
                    <a:pt x="7729" y="7163"/>
                    <a:pt x="7838" y="7024"/>
                  </a:cubicBezTo>
                  <a:cubicBezTo>
                    <a:pt x="7938" y="6884"/>
                    <a:pt x="8047" y="6735"/>
                    <a:pt x="8156" y="6576"/>
                  </a:cubicBezTo>
                  <a:cubicBezTo>
                    <a:pt x="8256" y="6427"/>
                    <a:pt x="8355" y="6277"/>
                    <a:pt x="8445" y="6109"/>
                  </a:cubicBezTo>
                  <a:cubicBezTo>
                    <a:pt x="8565" y="5930"/>
                    <a:pt x="8644" y="5780"/>
                    <a:pt x="8724" y="5631"/>
                  </a:cubicBezTo>
                  <a:cubicBezTo>
                    <a:pt x="8724" y="5631"/>
                    <a:pt x="8733" y="5621"/>
                    <a:pt x="8744" y="5621"/>
                  </a:cubicBezTo>
                  <a:cubicBezTo>
                    <a:pt x="8747" y="5618"/>
                    <a:pt x="8750" y="5617"/>
                    <a:pt x="8754" y="5617"/>
                  </a:cubicBezTo>
                  <a:cubicBezTo>
                    <a:pt x="8761" y="5617"/>
                    <a:pt x="8770" y="5621"/>
                    <a:pt x="8783" y="5621"/>
                  </a:cubicBezTo>
                  <a:cubicBezTo>
                    <a:pt x="8793" y="5641"/>
                    <a:pt x="8793" y="5661"/>
                    <a:pt x="8783" y="5680"/>
                  </a:cubicBezTo>
                  <a:cubicBezTo>
                    <a:pt x="8713" y="5810"/>
                    <a:pt x="8634" y="5969"/>
                    <a:pt x="8545" y="6118"/>
                  </a:cubicBezTo>
                  <a:cubicBezTo>
                    <a:pt x="8465" y="6268"/>
                    <a:pt x="8366" y="6417"/>
                    <a:pt x="8266" y="6586"/>
                  </a:cubicBezTo>
                  <a:cubicBezTo>
                    <a:pt x="8067" y="6884"/>
                    <a:pt x="7858" y="7173"/>
                    <a:pt x="7630" y="7461"/>
                  </a:cubicBezTo>
                  <a:cubicBezTo>
                    <a:pt x="7400" y="7760"/>
                    <a:pt x="7162" y="8028"/>
                    <a:pt x="6913" y="8267"/>
                  </a:cubicBezTo>
                  <a:cubicBezTo>
                    <a:pt x="6814" y="8376"/>
                    <a:pt x="6684" y="8505"/>
                    <a:pt x="6535" y="8625"/>
                  </a:cubicBezTo>
                  <a:cubicBezTo>
                    <a:pt x="6476" y="8684"/>
                    <a:pt x="6406" y="8735"/>
                    <a:pt x="6346" y="8794"/>
                  </a:cubicBezTo>
                  <a:lnTo>
                    <a:pt x="6277" y="8844"/>
                  </a:lnTo>
                  <a:cubicBezTo>
                    <a:pt x="6277" y="8863"/>
                    <a:pt x="6257" y="8883"/>
                    <a:pt x="6237" y="8914"/>
                  </a:cubicBezTo>
                  <a:cubicBezTo>
                    <a:pt x="6337" y="9252"/>
                    <a:pt x="6436" y="9600"/>
                    <a:pt x="6535" y="9948"/>
                  </a:cubicBezTo>
                  <a:cubicBezTo>
                    <a:pt x="6635" y="10306"/>
                    <a:pt x="6734" y="10674"/>
                    <a:pt x="6834" y="11032"/>
                  </a:cubicBezTo>
                  <a:lnTo>
                    <a:pt x="6953" y="11460"/>
                  </a:lnTo>
                  <a:lnTo>
                    <a:pt x="7053" y="11778"/>
                  </a:lnTo>
                  <a:lnTo>
                    <a:pt x="7182" y="11679"/>
                  </a:lnTo>
                  <a:cubicBezTo>
                    <a:pt x="7311" y="11589"/>
                    <a:pt x="7431" y="11489"/>
                    <a:pt x="7530" y="11400"/>
                  </a:cubicBezTo>
                  <a:cubicBezTo>
                    <a:pt x="7759" y="11211"/>
                    <a:pt x="7968" y="11002"/>
                    <a:pt x="8156" y="10793"/>
                  </a:cubicBezTo>
                  <a:cubicBezTo>
                    <a:pt x="8286" y="10634"/>
                    <a:pt x="8415" y="10475"/>
                    <a:pt x="8525" y="10306"/>
                  </a:cubicBezTo>
                  <a:cubicBezTo>
                    <a:pt x="8654" y="10127"/>
                    <a:pt x="8764" y="9938"/>
                    <a:pt x="8853" y="9749"/>
                  </a:cubicBezTo>
                  <a:lnTo>
                    <a:pt x="8863" y="9719"/>
                  </a:lnTo>
                  <a:lnTo>
                    <a:pt x="8873" y="9689"/>
                  </a:lnTo>
                  <a:cubicBezTo>
                    <a:pt x="8880" y="9675"/>
                    <a:pt x="8893" y="9666"/>
                    <a:pt x="8915" y="9666"/>
                  </a:cubicBezTo>
                  <a:cubicBezTo>
                    <a:pt x="8923" y="9666"/>
                    <a:pt x="8932" y="9667"/>
                    <a:pt x="8943" y="9670"/>
                  </a:cubicBezTo>
                  <a:cubicBezTo>
                    <a:pt x="8963" y="9679"/>
                    <a:pt x="8972" y="9699"/>
                    <a:pt x="8963" y="9719"/>
                  </a:cubicBezTo>
                  <a:cubicBezTo>
                    <a:pt x="8853" y="9958"/>
                    <a:pt x="8733" y="10176"/>
                    <a:pt x="8594" y="10386"/>
                  </a:cubicBezTo>
                  <a:cubicBezTo>
                    <a:pt x="8455" y="10594"/>
                    <a:pt x="8296" y="10813"/>
                    <a:pt x="8117" y="11022"/>
                  </a:cubicBezTo>
                  <a:cubicBezTo>
                    <a:pt x="7958" y="11211"/>
                    <a:pt x="7778" y="11400"/>
                    <a:pt x="7590" y="11579"/>
                  </a:cubicBezTo>
                  <a:cubicBezTo>
                    <a:pt x="7440" y="11719"/>
                    <a:pt x="7281" y="11858"/>
                    <a:pt x="7102" y="11997"/>
                  </a:cubicBezTo>
                  <a:lnTo>
                    <a:pt x="7142" y="12106"/>
                  </a:lnTo>
                  <a:cubicBezTo>
                    <a:pt x="7371" y="12932"/>
                    <a:pt x="7540" y="13618"/>
                    <a:pt x="7669" y="14265"/>
                  </a:cubicBezTo>
                  <a:lnTo>
                    <a:pt x="7789" y="14862"/>
                  </a:lnTo>
                  <a:cubicBezTo>
                    <a:pt x="7789" y="14871"/>
                    <a:pt x="7798" y="14871"/>
                    <a:pt x="7818" y="14882"/>
                  </a:cubicBezTo>
                  <a:lnTo>
                    <a:pt x="7858" y="14862"/>
                  </a:lnTo>
                  <a:cubicBezTo>
                    <a:pt x="7968" y="14792"/>
                    <a:pt x="8067" y="14732"/>
                    <a:pt x="8147" y="14672"/>
                  </a:cubicBezTo>
                  <a:cubicBezTo>
                    <a:pt x="8335" y="14544"/>
                    <a:pt x="8525" y="14404"/>
                    <a:pt x="8713" y="14235"/>
                  </a:cubicBezTo>
                  <a:cubicBezTo>
                    <a:pt x="8873" y="14096"/>
                    <a:pt x="9032" y="13927"/>
                    <a:pt x="9211" y="13718"/>
                  </a:cubicBezTo>
                  <a:cubicBezTo>
                    <a:pt x="9509" y="13379"/>
                    <a:pt x="9798" y="12992"/>
                    <a:pt x="10046" y="12584"/>
                  </a:cubicBezTo>
                  <a:lnTo>
                    <a:pt x="10066" y="12564"/>
                  </a:lnTo>
                  <a:cubicBezTo>
                    <a:pt x="10077" y="12564"/>
                    <a:pt x="10086" y="12564"/>
                    <a:pt x="10096" y="12574"/>
                  </a:cubicBezTo>
                  <a:cubicBezTo>
                    <a:pt x="10116" y="12584"/>
                    <a:pt x="10116" y="12604"/>
                    <a:pt x="10106" y="12614"/>
                  </a:cubicBezTo>
                  <a:cubicBezTo>
                    <a:pt x="9917" y="12922"/>
                    <a:pt x="9768" y="13161"/>
                    <a:pt x="9619" y="13370"/>
                  </a:cubicBezTo>
                  <a:cubicBezTo>
                    <a:pt x="9440" y="13618"/>
                    <a:pt x="9251" y="13857"/>
                    <a:pt x="9052" y="14076"/>
                  </a:cubicBezTo>
                  <a:cubicBezTo>
                    <a:pt x="8853" y="14305"/>
                    <a:pt x="8634" y="14524"/>
                    <a:pt x="8406" y="14703"/>
                  </a:cubicBezTo>
                  <a:cubicBezTo>
                    <a:pt x="8296" y="14802"/>
                    <a:pt x="8187" y="14882"/>
                    <a:pt x="8057" y="14981"/>
                  </a:cubicBezTo>
                  <a:cubicBezTo>
                    <a:pt x="7968" y="15031"/>
                    <a:pt x="7898" y="15081"/>
                    <a:pt x="7829" y="15120"/>
                  </a:cubicBezTo>
                  <a:cubicBezTo>
                    <a:pt x="7898" y="15558"/>
                    <a:pt x="7948" y="15976"/>
                    <a:pt x="7988" y="16394"/>
                  </a:cubicBezTo>
                  <a:cubicBezTo>
                    <a:pt x="8335" y="16274"/>
                    <a:pt x="8674" y="16095"/>
                    <a:pt x="8972" y="15866"/>
                  </a:cubicBezTo>
                  <a:cubicBezTo>
                    <a:pt x="9410" y="15538"/>
                    <a:pt x="9788" y="15120"/>
                    <a:pt x="10057" y="14672"/>
                  </a:cubicBezTo>
                  <a:cubicBezTo>
                    <a:pt x="10245" y="14345"/>
                    <a:pt x="10385" y="14006"/>
                    <a:pt x="10464" y="13668"/>
                  </a:cubicBezTo>
                  <a:cubicBezTo>
                    <a:pt x="10554" y="13300"/>
                    <a:pt x="10583" y="12942"/>
                    <a:pt x="10544" y="12594"/>
                  </a:cubicBezTo>
                  <a:cubicBezTo>
                    <a:pt x="10524" y="12385"/>
                    <a:pt x="10484" y="12206"/>
                    <a:pt x="10435" y="12037"/>
                  </a:cubicBezTo>
                  <a:cubicBezTo>
                    <a:pt x="10375" y="11858"/>
                    <a:pt x="10305" y="11688"/>
                    <a:pt x="10205" y="11480"/>
                  </a:cubicBezTo>
                  <a:lnTo>
                    <a:pt x="9997" y="11092"/>
                  </a:lnTo>
                  <a:lnTo>
                    <a:pt x="9977" y="11052"/>
                  </a:lnTo>
                  <a:lnTo>
                    <a:pt x="9957" y="11032"/>
                  </a:lnTo>
                  <a:cubicBezTo>
                    <a:pt x="9867" y="10853"/>
                    <a:pt x="9758" y="10664"/>
                    <a:pt x="9679" y="10475"/>
                  </a:cubicBezTo>
                  <a:cubicBezTo>
                    <a:pt x="9569" y="10247"/>
                    <a:pt x="9509" y="10037"/>
                    <a:pt x="9469" y="9838"/>
                  </a:cubicBezTo>
                  <a:cubicBezTo>
                    <a:pt x="9450" y="9689"/>
                    <a:pt x="9440" y="9540"/>
                    <a:pt x="9450" y="9401"/>
                  </a:cubicBezTo>
                  <a:cubicBezTo>
                    <a:pt x="9469" y="9232"/>
                    <a:pt x="9520" y="9062"/>
                    <a:pt x="9589" y="8863"/>
                  </a:cubicBezTo>
                  <a:cubicBezTo>
                    <a:pt x="9639" y="8735"/>
                    <a:pt x="9699" y="8615"/>
                    <a:pt x="9758" y="8486"/>
                  </a:cubicBezTo>
                  <a:cubicBezTo>
                    <a:pt x="9847" y="8277"/>
                    <a:pt x="9957" y="8038"/>
                    <a:pt x="10026" y="7789"/>
                  </a:cubicBezTo>
                  <a:cubicBezTo>
                    <a:pt x="10077" y="7610"/>
                    <a:pt x="10106" y="7411"/>
                    <a:pt x="10126" y="7183"/>
                  </a:cubicBezTo>
                  <a:cubicBezTo>
                    <a:pt x="10146" y="7004"/>
                    <a:pt x="10146" y="6845"/>
                    <a:pt x="10126" y="6695"/>
                  </a:cubicBezTo>
                  <a:cubicBezTo>
                    <a:pt x="10116" y="6496"/>
                    <a:pt x="10077" y="6327"/>
                    <a:pt x="10026" y="6178"/>
                  </a:cubicBezTo>
                  <a:cubicBezTo>
                    <a:pt x="9977" y="6019"/>
                    <a:pt x="9907" y="5870"/>
                    <a:pt x="9828" y="5731"/>
                  </a:cubicBezTo>
                  <a:cubicBezTo>
                    <a:pt x="9679" y="5492"/>
                    <a:pt x="9469" y="5263"/>
                    <a:pt x="9211" y="5054"/>
                  </a:cubicBezTo>
                  <a:cubicBezTo>
                    <a:pt x="9191" y="5034"/>
                    <a:pt x="9161" y="5014"/>
                    <a:pt x="9131" y="4995"/>
                  </a:cubicBezTo>
                  <a:cubicBezTo>
                    <a:pt x="8863" y="4785"/>
                    <a:pt x="8554" y="4597"/>
                    <a:pt x="8276" y="4438"/>
                  </a:cubicBezTo>
                  <a:lnTo>
                    <a:pt x="8246" y="4418"/>
                  </a:lnTo>
                  <a:cubicBezTo>
                    <a:pt x="8037" y="4278"/>
                    <a:pt x="7809" y="4149"/>
                    <a:pt x="7610" y="4000"/>
                  </a:cubicBezTo>
                  <a:cubicBezTo>
                    <a:pt x="7560" y="3970"/>
                    <a:pt x="7510" y="3940"/>
                    <a:pt x="7471" y="3900"/>
                  </a:cubicBezTo>
                  <a:cubicBezTo>
                    <a:pt x="7221" y="3721"/>
                    <a:pt x="7022" y="3532"/>
                    <a:pt x="6854" y="3333"/>
                  </a:cubicBezTo>
                  <a:cubicBezTo>
                    <a:pt x="6804" y="3264"/>
                    <a:pt x="6754" y="3184"/>
                    <a:pt x="6715" y="3125"/>
                  </a:cubicBezTo>
                  <a:cubicBezTo>
                    <a:pt x="6664" y="3025"/>
                    <a:pt x="6605" y="2926"/>
                    <a:pt x="6555" y="2826"/>
                  </a:cubicBezTo>
                  <a:cubicBezTo>
                    <a:pt x="6485" y="2677"/>
                    <a:pt x="6416" y="2537"/>
                    <a:pt x="6346" y="2398"/>
                  </a:cubicBezTo>
                  <a:lnTo>
                    <a:pt x="6167" y="2040"/>
                  </a:lnTo>
                  <a:cubicBezTo>
                    <a:pt x="6078" y="1861"/>
                    <a:pt x="5939" y="1593"/>
                    <a:pt x="5780" y="1334"/>
                  </a:cubicBezTo>
                  <a:cubicBezTo>
                    <a:pt x="5690" y="1165"/>
                    <a:pt x="5530" y="916"/>
                    <a:pt x="5362" y="697"/>
                  </a:cubicBezTo>
                  <a:cubicBezTo>
                    <a:pt x="5252" y="558"/>
                    <a:pt x="5103" y="379"/>
                    <a:pt x="4914" y="240"/>
                  </a:cubicBezTo>
                  <a:lnTo>
                    <a:pt x="4884" y="210"/>
                  </a:lnTo>
                  <a:cubicBezTo>
                    <a:pt x="4695" y="70"/>
                    <a:pt x="4506" y="1"/>
                    <a:pt x="4327" y="1"/>
                  </a:cubicBezTo>
                  <a:cubicBezTo>
                    <a:pt x="4316" y="1"/>
                    <a:pt x="4304" y="0"/>
                    <a:pt x="4293" y="0"/>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2"/>
            <p:cNvSpPr/>
            <p:nvPr/>
          </p:nvSpPr>
          <p:spPr>
            <a:xfrm>
              <a:off x="3104384" y="1942867"/>
              <a:ext cx="52" cy="576"/>
            </a:xfrm>
            <a:custGeom>
              <a:avLst/>
              <a:gdLst/>
              <a:ahLst/>
              <a:cxnLst/>
              <a:rect l="l" t="t" r="r" b="b"/>
              <a:pathLst>
                <a:path w="1" h="11" extrusionOk="0">
                  <a:moveTo>
                    <a:pt x="1" y="10"/>
                  </a:moveTo>
                  <a:lnTo>
                    <a:pt x="1" y="10"/>
                  </a:lnTo>
                  <a:lnTo>
                    <a:pt x="1" y="1"/>
                  </a:lnTo>
                  <a:close/>
                </a:path>
              </a:pathLst>
            </a:custGeom>
            <a:solidFill>
              <a:srgbClr val="815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2"/>
            <p:cNvSpPr/>
            <p:nvPr/>
          </p:nvSpPr>
          <p:spPr>
            <a:xfrm>
              <a:off x="3104384" y="1942867"/>
              <a:ext cx="52" cy="576"/>
            </a:xfrm>
            <a:custGeom>
              <a:avLst/>
              <a:gdLst/>
              <a:ahLst/>
              <a:cxnLst/>
              <a:rect l="l" t="t" r="r" b="b"/>
              <a:pathLst>
                <a:path w="1" h="11" extrusionOk="0">
                  <a:moveTo>
                    <a:pt x="1" y="10"/>
                  </a:moveTo>
                  <a:lnTo>
                    <a:pt x="1" y="10"/>
                  </a:lnTo>
                  <a:lnTo>
                    <a:pt x="1" y="1"/>
                  </a:lnTo>
                  <a:close/>
                </a:path>
              </a:pathLst>
            </a:custGeom>
            <a:solidFill>
              <a:srgbClr val="815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2"/>
            <p:cNvSpPr/>
            <p:nvPr/>
          </p:nvSpPr>
          <p:spPr>
            <a:xfrm>
              <a:off x="2774170" y="1675649"/>
              <a:ext cx="682944" cy="746463"/>
            </a:xfrm>
            <a:custGeom>
              <a:avLst/>
              <a:gdLst/>
              <a:ahLst/>
              <a:cxnLst/>
              <a:rect l="l" t="t" r="r" b="b"/>
              <a:pathLst>
                <a:path w="13042" h="14255" extrusionOk="0">
                  <a:moveTo>
                    <a:pt x="11316" y="6178"/>
                  </a:moveTo>
                  <a:lnTo>
                    <a:pt x="11316" y="6178"/>
                  </a:lnTo>
                  <a:cubicBezTo>
                    <a:pt x="11314" y="6178"/>
                    <a:pt x="11312" y="6178"/>
                    <a:pt x="11311" y="6178"/>
                  </a:cubicBezTo>
                  <a:lnTo>
                    <a:pt x="11320" y="6178"/>
                  </a:lnTo>
                  <a:cubicBezTo>
                    <a:pt x="11319" y="6178"/>
                    <a:pt x="11317" y="6178"/>
                    <a:pt x="11316" y="6178"/>
                  </a:cubicBezTo>
                  <a:close/>
                  <a:moveTo>
                    <a:pt x="12554" y="1"/>
                  </a:moveTo>
                  <a:cubicBezTo>
                    <a:pt x="12504" y="1"/>
                    <a:pt x="12464" y="21"/>
                    <a:pt x="12434" y="51"/>
                  </a:cubicBezTo>
                  <a:cubicBezTo>
                    <a:pt x="12116" y="319"/>
                    <a:pt x="11758" y="568"/>
                    <a:pt x="11380" y="796"/>
                  </a:cubicBezTo>
                  <a:cubicBezTo>
                    <a:pt x="10823" y="1105"/>
                    <a:pt x="10246" y="1344"/>
                    <a:pt x="9719" y="1543"/>
                  </a:cubicBezTo>
                  <a:cubicBezTo>
                    <a:pt x="9759" y="1632"/>
                    <a:pt x="9779" y="1722"/>
                    <a:pt x="9808" y="1811"/>
                  </a:cubicBezTo>
                  <a:cubicBezTo>
                    <a:pt x="9858" y="2000"/>
                    <a:pt x="9898" y="2199"/>
                    <a:pt x="9928" y="2398"/>
                  </a:cubicBezTo>
                  <a:cubicBezTo>
                    <a:pt x="9987" y="2796"/>
                    <a:pt x="9998" y="3204"/>
                    <a:pt x="9978" y="3601"/>
                  </a:cubicBezTo>
                  <a:cubicBezTo>
                    <a:pt x="9978" y="3621"/>
                    <a:pt x="9958" y="3641"/>
                    <a:pt x="9948" y="3641"/>
                  </a:cubicBezTo>
                  <a:cubicBezTo>
                    <a:pt x="9938" y="3641"/>
                    <a:pt x="9928" y="3641"/>
                    <a:pt x="9918" y="3632"/>
                  </a:cubicBezTo>
                  <a:cubicBezTo>
                    <a:pt x="9918" y="3632"/>
                    <a:pt x="9908" y="3632"/>
                    <a:pt x="9908" y="3621"/>
                  </a:cubicBezTo>
                  <a:cubicBezTo>
                    <a:pt x="9898" y="3621"/>
                    <a:pt x="9898" y="3612"/>
                    <a:pt x="9888" y="3612"/>
                  </a:cubicBezTo>
                  <a:cubicBezTo>
                    <a:pt x="9381" y="3044"/>
                    <a:pt x="8833" y="2527"/>
                    <a:pt x="8296" y="2000"/>
                  </a:cubicBezTo>
                  <a:cubicBezTo>
                    <a:pt x="8038" y="2070"/>
                    <a:pt x="7789" y="2140"/>
                    <a:pt x="7540" y="2209"/>
                  </a:cubicBezTo>
                  <a:lnTo>
                    <a:pt x="7162" y="2319"/>
                  </a:lnTo>
                  <a:cubicBezTo>
                    <a:pt x="6725" y="2448"/>
                    <a:pt x="6287" y="2577"/>
                    <a:pt x="5840" y="2717"/>
                  </a:cubicBezTo>
                  <a:lnTo>
                    <a:pt x="5929" y="2925"/>
                  </a:lnTo>
                  <a:cubicBezTo>
                    <a:pt x="6039" y="3184"/>
                    <a:pt x="6148" y="3442"/>
                    <a:pt x="6238" y="3701"/>
                  </a:cubicBezTo>
                  <a:cubicBezTo>
                    <a:pt x="6287" y="3840"/>
                    <a:pt x="6327" y="3970"/>
                    <a:pt x="6357" y="4109"/>
                  </a:cubicBezTo>
                  <a:cubicBezTo>
                    <a:pt x="6387" y="4229"/>
                    <a:pt x="6406" y="4357"/>
                    <a:pt x="6426" y="4477"/>
                  </a:cubicBezTo>
                  <a:cubicBezTo>
                    <a:pt x="6437" y="4596"/>
                    <a:pt x="6446" y="4716"/>
                    <a:pt x="6437" y="4835"/>
                  </a:cubicBezTo>
                  <a:cubicBezTo>
                    <a:pt x="6437" y="4895"/>
                    <a:pt x="6426" y="4945"/>
                    <a:pt x="6417" y="5004"/>
                  </a:cubicBezTo>
                  <a:cubicBezTo>
                    <a:pt x="6406" y="5054"/>
                    <a:pt x="6397" y="5104"/>
                    <a:pt x="6377" y="5153"/>
                  </a:cubicBezTo>
                  <a:cubicBezTo>
                    <a:pt x="6377" y="5164"/>
                    <a:pt x="6357" y="5173"/>
                    <a:pt x="6347" y="5173"/>
                  </a:cubicBezTo>
                  <a:cubicBezTo>
                    <a:pt x="6341" y="5176"/>
                    <a:pt x="6336" y="5177"/>
                    <a:pt x="6332" y="5177"/>
                  </a:cubicBezTo>
                  <a:cubicBezTo>
                    <a:pt x="6321" y="5177"/>
                    <a:pt x="6314" y="5170"/>
                    <a:pt x="6307" y="5164"/>
                  </a:cubicBezTo>
                  <a:cubicBezTo>
                    <a:pt x="5939" y="4686"/>
                    <a:pt x="5571" y="4198"/>
                    <a:pt x="5153" y="3751"/>
                  </a:cubicBezTo>
                  <a:cubicBezTo>
                    <a:pt x="5014" y="3601"/>
                    <a:pt x="4875" y="3453"/>
                    <a:pt x="4726" y="3303"/>
                  </a:cubicBezTo>
                  <a:cubicBezTo>
                    <a:pt x="4666" y="3254"/>
                    <a:pt x="4616" y="3214"/>
                    <a:pt x="4567" y="3164"/>
                  </a:cubicBezTo>
                  <a:cubicBezTo>
                    <a:pt x="4228" y="3294"/>
                    <a:pt x="3890" y="3442"/>
                    <a:pt x="3562" y="3601"/>
                  </a:cubicBezTo>
                  <a:cubicBezTo>
                    <a:pt x="3274" y="3741"/>
                    <a:pt x="2985" y="3890"/>
                    <a:pt x="2706" y="4069"/>
                  </a:cubicBezTo>
                  <a:cubicBezTo>
                    <a:pt x="2438" y="4229"/>
                    <a:pt x="2189" y="4408"/>
                    <a:pt x="1950" y="4587"/>
                  </a:cubicBezTo>
                  <a:cubicBezTo>
                    <a:pt x="1453" y="4984"/>
                    <a:pt x="1045" y="5432"/>
                    <a:pt x="737" y="5919"/>
                  </a:cubicBezTo>
                  <a:cubicBezTo>
                    <a:pt x="558" y="6178"/>
                    <a:pt x="418" y="6457"/>
                    <a:pt x="309" y="6745"/>
                  </a:cubicBezTo>
                  <a:cubicBezTo>
                    <a:pt x="200" y="7023"/>
                    <a:pt x="120" y="7342"/>
                    <a:pt x="60" y="7680"/>
                  </a:cubicBezTo>
                  <a:cubicBezTo>
                    <a:pt x="21" y="7869"/>
                    <a:pt x="11" y="8038"/>
                    <a:pt x="1" y="8207"/>
                  </a:cubicBezTo>
                  <a:cubicBezTo>
                    <a:pt x="1" y="8386"/>
                    <a:pt x="11" y="8575"/>
                    <a:pt x="40" y="8754"/>
                  </a:cubicBezTo>
                  <a:cubicBezTo>
                    <a:pt x="100" y="9103"/>
                    <a:pt x="220" y="9441"/>
                    <a:pt x="399" y="9759"/>
                  </a:cubicBezTo>
                  <a:cubicBezTo>
                    <a:pt x="717" y="10336"/>
                    <a:pt x="1205" y="10783"/>
                    <a:pt x="1771" y="11032"/>
                  </a:cubicBezTo>
                  <a:cubicBezTo>
                    <a:pt x="2060" y="11152"/>
                    <a:pt x="2378" y="11231"/>
                    <a:pt x="2697" y="11241"/>
                  </a:cubicBezTo>
                  <a:lnTo>
                    <a:pt x="2776" y="11241"/>
                  </a:lnTo>
                  <a:cubicBezTo>
                    <a:pt x="3064" y="11241"/>
                    <a:pt x="3353" y="11191"/>
                    <a:pt x="3652" y="11092"/>
                  </a:cubicBezTo>
                  <a:cubicBezTo>
                    <a:pt x="3831" y="11450"/>
                    <a:pt x="4049" y="11868"/>
                    <a:pt x="4288" y="12246"/>
                  </a:cubicBezTo>
                  <a:cubicBezTo>
                    <a:pt x="4417" y="12454"/>
                    <a:pt x="4536" y="12633"/>
                    <a:pt x="4676" y="12792"/>
                  </a:cubicBezTo>
                  <a:cubicBezTo>
                    <a:pt x="4805" y="12962"/>
                    <a:pt x="4945" y="13111"/>
                    <a:pt x="5124" y="13270"/>
                  </a:cubicBezTo>
                  <a:cubicBezTo>
                    <a:pt x="5382" y="13509"/>
                    <a:pt x="5690" y="13708"/>
                    <a:pt x="6028" y="13877"/>
                  </a:cubicBezTo>
                  <a:cubicBezTo>
                    <a:pt x="6317" y="14026"/>
                    <a:pt x="6645" y="14136"/>
                    <a:pt x="6994" y="14195"/>
                  </a:cubicBezTo>
                  <a:cubicBezTo>
                    <a:pt x="7202" y="14235"/>
                    <a:pt x="7431" y="14255"/>
                    <a:pt x="7660" y="14255"/>
                  </a:cubicBezTo>
                  <a:cubicBezTo>
                    <a:pt x="7770" y="14255"/>
                    <a:pt x="7879" y="14255"/>
                    <a:pt x="7998" y="14245"/>
                  </a:cubicBezTo>
                  <a:cubicBezTo>
                    <a:pt x="8316" y="14215"/>
                    <a:pt x="8645" y="14156"/>
                    <a:pt x="8993" y="14046"/>
                  </a:cubicBezTo>
                  <a:cubicBezTo>
                    <a:pt x="9301" y="13946"/>
                    <a:pt x="9609" y="13817"/>
                    <a:pt x="9918" y="13638"/>
                  </a:cubicBezTo>
                  <a:cubicBezTo>
                    <a:pt x="10236" y="13469"/>
                    <a:pt x="10524" y="13270"/>
                    <a:pt x="10793" y="13051"/>
                  </a:cubicBezTo>
                  <a:cubicBezTo>
                    <a:pt x="11062" y="12823"/>
                    <a:pt x="11320" y="12564"/>
                    <a:pt x="11549" y="12286"/>
                  </a:cubicBezTo>
                  <a:cubicBezTo>
                    <a:pt x="11768" y="12027"/>
                    <a:pt x="11957" y="11728"/>
                    <a:pt x="12146" y="11390"/>
                  </a:cubicBezTo>
                  <a:cubicBezTo>
                    <a:pt x="12315" y="11072"/>
                    <a:pt x="12474" y="10694"/>
                    <a:pt x="12604" y="10256"/>
                  </a:cubicBezTo>
                  <a:cubicBezTo>
                    <a:pt x="12733" y="9848"/>
                    <a:pt x="12842" y="9401"/>
                    <a:pt x="12912" y="8923"/>
                  </a:cubicBezTo>
                  <a:cubicBezTo>
                    <a:pt x="12982" y="8436"/>
                    <a:pt x="13031" y="7929"/>
                    <a:pt x="13041" y="7342"/>
                  </a:cubicBezTo>
                  <a:cubicBezTo>
                    <a:pt x="12604" y="7242"/>
                    <a:pt x="12176" y="7103"/>
                    <a:pt x="11758" y="6944"/>
                  </a:cubicBezTo>
                  <a:cubicBezTo>
                    <a:pt x="11211" y="6735"/>
                    <a:pt x="10684" y="6477"/>
                    <a:pt x="10177" y="6178"/>
                  </a:cubicBezTo>
                  <a:cubicBezTo>
                    <a:pt x="10166" y="6178"/>
                    <a:pt x="10166" y="6168"/>
                    <a:pt x="10157" y="6158"/>
                  </a:cubicBezTo>
                  <a:lnTo>
                    <a:pt x="10157" y="6128"/>
                  </a:lnTo>
                  <a:cubicBezTo>
                    <a:pt x="10166" y="6118"/>
                    <a:pt x="10186" y="6108"/>
                    <a:pt x="10197" y="6108"/>
                  </a:cubicBezTo>
                  <a:cubicBezTo>
                    <a:pt x="10573" y="6158"/>
                    <a:pt x="10939" y="6178"/>
                    <a:pt x="11316" y="6178"/>
                  </a:cubicBezTo>
                  <a:lnTo>
                    <a:pt x="11316" y="6178"/>
                  </a:lnTo>
                  <a:cubicBezTo>
                    <a:pt x="11642" y="6178"/>
                    <a:pt x="11978" y="6168"/>
                    <a:pt x="12305" y="6138"/>
                  </a:cubicBezTo>
                  <a:cubicBezTo>
                    <a:pt x="12544" y="6118"/>
                    <a:pt x="12783" y="6088"/>
                    <a:pt x="13022" y="6059"/>
                  </a:cubicBezTo>
                  <a:cubicBezTo>
                    <a:pt x="12991" y="5362"/>
                    <a:pt x="12932" y="4656"/>
                    <a:pt x="12882" y="3970"/>
                  </a:cubicBezTo>
                  <a:lnTo>
                    <a:pt x="12842" y="3442"/>
                  </a:lnTo>
                  <a:cubicBezTo>
                    <a:pt x="12783" y="2638"/>
                    <a:pt x="12743" y="1963"/>
                    <a:pt x="12733" y="1287"/>
                  </a:cubicBezTo>
                  <a:lnTo>
                    <a:pt x="12733" y="1287"/>
                  </a:lnTo>
                  <a:cubicBezTo>
                    <a:pt x="12734" y="917"/>
                    <a:pt x="12744" y="564"/>
                    <a:pt x="12763" y="230"/>
                  </a:cubicBezTo>
                  <a:cubicBezTo>
                    <a:pt x="12763" y="150"/>
                    <a:pt x="12733" y="91"/>
                    <a:pt x="12683" y="51"/>
                  </a:cubicBezTo>
                  <a:cubicBezTo>
                    <a:pt x="12644" y="21"/>
                    <a:pt x="12604" y="1"/>
                    <a:pt x="12554" y="1"/>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2"/>
            <p:cNvSpPr/>
            <p:nvPr/>
          </p:nvSpPr>
          <p:spPr>
            <a:xfrm>
              <a:off x="2773699" y="1675649"/>
              <a:ext cx="659432" cy="588635"/>
            </a:xfrm>
            <a:custGeom>
              <a:avLst/>
              <a:gdLst/>
              <a:ahLst/>
              <a:cxnLst/>
              <a:rect l="l" t="t" r="r" b="b"/>
              <a:pathLst>
                <a:path w="12593" h="11241" extrusionOk="0">
                  <a:moveTo>
                    <a:pt x="12563" y="1"/>
                  </a:moveTo>
                  <a:cubicBezTo>
                    <a:pt x="12513" y="1"/>
                    <a:pt x="12473" y="21"/>
                    <a:pt x="12434" y="40"/>
                  </a:cubicBezTo>
                  <a:cubicBezTo>
                    <a:pt x="12125" y="309"/>
                    <a:pt x="11767" y="568"/>
                    <a:pt x="11379" y="787"/>
                  </a:cubicBezTo>
                  <a:cubicBezTo>
                    <a:pt x="10902" y="1065"/>
                    <a:pt x="10365" y="1304"/>
                    <a:pt x="9728" y="1533"/>
                  </a:cubicBezTo>
                  <a:cubicBezTo>
                    <a:pt x="9758" y="1622"/>
                    <a:pt x="9788" y="1712"/>
                    <a:pt x="9817" y="1811"/>
                  </a:cubicBezTo>
                  <a:cubicBezTo>
                    <a:pt x="9867" y="2010"/>
                    <a:pt x="9907" y="2209"/>
                    <a:pt x="9937" y="2398"/>
                  </a:cubicBezTo>
                  <a:cubicBezTo>
                    <a:pt x="9987" y="2786"/>
                    <a:pt x="10007" y="3194"/>
                    <a:pt x="9987" y="3601"/>
                  </a:cubicBezTo>
                  <a:cubicBezTo>
                    <a:pt x="9987" y="3621"/>
                    <a:pt x="9967" y="3632"/>
                    <a:pt x="9957" y="3632"/>
                  </a:cubicBezTo>
                  <a:lnTo>
                    <a:pt x="9937" y="3632"/>
                  </a:lnTo>
                  <a:cubicBezTo>
                    <a:pt x="9927" y="3632"/>
                    <a:pt x="9927" y="3621"/>
                    <a:pt x="9917" y="3621"/>
                  </a:cubicBezTo>
                  <a:lnTo>
                    <a:pt x="9907" y="3601"/>
                  </a:lnTo>
                  <a:cubicBezTo>
                    <a:pt x="9559" y="3223"/>
                    <a:pt x="9181" y="2856"/>
                    <a:pt x="8813" y="2498"/>
                  </a:cubicBezTo>
                  <a:lnTo>
                    <a:pt x="8773" y="2448"/>
                  </a:lnTo>
                  <a:cubicBezTo>
                    <a:pt x="8614" y="2299"/>
                    <a:pt x="8455" y="2149"/>
                    <a:pt x="8305" y="1990"/>
                  </a:cubicBezTo>
                  <a:cubicBezTo>
                    <a:pt x="8106" y="2050"/>
                    <a:pt x="7918" y="2100"/>
                    <a:pt x="7728" y="2160"/>
                  </a:cubicBezTo>
                  <a:lnTo>
                    <a:pt x="7549" y="2209"/>
                  </a:lnTo>
                  <a:lnTo>
                    <a:pt x="7171" y="2319"/>
                  </a:lnTo>
                  <a:cubicBezTo>
                    <a:pt x="6774" y="2428"/>
                    <a:pt x="6306" y="2567"/>
                    <a:pt x="5849" y="2706"/>
                  </a:cubicBezTo>
                  <a:lnTo>
                    <a:pt x="5909" y="2846"/>
                  </a:lnTo>
                  <a:lnTo>
                    <a:pt x="5938" y="2925"/>
                  </a:lnTo>
                  <a:cubicBezTo>
                    <a:pt x="6037" y="3154"/>
                    <a:pt x="6157" y="3433"/>
                    <a:pt x="6247" y="3711"/>
                  </a:cubicBezTo>
                  <a:cubicBezTo>
                    <a:pt x="6296" y="3860"/>
                    <a:pt x="6336" y="3990"/>
                    <a:pt x="6366" y="4109"/>
                  </a:cubicBezTo>
                  <a:cubicBezTo>
                    <a:pt x="6396" y="4258"/>
                    <a:pt x="6415" y="4368"/>
                    <a:pt x="6435" y="4477"/>
                  </a:cubicBezTo>
                  <a:cubicBezTo>
                    <a:pt x="6446" y="4607"/>
                    <a:pt x="6455" y="4726"/>
                    <a:pt x="6446" y="4835"/>
                  </a:cubicBezTo>
                  <a:cubicBezTo>
                    <a:pt x="6435" y="4905"/>
                    <a:pt x="6435" y="4954"/>
                    <a:pt x="6426" y="5004"/>
                  </a:cubicBezTo>
                  <a:cubicBezTo>
                    <a:pt x="6415" y="5054"/>
                    <a:pt x="6406" y="5104"/>
                    <a:pt x="6386" y="5153"/>
                  </a:cubicBezTo>
                  <a:cubicBezTo>
                    <a:pt x="6386" y="5164"/>
                    <a:pt x="6366" y="5173"/>
                    <a:pt x="6356" y="5173"/>
                  </a:cubicBezTo>
                  <a:cubicBezTo>
                    <a:pt x="6336" y="5173"/>
                    <a:pt x="6326" y="5173"/>
                    <a:pt x="6326" y="5153"/>
                  </a:cubicBezTo>
                  <a:lnTo>
                    <a:pt x="6187" y="4984"/>
                  </a:lnTo>
                  <a:cubicBezTo>
                    <a:pt x="5869" y="4576"/>
                    <a:pt x="5531" y="4149"/>
                    <a:pt x="5172" y="3751"/>
                  </a:cubicBezTo>
                  <a:cubicBezTo>
                    <a:pt x="5023" y="3582"/>
                    <a:pt x="4874" y="3442"/>
                    <a:pt x="4735" y="3303"/>
                  </a:cubicBezTo>
                  <a:lnTo>
                    <a:pt x="4685" y="3263"/>
                  </a:lnTo>
                  <a:cubicBezTo>
                    <a:pt x="4655" y="3223"/>
                    <a:pt x="4615" y="3194"/>
                    <a:pt x="4576" y="3164"/>
                  </a:cubicBezTo>
                  <a:cubicBezTo>
                    <a:pt x="4207" y="3303"/>
                    <a:pt x="3879" y="3442"/>
                    <a:pt x="3561" y="3601"/>
                  </a:cubicBezTo>
                  <a:cubicBezTo>
                    <a:pt x="3283" y="3731"/>
                    <a:pt x="3004" y="3890"/>
                    <a:pt x="2715" y="4059"/>
                  </a:cubicBezTo>
                  <a:cubicBezTo>
                    <a:pt x="2447" y="4229"/>
                    <a:pt x="2198" y="4397"/>
                    <a:pt x="1959" y="4587"/>
                  </a:cubicBezTo>
                  <a:cubicBezTo>
                    <a:pt x="1462" y="4984"/>
                    <a:pt x="1044" y="5432"/>
                    <a:pt x="736" y="5919"/>
                  </a:cubicBezTo>
                  <a:cubicBezTo>
                    <a:pt x="567" y="6178"/>
                    <a:pt x="427" y="6457"/>
                    <a:pt x="318" y="6735"/>
                  </a:cubicBezTo>
                  <a:cubicBezTo>
                    <a:pt x="209" y="7023"/>
                    <a:pt x="119" y="7332"/>
                    <a:pt x="60" y="7680"/>
                  </a:cubicBezTo>
                  <a:cubicBezTo>
                    <a:pt x="30" y="7859"/>
                    <a:pt x="10" y="8038"/>
                    <a:pt x="10" y="8207"/>
                  </a:cubicBezTo>
                  <a:cubicBezTo>
                    <a:pt x="0" y="8386"/>
                    <a:pt x="20" y="8575"/>
                    <a:pt x="49" y="8754"/>
                  </a:cubicBezTo>
                  <a:cubicBezTo>
                    <a:pt x="100" y="9103"/>
                    <a:pt x="219" y="9441"/>
                    <a:pt x="398" y="9759"/>
                  </a:cubicBezTo>
                  <a:cubicBezTo>
                    <a:pt x="716" y="10336"/>
                    <a:pt x="1214" y="10783"/>
                    <a:pt x="1780" y="11032"/>
                  </a:cubicBezTo>
                  <a:cubicBezTo>
                    <a:pt x="2069" y="11161"/>
                    <a:pt x="2387" y="11231"/>
                    <a:pt x="2706" y="11241"/>
                  </a:cubicBezTo>
                  <a:lnTo>
                    <a:pt x="2785" y="11241"/>
                  </a:lnTo>
                  <a:cubicBezTo>
                    <a:pt x="3044" y="11241"/>
                    <a:pt x="3312" y="11201"/>
                    <a:pt x="3581" y="11121"/>
                  </a:cubicBezTo>
                  <a:cubicBezTo>
                    <a:pt x="3979" y="10515"/>
                    <a:pt x="4466" y="9967"/>
                    <a:pt x="4974" y="9441"/>
                  </a:cubicBezTo>
                  <a:cubicBezTo>
                    <a:pt x="5520" y="8864"/>
                    <a:pt x="6108" y="8327"/>
                    <a:pt x="6665" y="7759"/>
                  </a:cubicBezTo>
                  <a:cubicBezTo>
                    <a:pt x="6804" y="7630"/>
                    <a:pt x="6943" y="7491"/>
                    <a:pt x="7072" y="7352"/>
                  </a:cubicBezTo>
                  <a:cubicBezTo>
                    <a:pt x="7202" y="7213"/>
                    <a:pt x="7341" y="7073"/>
                    <a:pt x="7470" y="6934"/>
                  </a:cubicBezTo>
                  <a:cubicBezTo>
                    <a:pt x="7748" y="6625"/>
                    <a:pt x="8037" y="6317"/>
                    <a:pt x="8325" y="6009"/>
                  </a:cubicBezTo>
                  <a:cubicBezTo>
                    <a:pt x="8922" y="5362"/>
                    <a:pt x="9509" y="4716"/>
                    <a:pt x="10076" y="4039"/>
                  </a:cubicBezTo>
                  <a:cubicBezTo>
                    <a:pt x="10643" y="3363"/>
                    <a:pt x="11170" y="2657"/>
                    <a:pt x="11638" y="1911"/>
                  </a:cubicBezTo>
                  <a:cubicBezTo>
                    <a:pt x="11846" y="1583"/>
                    <a:pt x="12045" y="1234"/>
                    <a:pt x="12215" y="876"/>
                  </a:cubicBezTo>
                  <a:cubicBezTo>
                    <a:pt x="12354" y="598"/>
                    <a:pt x="12483" y="299"/>
                    <a:pt x="12593" y="1"/>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2"/>
            <p:cNvSpPr/>
            <p:nvPr/>
          </p:nvSpPr>
          <p:spPr>
            <a:xfrm>
              <a:off x="2803914" y="2097082"/>
              <a:ext cx="255751" cy="167830"/>
            </a:xfrm>
            <a:custGeom>
              <a:avLst/>
              <a:gdLst/>
              <a:ahLst/>
              <a:cxnLst/>
              <a:rect l="l" t="t" r="r" b="b"/>
              <a:pathLst>
                <a:path w="4884" h="3205" extrusionOk="0">
                  <a:moveTo>
                    <a:pt x="40" y="0"/>
                  </a:moveTo>
                  <a:lnTo>
                    <a:pt x="29" y="10"/>
                  </a:lnTo>
                  <a:cubicBezTo>
                    <a:pt x="10" y="20"/>
                    <a:pt x="0" y="40"/>
                    <a:pt x="10" y="60"/>
                  </a:cubicBezTo>
                  <a:cubicBezTo>
                    <a:pt x="100" y="229"/>
                    <a:pt x="189" y="398"/>
                    <a:pt x="298" y="557"/>
                  </a:cubicBezTo>
                  <a:cubicBezTo>
                    <a:pt x="407" y="726"/>
                    <a:pt x="527" y="885"/>
                    <a:pt x="657" y="1035"/>
                  </a:cubicBezTo>
                  <a:cubicBezTo>
                    <a:pt x="905" y="1333"/>
                    <a:pt x="1194" y="1612"/>
                    <a:pt x="1502" y="1850"/>
                  </a:cubicBezTo>
                  <a:cubicBezTo>
                    <a:pt x="1820" y="2099"/>
                    <a:pt x="2158" y="2317"/>
                    <a:pt x="2516" y="2496"/>
                  </a:cubicBezTo>
                  <a:cubicBezTo>
                    <a:pt x="2865" y="2686"/>
                    <a:pt x="3232" y="2845"/>
                    <a:pt x="3610" y="2964"/>
                  </a:cubicBezTo>
                  <a:lnTo>
                    <a:pt x="4178" y="3113"/>
                  </a:lnTo>
                  <a:cubicBezTo>
                    <a:pt x="4357" y="3153"/>
                    <a:pt x="4536" y="3183"/>
                    <a:pt x="4724" y="3203"/>
                  </a:cubicBezTo>
                  <a:cubicBezTo>
                    <a:pt x="4729" y="3204"/>
                    <a:pt x="4734" y="3204"/>
                    <a:pt x="4739" y="3204"/>
                  </a:cubicBezTo>
                  <a:cubicBezTo>
                    <a:pt x="4804" y="3204"/>
                    <a:pt x="4864" y="3148"/>
                    <a:pt x="4874" y="3084"/>
                  </a:cubicBezTo>
                  <a:cubicBezTo>
                    <a:pt x="4884" y="3004"/>
                    <a:pt x="4824" y="2944"/>
                    <a:pt x="4755" y="2934"/>
                  </a:cubicBezTo>
                  <a:cubicBezTo>
                    <a:pt x="4486" y="2894"/>
                    <a:pt x="4218" y="2845"/>
                    <a:pt x="3959" y="2785"/>
                  </a:cubicBezTo>
                  <a:cubicBezTo>
                    <a:pt x="3949" y="2785"/>
                    <a:pt x="3939" y="2785"/>
                    <a:pt x="3929" y="2775"/>
                  </a:cubicBezTo>
                  <a:lnTo>
                    <a:pt x="3929" y="2775"/>
                  </a:lnTo>
                  <a:cubicBezTo>
                    <a:pt x="3929" y="2780"/>
                    <a:pt x="3931" y="2783"/>
                    <a:pt x="3934" y="2784"/>
                  </a:cubicBezTo>
                  <a:lnTo>
                    <a:pt x="3934" y="2784"/>
                  </a:lnTo>
                  <a:cubicBezTo>
                    <a:pt x="3647" y="2714"/>
                    <a:pt x="3370" y="2625"/>
                    <a:pt x="3093" y="2516"/>
                  </a:cubicBezTo>
                  <a:cubicBezTo>
                    <a:pt x="2821" y="2419"/>
                    <a:pt x="2549" y="2294"/>
                    <a:pt x="2286" y="2149"/>
                  </a:cubicBezTo>
                  <a:lnTo>
                    <a:pt x="2286" y="2149"/>
                  </a:lnTo>
                  <a:cubicBezTo>
                    <a:pt x="2287" y="2149"/>
                    <a:pt x="2288" y="2149"/>
                    <a:pt x="2288" y="2149"/>
                  </a:cubicBezTo>
                  <a:cubicBezTo>
                    <a:pt x="1830" y="1900"/>
                    <a:pt x="1402" y="1592"/>
                    <a:pt x="1015" y="1234"/>
                  </a:cubicBezTo>
                  <a:cubicBezTo>
                    <a:pt x="716" y="955"/>
                    <a:pt x="447" y="637"/>
                    <a:pt x="228" y="288"/>
                  </a:cubicBezTo>
                  <a:cubicBezTo>
                    <a:pt x="179" y="209"/>
                    <a:pt x="129" y="119"/>
                    <a:pt x="80" y="30"/>
                  </a:cubicBezTo>
                  <a:cubicBezTo>
                    <a:pt x="69" y="10"/>
                    <a:pt x="60" y="0"/>
                    <a:pt x="40" y="0"/>
                  </a:cubicBezTo>
                  <a:close/>
                </a:path>
              </a:pathLst>
            </a:custGeom>
            <a:solidFill>
              <a:srgbClr val="815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2"/>
            <p:cNvSpPr/>
            <p:nvPr/>
          </p:nvSpPr>
          <p:spPr>
            <a:xfrm>
              <a:off x="2878377" y="1958996"/>
              <a:ext cx="255227" cy="258107"/>
            </a:xfrm>
            <a:custGeom>
              <a:avLst/>
              <a:gdLst/>
              <a:ahLst/>
              <a:cxnLst/>
              <a:rect l="l" t="t" r="r" b="b"/>
              <a:pathLst>
                <a:path w="4874" h="4929" extrusionOk="0">
                  <a:moveTo>
                    <a:pt x="30" y="1"/>
                  </a:moveTo>
                  <a:cubicBezTo>
                    <a:pt x="0" y="11"/>
                    <a:pt x="0" y="41"/>
                    <a:pt x="10" y="60"/>
                  </a:cubicBezTo>
                  <a:cubicBezTo>
                    <a:pt x="130" y="429"/>
                    <a:pt x="269" y="797"/>
                    <a:pt x="448" y="1155"/>
                  </a:cubicBezTo>
                  <a:cubicBezTo>
                    <a:pt x="627" y="1513"/>
                    <a:pt x="836" y="1861"/>
                    <a:pt x="1065" y="2189"/>
                  </a:cubicBezTo>
                  <a:cubicBezTo>
                    <a:pt x="1532" y="2856"/>
                    <a:pt x="2099" y="3453"/>
                    <a:pt x="2745" y="3940"/>
                  </a:cubicBezTo>
                  <a:cubicBezTo>
                    <a:pt x="3044" y="4159"/>
                    <a:pt x="3353" y="4358"/>
                    <a:pt x="3680" y="4527"/>
                  </a:cubicBezTo>
                  <a:cubicBezTo>
                    <a:pt x="4009" y="4696"/>
                    <a:pt x="4347" y="4825"/>
                    <a:pt x="4695" y="4925"/>
                  </a:cubicBezTo>
                  <a:lnTo>
                    <a:pt x="4735" y="4925"/>
                  </a:lnTo>
                  <a:cubicBezTo>
                    <a:pt x="4741" y="4928"/>
                    <a:pt x="4746" y="4929"/>
                    <a:pt x="4752" y="4929"/>
                  </a:cubicBezTo>
                  <a:cubicBezTo>
                    <a:pt x="4766" y="4929"/>
                    <a:pt x="4780" y="4922"/>
                    <a:pt x="4794" y="4915"/>
                  </a:cubicBezTo>
                  <a:cubicBezTo>
                    <a:pt x="4825" y="4905"/>
                    <a:pt x="4854" y="4875"/>
                    <a:pt x="4864" y="4845"/>
                  </a:cubicBezTo>
                  <a:cubicBezTo>
                    <a:pt x="4874" y="4815"/>
                    <a:pt x="4874" y="4786"/>
                    <a:pt x="4864" y="4746"/>
                  </a:cubicBezTo>
                  <a:cubicBezTo>
                    <a:pt x="4845" y="4726"/>
                    <a:pt x="4825" y="4696"/>
                    <a:pt x="4794" y="4686"/>
                  </a:cubicBezTo>
                  <a:cubicBezTo>
                    <a:pt x="4337" y="4556"/>
                    <a:pt x="3890" y="4388"/>
                    <a:pt x="3472" y="4159"/>
                  </a:cubicBezTo>
                  <a:cubicBezTo>
                    <a:pt x="2975" y="3880"/>
                    <a:pt x="2507" y="3542"/>
                    <a:pt x="2089" y="3144"/>
                  </a:cubicBezTo>
                  <a:lnTo>
                    <a:pt x="2089" y="3144"/>
                  </a:lnTo>
                  <a:lnTo>
                    <a:pt x="2109" y="3164"/>
                  </a:lnTo>
                  <a:cubicBezTo>
                    <a:pt x="1611" y="2697"/>
                    <a:pt x="1184" y="2180"/>
                    <a:pt x="826" y="1603"/>
                  </a:cubicBezTo>
                  <a:cubicBezTo>
                    <a:pt x="517" y="1105"/>
                    <a:pt x="259" y="578"/>
                    <a:pt x="80" y="21"/>
                  </a:cubicBezTo>
                  <a:cubicBezTo>
                    <a:pt x="70" y="11"/>
                    <a:pt x="60" y="1"/>
                    <a:pt x="4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2"/>
            <p:cNvSpPr/>
            <p:nvPr/>
          </p:nvSpPr>
          <p:spPr>
            <a:xfrm>
              <a:off x="3006462" y="1894430"/>
              <a:ext cx="215220" cy="251823"/>
            </a:xfrm>
            <a:custGeom>
              <a:avLst/>
              <a:gdLst/>
              <a:ahLst/>
              <a:cxnLst/>
              <a:rect l="l" t="t" r="r" b="b"/>
              <a:pathLst>
                <a:path w="4110" h="4809" extrusionOk="0">
                  <a:moveTo>
                    <a:pt x="41" y="0"/>
                  </a:moveTo>
                  <a:cubicBezTo>
                    <a:pt x="21" y="0"/>
                    <a:pt x="1" y="20"/>
                    <a:pt x="11" y="40"/>
                  </a:cubicBezTo>
                  <a:cubicBezTo>
                    <a:pt x="21" y="70"/>
                    <a:pt x="21" y="100"/>
                    <a:pt x="31" y="130"/>
                  </a:cubicBezTo>
                  <a:cubicBezTo>
                    <a:pt x="91" y="319"/>
                    <a:pt x="160" y="518"/>
                    <a:pt x="240" y="707"/>
                  </a:cubicBezTo>
                  <a:cubicBezTo>
                    <a:pt x="319" y="896"/>
                    <a:pt x="409" y="1085"/>
                    <a:pt x="509" y="1274"/>
                  </a:cubicBezTo>
                  <a:cubicBezTo>
                    <a:pt x="708" y="1632"/>
                    <a:pt x="936" y="1980"/>
                    <a:pt x="1185" y="2308"/>
                  </a:cubicBezTo>
                  <a:cubicBezTo>
                    <a:pt x="1702" y="2975"/>
                    <a:pt x="2319" y="3561"/>
                    <a:pt x="2965" y="4099"/>
                  </a:cubicBezTo>
                  <a:cubicBezTo>
                    <a:pt x="3264" y="4337"/>
                    <a:pt x="3572" y="4566"/>
                    <a:pt x="3880" y="4785"/>
                  </a:cubicBezTo>
                  <a:cubicBezTo>
                    <a:pt x="3904" y="4801"/>
                    <a:pt x="3931" y="4809"/>
                    <a:pt x="3957" y="4809"/>
                  </a:cubicBezTo>
                  <a:cubicBezTo>
                    <a:pt x="3997" y="4809"/>
                    <a:pt x="4035" y="4791"/>
                    <a:pt x="4059" y="4755"/>
                  </a:cubicBezTo>
                  <a:cubicBezTo>
                    <a:pt x="4109" y="4706"/>
                    <a:pt x="4090" y="4616"/>
                    <a:pt x="4039" y="4576"/>
                  </a:cubicBezTo>
                  <a:cubicBezTo>
                    <a:pt x="3701" y="4337"/>
                    <a:pt x="3373" y="4099"/>
                    <a:pt x="3055" y="3850"/>
                  </a:cubicBezTo>
                  <a:cubicBezTo>
                    <a:pt x="2717" y="3592"/>
                    <a:pt x="2399" y="3323"/>
                    <a:pt x="2090" y="3035"/>
                  </a:cubicBezTo>
                  <a:lnTo>
                    <a:pt x="2090" y="3035"/>
                  </a:lnTo>
                  <a:lnTo>
                    <a:pt x="2110" y="3054"/>
                  </a:lnTo>
                  <a:cubicBezTo>
                    <a:pt x="1583" y="2557"/>
                    <a:pt x="1115" y="2020"/>
                    <a:pt x="727" y="1413"/>
                  </a:cubicBezTo>
                  <a:lnTo>
                    <a:pt x="737" y="1413"/>
                  </a:lnTo>
                  <a:cubicBezTo>
                    <a:pt x="459" y="975"/>
                    <a:pt x="240" y="508"/>
                    <a:pt x="81" y="20"/>
                  </a:cubicBezTo>
                  <a:cubicBezTo>
                    <a:pt x="81" y="11"/>
                    <a:pt x="61" y="0"/>
                    <a:pt x="51"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2"/>
            <p:cNvSpPr/>
            <p:nvPr/>
          </p:nvSpPr>
          <p:spPr>
            <a:xfrm>
              <a:off x="3141930" y="1939202"/>
              <a:ext cx="96928" cy="114208"/>
            </a:xfrm>
            <a:custGeom>
              <a:avLst/>
              <a:gdLst/>
              <a:ahLst/>
              <a:cxnLst/>
              <a:rect l="l" t="t" r="r" b="b"/>
              <a:pathLst>
                <a:path w="1851" h="2181" extrusionOk="0">
                  <a:moveTo>
                    <a:pt x="30" y="1"/>
                  </a:moveTo>
                  <a:cubicBezTo>
                    <a:pt x="11" y="11"/>
                    <a:pt x="0" y="41"/>
                    <a:pt x="11" y="61"/>
                  </a:cubicBezTo>
                  <a:cubicBezTo>
                    <a:pt x="239" y="449"/>
                    <a:pt x="498" y="836"/>
                    <a:pt x="786" y="1185"/>
                  </a:cubicBezTo>
                  <a:cubicBezTo>
                    <a:pt x="1074" y="1553"/>
                    <a:pt x="1403" y="1881"/>
                    <a:pt x="1771" y="2169"/>
                  </a:cubicBezTo>
                  <a:cubicBezTo>
                    <a:pt x="1778" y="2177"/>
                    <a:pt x="1788" y="2180"/>
                    <a:pt x="1797" y="2180"/>
                  </a:cubicBezTo>
                  <a:cubicBezTo>
                    <a:pt x="1811" y="2180"/>
                    <a:pt x="1825" y="2172"/>
                    <a:pt x="1830" y="2160"/>
                  </a:cubicBezTo>
                  <a:cubicBezTo>
                    <a:pt x="1850" y="2140"/>
                    <a:pt x="1841" y="2110"/>
                    <a:pt x="1821" y="2100"/>
                  </a:cubicBezTo>
                  <a:cubicBezTo>
                    <a:pt x="1682" y="1990"/>
                    <a:pt x="1552" y="1871"/>
                    <a:pt x="1423" y="1751"/>
                  </a:cubicBezTo>
                  <a:cubicBezTo>
                    <a:pt x="1194" y="1533"/>
                    <a:pt x="975" y="1304"/>
                    <a:pt x="776" y="1055"/>
                  </a:cubicBezTo>
                  <a:cubicBezTo>
                    <a:pt x="579" y="810"/>
                    <a:pt x="402" y="544"/>
                    <a:pt x="235" y="279"/>
                  </a:cubicBezTo>
                  <a:lnTo>
                    <a:pt x="235" y="279"/>
                  </a:lnTo>
                  <a:cubicBezTo>
                    <a:pt x="236" y="279"/>
                    <a:pt x="237" y="279"/>
                    <a:pt x="239" y="279"/>
                  </a:cubicBezTo>
                  <a:cubicBezTo>
                    <a:pt x="179" y="190"/>
                    <a:pt x="130" y="111"/>
                    <a:pt x="80" y="21"/>
                  </a:cubicBezTo>
                  <a:cubicBezTo>
                    <a:pt x="80" y="11"/>
                    <a:pt x="70" y="11"/>
                    <a:pt x="6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2"/>
            <p:cNvSpPr/>
            <p:nvPr/>
          </p:nvSpPr>
          <p:spPr>
            <a:xfrm>
              <a:off x="3189320" y="1812688"/>
              <a:ext cx="112585" cy="161179"/>
            </a:xfrm>
            <a:custGeom>
              <a:avLst/>
              <a:gdLst/>
              <a:ahLst/>
              <a:cxnLst/>
              <a:rect l="l" t="t" r="r" b="b"/>
              <a:pathLst>
                <a:path w="2150" h="3078" extrusionOk="0">
                  <a:moveTo>
                    <a:pt x="21" y="0"/>
                  </a:moveTo>
                  <a:cubicBezTo>
                    <a:pt x="1" y="10"/>
                    <a:pt x="1" y="30"/>
                    <a:pt x="1" y="49"/>
                  </a:cubicBezTo>
                  <a:cubicBezTo>
                    <a:pt x="100" y="328"/>
                    <a:pt x="209" y="606"/>
                    <a:pt x="339" y="865"/>
                  </a:cubicBezTo>
                  <a:cubicBezTo>
                    <a:pt x="478" y="1134"/>
                    <a:pt x="627" y="1393"/>
                    <a:pt x="796" y="1641"/>
                  </a:cubicBezTo>
                  <a:cubicBezTo>
                    <a:pt x="886" y="1771"/>
                    <a:pt x="976" y="1900"/>
                    <a:pt x="1065" y="2019"/>
                  </a:cubicBezTo>
                  <a:cubicBezTo>
                    <a:pt x="1155" y="2138"/>
                    <a:pt x="1244" y="2268"/>
                    <a:pt x="1343" y="2377"/>
                  </a:cubicBezTo>
                  <a:cubicBezTo>
                    <a:pt x="1542" y="2616"/>
                    <a:pt x="1751" y="2835"/>
                    <a:pt x="1970" y="3044"/>
                  </a:cubicBezTo>
                  <a:cubicBezTo>
                    <a:pt x="1970" y="3044"/>
                    <a:pt x="1980" y="3053"/>
                    <a:pt x="1990" y="3053"/>
                  </a:cubicBezTo>
                  <a:cubicBezTo>
                    <a:pt x="2000" y="3064"/>
                    <a:pt x="2020" y="3073"/>
                    <a:pt x="2030" y="3073"/>
                  </a:cubicBezTo>
                  <a:cubicBezTo>
                    <a:pt x="2038" y="3076"/>
                    <a:pt x="2046" y="3077"/>
                    <a:pt x="2054" y="3077"/>
                  </a:cubicBezTo>
                  <a:cubicBezTo>
                    <a:pt x="2075" y="3077"/>
                    <a:pt x="2095" y="3068"/>
                    <a:pt x="2109" y="3053"/>
                  </a:cubicBezTo>
                  <a:cubicBezTo>
                    <a:pt x="2129" y="3034"/>
                    <a:pt x="2149" y="3014"/>
                    <a:pt x="2149" y="2984"/>
                  </a:cubicBezTo>
                  <a:cubicBezTo>
                    <a:pt x="2149" y="2964"/>
                    <a:pt x="2149" y="2944"/>
                    <a:pt x="2139" y="2934"/>
                  </a:cubicBezTo>
                  <a:cubicBezTo>
                    <a:pt x="2129" y="2914"/>
                    <a:pt x="2119" y="2905"/>
                    <a:pt x="2109" y="2894"/>
                  </a:cubicBezTo>
                  <a:cubicBezTo>
                    <a:pt x="1970" y="2765"/>
                    <a:pt x="1841" y="2636"/>
                    <a:pt x="1701" y="2496"/>
                  </a:cubicBezTo>
                  <a:cubicBezTo>
                    <a:pt x="1572" y="2367"/>
                    <a:pt x="1443" y="2228"/>
                    <a:pt x="1323" y="2089"/>
                  </a:cubicBezTo>
                  <a:cubicBezTo>
                    <a:pt x="1194" y="1950"/>
                    <a:pt x="1075" y="1800"/>
                    <a:pt x="965" y="1651"/>
                  </a:cubicBezTo>
                  <a:cubicBezTo>
                    <a:pt x="846" y="1492"/>
                    <a:pt x="737" y="1333"/>
                    <a:pt x="637" y="1164"/>
                  </a:cubicBezTo>
                  <a:lnTo>
                    <a:pt x="637" y="1174"/>
                  </a:lnTo>
                  <a:cubicBezTo>
                    <a:pt x="408" y="805"/>
                    <a:pt x="220" y="427"/>
                    <a:pt x="80" y="20"/>
                  </a:cubicBezTo>
                  <a:cubicBezTo>
                    <a:pt x="70" y="0"/>
                    <a:pt x="50" y="0"/>
                    <a:pt x="41"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2"/>
            <p:cNvSpPr/>
            <p:nvPr/>
          </p:nvSpPr>
          <p:spPr>
            <a:xfrm>
              <a:off x="3310179" y="1773571"/>
              <a:ext cx="69855" cy="112061"/>
            </a:xfrm>
            <a:custGeom>
              <a:avLst/>
              <a:gdLst/>
              <a:ahLst/>
              <a:cxnLst/>
              <a:rect l="l" t="t" r="r" b="b"/>
              <a:pathLst>
                <a:path w="1334" h="2140" extrusionOk="0">
                  <a:moveTo>
                    <a:pt x="40" y="1"/>
                  </a:moveTo>
                  <a:cubicBezTo>
                    <a:pt x="20" y="11"/>
                    <a:pt x="0" y="31"/>
                    <a:pt x="10" y="51"/>
                  </a:cubicBezTo>
                  <a:cubicBezTo>
                    <a:pt x="50" y="239"/>
                    <a:pt x="120" y="429"/>
                    <a:pt x="199" y="617"/>
                  </a:cubicBezTo>
                  <a:cubicBezTo>
                    <a:pt x="279" y="807"/>
                    <a:pt x="378" y="986"/>
                    <a:pt x="478" y="1165"/>
                  </a:cubicBezTo>
                  <a:cubicBezTo>
                    <a:pt x="697" y="1513"/>
                    <a:pt x="945" y="1831"/>
                    <a:pt x="1243" y="2120"/>
                  </a:cubicBezTo>
                  <a:cubicBezTo>
                    <a:pt x="1254" y="2129"/>
                    <a:pt x="1263" y="2129"/>
                    <a:pt x="1274" y="2140"/>
                  </a:cubicBezTo>
                  <a:cubicBezTo>
                    <a:pt x="1293" y="2140"/>
                    <a:pt x="1303" y="2129"/>
                    <a:pt x="1313" y="2120"/>
                  </a:cubicBezTo>
                  <a:cubicBezTo>
                    <a:pt x="1323" y="2120"/>
                    <a:pt x="1333" y="2100"/>
                    <a:pt x="1333" y="2090"/>
                  </a:cubicBezTo>
                  <a:cubicBezTo>
                    <a:pt x="1333" y="2070"/>
                    <a:pt x="1333" y="2060"/>
                    <a:pt x="1323" y="2050"/>
                  </a:cubicBezTo>
                  <a:cubicBezTo>
                    <a:pt x="1174" y="1911"/>
                    <a:pt x="1044" y="1751"/>
                    <a:pt x="916" y="1603"/>
                  </a:cubicBezTo>
                  <a:cubicBezTo>
                    <a:pt x="776" y="1443"/>
                    <a:pt x="657" y="1264"/>
                    <a:pt x="547" y="1095"/>
                  </a:cubicBezTo>
                  <a:lnTo>
                    <a:pt x="547" y="1095"/>
                  </a:lnTo>
                  <a:lnTo>
                    <a:pt x="557" y="1105"/>
                  </a:lnTo>
                  <a:cubicBezTo>
                    <a:pt x="378" y="816"/>
                    <a:pt x="229" y="508"/>
                    <a:pt x="129" y="180"/>
                  </a:cubicBezTo>
                  <a:lnTo>
                    <a:pt x="129" y="190"/>
                  </a:lnTo>
                  <a:cubicBezTo>
                    <a:pt x="109" y="140"/>
                    <a:pt x="100" y="91"/>
                    <a:pt x="90" y="41"/>
                  </a:cubicBezTo>
                  <a:cubicBezTo>
                    <a:pt x="80" y="21"/>
                    <a:pt x="70" y="1"/>
                    <a:pt x="5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2"/>
            <p:cNvSpPr/>
            <p:nvPr/>
          </p:nvSpPr>
          <p:spPr>
            <a:xfrm>
              <a:off x="3378934" y="1729847"/>
              <a:ext cx="35975" cy="65666"/>
            </a:xfrm>
            <a:custGeom>
              <a:avLst/>
              <a:gdLst/>
              <a:ahLst/>
              <a:cxnLst/>
              <a:rect l="l" t="t" r="r" b="b"/>
              <a:pathLst>
                <a:path w="687" h="1254" extrusionOk="0">
                  <a:moveTo>
                    <a:pt x="50" y="0"/>
                  </a:moveTo>
                  <a:cubicBezTo>
                    <a:pt x="40" y="0"/>
                    <a:pt x="30" y="11"/>
                    <a:pt x="30" y="11"/>
                  </a:cubicBezTo>
                  <a:cubicBezTo>
                    <a:pt x="10" y="20"/>
                    <a:pt x="0" y="40"/>
                    <a:pt x="10" y="60"/>
                  </a:cubicBezTo>
                  <a:cubicBezTo>
                    <a:pt x="90" y="259"/>
                    <a:pt x="179" y="458"/>
                    <a:pt x="269" y="657"/>
                  </a:cubicBezTo>
                  <a:cubicBezTo>
                    <a:pt x="368" y="856"/>
                    <a:pt x="478" y="1055"/>
                    <a:pt x="597" y="1234"/>
                  </a:cubicBezTo>
                  <a:cubicBezTo>
                    <a:pt x="607" y="1244"/>
                    <a:pt x="617" y="1253"/>
                    <a:pt x="627" y="1253"/>
                  </a:cubicBezTo>
                  <a:cubicBezTo>
                    <a:pt x="647" y="1253"/>
                    <a:pt x="657" y="1253"/>
                    <a:pt x="666" y="1244"/>
                  </a:cubicBezTo>
                  <a:cubicBezTo>
                    <a:pt x="677" y="1234"/>
                    <a:pt x="686" y="1224"/>
                    <a:pt x="686" y="1204"/>
                  </a:cubicBezTo>
                  <a:cubicBezTo>
                    <a:pt x="686" y="1194"/>
                    <a:pt x="686" y="1184"/>
                    <a:pt x="677" y="1164"/>
                  </a:cubicBezTo>
                  <a:cubicBezTo>
                    <a:pt x="647" y="1125"/>
                    <a:pt x="627" y="1085"/>
                    <a:pt x="597" y="1045"/>
                  </a:cubicBezTo>
                  <a:lnTo>
                    <a:pt x="597" y="1045"/>
                  </a:lnTo>
                  <a:lnTo>
                    <a:pt x="607" y="1055"/>
                  </a:lnTo>
                  <a:cubicBezTo>
                    <a:pt x="398" y="727"/>
                    <a:pt x="239" y="378"/>
                    <a:pt x="80" y="30"/>
                  </a:cubicBezTo>
                  <a:cubicBezTo>
                    <a:pt x="80" y="11"/>
                    <a:pt x="60" y="0"/>
                    <a:pt x="5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2"/>
            <p:cNvSpPr/>
            <p:nvPr/>
          </p:nvSpPr>
          <p:spPr>
            <a:xfrm>
              <a:off x="1089169" y="3341380"/>
              <a:ext cx="576" cy="52"/>
            </a:xfrm>
            <a:custGeom>
              <a:avLst/>
              <a:gdLst/>
              <a:ahLst/>
              <a:cxnLst/>
              <a:rect l="l" t="t" r="r" b="b"/>
              <a:pathLst>
                <a:path w="11" h="1" extrusionOk="0">
                  <a:moveTo>
                    <a:pt x="11" y="1"/>
                  </a:moveTo>
                  <a:lnTo>
                    <a:pt x="11" y="1"/>
                  </a:lnTo>
                  <a:lnTo>
                    <a:pt x="1" y="1"/>
                  </a:ln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2"/>
            <p:cNvSpPr/>
            <p:nvPr/>
          </p:nvSpPr>
          <p:spPr>
            <a:xfrm>
              <a:off x="1089169" y="3341380"/>
              <a:ext cx="576" cy="52"/>
            </a:xfrm>
            <a:custGeom>
              <a:avLst/>
              <a:gdLst/>
              <a:ahLst/>
              <a:cxnLst/>
              <a:rect l="l" t="t" r="r" b="b"/>
              <a:pathLst>
                <a:path w="11" h="1" extrusionOk="0">
                  <a:moveTo>
                    <a:pt x="11" y="1"/>
                  </a:moveTo>
                  <a:lnTo>
                    <a:pt x="11" y="1"/>
                  </a:lnTo>
                  <a:lnTo>
                    <a:pt x="1" y="1"/>
                  </a:ln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2"/>
            <p:cNvSpPr/>
            <p:nvPr/>
          </p:nvSpPr>
          <p:spPr>
            <a:xfrm>
              <a:off x="739162" y="3027975"/>
              <a:ext cx="846428" cy="722218"/>
            </a:xfrm>
            <a:custGeom>
              <a:avLst/>
              <a:gdLst/>
              <a:ahLst/>
              <a:cxnLst/>
              <a:rect l="l" t="t" r="r" b="b"/>
              <a:pathLst>
                <a:path w="16164" h="13792" extrusionOk="0">
                  <a:moveTo>
                    <a:pt x="10601" y="1"/>
                  </a:moveTo>
                  <a:cubicBezTo>
                    <a:pt x="10336" y="1"/>
                    <a:pt x="10084" y="21"/>
                    <a:pt x="9848" y="58"/>
                  </a:cubicBezTo>
                  <a:cubicBezTo>
                    <a:pt x="9530" y="117"/>
                    <a:pt x="9201" y="197"/>
                    <a:pt x="8883" y="316"/>
                  </a:cubicBezTo>
                  <a:cubicBezTo>
                    <a:pt x="8306" y="535"/>
                    <a:pt x="7749" y="864"/>
                    <a:pt x="7212" y="1301"/>
                  </a:cubicBezTo>
                  <a:cubicBezTo>
                    <a:pt x="6973" y="1500"/>
                    <a:pt x="6725" y="1729"/>
                    <a:pt x="6496" y="1967"/>
                  </a:cubicBezTo>
                  <a:cubicBezTo>
                    <a:pt x="6257" y="2226"/>
                    <a:pt x="6028" y="2495"/>
                    <a:pt x="5819" y="2754"/>
                  </a:cubicBezTo>
                  <a:cubicBezTo>
                    <a:pt x="5580" y="3072"/>
                    <a:pt x="5352" y="3390"/>
                    <a:pt x="5133" y="3718"/>
                  </a:cubicBezTo>
                  <a:cubicBezTo>
                    <a:pt x="5163" y="3778"/>
                    <a:pt x="5202" y="3848"/>
                    <a:pt x="5242" y="3907"/>
                  </a:cubicBezTo>
                  <a:cubicBezTo>
                    <a:pt x="5362" y="4106"/>
                    <a:pt x="5481" y="4285"/>
                    <a:pt x="5611" y="4474"/>
                  </a:cubicBezTo>
                  <a:cubicBezTo>
                    <a:pt x="5989" y="5002"/>
                    <a:pt x="6416" y="5499"/>
                    <a:pt x="6834" y="5996"/>
                  </a:cubicBezTo>
                  <a:cubicBezTo>
                    <a:pt x="6844" y="6006"/>
                    <a:pt x="6844" y="6026"/>
                    <a:pt x="6844" y="6036"/>
                  </a:cubicBezTo>
                  <a:cubicBezTo>
                    <a:pt x="6834" y="6056"/>
                    <a:pt x="6824" y="6065"/>
                    <a:pt x="6804" y="6065"/>
                  </a:cubicBezTo>
                  <a:cubicBezTo>
                    <a:pt x="6754" y="6076"/>
                    <a:pt x="6695" y="6076"/>
                    <a:pt x="6645" y="6076"/>
                  </a:cubicBezTo>
                  <a:cubicBezTo>
                    <a:pt x="6585" y="6076"/>
                    <a:pt x="6515" y="6065"/>
                    <a:pt x="6456" y="6056"/>
                  </a:cubicBezTo>
                  <a:cubicBezTo>
                    <a:pt x="6336" y="6036"/>
                    <a:pt x="6208" y="6006"/>
                    <a:pt x="6088" y="5966"/>
                  </a:cubicBezTo>
                  <a:cubicBezTo>
                    <a:pt x="5958" y="5917"/>
                    <a:pt x="5839" y="5867"/>
                    <a:pt x="5710" y="5807"/>
                  </a:cubicBezTo>
                  <a:lnTo>
                    <a:pt x="5322" y="5598"/>
                  </a:lnTo>
                  <a:cubicBezTo>
                    <a:pt x="5063" y="5439"/>
                    <a:pt x="4815" y="5270"/>
                    <a:pt x="4576" y="5101"/>
                  </a:cubicBezTo>
                  <a:lnTo>
                    <a:pt x="4367" y="4951"/>
                  </a:lnTo>
                  <a:cubicBezTo>
                    <a:pt x="4119" y="5389"/>
                    <a:pt x="3889" y="5817"/>
                    <a:pt x="3661" y="6244"/>
                  </a:cubicBezTo>
                  <a:lnTo>
                    <a:pt x="3462" y="6622"/>
                  </a:lnTo>
                  <a:cubicBezTo>
                    <a:pt x="3332" y="6861"/>
                    <a:pt x="3193" y="7110"/>
                    <a:pt x="3064" y="7359"/>
                  </a:cubicBezTo>
                  <a:cubicBezTo>
                    <a:pt x="3502" y="8045"/>
                    <a:pt x="3920" y="8742"/>
                    <a:pt x="4387" y="9408"/>
                  </a:cubicBezTo>
                  <a:cubicBezTo>
                    <a:pt x="4397" y="9408"/>
                    <a:pt x="4397" y="9418"/>
                    <a:pt x="4407" y="9418"/>
                  </a:cubicBezTo>
                  <a:cubicBezTo>
                    <a:pt x="4407" y="9427"/>
                    <a:pt x="4417" y="9438"/>
                    <a:pt x="4417" y="9438"/>
                  </a:cubicBezTo>
                  <a:lnTo>
                    <a:pt x="4417" y="9467"/>
                  </a:lnTo>
                  <a:cubicBezTo>
                    <a:pt x="4407" y="9478"/>
                    <a:pt x="4387" y="9498"/>
                    <a:pt x="4367" y="9498"/>
                  </a:cubicBezTo>
                  <a:cubicBezTo>
                    <a:pt x="3940" y="9427"/>
                    <a:pt x="3522" y="9318"/>
                    <a:pt x="3114" y="9169"/>
                  </a:cubicBezTo>
                  <a:cubicBezTo>
                    <a:pt x="2915" y="9089"/>
                    <a:pt x="2716" y="9010"/>
                    <a:pt x="2527" y="8910"/>
                  </a:cubicBezTo>
                  <a:lnTo>
                    <a:pt x="2258" y="8761"/>
                  </a:lnTo>
                  <a:cubicBezTo>
                    <a:pt x="1940" y="9268"/>
                    <a:pt x="1562" y="9816"/>
                    <a:pt x="1104" y="10323"/>
                  </a:cubicBezTo>
                  <a:cubicBezTo>
                    <a:pt x="786" y="10671"/>
                    <a:pt x="438" y="10990"/>
                    <a:pt x="80" y="11258"/>
                  </a:cubicBezTo>
                  <a:cubicBezTo>
                    <a:pt x="50" y="11288"/>
                    <a:pt x="21" y="11328"/>
                    <a:pt x="10" y="11377"/>
                  </a:cubicBezTo>
                  <a:cubicBezTo>
                    <a:pt x="1" y="11427"/>
                    <a:pt x="10" y="11477"/>
                    <a:pt x="30" y="11527"/>
                  </a:cubicBezTo>
                  <a:cubicBezTo>
                    <a:pt x="60" y="11586"/>
                    <a:pt x="120" y="11636"/>
                    <a:pt x="209" y="11646"/>
                  </a:cubicBezTo>
                  <a:cubicBezTo>
                    <a:pt x="578" y="11706"/>
                    <a:pt x="956" y="11775"/>
                    <a:pt x="1363" y="11865"/>
                  </a:cubicBezTo>
                  <a:lnTo>
                    <a:pt x="1314" y="11855"/>
                  </a:lnTo>
                  <a:lnTo>
                    <a:pt x="1314" y="11855"/>
                  </a:lnTo>
                  <a:cubicBezTo>
                    <a:pt x="2030" y="12014"/>
                    <a:pt x="2726" y="12213"/>
                    <a:pt x="3551" y="12462"/>
                  </a:cubicBezTo>
                  <a:lnTo>
                    <a:pt x="4099" y="12621"/>
                  </a:lnTo>
                  <a:cubicBezTo>
                    <a:pt x="4805" y="12829"/>
                    <a:pt x="5531" y="13048"/>
                    <a:pt x="6257" y="13238"/>
                  </a:cubicBezTo>
                  <a:cubicBezTo>
                    <a:pt x="6347" y="12999"/>
                    <a:pt x="6426" y="12750"/>
                    <a:pt x="6496" y="12501"/>
                  </a:cubicBezTo>
                  <a:cubicBezTo>
                    <a:pt x="6605" y="12163"/>
                    <a:pt x="6695" y="11815"/>
                    <a:pt x="6765" y="11467"/>
                  </a:cubicBezTo>
                  <a:lnTo>
                    <a:pt x="6765" y="11477"/>
                  </a:lnTo>
                  <a:cubicBezTo>
                    <a:pt x="6844" y="11089"/>
                    <a:pt x="6913" y="10691"/>
                    <a:pt x="6944" y="10293"/>
                  </a:cubicBezTo>
                  <a:cubicBezTo>
                    <a:pt x="6944" y="10273"/>
                    <a:pt x="6963" y="10253"/>
                    <a:pt x="6973" y="10253"/>
                  </a:cubicBezTo>
                  <a:cubicBezTo>
                    <a:pt x="6993" y="10253"/>
                    <a:pt x="7003" y="10253"/>
                    <a:pt x="7013" y="10263"/>
                  </a:cubicBezTo>
                  <a:cubicBezTo>
                    <a:pt x="7023" y="10263"/>
                    <a:pt x="7023" y="10273"/>
                    <a:pt x="7033" y="10283"/>
                  </a:cubicBezTo>
                  <a:cubicBezTo>
                    <a:pt x="7222" y="10880"/>
                    <a:pt x="7371" y="11496"/>
                    <a:pt x="7470" y="12113"/>
                  </a:cubicBezTo>
                  <a:cubicBezTo>
                    <a:pt x="7550" y="12591"/>
                    <a:pt x="7590" y="13068"/>
                    <a:pt x="7600" y="13546"/>
                  </a:cubicBezTo>
                  <a:cubicBezTo>
                    <a:pt x="8217" y="13665"/>
                    <a:pt x="8754" y="13744"/>
                    <a:pt x="9291" y="13775"/>
                  </a:cubicBezTo>
                  <a:cubicBezTo>
                    <a:pt x="9491" y="13786"/>
                    <a:pt x="9690" y="13792"/>
                    <a:pt x="9885" y="13792"/>
                  </a:cubicBezTo>
                  <a:cubicBezTo>
                    <a:pt x="10185" y="13792"/>
                    <a:pt x="10476" y="13779"/>
                    <a:pt x="10753" y="13755"/>
                  </a:cubicBezTo>
                  <a:cubicBezTo>
                    <a:pt x="11250" y="13715"/>
                    <a:pt x="11668" y="13635"/>
                    <a:pt x="12046" y="13526"/>
                  </a:cubicBezTo>
                  <a:cubicBezTo>
                    <a:pt x="12444" y="13406"/>
                    <a:pt x="12792" y="13277"/>
                    <a:pt x="13120" y="13108"/>
                  </a:cubicBezTo>
                  <a:cubicBezTo>
                    <a:pt x="13469" y="12919"/>
                    <a:pt x="13797" y="12710"/>
                    <a:pt x="14085" y="12482"/>
                  </a:cubicBezTo>
                  <a:cubicBezTo>
                    <a:pt x="14384" y="12252"/>
                    <a:pt x="14662" y="11994"/>
                    <a:pt x="14911" y="11695"/>
                  </a:cubicBezTo>
                  <a:cubicBezTo>
                    <a:pt x="15160" y="11417"/>
                    <a:pt x="15368" y="11118"/>
                    <a:pt x="15538" y="10820"/>
                  </a:cubicBezTo>
                  <a:cubicBezTo>
                    <a:pt x="15737" y="10482"/>
                    <a:pt x="15876" y="10154"/>
                    <a:pt x="15975" y="9825"/>
                  </a:cubicBezTo>
                  <a:lnTo>
                    <a:pt x="16064" y="9467"/>
                  </a:lnTo>
                  <a:cubicBezTo>
                    <a:pt x="16115" y="9229"/>
                    <a:pt x="16144" y="8990"/>
                    <a:pt x="16154" y="8761"/>
                  </a:cubicBezTo>
                  <a:cubicBezTo>
                    <a:pt x="16164" y="8373"/>
                    <a:pt x="16124" y="8005"/>
                    <a:pt x="16035" y="7667"/>
                  </a:cubicBezTo>
                  <a:cubicBezTo>
                    <a:pt x="15945" y="7279"/>
                    <a:pt x="15796" y="6911"/>
                    <a:pt x="15607" y="6583"/>
                  </a:cubicBezTo>
                  <a:cubicBezTo>
                    <a:pt x="15478" y="6364"/>
                    <a:pt x="15348" y="6175"/>
                    <a:pt x="15209" y="6006"/>
                  </a:cubicBezTo>
                  <a:cubicBezTo>
                    <a:pt x="15070" y="5827"/>
                    <a:pt x="14911" y="5658"/>
                    <a:pt x="14722" y="5479"/>
                  </a:cubicBezTo>
                  <a:cubicBezTo>
                    <a:pt x="14373" y="5141"/>
                    <a:pt x="13996" y="4822"/>
                    <a:pt x="13657" y="4544"/>
                  </a:cubicBezTo>
                  <a:cubicBezTo>
                    <a:pt x="13827" y="4265"/>
                    <a:pt x="13936" y="3967"/>
                    <a:pt x="14006" y="3669"/>
                  </a:cubicBezTo>
                  <a:cubicBezTo>
                    <a:pt x="14015" y="3638"/>
                    <a:pt x="14015" y="3609"/>
                    <a:pt x="14026" y="3579"/>
                  </a:cubicBezTo>
                  <a:cubicBezTo>
                    <a:pt x="14085" y="3241"/>
                    <a:pt x="14085" y="2893"/>
                    <a:pt x="14015" y="2564"/>
                  </a:cubicBezTo>
                  <a:cubicBezTo>
                    <a:pt x="13886" y="1908"/>
                    <a:pt x="13518" y="1301"/>
                    <a:pt x="12991" y="833"/>
                  </a:cubicBezTo>
                  <a:cubicBezTo>
                    <a:pt x="12693" y="575"/>
                    <a:pt x="12364" y="376"/>
                    <a:pt x="12016" y="237"/>
                  </a:cubicBezTo>
                  <a:cubicBezTo>
                    <a:pt x="11837" y="167"/>
                    <a:pt x="11648" y="108"/>
                    <a:pt x="11449" y="68"/>
                  </a:cubicBezTo>
                  <a:cubicBezTo>
                    <a:pt x="11280" y="38"/>
                    <a:pt x="11091" y="18"/>
                    <a:pt x="10883" y="8"/>
                  </a:cubicBezTo>
                  <a:cubicBezTo>
                    <a:pt x="10787" y="3"/>
                    <a:pt x="10693" y="1"/>
                    <a:pt x="10601" y="1"/>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2"/>
            <p:cNvSpPr/>
            <p:nvPr/>
          </p:nvSpPr>
          <p:spPr>
            <a:xfrm>
              <a:off x="739162" y="3027713"/>
              <a:ext cx="737613" cy="598113"/>
            </a:xfrm>
            <a:custGeom>
              <a:avLst/>
              <a:gdLst/>
              <a:ahLst/>
              <a:cxnLst/>
              <a:rect l="l" t="t" r="r" b="b"/>
              <a:pathLst>
                <a:path w="14086" h="11422" extrusionOk="0">
                  <a:moveTo>
                    <a:pt x="10705" y="1"/>
                  </a:moveTo>
                  <a:cubicBezTo>
                    <a:pt x="10402" y="1"/>
                    <a:pt x="10115" y="21"/>
                    <a:pt x="9848" y="63"/>
                  </a:cubicBezTo>
                  <a:cubicBezTo>
                    <a:pt x="9530" y="113"/>
                    <a:pt x="9201" y="202"/>
                    <a:pt x="8883" y="321"/>
                  </a:cubicBezTo>
                  <a:cubicBezTo>
                    <a:pt x="8306" y="530"/>
                    <a:pt x="7749" y="869"/>
                    <a:pt x="7212" y="1296"/>
                  </a:cubicBezTo>
                  <a:cubicBezTo>
                    <a:pt x="6963" y="1505"/>
                    <a:pt x="6725" y="1734"/>
                    <a:pt x="6496" y="1972"/>
                  </a:cubicBezTo>
                  <a:cubicBezTo>
                    <a:pt x="6247" y="2231"/>
                    <a:pt x="6018" y="2500"/>
                    <a:pt x="5819" y="2759"/>
                  </a:cubicBezTo>
                  <a:cubicBezTo>
                    <a:pt x="5580" y="3057"/>
                    <a:pt x="5362" y="3365"/>
                    <a:pt x="5123" y="3723"/>
                  </a:cubicBezTo>
                  <a:cubicBezTo>
                    <a:pt x="5153" y="3773"/>
                    <a:pt x="5183" y="3813"/>
                    <a:pt x="5213" y="3862"/>
                  </a:cubicBezTo>
                  <a:lnTo>
                    <a:pt x="5242" y="3922"/>
                  </a:lnTo>
                  <a:cubicBezTo>
                    <a:pt x="5352" y="4101"/>
                    <a:pt x="5471" y="4280"/>
                    <a:pt x="5611" y="4479"/>
                  </a:cubicBezTo>
                  <a:cubicBezTo>
                    <a:pt x="5949" y="4947"/>
                    <a:pt x="6317" y="5394"/>
                    <a:pt x="6675" y="5822"/>
                  </a:cubicBezTo>
                  <a:lnTo>
                    <a:pt x="6824" y="6001"/>
                  </a:lnTo>
                  <a:cubicBezTo>
                    <a:pt x="6834" y="6021"/>
                    <a:pt x="6844" y="6031"/>
                    <a:pt x="6834" y="6041"/>
                  </a:cubicBezTo>
                  <a:cubicBezTo>
                    <a:pt x="6834" y="6051"/>
                    <a:pt x="6824" y="6070"/>
                    <a:pt x="6804" y="6070"/>
                  </a:cubicBezTo>
                  <a:cubicBezTo>
                    <a:pt x="6754" y="6070"/>
                    <a:pt x="6695" y="6081"/>
                    <a:pt x="6645" y="6081"/>
                  </a:cubicBezTo>
                  <a:cubicBezTo>
                    <a:pt x="6595" y="6081"/>
                    <a:pt x="6535" y="6070"/>
                    <a:pt x="6456" y="6061"/>
                  </a:cubicBezTo>
                  <a:cubicBezTo>
                    <a:pt x="6347" y="6041"/>
                    <a:pt x="6227" y="6011"/>
                    <a:pt x="6088" y="5971"/>
                  </a:cubicBezTo>
                  <a:cubicBezTo>
                    <a:pt x="5978" y="5931"/>
                    <a:pt x="5869" y="5882"/>
                    <a:pt x="5710" y="5812"/>
                  </a:cubicBezTo>
                  <a:cubicBezTo>
                    <a:pt x="5600" y="5752"/>
                    <a:pt x="5471" y="5683"/>
                    <a:pt x="5322" y="5593"/>
                  </a:cubicBezTo>
                  <a:cubicBezTo>
                    <a:pt x="5054" y="5434"/>
                    <a:pt x="4795" y="5255"/>
                    <a:pt x="4576" y="5096"/>
                  </a:cubicBezTo>
                  <a:lnTo>
                    <a:pt x="4497" y="5046"/>
                  </a:lnTo>
                  <a:lnTo>
                    <a:pt x="4367" y="4956"/>
                  </a:lnTo>
                  <a:cubicBezTo>
                    <a:pt x="4108" y="5404"/>
                    <a:pt x="3870" y="5862"/>
                    <a:pt x="3661" y="6249"/>
                  </a:cubicBezTo>
                  <a:lnTo>
                    <a:pt x="3452" y="6627"/>
                  </a:lnTo>
                  <a:lnTo>
                    <a:pt x="3363" y="6807"/>
                  </a:lnTo>
                  <a:cubicBezTo>
                    <a:pt x="3263" y="6986"/>
                    <a:pt x="3164" y="7175"/>
                    <a:pt x="3064" y="7374"/>
                  </a:cubicBezTo>
                  <a:cubicBezTo>
                    <a:pt x="3184" y="7562"/>
                    <a:pt x="3313" y="7761"/>
                    <a:pt x="3432" y="7960"/>
                  </a:cubicBezTo>
                  <a:lnTo>
                    <a:pt x="3472" y="8010"/>
                  </a:lnTo>
                  <a:cubicBezTo>
                    <a:pt x="3761" y="8478"/>
                    <a:pt x="4069" y="8955"/>
                    <a:pt x="4387" y="9413"/>
                  </a:cubicBezTo>
                  <a:lnTo>
                    <a:pt x="4397" y="9432"/>
                  </a:lnTo>
                  <a:cubicBezTo>
                    <a:pt x="4407" y="9432"/>
                    <a:pt x="4407" y="9443"/>
                    <a:pt x="4407" y="9443"/>
                  </a:cubicBezTo>
                  <a:cubicBezTo>
                    <a:pt x="4417" y="9452"/>
                    <a:pt x="4407" y="9463"/>
                    <a:pt x="4407" y="9472"/>
                  </a:cubicBezTo>
                  <a:cubicBezTo>
                    <a:pt x="4407" y="9483"/>
                    <a:pt x="4387" y="9492"/>
                    <a:pt x="4367" y="9492"/>
                  </a:cubicBezTo>
                  <a:cubicBezTo>
                    <a:pt x="3929" y="9423"/>
                    <a:pt x="3512" y="9313"/>
                    <a:pt x="3114" y="9164"/>
                  </a:cubicBezTo>
                  <a:cubicBezTo>
                    <a:pt x="2925" y="9094"/>
                    <a:pt x="2726" y="9005"/>
                    <a:pt x="2527" y="8906"/>
                  </a:cubicBezTo>
                  <a:lnTo>
                    <a:pt x="2258" y="8756"/>
                  </a:lnTo>
                  <a:cubicBezTo>
                    <a:pt x="1871" y="9373"/>
                    <a:pt x="1493" y="9890"/>
                    <a:pt x="1104" y="10328"/>
                  </a:cubicBezTo>
                  <a:cubicBezTo>
                    <a:pt x="777" y="10676"/>
                    <a:pt x="438" y="10995"/>
                    <a:pt x="80" y="11263"/>
                  </a:cubicBezTo>
                  <a:cubicBezTo>
                    <a:pt x="40" y="11293"/>
                    <a:pt x="21" y="11333"/>
                    <a:pt x="10" y="11382"/>
                  </a:cubicBezTo>
                  <a:cubicBezTo>
                    <a:pt x="1" y="11392"/>
                    <a:pt x="1" y="11412"/>
                    <a:pt x="1" y="11422"/>
                  </a:cubicBezTo>
                  <a:cubicBezTo>
                    <a:pt x="339" y="11373"/>
                    <a:pt x="677" y="11303"/>
                    <a:pt x="1005" y="11223"/>
                  </a:cubicBezTo>
                  <a:cubicBezTo>
                    <a:pt x="1413" y="11114"/>
                    <a:pt x="1821" y="10995"/>
                    <a:pt x="2218" y="10845"/>
                  </a:cubicBezTo>
                  <a:cubicBezTo>
                    <a:pt x="3114" y="10527"/>
                    <a:pt x="3969" y="10129"/>
                    <a:pt x="4805" y="9691"/>
                  </a:cubicBezTo>
                  <a:cubicBezTo>
                    <a:pt x="5640" y="9253"/>
                    <a:pt x="6456" y="8776"/>
                    <a:pt x="7262" y="8299"/>
                  </a:cubicBezTo>
                  <a:cubicBezTo>
                    <a:pt x="7649" y="8060"/>
                    <a:pt x="8038" y="7831"/>
                    <a:pt x="8425" y="7602"/>
                  </a:cubicBezTo>
                  <a:cubicBezTo>
                    <a:pt x="8604" y="7503"/>
                    <a:pt x="8783" y="7394"/>
                    <a:pt x="8962" y="7284"/>
                  </a:cubicBezTo>
                  <a:cubicBezTo>
                    <a:pt x="9132" y="7175"/>
                    <a:pt x="9311" y="7065"/>
                    <a:pt x="9480" y="6956"/>
                  </a:cubicBezTo>
                  <a:cubicBezTo>
                    <a:pt x="10196" y="6488"/>
                    <a:pt x="10902" y="6001"/>
                    <a:pt x="11628" y="5553"/>
                  </a:cubicBezTo>
                  <a:cubicBezTo>
                    <a:pt x="12295" y="5146"/>
                    <a:pt x="12981" y="4768"/>
                    <a:pt x="13697" y="4469"/>
                  </a:cubicBezTo>
                  <a:cubicBezTo>
                    <a:pt x="13847" y="4211"/>
                    <a:pt x="13946" y="3942"/>
                    <a:pt x="14006" y="3674"/>
                  </a:cubicBezTo>
                  <a:cubicBezTo>
                    <a:pt x="14015" y="3643"/>
                    <a:pt x="14015" y="3614"/>
                    <a:pt x="14026" y="3584"/>
                  </a:cubicBezTo>
                  <a:cubicBezTo>
                    <a:pt x="14085" y="3246"/>
                    <a:pt x="14085" y="2898"/>
                    <a:pt x="14015" y="2569"/>
                  </a:cubicBezTo>
                  <a:cubicBezTo>
                    <a:pt x="13886" y="1913"/>
                    <a:pt x="13518" y="1296"/>
                    <a:pt x="12991" y="838"/>
                  </a:cubicBezTo>
                  <a:cubicBezTo>
                    <a:pt x="12693" y="570"/>
                    <a:pt x="12364" y="371"/>
                    <a:pt x="12016" y="242"/>
                  </a:cubicBezTo>
                  <a:cubicBezTo>
                    <a:pt x="11837" y="162"/>
                    <a:pt x="11638" y="113"/>
                    <a:pt x="11459" y="73"/>
                  </a:cubicBezTo>
                  <a:cubicBezTo>
                    <a:pt x="11270" y="33"/>
                    <a:pt x="11081" y="13"/>
                    <a:pt x="10883" y="3"/>
                  </a:cubicBezTo>
                  <a:cubicBezTo>
                    <a:pt x="10823" y="1"/>
                    <a:pt x="10764" y="1"/>
                    <a:pt x="10705" y="1"/>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2"/>
            <p:cNvSpPr/>
            <p:nvPr/>
          </p:nvSpPr>
          <p:spPr>
            <a:xfrm>
              <a:off x="1323032" y="3061331"/>
              <a:ext cx="121958" cy="304084"/>
            </a:xfrm>
            <a:custGeom>
              <a:avLst/>
              <a:gdLst/>
              <a:ahLst/>
              <a:cxnLst/>
              <a:rect l="l" t="t" r="r" b="b"/>
              <a:pathLst>
                <a:path w="2329" h="5807" extrusionOk="0">
                  <a:moveTo>
                    <a:pt x="1742" y="2853"/>
                  </a:moveTo>
                  <a:cubicBezTo>
                    <a:pt x="1742" y="2861"/>
                    <a:pt x="1742" y="2871"/>
                    <a:pt x="1749" y="2880"/>
                  </a:cubicBezTo>
                  <a:lnTo>
                    <a:pt x="1749" y="2880"/>
                  </a:lnTo>
                  <a:cubicBezTo>
                    <a:pt x="1747" y="2871"/>
                    <a:pt x="1744" y="2862"/>
                    <a:pt x="1742" y="2853"/>
                  </a:cubicBezTo>
                  <a:close/>
                  <a:moveTo>
                    <a:pt x="43" y="1"/>
                  </a:moveTo>
                  <a:cubicBezTo>
                    <a:pt x="29" y="1"/>
                    <a:pt x="17" y="6"/>
                    <a:pt x="11" y="17"/>
                  </a:cubicBezTo>
                  <a:cubicBezTo>
                    <a:pt x="11" y="28"/>
                    <a:pt x="1" y="28"/>
                    <a:pt x="1" y="37"/>
                  </a:cubicBezTo>
                  <a:cubicBezTo>
                    <a:pt x="1" y="48"/>
                    <a:pt x="11" y="67"/>
                    <a:pt x="21" y="77"/>
                  </a:cubicBezTo>
                  <a:cubicBezTo>
                    <a:pt x="100" y="147"/>
                    <a:pt x="180" y="216"/>
                    <a:pt x="259" y="296"/>
                  </a:cubicBezTo>
                  <a:cubicBezTo>
                    <a:pt x="568" y="605"/>
                    <a:pt x="847" y="952"/>
                    <a:pt x="1075" y="1330"/>
                  </a:cubicBezTo>
                  <a:cubicBezTo>
                    <a:pt x="1364" y="1818"/>
                    <a:pt x="1592" y="2335"/>
                    <a:pt x="1751" y="2882"/>
                  </a:cubicBezTo>
                  <a:cubicBezTo>
                    <a:pt x="1751" y="2881"/>
                    <a:pt x="1750" y="2881"/>
                    <a:pt x="1749" y="2880"/>
                  </a:cubicBezTo>
                  <a:lnTo>
                    <a:pt x="1749" y="2880"/>
                  </a:lnTo>
                  <a:cubicBezTo>
                    <a:pt x="1835" y="3189"/>
                    <a:pt x="1902" y="3498"/>
                    <a:pt x="1950" y="3807"/>
                  </a:cubicBezTo>
                  <a:cubicBezTo>
                    <a:pt x="2000" y="4115"/>
                    <a:pt x="2030" y="4434"/>
                    <a:pt x="2040" y="4752"/>
                  </a:cubicBezTo>
                  <a:lnTo>
                    <a:pt x="2040" y="4772"/>
                  </a:lnTo>
                  <a:cubicBezTo>
                    <a:pt x="2040" y="5061"/>
                    <a:pt x="2030" y="5349"/>
                    <a:pt x="2010" y="5638"/>
                  </a:cubicBezTo>
                  <a:cubicBezTo>
                    <a:pt x="2000" y="5717"/>
                    <a:pt x="2060" y="5797"/>
                    <a:pt x="2140" y="5806"/>
                  </a:cubicBezTo>
                  <a:cubicBezTo>
                    <a:pt x="2219" y="5806"/>
                    <a:pt x="2288" y="5747"/>
                    <a:pt x="2299" y="5667"/>
                  </a:cubicBezTo>
                  <a:cubicBezTo>
                    <a:pt x="2319" y="5468"/>
                    <a:pt x="2328" y="5269"/>
                    <a:pt x="2328" y="5070"/>
                  </a:cubicBezTo>
                  <a:cubicBezTo>
                    <a:pt x="2319" y="4862"/>
                    <a:pt x="2319" y="4653"/>
                    <a:pt x="2299" y="4454"/>
                  </a:cubicBezTo>
                  <a:cubicBezTo>
                    <a:pt x="2259" y="4026"/>
                    <a:pt x="2179" y="3598"/>
                    <a:pt x="2060" y="3191"/>
                  </a:cubicBezTo>
                  <a:cubicBezTo>
                    <a:pt x="1950" y="2773"/>
                    <a:pt x="1801" y="2375"/>
                    <a:pt x="1612" y="1987"/>
                  </a:cubicBezTo>
                  <a:cubicBezTo>
                    <a:pt x="1423" y="1609"/>
                    <a:pt x="1205" y="1241"/>
                    <a:pt x="946" y="913"/>
                  </a:cubicBezTo>
                  <a:cubicBezTo>
                    <a:pt x="816" y="744"/>
                    <a:pt x="677" y="585"/>
                    <a:pt x="528" y="435"/>
                  </a:cubicBezTo>
                  <a:cubicBezTo>
                    <a:pt x="379" y="286"/>
                    <a:pt x="230" y="137"/>
                    <a:pt x="71" y="8"/>
                  </a:cubicBezTo>
                  <a:cubicBezTo>
                    <a:pt x="62" y="3"/>
                    <a:pt x="52" y="1"/>
                    <a:pt x="43" y="1"/>
                  </a:cubicBezTo>
                  <a:close/>
                </a:path>
              </a:pathLst>
            </a:custGeom>
            <a:solidFill>
              <a:srgbClr val="815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2"/>
            <p:cNvSpPr/>
            <p:nvPr/>
          </p:nvSpPr>
          <p:spPr>
            <a:xfrm>
              <a:off x="1161067" y="3108251"/>
              <a:ext cx="215691" cy="324035"/>
            </a:xfrm>
            <a:custGeom>
              <a:avLst/>
              <a:gdLst/>
              <a:ahLst/>
              <a:cxnLst/>
              <a:rect l="l" t="t" r="r" b="b"/>
              <a:pathLst>
                <a:path w="4119" h="6188" extrusionOk="0">
                  <a:moveTo>
                    <a:pt x="2847" y="2898"/>
                  </a:moveTo>
                  <a:cubicBezTo>
                    <a:pt x="2849" y="2905"/>
                    <a:pt x="2855" y="2911"/>
                    <a:pt x="2855" y="2911"/>
                  </a:cubicBezTo>
                  <a:cubicBezTo>
                    <a:pt x="2852" y="2907"/>
                    <a:pt x="2849" y="2902"/>
                    <a:pt x="2847" y="2898"/>
                  </a:cubicBezTo>
                  <a:close/>
                  <a:moveTo>
                    <a:pt x="45" y="0"/>
                  </a:moveTo>
                  <a:cubicBezTo>
                    <a:pt x="33" y="0"/>
                    <a:pt x="22" y="5"/>
                    <a:pt x="10" y="17"/>
                  </a:cubicBezTo>
                  <a:cubicBezTo>
                    <a:pt x="10" y="27"/>
                    <a:pt x="10" y="27"/>
                    <a:pt x="1" y="36"/>
                  </a:cubicBezTo>
                  <a:cubicBezTo>
                    <a:pt x="1" y="47"/>
                    <a:pt x="10" y="67"/>
                    <a:pt x="21" y="76"/>
                  </a:cubicBezTo>
                  <a:cubicBezTo>
                    <a:pt x="558" y="395"/>
                    <a:pt x="1055" y="783"/>
                    <a:pt x="1513" y="1210"/>
                  </a:cubicBezTo>
                  <a:cubicBezTo>
                    <a:pt x="2026" y="1714"/>
                    <a:pt x="2470" y="2286"/>
                    <a:pt x="2847" y="2898"/>
                  </a:cubicBezTo>
                  <a:lnTo>
                    <a:pt x="2847" y="2898"/>
                  </a:lnTo>
                  <a:cubicBezTo>
                    <a:pt x="2846" y="2896"/>
                    <a:pt x="2845" y="2894"/>
                    <a:pt x="2845" y="2892"/>
                  </a:cubicBezTo>
                  <a:lnTo>
                    <a:pt x="2845" y="2892"/>
                  </a:lnTo>
                  <a:cubicBezTo>
                    <a:pt x="3164" y="3418"/>
                    <a:pt x="3412" y="3986"/>
                    <a:pt x="3591" y="4572"/>
                  </a:cubicBezTo>
                  <a:cubicBezTo>
                    <a:pt x="3730" y="5060"/>
                    <a:pt x="3820" y="5567"/>
                    <a:pt x="3840" y="6075"/>
                  </a:cubicBezTo>
                  <a:cubicBezTo>
                    <a:pt x="3850" y="6104"/>
                    <a:pt x="3870" y="6144"/>
                    <a:pt x="3900" y="6164"/>
                  </a:cubicBezTo>
                  <a:cubicBezTo>
                    <a:pt x="3921" y="6178"/>
                    <a:pt x="3943" y="6188"/>
                    <a:pt x="3969" y="6188"/>
                  </a:cubicBezTo>
                  <a:cubicBezTo>
                    <a:pt x="3979" y="6188"/>
                    <a:pt x="3989" y="6186"/>
                    <a:pt x="3999" y="6184"/>
                  </a:cubicBezTo>
                  <a:cubicBezTo>
                    <a:pt x="4039" y="6184"/>
                    <a:pt x="4068" y="6164"/>
                    <a:pt x="4088" y="6134"/>
                  </a:cubicBezTo>
                  <a:cubicBezTo>
                    <a:pt x="4099" y="6114"/>
                    <a:pt x="4108" y="6094"/>
                    <a:pt x="4119" y="6064"/>
                  </a:cubicBezTo>
                  <a:cubicBezTo>
                    <a:pt x="4108" y="6055"/>
                    <a:pt x="4108" y="6044"/>
                    <a:pt x="4108" y="6035"/>
                  </a:cubicBezTo>
                  <a:cubicBezTo>
                    <a:pt x="4099" y="5637"/>
                    <a:pt x="4029" y="5249"/>
                    <a:pt x="3929" y="4881"/>
                  </a:cubicBezTo>
                  <a:cubicBezTo>
                    <a:pt x="3820" y="4493"/>
                    <a:pt x="3691" y="4125"/>
                    <a:pt x="3522" y="3757"/>
                  </a:cubicBezTo>
                  <a:cubicBezTo>
                    <a:pt x="3153" y="2971"/>
                    <a:pt x="2656" y="2235"/>
                    <a:pt x="2070" y="1599"/>
                  </a:cubicBezTo>
                  <a:cubicBezTo>
                    <a:pt x="1771" y="1290"/>
                    <a:pt x="1462" y="991"/>
                    <a:pt x="1124" y="723"/>
                  </a:cubicBezTo>
                  <a:cubicBezTo>
                    <a:pt x="786" y="454"/>
                    <a:pt x="438" y="215"/>
                    <a:pt x="70" y="7"/>
                  </a:cubicBezTo>
                  <a:cubicBezTo>
                    <a:pt x="62" y="3"/>
                    <a:pt x="53" y="0"/>
                    <a:pt x="45"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2"/>
            <p:cNvSpPr/>
            <p:nvPr/>
          </p:nvSpPr>
          <p:spPr>
            <a:xfrm>
              <a:off x="1064191" y="3228219"/>
              <a:ext cx="219305" cy="279472"/>
            </a:xfrm>
            <a:custGeom>
              <a:avLst/>
              <a:gdLst/>
              <a:ahLst/>
              <a:cxnLst/>
              <a:rect l="l" t="t" r="r" b="b"/>
              <a:pathLst>
                <a:path w="4188" h="5337" extrusionOk="0">
                  <a:moveTo>
                    <a:pt x="49" y="1"/>
                  </a:moveTo>
                  <a:cubicBezTo>
                    <a:pt x="33" y="1"/>
                    <a:pt x="18" y="17"/>
                    <a:pt x="10" y="33"/>
                  </a:cubicBezTo>
                  <a:cubicBezTo>
                    <a:pt x="1" y="53"/>
                    <a:pt x="10" y="73"/>
                    <a:pt x="20" y="83"/>
                  </a:cubicBezTo>
                  <a:cubicBezTo>
                    <a:pt x="498" y="352"/>
                    <a:pt x="936" y="690"/>
                    <a:pt x="1333" y="1078"/>
                  </a:cubicBezTo>
                  <a:lnTo>
                    <a:pt x="1333" y="1068"/>
                  </a:lnTo>
                  <a:cubicBezTo>
                    <a:pt x="1880" y="1605"/>
                    <a:pt x="2348" y="2232"/>
                    <a:pt x="2746" y="2888"/>
                  </a:cubicBezTo>
                  <a:cubicBezTo>
                    <a:pt x="2735" y="2878"/>
                    <a:pt x="2735" y="2868"/>
                    <a:pt x="2726" y="2868"/>
                  </a:cubicBezTo>
                  <a:cubicBezTo>
                    <a:pt x="2954" y="3256"/>
                    <a:pt x="3173" y="3654"/>
                    <a:pt x="3363" y="4052"/>
                  </a:cubicBezTo>
                  <a:cubicBezTo>
                    <a:pt x="3561" y="4450"/>
                    <a:pt x="3730" y="4848"/>
                    <a:pt x="3909" y="5256"/>
                  </a:cubicBezTo>
                  <a:cubicBezTo>
                    <a:pt x="3932" y="5307"/>
                    <a:pt x="3981" y="5337"/>
                    <a:pt x="4033" y="5337"/>
                  </a:cubicBezTo>
                  <a:cubicBezTo>
                    <a:pt x="4051" y="5337"/>
                    <a:pt x="4070" y="5333"/>
                    <a:pt x="4088" y="5325"/>
                  </a:cubicBezTo>
                  <a:cubicBezTo>
                    <a:pt x="4158" y="5296"/>
                    <a:pt x="4188" y="5206"/>
                    <a:pt x="4158" y="5136"/>
                  </a:cubicBezTo>
                  <a:cubicBezTo>
                    <a:pt x="3999" y="4758"/>
                    <a:pt x="3830" y="4390"/>
                    <a:pt x="3641" y="4022"/>
                  </a:cubicBezTo>
                  <a:cubicBezTo>
                    <a:pt x="3233" y="3216"/>
                    <a:pt x="2755" y="2451"/>
                    <a:pt x="2169" y="1754"/>
                  </a:cubicBezTo>
                  <a:cubicBezTo>
                    <a:pt x="1880" y="1416"/>
                    <a:pt x="1572" y="1098"/>
                    <a:pt x="1234" y="809"/>
                  </a:cubicBezTo>
                  <a:cubicBezTo>
                    <a:pt x="1064" y="660"/>
                    <a:pt x="885" y="521"/>
                    <a:pt x="697" y="391"/>
                  </a:cubicBezTo>
                  <a:cubicBezTo>
                    <a:pt x="518" y="272"/>
                    <a:pt x="339" y="153"/>
                    <a:pt x="140" y="53"/>
                  </a:cubicBezTo>
                  <a:lnTo>
                    <a:pt x="149" y="53"/>
                  </a:lnTo>
                  <a:cubicBezTo>
                    <a:pt x="120" y="33"/>
                    <a:pt x="90" y="24"/>
                    <a:pt x="60" y="4"/>
                  </a:cubicBezTo>
                  <a:cubicBezTo>
                    <a:pt x="56" y="2"/>
                    <a:pt x="53" y="1"/>
                    <a:pt x="4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2"/>
            <p:cNvSpPr/>
            <p:nvPr/>
          </p:nvSpPr>
          <p:spPr>
            <a:xfrm>
              <a:off x="1080843" y="3380391"/>
              <a:ext cx="99546" cy="125833"/>
            </a:xfrm>
            <a:custGeom>
              <a:avLst/>
              <a:gdLst/>
              <a:ahLst/>
              <a:cxnLst/>
              <a:rect l="l" t="t" r="r" b="b"/>
              <a:pathLst>
                <a:path w="1901" h="2403" extrusionOk="0">
                  <a:moveTo>
                    <a:pt x="42" y="0"/>
                  </a:moveTo>
                  <a:cubicBezTo>
                    <a:pt x="29" y="0"/>
                    <a:pt x="16" y="6"/>
                    <a:pt x="10" y="12"/>
                  </a:cubicBezTo>
                  <a:cubicBezTo>
                    <a:pt x="10" y="22"/>
                    <a:pt x="1" y="32"/>
                    <a:pt x="1" y="32"/>
                  </a:cubicBezTo>
                  <a:lnTo>
                    <a:pt x="1" y="52"/>
                  </a:lnTo>
                  <a:cubicBezTo>
                    <a:pt x="1" y="62"/>
                    <a:pt x="10" y="72"/>
                    <a:pt x="21" y="82"/>
                  </a:cubicBezTo>
                  <a:cubicBezTo>
                    <a:pt x="100" y="151"/>
                    <a:pt x="170" y="221"/>
                    <a:pt x="249" y="290"/>
                  </a:cubicBezTo>
                  <a:cubicBezTo>
                    <a:pt x="488" y="529"/>
                    <a:pt x="727" y="778"/>
                    <a:pt x="936" y="1046"/>
                  </a:cubicBezTo>
                  <a:cubicBezTo>
                    <a:pt x="1155" y="1305"/>
                    <a:pt x="1354" y="1583"/>
                    <a:pt x="1533" y="1872"/>
                  </a:cubicBezTo>
                  <a:lnTo>
                    <a:pt x="1522" y="1872"/>
                  </a:lnTo>
                  <a:cubicBezTo>
                    <a:pt x="1622" y="2031"/>
                    <a:pt x="1712" y="2200"/>
                    <a:pt x="1801" y="2370"/>
                  </a:cubicBezTo>
                  <a:cubicBezTo>
                    <a:pt x="1809" y="2392"/>
                    <a:pt x="1827" y="2403"/>
                    <a:pt x="1848" y="2403"/>
                  </a:cubicBezTo>
                  <a:cubicBezTo>
                    <a:pt x="1856" y="2403"/>
                    <a:pt x="1863" y="2402"/>
                    <a:pt x="1871" y="2399"/>
                  </a:cubicBezTo>
                  <a:cubicBezTo>
                    <a:pt x="1891" y="2390"/>
                    <a:pt x="1900" y="2359"/>
                    <a:pt x="1891" y="2330"/>
                  </a:cubicBezTo>
                  <a:cubicBezTo>
                    <a:pt x="1662" y="1882"/>
                    <a:pt x="1393" y="1464"/>
                    <a:pt x="1085" y="1077"/>
                  </a:cubicBezTo>
                  <a:cubicBezTo>
                    <a:pt x="777" y="688"/>
                    <a:pt x="428" y="340"/>
                    <a:pt x="70" y="12"/>
                  </a:cubicBezTo>
                  <a:cubicBezTo>
                    <a:pt x="62" y="3"/>
                    <a:pt x="52" y="0"/>
                    <a:pt x="42"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2"/>
            <p:cNvSpPr/>
            <p:nvPr/>
          </p:nvSpPr>
          <p:spPr>
            <a:xfrm>
              <a:off x="937101" y="3401023"/>
              <a:ext cx="145889" cy="153168"/>
            </a:xfrm>
            <a:custGeom>
              <a:avLst/>
              <a:gdLst/>
              <a:ahLst/>
              <a:cxnLst/>
              <a:rect l="l" t="t" r="r" b="b"/>
              <a:pathLst>
                <a:path w="2786" h="2925" extrusionOk="0">
                  <a:moveTo>
                    <a:pt x="40" y="1"/>
                  </a:moveTo>
                  <a:cubicBezTo>
                    <a:pt x="30" y="1"/>
                    <a:pt x="20" y="6"/>
                    <a:pt x="10" y="16"/>
                  </a:cubicBezTo>
                  <a:cubicBezTo>
                    <a:pt x="10" y="26"/>
                    <a:pt x="10" y="26"/>
                    <a:pt x="0" y="36"/>
                  </a:cubicBezTo>
                  <a:cubicBezTo>
                    <a:pt x="0" y="55"/>
                    <a:pt x="10" y="75"/>
                    <a:pt x="20" y="75"/>
                  </a:cubicBezTo>
                  <a:cubicBezTo>
                    <a:pt x="418" y="314"/>
                    <a:pt x="776" y="613"/>
                    <a:pt x="1104" y="931"/>
                  </a:cubicBezTo>
                  <a:lnTo>
                    <a:pt x="1104" y="931"/>
                  </a:lnTo>
                  <a:cubicBezTo>
                    <a:pt x="1250" y="1076"/>
                    <a:pt x="1396" y="1223"/>
                    <a:pt x="1532" y="1379"/>
                  </a:cubicBezTo>
                  <a:cubicBezTo>
                    <a:pt x="1661" y="1528"/>
                    <a:pt x="1791" y="1687"/>
                    <a:pt x="1910" y="1856"/>
                  </a:cubicBezTo>
                  <a:cubicBezTo>
                    <a:pt x="2030" y="2015"/>
                    <a:pt x="2139" y="2184"/>
                    <a:pt x="2258" y="2354"/>
                  </a:cubicBezTo>
                  <a:cubicBezTo>
                    <a:pt x="2368" y="2513"/>
                    <a:pt x="2467" y="2681"/>
                    <a:pt x="2576" y="2861"/>
                  </a:cubicBezTo>
                  <a:cubicBezTo>
                    <a:pt x="2576" y="2871"/>
                    <a:pt x="2596" y="2891"/>
                    <a:pt x="2607" y="2900"/>
                  </a:cubicBezTo>
                  <a:cubicBezTo>
                    <a:pt x="2626" y="2911"/>
                    <a:pt x="2646" y="2920"/>
                    <a:pt x="2666" y="2920"/>
                  </a:cubicBezTo>
                  <a:cubicBezTo>
                    <a:pt x="2672" y="2923"/>
                    <a:pt x="2678" y="2924"/>
                    <a:pt x="2684" y="2924"/>
                  </a:cubicBezTo>
                  <a:cubicBezTo>
                    <a:pt x="2702" y="2924"/>
                    <a:pt x="2724" y="2915"/>
                    <a:pt x="2746" y="2900"/>
                  </a:cubicBezTo>
                  <a:cubicBezTo>
                    <a:pt x="2766" y="2880"/>
                    <a:pt x="2775" y="2851"/>
                    <a:pt x="2786" y="2821"/>
                  </a:cubicBezTo>
                  <a:cubicBezTo>
                    <a:pt x="2786" y="2801"/>
                    <a:pt x="2786" y="2791"/>
                    <a:pt x="2775" y="2771"/>
                  </a:cubicBezTo>
                  <a:cubicBezTo>
                    <a:pt x="2766" y="2761"/>
                    <a:pt x="2766" y="2751"/>
                    <a:pt x="2755" y="2741"/>
                  </a:cubicBezTo>
                  <a:cubicBezTo>
                    <a:pt x="2596" y="2473"/>
                    <a:pt x="2408" y="2204"/>
                    <a:pt x="2209" y="1945"/>
                  </a:cubicBezTo>
                  <a:cubicBezTo>
                    <a:pt x="2109" y="1816"/>
                    <a:pt x="1999" y="1687"/>
                    <a:pt x="1900" y="1567"/>
                  </a:cubicBezTo>
                  <a:cubicBezTo>
                    <a:pt x="1791" y="1439"/>
                    <a:pt x="1681" y="1319"/>
                    <a:pt x="1562" y="1200"/>
                  </a:cubicBezTo>
                  <a:cubicBezTo>
                    <a:pt x="1333" y="971"/>
                    <a:pt x="1104" y="752"/>
                    <a:pt x="846" y="543"/>
                  </a:cubicBezTo>
                  <a:cubicBezTo>
                    <a:pt x="597" y="354"/>
                    <a:pt x="339" y="175"/>
                    <a:pt x="70" y="16"/>
                  </a:cubicBezTo>
                  <a:cubicBezTo>
                    <a:pt x="60" y="6"/>
                    <a:pt x="50" y="1"/>
                    <a:pt x="4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2"/>
            <p:cNvSpPr/>
            <p:nvPr/>
          </p:nvSpPr>
          <p:spPr>
            <a:xfrm>
              <a:off x="868870" y="3519421"/>
              <a:ext cx="103159" cy="97608"/>
            </a:xfrm>
            <a:custGeom>
              <a:avLst/>
              <a:gdLst/>
              <a:ahLst/>
              <a:cxnLst/>
              <a:rect l="l" t="t" r="r" b="b"/>
              <a:pathLst>
                <a:path w="1970" h="1864" extrusionOk="0">
                  <a:moveTo>
                    <a:pt x="59" y="0"/>
                  </a:moveTo>
                  <a:cubicBezTo>
                    <a:pt x="40" y="0"/>
                    <a:pt x="18" y="17"/>
                    <a:pt x="10" y="33"/>
                  </a:cubicBezTo>
                  <a:cubicBezTo>
                    <a:pt x="0" y="53"/>
                    <a:pt x="20" y="73"/>
                    <a:pt x="40" y="82"/>
                  </a:cubicBezTo>
                  <a:cubicBezTo>
                    <a:pt x="80" y="113"/>
                    <a:pt x="130" y="132"/>
                    <a:pt x="179" y="162"/>
                  </a:cubicBezTo>
                  <a:cubicBezTo>
                    <a:pt x="493" y="339"/>
                    <a:pt x="779" y="554"/>
                    <a:pt x="1035" y="809"/>
                  </a:cubicBezTo>
                  <a:lnTo>
                    <a:pt x="1035" y="809"/>
                  </a:lnTo>
                  <a:cubicBezTo>
                    <a:pt x="1035" y="809"/>
                    <a:pt x="1035" y="809"/>
                    <a:pt x="1035" y="809"/>
                  </a:cubicBezTo>
                  <a:cubicBezTo>
                    <a:pt x="1194" y="968"/>
                    <a:pt x="1343" y="1127"/>
                    <a:pt x="1483" y="1306"/>
                  </a:cubicBezTo>
                  <a:cubicBezTo>
                    <a:pt x="1622" y="1475"/>
                    <a:pt x="1751" y="1654"/>
                    <a:pt x="1860" y="1833"/>
                  </a:cubicBezTo>
                  <a:cubicBezTo>
                    <a:pt x="1870" y="1853"/>
                    <a:pt x="1890" y="1863"/>
                    <a:pt x="1900" y="1863"/>
                  </a:cubicBezTo>
                  <a:cubicBezTo>
                    <a:pt x="1920" y="1863"/>
                    <a:pt x="1930" y="1853"/>
                    <a:pt x="1950" y="1843"/>
                  </a:cubicBezTo>
                  <a:cubicBezTo>
                    <a:pt x="1960" y="1833"/>
                    <a:pt x="1970" y="1823"/>
                    <a:pt x="1970" y="1803"/>
                  </a:cubicBezTo>
                  <a:cubicBezTo>
                    <a:pt x="1970" y="1793"/>
                    <a:pt x="1960" y="1784"/>
                    <a:pt x="1950" y="1764"/>
                  </a:cubicBezTo>
                  <a:cubicBezTo>
                    <a:pt x="1721" y="1395"/>
                    <a:pt x="1443" y="1057"/>
                    <a:pt x="1134" y="759"/>
                  </a:cubicBezTo>
                  <a:cubicBezTo>
                    <a:pt x="965" y="600"/>
                    <a:pt x="796" y="460"/>
                    <a:pt x="617" y="331"/>
                  </a:cubicBezTo>
                  <a:cubicBezTo>
                    <a:pt x="438" y="202"/>
                    <a:pt x="259" y="102"/>
                    <a:pt x="70" y="3"/>
                  </a:cubicBezTo>
                  <a:cubicBezTo>
                    <a:pt x="67" y="1"/>
                    <a:pt x="63" y="0"/>
                    <a:pt x="5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2"/>
            <p:cNvSpPr/>
            <p:nvPr/>
          </p:nvSpPr>
          <p:spPr>
            <a:xfrm>
              <a:off x="807917" y="3581735"/>
              <a:ext cx="62000" cy="51422"/>
            </a:xfrm>
            <a:custGeom>
              <a:avLst/>
              <a:gdLst/>
              <a:ahLst/>
              <a:cxnLst/>
              <a:rect l="l" t="t" r="r" b="b"/>
              <a:pathLst>
                <a:path w="1184" h="982" extrusionOk="0">
                  <a:moveTo>
                    <a:pt x="43" y="0"/>
                  </a:moveTo>
                  <a:cubicBezTo>
                    <a:pt x="29" y="0"/>
                    <a:pt x="16" y="5"/>
                    <a:pt x="10" y="17"/>
                  </a:cubicBezTo>
                  <a:cubicBezTo>
                    <a:pt x="1" y="17"/>
                    <a:pt x="1" y="26"/>
                    <a:pt x="1" y="37"/>
                  </a:cubicBezTo>
                  <a:cubicBezTo>
                    <a:pt x="1" y="46"/>
                    <a:pt x="1" y="66"/>
                    <a:pt x="21" y="76"/>
                  </a:cubicBezTo>
                  <a:cubicBezTo>
                    <a:pt x="348" y="315"/>
                    <a:pt x="677" y="574"/>
                    <a:pt x="975" y="862"/>
                  </a:cubicBezTo>
                  <a:cubicBezTo>
                    <a:pt x="975" y="852"/>
                    <a:pt x="965" y="852"/>
                    <a:pt x="965" y="842"/>
                  </a:cubicBezTo>
                  <a:lnTo>
                    <a:pt x="965" y="842"/>
                  </a:lnTo>
                  <a:cubicBezTo>
                    <a:pt x="1005" y="882"/>
                    <a:pt x="1045" y="921"/>
                    <a:pt x="1075" y="961"/>
                  </a:cubicBezTo>
                  <a:cubicBezTo>
                    <a:pt x="1084" y="972"/>
                    <a:pt x="1095" y="981"/>
                    <a:pt x="1115" y="981"/>
                  </a:cubicBezTo>
                  <a:cubicBezTo>
                    <a:pt x="1135" y="981"/>
                    <a:pt x="1144" y="981"/>
                    <a:pt x="1154" y="972"/>
                  </a:cubicBezTo>
                  <a:cubicBezTo>
                    <a:pt x="1174" y="961"/>
                    <a:pt x="1174" y="941"/>
                    <a:pt x="1174" y="932"/>
                  </a:cubicBezTo>
                  <a:cubicBezTo>
                    <a:pt x="1184" y="912"/>
                    <a:pt x="1174" y="902"/>
                    <a:pt x="1164" y="892"/>
                  </a:cubicBezTo>
                  <a:cubicBezTo>
                    <a:pt x="1005" y="723"/>
                    <a:pt x="816" y="563"/>
                    <a:pt x="637" y="415"/>
                  </a:cubicBezTo>
                  <a:cubicBezTo>
                    <a:pt x="448" y="275"/>
                    <a:pt x="259" y="146"/>
                    <a:pt x="70" y="6"/>
                  </a:cubicBezTo>
                  <a:cubicBezTo>
                    <a:pt x="62" y="2"/>
                    <a:pt x="52" y="0"/>
                    <a:pt x="43"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2"/>
            <p:cNvSpPr/>
            <p:nvPr/>
          </p:nvSpPr>
          <p:spPr>
            <a:xfrm>
              <a:off x="3807594" y="3431552"/>
              <a:ext cx="52" cy="52"/>
            </a:xfrm>
            <a:custGeom>
              <a:avLst/>
              <a:gdLst/>
              <a:ahLst/>
              <a:cxnLst/>
              <a:rect l="l" t="t" r="r" b="b"/>
              <a:pathLst>
                <a:path w="1" h="1" extrusionOk="0">
                  <a:moveTo>
                    <a:pt x="0" y="0"/>
                  </a:moveTo>
                  <a:lnTo>
                    <a:pt x="0" y="0"/>
                  </a:lnTo>
                  <a:lnTo>
                    <a:pt x="0" y="0"/>
                  </a:ln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2"/>
            <p:cNvSpPr/>
            <p:nvPr/>
          </p:nvSpPr>
          <p:spPr>
            <a:xfrm>
              <a:off x="3807594" y="3431552"/>
              <a:ext cx="52" cy="52"/>
            </a:xfrm>
            <a:custGeom>
              <a:avLst/>
              <a:gdLst/>
              <a:ahLst/>
              <a:cxnLst/>
              <a:rect l="l" t="t" r="r" b="b"/>
              <a:pathLst>
                <a:path w="1" h="1" extrusionOk="0">
                  <a:moveTo>
                    <a:pt x="0" y="0"/>
                  </a:moveTo>
                  <a:lnTo>
                    <a:pt x="0" y="0"/>
                  </a:lnTo>
                  <a:lnTo>
                    <a:pt x="0" y="0"/>
                  </a:ln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2"/>
            <p:cNvSpPr/>
            <p:nvPr/>
          </p:nvSpPr>
          <p:spPr>
            <a:xfrm>
              <a:off x="3542470" y="3281369"/>
              <a:ext cx="528206" cy="434787"/>
            </a:xfrm>
            <a:custGeom>
              <a:avLst/>
              <a:gdLst/>
              <a:ahLst/>
              <a:cxnLst/>
              <a:rect l="l" t="t" r="r" b="b"/>
              <a:pathLst>
                <a:path w="10087" h="8303" extrusionOk="0">
                  <a:moveTo>
                    <a:pt x="2602" y="1"/>
                  </a:moveTo>
                  <a:cubicBezTo>
                    <a:pt x="2432" y="1"/>
                    <a:pt x="2262" y="18"/>
                    <a:pt x="2099" y="43"/>
                  </a:cubicBezTo>
                  <a:cubicBezTo>
                    <a:pt x="1911" y="83"/>
                    <a:pt x="1701" y="132"/>
                    <a:pt x="1493" y="222"/>
                  </a:cubicBezTo>
                  <a:cubicBezTo>
                    <a:pt x="1373" y="262"/>
                    <a:pt x="1264" y="311"/>
                    <a:pt x="1174" y="371"/>
                  </a:cubicBezTo>
                  <a:cubicBezTo>
                    <a:pt x="1065" y="431"/>
                    <a:pt x="965" y="501"/>
                    <a:pt x="876" y="580"/>
                  </a:cubicBezTo>
                  <a:cubicBezTo>
                    <a:pt x="697" y="729"/>
                    <a:pt x="547" y="908"/>
                    <a:pt x="428" y="1117"/>
                  </a:cubicBezTo>
                  <a:cubicBezTo>
                    <a:pt x="220" y="1495"/>
                    <a:pt x="130" y="1923"/>
                    <a:pt x="180" y="2321"/>
                  </a:cubicBezTo>
                  <a:cubicBezTo>
                    <a:pt x="209" y="2530"/>
                    <a:pt x="279" y="2729"/>
                    <a:pt x="379" y="2917"/>
                  </a:cubicBezTo>
                  <a:cubicBezTo>
                    <a:pt x="388" y="2928"/>
                    <a:pt x="399" y="2948"/>
                    <a:pt x="408" y="2968"/>
                  </a:cubicBezTo>
                  <a:cubicBezTo>
                    <a:pt x="508" y="3127"/>
                    <a:pt x="627" y="3275"/>
                    <a:pt x="786" y="3405"/>
                  </a:cubicBezTo>
                  <a:cubicBezTo>
                    <a:pt x="647" y="3634"/>
                    <a:pt x="488" y="3892"/>
                    <a:pt x="348" y="4151"/>
                  </a:cubicBezTo>
                  <a:cubicBezTo>
                    <a:pt x="279" y="4300"/>
                    <a:pt x="220" y="4429"/>
                    <a:pt x="169" y="4559"/>
                  </a:cubicBezTo>
                  <a:cubicBezTo>
                    <a:pt x="130" y="4688"/>
                    <a:pt x="90" y="4827"/>
                    <a:pt x="60" y="4977"/>
                  </a:cubicBezTo>
                  <a:cubicBezTo>
                    <a:pt x="10" y="5205"/>
                    <a:pt x="1" y="5444"/>
                    <a:pt x="21" y="5693"/>
                  </a:cubicBezTo>
                  <a:cubicBezTo>
                    <a:pt x="40" y="5901"/>
                    <a:pt x="90" y="6120"/>
                    <a:pt x="169" y="6349"/>
                  </a:cubicBezTo>
                  <a:cubicBezTo>
                    <a:pt x="220" y="6478"/>
                    <a:pt x="289" y="6608"/>
                    <a:pt x="368" y="6737"/>
                  </a:cubicBezTo>
                  <a:cubicBezTo>
                    <a:pt x="399" y="6797"/>
                    <a:pt x="448" y="6867"/>
                    <a:pt x="488" y="6926"/>
                  </a:cubicBezTo>
                  <a:cubicBezTo>
                    <a:pt x="607" y="7095"/>
                    <a:pt x="757" y="7265"/>
                    <a:pt x="936" y="7424"/>
                  </a:cubicBezTo>
                  <a:cubicBezTo>
                    <a:pt x="1095" y="7563"/>
                    <a:pt x="1274" y="7692"/>
                    <a:pt x="1473" y="7802"/>
                  </a:cubicBezTo>
                  <a:cubicBezTo>
                    <a:pt x="1681" y="7921"/>
                    <a:pt x="1900" y="8021"/>
                    <a:pt x="2109" y="8100"/>
                  </a:cubicBezTo>
                  <a:cubicBezTo>
                    <a:pt x="2328" y="8169"/>
                    <a:pt x="2557" y="8229"/>
                    <a:pt x="2795" y="8259"/>
                  </a:cubicBezTo>
                  <a:cubicBezTo>
                    <a:pt x="2963" y="8290"/>
                    <a:pt x="3142" y="8303"/>
                    <a:pt x="3329" y="8303"/>
                  </a:cubicBezTo>
                  <a:cubicBezTo>
                    <a:pt x="3386" y="8303"/>
                    <a:pt x="3444" y="8301"/>
                    <a:pt x="3502" y="8299"/>
                  </a:cubicBezTo>
                  <a:cubicBezTo>
                    <a:pt x="3741" y="8289"/>
                    <a:pt x="3999" y="8239"/>
                    <a:pt x="4298" y="8169"/>
                  </a:cubicBezTo>
                  <a:cubicBezTo>
                    <a:pt x="4576" y="8100"/>
                    <a:pt x="4864" y="8010"/>
                    <a:pt x="5153" y="7891"/>
                  </a:cubicBezTo>
                  <a:cubicBezTo>
                    <a:pt x="5452" y="7762"/>
                    <a:pt x="5760" y="7612"/>
                    <a:pt x="6088" y="7424"/>
                  </a:cubicBezTo>
                  <a:cubicBezTo>
                    <a:pt x="5998" y="7145"/>
                    <a:pt x="5929" y="6856"/>
                    <a:pt x="5879" y="6568"/>
                  </a:cubicBezTo>
                  <a:cubicBezTo>
                    <a:pt x="5810" y="6190"/>
                    <a:pt x="5779" y="5802"/>
                    <a:pt x="5770" y="5414"/>
                  </a:cubicBezTo>
                  <a:cubicBezTo>
                    <a:pt x="5770" y="5414"/>
                    <a:pt x="5770" y="5404"/>
                    <a:pt x="5779" y="5395"/>
                  </a:cubicBezTo>
                  <a:lnTo>
                    <a:pt x="5790" y="5384"/>
                  </a:lnTo>
                  <a:cubicBezTo>
                    <a:pt x="5810" y="5384"/>
                    <a:pt x="5819" y="5395"/>
                    <a:pt x="5819" y="5404"/>
                  </a:cubicBezTo>
                  <a:cubicBezTo>
                    <a:pt x="5919" y="5633"/>
                    <a:pt x="6038" y="5842"/>
                    <a:pt x="6157" y="6061"/>
                  </a:cubicBezTo>
                  <a:lnTo>
                    <a:pt x="6157" y="6051"/>
                  </a:lnTo>
                  <a:cubicBezTo>
                    <a:pt x="6267" y="6240"/>
                    <a:pt x="6387" y="6419"/>
                    <a:pt x="6516" y="6598"/>
                  </a:cubicBezTo>
                  <a:cubicBezTo>
                    <a:pt x="6615" y="6727"/>
                    <a:pt x="6705" y="6856"/>
                    <a:pt x="6804" y="6976"/>
                  </a:cubicBezTo>
                  <a:cubicBezTo>
                    <a:pt x="7192" y="6727"/>
                    <a:pt x="7570" y="6449"/>
                    <a:pt x="7938" y="6190"/>
                  </a:cubicBezTo>
                  <a:lnTo>
                    <a:pt x="8217" y="5981"/>
                  </a:lnTo>
                  <a:cubicBezTo>
                    <a:pt x="8654" y="5683"/>
                    <a:pt x="9022" y="5424"/>
                    <a:pt x="9400" y="5196"/>
                  </a:cubicBezTo>
                  <a:lnTo>
                    <a:pt x="9400" y="5196"/>
                  </a:lnTo>
                  <a:lnTo>
                    <a:pt x="9371" y="5205"/>
                  </a:lnTo>
                  <a:cubicBezTo>
                    <a:pt x="9589" y="5076"/>
                    <a:pt x="9798" y="4957"/>
                    <a:pt x="9997" y="4847"/>
                  </a:cubicBezTo>
                  <a:cubicBezTo>
                    <a:pt x="10047" y="4827"/>
                    <a:pt x="10076" y="4787"/>
                    <a:pt x="10076" y="4738"/>
                  </a:cubicBezTo>
                  <a:cubicBezTo>
                    <a:pt x="10087" y="4718"/>
                    <a:pt x="10076" y="4678"/>
                    <a:pt x="10057" y="4659"/>
                  </a:cubicBezTo>
                  <a:cubicBezTo>
                    <a:pt x="10047" y="4628"/>
                    <a:pt x="10017" y="4608"/>
                    <a:pt x="9997" y="4599"/>
                  </a:cubicBezTo>
                  <a:cubicBezTo>
                    <a:pt x="9738" y="4519"/>
                    <a:pt x="9470" y="4400"/>
                    <a:pt x="9212" y="4261"/>
                  </a:cubicBezTo>
                  <a:cubicBezTo>
                    <a:pt x="8853" y="4062"/>
                    <a:pt x="8515" y="3813"/>
                    <a:pt x="8237" y="3584"/>
                  </a:cubicBezTo>
                  <a:cubicBezTo>
                    <a:pt x="8197" y="3634"/>
                    <a:pt x="8147" y="3673"/>
                    <a:pt x="8107" y="3724"/>
                  </a:cubicBezTo>
                  <a:cubicBezTo>
                    <a:pt x="8018" y="3813"/>
                    <a:pt x="7918" y="3903"/>
                    <a:pt x="7819" y="3992"/>
                  </a:cubicBezTo>
                  <a:cubicBezTo>
                    <a:pt x="7610" y="4161"/>
                    <a:pt x="7391" y="4300"/>
                    <a:pt x="7152" y="4429"/>
                  </a:cubicBezTo>
                  <a:cubicBezTo>
                    <a:pt x="7143" y="4429"/>
                    <a:pt x="7132" y="4429"/>
                    <a:pt x="7123" y="4420"/>
                  </a:cubicBezTo>
                  <a:lnTo>
                    <a:pt x="7123" y="4409"/>
                  </a:lnTo>
                  <a:lnTo>
                    <a:pt x="7123" y="4390"/>
                  </a:lnTo>
                  <a:lnTo>
                    <a:pt x="7123" y="4380"/>
                  </a:lnTo>
                  <a:cubicBezTo>
                    <a:pt x="7262" y="3903"/>
                    <a:pt x="7371" y="3415"/>
                    <a:pt x="7490" y="2928"/>
                  </a:cubicBezTo>
                  <a:cubicBezTo>
                    <a:pt x="7361" y="2818"/>
                    <a:pt x="7242" y="2699"/>
                    <a:pt x="7112" y="2579"/>
                  </a:cubicBezTo>
                  <a:lnTo>
                    <a:pt x="6924" y="2400"/>
                  </a:lnTo>
                  <a:cubicBezTo>
                    <a:pt x="6705" y="2201"/>
                    <a:pt x="6486" y="1993"/>
                    <a:pt x="6247" y="1794"/>
                  </a:cubicBezTo>
                  <a:cubicBezTo>
                    <a:pt x="6227" y="1834"/>
                    <a:pt x="6197" y="1873"/>
                    <a:pt x="6168" y="1913"/>
                  </a:cubicBezTo>
                  <a:cubicBezTo>
                    <a:pt x="6058" y="2062"/>
                    <a:pt x="5949" y="2212"/>
                    <a:pt x="5830" y="2351"/>
                  </a:cubicBezTo>
                  <a:cubicBezTo>
                    <a:pt x="5770" y="2420"/>
                    <a:pt x="5710" y="2490"/>
                    <a:pt x="5640" y="2559"/>
                  </a:cubicBezTo>
                  <a:cubicBezTo>
                    <a:pt x="5580" y="2619"/>
                    <a:pt x="5521" y="2669"/>
                    <a:pt x="5452" y="2718"/>
                  </a:cubicBezTo>
                  <a:cubicBezTo>
                    <a:pt x="5392" y="2769"/>
                    <a:pt x="5332" y="2818"/>
                    <a:pt x="5262" y="2848"/>
                  </a:cubicBezTo>
                  <a:cubicBezTo>
                    <a:pt x="5222" y="2868"/>
                    <a:pt x="5193" y="2888"/>
                    <a:pt x="5163" y="2898"/>
                  </a:cubicBezTo>
                  <a:cubicBezTo>
                    <a:pt x="5123" y="2908"/>
                    <a:pt x="5094" y="2917"/>
                    <a:pt x="5063" y="2928"/>
                  </a:cubicBezTo>
                  <a:cubicBezTo>
                    <a:pt x="5054" y="2928"/>
                    <a:pt x="5043" y="2917"/>
                    <a:pt x="5034" y="2917"/>
                  </a:cubicBezTo>
                  <a:lnTo>
                    <a:pt x="5034" y="2888"/>
                  </a:lnTo>
                  <a:cubicBezTo>
                    <a:pt x="5173" y="2520"/>
                    <a:pt x="5322" y="2142"/>
                    <a:pt x="5432" y="1764"/>
                  </a:cubicBezTo>
                  <a:cubicBezTo>
                    <a:pt x="5471" y="1635"/>
                    <a:pt x="5511" y="1495"/>
                    <a:pt x="5541" y="1366"/>
                  </a:cubicBezTo>
                  <a:cubicBezTo>
                    <a:pt x="5551" y="1316"/>
                    <a:pt x="5561" y="1277"/>
                    <a:pt x="5571" y="1226"/>
                  </a:cubicBezTo>
                  <a:cubicBezTo>
                    <a:pt x="5372" y="1078"/>
                    <a:pt x="5183" y="938"/>
                    <a:pt x="4974" y="809"/>
                  </a:cubicBezTo>
                  <a:cubicBezTo>
                    <a:pt x="4805" y="700"/>
                    <a:pt x="4616" y="590"/>
                    <a:pt x="4427" y="490"/>
                  </a:cubicBezTo>
                  <a:cubicBezTo>
                    <a:pt x="4248" y="391"/>
                    <a:pt x="4059" y="311"/>
                    <a:pt x="3880" y="242"/>
                  </a:cubicBezTo>
                  <a:cubicBezTo>
                    <a:pt x="3482" y="92"/>
                    <a:pt x="3084" y="13"/>
                    <a:pt x="2716" y="3"/>
                  </a:cubicBezTo>
                  <a:cubicBezTo>
                    <a:pt x="2678" y="1"/>
                    <a:pt x="2640" y="1"/>
                    <a:pt x="2602" y="1"/>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2"/>
            <p:cNvSpPr/>
            <p:nvPr/>
          </p:nvSpPr>
          <p:spPr>
            <a:xfrm>
              <a:off x="3549225" y="3281369"/>
              <a:ext cx="520927" cy="250724"/>
            </a:xfrm>
            <a:custGeom>
              <a:avLst/>
              <a:gdLst/>
              <a:ahLst/>
              <a:cxnLst/>
              <a:rect l="l" t="t" r="r" b="b"/>
              <a:pathLst>
                <a:path w="9948" h="4788" extrusionOk="0">
                  <a:moveTo>
                    <a:pt x="2473" y="1"/>
                  </a:moveTo>
                  <a:cubicBezTo>
                    <a:pt x="2303" y="1"/>
                    <a:pt x="2133" y="18"/>
                    <a:pt x="1970" y="43"/>
                  </a:cubicBezTo>
                  <a:cubicBezTo>
                    <a:pt x="1782" y="73"/>
                    <a:pt x="1572" y="132"/>
                    <a:pt x="1364" y="212"/>
                  </a:cubicBezTo>
                  <a:cubicBezTo>
                    <a:pt x="1244" y="262"/>
                    <a:pt x="1145" y="311"/>
                    <a:pt x="1045" y="371"/>
                  </a:cubicBezTo>
                  <a:cubicBezTo>
                    <a:pt x="936" y="421"/>
                    <a:pt x="836" y="501"/>
                    <a:pt x="747" y="580"/>
                  </a:cubicBezTo>
                  <a:cubicBezTo>
                    <a:pt x="568" y="720"/>
                    <a:pt x="418" y="908"/>
                    <a:pt x="299" y="1117"/>
                  </a:cubicBezTo>
                  <a:cubicBezTo>
                    <a:pt x="91" y="1495"/>
                    <a:pt x="1" y="1923"/>
                    <a:pt x="51" y="2331"/>
                  </a:cubicBezTo>
                  <a:cubicBezTo>
                    <a:pt x="80" y="2530"/>
                    <a:pt x="150" y="2729"/>
                    <a:pt x="250" y="2917"/>
                  </a:cubicBezTo>
                  <a:cubicBezTo>
                    <a:pt x="259" y="2937"/>
                    <a:pt x="270" y="2948"/>
                    <a:pt x="279" y="2968"/>
                  </a:cubicBezTo>
                  <a:cubicBezTo>
                    <a:pt x="359" y="3107"/>
                    <a:pt x="478" y="3246"/>
                    <a:pt x="617" y="3365"/>
                  </a:cubicBezTo>
                  <a:cubicBezTo>
                    <a:pt x="1095" y="3395"/>
                    <a:pt x="1563" y="3474"/>
                    <a:pt x="2030" y="3584"/>
                  </a:cubicBezTo>
                  <a:cubicBezTo>
                    <a:pt x="2547" y="3704"/>
                    <a:pt x="3044" y="3843"/>
                    <a:pt x="3552" y="3972"/>
                  </a:cubicBezTo>
                  <a:cubicBezTo>
                    <a:pt x="3681" y="4002"/>
                    <a:pt x="3800" y="4031"/>
                    <a:pt x="3930" y="4062"/>
                  </a:cubicBezTo>
                  <a:cubicBezTo>
                    <a:pt x="4049" y="4091"/>
                    <a:pt x="4169" y="4111"/>
                    <a:pt x="4298" y="4141"/>
                  </a:cubicBezTo>
                  <a:cubicBezTo>
                    <a:pt x="4567" y="4191"/>
                    <a:pt x="4835" y="4250"/>
                    <a:pt x="5113" y="4310"/>
                  </a:cubicBezTo>
                  <a:cubicBezTo>
                    <a:pt x="5670" y="4420"/>
                    <a:pt x="6238" y="4539"/>
                    <a:pt x="6815" y="4628"/>
                  </a:cubicBezTo>
                  <a:cubicBezTo>
                    <a:pt x="7392" y="4718"/>
                    <a:pt x="7968" y="4778"/>
                    <a:pt x="8545" y="4787"/>
                  </a:cubicBezTo>
                  <a:cubicBezTo>
                    <a:pt x="8804" y="4787"/>
                    <a:pt x="9063" y="4778"/>
                    <a:pt x="9321" y="4758"/>
                  </a:cubicBezTo>
                  <a:cubicBezTo>
                    <a:pt x="9530" y="4738"/>
                    <a:pt x="9739" y="4718"/>
                    <a:pt x="9947" y="4678"/>
                  </a:cubicBezTo>
                  <a:cubicBezTo>
                    <a:pt x="9938" y="4668"/>
                    <a:pt x="9938" y="4659"/>
                    <a:pt x="9938" y="4659"/>
                  </a:cubicBezTo>
                  <a:cubicBezTo>
                    <a:pt x="9918" y="4628"/>
                    <a:pt x="9898" y="4608"/>
                    <a:pt x="9868" y="4599"/>
                  </a:cubicBezTo>
                  <a:cubicBezTo>
                    <a:pt x="9609" y="4519"/>
                    <a:pt x="9351" y="4400"/>
                    <a:pt x="9092" y="4261"/>
                  </a:cubicBezTo>
                  <a:cubicBezTo>
                    <a:pt x="8774" y="4082"/>
                    <a:pt x="8455" y="3863"/>
                    <a:pt x="8108" y="3584"/>
                  </a:cubicBezTo>
                  <a:cubicBezTo>
                    <a:pt x="8068" y="3624"/>
                    <a:pt x="8028" y="3673"/>
                    <a:pt x="7978" y="3724"/>
                  </a:cubicBezTo>
                  <a:cubicBezTo>
                    <a:pt x="7889" y="3813"/>
                    <a:pt x="7789" y="3903"/>
                    <a:pt x="7690" y="3992"/>
                  </a:cubicBezTo>
                  <a:cubicBezTo>
                    <a:pt x="7491" y="4151"/>
                    <a:pt x="7262" y="4300"/>
                    <a:pt x="7023" y="4429"/>
                  </a:cubicBezTo>
                  <a:cubicBezTo>
                    <a:pt x="7014" y="4429"/>
                    <a:pt x="7003" y="4429"/>
                    <a:pt x="6994" y="4420"/>
                  </a:cubicBezTo>
                  <a:lnTo>
                    <a:pt x="6994" y="4409"/>
                  </a:lnTo>
                  <a:lnTo>
                    <a:pt x="6994" y="4390"/>
                  </a:lnTo>
                  <a:lnTo>
                    <a:pt x="7003" y="4380"/>
                  </a:lnTo>
                  <a:cubicBezTo>
                    <a:pt x="7093" y="4051"/>
                    <a:pt x="7173" y="3713"/>
                    <a:pt x="7252" y="3385"/>
                  </a:cubicBezTo>
                  <a:lnTo>
                    <a:pt x="7262" y="3346"/>
                  </a:lnTo>
                  <a:cubicBezTo>
                    <a:pt x="7292" y="3206"/>
                    <a:pt x="7332" y="3067"/>
                    <a:pt x="7361" y="2928"/>
                  </a:cubicBezTo>
                  <a:cubicBezTo>
                    <a:pt x="7262" y="2838"/>
                    <a:pt x="7173" y="2749"/>
                    <a:pt x="7073" y="2659"/>
                  </a:cubicBezTo>
                  <a:lnTo>
                    <a:pt x="6983" y="2579"/>
                  </a:lnTo>
                  <a:lnTo>
                    <a:pt x="6795" y="2400"/>
                  </a:lnTo>
                  <a:cubicBezTo>
                    <a:pt x="6596" y="2212"/>
                    <a:pt x="6367" y="2002"/>
                    <a:pt x="6128" y="1794"/>
                  </a:cubicBezTo>
                  <a:lnTo>
                    <a:pt x="6068" y="1873"/>
                  </a:lnTo>
                  <a:lnTo>
                    <a:pt x="6039" y="1913"/>
                  </a:lnTo>
                  <a:cubicBezTo>
                    <a:pt x="5939" y="2052"/>
                    <a:pt x="5820" y="2212"/>
                    <a:pt x="5701" y="2351"/>
                  </a:cubicBezTo>
                  <a:cubicBezTo>
                    <a:pt x="5631" y="2430"/>
                    <a:pt x="5571" y="2500"/>
                    <a:pt x="5511" y="2550"/>
                  </a:cubicBezTo>
                  <a:cubicBezTo>
                    <a:pt x="5442" y="2629"/>
                    <a:pt x="5382" y="2679"/>
                    <a:pt x="5323" y="2718"/>
                  </a:cubicBezTo>
                  <a:cubicBezTo>
                    <a:pt x="5263" y="2778"/>
                    <a:pt x="5193" y="2818"/>
                    <a:pt x="5133" y="2848"/>
                  </a:cubicBezTo>
                  <a:cubicBezTo>
                    <a:pt x="5093" y="2868"/>
                    <a:pt x="5054" y="2888"/>
                    <a:pt x="5024" y="2898"/>
                  </a:cubicBezTo>
                  <a:lnTo>
                    <a:pt x="4934" y="2928"/>
                  </a:lnTo>
                  <a:cubicBezTo>
                    <a:pt x="4925" y="2928"/>
                    <a:pt x="4914" y="2917"/>
                    <a:pt x="4905" y="2917"/>
                  </a:cubicBezTo>
                  <a:lnTo>
                    <a:pt x="4905" y="2888"/>
                  </a:lnTo>
                  <a:lnTo>
                    <a:pt x="4954" y="2758"/>
                  </a:lnTo>
                  <a:cubicBezTo>
                    <a:pt x="5084" y="2430"/>
                    <a:pt x="5203" y="2102"/>
                    <a:pt x="5312" y="1764"/>
                  </a:cubicBezTo>
                  <a:cubicBezTo>
                    <a:pt x="5352" y="1624"/>
                    <a:pt x="5382" y="1495"/>
                    <a:pt x="5412" y="1366"/>
                  </a:cubicBezTo>
                  <a:lnTo>
                    <a:pt x="5422" y="1326"/>
                  </a:lnTo>
                  <a:cubicBezTo>
                    <a:pt x="5422" y="1296"/>
                    <a:pt x="5432" y="1257"/>
                    <a:pt x="5442" y="1226"/>
                  </a:cubicBezTo>
                  <a:cubicBezTo>
                    <a:pt x="5233" y="1067"/>
                    <a:pt x="5044" y="928"/>
                    <a:pt x="4845" y="809"/>
                  </a:cubicBezTo>
                  <a:cubicBezTo>
                    <a:pt x="4676" y="689"/>
                    <a:pt x="4487" y="590"/>
                    <a:pt x="4298" y="481"/>
                  </a:cubicBezTo>
                  <a:cubicBezTo>
                    <a:pt x="4119" y="391"/>
                    <a:pt x="3930" y="302"/>
                    <a:pt x="3751" y="232"/>
                  </a:cubicBezTo>
                  <a:cubicBezTo>
                    <a:pt x="3353" y="92"/>
                    <a:pt x="2955" y="13"/>
                    <a:pt x="2587" y="3"/>
                  </a:cubicBezTo>
                  <a:cubicBezTo>
                    <a:pt x="2549" y="1"/>
                    <a:pt x="2511" y="1"/>
                    <a:pt x="2473" y="1"/>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2"/>
            <p:cNvSpPr/>
            <p:nvPr/>
          </p:nvSpPr>
          <p:spPr>
            <a:xfrm>
              <a:off x="3588813" y="3315145"/>
              <a:ext cx="30791" cy="198620"/>
            </a:xfrm>
            <a:custGeom>
              <a:avLst/>
              <a:gdLst/>
              <a:ahLst/>
              <a:cxnLst/>
              <a:rect l="l" t="t" r="r" b="b"/>
              <a:pathLst>
                <a:path w="588" h="3793" extrusionOk="0">
                  <a:moveTo>
                    <a:pt x="563" y="1"/>
                  </a:moveTo>
                  <a:cubicBezTo>
                    <a:pt x="552" y="1"/>
                    <a:pt x="545" y="8"/>
                    <a:pt x="538" y="15"/>
                  </a:cubicBezTo>
                  <a:cubicBezTo>
                    <a:pt x="468" y="124"/>
                    <a:pt x="409" y="234"/>
                    <a:pt x="359" y="343"/>
                  </a:cubicBezTo>
                  <a:cubicBezTo>
                    <a:pt x="299" y="462"/>
                    <a:pt x="250" y="581"/>
                    <a:pt x="210" y="711"/>
                  </a:cubicBezTo>
                  <a:cubicBezTo>
                    <a:pt x="120" y="950"/>
                    <a:pt x="71" y="1208"/>
                    <a:pt x="31" y="1467"/>
                  </a:cubicBezTo>
                  <a:cubicBezTo>
                    <a:pt x="1" y="1726"/>
                    <a:pt x="1" y="1994"/>
                    <a:pt x="11" y="2253"/>
                  </a:cubicBezTo>
                  <a:cubicBezTo>
                    <a:pt x="31" y="2511"/>
                    <a:pt x="71" y="2780"/>
                    <a:pt x="130" y="3028"/>
                  </a:cubicBezTo>
                  <a:cubicBezTo>
                    <a:pt x="160" y="3158"/>
                    <a:pt x="200" y="3277"/>
                    <a:pt x="239" y="3397"/>
                  </a:cubicBezTo>
                  <a:cubicBezTo>
                    <a:pt x="270" y="3516"/>
                    <a:pt x="319" y="3625"/>
                    <a:pt x="369" y="3745"/>
                  </a:cubicBezTo>
                  <a:cubicBezTo>
                    <a:pt x="384" y="3774"/>
                    <a:pt x="419" y="3792"/>
                    <a:pt x="453" y="3792"/>
                  </a:cubicBezTo>
                  <a:cubicBezTo>
                    <a:pt x="466" y="3792"/>
                    <a:pt x="478" y="3790"/>
                    <a:pt x="488" y="3784"/>
                  </a:cubicBezTo>
                  <a:cubicBezTo>
                    <a:pt x="538" y="3764"/>
                    <a:pt x="548" y="3715"/>
                    <a:pt x="528" y="3665"/>
                  </a:cubicBezTo>
                  <a:cubicBezTo>
                    <a:pt x="458" y="3506"/>
                    <a:pt x="398" y="3337"/>
                    <a:pt x="339" y="3168"/>
                  </a:cubicBezTo>
                  <a:lnTo>
                    <a:pt x="339" y="3158"/>
                  </a:lnTo>
                  <a:cubicBezTo>
                    <a:pt x="279" y="2969"/>
                    <a:pt x="239" y="2780"/>
                    <a:pt x="200" y="2591"/>
                  </a:cubicBezTo>
                  <a:cubicBezTo>
                    <a:pt x="160" y="2392"/>
                    <a:pt x="140" y="2193"/>
                    <a:pt x="130" y="1994"/>
                  </a:cubicBezTo>
                  <a:lnTo>
                    <a:pt x="130" y="2014"/>
                  </a:lnTo>
                  <a:cubicBezTo>
                    <a:pt x="120" y="1666"/>
                    <a:pt x="140" y="1318"/>
                    <a:pt x="219" y="979"/>
                  </a:cubicBezTo>
                  <a:cubicBezTo>
                    <a:pt x="279" y="711"/>
                    <a:pt x="359" y="453"/>
                    <a:pt x="488" y="214"/>
                  </a:cubicBezTo>
                  <a:cubicBezTo>
                    <a:pt x="518" y="154"/>
                    <a:pt x="548" y="94"/>
                    <a:pt x="577" y="44"/>
                  </a:cubicBezTo>
                  <a:cubicBezTo>
                    <a:pt x="588" y="35"/>
                    <a:pt x="588" y="24"/>
                    <a:pt x="577" y="15"/>
                  </a:cubicBezTo>
                  <a:lnTo>
                    <a:pt x="577" y="5"/>
                  </a:lnTo>
                  <a:cubicBezTo>
                    <a:pt x="572" y="2"/>
                    <a:pt x="567" y="1"/>
                    <a:pt x="563"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2"/>
            <p:cNvSpPr/>
            <p:nvPr/>
          </p:nvSpPr>
          <p:spPr>
            <a:xfrm>
              <a:off x="3652907" y="3310170"/>
              <a:ext cx="69855" cy="229202"/>
            </a:xfrm>
            <a:custGeom>
              <a:avLst/>
              <a:gdLst/>
              <a:ahLst/>
              <a:cxnLst/>
              <a:rect l="l" t="t" r="r" b="b"/>
              <a:pathLst>
                <a:path w="1334" h="4377" extrusionOk="0">
                  <a:moveTo>
                    <a:pt x="1323" y="0"/>
                  </a:moveTo>
                  <a:cubicBezTo>
                    <a:pt x="1303" y="0"/>
                    <a:pt x="1294" y="0"/>
                    <a:pt x="1283" y="10"/>
                  </a:cubicBezTo>
                  <a:cubicBezTo>
                    <a:pt x="1114" y="209"/>
                    <a:pt x="955" y="418"/>
                    <a:pt x="816" y="637"/>
                  </a:cubicBezTo>
                  <a:cubicBezTo>
                    <a:pt x="677" y="855"/>
                    <a:pt x="547" y="1094"/>
                    <a:pt x="448" y="1333"/>
                  </a:cubicBezTo>
                  <a:cubicBezTo>
                    <a:pt x="229" y="1821"/>
                    <a:pt x="80" y="2348"/>
                    <a:pt x="30" y="2875"/>
                  </a:cubicBezTo>
                  <a:cubicBezTo>
                    <a:pt x="0" y="3114"/>
                    <a:pt x="0" y="3362"/>
                    <a:pt x="10" y="3601"/>
                  </a:cubicBezTo>
                  <a:cubicBezTo>
                    <a:pt x="30" y="3840"/>
                    <a:pt x="70" y="4078"/>
                    <a:pt x="140" y="4307"/>
                  </a:cubicBezTo>
                  <a:lnTo>
                    <a:pt x="140" y="4327"/>
                  </a:lnTo>
                  <a:cubicBezTo>
                    <a:pt x="149" y="4347"/>
                    <a:pt x="160" y="4357"/>
                    <a:pt x="169" y="4367"/>
                  </a:cubicBezTo>
                  <a:cubicBezTo>
                    <a:pt x="189" y="4377"/>
                    <a:pt x="209" y="4377"/>
                    <a:pt x="239" y="4377"/>
                  </a:cubicBezTo>
                  <a:cubicBezTo>
                    <a:pt x="259" y="4377"/>
                    <a:pt x="279" y="4357"/>
                    <a:pt x="289" y="4347"/>
                  </a:cubicBezTo>
                  <a:cubicBezTo>
                    <a:pt x="299" y="4327"/>
                    <a:pt x="308" y="4297"/>
                    <a:pt x="299" y="4277"/>
                  </a:cubicBezTo>
                  <a:cubicBezTo>
                    <a:pt x="219" y="3979"/>
                    <a:pt x="169" y="3671"/>
                    <a:pt x="149" y="3362"/>
                  </a:cubicBezTo>
                  <a:cubicBezTo>
                    <a:pt x="140" y="2984"/>
                    <a:pt x="169" y="2606"/>
                    <a:pt x="249" y="2238"/>
                  </a:cubicBezTo>
                  <a:lnTo>
                    <a:pt x="249" y="2248"/>
                  </a:lnTo>
                  <a:cubicBezTo>
                    <a:pt x="339" y="1821"/>
                    <a:pt x="487" y="1393"/>
                    <a:pt x="686" y="995"/>
                  </a:cubicBezTo>
                  <a:cubicBezTo>
                    <a:pt x="865" y="657"/>
                    <a:pt x="1075" y="329"/>
                    <a:pt x="1323" y="40"/>
                  </a:cubicBezTo>
                  <a:cubicBezTo>
                    <a:pt x="1333" y="30"/>
                    <a:pt x="1333" y="20"/>
                    <a:pt x="1333" y="10"/>
                  </a:cubicBezTo>
                  <a:cubicBezTo>
                    <a:pt x="1323" y="10"/>
                    <a:pt x="1323" y="10"/>
                    <a:pt x="1323"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2"/>
            <p:cNvSpPr/>
            <p:nvPr/>
          </p:nvSpPr>
          <p:spPr>
            <a:xfrm>
              <a:off x="3729465" y="3360440"/>
              <a:ext cx="73520" cy="204014"/>
            </a:xfrm>
            <a:custGeom>
              <a:avLst/>
              <a:gdLst/>
              <a:ahLst/>
              <a:cxnLst/>
              <a:rect l="l" t="t" r="r" b="b"/>
              <a:pathLst>
                <a:path w="1404" h="3896" extrusionOk="0">
                  <a:moveTo>
                    <a:pt x="1364" y="1"/>
                  </a:moveTo>
                  <a:cubicBezTo>
                    <a:pt x="1360" y="1"/>
                    <a:pt x="1356" y="2"/>
                    <a:pt x="1353" y="5"/>
                  </a:cubicBezTo>
                  <a:cubicBezTo>
                    <a:pt x="1343" y="25"/>
                    <a:pt x="1333" y="35"/>
                    <a:pt x="1313" y="55"/>
                  </a:cubicBezTo>
                  <a:lnTo>
                    <a:pt x="1324" y="55"/>
                  </a:lnTo>
                  <a:cubicBezTo>
                    <a:pt x="1224" y="154"/>
                    <a:pt x="1145" y="254"/>
                    <a:pt x="1065" y="363"/>
                  </a:cubicBezTo>
                  <a:cubicBezTo>
                    <a:pt x="985" y="472"/>
                    <a:pt x="906" y="592"/>
                    <a:pt x="836" y="711"/>
                  </a:cubicBezTo>
                  <a:cubicBezTo>
                    <a:pt x="697" y="940"/>
                    <a:pt x="577" y="1189"/>
                    <a:pt x="478" y="1447"/>
                  </a:cubicBezTo>
                  <a:cubicBezTo>
                    <a:pt x="279" y="1964"/>
                    <a:pt x="159" y="2502"/>
                    <a:pt x="80" y="3049"/>
                  </a:cubicBezTo>
                  <a:cubicBezTo>
                    <a:pt x="40" y="3308"/>
                    <a:pt x="20" y="3556"/>
                    <a:pt x="0" y="3805"/>
                  </a:cubicBezTo>
                  <a:cubicBezTo>
                    <a:pt x="0" y="3854"/>
                    <a:pt x="30" y="3894"/>
                    <a:pt x="80" y="3894"/>
                  </a:cubicBezTo>
                  <a:cubicBezTo>
                    <a:pt x="84" y="3895"/>
                    <a:pt x="89" y="3896"/>
                    <a:pt x="93" y="3896"/>
                  </a:cubicBezTo>
                  <a:cubicBezTo>
                    <a:pt x="130" y="3896"/>
                    <a:pt x="170" y="3859"/>
                    <a:pt x="170" y="3815"/>
                  </a:cubicBezTo>
                  <a:cubicBezTo>
                    <a:pt x="190" y="3546"/>
                    <a:pt x="210" y="3288"/>
                    <a:pt x="249" y="3019"/>
                  </a:cubicBezTo>
                  <a:cubicBezTo>
                    <a:pt x="279" y="2740"/>
                    <a:pt x="319" y="2472"/>
                    <a:pt x="378" y="2194"/>
                  </a:cubicBezTo>
                  <a:lnTo>
                    <a:pt x="378" y="2214"/>
                  </a:lnTo>
                  <a:cubicBezTo>
                    <a:pt x="478" y="1756"/>
                    <a:pt x="617" y="1298"/>
                    <a:pt x="836" y="881"/>
                  </a:cubicBezTo>
                  <a:lnTo>
                    <a:pt x="826" y="881"/>
                  </a:lnTo>
                  <a:cubicBezTo>
                    <a:pt x="985" y="582"/>
                    <a:pt x="1174" y="293"/>
                    <a:pt x="1393" y="45"/>
                  </a:cubicBezTo>
                  <a:cubicBezTo>
                    <a:pt x="1403" y="35"/>
                    <a:pt x="1403" y="25"/>
                    <a:pt x="1393" y="15"/>
                  </a:cubicBezTo>
                  <a:cubicBezTo>
                    <a:pt x="1386" y="8"/>
                    <a:pt x="1374" y="1"/>
                    <a:pt x="1364"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2"/>
            <p:cNvSpPr/>
            <p:nvPr/>
          </p:nvSpPr>
          <p:spPr>
            <a:xfrm>
              <a:off x="3789894" y="3452027"/>
              <a:ext cx="33357" cy="92058"/>
            </a:xfrm>
            <a:custGeom>
              <a:avLst/>
              <a:gdLst/>
              <a:ahLst/>
              <a:cxnLst/>
              <a:rect l="l" t="t" r="r" b="b"/>
              <a:pathLst>
                <a:path w="637" h="1758" extrusionOk="0">
                  <a:moveTo>
                    <a:pt x="611" y="0"/>
                  </a:moveTo>
                  <a:cubicBezTo>
                    <a:pt x="604" y="0"/>
                    <a:pt x="597" y="5"/>
                    <a:pt x="597" y="16"/>
                  </a:cubicBezTo>
                  <a:cubicBezTo>
                    <a:pt x="448" y="275"/>
                    <a:pt x="318" y="554"/>
                    <a:pt x="219" y="832"/>
                  </a:cubicBezTo>
                  <a:cubicBezTo>
                    <a:pt x="110" y="1121"/>
                    <a:pt x="40" y="1419"/>
                    <a:pt x="0" y="1727"/>
                  </a:cubicBezTo>
                  <a:cubicBezTo>
                    <a:pt x="0" y="1738"/>
                    <a:pt x="10" y="1758"/>
                    <a:pt x="30" y="1758"/>
                  </a:cubicBezTo>
                  <a:cubicBezTo>
                    <a:pt x="40" y="1758"/>
                    <a:pt x="60" y="1747"/>
                    <a:pt x="60" y="1727"/>
                  </a:cubicBezTo>
                  <a:cubicBezTo>
                    <a:pt x="70" y="1618"/>
                    <a:pt x="90" y="1499"/>
                    <a:pt x="119" y="1380"/>
                  </a:cubicBezTo>
                  <a:lnTo>
                    <a:pt x="119" y="1389"/>
                  </a:lnTo>
                  <a:cubicBezTo>
                    <a:pt x="159" y="1181"/>
                    <a:pt x="219" y="982"/>
                    <a:pt x="298" y="783"/>
                  </a:cubicBezTo>
                  <a:cubicBezTo>
                    <a:pt x="369" y="593"/>
                    <a:pt x="448" y="394"/>
                    <a:pt x="548" y="215"/>
                  </a:cubicBezTo>
                  <a:cubicBezTo>
                    <a:pt x="577" y="156"/>
                    <a:pt x="607" y="96"/>
                    <a:pt x="637" y="47"/>
                  </a:cubicBezTo>
                  <a:lnTo>
                    <a:pt x="637" y="27"/>
                  </a:lnTo>
                  <a:lnTo>
                    <a:pt x="637" y="16"/>
                  </a:lnTo>
                  <a:cubicBezTo>
                    <a:pt x="637" y="7"/>
                    <a:pt x="637" y="7"/>
                    <a:pt x="627" y="7"/>
                  </a:cubicBezTo>
                  <a:cubicBezTo>
                    <a:pt x="623" y="3"/>
                    <a:pt x="617" y="0"/>
                    <a:pt x="611"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2"/>
            <p:cNvSpPr/>
            <p:nvPr/>
          </p:nvSpPr>
          <p:spPr>
            <a:xfrm>
              <a:off x="3854984" y="3435479"/>
              <a:ext cx="56345" cy="116407"/>
            </a:xfrm>
            <a:custGeom>
              <a:avLst/>
              <a:gdLst/>
              <a:ahLst/>
              <a:cxnLst/>
              <a:rect l="l" t="t" r="r" b="b"/>
              <a:pathLst>
                <a:path w="1076" h="2223" extrusionOk="0">
                  <a:moveTo>
                    <a:pt x="1044" y="0"/>
                  </a:moveTo>
                  <a:cubicBezTo>
                    <a:pt x="1035" y="0"/>
                    <a:pt x="1025" y="7"/>
                    <a:pt x="1025" y="14"/>
                  </a:cubicBezTo>
                  <a:cubicBezTo>
                    <a:pt x="896" y="164"/>
                    <a:pt x="777" y="313"/>
                    <a:pt x="677" y="482"/>
                  </a:cubicBezTo>
                  <a:cubicBezTo>
                    <a:pt x="567" y="651"/>
                    <a:pt x="478" y="820"/>
                    <a:pt x="388" y="999"/>
                  </a:cubicBezTo>
                  <a:cubicBezTo>
                    <a:pt x="349" y="1088"/>
                    <a:pt x="309" y="1188"/>
                    <a:pt x="269" y="1278"/>
                  </a:cubicBezTo>
                  <a:cubicBezTo>
                    <a:pt x="229" y="1377"/>
                    <a:pt x="200" y="1466"/>
                    <a:pt x="160" y="1566"/>
                  </a:cubicBezTo>
                  <a:cubicBezTo>
                    <a:pt x="100" y="1745"/>
                    <a:pt x="50" y="1944"/>
                    <a:pt x="1" y="2133"/>
                  </a:cubicBezTo>
                  <a:lnTo>
                    <a:pt x="1" y="2153"/>
                  </a:lnTo>
                  <a:cubicBezTo>
                    <a:pt x="1" y="2163"/>
                    <a:pt x="1" y="2173"/>
                    <a:pt x="10" y="2183"/>
                  </a:cubicBezTo>
                  <a:cubicBezTo>
                    <a:pt x="10" y="2203"/>
                    <a:pt x="30" y="2213"/>
                    <a:pt x="41" y="2222"/>
                  </a:cubicBezTo>
                  <a:lnTo>
                    <a:pt x="100" y="2222"/>
                  </a:lnTo>
                  <a:cubicBezTo>
                    <a:pt x="110" y="2213"/>
                    <a:pt x="120" y="2203"/>
                    <a:pt x="120" y="2193"/>
                  </a:cubicBezTo>
                  <a:cubicBezTo>
                    <a:pt x="130" y="2183"/>
                    <a:pt x="130" y="2173"/>
                    <a:pt x="130" y="2163"/>
                  </a:cubicBezTo>
                  <a:cubicBezTo>
                    <a:pt x="140" y="2153"/>
                    <a:pt x="140" y="2153"/>
                    <a:pt x="140" y="2143"/>
                  </a:cubicBezTo>
                  <a:lnTo>
                    <a:pt x="140" y="2163"/>
                  </a:lnTo>
                  <a:cubicBezTo>
                    <a:pt x="160" y="2043"/>
                    <a:pt x="189" y="1924"/>
                    <a:pt x="220" y="1805"/>
                  </a:cubicBezTo>
                  <a:cubicBezTo>
                    <a:pt x="249" y="1685"/>
                    <a:pt x="289" y="1566"/>
                    <a:pt x="319" y="1447"/>
                  </a:cubicBezTo>
                  <a:cubicBezTo>
                    <a:pt x="359" y="1327"/>
                    <a:pt x="399" y="1208"/>
                    <a:pt x="448" y="1099"/>
                  </a:cubicBezTo>
                  <a:cubicBezTo>
                    <a:pt x="498" y="979"/>
                    <a:pt x="548" y="860"/>
                    <a:pt x="607" y="750"/>
                  </a:cubicBezTo>
                  <a:cubicBezTo>
                    <a:pt x="737" y="502"/>
                    <a:pt x="886" y="263"/>
                    <a:pt x="1065" y="44"/>
                  </a:cubicBezTo>
                  <a:cubicBezTo>
                    <a:pt x="1075" y="34"/>
                    <a:pt x="1065" y="25"/>
                    <a:pt x="1065" y="14"/>
                  </a:cubicBezTo>
                  <a:lnTo>
                    <a:pt x="1055" y="5"/>
                  </a:lnTo>
                  <a:cubicBezTo>
                    <a:pt x="1052" y="2"/>
                    <a:pt x="1048" y="0"/>
                    <a:pt x="1044"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2"/>
            <p:cNvSpPr/>
            <p:nvPr/>
          </p:nvSpPr>
          <p:spPr>
            <a:xfrm>
              <a:off x="3932589" y="3490672"/>
              <a:ext cx="41735" cy="76191"/>
            </a:xfrm>
            <a:custGeom>
              <a:avLst/>
              <a:gdLst/>
              <a:ahLst/>
              <a:cxnLst/>
              <a:rect l="l" t="t" r="r" b="b"/>
              <a:pathLst>
                <a:path w="797" h="1455" extrusionOk="0">
                  <a:moveTo>
                    <a:pt x="758" y="1"/>
                  </a:moveTo>
                  <a:cubicBezTo>
                    <a:pt x="753" y="1"/>
                    <a:pt x="750" y="2"/>
                    <a:pt x="747" y="5"/>
                  </a:cubicBezTo>
                  <a:cubicBezTo>
                    <a:pt x="657" y="104"/>
                    <a:pt x="568" y="204"/>
                    <a:pt x="488" y="303"/>
                  </a:cubicBezTo>
                  <a:cubicBezTo>
                    <a:pt x="409" y="412"/>
                    <a:pt x="339" y="532"/>
                    <a:pt x="279" y="651"/>
                  </a:cubicBezTo>
                  <a:cubicBezTo>
                    <a:pt x="150" y="890"/>
                    <a:pt x="60" y="1149"/>
                    <a:pt x="1" y="1407"/>
                  </a:cubicBezTo>
                  <a:lnTo>
                    <a:pt x="1" y="1437"/>
                  </a:lnTo>
                  <a:cubicBezTo>
                    <a:pt x="1" y="1437"/>
                    <a:pt x="11" y="1447"/>
                    <a:pt x="20" y="1447"/>
                  </a:cubicBezTo>
                  <a:cubicBezTo>
                    <a:pt x="26" y="1452"/>
                    <a:pt x="31" y="1455"/>
                    <a:pt x="36" y="1455"/>
                  </a:cubicBezTo>
                  <a:cubicBezTo>
                    <a:pt x="40" y="1455"/>
                    <a:pt x="45" y="1452"/>
                    <a:pt x="51" y="1447"/>
                  </a:cubicBezTo>
                  <a:cubicBezTo>
                    <a:pt x="60" y="1447"/>
                    <a:pt x="60" y="1437"/>
                    <a:pt x="71" y="1427"/>
                  </a:cubicBezTo>
                  <a:cubicBezTo>
                    <a:pt x="100" y="1298"/>
                    <a:pt x="140" y="1168"/>
                    <a:pt x="180" y="1039"/>
                  </a:cubicBezTo>
                  <a:cubicBezTo>
                    <a:pt x="230" y="910"/>
                    <a:pt x="279" y="790"/>
                    <a:pt x="339" y="671"/>
                  </a:cubicBezTo>
                  <a:cubicBezTo>
                    <a:pt x="437" y="474"/>
                    <a:pt x="565" y="288"/>
                    <a:pt x="712" y="119"/>
                  </a:cubicBezTo>
                  <a:lnTo>
                    <a:pt x="712" y="119"/>
                  </a:lnTo>
                  <a:cubicBezTo>
                    <a:pt x="739" y="92"/>
                    <a:pt x="758" y="73"/>
                    <a:pt x="776" y="45"/>
                  </a:cubicBezTo>
                  <a:cubicBezTo>
                    <a:pt x="787" y="45"/>
                    <a:pt x="796" y="25"/>
                    <a:pt x="787" y="15"/>
                  </a:cubicBezTo>
                  <a:cubicBezTo>
                    <a:pt x="779" y="8"/>
                    <a:pt x="767" y="1"/>
                    <a:pt x="758"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2"/>
            <p:cNvSpPr/>
            <p:nvPr/>
          </p:nvSpPr>
          <p:spPr>
            <a:xfrm>
              <a:off x="3995113" y="3514655"/>
              <a:ext cx="27125" cy="41264"/>
            </a:xfrm>
            <a:custGeom>
              <a:avLst/>
              <a:gdLst/>
              <a:ahLst/>
              <a:cxnLst/>
              <a:rect l="l" t="t" r="r" b="b"/>
              <a:pathLst>
                <a:path w="518" h="788" extrusionOk="0">
                  <a:moveTo>
                    <a:pt x="487" y="0"/>
                  </a:moveTo>
                  <a:cubicBezTo>
                    <a:pt x="477" y="0"/>
                    <a:pt x="465" y="7"/>
                    <a:pt x="458" y="14"/>
                  </a:cubicBezTo>
                  <a:cubicBezTo>
                    <a:pt x="378" y="124"/>
                    <a:pt x="299" y="243"/>
                    <a:pt x="219" y="363"/>
                  </a:cubicBezTo>
                  <a:cubicBezTo>
                    <a:pt x="139" y="482"/>
                    <a:pt x="60" y="611"/>
                    <a:pt x="0" y="741"/>
                  </a:cubicBezTo>
                  <a:lnTo>
                    <a:pt x="0" y="770"/>
                  </a:lnTo>
                  <a:cubicBezTo>
                    <a:pt x="10" y="780"/>
                    <a:pt x="10" y="780"/>
                    <a:pt x="20" y="780"/>
                  </a:cubicBezTo>
                  <a:cubicBezTo>
                    <a:pt x="25" y="785"/>
                    <a:pt x="30" y="788"/>
                    <a:pt x="35" y="788"/>
                  </a:cubicBezTo>
                  <a:cubicBezTo>
                    <a:pt x="40" y="788"/>
                    <a:pt x="45" y="785"/>
                    <a:pt x="50" y="780"/>
                  </a:cubicBezTo>
                  <a:cubicBezTo>
                    <a:pt x="60" y="780"/>
                    <a:pt x="60" y="770"/>
                    <a:pt x="70" y="761"/>
                  </a:cubicBezTo>
                  <a:cubicBezTo>
                    <a:pt x="80" y="730"/>
                    <a:pt x="90" y="701"/>
                    <a:pt x="110" y="681"/>
                  </a:cubicBezTo>
                  <a:cubicBezTo>
                    <a:pt x="219" y="462"/>
                    <a:pt x="358" y="243"/>
                    <a:pt x="508" y="44"/>
                  </a:cubicBezTo>
                  <a:cubicBezTo>
                    <a:pt x="517" y="34"/>
                    <a:pt x="508" y="24"/>
                    <a:pt x="508" y="14"/>
                  </a:cubicBezTo>
                  <a:cubicBezTo>
                    <a:pt x="508" y="14"/>
                    <a:pt x="508" y="5"/>
                    <a:pt x="497" y="5"/>
                  </a:cubicBezTo>
                  <a:cubicBezTo>
                    <a:pt x="495" y="2"/>
                    <a:pt x="491" y="0"/>
                    <a:pt x="487"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2"/>
            <p:cNvSpPr/>
            <p:nvPr/>
          </p:nvSpPr>
          <p:spPr>
            <a:xfrm>
              <a:off x="3196075" y="2281931"/>
              <a:ext cx="747510" cy="738189"/>
            </a:xfrm>
            <a:custGeom>
              <a:avLst/>
              <a:gdLst/>
              <a:ahLst/>
              <a:cxnLst/>
              <a:rect l="l" t="t" r="r" b="b"/>
              <a:pathLst>
                <a:path w="14275" h="14097" extrusionOk="0">
                  <a:moveTo>
                    <a:pt x="14215" y="1"/>
                  </a:moveTo>
                  <a:cubicBezTo>
                    <a:pt x="14195" y="1"/>
                    <a:pt x="14185" y="11"/>
                    <a:pt x="14175" y="21"/>
                  </a:cubicBezTo>
                  <a:cubicBezTo>
                    <a:pt x="13758" y="469"/>
                    <a:pt x="13300" y="916"/>
                    <a:pt x="12832" y="1344"/>
                  </a:cubicBezTo>
                  <a:cubicBezTo>
                    <a:pt x="12812" y="1245"/>
                    <a:pt x="12803" y="1155"/>
                    <a:pt x="12803" y="1066"/>
                  </a:cubicBezTo>
                  <a:cubicBezTo>
                    <a:pt x="12792" y="916"/>
                    <a:pt x="12792" y="777"/>
                    <a:pt x="12792" y="637"/>
                  </a:cubicBezTo>
                  <a:cubicBezTo>
                    <a:pt x="12792" y="498"/>
                    <a:pt x="12812" y="339"/>
                    <a:pt x="12842" y="190"/>
                  </a:cubicBezTo>
                  <a:cubicBezTo>
                    <a:pt x="12842" y="180"/>
                    <a:pt x="12832" y="170"/>
                    <a:pt x="12832" y="170"/>
                  </a:cubicBezTo>
                  <a:cubicBezTo>
                    <a:pt x="12823" y="160"/>
                    <a:pt x="12812" y="150"/>
                    <a:pt x="12803" y="150"/>
                  </a:cubicBezTo>
                  <a:cubicBezTo>
                    <a:pt x="12792" y="150"/>
                    <a:pt x="12783" y="150"/>
                    <a:pt x="12783" y="160"/>
                  </a:cubicBezTo>
                  <a:cubicBezTo>
                    <a:pt x="12772" y="170"/>
                    <a:pt x="12763" y="170"/>
                    <a:pt x="12763" y="180"/>
                  </a:cubicBezTo>
                  <a:cubicBezTo>
                    <a:pt x="12733" y="389"/>
                    <a:pt x="12713" y="608"/>
                    <a:pt x="12713" y="847"/>
                  </a:cubicBezTo>
                  <a:cubicBezTo>
                    <a:pt x="12713" y="946"/>
                    <a:pt x="12723" y="1055"/>
                    <a:pt x="12723" y="1155"/>
                  </a:cubicBezTo>
                  <a:lnTo>
                    <a:pt x="12753" y="1424"/>
                  </a:lnTo>
                  <a:lnTo>
                    <a:pt x="12564" y="1592"/>
                  </a:lnTo>
                  <a:lnTo>
                    <a:pt x="12504" y="1643"/>
                  </a:lnTo>
                  <a:cubicBezTo>
                    <a:pt x="11877" y="2200"/>
                    <a:pt x="11221" y="2757"/>
                    <a:pt x="10465" y="3353"/>
                  </a:cubicBezTo>
                  <a:lnTo>
                    <a:pt x="10445" y="3234"/>
                  </a:lnTo>
                  <a:cubicBezTo>
                    <a:pt x="10435" y="3154"/>
                    <a:pt x="10425" y="3065"/>
                    <a:pt x="10415" y="2985"/>
                  </a:cubicBezTo>
                  <a:lnTo>
                    <a:pt x="10405" y="2965"/>
                  </a:lnTo>
                  <a:cubicBezTo>
                    <a:pt x="10385" y="2786"/>
                    <a:pt x="10365" y="2597"/>
                    <a:pt x="10345" y="2418"/>
                  </a:cubicBezTo>
                  <a:cubicBezTo>
                    <a:pt x="10325" y="2030"/>
                    <a:pt x="10336" y="1643"/>
                    <a:pt x="10376" y="1265"/>
                  </a:cubicBezTo>
                  <a:cubicBezTo>
                    <a:pt x="10376" y="1254"/>
                    <a:pt x="10376" y="1245"/>
                    <a:pt x="10365" y="1245"/>
                  </a:cubicBezTo>
                  <a:cubicBezTo>
                    <a:pt x="10365" y="1234"/>
                    <a:pt x="10356" y="1225"/>
                    <a:pt x="10345" y="1225"/>
                  </a:cubicBezTo>
                  <a:cubicBezTo>
                    <a:pt x="10325" y="1225"/>
                    <a:pt x="10306" y="1245"/>
                    <a:pt x="10306" y="1265"/>
                  </a:cubicBezTo>
                  <a:cubicBezTo>
                    <a:pt x="10286" y="1433"/>
                    <a:pt x="10266" y="1612"/>
                    <a:pt x="10256" y="1822"/>
                  </a:cubicBezTo>
                  <a:cubicBezTo>
                    <a:pt x="10246" y="1990"/>
                    <a:pt x="10246" y="2180"/>
                    <a:pt x="10256" y="2388"/>
                  </a:cubicBezTo>
                  <a:cubicBezTo>
                    <a:pt x="10256" y="2558"/>
                    <a:pt x="10266" y="2737"/>
                    <a:pt x="10286" y="2936"/>
                  </a:cubicBezTo>
                  <a:cubicBezTo>
                    <a:pt x="10296" y="3035"/>
                    <a:pt x="10306" y="3135"/>
                    <a:pt x="10325" y="3224"/>
                  </a:cubicBezTo>
                  <a:cubicBezTo>
                    <a:pt x="10336" y="3294"/>
                    <a:pt x="10345" y="3353"/>
                    <a:pt x="10356" y="3423"/>
                  </a:cubicBezTo>
                  <a:cubicBezTo>
                    <a:pt x="10345" y="3433"/>
                    <a:pt x="10336" y="3433"/>
                    <a:pt x="10325" y="3453"/>
                  </a:cubicBezTo>
                  <a:cubicBezTo>
                    <a:pt x="10316" y="3453"/>
                    <a:pt x="10316" y="3462"/>
                    <a:pt x="10316" y="3482"/>
                  </a:cubicBezTo>
                  <a:cubicBezTo>
                    <a:pt x="9679" y="3990"/>
                    <a:pt x="8973" y="4527"/>
                    <a:pt x="8088" y="5184"/>
                  </a:cubicBezTo>
                  <a:lnTo>
                    <a:pt x="7491" y="5631"/>
                  </a:lnTo>
                  <a:lnTo>
                    <a:pt x="7063" y="5949"/>
                  </a:lnTo>
                  <a:lnTo>
                    <a:pt x="7033" y="5850"/>
                  </a:lnTo>
                  <a:lnTo>
                    <a:pt x="7023" y="5820"/>
                  </a:lnTo>
                  <a:lnTo>
                    <a:pt x="6983" y="5651"/>
                  </a:lnTo>
                  <a:cubicBezTo>
                    <a:pt x="6924" y="5452"/>
                    <a:pt x="6884" y="5263"/>
                    <a:pt x="6844" y="5094"/>
                  </a:cubicBezTo>
                  <a:cubicBezTo>
                    <a:pt x="6775" y="4726"/>
                    <a:pt x="6725" y="4338"/>
                    <a:pt x="6705" y="3920"/>
                  </a:cubicBezTo>
                  <a:lnTo>
                    <a:pt x="6695" y="3940"/>
                  </a:lnTo>
                  <a:cubicBezTo>
                    <a:pt x="6685" y="3721"/>
                    <a:pt x="6675" y="3502"/>
                    <a:pt x="6675" y="3294"/>
                  </a:cubicBezTo>
                  <a:cubicBezTo>
                    <a:pt x="6675" y="3095"/>
                    <a:pt x="6675" y="2885"/>
                    <a:pt x="6695" y="2667"/>
                  </a:cubicBezTo>
                  <a:cubicBezTo>
                    <a:pt x="6705" y="2458"/>
                    <a:pt x="6715" y="2259"/>
                    <a:pt x="6745" y="2040"/>
                  </a:cubicBezTo>
                  <a:cubicBezTo>
                    <a:pt x="6765" y="1791"/>
                    <a:pt x="6795" y="1592"/>
                    <a:pt x="6824" y="1413"/>
                  </a:cubicBezTo>
                  <a:cubicBezTo>
                    <a:pt x="6824" y="1404"/>
                    <a:pt x="6824" y="1393"/>
                    <a:pt x="6815" y="1384"/>
                  </a:cubicBezTo>
                  <a:cubicBezTo>
                    <a:pt x="6815" y="1374"/>
                    <a:pt x="6795" y="1364"/>
                    <a:pt x="6784" y="1364"/>
                  </a:cubicBezTo>
                  <a:cubicBezTo>
                    <a:pt x="6755" y="1364"/>
                    <a:pt x="6745" y="1384"/>
                    <a:pt x="6735" y="1404"/>
                  </a:cubicBezTo>
                  <a:cubicBezTo>
                    <a:pt x="6705" y="1572"/>
                    <a:pt x="6675" y="1771"/>
                    <a:pt x="6645" y="1981"/>
                  </a:cubicBezTo>
                  <a:cubicBezTo>
                    <a:pt x="6625" y="2180"/>
                    <a:pt x="6605" y="2379"/>
                    <a:pt x="6585" y="2597"/>
                  </a:cubicBezTo>
                  <a:cubicBezTo>
                    <a:pt x="6556" y="3005"/>
                    <a:pt x="6546" y="3423"/>
                    <a:pt x="6546" y="3840"/>
                  </a:cubicBezTo>
                  <a:cubicBezTo>
                    <a:pt x="6556" y="4268"/>
                    <a:pt x="6585" y="4686"/>
                    <a:pt x="6636" y="5084"/>
                  </a:cubicBezTo>
                  <a:cubicBezTo>
                    <a:pt x="6665" y="5243"/>
                    <a:pt x="6695" y="5462"/>
                    <a:pt x="6735" y="5671"/>
                  </a:cubicBezTo>
                  <a:cubicBezTo>
                    <a:pt x="6755" y="5770"/>
                    <a:pt x="6775" y="5860"/>
                    <a:pt x="6804" y="5959"/>
                  </a:cubicBezTo>
                  <a:lnTo>
                    <a:pt x="6824" y="6049"/>
                  </a:lnTo>
                  <a:cubicBezTo>
                    <a:pt x="6815" y="6068"/>
                    <a:pt x="6815" y="6099"/>
                    <a:pt x="6815" y="6139"/>
                  </a:cubicBezTo>
                  <a:cubicBezTo>
                    <a:pt x="6486" y="6387"/>
                    <a:pt x="6158" y="6636"/>
                    <a:pt x="5820" y="6884"/>
                  </a:cubicBezTo>
                  <a:cubicBezTo>
                    <a:pt x="5482" y="7143"/>
                    <a:pt x="5133" y="7401"/>
                    <a:pt x="4785" y="7660"/>
                  </a:cubicBezTo>
                  <a:lnTo>
                    <a:pt x="4388" y="7969"/>
                  </a:lnTo>
                  <a:lnTo>
                    <a:pt x="4069" y="8188"/>
                  </a:lnTo>
                  <a:lnTo>
                    <a:pt x="4019" y="8018"/>
                  </a:lnTo>
                  <a:cubicBezTo>
                    <a:pt x="3970" y="7839"/>
                    <a:pt x="3930" y="7670"/>
                    <a:pt x="3890" y="7511"/>
                  </a:cubicBezTo>
                  <a:cubicBezTo>
                    <a:pt x="3820" y="7183"/>
                    <a:pt x="3771" y="6855"/>
                    <a:pt x="3751" y="6516"/>
                  </a:cubicBezTo>
                  <a:cubicBezTo>
                    <a:pt x="3741" y="6287"/>
                    <a:pt x="3741" y="6049"/>
                    <a:pt x="3751" y="5820"/>
                  </a:cubicBezTo>
                  <a:cubicBezTo>
                    <a:pt x="3761" y="5562"/>
                    <a:pt x="3791" y="5323"/>
                    <a:pt x="3840" y="5094"/>
                  </a:cubicBezTo>
                  <a:lnTo>
                    <a:pt x="3850" y="5054"/>
                  </a:lnTo>
                  <a:lnTo>
                    <a:pt x="3860" y="5014"/>
                  </a:lnTo>
                  <a:cubicBezTo>
                    <a:pt x="3860" y="4994"/>
                    <a:pt x="3860" y="4965"/>
                    <a:pt x="3811" y="4945"/>
                  </a:cubicBezTo>
                  <a:cubicBezTo>
                    <a:pt x="3791" y="4945"/>
                    <a:pt x="3761" y="4954"/>
                    <a:pt x="3761" y="4985"/>
                  </a:cubicBezTo>
                  <a:cubicBezTo>
                    <a:pt x="3691" y="5273"/>
                    <a:pt x="3652" y="5562"/>
                    <a:pt x="3632" y="5840"/>
                  </a:cubicBezTo>
                  <a:cubicBezTo>
                    <a:pt x="3612" y="6128"/>
                    <a:pt x="3612" y="6437"/>
                    <a:pt x="3632" y="6755"/>
                  </a:cubicBezTo>
                  <a:cubicBezTo>
                    <a:pt x="3641" y="7043"/>
                    <a:pt x="3671" y="7342"/>
                    <a:pt x="3721" y="7640"/>
                  </a:cubicBezTo>
                  <a:cubicBezTo>
                    <a:pt x="3761" y="7869"/>
                    <a:pt x="3811" y="8108"/>
                    <a:pt x="3870" y="8356"/>
                  </a:cubicBezTo>
                  <a:lnTo>
                    <a:pt x="3761" y="8436"/>
                  </a:lnTo>
                  <a:cubicBezTo>
                    <a:pt x="2975" y="9033"/>
                    <a:pt x="2348" y="9540"/>
                    <a:pt x="1771" y="10038"/>
                  </a:cubicBezTo>
                  <a:cubicBezTo>
                    <a:pt x="1602" y="10197"/>
                    <a:pt x="1423" y="10346"/>
                    <a:pt x="1254" y="10505"/>
                  </a:cubicBezTo>
                  <a:cubicBezTo>
                    <a:pt x="1244" y="10505"/>
                    <a:pt x="1234" y="10505"/>
                    <a:pt x="1214" y="10495"/>
                  </a:cubicBezTo>
                  <a:lnTo>
                    <a:pt x="1194" y="10455"/>
                  </a:lnTo>
                  <a:cubicBezTo>
                    <a:pt x="1135" y="10316"/>
                    <a:pt x="1085" y="10187"/>
                    <a:pt x="1055" y="10077"/>
                  </a:cubicBezTo>
                  <a:cubicBezTo>
                    <a:pt x="966" y="9828"/>
                    <a:pt x="896" y="9570"/>
                    <a:pt x="847" y="9282"/>
                  </a:cubicBezTo>
                  <a:cubicBezTo>
                    <a:pt x="796" y="9043"/>
                    <a:pt x="767" y="8784"/>
                    <a:pt x="737" y="8466"/>
                  </a:cubicBezTo>
                  <a:cubicBezTo>
                    <a:pt x="707" y="7939"/>
                    <a:pt x="717" y="7392"/>
                    <a:pt x="776" y="6835"/>
                  </a:cubicBezTo>
                  <a:cubicBezTo>
                    <a:pt x="776" y="6824"/>
                    <a:pt x="767" y="6815"/>
                    <a:pt x="767" y="6805"/>
                  </a:cubicBezTo>
                  <a:cubicBezTo>
                    <a:pt x="757" y="6805"/>
                    <a:pt x="747" y="6795"/>
                    <a:pt x="737" y="6795"/>
                  </a:cubicBezTo>
                  <a:cubicBezTo>
                    <a:pt x="707" y="6795"/>
                    <a:pt x="697" y="6815"/>
                    <a:pt x="697" y="6835"/>
                  </a:cubicBezTo>
                  <a:cubicBezTo>
                    <a:pt x="648" y="7242"/>
                    <a:pt x="628" y="7571"/>
                    <a:pt x="617" y="7859"/>
                  </a:cubicBezTo>
                  <a:cubicBezTo>
                    <a:pt x="608" y="8207"/>
                    <a:pt x="608" y="8555"/>
                    <a:pt x="637" y="8893"/>
                  </a:cubicBezTo>
                  <a:cubicBezTo>
                    <a:pt x="667" y="9251"/>
                    <a:pt x="717" y="9600"/>
                    <a:pt x="796" y="9928"/>
                  </a:cubicBezTo>
                  <a:cubicBezTo>
                    <a:pt x="827" y="10087"/>
                    <a:pt x="876" y="10246"/>
                    <a:pt x="926" y="10425"/>
                  </a:cubicBezTo>
                  <a:cubicBezTo>
                    <a:pt x="966" y="10525"/>
                    <a:pt x="995" y="10624"/>
                    <a:pt x="1035" y="10714"/>
                  </a:cubicBezTo>
                  <a:cubicBezTo>
                    <a:pt x="667" y="11062"/>
                    <a:pt x="329" y="11400"/>
                    <a:pt x="1" y="11758"/>
                  </a:cubicBezTo>
                  <a:lnTo>
                    <a:pt x="180" y="12027"/>
                  </a:lnTo>
                  <a:cubicBezTo>
                    <a:pt x="170" y="12057"/>
                    <a:pt x="170" y="12096"/>
                    <a:pt x="190" y="12127"/>
                  </a:cubicBezTo>
                  <a:cubicBezTo>
                    <a:pt x="190" y="12146"/>
                    <a:pt x="200" y="12176"/>
                    <a:pt x="210" y="12196"/>
                  </a:cubicBezTo>
                  <a:cubicBezTo>
                    <a:pt x="319" y="12076"/>
                    <a:pt x="418" y="11957"/>
                    <a:pt x="528" y="11838"/>
                  </a:cubicBezTo>
                  <a:cubicBezTo>
                    <a:pt x="767" y="11570"/>
                    <a:pt x="1035" y="11291"/>
                    <a:pt x="1304" y="11032"/>
                  </a:cubicBezTo>
                  <a:cubicBezTo>
                    <a:pt x="1373" y="11102"/>
                    <a:pt x="1433" y="11172"/>
                    <a:pt x="1503" y="11241"/>
                  </a:cubicBezTo>
                  <a:cubicBezTo>
                    <a:pt x="1652" y="11390"/>
                    <a:pt x="1811" y="11530"/>
                    <a:pt x="1970" y="11669"/>
                  </a:cubicBezTo>
                  <a:cubicBezTo>
                    <a:pt x="2259" y="11928"/>
                    <a:pt x="2587" y="12176"/>
                    <a:pt x="2985" y="12434"/>
                  </a:cubicBezTo>
                  <a:cubicBezTo>
                    <a:pt x="3601" y="12852"/>
                    <a:pt x="4308" y="13250"/>
                    <a:pt x="5203" y="13678"/>
                  </a:cubicBezTo>
                  <a:cubicBezTo>
                    <a:pt x="5471" y="13818"/>
                    <a:pt x="5770" y="13946"/>
                    <a:pt x="6088" y="14096"/>
                  </a:cubicBezTo>
                  <a:cubicBezTo>
                    <a:pt x="6098" y="14096"/>
                    <a:pt x="6108" y="14086"/>
                    <a:pt x="6118" y="14066"/>
                  </a:cubicBezTo>
                  <a:cubicBezTo>
                    <a:pt x="6128" y="14046"/>
                    <a:pt x="6108" y="14036"/>
                    <a:pt x="6098" y="14026"/>
                  </a:cubicBezTo>
                  <a:cubicBezTo>
                    <a:pt x="5959" y="13957"/>
                    <a:pt x="5820" y="13887"/>
                    <a:pt x="5681" y="13827"/>
                  </a:cubicBezTo>
                  <a:cubicBezTo>
                    <a:pt x="5124" y="13549"/>
                    <a:pt x="4576" y="13250"/>
                    <a:pt x="4069" y="12932"/>
                  </a:cubicBezTo>
                  <a:cubicBezTo>
                    <a:pt x="3482" y="12574"/>
                    <a:pt x="2985" y="12216"/>
                    <a:pt x="2547" y="11838"/>
                  </a:cubicBezTo>
                  <a:cubicBezTo>
                    <a:pt x="2308" y="11629"/>
                    <a:pt x="2100" y="11430"/>
                    <a:pt x="1910" y="11241"/>
                  </a:cubicBezTo>
                  <a:cubicBezTo>
                    <a:pt x="1811" y="11122"/>
                    <a:pt x="1712" y="11012"/>
                    <a:pt x="1612" y="10903"/>
                  </a:cubicBezTo>
                  <a:cubicBezTo>
                    <a:pt x="1592" y="10873"/>
                    <a:pt x="1563" y="10843"/>
                    <a:pt x="1532" y="10803"/>
                  </a:cubicBezTo>
                  <a:cubicBezTo>
                    <a:pt x="1731" y="10615"/>
                    <a:pt x="1910" y="10445"/>
                    <a:pt x="2089" y="10296"/>
                  </a:cubicBezTo>
                  <a:lnTo>
                    <a:pt x="2089" y="10296"/>
                  </a:lnTo>
                  <a:lnTo>
                    <a:pt x="2070" y="10306"/>
                  </a:lnTo>
                  <a:lnTo>
                    <a:pt x="2089" y="10286"/>
                  </a:lnTo>
                  <a:cubicBezTo>
                    <a:pt x="2746" y="9709"/>
                    <a:pt x="3413" y="9162"/>
                    <a:pt x="4039" y="8655"/>
                  </a:cubicBezTo>
                  <a:lnTo>
                    <a:pt x="4069" y="8635"/>
                  </a:lnTo>
                  <a:lnTo>
                    <a:pt x="4099" y="8625"/>
                  </a:lnTo>
                  <a:lnTo>
                    <a:pt x="4109" y="8635"/>
                  </a:lnTo>
                  <a:cubicBezTo>
                    <a:pt x="4189" y="8705"/>
                    <a:pt x="4268" y="8764"/>
                    <a:pt x="4337" y="8834"/>
                  </a:cubicBezTo>
                  <a:cubicBezTo>
                    <a:pt x="4477" y="8933"/>
                    <a:pt x="4626" y="9043"/>
                    <a:pt x="4805" y="9162"/>
                  </a:cubicBezTo>
                  <a:cubicBezTo>
                    <a:pt x="4954" y="9262"/>
                    <a:pt x="5113" y="9361"/>
                    <a:pt x="5303" y="9470"/>
                  </a:cubicBezTo>
                  <a:cubicBezTo>
                    <a:pt x="5471" y="9560"/>
                    <a:pt x="5661" y="9660"/>
                    <a:pt x="5840" y="9749"/>
                  </a:cubicBezTo>
                  <a:cubicBezTo>
                    <a:pt x="6028" y="9839"/>
                    <a:pt x="6218" y="9928"/>
                    <a:pt x="6397" y="10007"/>
                  </a:cubicBezTo>
                  <a:cubicBezTo>
                    <a:pt x="6556" y="10067"/>
                    <a:pt x="6725" y="10137"/>
                    <a:pt x="6963" y="10226"/>
                  </a:cubicBezTo>
                  <a:cubicBezTo>
                    <a:pt x="7332" y="10366"/>
                    <a:pt x="7710" y="10485"/>
                    <a:pt x="8117" y="10604"/>
                  </a:cubicBezTo>
                  <a:cubicBezTo>
                    <a:pt x="8595" y="10734"/>
                    <a:pt x="9092" y="10833"/>
                    <a:pt x="9709" y="10933"/>
                  </a:cubicBezTo>
                  <a:cubicBezTo>
                    <a:pt x="9729" y="10933"/>
                    <a:pt x="9749" y="10913"/>
                    <a:pt x="9749" y="10903"/>
                  </a:cubicBezTo>
                  <a:cubicBezTo>
                    <a:pt x="9749" y="10883"/>
                    <a:pt x="9729" y="10863"/>
                    <a:pt x="9709" y="10863"/>
                  </a:cubicBezTo>
                  <a:cubicBezTo>
                    <a:pt x="9640" y="10853"/>
                    <a:pt x="9560" y="10833"/>
                    <a:pt x="9480" y="10823"/>
                  </a:cubicBezTo>
                  <a:lnTo>
                    <a:pt x="9441" y="10814"/>
                  </a:lnTo>
                  <a:cubicBezTo>
                    <a:pt x="9202" y="10774"/>
                    <a:pt x="8953" y="10714"/>
                    <a:pt x="8685" y="10635"/>
                  </a:cubicBezTo>
                  <a:cubicBezTo>
                    <a:pt x="8455" y="10575"/>
                    <a:pt x="8157" y="10485"/>
                    <a:pt x="7859" y="10396"/>
                  </a:cubicBezTo>
                  <a:cubicBezTo>
                    <a:pt x="7590" y="10296"/>
                    <a:pt x="7312" y="10197"/>
                    <a:pt x="7063" y="10097"/>
                  </a:cubicBezTo>
                  <a:cubicBezTo>
                    <a:pt x="6815" y="9998"/>
                    <a:pt x="6546" y="9879"/>
                    <a:pt x="6278" y="9749"/>
                  </a:cubicBezTo>
                  <a:cubicBezTo>
                    <a:pt x="5909" y="9560"/>
                    <a:pt x="5581" y="9381"/>
                    <a:pt x="5292" y="9192"/>
                  </a:cubicBezTo>
                  <a:cubicBezTo>
                    <a:pt x="5004" y="9003"/>
                    <a:pt x="4715" y="8794"/>
                    <a:pt x="4437" y="8555"/>
                  </a:cubicBezTo>
                  <a:lnTo>
                    <a:pt x="4318" y="8436"/>
                  </a:lnTo>
                  <a:cubicBezTo>
                    <a:pt x="4696" y="8137"/>
                    <a:pt x="5084" y="7829"/>
                    <a:pt x="5471" y="7531"/>
                  </a:cubicBezTo>
                  <a:lnTo>
                    <a:pt x="6079" y="7054"/>
                  </a:lnTo>
                  <a:cubicBezTo>
                    <a:pt x="6347" y="6835"/>
                    <a:pt x="6665" y="6586"/>
                    <a:pt x="7014" y="6327"/>
                  </a:cubicBezTo>
                  <a:lnTo>
                    <a:pt x="7033" y="6327"/>
                  </a:lnTo>
                  <a:cubicBezTo>
                    <a:pt x="7043" y="6327"/>
                    <a:pt x="7063" y="6318"/>
                    <a:pt x="7073" y="6307"/>
                  </a:cubicBezTo>
                  <a:cubicBezTo>
                    <a:pt x="7213" y="6367"/>
                    <a:pt x="7352" y="6427"/>
                    <a:pt x="7481" y="6477"/>
                  </a:cubicBezTo>
                  <a:cubicBezTo>
                    <a:pt x="7670" y="6536"/>
                    <a:pt x="7879" y="6606"/>
                    <a:pt x="8148" y="6665"/>
                  </a:cubicBezTo>
                  <a:cubicBezTo>
                    <a:pt x="8545" y="6765"/>
                    <a:pt x="8983" y="6844"/>
                    <a:pt x="9461" y="6904"/>
                  </a:cubicBezTo>
                  <a:cubicBezTo>
                    <a:pt x="9858" y="6944"/>
                    <a:pt x="10286" y="6984"/>
                    <a:pt x="10813" y="7023"/>
                  </a:cubicBezTo>
                  <a:cubicBezTo>
                    <a:pt x="10972" y="7034"/>
                    <a:pt x="11132" y="7043"/>
                    <a:pt x="11280" y="7054"/>
                  </a:cubicBezTo>
                  <a:lnTo>
                    <a:pt x="11380" y="7054"/>
                  </a:lnTo>
                  <a:cubicBezTo>
                    <a:pt x="11649" y="7074"/>
                    <a:pt x="11917" y="7093"/>
                    <a:pt x="12195" y="7113"/>
                  </a:cubicBezTo>
                  <a:cubicBezTo>
                    <a:pt x="12215" y="7113"/>
                    <a:pt x="12226" y="7093"/>
                    <a:pt x="12226" y="7074"/>
                  </a:cubicBezTo>
                  <a:cubicBezTo>
                    <a:pt x="12235" y="7054"/>
                    <a:pt x="12215" y="7043"/>
                    <a:pt x="12195" y="7043"/>
                  </a:cubicBezTo>
                  <a:cubicBezTo>
                    <a:pt x="11987" y="7023"/>
                    <a:pt x="11778" y="7003"/>
                    <a:pt x="11559" y="6994"/>
                  </a:cubicBezTo>
                  <a:lnTo>
                    <a:pt x="11420" y="6984"/>
                  </a:lnTo>
                  <a:cubicBezTo>
                    <a:pt x="11161" y="6964"/>
                    <a:pt x="10893" y="6944"/>
                    <a:pt x="10624" y="6924"/>
                  </a:cubicBezTo>
                  <a:cubicBezTo>
                    <a:pt x="10356" y="6904"/>
                    <a:pt x="10097" y="6875"/>
                    <a:pt x="9848" y="6844"/>
                  </a:cubicBezTo>
                  <a:cubicBezTo>
                    <a:pt x="9600" y="6815"/>
                    <a:pt x="9331" y="6775"/>
                    <a:pt x="9083" y="6725"/>
                  </a:cubicBezTo>
                  <a:cubicBezTo>
                    <a:pt x="8744" y="6656"/>
                    <a:pt x="8416" y="6576"/>
                    <a:pt x="8117" y="6477"/>
                  </a:cubicBezTo>
                  <a:cubicBezTo>
                    <a:pt x="7988" y="6437"/>
                    <a:pt x="7839" y="6377"/>
                    <a:pt x="7660" y="6307"/>
                  </a:cubicBezTo>
                  <a:cubicBezTo>
                    <a:pt x="7511" y="6248"/>
                    <a:pt x="7381" y="6188"/>
                    <a:pt x="7252" y="6128"/>
                  </a:cubicBezTo>
                  <a:lnTo>
                    <a:pt x="7590" y="5870"/>
                  </a:lnTo>
                  <a:cubicBezTo>
                    <a:pt x="8535" y="5133"/>
                    <a:pt x="9510" y="4368"/>
                    <a:pt x="10465" y="3592"/>
                  </a:cubicBezTo>
                  <a:lnTo>
                    <a:pt x="10584" y="3652"/>
                  </a:lnTo>
                  <a:cubicBezTo>
                    <a:pt x="10674" y="3692"/>
                    <a:pt x="10763" y="3721"/>
                    <a:pt x="10863" y="3761"/>
                  </a:cubicBezTo>
                  <a:cubicBezTo>
                    <a:pt x="11032" y="3820"/>
                    <a:pt x="11221" y="3871"/>
                    <a:pt x="11430" y="3920"/>
                  </a:cubicBezTo>
                  <a:cubicBezTo>
                    <a:pt x="11768" y="3990"/>
                    <a:pt x="12146" y="4030"/>
                    <a:pt x="12584" y="4050"/>
                  </a:cubicBezTo>
                  <a:cubicBezTo>
                    <a:pt x="12593" y="4050"/>
                    <a:pt x="12613" y="4030"/>
                    <a:pt x="12613" y="4010"/>
                  </a:cubicBezTo>
                  <a:cubicBezTo>
                    <a:pt x="12613" y="4000"/>
                    <a:pt x="12613" y="3990"/>
                    <a:pt x="12604" y="3990"/>
                  </a:cubicBezTo>
                  <a:cubicBezTo>
                    <a:pt x="12604" y="3980"/>
                    <a:pt x="12593" y="3970"/>
                    <a:pt x="12584" y="3970"/>
                  </a:cubicBezTo>
                  <a:cubicBezTo>
                    <a:pt x="12405" y="3970"/>
                    <a:pt x="12246" y="3960"/>
                    <a:pt x="12086" y="3940"/>
                  </a:cubicBezTo>
                  <a:cubicBezTo>
                    <a:pt x="11927" y="3930"/>
                    <a:pt x="11768" y="3900"/>
                    <a:pt x="11609" y="3871"/>
                  </a:cubicBezTo>
                  <a:cubicBezTo>
                    <a:pt x="11450" y="3840"/>
                    <a:pt x="11280" y="3801"/>
                    <a:pt x="11121" y="3741"/>
                  </a:cubicBezTo>
                  <a:cubicBezTo>
                    <a:pt x="10953" y="3692"/>
                    <a:pt x="10783" y="3622"/>
                    <a:pt x="10614" y="3542"/>
                  </a:cubicBezTo>
                  <a:lnTo>
                    <a:pt x="10564" y="3513"/>
                  </a:lnTo>
                  <a:cubicBezTo>
                    <a:pt x="11300" y="2905"/>
                    <a:pt x="11897" y="2379"/>
                    <a:pt x="12445" y="1871"/>
                  </a:cubicBezTo>
                  <a:cubicBezTo>
                    <a:pt x="12564" y="1752"/>
                    <a:pt x="12693" y="1643"/>
                    <a:pt x="12812" y="1523"/>
                  </a:cubicBezTo>
                  <a:cubicBezTo>
                    <a:pt x="12823" y="1513"/>
                    <a:pt x="12832" y="1513"/>
                    <a:pt x="12832" y="1503"/>
                  </a:cubicBezTo>
                  <a:lnTo>
                    <a:pt x="12852" y="1483"/>
                  </a:lnTo>
                  <a:lnTo>
                    <a:pt x="12872" y="1463"/>
                  </a:lnTo>
                  <a:cubicBezTo>
                    <a:pt x="12951" y="1483"/>
                    <a:pt x="13041" y="1493"/>
                    <a:pt x="13131" y="1503"/>
                  </a:cubicBezTo>
                  <a:cubicBezTo>
                    <a:pt x="13240" y="1513"/>
                    <a:pt x="13349" y="1523"/>
                    <a:pt x="13489" y="1523"/>
                  </a:cubicBezTo>
                  <a:lnTo>
                    <a:pt x="13568" y="1523"/>
                  </a:lnTo>
                  <a:cubicBezTo>
                    <a:pt x="13747" y="1523"/>
                    <a:pt x="13937" y="1513"/>
                    <a:pt x="14116" y="1503"/>
                  </a:cubicBezTo>
                  <a:lnTo>
                    <a:pt x="14235" y="1503"/>
                  </a:lnTo>
                  <a:cubicBezTo>
                    <a:pt x="14245" y="1503"/>
                    <a:pt x="14255" y="1503"/>
                    <a:pt x="14264" y="1493"/>
                  </a:cubicBezTo>
                  <a:cubicBezTo>
                    <a:pt x="14264" y="1483"/>
                    <a:pt x="14275" y="1473"/>
                    <a:pt x="14275" y="1463"/>
                  </a:cubicBezTo>
                  <a:cubicBezTo>
                    <a:pt x="14275" y="1453"/>
                    <a:pt x="14275" y="1444"/>
                    <a:pt x="14264" y="1444"/>
                  </a:cubicBezTo>
                  <a:cubicBezTo>
                    <a:pt x="14255" y="1433"/>
                    <a:pt x="14245" y="1433"/>
                    <a:pt x="14235" y="1433"/>
                  </a:cubicBezTo>
                  <a:lnTo>
                    <a:pt x="14205" y="1433"/>
                  </a:lnTo>
                  <a:cubicBezTo>
                    <a:pt x="14026" y="1444"/>
                    <a:pt x="13807" y="1453"/>
                    <a:pt x="13598" y="1453"/>
                  </a:cubicBezTo>
                  <a:lnTo>
                    <a:pt x="13579" y="1453"/>
                  </a:lnTo>
                  <a:cubicBezTo>
                    <a:pt x="13349" y="1453"/>
                    <a:pt x="13141" y="1433"/>
                    <a:pt x="12942" y="1393"/>
                  </a:cubicBezTo>
                  <a:cubicBezTo>
                    <a:pt x="13389" y="966"/>
                    <a:pt x="13827" y="528"/>
                    <a:pt x="14245" y="80"/>
                  </a:cubicBezTo>
                  <a:cubicBezTo>
                    <a:pt x="14255" y="71"/>
                    <a:pt x="14255" y="61"/>
                    <a:pt x="14255" y="51"/>
                  </a:cubicBezTo>
                  <a:cubicBezTo>
                    <a:pt x="14255" y="41"/>
                    <a:pt x="14245" y="21"/>
                    <a:pt x="14235" y="11"/>
                  </a:cubicBezTo>
                  <a:cubicBezTo>
                    <a:pt x="14235" y="11"/>
                    <a:pt x="14225" y="1"/>
                    <a:pt x="14215"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2"/>
            <p:cNvSpPr/>
            <p:nvPr/>
          </p:nvSpPr>
          <p:spPr>
            <a:xfrm>
              <a:off x="3104960" y="2281931"/>
              <a:ext cx="837578" cy="756412"/>
            </a:xfrm>
            <a:custGeom>
              <a:avLst/>
              <a:gdLst/>
              <a:ahLst/>
              <a:cxnLst/>
              <a:rect l="l" t="t" r="r" b="b"/>
              <a:pathLst>
                <a:path w="15995" h="14445" extrusionOk="0">
                  <a:moveTo>
                    <a:pt x="15955" y="1"/>
                  </a:moveTo>
                  <a:cubicBezTo>
                    <a:pt x="15935" y="1"/>
                    <a:pt x="15925" y="11"/>
                    <a:pt x="15915" y="21"/>
                  </a:cubicBezTo>
                  <a:cubicBezTo>
                    <a:pt x="15557" y="399"/>
                    <a:pt x="15179" y="777"/>
                    <a:pt x="14781" y="1145"/>
                  </a:cubicBezTo>
                  <a:cubicBezTo>
                    <a:pt x="14682" y="1234"/>
                    <a:pt x="14582" y="1324"/>
                    <a:pt x="14493" y="1413"/>
                  </a:cubicBezTo>
                  <a:lnTo>
                    <a:pt x="14493" y="1424"/>
                  </a:lnTo>
                  <a:lnTo>
                    <a:pt x="14304" y="1592"/>
                  </a:lnTo>
                  <a:lnTo>
                    <a:pt x="14244" y="1643"/>
                  </a:lnTo>
                  <a:cubicBezTo>
                    <a:pt x="13727" y="2100"/>
                    <a:pt x="13190" y="2567"/>
                    <a:pt x="12593" y="3045"/>
                  </a:cubicBezTo>
                  <a:cubicBezTo>
                    <a:pt x="12414" y="3184"/>
                    <a:pt x="12235" y="3333"/>
                    <a:pt x="12056" y="3473"/>
                  </a:cubicBezTo>
                  <a:lnTo>
                    <a:pt x="12056" y="3482"/>
                  </a:lnTo>
                  <a:cubicBezTo>
                    <a:pt x="11419" y="3990"/>
                    <a:pt x="10713" y="4527"/>
                    <a:pt x="9828" y="5184"/>
                  </a:cubicBezTo>
                  <a:lnTo>
                    <a:pt x="9231" y="5631"/>
                  </a:lnTo>
                  <a:lnTo>
                    <a:pt x="8863" y="5909"/>
                  </a:lnTo>
                  <a:cubicBezTo>
                    <a:pt x="8754" y="5979"/>
                    <a:pt x="8654" y="6059"/>
                    <a:pt x="8555" y="6128"/>
                  </a:cubicBezTo>
                  <a:lnTo>
                    <a:pt x="8555" y="6139"/>
                  </a:lnTo>
                  <a:cubicBezTo>
                    <a:pt x="8226" y="6387"/>
                    <a:pt x="7898" y="6636"/>
                    <a:pt x="7560" y="6884"/>
                  </a:cubicBezTo>
                  <a:cubicBezTo>
                    <a:pt x="7222" y="7143"/>
                    <a:pt x="6873" y="7401"/>
                    <a:pt x="6525" y="7660"/>
                  </a:cubicBezTo>
                  <a:lnTo>
                    <a:pt x="6128" y="7969"/>
                  </a:lnTo>
                  <a:lnTo>
                    <a:pt x="6048" y="8018"/>
                  </a:lnTo>
                  <a:cubicBezTo>
                    <a:pt x="5898" y="8128"/>
                    <a:pt x="5759" y="8237"/>
                    <a:pt x="5610" y="8347"/>
                  </a:cubicBezTo>
                  <a:lnTo>
                    <a:pt x="5610" y="8356"/>
                  </a:lnTo>
                  <a:lnTo>
                    <a:pt x="5501" y="8436"/>
                  </a:lnTo>
                  <a:cubicBezTo>
                    <a:pt x="4715" y="9033"/>
                    <a:pt x="4088" y="9540"/>
                    <a:pt x="3511" y="10038"/>
                  </a:cubicBezTo>
                  <a:cubicBezTo>
                    <a:pt x="3342" y="10197"/>
                    <a:pt x="3163" y="10346"/>
                    <a:pt x="2994" y="10505"/>
                  </a:cubicBezTo>
                  <a:lnTo>
                    <a:pt x="2984" y="10505"/>
                  </a:lnTo>
                  <a:cubicBezTo>
                    <a:pt x="2914" y="10575"/>
                    <a:pt x="2845" y="10644"/>
                    <a:pt x="2766" y="10714"/>
                  </a:cubicBezTo>
                  <a:lnTo>
                    <a:pt x="2775" y="10714"/>
                  </a:lnTo>
                  <a:cubicBezTo>
                    <a:pt x="2427" y="11042"/>
                    <a:pt x="2109" y="11360"/>
                    <a:pt x="1800" y="11689"/>
                  </a:cubicBezTo>
                  <a:cubicBezTo>
                    <a:pt x="1761" y="11738"/>
                    <a:pt x="1711" y="11788"/>
                    <a:pt x="1671" y="11838"/>
                  </a:cubicBezTo>
                  <a:cubicBezTo>
                    <a:pt x="1373" y="12176"/>
                    <a:pt x="1084" y="12534"/>
                    <a:pt x="816" y="12912"/>
                  </a:cubicBezTo>
                  <a:cubicBezTo>
                    <a:pt x="537" y="13290"/>
                    <a:pt x="279" y="13688"/>
                    <a:pt x="60" y="14106"/>
                  </a:cubicBezTo>
                  <a:cubicBezTo>
                    <a:pt x="0" y="14225"/>
                    <a:pt x="60" y="14364"/>
                    <a:pt x="169" y="14424"/>
                  </a:cubicBezTo>
                  <a:cubicBezTo>
                    <a:pt x="200" y="14436"/>
                    <a:pt x="239" y="14445"/>
                    <a:pt x="278" y="14445"/>
                  </a:cubicBezTo>
                  <a:cubicBezTo>
                    <a:pt x="302" y="14445"/>
                    <a:pt x="326" y="14442"/>
                    <a:pt x="348" y="14434"/>
                  </a:cubicBezTo>
                  <a:cubicBezTo>
                    <a:pt x="408" y="14414"/>
                    <a:pt x="448" y="14364"/>
                    <a:pt x="478" y="14315"/>
                  </a:cubicBezTo>
                  <a:cubicBezTo>
                    <a:pt x="617" y="14076"/>
                    <a:pt x="756" y="13837"/>
                    <a:pt x="905" y="13608"/>
                  </a:cubicBezTo>
                  <a:lnTo>
                    <a:pt x="918" y="13588"/>
                  </a:lnTo>
                  <a:lnTo>
                    <a:pt x="918" y="13588"/>
                  </a:lnTo>
                  <a:cubicBezTo>
                    <a:pt x="916" y="13592"/>
                    <a:pt x="915" y="13596"/>
                    <a:pt x="915" y="13599"/>
                  </a:cubicBezTo>
                  <a:cubicBezTo>
                    <a:pt x="1234" y="13111"/>
                    <a:pt x="1581" y="12644"/>
                    <a:pt x="1950" y="12206"/>
                  </a:cubicBezTo>
                  <a:lnTo>
                    <a:pt x="1950" y="12196"/>
                  </a:lnTo>
                  <a:cubicBezTo>
                    <a:pt x="2049" y="12076"/>
                    <a:pt x="2158" y="11957"/>
                    <a:pt x="2268" y="11838"/>
                  </a:cubicBezTo>
                  <a:cubicBezTo>
                    <a:pt x="2497" y="11579"/>
                    <a:pt x="2755" y="11311"/>
                    <a:pt x="3014" y="11052"/>
                  </a:cubicBezTo>
                  <a:cubicBezTo>
                    <a:pt x="3104" y="10973"/>
                    <a:pt x="3193" y="10893"/>
                    <a:pt x="3272" y="10803"/>
                  </a:cubicBezTo>
                  <a:cubicBezTo>
                    <a:pt x="3432" y="10654"/>
                    <a:pt x="3581" y="10515"/>
                    <a:pt x="3730" y="10385"/>
                  </a:cubicBezTo>
                  <a:lnTo>
                    <a:pt x="3820" y="10296"/>
                  </a:lnTo>
                  <a:lnTo>
                    <a:pt x="3810" y="10306"/>
                  </a:lnTo>
                  <a:lnTo>
                    <a:pt x="3829" y="10286"/>
                  </a:lnTo>
                  <a:cubicBezTo>
                    <a:pt x="4486" y="9709"/>
                    <a:pt x="5153" y="9162"/>
                    <a:pt x="5779" y="8655"/>
                  </a:cubicBezTo>
                  <a:lnTo>
                    <a:pt x="5809" y="8635"/>
                  </a:lnTo>
                  <a:lnTo>
                    <a:pt x="5829" y="8625"/>
                  </a:lnTo>
                  <a:cubicBezTo>
                    <a:pt x="5898" y="8566"/>
                    <a:pt x="5978" y="8506"/>
                    <a:pt x="6058" y="8446"/>
                  </a:cubicBezTo>
                  <a:lnTo>
                    <a:pt x="6058" y="8436"/>
                  </a:lnTo>
                  <a:cubicBezTo>
                    <a:pt x="6436" y="8137"/>
                    <a:pt x="6824" y="7829"/>
                    <a:pt x="7211" y="7531"/>
                  </a:cubicBezTo>
                  <a:lnTo>
                    <a:pt x="7819" y="7054"/>
                  </a:lnTo>
                  <a:cubicBezTo>
                    <a:pt x="8018" y="6894"/>
                    <a:pt x="8256" y="6705"/>
                    <a:pt x="8505" y="6516"/>
                  </a:cubicBezTo>
                  <a:cubicBezTo>
                    <a:pt x="8664" y="6387"/>
                    <a:pt x="8833" y="6258"/>
                    <a:pt x="9002" y="6128"/>
                  </a:cubicBezTo>
                  <a:lnTo>
                    <a:pt x="8992" y="6128"/>
                  </a:lnTo>
                  <a:lnTo>
                    <a:pt x="9330" y="5870"/>
                  </a:lnTo>
                  <a:cubicBezTo>
                    <a:pt x="10275" y="5133"/>
                    <a:pt x="11250" y="4368"/>
                    <a:pt x="12205" y="3592"/>
                  </a:cubicBezTo>
                  <a:cubicBezTo>
                    <a:pt x="12225" y="3572"/>
                    <a:pt x="12245" y="3562"/>
                    <a:pt x="12264" y="3542"/>
                  </a:cubicBezTo>
                  <a:cubicBezTo>
                    <a:pt x="12275" y="3532"/>
                    <a:pt x="12295" y="3522"/>
                    <a:pt x="12304" y="3513"/>
                  </a:cubicBezTo>
                  <a:cubicBezTo>
                    <a:pt x="13040" y="2905"/>
                    <a:pt x="13637" y="2379"/>
                    <a:pt x="14185" y="1871"/>
                  </a:cubicBezTo>
                  <a:cubicBezTo>
                    <a:pt x="14304" y="1752"/>
                    <a:pt x="14433" y="1643"/>
                    <a:pt x="14552" y="1523"/>
                  </a:cubicBezTo>
                  <a:lnTo>
                    <a:pt x="14563" y="1513"/>
                  </a:lnTo>
                  <a:cubicBezTo>
                    <a:pt x="14572" y="1513"/>
                    <a:pt x="14572" y="1503"/>
                    <a:pt x="14572" y="1503"/>
                  </a:cubicBezTo>
                  <a:lnTo>
                    <a:pt x="14592" y="1483"/>
                  </a:lnTo>
                  <a:lnTo>
                    <a:pt x="14612" y="1463"/>
                  </a:lnTo>
                  <a:cubicBezTo>
                    <a:pt x="14642" y="1444"/>
                    <a:pt x="14662" y="1424"/>
                    <a:pt x="14691" y="1393"/>
                  </a:cubicBezTo>
                  <a:lnTo>
                    <a:pt x="14682" y="1393"/>
                  </a:lnTo>
                  <a:cubicBezTo>
                    <a:pt x="15129" y="966"/>
                    <a:pt x="15567" y="528"/>
                    <a:pt x="15985" y="80"/>
                  </a:cubicBezTo>
                  <a:cubicBezTo>
                    <a:pt x="15995" y="71"/>
                    <a:pt x="15995" y="61"/>
                    <a:pt x="15995" y="51"/>
                  </a:cubicBezTo>
                  <a:cubicBezTo>
                    <a:pt x="15995" y="41"/>
                    <a:pt x="15985" y="21"/>
                    <a:pt x="15975" y="11"/>
                  </a:cubicBezTo>
                  <a:cubicBezTo>
                    <a:pt x="15975" y="11"/>
                    <a:pt x="15965" y="1"/>
                    <a:pt x="15955"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2"/>
            <p:cNvSpPr/>
            <p:nvPr/>
          </p:nvSpPr>
          <p:spPr>
            <a:xfrm>
              <a:off x="3227861" y="2637751"/>
              <a:ext cx="39640" cy="220038"/>
            </a:xfrm>
            <a:custGeom>
              <a:avLst/>
              <a:gdLst/>
              <a:ahLst/>
              <a:cxnLst/>
              <a:rect l="l" t="t" r="r" b="b"/>
              <a:pathLst>
                <a:path w="757" h="4202" extrusionOk="0">
                  <a:moveTo>
                    <a:pt x="130" y="0"/>
                  </a:moveTo>
                  <a:cubicBezTo>
                    <a:pt x="100" y="0"/>
                    <a:pt x="90" y="20"/>
                    <a:pt x="90" y="40"/>
                  </a:cubicBezTo>
                  <a:cubicBezTo>
                    <a:pt x="41" y="447"/>
                    <a:pt x="21" y="776"/>
                    <a:pt x="10" y="1064"/>
                  </a:cubicBezTo>
                  <a:cubicBezTo>
                    <a:pt x="1" y="1412"/>
                    <a:pt x="1" y="1760"/>
                    <a:pt x="30" y="2098"/>
                  </a:cubicBezTo>
                  <a:cubicBezTo>
                    <a:pt x="60" y="2456"/>
                    <a:pt x="110" y="2805"/>
                    <a:pt x="189" y="3133"/>
                  </a:cubicBezTo>
                  <a:cubicBezTo>
                    <a:pt x="220" y="3292"/>
                    <a:pt x="269" y="3451"/>
                    <a:pt x="319" y="3630"/>
                  </a:cubicBezTo>
                  <a:cubicBezTo>
                    <a:pt x="359" y="3740"/>
                    <a:pt x="388" y="3829"/>
                    <a:pt x="428" y="3919"/>
                  </a:cubicBezTo>
                  <a:lnTo>
                    <a:pt x="419" y="3919"/>
                  </a:lnTo>
                  <a:cubicBezTo>
                    <a:pt x="458" y="3988"/>
                    <a:pt x="488" y="4068"/>
                    <a:pt x="528" y="4138"/>
                  </a:cubicBezTo>
                  <a:cubicBezTo>
                    <a:pt x="548" y="4179"/>
                    <a:pt x="588" y="4201"/>
                    <a:pt x="630" y="4201"/>
                  </a:cubicBezTo>
                  <a:cubicBezTo>
                    <a:pt x="649" y="4201"/>
                    <a:pt x="668" y="4197"/>
                    <a:pt x="687" y="4187"/>
                  </a:cubicBezTo>
                  <a:cubicBezTo>
                    <a:pt x="717" y="4178"/>
                    <a:pt x="737" y="4147"/>
                    <a:pt x="746" y="4118"/>
                  </a:cubicBezTo>
                  <a:cubicBezTo>
                    <a:pt x="757" y="4088"/>
                    <a:pt x="757" y="4058"/>
                    <a:pt x="746" y="4028"/>
                  </a:cubicBezTo>
                  <a:cubicBezTo>
                    <a:pt x="697" y="3919"/>
                    <a:pt x="657" y="3809"/>
                    <a:pt x="607" y="3700"/>
                  </a:cubicBezTo>
                  <a:lnTo>
                    <a:pt x="587" y="3660"/>
                  </a:lnTo>
                  <a:cubicBezTo>
                    <a:pt x="528" y="3521"/>
                    <a:pt x="478" y="3392"/>
                    <a:pt x="448" y="3282"/>
                  </a:cubicBezTo>
                  <a:cubicBezTo>
                    <a:pt x="359" y="3033"/>
                    <a:pt x="289" y="2775"/>
                    <a:pt x="240" y="2487"/>
                  </a:cubicBezTo>
                  <a:cubicBezTo>
                    <a:pt x="189" y="2248"/>
                    <a:pt x="160" y="1989"/>
                    <a:pt x="130" y="1671"/>
                  </a:cubicBezTo>
                  <a:cubicBezTo>
                    <a:pt x="100" y="1144"/>
                    <a:pt x="110" y="597"/>
                    <a:pt x="169" y="40"/>
                  </a:cubicBezTo>
                  <a:cubicBezTo>
                    <a:pt x="169" y="29"/>
                    <a:pt x="160" y="20"/>
                    <a:pt x="160" y="10"/>
                  </a:cubicBezTo>
                  <a:cubicBezTo>
                    <a:pt x="150" y="10"/>
                    <a:pt x="140" y="0"/>
                    <a:pt x="13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2"/>
            <p:cNvSpPr/>
            <p:nvPr/>
          </p:nvSpPr>
          <p:spPr>
            <a:xfrm>
              <a:off x="3385165" y="2540823"/>
              <a:ext cx="29743" cy="192441"/>
            </a:xfrm>
            <a:custGeom>
              <a:avLst/>
              <a:gdLst/>
              <a:ahLst/>
              <a:cxnLst/>
              <a:rect l="l" t="t" r="r" b="b"/>
              <a:pathLst>
                <a:path w="568" h="3675" extrusionOk="0">
                  <a:moveTo>
                    <a:pt x="200" y="1"/>
                  </a:moveTo>
                  <a:cubicBezTo>
                    <a:pt x="180" y="1"/>
                    <a:pt x="150" y="10"/>
                    <a:pt x="150" y="41"/>
                  </a:cubicBezTo>
                  <a:cubicBezTo>
                    <a:pt x="80" y="329"/>
                    <a:pt x="41" y="618"/>
                    <a:pt x="21" y="896"/>
                  </a:cubicBezTo>
                  <a:cubicBezTo>
                    <a:pt x="1" y="1184"/>
                    <a:pt x="1" y="1493"/>
                    <a:pt x="21" y="1811"/>
                  </a:cubicBezTo>
                  <a:cubicBezTo>
                    <a:pt x="30" y="2099"/>
                    <a:pt x="60" y="2398"/>
                    <a:pt x="110" y="2696"/>
                  </a:cubicBezTo>
                  <a:cubicBezTo>
                    <a:pt x="150" y="2925"/>
                    <a:pt x="200" y="3164"/>
                    <a:pt x="259" y="3412"/>
                  </a:cubicBezTo>
                  <a:cubicBezTo>
                    <a:pt x="279" y="3472"/>
                    <a:pt x="289" y="3522"/>
                    <a:pt x="309" y="3582"/>
                  </a:cubicBezTo>
                  <a:cubicBezTo>
                    <a:pt x="319" y="3591"/>
                    <a:pt x="319" y="3602"/>
                    <a:pt x="319" y="3611"/>
                  </a:cubicBezTo>
                  <a:cubicBezTo>
                    <a:pt x="329" y="3631"/>
                    <a:pt x="339" y="3641"/>
                    <a:pt x="359" y="3651"/>
                  </a:cubicBezTo>
                  <a:cubicBezTo>
                    <a:pt x="380" y="3666"/>
                    <a:pt x="402" y="3675"/>
                    <a:pt x="428" y="3675"/>
                  </a:cubicBezTo>
                  <a:cubicBezTo>
                    <a:pt x="438" y="3675"/>
                    <a:pt x="448" y="3674"/>
                    <a:pt x="458" y="3671"/>
                  </a:cubicBezTo>
                  <a:cubicBezTo>
                    <a:pt x="518" y="3661"/>
                    <a:pt x="567" y="3591"/>
                    <a:pt x="547" y="3532"/>
                  </a:cubicBezTo>
                  <a:cubicBezTo>
                    <a:pt x="518" y="3432"/>
                    <a:pt x="488" y="3343"/>
                    <a:pt x="458" y="3244"/>
                  </a:cubicBezTo>
                  <a:lnTo>
                    <a:pt x="408" y="3074"/>
                  </a:lnTo>
                  <a:cubicBezTo>
                    <a:pt x="359" y="2895"/>
                    <a:pt x="319" y="2726"/>
                    <a:pt x="279" y="2567"/>
                  </a:cubicBezTo>
                  <a:cubicBezTo>
                    <a:pt x="209" y="2239"/>
                    <a:pt x="160" y="1911"/>
                    <a:pt x="140" y="1572"/>
                  </a:cubicBezTo>
                  <a:cubicBezTo>
                    <a:pt x="130" y="1343"/>
                    <a:pt x="130" y="1105"/>
                    <a:pt x="140" y="876"/>
                  </a:cubicBezTo>
                  <a:cubicBezTo>
                    <a:pt x="150" y="618"/>
                    <a:pt x="180" y="379"/>
                    <a:pt x="229" y="150"/>
                  </a:cubicBezTo>
                  <a:lnTo>
                    <a:pt x="239" y="110"/>
                  </a:lnTo>
                  <a:lnTo>
                    <a:pt x="249" y="70"/>
                  </a:lnTo>
                  <a:cubicBezTo>
                    <a:pt x="249" y="50"/>
                    <a:pt x="249" y="21"/>
                    <a:pt x="20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2"/>
            <p:cNvSpPr/>
            <p:nvPr/>
          </p:nvSpPr>
          <p:spPr>
            <a:xfrm>
              <a:off x="3538804" y="2353357"/>
              <a:ext cx="31314" cy="259940"/>
            </a:xfrm>
            <a:custGeom>
              <a:avLst/>
              <a:gdLst/>
              <a:ahLst/>
              <a:cxnLst/>
              <a:rect l="l" t="t" r="r" b="b"/>
              <a:pathLst>
                <a:path w="598" h="4964" extrusionOk="0">
                  <a:moveTo>
                    <a:pt x="239" y="0"/>
                  </a:moveTo>
                  <a:cubicBezTo>
                    <a:pt x="210" y="0"/>
                    <a:pt x="200" y="20"/>
                    <a:pt x="190" y="40"/>
                  </a:cubicBezTo>
                  <a:cubicBezTo>
                    <a:pt x="160" y="208"/>
                    <a:pt x="130" y="407"/>
                    <a:pt x="100" y="617"/>
                  </a:cubicBezTo>
                  <a:cubicBezTo>
                    <a:pt x="80" y="816"/>
                    <a:pt x="60" y="1015"/>
                    <a:pt x="40" y="1233"/>
                  </a:cubicBezTo>
                  <a:cubicBezTo>
                    <a:pt x="11" y="1641"/>
                    <a:pt x="1" y="2059"/>
                    <a:pt x="1" y="2476"/>
                  </a:cubicBezTo>
                  <a:cubicBezTo>
                    <a:pt x="11" y="2904"/>
                    <a:pt x="40" y="3322"/>
                    <a:pt x="91" y="3720"/>
                  </a:cubicBezTo>
                  <a:cubicBezTo>
                    <a:pt x="120" y="3879"/>
                    <a:pt x="150" y="4098"/>
                    <a:pt x="190" y="4307"/>
                  </a:cubicBezTo>
                  <a:cubicBezTo>
                    <a:pt x="210" y="4406"/>
                    <a:pt x="230" y="4496"/>
                    <a:pt x="259" y="4595"/>
                  </a:cubicBezTo>
                  <a:lnTo>
                    <a:pt x="279" y="4685"/>
                  </a:lnTo>
                  <a:cubicBezTo>
                    <a:pt x="309" y="4755"/>
                    <a:pt x="329" y="4824"/>
                    <a:pt x="359" y="4903"/>
                  </a:cubicBezTo>
                  <a:cubicBezTo>
                    <a:pt x="379" y="4943"/>
                    <a:pt x="418" y="4963"/>
                    <a:pt x="458" y="4963"/>
                  </a:cubicBezTo>
                  <a:lnTo>
                    <a:pt x="488" y="4963"/>
                  </a:lnTo>
                  <a:cubicBezTo>
                    <a:pt x="498" y="4963"/>
                    <a:pt x="518" y="4954"/>
                    <a:pt x="528" y="4943"/>
                  </a:cubicBezTo>
                  <a:lnTo>
                    <a:pt x="538" y="4943"/>
                  </a:lnTo>
                  <a:cubicBezTo>
                    <a:pt x="568" y="4914"/>
                    <a:pt x="597" y="4874"/>
                    <a:pt x="578" y="4824"/>
                  </a:cubicBezTo>
                  <a:lnTo>
                    <a:pt x="518" y="4585"/>
                  </a:lnTo>
                  <a:lnTo>
                    <a:pt x="488" y="4486"/>
                  </a:lnTo>
                  <a:lnTo>
                    <a:pt x="478" y="4456"/>
                  </a:lnTo>
                  <a:lnTo>
                    <a:pt x="438" y="4287"/>
                  </a:lnTo>
                  <a:cubicBezTo>
                    <a:pt x="379" y="4088"/>
                    <a:pt x="339" y="3899"/>
                    <a:pt x="299" y="3730"/>
                  </a:cubicBezTo>
                  <a:cubicBezTo>
                    <a:pt x="250" y="3442"/>
                    <a:pt x="210" y="3143"/>
                    <a:pt x="180" y="2825"/>
                  </a:cubicBezTo>
                  <a:cubicBezTo>
                    <a:pt x="170" y="2735"/>
                    <a:pt x="160" y="2655"/>
                    <a:pt x="160" y="2566"/>
                  </a:cubicBezTo>
                  <a:lnTo>
                    <a:pt x="150" y="2576"/>
                  </a:lnTo>
                  <a:cubicBezTo>
                    <a:pt x="140" y="2357"/>
                    <a:pt x="130" y="2138"/>
                    <a:pt x="130" y="1930"/>
                  </a:cubicBezTo>
                  <a:cubicBezTo>
                    <a:pt x="130" y="1731"/>
                    <a:pt x="130" y="1521"/>
                    <a:pt x="150" y="1303"/>
                  </a:cubicBezTo>
                  <a:cubicBezTo>
                    <a:pt x="160" y="1094"/>
                    <a:pt x="170" y="895"/>
                    <a:pt x="200" y="676"/>
                  </a:cubicBezTo>
                  <a:cubicBezTo>
                    <a:pt x="220" y="427"/>
                    <a:pt x="250" y="228"/>
                    <a:pt x="279" y="49"/>
                  </a:cubicBezTo>
                  <a:cubicBezTo>
                    <a:pt x="279" y="40"/>
                    <a:pt x="279" y="29"/>
                    <a:pt x="270" y="20"/>
                  </a:cubicBezTo>
                  <a:cubicBezTo>
                    <a:pt x="270" y="10"/>
                    <a:pt x="250" y="0"/>
                    <a:pt x="23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2"/>
            <p:cNvSpPr/>
            <p:nvPr/>
          </p:nvSpPr>
          <p:spPr>
            <a:xfrm>
              <a:off x="3732555" y="2346026"/>
              <a:ext cx="13615" cy="123005"/>
            </a:xfrm>
            <a:custGeom>
              <a:avLst/>
              <a:gdLst/>
              <a:ahLst/>
              <a:cxnLst/>
              <a:rect l="l" t="t" r="r" b="b"/>
              <a:pathLst>
                <a:path w="260" h="2349" extrusionOk="0">
                  <a:moveTo>
                    <a:pt x="100" y="1"/>
                  </a:moveTo>
                  <a:cubicBezTo>
                    <a:pt x="80" y="1"/>
                    <a:pt x="61" y="21"/>
                    <a:pt x="61" y="41"/>
                  </a:cubicBezTo>
                  <a:cubicBezTo>
                    <a:pt x="41" y="209"/>
                    <a:pt x="21" y="388"/>
                    <a:pt x="11" y="598"/>
                  </a:cubicBezTo>
                  <a:cubicBezTo>
                    <a:pt x="1" y="766"/>
                    <a:pt x="1" y="956"/>
                    <a:pt x="11" y="1164"/>
                  </a:cubicBezTo>
                  <a:cubicBezTo>
                    <a:pt x="11" y="1334"/>
                    <a:pt x="21" y="1513"/>
                    <a:pt x="41" y="1712"/>
                  </a:cubicBezTo>
                  <a:cubicBezTo>
                    <a:pt x="51" y="1811"/>
                    <a:pt x="61" y="1911"/>
                    <a:pt x="80" y="2000"/>
                  </a:cubicBezTo>
                  <a:cubicBezTo>
                    <a:pt x="91" y="2070"/>
                    <a:pt x="100" y="2129"/>
                    <a:pt x="111" y="2199"/>
                  </a:cubicBezTo>
                  <a:cubicBezTo>
                    <a:pt x="120" y="2229"/>
                    <a:pt x="120" y="2258"/>
                    <a:pt x="131" y="2298"/>
                  </a:cubicBezTo>
                  <a:cubicBezTo>
                    <a:pt x="140" y="2328"/>
                    <a:pt x="170" y="2348"/>
                    <a:pt x="200" y="2348"/>
                  </a:cubicBezTo>
                  <a:cubicBezTo>
                    <a:pt x="240" y="2338"/>
                    <a:pt x="260" y="2308"/>
                    <a:pt x="250" y="2269"/>
                  </a:cubicBezTo>
                  <a:cubicBezTo>
                    <a:pt x="250" y="2219"/>
                    <a:pt x="240" y="2169"/>
                    <a:pt x="230" y="2119"/>
                  </a:cubicBezTo>
                  <a:lnTo>
                    <a:pt x="220" y="2129"/>
                  </a:lnTo>
                  <a:lnTo>
                    <a:pt x="200" y="2010"/>
                  </a:lnTo>
                  <a:cubicBezTo>
                    <a:pt x="190" y="1930"/>
                    <a:pt x="180" y="1841"/>
                    <a:pt x="170" y="1761"/>
                  </a:cubicBezTo>
                  <a:lnTo>
                    <a:pt x="160" y="1741"/>
                  </a:lnTo>
                  <a:cubicBezTo>
                    <a:pt x="140" y="1562"/>
                    <a:pt x="120" y="1373"/>
                    <a:pt x="100" y="1194"/>
                  </a:cubicBezTo>
                  <a:cubicBezTo>
                    <a:pt x="80" y="806"/>
                    <a:pt x="91" y="419"/>
                    <a:pt x="131" y="41"/>
                  </a:cubicBezTo>
                  <a:cubicBezTo>
                    <a:pt x="131" y="30"/>
                    <a:pt x="131" y="21"/>
                    <a:pt x="120" y="21"/>
                  </a:cubicBezTo>
                  <a:cubicBezTo>
                    <a:pt x="120" y="10"/>
                    <a:pt x="111" y="1"/>
                    <a:pt x="10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2"/>
            <p:cNvSpPr/>
            <p:nvPr/>
          </p:nvSpPr>
          <p:spPr>
            <a:xfrm>
              <a:off x="3861739" y="2289786"/>
              <a:ext cx="7331" cy="71950"/>
            </a:xfrm>
            <a:custGeom>
              <a:avLst/>
              <a:gdLst/>
              <a:ahLst/>
              <a:cxnLst/>
              <a:rect l="l" t="t" r="r" b="b"/>
              <a:pathLst>
                <a:path w="140" h="1374" extrusionOk="0">
                  <a:moveTo>
                    <a:pt x="91" y="0"/>
                  </a:moveTo>
                  <a:cubicBezTo>
                    <a:pt x="80" y="0"/>
                    <a:pt x="71" y="0"/>
                    <a:pt x="71" y="10"/>
                  </a:cubicBezTo>
                  <a:cubicBezTo>
                    <a:pt x="60" y="20"/>
                    <a:pt x="51" y="20"/>
                    <a:pt x="51" y="30"/>
                  </a:cubicBezTo>
                  <a:cubicBezTo>
                    <a:pt x="21" y="239"/>
                    <a:pt x="1" y="458"/>
                    <a:pt x="1" y="697"/>
                  </a:cubicBezTo>
                  <a:cubicBezTo>
                    <a:pt x="1" y="796"/>
                    <a:pt x="11" y="905"/>
                    <a:pt x="11" y="1005"/>
                  </a:cubicBezTo>
                  <a:lnTo>
                    <a:pt x="41" y="1274"/>
                  </a:lnTo>
                  <a:cubicBezTo>
                    <a:pt x="41" y="1294"/>
                    <a:pt x="41" y="1313"/>
                    <a:pt x="51" y="1333"/>
                  </a:cubicBezTo>
                  <a:cubicBezTo>
                    <a:pt x="51" y="1363"/>
                    <a:pt x="80" y="1373"/>
                    <a:pt x="100" y="1373"/>
                  </a:cubicBezTo>
                  <a:cubicBezTo>
                    <a:pt x="111" y="1363"/>
                    <a:pt x="120" y="1363"/>
                    <a:pt x="120" y="1353"/>
                  </a:cubicBezTo>
                  <a:lnTo>
                    <a:pt x="130" y="1343"/>
                  </a:lnTo>
                  <a:cubicBezTo>
                    <a:pt x="140" y="1333"/>
                    <a:pt x="140" y="1323"/>
                    <a:pt x="130" y="1323"/>
                  </a:cubicBezTo>
                  <a:cubicBezTo>
                    <a:pt x="130" y="1274"/>
                    <a:pt x="120" y="1234"/>
                    <a:pt x="120" y="1194"/>
                  </a:cubicBezTo>
                  <a:cubicBezTo>
                    <a:pt x="100" y="1095"/>
                    <a:pt x="100" y="1005"/>
                    <a:pt x="91" y="916"/>
                  </a:cubicBezTo>
                  <a:cubicBezTo>
                    <a:pt x="80" y="766"/>
                    <a:pt x="80" y="627"/>
                    <a:pt x="80" y="487"/>
                  </a:cubicBezTo>
                  <a:cubicBezTo>
                    <a:pt x="80" y="348"/>
                    <a:pt x="100" y="189"/>
                    <a:pt x="130" y="40"/>
                  </a:cubicBezTo>
                  <a:cubicBezTo>
                    <a:pt x="130" y="30"/>
                    <a:pt x="120" y="20"/>
                    <a:pt x="120" y="20"/>
                  </a:cubicBezTo>
                  <a:cubicBezTo>
                    <a:pt x="111" y="10"/>
                    <a:pt x="100" y="0"/>
                    <a:pt x="91"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2"/>
            <p:cNvSpPr/>
            <p:nvPr/>
          </p:nvSpPr>
          <p:spPr>
            <a:xfrm>
              <a:off x="3864357" y="2353828"/>
              <a:ext cx="79228" cy="7907"/>
            </a:xfrm>
            <a:custGeom>
              <a:avLst/>
              <a:gdLst/>
              <a:ahLst/>
              <a:cxnLst/>
              <a:rect l="l" t="t" r="r" b="b"/>
              <a:pathLst>
                <a:path w="1513" h="151" extrusionOk="0">
                  <a:moveTo>
                    <a:pt x="21" y="1"/>
                  </a:moveTo>
                  <a:cubicBezTo>
                    <a:pt x="10" y="11"/>
                    <a:pt x="10" y="11"/>
                    <a:pt x="1" y="31"/>
                  </a:cubicBezTo>
                  <a:cubicBezTo>
                    <a:pt x="1" y="40"/>
                    <a:pt x="1" y="51"/>
                    <a:pt x="10" y="60"/>
                  </a:cubicBezTo>
                  <a:cubicBezTo>
                    <a:pt x="10" y="71"/>
                    <a:pt x="21" y="80"/>
                    <a:pt x="30" y="80"/>
                  </a:cubicBezTo>
                  <a:cubicBezTo>
                    <a:pt x="61" y="90"/>
                    <a:pt x="80" y="90"/>
                    <a:pt x="110" y="100"/>
                  </a:cubicBezTo>
                  <a:lnTo>
                    <a:pt x="110" y="90"/>
                  </a:lnTo>
                  <a:cubicBezTo>
                    <a:pt x="189" y="110"/>
                    <a:pt x="279" y="120"/>
                    <a:pt x="369" y="130"/>
                  </a:cubicBezTo>
                  <a:cubicBezTo>
                    <a:pt x="478" y="140"/>
                    <a:pt x="587" y="150"/>
                    <a:pt x="727" y="150"/>
                  </a:cubicBezTo>
                  <a:lnTo>
                    <a:pt x="806" y="150"/>
                  </a:lnTo>
                  <a:cubicBezTo>
                    <a:pt x="985" y="150"/>
                    <a:pt x="1175" y="140"/>
                    <a:pt x="1354" y="130"/>
                  </a:cubicBezTo>
                  <a:lnTo>
                    <a:pt x="1473" y="130"/>
                  </a:lnTo>
                  <a:cubicBezTo>
                    <a:pt x="1483" y="130"/>
                    <a:pt x="1493" y="130"/>
                    <a:pt x="1502" y="120"/>
                  </a:cubicBezTo>
                  <a:cubicBezTo>
                    <a:pt x="1502" y="110"/>
                    <a:pt x="1513" y="100"/>
                    <a:pt x="1513" y="90"/>
                  </a:cubicBezTo>
                  <a:cubicBezTo>
                    <a:pt x="1513" y="80"/>
                    <a:pt x="1513" y="71"/>
                    <a:pt x="1502" y="71"/>
                  </a:cubicBezTo>
                  <a:cubicBezTo>
                    <a:pt x="1493" y="60"/>
                    <a:pt x="1483" y="60"/>
                    <a:pt x="1473" y="60"/>
                  </a:cubicBezTo>
                  <a:lnTo>
                    <a:pt x="1443" y="60"/>
                  </a:lnTo>
                  <a:cubicBezTo>
                    <a:pt x="1264" y="71"/>
                    <a:pt x="1045" y="80"/>
                    <a:pt x="836" y="80"/>
                  </a:cubicBezTo>
                  <a:lnTo>
                    <a:pt x="817" y="80"/>
                  </a:lnTo>
                  <a:cubicBezTo>
                    <a:pt x="618" y="80"/>
                    <a:pt x="439" y="60"/>
                    <a:pt x="269" y="40"/>
                  </a:cubicBezTo>
                  <a:cubicBezTo>
                    <a:pt x="229" y="31"/>
                    <a:pt x="180" y="20"/>
                    <a:pt x="140" y="11"/>
                  </a:cubicBezTo>
                  <a:lnTo>
                    <a:pt x="140" y="20"/>
                  </a:lnTo>
                  <a:cubicBezTo>
                    <a:pt x="110" y="11"/>
                    <a:pt x="80" y="1"/>
                    <a:pt x="61"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2"/>
            <p:cNvSpPr/>
            <p:nvPr/>
          </p:nvSpPr>
          <p:spPr>
            <a:xfrm>
              <a:off x="3736220" y="2460653"/>
              <a:ext cx="120387" cy="33357"/>
            </a:xfrm>
            <a:custGeom>
              <a:avLst/>
              <a:gdLst/>
              <a:ahLst/>
              <a:cxnLst/>
              <a:rect l="l" t="t" r="r" b="b"/>
              <a:pathLst>
                <a:path w="2299" h="637" extrusionOk="0">
                  <a:moveTo>
                    <a:pt x="61" y="0"/>
                  </a:moveTo>
                  <a:cubicBezTo>
                    <a:pt x="61" y="0"/>
                    <a:pt x="50" y="0"/>
                    <a:pt x="50" y="10"/>
                  </a:cubicBezTo>
                  <a:lnTo>
                    <a:pt x="41" y="10"/>
                  </a:lnTo>
                  <a:cubicBezTo>
                    <a:pt x="30" y="20"/>
                    <a:pt x="21" y="20"/>
                    <a:pt x="10" y="40"/>
                  </a:cubicBezTo>
                  <a:cubicBezTo>
                    <a:pt x="1" y="40"/>
                    <a:pt x="1" y="49"/>
                    <a:pt x="1" y="69"/>
                  </a:cubicBezTo>
                  <a:lnTo>
                    <a:pt x="1" y="80"/>
                  </a:lnTo>
                  <a:cubicBezTo>
                    <a:pt x="1" y="100"/>
                    <a:pt x="10" y="119"/>
                    <a:pt x="30" y="119"/>
                  </a:cubicBezTo>
                  <a:lnTo>
                    <a:pt x="150" y="179"/>
                  </a:lnTo>
                  <a:lnTo>
                    <a:pt x="269" y="239"/>
                  </a:lnTo>
                  <a:cubicBezTo>
                    <a:pt x="359" y="279"/>
                    <a:pt x="448" y="308"/>
                    <a:pt x="548" y="348"/>
                  </a:cubicBezTo>
                  <a:cubicBezTo>
                    <a:pt x="717" y="407"/>
                    <a:pt x="906" y="458"/>
                    <a:pt x="1115" y="507"/>
                  </a:cubicBezTo>
                  <a:cubicBezTo>
                    <a:pt x="1453" y="577"/>
                    <a:pt x="1831" y="617"/>
                    <a:pt x="2269" y="637"/>
                  </a:cubicBezTo>
                  <a:cubicBezTo>
                    <a:pt x="2278" y="637"/>
                    <a:pt x="2298" y="617"/>
                    <a:pt x="2298" y="597"/>
                  </a:cubicBezTo>
                  <a:cubicBezTo>
                    <a:pt x="2298" y="587"/>
                    <a:pt x="2298" y="577"/>
                    <a:pt x="2289" y="577"/>
                  </a:cubicBezTo>
                  <a:cubicBezTo>
                    <a:pt x="2289" y="567"/>
                    <a:pt x="2278" y="557"/>
                    <a:pt x="2269" y="557"/>
                  </a:cubicBezTo>
                  <a:cubicBezTo>
                    <a:pt x="2090" y="557"/>
                    <a:pt x="1931" y="547"/>
                    <a:pt x="1771" y="527"/>
                  </a:cubicBezTo>
                  <a:cubicBezTo>
                    <a:pt x="1612" y="517"/>
                    <a:pt x="1453" y="487"/>
                    <a:pt x="1294" y="458"/>
                  </a:cubicBezTo>
                  <a:cubicBezTo>
                    <a:pt x="1135" y="427"/>
                    <a:pt x="965" y="388"/>
                    <a:pt x="806" y="328"/>
                  </a:cubicBezTo>
                  <a:cubicBezTo>
                    <a:pt x="638" y="279"/>
                    <a:pt x="468" y="209"/>
                    <a:pt x="299" y="129"/>
                  </a:cubicBezTo>
                  <a:lnTo>
                    <a:pt x="269" y="109"/>
                  </a:lnTo>
                  <a:cubicBezTo>
                    <a:pt x="209" y="80"/>
                    <a:pt x="150" y="49"/>
                    <a:pt x="100" y="10"/>
                  </a:cubicBezTo>
                  <a:cubicBezTo>
                    <a:pt x="90" y="10"/>
                    <a:pt x="70" y="0"/>
                    <a:pt x="61"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2"/>
            <p:cNvSpPr/>
            <p:nvPr/>
          </p:nvSpPr>
          <p:spPr>
            <a:xfrm>
              <a:off x="3552890" y="2595021"/>
              <a:ext cx="283923" cy="59434"/>
            </a:xfrm>
            <a:custGeom>
              <a:avLst/>
              <a:gdLst/>
              <a:ahLst/>
              <a:cxnLst/>
              <a:rect l="l" t="t" r="r" b="b"/>
              <a:pathLst>
                <a:path w="5422" h="1135" extrusionOk="0">
                  <a:moveTo>
                    <a:pt x="120" y="0"/>
                  </a:moveTo>
                  <a:cubicBezTo>
                    <a:pt x="110" y="0"/>
                    <a:pt x="100" y="0"/>
                    <a:pt x="90" y="10"/>
                  </a:cubicBezTo>
                  <a:cubicBezTo>
                    <a:pt x="60" y="10"/>
                    <a:pt x="30" y="30"/>
                    <a:pt x="21" y="60"/>
                  </a:cubicBezTo>
                  <a:lnTo>
                    <a:pt x="10" y="60"/>
                  </a:lnTo>
                  <a:lnTo>
                    <a:pt x="10" y="70"/>
                  </a:lnTo>
                  <a:cubicBezTo>
                    <a:pt x="1" y="89"/>
                    <a:pt x="1" y="120"/>
                    <a:pt x="1" y="160"/>
                  </a:cubicBezTo>
                  <a:cubicBezTo>
                    <a:pt x="10" y="189"/>
                    <a:pt x="30" y="219"/>
                    <a:pt x="50" y="229"/>
                  </a:cubicBezTo>
                  <a:cubicBezTo>
                    <a:pt x="120" y="269"/>
                    <a:pt x="189" y="299"/>
                    <a:pt x="259" y="328"/>
                  </a:cubicBezTo>
                  <a:cubicBezTo>
                    <a:pt x="399" y="388"/>
                    <a:pt x="538" y="448"/>
                    <a:pt x="667" y="498"/>
                  </a:cubicBezTo>
                  <a:cubicBezTo>
                    <a:pt x="856" y="557"/>
                    <a:pt x="1065" y="627"/>
                    <a:pt x="1334" y="686"/>
                  </a:cubicBezTo>
                  <a:cubicBezTo>
                    <a:pt x="1731" y="786"/>
                    <a:pt x="2169" y="865"/>
                    <a:pt x="2647" y="925"/>
                  </a:cubicBezTo>
                  <a:cubicBezTo>
                    <a:pt x="3044" y="965"/>
                    <a:pt x="3472" y="1005"/>
                    <a:pt x="3999" y="1044"/>
                  </a:cubicBezTo>
                  <a:cubicBezTo>
                    <a:pt x="4158" y="1055"/>
                    <a:pt x="4318" y="1064"/>
                    <a:pt x="4466" y="1075"/>
                  </a:cubicBezTo>
                  <a:lnTo>
                    <a:pt x="4566" y="1075"/>
                  </a:lnTo>
                  <a:cubicBezTo>
                    <a:pt x="4835" y="1095"/>
                    <a:pt x="5103" y="1114"/>
                    <a:pt x="5381" y="1134"/>
                  </a:cubicBezTo>
                  <a:cubicBezTo>
                    <a:pt x="5401" y="1134"/>
                    <a:pt x="5412" y="1114"/>
                    <a:pt x="5412" y="1095"/>
                  </a:cubicBezTo>
                  <a:cubicBezTo>
                    <a:pt x="5421" y="1075"/>
                    <a:pt x="5401" y="1064"/>
                    <a:pt x="5381" y="1064"/>
                  </a:cubicBezTo>
                  <a:cubicBezTo>
                    <a:pt x="5173" y="1044"/>
                    <a:pt x="4964" y="1024"/>
                    <a:pt x="4745" y="1015"/>
                  </a:cubicBezTo>
                  <a:lnTo>
                    <a:pt x="4606" y="1005"/>
                  </a:lnTo>
                  <a:cubicBezTo>
                    <a:pt x="4347" y="985"/>
                    <a:pt x="4079" y="965"/>
                    <a:pt x="3810" y="945"/>
                  </a:cubicBezTo>
                  <a:cubicBezTo>
                    <a:pt x="3542" y="925"/>
                    <a:pt x="3283" y="896"/>
                    <a:pt x="3034" y="865"/>
                  </a:cubicBezTo>
                  <a:cubicBezTo>
                    <a:pt x="2786" y="836"/>
                    <a:pt x="2517" y="796"/>
                    <a:pt x="2269" y="746"/>
                  </a:cubicBezTo>
                  <a:cubicBezTo>
                    <a:pt x="1930" y="677"/>
                    <a:pt x="1602" y="597"/>
                    <a:pt x="1303" y="498"/>
                  </a:cubicBezTo>
                  <a:cubicBezTo>
                    <a:pt x="1174" y="458"/>
                    <a:pt x="1015" y="398"/>
                    <a:pt x="846" y="328"/>
                  </a:cubicBezTo>
                  <a:cubicBezTo>
                    <a:pt x="717" y="279"/>
                    <a:pt x="587" y="219"/>
                    <a:pt x="478" y="169"/>
                  </a:cubicBezTo>
                  <a:cubicBezTo>
                    <a:pt x="448" y="149"/>
                    <a:pt x="418" y="140"/>
                    <a:pt x="379" y="120"/>
                  </a:cubicBezTo>
                  <a:lnTo>
                    <a:pt x="388" y="120"/>
                  </a:lnTo>
                  <a:cubicBezTo>
                    <a:pt x="319" y="89"/>
                    <a:pt x="249" y="60"/>
                    <a:pt x="189" y="20"/>
                  </a:cubicBezTo>
                  <a:cubicBezTo>
                    <a:pt x="180" y="20"/>
                    <a:pt x="169" y="10"/>
                    <a:pt x="160" y="10"/>
                  </a:cubicBezTo>
                  <a:cubicBezTo>
                    <a:pt x="149" y="10"/>
                    <a:pt x="130" y="0"/>
                    <a:pt x="12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2"/>
            <p:cNvSpPr/>
            <p:nvPr/>
          </p:nvSpPr>
          <p:spPr>
            <a:xfrm>
              <a:off x="3398728" y="2712214"/>
              <a:ext cx="307854" cy="142223"/>
            </a:xfrm>
            <a:custGeom>
              <a:avLst/>
              <a:gdLst/>
              <a:ahLst/>
              <a:cxnLst/>
              <a:rect l="l" t="t" r="r" b="b"/>
              <a:pathLst>
                <a:path w="5879" h="2716" extrusionOk="0">
                  <a:moveTo>
                    <a:pt x="160" y="0"/>
                  </a:moveTo>
                  <a:cubicBezTo>
                    <a:pt x="120" y="0"/>
                    <a:pt x="89" y="20"/>
                    <a:pt x="60" y="40"/>
                  </a:cubicBezTo>
                  <a:cubicBezTo>
                    <a:pt x="10" y="90"/>
                    <a:pt x="0" y="189"/>
                    <a:pt x="50" y="239"/>
                  </a:cubicBezTo>
                  <a:cubicBezTo>
                    <a:pt x="109" y="298"/>
                    <a:pt x="169" y="349"/>
                    <a:pt x="229" y="408"/>
                  </a:cubicBezTo>
                  <a:lnTo>
                    <a:pt x="239" y="418"/>
                  </a:lnTo>
                  <a:cubicBezTo>
                    <a:pt x="319" y="488"/>
                    <a:pt x="398" y="547"/>
                    <a:pt x="467" y="617"/>
                  </a:cubicBezTo>
                  <a:cubicBezTo>
                    <a:pt x="607" y="716"/>
                    <a:pt x="756" y="826"/>
                    <a:pt x="935" y="945"/>
                  </a:cubicBezTo>
                  <a:cubicBezTo>
                    <a:pt x="1084" y="1045"/>
                    <a:pt x="1243" y="1144"/>
                    <a:pt x="1433" y="1253"/>
                  </a:cubicBezTo>
                  <a:cubicBezTo>
                    <a:pt x="1601" y="1343"/>
                    <a:pt x="1791" y="1443"/>
                    <a:pt x="1970" y="1532"/>
                  </a:cubicBezTo>
                  <a:cubicBezTo>
                    <a:pt x="2158" y="1622"/>
                    <a:pt x="2348" y="1711"/>
                    <a:pt x="2527" y="1790"/>
                  </a:cubicBezTo>
                  <a:cubicBezTo>
                    <a:pt x="2686" y="1850"/>
                    <a:pt x="2855" y="1920"/>
                    <a:pt x="3093" y="2009"/>
                  </a:cubicBezTo>
                  <a:cubicBezTo>
                    <a:pt x="3462" y="2149"/>
                    <a:pt x="3840" y="2268"/>
                    <a:pt x="4247" y="2387"/>
                  </a:cubicBezTo>
                  <a:cubicBezTo>
                    <a:pt x="4725" y="2517"/>
                    <a:pt x="5222" y="2616"/>
                    <a:pt x="5839" y="2716"/>
                  </a:cubicBezTo>
                  <a:cubicBezTo>
                    <a:pt x="5859" y="2716"/>
                    <a:pt x="5879" y="2696"/>
                    <a:pt x="5879" y="2686"/>
                  </a:cubicBezTo>
                  <a:cubicBezTo>
                    <a:pt x="5879" y="2666"/>
                    <a:pt x="5859" y="2646"/>
                    <a:pt x="5839" y="2646"/>
                  </a:cubicBezTo>
                  <a:cubicBezTo>
                    <a:pt x="5770" y="2636"/>
                    <a:pt x="5690" y="2616"/>
                    <a:pt x="5610" y="2606"/>
                  </a:cubicBezTo>
                  <a:lnTo>
                    <a:pt x="5571" y="2597"/>
                  </a:lnTo>
                  <a:cubicBezTo>
                    <a:pt x="5332" y="2557"/>
                    <a:pt x="5083" y="2497"/>
                    <a:pt x="4815" y="2418"/>
                  </a:cubicBezTo>
                  <a:cubicBezTo>
                    <a:pt x="4585" y="2358"/>
                    <a:pt x="4287" y="2268"/>
                    <a:pt x="3989" y="2179"/>
                  </a:cubicBezTo>
                  <a:cubicBezTo>
                    <a:pt x="3720" y="2079"/>
                    <a:pt x="3442" y="1980"/>
                    <a:pt x="3193" y="1880"/>
                  </a:cubicBezTo>
                  <a:cubicBezTo>
                    <a:pt x="2945" y="1781"/>
                    <a:pt x="2676" y="1662"/>
                    <a:pt x="2408" y="1532"/>
                  </a:cubicBezTo>
                  <a:cubicBezTo>
                    <a:pt x="2039" y="1343"/>
                    <a:pt x="1711" y="1164"/>
                    <a:pt x="1422" y="975"/>
                  </a:cubicBezTo>
                  <a:cubicBezTo>
                    <a:pt x="1134" y="786"/>
                    <a:pt x="845" y="577"/>
                    <a:pt x="567" y="338"/>
                  </a:cubicBezTo>
                  <a:lnTo>
                    <a:pt x="458" y="239"/>
                  </a:lnTo>
                  <a:cubicBezTo>
                    <a:pt x="398" y="179"/>
                    <a:pt x="328" y="119"/>
                    <a:pt x="259" y="50"/>
                  </a:cubicBezTo>
                  <a:cubicBezTo>
                    <a:pt x="239" y="30"/>
                    <a:pt x="199" y="10"/>
                    <a:pt x="169" y="10"/>
                  </a:cubicBezTo>
                  <a:lnTo>
                    <a:pt x="160" y="0"/>
                  </a:ln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2"/>
            <p:cNvSpPr/>
            <p:nvPr/>
          </p:nvSpPr>
          <p:spPr>
            <a:xfrm>
              <a:off x="3250797" y="2831502"/>
              <a:ext cx="266171" cy="188619"/>
            </a:xfrm>
            <a:custGeom>
              <a:avLst/>
              <a:gdLst/>
              <a:ahLst/>
              <a:cxnLst/>
              <a:rect l="l" t="t" r="r" b="b"/>
              <a:pathLst>
                <a:path w="5083" h="3602" extrusionOk="0">
                  <a:moveTo>
                    <a:pt x="169" y="0"/>
                  </a:moveTo>
                  <a:cubicBezTo>
                    <a:pt x="129" y="0"/>
                    <a:pt x="90" y="20"/>
                    <a:pt x="60" y="50"/>
                  </a:cubicBezTo>
                  <a:cubicBezTo>
                    <a:pt x="20" y="69"/>
                    <a:pt x="0" y="120"/>
                    <a:pt x="0" y="159"/>
                  </a:cubicBezTo>
                  <a:cubicBezTo>
                    <a:pt x="0" y="209"/>
                    <a:pt x="10" y="249"/>
                    <a:pt x="40" y="279"/>
                  </a:cubicBezTo>
                  <a:cubicBezTo>
                    <a:pt x="109" y="368"/>
                    <a:pt x="180" y="458"/>
                    <a:pt x="259" y="537"/>
                  </a:cubicBezTo>
                  <a:cubicBezTo>
                    <a:pt x="328" y="607"/>
                    <a:pt x="388" y="677"/>
                    <a:pt x="458" y="746"/>
                  </a:cubicBezTo>
                  <a:cubicBezTo>
                    <a:pt x="607" y="895"/>
                    <a:pt x="766" y="1035"/>
                    <a:pt x="925" y="1174"/>
                  </a:cubicBezTo>
                  <a:cubicBezTo>
                    <a:pt x="1214" y="1433"/>
                    <a:pt x="1542" y="1681"/>
                    <a:pt x="1940" y="1939"/>
                  </a:cubicBezTo>
                  <a:cubicBezTo>
                    <a:pt x="2556" y="2357"/>
                    <a:pt x="3263" y="2755"/>
                    <a:pt x="4158" y="3183"/>
                  </a:cubicBezTo>
                  <a:cubicBezTo>
                    <a:pt x="4426" y="3323"/>
                    <a:pt x="4725" y="3451"/>
                    <a:pt x="5043" y="3601"/>
                  </a:cubicBezTo>
                  <a:cubicBezTo>
                    <a:pt x="5053" y="3601"/>
                    <a:pt x="5063" y="3591"/>
                    <a:pt x="5073" y="3571"/>
                  </a:cubicBezTo>
                  <a:cubicBezTo>
                    <a:pt x="5083" y="3551"/>
                    <a:pt x="5063" y="3541"/>
                    <a:pt x="5053" y="3531"/>
                  </a:cubicBezTo>
                  <a:cubicBezTo>
                    <a:pt x="4914" y="3462"/>
                    <a:pt x="4775" y="3392"/>
                    <a:pt x="4636" y="3332"/>
                  </a:cubicBezTo>
                  <a:cubicBezTo>
                    <a:pt x="4079" y="3054"/>
                    <a:pt x="3531" y="2755"/>
                    <a:pt x="3024" y="2437"/>
                  </a:cubicBezTo>
                  <a:cubicBezTo>
                    <a:pt x="2437" y="2079"/>
                    <a:pt x="1940" y="1721"/>
                    <a:pt x="1502" y="1343"/>
                  </a:cubicBezTo>
                  <a:cubicBezTo>
                    <a:pt x="1263" y="1134"/>
                    <a:pt x="1055" y="935"/>
                    <a:pt x="876" y="746"/>
                  </a:cubicBezTo>
                  <a:cubicBezTo>
                    <a:pt x="766" y="627"/>
                    <a:pt x="667" y="517"/>
                    <a:pt x="567" y="408"/>
                  </a:cubicBezTo>
                  <a:cubicBezTo>
                    <a:pt x="547" y="378"/>
                    <a:pt x="518" y="348"/>
                    <a:pt x="487" y="308"/>
                  </a:cubicBezTo>
                  <a:cubicBezTo>
                    <a:pt x="428" y="229"/>
                    <a:pt x="359" y="140"/>
                    <a:pt x="299" y="60"/>
                  </a:cubicBezTo>
                  <a:cubicBezTo>
                    <a:pt x="269" y="30"/>
                    <a:pt x="239" y="10"/>
                    <a:pt x="209" y="10"/>
                  </a:cubicBezTo>
                  <a:cubicBezTo>
                    <a:pt x="199" y="10"/>
                    <a:pt x="189" y="10"/>
                    <a:pt x="16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2"/>
            <p:cNvSpPr/>
            <p:nvPr/>
          </p:nvSpPr>
          <p:spPr>
            <a:xfrm>
              <a:off x="3156487" y="2236111"/>
              <a:ext cx="835536" cy="908428"/>
            </a:xfrm>
            <a:custGeom>
              <a:avLst/>
              <a:gdLst/>
              <a:ahLst/>
              <a:cxnLst/>
              <a:rect l="l" t="t" r="r" b="b"/>
              <a:pathLst>
                <a:path w="15956" h="17348" extrusionOk="0">
                  <a:moveTo>
                    <a:pt x="14822" y="1"/>
                  </a:moveTo>
                  <a:cubicBezTo>
                    <a:pt x="14553" y="1"/>
                    <a:pt x="14295" y="60"/>
                    <a:pt x="14096" y="110"/>
                  </a:cubicBezTo>
                  <a:cubicBezTo>
                    <a:pt x="13787" y="199"/>
                    <a:pt x="13469" y="319"/>
                    <a:pt x="13270" y="409"/>
                  </a:cubicBezTo>
                  <a:cubicBezTo>
                    <a:pt x="12942" y="538"/>
                    <a:pt x="12633" y="687"/>
                    <a:pt x="12425" y="787"/>
                  </a:cubicBezTo>
                  <a:cubicBezTo>
                    <a:pt x="12285" y="856"/>
                    <a:pt x="12146" y="916"/>
                    <a:pt x="12016" y="986"/>
                  </a:cubicBezTo>
                  <a:cubicBezTo>
                    <a:pt x="11848" y="1065"/>
                    <a:pt x="11689" y="1145"/>
                    <a:pt x="11529" y="1224"/>
                  </a:cubicBezTo>
                  <a:cubicBezTo>
                    <a:pt x="11410" y="1284"/>
                    <a:pt x="11291" y="1333"/>
                    <a:pt x="11161" y="1384"/>
                  </a:cubicBezTo>
                  <a:cubicBezTo>
                    <a:pt x="11081" y="1423"/>
                    <a:pt x="10992" y="1463"/>
                    <a:pt x="10893" y="1483"/>
                  </a:cubicBezTo>
                  <a:cubicBezTo>
                    <a:pt x="10604" y="1543"/>
                    <a:pt x="10286" y="1572"/>
                    <a:pt x="9938" y="1572"/>
                  </a:cubicBezTo>
                  <a:lnTo>
                    <a:pt x="9739" y="1572"/>
                  </a:lnTo>
                  <a:cubicBezTo>
                    <a:pt x="9450" y="1563"/>
                    <a:pt x="9152" y="1532"/>
                    <a:pt x="8873" y="1503"/>
                  </a:cubicBezTo>
                  <a:lnTo>
                    <a:pt x="8824" y="1493"/>
                  </a:lnTo>
                  <a:cubicBezTo>
                    <a:pt x="8456" y="1453"/>
                    <a:pt x="8048" y="1413"/>
                    <a:pt x="7650" y="1413"/>
                  </a:cubicBezTo>
                  <a:lnTo>
                    <a:pt x="7540" y="1413"/>
                  </a:lnTo>
                  <a:cubicBezTo>
                    <a:pt x="7153" y="1423"/>
                    <a:pt x="6804" y="1493"/>
                    <a:pt x="6506" y="1602"/>
                  </a:cubicBezTo>
                  <a:cubicBezTo>
                    <a:pt x="6337" y="1672"/>
                    <a:pt x="6168" y="1762"/>
                    <a:pt x="6009" y="1871"/>
                  </a:cubicBezTo>
                  <a:cubicBezTo>
                    <a:pt x="5860" y="1970"/>
                    <a:pt x="5710" y="2109"/>
                    <a:pt x="5551" y="2279"/>
                  </a:cubicBezTo>
                  <a:cubicBezTo>
                    <a:pt x="5442" y="2398"/>
                    <a:pt x="5332" y="2547"/>
                    <a:pt x="5223" y="2726"/>
                  </a:cubicBezTo>
                  <a:cubicBezTo>
                    <a:pt x="5084" y="2945"/>
                    <a:pt x="4974" y="3144"/>
                    <a:pt x="4895" y="3353"/>
                  </a:cubicBezTo>
                  <a:cubicBezTo>
                    <a:pt x="4786" y="3621"/>
                    <a:pt x="4715" y="3920"/>
                    <a:pt x="4656" y="4178"/>
                  </a:cubicBezTo>
                  <a:cubicBezTo>
                    <a:pt x="4616" y="4328"/>
                    <a:pt x="4576" y="4487"/>
                    <a:pt x="4536" y="4636"/>
                  </a:cubicBezTo>
                  <a:cubicBezTo>
                    <a:pt x="4467" y="4865"/>
                    <a:pt x="4388" y="5054"/>
                    <a:pt x="4288" y="5223"/>
                  </a:cubicBezTo>
                  <a:cubicBezTo>
                    <a:pt x="4198" y="5352"/>
                    <a:pt x="4099" y="5482"/>
                    <a:pt x="3970" y="5611"/>
                  </a:cubicBezTo>
                  <a:cubicBezTo>
                    <a:pt x="3791" y="5770"/>
                    <a:pt x="3592" y="5909"/>
                    <a:pt x="3333" y="6048"/>
                  </a:cubicBezTo>
                  <a:cubicBezTo>
                    <a:pt x="3124" y="6158"/>
                    <a:pt x="2905" y="6258"/>
                    <a:pt x="2686" y="6357"/>
                  </a:cubicBezTo>
                  <a:lnTo>
                    <a:pt x="2666" y="6367"/>
                  </a:lnTo>
                  <a:lnTo>
                    <a:pt x="2617" y="6386"/>
                  </a:lnTo>
                  <a:cubicBezTo>
                    <a:pt x="2468" y="6456"/>
                    <a:pt x="2308" y="6526"/>
                    <a:pt x="2149" y="6605"/>
                  </a:cubicBezTo>
                  <a:cubicBezTo>
                    <a:pt x="1921" y="6715"/>
                    <a:pt x="1731" y="6824"/>
                    <a:pt x="1563" y="6943"/>
                  </a:cubicBezTo>
                  <a:cubicBezTo>
                    <a:pt x="1393" y="7063"/>
                    <a:pt x="1234" y="7202"/>
                    <a:pt x="1065" y="7381"/>
                  </a:cubicBezTo>
                  <a:cubicBezTo>
                    <a:pt x="787" y="7670"/>
                    <a:pt x="568" y="8018"/>
                    <a:pt x="389" y="8416"/>
                  </a:cubicBezTo>
                  <a:cubicBezTo>
                    <a:pt x="230" y="8784"/>
                    <a:pt x="120" y="9191"/>
                    <a:pt x="71" y="9620"/>
                  </a:cubicBezTo>
                  <a:cubicBezTo>
                    <a:pt x="1" y="10216"/>
                    <a:pt x="51" y="10863"/>
                    <a:pt x="220" y="11470"/>
                  </a:cubicBezTo>
                  <a:cubicBezTo>
                    <a:pt x="339" y="11877"/>
                    <a:pt x="518" y="12285"/>
                    <a:pt x="757" y="12643"/>
                  </a:cubicBezTo>
                  <a:cubicBezTo>
                    <a:pt x="1075" y="12285"/>
                    <a:pt x="1413" y="11937"/>
                    <a:pt x="1791" y="11589"/>
                  </a:cubicBezTo>
                  <a:cubicBezTo>
                    <a:pt x="1751" y="11499"/>
                    <a:pt x="1722" y="11410"/>
                    <a:pt x="1682" y="11300"/>
                  </a:cubicBezTo>
                  <a:cubicBezTo>
                    <a:pt x="1632" y="11121"/>
                    <a:pt x="1583" y="10962"/>
                    <a:pt x="1552" y="10803"/>
                  </a:cubicBezTo>
                  <a:cubicBezTo>
                    <a:pt x="1473" y="10475"/>
                    <a:pt x="1423" y="10126"/>
                    <a:pt x="1393" y="9768"/>
                  </a:cubicBezTo>
                  <a:cubicBezTo>
                    <a:pt x="1364" y="9430"/>
                    <a:pt x="1364" y="9082"/>
                    <a:pt x="1373" y="8734"/>
                  </a:cubicBezTo>
                  <a:cubicBezTo>
                    <a:pt x="1384" y="8446"/>
                    <a:pt x="1404" y="8117"/>
                    <a:pt x="1453" y="7710"/>
                  </a:cubicBezTo>
                  <a:cubicBezTo>
                    <a:pt x="1453" y="7690"/>
                    <a:pt x="1463" y="7670"/>
                    <a:pt x="1493" y="7670"/>
                  </a:cubicBezTo>
                  <a:cubicBezTo>
                    <a:pt x="1503" y="7670"/>
                    <a:pt x="1513" y="7680"/>
                    <a:pt x="1523" y="7680"/>
                  </a:cubicBezTo>
                  <a:cubicBezTo>
                    <a:pt x="1523" y="7690"/>
                    <a:pt x="1532" y="7699"/>
                    <a:pt x="1532" y="7710"/>
                  </a:cubicBezTo>
                  <a:cubicBezTo>
                    <a:pt x="1473" y="8267"/>
                    <a:pt x="1463" y="8814"/>
                    <a:pt x="1493" y="9341"/>
                  </a:cubicBezTo>
                  <a:cubicBezTo>
                    <a:pt x="1523" y="9659"/>
                    <a:pt x="1552" y="9918"/>
                    <a:pt x="1603" y="10157"/>
                  </a:cubicBezTo>
                  <a:cubicBezTo>
                    <a:pt x="1652" y="10445"/>
                    <a:pt x="1722" y="10703"/>
                    <a:pt x="1801" y="10952"/>
                  </a:cubicBezTo>
                  <a:cubicBezTo>
                    <a:pt x="1841" y="11062"/>
                    <a:pt x="1891" y="11191"/>
                    <a:pt x="1950" y="11330"/>
                  </a:cubicBezTo>
                  <a:lnTo>
                    <a:pt x="1970" y="11370"/>
                  </a:lnTo>
                  <a:cubicBezTo>
                    <a:pt x="1990" y="11380"/>
                    <a:pt x="2000" y="11380"/>
                    <a:pt x="2010" y="11380"/>
                  </a:cubicBezTo>
                  <a:cubicBezTo>
                    <a:pt x="2179" y="11221"/>
                    <a:pt x="2358" y="11072"/>
                    <a:pt x="2527" y="10913"/>
                  </a:cubicBezTo>
                  <a:cubicBezTo>
                    <a:pt x="3104" y="10415"/>
                    <a:pt x="3731" y="9908"/>
                    <a:pt x="4517" y="9311"/>
                  </a:cubicBezTo>
                  <a:lnTo>
                    <a:pt x="4626" y="9231"/>
                  </a:lnTo>
                  <a:cubicBezTo>
                    <a:pt x="4556" y="8983"/>
                    <a:pt x="4517" y="8744"/>
                    <a:pt x="4477" y="8506"/>
                  </a:cubicBezTo>
                  <a:cubicBezTo>
                    <a:pt x="4427" y="8217"/>
                    <a:pt x="4397" y="7918"/>
                    <a:pt x="4388" y="7630"/>
                  </a:cubicBezTo>
                  <a:cubicBezTo>
                    <a:pt x="4368" y="7312"/>
                    <a:pt x="4368" y="7003"/>
                    <a:pt x="4388" y="6715"/>
                  </a:cubicBezTo>
                  <a:cubicBezTo>
                    <a:pt x="4408" y="6437"/>
                    <a:pt x="4447" y="6148"/>
                    <a:pt x="4517" y="5860"/>
                  </a:cubicBezTo>
                  <a:cubicBezTo>
                    <a:pt x="4517" y="5829"/>
                    <a:pt x="4547" y="5820"/>
                    <a:pt x="4567" y="5820"/>
                  </a:cubicBezTo>
                  <a:cubicBezTo>
                    <a:pt x="4616" y="5840"/>
                    <a:pt x="4616" y="5869"/>
                    <a:pt x="4616" y="5889"/>
                  </a:cubicBezTo>
                  <a:lnTo>
                    <a:pt x="4606" y="5929"/>
                  </a:lnTo>
                  <a:lnTo>
                    <a:pt x="4596" y="5969"/>
                  </a:lnTo>
                  <a:cubicBezTo>
                    <a:pt x="4547" y="6198"/>
                    <a:pt x="4517" y="6437"/>
                    <a:pt x="4507" y="6695"/>
                  </a:cubicBezTo>
                  <a:cubicBezTo>
                    <a:pt x="4497" y="6924"/>
                    <a:pt x="4497" y="7162"/>
                    <a:pt x="4507" y="7391"/>
                  </a:cubicBezTo>
                  <a:cubicBezTo>
                    <a:pt x="4536" y="7730"/>
                    <a:pt x="4576" y="8058"/>
                    <a:pt x="4646" y="8386"/>
                  </a:cubicBezTo>
                  <a:cubicBezTo>
                    <a:pt x="4686" y="8545"/>
                    <a:pt x="4726" y="8714"/>
                    <a:pt x="4775" y="8893"/>
                  </a:cubicBezTo>
                  <a:lnTo>
                    <a:pt x="4825" y="9063"/>
                  </a:lnTo>
                  <a:lnTo>
                    <a:pt x="5144" y="8844"/>
                  </a:lnTo>
                  <a:lnTo>
                    <a:pt x="5541" y="8535"/>
                  </a:lnTo>
                  <a:cubicBezTo>
                    <a:pt x="5889" y="8276"/>
                    <a:pt x="6238" y="8018"/>
                    <a:pt x="6576" y="7759"/>
                  </a:cubicBezTo>
                  <a:cubicBezTo>
                    <a:pt x="6914" y="7511"/>
                    <a:pt x="7242" y="7262"/>
                    <a:pt x="7571" y="7014"/>
                  </a:cubicBezTo>
                  <a:cubicBezTo>
                    <a:pt x="7571" y="6974"/>
                    <a:pt x="7571" y="6943"/>
                    <a:pt x="7580" y="6924"/>
                  </a:cubicBezTo>
                  <a:lnTo>
                    <a:pt x="7560" y="6834"/>
                  </a:lnTo>
                  <a:cubicBezTo>
                    <a:pt x="7531" y="6735"/>
                    <a:pt x="7511" y="6645"/>
                    <a:pt x="7491" y="6546"/>
                  </a:cubicBezTo>
                  <a:cubicBezTo>
                    <a:pt x="7451" y="6337"/>
                    <a:pt x="7421" y="6118"/>
                    <a:pt x="7392" y="5959"/>
                  </a:cubicBezTo>
                  <a:cubicBezTo>
                    <a:pt x="7341" y="5561"/>
                    <a:pt x="7312" y="5143"/>
                    <a:pt x="7302" y="4715"/>
                  </a:cubicBezTo>
                  <a:cubicBezTo>
                    <a:pt x="7302" y="4298"/>
                    <a:pt x="7312" y="3880"/>
                    <a:pt x="7341" y="3472"/>
                  </a:cubicBezTo>
                  <a:cubicBezTo>
                    <a:pt x="7361" y="3254"/>
                    <a:pt x="7381" y="3055"/>
                    <a:pt x="7401" y="2856"/>
                  </a:cubicBezTo>
                  <a:cubicBezTo>
                    <a:pt x="7431" y="2646"/>
                    <a:pt x="7461" y="2447"/>
                    <a:pt x="7491" y="2279"/>
                  </a:cubicBezTo>
                  <a:cubicBezTo>
                    <a:pt x="7501" y="2259"/>
                    <a:pt x="7511" y="2239"/>
                    <a:pt x="7540" y="2239"/>
                  </a:cubicBezTo>
                  <a:cubicBezTo>
                    <a:pt x="7551" y="2239"/>
                    <a:pt x="7560" y="2249"/>
                    <a:pt x="7571" y="2259"/>
                  </a:cubicBezTo>
                  <a:cubicBezTo>
                    <a:pt x="7580" y="2268"/>
                    <a:pt x="7580" y="2279"/>
                    <a:pt x="7580" y="2288"/>
                  </a:cubicBezTo>
                  <a:cubicBezTo>
                    <a:pt x="7551" y="2467"/>
                    <a:pt x="7521" y="2666"/>
                    <a:pt x="7501" y="2915"/>
                  </a:cubicBezTo>
                  <a:cubicBezTo>
                    <a:pt x="7471" y="3134"/>
                    <a:pt x="7461" y="3333"/>
                    <a:pt x="7451" y="3542"/>
                  </a:cubicBezTo>
                  <a:cubicBezTo>
                    <a:pt x="7431" y="3760"/>
                    <a:pt x="7431" y="3970"/>
                    <a:pt x="7431" y="4169"/>
                  </a:cubicBezTo>
                  <a:cubicBezTo>
                    <a:pt x="7431" y="4377"/>
                    <a:pt x="7441" y="4596"/>
                    <a:pt x="7451" y="4815"/>
                  </a:cubicBezTo>
                  <a:lnTo>
                    <a:pt x="7461" y="4795"/>
                  </a:lnTo>
                  <a:cubicBezTo>
                    <a:pt x="7481" y="5213"/>
                    <a:pt x="7531" y="5601"/>
                    <a:pt x="7600" y="5969"/>
                  </a:cubicBezTo>
                  <a:cubicBezTo>
                    <a:pt x="7640" y="6138"/>
                    <a:pt x="7680" y="6327"/>
                    <a:pt x="7739" y="6526"/>
                  </a:cubicBezTo>
                  <a:lnTo>
                    <a:pt x="7779" y="6695"/>
                  </a:lnTo>
                  <a:lnTo>
                    <a:pt x="7789" y="6725"/>
                  </a:lnTo>
                  <a:lnTo>
                    <a:pt x="7819" y="6824"/>
                  </a:lnTo>
                  <a:lnTo>
                    <a:pt x="8247" y="6506"/>
                  </a:lnTo>
                  <a:lnTo>
                    <a:pt x="8844" y="6059"/>
                  </a:lnTo>
                  <a:cubicBezTo>
                    <a:pt x="9729" y="5402"/>
                    <a:pt x="10435" y="4865"/>
                    <a:pt x="11072" y="4357"/>
                  </a:cubicBezTo>
                  <a:cubicBezTo>
                    <a:pt x="11072" y="4337"/>
                    <a:pt x="11072" y="4328"/>
                    <a:pt x="11081" y="4328"/>
                  </a:cubicBezTo>
                  <a:cubicBezTo>
                    <a:pt x="11092" y="4308"/>
                    <a:pt x="11101" y="4308"/>
                    <a:pt x="11112" y="4298"/>
                  </a:cubicBezTo>
                  <a:cubicBezTo>
                    <a:pt x="11101" y="4228"/>
                    <a:pt x="11092" y="4169"/>
                    <a:pt x="11081" y="4099"/>
                  </a:cubicBezTo>
                  <a:cubicBezTo>
                    <a:pt x="11062" y="4010"/>
                    <a:pt x="11052" y="3910"/>
                    <a:pt x="11042" y="3811"/>
                  </a:cubicBezTo>
                  <a:cubicBezTo>
                    <a:pt x="11022" y="3612"/>
                    <a:pt x="11012" y="3433"/>
                    <a:pt x="11012" y="3263"/>
                  </a:cubicBezTo>
                  <a:cubicBezTo>
                    <a:pt x="11002" y="3055"/>
                    <a:pt x="11002" y="2865"/>
                    <a:pt x="11012" y="2697"/>
                  </a:cubicBezTo>
                  <a:cubicBezTo>
                    <a:pt x="11022" y="2487"/>
                    <a:pt x="11042" y="2308"/>
                    <a:pt x="11062" y="2140"/>
                  </a:cubicBezTo>
                  <a:cubicBezTo>
                    <a:pt x="11062" y="2120"/>
                    <a:pt x="11081" y="2100"/>
                    <a:pt x="11101" y="2100"/>
                  </a:cubicBezTo>
                  <a:cubicBezTo>
                    <a:pt x="11112" y="2100"/>
                    <a:pt x="11121" y="2109"/>
                    <a:pt x="11121" y="2120"/>
                  </a:cubicBezTo>
                  <a:cubicBezTo>
                    <a:pt x="11132" y="2120"/>
                    <a:pt x="11132" y="2129"/>
                    <a:pt x="11132" y="2140"/>
                  </a:cubicBezTo>
                  <a:cubicBezTo>
                    <a:pt x="11092" y="2518"/>
                    <a:pt x="11081" y="2905"/>
                    <a:pt x="11101" y="3293"/>
                  </a:cubicBezTo>
                  <a:cubicBezTo>
                    <a:pt x="11121" y="3472"/>
                    <a:pt x="11141" y="3661"/>
                    <a:pt x="11161" y="3840"/>
                  </a:cubicBezTo>
                  <a:lnTo>
                    <a:pt x="11171" y="3860"/>
                  </a:lnTo>
                  <a:cubicBezTo>
                    <a:pt x="11181" y="3940"/>
                    <a:pt x="11191" y="4029"/>
                    <a:pt x="11201" y="4109"/>
                  </a:cubicBezTo>
                  <a:lnTo>
                    <a:pt x="11231" y="4228"/>
                  </a:lnTo>
                  <a:cubicBezTo>
                    <a:pt x="11977" y="3632"/>
                    <a:pt x="12633" y="3075"/>
                    <a:pt x="13260" y="2518"/>
                  </a:cubicBezTo>
                  <a:lnTo>
                    <a:pt x="13320" y="2467"/>
                  </a:lnTo>
                  <a:lnTo>
                    <a:pt x="13509" y="2299"/>
                  </a:lnTo>
                  <a:lnTo>
                    <a:pt x="13479" y="2030"/>
                  </a:lnTo>
                  <a:cubicBezTo>
                    <a:pt x="13479" y="1930"/>
                    <a:pt x="13469" y="1821"/>
                    <a:pt x="13469" y="1722"/>
                  </a:cubicBezTo>
                  <a:cubicBezTo>
                    <a:pt x="13469" y="1483"/>
                    <a:pt x="13489" y="1264"/>
                    <a:pt x="13519" y="1065"/>
                  </a:cubicBezTo>
                  <a:cubicBezTo>
                    <a:pt x="13519" y="1045"/>
                    <a:pt x="13528" y="1045"/>
                    <a:pt x="13539" y="1035"/>
                  </a:cubicBezTo>
                  <a:cubicBezTo>
                    <a:pt x="13539" y="1025"/>
                    <a:pt x="13548" y="1025"/>
                    <a:pt x="13559" y="1025"/>
                  </a:cubicBezTo>
                  <a:cubicBezTo>
                    <a:pt x="13568" y="1025"/>
                    <a:pt x="13579" y="1035"/>
                    <a:pt x="13588" y="1045"/>
                  </a:cubicBezTo>
                  <a:cubicBezTo>
                    <a:pt x="13588" y="1045"/>
                    <a:pt x="13598" y="1055"/>
                    <a:pt x="13588" y="1065"/>
                  </a:cubicBezTo>
                  <a:cubicBezTo>
                    <a:pt x="13568" y="1214"/>
                    <a:pt x="13548" y="1373"/>
                    <a:pt x="13548" y="1512"/>
                  </a:cubicBezTo>
                  <a:cubicBezTo>
                    <a:pt x="13548" y="1652"/>
                    <a:pt x="13548" y="1791"/>
                    <a:pt x="13559" y="1941"/>
                  </a:cubicBezTo>
                  <a:cubicBezTo>
                    <a:pt x="13568" y="2030"/>
                    <a:pt x="13568" y="2120"/>
                    <a:pt x="13588" y="2219"/>
                  </a:cubicBezTo>
                  <a:cubicBezTo>
                    <a:pt x="14056" y="1791"/>
                    <a:pt x="14514" y="1344"/>
                    <a:pt x="14931" y="896"/>
                  </a:cubicBezTo>
                  <a:cubicBezTo>
                    <a:pt x="14941" y="886"/>
                    <a:pt x="14951" y="876"/>
                    <a:pt x="14971" y="876"/>
                  </a:cubicBezTo>
                  <a:cubicBezTo>
                    <a:pt x="14981" y="876"/>
                    <a:pt x="14991" y="886"/>
                    <a:pt x="14991" y="886"/>
                  </a:cubicBezTo>
                  <a:cubicBezTo>
                    <a:pt x="15001" y="896"/>
                    <a:pt x="15011" y="916"/>
                    <a:pt x="15011" y="926"/>
                  </a:cubicBezTo>
                  <a:cubicBezTo>
                    <a:pt x="15011" y="936"/>
                    <a:pt x="15011" y="946"/>
                    <a:pt x="15001" y="955"/>
                  </a:cubicBezTo>
                  <a:cubicBezTo>
                    <a:pt x="14583" y="1403"/>
                    <a:pt x="14145" y="1841"/>
                    <a:pt x="13698" y="2268"/>
                  </a:cubicBezTo>
                  <a:cubicBezTo>
                    <a:pt x="13897" y="2308"/>
                    <a:pt x="14105" y="2328"/>
                    <a:pt x="14335" y="2328"/>
                  </a:cubicBezTo>
                  <a:lnTo>
                    <a:pt x="14354" y="2328"/>
                  </a:lnTo>
                  <a:cubicBezTo>
                    <a:pt x="14563" y="2328"/>
                    <a:pt x="14782" y="2319"/>
                    <a:pt x="14961" y="2308"/>
                  </a:cubicBezTo>
                  <a:lnTo>
                    <a:pt x="14991" y="2308"/>
                  </a:lnTo>
                  <a:cubicBezTo>
                    <a:pt x="15001" y="2308"/>
                    <a:pt x="15011" y="2308"/>
                    <a:pt x="15020" y="2319"/>
                  </a:cubicBezTo>
                  <a:cubicBezTo>
                    <a:pt x="15020" y="2319"/>
                    <a:pt x="15031" y="2328"/>
                    <a:pt x="15031" y="2338"/>
                  </a:cubicBezTo>
                  <a:cubicBezTo>
                    <a:pt x="15031" y="2348"/>
                    <a:pt x="15020" y="2358"/>
                    <a:pt x="15020" y="2368"/>
                  </a:cubicBezTo>
                  <a:cubicBezTo>
                    <a:pt x="15011" y="2378"/>
                    <a:pt x="15001" y="2378"/>
                    <a:pt x="14991" y="2378"/>
                  </a:cubicBezTo>
                  <a:lnTo>
                    <a:pt x="14872" y="2378"/>
                  </a:lnTo>
                  <a:cubicBezTo>
                    <a:pt x="14693" y="2388"/>
                    <a:pt x="14503" y="2398"/>
                    <a:pt x="14324" y="2398"/>
                  </a:cubicBezTo>
                  <a:lnTo>
                    <a:pt x="14245" y="2398"/>
                  </a:lnTo>
                  <a:cubicBezTo>
                    <a:pt x="14105" y="2398"/>
                    <a:pt x="13986" y="2388"/>
                    <a:pt x="13887" y="2378"/>
                  </a:cubicBezTo>
                  <a:cubicBezTo>
                    <a:pt x="13797" y="2368"/>
                    <a:pt x="13707" y="2358"/>
                    <a:pt x="13628" y="2338"/>
                  </a:cubicBezTo>
                  <a:lnTo>
                    <a:pt x="13608" y="2358"/>
                  </a:lnTo>
                  <a:lnTo>
                    <a:pt x="13588" y="2378"/>
                  </a:lnTo>
                  <a:cubicBezTo>
                    <a:pt x="13588" y="2388"/>
                    <a:pt x="13579" y="2388"/>
                    <a:pt x="13568" y="2398"/>
                  </a:cubicBezTo>
                  <a:cubicBezTo>
                    <a:pt x="13449" y="2518"/>
                    <a:pt x="13320" y="2627"/>
                    <a:pt x="13201" y="2746"/>
                  </a:cubicBezTo>
                  <a:cubicBezTo>
                    <a:pt x="12653" y="3254"/>
                    <a:pt x="12056" y="3780"/>
                    <a:pt x="11320" y="4388"/>
                  </a:cubicBezTo>
                  <a:lnTo>
                    <a:pt x="11370" y="4417"/>
                  </a:lnTo>
                  <a:cubicBezTo>
                    <a:pt x="11539" y="4497"/>
                    <a:pt x="11709" y="4567"/>
                    <a:pt x="11877" y="4616"/>
                  </a:cubicBezTo>
                  <a:cubicBezTo>
                    <a:pt x="12036" y="4676"/>
                    <a:pt x="12206" y="4715"/>
                    <a:pt x="12365" y="4746"/>
                  </a:cubicBezTo>
                  <a:cubicBezTo>
                    <a:pt x="12524" y="4775"/>
                    <a:pt x="12683" y="4805"/>
                    <a:pt x="12842" y="4815"/>
                  </a:cubicBezTo>
                  <a:cubicBezTo>
                    <a:pt x="13002" y="4835"/>
                    <a:pt x="13161" y="4845"/>
                    <a:pt x="13340" y="4845"/>
                  </a:cubicBezTo>
                  <a:cubicBezTo>
                    <a:pt x="13349" y="4845"/>
                    <a:pt x="13360" y="4855"/>
                    <a:pt x="13360" y="4865"/>
                  </a:cubicBezTo>
                  <a:cubicBezTo>
                    <a:pt x="13369" y="4865"/>
                    <a:pt x="13369" y="4875"/>
                    <a:pt x="13369" y="4885"/>
                  </a:cubicBezTo>
                  <a:cubicBezTo>
                    <a:pt x="13369" y="4905"/>
                    <a:pt x="13349" y="4925"/>
                    <a:pt x="13340" y="4925"/>
                  </a:cubicBezTo>
                  <a:cubicBezTo>
                    <a:pt x="12902" y="4905"/>
                    <a:pt x="12524" y="4865"/>
                    <a:pt x="12186" y="4795"/>
                  </a:cubicBezTo>
                  <a:cubicBezTo>
                    <a:pt x="11977" y="4746"/>
                    <a:pt x="11788" y="4695"/>
                    <a:pt x="11619" y="4636"/>
                  </a:cubicBezTo>
                  <a:cubicBezTo>
                    <a:pt x="11519" y="4596"/>
                    <a:pt x="11430" y="4567"/>
                    <a:pt x="11340" y="4527"/>
                  </a:cubicBezTo>
                  <a:lnTo>
                    <a:pt x="11221" y="4467"/>
                  </a:lnTo>
                  <a:cubicBezTo>
                    <a:pt x="10266" y="5243"/>
                    <a:pt x="9291" y="6008"/>
                    <a:pt x="8346" y="6745"/>
                  </a:cubicBezTo>
                  <a:lnTo>
                    <a:pt x="8008" y="7003"/>
                  </a:lnTo>
                  <a:cubicBezTo>
                    <a:pt x="8137" y="7063"/>
                    <a:pt x="8267" y="7123"/>
                    <a:pt x="8416" y="7182"/>
                  </a:cubicBezTo>
                  <a:cubicBezTo>
                    <a:pt x="8585" y="7252"/>
                    <a:pt x="8744" y="7312"/>
                    <a:pt x="8873" y="7352"/>
                  </a:cubicBezTo>
                  <a:cubicBezTo>
                    <a:pt x="9172" y="7451"/>
                    <a:pt x="9500" y="7531"/>
                    <a:pt x="9839" y="7600"/>
                  </a:cubicBezTo>
                  <a:cubicBezTo>
                    <a:pt x="10087" y="7650"/>
                    <a:pt x="10356" y="7690"/>
                    <a:pt x="10604" y="7719"/>
                  </a:cubicBezTo>
                  <a:cubicBezTo>
                    <a:pt x="10853" y="7750"/>
                    <a:pt x="11112" y="7779"/>
                    <a:pt x="11380" y="7799"/>
                  </a:cubicBezTo>
                  <a:cubicBezTo>
                    <a:pt x="11649" y="7819"/>
                    <a:pt x="11917" y="7839"/>
                    <a:pt x="12176" y="7859"/>
                  </a:cubicBezTo>
                  <a:lnTo>
                    <a:pt x="12315" y="7869"/>
                  </a:lnTo>
                  <a:cubicBezTo>
                    <a:pt x="12534" y="7878"/>
                    <a:pt x="12743" y="7898"/>
                    <a:pt x="12951" y="7918"/>
                  </a:cubicBezTo>
                  <a:cubicBezTo>
                    <a:pt x="12971" y="7918"/>
                    <a:pt x="12991" y="7929"/>
                    <a:pt x="12982" y="7949"/>
                  </a:cubicBezTo>
                  <a:cubicBezTo>
                    <a:pt x="12982" y="7968"/>
                    <a:pt x="12971" y="7988"/>
                    <a:pt x="12951" y="7988"/>
                  </a:cubicBezTo>
                  <a:cubicBezTo>
                    <a:pt x="12673" y="7968"/>
                    <a:pt x="12405" y="7949"/>
                    <a:pt x="12136" y="7929"/>
                  </a:cubicBezTo>
                  <a:lnTo>
                    <a:pt x="12036" y="7929"/>
                  </a:lnTo>
                  <a:cubicBezTo>
                    <a:pt x="11888" y="7918"/>
                    <a:pt x="11728" y="7909"/>
                    <a:pt x="11569" y="7898"/>
                  </a:cubicBezTo>
                  <a:cubicBezTo>
                    <a:pt x="11042" y="7859"/>
                    <a:pt x="10614" y="7819"/>
                    <a:pt x="10217" y="7779"/>
                  </a:cubicBezTo>
                  <a:cubicBezTo>
                    <a:pt x="9729" y="7719"/>
                    <a:pt x="9301" y="7640"/>
                    <a:pt x="8904" y="7540"/>
                  </a:cubicBezTo>
                  <a:cubicBezTo>
                    <a:pt x="8635" y="7481"/>
                    <a:pt x="8426" y="7411"/>
                    <a:pt x="8237" y="7352"/>
                  </a:cubicBezTo>
                  <a:cubicBezTo>
                    <a:pt x="8108" y="7302"/>
                    <a:pt x="7969" y="7242"/>
                    <a:pt x="7829" y="7182"/>
                  </a:cubicBezTo>
                  <a:cubicBezTo>
                    <a:pt x="7819" y="7193"/>
                    <a:pt x="7799" y="7202"/>
                    <a:pt x="7789" y="7202"/>
                  </a:cubicBezTo>
                  <a:lnTo>
                    <a:pt x="7770" y="7202"/>
                  </a:lnTo>
                  <a:cubicBezTo>
                    <a:pt x="7421" y="7461"/>
                    <a:pt x="7103" y="7710"/>
                    <a:pt x="6835" y="7929"/>
                  </a:cubicBezTo>
                  <a:lnTo>
                    <a:pt x="6227" y="8406"/>
                  </a:lnTo>
                  <a:cubicBezTo>
                    <a:pt x="5840" y="8704"/>
                    <a:pt x="5452" y="9012"/>
                    <a:pt x="5074" y="9311"/>
                  </a:cubicBezTo>
                  <a:lnTo>
                    <a:pt x="5193" y="9430"/>
                  </a:lnTo>
                  <a:cubicBezTo>
                    <a:pt x="5471" y="9669"/>
                    <a:pt x="5760" y="9878"/>
                    <a:pt x="6048" y="10067"/>
                  </a:cubicBezTo>
                  <a:cubicBezTo>
                    <a:pt x="6337" y="10256"/>
                    <a:pt x="6665" y="10435"/>
                    <a:pt x="7034" y="10624"/>
                  </a:cubicBezTo>
                  <a:cubicBezTo>
                    <a:pt x="7302" y="10754"/>
                    <a:pt x="7571" y="10873"/>
                    <a:pt x="7819" y="10972"/>
                  </a:cubicBezTo>
                  <a:cubicBezTo>
                    <a:pt x="8068" y="11072"/>
                    <a:pt x="8346" y="11171"/>
                    <a:pt x="8615" y="11271"/>
                  </a:cubicBezTo>
                  <a:cubicBezTo>
                    <a:pt x="8913" y="11360"/>
                    <a:pt x="9211" y="11450"/>
                    <a:pt x="9441" y="11510"/>
                  </a:cubicBezTo>
                  <a:cubicBezTo>
                    <a:pt x="9709" y="11589"/>
                    <a:pt x="9958" y="11649"/>
                    <a:pt x="10197" y="11689"/>
                  </a:cubicBezTo>
                  <a:lnTo>
                    <a:pt x="10236" y="11698"/>
                  </a:lnTo>
                  <a:cubicBezTo>
                    <a:pt x="10316" y="11708"/>
                    <a:pt x="10396" y="11728"/>
                    <a:pt x="10465" y="11738"/>
                  </a:cubicBezTo>
                  <a:cubicBezTo>
                    <a:pt x="10485" y="11738"/>
                    <a:pt x="10505" y="11758"/>
                    <a:pt x="10505" y="11778"/>
                  </a:cubicBezTo>
                  <a:cubicBezTo>
                    <a:pt x="10505" y="11788"/>
                    <a:pt x="10485" y="11808"/>
                    <a:pt x="10465" y="11808"/>
                  </a:cubicBezTo>
                  <a:cubicBezTo>
                    <a:pt x="9848" y="11708"/>
                    <a:pt x="9351" y="11609"/>
                    <a:pt x="8873" y="11479"/>
                  </a:cubicBezTo>
                  <a:cubicBezTo>
                    <a:pt x="8466" y="11360"/>
                    <a:pt x="8088" y="11241"/>
                    <a:pt x="7719" y="11101"/>
                  </a:cubicBezTo>
                  <a:cubicBezTo>
                    <a:pt x="7481" y="11012"/>
                    <a:pt x="7312" y="10942"/>
                    <a:pt x="7153" y="10882"/>
                  </a:cubicBezTo>
                  <a:cubicBezTo>
                    <a:pt x="6974" y="10803"/>
                    <a:pt x="6784" y="10714"/>
                    <a:pt x="6596" y="10624"/>
                  </a:cubicBezTo>
                  <a:cubicBezTo>
                    <a:pt x="6406" y="10535"/>
                    <a:pt x="6227" y="10435"/>
                    <a:pt x="6059" y="10345"/>
                  </a:cubicBezTo>
                  <a:cubicBezTo>
                    <a:pt x="5869" y="10236"/>
                    <a:pt x="5710" y="10137"/>
                    <a:pt x="5561" y="10037"/>
                  </a:cubicBezTo>
                  <a:cubicBezTo>
                    <a:pt x="5382" y="9918"/>
                    <a:pt x="5233" y="9808"/>
                    <a:pt x="5093" y="9709"/>
                  </a:cubicBezTo>
                  <a:cubicBezTo>
                    <a:pt x="5024" y="9639"/>
                    <a:pt x="4945" y="9580"/>
                    <a:pt x="4865" y="9510"/>
                  </a:cubicBezTo>
                  <a:lnTo>
                    <a:pt x="4855" y="9500"/>
                  </a:lnTo>
                  <a:lnTo>
                    <a:pt x="4825" y="9510"/>
                  </a:lnTo>
                  <a:lnTo>
                    <a:pt x="4795" y="9530"/>
                  </a:lnTo>
                  <a:cubicBezTo>
                    <a:pt x="4169" y="10037"/>
                    <a:pt x="3502" y="10584"/>
                    <a:pt x="2845" y="11161"/>
                  </a:cubicBezTo>
                  <a:lnTo>
                    <a:pt x="2826" y="11181"/>
                  </a:lnTo>
                  <a:lnTo>
                    <a:pt x="2845" y="11171"/>
                  </a:lnTo>
                  <a:lnTo>
                    <a:pt x="2845" y="11171"/>
                  </a:lnTo>
                  <a:cubicBezTo>
                    <a:pt x="2666" y="11320"/>
                    <a:pt x="2487" y="11490"/>
                    <a:pt x="2288" y="11678"/>
                  </a:cubicBezTo>
                  <a:cubicBezTo>
                    <a:pt x="2319" y="11718"/>
                    <a:pt x="2348" y="11748"/>
                    <a:pt x="2368" y="11778"/>
                  </a:cubicBezTo>
                  <a:cubicBezTo>
                    <a:pt x="2468" y="11887"/>
                    <a:pt x="2567" y="11997"/>
                    <a:pt x="2666" y="12116"/>
                  </a:cubicBezTo>
                  <a:cubicBezTo>
                    <a:pt x="2856" y="12305"/>
                    <a:pt x="3064" y="12504"/>
                    <a:pt x="3303" y="12713"/>
                  </a:cubicBezTo>
                  <a:cubicBezTo>
                    <a:pt x="3741" y="13091"/>
                    <a:pt x="4238" y="13449"/>
                    <a:pt x="4825" y="13807"/>
                  </a:cubicBezTo>
                  <a:cubicBezTo>
                    <a:pt x="5332" y="14125"/>
                    <a:pt x="5880" y="14424"/>
                    <a:pt x="6437" y="14702"/>
                  </a:cubicBezTo>
                  <a:cubicBezTo>
                    <a:pt x="6576" y="14772"/>
                    <a:pt x="6715" y="14832"/>
                    <a:pt x="6854" y="14901"/>
                  </a:cubicBezTo>
                  <a:cubicBezTo>
                    <a:pt x="6864" y="14911"/>
                    <a:pt x="6884" y="14921"/>
                    <a:pt x="6874" y="14941"/>
                  </a:cubicBezTo>
                  <a:cubicBezTo>
                    <a:pt x="6864" y="14961"/>
                    <a:pt x="6854" y="14971"/>
                    <a:pt x="6844" y="14971"/>
                  </a:cubicBezTo>
                  <a:cubicBezTo>
                    <a:pt x="6526" y="14821"/>
                    <a:pt x="6227" y="14693"/>
                    <a:pt x="5959" y="14553"/>
                  </a:cubicBezTo>
                  <a:cubicBezTo>
                    <a:pt x="5064" y="14125"/>
                    <a:pt x="4357" y="13727"/>
                    <a:pt x="3741" y="13309"/>
                  </a:cubicBezTo>
                  <a:cubicBezTo>
                    <a:pt x="3343" y="13051"/>
                    <a:pt x="3015" y="12803"/>
                    <a:pt x="2726" y="12544"/>
                  </a:cubicBezTo>
                  <a:cubicBezTo>
                    <a:pt x="2567" y="12405"/>
                    <a:pt x="2408" y="12265"/>
                    <a:pt x="2259" y="12116"/>
                  </a:cubicBezTo>
                  <a:cubicBezTo>
                    <a:pt x="2189" y="12047"/>
                    <a:pt x="2129" y="11977"/>
                    <a:pt x="2060" y="11907"/>
                  </a:cubicBezTo>
                  <a:cubicBezTo>
                    <a:pt x="1791" y="12166"/>
                    <a:pt x="1523" y="12445"/>
                    <a:pt x="1284" y="12713"/>
                  </a:cubicBezTo>
                  <a:cubicBezTo>
                    <a:pt x="1174" y="12832"/>
                    <a:pt x="1065" y="12951"/>
                    <a:pt x="966" y="13071"/>
                  </a:cubicBezTo>
                  <a:cubicBezTo>
                    <a:pt x="1045" y="13270"/>
                    <a:pt x="1115" y="13469"/>
                    <a:pt x="1185" y="13668"/>
                  </a:cubicBezTo>
                  <a:cubicBezTo>
                    <a:pt x="1244" y="13837"/>
                    <a:pt x="1314" y="14016"/>
                    <a:pt x="1373" y="14195"/>
                  </a:cubicBezTo>
                  <a:cubicBezTo>
                    <a:pt x="1532" y="14613"/>
                    <a:pt x="1682" y="14941"/>
                    <a:pt x="1851" y="15239"/>
                  </a:cubicBezTo>
                  <a:cubicBezTo>
                    <a:pt x="2040" y="15568"/>
                    <a:pt x="2269" y="15866"/>
                    <a:pt x="2547" y="16125"/>
                  </a:cubicBezTo>
                  <a:cubicBezTo>
                    <a:pt x="2845" y="16393"/>
                    <a:pt x="3214" y="16632"/>
                    <a:pt x="3661" y="16851"/>
                  </a:cubicBezTo>
                  <a:cubicBezTo>
                    <a:pt x="4158" y="17089"/>
                    <a:pt x="4606" y="17239"/>
                    <a:pt x="5044" y="17308"/>
                  </a:cubicBezTo>
                  <a:cubicBezTo>
                    <a:pt x="5213" y="17338"/>
                    <a:pt x="5372" y="17348"/>
                    <a:pt x="5531" y="17348"/>
                  </a:cubicBezTo>
                  <a:cubicBezTo>
                    <a:pt x="5869" y="17348"/>
                    <a:pt x="6188" y="17288"/>
                    <a:pt x="6466" y="17159"/>
                  </a:cubicBezTo>
                  <a:cubicBezTo>
                    <a:pt x="6705" y="17060"/>
                    <a:pt x="6924" y="16910"/>
                    <a:pt x="7113" y="16731"/>
                  </a:cubicBezTo>
                  <a:cubicBezTo>
                    <a:pt x="7242" y="16602"/>
                    <a:pt x="7361" y="16443"/>
                    <a:pt x="7491" y="16224"/>
                  </a:cubicBezTo>
                  <a:cubicBezTo>
                    <a:pt x="7600" y="16055"/>
                    <a:pt x="7680" y="15866"/>
                    <a:pt x="7759" y="15697"/>
                  </a:cubicBezTo>
                  <a:lnTo>
                    <a:pt x="7759" y="15687"/>
                  </a:lnTo>
                  <a:cubicBezTo>
                    <a:pt x="7839" y="15528"/>
                    <a:pt x="7918" y="15349"/>
                    <a:pt x="8018" y="15180"/>
                  </a:cubicBezTo>
                  <a:lnTo>
                    <a:pt x="8038" y="15150"/>
                  </a:lnTo>
                  <a:lnTo>
                    <a:pt x="8018" y="15160"/>
                  </a:lnTo>
                  <a:cubicBezTo>
                    <a:pt x="8117" y="15011"/>
                    <a:pt x="8217" y="14891"/>
                    <a:pt x="8316" y="14802"/>
                  </a:cubicBezTo>
                  <a:cubicBezTo>
                    <a:pt x="8406" y="14712"/>
                    <a:pt x="8526" y="14633"/>
                    <a:pt x="8665" y="14553"/>
                  </a:cubicBezTo>
                  <a:cubicBezTo>
                    <a:pt x="8884" y="14443"/>
                    <a:pt x="9132" y="14354"/>
                    <a:pt x="9410" y="14284"/>
                  </a:cubicBezTo>
                  <a:cubicBezTo>
                    <a:pt x="9540" y="14255"/>
                    <a:pt x="9669" y="14235"/>
                    <a:pt x="9799" y="14215"/>
                  </a:cubicBezTo>
                  <a:cubicBezTo>
                    <a:pt x="10097" y="14155"/>
                    <a:pt x="10425" y="14085"/>
                    <a:pt x="10723" y="13976"/>
                  </a:cubicBezTo>
                  <a:cubicBezTo>
                    <a:pt x="10972" y="13886"/>
                    <a:pt x="11201" y="13758"/>
                    <a:pt x="11420" y="13588"/>
                  </a:cubicBezTo>
                  <a:cubicBezTo>
                    <a:pt x="11539" y="13499"/>
                    <a:pt x="11658" y="13380"/>
                    <a:pt x="11738" y="13300"/>
                  </a:cubicBezTo>
                  <a:cubicBezTo>
                    <a:pt x="11828" y="13210"/>
                    <a:pt x="11917" y="13111"/>
                    <a:pt x="11997" y="13011"/>
                  </a:cubicBezTo>
                  <a:cubicBezTo>
                    <a:pt x="12146" y="12842"/>
                    <a:pt x="12275" y="12643"/>
                    <a:pt x="12385" y="12434"/>
                  </a:cubicBezTo>
                  <a:cubicBezTo>
                    <a:pt x="12474" y="12265"/>
                    <a:pt x="12554" y="12067"/>
                    <a:pt x="12624" y="11808"/>
                  </a:cubicBezTo>
                  <a:cubicBezTo>
                    <a:pt x="12763" y="11350"/>
                    <a:pt x="12792" y="10863"/>
                    <a:pt x="12823" y="10445"/>
                  </a:cubicBezTo>
                  <a:lnTo>
                    <a:pt x="12832" y="10286"/>
                  </a:lnTo>
                  <a:cubicBezTo>
                    <a:pt x="12832" y="10186"/>
                    <a:pt x="12842" y="10077"/>
                    <a:pt x="12852" y="9967"/>
                  </a:cubicBezTo>
                  <a:cubicBezTo>
                    <a:pt x="12852" y="9868"/>
                    <a:pt x="12872" y="9759"/>
                    <a:pt x="12902" y="9649"/>
                  </a:cubicBezTo>
                  <a:cubicBezTo>
                    <a:pt x="12922" y="9569"/>
                    <a:pt x="12951" y="9500"/>
                    <a:pt x="12991" y="9430"/>
                  </a:cubicBezTo>
                  <a:cubicBezTo>
                    <a:pt x="13081" y="9301"/>
                    <a:pt x="13181" y="9182"/>
                    <a:pt x="13270" y="9082"/>
                  </a:cubicBezTo>
                  <a:cubicBezTo>
                    <a:pt x="13419" y="8913"/>
                    <a:pt x="13579" y="8754"/>
                    <a:pt x="13747" y="8585"/>
                  </a:cubicBezTo>
                  <a:lnTo>
                    <a:pt x="13827" y="8506"/>
                  </a:lnTo>
                  <a:cubicBezTo>
                    <a:pt x="13946" y="8386"/>
                    <a:pt x="14066" y="8276"/>
                    <a:pt x="14175" y="8147"/>
                  </a:cubicBezTo>
                  <a:cubicBezTo>
                    <a:pt x="14295" y="8008"/>
                    <a:pt x="14394" y="7869"/>
                    <a:pt x="14483" y="7730"/>
                  </a:cubicBezTo>
                  <a:cubicBezTo>
                    <a:pt x="14642" y="7441"/>
                    <a:pt x="14682" y="7073"/>
                    <a:pt x="14623" y="6616"/>
                  </a:cubicBezTo>
                  <a:cubicBezTo>
                    <a:pt x="14593" y="6367"/>
                    <a:pt x="14533" y="6118"/>
                    <a:pt x="14444" y="5899"/>
                  </a:cubicBezTo>
                  <a:cubicBezTo>
                    <a:pt x="14384" y="5750"/>
                    <a:pt x="14315" y="5601"/>
                    <a:pt x="14235" y="5432"/>
                  </a:cubicBezTo>
                  <a:lnTo>
                    <a:pt x="14175" y="5312"/>
                  </a:lnTo>
                  <a:cubicBezTo>
                    <a:pt x="14105" y="5163"/>
                    <a:pt x="14016" y="4964"/>
                    <a:pt x="13957" y="4755"/>
                  </a:cubicBezTo>
                  <a:cubicBezTo>
                    <a:pt x="13937" y="4646"/>
                    <a:pt x="13926" y="4547"/>
                    <a:pt x="13926" y="4447"/>
                  </a:cubicBezTo>
                  <a:cubicBezTo>
                    <a:pt x="13937" y="4348"/>
                    <a:pt x="13946" y="4258"/>
                    <a:pt x="13976" y="4158"/>
                  </a:cubicBezTo>
                  <a:cubicBezTo>
                    <a:pt x="14016" y="4029"/>
                    <a:pt x="14066" y="3920"/>
                    <a:pt x="14125" y="3820"/>
                  </a:cubicBezTo>
                  <a:cubicBezTo>
                    <a:pt x="14205" y="3691"/>
                    <a:pt x="14304" y="3562"/>
                    <a:pt x="14444" y="3442"/>
                  </a:cubicBezTo>
                  <a:cubicBezTo>
                    <a:pt x="14563" y="3323"/>
                    <a:pt x="14702" y="3214"/>
                    <a:pt x="14832" y="3114"/>
                  </a:cubicBezTo>
                  <a:lnTo>
                    <a:pt x="14861" y="3084"/>
                  </a:lnTo>
                  <a:cubicBezTo>
                    <a:pt x="14991" y="2985"/>
                    <a:pt x="15130" y="2865"/>
                    <a:pt x="15259" y="2756"/>
                  </a:cubicBezTo>
                  <a:cubicBezTo>
                    <a:pt x="15429" y="2607"/>
                    <a:pt x="15548" y="2467"/>
                    <a:pt x="15637" y="2338"/>
                  </a:cubicBezTo>
                  <a:cubicBezTo>
                    <a:pt x="15687" y="2268"/>
                    <a:pt x="15737" y="2189"/>
                    <a:pt x="15787" y="2100"/>
                  </a:cubicBezTo>
                  <a:cubicBezTo>
                    <a:pt x="15836" y="2000"/>
                    <a:pt x="15866" y="1890"/>
                    <a:pt x="15886" y="1811"/>
                  </a:cubicBezTo>
                  <a:cubicBezTo>
                    <a:pt x="15946" y="1622"/>
                    <a:pt x="15955" y="1423"/>
                    <a:pt x="15946" y="1234"/>
                  </a:cubicBezTo>
                  <a:cubicBezTo>
                    <a:pt x="15946" y="1085"/>
                    <a:pt x="15936" y="936"/>
                    <a:pt x="15896" y="787"/>
                  </a:cubicBezTo>
                  <a:cubicBezTo>
                    <a:pt x="15836" y="538"/>
                    <a:pt x="15707" y="329"/>
                    <a:pt x="15528" y="199"/>
                  </a:cubicBezTo>
                  <a:cubicBezTo>
                    <a:pt x="15359" y="71"/>
                    <a:pt x="15140" y="11"/>
                    <a:pt x="14872" y="1"/>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2"/>
            <p:cNvSpPr/>
            <p:nvPr/>
          </p:nvSpPr>
          <p:spPr>
            <a:xfrm>
              <a:off x="3376839" y="2575227"/>
              <a:ext cx="8378" cy="53150"/>
            </a:xfrm>
            <a:custGeom>
              <a:avLst/>
              <a:gdLst/>
              <a:ahLst/>
              <a:cxnLst/>
              <a:rect l="l" t="t" r="r" b="b"/>
              <a:pathLst>
                <a:path w="160" h="1015" extrusionOk="0">
                  <a:moveTo>
                    <a:pt x="160" y="0"/>
                  </a:moveTo>
                  <a:cubicBezTo>
                    <a:pt x="155" y="42"/>
                    <a:pt x="150" y="83"/>
                    <a:pt x="145" y="125"/>
                  </a:cubicBezTo>
                  <a:lnTo>
                    <a:pt x="145" y="125"/>
                  </a:lnTo>
                  <a:cubicBezTo>
                    <a:pt x="150" y="83"/>
                    <a:pt x="155" y="42"/>
                    <a:pt x="160" y="0"/>
                  </a:cubicBezTo>
                  <a:close/>
                  <a:moveTo>
                    <a:pt x="145" y="125"/>
                  </a:moveTo>
                  <a:cubicBezTo>
                    <a:pt x="106" y="429"/>
                    <a:pt x="53" y="726"/>
                    <a:pt x="1" y="1015"/>
                  </a:cubicBezTo>
                  <a:lnTo>
                    <a:pt x="10" y="1015"/>
                  </a:lnTo>
                  <a:cubicBezTo>
                    <a:pt x="63" y="718"/>
                    <a:pt x="108" y="421"/>
                    <a:pt x="145" y="125"/>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2"/>
            <p:cNvSpPr/>
            <p:nvPr/>
          </p:nvSpPr>
          <p:spPr>
            <a:xfrm>
              <a:off x="3716950" y="2410068"/>
              <a:ext cx="4765" cy="4765"/>
            </a:xfrm>
            <a:custGeom>
              <a:avLst/>
              <a:gdLst/>
              <a:ahLst/>
              <a:cxnLst/>
              <a:rect l="l" t="t" r="r" b="b"/>
              <a:pathLst>
                <a:path w="91" h="91" extrusionOk="0">
                  <a:moveTo>
                    <a:pt x="90" y="1"/>
                  </a:moveTo>
                  <a:lnTo>
                    <a:pt x="71" y="11"/>
                  </a:lnTo>
                  <a:cubicBezTo>
                    <a:pt x="40" y="21"/>
                    <a:pt x="20" y="41"/>
                    <a:pt x="11" y="71"/>
                  </a:cubicBezTo>
                  <a:cubicBezTo>
                    <a:pt x="11" y="80"/>
                    <a:pt x="11" y="80"/>
                    <a:pt x="1" y="91"/>
                  </a:cubicBezTo>
                  <a:lnTo>
                    <a:pt x="90" y="1"/>
                  </a:ln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2"/>
            <p:cNvSpPr/>
            <p:nvPr/>
          </p:nvSpPr>
          <p:spPr>
            <a:xfrm>
              <a:off x="3572684" y="2571038"/>
              <a:ext cx="3194" cy="1623"/>
            </a:xfrm>
            <a:custGeom>
              <a:avLst/>
              <a:gdLst/>
              <a:ahLst/>
              <a:cxnLst/>
              <a:rect l="l" t="t" r="r" b="b"/>
              <a:pathLst>
                <a:path w="61" h="31" extrusionOk="0">
                  <a:moveTo>
                    <a:pt x="60" y="1"/>
                  </a:moveTo>
                  <a:cubicBezTo>
                    <a:pt x="30" y="1"/>
                    <a:pt x="10" y="10"/>
                    <a:pt x="1" y="30"/>
                  </a:cubicBezTo>
                  <a:lnTo>
                    <a:pt x="60" y="1"/>
                  </a:ln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2"/>
            <p:cNvSpPr/>
            <p:nvPr/>
          </p:nvSpPr>
          <p:spPr>
            <a:xfrm>
              <a:off x="3440410" y="2726562"/>
              <a:ext cx="656343" cy="662103"/>
            </a:xfrm>
            <a:custGeom>
              <a:avLst/>
              <a:gdLst/>
              <a:ahLst/>
              <a:cxnLst/>
              <a:rect l="l" t="t" r="r" b="b"/>
              <a:pathLst>
                <a:path w="12534" h="12644" extrusionOk="0">
                  <a:moveTo>
                    <a:pt x="11142" y="1"/>
                  </a:moveTo>
                  <a:cubicBezTo>
                    <a:pt x="11115" y="1"/>
                    <a:pt x="11088" y="2"/>
                    <a:pt x="11061" y="5"/>
                  </a:cubicBezTo>
                  <a:cubicBezTo>
                    <a:pt x="10931" y="5"/>
                    <a:pt x="10812" y="24"/>
                    <a:pt x="10693" y="44"/>
                  </a:cubicBezTo>
                  <a:cubicBezTo>
                    <a:pt x="10464" y="84"/>
                    <a:pt x="10215" y="164"/>
                    <a:pt x="9957" y="283"/>
                  </a:cubicBezTo>
                  <a:cubicBezTo>
                    <a:pt x="9509" y="472"/>
                    <a:pt x="9072" y="741"/>
                    <a:pt x="8614" y="1099"/>
                  </a:cubicBezTo>
                  <a:cubicBezTo>
                    <a:pt x="8435" y="1228"/>
                    <a:pt x="8256" y="1377"/>
                    <a:pt x="8087" y="1536"/>
                  </a:cubicBezTo>
                  <a:cubicBezTo>
                    <a:pt x="7888" y="1726"/>
                    <a:pt x="7709" y="1905"/>
                    <a:pt x="7549" y="2064"/>
                  </a:cubicBezTo>
                  <a:lnTo>
                    <a:pt x="7549" y="2064"/>
                  </a:lnTo>
                  <a:lnTo>
                    <a:pt x="7560" y="2054"/>
                  </a:lnTo>
                  <a:cubicBezTo>
                    <a:pt x="7580" y="1715"/>
                    <a:pt x="7529" y="1417"/>
                    <a:pt x="7410" y="1169"/>
                  </a:cubicBezTo>
                  <a:cubicBezTo>
                    <a:pt x="7281" y="900"/>
                    <a:pt x="7072" y="711"/>
                    <a:pt x="6844" y="651"/>
                  </a:cubicBezTo>
                  <a:cubicBezTo>
                    <a:pt x="6824" y="641"/>
                    <a:pt x="6813" y="641"/>
                    <a:pt x="6793" y="641"/>
                  </a:cubicBezTo>
                  <a:cubicBezTo>
                    <a:pt x="6724" y="625"/>
                    <a:pt x="6656" y="618"/>
                    <a:pt x="6589" y="618"/>
                  </a:cubicBezTo>
                  <a:cubicBezTo>
                    <a:pt x="6329" y="618"/>
                    <a:pt x="6092" y="725"/>
                    <a:pt x="5918" y="820"/>
                  </a:cubicBezTo>
                  <a:cubicBezTo>
                    <a:pt x="5640" y="979"/>
                    <a:pt x="5381" y="1198"/>
                    <a:pt x="5133" y="1457"/>
                  </a:cubicBezTo>
                  <a:cubicBezTo>
                    <a:pt x="4715" y="1914"/>
                    <a:pt x="4357" y="2471"/>
                    <a:pt x="4039" y="3178"/>
                  </a:cubicBezTo>
                  <a:cubicBezTo>
                    <a:pt x="3849" y="3605"/>
                    <a:pt x="3680" y="4063"/>
                    <a:pt x="3541" y="4520"/>
                  </a:cubicBezTo>
                  <a:cubicBezTo>
                    <a:pt x="3531" y="4441"/>
                    <a:pt x="3511" y="4361"/>
                    <a:pt x="3491" y="4292"/>
                  </a:cubicBezTo>
                  <a:cubicBezTo>
                    <a:pt x="3442" y="4142"/>
                    <a:pt x="3382" y="4023"/>
                    <a:pt x="3312" y="3924"/>
                  </a:cubicBezTo>
                  <a:cubicBezTo>
                    <a:pt x="3232" y="3795"/>
                    <a:pt x="3133" y="3705"/>
                    <a:pt x="3034" y="3645"/>
                  </a:cubicBezTo>
                  <a:cubicBezTo>
                    <a:pt x="2954" y="3596"/>
                    <a:pt x="2865" y="3556"/>
                    <a:pt x="2765" y="3536"/>
                  </a:cubicBezTo>
                  <a:cubicBezTo>
                    <a:pt x="2726" y="3526"/>
                    <a:pt x="2675" y="3526"/>
                    <a:pt x="2626" y="3526"/>
                  </a:cubicBezTo>
                  <a:cubicBezTo>
                    <a:pt x="2598" y="3523"/>
                    <a:pt x="2570" y="3522"/>
                    <a:pt x="2543" y="3522"/>
                  </a:cubicBezTo>
                  <a:cubicBezTo>
                    <a:pt x="2452" y="3522"/>
                    <a:pt x="2364" y="3535"/>
                    <a:pt x="2288" y="3566"/>
                  </a:cubicBezTo>
                  <a:cubicBezTo>
                    <a:pt x="2178" y="3605"/>
                    <a:pt x="2079" y="3655"/>
                    <a:pt x="1979" y="3725"/>
                  </a:cubicBezTo>
                  <a:cubicBezTo>
                    <a:pt x="1890" y="3784"/>
                    <a:pt x="1791" y="3864"/>
                    <a:pt x="1711" y="3954"/>
                  </a:cubicBezTo>
                  <a:cubicBezTo>
                    <a:pt x="1552" y="4133"/>
                    <a:pt x="1402" y="4341"/>
                    <a:pt x="1253" y="4600"/>
                  </a:cubicBezTo>
                  <a:cubicBezTo>
                    <a:pt x="1134" y="4809"/>
                    <a:pt x="1024" y="5048"/>
                    <a:pt x="905" y="5316"/>
                  </a:cubicBezTo>
                  <a:cubicBezTo>
                    <a:pt x="657" y="5923"/>
                    <a:pt x="458" y="6550"/>
                    <a:pt x="328" y="7197"/>
                  </a:cubicBezTo>
                  <a:cubicBezTo>
                    <a:pt x="159" y="7982"/>
                    <a:pt x="60" y="8808"/>
                    <a:pt x="20" y="9723"/>
                  </a:cubicBezTo>
                  <a:cubicBezTo>
                    <a:pt x="0" y="10130"/>
                    <a:pt x="0" y="10559"/>
                    <a:pt x="10" y="10986"/>
                  </a:cubicBezTo>
                  <a:cubicBezTo>
                    <a:pt x="10" y="11205"/>
                    <a:pt x="20" y="11414"/>
                    <a:pt x="30" y="11623"/>
                  </a:cubicBezTo>
                  <a:lnTo>
                    <a:pt x="30" y="11792"/>
                  </a:lnTo>
                  <a:lnTo>
                    <a:pt x="40" y="11961"/>
                  </a:lnTo>
                  <a:cubicBezTo>
                    <a:pt x="40" y="12011"/>
                    <a:pt x="40" y="12051"/>
                    <a:pt x="49" y="12090"/>
                  </a:cubicBezTo>
                  <a:lnTo>
                    <a:pt x="49" y="12269"/>
                  </a:lnTo>
                  <a:cubicBezTo>
                    <a:pt x="49" y="12329"/>
                    <a:pt x="89" y="12378"/>
                    <a:pt x="139" y="12389"/>
                  </a:cubicBezTo>
                  <a:lnTo>
                    <a:pt x="189" y="12389"/>
                  </a:lnTo>
                  <a:cubicBezTo>
                    <a:pt x="438" y="12398"/>
                    <a:pt x="716" y="12418"/>
                    <a:pt x="1044" y="12438"/>
                  </a:cubicBezTo>
                  <a:cubicBezTo>
                    <a:pt x="1154" y="12448"/>
                    <a:pt x="1263" y="12458"/>
                    <a:pt x="1362" y="12468"/>
                  </a:cubicBezTo>
                  <a:cubicBezTo>
                    <a:pt x="1472" y="12478"/>
                    <a:pt x="1581" y="12478"/>
                    <a:pt x="1681" y="12488"/>
                  </a:cubicBezTo>
                  <a:cubicBezTo>
                    <a:pt x="1910" y="12508"/>
                    <a:pt x="2129" y="12528"/>
                    <a:pt x="2348" y="12538"/>
                  </a:cubicBezTo>
                  <a:cubicBezTo>
                    <a:pt x="2745" y="12577"/>
                    <a:pt x="3213" y="12608"/>
                    <a:pt x="3700" y="12628"/>
                  </a:cubicBezTo>
                  <a:cubicBezTo>
                    <a:pt x="4006" y="12639"/>
                    <a:pt x="4282" y="12644"/>
                    <a:pt x="4540" y="12644"/>
                  </a:cubicBezTo>
                  <a:cubicBezTo>
                    <a:pt x="4726" y="12644"/>
                    <a:pt x="4902" y="12641"/>
                    <a:pt x="5073" y="12637"/>
                  </a:cubicBezTo>
                  <a:cubicBezTo>
                    <a:pt x="5580" y="12617"/>
                    <a:pt x="6028" y="12577"/>
                    <a:pt x="6426" y="12508"/>
                  </a:cubicBezTo>
                  <a:cubicBezTo>
                    <a:pt x="6893" y="12438"/>
                    <a:pt x="7311" y="12339"/>
                    <a:pt x="7689" y="12210"/>
                  </a:cubicBezTo>
                  <a:cubicBezTo>
                    <a:pt x="8126" y="12060"/>
                    <a:pt x="8504" y="11881"/>
                    <a:pt x="8842" y="11673"/>
                  </a:cubicBezTo>
                  <a:cubicBezTo>
                    <a:pt x="9260" y="11414"/>
                    <a:pt x="9609" y="11105"/>
                    <a:pt x="9887" y="10777"/>
                  </a:cubicBezTo>
                  <a:cubicBezTo>
                    <a:pt x="10036" y="10588"/>
                    <a:pt x="10155" y="10409"/>
                    <a:pt x="10235" y="10210"/>
                  </a:cubicBezTo>
                  <a:cubicBezTo>
                    <a:pt x="10275" y="10121"/>
                    <a:pt x="10295" y="10041"/>
                    <a:pt x="10315" y="9962"/>
                  </a:cubicBezTo>
                  <a:cubicBezTo>
                    <a:pt x="10325" y="9892"/>
                    <a:pt x="10345" y="9803"/>
                    <a:pt x="10345" y="9703"/>
                  </a:cubicBezTo>
                  <a:cubicBezTo>
                    <a:pt x="10335" y="9613"/>
                    <a:pt x="10325" y="9534"/>
                    <a:pt x="10305" y="9464"/>
                  </a:cubicBezTo>
                  <a:cubicBezTo>
                    <a:pt x="10275" y="9375"/>
                    <a:pt x="10245" y="9315"/>
                    <a:pt x="10215" y="9255"/>
                  </a:cubicBezTo>
                  <a:cubicBezTo>
                    <a:pt x="10155" y="9176"/>
                    <a:pt x="10106" y="9126"/>
                    <a:pt x="10056" y="9076"/>
                  </a:cubicBezTo>
                  <a:cubicBezTo>
                    <a:pt x="9976" y="9016"/>
                    <a:pt x="9907" y="8967"/>
                    <a:pt x="9837" y="8937"/>
                  </a:cubicBezTo>
                  <a:cubicBezTo>
                    <a:pt x="9738" y="8888"/>
                    <a:pt x="9658" y="8857"/>
                    <a:pt x="9579" y="8848"/>
                  </a:cubicBezTo>
                  <a:cubicBezTo>
                    <a:pt x="9509" y="8828"/>
                    <a:pt x="9450" y="8817"/>
                    <a:pt x="9380" y="8817"/>
                  </a:cubicBezTo>
                  <a:cubicBezTo>
                    <a:pt x="9419" y="8798"/>
                    <a:pt x="9450" y="8788"/>
                    <a:pt x="9479" y="8768"/>
                  </a:cubicBezTo>
                  <a:cubicBezTo>
                    <a:pt x="9788" y="8619"/>
                    <a:pt x="10086" y="8450"/>
                    <a:pt x="10365" y="8260"/>
                  </a:cubicBezTo>
                  <a:cubicBezTo>
                    <a:pt x="10922" y="7882"/>
                    <a:pt x="11320" y="7524"/>
                    <a:pt x="11608" y="7127"/>
                  </a:cubicBezTo>
                  <a:cubicBezTo>
                    <a:pt x="11767" y="6898"/>
                    <a:pt x="11886" y="6679"/>
                    <a:pt x="11956" y="6460"/>
                  </a:cubicBezTo>
                  <a:cubicBezTo>
                    <a:pt x="11996" y="6341"/>
                    <a:pt x="12025" y="6211"/>
                    <a:pt x="12036" y="6082"/>
                  </a:cubicBezTo>
                  <a:cubicBezTo>
                    <a:pt x="12045" y="5943"/>
                    <a:pt x="12045" y="5833"/>
                    <a:pt x="12025" y="5724"/>
                  </a:cubicBezTo>
                  <a:cubicBezTo>
                    <a:pt x="12006" y="5625"/>
                    <a:pt x="11966" y="5525"/>
                    <a:pt x="11906" y="5455"/>
                  </a:cubicBezTo>
                  <a:cubicBezTo>
                    <a:pt x="11857" y="5386"/>
                    <a:pt x="11787" y="5327"/>
                    <a:pt x="11718" y="5296"/>
                  </a:cubicBezTo>
                  <a:cubicBezTo>
                    <a:pt x="11667" y="5267"/>
                    <a:pt x="11628" y="5256"/>
                    <a:pt x="11578" y="5247"/>
                  </a:cubicBezTo>
                  <a:cubicBezTo>
                    <a:pt x="11568" y="5237"/>
                    <a:pt x="11558" y="5237"/>
                    <a:pt x="11548" y="5237"/>
                  </a:cubicBezTo>
                  <a:cubicBezTo>
                    <a:pt x="11519" y="5227"/>
                    <a:pt x="11479" y="5227"/>
                    <a:pt x="11439" y="5217"/>
                  </a:cubicBezTo>
                  <a:cubicBezTo>
                    <a:pt x="11416" y="5214"/>
                    <a:pt x="11392" y="5213"/>
                    <a:pt x="11367" y="5213"/>
                  </a:cubicBezTo>
                  <a:cubicBezTo>
                    <a:pt x="11305" y="5213"/>
                    <a:pt x="11235" y="5220"/>
                    <a:pt x="11150" y="5227"/>
                  </a:cubicBezTo>
                  <a:cubicBezTo>
                    <a:pt x="11001" y="5247"/>
                    <a:pt x="10852" y="5287"/>
                    <a:pt x="10673" y="5356"/>
                  </a:cubicBezTo>
                  <a:cubicBezTo>
                    <a:pt x="10911" y="5088"/>
                    <a:pt x="11121" y="4839"/>
                    <a:pt x="11309" y="4590"/>
                  </a:cubicBezTo>
                  <a:cubicBezTo>
                    <a:pt x="11797" y="3963"/>
                    <a:pt x="12115" y="3417"/>
                    <a:pt x="12314" y="2860"/>
                  </a:cubicBezTo>
                  <a:cubicBezTo>
                    <a:pt x="12423" y="2541"/>
                    <a:pt x="12493" y="2233"/>
                    <a:pt x="12513" y="1934"/>
                  </a:cubicBezTo>
                  <a:cubicBezTo>
                    <a:pt x="12533" y="1606"/>
                    <a:pt x="12493" y="1298"/>
                    <a:pt x="12403" y="1019"/>
                  </a:cubicBezTo>
                  <a:cubicBezTo>
                    <a:pt x="12354" y="860"/>
                    <a:pt x="12294" y="731"/>
                    <a:pt x="12235" y="632"/>
                  </a:cubicBezTo>
                  <a:cubicBezTo>
                    <a:pt x="12155" y="512"/>
                    <a:pt x="12085" y="413"/>
                    <a:pt x="12006" y="333"/>
                  </a:cubicBezTo>
                  <a:cubicBezTo>
                    <a:pt x="11906" y="254"/>
                    <a:pt x="11817" y="184"/>
                    <a:pt x="11727" y="144"/>
                  </a:cubicBezTo>
                  <a:cubicBezTo>
                    <a:pt x="11618" y="94"/>
                    <a:pt x="11528" y="55"/>
                    <a:pt x="11439" y="35"/>
                  </a:cubicBezTo>
                  <a:lnTo>
                    <a:pt x="11409" y="35"/>
                  </a:lnTo>
                  <a:cubicBezTo>
                    <a:pt x="11312" y="12"/>
                    <a:pt x="11226" y="1"/>
                    <a:pt x="11142" y="1"/>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2"/>
            <p:cNvSpPr/>
            <p:nvPr/>
          </p:nvSpPr>
          <p:spPr>
            <a:xfrm>
              <a:off x="3440410" y="2726248"/>
              <a:ext cx="631312" cy="649588"/>
            </a:xfrm>
            <a:custGeom>
              <a:avLst/>
              <a:gdLst/>
              <a:ahLst/>
              <a:cxnLst/>
              <a:rect l="l" t="t" r="r" b="b"/>
              <a:pathLst>
                <a:path w="12056" h="12405" extrusionOk="0">
                  <a:moveTo>
                    <a:pt x="11061" y="1"/>
                  </a:moveTo>
                  <a:cubicBezTo>
                    <a:pt x="10942" y="11"/>
                    <a:pt x="10812" y="21"/>
                    <a:pt x="10693" y="41"/>
                  </a:cubicBezTo>
                  <a:cubicBezTo>
                    <a:pt x="10464" y="90"/>
                    <a:pt x="10225" y="170"/>
                    <a:pt x="9957" y="289"/>
                  </a:cubicBezTo>
                  <a:cubicBezTo>
                    <a:pt x="9509" y="478"/>
                    <a:pt x="9061" y="747"/>
                    <a:pt x="8604" y="1095"/>
                  </a:cubicBezTo>
                  <a:cubicBezTo>
                    <a:pt x="8425" y="1244"/>
                    <a:pt x="8246" y="1394"/>
                    <a:pt x="8087" y="1542"/>
                  </a:cubicBezTo>
                  <a:cubicBezTo>
                    <a:pt x="7878" y="1741"/>
                    <a:pt x="7709" y="1900"/>
                    <a:pt x="7560" y="2060"/>
                  </a:cubicBezTo>
                  <a:cubicBezTo>
                    <a:pt x="7580" y="1721"/>
                    <a:pt x="7529" y="1413"/>
                    <a:pt x="7410" y="1164"/>
                  </a:cubicBezTo>
                  <a:cubicBezTo>
                    <a:pt x="7291" y="906"/>
                    <a:pt x="7082" y="717"/>
                    <a:pt x="6844" y="647"/>
                  </a:cubicBezTo>
                  <a:cubicBezTo>
                    <a:pt x="6824" y="647"/>
                    <a:pt x="6813" y="647"/>
                    <a:pt x="6793" y="638"/>
                  </a:cubicBezTo>
                  <a:cubicBezTo>
                    <a:pt x="6728" y="624"/>
                    <a:pt x="6662" y="618"/>
                    <a:pt x="6598" y="618"/>
                  </a:cubicBezTo>
                  <a:cubicBezTo>
                    <a:pt x="6332" y="618"/>
                    <a:pt x="6087" y="722"/>
                    <a:pt x="5918" y="826"/>
                  </a:cubicBezTo>
                  <a:cubicBezTo>
                    <a:pt x="5640" y="985"/>
                    <a:pt x="5371" y="1204"/>
                    <a:pt x="5133" y="1463"/>
                  </a:cubicBezTo>
                  <a:cubicBezTo>
                    <a:pt x="4715" y="1920"/>
                    <a:pt x="4357" y="2477"/>
                    <a:pt x="4039" y="3184"/>
                  </a:cubicBezTo>
                  <a:cubicBezTo>
                    <a:pt x="3840" y="3631"/>
                    <a:pt x="3670" y="4079"/>
                    <a:pt x="3551" y="4526"/>
                  </a:cubicBezTo>
                  <a:cubicBezTo>
                    <a:pt x="3531" y="4447"/>
                    <a:pt x="3511" y="4367"/>
                    <a:pt x="3491" y="4298"/>
                  </a:cubicBezTo>
                  <a:cubicBezTo>
                    <a:pt x="3442" y="4148"/>
                    <a:pt x="3382" y="4029"/>
                    <a:pt x="3312" y="3920"/>
                  </a:cubicBezTo>
                  <a:cubicBezTo>
                    <a:pt x="3232" y="3801"/>
                    <a:pt x="3143" y="3711"/>
                    <a:pt x="3034" y="3651"/>
                  </a:cubicBezTo>
                  <a:cubicBezTo>
                    <a:pt x="2954" y="3602"/>
                    <a:pt x="2865" y="3562"/>
                    <a:pt x="2775" y="3542"/>
                  </a:cubicBezTo>
                  <a:cubicBezTo>
                    <a:pt x="2735" y="3532"/>
                    <a:pt x="2686" y="3522"/>
                    <a:pt x="2636" y="3522"/>
                  </a:cubicBezTo>
                  <a:cubicBezTo>
                    <a:pt x="2507" y="3522"/>
                    <a:pt x="2387" y="3532"/>
                    <a:pt x="2288" y="3572"/>
                  </a:cubicBezTo>
                  <a:cubicBezTo>
                    <a:pt x="2178" y="3611"/>
                    <a:pt x="2079" y="3661"/>
                    <a:pt x="1979" y="3721"/>
                  </a:cubicBezTo>
                  <a:cubicBezTo>
                    <a:pt x="1880" y="3790"/>
                    <a:pt x="1791" y="3870"/>
                    <a:pt x="1711" y="3960"/>
                  </a:cubicBezTo>
                  <a:cubicBezTo>
                    <a:pt x="1541" y="4139"/>
                    <a:pt x="1393" y="4347"/>
                    <a:pt x="1253" y="4606"/>
                  </a:cubicBezTo>
                  <a:cubicBezTo>
                    <a:pt x="1134" y="4815"/>
                    <a:pt x="1024" y="5054"/>
                    <a:pt x="905" y="5322"/>
                  </a:cubicBezTo>
                  <a:cubicBezTo>
                    <a:pt x="657" y="5929"/>
                    <a:pt x="458" y="6556"/>
                    <a:pt x="318" y="7203"/>
                  </a:cubicBezTo>
                  <a:cubicBezTo>
                    <a:pt x="149" y="7978"/>
                    <a:pt x="49" y="8804"/>
                    <a:pt x="20" y="9729"/>
                  </a:cubicBezTo>
                  <a:cubicBezTo>
                    <a:pt x="0" y="10136"/>
                    <a:pt x="0" y="10565"/>
                    <a:pt x="0" y="10992"/>
                  </a:cubicBezTo>
                  <a:cubicBezTo>
                    <a:pt x="10" y="11201"/>
                    <a:pt x="20" y="11410"/>
                    <a:pt x="20" y="11619"/>
                  </a:cubicBezTo>
                  <a:lnTo>
                    <a:pt x="20" y="11629"/>
                  </a:lnTo>
                  <a:lnTo>
                    <a:pt x="30" y="11798"/>
                  </a:lnTo>
                  <a:lnTo>
                    <a:pt x="40" y="11967"/>
                  </a:lnTo>
                  <a:lnTo>
                    <a:pt x="40" y="12096"/>
                  </a:lnTo>
                  <a:cubicBezTo>
                    <a:pt x="40" y="12156"/>
                    <a:pt x="49" y="12216"/>
                    <a:pt x="49" y="12285"/>
                  </a:cubicBezTo>
                  <a:cubicBezTo>
                    <a:pt x="49" y="12335"/>
                    <a:pt x="89" y="12384"/>
                    <a:pt x="139" y="12395"/>
                  </a:cubicBezTo>
                  <a:cubicBezTo>
                    <a:pt x="149" y="12404"/>
                    <a:pt x="159" y="12404"/>
                    <a:pt x="169" y="12404"/>
                  </a:cubicBezTo>
                  <a:cubicBezTo>
                    <a:pt x="259" y="12345"/>
                    <a:pt x="348" y="12275"/>
                    <a:pt x="438" y="12216"/>
                  </a:cubicBezTo>
                  <a:cubicBezTo>
                    <a:pt x="1104" y="11748"/>
                    <a:pt x="1800" y="11191"/>
                    <a:pt x="2556" y="10534"/>
                  </a:cubicBezTo>
                  <a:cubicBezTo>
                    <a:pt x="3283" y="9898"/>
                    <a:pt x="3979" y="9241"/>
                    <a:pt x="4496" y="8744"/>
                  </a:cubicBezTo>
                  <a:cubicBezTo>
                    <a:pt x="4764" y="8485"/>
                    <a:pt x="5033" y="8217"/>
                    <a:pt x="5312" y="7958"/>
                  </a:cubicBezTo>
                  <a:lnTo>
                    <a:pt x="5381" y="7888"/>
                  </a:lnTo>
                  <a:lnTo>
                    <a:pt x="5461" y="7809"/>
                  </a:lnTo>
                  <a:cubicBezTo>
                    <a:pt x="5779" y="7491"/>
                    <a:pt x="6107" y="7183"/>
                    <a:pt x="6426" y="6864"/>
                  </a:cubicBezTo>
                  <a:cubicBezTo>
                    <a:pt x="7291" y="6018"/>
                    <a:pt x="7997" y="5302"/>
                    <a:pt x="8634" y="4616"/>
                  </a:cubicBezTo>
                  <a:cubicBezTo>
                    <a:pt x="9280" y="3940"/>
                    <a:pt x="9837" y="3303"/>
                    <a:pt x="10365" y="2667"/>
                  </a:cubicBezTo>
                  <a:cubicBezTo>
                    <a:pt x="10732" y="2219"/>
                    <a:pt x="11090" y="1761"/>
                    <a:pt x="11429" y="1304"/>
                  </a:cubicBezTo>
                  <a:cubicBezTo>
                    <a:pt x="11648" y="996"/>
                    <a:pt x="11866" y="687"/>
                    <a:pt x="12056" y="399"/>
                  </a:cubicBezTo>
                  <a:cubicBezTo>
                    <a:pt x="12036" y="379"/>
                    <a:pt x="12025" y="359"/>
                    <a:pt x="12006" y="339"/>
                  </a:cubicBezTo>
                  <a:cubicBezTo>
                    <a:pt x="11916" y="260"/>
                    <a:pt x="11817" y="190"/>
                    <a:pt x="11727" y="140"/>
                  </a:cubicBezTo>
                  <a:cubicBezTo>
                    <a:pt x="11618" y="90"/>
                    <a:pt x="11528" y="61"/>
                    <a:pt x="11439" y="41"/>
                  </a:cubicBezTo>
                  <a:lnTo>
                    <a:pt x="11419" y="41"/>
                  </a:lnTo>
                  <a:lnTo>
                    <a:pt x="11409" y="30"/>
                  </a:lnTo>
                  <a:cubicBezTo>
                    <a:pt x="11280" y="11"/>
                    <a:pt x="11170" y="1"/>
                    <a:pt x="11061" y="1"/>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2"/>
            <p:cNvSpPr/>
            <p:nvPr/>
          </p:nvSpPr>
          <p:spPr>
            <a:xfrm>
              <a:off x="3376839" y="2758033"/>
              <a:ext cx="690171" cy="674042"/>
            </a:xfrm>
            <a:custGeom>
              <a:avLst/>
              <a:gdLst/>
              <a:ahLst/>
              <a:cxnLst/>
              <a:rect l="l" t="t" r="r" b="b"/>
              <a:pathLst>
                <a:path w="13180" h="12872" extrusionOk="0">
                  <a:moveTo>
                    <a:pt x="13120" y="0"/>
                  </a:moveTo>
                  <a:cubicBezTo>
                    <a:pt x="13091" y="0"/>
                    <a:pt x="13071" y="11"/>
                    <a:pt x="13051" y="31"/>
                  </a:cubicBezTo>
                  <a:cubicBezTo>
                    <a:pt x="12593" y="727"/>
                    <a:pt x="12096" y="1403"/>
                    <a:pt x="11559" y="2049"/>
                  </a:cubicBezTo>
                  <a:cubicBezTo>
                    <a:pt x="11559" y="2040"/>
                    <a:pt x="11568" y="2040"/>
                    <a:pt x="11568" y="2030"/>
                  </a:cubicBezTo>
                  <a:lnTo>
                    <a:pt x="11568" y="2030"/>
                  </a:lnTo>
                  <a:cubicBezTo>
                    <a:pt x="11091" y="2617"/>
                    <a:pt x="10584" y="3183"/>
                    <a:pt x="10056" y="3731"/>
                  </a:cubicBezTo>
                  <a:cubicBezTo>
                    <a:pt x="9539" y="4278"/>
                    <a:pt x="9012" y="4815"/>
                    <a:pt x="8475" y="5332"/>
                  </a:cubicBezTo>
                  <a:cubicBezTo>
                    <a:pt x="8147" y="5650"/>
                    <a:pt x="7819" y="5959"/>
                    <a:pt x="7481" y="6267"/>
                  </a:cubicBezTo>
                  <a:cubicBezTo>
                    <a:pt x="7152" y="6576"/>
                    <a:pt x="6824" y="6884"/>
                    <a:pt x="6486" y="7192"/>
                  </a:cubicBezTo>
                  <a:cubicBezTo>
                    <a:pt x="6148" y="7500"/>
                    <a:pt x="5819" y="7799"/>
                    <a:pt x="5481" y="8107"/>
                  </a:cubicBezTo>
                  <a:cubicBezTo>
                    <a:pt x="5143" y="8415"/>
                    <a:pt x="4805" y="8734"/>
                    <a:pt x="4466" y="9042"/>
                  </a:cubicBezTo>
                  <a:cubicBezTo>
                    <a:pt x="3064" y="10316"/>
                    <a:pt x="1572" y="11479"/>
                    <a:pt x="50" y="12613"/>
                  </a:cubicBezTo>
                  <a:cubicBezTo>
                    <a:pt x="20" y="12633"/>
                    <a:pt x="1" y="12683"/>
                    <a:pt x="1" y="12712"/>
                  </a:cubicBezTo>
                  <a:cubicBezTo>
                    <a:pt x="1" y="12752"/>
                    <a:pt x="10" y="12792"/>
                    <a:pt x="40" y="12822"/>
                  </a:cubicBezTo>
                  <a:cubicBezTo>
                    <a:pt x="70" y="12852"/>
                    <a:pt x="110" y="12872"/>
                    <a:pt x="149" y="12872"/>
                  </a:cubicBezTo>
                  <a:cubicBezTo>
                    <a:pt x="169" y="12872"/>
                    <a:pt x="200" y="12862"/>
                    <a:pt x="219" y="12852"/>
                  </a:cubicBezTo>
                  <a:cubicBezTo>
                    <a:pt x="229" y="12852"/>
                    <a:pt x="239" y="12842"/>
                    <a:pt x="249" y="12832"/>
                  </a:cubicBezTo>
                  <a:cubicBezTo>
                    <a:pt x="706" y="12494"/>
                    <a:pt x="1164" y="12146"/>
                    <a:pt x="1612" y="11797"/>
                  </a:cubicBezTo>
                  <a:cubicBezTo>
                    <a:pt x="2358" y="11220"/>
                    <a:pt x="3094" y="10634"/>
                    <a:pt x="3810" y="10017"/>
                  </a:cubicBezTo>
                  <a:cubicBezTo>
                    <a:pt x="4168" y="9709"/>
                    <a:pt x="4526" y="9390"/>
                    <a:pt x="4875" y="9072"/>
                  </a:cubicBezTo>
                  <a:cubicBezTo>
                    <a:pt x="5213" y="8764"/>
                    <a:pt x="5551" y="8455"/>
                    <a:pt x="5879" y="8147"/>
                  </a:cubicBezTo>
                  <a:cubicBezTo>
                    <a:pt x="6546" y="7520"/>
                    <a:pt x="7202" y="6903"/>
                    <a:pt x="7848" y="6267"/>
                  </a:cubicBezTo>
                  <a:cubicBezTo>
                    <a:pt x="8495" y="5630"/>
                    <a:pt x="9141" y="4994"/>
                    <a:pt x="9758" y="4328"/>
                  </a:cubicBezTo>
                  <a:cubicBezTo>
                    <a:pt x="10067" y="3999"/>
                    <a:pt x="10375" y="3661"/>
                    <a:pt x="10673" y="3323"/>
                  </a:cubicBezTo>
                  <a:cubicBezTo>
                    <a:pt x="10962" y="2984"/>
                    <a:pt x="11260" y="2637"/>
                    <a:pt x="11539" y="2288"/>
                  </a:cubicBezTo>
                  <a:cubicBezTo>
                    <a:pt x="11827" y="1930"/>
                    <a:pt x="12106" y="1572"/>
                    <a:pt x="12375" y="1214"/>
                  </a:cubicBezTo>
                  <a:cubicBezTo>
                    <a:pt x="12643" y="846"/>
                    <a:pt x="12901" y="478"/>
                    <a:pt x="13160" y="100"/>
                  </a:cubicBezTo>
                  <a:cubicBezTo>
                    <a:pt x="13180" y="70"/>
                    <a:pt x="13170" y="31"/>
                    <a:pt x="13140" y="11"/>
                  </a:cubicBezTo>
                  <a:cubicBezTo>
                    <a:pt x="13130" y="11"/>
                    <a:pt x="13120" y="11"/>
                    <a:pt x="1312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2"/>
            <p:cNvSpPr/>
            <p:nvPr/>
          </p:nvSpPr>
          <p:spPr>
            <a:xfrm>
              <a:off x="3545612" y="3244504"/>
              <a:ext cx="395356" cy="72997"/>
            </a:xfrm>
            <a:custGeom>
              <a:avLst/>
              <a:gdLst/>
              <a:ahLst/>
              <a:cxnLst/>
              <a:rect l="l" t="t" r="r" b="b"/>
              <a:pathLst>
                <a:path w="7550" h="1394" extrusionOk="0">
                  <a:moveTo>
                    <a:pt x="7510" y="1"/>
                  </a:moveTo>
                  <a:cubicBezTo>
                    <a:pt x="7311" y="130"/>
                    <a:pt x="7112" y="239"/>
                    <a:pt x="6904" y="339"/>
                  </a:cubicBezTo>
                  <a:cubicBezTo>
                    <a:pt x="6685" y="438"/>
                    <a:pt x="6475" y="538"/>
                    <a:pt x="6247" y="617"/>
                  </a:cubicBezTo>
                  <a:lnTo>
                    <a:pt x="6257" y="617"/>
                  </a:lnTo>
                  <a:cubicBezTo>
                    <a:pt x="5501" y="896"/>
                    <a:pt x="4705" y="1055"/>
                    <a:pt x="3909" y="1135"/>
                  </a:cubicBezTo>
                  <a:cubicBezTo>
                    <a:pt x="3650" y="1165"/>
                    <a:pt x="3392" y="1185"/>
                    <a:pt x="3133" y="1185"/>
                  </a:cubicBezTo>
                  <a:cubicBezTo>
                    <a:pt x="3009" y="1190"/>
                    <a:pt x="2882" y="1192"/>
                    <a:pt x="2756" y="1192"/>
                  </a:cubicBezTo>
                  <a:cubicBezTo>
                    <a:pt x="2629" y="1192"/>
                    <a:pt x="2502" y="1190"/>
                    <a:pt x="2377" y="1185"/>
                  </a:cubicBezTo>
                  <a:cubicBezTo>
                    <a:pt x="1890" y="1165"/>
                    <a:pt x="1402" y="1125"/>
                    <a:pt x="925" y="1046"/>
                  </a:cubicBezTo>
                  <a:cubicBezTo>
                    <a:pt x="806" y="1026"/>
                    <a:pt x="677" y="1006"/>
                    <a:pt x="557" y="986"/>
                  </a:cubicBezTo>
                  <a:cubicBezTo>
                    <a:pt x="438" y="956"/>
                    <a:pt x="308" y="936"/>
                    <a:pt x="189" y="916"/>
                  </a:cubicBezTo>
                  <a:lnTo>
                    <a:pt x="179" y="916"/>
                  </a:lnTo>
                  <a:cubicBezTo>
                    <a:pt x="163" y="912"/>
                    <a:pt x="148" y="910"/>
                    <a:pt x="135" y="910"/>
                  </a:cubicBezTo>
                  <a:cubicBezTo>
                    <a:pt x="115" y="910"/>
                    <a:pt x="97" y="914"/>
                    <a:pt x="80" y="926"/>
                  </a:cubicBezTo>
                  <a:cubicBezTo>
                    <a:pt x="50" y="936"/>
                    <a:pt x="20" y="966"/>
                    <a:pt x="10" y="1006"/>
                  </a:cubicBezTo>
                  <a:cubicBezTo>
                    <a:pt x="0" y="1035"/>
                    <a:pt x="10" y="1065"/>
                    <a:pt x="20" y="1095"/>
                  </a:cubicBezTo>
                  <a:cubicBezTo>
                    <a:pt x="40" y="1125"/>
                    <a:pt x="70" y="1155"/>
                    <a:pt x="100" y="1165"/>
                  </a:cubicBezTo>
                  <a:cubicBezTo>
                    <a:pt x="129" y="1174"/>
                    <a:pt x="169" y="1185"/>
                    <a:pt x="199" y="1185"/>
                  </a:cubicBezTo>
                  <a:cubicBezTo>
                    <a:pt x="229" y="1194"/>
                    <a:pt x="259" y="1205"/>
                    <a:pt x="299" y="1214"/>
                  </a:cubicBezTo>
                  <a:lnTo>
                    <a:pt x="478" y="1245"/>
                  </a:lnTo>
                  <a:cubicBezTo>
                    <a:pt x="617" y="1274"/>
                    <a:pt x="756" y="1294"/>
                    <a:pt x="885" y="1304"/>
                  </a:cubicBezTo>
                  <a:cubicBezTo>
                    <a:pt x="1154" y="1344"/>
                    <a:pt x="1413" y="1364"/>
                    <a:pt x="1681" y="1373"/>
                  </a:cubicBezTo>
                  <a:cubicBezTo>
                    <a:pt x="1940" y="1384"/>
                    <a:pt x="2189" y="1393"/>
                    <a:pt x="2447" y="1393"/>
                  </a:cubicBezTo>
                  <a:cubicBezTo>
                    <a:pt x="2706" y="1384"/>
                    <a:pt x="2965" y="1373"/>
                    <a:pt x="3223" y="1354"/>
                  </a:cubicBezTo>
                  <a:cubicBezTo>
                    <a:pt x="3740" y="1314"/>
                    <a:pt x="4258" y="1245"/>
                    <a:pt x="4775" y="1135"/>
                  </a:cubicBezTo>
                  <a:cubicBezTo>
                    <a:pt x="5272" y="1035"/>
                    <a:pt x="5759" y="886"/>
                    <a:pt x="6227" y="707"/>
                  </a:cubicBezTo>
                  <a:cubicBezTo>
                    <a:pt x="6456" y="617"/>
                    <a:pt x="6685" y="518"/>
                    <a:pt x="6904" y="409"/>
                  </a:cubicBezTo>
                  <a:cubicBezTo>
                    <a:pt x="7122" y="299"/>
                    <a:pt x="7331" y="180"/>
                    <a:pt x="7530" y="51"/>
                  </a:cubicBezTo>
                  <a:cubicBezTo>
                    <a:pt x="7540" y="41"/>
                    <a:pt x="7550" y="31"/>
                    <a:pt x="7540" y="11"/>
                  </a:cubicBezTo>
                  <a:lnTo>
                    <a:pt x="7530" y="1"/>
                  </a:ln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2"/>
            <p:cNvSpPr/>
            <p:nvPr/>
          </p:nvSpPr>
          <p:spPr>
            <a:xfrm>
              <a:off x="3735225" y="3045570"/>
              <a:ext cx="306807" cy="87554"/>
            </a:xfrm>
            <a:custGeom>
              <a:avLst/>
              <a:gdLst/>
              <a:ahLst/>
              <a:cxnLst/>
              <a:rect l="l" t="t" r="r" b="b"/>
              <a:pathLst>
                <a:path w="5859" h="1672" extrusionOk="0">
                  <a:moveTo>
                    <a:pt x="4178" y="766"/>
                  </a:moveTo>
                  <a:cubicBezTo>
                    <a:pt x="4169" y="766"/>
                    <a:pt x="4168" y="766"/>
                    <a:pt x="4161" y="772"/>
                  </a:cubicBezTo>
                  <a:lnTo>
                    <a:pt x="4161" y="772"/>
                  </a:lnTo>
                  <a:cubicBezTo>
                    <a:pt x="4167" y="770"/>
                    <a:pt x="4172" y="768"/>
                    <a:pt x="4178" y="766"/>
                  </a:cubicBezTo>
                  <a:close/>
                  <a:moveTo>
                    <a:pt x="5799" y="0"/>
                  </a:moveTo>
                  <a:cubicBezTo>
                    <a:pt x="5540" y="150"/>
                    <a:pt x="5272" y="289"/>
                    <a:pt x="4993" y="418"/>
                  </a:cubicBezTo>
                  <a:cubicBezTo>
                    <a:pt x="4724" y="548"/>
                    <a:pt x="4446" y="667"/>
                    <a:pt x="4158" y="776"/>
                  </a:cubicBezTo>
                  <a:cubicBezTo>
                    <a:pt x="4159" y="775"/>
                    <a:pt x="4160" y="773"/>
                    <a:pt x="4161" y="772"/>
                  </a:cubicBezTo>
                  <a:lnTo>
                    <a:pt x="4161" y="772"/>
                  </a:lnTo>
                  <a:cubicBezTo>
                    <a:pt x="3391" y="1057"/>
                    <a:pt x="2600" y="1254"/>
                    <a:pt x="1790" y="1333"/>
                  </a:cubicBezTo>
                  <a:lnTo>
                    <a:pt x="1820" y="1333"/>
                  </a:lnTo>
                  <a:cubicBezTo>
                    <a:pt x="1532" y="1363"/>
                    <a:pt x="1253" y="1373"/>
                    <a:pt x="964" y="1373"/>
                  </a:cubicBezTo>
                  <a:cubicBezTo>
                    <a:pt x="816" y="1373"/>
                    <a:pt x="676" y="1373"/>
                    <a:pt x="527" y="1363"/>
                  </a:cubicBezTo>
                  <a:lnTo>
                    <a:pt x="308" y="1363"/>
                  </a:lnTo>
                  <a:cubicBezTo>
                    <a:pt x="239" y="1363"/>
                    <a:pt x="159" y="1373"/>
                    <a:pt x="89" y="1393"/>
                  </a:cubicBezTo>
                  <a:cubicBezTo>
                    <a:pt x="40" y="1403"/>
                    <a:pt x="10" y="1443"/>
                    <a:pt x="0" y="1502"/>
                  </a:cubicBezTo>
                  <a:cubicBezTo>
                    <a:pt x="0" y="1532"/>
                    <a:pt x="10" y="1562"/>
                    <a:pt x="40" y="1582"/>
                  </a:cubicBezTo>
                  <a:cubicBezTo>
                    <a:pt x="49" y="1602"/>
                    <a:pt x="69" y="1611"/>
                    <a:pt x="89" y="1611"/>
                  </a:cubicBezTo>
                  <a:cubicBezTo>
                    <a:pt x="149" y="1642"/>
                    <a:pt x="209" y="1651"/>
                    <a:pt x="268" y="1651"/>
                  </a:cubicBezTo>
                  <a:cubicBezTo>
                    <a:pt x="318" y="1662"/>
                    <a:pt x="378" y="1671"/>
                    <a:pt x="438" y="1671"/>
                  </a:cubicBezTo>
                  <a:cubicBezTo>
                    <a:pt x="547" y="1671"/>
                    <a:pt x="657" y="1671"/>
                    <a:pt x="776" y="1662"/>
                  </a:cubicBezTo>
                  <a:cubicBezTo>
                    <a:pt x="995" y="1651"/>
                    <a:pt x="1214" y="1631"/>
                    <a:pt x="1442" y="1602"/>
                  </a:cubicBezTo>
                  <a:cubicBezTo>
                    <a:pt x="1880" y="1552"/>
                    <a:pt x="2317" y="1472"/>
                    <a:pt x="2745" y="1363"/>
                  </a:cubicBezTo>
                  <a:cubicBezTo>
                    <a:pt x="3283" y="1224"/>
                    <a:pt x="3820" y="1045"/>
                    <a:pt x="4337" y="826"/>
                  </a:cubicBezTo>
                  <a:cubicBezTo>
                    <a:pt x="4595" y="716"/>
                    <a:pt x="4854" y="597"/>
                    <a:pt x="5102" y="468"/>
                  </a:cubicBezTo>
                  <a:cubicBezTo>
                    <a:pt x="5351" y="338"/>
                    <a:pt x="5590" y="209"/>
                    <a:pt x="5829" y="70"/>
                  </a:cubicBezTo>
                  <a:cubicBezTo>
                    <a:pt x="5849" y="60"/>
                    <a:pt x="5858" y="30"/>
                    <a:pt x="5849" y="20"/>
                  </a:cubicBezTo>
                  <a:cubicBezTo>
                    <a:pt x="5838" y="10"/>
                    <a:pt x="5829" y="0"/>
                    <a:pt x="581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2"/>
            <p:cNvSpPr/>
            <p:nvPr/>
          </p:nvSpPr>
          <p:spPr>
            <a:xfrm>
              <a:off x="3947199" y="2862763"/>
              <a:ext cx="122953" cy="51475"/>
            </a:xfrm>
            <a:custGeom>
              <a:avLst/>
              <a:gdLst/>
              <a:ahLst/>
              <a:cxnLst/>
              <a:rect l="l" t="t" r="r" b="b"/>
              <a:pathLst>
                <a:path w="2348" h="983" extrusionOk="0">
                  <a:moveTo>
                    <a:pt x="1105" y="617"/>
                  </a:moveTo>
                  <a:cubicBezTo>
                    <a:pt x="1105" y="617"/>
                    <a:pt x="1100" y="617"/>
                    <a:pt x="1097" y="619"/>
                  </a:cubicBezTo>
                  <a:lnTo>
                    <a:pt x="1097" y="619"/>
                  </a:lnTo>
                  <a:cubicBezTo>
                    <a:pt x="1100" y="619"/>
                    <a:pt x="1102" y="618"/>
                    <a:pt x="1105" y="617"/>
                  </a:cubicBezTo>
                  <a:close/>
                  <a:moveTo>
                    <a:pt x="2298" y="0"/>
                  </a:moveTo>
                  <a:cubicBezTo>
                    <a:pt x="2109" y="119"/>
                    <a:pt x="1920" y="239"/>
                    <a:pt x="1721" y="338"/>
                  </a:cubicBezTo>
                  <a:cubicBezTo>
                    <a:pt x="1512" y="447"/>
                    <a:pt x="1303" y="537"/>
                    <a:pt x="1094" y="626"/>
                  </a:cubicBezTo>
                  <a:cubicBezTo>
                    <a:pt x="1094" y="623"/>
                    <a:pt x="1095" y="621"/>
                    <a:pt x="1097" y="619"/>
                  </a:cubicBezTo>
                  <a:lnTo>
                    <a:pt x="1097" y="619"/>
                  </a:lnTo>
                  <a:cubicBezTo>
                    <a:pt x="930" y="678"/>
                    <a:pt x="754" y="737"/>
                    <a:pt x="587" y="766"/>
                  </a:cubicBezTo>
                  <a:cubicBezTo>
                    <a:pt x="497" y="785"/>
                    <a:pt x="408" y="805"/>
                    <a:pt x="318" y="816"/>
                  </a:cubicBezTo>
                  <a:cubicBezTo>
                    <a:pt x="269" y="825"/>
                    <a:pt x="229" y="825"/>
                    <a:pt x="179" y="836"/>
                  </a:cubicBezTo>
                  <a:cubicBezTo>
                    <a:pt x="139" y="845"/>
                    <a:pt x="99" y="845"/>
                    <a:pt x="50" y="855"/>
                  </a:cubicBezTo>
                  <a:cubicBezTo>
                    <a:pt x="20" y="865"/>
                    <a:pt x="0" y="895"/>
                    <a:pt x="10" y="935"/>
                  </a:cubicBezTo>
                  <a:cubicBezTo>
                    <a:pt x="10" y="965"/>
                    <a:pt x="40" y="975"/>
                    <a:pt x="60" y="975"/>
                  </a:cubicBezTo>
                  <a:cubicBezTo>
                    <a:pt x="95" y="980"/>
                    <a:pt x="127" y="982"/>
                    <a:pt x="158" y="982"/>
                  </a:cubicBezTo>
                  <a:cubicBezTo>
                    <a:pt x="189" y="982"/>
                    <a:pt x="219" y="980"/>
                    <a:pt x="249" y="975"/>
                  </a:cubicBezTo>
                  <a:lnTo>
                    <a:pt x="398" y="945"/>
                  </a:lnTo>
                  <a:cubicBezTo>
                    <a:pt x="497" y="925"/>
                    <a:pt x="597" y="895"/>
                    <a:pt x="696" y="865"/>
                  </a:cubicBezTo>
                  <a:cubicBezTo>
                    <a:pt x="886" y="805"/>
                    <a:pt x="1074" y="736"/>
                    <a:pt x="1264" y="646"/>
                  </a:cubicBezTo>
                  <a:cubicBezTo>
                    <a:pt x="1452" y="567"/>
                    <a:pt x="1631" y="467"/>
                    <a:pt x="1810" y="368"/>
                  </a:cubicBezTo>
                  <a:cubicBezTo>
                    <a:pt x="1989" y="268"/>
                    <a:pt x="2159" y="169"/>
                    <a:pt x="2328" y="60"/>
                  </a:cubicBezTo>
                  <a:cubicBezTo>
                    <a:pt x="2338" y="49"/>
                    <a:pt x="2347" y="30"/>
                    <a:pt x="2338" y="20"/>
                  </a:cubicBezTo>
                  <a:cubicBezTo>
                    <a:pt x="2338" y="10"/>
                    <a:pt x="2328" y="0"/>
                    <a:pt x="2318"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2"/>
            <p:cNvSpPr/>
            <p:nvPr/>
          </p:nvSpPr>
          <p:spPr>
            <a:xfrm>
              <a:off x="3941962" y="2767407"/>
              <a:ext cx="39640" cy="147460"/>
            </a:xfrm>
            <a:custGeom>
              <a:avLst/>
              <a:gdLst/>
              <a:ahLst/>
              <a:cxnLst/>
              <a:rect l="l" t="t" r="r" b="b"/>
              <a:pathLst>
                <a:path w="757" h="2816" extrusionOk="0">
                  <a:moveTo>
                    <a:pt x="737" y="0"/>
                  </a:moveTo>
                  <a:cubicBezTo>
                    <a:pt x="717" y="0"/>
                    <a:pt x="707" y="0"/>
                    <a:pt x="707" y="20"/>
                  </a:cubicBezTo>
                  <a:cubicBezTo>
                    <a:pt x="498" y="438"/>
                    <a:pt x="319" y="886"/>
                    <a:pt x="190" y="1344"/>
                  </a:cubicBezTo>
                  <a:cubicBezTo>
                    <a:pt x="130" y="1572"/>
                    <a:pt x="80" y="1811"/>
                    <a:pt x="40" y="2049"/>
                  </a:cubicBezTo>
                  <a:cubicBezTo>
                    <a:pt x="31" y="2169"/>
                    <a:pt x="20" y="2279"/>
                    <a:pt x="11" y="2398"/>
                  </a:cubicBezTo>
                  <a:cubicBezTo>
                    <a:pt x="1" y="2507"/>
                    <a:pt x="1" y="2626"/>
                    <a:pt x="1" y="2736"/>
                  </a:cubicBezTo>
                  <a:cubicBezTo>
                    <a:pt x="1" y="2766"/>
                    <a:pt x="20" y="2786"/>
                    <a:pt x="40" y="2805"/>
                  </a:cubicBezTo>
                  <a:cubicBezTo>
                    <a:pt x="60" y="2816"/>
                    <a:pt x="80" y="2816"/>
                    <a:pt x="100" y="2816"/>
                  </a:cubicBezTo>
                  <a:cubicBezTo>
                    <a:pt x="120" y="2816"/>
                    <a:pt x="140" y="2796"/>
                    <a:pt x="150" y="2776"/>
                  </a:cubicBezTo>
                  <a:cubicBezTo>
                    <a:pt x="160" y="2766"/>
                    <a:pt x="160" y="2756"/>
                    <a:pt x="160" y="2736"/>
                  </a:cubicBezTo>
                  <a:lnTo>
                    <a:pt x="160" y="2726"/>
                  </a:lnTo>
                  <a:lnTo>
                    <a:pt x="160" y="2706"/>
                  </a:lnTo>
                  <a:cubicBezTo>
                    <a:pt x="130" y="2378"/>
                    <a:pt x="140" y="2049"/>
                    <a:pt x="199" y="1722"/>
                  </a:cubicBezTo>
                  <a:lnTo>
                    <a:pt x="199" y="1722"/>
                  </a:lnTo>
                  <a:lnTo>
                    <a:pt x="190" y="1731"/>
                  </a:lnTo>
                  <a:cubicBezTo>
                    <a:pt x="239" y="1473"/>
                    <a:pt x="299" y="1224"/>
                    <a:pt x="379" y="975"/>
                  </a:cubicBezTo>
                  <a:cubicBezTo>
                    <a:pt x="458" y="727"/>
                    <a:pt x="548" y="488"/>
                    <a:pt x="647" y="259"/>
                  </a:cubicBezTo>
                  <a:cubicBezTo>
                    <a:pt x="687" y="190"/>
                    <a:pt x="717" y="120"/>
                    <a:pt x="747" y="40"/>
                  </a:cubicBezTo>
                  <a:cubicBezTo>
                    <a:pt x="757" y="31"/>
                    <a:pt x="757" y="11"/>
                    <a:pt x="737" y="11"/>
                  </a:cubicBezTo>
                  <a:lnTo>
                    <a:pt x="737" y="0"/>
                  </a:ln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2"/>
            <p:cNvSpPr/>
            <p:nvPr/>
          </p:nvSpPr>
          <p:spPr>
            <a:xfrm>
              <a:off x="3735697" y="2783012"/>
              <a:ext cx="58911" cy="344405"/>
            </a:xfrm>
            <a:custGeom>
              <a:avLst/>
              <a:gdLst/>
              <a:ahLst/>
              <a:cxnLst/>
              <a:rect l="l" t="t" r="r" b="b"/>
              <a:pathLst>
                <a:path w="1125" h="6577" extrusionOk="0">
                  <a:moveTo>
                    <a:pt x="1095" y="1"/>
                  </a:moveTo>
                  <a:cubicBezTo>
                    <a:pt x="1075" y="1"/>
                    <a:pt x="1065" y="11"/>
                    <a:pt x="1055" y="21"/>
                  </a:cubicBezTo>
                  <a:cubicBezTo>
                    <a:pt x="975" y="250"/>
                    <a:pt x="906" y="478"/>
                    <a:pt x="827" y="697"/>
                  </a:cubicBezTo>
                  <a:cubicBezTo>
                    <a:pt x="757" y="926"/>
                    <a:pt x="687" y="1165"/>
                    <a:pt x="628" y="1393"/>
                  </a:cubicBezTo>
                  <a:cubicBezTo>
                    <a:pt x="498" y="1861"/>
                    <a:pt x="398" y="2328"/>
                    <a:pt x="309" y="2806"/>
                  </a:cubicBezTo>
                  <a:cubicBezTo>
                    <a:pt x="250" y="3104"/>
                    <a:pt x="200" y="3413"/>
                    <a:pt x="160" y="3711"/>
                  </a:cubicBezTo>
                  <a:cubicBezTo>
                    <a:pt x="120" y="4019"/>
                    <a:pt x="91" y="4318"/>
                    <a:pt x="60" y="4626"/>
                  </a:cubicBezTo>
                  <a:cubicBezTo>
                    <a:pt x="20" y="5233"/>
                    <a:pt x="1" y="5830"/>
                    <a:pt x="31" y="6437"/>
                  </a:cubicBezTo>
                  <a:cubicBezTo>
                    <a:pt x="31" y="6477"/>
                    <a:pt x="40" y="6506"/>
                    <a:pt x="71" y="6536"/>
                  </a:cubicBezTo>
                  <a:cubicBezTo>
                    <a:pt x="91" y="6556"/>
                    <a:pt x="130" y="6576"/>
                    <a:pt x="160" y="6576"/>
                  </a:cubicBezTo>
                  <a:cubicBezTo>
                    <a:pt x="200" y="6576"/>
                    <a:pt x="239" y="6566"/>
                    <a:pt x="259" y="6536"/>
                  </a:cubicBezTo>
                  <a:cubicBezTo>
                    <a:pt x="289" y="6516"/>
                    <a:pt x="309" y="6477"/>
                    <a:pt x="299" y="6446"/>
                  </a:cubicBezTo>
                  <a:cubicBezTo>
                    <a:pt x="250" y="5840"/>
                    <a:pt x="230" y="5233"/>
                    <a:pt x="250" y="4636"/>
                  </a:cubicBezTo>
                  <a:cubicBezTo>
                    <a:pt x="270" y="4328"/>
                    <a:pt x="289" y="4019"/>
                    <a:pt x="319" y="3721"/>
                  </a:cubicBezTo>
                  <a:cubicBezTo>
                    <a:pt x="349" y="3423"/>
                    <a:pt x="389" y="3124"/>
                    <a:pt x="438" y="2826"/>
                  </a:cubicBezTo>
                  <a:lnTo>
                    <a:pt x="438" y="2826"/>
                  </a:lnTo>
                  <a:lnTo>
                    <a:pt x="429" y="2836"/>
                  </a:lnTo>
                  <a:cubicBezTo>
                    <a:pt x="508" y="2359"/>
                    <a:pt x="608" y="1881"/>
                    <a:pt x="727" y="1404"/>
                  </a:cubicBezTo>
                  <a:cubicBezTo>
                    <a:pt x="787" y="1175"/>
                    <a:pt x="846" y="936"/>
                    <a:pt x="916" y="707"/>
                  </a:cubicBezTo>
                  <a:cubicBezTo>
                    <a:pt x="975" y="489"/>
                    <a:pt x="1045" y="259"/>
                    <a:pt x="1125" y="41"/>
                  </a:cubicBezTo>
                  <a:cubicBezTo>
                    <a:pt x="1125" y="31"/>
                    <a:pt x="1115" y="11"/>
                    <a:pt x="1095"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2"/>
            <p:cNvSpPr/>
            <p:nvPr/>
          </p:nvSpPr>
          <p:spPr>
            <a:xfrm>
              <a:off x="3531525" y="2934451"/>
              <a:ext cx="45400" cy="367655"/>
            </a:xfrm>
            <a:custGeom>
              <a:avLst/>
              <a:gdLst/>
              <a:ahLst/>
              <a:cxnLst/>
              <a:rect l="l" t="t" r="r" b="b"/>
              <a:pathLst>
                <a:path w="867" h="7021" extrusionOk="0">
                  <a:moveTo>
                    <a:pt x="418" y="2073"/>
                  </a:moveTo>
                  <a:lnTo>
                    <a:pt x="409" y="2082"/>
                  </a:lnTo>
                  <a:cubicBezTo>
                    <a:pt x="418" y="2082"/>
                    <a:pt x="418" y="2073"/>
                    <a:pt x="418" y="2073"/>
                  </a:cubicBezTo>
                  <a:close/>
                  <a:moveTo>
                    <a:pt x="824" y="1"/>
                  </a:moveTo>
                  <a:cubicBezTo>
                    <a:pt x="809" y="1"/>
                    <a:pt x="794" y="15"/>
                    <a:pt x="787" y="24"/>
                  </a:cubicBezTo>
                  <a:cubicBezTo>
                    <a:pt x="767" y="123"/>
                    <a:pt x="736" y="223"/>
                    <a:pt x="707" y="312"/>
                  </a:cubicBezTo>
                  <a:cubicBezTo>
                    <a:pt x="557" y="839"/>
                    <a:pt x="438" y="1366"/>
                    <a:pt x="329" y="1903"/>
                  </a:cubicBezTo>
                  <a:cubicBezTo>
                    <a:pt x="219" y="2460"/>
                    <a:pt x="140" y="3017"/>
                    <a:pt x="80" y="3585"/>
                  </a:cubicBezTo>
                  <a:cubicBezTo>
                    <a:pt x="31" y="4142"/>
                    <a:pt x="0" y="4708"/>
                    <a:pt x="11" y="5276"/>
                  </a:cubicBezTo>
                  <a:cubicBezTo>
                    <a:pt x="20" y="5544"/>
                    <a:pt x="31" y="5822"/>
                    <a:pt x="60" y="6091"/>
                  </a:cubicBezTo>
                  <a:cubicBezTo>
                    <a:pt x="70" y="6230"/>
                    <a:pt x="90" y="6379"/>
                    <a:pt x="110" y="6519"/>
                  </a:cubicBezTo>
                  <a:cubicBezTo>
                    <a:pt x="130" y="6648"/>
                    <a:pt x="150" y="6777"/>
                    <a:pt x="179" y="6907"/>
                  </a:cubicBezTo>
                  <a:cubicBezTo>
                    <a:pt x="188" y="6975"/>
                    <a:pt x="254" y="7020"/>
                    <a:pt x="322" y="7020"/>
                  </a:cubicBezTo>
                  <a:cubicBezTo>
                    <a:pt x="334" y="7020"/>
                    <a:pt x="347" y="7019"/>
                    <a:pt x="359" y="7016"/>
                  </a:cubicBezTo>
                  <a:cubicBezTo>
                    <a:pt x="438" y="6996"/>
                    <a:pt x="488" y="6916"/>
                    <a:pt x="468" y="6837"/>
                  </a:cubicBezTo>
                  <a:cubicBezTo>
                    <a:pt x="429" y="6648"/>
                    <a:pt x="389" y="6449"/>
                    <a:pt x="349" y="6260"/>
                  </a:cubicBezTo>
                  <a:cubicBezTo>
                    <a:pt x="319" y="6071"/>
                    <a:pt x="299" y="5882"/>
                    <a:pt x="279" y="5693"/>
                  </a:cubicBezTo>
                  <a:lnTo>
                    <a:pt x="279" y="5713"/>
                  </a:lnTo>
                  <a:lnTo>
                    <a:pt x="249" y="5444"/>
                  </a:lnTo>
                  <a:cubicBezTo>
                    <a:pt x="160" y="4321"/>
                    <a:pt x="239" y="3196"/>
                    <a:pt x="409" y="2082"/>
                  </a:cubicBezTo>
                  <a:cubicBezTo>
                    <a:pt x="468" y="1734"/>
                    <a:pt x="538" y="1386"/>
                    <a:pt x="617" y="1038"/>
                  </a:cubicBezTo>
                  <a:cubicBezTo>
                    <a:pt x="687" y="710"/>
                    <a:pt x="767" y="371"/>
                    <a:pt x="866" y="53"/>
                  </a:cubicBezTo>
                  <a:cubicBezTo>
                    <a:pt x="866" y="33"/>
                    <a:pt x="856" y="4"/>
                    <a:pt x="836" y="4"/>
                  </a:cubicBezTo>
                  <a:cubicBezTo>
                    <a:pt x="832" y="2"/>
                    <a:pt x="828" y="1"/>
                    <a:pt x="824"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2"/>
            <p:cNvSpPr/>
            <p:nvPr/>
          </p:nvSpPr>
          <p:spPr>
            <a:xfrm>
              <a:off x="3947722" y="2989487"/>
              <a:ext cx="16704" cy="15867"/>
            </a:xfrm>
            <a:custGeom>
              <a:avLst/>
              <a:gdLst/>
              <a:ahLst/>
              <a:cxnLst/>
              <a:rect l="l" t="t" r="r" b="b"/>
              <a:pathLst>
                <a:path w="319" h="303" extrusionOk="0">
                  <a:moveTo>
                    <a:pt x="163" y="0"/>
                  </a:moveTo>
                  <a:cubicBezTo>
                    <a:pt x="143" y="0"/>
                    <a:pt x="123" y="5"/>
                    <a:pt x="100" y="17"/>
                  </a:cubicBezTo>
                  <a:cubicBezTo>
                    <a:pt x="60" y="27"/>
                    <a:pt x="30" y="56"/>
                    <a:pt x="20" y="96"/>
                  </a:cubicBezTo>
                  <a:cubicBezTo>
                    <a:pt x="0" y="136"/>
                    <a:pt x="10" y="176"/>
                    <a:pt x="20" y="216"/>
                  </a:cubicBezTo>
                  <a:cubicBezTo>
                    <a:pt x="40" y="246"/>
                    <a:pt x="70" y="286"/>
                    <a:pt x="109" y="295"/>
                  </a:cubicBezTo>
                  <a:cubicBezTo>
                    <a:pt x="126" y="300"/>
                    <a:pt x="143" y="302"/>
                    <a:pt x="159" y="302"/>
                  </a:cubicBezTo>
                  <a:cubicBezTo>
                    <a:pt x="183" y="302"/>
                    <a:pt x="206" y="297"/>
                    <a:pt x="229" y="286"/>
                  </a:cubicBezTo>
                  <a:cubicBezTo>
                    <a:pt x="259" y="266"/>
                    <a:pt x="288" y="235"/>
                    <a:pt x="299" y="196"/>
                  </a:cubicBezTo>
                  <a:cubicBezTo>
                    <a:pt x="319" y="166"/>
                    <a:pt x="308" y="126"/>
                    <a:pt x="299" y="87"/>
                  </a:cubicBezTo>
                  <a:cubicBezTo>
                    <a:pt x="279" y="56"/>
                    <a:pt x="249" y="17"/>
                    <a:pt x="209" y="7"/>
                  </a:cubicBezTo>
                  <a:cubicBezTo>
                    <a:pt x="192" y="3"/>
                    <a:pt x="177" y="0"/>
                    <a:pt x="163"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2"/>
            <p:cNvSpPr/>
            <p:nvPr/>
          </p:nvSpPr>
          <p:spPr>
            <a:xfrm>
              <a:off x="3991971" y="2956601"/>
              <a:ext cx="10473" cy="10211"/>
            </a:xfrm>
            <a:custGeom>
              <a:avLst/>
              <a:gdLst/>
              <a:ahLst/>
              <a:cxnLst/>
              <a:rect l="l" t="t" r="r" b="b"/>
              <a:pathLst>
                <a:path w="200" h="195" extrusionOk="0">
                  <a:moveTo>
                    <a:pt x="100" y="1"/>
                  </a:moveTo>
                  <a:cubicBezTo>
                    <a:pt x="88" y="1"/>
                    <a:pt x="75" y="3"/>
                    <a:pt x="60" y="8"/>
                  </a:cubicBezTo>
                  <a:cubicBezTo>
                    <a:pt x="40" y="18"/>
                    <a:pt x="20" y="38"/>
                    <a:pt x="11" y="58"/>
                  </a:cubicBezTo>
                  <a:cubicBezTo>
                    <a:pt x="0" y="88"/>
                    <a:pt x="0" y="118"/>
                    <a:pt x="20" y="138"/>
                  </a:cubicBezTo>
                  <a:cubicBezTo>
                    <a:pt x="31" y="158"/>
                    <a:pt x="51" y="178"/>
                    <a:pt x="70" y="187"/>
                  </a:cubicBezTo>
                  <a:cubicBezTo>
                    <a:pt x="85" y="192"/>
                    <a:pt x="98" y="195"/>
                    <a:pt x="110" y="195"/>
                  </a:cubicBezTo>
                  <a:cubicBezTo>
                    <a:pt x="122" y="195"/>
                    <a:pt x="135" y="192"/>
                    <a:pt x="150" y="187"/>
                  </a:cubicBezTo>
                  <a:cubicBezTo>
                    <a:pt x="170" y="167"/>
                    <a:pt x="190" y="147"/>
                    <a:pt x="199" y="127"/>
                  </a:cubicBezTo>
                  <a:cubicBezTo>
                    <a:pt x="199" y="108"/>
                    <a:pt x="199" y="78"/>
                    <a:pt x="190" y="58"/>
                  </a:cubicBezTo>
                  <a:cubicBezTo>
                    <a:pt x="179" y="28"/>
                    <a:pt x="160" y="8"/>
                    <a:pt x="140" y="8"/>
                  </a:cubicBezTo>
                  <a:cubicBezTo>
                    <a:pt x="125" y="3"/>
                    <a:pt x="113" y="1"/>
                    <a:pt x="10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2"/>
            <p:cNvSpPr/>
            <p:nvPr/>
          </p:nvSpPr>
          <p:spPr>
            <a:xfrm>
              <a:off x="3958143" y="2957125"/>
              <a:ext cx="8378" cy="8117"/>
            </a:xfrm>
            <a:custGeom>
              <a:avLst/>
              <a:gdLst/>
              <a:ahLst/>
              <a:cxnLst/>
              <a:rect l="l" t="t" r="r" b="b"/>
              <a:pathLst>
                <a:path w="160" h="155" extrusionOk="0">
                  <a:moveTo>
                    <a:pt x="79" y="1"/>
                  </a:moveTo>
                  <a:cubicBezTo>
                    <a:pt x="70" y="1"/>
                    <a:pt x="60" y="3"/>
                    <a:pt x="50" y="8"/>
                  </a:cubicBezTo>
                  <a:cubicBezTo>
                    <a:pt x="30" y="18"/>
                    <a:pt x="20" y="38"/>
                    <a:pt x="10" y="48"/>
                  </a:cubicBezTo>
                  <a:cubicBezTo>
                    <a:pt x="0" y="68"/>
                    <a:pt x="10" y="88"/>
                    <a:pt x="10" y="108"/>
                  </a:cubicBezTo>
                  <a:cubicBezTo>
                    <a:pt x="20" y="128"/>
                    <a:pt x="40" y="148"/>
                    <a:pt x="60" y="148"/>
                  </a:cubicBezTo>
                  <a:cubicBezTo>
                    <a:pt x="70" y="152"/>
                    <a:pt x="80" y="155"/>
                    <a:pt x="90" y="155"/>
                  </a:cubicBezTo>
                  <a:cubicBezTo>
                    <a:pt x="100" y="155"/>
                    <a:pt x="110" y="152"/>
                    <a:pt x="120" y="148"/>
                  </a:cubicBezTo>
                  <a:cubicBezTo>
                    <a:pt x="140" y="137"/>
                    <a:pt x="149" y="128"/>
                    <a:pt x="159" y="108"/>
                  </a:cubicBezTo>
                  <a:cubicBezTo>
                    <a:pt x="159" y="88"/>
                    <a:pt x="159" y="68"/>
                    <a:pt x="149" y="48"/>
                  </a:cubicBezTo>
                  <a:cubicBezTo>
                    <a:pt x="149" y="28"/>
                    <a:pt x="129" y="8"/>
                    <a:pt x="109" y="8"/>
                  </a:cubicBezTo>
                  <a:cubicBezTo>
                    <a:pt x="99" y="3"/>
                    <a:pt x="89" y="1"/>
                    <a:pt x="7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2"/>
            <p:cNvSpPr/>
            <p:nvPr/>
          </p:nvSpPr>
          <p:spPr>
            <a:xfrm>
              <a:off x="4000821" y="2934608"/>
              <a:ext cx="9949" cy="9321"/>
            </a:xfrm>
            <a:custGeom>
              <a:avLst/>
              <a:gdLst/>
              <a:ahLst/>
              <a:cxnLst/>
              <a:rect l="l" t="t" r="r" b="b"/>
              <a:pathLst>
                <a:path w="190" h="178" extrusionOk="0">
                  <a:moveTo>
                    <a:pt x="130" y="1"/>
                  </a:moveTo>
                  <a:cubicBezTo>
                    <a:pt x="100" y="1"/>
                    <a:pt x="81" y="1"/>
                    <a:pt x="61" y="10"/>
                  </a:cubicBezTo>
                  <a:cubicBezTo>
                    <a:pt x="41" y="21"/>
                    <a:pt x="21" y="41"/>
                    <a:pt x="10" y="60"/>
                  </a:cubicBezTo>
                  <a:cubicBezTo>
                    <a:pt x="1" y="80"/>
                    <a:pt x="10" y="110"/>
                    <a:pt x="21" y="130"/>
                  </a:cubicBezTo>
                  <a:cubicBezTo>
                    <a:pt x="21" y="150"/>
                    <a:pt x="41" y="169"/>
                    <a:pt x="70" y="169"/>
                  </a:cubicBezTo>
                  <a:cubicBezTo>
                    <a:pt x="80" y="175"/>
                    <a:pt x="90" y="177"/>
                    <a:pt x="100" y="177"/>
                  </a:cubicBezTo>
                  <a:cubicBezTo>
                    <a:pt x="110" y="177"/>
                    <a:pt x="120" y="175"/>
                    <a:pt x="130" y="169"/>
                  </a:cubicBezTo>
                  <a:cubicBezTo>
                    <a:pt x="150" y="160"/>
                    <a:pt x="170" y="140"/>
                    <a:pt x="180" y="120"/>
                  </a:cubicBezTo>
                  <a:cubicBezTo>
                    <a:pt x="190" y="100"/>
                    <a:pt x="190" y="70"/>
                    <a:pt x="180" y="50"/>
                  </a:cubicBezTo>
                  <a:cubicBezTo>
                    <a:pt x="170" y="30"/>
                    <a:pt x="150" y="10"/>
                    <a:pt x="13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2"/>
            <p:cNvSpPr/>
            <p:nvPr/>
          </p:nvSpPr>
          <p:spPr>
            <a:xfrm>
              <a:off x="4037790" y="2840246"/>
              <a:ext cx="16233" cy="15605"/>
            </a:xfrm>
            <a:custGeom>
              <a:avLst/>
              <a:gdLst/>
              <a:ahLst/>
              <a:cxnLst/>
              <a:rect l="l" t="t" r="r" b="b"/>
              <a:pathLst>
                <a:path w="310" h="298" extrusionOk="0">
                  <a:moveTo>
                    <a:pt x="138" y="1"/>
                  </a:moveTo>
                  <a:cubicBezTo>
                    <a:pt x="123" y="1"/>
                    <a:pt x="108" y="4"/>
                    <a:pt x="91" y="12"/>
                  </a:cubicBezTo>
                  <a:cubicBezTo>
                    <a:pt x="51" y="32"/>
                    <a:pt x="31" y="62"/>
                    <a:pt x="11" y="101"/>
                  </a:cubicBezTo>
                  <a:cubicBezTo>
                    <a:pt x="1" y="141"/>
                    <a:pt x="1" y="181"/>
                    <a:pt x="21" y="211"/>
                  </a:cubicBezTo>
                  <a:cubicBezTo>
                    <a:pt x="31" y="251"/>
                    <a:pt x="71" y="280"/>
                    <a:pt x="100" y="291"/>
                  </a:cubicBezTo>
                  <a:cubicBezTo>
                    <a:pt x="125" y="296"/>
                    <a:pt x="145" y="298"/>
                    <a:pt x="164" y="298"/>
                  </a:cubicBezTo>
                  <a:cubicBezTo>
                    <a:pt x="182" y="298"/>
                    <a:pt x="200" y="296"/>
                    <a:pt x="220" y="291"/>
                  </a:cubicBezTo>
                  <a:cubicBezTo>
                    <a:pt x="259" y="271"/>
                    <a:pt x="279" y="241"/>
                    <a:pt x="299" y="201"/>
                  </a:cubicBezTo>
                  <a:cubicBezTo>
                    <a:pt x="310" y="161"/>
                    <a:pt x="310" y="121"/>
                    <a:pt x="290" y="82"/>
                  </a:cubicBezTo>
                  <a:cubicBezTo>
                    <a:pt x="279" y="52"/>
                    <a:pt x="240" y="12"/>
                    <a:pt x="210" y="12"/>
                  </a:cubicBezTo>
                  <a:cubicBezTo>
                    <a:pt x="181" y="6"/>
                    <a:pt x="159" y="1"/>
                    <a:pt x="138"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2"/>
            <p:cNvSpPr/>
            <p:nvPr/>
          </p:nvSpPr>
          <p:spPr>
            <a:xfrm>
              <a:off x="4062821" y="2811812"/>
              <a:ext cx="9949" cy="9426"/>
            </a:xfrm>
            <a:custGeom>
              <a:avLst/>
              <a:gdLst/>
              <a:ahLst/>
              <a:cxnLst/>
              <a:rect l="l" t="t" r="r" b="b"/>
              <a:pathLst>
                <a:path w="190" h="180" extrusionOk="0">
                  <a:moveTo>
                    <a:pt x="89" y="1"/>
                  </a:moveTo>
                  <a:cubicBezTo>
                    <a:pt x="77" y="1"/>
                    <a:pt x="65" y="3"/>
                    <a:pt x="50" y="8"/>
                  </a:cubicBezTo>
                  <a:cubicBezTo>
                    <a:pt x="30" y="18"/>
                    <a:pt x="20" y="38"/>
                    <a:pt x="11" y="58"/>
                  </a:cubicBezTo>
                  <a:cubicBezTo>
                    <a:pt x="0" y="87"/>
                    <a:pt x="0" y="107"/>
                    <a:pt x="11" y="127"/>
                  </a:cubicBezTo>
                  <a:cubicBezTo>
                    <a:pt x="20" y="147"/>
                    <a:pt x="40" y="167"/>
                    <a:pt x="60" y="177"/>
                  </a:cubicBezTo>
                  <a:cubicBezTo>
                    <a:pt x="75" y="177"/>
                    <a:pt x="87" y="180"/>
                    <a:pt x="98" y="180"/>
                  </a:cubicBezTo>
                  <a:cubicBezTo>
                    <a:pt x="110" y="180"/>
                    <a:pt x="120" y="177"/>
                    <a:pt x="130" y="167"/>
                  </a:cubicBezTo>
                  <a:cubicBezTo>
                    <a:pt x="150" y="157"/>
                    <a:pt x="170" y="147"/>
                    <a:pt x="179" y="118"/>
                  </a:cubicBezTo>
                  <a:cubicBezTo>
                    <a:pt x="190" y="98"/>
                    <a:pt x="179" y="78"/>
                    <a:pt x="170" y="48"/>
                  </a:cubicBezTo>
                  <a:cubicBezTo>
                    <a:pt x="159" y="38"/>
                    <a:pt x="139" y="8"/>
                    <a:pt x="120" y="8"/>
                  </a:cubicBezTo>
                  <a:cubicBezTo>
                    <a:pt x="110" y="3"/>
                    <a:pt x="100" y="1"/>
                    <a:pt x="8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2"/>
            <p:cNvSpPr/>
            <p:nvPr/>
          </p:nvSpPr>
          <p:spPr>
            <a:xfrm>
              <a:off x="4053447" y="2798302"/>
              <a:ext cx="5760" cy="5498"/>
            </a:xfrm>
            <a:custGeom>
              <a:avLst/>
              <a:gdLst/>
              <a:ahLst/>
              <a:cxnLst/>
              <a:rect l="l" t="t" r="r" b="b"/>
              <a:pathLst>
                <a:path w="110" h="105" extrusionOk="0">
                  <a:moveTo>
                    <a:pt x="50" y="0"/>
                  </a:moveTo>
                  <a:cubicBezTo>
                    <a:pt x="43" y="0"/>
                    <a:pt x="35" y="2"/>
                    <a:pt x="30" y="7"/>
                  </a:cubicBezTo>
                  <a:cubicBezTo>
                    <a:pt x="20" y="7"/>
                    <a:pt x="11" y="27"/>
                    <a:pt x="0" y="37"/>
                  </a:cubicBezTo>
                  <a:cubicBezTo>
                    <a:pt x="0" y="47"/>
                    <a:pt x="0" y="67"/>
                    <a:pt x="11" y="77"/>
                  </a:cubicBezTo>
                  <a:cubicBezTo>
                    <a:pt x="11" y="87"/>
                    <a:pt x="20" y="97"/>
                    <a:pt x="40" y="97"/>
                  </a:cubicBezTo>
                  <a:cubicBezTo>
                    <a:pt x="45" y="102"/>
                    <a:pt x="50" y="104"/>
                    <a:pt x="56" y="104"/>
                  </a:cubicBezTo>
                  <a:cubicBezTo>
                    <a:pt x="62" y="104"/>
                    <a:pt x="70" y="102"/>
                    <a:pt x="80" y="97"/>
                  </a:cubicBezTo>
                  <a:cubicBezTo>
                    <a:pt x="90" y="97"/>
                    <a:pt x="100" y="87"/>
                    <a:pt x="100" y="67"/>
                  </a:cubicBezTo>
                  <a:cubicBezTo>
                    <a:pt x="110" y="57"/>
                    <a:pt x="110" y="47"/>
                    <a:pt x="100" y="27"/>
                  </a:cubicBezTo>
                  <a:cubicBezTo>
                    <a:pt x="90" y="18"/>
                    <a:pt x="80" y="7"/>
                    <a:pt x="70" y="7"/>
                  </a:cubicBezTo>
                  <a:cubicBezTo>
                    <a:pt x="65" y="2"/>
                    <a:pt x="57" y="0"/>
                    <a:pt x="5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2"/>
            <p:cNvSpPr/>
            <p:nvPr/>
          </p:nvSpPr>
          <p:spPr>
            <a:xfrm>
              <a:off x="3949817" y="2937855"/>
              <a:ext cx="10473" cy="10211"/>
            </a:xfrm>
            <a:custGeom>
              <a:avLst/>
              <a:gdLst/>
              <a:ahLst/>
              <a:cxnLst/>
              <a:rect l="l" t="t" r="r" b="b"/>
              <a:pathLst>
                <a:path w="200" h="195" extrusionOk="0">
                  <a:moveTo>
                    <a:pt x="90" y="1"/>
                  </a:moveTo>
                  <a:cubicBezTo>
                    <a:pt x="77" y="1"/>
                    <a:pt x="65" y="3"/>
                    <a:pt x="49" y="8"/>
                  </a:cubicBezTo>
                  <a:cubicBezTo>
                    <a:pt x="30" y="18"/>
                    <a:pt x="10" y="38"/>
                    <a:pt x="0" y="68"/>
                  </a:cubicBezTo>
                  <a:cubicBezTo>
                    <a:pt x="0" y="88"/>
                    <a:pt x="0" y="118"/>
                    <a:pt x="10" y="138"/>
                  </a:cubicBezTo>
                  <a:cubicBezTo>
                    <a:pt x="20" y="158"/>
                    <a:pt x="40" y="187"/>
                    <a:pt x="60" y="187"/>
                  </a:cubicBezTo>
                  <a:cubicBezTo>
                    <a:pt x="75" y="192"/>
                    <a:pt x="87" y="195"/>
                    <a:pt x="99" y="195"/>
                  </a:cubicBezTo>
                  <a:cubicBezTo>
                    <a:pt x="112" y="195"/>
                    <a:pt x="124" y="192"/>
                    <a:pt x="139" y="187"/>
                  </a:cubicBezTo>
                  <a:cubicBezTo>
                    <a:pt x="159" y="177"/>
                    <a:pt x="179" y="158"/>
                    <a:pt x="189" y="127"/>
                  </a:cubicBezTo>
                  <a:cubicBezTo>
                    <a:pt x="199" y="107"/>
                    <a:pt x="189" y="78"/>
                    <a:pt x="179" y="58"/>
                  </a:cubicBezTo>
                  <a:cubicBezTo>
                    <a:pt x="169" y="38"/>
                    <a:pt x="149" y="8"/>
                    <a:pt x="129" y="8"/>
                  </a:cubicBezTo>
                  <a:cubicBezTo>
                    <a:pt x="114" y="3"/>
                    <a:pt x="102" y="1"/>
                    <a:pt x="9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2"/>
            <p:cNvSpPr/>
            <p:nvPr/>
          </p:nvSpPr>
          <p:spPr>
            <a:xfrm>
              <a:off x="3884151" y="3016298"/>
              <a:ext cx="16181" cy="15867"/>
            </a:xfrm>
            <a:custGeom>
              <a:avLst/>
              <a:gdLst/>
              <a:ahLst/>
              <a:cxnLst/>
              <a:rect l="l" t="t" r="r" b="b"/>
              <a:pathLst>
                <a:path w="309" h="303" extrusionOk="0">
                  <a:moveTo>
                    <a:pt x="138" y="1"/>
                  </a:moveTo>
                  <a:cubicBezTo>
                    <a:pt x="122" y="1"/>
                    <a:pt x="107" y="4"/>
                    <a:pt x="90" y="12"/>
                  </a:cubicBezTo>
                  <a:cubicBezTo>
                    <a:pt x="50" y="32"/>
                    <a:pt x="30" y="62"/>
                    <a:pt x="10" y="101"/>
                  </a:cubicBezTo>
                  <a:cubicBezTo>
                    <a:pt x="1" y="141"/>
                    <a:pt x="1" y="181"/>
                    <a:pt x="21" y="221"/>
                  </a:cubicBezTo>
                  <a:cubicBezTo>
                    <a:pt x="30" y="251"/>
                    <a:pt x="70" y="291"/>
                    <a:pt x="100" y="291"/>
                  </a:cubicBezTo>
                  <a:cubicBezTo>
                    <a:pt x="123" y="296"/>
                    <a:pt x="147" y="302"/>
                    <a:pt x="170" y="302"/>
                  </a:cubicBezTo>
                  <a:cubicBezTo>
                    <a:pt x="186" y="302"/>
                    <a:pt x="203" y="299"/>
                    <a:pt x="220" y="291"/>
                  </a:cubicBezTo>
                  <a:cubicBezTo>
                    <a:pt x="249" y="271"/>
                    <a:pt x="279" y="241"/>
                    <a:pt x="299" y="201"/>
                  </a:cubicBezTo>
                  <a:cubicBezTo>
                    <a:pt x="309" y="161"/>
                    <a:pt x="309" y="121"/>
                    <a:pt x="289" y="92"/>
                  </a:cubicBezTo>
                  <a:cubicBezTo>
                    <a:pt x="279" y="52"/>
                    <a:pt x="240" y="22"/>
                    <a:pt x="209" y="12"/>
                  </a:cubicBezTo>
                  <a:cubicBezTo>
                    <a:pt x="181" y="6"/>
                    <a:pt x="159" y="1"/>
                    <a:pt x="138"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2"/>
            <p:cNvSpPr/>
            <p:nvPr/>
          </p:nvSpPr>
          <p:spPr>
            <a:xfrm>
              <a:off x="3934160" y="3037087"/>
              <a:ext cx="14086" cy="13563"/>
            </a:xfrm>
            <a:custGeom>
              <a:avLst/>
              <a:gdLst/>
              <a:ahLst/>
              <a:cxnLst/>
              <a:rect l="l" t="t" r="r" b="b"/>
              <a:pathLst>
                <a:path w="269" h="259" extrusionOk="0">
                  <a:moveTo>
                    <a:pt x="131" y="1"/>
                  </a:moveTo>
                  <a:cubicBezTo>
                    <a:pt x="116" y="1"/>
                    <a:pt x="101" y="3"/>
                    <a:pt x="80" y="13"/>
                  </a:cubicBezTo>
                  <a:cubicBezTo>
                    <a:pt x="50" y="23"/>
                    <a:pt x="30" y="53"/>
                    <a:pt x="10" y="82"/>
                  </a:cubicBezTo>
                  <a:cubicBezTo>
                    <a:pt x="1" y="113"/>
                    <a:pt x="1" y="152"/>
                    <a:pt x="21" y="182"/>
                  </a:cubicBezTo>
                  <a:cubicBezTo>
                    <a:pt x="30" y="212"/>
                    <a:pt x="60" y="242"/>
                    <a:pt x="90" y="252"/>
                  </a:cubicBezTo>
                  <a:cubicBezTo>
                    <a:pt x="106" y="256"/>
                    <a:pt x="121" y="258"/>
                    <a:pt x="135" y="258"/>
                  </a:cubicBezTo>
                  <a:cubicBezTo>
                    <a:pt x="154" y="258"/>
                    <a:pt x="172" y="253"/>
                    <a:pt x="189" y="242"/>
                  </a:cubicBezTo>
                  <a:cubicBezTo>
                    <a:pt x="220" y="232"/>
                    <a:pt x="249" y="202"/>
                    <a:pt x="259" y="172"/>
                  </a:cubicBezTo>
                  <a:cubicBezTo>
                    <a:pt x="269" y="142"/>
                    <a:pt x="269" y="102"/>
                    <a:pt x="249" y="73"/>
                  </a:cubicBezTo>
                  <a:cubicBezTo>
                    <a:pt x="239" y="43"/>
                    <a:pt x="209" y="13"/>
                    <a:pt x="180" y="3"/>
                  </a:cubicBezTo>
                  <a:cubicBezTo>
                    <a:pt x="160" y="3"/>
                    <a:pt x="146" y="1"/>
                    <a:pt x="131"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2"/>
            <p:cNvSpPr/>
            <p:nvPr/>
          </p:nvSpPr>
          <p:spPr>
            <a:xfrm>
              <a:off x="3870641" y="3056671"/>
              <a:ext cx="16181" cy="15814"/>
            </a:xfrm>
            <a:custGeom>
              <a:avLst/>
              <a:gdLst/>
              <a:ahLst/>
              <a:cxnLst/>
              <a:rect l="l" t="t" r="r" b="b"/>
              <a:pathLst>
                <a:path w="309" h="302" extrusionOk="0">
                  <a:moveTo>
                    <a:pt x="154" y="1"/>
                  </a:moveTo>
                  <a:cubicBezTo>
                    <a:pt x="133" y="1"/>
                    <a:pt x="113" y="5"/>
                    <a:pt x="89" y="17"/>
                  </a:cubicBezTo>
                  <a:cubicBezTo>
                    <a:pt x="50" y="27"/>
                    <a:pt x="20" y="67"/>
                    <a:pt x="10" y="97"/>
                  </a:cubicBezTo>
                  <a:cubicBezTo>
                    <a:pt x="0" y="137"/>
                    <a:pt x="0" y="176"/>
                    <a:pt x="10" y="216"/>
                  </a:cubicBezTo>
                  <a:cubicBezTo>
                    <a:pt x="30" y="246"/>
                    <a:pt x="60" y="285"/>
                    <a:pt x="100" y="296"/>
                  </a:cubicBezTo>
                  <a:cubicBezTo>
                    <a:pt x="116" y="300"/>
                    <a:pt x="132" y="302"/>
                    <a:pt x="149" y="302"/>
                  </a:cubicBezTo>
                  <a:cubicBezTo>
                    <a:pt x="172" y="302"/>
                    <a:pt x="196" y="297"/>
                    <a:pt x="219" y="285"/>
                  </a:cubicBezTo>
                  <a:cubicBezTo>
                    <a:pt x="249" y="265"/>
                    <a:pt x="279" y="236"/>
                    <a:pt x="288" y="206"/>
                  </a:cubicBezTo>
                  <a:cubicBezTo>
                    <a:pt x="308" y="166"/>
                    <a:pt x="308" y="126"/>
                    <a:pt x="288" y="86"/>
                  </a:cubicBezTo>
                  <a:cubicBezTo>
                    <a:pt x="268" y="57"/>
                    <a:pt x="239" y="17"/>
                    <a:pt x="199" y="7"/>
                  </a:cubicBezTo>
                  <a:cubicBezTo>
                    <a:pt x="183" y="3"/>
                    <a:pt x="168" y="1"/>
                    <a:pt x="154"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2"/>
            <p:cNvSpPr/>
            <p:nvPr/>
          </p:nvSpPr>
          <p:spPr>
            <a:xfrm>
              <a:off x="3916984" y="2978490"/>
              <a:ext cx="8902" cy="8483"/>
            </a:xfrm>
            <a:custGeom>
              <a:avLst/>
              <a:gdLst/>
              <a:ahLst/>
              <a:cxnLst/>
              <a:rect l="l" t="t" r="r" b="b"/>
              <a:pathLst>
                <a:path w="170" h="162" extrusionOk="0">
                  <a:moveTo>
                    <a:pt x="80" y="1"/>
                  </a:moveTo>
                  <a:cubicBezTo>
                    <a:pt x="70" y="1"/>
                    <a:pt x="60" y="3"/>
                    <a:pt x="50" y="8"/>
                  </a:cubicBezTo>
                  <a:cubicBezTo>
                    <a:pt x="30" y="18"/>
                    <a:pt x="20" y="28"/>
                    <a:pt x="10" y="48"/>
                  </a:cubicBezTo>
                  <a:cubicBezTo>
                    <a:pt x="0" y="68"/>
                    <a:pt x="0" y="98"/>
                    <a:pt x="10" y="118"/>
                  </a:cubicBezTo>
                  <a:cubicBezTo>
                    <a:pt x="20" y="127"/>
                    <a:pt x="40" y="147"/>
                    <a:pt x="60" y="157"/>
                  </a:cubicBezTo>
                  <a:cubicBezTo>
                    <a:pt x="73" y="157"/>
                    <a:pt x="86" y="162"/>
                    <a:pt x="100" y="162"/>
                  </a:cubicBezTo>
                  <a:cubicBezTo>
                    <a:pt x="106" y="162"/>
                    <a:pt x="113" y="161"/>
                    <a:pt x="119" y="157"/>
                  </a:cubicBezTo>
                  <a:cubicBezTo>
                    <a:pt x="139" y="147"/>
                    <a:pt x="159" y="127"/>
                    <a:pt x="159" y="107"/>
                  </a:cubicBezTo>
                  <a:cubicBezTo>
                    <a:pt x="170" y="87"/>
                    <a:pt x="170" y="68"/>
                    <a:pt x="159" y="48"/>
                  </a:cubicBezTo>
                  <a:cubicBezTo>
                    <a:pt x="150" y="28"/>
                    <a:pt x="130" y="8"/>
                    <a:pt x="110" y="8"/>
                  </a:cubicBezTo>
                  <a:cubicBezTo>
                    <a:pt x="100" y="3"/>
                    <a:pt x="90" y="1"/>
                    <a:pt x="8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2"/>
            <p:cNvSpPr/>
            <p:nvPr/>
          </p:nvSpPr>
          <p:spPr>
            <a:xfrm>
              <a:off x="3847182" y="3048188"/>
              <a:ext cx="5236" cy="4713"/>
            </a:xfrm>
            <a:custGeom>
              <a:avLst/>
              <a:gdLst/>
              <a:ahLst/>
              <a:cxnLst/>
              <a:rect l="l" t="t" r="r" b="b"/>
              <a:pathLst>
                <a:path w="100" h="90" extrusionOk="0">
                  <a:moveTo>
                    <a:pt x="30" y="0"/>
                  </a:moveTo>
                  <a:cubicBezTo>
                    <a:pt x="11" y="10"/>
                    <a:pt x="11" y="20"/>
                    <a:pt x="0" y="30"/>
                  </a:cubicBezTo>
                  <a:lnTo>
                    <a:pt x="0" y="69"/>
                  </a:lnTo>
                  <a:cubicBezTo>
                    <a:pt x="11" y="80"/>
                    <a:pt x="20" y="89"/>
                    <a:pt x="30" y="89"/>
                  </a:cubicBezTo>
                  <a:lnTo>
                    <a:pt x="70" y="89"/>
                  </a:lnTo>
                  <a:cubicBezTo>
                    <a:pt x="80" y="80"/>
                    <a:pt x="90" y="69"/>
                    <a:pt x="90" y="60"/>
                  </a:cubicBezTo>
                  <a:cubicBezTo>
                    <a:pt x="100" y="49"/>
                    <a:pt x="90" y="40"/>
                    <a:pt x="90" y="30"/>
                  </a:cubicBezTo>
                  <a:cubicBezTo>
                    <a:pt x="80" y="10"/>
                    <a:pt x="70" y="0"/>
                    <a:pt x="6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2"/>
            <p:cNvSpPr/>
            <p:nvPr/>
          </p:nvSpPr>
          <p:spPr>
            <a:xfrm>
              <a:off x="3819062" y="3079031"/>
              <a:ext cx="6807" cy="6546"/>
            </a:xfrm>
            <a:custGeom>
              <a:avLst/>
              <a:gdLst/>
              <a:ahLst/>
              <a:cxnLst/>
              <a:rect l="l" t="t" r="r" b="b"/>
              <a:pathLst>
                <a:path w="130" h="125" extrusionOk="0">
                  <a:moveTo>
                    <a:pt x="65" y="0"/>
                  </a:moveTo>
                  <a:cubicBezTo>
                    <a:pt x="57" y="0"/>
                    <a:pt x="50" y="3"/>
                    <a:pt x="40" y="8"/>
                  </a:cubicBezTo>
                  <a:cubicBezTo>
                    <a:pt x="30" y="8"/>
                    <a:pt x="20" y="28"/>
                    <a:pt x="10" y="37"/>
                  </a:cubicBezTo>
                  <a:cubicBezTo>
                    <a:pt x="0" y="57"/>
                    <a:pt x="10" y="77"/>
                    <a:pt x="10" y="88"/>
                  </a:cubicBezTo>
                  <a:cubicBezTo>
                    <a:pt x="20" y="97"/>
                    <a:pt x="30" y="117"/>
                    <a:pt x="50" y="117"/>
                  </a:cubicBezTo>
                  <a:cubicBezTo>
                    <a:pt x="60" y="122"/>
                    <a:pt x="68" y="125"/>
                    <a:pt x="75" y="125"/>
                  </a:cubicBezTo>
                  <a:cubicBezTo>
                    <a:pt x="82" y="125"/>
                    <a:pt x="90" y="122"/>
                    <a:pt x="100" y="117"/>
                  </a:cubicBezTo>
                  <a:cubicBezTo>
                    <a:pt x="110" y="107"/>
                    <a:pt x="119" y="97"/>
                    <a:pt x="130" y="77"/>
                  </a:cubicBezTo>
                  <a:lnTo>
                    <a:pt x="130" y="37"/>
                  </a:lnTo>
                  <a:cubicBezTo>
                    <a:pt x="119" y="18"/>
                    <a:pt x="110" y="8"/>
                    <a:pt x="90" y="8"/>
                  </a:cubicBezTo>
                  <a:cubicBezTo>
                    <a:pt x="80" y="3"/>
                    <a:pt x="73" y="0"/>
                    <a:pt x="65"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2"/>
            <p:cNvSpPr/>
            <p:nvPr/>
          </p:nvSpPr>
          <p:spPr>
            <a:xfrm>
              <a:off x="3831053" y="3184546"/>
              <a:ext cx="16181" cy="15814"/>
            </a:xfrm>
            <a:custGeom>
              <a:avLst/>
              <a:gdLst/>
              <a:ahLst/>
              <a:cxnLst/>
              <a:rect l="l" t="t" r="r" b="b"/>
              <a:pathLst>
                <a:path w="309" h="302" extrusionOk="0">
                  <a:moveTo>
                    <a:pt x="139" y="0"/>
                  </a:moveTo>
                  <a:cubicBezTo>
                    <a:pt x="123" y="0"/>
                    <a:pt x="106" y="3"/>
                    <a:pt x="89" y="12"/>
                  </a:cubicBezTo>
                  <a:cubicBezTo>
                    <a:pt x="60" y="32"/>
                    <a:pt x="30" y="62"/>
                    <a:pt x="10" y="102"/>
                  </a:cubicBezTo>
                  <a:cubicBezTo>
                    <a:pt x="0" y="142"/>
                    <a:pt x="0" y="181"/>
                    <a:pt x="20" y="211"/>
                  </a:cubicBezTo>
                  <a:cubicBezTo>
                    <a:pt x="40" y="251"/>
                    <a:pt x="69" y="281"/>
                    <a:pt x="109" y="290"/>
                  </a:cubicBezTo>
                  <a:cubicBezTo>
                    <a:pt x="132" y="296"/>
                    <a:pt x="152" y="302"/>
                    <a:pt x="172" y="302"/>
                  </a:cubicBezTo>
                  <a:cubicBezTo>
                    <a:pt x="187" y="302"/>
                    <a:pt x="202" y="299"/>
                    <a:pt x="219" y="290"/>
                  </a:cubicBezTo>
                  <a:cubicBezTo>
                    <a:pt x="259" y="270"/>
                    <a:pt x="288" y="241"/>
                    <a:pt x="299" y="201"/>
                  </a:cubicBezTo>
                  <a:cubicBezTo>
                    <a:pt x="308" y="161"/>
                    <a:pt x="308" y="122"/>
                    <a:pt x="288" y="91"/>
                  </a:cubicBezTo>
                  <a:cubicBezTo>
                    <a:pt x="279" y="52"/>
                    <a:pt x="249" y="22"/>
                    <a:pt x="209" y="12"/>
                  </a:cubicBezTo>
                  <a:cubicBezTo>
                    <a:pt x="186" y="6"/>
                    <a:pt x="163" y="0"/>
                    <a:pt x="13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2"/>
            <p:cNvSpPr/>
            <p:nvPr/>
          </p:nvSpPr>
          <p:spPr>
            <a:xfrm>
              <a:off x="3891482" y="3150719"/>
              <a:ext cx="13563" cy="12987"/>
            </a:xfrm>
            <a:custGeom>
              <a:avLst/>
              <a:gdLst/>
              <a:ahLst/>
              <a:cxnLst/>
              <a:rect l="l" t="t" r="r" b="b"/>
              <a:pathLst>
                <a:path w="259" h="248" extrusionOk="0">
                  <a:moveTo>
                    <a:pt x="116" y="0"/>
                  </a:moveTo>
                  <a:cubicBezTo>
                    <a:pt x="102" y="0"/>
                    <a:pt x="86" y="3"/>
                    <a:pt x="69" y="12"/>
                  </a:cubicBezTo>
                  <a:cubicBezTo>
                    <a:pt x="40" y="21"/>
                    <a:pt x="20" y="51"/>
                    <a:pt x="10" y="81"/>
                  </a:cubicBezTo>
                  <a:cubicBezTo>
                    <a:pt x="0" y="111"/>
                    <a:pt x="0" y="151"/>
                    <a:pt x="10" y="180"/>
                  </a:cubicBezTo>
                  <a:cubicBezTo>
                    <a:pt x="30" y="200"/>
                    <a:pt x="49" y="230"/>
                    <a:pt x="89" y="240"/>
                  </a:cubicBezTo>
                  <a:cubicBezTo>
                    <a:pt x="104" y="245"/>
                    <a:pt x="119" y="248"/>
                    <a:pt x="134" y="248"/>
                  </a:cubicBezTo>
                  <a:cubicBezTo>
                    <a:pt x="149" y="248"/>
                    <a:pt x="164" y="245"/>
                    <a:pt x="179" y="240"/>
                  </a:cubicBezTo>
                  <a:cubicBezTo>
                    <a:pt x="209" y="220"/>
                    <a:pt x="228" y="200"/>
                    <a:pt x="239" y="160"/>
                  </a:cubicBezTo>
                  <a:cubicBezTo>
                    <a:pt x="259" y="131"/>
                    <a:pt x="248" y="101"/>
                    <a:pt x="239" y="71"/>
                  </a:cubicBezTo>
                  <a:cubicBezTo>
                    <a:pt x="228" y="41"/>
                    <a:pt x="199" y="12"/>
                    <a:pt x="169" y="12"/>
                  </a:cubicBezTo>
                  <a:cubicBezTo>
                    <a:pt x="152" y="6"/>
                    <a:pt x="135" y="0"/>
                    <a:pt x="116"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2"/>
            <p:cNvSpPr/>
            <p:nvPr/>
          </p:nvSpPr>
          <p:spPr>
            <a:xfrm>
              <a:off x="3818014" y="3158730"/>
              <a:ext cx="8902" cy="8640"/>
            </a:xfrm>
            <a:custGeom>
              <a:avLst/>
              <a:gdLst/>
              <a:ahLst/>
              <a:cxnLst/>
              <a:rect l="l" t="t" r="r" b="b"/>
              <a:pathLst>
                <a:path w="170" h="165" extrusionOk="0">
                  <a:moveTo>
                    <a:pt x="80" y="0"/>
                  </a:moveTo>
                  <a:cubicBezTo>
                    <a:pt x="70" y="0"/>
                    <a:pt x="60" y="3"/>
                    <a:pt x="50" y="7"/>
                  </a:cubicBezTo>
                  <a:cubicBezTo>
                    <a:pt x="30" y="18"/>
                    <a:pt x="11" y="38"/>
                    <a:pt x="0" y="58"/>
                  </a:cubicBezTo>
                  <a:cubicBezTo>
                    <a:pt x="0" y="77"/>
                    <a:pt x="0" y="97"/>
                    <a:pt x="11" y="117"/>
                  </a:cubicBezTo>
                  <a:cubicBezTo>
                    <a:pt x="11" y="137"/>
                    <a:pt x="30" y="157"/>
                    <a:pt x="50" y="157"/>
                  </a:cubicBezTo>
                  <a:cubicBezTo>
                    <a:pt x="65" y="162"/>
                    <a:pt x="75" y="164"/>
                    <a:pt x="85" y="164"/>
                  </a:cubicBezTo>
                  <a:cubicBezTo>
                    <a:pt x="95" y="164"/>
                    <a:pt x="105" y="162"/>
                    <a:pt x="120" y="157"/>
                  </a:cubicBezTo>
                  <a:cubicBezTo>
                    <a:pt x="139" y="147"/>
                    <a:pt x="150" y="127"/>
                    <a:pt x="159" y="107"/>
                  </a:cubicBezTo>
                  <a:cubicBezTo>
                    <a:pt x="170" y="87"/>
                    <a:pt x="170" y="67"/>
                    <a:pt x="159" y="47"/>
                  </a:cubicBezTo>
                  <a:cubicBezTo>
                    <a:pt x="150" y="27"/>
                    <a:pt x="130" y="7"/>
                    <a:pt x="110" y="7"/>
                  </a:cubicBezTo>
                  <a:cubicBezTo>
                    <a:pt x="100" y="3"/>
                    <a:pt x="90" y="0"/>
                    <a:pt x="8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2"/>
            <p:cNvSpPr/>
            <p:nvPr/>
          </p:nvSpPr>
          <p:spPr>
            <a:xfrm>
              <a:off x="3866452" y="3152342"/>
              <a:ext cx="3194" cy="3037"/>
            </a:xfrm>
            <a:custGeom>
              <a:avLst/>
              <a:gdLst/>
              <a:ahLst/>
              <a:cxnLst/>
              <a:rect l="l" t="t" r="r" b="b"/>
              <a:pathLst>
                <a:path w="61" h="58" extrusionOk="0">
                  <a:moveTo>
                    <a:pt x="21" y="1"/>
                  </a:moveTo>
                  <a:cubicBezTo>
                    <a:pt x="10" y="10"/>
                    <a:pt x="1" y="10"/>
                    <a:pt x="1" y="20"/>
                  </a:cubicBezTo>
                  <a:lnTo>
                    <a:pt x="1" y="40"/>
                  </a:lnTo>
                  <a:cubicBezTo>
                    <a:pt x="10" y="50"/>
                    <a:pt x="10" y="50"/>
                    <a:pt x="21" y="50"/>
                  </a:cubicBezTo>
                  <a:cubicBezTo>
                    <a:pt x="25" y="55"/>
                    <a:pt x="28" y="58"/>
                    <a:pt x="30" y="58"/>
                  </a:cubicBezTo>
                  <a:cubicBezTo>
                    <a:pt x="33" y="58"/>
                    <a:pt x="35" y="55"/>
                    <a:pt x="40" y="50"/>
                  </a:cubicBezTo>
                  <a:cubicBezTo>
                    <a:pt x="50" y="50"/>
                    <a:pt x="50" y="40"/>
                    <a:pt x="50" y="40"/>
                  </a:cubicBezTo>
                  <a:cubicBezTo>
                    <a:pt x="60" y="30"/>
                    <a:pt x="60" y="20"/>
                    <a:pt x="50" y="20"/>
                  </a:cubicBezTo>
                  <a:cubicBezTo>
                    <a:pt x="50" y="10"/>
                    <a:pt x="40" y="1"/>
                    <a:pt x="4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2"/>
            <p:cNvSpPr/>
            <p:nvPr/>
          </p:nvSpPr>
          <p:spPr>
            <a:xfrm>
              <a:off x="3764864" y="3165800"/>
              <a:ext cx="16704" cy="15814"/>
            </a:xfrm>
            <a:custGeom>
              <a:avLst/>
              <a:gdLst/>
              <a:ahLst/>
              <a:cxnLst/>
              <a:rect l="l" t="t" r="r" b="b"/>
              <a:pathLst>
                <a:path w="319" h="302" extrusionOk="0">
                  <a:moveTo>
                    <a:pt x="146" y="0"/>
                  </a:moveTo>
                  <a:cubicBezTo>
                    <a:pt x="132" y="0"/>
                    <a:pt x="117" y="3"/>
                    <a:pt x="100" y="12"/>
                  </a:cubicBezTo>
                  <a:cubicBezTo>
                    <a:pt x="60" y="32"/>
                    <a:pt x="31" y="62"/>
                    <a:pt x="21" y="102"/>
                  </a:cubicBezTo>
                  <a:cubicBezTo>
                    <a:pt x="1" y="141"/>
                    <a:pt x="11" y="181"/>
                    <a:pt x="21" y="211"/>
                  </a:cubicBezTo>
                  <a:cubicBezTo>
                    <a:pt x="40" y="250"/>
                    <a:pt x="71" y="281"/>
                    <a:pt x="110" y="290"/>
                  </a:cubicBezTo>
                  <a:cubicBezTo>
                    <a:pt x="133" y="296"/>
                    <a:pt x="156" y="302"/>
                    <a:pt x="179" y="302"/>
                  </a:cubicBezTo>
                  <a:cubicBezTo>
                    <a:pt x="196" y="302"/>
                    <a:pt x="213" y="299"/>
                    <a:pt x="230" y="290"/>
                  </a:cubicBezTo>
                  <a:cubicBezTo>
                    <a:pt x="259" y="270"/>
                    <a:pt x="289" y="241"/>
                    <a:pt x="299" y="201"/>
                  </a:cubicBezTo>
                  <a:cubicBezTo>
                    <a:pt x="319" y="161"/>
                    <a:pt x="309" y="122"/>
                    <a:pt x="299" y="82"/>
                  </a:cubicBezTo>
                  <a:cubicBezTo>
                    <a:pt x="279" y="51"/>
                    <a:pt x="250" y="12"/>
                    <a:pt x="210" y="12"/>
                  </a:cubicBezTo>
                  <a:cubicBezTo>
                    <a:pt x="187" y="6"/>
                    <a:pt x="167" y="0"/>
                    <a:pt x="146"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2"/>
            <p:cNvSpPr/>
            <p:nvPr/>
          </p:nvSpPr>
          <p:spPr>
            <a:xfrm>
              <a:off x="3812307" y="3222302"/>
              <a:ext cx="16704" cy="15867"/>
            </a:xfrm>
            <a:custGeom>
              <a:avLst/>
              <a:gdLst/>
              <a:ahLst/>
              <a:cxnLst/>
              <a:rect l="l" t="t" r="r" b="b"/>
              <a:pathLst>
                <a:path w="319" h="303" extrusionOk="0">
                  <a:moveTo>
                    <a:pt x="160" y="1"/>
                  </a:moveTo>
                  <a:cubicBezTo>
                    <a:pt x="136" y="1"/>
                    <a:pt x="113" y="6"/>
                    <a:pt x="89" y="17"/>
                  </a:cubicBezTo>
                  <a:cubicBezTo>
                    <a:pt x="60" y="37"/>
                    <a:pt x="30" y="67"/>
                    <a:pt x="20" y="97"/>
                  </a:cubicBezTo>
                  <a:cubicBezTo>
                    <a:pt x="0" y="137"/>
                    <a:pt x="10" y="176"/>
                    <a:pt x="20" y="216"/>
                  </a:cubicBezTo>
                  <a:cubicBezTo>
                    <a:pt x="40" y="246"/>
                    <a:pt x="69" y="285"/>
                    <a:pt x="109" y="296"/>
                  </a:cubicBezTo>
                  <a:cubicBezTo>
                    <a:pt x="125" y="300"/>
                    <a:pt x="140" y="302"/>
                    <a:pt x="155" y="302"/>
                  </a:cubicBezTo>
                  <a:cubicBezTo>
                    <a:pt x="175" y="302"/>
                    <a:pt x="196" y="297"/>
                    <a:pt x="219" y="285"/>
                  </a:cubicBezTo>
                  <a:cubicBezTo>
                    <a:pt x="259" y="276"/>
                    <a:pt x="288" y="236"/>
                    <a:pt x="299" y="206"/>
                  </a:cubicBezTo>
                  <a:cubicBezTo>
                    <a:pt x="318" y="166"/>
                    <a:pt x="308" y="126"/>
                    <a:pt x="299" y="87"/>
                  </a:cubicBezTo>
                  <a:cubicBezTo>
                    <a:pt x="279" y="57"/>
                    <a:pt x="248" y="17"/>
                    <a:pt x="209" y="7"/>
                  </a:cubicBezTo>
                  <a:cubicBezTo>
                    <a:pt x="192" y="3"/>
                    <a:pt x="176" y="1"/>
                    <a:pt x="16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2"/>
            <p:cNvSpPr/>
            <p:nvPr/>
          </p:nvSpPr>
          <p:spPr>
            <a:xfrm>
              <a:off x="3745594" y="3241048"/>
              <a:ext cx="16181" cy="15867"/>
            </a:xfrm>
            <a:custGeom>
              <a:avLst/>
              <a:gdLst/>
              <a:ahLst/>
              <a:cxnLst/>
              <a:rect l="l" t="t" r="r" b="b"/>
              <a:pathLst>
                <a:path w="309" h="303" extrusionOk="0">
                  <a:moveTo>
                    <a:pt x="157" y="1"/>
                  </a:moveTo>
                  <a:cubicBezTo>
                    <a:pt x="134" y="1"/>
                    <a:pt x="114" y="6"/>
                    <a:pt x="90" y="17"/>
                  </a:cubicBezTo>
                  <a:cubicBezTo>
                    <a:pt x="50" y="27"/>
                    <a:pt x="30" y="67"/>
                    <a:pt x="11" y="97"/>
                  </a:cubicBezTo>
                  <a:cubicBezTo>
                    <a:pt x="1" y="137"/>
                    <a:pt x="1" y="177"/>
                    <a:pt x="21" y="216"/>
                  </a:cubicBezTo>
                  <a:cubicBezTo>
                    <a:pt x="30" y="246"/>
                    <a:pt x="70" y="286"/>
                    <a:pt x="100" y="296"/>
                  </a:cubicBezTo>
                  <a:cubicBezTo>
                    <a:pt x="121" y="300"/>
                    <a:pt x="138" y="302"/>
                    <a:pt x="153" y="302"/>
                  </a:cubicBezTo>
                  <a:cubicBezTo>
                    <a:pt x="176" y="302"/>
                    <a:pt x="196" y="297"/>
                    <a:pt x="220" y="286"/>
                  </a:cubicBezTo>
                  <a:cubicBezTo>
                    <a:pt x="260" y="266"/>
                    <a:pt x="279" y="236"/>
                    <a:pt x="299" y="206"/>
                  </a:cubicBezTo>
                  <a:cubicBezTo>
                    <a:pt x="309" y="166"/>
                    <a:pt x="309" y="126"/>
                    <a:pt x="289" y="87"/>
                  </a:cubicBezTo>
                  <a:cubicBezTo>
                    <a:pt x="279" y="57"/>
                    <a:pt x="240" y="17"/>
                    <a:pt x="209" y="7"/>
                  </a:cubicBezTo>
                  <a:cubicBezTo>
                    <a:pt x="189" y="3"/>
                    <a:pt x="172" y="1"/>
                    <a:pt x="157"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2"/>
            <p:cNvSpPr/>
            <p:nvPr/>
          </p:nvSpPr>
          <p:spPr>
            <a:xfrm>
              <a:off x="3720615" y="3228009"/>
              <a:ext cx="12568" cy="11992"/>
            </a:xfrm>
            <a:custGeom>
              <a:avLst/>
              <a:gdLst/>
              <a:ahLst/>
              <a:cxnLst/>
              <a:rect l="l" t="t" r="r" b="b"/>
              <a:pathLst>
                <a:path w="240" h="229" extrusionOk="0">
                  <a:moveTo>
                    <a:pt x="115" y="0"/>
                  </a:moveTo>
                  <a:cubicBezTo>
                    <a:pt x="100" y="0"/>
                    <a:pt x="85" y="3"/>
                    <a:pt x="70" y="8"/>
                  </a:cubicBezTo>
                  <a:cubicBezTo>
                    <a:pt x="40" y="17"/>
                    <a:pt x="20" y="48"/>
                    <a:pt x="10" y="77"/>
                  </a:cubicBezTo>
                  <a:cubicBezTo>
                    <a:pt x="1" y="107"/>
                    <a:pt x="1" y="137"/>
                    <a:pt x="20" y="167"/>
                  </a:cubicBezTo>
                  <a:cubicBezTo>
                    <a:pt x="30" y="187"/>
                    <a:pt x="50" y="216"/>
                    <a:pt x="80" y="227"/>
                  </a:cubicBezTo>
                  <a:cubicBezTo>
                    <a:pt x="95" y="227"/>
                    <a:pt x="109" y="229"/>
                    <a:pt x="124" y="229"/>
                  </a:cubicBezTo>
                  <a:cubicBezTo>
                    <a:pt x="139" y="229"/>
                    <a:pt x="154" y="226"/>
                    <a:pt x="169" y="216"/>
                  </a:cubicBezTo>
                  <a:cubicBezTo>
                    <a:pt x="199" y="207"/>
                    <a:pt x="219" y="176"/>
                    <a:pt x="229" y="157"/>
                  </a:cubicBezTo>
                  <a:cubicBezTo>
                    <a:pt x="239" y="127"/>
                    <a:pt x="239" y="87"/>
                    <a:pt x="229" y="67"/>
                  </a:cubicBezTo>
                  <a:cubicBezTo>
                    <a:pt x="219" y="37"/>
                    <a:pt x="189" y="8"/>
                    <a:pt x="160" y="8"/>
                  </a:cubicBezTo>
                  <a:cubicBezTo>
                    <a:pt x="145" y="3"/>
                    <a:pt x="130" y="0"/>
                    <a:pt x="115"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2"/>
            <p:cNvSpPr/>
            <p:nvPr/>
          </p:nvSpPr>
          <p:spPr>
            <a:xfrm>
              <a:off x="3775284" y="3192087"/>
              <a:ext cx="13615" cy="13772"/>
            </a:xfrm>
            <a:custGeom>
              <a:avLst/>
              <a:gdLst/>
              <a:ahLst/>
              <a:cxnLst/>
              <a:rect l="l" t="t" r="r" b="b"/>
              <a:pathLst>
                <a:path w="260" h="263" extrusionOk="0">
                  <a:moveTo>
                    <a:pt x="133" y="1"/>
                  </a:moveTo>
                  <a:cubicBezTo>
                    <a:pt x="114" y="1"/>
                    <a:pt x="94" y="6"/>
                    <a:pt x="71" y="17"/>
                  </a:cubicBezTo>
                  <a:cubicBezTo>
                    <a:pt x="40" y="27"/>
                    <a:pt x="20" y="57"/>
                    <a:pt x="11" y="87"/>
                  </a:cubicBezTo>
                  <a:cubicBezTo>
                    <a:pt x="1" y="117"/>
                    <a:pt x="1" y="157"/>
                    <a:pt x="11" y="186"/>
                  </a:cubicBezTo>
                  <a:cubicBezTo>
                    <a:pt x="20" y="216"/>
                    <a:pt x="51" y="246"/>
                    <a:pt x="90" y="256"/>
                  </a:cubicBezTo>
                  <a:cubicBezTo>
                    <a:pt x="103" y="260"/>
                    <a:pt x="115" y="262"/>
                    <a:pt x="128" y="262"/>
                  </a:cubicBezTo>
                  <a:cubicBezTo>
                    <a:pt x="146" y="262"/>
                    <a:pt x="166" y="258"/>
                    <a:pt x="190" y="246"/>
                  </a:cubicBezTo>
                  <a:cubicBezTo>
                    <a:pt x="219" y="236"/>
                    <a:pt x="239" y="206"/>
                    <a:pt x="250" y="177"/>
                  </a:cubicBezTo>
                  <a:cubicBezTo>
                    <a:pt x="259" y="146"/>
                    <a:pt x="259" y="107"/>
                    <a:pt x="250" y="77"/>
                  </a:cubicBezTo>
                  <a:cubicBezTo>
                    <a:pt x="230" y="47"/>
                    <a:pt x="210" y="17"/>
                    <a:pt x="170" y="7"/>
                  </a:cubicBezTo>
                  <a:cubicBezTo>
                    <a:pt x="158" y="3"/>
                    <a:pt x="145" y="1"/>
                    <a:pt x="133"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2"/>
            <p:cNvSpPr/>
            <p:nvPr/>
          </p:nvSpPr>
          <p:spPr>
            <a:xfrm>
              <a:off x="3728941" y="3186850"/>
              <a:ext cx="5760" cy="5655"/>
            </a:xfrm>
            <a:custGeom>
              <a:avLst/>
              <a:gdLst/>
              <a:ahLst/>
              <a:cxnLst/>
              <a:rect l="l" t="t" r="r" b="b"/>
              <a:pathLst>
                <a:path w="110" h="108" extrusionOk="0">
                  <a:moveTo>
                    <a:pt x="54" y="0"/>
                  </a:moveTo>
                  <a:cubicBezTo>
                    <a:pt x="48" y="0"/>
                    <a:pt x="40" y="3"/>
                    <a:pt x="30" y="8"/>
                  </a:cubicBezTo>
                  <a:cubicBezTo>
                    <a:pt x="21" y="8"/>
                    <a:pt x="10" y="18"/>
                    <a:pt x="10" y="38"/>
                  </a:cubicBezTo>
                  <a:cubicBezTo>
                    <a:pt x="1" y="47"/>
                    <a:pt x="1" y="67"/>
                    <a:pt x="10" y="78"/>
                  </a:cubicBezTo>
                  <a:cubicBezTo>
                    <a:pt x="10" y="87"/>
                    <a:pt x="30" y="98"/>
                    <a:pt x="40" y="107"/>
                  </a:cubicBezTo>
                  <a:lnTo>
                    <a:pt x="80" y="107"/>
                  </a:lnTo>
                  <a:lnTo>
                    <a:pt x="110" y="78"/>
                  </a:lnTo>
                  <a:lnTo>
                    <a:pt x="110" y="27"/>
                  </a:lnTo>
                  <a:cubicBezTo>
                    <a:pt x="100" y="18"/>
                    <a:pt x="90" y="8"/>
                    <a:pt x="70" y="8"/>
                  </a:cubicBezTo>
                  <a:cubicBezTo>
                    <a:pt x="65" y="3"/>
                    <a:pt x="60" y="0"/>
                    <a:pt x="54"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2"/>
            <p:cNvSpPr/>
            <p:nvPr/>
          </p:nvSpPr>
          <p:spPr>
            <a:xfrm>
              <a:off x="3675267" y="3227276"/>
              <a:ext cx="14139" cy="13720"/>
            </a:xfrm>
            <a:custGeom>
              <a:avLst/>
              <a:gdLst/>
              <a:ahLst/>
              <a:cxnLst/>
              <a:rect l="l" t="t" r="r" b="b"/>
              <a:pathLst>
                <a:path w="270" h="262" extrusionOk="0">
                  <a:moveTo>
                    <a:pt x="119" y="0"/>
                  </a:moveTo>
                  <a:cubicBezTo>
                    <a:pt x="106" y="0"/>
                    <a:pt x="93" y="3"/>
                    <a:pt x="80" y="11"/>
                  </a:cubicBezTo>
                  <a:cubicBezTo>
                    <a:pt x="41" y="31"/>
                    <a:pt x="21" y="51"/>
                    <a:pt x="11" y="91"/>
                  </a:cubicBezTo>
                  <a:cubicBezTo>
                    <a:pt x="1" y="121"/>
                    <a:pt x="1" y="151"/>
                    <a:pt x="11" y="190"/>
                  </a:cubicBezTo>
                  <a:cubicBezTo>
                    <a:pt x="31" y="210"/>
                    <a:pt x="60" y="250"/>
                    <a:pt x="91" y="250"/>
                  </a:cubicBezTo>
                  <a:cubicBezTo>
                    <a:pt x="108" y="256"/>
                    <a:pt x="125" y="262"/>
                    <a:pt x="144" y="262"/>
                  </a:cubicBezTo>
                  <a:cubicBezTo>
                    <a:pt x="158" y="262"/>
                    <a:pt x="173" y="259"/>
                    <a:pt x="190" y="250"/>
                  </a:cubicBezTo>
                  <a:cubicBezTo>
                    <a:pt x="220" y="230"/>
                    <a:pt x="250" y="210"/>
                    <a:pt x="259" y="171"/>
                  </a:cubicBezTo>
                  <a:cubicBezTo>
                    <a:pt x="270" y="141"/>
                    <a:pt x="270" y="111"/>
                    <a:pt x="250" y="71"/>
                  </a:cubicBezTo>
                  <a:cubicBezTo>
                    <a:pt x="239" y="51"/>
                    <a:pt x="210" y="11"/>
                    <a:pt x="180" y="11"/>
                  </a:cubicBezTo>
                  <a:cubicBezTo>
                    <a:pt x="157" y="6"/>
                    <a:pt x="137" y="0"/>
                    <a:pt x="11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2"/>
            <p:cNvSpPr/>
            <p:nvPr/>
          </p:nvSpPr>
          <p:spPr>
            <a:xfrm>
              <a:off x="3646676" y="3259795"/>
              <a:ext cx="16181" cy="15867"/>
            </a:xfrm>
            <a:custGeom>
              <a:avLst/>
              <a:gdLst/>
              <a:ahLst/>
              <a:cxnLst/>
              <a:rect l="l" t="t" r="r" b="b"/>
              <a:pathLst>
                <a:path w="309" h="303" extrusionOk="0">
                  <a:moveTo>
                    <a:pt x="160" y="1"/>
                  </a:moveTo>
                  <a:cubicBezTo>
                    <a:pt x="136" y="1"/>
                    <a:pt x="113" y="6"/>
                    <a:pt x="89" y="17"/>
                  </a:cubicBezTo>
                  <a:cubicBezTo>
                    <a:pt x="60" y="37"/>
                    <a:pt x="30" y="67"/>
                    <a:pt x="10" y="97"/>
                  </a:cubicBezTo>
                  <a:cubicBezTo>
                    <a:pt x="0" y="137"/>
                    <a:pt x="0" y="177"/>
                    <a:pt x="20" y="216"/>
                  </a:cubicBezTo>
                  <a:cubicBezTo>
                    <a:pt x="40" y="246"/>
                    <a:pt x="69" y="286"/>
                    <a:pt x="109" y="296"/>
                  </a:cubicBezTo>
                  <a:cubicBezTo>
                    <a:pt x="125" y="300"/>
                    <a:pt x="140" y="302"/>
                    <a:pt x="154" y="302"/>
                  </a:cubicBezTo>
                  <a:cubicBezTo>
                    <a:pt x="175" y="302"/>
                    <a:pt x="195" y="297"/>
                    <a:pt x="219" y="286"/>
                  </a:cubicBezTo>
                  <a:cubicBezTo>
                    <a:pt x="259" y="276"/>
                    <a:pt x="288" y="236"/>
                    <a:pt x="298" y="206"/>
                  </a:cubicBezTo>
                  <a:cubicBezTo>
                    <a:pt x="308" y="166"/>
                    <a:pt x="308" y="127"/>
                    <a:pt x="288" y="87"/>
                  </a:cubicBezTo>
                  <a:cubicBezTo>
                    <a:pt x="279" y="57"/>
                    <a:pt x="248" y="17"/>
                    <a:pt x="209" y="7"/>
                  </a:cubicBezTo>
                  <a:cubicBezTo>
                    <a:pt x="192" y="3"/>
                    <a:pt x="176" y="1"/>
                    <a:pt x="16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2"/>
            <p:cNvSpPr/>
            <p:nvPr/>
          </p:nvSpPr>
          <p:spPr>
            <a:xfrm>
              <a:off x="3723757" y="3270687"/>
              <a:ext cx="7331" cy="7436"/>
            </a:xfrm>
            <a:custGeom>
              <a:avLst/>
              <a:gdLst/>
              <a:ahLst/>
              <a:cxnLst/>
              <a:rect l="l" t="t" r="r" b="b"/>
              <a:pathLst>
                <a:path w="140" h="142" extrusionOk="0">
                  <a:moveTo>
                    <a:pt x="65" y="1"/>
                  </a:moveTo>
                  <a:cubicBezTo>
                    <a:pt x="57" y="1"/>
                    <a:pt x="50" y="3"/>
                    <a:pt x="40" y="8"/>
                  </a:cubicBezTo>
                  <a:cubicBezTo>
                    <a:pt x="20" y="18"/>
                    <a:pt x="10" y="28"/>
                    <a:pt x="0" y="48"/>
                  </a:cubicBezTo>
                  <a:lnTo>
                    <a:pt x="0" y="98"/>
                  </a:lnTo>
                  <a:cubicBezTo>
                    <a:pt x="10" y="117"/>
                    <a:pt x="30" y="137"/>
                    <a:pt x="40" y="137"/>
                  </a:cubicBezTo>
                  <a:cubicBezTo>
                    <a:pt x="53" y="137"/>
                    <a:pt x="67" y="142"/>
                    <a:pt x="80" y="142"/>
                  </a:cubicBezTo>
                  <a:cubicBezTo>
                    <a:pt x="86" y="142"/>
                    <a:pt x="93" y="141"/>
                    <a:pt x="100" y="137"/>
                  </a:cubicBezTo>
                  <a:cubicBezTo>
                    <a:pt x="120" y="128"/>
                    <a:pt x="129" y="117"/>
                    <a:pt x="139" y="98"/>
                  </a:cubicBezTo>
                  <a:cubicBezTo>
                    <a:pt x="139" y="78"/>
                    <a:pt x="139" y="58"/>
                    <a:pt x="129" y="38"/>
                  </a:cubicBezTo>
                  <a:cubicBezTo>
                    <a:pt x="129" y="28"/>
                    <a:pt x="109" y="8"/>
                    <a:pt x="89" y="8"/>
                  </a:cubicBezTo>
                  <a:cubicBezTo>
                    <a:pt x="79" y="3"/>
                    <a:pt x="72" y="1"/>
                    <a:pt x="65"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2"/>
            <p:cNvSpPr/>
            <p:nvPr/>
          </p:nvSpPr>
          <p:spPr>
            <a:xfrm>
              <a:off x="3839851" y="3246756"/>
              <a:ext cx="5289" cy="5498"/>
            </a:xfrm>
            <a:custGeom>
              <a:avLst/>
              <a:gdLst/>
              <a:ahLst/>
              <a:cxnLst/>
              <a:rect l="l" t="t" r="r" b="b"/>
              <a:pathLst>
                <a:path w="101" h="105" extrusionOk="0">
                  <a:moveTo>
                    <a:pt x="47" y="0"/>
                  </a:moveTo>
                  <a:cubicBezTo>
                    <a:pt x="41" y="0"/>
                    <a:pt x="36" y="3"/>
                    <a:pt x="31" y="8"/>
                  </a:cubicBezTo>
                  <a:lnTo>
                    <a:pt x="1" y="37"/>
                  </a:lnTo>
                  <a:cubicBezTo>
                    <a:pt x="1" y="48"/>
                    <a:pt x="1" y="57"/>
                    <a:pt x="11" y="77"/>
                  </a:cubicBezTo>
                  <a:cubicBezTo>
                    <a:pt x="11" y="87"/>
                    <a:pt x="21" y="97"/>
                    <a:pt x="31" y="97"/>
                  </a:cubicBezTo>
                  <a:cubicBezTo>
                    <a:pt x="41" y="102"/>
                    <a:pt x="49" y="105"/>
                    <a:pt x="55" y="105"/>
                  </a:cubicBezTo>
                  <a:cubicBezTo>
                    <a:pt x="61" y="105"/>
                    <a:pt x="66" y="102"/>
                    <a:pt x="71" y="97"/>
                  </a:cubicBezTo>
                  <a:cubicBezTo>
                    <a:pt x="91" y="97"/>
                    <a:pt x="91" y="87"/>
                    <a:pt x="100" y="68"/>
                  </a:cubicBezTo>
                  <a:lnTo>
                    <a:pt x="100" y="28"/>
                  </a:lnTo>
                  <a:cubicBezTo>
                    <a:pt x="91" y="17"/>
                    <a:pt x="81" y="8"/>
                    <a:pt x="71" y="8"/>
                  </a:cubicBezTo>
                  <a:cubicBezTo>
                    <a:pt x="61" y="3"/>
                    <a:pt x="53" y="0"/>
                    <a:pt x="47"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2"/>
            <p:cNvSpPr/>
            <p:nvPr/>
          </p:nvSpPr>
          <p:spPr>
            <a:xfrm>
              <a:off x="3820633" y="3322423"/>
              <a:ext cx="8902" cy="8588"/>
            </a:xfrm>
            <a:custGeom>
              <a:avLst/>
              <a:gdLst/>
              <a:ahLst/>
              <a:cxnLst/>
              <a:rect l="l" t="t" r="r" b="b"/>
              <a:pathLst>
                <a:path w="170" h="164" extrusionOk="0">
                  <a:moveTo>
                    <a:pt x="70" y="1"/>
                  </a:moveTo>
                  <a:cubicBezTo>
                    <a:pt x="63" y="1"/>
                    <a:pt x="56" y="2"/>
                    <a:pt x="50" y="5"/>
                  </a:cubicBezTo>
                  <a:cubicBezTo>
                    <a:pt x="30" y="15"/>
                    <a:pt x="20" y="35"/>
                    <a:pt x="10" y="55"/>
                  </a:cubicBezTo>
                  <a:cubicBezTo>
                    <a:pt x="0" y="75"/>
                    <a:pt x="0" y="95"/>
                    <a:pt x="10" y="115"/>
                  </a:cubicBezTo>
                  <a:cubicBezTo>
                    <a:pt x="20" y="134"/>
                    <a:pt x="40" y="154"/>
                    <a:pt x="60" y="164"/>
                  </a:cubicBezTo>
                  <a:cubicBezTo>
                    <a:pt x="80" y="164"/>
                    <a:pt x="100" y="164"/>
                    <a:pt x="120" y="154"/>
                  </a:cubicBezTo>
                  <a:cubicBezTo>
                    <a:pt x="140" y="144"/>
                    <a:pt x="159" y="134"/>
                    <a:pt x="169" y="115"/>
                  </a:cubicBezTo>
                  <a:cubicBezTo>
                    <a:pt x="169" y="95"/>
                    <a:pt x="169" y="64"/>
                    <a:pt x="159" y="45"/>
                  </a:cubicBezTo>
                  <a:cubicBezTo>
                    <a:pt x="149" y="35"/>
                    <a:pt x="140" y="15"/>
                    <a:pt x="120" y="5"/>
                  </a:cubicBezTo>
                  <a:cubicBezTo>
                    <a:pt x="100" y="5"/>
                    <a:pt x="84" y="1"/>
                    <a:pt x="7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2"/>
            <p:cNvSpPr/>
            <p:nvPr/>
          </p:nvSpPr>
          <p:spPr>
            <a:xfrm>
              <a:off x="3862786" y="3302839"/>
              <a:ext cx="4242" cy="4242"/>
            </a:xfrm>
            <a:custGeom>
              <a:avLst/>
              <a:gdLst/>
              <a:ahLst/>
              <a:cxnLst/>
              <a:rect l="l" t="t" r="r" b="b"/>
              <a:pathLst>
                <a:path w="81" h="81" extrusionOk="0">
                  <a:moveTo>
                    <a:pt x="31" y="1"/>
                  </a:moveTo>
                  <a:lnTo>
                    <a:pt x="1" y="31"/>
                  </a:lnTo>
                  <a:cubicBezTo>
                    <a:pt x="1" y="31"/>
                    <a:pt x="1" y="51"/>
                    <a:pt x="11" y="60"/>
                  </a:cubicBezTo>
                  <a:lnTo>
                    <a:pt x="31" y="80"/>
                  </a:lnTo>
                  <a:lnTo>
                    <a:pt x="60" y="80"/>
                  </a:lnTo>
                  <a:cubicBezTo>
                    <a:pt x="71" y="71"/>
                    <a:pt x="80" y="60"/>
                    <a:pt x="80" y="51"/>
                  </a:cubicBezTo>
                  <a:lnTo>
                    <a:pt x="80" y="21"/>
                  </a:lnTo>
                  <a:cubicBezTo>
                    <a:pt x="71" y="11"/>
                    <a:pt x="71" y="1"/>
                    <a:pt x="6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2"/>
            <p:cNvSpPr/>
            <p:nvPr/>
          </p:nvSpPr>
          <p:spPr>
            <a:xfrm>
              <a:off x="3765911" y="3332006"/>
              <a:ext cx="12568" cy="11049"/>
            </a:xfrm>
            <a:custGeom>
              <a:avLst/>
              <a:gdLst/>
              <a:ahLst/>
              <a:cxnLst/>
              <a:rect l="l" t="t" r="r" b="b"/>
              <a:pathLst>
                <a:path w="240" h="211" extrusionOk="0">
                  <a:moveTo>
                    <a:pt x="100" y="1"/>
                  </a:moveTo>
                  <a:cubicBezTo>
                    <a:pt x="80" y="11"/>
                    <a:pt x="60" y="21"/>
                    <a:pt x="40" y="41"/>
                  </a:cubicBezTo>
                  <a:lnTo>
                    <a:pt x="31" y="51"/>
                  </a:lnTo>
                  <a:cubicBezTo>
                    <a:pt x="1" y="91"/>
                    <a:pt x="20" y="160"/>
                    <a:pt x="60" y="190"/>
                  </a:cubicBezTo>
                  <a:cubicBezTo>
                    <a:pt x="80" y="210"/>
                    <a:pt x="110" y="210"/>
                    <a:pt x="140" y="210"/>
                  </a:cubicBezTo>
                  <a:cubicBezTo>
                    <a:pt x="160" y="200"/>
                    <a:pt x="180" y="190"/>
                    <a:pt x="199" y="170"/>
                  </a:cubicBezTo>
                  <a:cubicBezTo>
                    <a:pt x="199" y="170"/>
                    <a:pt x="199" y="160"/>
                    <a:pt x="210" y="160"/>
                  </a:cubicBezTo>
                  <a:cubicBezTo>
                    <a:pt x="239" y="120"/>
                    <a:pt x="219" y="51"/>
                    <a:pt x="180" y="21"/>
                  </a:cubicBezTo>
                  <a:cubicBezTo>
                    <a:pt x="170" y="11"/>
                    <a:pt x="160" y="1"/>
                    <a:pt x="14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2"/>
            <p:cNvSpPr/>
            <p:nvPr/>
          </p:nvSpPr>
          <p:spPr>
            <a:xfrm>
              <a:off x="3571113" y="2394987"/>
              <a:ext cx="521974" cy="193279"/>
            </a:xfrm>
            <a:custGeom>
              <a:avLst/>
              <a:gdLst/>
              <a:ahLst/>
              <a:cxnLst/>
              <a:rect l="l" t="t" r="r" b="b"/>
              <a:pathLst>
                <a:path w="9968" h="3691" extrusionOk="0">
                  <a:moveTo>
                    <a:pt x="8236" y="1"/>
                  </a:moveTo>
                  <a:cubicBezTo>
                    <a:pt x="8057" y="1"/>
                    <a:pt x="7869" y="1"/>
                    <a:pt x="7650" y="30"/>
                  </a:cubicBezTo>
                  <a:cubicBezTo>
                    <a:pt x="7232" y="60"/>
                    <a:pt x="6804" y="140"/>
                    <a:pt x="6277" y="259"/>
                  </a:cubicBezTo>
                  <a:cubicBezTo>
                    <a:pt x="5919" y="339"/>
                    <a:pt x="5610" y="419"/>
                    <a:pt x="5322" y="518"/>
                  </a:cubicBezTo>
                  <a:cubicBezTo>
                    <a:pt x="4905" y="647"/>
                    <a:pt x="4496" y="816"/>
                    <a:pt x="4049" y="1025"/>
                  </a:cubicBezTo>
                  <a:cubicBezTo>
                    <a:pt x="3163" y="1433"/>
                    <a:pt x="2338" y="1940"/>
                    <a:pt x="1642" y="2378"/>
                  </a:cubicBezTo>
                  <a:cubicBezTo>
                    <a:pt x="1333" y="2577"/>
                    <a:pt x="1035" y="2776"/>
                    <a:pt x="727" y="2974"/>
                  </a:cubicBezTo>
                  <a:cubicBezTo>
                    <a:pt x="538" y="3104"/>
                    <a:pt x="339" y="3233"/>
                    <a:pt x="140" y="3363"/>
                  </a:cubicBezTo>
                  <a:lnTo>
                    <a:pt x="130" y="3372"/>
                  </a:lnTo>
                  <a:lnTo>
                    <a:pt x="90" y="3372"/>
                  </a:lnTo>
                  <a:cubicBezTo>
                    <a:pt x="40" y="3372"/>
                    <a:pt x="0" y="3412"/>
                    <a:pt x="0" y="3442"/>
                  </a:cubicBezTo>
                  <a:cubicBezTo>
                    <a:pt x="0" y="3472"/>
                    <a:pt x="11" y="3492"/>
                    <a:pt x="20" y="3502"/>
                  </a:cubicBezTo>
                  <a:cubicBezTo>
                    <a:pt x="40" y="3522"/>
                    <a:pt x="60" y="3532"/>
                    <a:pt x="80" y="3532"/>
                  </a:cubicBezTo>
                  <a:cubicBezTo>
                    <a:pt x="299" y="3571"/>
                    <a:pt x="528" y="3591"/>
                    <a:pt x="836" y="3602"/>
                  </a:cubicBezTo>
                  <a:lnTo>
                    <a:pt x="1105" y="3602"/>
                  </a:lnTo>
                  <a:cubicBezTo>
                    <a:pt x="1234" y="3602"/>
                    <a:pt x="1373" y="3602"/>
                    <a:pt x="1503" y="3611"/>
                  </a:cubicBezTo>
                  <a:cubicBezTo>
                    <a:pt x="1662" y="3611"/>
                    <a:pt x="1811" y="3621"/>
                    <a:pt x="1960" y="3631"/>
                  </a:cubicBezTo>
                  <a:lnTo>
                    <a:pt x="2080" y="3641"/>
                  </a:lnTo>
                  <a:cubicBezTo>
                    <a:pt x="2666" y="3661"/>
                    <a:pt x="3124" y="3681"/>
                    <a:pt x="3561" y="3691"/>
                  </a:cubicBezTo>
                  <a:lnTo>
                    <a:pt x="4079" y="3691"/>
                  </a:lnTo>
                  <a:cubicBezTo>
                    <a:pt x="4496" y="3691"/>
                    <a:pt x="4894" y="3681"/>
                    <a:pt x="5272" y="3661"/>
                  </a:cubicBezTo>
                  <a:cubicBezTo>
                    <a:pt x="5929" y="3631"/>
                    <a:pt x="6496" y="3571"/>
                    <a:pt x="7013" y="3482"/>
                  </a:cubicBezTo>
                  <a:cubicBezTo>
                    <a:pt x="7600" y="3372"/>
                    <a:pt x="8097" y="3233"/>
                    <a:pt x="8525" y="3034"/>
                  </a:cubicBezTo>
                  <a:cubicBezTo>
                    <a:pt x="8983" y="2835"/>
                    <a:pt x="9341" y="2567"/>
                    <a:pt x="9580" y="2249"/>
                  </a:cubicBezTo>
                  <a:cubicBezTo>
                    <a:pt x="9709" y="2090"/>
                    <a:pt x="9808" y="1891"/>
                    <a:pt x="9868" y="1692"/>
                  </a:cubicBezTo>
                  <a:cubicBezTo>
                    <a:pt x="9938" y="1463"/>
                    <a:pt x="9967" y="1214"/>
                    <a:pt x="9938" y="995"/>
                  </a:cubicBezTo>
                  <a:cubicBezTo>
                    <a:pt x="9918" y="777"/>
                    <a:pt x="9818" y="578"/>
                    <a:pt x="9679" y="419"/>
                  </a:cubicBezTo>
                  <a:cubicBezTo>
                    <a:pt x="9549" y="289"/>
                    <a:pt x="9370" y="189"/>
                    <a:pt x="9132" y="110"/>
                  </a:cubicBezTo>
                  <a:cubicBezTo>
                    <a:pt x="8933" y="50"/>
                    <a:pt x="8704" y="10"/>
                    <a:pt x="8426" y="1"/>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2"/>
            <p:cNvSpPr/>
            <p:nvPr/>
          </p:nvSpPr>
          <p:spPr>
            <a:xfrm>
              <a:off x="3510160" y="1828816"/>
              <a:ext cx="191237" cy="586017"/>
            </a:xfrm>
            <a:custGeom>
              <a:avLst/>
              <a:gdLst/>
              <a:ahLst/>
              <a:cxnLst/>
              <a:rect l="l" t="t" r="r" b="b"/>
              <a:pathLst>
                <a:path w="3652" h="11191" extrusionOk="0">
                  <a:moveTo>
                    <a:pt x="2219" y="0"/>
                  </a:moveTo>
                  <a:cubicBezTo>
                    <a:pt x="2139" y="0"/>
                    <a:pt x="2050" y="10"/>
                    <a:pt x="1960" y="20"/>
                  </a:cubicBezTo>
                  <a:cubicBezTo>
                    <a:pt x="1831" y="40"/>
                    <a:pt x="1712" y="60"/>
                    <a:pt x="1602" y="100"/>
                  </a:cubicBezTo>
                  <a:cubicBezTo>
                    <a:pt x="1354" y="179"/>
                    <a:pt x="1125" y="329"/>
                    <a:pt x="926" y="517"/>
                  </a:cubicBezTo>
                  <a:cubicBezTo>
                    <a:pt x="757" y="696"/>
                    <a:pt x="607" y="926"/>
                    <a:pt x="478" y="1204"/>
                  </a:cubicBezTo>
                  <a:cubicBezTo>
                    <a:pt x="269" y="1682"/>
                    <a:pt x="140" y="2219"/>
                    <a:pt x="61" y="2964"/>
                  </a:cubicBezTo>
                  <a:cubicBezTo>
                    <a:pt x="41" y="3213"/>
                    <a:pt x="21" y="3481"/>
                    <a:pt x="11" y="3820"/>
                  </a:cubicBezTo>
                  <a:cubicBezTo>
                    <a:pt x="1" y="4128"/>
                    <a:pt x="1" y="4397"/>
                    <a:pt x="1" y="4655"/>
                  </a:cubicBezTo>
                  <a:cubicBezTo>
                    <a:pt x="21" y="5342"/>
                    <a:pt x="110" y="6018"/>
                    <a:pt x="190" y="6536"/>
                  </a:cubicBezTo>
                  <a:cubicBezTo>
                    <a:pt x="229" y="6854"/>
                    <a:pt x="289" y="7172"/>
                    <a:pt x="339" y="7490"/>
                  </a:cubicBezTo>
                  <a:cubicBezTo>
                    <a:pt x="389" y="7798"/>
                    <a:pt x="439" y="8117"/>
                    <a:pt x="488" y="8426"/>
                  </a:cubicBezTo>
                  <a:cubicBezTo>
                    <a:pt x="607" y="9211"/>
                    <a:pt x="717" y="10156"/>
                    <a:pt x="647" y="11111"/>
                  </a:cubicBezTo>
                  <a:cubicBezTo>
                    <a:pt x="647" y="11141"/>
                    <a:pt x="667" y="11160"/>
                    <a:pt x="687" y="11160"/>
                  </a:cubicBezTo>
                  <a:cubicBezTo>
                    <a:pt x="697" y="11171"/>
                    <a:pt x="707" y="11171"/>
                    <a:pt x="717" y="11180"/>
                  </a:cubicBezTo>
                  <a:cubicBezTo>
                    <a:pt x="727" y="11191"/>
                    <a:pt x="747" y="11191"/>
                    <a:pt x="757" y="11191"/>
                  </a:cubicBezTo>
                  <a:cubicBezTo>
                    <a:pt x="797" y="11191"/>
                    <a:pt x="826" y="11171"/>
                    <a:pt x="846" y="11141"/>
                  </a:cubicBezTo>
                  <a:cubicBezTo>
                    <a:pt x="866" y="11091"/>
                    <a:pt x="896" y="11032"/>
                    <a:pt x="926" y="10981"/>
                  </a:cubicBezTo>
                  <a:cubicBezTo>
                    <a:pt x="956" y="10922"/>
                    <a:pt x="985" y="10872"/>
                    <a:pt x="1005" y="10813"/>
                  </a:cubicBezTo>
                  <a:cubicBezTo>
                    <a:pt x="1065" y="10693"/>
                    <a:pt x="1135" y="10574"/>
                    <a:pt x="1195" y="10455"/>
                  </a:cubicBezTo>
                  <a:cubicBezTo>
                    <a:pt x="1304" y="10225"/>
                    <a:pt x="1413" y="9997"/>
                    <a:pt x="1533" y="9768"/>
                  </a:cubicBezTo>
                  <a:cubicBezTo>
                    <a:pt x="1752" y="9301"/>
                    <a:pt x="1960" y="8823"/>
                    <a:pt x="2159" y="8355"/>
                  </a:cubicBezTo>
                  <a:cubicBezTo>
                    <a:pt x="2269" y="8117"/>
                    <a:pt x="2368" y="7849"/>
                    <a:pt x="2488" y="7530"/>
                  </a:cubicBezTo>
                  <a:cubicBezTo>
                    <a:pt x="2796" y="6665"/>
                    <a:pt x="3054" y="5780"/>
                    <a:pt x="3264" y="4904"/>
                  </a:cubicBezTo>
                  <a:cubicBezTo>
                    <a:pt x="3392" y="4357"/>
                    <a:pt x="3482" y="3859"/>
                    <a:pt x="3552" y="3382"/>
                  </a:cubicBezTo>
                  <a:cubicBezTo>
                    <a:pt x="3622" y="2835"/>
                    <a:pt x="3651" y="2378"/>
                    <a:pt x="3631" y="1960"/>
                  </a:cubicBezTo>
                  <a:cubicBezTo>
                    <a:pt x="3631" y="1731"/>
                    <a:pt x="3602" y="1522"/>
                    <a:pt x="3572" y="1313"/>
                  </a:cubicBezTo>
                  <a:cubicBezTo>
                    <a:pt x="3532" y="1124"/>
                    <a:pt x="3482" y="945"/>
                    <a:pt x="3412" y="786"/>
                  </a:cubicBezTo>
                  <a:cubicBezTo>
                    <a:pt x="3273" y="468"/>
                    <a:pt x="3045" y="229"/>
                    <a:pt x="2766" y="110"/>
                  </a:cubicBezTo>
                  <a:cubicBezTo>
                    <a:pt x="2617" y="40"/>
                    <a:pt x="2438" y="0"/>
                    <a:pt x="2249" y="0"/>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2"/>
            <p:cNvSpPr/>
            <p:nvPr/>
          </p:nvSpPr>
          <p:spPr>
            <a:xfrm>
              <a:off x="3716950" y="1859031"/>
              <a:ext cx="363099" cy="562557"/>
            </a:xfrm>
            <a:custGeom>
              <a:avLst/>
              <a:gdLst/>
              <a:ahLst/>
              <a:cxnLst/>
              <a:rect l="l" t="t" r="r" b="b"/>
              <a:pathLst>
                <a:path w="6934" h="10743" extrusionOk="0">
                  <a:moveTo>
                    <a:pt x="5322" y="0"/>
                  </a:moveTo>
                  <a:cubicBezTo>
                    <a:pt x="5124" y="0"/>
                    <a:pt x="4925" y="40"/>
                    <a:pt x="4726" y="110"/>
                  </a:cubicBezTo>
                  <a:cubicBezTo>
                    <a:pt x="4487" y="189"/>
                    <a:pt x="4248" y="338"/>
                    <a:pt x="4009" y="547"/>
                  </a:cubicBezTo>
                  <a:cubicBezTo>
                    <a:pt x="3791" y="727"/>
                    <a:pt x="3592" y="945"/>
                    <a:pt x="3382" y="1224"/>
                  </a:cubicBezTo>
                  <a:cubicBezTo>
                    <a:pt x="3203" y="1452"/>
                    <a:pt x="3024" y="1711"/>
                    <a:pt x="2845" y="2029"/>
                  </a:cubicBezTo>
                  <a:cubicBezTo>
                    <a:pt x="2587" y="2487"/>
                    <a:pt x="2328" y="3014"/>
                    <a:pt x="2080" y="3631"/>
                  </a:cubicBezTo>
                  <a:cubicBezTo>
                    <a:pt x="1930" y="3989"/>
                    <a:pt x="1801" y="4337"/>
                    <a:pt x="1691" y="4675"/>
                  </a:cubicBezTo>
                  <a:cubicBezTo>
                    <a:pt x="1563" y="5073"/>
                    <a:pt x="1443" y="5511"/>
                    <a:pt x="1304" y="6068"/>
                  </a:cubicBezTo>
                  <a:cubicBezTo>
                    <a:pt x="1214" y="6446"/>
                    <a:pt x="1125" y="6834"/>
                    <a:pt x="1035" y="7212"/>
                  </a:cubicBezTo>
                  <a:cubicBezTo>
                    <a:pt x="995" y="7391"/>
                    <a:pt x="955" y="7580"/>
                    <a:pt x="916" y="7759"/>
                  </a:cubicBezTo>
                  <a:cubicBezTo>
                    <a:pt x="717" y="8594"/>
                    <a:pt x="478" y="9579"/>
                    <a:pt x="110" y="10514"/>
                  </a:cubicBezTo>
                  <a:lnTo>
                    <a:pt x="90" y="10524"/>
                  </a:lnTo>
                  <a:lnTo>
                    <a:pt x="71" y="10534"/>
                  </a:lnTo>
                  <a:cubicBezTo>
                    <a:pt x="40" y="10554"/>
                    <a:pt x="20" y="10564"/>
                    <a:pt x="11" y="10594"/>
                  </a:cubicBezTo>
                  <a:cubicBezTo>
                    <a:pt x="1" y="10623"/>
                    <a:pt x="1" y="10654"/>
                    <a:pt x="11" y="10683"/>
                  </a:cubicBezTo>
                  <a:cubicBezTo>
                    <a:pt x="31" y="10703"/>
                    <a:pt x="51" y="10723"/>
                    <a:pt x="80" y="10743"/>
                  </a:cubicBezTo>
                  <a:lnTo>
                    <a:pt x="120" y="10743"/>
                  </a:lnTo>
                  <a:cubicBezTo>
                    <a:pt x="130" y="10743"/>
                    <a:pt x="150" y="10743"/>
                    <a:pt x="160" y="10733"/>
                  </a:cubicBezTo>
                  <a:lnTo>
                    <a:pt x="269" y="10673"/>
                  </a:lnTo>
                  <a:cubicBezTo>
                    <a:pt x="339" y="10634"/>
                    <a:pt x="398" y="10603"/>
                    <a:pt x="458" y="10564"/>
                  </a:cubicBezTo>
                  <a:cubicBezTo>
                    <a:pt x="558" y="10504"/>
                    <a:pt x="657" y="10435"/>
                    <a:pt x="776" y="10355"/>
                  </a:cubicBezTo>
                  <a:cubicBezTo>
                    <a:pt x="946" y="10245"/>
                    <a:pt x="1125" y="10106"/>
                    <a:pt x="1344" y="9927"/>
                  </a:cubicBezTo>
                  <a:cubicBezTo>
                    <a:pt x="1512" y="9788"/>
                    <a:pt x="1691" y="9629"/>
                    <a:pt x="1890" y="9460"/>
                  </a:cubicBezTo>
                  <a:cubicBezTo>
                    <a:pt x="1980" y="9380"/>
                    <a:pt x="2060" y="9301"/>
                    <a:pt x="2149" y="9221"/>
                  </a:cubicBezTo>
                  <a:cubicBezTo>
                    <a:pt x="2368" y="9002"/>
                    <a:pt x="2567" y="8784"/>
                    <a:pt x="2766" y="8565"/>
                  </a:cubicBezTo>
                  <a:cubicBezTo>
                    <a:pt x="3024" y="8276"/>
                    <a:pt x="3293" y="7968"/>
                    <a:pt x="3592" y="7599"/>
                  </a:cubicBezTo>
                  <a:cubicBezTo>
                    <a:pt x="3910" y="7212"/>
                    <a:pt x="4228" y="6804"/>
                    <a:pt x="4516" y="6406"/>
                  </a:cubicBezTo>
                  <a:cubicBezTo>
                    <a:pt x="5263" y="5411"/>
                    <a:pt x="5800" y="4556"/>
                    <a:pt x="6227" y="3720"/>
                  </a:cubicBezTo>
                  <a:cubicBezTo>
                    <a:pt x="6466" y="3243"/>
                    <a:pt x="6635" y="2835"/>
                    <a:pt x="6755" y="2447"/>
                  </a:cubicBezTo>
                  <a:cubicBezTo>
                    <a:pt x="6884" y="2020"/>
                    <a:pt x="6934" y="1662"/>
                    <a:pt x="6904" y="1323"/>
                  </a:cubicBezTo>
                  <a:cubicBezTo>
                    <a:pt x="6884" y="985"/>
                    <a:pt x="6755" y="676"/>
                    <a:pt x="6546" y="468"/>
                  </a:cubicBezTo>
                  <a:cubicBezTo>
                    <a:pt x="6317" y="239"/>
                    <a:pt x="5979" y="80"/>
                    <a:pt x="5551" y="20"/>
                  </a:cubicBezTo>
                  <a:cubicBezTo>
                    <a:pt x="5482" y="10"/>
                    <a:pt x="5402" y="0"/>
                    <a:pt x="5322" y="0"/>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2"/>
            <p:cNvSpPr/>
            <p:nvPr/>
          </p:nvSpPr>
          <p:spPr>
            <a:xfrm>
              <a:off x="3304942" y="2123631"/>
              <a:ext cx="171967" cy="504223"/>
            </a:xfrm>
            <a:custGeom>
              <a:avLst/>
              <a:gdLst/>
              <a:ahLst/>
              <a:cxnLst/>
              <a:rect l="l" t="t" r="r" b="b"/>
              <a:pathLst>
                <a:path w="3284" h="9629" extrusionOk="0">
                  <a:moveTo>
                    <a:pt x="1871" y="0"/>
                  </a:moveTo>
                  <a:cubicBezTo>
                    <a:pt x="1781" y="0"/>
                    <a:pt x="1672" y="20"/>
                    <a:pt x="1562" y="60"/>
                  </a:cubicBezTo>
                  <a:cubicBezTo>
                    <a:pt x="1433" y="110"/>
                    <a:pt x="1314" y="179"/>
                    <a:pt x="1175" y="298"/>
                  </a:cubicBezTo>
                  <a:cubicBezTo>
                    <a:pt x="1045" y="408"/>
                    <a:pt x="926" y="537"/>
                    <a:pt x="786" y="716"/>
                  </a:cubicBezTo>
                  <a:cubicBezTo>
                    <a:pt x="598" y="955"/>
                    <a:pt x="439" y="1244"/>
                    <a:pt x="309" y="1572"/>
                  </a:cubicBezTo>
                  <a:cubicBezTo>
                    <a:pt x="190" y="1860"/>
                    <a:pt x="110" y="2179"/>
                    <a:pt x="61" y="2537"/>
                  </a:cubicBezTo>
                  <a:cubicBezTo>
                    <a:pt x="21" y="2845"/>
                    <a:pt x="1" y="3193"/>
                    <a:pt x="21" y="3591"/>
                  </a:cubicBezTo>
                  <a:cubicBezTo>
                    <a:pt x="30" y="3929"/>
                    <a:pt x="61" y="4288"/>
                    <a:pt x="120" y="4685"/>
                  </a:cubicBezTo>
                  <a:cubicBezTo>
                    <a:pt x="229" y="5461"/>
                    <a:pt x="408" y="6207"/>
                    <a:pt x="598" y="6894"/>
                  </a:cubicBezTo>
                  <a:cubicBezTo>
                    <a:pt x="677" y="7192"/>
                    <a:pt x="757" y="7490"/>
                    <a:pt x="836" y="7778"/>
                  </a:cubicBezTo>
                  <a:cubicBezTo>
                    <a:pt x="886" y="7938"/>
                    <a:pt x="926" y="8097"/>
                    <a:pt x="976" y="8266"/>
                  </a:cubicBezTo>
                  <a:cubicBezTo>
                    <a:pt x="1075" y="8644"/>
                    <a:pt x="1184" y="9062"/>
                    <a:pt x="1274" y="9469"/>
                  </a:cubicBezTo>
                  <a:cubicBezTo>
                    <a:pt x="1264" y="9509"/>
                    <a:pt x="1264" y="9539"/>
                    <a:pt x="1274" y="9569"/>
                  </a:cubicBezTo>
                  <a:cubicBezTo>
                    <a:pt x="1284" y="9589"/>
                    <a:pt x="1314" y="9619"/>
                    <a:pt x="1334" y="9629"/>
                  </a:cubicBezTo>
                  <a:lnTo>
                    <a:pt x="1374" y="9629"/>
                  </a:lnTo>
                  <a:cubicBezTo>
                    <a:pt x="1413" y="9629"/>
                    <a:pt x="1453" y="9599"/>
                    <a:pt x="1473" y="9559"/>
                  </a:cubicBezTo>
                  <a:lnTo>
                    <a:pt x="1542" y="9410"/>
                  </a:lnTo>
                  <a:cubicBezTo>
                    <a:pt x="1562" y="9350"/>
                    <a:pt x="1592" y="9281"/>
                    <a:pt x="1622" y="9221"/>
                  </a:cubicBezTo>
                  <a:cubicBezTo>
                    <a:pt x="1672" y="9091"/>
                    <a:pt x="1721" y="8972"/>
                    <a:pt x="1771" y="8853"/>
                  </a:cubicBezTo>
                  <a:cubicBezTo>
                    <a:pt x="1861" y="8624"/>
                    <a:pt x="1951" y="8395"/>
                    <a:pt x="2050" y="8137"/>
                  </a:cubicBezTo>
                  <a:cubicBezTo>
                    <a:pt x="2229" y="7639"/>
                    <a:pt x="2388" y="7152"/>
                    <a:pt x="2527" y="6684"/>
                  </a:cubicBezTo>
                  <a:cubicBezTo>
                    <a:pt x="2796" y="5729"/>
                    <a:pt x="3054" y="4794"/>
                    <a:pt x="3184" y="3830"/>
                  </a:cubicBezTo>
                  <a:cubicBezTo>
                    <a:pt x="3253" y="3302"/>
                    <a:pt x="3283" y="2835"/>
                    <a:pt x="3253" y="2387"/>
                  </a:cubicBezTo>
                  <a:cubicBezTo>
                    <a:pt x="3233" y="2109"/>
                    <a:pt x="3193" y="1821"/>
                    <a:pt x="3114" y="1532"/>
                  </a:cubicBezTo>
                  <a:cubicBezTo>
                    <a:pt x="3034" y="1204"/>
                    <a:pt x="2925" y="935"/>
                    <a:pt x="2796" y="696"/>
                  </a:cubicBezTo>
                  <a:cubicBezTo>
                    <a:pt x="2636" y="418"/>
                    <a:pt x="2477" y="229"/>
                    <a:pt x="2278" y="119"/>
                  </a:cubicBezTo>
                  <a:cubicBezTo>
                    <a:pt x="2179" y="50"/>
                    <a:pt x="2060" y="10"/>
                    <a:pt x="1940" y="0"/>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2"/>
            <p:cNvSpPr/>
            <p:nvPr/>
          </p:nvSpPr>
          <p:spPr>
            <a:xfrm>
              <a:off x="3382076" y="2123108"/>
              <a:ext cx="94833" cy="501604"/>
            </a:xfrm>
            <a:custGeom>
              <a:avLst/>
              <a:gdLst/>
              <a:ahLst/>
              <a:cxnLst/>
              <a:rect l="l" t="t" r="r" b="b"/>
              <a:pathLst>
                <a:path w="1811" h="9579" extrusionOk="0">
                  <a:moveTo>
                    <a:pt x="398" y="0"/>
                  </a:moveTo>
                  <a:cubicBezTo>
                    <a:pt x="368" y="0"/>
                    <a:pt x="328" y="10"/>
                    <a:pt x="288" y="10"/>
                  </a:cubicBezTo>
                  <a:cubicBezTo>
                    <a:pt x="368" y="1731"/>
                    <a:pt x="427" y="3442"/>
                    <a:pt x="388" y="5163"/>
                  </a:cubicBezTo>
                  <a:cubicBezTo>
                    <a:pt x="368" y="6108"/>
                    <a:pt x="318" y="7052"/>
                    <a:pt x="219" y="7987"/>
                  </a:cubicBezTo>
                  <a:cubicBezTo>
                    <a:pt x="159" y="8525"/>
                    <a:pt x="89" y="9052"/>
                    <a:pt x="0" y="9579"/>
                  </a:cubicBezTo>
                  <a:lnTo>
                    <a:pt x="10" y="9569"/>
                  </a:lnTo>
                  <a:lnTo>
                    <a:pt x="69" y="9430"/>
                  </a:lnTo>
                  <a:lnTo>
                    <a:pt x="89" y="9380"/>
                  </a:lnTo>
                  <a:lnTo>
                    <a:pt x="149" y="9231"/>
                  </a:lnTo>
                  <a:cubicBezTo>
                    <a:pt x="199" y="9112"/>
                    <a:pt x="248" y="8982"/>
                    <a:pt x="298" y="8863"/>
                  </a:cubicBezTo>
                  <a:cubicBezTo>
                    <a:pt x="388" y="8654"/>
                    <a:pt x="478" y="8425"/>
                    <a:pt x="577" y="8147"/>
                  </a:cubicBezTo>
                  <a:cubicBezTo>
                    <a:pt x="756" y="7649"/>
                    <a:pt x="915" y="7162"/>
                    <a:pt x="1054" y="6694"/>
                  </a:cubicBezTo>
                  <a:cubicBezTo>
                    <a:pt x="1323" y="5739"/>
                    <a:pt x="1581" y="4815"/>
                    <a:pt x="1720" y="3840"/>
                  </a:cubicBezTo>
                  <a:cubicBezTo>
                    <a:pt x="1791" y="3312"/>
                    <a:pt x="1810" y="2845"/>
                    <a:pt x="1780" y="2397"/>
                  </a:cubicBezTo>
                  <a:cubicBezTo>
                    <a:pt x="1771" y="2119"/>
                    <a:pt x="1720" y="1831"/>
                    <a:pt x="1641" y="1542"/>
                  </a:cubicBezTo>
                  <a:cubicBezTo>
                    <a:pt x="1561" y="1214"/>
                    <a:pt x="1452" y="945"/>
                    <a:pt x="1323" y="706"/>
                  </a:cubicBezTo>
                  <a:cubicBezTo>
                    <a:pt x="1174" y="428"/>
                    <a:pt x="1004" y="239"/>
                    <a:pt x="805" y="120"/>
                  </a:cubicBezTo>
                  <a:cubicBezTo>
                    <a:pt x="706" y="60"/>
                    <a:pt x="587" y="20"/>
                    <a:pt x="467" y="10"/>
                  </a:cubicBezTo>
                  <a:cubicBezTo>
                    <a:pt x="438" y="10"/>
                    <a:pt x="418" y="0"/>
                    <a:pt x="398" y="0"/>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2"/>
            <p:cNvSpPr/>
            <p:nvPr/>
          </p:nvSpPr>
          <p:spPr>
            <a:xfrm>
              <a:off x="3546659" y="1828816"/>
              <a:ext cx="154739" cy="586017"/>
            </a:xfrm>
            <a:custGeom>
              <a:avLst/>
              <a:gdLst/>
              <a:ahLst/>
              <a:cxnLst/>
              <a:rect l="l" t="t" r="r" b="b"/>
              <a:pathLst>
                <a:path w="2955" h="11191" extrusionOk="0">
                  <a:moveTo>
                    <a:pt x="1612" y="0"/>
                  </a:moveTo>
                  <a:cubicBezTo>
                    <a:pt x="1472" y="1950"/>
                    <a:pt x="1273" y="3890"/>
                    <a:pt x="995" y="5829"/>
                  </a:cubicBezTo>
                  <a:cubicBezTo>
                    <a:pt x="856" y="6824"/>
                    <a:pt x="686" y="7829"/>
                    <a:pt x="498" y="8823"/>
                  </a:cubicBezTo>
                  <a:cubicBezTo>
                    <a:pt x="348" y="9609"/>
                    <a:pt x="189" y="10395"/>
                    <a:pt x="0" y="11180"/>
                  </a:cubicBezTo>
                  <a:lnTo>
                    <a:pt x="20" y="11180"/>
                  </a:lnTo>
                  <a:cubicBezTo>
                    <a:pt x="30" y="11191"/>
                    <a:pt x="40" y="11191"/>
                    <a:pt x="60" y="11191"/>
                  </a:cubicBezTo>
                  <a:cubicBezTo>
                    <a:pt x="100" y="11191"/>
                    <a:pt x="129" y="11180"/>
                    <a:pt x="149" y="11151"/>
                  </a:cubicBezTo>
                  <a:cubicBezTo>
                    <a:pt x="179" y="11091"/>
                    <a:pt x="199" y="11032"/>
                    <a:pt x="229" y="10981"/>
                  </a:cubicBezTo>
                  <a:cubicBezTo>
                    <a:pt x="259" y="10922"/>
                    <a:pt x="288" y="10872"/>
                    <a:pt x="319" y="10813"/>
                  </a:cubicBezTo>
                  <a:lnTo>
                    <a:pt x="498" y="10455"/>
                  </a:lnTo>
                  <a:cubicBezTo>
                    <a:pt x="607" y="10225"/>
                    <a:pt x="726" y="9997"/>
                    <a:pt x="836" y="9768"/>
                  </a:cubicBezTo>
                  <a:cubicBezTo>
                    <a:pt x="1055" y="9290"/>
                    <a:pt x="1273" y="8823"/>
                    <a:pt x="1472" y="8355"/>
                  </a:cubicBezTo>
                  <a:cubicBezTo>
                    <a:pt x="1572" y="8127"/>
                    <a:pt x="1671" y="7868"/>
                    <a:pt x="1791" y="7530"/>
                  </a:cubicBezTo>
                  <a:cubicBezTo>
                    <a:pt x="2099" y="6665"/>
                    <a:pt x="2357" y="5780"/>
                    <a:pt x="2567" y="4904"/>
                  </a:cubicBezTo>
                  <a:cubicBezTo>
                    <a:pt x="2695" y="4357"/>
                    <a:pt x="2785" y="3859"/>
                    <a:pt x="2855" y="3382"/>
                  </a:cubicBezTo>
                  <a:cubicBezTo>
                    <a:pt x="2934" y="2835"/>
                    <a:pt x="2954" y="2378"/>
                    <a:pt x="2945" y="1960"/>
                  </a:cubicBezTo>
                  <a:cubicBezTo>
                    <a:pt x="2934" y="1731"/>
                    <a:pt x="2914" y="1522"/>
                    <a:pt x="2875" y="1313"/>
                  </a:cubicBezTo>
                  <a:cubicBezTo>
                    <a:pt x="2835" y="1124"/>
                    <a:pt x="2785" y="945"/>
                    <a:pt x="2715" y="786"/>
                  </a:cubicBezTo>
                  <a:cubicBezTo>
                    <a:pt x="2576" y="468"/>
                    <a:pt x="2348" y="219"/>
                    <a:pt x="2069" y="100"/>
                  </a:cubicBezTo>
                  <a:cubicBezTo>
                    <a:pt x="1930" y="40"/>
                    <a:pt x="1780" y="10"/>
                    <a:pt x="1612" y="0"/>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2"/>
            <p:cNvSpPr/>
            <p:nvPr/>
          </p:nvSpPr>
          <p:spPr>
            <a:xfrm>
              <a:off x="3722710" y="1859031"/>
              <a:ext cx="311519" cy="549571"/>
            </a:xfrm>
            <a:custGeom>
              <a:avLst/>
              <a:gdLst/>
              <a:ahLst/>
              <a:cxnLst/>
              <a:rect l="l" t="t" r="r" b="b"/>
              <a:pathLst>
                <a:path w="5949" h="10495" extrusionOk="0">
                  <a:moveTo>
                    <a:pt x="2268" y="7550"/>
                  </a:moveTo>
                  <a:lnTo>
                    <a:pt x="2268" y="7550"/>
                  </a:lnTo>
                  <a:cubicBezTo>
                    <a:pt x="2266" y="7553"/>
                    <a:pt x="2264" y="7556"/>
                    <a:pt x="2262" y="7560"/>
                  </a:cubicBezTo>
                  <a:lnTo>
                    <a:pt x="2262" y="7560"/>
                  </a:lnTo>
                  <a:cubicBezTo>
                    <a:pt x="2268" y="7559"/>
                    <a:pt x="2268" y="7558"/>
                    <a:pt x="2268" y="7550"/>
                  </a:cubicBezTo>
                  <a:close/>
                  <a:moveTo>
                    <a:pt x="5212" y="0"/>
                  </a:moveTo>
                  <a:cubicBezTo>
                    <a:pt x="5014" y="0"/>
                    <a:pt x="4815" y="40"/>
                    <a:pt x="4616" y="110"/>
                  </a:cubicBezTo>
                  <a:cubicBezTo>
                    <a:pt x="4377" y="189"/>
                    <a:pt x="4138" y="338"/>
                    <a:pt x="3899" y="537"/>
                  </a:cubicBezTo>
                  <a:cubicBezTo>
                    <a:pt x="3681" y="727"/>
                    <a:pt x="3471" y="945"/>
                    <a:pt x="3263" y="1214"/>
                  </a:cubicBezTo>
                  <a:cubicBezTo>
                    <a:pt x="3093" y="1443"/>
                    <a:pt x="2914" y="1711"/>
                    <a:pt x="2735" y="2029"/>
                  </a:cubicBezTo>
                  <a:cubicBezTo>
                    <a:pt x="2467" y="2487"/>
                    <a:pt x="2218" y="3014"/>
                    <a:pt x="1970" y="3631"/>
                  </a:cubicBezTo>
                  <a:cubicBezTo>
                    <a:pt x="1820" y="3989"/>
                    <a:pt x="1691" y="4337"/>
                    <a:pt x="1581" y="4675"/>
                  </a:cubicBezTo>
                  <a:cubicBezTo>
                    <a:pt x="1453" y="5083"/>
                    <a:pt x="1333" y="5511"/>
                    <a:pt x="1194" y="6068"/>
                  </a:cubicBezTo>
                  <a:cubicBezTo>
                    <a:pt x="1104" y="6446"/>
                    <a:pt x="1015" y="6834"/>
                    <a:pt x="925" y="7212"/>
                  </a:cubicBezTo>
                  <a:cubicBezTo>
                    <a:pt x="885" y="7391"/>
                    <a:pt x="845" y="7570"/>
                    <a:pt x="796" y="7759"/>
                  </a:cubicBezTo>
                  <a:cubicBezTo>
                    <a:pt x="607" y="8594"/>
                    <a:pt x="368" y="9559"/>
                    <a:pt x="0" y="10494"/>
                  </a:cubicBezTo>
                  <a:cubicBezTo>
                    <a:pt x="843" y="9582"/>
                    <a:pt x="1587" y="8600"/>
                    <a:pt x="2262" y="7560"/>
                  </a:cubicBezTo>
                  <a:lnTo>
                    <a:pt x="2262" y="7560"/>
                  </a:lnTo>
                  <a:cubicBezTo>
                    <a:pt x="2261" y="7560"/>
                    <a:pt x="2260" y="7560"/>
                    <a:pt x="2258" y="7560"/>
                  </a:cubicBezTo>
                  <a:cubicBezTo>
                    <a:pt x="2954" y="6505"/>
                    <a:pt x="3571" y="5391"/>
                    <a:pt x="4138" y="4257"/>
                  </a:cubicBezTo>
                  <a:cubicBezTo>
                    <a:pt x="4804" y="2915"/>
                    <a:pt x="5401" y="1542"/>
                    <a:pt x="5949" y="150"/>
                  </a:cubicBezTo>
                  <a:cubicBezTo>
                    <a:pt x="5799" y="90"/>
                    <a:pt x="5630" y="40"/>
                    <a:pt x="5441" y="20"/>
                  </a:cubicBezTo>
                  <a:cubicBezTo>
                    <a:pt x="5372" y="10"/>
                    <a:pt x="5292" y="0"/>
                    <a:pt x="5212" y="0"/>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2"/>
            <p:cNvSpPr/>
            <p:nvPr/>
          </p:nvSpPr>
          <p:spPr>
            <a:xfrm>
              <a:off x="3579963" y="2394463"/>
              <a:ext cx="511030" cy="175580"/>
            </a:xfrm>
            <a:custGeom>
              <a:avLst/>
              <a:gdLst/>
              <a:ahLst/>
              <a:cxnLst/>
              <a:rect l="l" t="t" r="r" b="b"/>
              <a:pathLst>
                <a:path w="9759" h="3353" extrusionOk="0">
                  <a:moveTo>
                    <a:pt x="8067" y="0"/>
                  </a:moveTo>
                  <a:cubicBezTo>
                    <a:pt x="7888" y="0"/>
                    <a:pt x="7700" y="11"/>
                    <a:pt x="7481" y="31"/>
                  </a:cubicBezTo>
                  <a:cubicBezTo>
                    <a:pt x="7073" y="70"/>
                    <a:pt x="6635" y="150"/>
                    <a:pt x="6108" y="269"/>
                  </a:cubicBezTo>
                  <a:cubicBezTo>
                    <a:pt x="5760" y="339"/>
                    <a:pt x="5452" y="429"/>
                    <a:pt x="5153" y="528"/>
                  </a:cubicBezTo>
                  <a:cubicBezTo>
                    <a:pt x="4736" y="657"/>
                    <a:pt x="4318" y="826"/>
                    <a:pt x="3880" y="1035"/>
                  </a:cubicBezTo>
                  <a:cubicBezTo>
                    <a:pt x="2994" y="1443"/>
                    <a:pt x="2169" y="1950"/>
                    <a:pt x="1473" y="2388"/>
                  </a:cubicBezTo>
                  <a:cubicBezTo>
                    <a:pt x="1164" y="2587"/>
                    <a:pt x="866" y="2786"/>
                    <a:pt x="558" y="2984"/>
                  </a:cubicBezTo>
                  <a:lnTo>
                    <a:pt x="428" y="3064"/>
                  </a:lnTo>
                  <a:lnTo>
                    <a:pt x="339" y="3134"/>
                  </a:lnTo>
                  <a:lnTo>
                    <a:pt x="1" y="3353"/>
                  </a:lnTo>
                  <a:cubicBezTo>
                    <a:pt x="1592" y="2805"/>
                    <a:pt x="3244" y="2497"/>
                    <a:pt x="4875" y="2179"/>
                  </a:cubicBezTo>
                  <a:cubicBezTo>
                    <a:pt x="6526" y="1851"/>
                    <a:pt x="8187" y="1512"/>
                    <a:pt x="9758" y="926"/>
                  </a:cubicBezTo>
                  <a:cubicBezTo>
                    <a:pt x="9729" y="736"/>
                    <a:pt x="9639" y="568"/>
                    <a:pt x="9510" y="429"/>
                  </a:cubicBezTo>
                  <a:cubicBezTo>
                    <a:pt x="9380" y="299"/>
                    <a:pt x="9201" y="190"/>
                    <a:pt x="8963" y="120"/>
                  </a:cubicBezTo>
                  <a:cubicBezTo>
                    <a:pt x="8764" y="60"/>
                    <a:pt x="8535" y="20"/>
                    <a:pt x="8257" y="11"/>
                  </a:cubicBezTo>
                  <a:cubicBezTo>
                    <a:pt x="8197" y="0"/>
                    <a:pt x="8127" y="0"/>
                    <a:pt x="8067" y="0"/>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2"/>
            <p:cNvSpPr/>
            <p:nvPr/>
          </p:nvSpPr>
          <p:spPr>
            <a:xfrm>
              <a:off x="3275775" y="1882962"/>
              <a:ext cx="752223" cy="845066"/>
            </a:xfrm>
            <a:custGeom>
              <a:avLst/>
              <a:gdLst/>
              <a:ahLst/>
              <a:cxnLst/>
              <a:rect l="l" t="t" r="r" b="b"/>
              <a:pathLst>
                <a:path w="14365" h="16138" extrusionOk="0">
                  <a:moveTo>
                    <a:pt x="14305" y="1"/>
                  </a:moveTo>
                  <a:cubicBezTo>
                    <a:pt x="14285" y="1"/>
                    <a:pt x="14265" y="11"/>
                    <a:pt x="14265" y="31"/>
                  </a:cubicBezTo>
                  <a:cubicBezTo>
                    <a:pt x="14026" y="677"/>
                    <a:pt x="13767" y="1304"/>
                    <a:pt x="13498" y="1930"/>
                  </a:cubicBezTo>
                  <a:cubicBezTo>
                    <a:pt x="13359" y="2249"/>
                    <a:pt x="13220" y="2567"/>
                    <a:pt x="13071" y="2876"/>
                  </a:cubicBezTo>
                  <a:cubicBezTo>
                    <a:pt x="12921" y="3194"/>
                    <a:pt x="12762" y="3502"/>
                    <a:pt x="12603" y="3811"/>
                  </a:cubicBezTo>
                  <a:cubicBezTo>
                    <a:pt x="11738" y="5511"/>
                    <a:pt x="10704" y="7113"/>
                    <a:pt x="9540" y="8625"/>
                  </a:cubicBezTo>
                  <a:cubicBezTo>
                    <a:pt x="9251" y="9012"/>
                    <a:pt x="8943" y="9371"/>
                    <a:pt x="8615" y="9729"/>
                  </a:cubicBezTo>
                  <a:lnTo>
                    <a:pt x="8664" y="9679"/>
                  </a:lnTo>
                  <a:lnTo>
                    <a:pt x="8664" y="9679"/>
                  </a:lnTo>
                  <a:cubicBezTo>
                    <a:pt x="7471" y="10992"/>
                    <a:pt x="6108" y="12126"/>
                    <a:pt x="4646" y="13121"/>
                  </a:cubicBezTo>
                  <a:cubicBezTo>
                    <a:pt x="4358" y="13320"/>
                    <a:pt x="4069" y="13519"/>
                    <a:pt x="3770" y="13707"/>
                  </a:cubicBezTo>
                  <a:cubicBezTo>
                    <a:pt x="3781" y="13698"/>
                    <a:pt x="3801" y="13687"/>
                    <a:pt x="3810" y="13678"/>
                  </a:cubicBezTo>
                  <a:lnTo>
                    <a:pt x="3810" y="13678"/>
                  </a:lnTo>
                  <a:cubicBezTo>
                    <a:pt x="2647" y="14424"/>
                    <a:pt x="1423" y="15090"/>
                    <a:pt x="180" y="15687"/>
                  </a:cubicBezTo>
                  <a:cubicBezTo>
                    <a:pt x="61" y="15737"/>
                    <a:pt x="1" y="15886"/>
                    <a:pt x="61" y="15995"/>
                  </a:cubicBezTo>
                  <a:cubicBezTo>
                    <a:pt x="97" y="16083"/>
                    <a:pt x="187" y="16138"/>
                    <a:pt x="279" y="16138"/>
                  </a:cubicBezTo>
                  <a:cubicBezTo>
                    <a:pt x="313" y="16138"/>
                    <a:pt x="347" y="16131"/>
                    <a:pt x="379" y="16115"/>
                  </a:cubicBezTo>
                  <a:cubicBezTo>
                    <a:pt x="1970" y="15359"/>
                    <a:pt x="3522" y="14483"/>
                    <a:pt x="4984" y="13479"/>
                  </a:cubicBezTo>
                  <a:cubicBezTo>
                    <a:pt x="6456" y="12474"/>
                    <a:pt x="7829" y="11330"/>
                    <a:pt x="9013" y="9998"/>
                  </a:cubicBezTo>
                  <a:cubicBezTo>
                    <a:pt x="9301" y="9679"/>
                    <a:pt x="9570" y="9351"/>
                    <a:pt x="9828" y="9012"/>
                  </a:cubicBezTo>
                  <a:cubicBezTo>
                    <a:pt x="10107" y="8634"/>
                    <a:pt x="10375" y="8247"/>
                    <a:pt x="10624" y="7859"/>
                  </a:cubicBezTo>
                  <a:cubicBezTo>
                    <a:pt x="10892" y="7461"/>
                    <a:pt x="11141" y="7053"/>
                    <a:pt x="11370" y="6636"/>
                  </a:cubicBezTo>
                  <a:cubicBezTo>
                    <a:pt x="11609" y="6218"/>
                    <a:pt x="11847" y="5790"/>
                    <a:pt x="12066" y="5362"/>
                  </a:cubicBezTo>
                  <a:cubicBezTo>
                    <a:pt x="12295" y="4934"/>
                    <a:pt x="12504" y="4507"/>
                    <a:pt x="12713" y="4069"/>
                  </a:cubicBezTo>
                  <a:cubicBezTo>
                    <a:pt x="12822" y="3850"/>
                    <a:pt x="12921" y="3632"/>
                    <a:pt x="13021" y="3413"/>
                  </a:cubicBezTo>
                  <a:cubicBezTo>
                    <a:pt x="13120" y="3194"/>
                    <a:pt x="13210" y="2965"/>
                    <a:pt x="13299" y="2746"/>
                  </a:cubicBezTo>
                  <a:cubicBezTo>
                    <a:pt x="13489" y="2308"/>
                    <a:pt x="13677" y="1861"/>
                    <a:pt x="13847" y="1423"/>
                  </a:cubicBezTo>
                  <a:cubicBezTo>
                    <a:pt x="14016" y="975"/>
                    <a:pt x="14185" y="528"/>
                    <a:pt x="14344" y="90"/>
                  </a:cubicBezTo>
                  <a:cubicBezTo>
                    <a:pt x="14344" y="80"/>
                    <a:pt x="14344" y="71"/>
                    <a:pt x="14354" y="60"/>
                  </a:cubicBezTo>
                  <a:cubicBezTo>
                    <a:pt x="14364" y="20"/>
                    <a:pt x="14334" y="1"/>
                    <a:pt x="14305"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2"/>
            <p:cNvSpPr/>
            <p:nvPr/>
          </p:nvSpPr>
          <p:spPr>
            <a:xfrm>
              <a:off x="3462247" y="1861649"/>
              <a:ext cx="166207" cy="762591"/>
            </a:xfrm>
            <a:custGeom>
              <a:avLst/>
              <a:gdLst/>
              <a:ahLst/>
              <a:cxnLst/>
              <a:rect l="l" t="t" r="r" b="b"/>
              <a:pathLst>
                <a:path w="3174" h="14563" extrusionOk="0">
                  <a:moveTo>
                    <a:pt x="3124" y="0"/>
                  </a:moveTo>
                  <a:cubicBezTo>
                    <a:pt x="3104" y="0"/>
                    <a:pt x="3084" y="10"/>
                    <a:pt x="3084" y="40"/>
                  </a:cubicBezTo>
                  <a:cubicBezTo>
                    <a:pt x="3084" y="955"/>
                    <a:pt x="3045" y="1870"/>
                    <a:pt x="2965" y="2785"/>
                  </a:cubicBezTo>
                  <a:cubicBezTo>
                    <a:pt x="2925" y="3252"/>
                    <a:pt x="2866" y="3720"/>
                    <a:pt x="2806" y="4187"/>
                  </a:cubicBezTo>
                  <a:cubicBezTo>
                    <a:pt x="2746" y="4655"/>
                    <a:pt x="2676" y="5133"/>
                    <a:pt x="2607" y="5600"/>
                  </a:cubicBezTo>
                  <a:cubicBezTo>
                    <a:pt x="2557" y="5889"/>
                    <a:pt x="2497" y="6187"/>
                    <a:pt x="2448" y="6475"/>
                  </a:cubicBezTo>
                  <a:cubicBezTo>
                    <a:pt x="2388" y="6764"/>
                    <a:pt x="2338" y="7052"/>
                    <a:pt x="2269" y="7341"/>
                  </a:cubicBezTo>
                  <a:cubicBezTo>
                    <a:pt x="2269" y="7341"/>
                    <a:pt x="2270" y="7340"/>
                    <a:pt x="2270" y="7340"/>
                  </a:cubicBezTo>
                  <a:lnTo>
                    <a:pt x="2270" y="7340"/>
                  </a:lnTo>
                  <a:cubicBezTo>
                    <a:pt x="2073" y="8242"/>
                    <a:pt x="1847" y="9144"/>
                    <a:pt x="1582" y="10027"/>
                  </a:cubicBezTo>
                  <a:cubicBezTo>
                    <a:pt x="1304" y="10922"/>
                    <a:pt x="1005" y="11807"/>
                    <a:pt x="677" y="12682"/>
                  </a:cubicBezTo>
                  <a:cubicBezTo>
                    <a:pt x="567" y="12961"/>
                    <a:pt x="468" y="13230"/>
                    <a:pt x="359" y="13498"/>
                  </a:cubicBezTo>
                  <a:cubicBezTo>
                    <a:pt x="249" y="13767"/>
                    <a:pt x="130" y="14035"/>
                    <a:pt x="10" y="14304"/>
                  </a:cubicBezTo>
                  <a:cubicBezTo>
                    <a:pt x="1" y="14333"/>
                    <a:pt x="1" y="14363"/>
                    <a:pt x="1" y="14403"/>
                  </a:cubicBezTo>
                  <a:cubicBezTo>
                    <a:pt x="10" y="14453"/>
                    <a:pt x="41" y="14492"/>
                    <a:pt x="80" y="14523"/>
                  </a:cubicBezTo>
                  <a:cubicBezTo>
                    <a:pt x="130" y="14552"/>
                    <a:pt x="180" y="14562"/>
                    <a:pt x="229" y="14562"/>
                  </a:cubicBezTo>
                  <a:cubicBezTo>
                    <a:pt x="269" y="14552"/>
                    <a:pt x="329" y="14523"/>
                    <a:pt x="359" y="14472"/>
                  </a:cubicBezTo>
                  <a:cubicBezTo>
                    <a:pt x="478" y="14244"/>
                    <a:pt x="598" y="14015"/>
                    <a:pt x="707" y="13787"/>
                  </a:cubicBezTo>
                  <a:cubicBezTo>
                    <a:pt x="817" y="13557"/>
                    <a:pt x="916" y="13329"/>
                    <a:pt x="1015" y="13090"/>
                  </a:cubicBezTo>
                  <a:cubicBezTo>
                    <a:pt x="1204" y="12642"/>
                    <a:pt x="1374" y="12185"/>
                    <a:pt x="1522" y="11727"/>
                  </a:cubicBezTo>
                  <a:cubicBezTo>
                    <a:pt x="1821" y="10852"/>
                    <a:pt x="2050" y="9957"/>
                    <a:pt x="2249" y="9052"/>
                  </a:cubicBezTo>
                  <a:cubicBezTo>
                    <a:pt x="2348" y="8584"/>
                    <a:pt x="2448" y="8117"/>
                    <a:pt x="2527" y="7649"/>
                  </a:cubicBezTo>
                  <a:cubicBezTo>
                    <a:pt x="2577" y="7410"/>
                    <a:pt x="2607" y="7182"/>
                    <a:pt x="2647" y="6943"/>
                  </a:cubicBezTo>
                  <a:cubicBezTo>
                    <a:pt x="2687" y="6714"/>
                    <a:pt x="2726" y="6475"/>
                    <a:pt x="2756" y="6247"/>
                  </a:cubicBezTo>
                  <a:cubicBezTo>
                    <a:pt x="2826" y="5769"/>
                    <a:pt x="2885" y="5301"/>
                    <a:pt x="2935" y="4824"/>
                  </a:cubicBezTo>
                  <a:cubicBezTo>
                    <a:pt x="2985" y="4357"/>
                    <a:pt x="3025" y="3889"/>
                    <a:pt x="3054" y="3412"/>
                  </a:cubicBezTo>
                  <a:cubicBezTo>
                    <a:pt x="3134" y="2288"/>
                    <a:pt x="3174" y="1164"/>
                    <a:pt x="3174" y="49"/>
                  </a:cubicBezTo>
                  <a:cubicBezTo>
                    <a:pt x="3174" y="20"/>
                    <a:pt x="3154" y="0"/>
                    <a:pt x="3134"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2"/>
            <p:cNvSpPr/>
            <p:nvPr/>
          </p:nvSpPr>
          <p:spPr>
            <a:xfrm>
              <a:off x="3354951" y="2163743"/>
              <a:ext cx="54721" cy="522812"/>
            </a:xfrm>
            <a:custGeom>
              <a:avLst/>
              <a:gdLst/>
              <a:ahLst/>
              <a:cxnLst/>
              <a:rect l="l" t="t" r="r" b="b"/>
              <a:pathLst>
                <a:path w="1045" h="9984" extrusionOk="0">
                  <a:moveTo>
                    <a:pt x="816" y="0"/>
                  </a:moveTo>
                  <a:cubicBezTo>
                    <a:pt x="797" y="0"/>
                    <a:pt x="766" y="20"/>
                    <a:pt x="766" y="40"/>
                  </a:cubicBezTo>
                  <a:cubicBezTo>
                    <a:pt x="777" y="935"/>
                    <a:pt x="816" y="1831"/>
                    <a:pt x="836" y="2726"/>
                  </a:cubicBezTo>
                  <a:cubicBezTo>
                    <a:pt x="856" y="3183"/>
                    <a:pt x="856" y="3650"/>
                    <a:pt x="856" y="4108"/>
                  </a:cubicBezTo>
                  <a:lnTo>
                    <a:pt x="856" y="4804"/>
                  </a:lnTo>
                  <a:cubicBezTo>
                    <a:pt x="846" y="5033"/>
                    <a:pt x="836" y="5272"/>
                    <a:pt x="826" y="5501"/>
                  </a:cubicBezTo>
                  <a:cubicBezTo>
                    <a:pt x="806" y="5918"/>
                    <a:pt x="766" y="6346"/>
                    <a:pt x="717" y="6764"/>
                  </a:cubicBezTo>
                  <a:cubicBezTo>
                    <a:pt x="667" y="7172"/>
                    <a:pt x="607" y="7570"/>
                    <a:pt x="518" y="7967"/>
                  </a:cubicBezTo>
                  <a:lnTo>
                    <a:pt x="518" y="7987"/>
                  </a:lnTo>
                  <a:cubicBezTo>
                    <a:pt x="448" y="8286"/>
                    <a:pt x="368" y="8584"/>
                    <a:pt x="289" y="8873"/>
                  </a:cubicBezTo>
                  <a:cubicBezTo>
                    <a:pt x="249" y="9022"/>
                    <a:pt x="200" y="9161"/>
                    <a:pt x="160" y="9311"/>
                  </a:cubicBezTo>
                  <a:cubicBezTo>
                    <a:pt x="140" y="9390"/>
                    <a:pt x="120" y="9470"/>
                    <a:pt x="90" y="9539"/>
                  </a:cubicBezTo>
                  <a:cubicBezTo>
                    <a:pt x="70" y="9619"/>
                    <a:pt x="50" y="9698"/>
                    <a:pt x="21" y="9768"/>
                  </a:cubicBezTo>
                  <a:cubicBezTo>
                    <a:pt x="1" y="9857"/>
                    <a:pt x="41" y="9947"/>
                    <a:pt x="120" y="9977"/>
                  </a:cubicBezTo>
                  <a:cubicBezTo>
                    <a:pt x="137" y="9981"/>
                    <a:pt x="154" y="9984"/>
                    <a:pt x="170" y="9984"/>
                  </a:cubicBezTo>
                  <a:cubicBezTo>
                    <a:pt x="193" y="9984"/>
                    <a:pt x="216" y="9979"/>
                    <a:pt x="240" y="9967"/>
                  </a:cubicBezTo>
                  <a:cubicBezTo>
                    <a:pt x="279" y="9957"/>
                    <a:pt x="309" y="9917"/>
                    <a:pt x="329" y="9877"/>
                  </a:cubicBezTo>
                  <a:cubicBezTo>
                    <a:pt x="349" y="9828"/>
                    <a:pt x="368" y="9788"/>
                    <a:pt x="388" y="9738"/>
                  </a:cubicBezTo>
                  <a:lnTo>
                    <a:pt x="448" y="9589"/>
                  </a:lnTo>
                  <a:cubicBezTo>
                    <a:pt x="498" y="9479"/>
                    <a:pt x="538" y="9370"/>
                    <a:pt x="567" y="9260"/>
                  </a:cubicBezTo>
                  <a:cubicBezTo>
                    <a:pt x="637" y="9042"/>
                    <a:pt x="687" y="8813"/>
                    <a:pt x="737" y="8584"/>
                  </a:cubicBezTo>
                  <a:cubicBezTo>
                    <a:pt x="836" y="8146"/>
                    <a:pt x="896" y="7699"/>
                    <a:pt x="945" y="7251"/>
                  </a:cubicBezTo>
                  <a:cubicBezTo>
                    <a:pt x="1045" y="6336"/>
                    <a:pt x="1045" y="5411"/>
                    <a:pt x="1025" y="4486"/>
                  </a:cubicBezTo>
                  <a:cubicBezTo>
                    <a:pt x="1005" y="3422"/>
                    <a:pt x="936" y="2368"/>
                    <a:pt x="886" y="1303"/>
                  </a:cubicBezTo>
                  <a:lnTo>
                    <a:pt x="886" y="1313"/>
                  </a:lnTo>
                  <a:cubicBezTo>
                    <a:pt x="866" y="885"/>
                    <a:pt x="856" y="467"/>
                    <a:pt x="846" y="50"/>
                  </a:cubicBezTo>
                  <a:cubicBezTo>
                    <a:pt x="846" y="20"/>
                    <a:pt x="836" y="0"/>
                    <a:pt x="816"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2"/>
            <p:cNvSpPr/>
            <p:nvPr/>
          </p:nvSpPr>
          <p:spPr>
            <a:xfrm>
              <a:off x="3447689" y="2451751"/>
              <a:ext cx="610995" cy="184325"/>
            </a:xfrm>
            <a:custGeom>
              <a:avLst/>
              <a:gdLst/>
              <a:ahLst/>
              <a:cxnLst/>
              <a:rect l="l" t="t" r="r" b="b"/>
              <a:pathLst>
                <a:path w="11668" h="3520" extrusionOk="0">
                  <a:moveTo>
                    <a:pt x="3093" y="2338"/>
                  </a:moveTo>
                  <a:lnTo>
                    <a:pt x="3093" y="2338"/>
                  </a:lnTo>
                  <a:cubicBezTo>
                    <a:pt x="3075" y="2345"/>
                    <a:pt x="3056" y="2352"/>
                    <a:pt x="3038" y="2358"/>
                  </a:cubicBezTo>
                  <a:lnTo>
                    <a:pt x="3038" y="2358"/>
                  </a:lnTo>
                  <a:cubicBezTo>
                    <a:pt x="3056" y="2357"/>
                    <a:pt x="3075" y="2347"/>
                    <a:pt x="3093" y="2338"/>
                  </a:cubicBezTo>
                  <a:close/>
                  <a:moveTo>
                    <a:pt x="11579" y="1"/>
                  </a:moveTo>
                  <a:cubicBezTo>
                    <a:pt x="11539" y="20"/>
                    <a:pt x="11499" y="31"/>
                    <a:pt x="11469" y="40"/>
                  </a:cubicBezTo>
                  <a:lnTo>
                    <a:pt x="11479" y="40"/>
                  </a:lnTo>
                  <a:cubicBezTo>
                    <a:pt x="10544" y="359"/>
                    <a:pt x="9589" y="588"/>
                    <a:pt x="8634" y="767"/>
                  </a:cubicBezTo>
                  <a:cubicBezTo>
                    <a:pt x="8146" y="856"/>
                    <a:pt x="7659" y="946"/>
                    <a:pt x="7182" y="1025"/>
                  </a:cubicBezTo>
                  <a:cubicBezTo>
                    <a:pt x="6694" y="1105"/>
                    <a:pt x="6207" y="1185"/>
                    <a:pt x="5719" y="1274"/>
                  </a:cubicBezTo>
                  <a:cubicBezTo>
                    <a:pt x="5242" y="1364"/>
                    <a:pt x="4755" y="1463"/>
                    <a:pt x="4278" y="1572"/>
                  </a:cubicBezTo>
                  <a:cubicBezTo>
                    <a:pt x="3800" y="1682"/>
                    <a:pt x="3332" y="1811"/>
                    <a:pt x="2865" y="1970"/>
                  </a:cubicBezTo>
                  <a:cubicBezTo>
                    <a:pt x="2388" y="2120"/>
                    <a:pt x="1920" y="2288"/>
                    <a:pt x="1473" y="2498"/>
                  </a:cubicBezTo>
                  <a:cubicBezTo>
                    <a:pt x="1243" y="2597"/>
                    <a:pt x="1025" y="2706"/>
                    <a:pt x="816" y="2825"/>
                  </a:cubicBezTo>
                  <a:cubicBezTo>
                    <a:pt x="597" y="2945"/>
                    <a:pt x="388" y="3084"/>
                    <a:pt x="189" y="3223"/>
                  </a:cubicBezTo>
                  <a:cubicBezTo>
                    <a:pt x="140" y="3254"/>
                    <a:pt x="89" y="3293"/>
                    <a:pt x="50" y="3323"/>
                  </a:cubicBezTo>
                  <a:cubicBezTo>
                    <a:pt x="10" y="3353"/>
                    <a:pt x="0" y="3422"/>
                    <a:pt x="20" y="3462"/>
                  </a:cubicBezTo>
                  <a:cubicBezTo>
                    <a:pt x="42" y="3499"/>
                    <a:pt x="81" y="3520"/>
                    <a:pt x="123" y="3520"/>
                  </a:cubicBezTo>
                  <a:cubicBezTo>
                    <a:pt x="138" y="3520"/>
                    <a:pt x="154" y="3517"/>
                    <a:pt x="169" y="3512"/>
                  </a:cubicBezTo>
                  <a:cubicBezTo>
                    <a:pt x="398" y="3402"/>
                    <a:pt x="637" y="3303"/>
                    <a:pt x="876" y="3203"/>
                  </a:cubicBezTo>
                  <a:cubicBezTo>
                    <a:pt x="1114" y="3104"/>
                    <a:pt x="1363" y="3005"/>
                    <a:pt x="1601" y="2905"/>
                  </a:cubicBezTo>
                  <a:cubicBezTo>
                    <a:pt x="2081" y="2713"/>
                    <a:pt x="2551" y="2531"/>
                    <a:pt x="3038" y="2358"/>
                  </a:cubicBezTo>
                  <a:lnTo>
                    <a:pt x="3038" y="2358"/>
                  </a:lnTo>
                  <a:cubicBezTo>
                    <a:pt x="3036" y="2358"/>
                    <a:pt x="3035" y="2358"/>
                    <a:pt x="3034" y="2358"/>
                  </a:cubicBezTo>
                  <a:cubicBezTo>
                    <a:pt x="3502" y="2199"/>
                    <a:pt x="3969" y="2050"/>
                    <a:pt x="4446" y="1921"/>
                  </a:cubicBezTo>
                  <a:cubicBezTo>
                    <a:pt x="4914" y="1781"/>
                    <a:pt x="5392" y="1672"/>
                    <a:pt x="5869" y="1552"/>
                  </a:cubicBezTo>
                  <a:cubicBezTo>
                    <a:pt x="6346" y="1443"/>
                    <a:pt x="6833" y="1344"/>
                    <a:pt x="7311" y="1234"/>
                  </a:cubicBezTo>
                  <a:cubicBezTo>
                    <a:pt x="7788" y="1135"/>
                    <a:pt x="8276" y="1035"/>
                    <a:pt x="8754" y="926"/>
                  </a:cubicBezTo>
                  <a:cubicBezTo>
                    <a:pt x="9728" y="697"/>
                    <a:pt x="10693" y="449"/>
                    <a:pt x="11628" y="110"/>
                  </a:cubicBezTo>
                  <a:cubicBezTo>
                    <a:pt x="11658" y="100"/>
                    <a:pt x="11668" y="60"/>
                    <a:pt x="11658" y="31"/>
                  </a:cubicBezTo>
                  <a:cubicBezTo>
                    <a:pt x="11648" y="11"/>
                    <a:pt x="11628" y="1"/>
                    <a:pt x="11608"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2"/>
            <p:cNvSpPr/>
            <p:nvPr/>
          </p:nvSpPr>
          <p:spPr>
            <a:xfrm>
              <a:off x="3371079" y="2175682"/>
              <a:ext cx="51108" cy="43515"/>
            </a:xfrm>
            <a:custGeom>
              <a:avLst/>
              <a:gdLst/>
              <a:ahLst/>
              <a:cxnLst/>
              <a:rect l="l" t="t" r="r" b="b"/>
              <a:pathLst>
                <a:path w="976" h="831" extrusionOk="0">
                  <a:moveTo>
                    <a:pt x="21" y="1"/>
                  </a:moveTo>
                  <a:cubicBezTo>
                    <a:pt x="1" y="11"/>
                    <a:pt x="1" y="41"/>
                    <a:pt x="11" y="60"/>
                  </a:cubicBezTo>
                  <a:cubicBezTo>
                    <a:pt x="51" y="160"/>
                    <a:pt x="100" y="270"/>
                    <a:pt x="150" y="369"/>
                  </a:cubicBezTo>
                  <a:cubicBezTo>
                    <a:pt x="190" y="449"/>
                    <a:pt x="230" y="528"/>
                    <a:pt x="279" y="608"/>
                  </a:cubicBezTo>
                  <a:cubicBezTo>
                    <a:pt x="310" y="657"/>
                    <a:pt x="349" y="717"/>
                    <a:pt x="399" y="757"/>
                  </a:cubicBezTo>
                  <a:cubicBezTo>
                    <a:pt x="429" y="787"/>
                    <a:pt x="469" y="816"/>
                    <a:pt x="518" y="827"/>
                  </a:cubicBezTo>
                  <a:cubicBezTo>
                    <a:pt x="529" y="829"/>
                    <a:pt x="539" y="830"/>
                    <a:pt x="550" y="830"/>
                  </a:cubicBezTo>
                  <a:cubicBezTo>
                    <a:pt x="579" y="830"/>
                    <a:pt x="608" y="821"/>
                    <a:pt x="637" y="807"/>
                  </a:cubicBezTo>
                  <a:cubicBezTo>
                    <a:pt x="688" y="777"/>
                    <a:pt x="717" y="727"/>
                    <a:pt x="747" y="677"/>
                  </a:cubicBezTo>
                  <a:cubicBezTo>
                    <a:pt x="787" y="608"/>
                    <a:pt x="827" y="528"/>
                    <a:pt x="856" y="449"/>
                  </a:cubicBezTo>
                  <a:cubicBezTo>
                    <a:pt x="906" y="319"/>
                    <a:pt x="936" y="200"/>
                    <a:pt x="976" y="71"/>
                  </a:cubicBezTo>
                  <a:lnTo>
                    <a:pt x="976" y="41"/>
                  </a:lnTo>
                  <a:cubicBezTo>
                    <a:pt x="966" y="31"/>
                    <a:pt x="956" y="21"/>
                    <a:pt x="946" y="21"/>
                  </a:cubicBezTo>
                  <a:cubicBezTo>
                    <a:pt x="943" y="18"/>
                    <a:pt x="939" y="17"/>
                    <a:pt x="935" y="17"/>
                  </a:cubicBezTo>
                  <a:cubicBezTo>
                    <a:pt x="921" y="17"/>
                    <a:pt x="904" y="26"/>
                    <a:pt x="896" y="41"/>
                  </a:cubicBezTo>
                  <a:cubicBezTo>
                    <a:pt x="867" y="150"/>
                    <a:pt x="836" y="270"/>
                    <a:pt x="797" y="379"/>
                  </a:cubicBezTo>
                  <a:cubicBezTo>
                    <a:pt x="767" y="449"/>
                    <a:pt x="737" y="528"/>
                    <a:pt x="707" y="598"/>
                  </a:cubicBezTo>
                  <a:cubicBezTo>
                    <a:pt x="697" y="598"/>
                    <a:pt x="697" y="598"/>
                    <a:pt x="697" y="608"/>
                  </a:cubicBezTo>
                  <a:lnTo>
                    <a:pt x="697" y="598"/>
                  </a:lnTo>
                  <a:cubicBezTo>
                    <a:pt x="677" y="637"/>
                    <a:pt x="657" y="677"/>
                    <a:pt x="628" y="707"/>
                  </a:cubicBezTo>
                  <a:cubicBezTo>
                    <a:pt x="617" y="717"/>
                    <a:pt x="608" y="727"/>
                    <a:pt x="588" y="737"/>
                  </a:cubicBezTo>
                  <a:cubicBezTo>
                    <a:pt x="588" y="737"/>
                    <a:pt x="578" y="747"/>
                    <a:pt x="568" y="747"/>
                  </a:cubicBezTo>
                  <a:lnTo>
                    <a:pt x="528" y="747"/>
                  </a:lnTo>
                  <a:cubicBezTo>
                    <a:pt x="518" y="747"/>
                    <a:pt x="508" y="737"/>
                    <a:pt x="498" y="737"/>
                  </a:cubicBezTo>
                  <a:cubicBezTo>
                    <a:pt x="489" y="727"/>
                    <a:pt x="469" y="717"/>
                    <a:pt x="458" y="707"/>
                  </a:cubicBezTo>
                  <a:cubicBezTo>
                    <a:pt x="412" y="660"/>
                    <a:pt x="373" y="613"/>
                    <a:pt x="344" y="558"/>
                  </a:cubicBezTo>
                  <a:lnTo>
                    <a:pt x="344" y="558"/>
                  </a:lnTo>
                  <a:cubicBezTo>
                    <a:pt x="345" y="558"/>
                    <a:pt x="347" y="558"/>
                    <a:pt x="349" y="558"/>
                  </a:cubicBezTo>
                  <a:cubicBezTo>
                    <a:pt x="299" y="489"/>
                    <a:pt x="259" y="418"/>
                    <a:pt x="220" y="339"/>
                  </a:cubicBezTo>
                  <a:cubicBezTo>
                    <a:pt x="170" y="230"/>
                    <a:pt x="120" y="130"/>
                    <a:pt x="80" y="21"/>
                  </a:cubicBezTo>
                  <a:cubicBezTo>
                    <a:pt x="71" y="11"/>
                    <a:pt x="60" y="1"/>
                    <a:pt x="41"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2"/>
            <p:cNvSpPr/>
            <p:nvPr/>
          </p:nvSpPr>
          <p:spPr>
            <a:xfrm>
              <a:off x="3350814" y="2238206"/>
              <a:ext cx="85983" cy="71950"/>
            </a:xfrm>
            <a:custGeom>
              <a:avLst/>
              <a:gdLst/>
              <a:ahLst/>
              <a:cxnLst/>
              <a:rect l="l" t="t" r="r" b="b"/>
              <a:pathLst>
                <a:path w="1642" h="1374" extrusionOk="0">
                  <a:moveTo>
                    <a:pt x="50" y="0"/>
                  </a:moveTo>
                  <a:cubicBezTo>
                    <a:pt x="40" y="0"/>
                    <a:pt x="30" y="0"/>
                    <a:pt x="20" y="11"/>
                  </a:cubicBezTo>
                  <a:cubicBezTo>
                    <a:pt x="10" y="11"/>
                    <a:pt x="10" y="20"/>
                    <a:pt x="10" y="31"/>
                  </a:cubicBezTo>
                  <a:cubicBezTo>
                    <a:pt x="0" y="40"/>
                    <a:pt x="10" y="50"/>
                    <a:pt x="10" y="60"/>
                  </a:cubicBezTo>
                  <a:cubicBezTo>
                    <a:pt x="19" y="69"/>
                    <a:pt x="27" y="77"/>
                    <a:pt x="36" y="92"/>
                  </a:cubicBezTo>
                  <a:lnTo>
                    <a:pt x="36" y="92"/>
                  </a:lnTo>
                  <a:cubicBezTo>
                    <a:pt x="33" y="90"/>
                    <a:pt x="30" y="90"/>
                    <a:pt x="30" y="90"/>
                  </a:cubicBezTo>
                  <a:lnTo>
                    <a:pt x="30" y="90"/>
                  </a:lnTo>
                  <a:cubicBezTo>
                    <a:pt x="89" y="179"/>
                    <a:pt x="140" y="279"/>
                    <a:pt x="189" y="369"/>
                  </a:cubicBezTo>
                  <a:lnTo>
                    <a:pt x="398" y="756"/>
                  </a:lnTo>
                  <a:cubicBezTo>
                    <a:pt x="478" y="876"/>
                    <a:pt x="547" y="995"/>
                    <a:pt x="637" y="1114"/>
                  </a:cubicBezTo>
                  <a:cubicBezTo>
                    <a:pt x="677" y="1154"/>
                    <a:pt x="716" y="1204"/>
                    <a:pt x="756" y="1244"/>
                  </a:cubicBezTo>
                  <a:cubicBezTo>
                    <a:pt x="796" y="1274"/>
                    <a:pt x="836" y="1313"/>
                    <a:pt x="885" y="1333"/>
                  </a:cubicBezTo>
                  <a:cubicBezTo>
                    <a:pt x="915" y="1353"/>
                    <a:pt x="955" y="1363"/>
                    <a:pt x="995" y="1373"/>
                  </a:cubicBezTo>
                  <a:cubicBezTo>
                    <a:pt x="1035" y="1373"/>
                    <a:pt x="1084" y="1363"/>
                    <a:pt x="1114" y="1344"/>
                  </a:cubicBezTo>
                  <a:cubicBezTo>
                    <a:pt x="1154" y="1313"/>
                    <a:pt x="1184" y="1284"/>
                    <a:pt x="1203" y="1244"/>
                  </a:cubicBezTo>
                  <a:cubicBezTo>
                    <a:pt x="1243" y="1204"/>
                    <a:pt x="1273" y="1145"/>
                    <a:pt x="1303" y="1095"/>
                  </a:cubicBezTo>
                  <a:cubicBezTo>
                    <a:pt x="1333" y="1035"/>
                    <a:pt x="1353" y="966"/>
                    <a:pt x="1382" y="906"/>
                  </a:cubicBezTo>
                  <a:cubicBezTo>
                    <a:pt x="1413" y="826"/>
                    <a:pt x="1433" y="756"/>
                    <a:pt x="1462" y="677"/>
                  </a:cubicBezTo>
                  <a:cubicBezTo>
                    <a:pt x="1502" y="548"/>
                    <a:pt x="1532" y="409"/>
                    <a:pt x="1572" y="269"/>
                  </a:cubicBezTo>
                  <a:lnTo>
                    <a:pt x="1632" y="60"/>
                  </a:lnTo>
                  <a:cubicBezTo>
                    <a:pt x="1641" y="40"/>
                    <a:pt x="1632" y="11"/>
                    <a:pt x="1612" y="0"/>
                  </a:cubicBezTo>
                  <a:cubicBezTo>
                    <a:pt x="1592" y="0"/>
                    <a:pt x="1562" y="11"/>
                    <a:pt x="1552" y="31"/>
                  </a:cubicBezTo>
                  <a:cubicBezTo>
                    <a:pt x="1532" y="90"/>
                    <a:pt x="1522" y="159"/>
                    <a:pt x="1502" y="230"/>
                  </a:cubicBezTo>
                  <a:cubicBezTo>
                    <a:pt x="1482" y="319"/>
                    <a:pt x="1452" y="418"/>
                    <a:pt x="1422" y="508"/>
                  </a:cubicBezTo>
                  <a:cubicBezTo>
                    <a:pt x="1393" y="617"/>
                    <a:pt x="1363" y="727"/>
                    <a:pt x="1323" y="826"/>
                  </a:cubicBezTo>
                  <a:cubicBezTo>
                    <a:pt x="1293" y="926"/>
                    <a:pt x="1254" y="1015"/>
                    <a:pt x="1203" y="1105"/>
                  </a:cubicBezTo>
                  <a:cubicBezTo>
                    <a:pt x="1184" y="1145"/>
                    <a:pt x="1154" y="1194"/>
                    <a:pt x="1114" y="1234"/>
                  </a:cubicBezTo>
                  <a:lnTo>
                    <a:pt x="1075" y="1274"/>
                  </a:lnTo>
                  <a:cubicBezTo>
                    <a:pt x="1064" y="1274"/>
                    <a:pt x="1055" y="1284"/>
                    <a:pt x="1044" y="1284"/>
                  </a:cubicBezTo>
                  <a:cubicBezTo>
                    <a:pt x="1035" y="1284"/>
                    <a:pt x="1024" y="1293"/>
                    <a:pt x="1015" y="1293"/>
                  </a:cubicBezTo>
                  <a:cubicBezTo>
                    <a:pt x="995" y="1293"/>
                    <a:pt x="985" y="1293"/>
                    <a:pt x="975" y="1284"/>
                  </a:cubicBezTo>
                  <a:cubicBezTo>
                    <a:pt x="955" y="1284"/>
                    <a:pt x="935" y="1274"/>
                    <a:pt x="915" y="1264"/>
                  </a:cubicBezTo>
                  <a:cubicBezTo>
                    <a:pt x="885" y="1244"/>
                    <a:pt x="845" y="1214"/>
                    <a:pt x="816" y="1194"/>
                  </a:cubicBezTo>
                  <a:cubicBezTo>
                    <a:pt x="706" y="1085"/>
                    <a:pt x="617" y="955"/>
                    <a:pt x="537" y="826"/>
                  </a:cubicBezTo>
                  <a:cubicBezTo>
                    <a:pt x="438" y="677"/>
                    <a:pt x="358" y="518"/>
                    <a:pt x="268" y="349"/>
                  </a:cubicBezTo>
                  <a:cubicBezTo>
                    <a:pt x="229" y="279"/>
                    <a:pt x="199" y="219"/>
                    <a:pt x="159" y="150"/>
                  </a:cubicBezTo>
                  <a:cubicBezTo>
                    <a:pt x="129" y="100"/>
                    <a:pt x="109" y="60"/>
                    <a:pt x="80" y="11"/>
                  </a:cubicBezTo>
                  <a:cubicBezTo>
                    <a:pt x="69" y="0"/>
                    <a:pt x="60" y="0"/>
                    <a:pt x="5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2"/>
            <p:cNvSpPr/>
            <p:nvPr/>
          </p:nvSpPr>
          <p:spPr>
            <a:xfrm>
              <a:off x="3341912" y="2324137"/>
              <a:ext cx="96928" cy="88078"/>
            </a:xfrm>
            <a:custGeom>
              <a:avLst/>
              <a:gdLst/>
              <a:ahLst/>
              <a:cxnLst/>
              <a:rect l="l" t="t" r="r" b="b"/>
              <a:pathLst>
                <a:path w="1851" h="1682" extrusionOk="0">
                  <a:moveTo>
                    <a:pt x="31" y="1"/>
                  </a:moveTo>
                  <a:lnTo>
                    <a:pt x="11" y="21"/>
                  </a:lnTo>
                  <a:cubicBezTo>
                    <a:pt x="1" y="30"/>
                    <a:pt x="1" y="50"/>
                    <a:pt x="11" y="61"/>
                  </a:cubicBezTo>
                  <a:cubicBezTo>
                    <a:pt x="60" y="140"/>
                    <a:pt x="100" y="220"/>
                    <a:pt x="140" y="309"/>
                  </a:cubicBezTo>
                  <a:cubicBezTo>
                    <a:pt x="200" y="439"/>
                    <a:pt x="259" y="558"/>
                    <a:pt x="319" y="687"/>
                  </a:cubicBezTo>
                  <a:cubicBezTo>
                    <a:pt x="389" y="826"/>
                    <a:pt x="458" y="956"/>
                    <a:pt x="528" y="1095"/>
                  </a:cubicBezTo>
                  <a:cubicBezTo>
                    <a:pt x="598" y="1214"/>
                    <a:pt x="677" y="1334"/>
                    <a:pt x="757" y="1443"/>
                  </a:cubicBezTo>
                  <a:lnTo>
                    <a:pt x="876" y="1562"/>
                  </a:lnTo>
                  <a:lnTo>
                    <a:pt x="926" y="1612"/>
                  </a:lnTo>
                  <a:cubicBezTo>
                    <a:pt x="956" y="1622"/>
                    <a:pt x="976" y="1632"/>
                    <a:pt x="995" y="1652"/>
                  </a:cubicBezTo>
                  <a:cubicBezTo>
                    <a:pt x="1035" y="1662"/>
                    <a:pt x="1075" y="1682"/>
                    <a:pt x="1105" y="1682"/>
                  </a:cubicBezTo>
                  <a:cubicBezTo>
                    <a:pt x="1155" y="1682"/>
                    <a:pt x="1194" y="1672"/>
                    <a:pt x="1234" y="1642"/>
                  </a:cubicBezTo>
                  <a:cubicBezTo>
                    <a:pt x="1274" y="1622"/>
                    <a:pt x="1314" y="1592"/>
                    <a:pt x="1344" y="1553"/>
                  </a:cubicBezTo>
                  <a:cubicBezTo>
                    <a:pt x="1384" y="1513"/>
                    <a:pt x="1413" y="1463"/>
                    <a:pt x="1443" y="1403"/>
                  </a:cubicBezTo>
                  <a:cubicBezTo>
                    <a:pt x="1523" y="1284"/>
                    <a:pt x="1572" y="1155"/>
                    <a:pt x="1622" y="1025"/>
                  </a:cubicBezTo>
                  <a:cubicBezTo>
                    <a:pt x="1682" y="876"/>
                    <a:pt x="1722" y="727"/>
                    <a:pt x="1762" y="568"/>
                  </a:cubicBezTo>
                  <a:cubicBezTo>
                    <a:pt x="1791" y="468"/>
                    <a:pt x="1821" y="359"/>
                    <a:pt x="1851" y="260"/>
                  </a:cubicBezTo>
                  <a:lnTo>
                    <a:pt x="1851" y="220"/>
                  </a:lnTo>
                  <a:lnTo>
                    <a:pt x="1821" y="190"/>
                  </a:lnTo>
                  <a:lnTo>
                    <a:pt x="1782" y="190"/>
                  </a:lnTo>
                  <a:lnTo>
                    <a:pt x="1751" y="220"/>
                  </a:lnTo>
                  <a:cubicBezTo>
                    <a:pt x="1712" y="389"/>
                    <a:pt x="1672" y="548"/>
                    <a:pt x="1622" y="707"/>
                  </a:cubicBezTo>
                  <a:cubicBezTo>
                    <a:pt x="1592" y="817"/>
                    <a:pt x="1552" y="926"/>
                    <a:pt x="1513" y="1035"/>
                  </a:cubicBezTo>
                  <a:cubicBezTo>
                    <a:pt x="1473" y="1135"/>
                    <a:pt x="1433" y="1234"/>
                    <a:pt x="1384" y="1334"/>
                  </a:cubicBezTo>
                  <a:cubicBezTo>
                    <a:pt x="1346" y="1390"/>
                    <a:pt x="1309" y="1446"/>
                    <a:pt x="1262" y="1503"/>
                  </a:cubicBezTo>
                  <a:lnTo>
                    <a:pt x="1262" y="1503"/>
                  </a:lnTo>
                  <a:cubicBezTo>
                    <a:pt x="1264" y="1503"/>
                    <a:pt x="1264" y="1503"/>
                    <a:pt x="1264" y="1503"/>
                  </a:cubicBezTo>
                  <a:lnTo>
                    <a:pt x="1264" y="1503"/>
                  </a:lnTo>
                  <a:cubicBezTo>
                    <a:pt x="1262" y="1505"/>
                    <a:pt x="1259" y="1508"/>
                    <a:pt x="1256" y="1510"/>
                  </a:cubicBezTo>
                  <a:lnTo>
                    <a:pt x="1256" y="1510"/>
                  </a:lnTo>
                  <a:cubicBezTo>
                    <a:pt x="1258" y="1508"/>
                    <a:pt x="1260" y="1505"/>
                    <a:pt x="1262" y="1503"/>
                  </a:cubicBezTo>
                  <a:lnTo>
                    <a:pt x="1262" y="1503"/>
                  </a:lnTo>
                  <a:cubicBezTo>
                    <a:pt x="1260" y="1503"/>
                    <a:pt x="1254" y="1505"/>
                    <a:pt x="1254" y="1512"/>
                  </a:cubicBezTo>
                  <a:lnTo>
                    <a:pt x="1254" y="1512"/>
                  </a:lnTo>
                  <a:cubicBezTo>
                    <a:pt x="1255" y="1511"/>
                    <a:pt x="1256" y="1511"/>
                    <a:pt x="1256" y="1510"/>
                  </a:cubicBezTo>
                  <a:lnTo>
                    <a:pt x="1256" y="1510"/>
                  </a:lnTo>
                  <a:cubicBezTo>
                    <a:pt x="1256" y="1511"/>
                    <a:pt x="1255" y="1512"/>
                    <a:pt x="1254" y="1513"/>
                  </a:cubicBezTo>
                  <a:cubicBezTo>
                    <a:pt x="1254" y="1513"/>
                    <a:pt x="1254" y="1512"/>
                    <a:pt x="1254" y="1512"/>
                  </a:cubicBezTo>
                  <a:lnTo>
                    <a:pt x="1254" y="1512"/>
                  </a:lnTo>
                  <a:cubicBezTo>
                    <a:pt x="1235" y="1529"/>
                    <a:pt x="1210" y="1546"/>
                    <a:pt x="1185" y="1562"/>
                  </a:cubicBezTo>
                  <a:cubicBezTo>
                    <a:pt x="1174" y="1573"/>
                    <a:pt x="1165" y="1573"/>
                    <a:pt x="1155" y="1582"/>
                  </a:cubicBezTo>
                  <a:lnTo>
                    <a:pt x="1085" y="1582"/>
                  </a:lnTo>
                  <a:cubicBezTo>
                    <a:pt x="1055" y="1582"/>
                    <a:pt x="1035" y="1573"/>
                    <a:pt x="1015" y="1562"/>
                  </a:cubicBezTo>
                  <a:cubicBezTo>
                    <a:pt x="986" y="1542"/>
                    <a:pt x="956" y="1513"/>
                    <a:pt x="926" y="1483"/>
                  </a:cubicBezTo>
                  <a:cubicBezTo>
                    <a:pt x="827" y="1394"/>
                    <a:pt x="747" y="1284"/>
                    <a:pt x="668" y="1164"/>
                  </a:cubicBezTo>
                  <a:cubicBezTo>
                    <a:pt x="538" y="956"/>
                    <a:pt x="429" y="727"/>
                    <a:pt x="319" y="508"/>
                  </a:cubicBezTo>
                  <a:cubicBezTo>
                    <a:pt x="279" y="408"/>
                    <a:pt x="230" y="319"/>
                    <a:pt x="190" y="220"/>
                  </a:cubicBezTo>
                  <a:cubicBezTo>
                    <a:pt x="150" y="160"/>
                    <a:pt x="120" y="90"/>
                    <a:pt x="80" y="21"/>
                  </a:cubicBezTo>
                  <a:lnTo>
                    <a:pt x="60" y="1"/>
                  </a:ln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2"/>
            <p:cNvSpPr/>
            <p:nvPr/>
          </p:nvSpPr>
          <p:spPr>
            <a:xfrm>
              <a:off x="3351285" y="2442377"/>
              <a:ext cx="84465" cy="73992"/>
            </a:xfrm>
            <a:custGeom>
              <a:avLst/>
              <a:gdLst/>
              <a:ahLst/>
              <a:cxnLst/>
              <a:rect l="l" t="t" r="r" b="b"/>
              <a:pathLst>
                <a:path w="1613" h="1413" extrusionOk="0">
                  <a:moveTo>
                    <a:pt x="1572" y="1"/>
                  </a:moveTo>
                  <a:cubicBezTo>
                    <a:pt x="1553" y="1"/>
                    <a:pt x="1533" y="11"/>
                    <a:pt x="1523" y="20"/>
                  </a:cubicBezTo>
                  <a:cubicBezTo>
                    <a:pt x="1503" y="90"/>
                    <a:pt x="1493" y="150"/>
                    <a:pt x="1473" y="210"/>
                  </a:cubicBezTo>
                  <a:cubicBezTo>
                    <a:pt x="1453" y="299"/>
                    <a:pt x="1424" y="379"/>
                    <a:pt x="1393" y="468"/>
                  </a:cubicBezTo>
                  <a:cubicBezTo>
                    <a:pt x="1334" y="667"/>
                    <a:pt x="1264" y="856"/>
                    <a:pt x="1165" y="1035"/>
                  </a:cubicBezTo>
                  <a:cubicBezTo>
                    <a:pt x="1125" y="1105"/>
                    <a:pt x="1075" y="1185"/>
                    <a:pt x="1015" y="1244"/>
                  </a:cubicBezTo>
                  <a:lnTo>
                    <a:pt x="1026" y="1244"/>
                  </a:lnTo>
                  <a:cubicBezTo>
                    <a:pt x="995" y="1264"/>
                    <a:pt x="976" y="1294"/>
                    <a:pt x="946" y="1314"/>
                  </a:cubicBezTo>
                  <a:cubicBezTo>
                    <a:pt x="926" y="1314"/>
                    <a:pt x="916" y="1324"/>
                    <a:pt x="906" y="1333"/>
                  </a:cubicBezTo>
                  <a:lnTo>
                    <a:pt x="847" y="1333"/>
                  </a:lnTo>
                  <a:cubicBezTo>
                    <a:pt x="836" y="1333"/>
                    <a:pt x="827" y="1333"/>
                    <a:pt x="816" y="1324"/>
                  </a:cubicBezTo>
                  <a:cubicBezTo>
                    <a:pt x="797" y="1314"/>
                    <a:pt x="787" y="1304"/>
                    <a:pt x="767" y="1284"/>
                  </a:cubicBezTo>
                  <a:lnTo>
                    <a:pt x="767" y="1294"/>
                  </a:lnTo>
                  <a:cubicBezTo>
                    <a:pt x="697" y="1224"/>
                    <a:pt x="637" y="1134"/>
                    <a:pt x="588" y="1055"/>
                  </a:cubicBezTo>
                  <a:cubicBezTo>
                    <a:pt x="469" y="866"/>
                    <a:pt x="369" y="657"/>
                    <a:pt x="279" y="458"/>
                  </a:cubicBezTo>
                  <a:cubicBezTo>
                    <a:pt x="210" y="319"/>
                    <a:pt x="150" y="180"/>
                    <a:pt x="80" y="31"/>
                  </a:cubicBezTo>
                  <a:cubicBezTo>
                    <a:pt x="73" y="16"/>
                    <a:pt x="61" y="7"/>
                    <a:pt x="47" y="7"/>
                  </a:cubicBezTo>
                  <a:cubicBezTo>
                    <a:pt x="42" y="7"/>
                    <a:pt x="36" y="8"/>
                    <a:pt x="31" y="11"/>
                  </a:cubicBezTo>
                  <a:cubicBezTo>
                    <a:pt x="11" y="20"/>
                    <a:pt x="1" y="51"/>
                    <a:pt x="11" y="71"/>
                  </a:cubicBezTo>
                  <a:cubicBezTo>
                    <a:pt x="51" y="140"/>
                    <a:pt x="80" y="219"/>
                    <a:pt x="111" y="299"/>
                  </a:cubicBezTo>
                  <a:lnTo>
                    <a:pt x="290" y="657"/>
                  </a:lnTo>
                  <a:cubicBezTo>
                    <a:pt x="349" y="787"/>
                    <a:pt x="419" y="916"/>
                    <a:pt x="489" y="1045"/>
                  </a:cubicBezTo>
                  <a:cubicBezTo>
                    <a:pt x="528" y="1095"/>
                    <a:pt x="558" y="1145"/>
                    <a:pt x="588" y="1194"/>
                  </a:cubicBezTo>
                  <a:cubicBezTo>
                    <a:pt x="618" y="1244"/>
                    <a:pt x="657" y="1284"/>
                    <a:pt x="697" y="1324"/>
                  </a:cubicBezTo>
                  <a:cubicBezTo>
                    <a:pt x="717" y="1353"/>
                    <a:pt x="747" y="1384"/>
                    <a:pt x="787" y="1393"/>
                  </a:cubicBezTo>
                  <a:cubicBezTo>
                    <a:pt x="797" y="1403"/>
                    <a:pt x="816" y="1413"/>
                    <a:pt x="827" y="1413"/>
                  </a:cubicBezTo>
                  <a:lnTo>
                    <a:pt x="886" y="1413"/>
                  </a:lnTo>
                  <a:cubicBezTo>
                    <a:pt x="926" y="1413"/>
                    <a:pt x="966" y="1393"/>
                    <a:pt x="1006" y="1364"/>
                  </a:cubicBezTo>
                  <a:cubicBezTo>
                    <a:pt x="1046" y="1333"/>
                    <a:pt x="1085" y="1294"/>
                    <a:pt x="1115" y="1254"/>
                  </a:cubicBezTo>
                  <a:cubicBezTo>
                    <a:pt x="1155" y="1204"/>
                    <a:pt x="1185" y="1154"/>
                    <a:pt x="1214" y="1095"/>
                  </a:cubicBezTo>
                  <a:cubicBezTo>
                    <a:pt x="1254" y="1035"/>
                    <a:pt x="1284" y="975"/>
                    <a:pt x="1314" y="906"/>
                  </a:cubicBezTo>
                  <a:cubicBezTo>
                    <a:pt x="1373" y="767"/>
                    <a:pt x="1433" y="628"/>
                    <a:pt x="1483" y="478"/>
                  </a:cubicBezTo>
                  <a:cubicBezTo>
                    <a:pt x="1523" y="339"/>
                    <a:pt x="1572" y="199"/>
                    <a:pt x="1612" y="60"/>
                  </a:cubicBezTo>
                  <a:lnTo>
                    <a:pt x="1612" y="20"/>
                  </a:lnTo>
                  <a:cubicBezTo>
                    <a:pt x="1603" y="11"/>
                    <a:pt x="1592" y="1"/>
                    <a:pt x="1583"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2"/>
            <p:cNvSpPr/>
            <p:nvPr/>
          </p:nvSpPr>
          <p:spPr>
            <a:xfrm>
              <a:off x="3600281" y="1876207"/>
              <a:ext cx="57340" cy="59539"/>
            </a:xfrm>
            <a:custGeom>
              <a:avLst/>
              <a:gdLst/>
              <a:ahLst/>
              <a:cxnLst/>
              <a:rect l="l" t="t" r="r" b="b"/>
              <a:pathLst>
                <a:path w="1095" h="1137" extrusionOk="0">
                  <a:moveTo>
                    <a:pt x="168" y="293"/>
                  </a:moveTo>
                  <a:lnTo>
                    <a:pt x="170" y="299"/>
                  </a:lnTo>
                  <a:cubicBezTo>
                    <a:pt x="170" y="296"/>
                    <a:pt x="169" y="294"/>
                    <a:pt x="168" y="293"/>
                  </a:cubicBezTo>
                  <a:close/>
                  <a:moveTo>
                    <a:pt x="40" y="1"/>
                  </a:moveTo>
                  <a:cubicBezTo>
                    <a:pt x="40" y="1"/>
                    <a:pt x="31" y="1"/>
                    <a:pt x="20" y="10"/>
                  </a:cubicBezTo>
                  <a:cubicBezTo>
                    <a:pt x="0" y="10"/>
                    <a:pt x="0" y="40"/>
                    <a:pt x="11" y="60"/>
                  </a:cubicBezTo>
                  <a:cubicBezTo>
                    <a:pt x="20" y="100"/>
                    <a:pt x="31" y="140"/>
                    <a:pt x="51" y="180"/>
                  </a:cubicBezTo>
                  <a:lnTo>
                    <a:pt x="51" y="189"/>
                  </a:lnTo>
                  <a:cubicBezTo>
                    <a:pt x="110" y="388"/>
                    <a:pt x="170" y="587"/>
                    <a:pt x="249" y="777"/>
                  </a:cubicBezTo>
                  <a:cubicBezTo>
                    <a:pt x="279" y="856"/>
                    <a:pt x="319" y="936"/>
                    <a:pt x="369" y="1015"/>
                  </a:cubicBezTo>
                  <a:cubicBezTo>
                    <a:pt x="378" y="1045"/>
                    <a:pt x="409" y="1075"/>
                    <a:pt x="429" y="1095"/>
                  </a:cubicBezTo>
                  <a:cubicBezTo>
                    <a:pt x="448" y="1115"/>
                    <a:pt x="478" y="1135"/>
                    <a:pt x="508" y="1135"/>
                  </a:cubicBezTo>
                  <a:cubicBezTo>
                    <a:pt x="515" y="1136"/>
                    <a:pt x="522" y="1136"/>
                    <a:pt x="529" y="1136"/>
                  </a:cubicBezTo>
                  <a:cubicBezTo>
                    <a:pt x="589" y="1136"/>
                    <a:pt x="642" y="1100"/>
                    <a:pt x="687" y="1065"/>
                  </a:cubicBezTo>
                  <a:cubicBezTo>
                    <a:pt x="717" y="1035"/>
                    <a:pt x="747" y="995"/>
                    <a:pt x="776" y="965"/>
                  </a:cubicBezTo>
                  <a:lnTo>
                    <a:pt x="866" y="816"/>
                  </a:lnTo>
                  <a:cubicBezTo>
                    <a:pt x="955" y="647"/>
                    <a:pt x="1025" y="468"/>
                    <a:pt x="1095" y="289"/>
                  </a:cubicBezTo>
                  <a:cubicBezTo>
                    <a:pt x="1095" y="259"/>
                    <a:pt x="1085" y="229"/>
                    <a:pt x="1065" y="219"/>
                  </a:cubicBezTo>
                  <a:cubicBezTo>
                    <a:pt x="1057" y="217"/>
                    <a:pt x="1050" y="216"/>
                    <a:pt x="1043" y="216"/>
                  </a:cubicBezTo>
                  <a:cubicBezTo>
                    <a:pt x="1021" y="216"/>
                    <a:pt x="1003" y="227"/>
                    <a:pt x="995" y="249"/>
                  </a:cubicBezTo>
                  <a:cubicBezTo>
                    <a:pt x="935" y="438"/>
                    <a:pt x="866" y="617"/>
                    <a:pt x="776" y="786"/>
                  </a:cubicBezTo>
                  <a:cubicBezTo>
                    <a:pt x="736" y="856"/>
                    <a:pt x="697" y="925"/>
                    <a:pt x="647" y="975"/>
                  </a:cubicBezTo>
                  <a:lnTo>
                    <a:pt x="588" y="1035"/>
                  </a:lnTo>
                  <a:cubicBezTo>
                    <a:pt x="577" y="1035"/>
                    <a:pt x="568" y="1045"/>
                    <a:pt x="557" y="1045"/>
                  </a:cubicBezTo>
                  <a:lnTo>
                    <a:pt x="508" y="1045"/>
                  </a:lnTo>
                  <a:cubicBezTo>
                    <a:pt x="498" y="1035"/>
                    <a:pt x="488" y="1035"/>
                    <a:pt x="478" y="1025"/>
                  </a:cubicBezTo>
                  <a:lnTo>
                    <a:pt x="418" y="936"/>
                  </a:lnTo>
                  <a:lnTo>
                    <a:pt x="418" y="945"/>
                  </a:lnTo>
                  <a:cubicBezTo>
                    <a:pt x="358" y="856"/>
                    <a:pt x="319" y="746"/>
                    <a:pt x="279" y="637"/>
                  </a:cubicBezTo>
                  <a:cubicBezTo>
                    <a:pt x="239" y="527"/>
                    <a:pt x="199" y="408"/>
                    <a:pt x="160" y="289"/>
                  </a:cubicBezTo>
                  <a:lnTo>
                    <a:pt x="160" y="289"/>
                  </a:lnTo>
                  <a:cubicBezTo>
                    <a:pt x="160" y="289"/>
                    <a:pt x="165" y="289"/>
                    <a:pt x="168" y="293"/>
                  </a:cubicBezTo>
                  <a:lnTo>
                    <a:pt x="168" y="293"/>
                  </a:lnTo>
                  <a:lnTo>
                    <a:pt x="120" y="130"/>
                  </a:lnTo>
                  <a:cubicBezTo>
                    <a:pt x="100" y="100"/>
                    <a:pt x="90" y="60"/>
                    <a:pt x="80" y="21"/>
                  </a:cubicBezTo>
                  <a:cubicBezTo>
                    <a:pt x="70" y="10"/>
                    <a:pt x="60" y="1"/>
                    <a:pt x="4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2"/>
            <p:cNvSpPr/>
            <p:nvPr/>
          </p:nvSpPr>
          <p:spPr>
            <a:xfrm>
              <a:off x="3575250" y="1939778"/>
              <a:ext cx="89178" cy="89073"/>
            </a:xfrm>
            <a:custGeom>
              <a:avLst/>
              <a:gdLst/>
              <a:ahLst/>
              <a:cxnLst/>
              <a:rect l="l" t="t" r="r" b="b"/>
              <a:pathLst>
                <a:path w="1703" h="1701" extrusionOk="0">
                  <a:moveTo>
                    <a:pt x="31" y="0"/>
                  </a:moveTo>
                  <a:cubicBezTo>
                    <a:pt x="11" y="10"/>
                    <a:pt x="1" y="40"/>
                    <a:pt x="11" y="50"/>
                  </a:cubicBezTo>
                  <a:cubicBezTo>
                    <a:pt x="31" y="89"/>
                    <a:pt x="41" y="120"/>
                    <a:pt x="51" y="149"/>
                  </a:cubicBezTo>
                  <a:cubicBezTo>
                    <a:pt x="71" y="209"/>
                    <a:pt x="91" y="259"/>
                    <a:pt x="111" y="308"/>
                  </a:cubicBezTo>
                  <a:cubicBezTo>
                    <a:pt x="151" y="438"/>
                    <a:pt x="190" y="577"/>
                    <a:pt x="230" y="706"/>
                  </a:cubicBezTo>
                  <a:cubicBezTo>
                    <a:pt x="279" y="856"/>
                    <a:pt x="330" y="995"/>
                    <a:pt x="379" y="1134"/>
                  </a:cubicBezTo>
                  <a:cubicBezTo>
                    <a:pt x="429" y="1253"/>
                    <a:pt x="478" y="1382"/>
                    <a:pt x="548" y="1492"/>
                  </a:cubicBezTo>
                  <a:cubicBezTo>
                    <a:pt x="568" y="1532"/>
                    <a:pt x="598" y="1572"/>
                    <a:pt x="628" y="1612"/>
                  </a:cubicBezTo>
                  <a:cubicBezTo>
                    <a:pt x="657" y="1641"/>
                    <a:pt x="688" y="1661"/>
                    <a:pt x="727" y="1681"/>
                  </a:cubicBezTo>
                  <a:cubicBezTo>
                    <a:pt x="757" y="1701"/>
                    <a:pt x="797" y="1701"/>
                    <a:pt x="827" y="1701"/>
                  </a:cubicBezTo>
                  <a:cubicBezTo>
                    <a:pt x="847" y="1691"/>
                    <a:pt x="867" y="1691"/>
                    <a:pt x="887" y="1681"/>
                  </a:cubicBezTo>
                  <a:lnTo>
                    <a:pt x="946" y="1651"/>
                  </a:lnTo>
                  <a:cubicBezTo>
                    <a:pt x="986" y="1621"/>
                    <a:pt x="1026" y="1592"/>
                    <a:pt x="1055" y="1552"/>
                  </a:cubicBezTo>
                  <a:cubicBezTo>
                    <a:pt x="1105" y="1512"/>
                    <a:pt x="1135" y="1462"/>
                    <a:pt x="1175" y="1402"/>
                  </a:cubicBezTo>
                  <a:cubicBezTo>
                    <a:pt x="1205" y="1353"/>
                    <a:pt x="1245" y="1293"/>
                    <a:pt x="1274" y="1243"/>
                  </a:cubicBezTo>
                  <a:cubicBezTo>
                    <a:pt x="1304" y="1174"/>
                    <a:pt x="1344" y="1104"/>
                    <a:pt x="1374" y="1035"/>
                  </a:cubicBezTo>
                  <a:cubicBezTo>
                    <a:pt x="1444" y="875"/>
                    <a:pt x="1513" y="726"/>
                    <a:pt x="1573" y="567"/>
                  </a:cubicBezTo>
                  <a:cubicBezTo>
                    <a:pt x="1592" y="507"/>
                    <a:pt x="1612" y="438"/>
                    <a:pt x="1643" y="378"/>
                  </a:cubicBezTo>
                  <a:cubicBezTo>
                    <a:pt x="1652" y="338"/>
                    <a:pt x="1672" y="288"/>
                    <a:pt x="1692" y="239"/>
                  </a:cubicBezTo>
                  <a:cubicBezTo>
                    <a:pt x="1702" y="219"/>
                    <a:pt x="1692" y="189"/>
                    <a:pt x="1662" y="179"/>
                  </a:cubicBezTo>
                  <a:cubicBezTo>
                    <a:pt x="1655" y="177"/>
                    <a:pt x="1647" y="175"/>
                    <a:pt x="1640" y="175"/>
                  </a:cubicBezTo>
                  <a:cubicBezTo>
                    <a:pt x="1619" y="175"/>
                    <a:pt x="1600" y="187"/>
                    <a:pt x="1592" y="209"/>
                  </a:cubicBezTo>
                  <a:cubicBezTo>
                    <a:pt x="1583" y="259"/>
                    <a:pt x="1563" y="318"/>
                    <a:pt x="1543" y="368"/>
                  </a:cubicBezTo>
                  <a:cubicBezTo>
                    <a:pt x="1513" y="458"/>
                    <a:pt x="1483" y="537"/>
                    <a:pt x="1453" y="626"/>
                  </a:cubicBezTo>
                  <a:cubicBezTo>
                    <a:pt x="1384" y="825"/>
                    <a:pt x="1304" y="1015"/>
                    <a:pt x="1205" y="1203"/>
                  </a:cubicBezTo>
                  <a:cubicBezTo>
                    <a:pt x="1205" y="1203"/>
                    <a:pt x="1195" y="1203"/>
                    <a:pt x="1195" y="1214"/>
                  </a:cubicBezTo>
                  <a:lnTo>
                    <a:pt x="1195" y="1203"/>
                  </a:lnTo>
                  <a:cubicBezTo>
                    <a:pt x="1135" y="1313"/>
                    <a:pt x="1075" y="1422"/>
                    <a:pt x="996" y="1512"/>
                  </a:cubicBezTo>
                  <a:lnTo>
                    <a:pt x="996" y="1502"/>
                  </a:lnTo>
                  <a:lnTo>
                    <a:pt x="907" y="1592"/>
                  </a:lnTo>
                  <a:lnTo>
                    <a:pt x="907" y="1581"/>
                  </a:lnTo>
                  <a:lnTo>
                    <a:pt x="847" y="1612"/>
                  </a:lnTo>
                  <a:cubicBezTo>
                    <a:pt x="836" y="1612"/>
                    <a:pt x="827" y="1621"/>
                    <a:pt x="807" y="1621"/>
                  </a:cubicBezTo>
                  <a:cubicBezTo>
                    <a:pt x="797" y="1621"/>
                    <a:pt x="787" y="1621"/>
                    <a:pt x="777" y="1612"/>
                  </a:cubicBezTo>
                  <a:cubicBezTo>
                    <a:pt x="767" y="1612"/>
                    <a:pt x="757" y="1612"/>
                    <a:pt x="747" y="1601"/>
                  </a:cubicBezTo>
                  <a:cubicBezTo>
                    <a:pt x="737" y="1592"/>
                    <a:pt x="717" y="1581"/>
                    <a:pt x="708" y="1572"/>
                  </a:cubicBezTo>
                  <a:cubicBezTo>
                    <a:pt x="677" y="1542"/>
                    <a:pt x="648" y="1512"/>
                    <a:pt x="628" y="1472"/>
                  </a:cubicBezTo>
                  <a:cubicBezTo>
                    <a:pt x="626" y="1469"/>
                    <a:pt x="624" y="1466"/>
                    <a:pt x="622" y="1463"/>
                  </a:cubicBezTo>
                  <a:lnTo>
                    <a:pt x="622" y="1463"/>
                  </a:lnTo>
                  <a:cubicBezTo>
                    <a:pt x="625" y="1464"/>
                    <a:pt x="628" y="1467"/>
                    <a:pt x="628" y="1472"/>
                  </a:cubicBezTo>
                  <a:cubicBezTo>
                    <a:pt x="628" y="1463"/>
                    <a:pt x="628" y="1462"/>
                    <a:pt x="622" y="1462"/>
                  </a:cubicBezTo>
                  <a:lnTo>
                    <a:pt x="622" y="1462"/>
                  </a:lnTo>
                  <a:cubicBezTo>
                    <a:pt x="555" y="1355"/>
                    <a:pt x="507" y="1239"/>
                    <a:pt x="459" y="1124"/>
                  </a:cubicBezTo>
                  <a:cubicBezTo>
                    <a:pt x="399" y="975"/>
                    <a:pt x="359" y="836"/>
                    <a:pt x="310" y="686"/>
                  </a:cubicBezTo>
                  <a:cubicBezTo>
                    <a:pt x="270" y="557"/>
                    <a:pt x="230" y="427"/>
                    <a:pt x="180" y="288"/>
                  </a:cubicBezTo>
                  <a:cubicBezTo>
                    <a:pt x="170" y="239"/>
                    <a:pt x="151" y="179"/>
                    <a:pt x="131" y="129"/>
                  </a:cubicBezTo>
                  <a:cubicBezTo>
                    <a:pt x="120" y="89"/>
                    <a:pt x="100" y="60"/>
                    <a:pt x="81" y="20"/>
                  </a:cubicBezTo>
                  <a:cubicBezTo>
                    <a:pt x="81" y="10"/>
                    <a:pt x="61" y="0"/>
                    <a:pt x="51"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2"/>
            <p:cNvSpPr/>
            <p:nvPr/>
          </p:nvSpPr>
          <p:spPr>
            <a:xfrm>
              <a:off x="3558127" y="2038748"/>
              <a:ext cx="94309" cy="93629"/>
            </a:xfrm>
            <a:custGeom>
              <a:avLst/>
              <a:gdLst/>
              <a:ahLst/>
              <a:cxnLst/>
              <a:rect l="l" t="t" r="r" b="b"/>
              <a:pathLst>
                <a:path w="1801" h="1788" extrusionOk="0">
                  <a:moveTo>
                    <a:pt x="30" y="0"/>
                  </a:moveTo>
                  <a:cubicBezTo>
                    <a:pt x="10" y="10"/>
                    <a:pt x="0" y="40"/>
                    <a:pt x="10" y="60"/>
                  </a:cubicBezTo>
                  <a:cubicBezTo>
                    <a:pt x="40" y="139"/>
                    <a:pt x="60" y="219"/>
                    <a:pt x="89" y="298"/>
                  </a:cubicBezTo>
                  <a:cubicBezTo>
                    <a:pt x="129" y="427"/>
                    <a:pt x="169" y="557"/>
                    <a:pt x="219" y="686"/>
                  </a:cubicBezTo>
                  <a:cubicBezTo>
                    <a:pt x="268" y="825"/>
                    <a:pt x="318" y="965"/>
                    <a:pt x="378" y="1104"/>
                  </a:cubicBezTo>
                  <a:cubicBezTo>
                    <a:pt x="427" y="1233"/>
                    <a:pt x="478" y="1362"/>
                    <a:pt x="547" y="1482"/>
                  </a:cubicBezTo>
                  <a:cubicBezTo>
                    <a:pt x="597" y="1572"/>
                    <a:pt x="646" y="1661"/>
                    <a:pt x="726" y="1731"/>
                  </a:cubicBezTo>
                  <a:cubicBezTo>
                    <a:pt x="746" y="1751"/>
                    <a:pt x="776" y="1771"/>
                    <a:pt x="816" y="1780"/>
                  </a:cubicBezTo>
                  <a:cubicBezTo>
                    <a:pt x="832" y="1785"/>
                    <a:pt x="851" y="1787"/>
                    <a:pt x="870" y="1787"/>
                  </a:cubicBezTo>
                  <a:cubicBezTo>
                    <a:pt x="897" y="1787"/>
                    <a:pt x="926" y="1782"/>
                    <a:pt x="955" y="1771"/>
                  </a:cubicBezTo>
                  <a:cubicBezTo>
                    <a:pt x="1054" y="1740"/>
                    <a:pt x="1144" y="1661"/>
                    <a:pt x="1214" y="1581"/>
                  </a:cubicBezTo>
                  <a:cubicBezTo>
                    <a:pt x="1253" y="1532"/>
                    <a:pt x="1293" y="1472"/>
                    <a:pt x="1323" y="1422"/>
                  </a:cubicBezTo>
                  <a:lnTo>
                    <a:pt x="1442" y="1214"/>
                  </a:lnTo>
                  <a:cubicBezTo>
                    <a:pt x="1522" y="1064"/>
                    <a:pt x="1592" y="905"/>
                    <a:pt x="1651" y="746"/>
                  </a:cubicBezTo>
                  <a:cubicBezTo>
                    <a:pt x="1681" y="676"/>
                    <a:pt x="1711" y="617"/>
                    <a:pt x="1731" y="547"/>
                  </a:cubicBezTo>
                  <a:cubicBezTo>
                    <a:pt x="1751" y="487"/>
                    <a:pt x="1771" y="438"/>
                    <a:pt x="1791" y="378"/>
                  </a:cubicBezTo>
                  <a:cubicBezTo>
                    <a:pt x="1800" y="358"/>
                    <a:pt x="1791" y="328"/>
                    <a:pt x="1760" y="318"/>
                  </a:cubicBezTo>
                  <a:cubicBezTo>
                    <a:pt x="1752" y="313"/>
                    <a:pt x="1744" y="310"/>
                    <a:pt x="1736" y="310"/>
                  </a:cubicBezTo>
                  <a:cubicBezTo>
                    <a:pt x="1716" y="310"/>
                    <a:pt x="1698" y="327"/>
                    <a:pt x="1691" y="348"/>
                  </a:cubicBezTo>
                  <a:cubicBezTo>
                    <a:pt x="1671" y="398"/>
                    <a:pt x="1651" y="447"/>
                    <a:pt x="1631" y="507"/>
                  </a:cubicBezTo>
                  <a:cubicBezTo>
                    <a:pt x="1601" y="577"/>
                    <a:pt x="1572" y="646"/>
                    <a:pt x="1541" y="726"/>
                  </a:cubicBezTo>
                  <a:cubicBezTo>
                    <a:pt x="1462" y="895"/>
                    <a:pt x="1393" y="1074"/>
                    <a:pt x="1303" y="1233"/>
                  </a:cubicBezTo>
                  <a:lnTo>
                    <a:pt x="1303" y="1223"/>
                  </a:lnTo>
                  <a:cubicBezTo>
                    <a:pt x="1243" y="1343"/>
                    <a:pt x="1174" y="1462"/>
                    <a:pt x="1074" y="1561"/>
                  </a:cubicBezTo>
                  <a:cubicBezTo>
                    <a:pt x="1044" y="1592"/>
                    <a:pt x="1015" y="1621"/>
                    <a:pt x="984" y="1641"/>
                  </a:cubicBezTo>
                  <a:lnTo>
                    <a:pt x="925" y="1671"/>
                  </a:lnTo>
                  <a:cubicBezTo>
                    <a:pt x="905" y="1671"/>
                    <a:pt x="895" y="1681"/>
                    <a:pt x="875" y="1681"/>
                  </a:cubicBezTo>
                  <a:cubicBezTo>
                    <a:pt x="865" y="1681"/>
                    <a:pt x="856" y="1681"/>
                    <a:pt x="836" y="1671"/>
                  </a:cubicBezTo>
                  <a:cubicBezTo>
                    <a:pt x="836" y="1671"/>
                    <a:pt x="825" y="1671"/>
                    <a:pt x="816" y="1661"/>
                  </a:cubicBezTo>
                  <a:cubicBezTo>
                    <a:pt x="796" y="1651"/>
                    <a:pt x="786" y="1641"/>
                    <a:pt x="766" y="1631"/>
                  </a:cubicBezTo>
                  <a:cubicBezTo>
                    <a:pt x="728" y="1584"/>
                    <a:pt x="691" y="1538"/>
                    <a:pt x="662" y="1491"/>
                  </a:cubicBezTo>
                  <a:lnTo>
                    <a:pt x="662" y="1491"/>
                  </a:lnTo>
                  <a:cubicBezTo>
                    <a:pt x="663" y="1492"/>
                    <a:pt x="665" y="1492"/>
                    <a:pt x="666" y="1492"/>
                  </a:cubicBezTo>
                  <a:cubicBezTo>
                    <a:pt x="587" y="1373"/>
                    <a:pt x="527" y="1253"/>
                    <a:pt x="478" y="1124"/>
                  </a:cubicBezTo>
                  <a:cubicBezTo>
                    <a:pt x="408" y="975"/>
                    <a:pt x="358" y="825"/>
                    <a:pt x="308" y="686"/>
                  </a:cubicBezTo>
                  <a:cubicBezTo>
                    <a:pt x="259" y="547"/>
                    <a:pt x="209" y="418"/>
                    <a:pt x="169" y="279"/>
                  </a:cubicBezTo>
                  <a:cubicBezTo>
                    <a:pt x="139" y="199"/>
                    <a:pt x="109" y="109"/>
                    <a:pt x="80" y="20"/>
                  </a:cubicBezTo>
                  <a:cubicBezTo>
                    <a:pt x="69" y="10"/>
                    <a:pt x="60" y="0"/>
                    <a:pt x="4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2"/>
            <p:cNvSpPr/>
            <p:nvPr/>
          </p:nvSpPr>
          <p:spPr>
            <a:xfrm>
              <a:off x="3541946" y="2145468"/>
              <a:ext cx="92738" cy="98394"/>
            </a:xfrm>
            <a:custGeom>
              <a:avLst/>
              <a:gdLst/>
              <a:ahLst/>
              <a:cxnLst/>
              <a:rect l="l" t="t" r="r" b="b"/>
              <a:pathLst>
                <a:path w="1771" h="1879" extrusionOk="0">
                  <a:moveTo>
                    <a:pt x="20" y="1"/>
                  </a:moveTo>
                  <a:cubicBezTo>
                    <a:pt x="11" y="11"/>
                    <a:pt x="11" y="21"/>
                    <a:pt x="0" y="31"/>
                  </a:cubicBezTo>
                  <a:lnTo>
                    <a:pt x="0" y="60"/>
                  </a:lnTo>
                  <a:cubicBezTo>
                    <a:pt x="0" y="60"/>
                    <a:pt x="0" y="71"/>
                    <a:pt x="11" y="71"/>
                  </a:cubicBezTo>
                  <a:cubicBezTo>
                    <a:pt x="31" y="150"/>
                    <a:pt x="50" y="240"/>
                    <a:pt x="70" y="329"/>
                  </a:cubicBezTo>
                  <a:cubicBezTo>
                    <a:pt x="100" y="458"/>
                    <a:pt x="140" y="588"/>
                    <a:pt x="170" y="717"/>
                  </a:cubicBezTo>
                  <a:cubicBezTo>
                    <a:pt x="210" y="867"/>
                    <a:pt x="249" y="1006"/>
                    <a:pt x="299" y="1155"/>
                  </a:cubicBezTo>
                  <a:cubicBezTo>
                    <a:pt x="339" y="1284"/>
                    <a:pt x="378" y="1413"/>
                    <a:pt x="438" y="1543"/>
                  </a:cubicBezTo>
                  <a:cubicBezTo>
                    <a:pt x="458" y="1592"/>
                    <a:pt x="488" y="1642"/>
                    <a:pt x="508" y="1682"/>
                  </a:cubicBezTo>
                  <a:lnTo>
                    <a:pt x="597" y="1802"/>
                  </a:lnTo>
                  <a:cubicBezTo>
                    <a:pt x="617" y="1821"/>
                    <a:pt x="647" y="1841"/>
                    <a:pt x="687" y="1861"/>
                  </a:cubicBezTo>
                  <a:cubicBezTo>
                    <a:pt x="707" y="1871"/>
                    <a:pt x="727" y="1871"/>
                    <a:pt x="747" y="1871"/>
                  </a:cubicBezTo>
                  <a:cubicBezTo>
                    <a:pt x="761" y="1876"/>
                    <a:pt x="776" y="1879"/>
                    <a:pt x="790" y="1879"/>
                  </a:cubicBezTo>
                  <a:cubicBezTo>
                    <a:pt x="804" y="1879"/>
                    <a:pt x="816" y="1876"/>
                    <a:pt x="826" y="1871"/>
                  </a:cubicBezTo>
                  <a:cubicBezTo>
                    <a:pt x="846" y="1871"/>
                    <a:pt x="876" y="1861"/>
                    <a:pt x="896" y="1861"/>
                  </a:cubicBezTo>
                  <a:lnTo>
                    <a:pt x="955" y="1831"/>
                  </a:lnTo>
                  <a:cubicBezTo>
                    <a:pt x="1005" y="1802"/>
                    <a:pt x="1055" y="1762"/>
                    <a:pt x="1095" y="1722"/>
                  </a:cubicBezTo>
                  <a:cubicBezTo>
                    <a:pt x="1194" y="1623"/>
                    <a:pt x="1264" y="1503"/>
                    <a:pt x="1333" y="1393"/>
                  </a:cubicBezTo>
                  <a:cubicBezTo>
                    <a:pt x="1443" y="1214"/>
                    <a:pt x="1523" y="1035"/>
                    <a:pt x="1602" y="856"/>
                  </a:cubicBezTo>
                  <a:cubicBezTo>
                    <a:pt x="1662" y="707"/>
                    <a:pt x="1711" y="558"/>
                    <a:pt x="1761" y="409"/>
                  </a:cubicBezTo>
                  <a:cubicBezTo>
                    <a:pt x="1771" y="379"/>
                    <a:pt x="1761" y="349"/>
                    <a:pt x="1731" y="339"/>
                  </a:cubicBezTo>
                  <a:cubicBezTo>
                    <a:pt x="1726" y="337"/>
                    <a:pt x="1720" y="335"/>
                    <a:pt x="1713" y="335"/>
                  </a:cubicBezTo>
                  <a:cubicBezTo>
                    <a:pt x="1693" y="335"/>
                    <a:pt x="1669" y="346"/>
                    <a:pt x="1662" y="369"/>
                  </a:cubicBezTo>
                  <a:cubicBezTo>
                    <a:pt x="1622" y="498"/>
                    <a:pt x="1572" y="637"/>
                    <a:pt x="1523" y="767"/>
                  </a:cubicBezTo>
                  <a:cubicBezTo>
                    <a:pt x="1453" y="936"/>
                    <a:pt x="1373" y="1115"/>
                    <a:pt x="1284" y="1274"/>
                  </a:cubicBezTo>
                  <a:lnTo>
                    <a:pt x="1284" y="1264"/>
                  </a:lnTo>
                  <a:cubicBezTo>
                    <a:pt x="1214" y="1393"/>
                    <a:pt x="1134" y="1523"/>
                    <a:pt x="1035" y="1632"/>
                  </a:cubicBezTo>
                  <a:cubicBezTo>
                    <a:pt x="995" y="1672"/>
                    <a:pt x="955" y="1702"/>
                    <a:pt x="915" y="1732"/>
                  </a:cubicBezTo>
                  <a:cubicBezTo>
                    <a:pt x="896" y="1742"/>
                    <a:pt x="866" y="1762"/>
                    <a:pt x="846" y="1762"/>
                  </a:cubicBezTo>
                  <a:cubicBezTo>
                    <a:pt x="826" y="1771"/>
                    <a:pt x="806" y="1771"/>
                    <a:pt x="787" y="1771"/>
                  </a:cubicBezTo>
                  <a:lnTo>
                    <a:pt x="736" y="1771"/>
                  </a:lnTo>
                  <a:cubicBezTo>
                    <a:pt x="727" y="1771"/>
                    <a:pt x="717" y="1762"/>
                    <a:pt x="707" y="1762"/>
                  </a:cubicBezTo>
                  <a:cubicBezTo>
                    <a:pt x="687" y="1751"/>
                    <a:pt x="677" y="1742"/>
                    <a:pt x="667" y="1732"/>
                  </a:cubicBezTo>
                  <a:cubicBezTo>
                    <a:pt x="647" y="1702"/>
                    <a:pt x="617" y="1672"/>
                    <a:pt x="597" y="1642"/>
                  </a:cubicBezTo>
                  <a:cubicBezTo>
                    <a:pt x="548" y="1563"/>
                    <a:pt x="508" y="1473"/>
                    <a:pt x="478" y="1393"/>
                  </a:cubicBezTo>
                  <a:cubicBezTo>
                    <a:pt x="428" y="1284"/>
                    <a:pt x="398" y="1175"/>
                    <a:pt x="358" y="1066"/>
                  </a:cubicBezTo>
                  <a:lnTo>
                    <a:pt x="358" y="1066"/>
                  </a:lnTo>
                  <a:lnTo>
                    <a:pt x="369" y="1075"/>
                  </a:lnTo>
                  <a:cubicBezTo>
                    <a:pt x="299" y="867"/>
                    <a:pt x="249" y="657"/>
                    <a:pt x="190" y="438"/>
                  </a:cubicBezTo>
                  <a:lnTo>
                    <a:pt x="130" y="200"/>
                  </a:lnTo>
                  <a:cubicBezTo>
                    <a:pt x="120" y="140"/>
                    <a:pt x="100" y="80"/>
                    <a:pt x="80" y="21"/>
                  </a:cubicBezTo>
                  <a:cubicBezTo>
                    <a:pt x="80" y="11"/>
                    <a:pt x="70" y="1"/>
                    <a:pt x="6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2"/>
            <p:cNvSpPr/>
            <p:nvPr/>
          </p:nvSpPr>
          <p:spPr>
            <a:xfrm>
              <a:off x="3545088" y="2254387"/>
              <a:ext cx="66189" cy="53674"/>
            </a:xfrm>
            <a:custGeom>
              <a:avLst/>
              <a:gdLst/>
              <a:ahLst/>
              <a:cxnLst/>
              <a:rect l="l" t="t" r="r" b="b"/>
              <a:pathLst>
                <a:path w="1264" h="1025" extrusionOk="0">
                  <a:moveTo>
                    <a:pt x="30" y="0"/>
                  </a:moveTo>
                  <a:cubicBezTo>
                    <a:pt x="10" y="10"/>
                    <a:pt x="0" y="30"/>
                    <a:pt x="10" y="49"/>
                  </a:cubicBezTo>
                  <a:cubicBezTo>
                    <a:pt x="20" y="80"/>
                    <a:pt x="30" y="109"/>
                    <a:pt x="40" y="149"/>
                  </a:cubicBezTo>
                  <a:cubicBezTo>
                    <a:pt x="100" y="348"/>
                    <a:pt x="159" y="537"/>
                    <a:pt x="239" y="726"/>
                  </a:cubicBezTo>
                  <a:cubicBezTo>
                    <a:pt x="259" y="766"/>
                    <a:pt x="279" y="816"/>
                    <a:pt x="298" y="856"/>
                  </a:cubicBezTo>
                  <a:cubicBezTo>
                    <a:pt x="318" y="885"/>
                    <a:pt x="349" y="915"/>
                    <a:pt x="368" y="945"/>
                  </a:cubicBezTo>
                  <a:cubicBezTo>
                    <a:pt x="378" y="965"/>
                    <a:pt x="398" y="975"/>
                    <a:pt x="408" y="984"/>
                  </a:cubicBezTo>
                  <a:cubicBezTo>
                    <a:pt x="418" y="995"/>
                    <a:pt x="438" y="1004"/>
                    <a:pt x="448" y="1004"/>
                  </a:cubicBezTo>
                  <a:cubicBezTo>
                    <a:pt x="458" y="1015"/>
                    <a:pt x="477" y="1015"/>
                    <a:pt x="488" y="1024"/>
                  </a:cubicBezTo>
                  <a:lnTo>
                    <a:pt x="548" y="1024"/>
                  </a:lnTo>
                  <a:cubicBezTo>
                    <a:pt x="637" y="1024"/>
                    <a:pt x="716" y="975"/>
                    <a:pt x="776" y="915"/>
                  </a:cubicBezTo>
                  <a:cubicBezTo>
                    <a:pt x="816" y="885"/>
                    <a:pt x="846" y="845"/>
                    <a:pt x="875" y="816"/>
                  </a:cubicBezTo>
                  <a:cubicBezTo>
                    <a:pt x="915" y="766"/>
                    <a:pt x="945" y="726"/>
                    <a:pt x="975" y="676"/>
                  </a:cubicBezTo>
                  <a:cubicBezTo>
                    <a:pt x="1045" y="577"/>
                    <a:pt x="1094" y="478"/>
                    <a:pt x="1144" y="378"/>
                  </a:cubicBezTo>
                  <a:cubicBezTo>
                    <a:pt x="1184" y="299"/>
                    <a:pt x="1224" y="219"/>
                    <a:pt x="1253" y="129"/>
                  </a:cubicBezTo>
                  <a:cubicBezTo>
                    <a:pt x="1264" y="109"/>
                    <a:pt x="1253" y="89"/>
                    <a:pt x="1224" y="80"/>
                  </a:cubicBezTo>
                  <a:cubicBezTo>
                    <a:pt x="1219" y="77"/>
                    <a:pt x="1213" y="76"/>
                    <a:pt x="1208" y="76"/>
                  </a:cubicBezTo>
                  <a:cubicBezTo>
                    <a:pt x="1194" y="76"/>
                    <a:pt x="1181" y="85"/>
                    <a:pt x="1174" y="100"/>
                  </a:cubicBezTo>
                  <a:cubicBezTo>
                    <a:pt x="1124" y="228"/>
                    <a:pt x="1065" y="358"/>
                    <a:pt x="995" y="487"/>
                  </a:cubicBezTo>
                  <a:lnTo>
                    <a:pt x="1005" y="478"/>
                  </a:lnTo>
                  <a:lnTo>
                    <a:pt x="1005" y="478"/>
                  </a:lnTo>
                  <a:cubicBezTo>
                    <a:pt x="937" y="594"/>
                    <a:pt x="859" y="711"/>
                    <a:pt x="773" y="809"/>
                  </a:cubicBezTo>
                  <a:lnTo>
                    <a:pt x="773" y="809"/>
                  </a:lnTo>
                  <a:cubicBezTo>
                    <a:pt x="735" y="847"/>
                    <a:pt x="706" y="876"/>
                    <a:pt x="667" y="905"/>
                  </a:cubicBezTo>
                  <a:cubicBezTo>
                    <a:pt x="637" y="915"/>
                    <a:pt x="617" y="925"/>
                    <a:pt x="597" y="935"/>
                  </a:cubicBezTo>
                  <a:cubicBezTo>
                    <a:pt x="577" y="935"/>
                    <a:pt x="567" y="945"/>
                    <a:pt x="548" y="945"/>
                  </a:cubicBezTo>
                  <a:lnTo>
                    <a:pt x="497" y="945"/>
                  </a:lnTo>
                  <a:cubicBezTo>
                    <a:pt x="488" y="935"/>
                    <a:pt x="488" y="935"/>
                    <a:pt x="477" y="935"/>
                  </a:cubicBezTo>
                  <a:cubicBezTo>
                    <a:pt x="468" y="925"/>
                    <a:pt x="448" y="915"/>
                    <a:pt x="438" y="905"/>
                  </a:cubicBezTo>
                  <a:cubicBezTo>
                    <a:pt x="418" y="885"/>
                    <a:pt x="398" y="856"/>
                    <a:pt x="378" y="825"/>
                  </a:cubicBezTo>
                  <a:cubicBezTo>
                    <a:pt x="338" y="756"/>
                    <a:pt x="309" y="686"/>
                    <a:pt x="269" y="606"/>
                  </a:cubicBezTo>
                  <a:lnTo>
                    <a:pt x="179" y="338"/>
                  </a:lnTo>
                  <a:cubicBezTo>
                    <a:pt x="159" y="279"/>
                    <a:pt x="139" y="219"/>
                    <a:pt x="130" y="159"/>
                  </a:cubicBezTo>
                  <a:cubicBezTo>
                    <a:pt x="110" y="109"/>
                    <a:pt x="100" y="60"/>
                    <a:pt x="80" y="20"/>
                  </a:cubicBezTo>
                  <a:cubicBezTo>
                    <a:pt x="70" y="0"/>
                    <a:pt x="60" y="0"/>
                    <a:pt x="4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2"/>
            <p:cNvSpPr/>
            <p:nvPr/>
          </p:nvSpPr>
          <p:spPr>
            <a:xfrm>
              <a:off x="3988358" y="1896524"/>
              <a:ext cx="60482" cy="64357"/>
            </a:xfrm>
            <a:custGeom>
              <a:avLst/>
              <a:gdLst/>
              <a:ahLst/>
              <a:cxnLst/>
              <a:rect l="l" t="t" r="r" b="b"/>
              <a:pathLst>
                <a:path w="1155" h="1229" extrusionOk="0">
                  <a:moveTo>
                    <a:pt x="120" y="0"/>
                  </a:moveTo>
                  <a:cubicBezTo>
                    <a:pt x="100" y="0"/>
                    <a:pt x="80" y="11"/>
                    <a:pt x="80" y="30"/>
                  </a:cubicBezTo>
                  <a:cubicBezTo>
                    <a:pt x="69" y="120"/>
                    <a:pt x="50" y="209"/>
                    <a:pt x="40" y="299"/>
                  </a:cubicBezTo>
                  <a:cubicBezTo>
                    <a:pt x="20" y="428"/>
                    <a:pt x="10" y="568"/>
                    <a:pt x="0" y="707"/>
                  </a:cubicBezTo>
                  <a:lnTo>
                    <a:pt x="0" y="886"/>
                  </a:lnTo>
                  <a:cubicBezTo>
                    <a:pt x="0" y="946"/>
                    <a:pt x="10" y="1005"/>
                    <a:pt x="20" y="1055"/>
                  </a:cubicBezTo>
                  <a:cubicBezTo>
                    <a:pt x="30" y="1094"/>
                    <a:pt x="40" y="1134"/>
                    <a:pt x="69" y="1174"/>
                  </a:cubicBezTo>
                  <a:cubicBezTo>
                    <a:pt x="89" y="1204"/>
                    <a:pt x="129" y="1224"/>
                    <a:pt x="169" y="1224"/>
                  </a:cubicBezTo>
                  <a:cubicBezTo>
                    <a:pt x="183" y="1227"/>
                    <a:pt x="197" y="1229"/>
                    <a:pt x="211" y="1229"/>
                  </a:cubicBezTo>
                  <a:cubicBezTo>
                    <a:pt x="286" y="1229"/>
                    <a:pt x="359" y="1188"/>
                    <a:pt x="418" y="1154"/>
                  </a:cubicBezTo>
                  <a:lnTo>
                    <a:pt x="567" y="1035"/>
                  </a:lnTo>
                  <a:lnTo>
                    <a:pt x="716" y="886"/>
                  </a:lnTo>
                  <a:cubicBezTo>
                    <a:pt x="806" y="786"/>
                    <a:pt x="885" y="677"/>
                    <a:pt x="965" y="577"/>
                  </a:cubicBezTo>
                  <a:cubicBezTo>
                    <a:pt x="1024" y="498"/>
                    <a:pt x="1084" y="418"/>
                    <a:pt x="1134" y="338"/>
                  </a:cubicBezTo>
                  <a:cubicBezTo>
                    <a:pt x="1154" y="309"/>
                    <a:pt x="1144" y="279"/>
                    <a:pt x="1124" y="259"/>
                  </a:cubicBezTo>
                  <a:cubicBezTo>
                    <a:pt x="1116" y="251"/>
                    <a:pt x="1106" y="248"/>
                    <a:pt x="1095" y="248"/>
                  </a:cubicBezTo>
                  <a:cubicBezTo>
                    <a:pt x="1077" y="248"/>
                    <a:pt x="1057" y="257"/>
                    <a:pt x="1044" y="269"/>
                  </a:cubicBezTo>
                  <a:cubicBezTo>
                    <a:pt x="995" y="358"/>
                    <a:pt x="935" y="438"/>
                    <a:pt x="865" y="528"/>
                  </a:cubicBezTo>
                  <a:cubicBezTo>
                    <a:pt x="786" y="637"/>
                    <a:pt x="697" y="756"/>
                    <a:pt x="597" y="856"/>
                  </a:cubicBezTo>
                  <a:cubicBezTo>
                    <a:pt x="517" y="946"/>
                    <a:pt x="428" y="1025"/>
                    <a:pt x="338" y="1085"/>
                  </a:cubicBezTo>
                  <a:cubicBezTo>
                    <a:pt x="308" y="1105"/>
                    <a:pt x="279" y="1114"/>
                    <a:pt x="248" y="1125"/>
                  </a:cubicBezTo>
                  <a:cubicBezTo>
                    <a:pt x="229" y="1134"/>
                    <a:pt x="219" y="1134"/>
                    <a:pt x="199" y="1134"/>
                  </a:cubicBezTo>
                  <a:lnTo>
                    <a:pt x="179" y="1134"/>
                  </a:lnTo>
                  <a:cubicBezTo>
                    <a:pt x="169" y="1125"/>
                    <a:pt x="159" y="1125"/>
                    <a:pt x="159" y="1125"/>
                  </a:cubicBezTo>
                  <a:cubicBezTo>
                    <a:pt x="149" y="1125"/>
                    <a:pt x="149" y="1114"/>
                    <a:pt x="149" y="1114"/>
                  </a:cubicBezTo>
                  <a:lnTo>
                    <a:pt x="129" y="1094"/>
                  </a:lnTo>
                  <a:cubicBezTo>
                    <a:pt x="120" y="1074"/>
                    <a:pt x="109" y="1055"/>
                    <a:pt x="109" y="1045"/>
                  </a:cubicBezTo>
                  <a:cubicBezTo>
                    <a:pt x="90" y="976"/>
                    <a:pt x="80" y="917"/>
                    <a:pt x="80" y="849"/>
                  </a:cubicBezTo>
                  <a:lnTo>
                    <a:pt x="80" y="849"/>
                  </a:lnTo>
                  <a:cubicBezTo>
                    <a:pt x="80" y="692"/>
                    <a:pt x="90" y="535"/>
                    <a:pt x="109" y="378"/>
                  </a:cubicBezTo>
                  <a:lnTo>
                    <a:pt x="139" y="170"/>
                  </a:lnTo>
                  <a:cubicBezTo>
                    <a:pt x="139" y="130"/>
                    <a:pt x="149" y="80"/>
                    <a:pt x="159" y="40"/>
                  </a:cubicBezTo>
                  <a:cubicBezTo>
                    <a:pt x="159" y="20"/>
                    <a:pt x="139" y="0"/>
                    <a:pt x="12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2"/>
            <p:cNvSpPr/>
            <p:nvPr/>
          </p:nvSpPr>
          <p:spPr>
            <a:xfrm>
              <a:off x="3937773" y="1946009"/>
              <a:ext cx="103211" cy="100070"/>
            </a:xfrm>
            <a:custGeom>
              <a:avLst/>
              <a:gdLst/>
              <a:ahLst/>
              <a:cxnLst/>
              <a:rect l="l" t="t" r="r" b="b"/>
              <a:pathLst>
                <a:path w="1971" h="1911" extrusionOk="0">
                  <a:moveTo>
                    <a:pt x="41" y="1"/>
                  </a:moveTo>
                  <a:cubicBezTo>
                    <a:pt x="31" y="1"/>
                    <a:pt x="21" y="1"/>
                    <a:pt x="21" y="10"/>
                  </a:cubicBezTo>
                  <a:cubicBezTo>
                    <a:pt x="11" y="20"/>
                    <a:pt x="1" y="30"/>
                    <a:pt x="1" y="40"/>
                  </a:cubicBezTo>
                  <a:cubicBezTo>
                    <a:pt x="11" y="169"/>
                    <a:pt x="11" y="308"/>
                    <a:pt x="11" y="448"/>
                  </a:cubicBezTo>
                  <a:cubicBezTo>
                    <a:pt x="11" y="617"/>
                    <a:pt x="11" y="786"/>
                    <a:pt x="21" y="955"/>
                  </a:cubicBezTo>
                  <a:cubicBezTo>
                    <a:pt x="41" y="1124"/>
                    <a:pt x="61" y="1283"/>
                    <a:pt x="100" y="1453"/>
                  </a:cubicBezTo>
                  <a:cubicBezTo>
                    <a:pt x="131" y="1572"/>
                    <a:pt x="170" y="1701"/>
                    <a:pt x="250" y="1791"/>
                  </a:cubicBezTo>
                  <a:cubicBezTo>
                    <a:pt x="270" y="1811"/>
                    <a:pt x="290" y="1831"/>
                    <a:pt x="310" y="1840"/>
                  </a:cubicBezTo>
                  <a:cubicBezTo>
                    <a:pt x="319" y="1860"/>
                    <a:pt x="339" y="1871"/>
                    <a:pt x="359" y="1880"/>
                  </a:cubicBezTo>
                  <a:cubicBezTo>
                    <a:pt x="379" y="1890"/>
                    <a:pt x="399" y="1900"/>
                    <a:pt x="419" y="1900"/>
                  </a:cubicBezTo>
                  <a:cubicBezTo>
                    <a:pt x="449" y="1910"/>
                    <a:pt x="469" y="1910"/>
                    <a:pt x="498" y="1910"/>
                  </a:cubicBezTo>
                  <a:cubicBezTo>
                    <a:pt x="608" y="1910"/>
                    <a:pt x="708" y="1871"/>
                    <a:pt x="797" y="1820"/>
                  </a:cubicBezTo>
                  <a:cubicBezTo>
                    <a:pt x="907" y="1751"/>
                    <a:pt x="1016" y="1672"/>
                    <a:pt x="1115" y="1582"/>
                  </a:cubicBezTo>
                  <a:cubicBezTo>
                    <a:pt x="1225" y="1473"/>
                    <a:pt x="1324" y="1363"/>
                    <a:pt x="1424" y="1254"/>
                  </a:cubicBezTo>
                  <a:cubicBezTo>
                    <a:pt x="1523" y="1134"/>
                    <a:pt x="1623" y="1015"/>
                    <a:pt x="1722" y="885"/>
                  </a:cubicBezTo>
                  <a:cubicBezTo>
                    <a:pt x="1802" y="796"/>
                    <a:pt x="1871" y="697"/>
                    <a:pt x="1951" y="597"/>
                  </a:cubicBezTo>
                  <a:cubicBezTo>
                    <a:pt x="1970" y="577"/>
                    <a:pt x="1961" y="547"/>
                    <a:pt x="1941" y="527"/>
                  </a:cubicBezTo>
                  <a:cubicBezTo>
                    <a:pt x="1933" y="523"/>
                    <a:pt x="1923" y="521"/>
                    <a:pt x="1913" y="521"/>
                  </a:cubicBezTo>
                  <a:cubicBezTo>
                    <a:pt x="1898" y="521"/>
                    <a:pt x="1883" y="526"/>
                    <a:pt x="1871" y="538"/>
                  </a:cubicBezTo>
                  <a:cubicBezTo>
                    <a:pt x="1782" y="657"/>
                    <a:pt x="1692" y="766"/>
                    <a:pt x="1603" y="876"/>
                  </a:cubicBezTo>
                  <a:cubicBezTo>
                    <a:pt x="1483" y="1025"/>
                    <a:pt x="1364" y="1164"/>
                    <a:pt x="1234" y="1303"/>
                  </a:cubicBezTo>
                  <a:cubicBezTo>
                    <a:pt x="1234" y="1303"/>
                    <a:pt x="1234" y="1303"/>
                    <a:pt x="1234" y="1303"/>
                  </a:cubicBezTo>
                  <a:lnTo>
                    <a:pt x="1234" y="1303"/>
                  </a:lnTo>
                  <a:lnTo>
                    <a:pt x="1225" y="1314"/>
                  </a:lnTo>
                  <a:cubicBezTo>
                    <a:pt x="1086" y="1462"/>
                    <a:pt x="946" y="1602"/>
                    <a:pt x="777" y="1711"/>
                  </a:cubicBezTo>
                  <a:lnTo>
                    <a:pt x="787" y="1701"/>
                  </a:lnTo>
                  <a:lnTo>
                    <a:pt x="787" y="1701"/>
                  </a:lnTo>
                  <a:cubicBezTo>
                    <a:pt x="727" y="1741"/>
                    <a:pt x="668" y="1771"/>
                    <a:pt x="598" y="1791"/>
                  </a:cubicBezTo>
                  <a:cubicBezTo>
                    <a:pt x="568" y="1801"/>
                    <a:pt x="538" y="1801"/>
                    <a:pt x="509" y="1801"/>
                  </a:cubicBezTo>
                  <a:lnTo>
                    <a:pt x="439" y="1801"/>
                  </a:lnTo>
                  <a:cubicBezTo>
                    <a:pt x="429" y="1791"/>
                    <a:pt x="409" y="1791"/>
                    <a:pt x="399" y="1781"/>
                  </a:cubicBezTo>
                  <a:cubicBezTo>
                    <a:pt x="379" y="1771"/>
                    <a:pt x="359" y="1761"/>
                    <a:pt x="350" y="1741"/>
                  </a:cubicBezTo>
                  <a:cubicBezTo>
                    <a:pt x="319" y="1721"/>
                    <a:pt x="310" y="1701"/>
                    <a:pt x="290" y="1672"/>
                  </a:cubicBezTo>
                  <a:cubicBezTo>
                    <a:pt x="250" y="1612"/>
                    <a:pt x="220" y="1552"/>
                    <a:pt x="200" y="1482"/>
                  </a:cubicBezTo>
                  <a:cubicBezTo>
                    <a:pt x="160" y="1353"/>
                    <a:pt x="140" y="1224"/>
                    <a:pt x="120" y="1084"/>
                  </a:cubicBezTo>
                  <a:cubicBezTo>
                    <a:pt x="111" y="945"/>
                    <a:pt x="100" y="796"/>
                    <a:pt x="91" y="647"/>
                  </a:cubicBezTo>
                  <a:lnTo>
                    <a:pt x="91" y="328"/>
                  </a:lnTo>
                  <a:cubicBezTo>
                    <a:pt x="81" y="229"/>
                    <a:pt x="81" y="140"/>
                    <a:pt x="81" y="40"/>
                  </a:cubicBezTo>
                  <a:cubicBezTo>
                    <a:pt x="81" y="30"/>
                    <a:pt x="81" y="20"/>
                    <a:pt x="71" y="10"/>
                  </a:cubicBezTo>
                  <a:cubicBezTo>
                    <a:pt x="71" y="10"/>
                    <a:pt x="61" y="1"/>
                    <a:pt x="51"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2"/>
            <p:cNvSpPr/>
            <p:nvPr/>
          </p:nvSpPr>
          <p:spPr>
            <a:xfrm>
              <a:off x="3883628" y="2026704"/>
              <a:ext cx="109443" cy="121958"/>
            </a:xfrm>
            <a:custGeom>
              <a:avLst/>
              <a:gdLst/>
              <a:ahLst/>
              <a:cxnLst/>
              <a:rect l="l" t="t" r="r" b="b"/>
              <a:pathLst>
                <a:path w="2090" h="2329" extrusionOk="0">
                  <a:moveTo>
                    <a:pt x="80" y="1"/>
                  </a:moveTo>
                  <a:cubicBezTo>
                    <a:pt x="60" y="1"/>
                    <a:pt x="40" y="21"/>
                    <a:pt x="40" y="41"/>
                  </a:cubicBezTo>
                  <a:cubicBezTo>
                    <a:pt x="40" y="151"/>
                    <a:pt x="31" y="250"/>
                    <a:pt x="31" y="359"/>
                  </a:cubicBezTo>
                  <a:cubicBezTo>
                    <a:pt x="20" y="509"/>
                    <a:pt x="11" y="648"/>
                    <a:pt x="1" y="797"/>
                  </a:cubicBezTo>
                  <a:lnTo>
                    <a:pt x="1" y="1274"/>
                  </a:lnTo>
                  <a:cubicBezTo>
                    <a:pt x="11" y="1424"/>
                    <a:pt x="20" y="1583"/>
                    <a:pt x="51" y="1732"/>
                  </a:cubicBezTo>
                  <a:cubicBezTo>
                    <a:pt x="71" y="1851"/>
                    <a:pt x="100" y="1970"/>
                    <a:pt x="160" y="2080"/>
                  </a:cubicBezTo>
                  <a:cubicBezTo>
                    <a:pt x="180" y="2130"/>
                    <a:pt x="210" y="2169"/>
                    <a:pt x="239" y="2200"/>
                  </a:cubicBezTo>
                  <a:cubicBezTo>
                    <a:pt x="279" y="2239"/>
                    <a:pt x="329" y="2269"/>
                    <a:pt x="378" y="2299"/>
                  </a:cubicBezTo>
                  <a:cubicBezTo>
                    <a:pt x="409" y="2309"/>
                    <a:pt x="429" y="2309"/>
                    <a:pt x="458" y="2319"/>
                  </a:cubicBezTo>
                  <a:cubicBezTo>
                    <a:pt x="478" y="2319"/>
                    <a:pt x="508" y="2328"/>
                    <a:pt x="528" y="2328"/>
                  </a:cubicBezTo>
                  <a:cubicBezTo>
                    <a:pt x="588" y="2328"/>
                    <a:pt x="647" y="2319"/>
                    <a:pt x="707" y="2299"/>
                  </a:cubicBezTo>
                  <a:cubicBezTo>
                    <a:pt x="836" y="2269"/>
                    <a:pt x="955" y="2209"/>
                    <a:pt x="1065" y="2130"/>
                  </a:cubicBezTo>
                  <a:cubicBezTo>
                    <a:pt x="1165" y="2070"/>
                    <a:pt x="1264" y="1990"/>
                    <a:pt x="1364" y="1921"/>
                  </a:cubicBezTo>
                  <a:cubicBezTo>
                    <a:pt x="1463" y="1831"/>
                    <a:pt x="1552" y="1742"/>
                    <a:pt x="1652" y="1652"/>
                  </a:cubicBezTo>
                  <a:cubicBezTo>
                    <a:pt x="1731" y="1573"/>
                    <a:pt x="1811" y="1483"/>
                    <a:pt x="1901" y="1404"/>
                  </a:cubicBezTo>
                  <a:cubicBezTo>
                    <a:pt x="1960" y="1334"/>
                    <a:pt x="2020" y="1265"/>
                    <a:pt x="2080" y="1205"/>
                  </a:cubicBezTo>
                  <a:cubicBezTo>
                    <a:pt x="2089" y="1195"/>
                    <a:pt x="2089" y="1175"/>
                    <a:pt x="2089" y="1155"/>
                  </a:cubicBezTo>
                  <a:cubicBezTo>
                    <a:pt x="2089" y="1145"/>
                    <a:pt x="2080" y="1135"/>
                    <a:pt x="2069" y="1125"/>
                  </a:cubicBezTo>
                  <a:cubicBezTo>
                    <a:pt x="2063" y="1118"/>
                    <a:pt x="2051" y="1111"/>
                    <a:pt x="2041" y="1111"/>
                  </a:cubicBezTo>
                  <a:cubicBezTo>
                    <a:pt x="2036" y="1111"/>
                    <a:pt x="2033" y="1112"/>
                    <a:pt x="2030" y="1115"/>
                  </a:cubicBezTo>
                  <a:cubicBezTo>
                    <a:pt x="2010" y="1115"/>
                    <a:pt x="2000" y="1125"/>
                    <a:pt x="1990" y="1135"/>
                  </a:cubicBezTo>
                  <a:cubicBezTo>
                    <a:pt x="1941" y="1185"/>
                    <a:pt x="1901" y="1234"/>
                    <a:pt x="1851" y="1274"/>
                  </a:cubicBezTo>
                  <a:cubicBezTo>
                    <a:pt x="1722" y="1413"/>
                    <a:pt x="1592" y="1553"/>
                    <a:pt x="1453" y="1682"/>
                  </a:cubicBezTo>
                  <a:cubicBezTo>
                    <a:pt x="1313" y="1811"/>
                    <a:pt x="1154" y="1941"/>
                    <a:pt x="986" y="2050"/>
                  </a:cubicBezTo>
                  <a:cubicBezTo>
                    <a:pt x="896" y="2100"/>
                    <a:pt x="807" y="2149"/>
                    <a:pt x="707" y="2189"/>
                  </a:cubicBezTo>
                  <a:cubicBezTo>
                    <a:pt x="657" y="2200"/>
                    <a:pt x="608" y="2209"/>
                    <a:pt x="558" y="2209"/>
                  </a:cubicBezTo>
                  <a:cubicBezTo>
                    <a:pt x="548" y="2213"/>
                    <a:pt x="538" y="2214"/>
                    <a:pt x="527" y="2214"/>
                  </a:cubicBezTo>
                  <a:cubicBezTo>
                    <a:pt x="507" y="2214"/>
                    <a:pt x="485" y="2209"/>
                    <a:pt x="458" y="2209"/>
                  </a:cubicBezTo>
                  <a:cubicBezTo>
                    <a:pt x="438" y="2200"/>
                    <a:pt x="409" y="2189"/>
                    <a:pt x="389" y="2180"/>
                  </a:cubicBezTo>
                  <a:cubicBezTo>
                    <a:pt x="359" y="2160"/>
                    <a:pt x="339" y="2149"/>
                    <a:pt x="319" y="2130"/>
                  </a:cubicBezTo>
                  <a:cubicBezTo>
                    <a:pt x="299" y="2110"/>
                    <a:pt x="269" y="2080"/>
                    <a:pt x="259" y="2050"/>
                  </a:cubicBezTo>
                  <a:cubicBezTo>
                    <a:pt x="219" y="1990"/>
                    <a:pt x="199" y="1931"/>
                    <a:pt x="180" y="1871"/>
                  </a:cubicBezTo>
                  <a:cubicBezTo>
                    <a:pt x="110" y="1662"/>
                    <a:pt x="90" y="1444"/>
                    <a:pt x="90" y="1234"/>
                  </a:cubicBezTo>
                  <a:cubicBezTo>
                    <a:pt x="80" y="1006"/>
                    <a:pt x="80" y="777"/>
                    <a:pt x="100" y="548"/>
                  </a:cubicBezTo>
                  <a:cubicBezTo>
                    <a:pt x="100" y="449"/>
                    <a:pt x="110" y="359"/>
                    <a:pt x="110" y="260"/>
                  </a:cubicBezTo>
                  <a:cubicBezTo>
                    <a:pt x="120" y="190"/>
                    <a:pt x="120" y="120"/>
                    <a:pt x="120" y="51"/>
                  </a:cubicBezTo>
                  <a:cubicBezTo>
                    <a:pt x="120" y="21"/>
                    <a:pt x="110" y="11"/>
                    <a:pt x="9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2"/>
            <p:cNvSpPr/>
            <p:nvPr/>
          </p:nvSpPr>
          <p:spPr>
            <a:xfrm>
              <a:off x="3831053" y="2133528"/>
              <a:ext cx="103159" cy="103578"/>
            </a:xfrm>
            <a:custGeom>
              <a:avLst/>
              <a:gdLst/>
              <a:ahLst/>
              <a:cxnLst/>
              <a:rect l="l" t="t" r="r" b="b"/>
              <a:pathLst>
                <a:path w="1970" h="1978" extrusionOk="0">
                  <a:moveTo>
                    <a:pt x="60" y="0"/>
                  </a:moveTo>
                  <a:cubicBezTo>
                    <a:pt x="40" y="0"/>
                    <a:pt x="20" y="20"/>
                    <a:pt x="20" y="40"/>
                  </a:cubicBezTo>
                  <a:cubicBezTo>
                    <a:pt x="10" y="140"/>
                    <a:pt x="10" y="249"/>
                    <a:pt x="0" y="359"/>
                  </a:cubicBezTo>
                  <a:lnTo>
                    <a:pt x="0" y="796"/>
                  </a:lnTo>
                  <a:cubicBezTo>
                    <a:pt x="0" y="955"/>
                    <a:pt x="10" y="1104"/>
                    <a:pt x="30" y="1263"/>
                  </a:cubicBezTo>
                  <a:cubicBezTo>
                    <a:pt x="50" y="1393"/>
                    <a:pt x="69" y="1532"/>
                    <a:pt x="109" y="1661"/>
                  </a:cubicBezTo>
                  <a:cubicBezTo>
                    <a:pt x="129" y="1711"/>
                    <a:pt x="149" y="1751"/>
                    <a:pt x="179" y="1800"/>
                  </a:cubicBezTo>
                  <a:cubicBezTo>
                    <a:pt x="189" y="1820"/>
                    <a:pt x="209" y="1840"/>
                    <a:pt x="219" y="1851"/>
                  </a:cubicBezTo>
                  <a:lnTo>
                    <a:pt x="279" y="1910"/>
                  </a:lnTo>
                  <a:cubicBezTo>
                    <a:pt x="299" y="1920"/>
                    <a:pt x="328" y="1940"/>
                    <a:pt x="348" y="1950"/>
                  </a:cubicBezTo>
                  <a:cubicBezTo>
                    <a:pt x="378" y="1960"/>
                    <a:pt x="398" y="1970"/>
                    <a:pt x="428" y="1970"/>
                  </a:cubicBezTo>
                  <a:cubicBezTo>
                    <a:pt x="457" y="1975"/>
                    <a:pt x="487" y="1977"/>
                    <a:pt x="517" y="1977"/>
                  </a:cubicBezTo>
                  <a:cubicBezTo>
                    <a:pt x="547" y="1977"/>
                    <a:pt x="577" y="1975"/>
                    <a:pt x="607" y="1970"/>
                  </a:cubicBezTo>
                  <a:cubicBezTo>
                    <a:pt x="666" y="1960"/>
                    <a:pt x="716" y="1940"/>
                    <a:pt x="776" y="1920"/>
                  </a:cubicBezTo>
                  <a:cubicBezTo>
                    <a:pt x="845" y="1890"/>
                    <a:pt x="905" y="1860"/>
                    <a:pt x="975" y="1820"/>
                  </a:cubicBezTo>
                  <a:cubicBezTo>
                    <a:pt x="1104" y="1741"/>
                    <a:pt x="1223" y="1641"/>
                    <a:pt x="1343" y="1542"/>
                  </a:cubicBezTo>
                  <a:cubicBezTo>
                    <a:pt x="1462" y="1442"/>
                    <a:pt x="1572" y="1333"/>
                    <a:pt x="1681" y="1234"/>
                  </a:cubicBezTo>
                  <a:lnTo>
                    <a:pt x="1820" y="1095"/>
                  </a:lnTo>
                  <a:cubicBezTo>
                    <a:pt x="1860" y="1064"/>
                    <a:pt x="1900" y="1015"/>
                    <a:pt x="1940" y="985"/>
                  </a:cubicBezTo>
                  <a:cubicBezTo>
                    <a:pt x="1959" y="965"/>
                    <a:pt x="1970" y="935"/>
                    <a:pt x="1950" y="916"/>
                  </a:cubicBezTo>
                  <a:cubicBezTo>
                    <a:pt x="1940" y="906"/>
                    <a:pt x="1927" y="901"/>
                    <a:pt x="1915" y="901"/>
                  </a:cubicBezTo>
                  <a:cubicBezTo>
                    <a:pt x="1902" y="901"/>
                    <a:pt x="1890" y="906"/>
                    <a:pt x="1880" y="916"/>
                  </a:cubicBezTo>
                  <a:cubicBezTo>
                    <a:pt x="1850" y="935"/>
                    <a:pt x="1820" y="955"/>
                    <a:pt x="1791" y="985"/>
                  </a:cubicBezTo>
                  <a:cubicBezTo>
                    <a:pt x="1760" y="1015"/>
                    <a:pt x="1731" y="1044"/>
                    <a:pt x="1691" y="1075"/>
                  </a:cubicBezTo>
                  <a:cubicBezTo>
                    <a:pt x="1621" y="1144"/>
                    <a:pt x="1542" y="1214"/>
                    <a:pt x="1462" y="1294"/>
                  </a:cubicBezTo>
                  <a:cubicBezTo>
                    <a:pt x="1293" y="1442"/>
                    <a:pt x="1114" y="1601"/>
                    <a:pt x="915" y="1731"/>
                  </a:cubicBezTo>
                  <a:lnTo>
                    <a:pt x="925" y="1721"/>
                  </a:lnTo>
                  <a:lnTo>
                    <a:pt x="925" y="1721"/>
                  </a:lnTo>
                  <a:cubicBezTo>
                    <a:pt x="845" y="1771"/>
                    <a:pt x="756" y="1820"/>
                    <a:pt x="657" y="1851"/>
                  </a:cubicBezTo>
                  <a:lnTo>
                    <a:pt x="666" y="1851"/>
                  </a:lnTo>
                  <a:cubicBezTo>
                    <a:pt x="617" y="1860"/>
                    <a:pt x="567" y="1870"/>
                    <a:pt x="518" y="1870"/>
                  </a:cubicBezTo>
                  <a:cubicBezTo>
                    <a:pt x="487" y="1870"/>
                    <a:pt x="467" y="1870"/>
                    <a:pt x="438" y="1860"/>
                  </a:cubicBezTo>
                  <a:cubicBezTo>
                    <a:pt x="408" y="1860"/>
                    <a:pt x="388" y="1851"/>
                    <a:pt x="358" y="1840"/>
                  </a:cubicBezTo>
                  <a:cubicBezTo>
                    <a:pt x="338" y="1820"/>
                    <a:pt x="319" y="1811"/>
                    <a:pt x="299" y="1791"/>
                  </a:cubicBezTo>
                  <a:cubicBezTo>
                    <a:pt x="288" y="1781"/>
                    <a:pt x="268" y="1761"/>
                    <a:pt x="259" y="1731"/>
                  </a:cubicBezTo>
                  <a:cubicBezTo>
                    <a:pt x="219" y="1681"/>
                    <a:pt x="199" y="1632"/>
                    <a:pt x="179" y="1572"/>
                  </a:cubicBezTo>
                  <a:cubicBezTo>
                    <a:pt x="149" y="1462"/>
                    <a:pt x="129" y="1343"/>
                    <a:pt x="109" y="1234"/>
                  </a:cubicBezTo>
                  <a:cubicBezTo>
                    <a:pt x="100" y="1095"/>
                    <a:pt x="89" y="965"/>
                    <a:pt x="89" y="836"/>
                  </a:cubicBezTo>
                  <a:lnTo>
                    <a:pt x="89" y="846"/>
                  </a:lnTo>
                  <a:cubicBezTo>
                    <a:pt x="80" y="686"/>
                    <a:pt x="80" y="538"/>
                    <a:pt x="80" y="378"/>
                  </a:cubicBezTo>
                  <a:cubicBezTo>
                    <a:pt x="89" y="269"/>
                    <a:pt x="89" y="160"/>
                    <a:pt x="100" y="40"/>
                  </a:cubicBezTo>
                  <a:cubicBezTo>
                    <a:pt x="100" y="20"/>
                    <a:pt x="80" y="0"/>
                    <a:pt x="6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2"/>
            <p:cNvSpPr/>
            <p:nvPr/>
          </p:nvSpPr>
          <p:spPr>
            <a:xfrm>
              <a:off x="3792513" y="2235640"/>
              <a:ext cx="79228" cy="81270"/>
            </a:xfrm>
            <a:custGeom>
              <a:avLst/>
              <a:gdLst/>
              <a:ahLst/>
              <a:cxnLst/>
              <a:rect l="l" t="t" r="r" b="b"/>
              <a:pathLst>
                <a:path w="1513" h="1552" extrusionOk="0">
                  <a:moveTo>
                    <a:pt x="89" y="0"/>
                  </a:moveTo>
                  <a:cubicBezTo>
                    <a:pt x="69" y="0"/>
                    <a:pt x="50" y="10"/>
                    <a:pt x="50" y="29"/>
                  </a:cubicBezTo>
                  <a:cubicBezTo>
                    <a:pt x="50" y="80"/>
                    <a:pt x="40" y="129"/>
                    <a:pt x="40" y="169"/>
                  </a:cubicBezTo>
                  <a:cubicBezTo>
                    <a:pt x="40" y="239"/>
                    <a:pt x="30" y="298"/>
                    <a:pt x="30" y="368"/>
                  </a:cubicBezTo>
                  <a:cubicBezTo>
                    <a:pt x="10" y="517"/>
                    <a:pt x="0" y="666"/>
                    <a:pt x="0" y="816"/>
                  </a:cubicBezTo>
                  <a:lnTo>
                    <a:pt x="0" y="1034"/>
                  </a:lnTo>
                  <a:cubicBezTo>
                    <a:pt x="0" y="1094"/>
                    <a:pt x="10" y="1163"/>
                    <a:pt x="20" y="1233"/>
                  </a:cubicBezTo>
                  <a:cubicBezTo>
                    <a:pt x="30" y="1283"/>
                    <a:pt x="50" y="1333"/>
                    <a:pt x="69" y="1382"/>
                  </a:cubicBezTo>
                  <a:cubicBezTo>
                    <a:pt x="80" y="1393"/>
                    <a:pt x="89" y="1412"/>
                    <a:pt x="100" y="1432"/>
                  </a:cubicBezTo>
                  <a:cubicBezTo>
                    <a:pt x="120" y="1452"/>
                    <a:pt x="139" y="1472"/>
                    <a:pt x="159" y="1482"/>
                  </a:cubicBezTo>
                  <a:cubicBezTo>
                    <a:pt x="179" y="1502"/>
                    <a:pt x="199" y="1512"/>
                    <a:pt x="229" y="1521"/>
                  </a:cubicBezTo>
                  <a:cubicBezTo>
                    <a:pt x="248" y="1532"/>
                    <a:pt x="279" y="1541"/>
                    <a:pt x="299" y="1541"/>
                  </a:cubicBezTo>
                  <a:cubicBezTo>
                    <a:pt x="328" y="1552"/>
                    <a:pt x="358" y="1552"/>
                    <a:pt x="388" y="1552"/>
                  </a:cubicBezTo>
                  <a:cubicBezTo>
                    <a:pt x="418" y="1552"/>
                    <a:pt x="438" y="1541"/>
                    <a:pt x="467" y="1541"/>
                  </a:cubicBezTo>
                  <a:cubicBezTo>
                    <a:pt x="537" y="1532"/>
                    <a:pt x="597" y="1502"/>
                    <a:pt x="646" y="1482"/>
                  </a:cubicBezTo>
                  <a:cubicBezTo>
                    <a:pt x="716" y="1442"/>
                    <a:pt x="776" y="1412"/>
                    <a:pt x="836" y="1373"/>
                  </a:cubicBezTo>
                  <a:cubicBezTo>
                    <a:pt x="965" y="1283"/>
                    <a:pt x="1084" y="1183"/>
                    <a:pt x="1203" y="1084"/>
                  </a:cubicBezTo>
                  <a:cubicBezTo>
                    <a:pt x="1293" y="1004"/>
                    <a:pt x="1393" y="925"/>
                    <a:pt x="1492" y="845"/>
                  </a:cubicBezTo>
                  <a:cubicBezTo>
                    <a:pt x="1512" y="836"/>
                    <a:pt x="1512" y="805"/>
                    <a:pt x="1502" y="785"/>
                  </a:cubicBezTo>
                  <a:cubicBezTo>
                    <a:pt x="1490" y="774"/>
                    <a:pt x="1479" y="769"/>
                    <a:pt x="1467" y="769"/>
                  </a:cubicBezTo>
                  <a:cubicBezTo>
                    <a:pt x="1459" y="769"/>
                    <a:pt x="1450" y="772"/>
                    <a:pt x="1442" y="776"/>
                  </a:cubicBezTo>
                  <a:cubicBezTo>
                    <a:pt x="1393" y="816"/>
                    <a:pt x="1353" y="855"/>
                    <a:pt x="1303" y="885"/>
                  </a:cubicBezTo>
                  <a:cubicBezTo>
                    <a:pt x="1254" y="935"/>
                    <a:pt x="1194" y="984"/>
                    <a:pt x="1134" y="1034"/>
                  </a:cubicBezTo>
                  <a:cubicBezTo>
                    <a:pt x="1015" y="1144"/>
                    <a:pt x="885" y="1243"/>
                    <a:pt x="746" y="1333"/>
                  </a:cubicBezTo>
                  <a:lnTo>
                    <a:pt x="756" y="1323"/>
                  </a:lnTo>
                  <a:lnTo>
                    <a:pt x="756" y="1323"/>
                  </a:lnTo>
                  <a:cubicBezTo>
                    <a:pt x="677" y="1373"/>
                    <a:pt x="587" y="1422"/>
                    <a:pt x="498" y="1452"/>
                  </a:cubicBezTo>
                  <a:cubicBezTo>
                    <a:pt x="458" y="1462"/>
                    <a:pt x="418" y="1472"/>
                    <a:pt x="368" y="1472"/>
                  </a:cubicBezTo>
                  <a:cubicBezTo>
                    <a:pt x="348" y="1472"/>
                    <a:pt x="328" y="1472"/>
                    <a:pt x="299" y="1462"/>
                  </a:cubicBezTo>
                  <a:cubicBezTo>
                    <a:pt x="279" y="1462"/>
                    <a:pt x="259" y="1452"/>
                    <a:pt x="229" y="1442"/>
                  </a:cubicBezTo>
                  <a:cubicBezTo>
                    <a:pt x="219" y="1422"/>
                    <a:pt x="199" y="1412"/>
                    <a:pt x="179" y="1402"/>
                  </a:cubicBezTo>
                  <a:cubicBezTo>
                    <a:pt x="169" y="1382"/>
                    <a:pt x="159" y="1373"/>
                    <a:pt x="149" y="1353"/>
                  </a:cubicBezTo>
                  <a:lnTo>
                    <a:pt x="149" y="1362"/>
                  </a:lnTo>
                  <a:cubicBezTo>
                    <a:pt x="139" y="1342"/>
                    <a:pt x="129" y="1313"/>
                    <a:pt x="120" y="1293"/>
                  </a:cubicBezTo>
                  <a:cubicBezTo>
                    <a:pt x="89" y="1194"/>
                    <a:pt x="80" y="1084"/>
                    <a:pt x="80" y="984"/>
                  </a:cubicBezTo>
                  <a:lnTo>
                    <a:pt x="80" y="995"/>
                  </a:lnTo>
                  <a:cubicBezTo>
                    <a:pt x="69" y="816"/>
                    <a:pt x="80" y="637"/>
                    <a:pt x="100" y="458"/>
                  </a:cubicBezTo>
                  <a:cubicBezTo>
                    <a:pt x="100" y="378"/>
                    <a:pt x="109" y="308"/>
                    <a:pt x="120" y="228"/>
                  </a:cubicBezTo>
                  <a:cubicBezTo>
                    <a:pt x="120" y="169"/>
                    <a:pt x="129" y="99"/>
                    <a:pt x="129" y="40"/>
                  </a:cubicBezTo>
                  <a:cubicBezTo>
                    <a:pt x="129" y="29"/>
                    <a:pt x="120" y="20"/>
                    <a:pt x="120" y="10"/>
                  </a:cubicBezTo>
                  <a:cubicBezTo>
                    <a:pt x="109" y="10"/>
                    <a:pt x="100" y="0"/>
                    <a:pt x="8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2"/>
            <p:cNvSpPr/>
            <p:nvPr/>
          </p:nvSpPr>
          <p:spPr>
            <a:xfrm>
              <a:off x="3983645" y="2428815"/>
              <a:ext cx="66713" cy="62733"/>
            </a:xfrm>
            <a:custGeom>
              <a:avLst/>
              <a:gdLst/>
              <a:ahLst/>
              <a:cxnLst/>
              <a:rect l="l" t="t" r="r" b="b"/>
              <a:pathLst>
                <a:path w="1274" h="1198" extrusionOk="0">
                  <a:moveTo>
                    <a:pt x="846" y="1"/>
                  </a:moveTo>
                  <a:cubicBezTo>
                    <a:pt x="836" y="1"/>
                    <a:pt x="826" y="11"/>
                    <a:pt x="826" y="11"/>
                  </a:cubicBezTo>
                  <a:cubicBezTo>
                    <a:pt x="796" y="41"/>
                    <a:pt x="767" y="61"/>
                    <a:pt x="747" y="80"/>
                  </a:cubicBezTo>
                  <a:cubicBezTo>
                    <a:pt x="697" y="111"/>
                    <a:pt x="657" y="151"/>
                    <a:pt x="607" y="180"/>
                  </a:cubicBezTo>
                  <a:cubicBezTo>
                    <a:pt x="508" y="260"/>
                    <a:pt x="398" y="339"/>
                    <a:pt x="289" y="429"/>
                  </a:cubicBezTo>
                  <a:cubicBezTo>
                    <a:pt x="239" y="469"/>
                    <a:pt x="199" y="509"/>
                    <a:pt x="150" y="548"/>
                  </a:cubicBezTo>
                  <a:cubicBezTo>
                    <a:pt x="110" y="588"/>
                    <a:pt x="80" y="618"/>
                    <a:pt x="50" y="657"/>
                  </a:cubicBezTo>
                  <a:cubicBezTo>
                    <a:pt x="40" y="677"/>
                    <a:pt x="31" y="688"/>
                    <a:pt x="20" y="708"/>
                  </a:cubicBezTo>
                  <a:cubicBezTo>
                    <a:pt x="11" y="727"/>
                    <a:pt x="0" y="737"/>
                    <a:pt x="0" y="757"/>
                  </a:cubicBezTo>
                  <a:lnTo>
                    <a:pt x="0" y="807"/>
                  </a:lnTo>
                  <a:lnTo>
                    <a:pt x="0" y="847"/>
                  </a:lnTo>
                  <a:cubicBezTo>
                    <a:pt x="0" y="856"/>
                    <a:pt x="11" y="867"/>
                    <a:pt x="11" y="876"/>
                  </a:cubicBezTo>
                  <a:cubicBezTo>
                    <a:pt x="20" y="896"/>
                    <a:pt x="31" y="916"/>
                    <a:pt x="40" y="926"/>
                  </a:cubicBezTo>
                  <a:cubicBezTo>
                    <a:pt x="50" y="946"/>
                    <a:pt x="60" y="966"/>
                    <a:pt x="80" y="986"/>
                  </a:cubicBezTo>
                  <a:cubicBezTo>
                    <a:pt x="110" y="1015"/>
                    <a:pt x="150" y="1035"/>
                    <a:pt x="190" y="1055"/>
                  </a:cubicBezTo>
                  <a:cubicBezTo>
                    <a:pt x="239" y="1086"/>
                    <a:pt x="289" y="1105"/>
                    <a:pt x="349" y="1115"/>
                  </a:cubicBezTo>
                  <a:cubicBezTo>
                    <a:pt x="409" y="1125"/>
                    <a:pt x="458" y="1145"/>
                    <a:pt x="518" y="1145"/>
                  </a:cubicBezTo>
                  <a:cubicBezTo>
                    <a:pt x="647" y="1165"/>
                    <a:pt x="776" y="1175"/>
                    <a:pt x="906" y="1185"/>
                  </a:cubicBezTo>
                  <a:cubicBezTo>
                    <a:pt x="1015" y="1185"/>
                    <a:pt x="1114" y="1195"/>
                    <a:pt x="1224" y="1195"/>
                  </a:cubicBezTo>
                  <a:cubicBezTo>
                    <a:pt x="1228" y="1196"/>
                    <a:pt x="1232" y="1197"/>
                    <a:pt x="1235" y="1197"/>
                  </a:cubicBezTo>
                  <a:cubicBezTo>
                    <a:pt x="1251" y="1197"/>
                    <a:pt x="1266" y="1181"/>
                    <a:pt x="1274" y="1165"/>
                  </a:cubicBezTo>
                  <a:cubicBezTo>
                    <a:pt x="1274" y="1135"/>
                    <a:pt x="1254" y="1115"/>
                    <a:pt x="1234" y="1115"/>
                  </a:cubicBezTo>
                  <a:cubicBezTo>
                    <a:pt x="1174" y="1105"/>
                    <a:pt x="1114" y="1105"/>
                    <a:pt x="1055" y="1105"/>
                  </a:cubicBezTo>
                  <a:cubicBezTo>
                    <a:pt x="985" y="1095"/>
                    <a:pt x="915" y="1095"/>
                    <a:pt x="846" y="1095"/>
                  </a:cubicBezTo>
                  <a:cubicBezTo>
                    <a:pt x="687" y="1086"/>
                    <a:pt x="537" y="1066"/>
                    <a:pt x="378" y="1035"/>
                  </a:cubicBezTo>
                  <a:lnTo>
                    <a:pt x="398" y="1035"/>
                  </a:lnTo>
                  <a:cubicBezTo>
                    <a:pt x="329" y="1015"/>
                    <a:pt x="269" y="996"/>
                    <a:pt x="210" y="966"/>
                  </a:cubicBezTo>
                  <a:lnTo>
                    <a:pt x="210" y="966"/>
                  </a:lnTo>
                  <a:lnTo>
                    <a:pt x="219" y="976"/>
                  </a:lnTo>
                  <a:cubicBezTo>
                    <a:pt x="199" y="956"/>
                    <a:pt x="170" y="946"/>
                    <a:pt x="140" y="926"/>
                  </a:cubicBezTo>
                  <a:cubicBezTo>
                    <a:pt x="130" y="906"/>
                    <a:pt x="120" y="896"/>
                    <a:pt x="110" y="876"/>
                  </a:cubicBezTo>
                  <a:cubicBezTo>
                    <a:pt x="100" y="867"/>
                    <a:pt x="100" y="847"/>
                    <a:pt x="90" y="836"/>
                  </a:cubicBezTo>
                  <a:cubicBezTo>
                    <a:pt x="90" y="817"/>
                    <a:pt x="90" y="807"/>
                    <a:pt x="80" y="787"/>
                  </a:cubicBezTo>
                  <a:cubicBezTo>
                    <a:pt x="90" y="777"/>
                    <a:pt x="90" y="777"/>
                    <a:pt x="90" y="767"/>
                  </a:cubicBezTo>
                  <a:cubicBezTo>
                    <a:pt x="90" y="757"/>
                    <a:pt x="90" y="747"/>
                    <a:pt x="100" y="747"/>
                  </a:cubicBezTo>
                  <a:cubicBezTo>
                    <a:pt x="120" y="708"/>
                    <a:pt x="140" y="688"/>
                    <a:pt x="159" y="657"/>
                  </a:cubicBezTo>
                  <a:cubicBezTo>
                    <a:pt x="219" y="598"/>
                    <a:pt x="269" y="548"/>
                    <a:pt x="329" y="498"/>
                  </a:cubicBezTo>
                  <a:cubicBezTo>
                    <a:pt x="398" y="439"/>
                    <a:pt x="478" y="389"/>
                    <a:pt x="548" y="330"/>
                  </a:cubicBezTo>
                  <a:cubicBezTo>
                    <a:pt x="607" y="279"/>
                    <a:pt x="677" y="230"/>
                    <a:pt x="736" y="180"/>
                  </a:cubicBezTo>
                  <a:cubicBezTo>
                    <a:pt x="787" y="151"/>
                    <a:pt x="836" y="111"/>
                    <a:pt x="876" y="71"/>
                  </a:cubicBezTo>
                  <a:cubicBezTo>
                    <a:pt x="886" y="61"/>
                    <a:pt x="896" y="41"/>
                    <a:pt x="876" y="21"/>
                  </a:cubicBezTo>
                  <a:cubicBezTo>
                    <a:pt x="876" y="11"/>
                    <a:pt x="856" y="1"/>
                    <a:pt x="846"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2"/>
            <p:cNvSpPr/>
            <p:nvPr/>
          </p:nvSpPr>
          <p:spPr>
            <a:xfrm>
              <a:off x="3903945" y="2428343"/>
              <a:ext cx="94885" cy="100541"/>
            </a:xfrm>
            <a:custGeom>
              <a:avLst/>
              <a:gdLst/>
              <a:ahLst/>
              <a:cxnLst/>
              <a:rect l="l" t="t" r="r" b="b"/>
              <a:pathLst>
                <a:path w="1812" h="1920" extrusionOk="0">
                  <a:moveTo>
                    <a:pt x="1234" y="0"/>
                  </a:moveTo>
                  <a:cubicBezTo>
                    <a:pt x="1224" y="0"/>
                    <a:pt x="1214" y="0"/>
                    <a:pt x="1204" y="10"/>
                  </a:cubicBezTo>
                  <a:cubicBezTo>
                    <a:pt x="1124" y="80"/>
                    <a:pt x="1035" y="140"/>
                    <a:pt x="956" y="209"/>
                  </a:cubicBezTo>
                  <a:cubicBezTo>
                    <a:pt x="826" y="299"/>
                    <a:pt x="707" y="398"/>
                    <a:pt x="587" y="498"/>
                  </a:cubicBezTo>
                  <a:cubicBezTo>
                    <a:pt x="468" y="597"/>
                    <a:pt x="359" y="697"/>
                    <a:pt x="249" y="806"/>
                  </a:cubicBezTo>
                  <a:cubicBezTo>
                    <a:pt x="160" y="896"/>
                    <a:pt x="80" y="985"/>
                    <a:pt x="30" y="1095"/>
                  </a:cubicBezTo>
                  <a:cubicBezTo>
                    <a:pt x="10" y="1134"/>
                    <a:pt x="1" y="1174"/>
                    <a:pt x="1" y="1214"/>
                  </a:cubicBezTo>
                  <a:cubicBezTo>
                    <a:pt x="1" y="1263"/>
                    <a:pt x="10" y="1303"/>
                    <a:pt x="30" y="1343"/>
                  </a:cubicBezTo>
                  <a:cubicBezTo>
                    <a:pt x="50" y="1383"/>
                    <a:pt x="80" y="1422"/>
                    <a:pt x="110" y="1453"/>
                  </a:cubicBezTo>
                  <a:cubicBezTo>
                    <a:pt x="150" y="1492"/>
                    <a:pt x="200" y="1532"/>
                    <a:pt x="249" y="1562"/>
                  </a:cubicBezTo>
                  <a:cubicBezTo>
                    <a:pt x="359" y="1621"/>
                    <a:pt x="478" y="1671"/>
                    <a:pt x="607" y="1711"/>
                  </a:cubicBezTo>
                  <a:cubicBezTo>
                    <a:pt x="746" y="1751"/>
                    <a:pt x="896" y="1791"/>
                    <a:pt x="1035" y="1820"/>
                  </a:cubicBezTo>
                  <a:cubicBezTo>
                    <a:pt x="1274" y="1860"/>
                    <a:pt x="1513" y="1890"/>
                    <a:pt x="1751" y="1920"/>
                  </a:cubicBezTo>
                  <a:cubicBezTo>
                    <a:pt x="1781" y="1920"/>
                    <a:pt x="1801" y="1900"/>
                    <a:pt x="1801" y="1880"/>
                  </a:cubicBezTo>
                  <a:cubicBezTo>
                    <a:pt x="1811" y="1850"/>
                    <a:pt x="1791" y="1831"/>
                    <a:pt x="1761" y="1831"/>
                  </a:cubicBezTo>
                  <a:cubicBezTo>
                    <a:pt x="1453" y="1791"/>
                    <a:pt x="1144" y="1751"/>
                    <a:pt x="836" y="1681"/>
                  </a:cubicBezTo>
                  <a:lnTo>
                    <a:pt x="846" y="1681"/>
                  </a:lnTo>
                  <a:cubicBezTo>
                    <a:pt x="667" y="1641"/>
                    <a:pt x="498" y="1582"/>
                    <a:pt x="339" y="1502"/>
                  </a:cubicBezTo>
                  <a:cubicBezTo>
                    <a:pt x="279" y="1472"/>
                    <a:pt x="229" y="1442"/>
                    <a:pt x="180" y="1393"/>
                  </a:cubicBezTo>
                  <a:cubicBezTo>
                    <a:pt x="160" y="1373"/>
                    <a:pt x="140" y="1353"/>
                    <a:pt x="120" y="1323"/>
                  </a:cubicBezTo>
                  <a:cubicBezTo>
                    <a:pt x="110" y="1303"/>
                    <a:pt x="100" y="1283"/>
                    <a:pt x="100" y="1274"/>
                  </a:cubicBezTo>
                  <a:cubicBezTo>
                    <a:pt x="90" y="1254"/>
                    <a:pt x="90" y="1234"/>
                    <a:pt x="90" y="1214"/>
                  </a:cubicBezTo>
                  <a:cubicBezTo>
                    <a:pt x="90" y="1204"/>
                    <a:pt x="90" y="1184"/>
                    <a:pt x="100" y="1174"/>
                  </a:cubicBezTo>
                  <a:cubicBezTo>
                    <a:pt x="100" y="1144"/>
                    <a:pt x="110" y="1124"/>
                    <a:pt x="120" y="1104"/>
                  </a:cubicBezTo>
                  <a:lnTo>
                    <a:pt x="130" y="1095"/>
                  </a:lnTo>
                  <a:cubicBezTo>
                    <a:pt x="170" y="1015"/>
                    <a:pt x="229" y="945"/>
                    <a:pt x="289" y="885"/>
                  </a:cubicBezTo>
                  <a:cubicBezTo>
                    <a:pt x="448" y="717"/>
                    <a:pt x="637" y="557"/>
                    <a:pt x="826" y="408"/>
                  </a:cubicBezTo>
                  <a:cubicBezTo>
                    <a:pt x="906" y="348"/>
                    <a:pt x="996" y="279"/>
                    <a:pt x="1075" y="209"/>
                  </a:cubicBezTo>
                  <a:cubicBezTo>
                    <a:pt x="1135" y="169"/>
                    <a:pt x="1204" y="120"/>
                    <a:pt x="1254" y="70"/>
                  </a:cubicBezTo>
                  <a:cubicBezTo>
                    <a:pt x="1274" y="50"/>
                    <a:pt x="1274" y="30"/>
                    <a:pt x="1264" y="10"/>
                  </a:cubicBezTo>
                  <a:cubicBezTo>
                    <a:pt x="1254" y="0"/>
                    <a:pt x="1244" y="0"/>
                    <a:pt x="1234"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2"/>
            <p:cNvSpPr/>
            <p:nvPr/>
          </p:nvSpPr>
          <p:spPr>
            <a:xfrm>
              <a:off x="3807070" y="2442377"/>
              <a:ext cx="95357" cy="104782"/>
            </a:xfrm>
            <a:custGeom>
              <a:avLst/>
              <a:gdLst/>
              <a:ahLst/>
              <a:cxnLst/>
              <a:rect l="l" t="t" r="r" b="b"/>
              <a:pathLst>
                <a:path w="1821" h="2001" extrusionOk="0">
                  <a:moveTo>
                    <a:pt x="1204" y="1"/>
                  </a:moveTo>
                  <a:cubicBezTo>
                    <a:pt x="1194" y="1"/>
                    <a:pt x="1184" y="1"/>
                    <a:pt x="1174" y="11"/>
                  </a:cubicBezTo>
                  <a:cubicBezTo>
                    <a:pt x="1095" y="80"/>
                    <a:pt x="1015" y="140"/>
                    <a:pt x="925" y="210"/>
                  </a:cubicBezTo>
                  <a:cubicBezTo>
                    <a:pt x="806" y="299"/>
                    <a:pt x="687" y="398"/>
                    <a:pt x="567" y="498"/>
                  </a:cubicBezTo>
                  <a:cubicBezTo>
                    <a:pt x="448" y="588"/>
                    <a:pt x="339" y="697"/>
                    <a:pt x="229" y="807"/>
                  </a:cubicBezTo>
                  <a:cubicBezTo>
                    <a:pt x="150" y="896"/>
                    <a:pt x="70" y="995"/>
                    <a:pt x="21" y="1105"/>
                  </a:cubicBezTo>
                  <a:cubicBezTo>
                    <a:pt x="10" y="1145"/>
                    <a:pt x="1" y="1194"/>
                    <a:pt x="1" y="1234"/>
                  </a:cubicBezTo>
                  <a:cubicBezTo>
                    <a:pt x="1" y="1284"/>
                    <a:pt x="10" y="1333"/>
                    <a:pt x="30" y="1384"/>
                  </a:cubicBezTo>
                  <a:cubicBezTo>
                    <a:pt x="50" y="1423"/>
                    <a:pt x="80" y="1463"/>
                    <a:pt x="110" y="1503"/>
                  </a:cubicBezTo>
                  <a:cubicBezTo>
                    <a:pt x="150" y="1543"/>
                    <a:pt x="200" y="1572"/>
                    <a:pt x="249" y="1612"/>
                  </a:cubicBezTo>
                  <a:cubicBezTo>
                    <a:pt x="299" y="1642"/>
                    <a:pt x="359" y="1672"/>
                    <a:pt x="408" y="1691"/>
                  </a:cubicBezTo>
                  <a:cubicBezTo>
                    <a:pt x="478" y="1722"/>
                    <a:pt x="547" y="1751"/>
                    <a:pt x="607" y="1771"/>
                  </a:cubicBezTo>
                  <a:cubicBezTo>
                    <a:pt x="757" y="1821"/>
                    <a:pt x="896" y="1851"/>
                    <a:pt x="1045" y="1890"/>
                  </a:cubicBezTo>
                  <a:cubicBezTo>
                    <a:pt x="1283" y="1941"/>
                    <a:pt x="1522" y="1970"/>
                    <a:pt x="1771" y="2000"/>
                  </a:cubicBezTo>
                  <a:cubicBezTo>
                    <a:pt x="1791" y="2000"/>
                    <a:pt x="1821" y="1980"/>
                    <a:pt x="1821" y="1960"/>
                  </a:cubicBezTo>
                  <a:cubicBezTo>
                    <a:pt x="1821" y="1930"/>
                    <a:pt x="1801" y="1901"/>
                    <a:pt x="1781" y="1901"/>
                  </a:cubicBezTo>
                  <a:cubicBezTo>
                    <a:pt x="1652" y="1881"/>
                    <a:pt x="1522" y="1871"/>
                    <a:pt x="1393" y="1851"/>
                  </a:cubicBezTo>
                  <a:cubicBezTo>
                    <a:pt x="1214" y="1821"/>
                    <a:pt x="1045" y="1791"/>
                    <a:pt x="876" y="1751"/>
                  </a:cubicBezTo>
                  <a:lnTo>
                    <a:pt x="886" y="1751"/>
                  </a:lnTo>
                  <a:cubicBezTo>
                    <a:pt x="707" y="1711"/>
                    <a:pt x="527" y="1652"/>
                    <a:pt x="368" y="1572"/>
                  </a:cubicBezTo>
                  <a:lnTo>
                    <a:pt x="359" y="1563"/>
                  </a:lnTo>
                  <a:lnTo>
                    <a:pt x="359" y="1572"/>
                  </a:lnTo>
                  <a:cubicBezTo>
                    <a:pt x="299" y="1532"/>
                    <a:pt x="249" y="1493"/>
                    <a:pt x="200" y="1453"/>
                  </a:cubicBezTo>
                  <a:lnTo>
                    <a:pt x="200" y="1463"/>
                  </a:lnTo>
                  <a:cubicBezTo>
                    <a:pt x="169" y="1433"/>
                    <a:pt x="150" y="1403"/>
                    <a:pt x="120" y="1364"/>
                  </a:cubicBezTo>
                  <a:cubicBezTo>
                    <a:pt x="110" y="1344"/>
                    <a:pt x="100" y="1314"/>
                    <a:pt x="90" y="1294"/>
                  </a:cubicBezTo>
                  <a:cubicBezTo>
                    <a:pt x="90" y="1274"/>
                    <a:pt x="80" y="1254"/>
                    <a:pt x="80" y="1224"/>
                  </a:cubicBezTo>
                  <a:cubicBezTo>
                    <a:pt x="80" y="1214"/>
                    <a:pt x="90" y="1194"/>
                    <a:pt x="90" y="1174"/>
                  </a:cubicBezTo>
                  <a:cubicBezTo>
                    <a:pt x="100" y="1145"/>
                    <a:pt x="110" y="1115"/>
                    <a:pt x="130" y="1085"/>
                  </a:cubicBezTo>
                  <a:lnTo>
                    <a:pt x="130" y="1085"/>
                  </a:lnTo>
                  <a:lnTo>
                    <a:pt x="120" y="1095"/>
                  </a:lnTo>
                  <a:cubicBezTo>
                    <a:pt x="169" y="995"/>
                    <a:pt x="239" y="916"/>
                    <a:pt x="309" y="846"/>
                  </a:cubicBezTo>
                  <a:lnTo>
                    <a:pt x="309" y="856"/>
                  </a:lnTo>
                  <a:cubicBezTo>
                    <a:pt x="458" y="687"/>
                    <a:pt x="637" y="538"/>
                    <a:pt x="816" y="398"/>
                  </a:cubicBezTo>
                  <a:cubicBezTo>
                    <a:pt x="886" y="339"/>
                    <a:pt x="976" y="269"/>
                    <a:pt x="1055" y="210"/>
                  </a:cubicBezTo>
                  <a:cubicBezTo>
                    <a:pt x="1115" y="160"/>
                    <a:pt x="1174" y="120"/>
                    <a:pt x="1224" y="71"/>
                  </a:cubicBezTo>
                  <a:cubicBezTo>
                    <a:pt x="1244" y="51"/>
                    <a:pt x="1244" y="31"/>
                    <a:pt x="1234" y="11"/>
                  </a:cubicBezTo>
                  <a:cubicBezTo>
                    <a:pt x="1224" y="1"/>
                    <a:pt x="1214" y="1"/>
                    <a:pt x="1204"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2"/>
            <p:cNvSpPr/>
            <p:nvPr/>
          </p:nvSpPr>
          <p:spPr>
            <a:xfrm>
              <a:off x="3702340" y="2472592"/>
              <a:ext cx="108396" cy="90696"/>
            </a:xfrm>
            <a:custGeom>
              <a:avLst/>
              <a:gdLst/>
              <a:ahLst/>
              <a:cxnLst/>
              <a:rect l="l" t="t" r="r" b="b"/>
              <a:pathLst>
                <a:path w="2070" h="1732" extrusionOk="0">
                  <a:moveTo>
                    <a:pt x="1344" y="0"/>
                  </a:moveTo>
                  <a:cubicBezTo>
                    <a:pt x="1334" y="0"/>
                    <a:pt x="1324" y="0"/>
                    <a:pt x="1324" y="11"/>
                  </a:cubicBezTo>
                  <a:cubicBezTo>
                    <a:pt x="1234" y="70"/>
                    <a:pt x="1155" y="130"/>
                    <a:pt x="1066" y="179"/>
                  </a:cubicBezTo>
                  <a:cubicBezTo>
                    <a:pt x="936" y="259"/>
                    <a:pt x="807" y="349"/>
                    <a:pt x="688" y="429"/>
                  </a:cubicBezTo>
                  <a:cubicBezTo>
                    <a:pt x="558" y="518"/>
                    <a:pt x="429" y="608"/>
                    <a:pt x="310" y="707"/>
                  </a:cubicBezTo>
                  <a:cubicBezTo>
                    <a:pt x="260" y="747"/>
                    <a:pt x="220" y="787"/>
                    <a:pt x="170" y="836"/>
                  </a:cubicBezTo>
                  <a:cubicBezTo>
                    <a:pt x="131" y="876"/>
                    <a:pt x="91" y="916"/>
                    <a:pt x="61" y="955"/>
                  </a:cubicBezTo>
                  <a:cubicBezTo>
                    <a:pt x="41" y="995"/>
                    <a:pt x="21" y="1025"/>
                    <a:pt x="11" y="1065"/>
                  </a:cubicBezTo>
                  <a:cubicBezTo>
                    <a:pt x="1" y="1105"/>
                    <a:pt x="1" y="1154"/>
                    <a:pt x="11" y="1185"/>
                  </a:cubicBezTo>
                  <a:cubicBezTo>
                    <a:pt x="31" y="1274"/>
                    <a:pt x="91" y="1333"/>
                    <a:pt x="160" y="1383"/>
                  </a:cubicBezTo>
                  <a:cubicBezTo>
                    <a:pt x="200" y="1413"/>
                    <a:pt x="240" y="1433"/>
                    <a:pt x="280" y="1453"/>
                  </a:cubicBezTo>
                  <a:cubicBezTo>
                    <a:pt x="339" y="1483"/>
                    <a:pt x="399" y="1503"/>
                    <a:pt x="449" y="1512"/>
                  </a:cubicBezTo>
                  <a:cubicBezTo>
                    <a:pt x="578" y="1552"/>
                    <a:pt x="708" y="1582"/>
                    <a:pt x="837" y="1602"/>
                  </a:cubicBezTo>
                  <a:cubicBezTo>
                    <a:pt x="1055" y="1642"/>
                    <a:pt x="1285" y="1662"/>
                    <a:pt x="1503" y="1682"/>
                  </a:cubicBezTo>
                  <a:cubicBezTo>
                    <a:pt x="1603" y="1682"/>
                    <a:pt x="1692" y="1691"/>
                    <a:pt x="1791" y="1702"/>
                  </a:cubicBezTo>
                  <a:cubicBezTo>
                    <a:pt x="1861" y="1711"/>
                    <a:pt x="1931" y="1711"/>
                    <a:pt x="2010" y="1731"/>
                  </a:cubicBezTo>
                  <a:cubicBezTo>
                    <a:pt x="2041" y="1731"/>
                    <a:pt x="2070" y="1711"/>
                    <a:pt x="2070" y="1682"/>
                  </a:cubicBezTo>
                  <a:cubicBezTo>
                    <a:pt x="2070" y="1652"/>
                    <a:pt x="2050" y="1622"/>
                    <a:pt x="2021" y="1612"/>
                  </a:cubicBezTo>
                  <a:cubicBezTo>
                    <a:pt x="1931" y="1602"/>
                    <a:pt x="1851" y="1602"/>
                    <a:pt x="1762" y="1592"/>
                  </a:cubicBezTo>
                  <a:cubicBezTo>
                    <a:pt x="1643" y="1582"/>
                    <a:pt x="1513" y="1572"/>
                    <a:pt x="1394" y="1563"/>
                  </a:cubicBezTo>
                  <a:cubicBezTo>
                    <a:pt x="1115" y="1543"/>
                    <a:pt x="837" y="1512"/>
                    <a:pt x="558" y="1443"/>
                  </a:cubicBezTo>
                  <a:lnTo>
                    <a:pt x="568" y="1443"/>
                  </a:lnTo>
                  <a:cubicBezTo>
                    <a:pt x="459" y="1423"/>
                    <a:pt x="359" y="1393"/>
                    <a:pt x="270" y="1344"/>
                  </a:cubicBezTo>
                  <a:cubicBezTo>
                    <a:pt x="230" y="1324"/>
                    <a:pt x="190" y="1294"/>
                    <a:pt x="160" y="1264"/>
                  </a:cubicBezTo>
                  <a:cubicBezTo>
                    <a:pt x="151" y="1254"/>
                    <a:pt x="131" y="1234"/>
                    <a:pt x="120" y="1214"/>
                  </a:cubicBezTo>
                  <a:cubicBezTo>
                    <a:pt x="111" y="1194"/>
                    <a:pt x="100" y="1185"/>
                    <a:pt x="100" y="1165"/>
                  </a:cubicBezTo>
                  <a:cubicBezTo>
                    <a:pt x="91" y="1154"/>
                    <a:pt x="91" y="1134"/>
                    <a:pt x="91" y="1114"/>
                  </a:cubicBezTo>
                  <a:lnTo>
                    <a:pt x="91" y="1085"/>
                  </a:lnTo>
                  <a:lnTo>
                    <a:pt x="120" y="1025"/>
                  </a:lnTo>
                  <a:lnTo>
                    <a:pt x="111" y="1035"/>
                  </a:lnTo>
                  <a:cubicBezTo>
                    <a:pt x="140" y="995"/>
                    <a:pt x="170" y="946"/>
                    <a:pt x="210" y="906"/>
                  </a:cubicBezTo>
                  <a:lnTo>
                    <a:pt x="210" y="906"/>
                  </a:lnTo>
                  <a:lnTo>
                    <a:pt x="200" y="916"/>
                  </a:lnTo>
                  <a:cubicBezTo>
                    <a:pt x="290" y="826"/>
                    <a:pt x="379" y="756"/>
                    <a:pt x="478" y="677"/>
                  </a:cubicBezTo>
                  <a:cubicBezTo>
                    <a:pt x="588" y="597"/>
                    <a:pt x="697" y="518"/>
                    <a:pt x="817" y="438"/>
                  </a:cubicBezTo>
                  <a:lnTo>
                    <a:pt x="1145" y="230"/>
                  </a:lnTo>
                  <a:cubicBezTo>
                    <a:pt x="1215" y="179"/>
                    <a:pt x="1294" y="130"/>
                    <a:pt x="1374" y="70"/>
                  </a:cubicBezTo>
                  <a:cubicBezTo>
                    <a:pt x="1394" y="51"/>
                    <a:pt x="1394" y="31"/>
                    <a:pt x="1374" y="11"/>
                  </a:cubicBezTo>
                  <a:cubicBezTo>
                    <a:pt x="1374" y="0"/>
                    <a:pt x="1354" y="0"/>
                    <a:pt x="1344"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2"/>
            <p:cNvSpPr/>
            <p:nvPr/>
          </p:nvSpPr>
          <p:spPr>
            <a:xfrm>
              <a:off x="1315229" y="3375783"/>
              <a:ext cx="7383" cy="44353"/>
            </a:xfrm>
            <a:custGeom>
              <a:avLst/>
              <a:gdLst/>
              <a:ahLst/>
              <a:cxnLst/>
              <a:rect l="l" t="t" r="r" b="b"/>
              <a:pathLst>
                <a:path w="141" h="847" extrusionOk="0">
                  <a:moveTo>
                    <a:pt x="1" y="0"/>
                  </a:moveTo>
                  <a:lnTo>
                    <a:pt x="1" y="0"/>
                  </a:lnTo>
                  <a:cubicBezTo>
                    <a:pt x="30" y="279"/>
                    <a:pt x="80" y="568"/>
                    <a:pt x="130" y="846"/>
                  </a:cubicBezTo>
                  <a:lnTo>
                    <a:pt x="140" y="846"/>
                  </a:lnTo>
                  <a:cubicBezTo>
                    <a:pt x="80" y="577"/>
                    <a:pt x="41" y="299"/>
                    <a:pt x="1" y="0"/>
                  </a:cubicBezTo>
                  <a:close/>
                </a:path>
              </a:pathLst>
            </a:custGeom>
            <a:solidFill>
              <a:srgbClr val="B57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2"/>
            <p:cNvSpPr/>
            <p:nvPr/>
          </p:nvSpPr>
          <p:spPr>
            <a:xfrm>
              <a:off x="825616" y="2007957"/>
              <a:ext cx="930317" cy="1198059"/>
            </a:xfrm>
            <a:custGeom>
              <a:avLst/>
              <a:gdLst/>
              <a:ahLst/>
              <a:cxnLst/>
              <a:rect l="l" t="t" r="r" b="b"/>
              <a:pathLst>
                <a:path w="17766" h="22879" extrusionOk="0">
                  <a:moveTo>
                    <a:pt x="2985" y="1"/>
                  </a:moveTo>
                  <a:cubicBezTo>
                    <a:pt x="2835" y="1"/>
                    <a:pt x="2686" y="21"/>
                    <a:pt x="2507" y="60"/>
                  </a:cubicBezTo>
                  <a:cubicBezTo>
                    <a:pt x="2338" y="100"/>
                    <a:pt x="2179" y="170"/>
                    <a:pt x="2010" y="270"/>
                  </a:cubicBezTo>
                  <a:cubicBezTo>
                    <a:pt x="1851" y="359"/>
                    <a:pt x="1712" y="478"/>
                    <a:pt x="1553" y="637"/>
                  </a:cubicBezTo>
                  <a:cubicBezTo>
                    <a:pt x="1423" y="787"/>
                    <a:pt x="1294" y="956"/>
                    <a:pt x="1155" y="1185"/>
                  </a:cubicBezTo>
                  <a:cubicBezTo>
                    <a:pt x="916" y="1592"/>
                    <a:pt x="757" y="2060"/>
                    <a:pt x="677" y="2567"/>
                  </a:cubicBezTo>
                  <a:cubicBezTo>
                    <a:pt x="607" y="3025"/>
                    <a:pt x="607" y="3532"/>
                    <a:pt x="687" y="4069"/>
                  </a:cubicBezTo>
                  <a:cubicBezTo>
                    <a:pt x="806" y="4994"/>
                    <a:pt x="1115" y="5949"/>
                    <a:pt x="1642" y="7083"/>
                  </a:cubicBezTo>
                  <a:cubicBezTo>
                    <a:pt x="1861" y="7521"/>
                    <a:pt x="2099" y="7978"/>
                    <a:pt x="2378" y="8466"/>
                  </a:cubicBezTo>
                  <a:cubicBezTo>
                    <a:pt x="2119" y="8307"/>
                    <a:pt x="1900" y="8197"/>
                    <a:pt x="1681" y="8117"/>
                  </a:cubicBezTo>
                  <a:cubicBezTo>
                    <a:pt x="1513" y="8058"/>
                    <a:pt x="1374" y="8018"/>
                    <a:pt x="1234" y="8008"/>
                  </a:cubicBezTo>
                  <a:cubicBezTo>
                    <a:pt x="1175" y="7998"/>
                    <a:pt x="1115" y="7998"/>
                    <a:pt x="1055" y="7998"/>
                  </a:cubicBezTo>
                  <a:lnTo>
                    <a:pt x="1015" y="7998"/>
                  </a:lnTo>
                  <a:cubicBezTo>
                    <a:pt x="936" y="7998"/>
                    <a:pt x="866" y="8008"/>
                    <a:pt x="786" y="8028"/>
                  </a:cubicBezTo>
                  <a:cubicBezTo>
                    <a:pt x="667" y="8058"/>
                    <a:pt x="538" y="8117"/>
                    <a:pt x="448" y="8207"/>
                  </a:cubicBezTo>
                  <a:cubicBezTo>
                    <a:pt x="329" y="8316"/>
                    <a:pt x="229" y="8436"/>
                    <a:pt x="170" y="8595"/>
                  </a:cubicBezTo>
                  <a:cubicBezTo>
                    <a:pt x="100" y="8745"/>
                    <a:pt x="50" y="8924"/>
                    <a:pt x="30" y="9142"/>
                  </a:cubicBezTo>
                  <a:cubicBezTo>
                    <a:pt x="10" y="9351"/>
                    <a:pt x="1" y="9560"/>
                    <a:pt x="21" y="9759"/>
                  </a:cubicBezTo>
                  <a:cubicBezTo>
                    <a:pt x="61" y="10107"/>
                    <a:pt x="160" y="10495"/>
                    <a:pt x="339" y="10893"/>
                  </a:cubicBezTo>
                  <a:cubicBezTo>
                    <a:pt x="657" y="11609"/>
                    <a:pt x="1144" y="12306"/>
                    <a:pt x="1880" y="13071"/>
                  </a:cubicBezTo>
                  <a:cubicBezTo>
                    <a:pt x="2249" y="13449"/>
                    <a:pt x="2656" y="13817"/>
                    <a:pt x="3084" y="14156"/>
                  </a:cubicBezTo>
                  <a:cubicBezTo>
                    <a:pt x="3124" y="14185"/>
                    <a:pt x="3173" y="14225"/>
                    <a:pt x="3213" y="14255"/>
                  </a:cubicBezTo>
                  <a:cubicBezTo>
                    <a:pt x="3114" y="14245"/>
                    <a:pt x="3014" y="14235"/>
                    <a:pt x="2905" y="14235"/>
                  </a:cubicBezTo>
                  <a:cubicBezTo>
                    <a:pt x="2776" y="14235"/>
                    <a:pt x="2636" y="14255"/>
                    <a:pt x="2468" y="14295"/>
                  </a:cubicBezTo>
                  <a:cubicBezTo>
                    <a:pt x="2348" y="14315"/>
                    <a:pt x="2229" y="14364"/>
                    <a:pt x="2090" y="14434"/>
                  </a:cubicBezTo>
                  <a:cubicBezTo>
                    <a:pt x="1990" y="14483"/>
                    <a:pt x="1891" y="14554"/>
                    <a:pt x="1791" y="14663"/>
                  </a:cubicBezTo>
                  <a:cubicBezTo>
                    <a:pt x="1712" y="14733"/>
                    <a:pt x="1642" y="14822"/>
                    <a:pt x="1562" y="14951"/>
                  </a:cubicBezTo>
                  <a:cubicBezTo>
                    <a:pt x="1513" y="15051"/>
                    <a:pt x="1473" y="15170"/>
                    <a:pt x="1433" y="15309"/>
                  </a:cubicBezTo>
                  <a:cubicBezTo>
                    <a:pt x="1393" y="15458"/>
                    <a:pt x="1393" y="15608"/>
                    <a:pt x="1393" y="15717"/>
                  </a:cubicBezTo>
                  <a:cubicBezTo>
                    <a:pt x="1393" y="15847"/>
                    <a:pt x="1403" y="15976"/>
                    <a:pt x="1433" y="16135"/>
                  </a:cubicBezTo>
                  <a:cubicBezTo>
                    <a:pt x="1493" y="16463"/>
                    <a:pt x="1612" y="16782"/>
                    <a:pt x="1781" y="17120"/>
                  </a:cubicBezTo>
                  <a:cubicBezTo>
                    <a:pt x="2099" y="17726"/>
                    <a:pt x="2537" y="18313"/>
                    <a:pt x="3094" y="18851"/>
                  </a:cubicBezTo>
                  <a:cubicBezTo>
                    <a:pt x="3542" y="19298"/>
                    <a:pt x="4069" y="19696"/>
                    <a:pt x="4696" y="20064"/>
                  </a:cubicBezTo>
                  <a:cubicBezTo>
                    <a:pt x="5242" y="20402"/>
                    <a:pt x="5850" y="20690"/>
                    <a:pt x="6546" y="20959"/>
                  </a:cubicBezTo>
                  <a:cubicBezTo>
                    <a:pt x="7152" y="21188"/>
                    <a:pt x="7819" y="21407"/>
                    <a:pt x="8604" y="21605"/>
                  </a:cubicBezTo>
                  <a:cubicBezTo>
                    <a:pt x="9221" y="21765"/>
                    <a:pt x="9898" y="21904"/>
                    <a:pt x="10724" y="22053"/>
                  </a:cubicBezTo>
                  <a:cubicBezTo>
                    <a:pt x="11480" y="22193"/>
                    <a:pt x="12216" y="22292"/>
                    <a:pt x="12852" y="22372"/>
                  </a:cubicBezTo>
                  <a:cubicBezTo>
                    <a:pt x="13190" y="22421"/>
                    <a:pt x="13538" y="22471"/>
                    <a:pt x="13887" y="22511"/>
                  </a:cubicBezTo>
                  <a:cubicBezTo>
                    <a:pt x="14055" y="22540"/>
                    <a:pt x="14225" y="22560"/>
                    <a:pt x="14394" y="22580"/>
                  </a:cubicBezTo>
                  <a:cubicBezTo>
                    <a:pt x="14553" y="22611"/>
                    <a:pt x="14722" y="22630"/>
                    <a:pt x="14891" y="22650"/>
                  </a:cubicBezTo>
                  <a:cubicBezTo>
                    <a:pt x="15408" y="22730"/>
                    <a:pt x="15836" y="22790"/>
                    <a:pt x="16234" y="22859"/>
                  </a:cubicBezTo>
                  <a:cubicBezTo>
                    <a:pt x="16244" y="22869"/>
                    <a:pt x="16264" y="22869"/>
                    <a:pt x="16274" y="22869"/>
                  </a:cubicBezTo>
                  <a:cubicBezTo>
                    <a:pt x="16283" y="22879"/>
                    <a:pt x="16294" y="22879"/>
                    <a:pt x="16303" y="22879"/>
                  </a:cubicBezTo>
                  <a:cubicBezTo>
                    <a:pt x="16383" y="22879"/>
                    <a:pt x="16463" y="22819"/>
                    <a:pt x="16482" y="22730"/>
                  </a:cubicBezTo>
                  <a:cubicBezTo>
                    <a:pt x="16502" y="22640"/>
                    <a:pt x="16533" y="22540"/>
                    <a:pt x="16552" y="22451"/>
                  </a:cubicBezTo>
                  <a:cubicBezTo>
                    <a:pt x="16572" y="22381"/>
                    <a:pt x="16592" y="22322"/>
                    <a:pt x="16602" y="22252"/>
                  </a:cubicBezTo>
                  <a:lnTo>
                    <a:pt x="16672" y="21994"/>
                  </a:lnTo>
                  <a:lnTo>
                    <a:pt x="16741" y="21735"/>
                  </a:lnTo>
                  <a:lnTo>
                    <a:pt x="16980" y="20750"/>
                  </a:lnTo>
                  <a:cubicBezTo>
                    <a:pt x="17139" y="20084"/>
                    <a:pt x="17278" y="19427"/>
                    <a:pt x="17388" y="18791"/>
                  </a:cubicBezTo>
                  <a:cubicBezTo>
                    <a:pt x="17636" y="17359"/>
                    <a:pt x="17756" y="16055"/>
                    <a:pt x="17766" y="14792"/>
                  </a:cubicBezTo>
                  <a:cubicBezTo>
                    <a:pt x="17766" y="13747"/>
                    <a:pt x="17676" y="12703"/>
                    <a:pt x="17487" y="11689"/>
                  </a:cubicBezTo>
                  <a:cubicBezTo>
                    <a:pt x="17408" y="11231"/>
                    <a:pt x="17308" y="10823"/>
                    <a:pt x="17199" y="10455"/>
                  </a:cubicBezTo>
                  <a:cubicBezTo>
                    <a:pt x="17059" y="10018"/>
                    <a:pt x="16900" y="9640"/>
                    <a:pt x="16701" y="9311"/>
                  </a:cubicBezTo>
                  <a:cubicBezTo>
                    <a:pt x="16602" y="9152"/>
                    <a:pt x="16493" y="8993"/>
                    <a:pt x="16363" y="8854"/>
                  </a:cubicBezTo>
                  <a:cubicBezTo>
                    <a:pt x="16244" y="8725"/>
                    <a:pt x="16104" y="8615"/>
                    <a:pt x="15945" y="8515"/>
                  </a:cubicBezTo>
                  <a:cubicBezTo>
                    <a:pt x="15796" y="8426"/>
                    <a:pt x="15617" y="8367"/>
                    <a:pt x="15428" y="8336"/>
                  </a:cubicBezTo>
                  <a:cubicBezTo>
                    <a:pt x="15359" y="8316"/>
                    <a:pt x="15279" y="8316"/>
                    <a:pt x="15209" y="8316"/>
                  </a:cubicBezTo>
                  <a:cubicBezTo>
                    <a:pt x="15060" y="8316"/>
                    <a:pt x="14911" y="8336"/>
                    <a:pt x="14762" y="8386"/>
                  </a:cubicBezTo>
                  <a:cubicBezTo>
                    <a:pt x="14583" y="8446"/>
                    <a:pt x="14404" y="8565"/>
                    <a:pt x="14245" y="8725"/>
                  </a:cubicBezTo>
                  <a:cubicBezTo>
                    <a:pt x="14095" y="8854"/>
                    <a:pt x="13976" y="9013"/>
                    <a:pt x="13847" y="9232"/>
                  </a:cubicBezTo>
                  <a:cubicBezTo>
                    <a:pt x="13787" y="9341"/>
                    <a:pt x="13737" y="9450"/>
                    <a:pt x="13677" y="9570"/>
                  </a:cubicBezTo>
                  <a:cubicBezTo>
                    <a:pt x="13628" y="8814"/>
                    <a:pt x="13518" y="8058"/>
                    <a:pt x="13359" y="7322"/>
                  </a:cubicBezTo>
                  <a:cubicBezTo>
                    <a:pt x="13111" y="6138"/>
                    <a:pt x="12742" y="5144"/>
                    <a:pt x="12245" y="4308"/>
                  </a:cubicBezTo>
                  <a:cubicBezTo>
                    <a:pt x="11957" y="3820"/>
                    <a:pt x="11619" y="3403"/>
                    <a:pt x="11250" y="3064"/>
                  </a:cubicBezTo>
                  <a:cubicBezTo>
                    <a:pt x="10962" y="2796"/>
                    <a:pt x="10494" y="2478"/>
                    <a:pt x="9948" y="2478"/>
                  </a:cubicBezTo>
                  <a:lnTo>
                    <a:pt x="9878" y="2478"/>
                  </a:lnTo>
                  <a:cubicBezTo>
                    <a:pt x="9500" y="2498"/>
                    <a:pt x="9112" y="2726"/>
                    <a:pt x="8834" y="3084"/>
                  </a:cubicBezTo>
                  <a:cubicBezTo>
                    <a:pt x="8565" y="3433"/>
                    <a:pt x="8386" y="3880"/>
                    <a:pt x="8306" y="4417"/>
                  </a:cubicBezTo>
                  <a:lnTo>
                    <a:pt x="8306" y="4428"/>
                  </a:lnTo>
                  <a:cubicBezTo>
                    <a:pt x="8117" y="4129"/>
                    <a:pt x="7908" y="3801"/>
                    <a:pt x="7660" y="3442"/>
                  </a:cubicBezTo>
                  <a:cubicBezTo>
                    <a:pt x="7451" y="3144"/>
                    <a:pt x="7222" y="2846"/>
                    <a:pt x="6993" y="2577"/>
                  </a:cubicBezTo>
                  <a:cubicBezTo>
                    <a:pt x="6407" y="1881"/>
                    <a:pt x="5810" y="1324"/>
                    <a:pt x="5193" y="867"/>
                  </a:cubicBezTo>
                  <a:cubicBezTo>
                    <a:pt x="4815" y="598"/>
                    <a:pt x="4477" y="399"/>
                    <a:pt x="4128" y="259"/>
                  </a:cubicBezTo>
                  <a:cubicBezTo>
                    <a:pt x="3949" y="180"/>
                    <a:pt x="3770" y="120"/>
                    <a:pt x="3582" y="71"/>
                  </a:cubicBezTo>
                  <a:cubicBezTo>
                    <a:pt x="3412" y="31"/>
                    <a:pt x="3233" y="1"/>
                    <a:pt x="3034" y="1"/>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2"/>
            <p:cNvSpPr/>
            <p:nvPr/>
          </p:nvSpPr>
          <p:spPr>
            <a:xfrm>
              <a:off x="925110" y="2007486"/>
              <a:ext cx="831347" cy="1198530"/>
            </a:xfrm>
            <a:custGeom>
              <a:avLst/>
              <a:gdLst/>
              <a:ahLst/>
              <a:cxnLst/>
              <a:rect l="l" t="t" r="r" b="b"/>
              <a:pathLst>
                <a:path w="15876" h="22888" extrusionOk="0">
                  <a:moveTo>
                    <a:pt x="1085" y="0"/>
                  </a:moveTo>
                  <a:cubicBezTo>
                    <a:pt x="935" y="0"/>
                    <a:pt x="776" y="20"/>
                    <a:pt x="597" y="60"/>
                  </a:cubicBezTo>
                  <a:cubicBezTo>
                    <a:pt x="438" y="109"/>
                    <a:pt x="269" y="169"/>
                    <a:pt x="100" y="279"/>
                  </a:cubicBezTo>
                  <a:cubicBezTo>
                    <a:pt x="70" y="299"/>
                    <a:pt x="40" y="319"/>
                    <a:pt x="0" y="338"/>
                  </a:cubicBezTo>
                  <a:cubicBezTo>
                    <a:pt x="199" y="856"/>
                    <a:pt x="428" y="1402"/>
                    <a:pt x="677" y="1959"/>
                  </a:cubicBezTo>
                  <a:cubicBezTo>
                    <a:pt x="1035" y="2775"/>
                    <a:pt x="1433" y="3601"/>
                    <a:pt x="1861" y="4426"/>
                  </a:cubicBezTo>
                  <a:cubicBezTo>
                    <a:pt x="2458" y="5580"/>
                    <a:pt x="3114" y="6754"/>
                    <a:pt x="3880" y="8017"/>
                  </a:cubicBezTo>
                  <a:cubicBezTo>
                    <a:pt x="4636" y="9280"/>
                    <a:pt x="5481" y="10624"/>
                    <a:pt x="6545" y="12235"/>
                  </a:cubicBezTo>
                  <a:cubicBezTo>
                    <a:pt x="6934" y="12832"/>
                    <a:pt x="7321" y="13418"/>
                    <a:pt x="7719" y="14005"/>
                  </a:cubicBezTo>
                  <a:lnTo>
                    <a:pt x="7819" y="14165"/>
                  </a:lnTo>
                  <a:lnTo>
                    <a:pt x="7908" y="14294"/>
                  </a:lnTo>
                  <a:cubicBezTo>
                    <a:pt x="8236" y="14791"/>
                    <a:pt x="8565" y="15288"/>
                    <a:pt x="8893" y="15776"/>
                  </a:cubicBezTo>
                  <a:cubicBezTo>
                    <a:pt x="9529" y="16731"/>
                    <a:pt x="10385" y="17974"/>
                    <a:pt x="11300" y="19198"/>
                  </a:cubicBezTo>
                  <a:cubicBezTo>
                    <a:pt x="12245" y="20471"/>
                    <a:pt x="13130" y="21555"/>
                    <a:pt x="13996" y="22510"/>
                  </a:cubicBezTo>
                  <a:cubicBezTo>
                    <a:pt x="14125" y="22639"/>
                    <a:pt x="14235" y="22759"/>
                    <a:pt x="14354" y="22888"/>
                  </a:cubicBezTo>
                  <a:lnTo>
                    <a:pt x="14403" y="22888"/>
                  </a:lnTo>
                  <a:cubicBezTo>
                    <a:pt x="14493" y="22888"/>
                    <a:pt x="14563" y="22828"/>
                    <a:pt x="14582" y="22739"/>
                  </a:cubicBezTo>
                  <a:cubicBezTo>
                    <a:pt x="14613" y="22649"/>
                    <a:pt x="14633" y="22560"/>
                    <a:pt x="14662" y="22460"/>
                  </a:cubicBezTo>
                  <a:cubicBezTo>
                    <a:pt x="14672" y="22401"/>
                    <a:pt x="14692" y="22331"/>
                    <a:pt x="14712" y="22261"/>
                  </a:cubicBezTo>
                  <a:lnTo>
                    <a:pt x="14772" y="22003"/>
                  </a:lnTo>
                  <a:lnTo>
                    <a:pt x="14841" y="21744"/>
                  </a:lnTo>
                  <a:lnTo>
                    <a:pt x="14851" y="21724"/>
                  </a:lnTo>
                  <a:lnTo>
                    <a:pt x="15090" y="20769"/>
                  </a:lnTo>
                  <a:cubicBezTo>
                    <a:pt x="15239" y="20103"/>
                    <a:pt x="15378" y="19446"/>
                    <a:pt x="15488" y="18800"/>
                  </a:cubicBezTo>
                  <a:cubicBezTo>
                    <a:pt x="15736" y="17368"/>
                    <a:pt x="15866" y="16064"/>
                    <a:pt x="15866" y="14801"/>
                  </a:cubicBezTo>
                  <a:cubicBezTo>
                    <a:pt x="15875" y="13756"/>
                    <a:pt x="15776" y="12712"/>
                    <a:pt x="15597" y="11698"/>
                  </a:cubicBezTo>
                  <a:cubicBezTo>
                    <a:pt x="15508" y="11230"/>
                    <a:pt x="15408" y="10832"/>
                    <a:pt x="15299" y="10464"/>
                  </a:cubicBezTo>
                  <a:cubicBezTo>
                    <a:pt x="15170" y="10027"/>
                    <a:pt x="15000" y="9649"/>
                    <a:pt x="14801" y="9311"/>
                  </a:cubicBezTo>
                  <a:cubicBezTo>
                    <a:pt x="14712" y="9151"/>
                    <a:pt x="14593" y="9002"/>
                    <a:pt x="14463" y="8863"/>
                  </a:cubicBezTo>
                  <a:cubicBezTo>
                    <a:pt x="14344" y="8734"/>
                    <a:pt x="14204" y="8614"/>
                    <a:pt x="14045" y="8524"/>
                  </a:cubicBezTo>
                  <a:cubicBezTo>
                    <a:pt x="13896" y="8435"/>
                    <a:pt x="13717" y="8365"/>
                    <a:pt x="13528" y="8336"/>
                  </a:cubicBezTo>
                  <a:cubicBezTo>
                    <a:pt x="13448" y="8325"/>
                    <a:pt x="13369" y="8316"/>
                    <a:pt x="13309" y="8316"/>
                  </a:cubicBezTo>
                  <a:cubicBezTo>
                    <a:pt x="13160" y="8316"/>
                    <a:pt x="13011" y="8345"/>
                    <a:pt x="12862" y="8395"/>
                  </a:cubicBezTo>
                  <a:cubicBezTo>
                    <a:pt x="12683" y="8455"/>
                    <a:pt x="12504" y="8564"/>
                    <a:pt x="12334" y="8723"/>
                  </a:cubicBezTo>
                  <a:cubicBezTo>
                    <a:pt x="12195" y="8863"/>
                    <a:pt x="12066" y="9022"/>
                    <a:pt x="11937" y="9241"/>
                  </a:cubicBezTo>
                  <a:cubicBezTo>
                    <a:pt x="11877" y="9340"/>
                    <a:pt x="11828" y="9459"/>
                    <a:pt x="11777" y="9579"/>
                  </a:cubicBezTo>
                  <a:cubicBezTo>
                    <a:pt x="11738" y="8853"/>
                    <a:pt x="11629" y="8097"/>
                    <a:pt x="11469" y="7331"/>
                  </a:cubicBezTo>
                  <a:cubicBezTo>
                    <a:pt x="11211" y="6147"/>
                    <a:pt x="10853" y="5153"/>
                    <a:pt x="10355" y="4317"/>
                  </a:cubicBezTo>
                  <a:cubicBezTo>
                    <a:pt x="10067" y="3820"/>
                    <a:pt x="9728" y="3402"/>
                    <a:pt x="9361" y="3064"/>
                  </a:cubicBezTo>
                  <a:cubicBezTo>
                    <a:pt x="9062" y="2795"/>
                    <a:pt x="8605" y="2477"/>
                    <a:pt x="8048" y="2477"/>
                  </a:cubicBezTo>
                  <a:cubicBezTo>
                    <a:pt x="8028" y="2477"/>
                    <a:pt x="8008" y="2487"/>
                    <a:pt x="7978" y="2487"/>
                  </a:cubicBezTo>
                  <a:cubicBezTo>
                    <a:pt x="7590" y="2507"/>
                    <a:pt x="7212" y="2726"/>
                    <a:pt x="6923" y="3093"/>
                  </a:cubicBezTo>
                  <a:cubicBezTo>
                    <a:pt x="6655" y="3442"/>
                    <a:pt x="6486" y="3889"/>
                    <a:pt x="6397" y="4426"/>
                  </a:cubicBezTo>
                  <a:cubicBezTo>
                    <a:pt x="6217" y="4128"/>
                    <a:pt x="6019" y="3820"/>
                    <a:pt x="5760" y="3451"/>
                  </a:cubicBezTo>
                  <a:cubicBezTo>
                    <a:pt x="5561" y="3163"/>
                    <a:pt x="5342" y="2865"/>
                    <a:pt x="5103" y="2586"/>
                  </a:cubicBezTo>
                  <a:cubicBezTo>
                    <a:pt x="4507" y="1890"/>
                    <a:pt x="3919" y="1323"/>
                    <a:pt x="3293" y="876"/>
                  </a:cubicBezTo>
                  <a:cubicBezTo>
                    <a:pt x="2915" y="607"/>
                    <a:pt x="2577" y="398"/>
                    <a:pt x="2228" y="259"/>
                  </a:cubicBezTo>
                  <a:cubicBezTo>
                    <a:pt x="2049" y="179"/>
                    <a:pt x="1861" y="120"/>
                    <a:pt x="1682" y="69"/>
                  </a:cubicBezTo>
                  <a:cubicBezTo>
                    <a:pt x="1512" y="30"/>
                    <a:pt x="1333" y="10"/>
                    <a:pt x="1134" y="0"/>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2"/>
            <p:cNvSpPr/>
            <p:nvPr/>
          </p:nvSpPr>
          <p:spPr>
            <a:xfrm>
              <a:off x="928199" y="2045450"/>
              <a:ext cx="845485" cy="1269642"/>
            </a:xfrm>
            <a:custGeom>
              <a:avLst/>
              <a:gdLst/>
              <a:ahLst/>
              <a:cxnLst/>
              <a:rect l="l" t="t" r="r" b="b"/>
              <a:pathLst>
                <a:path w="16146" h="24246" extrusionOk="0">
                  <a:moveTo>
                    <a:pt x="111" y="1"/>
                  </a:moveTo>
                  <a:cubicBezTo>
                    <a:pt x="100" y="1"/>
                    <a:pt x="91" y="1"/>
                    <a:pt x="81" y="11"/>
                  </a:cubicBezTo>
                  <a:cubicBezTo>
                    <a:pt x="31" y="31"/>
                    <a:pt x="1" y="81"/>
                    <a:pt x="21" y="131"/>
                  </a:cubicBezTo>
                  <a:cubicBezTo>
                    <a:pt x="279" y="807"/>
                    <a:pt x="558" y="1464"/>
                    <a:pt x="856" y="2120"/>
                  </a:cubicBezTo>
                  <a:cubicBezTo>
                    <a:pt x="1155" y="2777"/>
                    <a:pt x="1464" y="3413"/>
                    <a:pt x="1782" y="4059"/>
                  </a:cubicBezTo>
                  <a:cubicBezTo>
                    <a:pt x="2100" y="4696"/>
                    <a:pt x="2438" y="5323"/>
                    <a:pt x="2777" y="5949"/>
                  </a:cubicBezTo>
                  <a:cubicBezTo>
                    <a:pt x="3124" y="6576"/>
                    <a:pt x="3482" y="7193"/>
                    <a:pt x="3851" y="7810"/>
                  </a:cubicBezTo>
                  <a:cubicBezTo>
                    <a:pt x="4587" y="9043"/>
                    <a:pt x="5363" y="10246"/>
                    <a:pt x="6148" y="11450"/>
                  </a:cubicBezTo>
                  <a:cubicBezTo>
                    <a:pt x="6934" y="12653"/>
                    <a:pt x="7750" y="13827"/>
                    <a:pt x="8575" y="15011"/>
                  </a:cubicBezTo>
                  <a:cubicBezTo>
                    <a:pt x="8983" y="15598"/>
                    <a:pt x="9391" y="16195"/>
                    <a:pt x="9809" y="16782"/>
                  </a:cubicBezTo>
                  <a:cubicBezTo>
                    <a:pt x="10246" y="17388"/>
                    <a:pt x="10684" y="17995"/>
                    <a:pt x="11141" y="18602"/>
                  </a:cubicBezTo>
                  <a:cubicBezTo>
                    <a:pt x="12037" y="19786"/>
                    <a:pt x="12982" y="20949"/>
                    <a:pt x="13937" y="22093"/>
                  </a:cubicBezTo>
                  <a:cubicBezTo>
                    <a:pt x="14523" y="22779"/>
                    <a:pt x="15111" y="23466"/>
                    <a:pt x="15697" y="24143"/>
                  </a:cubicBezTo>
                  <a:cubicBezTo>
                    <a:pt x="15717" y="24162"/>
                    <a:pt x="15727" y="24172"/>
                    <a:pt x="15737" y="24192"/>
                  </a:cubicBezTo>
                  <a:cubicBezTo>
                    <a:pt x="15777" y="24212"/>
                    <a:pt x="15807" y="24232"/>
                    <a:pt x="15856" y="24242"/>
                  </a:cubicBezTo>
                  <a:cubicBezTo>
                    <a:pt x="15870" y="24244"/>
                    <a:pt x="15884" y="24245"/>
                    <a:pt x="15898" y="24245"/>
                  </a:cubicBezTo>
                  <a:cubicBezTo>
                    <a:pt x="15944" y="24245"/>
                    <a:pt x="15990" y="24233"/>
                    <a:pt x="16035" y="24202"/>
                  </a:cubicBezTo>
                  <a:cubicBezTo>
                    <a:pt x="16085" y="24162"/>
                    <a:pt x="16115" y="24112"/>
                    <a:pt x="16125" y="24053"/>
                  </a:cubicBezTo>
                  <a:cubicBezTo>
                    <a:pt x="16145" y="23993"/>
                    <a:pt x="16135" y="23913"/>
                    <a:pt x="16085" y="23874"/>
                  </a:cubicBezTo>
                  <a:cubicBezTo>
                    <a:pt x="14126" y="21616"/>
                    <a:pt x="12206" y="19308"/>
                    <a:pt x="10465" y="16871"/>
                  </a:cubicBezTo>
                  <a:cubicBezTo>
                    <a:pt x="10038" y="16284"/>
                    <a:pt x="9620" y="15688"/>
                    <a:pt x="9202" y="15091"/>
                  </a:cubicBezTo>
                  <a:cubicBezTo>
                    <a:pt x="8784" y="14504"/>
                    <a:pt x="8367" y="13927"/>
                    <a:pt x="7958" y="13340"/>
                  </a:cubicBezTo>
                  <a:cubicBezTo>
                    <a:pt x="7541" y="12753"/>
                    <a:pt x="7133" y="12166"/>
                    <a:pt x="6716" y="11579"/>
                  </a:cubicBezTo>
                  <a:cubicBezTo>
                    <a:pt x="6307" y="10993"/>
                    <a:pt x="5900" y="10396"/>
                    <a:pt x="5502" y="9799"/>
                  </a:cubicBezTo>
                  <a:cubicBezTo>
                    <a:pt x="4845" y="8814"/>
                    <a:pt x="4209" y="7810"/>
                    <a:pt x="3592" y="6795"/>
                  </a:cubicBezTo>
                  <a:cubicBezTo>
                    <a:pt x="2965" y="5770"/>
                    <a:pt x="2379" y="4716"/>
                    <a:pt x="1822" y="3652"/>
                  </a:cubicBezTo>
                  <a:lnTo>
                    <a:pt x="1822" y="3652"/>
                  </a:lnTo>
                  <a:lnTo>
                    <a:pt x="1831" y="3681"/>
                  </a:lnTo>
                  <a:cubicBezTo>
                    <a:pt x="1225" y="2508"/>
                    <a:pt x="677" y="1294"/>
                    <a:pt x="200" y="71"/>
                  </a:cubicBezTo>
                  <a:cubicBezTo>
                    <a:pt x="180" y="31"/>
                    <a:pt x="151" y="1"/>
                    <a:pt x="111"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2"/>
            <p:cNvSpPr/>
            <p:nvPr/>
          </p:nvSpPr>
          <p:spPr>
            <a:xfrm>
              <a:off x="960509" y="2838780"/>
              <a:ext cx="593348" cy="225065"/>
            </a:xfrm>
            <a:custGeom>
              <a:avLst/>
              <a:gdLst/>
              <a:ahLst/>
              <a:cxnLst/>
              <a:rect l="l" t="t" r="r" b="b"/>
              <a:pathLst>
                <a:path w="11331" h="4298" extrusionOk="0">
                  <a:moveTo>
                    <a:pt x="40" y="1"/>
                  </a:moveTo>
                  <a:cubicBezTo>
                    <a:pt x="31" y="1"/>
                    <a:pt x="21" y="10"/>
                    <a:pt x="11" y="10"/>
                  </a:cubicBezTo>
                  <a:cubicBezTo>
                    <a:pt x="1" y="30"/>
                    <a:pt x="1" y="60"/>
                    <a:pt x="21" y="70"/>
                  </a:cubicBezTo>
                  <a:cubicBezTo>
                    <a:pt x="290" y="339"/>
                    <a:pt x="568" y="597"/>
                    <a:pt x="866" y="836"/>
                  </a:cubicBezTo>
                  <a:cubicBezTo>
                    <a:pt x="1174" y="1084"/>
                    <a:pt x="1483" y="1313"/>
                    <a:pt x="1811" y="1532"/>
                  </a:cubicBezTo>
                  <a:cubicBezTo>
                    <a:pt x="2478" y="1970"/>
                    <a:pt x="3194" y="2358"/>
                    <a:pt x="3920" y="2686"/>
                  </a:cubicBezTo>
                  <a:cubicBezTo>
                    <a:pt x="4676" y="3024"/>
                    <a:pt x="5452" y="3303"/>
                    <a:pt x="6238" y="3542"/>
                  </a:cubicBezTo>
                  <a:cubicBezTo>
                    <a:pt x="6636" y="3651"/>
                    <a:pt x="7034" y="3760"/>
                    <a:pt x="7431" y="3850"/>
                  </a:cubicBezTo>
                  <a:cubicBezTo>
                    <a:pt x="7829" y="3949"/>
                    <a:pt x="8227" y="4019"/>
                    <a:pt x="8625" y="4088"/>
                  </a:cubicBezTo>
                  <a:cubicBezTo>
                    <a:pt x="9032" y="4158"/>
                    <a:pt x="9450" y="4208"/>
                    <a:pt x="9868" y="4247"/>
                  </a:cubicBezTo>
                  <a:cubicBezTo>
                    <a:pt x="10087" y="4267"/>
                    <a:pt x="10306" y="4278"/>
                    <a:pt x="10524" y="4287"/>
                  </a:cubicBezTo>
                  <a:cubicBezTo>
                    <a:pt x="10624" y="4298"/>
                    <a:pt x="10714" y="4298"/>
                    <a:pt x="10813" y="4298"/>
                  </a:cubicBezTo>
                  <a:lnTo>
                    <a:pt x="10972" y="4298"/>
                  </a:lnTo>
                  <a:cubicBezTo>
                    <a:pt x="11032" y="4298"/>
                    <a:pt x="11081" y="4287"/>
                    <a:pt x="11132" y="4287"/>
                  </a:cubicBezTo>
                  <a:cubicBezTo>
                    <a:pt x="11181" y="4287"/>
                    <a:pt x="11241" y="4258"/>
                    <a:pt x="11271" y="4218"/>
                  </a:cubicBezTo>
                  <a:cubicBezTo>
                    <a:pt x="11311" y="4178"/>
                    <a:pt x="11331" y="4119"/>
                    <a:pt x="11320" y="4068"/>
                  </a:cubicBezTo>
                  <a:cubicBezTo>
                    <a:pt x="11320" y="4009"/>
                    <a:pt x="11291" y="3959"/>
                    <a:pt x="11251" y="3929"/>
                  </a:cubicBezTo>
                  <a:cubicBezTo>
                    <a:pt x="11201" y="3889"/>
                    <a:pt x="11152" y="3880"/>
                    <a:pt x="11101" y="3880"/>
                  </a:cubicBezTo>
                  <a:lnTo>
                    <a:pt x="11081" y="3880"/>
                  </a:lnTo>
                  <a:cubicBezTo>
                    <a:pt x="10883" y="3860"/>
                    <a:pt x="10684" y="3860"/>
                    <a:pt x="10485" y="3850"/>
                  </a:cubicBezTo>
                  <a:cubicBezTo>
                    <a:pt x="10296" y="3850"/>
                    <a:pt x="10097" y="3840"/>
                    <a:pt x="9898" y="3830"/>
                  </a:cubicBezTo>
                  <a:cubicBezTo>
                    <a:pt x="9132" y="3790"/>
                    <a:pt x="8366" y="3701"/>
                    <a:pt x="7610" y="3561"/>
                  </a:cubicBezTo>
                  <a:cubicBezTo>
                    <a:pt x="7213" y="3491"/>
                    <a:pt x="6824" y="3412"/>
                    <a:pt x="6437" y="3312"/>
                  </a:cubicBezTo>
                  <a:cubicBezTo>
                    <a:pt x="6039" y="3213"/>
                    <a:pt x="5641" y="3094"/>
                    <a:pt x="5253" y="2974"/>
                  </a:cubicBezTo>
                  <a:cubicBezTo>
                    <a:pt x="4049" y="2576"/>
                    <a:pt x="2865" y="2059"/>
                    <a:pt x="1801" y="1373"/>
                  </a:cubicBezTo>
                  <a:lnTo>
                    <a:pt x="1801" y="1373"/>
                  </a:lnTo>
                  <a:lnTo>
                    <a:pt x="1811" y="1383"/>
                  </a:lnTo>
                  <a:cubicBezTo>
                    <a:pt x="1493" y="1184"/>
                    <a:pt x="1194" y="965"/>
                    <a:pt x="896" y="737"/>
                  </a:cubicBezTo>
                  <a:cubicBezTo>
                    <a:pt x="608" y="507"/>
                    <a:pt x="329" y="269"/>
                    <a:pt x="71" y="10"/>
                  </a:cubicBezTo>
                  <a:cubicBezTo>
                    <a:pt x="60" y="1"/>
                    <a:pt x="51" y="1"/>
                    <a:pt x="4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2"/>
            <p:cNvSpPr/>
            <p:nvPr/>
          </p:nvSpPr>
          <p:spPr>
            <a:xfrm>
              <a:off x="870912" y="2497570"/>
              <a:ext cx="449082" cy="231977"/>
            </a:xfrm>
            <a:custGeom>
              <a:avLst/>
              <a:gdLst/>
              <a:ahLst/>
              <a:cxnLst/>
              <a:rect l="l" t="t" r="r" b="b"/>
              <a:pathLst>
                <a:path w="8576" h="4430" extrusionOk="0">
                  <a:moveTo>
                    <a:pt x="5822" y="3404"/>
                  </a:moveTo>
                  <a:cubicBezTo>
                    <a:pt x="5826" y="3405"/>
                    <a:pt x="5830" y="3407"/>
                    <a:pt x="5834" y="3408"/>
                  </a:cubicBezTo>
                  <a:lnTo>
                    <a:pt x="5834" y="3408"/>
                  </a:lnTo>
                  <a:cubicBezTo>
                    <a:pt x="5830" y="3406"/>
                    <a:pt x="5826" y="3405"/>
                    <a:pt x="5822" y="3404"/>
                  </a:cubicBezTo>
                  <a:close/>
                  <a:moveTo>
                    <a:pt x="5834" y="3408"/>
                  </a:moveTo>
                  <a:lnTo>
                    <a:pt x="5834" y="3408"/>
                  </a:lnTo>
                  <a:cubicBezTo>
                    <a:pt x="5840" y="3410"/>
                    <a:pt x="5845" y="3413"/>
                    <a:pt x="5850" y="3413"/>
                  </a:cubicBezTo>
                  <a:cubicBezTo>
                    <a:pt x="5844" y="3411"/>
                    <a:pt x="5839" y="3410"/>
                    <a:pt x="5834" y="3408"/>
                  </a:cubicBezTo>
                  <a:close/>
                  <a:moveTo>
                    <a:pt x="71" y="1"/>
                  </a:moveTo>
                  <a:cubicBezTo>
                    <a:pt x="51" y="1"/>
                    <a:pt x="31" y="11"/>
                    <a:pt x="21" y="21"/>
                  </a:cubicBezTo>
                  <a:cubicBezTo>
                    <a:pt x="1" y="41"/>
                    <a:pt x="11" y="80"/>
                    <a:pt x="31" y="100"/>
                  </a:cubicBezTo>
                  <a:cubicBezTo>
                    <a:pt x="349" y="399"/>
                    <a:pt x="688" y="688"/>
                    <a:pt x="1026" y="966"/>
                  </a:cubicBezTo>
                  <a:cubicBezTo>
                    <a:pt x="1364" y="1254"/>
                    <a:pt x="1722" y="1513"/>
                    <a:pt x="2080" y="1771"/>
                  </a:cubicBezTo>
                  <a:cubicBezTo>
                    <a:pt x="2806" y="2279"/>
                    <a:pt x="3572" y="2737"/>
                    <a:pt x="4368" y="3135"/>
                  </a:cubicBezTo>
                  <a:cubicBezTo>
                    <a:pt x="4994" y="3453"/>
                    <a:pt x="5641" y="3721"/>
                    <a:pt x="6298" y="3950"/>
                  </a:cubicBezTo>
                  <a:cubicBezTo>
                    <a:pt x="6636" y="4070"/>
                    <a:pt x="6974" y="4179"/>
                    <a:pt x="7312" y="4269"/>
                  </a:cubicBezTo>
                  <a:cubicBezTo>
                    <a:pt x="7481" y="4318"/>
                    <a:pt x="7660" y="4358"/>
                    <a:pt x="7829" y="4388"/>
                  </a:cubicBezTo>
                  <a:cubicBezTo>
                    <a:pt x="7919" y="4408"/>
                    <a:pt x="8008" y="4417"/>
                    <a:pt x="8098" y="4428"/>
                  </a:cubicBezTo>
                  <a:cubicBezTo>
                    <a:pt x="8146" y="4428"/>
                    <a:pt x="8195" y="4430"/>
                    <a:pt x="8243" y="4430"/>
                  </a:cubicBezTo>
                  <a:cubicBezTo>
                    <a:pt x="8292" y="4430"/>
                    <a:pt x="8341" y="4427"/>
                    <a:pt x="8386" y="4417"/>
                  </a:cubicBezTo>
                  <a:cubicBezTo>
                    <a:pt x="8426" y="4417"/>
                    <a:pt x="8456" y="4408"/>
                    <a:pt x="8486" y="4388"/>
                  </a:cubicBezTo>
                  <a:cubicBezTo>
                    <a:pt x="8515" y="4358"/>
                    <a:pt x="8546" y="4318"/>
                    <a:pt x="8555" y="4269"/>
                  </a:cubicBezTo>
                  <a:cubicBezTo>
                    <a:pt x="8575" y="4189"/>
                    <a:pt x="8526" y="4109"/>
                    <a:pt x="8456" y="4070"/>
                  </a:cubicBezTo>
                  <a:cubicBezTo>
                    <a:pt x="8356" y="4019"/>
                    <a:pt x="8237" y="3990"/>
                    <a:pt x="8128" y="3960"/>
                  </a:cubicBezTo>
                  <a:cubicBezTo>
                    <a:pt x="8018" y="3930"/>
                    <a:pt x="7909" y="3910"/>
                    <a:pt x="7790" y="3891"/>
                  </a:cubicBezTo>
                  <a:cubicBezTo>
                    <a:pt x="7560" y="3840"/>
                    <a:pt x="7342" y="3801"/>
                    <a:pt x="7113" y="3751"/>
                  </a:cubicBezTo>
                  <a:cubicBezTo>
                    <a:pt x="6676" y="3661"/>
                    <a:pt x="6238" y="3542"/>
                    <a:pt x="5810" y="3403"/>
                  </a:cubicBezTo>
                  <a:cubicBezTo>
                    <a:pt x="5814" y="3403"/>
                    <a:pt x="5818" y="3403"/>
                    <a:pt x="5822" y="3404"/>
                  </a:cubicBezTo>
                  <a:lnTo>
                    <a:pt x="5822" y="3404"/>
                  </a:lnTo>
                  <a:cubicBezTo>
                    <a:pt x="4603" y="3008"/>
                    <a:pt x="3454" y="2438"/>
                    <a:pt x="2372" y="1750"/>
                  </a:cubicBezTo>
                  <a:lnTo>
                    <a:pt x="2372" y="1750"/>
                  </a:lnTo>
                  <a:cubicBezTo>
                    <a:pt x="2374" y="1751"/>
                    <a:pt x="2376" y="1752"/>
                    <a:pt x="2379" y="1752"/>
                  </a:cubicBezTo>
                  <a:cubicBezTo>
                    <a:pt x="1970" y="1493"/>
                    <a:pt x="1583" y="1214"/>
                    <a:pt x="1194" y="926"/>
                  </a:cubicBezTo>
                  <a:cubicBezTo>
                    <a:pt x="816" y="637"/>
                    <a:pt x="449" y="339"/>
                    <a:pt x="100" y="11"/>
                  </a:cubicBezTo>
                  <a:cubicBezTo>
                    <a:pt x="91" y="1"/>
                    <a:pt x="80" y="1"/>
                    <a:pt x="71"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2"/>
            <p:cNvSpPr/>
            <p:nvPr/>
          </p:nvSpPr>
          <p:spPr>
            <a:xfrm>
              <a:off x="888140" y="2205426"/>
              <a:ext cx="175056" cy="118921"/>
            </a:xfrm>
            <a:custGeom>
              <a:avLst/>
              <a:gdLst/>
              <a:ahLst/>
              <a:cxnLst/>
              <a:rect l="l" t="t" r="r" b="b"/>
              <a:pathLst>
                <a:path w="3343" h="2271" extrusionOk="0">
                  <a:moveTo>
                    <a:pt x="60" y="0"/>
                  </a:moveTo>
                  <a:cubicBezTo>
                    <a:pt x="50" y="0"/>
                    <a:pt x="30" y="10"/>
                    <a:pt x="20" y="20"/>
                  </a:cubicBezTo>
                  <a:cubicBezTo>
                    <a:pt x="0" y="40"/>
                    <a:pt x="10" y="69"/>
                    <a:pt x="30" y="89"/>
                  </a:cubicBezTo>
                  <a:cubicBezTo>
                    <a:pt x="259" y="308"/>
                    <a:pt x="487" y="527"/>
                    <a:pt x="726" y="746"/>
                  </a:cubicBezTo>
                  <a:cubicBezTo>
                    <a:pt x="965" y="965"/>
                    <a:pt x="1214" y="1163"/>
                    <a:pt x="1482" y="1362"/>
                  </a:cubicBezTo>
                  <a:cubicBezTo>
                    <a:pt x="1741" y="1552"/>
                    <a:pt x="2010" y="1731"/>
                    <a:pt x="2288" y="1890"/>
                  </a:cubicBezTo>
                  <a:cubicBezTo>
                    <a:pt x="2427" y="1970"/>
                    <a:pt x="2567" y="2049"/>
                    <a:pt x="2716" y="2109"/>
                  </a:cubicBezTo>
                  <a:cubicBezTo>
                    <a:pt x="2786" y="2138"/>
                    <a:pt x="2855" y="2169"/>
                    <a:pt x="2934" y="2198"/>
                  </a:cubicBezTo>
                  <a:cubicBezTo>
                    <a:pt x="3024" y="2228"/>
                    <a:pt x="3124" y="2258"/>
                    <a:pt x="3223" y="2268"/>
                  </a:cubicBezTo>
                  <a:cubicBezTo>
                    <a:pt x="3230" y="2270"/>
                    <a:pt x="3237" y="2270"/>
                    <a:pt x="3243" y="2270"/>
                  </a:cubicBezTo>
                  <a:cubicBezTo>
                    <a:pt x="3276" y="2270"/>
                    <a:pt x="3306" y="2251"/>
                    <a:pt x="3323" y="2218"/>
                  </a:cubicBezTo>
                  <a:cubicBezTo>
                    <a:pt x="3343" y="2169"/>
                    <a:pt x="3323" y="2109"/>
                    <a:pt x="3283" y="2089"/>
                  </a:cubicBezTo>
                  <a:cubicBezTo>
                    <a:pt x="3213" y="2059"/>
                    <a:pt x="3153" y="2029"/>
                    <a:pt x="3084" y="2009"/>
                  </a:cubicBezTo>
                  <a:cubicBezTo>
                    <a:pt x="3014" y="1979"/>
                    <a:pt x="2954" y="1959"/>
                    <a:pt x="2885" y="1930"/>
                  </a:cubicBezTo>
                  <a:cubicBezTo>
                    <a:pt x="2755" y="1880"/>
                    <a:pt x="2616" y="1830"/>
                    <a:pt x="2487" y="1771"/>
                  </a:cubicBezTo>
                  <a:cubicBezTo>
                    <a:pt x="2229" y="1661"/>
                    <a:pt x="1970" y="1522"/>
                    <a:pt x="1731" y="1362"/>
                  </a:cubicBezTo>
                  <a:lnTo>
                    <a:pt x="1731" y="1362"/>
                  </a:lnTo>
                  <a:cubicBezTo>
                    <a:pt x="1741" y="1362"/>
                    <a:pt x="1741" y="1373"/>
                    <a:pt x="1751" y="1373"/>
                  </a:cubicBezTo>
                  <a:cubicBezTo>
                    <a:pt x="1442" y="1174"/>
                    <a:pt x="1154" y="955"/>
                    <a:pt x="876" y="726"/>
                  </a:cubicBezTo>
                  <a:cubicBezTo>
                    <a:pt x="607" y="497"/>
                    <a:pt x="348" y="259"/>
                    <a:pt x="90" y="10"/>
                  </a:cubicBezTo>
                  <a:cubicBezTo>
                    <a:pt x="80" y="0"/>
                    <a:pt x="70" y="0"/>
                    <a:pt x="6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2"/>
            <p:cNvSpPr/>
            <p:nvPr/>
          </p:nvSpPr>
          <p:spPr>
            <a:xfrm>
              <a:off x="1057384" y="2087709"/>
              <a:ext cx="23512" cy="239518"/>
            </a:xfrm>
            <a:custGeom>
              <a:avLst/>
              <a:gdLst/>
              <a:ahLst/>
              <a:cxnLst/>
              <a:rect l="l" t="t" r="r" b="b"/>
              <a:pathLst>
                <a:path w="449" h="4574" extrusionOk="0">
                  <a:moveTo>
                    <a:pt x="41" y="0"/>
                  </a:moveTo>
                  <a:lnTo>
                    <a:pt x="31" y="10"/>
                  </a:lnTo>
                  <a:cubicBezTo>
                    <a:pt x="11" y="20"/>
                    <a:pt x="1" y="40"/>
                    <a:pt x="1" y="60"/>
                  </a:cubicBezTo>
                  <a:cubicBezTo>
                    <a:pt x="31" y="179"/>
                    <a:pt x="60" y="308"/>
                    <a:pt x="91" y="427"/>
                  </a:cubicBezTo>
                  <a:cubicBezTo>
                    <a:pt x="170" y="816"/>
                    <a:pt x="230" y="1223"/>
                    <a:pt x="270" y="1621"/>
                  </a:cubicBezTo>
                  <a:cubicBezTo>
                    <a:pt x="310" y="2029"/>
                    <a:pt x="319" y="2447"/>
                    <a:pt x="299" y="2854"/>
                  </a:cubicBezTo>
                  <a:lnTo>
                    <a:pt x="299" y="2845"/>
                  </a:lnTo>
                  <a:cubicBezTo>
                    <a:pt x="270" y="3362"/>
                    <a:pt x="190" y="3879"/>
                    <a:pt x="31" y="4377"/>
                  </a:cubicBezTo>
                  <a:lnTo>
                    <a:pt x="31" y="4357"/>
                  </a:lnTo>
                  <a:cubicBezTo>
                    <a:pt x="31" y="4366"/>
                    <a:pt x="21" y="4386"/>
                    <a:pt x="21" y="4397"/>
                  </a:cubicBezTo>
                  <a:cubicBezTo>
                    <a:pt x="21" y="4406"/>
                    <a:pt x="11" y="4417"/>
                    <a:pt x="11" y="4426"/>
                  </a:cubicBezTo>
                  <a:cubicBezTo>
                    <a:pt x="1" y="4446"/>
                    <a:pt x="11" y="4476"/>
                    <a:pt x="11" y="4496"/>
                  </a:cubicBezTo>
                  <a:cubicBezTo>
                    <a:pt x="31" y="4526"/>
                    <a:pt x="51" y="4545"/>
                    <a:pt x="80" y="4565"/>
                  </a:cubicBezTo>
                  <a:cubicBezTo>
                    <a:pt x="95" y="4570"/>
                    <a:pt x="110" y="4573"/>
                    <a:pt x="125" y="4573"/>
                  </a:cubicBezTo>
                  <a:cubicBezTo>
                    <a:pt x="140" y="4573"/>
                    <a:pt x="155" y="4570"/>
                    <a:pt x="170" y="4565"/>
                  </a:cubicBezTo>
                  <a:cubicBezTo>
                    <a:pt x="220" y="4556"/>
                    <a:pt x="240" y="4516"/>
                    <a:pt x="250" y="4476"/>
                  </a:cubicBezTo>
                  <a:cubicBezTo>
                    <a:pt x="299" y="4297"/>
                    <a:pt x="329" y="4118"/>
                    <a:pt x="359" y="3949"/>
                  </a:cubicBezTo>
                  <a:cubicBezTo>
                    <a:pt x="389" y="3760"/>
                    <a:pt x="409" y="3581"/>
                    <a:pt x="419" y="3402"/>
                  </a:cubicBezTo>
                  <a:cubicBezTo>
                    <a:pt x="449" y="3024"/>
                    <a:pt x="449" y="2636"/>
                    <a:pt x="429" y="2258"/>
                  </a:cubicBezTo>
                  <a:cubicBezTo>
                    <a:pt x="389" y="1512"/>
                    <a:pt x="270" y="766"/>
                    <a:pt x="91" y="30"/>
                  </a:cubicBezTo>
                  <a:cubicBezTo>
                    <a:pt x="80" y="10"/>
                    <a:pt x="60" y="0"/>
                    <a:pt x="41"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2"/>
            <p:cNvSpPr/>
            <p:nvPr/>
          </p:nvSpPr>
          <p:spPr>
            <a:xfrm>
              <a:off x="1294440" y="2174635"/>
              <a:ext cx="65666" cy="548733"/>
            </a:xfrm>
            <a:custGeom>
              <a:avLst/>
              <a:gdLst/>
              <a:ahLst/>
              <a:cxnLst/>
              <a:rect l="l" t="t" r="r" b="b"/>
              <a:pathLst>
                <a:path w="1254" h="10479" extrusionOk="0">
                  <a:moveTo>
                    <a:pt x="945" y="1"/>
                  </a:moveTo>
                  <a:cubicBezTo>
                    <a:pt x="915" y="1"/>
                    <a:pt x="885" y="31"/>
                    <a:pt x="895" y="61"/>
                  </a:cubicBezTo>
                  <a:cubicBezTo>
                    <a:pt x="935" y="419"/>
                    <a:pt x="964" y="787"/>
                    <a:pt x="995" y="1155"/>
                  </a:cubicBezTo>
                  <a:cubicBezTo>
                    <a:pt x="1015" y="1533"/>
                    <a:pt x="1034" y="1911"/>
                    <a:pt x="1044" y="2299"/>
                  </a:cubicBezTo>
                  <a:cubicBezTo>
                    <a:pt x="1074" y="3064"/>
                    <a:pt x="1064" y="3840"/>
                    <a:pt x="1024" y="4607"/>
                  </a:cubicBezTo>
                  <a:lnTo>
                    <a:pt x="1024" y="4587"/>
                  </a:lnTo>
                  <a:cubicBezTo>
                    <a:pt x="995" y="5064"/>
                    <a:pt x="955" y="5531"/>
                    <a:pt x="905" y="6009"/>
                  </a:cubicBezTo>
                  <a:cubicBezTo>
                    <a:pt x="855" y="6486"/>
                    <a:pt x="785" y="6964"/>
                    <a:pt x="696" y="7441"/>
                  </a:cubicBezTo>
                  <a:cubicBezTo>
                    <a:pt x="537" y="8386"/>
                    <a:pt x="308" y="9311"/>
                    <a:pt x="10" y="10226"/>
                  </a:cubicBezTo>
                  <a:cubicBezTo>
                    <a:pt x="0" y="10276"/>
                    <a:pt x="20" y="10346"/>
                    <a:pt x="49" y="10385"/>
                  </a:cubicBezTo>
                  <a:cubicBezTo>
                    <a:pt x="80" y="10436"/>
                    <a:pt x="129" y="10465"/>
                    <a:pt x="189" y="10475"/>
                  </a:cubicBezTo>
                  <a:cubicBezTo>
                    <a:pt x="201" y="10478"/>
                    <a:pt x="214" y="10479"/>
                    <a:pt x="227" y="10479"/>
                  </a:cubicBezTo>
                  <a:cubicBezTo>
                    <a:pt x="268" y="10479"/>
                    <a:pt x="311" y="10468"/>
                    <a:pt x="348" y="10445"/>
                  </a:cubicBezTo>
                  <a:cubicBezTo>
                    <a:pt x="398" y="10405"/>
                    <a:pt x="427" y="10365"/>
                    <a:pt x="438" y="10306"/>
                  </a:cubicBezTo>
                  <a:cubicBezTo>
                    <a:pt x="686" y="9381"/>
                    <a:pt x="865" y="8446"/>
                    <a:pt x="995" y="7501"/>
                  </a:cubicBezTo>
                  <a:cubicBezTo>
                    <a:pt x="1054" y="7014"/>
                    <a:pt x="1104" y="6536"/>
                    <a:pt x="1144" y="6049"/>
                  </a:cubicBezTo>
                  <a:cubicBezTo>
                    <a:pt x="1183" y="5571"/>
                    <a:pt x="1214" y="5084"/>
                    <a:pt x="1223" y="4596"/>
                  </a:cubicBezTo>
                  <a:cubicBezTo>
                    <a:pt x="1253" y="3840"/>
                    <a:pt x="1243" y="3075"/>
                    <a:pt x="1203" y="2309"/>
                  </a:cubicBezTo>
                  <a:cubicBezTo>
                    <a:pt x="1183" y="1931"/>
                    <a:pt x="1163" y="1553"/>
                    <a:pt x="1124" y="1175"/>
                  </a:cubicBezTo>
                  <a:cubicBezTo>
                    <a:pt x="1084" y="797"/>
                    <a:pt x="1044" y="419"/>
                    <a:pt x="1004" y="51"/>
                  </a:cubicBezTo>
                  <a:cubicBezTo>
                    <a:pt x="995" y="21"/>
                    <a:pt x="975" y="1"/>
                    <a:pt x="945"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2"/>
            <p:cNvSpPr/>
            <p:nvPr/>
          </p:nvSpPr>
          <p:spPr>
            <a:xfrm>
              <a:off x="1537152" y="2481965"/>
              <a:ext cx="101588" cy="577481"/>
            </a:xfrm>
            <a:custGeom>
              <a:avLst/>
              <a:gdLst/>
              <a:ahLst/>
              <a:cxnLst/>
              <a:rect l="l" t="t" r="r" b="b"/>
              <a:pathLst>
                <a:path w="1940" h="11028" extrusionOk="0">
                  <a:moveTo>
                    <a:pt x="1771" y="0"/>
                  </a:moveTo>
                  <a:cubicBezTo>
                    <a:pt x="1741" y="0"/>
                    <a:pt x="1711" y="31"/>
                    <a:pt x="1711" y="60"/>
                  </a:cubicBezTo>
                  <a:cubicBezTo>
                    <a:pt x="1751" y="597"/>
                    <a:pt x="1771" y="1134"/>
                    <a:pt x="1771" y="1672"/>
                  </a:cubicBezTo>
                  <a:cubicBezTo>
                    <a:pt x="1771" y="2239"/>
                    <a:pt x="1760" y="2796"/>
                    <a:pt x="1731" y="3363"/>
                  </a:cubicBezTo>
                  <a:lnTo>
                    <a:pt x="1731" y="3353"/>
                  </a:lnTo>
                  <a:cubicBezTo>
                    <a:pt x="1632" y="5133"/>
                    <a:pt x="1363" y="6904"/>
                    <a:pt x="856" y="8605"/>
                  </a:cubicBezTo>
                  <a:cubicBezTo>
                    <a:pt x="817" y="8741"/>
                    <a:pt x="768" y="8867"/>
                    <a:pt x="729" y="9002"/>
                  </a:cubicBezTo>
                  <a:lnTo>
                    <a:pt x="729" y="9002"/>
                  </a:lnTo>
                  <a:cubicBezTo>
                    <a:pt x="730" y="9001"/>
                    <a:pt x="730" y="8999"/>
                    <a:pt x="731" y="8998"/>
                  </a:cubicBezTo>
                  <a:lnTo>
                    <a:pt x="731" y="8998"/>
                  </a:lnTo>
                  <a:cubicBezTo>
                    <a:pt x="729" y="9002"/>
                    <a:pt x="728" y="9006"/>
                    <a:pt x="727" y="9010"/>
                  </a:cubicBezTo>
                  <a:lnTo>
                    <a:pt x="727" y="9010"/>
                  </a:lnTo>
                  <a:cubicBezTo>
                    <a:pt x="727" y="9007"/>
                    <a:pt x="728" y="9005"/>
                    <a:pt x="729" y="9002"/>
                  </a:cubicBezTo>
                  <a:lnTo>
                    <a:pt x="729" y="9002"/>
                  </a:lnTo>
                  <a:cubicBezTo>
                    <a:pt x="727" y="9005"/>
                    <a:pt x="726" y="9009"/>
                    <a:pt x="726" y="9012"/>
                  </a:cubicBezTo>
                  <a:lnTo>
                    <a:pt x="726" y="9012"/>
                  </a:lnTo>
                  <a:cubicBezTo>
                    <a:pt x="726" y="9011"/>
                    <a:pt x="726" y="9011"/>
                    <a:pt x="727" y="9010"/>
                  </a:cubicBezTo>
                  <a:lnTo>
                    <a:pt x="727" y="9010"/>
                  </a:lnTo>
                  <a:cubicBezTo>
                    <a:pt x="726" y="9011"/>
                    <a:pt x="726" y="9012"/>
                    <a:pt x="726" y="9012"/>
                  </a:cubicBezTo>
                  <a:cubicBezTo>
                    <a:pt x="726" y="9012"/>
                    <a:pt x="726" y="9012"/>
                    <a:pt x="726" y="9012"/>
                  </a:cubicBezTo>
                  <a:lnTo>
                    <a:pt x="726" y="9012"/>
                  </a:lnTo>
                  <a:cubicBezTo>
                    <a:pt x="630" y="9281"/>
                    <a:pt x="534" y="9559"/>
                    <a:pt x="428" y="9828"/>
                  </a:cubicBezTo>
                  <a:cubicBezTo>
                    <a:pt x="308" y="10117"/>
                    <a:pt x="179" y="10405"/>
                    <a:pt x="60" y="10683"/>
                  </a:cubicBezTo>
                  <a:cubicBezTo>
                    <a:pt x="0" y="10803"/>
                    <a:pt x="40" y="10942"/>
                    <a:pt x="159" y="11002"/>
                  </a:cubicBezTo>
                  <a:cubicBezTo>
                    <a:pt x="194" y="11019"/>
                    <a:pt x="231" y="11027"/>
                    <a:pt x="267" y="11027"/>
                  </a:cubicBezTo>
                  <a:cubicBezTo>
                    <a:pt x="356" y="11027"/>
                    <a:pt x="442" y="10978"/>
                    <a:pt x="478" y="10893"/>
                  </a:cubicBezTo>
                  <a:cubicBezTo>
                    <a:pt x="567" y="10703"/>
                    <a:pt x="646" y="10504"/>
                    <a:pt x="716" y="10305"/>
                  </a:cubicBezTo>
                  <a:cubicBezTo>
                    <a:pt x="796" y="10097"/>
                    <a:pt x="865" y="9888"/>
                    <a:pt x="935" y="9679"/>
                  </a:cubicBezTo>
                  <a:cubicBezTo>
                    <a:pt x="1064" y="9261"/>
                    <a:pt x="1174" y="8844"/>
                    <a:pt x="1273" y="8426"/>
                  </a:cubicBezTo>
                  <a:cubicBezTo>
                    <a:pt x="1492" y="7551"/>
                    <a:pt x="1632" y="6675"/>
                    <a:pt x="1731" y="5790"/>
                  </a:cubicBezTo>
                  <a:cubicBezTo>
                    <a:pt x="1840" y="4894"/>
                    <a:pt x="1900" y="3999"/>
                    <a:pt x="1920" y="3104"/>
                  </a:cubicBezTo>
                  <a:cubicBezTo>
                    <a:pt x="1939" y="2239"/>
                    <a:pt x="1920" y="1384"/>
                    <a:pt x="1870" y="518"/>
                  </a:cubicBezTo>
                  <a:cubicBezTo>
                    <a:pt x="1860" y="359"/>
                    <a:pt x="1850" y="210"/>
                    <a:pt x="1830" y="51"/>
                  </a:cubicBezTo>
                  <a:cubicBezTo>
                    <a:pt x="1830" y="20"/>
                    <a:pt x="1800" y="0"/>
                    <a:pt x="1771" y="0"/>
                  </a:cubicBezTo>
                  <a:close/>
                </a:path>
              </a:pathLst>
            </a:custGeom>
            <a:solidFill>
              <a:srgbClr val="B57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2"/>
            <p:cNvSpPr/>
            <p:nvPr/>
          </p:nvSpPr>
          <p:spPr>
            <a:xfrm>
              <a:off x="1007375" y="2438764"/>
              <a:ext cx="25606" cy="25030"/>
            </a:xfrm>
            <a:custGeom>
              <a:avLst/>
              <a:gdLst/>
              <a:ahLst/>
              <a:cxnLst/>
              <a:rect l="l" t="t" r="r" b="b"/>
              <a:pathLst>
                <a:path w="489" h="478" extrusionOk="0">
                  <a:moveTo>
                    <a:pt x="220" y="0"/>
                  </a:moveTo>
                  <a:cubicBezTo>
                    <a:pt x="160" y="0"/>
                    <a:pt x="91" y="50"/>
                    <a:pt x="61" y="89"/>
                  </a:cubicBezTo>
                  <a:cubicBezTo>
                    <a:pt x="21" y="140"/>
                    <a:pt x="1" y="209"/>
                    <a:pt x="11" y="268"/>
                  </a:cubicBezTo>
                  <a:cubicBezTo>
                    <a:pt x="21" y="328"/>
                    <a:pt x="51" y="388"/>
                    <a:pt x="100" y="428"/>
                  </a:cubicBezTo>
                  <a:cubicBezTo>
                    <a:pt x="160" y="467"/>
                    <a:pt x="210" y="478"/>
                    <a:pt x="279" y="478"/>
                  </a:cubicBezTo>
                  <a:cubicBezTo>
                    <a:pt x="339" y="478"/>
                    <a:pt x="399" y="428"/>
                    <a:pt x="439" y="388"/>
                  </a:cubicBezTo>
                  <a:cubicBezTo>
                    <a:pt x="469" y="328"/>
                    <a:pt x="489" y="268"/>
                    <a:pt x="478" y="209"/>
                  </a:cubicBezTo>
                  <a:cubicBezTo>
                    <a:pt x="478" y="140"/>
                    <a:pt x="439" y="89"/>
                    <a:pt x="389" y="50"/>
                  </a:cubicBezTo>
                  <a:cubicBezTo>
                    <a:pt x="339" y="10"/>
                    <a:pt x="279" y="0"/>
                    <a:pt x="22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2"/>
            <p:cNvSpPr/>
            <p:nvPr/>
          </p:nvSpPr>
          <p:spPr>
            <a:xfrm>
              <a:off x="960037" y="2374146"/>
              <a:ext cx="16704" cy="16181"/>
            </a:xfrm>
            <a:custGeom>
              <a:avLst/>
              <a:gdLst/>
              <a:ahLst/>
              <a:cxnLst/>
              <a:rect l="l" t="t" r="r" b="b"/>
              <a:pathLst>
                <a:path w="319" h="309" extrusionOk="0">
                  <a:moveTo>
                    <a:pt x="139" y="1"/>
                  </a:moveTo>
                  <a:cubicBezTo>
                    <a:pt x="100" y="1"/>
                    <a:pt x="60" y="30"/>
                    <a:pt x="40" y="61"/>
                  </a:cubicBezTo>
                  <a:cubicBezTo>
                    <a:pt x="10" y="90"/>
                    <a:pt x="0" y="130"/>
                    <a:pt x="10" y="170"/>
                  </a:cubicBezTo>
                  <a:cubicBezTo>
                    <a:pt x="10" y="209"/>
                    <a:pt x="30" y="249"/>
                    <a:pt x="69" y="279"/>
                  </a:cubicBezTo>
                  <a:cubicBezTo>
                    <a:pt x="100" y="299"/>
                    <a:pt x="139" y="309"/>
                    <a:pt x="179" y="309"/>
                  </a:cubicBezTo>
                  <a:cubicBezTo>
                    <a:pt x="219" y="309"/>
                    <a:pt x="259" y="279"/>
                    <a:pt x="279" y="249"/>
                  </a:cubicBezTo>
                  <a:cubicBezTo>
                    <a:pt x="308" y="209"/>
                    <a:pt x="318" y="170"/>
                    <a:pt x="308" y="130"/>
                  </a:cubicBezTo>
                  <a:cubicBezTo>
                    <a:pt x="308" y="90"/>
                    <a:pt x="288" y="50"/>
                    <a:pt x="248" y="30"/>
                  </a:cubicBezTo>
                  <a:cubicBezTo>
                    <a:pt x="219" y="1"/>
                    <a:pt x="179" y="1"/>
                    <a:pt x="13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2"/>
            <p:cNvSpPr/>
            <p:nvPr/>
          </p:nvSpPr>
          <p:spPr>
            <a:xfrm>
              <a:off x="1015754" y="2387184"/>
              <a:ext cx="13091" cy="12515"/>
            </a:xfrm>
            <a:custGeom>
              <a:avLst/>
              <a:gdLst/>
              <a:ahLst/>
              <a:cxnLst/>
              <a:rect l="l" t="t" r="r" b="b"/>
              <a:pathLst>
                <a:path w="250" h="239" extrusionOk="0">
                  <a:moveTo>
                    <a:pt x="110" y="0"/>
                  </a:moveTo>
                  <a:cubicBezTo>
                    <a:pt x="80" y="0"/>
                    <a:pt x="50" y="20"/>
                    <a:pt x="30" y="40"/>
                  </a:cubicBezTo>
                  <a:cubicBezTo>
                    <a:pt x="10" y="70"/>
                    <a:pt x="0" y="100"/>
                    <a:pt x="10" y="130"/>
                  </a:cubicBezTo>
                  <a:cubicBezTo>
                    <a:pt x="10" y="159"/>
                    <a:pt x="30" y="190"/>
                    <a:pt x="50" y="209"/>
                  </a:cubicBezTo>
                  <a:cubicBezTo>
                    <a:pt x="80" y="239"/>
                    <a:pt x="110" y="239"/>
                    <a:pt x="139" y="239"/>
                  </a:cubicBezTo>
                  <a:cubicBezTo>
                    <a:pt x="170" y="239"/>
                    <a:pt x="209" y="209"/>
                    <a:pt x="219" y="190"/>
                  </a:cubicBezTo>
                  <a:cubicBezTo>
                    <a:pt x="239" y="170"/>
                    <a:pt x="249" y="130"/>
                    <a:pt x="249" y="100"/>
                  </a:cubicBezTo>
                  <a:cubicBezTo>
                    <a:pt x="239" y="70"/>
                    <a:pt x="229" y="40"/>
                    <a:pt x="199" y="20"/>
                  </a:cubicBezTo>
                  <a:cubicBezTo>
                    <a:pt x="170" y="0"/>
                    <a:pt x="150" y="0"/>
                    <a:pt x="11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2"/>
            <p:cNvSpPr/>
            <p:nvPr/>
          </p:nvSpPr>
          <p:spPr>
            <a:xfrm>
              <a:off x="955325" y="2337700"/>
              <a:ext cx="15186" cy="14086"/>
            </a:xfrm>
            <a:custGeom>
              <a:avLst/>
              <a:gdLst/>
              <a:ahLst/>
              <a:cxnLst/>
              <a:rect l="l" t="t" r="r" b="b"/>
              <a:pathLst>
                <a:path w="290" h="269" extrusionOk="0">
                  <a:moveTo>
                    <a:pt x="130" y="1"/>
                  </a:moveTo>
                  <a:cubicBezTo>
                    <a:pt x="90" y="1"/>
                    <a:pt x="50" y="20"/>
                    <a:pt x="30" y="50"/>
                  </a:cubicBezTo>
                  <a:cubicBezTo>
                    <a:pt x="11" y="80"/>
                    <a:pt x="0" y="120"/>
                    <a:pt x="0" y="149"/>
                  </a:cubicBezTo>
                  <a:cubicBezTo>
                    <a:pt x="11" y="189"/>
                    <a:pt x="30" y="219"/>
                    <a:pt x="60" y="249"/>
                  </a:cubicBezTo>
                  <a:cubicBezTo>
                    <a:pt x="90" y="269"/>
                    <a:pt x="120" y="269"/>
                    <a:pt x="159" y="269"/>
                  </a:cubicBezTo>
                  <a:cubicBezTo>
                    <a:pt x="199" y="269"/>
                    <a:pt x="229" y="249"/>
                    <a:pt x="249" y="219"/>
                  </a:cubicBezTo>
                  <a:cubicBezTo>
                    <a:pt x="279" y="189"/>
                    <a:pt x="289" y="149"/>
                    <a:pt x="279" y="120"/>
                  </a:cubicBezTo>
                  <a:cubicBezTo>
                    <a:pt x="279" y="80"/>
                    <a:pt x="259" y="50"/>
                    <a:pt x="229" y="20"/>
                  </a:cubicBezTo>
                  <a:cubicBezTo>
                    <a:pt x="199" y="1"/>
                    <a:pt x="159" y="1"/>
                    <a:pt x="13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2"/>
            <p:cNvSpPr/>
            <p:nvPr/>
          </p:nvSpPr>
          <p:spPr>
            <a:xfrm>
              <a:off x="918355" y="2177777"/>
              <a:ext cx="26078" cy="25030"/>
            </a:xfrm>
            <a:custGeom>
              <a:avLst/>
              <a:gdLst/>
              <a:ahLst/>
              <a:cxnLst/>
              <a:rect l="l" t="t" r="r" b="b"/>
              <a:pathLst>
                <a:path w="498" h="478" extrusionOk="0">
                  <a:moveTo>
                    <a:pt x="219" y="1"/>
                  </a:moveTo>
                  <a:cubicBezTo>
                    <a:pt x="160" y="1"/>
                    <a:pt x="90" y="51"/>
                    <a:pt x="60" y="100"/>
                  </a:cubicBezTo>
                  <a:cubicBezTo>
                    <a:pt x="20" y="150"/>
                    <a:pt x="0" y="210"/>
                    <a:pt x="10" y="269"/>
                  </a:cubicBezTo>
                  <a:cubicBezTo>
                    <a:pt x="20" y="339"/>
                    <a:pt x="50" y="389"/>
                    <a:pt x="100" y="429"/>
                  </a:cubicBezTo>
                  <a:cubicBezTo>
                    <a:pt x="160" y="468"/>
                    <a:pt x="209" y="478"/>
                    <a:pt x="279" y="478"/>
                  </a:cubicBezTo>
                  <a:cubicBezTo>
                    <a:pt x="339" y="478"/>
                    <a:pt x="398" y="429"/>
                    <a:pt x="438" y="389"/>
                  </a:cubicBezTo>
                  <a:cubicBezTo>
                    <a:pt x="478" y="339"/>
                    <a:pt x="498" y="269"/>
                    <a:pt x="487" y="210"/>
                  </a:cubicBezTo>
                  <a:cubicBezTo>
                    <a:pt x="478" y="150"/>
                    <a:pt x="448" y="90"/>
                    <a:pt x="398" y="51"/>
                  </a:cubicBezTo>
                  <a:cubicBezTo>
                    <a:pt x="339" y="11"/>
                    <a:pt x="288" y="1"/>
                    <a:pt x="21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2"/>
            <p:cNvSpPr/>
            <p:nvPr/>
          </p:nvSpPr>
          <p:spPr>
            <a:xfrm>
              <a:off x="900655" y="2127297"/>
              <a:ext cx="15133" cy="14610"/>
            </a:xfrm>
            <a:custGeom>
              <a:avLst/>
              <a:gdLst/>
              <a:ahLst/>
              <a:cxnLst/>
              <a:rect l="l" t="t" r="r" b="b"/>
              <a:pathLst>
                <a:path w="289" h="279" extrusionOk="0">
                  <a:moveTo>
                    <a:pt x="129" y="0"/>
                  </a:moveTo>
                  <a:cubicBezTo>
                    <a:pt x="89" y="0"/>
                    <a:pt x="50" y="20"/>
                    <a:pt x="30" y="49"/>
                  </a:cubicBezTo>
                  <a:cubicBezTo>
                    <a:pt x="10" y="80"/>
                    <a:pt x="0" y="119"/>
                    <a:pt x="10" y="149"/>
                  </a:cubicBezTo>
                  <a:cubicBezTo>
                    <a:pt x="10" y="189"/>
                    <a:pt x="30" y="228"/>
                    <a:pt x="60" y="248"/>
                  </a:cubicBezTo>
                  <a:cubicBezTo>
                    <a:pt x="89" y="268"/>
                    <a:pt x="129" y="279"/>
                    <a:pt x="169" y="279"/>
                  </a:cubicBezTo>
                  <a:cubicBezTo>
                    <a:pt x="199" y="279"/>
                    <a:pt x="239" y="248"/>
                    <a:pt x="259" y="219"/>
                  </a:cubicBezTo>
                  <a:cubicBezTo>
                    <a:pt x="279" y="189"/>
                    <a:pt x="288" y="149"/>
                    <a:pt x="288" y="119"/>
                  </a:cubicBezTo>
                  <a:cubicBezTo>
                    <a:pt x="279" y="80"/>
                    <a:pt x="259" y="49"/>
                    <a:pt x="229" y="20"/>
                  </a:cubicBezTo>
                  <a:cubicBezTo>
                    <a:pt x="199" y="0"/>
                    <a:pt x="169" y="0"/>
                    <a:pt x="12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2"/>
            <p:cNvSpPr/>
            <p:nvPr/>
          </p:nvSpPr>
          <p:spPr>
            <a:xfrm>
              <a:off x="926681" y="2110069"/>
              <a:ext cx="8902" cy="8378"/>
            </a:xfrm>
            <a:custGeom>
              <a:avLst/>
              <a:gdLst/>
              <a:ahLst/>
              <a:cxnLst/>
              <a:rect l="l" t="t" r="r" b="b"/>
              <a:pathLst>
                <a:path w="170" h="160" extrusionOk="0">
                  <a:moveTo>
                    <a:pt x="80" y="0"/>
                  </a:moveTo>
                  <a:cubicBezTo>
                    <a:pt x="60" y="0"/>
                    <a:pt x="30" y="11"/>
                    <a:pt x="20" y="31"/>
                  </a:cubicBezTo>
                  <a:cubicBezTo>
                    <a:pt x="10" y="51"/>
                    <a:pt x="1" y="70"/>
                    <a:pt x="1" y="90"/>
                  </a:cubicBezTo>
                  <a:cubicBezTo>
                    <a:pt x="10" y="110"/>
                    <a:pt x="20" y="130"/>
                    <a:pt x="40" y="140"/>
                  </a:cubicBezTo>
                  <a:cubicBezTo>
                    <a:pt x="60" y="160"/>
                    <a:pt x="70" y="160"/>
                    <a:pt x="100" y="160"/>
                  </a:cubicBezTo>
                  <a:cubicBezTo>
                    <a:pt x="120" y="160"/>
                    <a:pt x="140" y="140"/>
                    <a:pt x="149" y="130"/>
                  </a:cubicBezTo>
                  <a:cubicBezTo>
                    <a:pt x="160" y="110"/>
                    <a:pt x="169" y="90"/>
                    <a:pt x="169" y="70"/>
                  </a:cubicBezTo>
                  <a:lnTo>
                    <a:pt x="140" y="11"/>
                  </a:lnTo>
                  <a:cubicBezTo>
                    <a:pt x="120" y="0"/>
                    <a:pt x="100" y="0"/>
                    <a:pt x="8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2"/>
            <p:cNvSpPr/>
            <p:nvPr/>
          </p:nvSpPr>
          <p:spPr>
            <a:xfrm>
              <a:off x="1032406" y="2359588"/>
              <a:ext cx="16233" cy="16181"/>
            </a:xfrm>
            <a:custGeom>
              <a:avLst/>
              <a:gdLst/>
              <a:ahLst/>
              <a:cxnLst/>
              <a:rect l="l" t="t" r="r" b="b"/>
              <a:pathLst>
                <a:path w="310" h="309" extrusionOk="0">
                  <a:moveTo>
                    <a:pt x="130" y="0"/>
                  </a:moveTo>
                  <a:cubicBezTo>
                    <a:pt x="100" y="0"/>
                    <a:pt x="50" y="30"/>
                    <a:pt x="31" y="60"/>
                  </a:cubicBezTo>
                  <a:cubicBezTo>
                    <a:pt x="11" y="89"/>
                    <a:pt x="0" y="129"/>
                    <a:pt x="0" y="169"/>
                  </a:cubicBezTo>
                  <a:cubicBezTo>
                    <a:pt x="11" y="219"/>
                    <a:pt x="31" y="249"/>
                    <a:pt x="60" y="279"/>
                  </a:cubicBezTo>
                  <a:cubicBezTo>
                    <a:pt x="100" y="299"/>
                    <a:pt x="130" y="308"/>
                    <a:pt x="170" y="308"/>
                  </a:cubicBezTo>
                  <a:cubicBezTo>
                    <a:pt x="210" y="308"/>
                    <a:pt x="249" y="279"/>
                    <a:pt x="279" y="249"/>
                  </a:cubicBezTo>
                  <a:cubicBezTo>
                    <a:pt x="299" y="219"/>
                    <a:pt x="309" y="179"/>
                    <a:pt x="309" y="129"/>
                  </a:cubicBezTo>
                  <a:cubicBezTo>
                    <a:pt x="299" y="89"/>
                    <a:pt x="279" y="60"/>
                    <a:pt x="249" y="30"/>
                  </a:cubicBezTo>
                  <a:cubicBezTo>
                    <a:pt x="210" y="0"/>
                    <a:pt x="179" y="0"/>
                    <a:pt x="13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2"/>
            <p:cNvSpPr/>
            <p:nvPr/>
          </p:nvSpPr>
          <p:spPr>
            <a:xfrm>
              <a:off x="1096972" y="2501759"/>
              <a:ext cx="25606" cy="25030"/>
            </a:xfrm>
            <a:custGeom>
              <a:avLst/>
              <a:gdLst/>
              <a:ahLst/>
              <a:cxnLst/>
              <a:rect l="l" t="t" r="r" b="b"/>
              <a:pathLst>
                <a:path w="489" h="478" extrusionOk="0">
                  <a:moveTo>
                    <a:pt x="220" y="0"/>
                  </a:moveTo>
                  <a:cubicBezTo>
                    <a:pt x="160" y="0"/>
                    <a:pt x="91" y="51"/>
                    <a:pt x="60" y="90"/>
                  </a:cubicBezTo>
                  <a:cubicBezTo>
                    <a:pt x="21" y="140"/>
                    <a:pt x="1" y="210"/>
                    <a:pt x="11" y="269"/>
                  </a:cubicBezTo>
                  <a:cubicBezTo>
                    <a:pt x="21" y="329"/>
                    <a:pt x="51" y="389"/>
                    <a:pt x="100" y="429"/>
                  </a:cubicBezTo>
                  <a:cubicBezTo>
                    <a:pt x="160" y="468"/>
                    <a:pt x="210" y="478"/>
                    <a:pt x="279" y="478"/>
                  </a:cubicBezTo>
                  <a:cubicBezTo>
                    <a:pt x="339" y="478"/>
                    <a:pt x="399" y="429"/>
                    <a:pt x="438" y="389"/>
                  </a:cubicBezTo>
                  <a:cubicBezTo>
                    <a:pt x="478" y="329"/>
                    <a:pt x="489" y="269"/>
                    <a:pt x="489" y="210"/>
                  </a:cubicBezTo>
                  <a:cubicBezTo>
                    <a:pt x="478" y="140"/>
                    <a:pt x="438" y="90"/>
                    <a:pt x="389" y="51"/>
                  </a:cubicBezTo>
                  <a:cubicBezTo>
                    <a:pt x="339" y="11"/>
                    <a:pt x="279" y="0"/>
                    <a:pt x="22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2"/>
            <p:cNvSpPr/>
            <p:nvPr/>
          </p:nvSpPr>
          <p:spPr>
            <a:xfrm>
              <a:off x="1016277" y="2517364"/>
              <a:ext cx="22412" cy="21470"/>
            </a:xfrm>
            <a:custGeom>
              <a:avLst/>
              <a:gdLst/>
              <a:ahLst/>
              <a:cxnLst/>
              <a:rect l="l" t="t" r="r" b="b"/>
              <a:pathLst>
                <a:path w="428" h="410" extrusionOk="0">
                  <a:moveTo>
                    <a:pt x="189" y="1"/>
                  </a:moveTo>
                  <a:cubicBezTo>
                    <a:pt x="140" y="1"/>
                    <a:pt x="80" y="41"/>
                    <a:pt x="50" y="80"/>
                  </a:cubicBezTo>
                  <a:cubicBezTo>
                    <a:pt x="20" y="120"/>
                    <a:pt x="0" y="180"/>
                    <a:pt x="10" y="230"/>
                  </a:cubicBezTo>
                  <a:cubicBezTo>
                    <a:pt x="20" y="279"/>
                    <a:pt x="50" y="330"/>
                    <a:pt x="90" y="369"/>
                  </a:cubicBezTo>
                  <a:cubicBezTo>
                    <a:pt x="140" y="399"/>
                    <a:pt x="189" y="409"/>
                    <a:pt x="239" y="409"/>
                  </a:cubicBezTo>
                  <a:cubicBezTo>
                    <a:pt x="288" y="409"/>
                    <a:pt x="348" y="369"/>
                    <a:pt x="378" y="330"/>
                  </a:cubicBezTo>
                  <a:cubicBezTo>
                    <a:pt x="408" y="290"/>
                    <a:pt x="428" y="230"/>
                    <a:pt x="418" y="180"/>
                  </a:cubicBezTo>
                  <a:cubicBezTo>
                    <a:pt x="408" y="120"/>
                    <a:pt x="388" y="71"/>
                    <a:pt x="339" y="41"/>
                  </a:cubicBezTo>
                  <a:cubicBezTo>
                    <a:pt x="288" y="1"/>
                    <a:pt x="249" y="1"/>
                    <a:pt x="18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2"/>
            <p:cNvSpPr/>
            <p:nvPr/>
          </p:nvSpPr>
          <p:spPr>
            <a:xfrm>
              <a:off x="1104827" y="2568996"/>
              <a:ext cx="25554" cy="24507"/>
            </a:xfrm>
            <a:custGeom>
              <a:avLst/>
              <a:gdLst/>
              <a:ahLst/>
              <a:cxnLst/>
              <a:rect l="l" t="t" r="r" b="b"/>
              <a:pathLst>
                <a:path w="488" h="468" extrusionOk="0">
                  <a:moveTo>
                    <a:pt x="209" y="0"/>
                  </a:moveTo>
                  <a:cubicBezTo>
                    <a:pt x="160" y="0"/>
                    <a:pt x="89" y="40"/>
                    <a:pt x="60" y="89"/>
                  </a:cubicBezTo>
                  <a:cubicBezTo>
                    <a:pt x="20" y="139"/>
                    <a:pt x="0" y="199"/>
                    <a:pt x="10" y="268"/>
                  </a:cubicBezTo>
                  <a:cubicBezTo>
                    <a:pt x="20" y="328"/>
                    <a:pt x="50" y="388"/>
                    <a:pt x="100" y="418"/>
                  </a:cubicBezTo>
                  <a:cubicBezTo>
                    <a:pt x="160" y="467"/>
                    <a:pt x="209" y="467"/>
                    <a:pt x="279" y="467"/>
                  </a:cubicBezTo>
                  <a:cubicBezTo>
                    <a:pt x="339" y="467"/>
                    <a:pt x="398" y="418"/>
                    <a:pt x="438" y="378"/>
                  </a:cubicBezTo>
                  <a:cubicBezTo>
                    <a:pt x="467" y="328"/>
                    <a:pt x="487" y="268"/>
                    <a:pt x="478" y="199"/>
                  </a:cubicBezTo>
                  <a:cubicBezTo>
                    <a:pt x="478" y="139"/>
                    <a:pt x="438" y="80"/>
                    <a:pt x="388" y="40"/>
                  </a:cubicBezTo>
                  <a:cubicBezTo>
                    <a:pt x="339" y="0"/>
                    <a:pt x="279" y="0"/>
                    <a:pt x="20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2"/>
            <p:cNvSpPr/>
            <p:nvPr/>
          </p:nvSpPr>
          <p:spPr>
            <a:xfrm>
              <a:off x="1071470" y="2433528"/>
              <a:ext cx="14086" cy="13091"/>
            </a:xfrm>
            <a:custGeom>
              <a:avLst/>
              <a:gdLst/>
              <a:ahLst/>
              <a:cxnLst/>
              <a:rect l="l" t="t" r="r" b="b"/>
              <a:pathLst>
                <a:path w="269" h="250" extrusionOk="0">
                  <a:moveTo>
                    <a:pt x="120" y="1"/>
                  </a:moveTo>
                  <a:cubicBezTo>
                    <a:pt x="90" y="1"/>
                    <a:pt x="50" y="21"/>
                    <a:pt x="30" y="50"/>
                  </a:cubicBezTo>
                  <a:cubicBezTo>
                    <a:pt x="10" y="70"/>
                    <a:pt x="1" y="110"/>
                    <a:pt x="10" y="140"/>
                  </a:cubicBezTo>
                  <a:cubicBezTo>
                    <a:pt x="10" y="180"/>
                    <a:pt x="30" y="209"/>
                    <a:pt x="60" y="229"/>
                  </a:cubicBezTo>
                  <a:cubicBezTo>
                    <a:pt x="90" y="249"/>
                    <a:pt x="120" y="249"/>
                    <a:pt x="150" y="249"/>
                  </a:cubicBezTo>
                  <a:cubicBezTo>
                    <a:pt x="189" y="249"/>
                    <a:pt x="220" y="229"/>
                    <a:pt x="239" y="200"/>
                  </a:cubicBezTo>
                  <a:cubicBezTo>
                    <a:pt x="259" y="180"/>
                    <a:pt x="269" y="140"/>
                    <a:pt x="259" y="110"/>
                  </a:cubicBezTo>
                  <a:cubicBezTo>
                    <a:pt x="259" y="80"/>
                    <a:pt x="239" y="41"/>
                    <a:pt x="220" y="21"/>
                  </a:cubicBezTo>
                  <a:cubicBezTo>
                    <a:pt x="189" y="1"/>
                    <a:pt x="160" y="1"/>
                    <a:pt x="12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2"/>
            <p:cNvSpPr/>
            <p:nvPr/>
          </p:nvSpPr>
          <p:spPr>
            <a:xfrm>
              <a:off x="1163161" y="2565278"/>
              <a:ext cx="7855" cy="7907"/>
            </a:xfrm>
            <a:custGeom>
              <a:avLst/>
              <a:gdLst/>
              <a:ahLst/>
              <a:cxnLst/>
              <a:rect l="l" t="t" r="r" b="b"/>
              <a:pathLst>
                <a:path w="150" h="151" extrusionOk="0">
                  <a:moveTo>
                    <a:pt x="60" y="1"/>
                  </a:moveTo>
                  <a:cubicBezTo>
                    <a:pt x="50" y="1"/>
                    <a:pt x="30" y="11"/>
                    <a:pt x="10" y="31"/>
                  </a:cubicBezTo>
                  <a:cubicBezTo>
                    <a:pt x="0" y="41"/>
                    <a:pt x="0" y="61"/>
                    <a:pt x="0" y="81"/>
                  </a:cubicBezTo>
                  <a:cubicBezTo>
                    <a:pt x="0" y="100"/>
                    <a:pt x="10" y="120"/>
                    <a:pt x="30" y="131"/>
                  </a:cubicBezTo>
                  <a:cubicBezTo>
                    <a:pt x="50" y="151"/>
                    <a:pt x="60" y="151"/>
                    <a:pt x="80" y="151"/>
                  </a:cubicBezTo>
                  <a:cubicBezTo>
                    <a:pt x="100" y="151"/>
                    <a:pt x="120" y="131"/>
                    <a:pt x="129" y="120"/>
                  </a:cubicBezTo>
                  <a:cubicBezTo>
                    <a:pt x="149" y="100"/>
                    <a:pt x="149" y="81"/>
                    <a:pt x="149" y="61"/>
                  </a:cubicBezTo>
                  <a:cubicBezTo>
                    <a:pt x="149" y="41"/>
                    <a:pt x="140" y="31"/>
                    <a:pt x="120" y="11"/>
                  </a:cubicBezTo>
                  <a:cubicBezTo>
                    <a:pt x="100" y="1"/>
                    <a:pt x="90" y="1"/>
                    <a:pt x="6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2"/>
            <p:cNvSpPr/>
            <p:nvPr/>
          </p:nvSpPr>
          <p:spPr>
            <a:xfrm>
              <a:off x="1192800" y="2622094"/>
              <a:ext cx="10473" cy="10473"/>
            </a:xfrm>
            <a:custGeom>
              <a:avLst/>
              <a:gdLst/>
              <a:ahLst/>
              <a:cxnLst/>
              <a:rect l="l" t="t" r="r" b="b"/>
              <a:pathLst>
                <a:path w="200" h="200" extrusionOk="0">
                  <a:moveTo>
                    <a:pt x="91" y="1"/>
                  </a:moveTo>
                  <a:cubicBezTo>
                    <a:pt x="61" y="1"/>
                    <a:pt x="41" y="20"/>
                    <a:pt x="21" y="40"/>
                  </a:cubicBezTo>
                  <a:cubicBezTo>
                    <a:pt x="11" y="60"/>
                    <a:pt x="1" y="80"/>
                    <a:pt x="1" y="110"/>
                  </a:cubicBezTo>
                  <a:cubicBezTo>
                    <a:pt x="11" y="140"/>
                    <a:pt x="21" y="160"/>
                    <a:pt x="41" y="180"/>
                  </a:cubicBezTo>
                  <a:cubicBezTo>
                    <a:pt x="61" y="189"/>
                    <a:pt x="91" y="200"/>
                    <a:pt x="111" y="200"/>
                  </a:cubicBezTo>
                  <a:cubicBezTo>
                    <a:pt x="140" y="200"/>
                    <a:pt x="160" y="180"/>
                    <a:pt x="180" y="160"/>
                  </a:cubicBezTo>
                  <a:cubicBezTo>
                    <a:pt x="190" y="140"/>
                    <a:pt x="200" y="110"/>
                    <a:pt x="200" y="80"/>
                  </a:cubicBezTo>
                  <a:cubicBezTo>
                    <a:pt x="190" y="60"/>
                    <a:pt x="180" y="40"/>
                    <a:pt x="160" y="20"/>
                  </a:cubicBezTo>
                  <a:cubicBezTo>
                    <a:pt x="140" y="1"/>
                    <a:pt x="120" y="1"/>
                    <a:pt x="91"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2"/>
            <p:cNvSpPr/>
            <p:nvPr/>
          </p:nvSpPr>
          <p:spPr>
            <a:xfrm>
              <a:off x="1122526" y="2779922"/>
              <a:ext cx="25554" cy="24559"/>
            </a:xfrm>
            <a:custGeom>
              <a:avLst/>
              <a:gdLst/>
              <a:ahLst/>
              <a:cxnLst/>
              <a:rect l="l" t="t" r="r" b="b"/>
              <a:pathLst>
                <a:path w="488" h="469" extrusionOk="0">
                  <a:moveTo>
                    <a:pt x="219" y="0"/>
                  </a:moveTo>
                  <a:cubicBezTo>
                    <a:pt x="160" y="0"/>
                    <a:pt x="90" y="40"/>
                    <a:pt x="60" y="90"/>
                  </a:cubicBezTo>
                  <a:cubicBezTo>
                    <a:pt x="20" y="139"/>
                    <a:pt x="1" y="199"/>
                    <a:pt x="10" y="259"/>
                  </a:cubicBezTo>
                  <a:cubicBezTo>
                    <a:pt x="20" y="329"/>
                    <a:pt x="50" y="378"/>
                    <a:pt x="100" y="418"/>
                  </a:cubicBezTo>
                  <a:cubicBezTo>
                    <a:pt x="160" y="468"/>
                    <a:pt x="209" y="468"/>
                    <a:pt x="279" y="468"/>
                  </a:cubicBezTo>
                  <a:cubicBezTo>
                    <a:pt x="339" y="468"/>
                    <a:pt x="398" y="418"/>
                    <a:pt x="438" y="378"/>
                  </a:cubicBezTo>
                  <a:cubicBezTo>
                    <a:pt x="478" y="329"/>
                    <a:pt x="488" y="259"/>
                    <a:pt x="488" y="199"/>
                  </a:cubicBezTo>
                  <a:cubicBezTo>
                    <a:pt x="478" y="139"/>
                    <a:pt x="438" y="80"/>
                    <a:pt x="388" y="40"/>
                  </a:cubicBezTo>
                  <a:cubicBezTo>
                    <a:pt x="339" y="0"/>
                    <a:pt x="279" y="0"/>
                    <a:pt x="21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2"/>
            <p:cNvSpPr/>
            <p:nvPr/>
          </p:nvSpPr>
          <p:spPr>
            <a:xfrm>
              <a:off x="1045916" y="2707501"/>
              <a:ext cx="20894" cy="20370"/>
            </a:xfrm>
            <a:custGeom>
              <a:avLst/>
              <a:gdLst/>
              <a:ahLst/>
              <a:cxnLst/>
              <a:rect l="l" t="t" r="r" b="b"/>
              <a:pathLst>
                <a:path w="399" h="389" extrusionOk="0">
                  <a:moveTo>
                    <a:pt x="170" y="1"/>
                  </a:moveTo>
                  <a:cubicBezTo>
                    <a:pt x="120" y="1"/>
                    <a:pt x="71" y="41"/>
                    <a:pt x="41" y="80"/>
                  </a:cubicBezTo>
                  <a:cubicBezTo>
                    <a:pt x="11" y="120"/>
                    <a:pt x="1" y="170"/>
                    <a:pt x="1" y="220"/>
                  </a:cubicBezTo>
                  <a:cubicBezTo>
                    <a:pt x="11" y="269"/>
                    <a:pt x="41" y="319"/>
                    <a:pt x="81" y="349"/>
                  </a:cubicBezTo>
                  <a:cubicBezTo>
                    <a:pt x="120" y="388"/>
                    <a:pt x="170" y="388"/>
                    <a:pt x="220" y="388"/>
                  </a:cubicBezTo>
                  <a:cubicBezTo>
                    <a:pt x="270" y="388"/>
                    <a:pt x="330" y="349"/>
                    <a:pt x="359" y="319"/>
                  </a:cubicBezTo>
                  <a:cubicBezTo>
                    <a:pt x="389" y="279"/>
                    <a:pt x="399" y="220"/>
                    <a:pt x="389" y="170"/>
                  </a:cubicBezTo>
                  <a:cubicBezTo>
                    <a:pt x="389" y="120"/>
                    <a:pt x="359" y="70"/>
                    <a:pt x="319" y="41"/>
                  </a:cubicBezTo>
                  <a:cubicBezTo>
                    <a:pt x="270" y="10"/>
                    <a:pt x="230" y="1"/>
                    <a:pt x="17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2"/>
            <p:cNvSpPr/>
            <p:nvPr/>
          </p:nvSpPr>
          <p:spPr>
            <a:xfrm>
              <a:off x="1164680" y="2745518"/>
              <a:ext cx="14139" cy="13615"/>
            </a:xfrm>
            <a:custGeom>
              <a:avLst/>
              <a:gdLst/>
              <a:ahLst/>
              <a:cxnLst/>
              <a:rect l="l" t="t" r="r" b="b"/>
              <a:pathLst>
                <a:path w="270" h="260" extrusionOk="0">
                  <a:moveTo>
                    <a:pt x="120" y="1"/>
                  </a:moveTo>
                  <a:cubicBezTo>
                    <a:pt x="80" y="1"/>
                    <a:pt x="51" y="21"/>
                    <a:pt x="31" y="51"/>
                  </a:cubicBezTo>
                  <a:cubicBezTo>
                    <a:pt x="11" y="80"/>
                    <a:pt x="1" y="110"/>
                    <a:pt x="1" y="140"/>
                  </a:cubicBezTo>
                  <a:cubicBezTo>
                    <a:pt x="11" y="180"/>
                    <a:pt x="31" y="210"/>
                    <a:pt x="51" y="230"/>
                  </a:cubicBezTo>
                  <a:cubicBezTo>
                    <a:pt x="80" y="259"/>
                    <a:pt x="111" y="259"/>
                    <a:pt x="150" y="259"/>
                  </a:cubicBezTo>
                  <a:cubicBezTo>
                    <a:pt x="180" y="259"/>
                    <a:pt x="220" y="230"/>
                    <a:pt x="240" y="210"/>
                  </a:cubicBezTo>
                  <a:cubicBezTo>
                    <a:pt x="259" y="180"/>
                    <a:pt x="270" y="140"/>
                    <a:pt x="259" y="110"/>
                  </a:cubicBezTo>
                  <a:cubicBezTo>
                    <a:pt x="259" y="80"/>
                    <a:pt x="240" y="40"/>
                    <a:pt x="210" y="21"/>
                  </a:cubicBezTo>
                  <a:cubicBezTo>
                    <a:pt x="180" y="1"/>
                    <a:pt x="150" y="1"/>
                    <a:pt x="12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2"/>
            <p:cNvSpPr/>
            <p:nvPr/>
          </p:nvSpPr>
          <p:spPr>
            <a:xfrm>
              <a:off x="1101685" y="2720540"/>
              <a:ext cx="4713" cy="4765"/>
            </a:xfrm>
            <a:custGeom>
              <a:avLst/>
              <a:gdLst/>
              <a:ahLst/>
              <a:cxnLst/>
              <a:rect l="l" t="t" r="r" b="b"/>
              <a:pathLst>
                <a:path w="90" h="91" extrusionOk="0">
                  <a:moveTo>
                    <a:pt x="40" y="0"/>
                  </a:moveTo>
                  <a:cubicBezTo>
                    <a:pt x="30" y="0"/>
                    <a:pt x="21" y="11"/>
                    <a:pt x="10" y="11"/>
                  </a:cubicBezTo>
                  <a:cubicBezTo>
                    <a:pt x="1" y="20"/>
                    <a:pt x="1" y="40"/>
                    <a:pt x="1" y="50"/>
                  </a:cubicBezTo>
                  <a:cubicBezTo>
                    <a:pt x="1" y="60"/>
                    <a:pt x="10" y="70"/>
                    <a:pt x="21" y="80"/>
                  </a:cubicBezTo>
                  <a:cubicBezTo>
                    <a:pt x="30" y="80"/>
                    <a:pt x="40" y="90"/>
                    <a:pt x="50" y="90"/>
                  </a:cubicBezTo>
                  <a:cubicBezTo>
                    <a:pt x="60" y="90"/>
                    <a:pt x="70" y="80"/>
                    <a:pt x="80" y="70"/>
                  </a:cubicBezTo>
                  <a:cubicBezTo>
                    <a:pt x="90" y="60"/>
                    <a:pt x="90" y="50"/>
                    <a:pt x="90" y="40"/>
                  </a:cubicBezTo>
                  <a:cubicBezTo>
                    <a:pt x="90" y="20"/>
                    <a:pt x="80" y="11"/>
                    <a:pt x="70" y="11"/>
                  </a:cubicBezTo>
                  <a:cubicBezTo>
                    <a:pt x="60" y="0"/>
                    <a:pt x="50" y="0"/>
                    <a:pt x="4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2"/>
            <p:cNvSpPr/>
            <p:nvPr/>
          </p:nvSpPr>
          <p:spPr>
            <a:xfrm>
              <a:off x="1230869" y="2772591"/>
              <a:ext cx="25554" cy="25083"/>
            </a:xfrm>
            <a:custGeom>
              <a:avLst/>
              <a:gdLst/>
              <a:ahLst/>
              <a:cxnLst/>
              <a:rect l="l" t="t" r="r" b="b"/>
              <a:pathLst>
                <a:path w="488" h="479" extrusionOk="0">
                  <a:moveTo>
                    <a:pt x="219" y="1"/>
                  </a:moveTo>
                  <a:cubicBezTo>
                    <a:pt x="160" y="1"/>
                    <a:pt x="90" y="51"/>
                    <a:pt x="60" y="91"/>
                  </a:cubicBezTo>
                  <a:cubicBezTo>
                    <a:pt x="20" y="140"/>
                    <a:pt x="0" y="210"/>
                    <a:pt x="10" y="270"/>
                  </a:cubicBezTo>
                  <a:cubicBezTo>
                    <a:pt x="20" y="330"/>
                    <a:pt x="50" y="389"/>
                    <a:pt x="100" y="429"/>
                  </a:cubicBezTo>
                  <a:cubicBezTo>
                    <a:pt x="160" y="469"/>
                    <a:pt x="209" y="478"/>
                    <a:pt x="279" y="478"/>
                  </a:cubicBezTo>
                  <a:cubicBezTo>
                    <a:pt x="339" y="478"/>
                    <a:pt x="398" y="429"/>
                    <a:pt x="438" y="389"/>
                  </a:cubicBezTo>
                  <a:cubicBezTo>
                    <a:pt x="478" y="339"/>
                    <a:pt x="487" y="270"/>
                    <a:pt x="487" y="210"/>
                  </a:cubicBezTo>
                  <a:cubicBezTo>
                    <a:pt x="478" y="150"/>
                    <a:pt x="438" y="91"/>
                    <a:pt x="388" y="51"/>
                  </a:cubicBezTo>
                  <a:cubicBezTo>
                    <a:pt x="339" y="11"/>
                    <a:pt x="279" y="1"/>
                    <a:pt x="21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2"/>
            <p:cNvSpPr/>
            <p:nvPr/>
          </p:nvSpPr>
          <p:spPr>
            <a:xfrm>
              <a:off x="1138654" y="2844488"/>
              <a:ext cx="26078" cy="24559"/>
            </a:xfrm>
            <a:custGeom>
              <a:avLst/>
              <a:gdLst/>
              <a:ahLst/>
              <a:cxnLst/>
              <a:rect l="l" t="t" r="r" b="b"/>
              <a:pathLst>
                <a:path w="498" h="469" extrusionOk="0">
                  <a:moveTo>
                    <a:pt x="219" y="1"/>
                  </a:moveTo>
                  <a:cubicBezTo>
                    <a:pt x="160" y="1"/>
                    <a:pt x="90" y="40"/>
                    <a:pt x="60" y="90"/>
                  </a:cubicBezTo>
                  <a:cubicBezTo>
                    <a:pt x="20" y="140"/>
                    <a:pt x="1" y="199"/>
                    <a:pt x="11" y="269"/>
                  </a:cubicBezTo>
                  <a:cubicBezTo>
                    <a:pt x="20" y="329"/>
                    <a:pt x="51" y="389"/>
                    <a:pt x="100" y="418"/>
                  </a:cubicBezTo>
                  <a:cubicBezTo>
                    <a:pt x="160" y="468"/>
                    <a:pt x="210" y="468"/>
                    <a:pt x="279" y="468"/>
                  </a:cubicBezTo>
                  <a:cubicBezTo>
                    <a:pt x="339" y="468"/>
                    <a:pt x="409" y="429"/>
                    <a:pt x="438" y="379"/>
                  </a:cubicBezTo>
                  <a:cubicBezTo>
                    <a:pt x="478" y="329"/>
                    <a:pt x="498" y="269"/>
                    <a:pt x="488" y="199"/>
                  </a:cubicBezTo>
                  <a:cubicBezTo>
                    <a:pt x="478" y="140"/>
                    <a:pt x="449" y="80"/>
                    <a:pt x="398" y="40"/>
                  </a:cubicBezTo>
                  <a:cubicBezTo>
                    <a:pt x="339" y="1"/>
                    <a:pt x="289" y="1"/>
                    <a:pt x="21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2"/>
            <p:cNvSpPr/>
            <p:nvPr/>
          </p:nvSpPr>
          <p:spPr>
            <a:xfrm>
              <a:off x="1236053" y="2895544"/>
              <a:ext cx="25554" cy="25030"/>
            </a:xfrm>
            <a:custGeom>
              <a:avLst/>
              <a:gdLst/>
              <a:ahLst/>
              <a:cxnLst/>
              <a:rect l="l" t="t" r="r" b="b"/>
              <a:pathLst>
                <a:path w="488" h="478" extrusionOk="0">
                  <a:moveTo>
                    <a:pt x="209" y="0"/>
                  </a:moveTo>
                  <a:cubicBezTo>
                    <a:pt x="150" y="0"/>
                    <a:pt x="90" y="50"/>
                    <a:pt x="50" y="90"/>
                  </a:cubicBezTo>
                  <a:cubicBezTo>
                    <a:pt x="21" y="140"/>
                    <a:pt x="1" y="210"/>
                    <a:pt x="11" y="269"/>
                  </a:cubicBezTo>
                  <a:cubicBezTo>
                    <a:pt x="21" y="329"/>
                    <a:pt x="50" y="389"/>
                    <a:pt x="100" y="428"/>
                  </a:cubicBezTo>
                  <a:cubicBezTo>
                    <a:pt x="150" y="468"/>
                    <a:pt x="209" y="478"/>
                    <a:pt x="279" y="478"/>
                  </a:cubicBezTo>
                  <a:cubicBezTo>
                    <a:pt x="339" y="478"/>
                    <a:pt x="399" y="428"/>
                    <a:pt x="439" y="389"/>
                  </a:cubicBezTo>
                  <a:cubicBezTo>
                    <a:pt x="468" y="339"/>
                    <a:pt x="488" y="269"/>
                    <a:pt x="478" y="210"/>
                  </a:cubicBezTo>
                  <a:cubicBezTo>
                    <a:pt x="468" y="150"/>
                    <a:pt x="439" y="90"/>
                    <a:pt x="388" y="50"/>
                  </a:cubicBezTo>
                  <a:cubicBezTo>
                    <a:pt x="339" y="11"/>
                    <a:pt x="279" y="0"/>
                    <a:pt x="20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2"/>
            <p:cNvSpPr/>
            <p:nvPr/>
          </p:nvSpPr>
          <p:spPr>
            <a:xfrm>
              <a:off x="1285015" y="2884076"/>
              <a:ext cx="19846" cy="19323"/>
            </a:xfrm>
            <a:custGeom>
              <a:avLst/>
              <a:gdLst/>
              <a:ahLst/>
              <a:cxnLst/>
              <a:rect l="l" t="t" r="r" b="b"/>
              <a:pathLst>
                <a:path w="379" h="369" extrusionOk="0">
                  <a:moveTo>
                    <a:pt x="170" y="0"/>
                  </a:moveTo>
                  <a:cubicBezTo>
                    <a:pt x="120" y="0"/>
                    <a:pt x="70" y="40"/>
                    <a:pt x="50" y="71"/>
                  </a:cubicBezTo>
                  <a:cubicBezTo>
                    <a:pt x="21" y="110"/>
                    <a:pt x="1" y="160"/>
                    <a:pt x="11" y="210"/>
                  </a:cubicBezTo>
                  <a:cubicBezTo>
                    <a:pt x="21" y="259"/>
                    <a:pt x="41" y="299"/>
                    <a:pt x="81" y="329"/>
                  </a:cubicBezTo>
                  <a:cubicBezTo>
                    <a:pt x="120" y="359"/>
                    <a:pt x="170" y="369"/>
                    <a:pt x="220" y="369"/>
                  </a:cubicBezTo>
                  <a:cubicBezTo>
                    <a:pt x="260" y="369"/>
                    <a:pt x="319" y="329"/>
                    <a:pt x="339" y="299"/>
                  </a:cubicBezTo>
                  <a:cubicBezTo>
                    <a:pt x="369" y="259"/>
                    <a:pt x="379" y="210"/>
                    <a:pt x="379" y="160"/>
                  </a:cubicBezTo>
                  <a:cubicBezTo>
                    <a:pt x="369" y="110"/>
                    <a:pt x="349" y="71"/>
                    <a:pt x="309" y="40"/>
                  </a:cubicBezTo>
                  <a:cubicBezTo>
                    <a:pt x="260" y="11"/>
                    <a:pt x="220" y="0"/>
                    <a:pt x="17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2"/>
            <p:cNvSpPr/>
            <p:nvPr/>
          </p:nvSpPr>
          <p:spPr>
            <a:xfrm>
              <a:off x="1210552" y="2810660"/>
              <a:ext cx="22465" cy="21365"/>
            </a:xfrm>
            <a:custGeom>
              <a:avLst/>
              <a:gdLst/>
              <a:ahLst/>
              <a:cxnLst/>
              <a:rect l="l" t="t" r="r" b="b"/>
              <a:pathLst>
                <a:path w="429" h="408" extrusionOk="0">
                  <a:moveTo>
                    <a:pt x="190" y="0"/>
                  </a:moveTo>
                  <a:cubicBezTo>
                    <a:pt x="139" y="0"/>
                    <a:pt x="80" y="40"/>
                    <a:pt x="50" y="80"/>
                  </a:cubicBezTo>
                  <a:cubicBezTo>
                    <a:pt x="20" y="120"/>
                    <a:pt x="0" y="179"/>
                    <a:pt x="11" y="229"/>
                  </a:cubicBezTo>
                  <a:cubicBezTo>
                    <a:pt x="20" y="288"/>
                    <a:pt x="40" y="339"/>
                    <a:pt x="90" y="368"/>
                  </a:cubicBezTo>
                  <a:cubicBezTo>
                    <a:pt x="139" y="408"/>
                    <a:pt x="179" y="408"/>
                    <a:pt x="239" y="408"/>
                  </a:cubicBezTo>
                  <a:cubicBezTo>
                    <a:pt x="289" y="408"/>
                    <a:pt x="349" y="368"/>
                    <a:pt x="378" y="328"/>
                  </a:cubicBezTo>
                  <a:cubicBezTo>
                    <a:pt x="408" y="288"/>
                    <a:pt x="428" y="229"/>
                    <a:pt x="418" y="179"/>
                  </a:cubicBezTo>
                  <a:cubicBezTo>
                    <a:pt x="408" y="120"/>
                    <a:pt x="378" y="70"/>
                    <a:pt x="338" y="40"/>
                  </a:cubicBezTo>
                  <a:cubicBezTo>
                    <a:pt x="289" y="0"/>
                    <a:pt x="249" y="0"/>
                    <a:pt x="19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2"/>
            <p:cNvSpPr/>
            <p:nvPr/>
          </p:nvSpPr>
          <p:spPr>
            <a:xfrm>
              <a:off x="1298053" y="2819510"/>
              <a:ext cx="8902" cy="8902"/>
            </a:xfrm>
            <a:custGeom>
              <a:avLst/>
              <a:gdLst/>
              <a:ahLst/>
              <a:cxnLst/>
              <a:rect l="l" t="t" r="r" b="b"/>
              <a:pathLst>
                <a:path w="170" h="170" extrusionOk="0">
                  <a:moveTo>
                    <a:pt x="70" y="0"/>
                  </a:moveTo>
                  <a:cubicBezTo>
                    <a:pt x="50" y="0"/>
                    <a:pt x="30" y="10"/>
                    <a:pt x="20" y="30"/>
                  </a:cubicBezTo>
                  <a:cubicBezTo>
                    <a:pt x="0" y="50"/>
                    <a:pt x="0" y="70"/>
                    <a:pt x="0" y="90"/>
                  </a:cubicBezTo>
                  <a:cubicBezTo>
                    <a:pt x="0" y="110"/>
                    <a:pt x="11" y="139"/>
                    <a:pt x="30" y="150"/>
                  </a:cubicBezTo>
                  <a:cubicBezTo>
                    <a:pt x="50" y="159"/>
                    <a:pt x="70" y="170"/>
                    <a:pt x="90" y="170"/>
                  </a:cubicBezTo>
                  <a:cubicBezTo>
                    <a:pt x="120" y="170"/>
                    <a:pt x="140" y="150"/>
                    <a:pt x="150" y="130"/>
                  </a:cubicBezTo>
                  <a:cubicBezTo>
                    <a:pt x="159" y="119"/>
                    <a:pt x="170" y="90"/>
                    <a:pt x="170" y="70"/>
                  </a:cubicBezTo>
                  <a:cubicBezTo>
                    <a:pt x="170" y="50"/>
                    <a:pt x="150" y="30"/>
                    <a:pt x="140" y="10"/>
                  </a:cubicBezTo>
                  <a:cubicBezTo>
                    <a:pt x="120" y="0"/>
                    <a:pt x="100" y="0"/>
                    <a:pt x="7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2"/>
            <p:cNvSpPr/>
            <p:nvPr/>
          </p:nvSpPr>
          <p:spPr>
            <a:xfrm>
              <a:off x="1353246" y="2898162"/>
              <a:ext cx="22465" cy="21941"/>
            </a:xfrm>
            <a:custGeom>
              <a:avLst/>
              <a:gdLst/>
              <a:ahLst/>
              <a:cxnLst/>
              <a:rect l="l" t="t" r="r" b="b"/>
              <a:pathLst>
                <a:path w="429" h="419" extrusionOk="0">
                  <a:moveTo>
                    <a:pt x="180" y="0"/>
                  </a:moveTo>
                  <a:cubicBezTo>
                    <a:pt x="130" y="0"/>
                    <a:pt x="80" y="40"/>
                    <a:pt x="51" y="80"/>
                  </a:cubicBezTo>
                  <a:cubicBezTo>
                    <a:pt x="11" y="129"/>
                    <a:pt x="1" y="179"/>
                    <a:pt x="1" y="239"/>
                  </a:cubicBezTo>
                  <a:cubicBezTo>
                    <a:pt x="11" y="289"/>
                    <a:pt x="40" y="339"/>
                    <a:pt x="80" y="378"/>
                  </a:cubicBezTo>
                  <a:cubicBezTo>
                    <a:pt x="130" y="408"/>
                    <a:pt x="180" y="418"/>
                    <a:pt x="239" y="418"/>
                  </a:cubicBezTo>
                  <a:cubicBezTo>
                    <a:pt x="289" y="418"/>
                    <a:pt x="349" y="378"/>
                    <a:pt x="379" y="339"/>
                  </a:cubicBezTo>
                  <a:cubicBezTo>
                    <a:pt x="409" y="289"/>
                    <a:pt x="429" y="239"/>
                    <a:pt x="418" y="179"/>
                  </a:cubicBezTo>
                  <a:cubicBezTo>
                    <a:pt x="409" y="129"/>
                    <a:pt x="379" y="80"/>
                    <a:pt x="339" y="40"/>
                  </a:cubicBezTo>
                  <a:cubicBezTo>
                    <a:pt x="289" y="10"/>
                    <a:pt x="239" y="0"/>
                    <a:pt x="18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2"/>
            <p:cNvSpPr/>
            <p:nvPr/>
          </p:nvSpPr>
          <p:spPr>
            <a:xfrm>
              <a:off x="1382413" y="2958015"/>
              <a:ext cx="25606" cy="24559"/>
            </a:xfrm>
            <a:custGeom>
              <a:avLst/>
              <a:gdLst/>
              <a:ahLst/>
              <a:cxnLst/>
              <a:rect l="l" t="t" r="r" b="b"/>
              <a:pathLst>
                <a:path w="489" h="469" extrusionOk="0">
                  <a:moveTo>
                    <a:pt x="219" y="1"/>
                  </a:moveTo>
                  <a:cubicBezTo>
                    <a:pt x="160" y="1"/>
                    <a:pt x="91" y="41"/>
                    <a:pt x="60" y="91"/>
                  </a:cubicBezTo>
                  <a:cubicBezTo>
                    <a:pt x="21" y="140"/>
                    <a:pt x="1" y="200"/>
                    <a:pt x="11" y="260"/>
                  </a:cubicBezTo>
                  <a:cubicBezTo>
                    <a:pt x="21" y="330"/>
                    <a:pt x="51" y="379"/>
                    <a:pt x="100" y="419"/>
                  </a:cubicBezTo>
                  <a:cubicBezTo>
                    <a:pt x="160" y="469"/>
                    <a:pt x="210" y="469"/>
                    <a:pt x="279" y="469"/>
                  </a:cubicBezTo>
                  <a:cubicBezTo>
                    <a:pt x="339" y="469"/>
                    <a:pt x="399" y="419"/>
                    <a:pt x="438" y="379"/>
                  </a:cubicBezTo>
                  <a:cubicBezTo>
                    <a:pt x="478" y="330"/>
                    <a:pt x="488" y="260"/>
                    <a:pt x="488" y="200"/>
                  </a:cubicBezTo>
                  <a:cubicBezTo>
                    <a:pt x="478" y="140"/>
                    <a:pt x="438" y="81"/>
                    <a:pt x="389" y="41"/>
                  </a:cubicBezTo>
                  <a:cubicBezTo>
                    <a:pt x="339" y="1"/>
                    <a:pt x="279" y="1"/>
                    <a:pt x="21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2"/>
            <p:cNvSpPr/>
            <p:nvPr/>
          </p:nvSpPr>
          <p:spPr>
            <a:xfrm>
              <a:off x="1275118" y="2950265"/>
              <a:ext cx="12044" cy="11992"/>
            </a:xfrm>
            <a:custGeom>
              <a:avLst/>
              <a:gdLst/>
              <a:ahLst/>
              <a:cxnLst/>
              <a:rect l="l" t="t" r="r" b="b"/>
              <a:pathLst>
                <a:path w="230" h="229" extrusionOk="0">
                  <a:moveTo>
                    <a:pt x="100" y="0"/>
                  </a:moveTo>
                  <a:cubicBezTo>
                    <a:pt x="71" y="0"/>
                    <a:pt x="40" y="30"/>
                    <a:pt x="31" y="49"/>
                  </a:cubicBezTo>
                  <a:cubicBezTo>
                    <a:pt x="11" y="69"/>
                    <a:pt x="1" y="100"/>
                    <a:pt x="1" y="129"/>
                  </a:cubicBezTo>
                  <a:cubicBezTo>
                    <a:pt x="11" y="159"/>
                    <a:pt x="20" y="189"/>
                    <a:pt x="51" y="199"/>
                  </a:cubicBezTo>
                  <a:cubicBezTo>
                    <a:pt x="71" y="219"/>
                    <a:pt x="100" y="229"/>
                    <a:pt x="130" y="229"/>
                  </a:cubicBezTo>
                  <a:cubicBezTo>
                    <a:pt x="160" y="229"/>
                    <a:pt x="190" y="209"/>
                    <a:pt x="200" y="179"/>
                  </a:cubicBezTo>
                  <a:cubicBezTo>
                    <a:pt x="219" y="159"/>
                    <a:pt x="230" y="129"/>
                    <a:pt x="230" y="100"/>
                  </a:cubicBezTo>
                  <a:cubicBezTo>
                    <a:pt x="219" y="69"/>
                    <a:pt x="210" y="40"/>
                    <a:pt x="180" y="30"/>
                  </a:cubicBezTo>
                  <a:cubicBezTo>
                    <a:pt x="160" y="10"/>
                    <a:pt x="130" y="0"/>
                    <a:pt x="10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2"/>
            <p:cNvSpPr/>
            <p:nvPr/>
          </p:nvSpPr>
          <p:spPr>
            <a:xfrm>
              <a:off x="1106921" y="2875226"/>
              <a:ext cx="8850" cy="7855"/>
            </a:xfrm>
            <a:custGeom>
              <a:avLst/>
              <a:gdLst/>
              <a:ahLst/>
              <a:cxnLst/>
              <a:rect l="l" t="t" r="r" b="b"/>
              <a:pathLst>
                <a:path w="169" h="150" extrusionOk="0">
                  <a:moveTo>
                    <a:pt x="69" y="1"/>
                  </a:moveTo>
                  <a:cubicBezTo>
                    <a:pt x="49" y="1"/>
                    <a:pt x="30" y="10"/>
                    <a:pt x="20" y="30"/>
                  </a:cubicBezTo>
                  <a:cubicBezTo>
                    <a:pt x="10" y="41"/>
                    <a:pt x="0" y="60"/>
                    <a:pt x="0" y="90"/>
                  </a:cubicBezTo>
                  <a:cubicBezTo>
                    <a:pt x="10" y="110"/>
                    <a:pt x="20" y="130"/>
                    <a:pt x="30" y="140"/>
                  </a:cubicBezTo>
                  <a:cubicBezTo>
                    <a:pt x="49" y="150"/>
                    <a:pt x="69" y="150"/>
                    <a:pt x="89" y="150"/>
                  </a:cubicBezTo>
                  <a:cubicBezTo>
                    <a:pt x="109" y="150"/>
                    <a:pt x="139" y="140"/>
                    <a:pt x="149" y="120"/>
                  </a:cubicBezTo>
                  <a:cubicBezTo>
                    <a:pt x="159" y="110"/>
                    <a:pt x="169" y="90"/>
                    <a:pt x="159" y="60"/>
                  </a:cubicBezTo>
                  <a:cubicBezTo>
                    <a:pt x="159" y="41"/>
                    <a:pt x="149" y="21"/>
                    <a:pt x="129" y="10"/>
                  </a:cubicBezTo>
                  <a:cubicBezTo>
                    <a:pt x="109" y="1"/>
                    <a:pt x="100" y="1"/>
                    <a:pt x="6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2"/>
            <p:cNvSpPr/>
            <p:nvPr/>
          </p:nvSpPr>
          <p:spPr>
            <a:xfrm>
              <a:off x="1105298" y="2997603"/>
              <a:ext cx="14139" cy="13615"/>
            </a:xfrm>
            <a:custGeom>
              <a:avLst/>
              <a:gdLst/>
              <a:ahLst/>
              <a:cxnLst/>
              <a:rect l="l" t="t" r="r" b="b"/>
              <a:pathLst>
                <a:path w="270" h="260" extrusionOk="0">
                  <a:moveTo>
                    <a:pt x="120" y="1"/>
                  </a:moveTo>
                  <a:cubicBezTo>
                    <a:pt x="80" y="1"/>
                    <a:pt x="51" y="31"/>
                    <a:pt x="31" y="51"/>
                  </a:cubicBezTo>
                  <a:cubicBezTo>
                    <a:pt x="11" y="80"/>
                    <a:pt x="1" y="111"/>
                    <a:pt x="1" y="151"/>
                  </a:cubicBezTo>
                  <a:cubicBezTo>
                    <a:pt x="11" y="180"/>
                    <a:pt x="31" y="210"/>
                    <a:pt x="51" y="230"/>
                  </a:cubicBezTo>
                  <a:cubicBezTo>
                    <a:pt x="80" y="260"/>
                    <a:pt x="111" y="260"/>
                    <a:pt x="151" y="260"/>
                  </a:cubicBezTo>
                  <a:cubicBezTo>
                    <a:pt x="180" y="260"/>
                    <a:pt x="220" y="230"/>
                    <a:pt x="230" y="210"/>
                  </a:cubicBezTo>
                  <a:cubicBezTo>
                    <a:pt x="260" y="180"/>
                    <a:pt x="270" y="151"/>
                    <a:pt x="260" y="111"/>
                  </a:cubicBezTo>
                  <a:cubicBezTo>
                    <a:pt x="260" y="80"/>
                    <a:pt x="240" y="51"/>
                    <a:pt x="210" y="31"/>
                  </a:cubicBezTo>
                  <a:cubicBezTo>
                    <a:pt x="180" y="1"/>
                    <a:pt x="151" y="1"/>
                    <a:pt x="12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2"/>
            <p:cNvSpPr/>
            <p:nvPr/>
          </p:nvSpPr>
          <p:spPr>
            <a:xfrm>
              <a:off x="1054294" y="2953879"/>
              <a:ext cx="7331" cy="6860"/>
            </a:xfrm>
            <a:custGeom>
              <a:avLst/>
              <a:gdLst/>
              <a:ahLst/>
              <a:cxnLst/>
              <a:rect l="l" t="t" r="r" b="b"/>
              <a:pathLst>
                <a:path w="140" h="131" extrusionOk="0">
                  <a:moveTo>
                    <a:pt x="60" y="0"/>
                  </a:moveTo>
                  <a:cubicBezTo>
                    <a:pt x="50" y="0"/>
                    <a:pt x="30" y="11"/>
                    <a:pt x="20" y="31"/>
                  </a:cubicBezTo>
                  <a:cubicBezTo>
                    <a:pt x="10" y="40"/>
                    <a:pt x="0" y="60"/>
                    <a:pt x="10" y="70"/>
                  </a:cubicBezTo>
                  <a:cubicBezTo>
                    <a:pt x="10" y="90"/>
                    <a:pt x="20" y="110"/>
                    <a:pt x="30" y="120"/>
                  </a:cubicBezTo>
                  <a:cubicBezTo>
                    <a:pt x="50" y="130"/>
                    <a:pt x="60" y="130"/>
                    <a:pt x="80" y="130"/>
                  </a:cubicBezTo>
                  <a:cubicBezTo>
                    <a:pt x="90" y="130"/>
                    <a:pt x="110" y="120"/>
                    <a:pt x="119" y="100"/>
                  </a:cubicBezTo>
                  <a:cubicBezTo>
                    <a:pt x="130" y="90"/>
                    <a:pt x="139" y="70"/>
                    <a:pt x="130" y="60"/>
                  </a:cubicBezTo>
                  <a:cubicBezTo>
                    <a:pt x="130" y="40"/>
                    <a:pt x="119" y="20"/>
                    <a:pt x="110" y="11"/>
                  </a:cubicBezTo>
                  <a:cubicBezTo>
                    <a:pt x="90" y="0"/>
                    <a:pt x="80" y="0"/>
                    <a:pt x="6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2"/>
            <p:cNvSpPr/>
            <p:nvPr/>
          </p:nvSpPr>
          <p:spPr>
            <a:xfrm>
              <a:off x="1180337" y="3029912"/>
              <a:ext cx="20370" cy="17647"/>
            </a:xfrm>
            <a:custGeom>
              <a:avLst/>
              <a:gdLst/>
              <a:ahLst/>
              <a:cxnLst/>
              <a:rect l="l" t="t" r="r" b="b"/>
              <a:pathLst>
                <a:path w="389" h="337" extrusionOk="0">
                  <a:moveTo>
                    <a:pt x="190" y="1"/>
                  </a:moveTo>
                  <a:cubicBezTo>
                    <a:pt x="170" y="1"/>
                    <a:pt x="150" y="11"/>
                    <a:pt x="130" y="11"/>
                  </a:cubicBezTo>
                  <a:cubicBezTo>
                    <a:pt x="50" y="51"/>
                    <a:pt x="0" y="150"/>
                    <a:pt x="40" y="230"/>
                  </a:cubicBezTo>
                  <a:cubicBezTo>
                    <a:pt x="50" y="230"/>
                    <a:pt x="50" y="239"/>
                    <a:pt x="50" y="239"/>
                  </a:cubicBezTo>
                  <a:cubicBezTo>
                    <a:pt x="70" y="279"/>
                    <a:pt x="100" y="309"/>
                    <a:pt x="140" y="329"/>
                  </a:cubicBezTo>
                  <a:cubicBezTo>
                    <a:pt x="159" y="334"/>
                    <a:pt x="179" y="336"/>
                    <a:pt x="199" y="336"/>
                  </a:cubicBezTo>
                  <a:cubicBezTo>
                    <a:pt x="219" y="336"/>
                    <a:pt x="239" y="334"/>
                    <a:pt x="259" y="329"/>
                  </a:cubicBezTo>
                  <a:cubicBezTo>
                    <a:pt x="338" y="289"/>
                    <a:pt x="389" y="190"/>
                    <a:pt x="349" y="110"/>
                  </a:cubicBezTo>
                  <a:lnTo>
                    <a:pt x="338" y="100"/>
                  </a:lnTo>
                  <a:cubicBezTo>
                    <a:pt x="319" y="60"/>
                    <a:pt x="299" y="31"/>
                    <a:pt x="259" y="11"/>
                  </a:cubicBezTo>
                  <a:cubicBezTo>
                    <a:pt x="239" y="11"/>
                    <a:pt x="210" y="1"/>
                    <a:pt x="19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2"/>
            <p:cNvSpPr/>
            <p:nvPr/>
          </p:nvSpPr>
          <p:spPr>
            <a:xfrm>
              <a:off x="1032406" y="3236702"/>
              <a:ext cx="3718" cy="4242"/>
            </a:xfrm>
            <a:custGeom>
              <a:avLst/>
              <a:gdLst/>
              <a:ahLst/>
              <a:cxnLst/>
              <a:rect l="l" t="t" r="r" b="b"/>
              <a:pathLst>
                <a:path w="71" h="81" extrusionOk="0">
                  <a:moveTo>
                    <a:pt x="0" y="1"/>
                  </a:moveTo>
                  <a:cubicBezTo>
                    <a:pt x="20" y="30"/>
                    <a:pt x="50" y="50"/>
                    <a:pt x="70" y="81"/>
                  </a:cubicBezTo>
                  <a:lnTo>
                    <a:pt x="70" y="61"/>
                  </a:lnTo>
                  <a:cubicBezTo>
                    <a:pt x="60" y="41"/>
                    <a:pt x="40" y="21"/>
                    <a:pt x="20" y="10"/>
                  </a:cubicBezTo>
                  <a:lnTo>
                    <a:pt x="0" y="1"/>
                  </a:ln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2"/>
            <p:cNvSpPr/>
            <p:nvPr/>
          </p:nvSpPr>
          <p:spPr>
            <a:xfrm>
              <a:off x="1154835" y="3372170"/>
              <a:ext cx="3142" cy="1100"/>
            </a:xfrm>
            <a:custGeom>
              <a:avLst/>
              <a:gdLst/>
              <a:ahLst/>
              <a:cxnLst/>
              <a:rect l="l" t="t" r="r" b="b"/>
              <a:pathLst>
                <a:path w="60" h="21" extrusionOk="0">
                  <a:moveTo>
                    <a:pt x="0" y="0"/>
                  </a:moveTo>
                  <a:cubicBezTo>
                    <a:pt x="20" y="10"/>
                    <a:pt x="40" y="20"/>
                    <a:pt x="60" y="20"/>
                  </a:cubicBezTo>
                  <a:cubicBezTo>
                    <a:pt x="40" y="10"/>
                    <a:pt x="20" y="0"/>
                    <a:pt x="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2"/>
            <p:cNvSpPr/>
            <p:nvPr/>
          </p:nvSpPr>
          <p:spPr>
            <a:xfrm>
              <a:off x="719891" y="3223663"/>
              <a:ext cx="439133" cy="163117"/>
            </a:xfrm>
            <a:custGeom>
              <a:avLst/>
              <a:gdLst/>
              <a:ahLst/>
              <a:cxnLst/>
              <a:rect l="l" t="t" r="r" b="b"/>
              <a:pathLst>
                <a:path w="8386" h="3115" extrusionOk="0">
                  <a:moveTo>
                    <a:pt x="1463" y="1"/>
                  </a:moveTo>
                  <a:cubicBezTo>
                    <a:pt x="1403" y="1"/>
                    <a:pt x="1353" y="11"/>
                    <a:pt x="1293" y="11"/>
                  </a:cubicBezTo>
                  <a:cubicBezTo>
                    <a:pt x="1065" y="21"/>
                    <a:pt x="866" y="51"/>
                    <a:pt x="697" y="100"/>
                  </a:cubicBezTo>
                  <a:cubicBezTo>
                    <a:pt x="508" y="160"/>
                    <a:pt x="358" y="250"/>
                    <a:pt x="249" y="369"/>
                  </a:cubicBezTo>
                  <a:cubicBezTo>
                    <a:pt x="120" y="489"/>
                    <a:pt x="50" y="657"/>
                    <a:pt x="20" y="847"/>
                  </a:cubicBezTo>
                  <a:cubicBezTo>
                    <a:pt x="0" y="1026"/>
                    <a:pt x="20" y="1234"/>
                    <a:pt x="80" y="1433"/>
                  </a:cubicBezTo>
                  <a:cubicBezTo>
                    <a:pt x="139" y="1603"/>
                    <a:pt x="219" y="1762"/>
                    <a:pt x="329" y="1901"/>
                  </a:cubicBezTo>
                  <a:cubicBezTo>
                    <a:pt x="528" y="2169"/>
                    <a:pt x="836" y="2388"/>
                    <a:pt x="1214" y="2567"/>
                  </a:cubicBezTo>
                  <a:cubicBezTo>
                    <a:pt x="1572" y="2726"/>
                    <a:pt x="1990" y="2846"/>
                    <a:pt x="2487" y="2936"/>
                  </a:cubicBezTo>
                  <a:cubicBezTo>
                    <a:pt x="2915" y="3015"/>
                    <a:pt x="3393" y="3065"/>
                    <a:pt x="3950" y="3095"/>
                  </a:cubicBezTo>
                  <a:cubicBezTo>
                    <a:pt x="4268" y="3104"/>
                    <a:pt x="4606" y="3115"/>
                    <a:pt x="4954" y="3115"/>
                  </a:cubicBezTo>
                  <a:lnTo>
                    <a:pt x="5391" y="3115"/>
                  </a:lnTo>
                  <a:cubicBezTo>
                    <a:pt x="5760" y="3104"/>
                    <a:pt x="6138" y="3095"/>
                    <a:pt x="6635" y="3065"/>
                  </a:cubicBezTo>
                  <a:lnTo>
                    <a:pt x="6735" y="3065"/>
                  </a:lnTo>
                  <a:cubicBezTo>
                    <a:pt x="6864" y="3055"/>
                    <a:pt x="6993" y="3055"/>
                    <a:pt x="7122" y="3045"/>
                  </a:cubicBezTo>
                  <a:cubicBezTo>
                    <a:pt x="7232" y="3045"/>
                    <a:pt x="7341" y="3045"/>
                    <a:pt x="7460" y="3035"/>
                  </a:cubicBezTo>
                  <a:lnTo>
                    <a:pt x="7679" y="3035"/>
                  </a:lnTo>
                  <a:cubicBezTo>
                    <a:pt x="7938" y="3035"/>
                    <a:pt x="8137" y="3015"/>
                    <a:pt x="8316" y="2975"/>
                  </a:cubicBezTo>
                  <a:cubicBezTo>
                    <a:pt x="8336" y="2975"/>
                    <a:pt x="8356" y="2975"/>
                    <a:pt x="8366" y="2955"/>
                  </a:cubicBezTo>
                  <a:cubicBezTo>
                    <a:pt x="8375" y="2945"/>
                    <a:pt x="8386" y="2925"/>
                    <a:pt x="8386" y="2905"/>
                  </a:cubicBezTo>
                  <a:cubicBezTo>
                    <a:pt x="8386" y="2876"/>
                    <a:pt x="8356" y="2846"/>
                    <a:pt x="8306" y="2846"/>
                  </a:cubicBezTo>
                  <a:lnTo>
                    <a:pt x="8276" y="2846"/>
                  </a:lnTo>
                  <a:cubicBezTo>
                    <a:pt x="8276" y="2846"/>
                    <a:pt x="8266" y="2846"/>
                    <a:pt x="8266" y="2836"/>
                  </a:cubicBezTo>
                  <a:cubicBezTo>
                    <a:pt x="8097" y="2726"/>
                    <a:pt x="7938" y="2627"/>
                    <a:pt x="7769" y="2518"/>
                  </a:cubicBezTo>
                  <a:cubicBezTo>
                    <a:pt x="7511" y="2348"/>
                    <a:pt x="7261" y="2180"/>
                    <a:pt x="7003" y="2010"/>
                  </a:cubicBezTo>
                  <a:cubicBezTo>
                    <a:pt x="6416" y="1643"/>
                    <a:pt x="5720" y="1214"/>
                    <a:pt x="4974" y="867"/>
                  </a:cubicBezTo>
                  <a:cubicBezTo>
                    <a:pt x="4606" y="697"/>
                    <a:pt x="4257" y="558"/>
                    <a:pt x="3910" y="449"/>
                  </a:cubicBezTo>
                  <a:cubicBezTo>
                    <a:pt x="3661" y="369"/>
                    <a:pt x="3402" y="290"/>
                    <a:pt x="3104" y="230"/>
                  </a:cubicBezTo>
                  <a:cubicBezTo>
                    <a:pt x="2666" y="131"/>
                    <a:pt x="2298" y="61"/>
                    <a:pt x="1950" y="31"/>
                  </a:cubicBezTo>
                  <a:cubicBezTo>
                    <a:pt x="1761" y="11"/>
                    <a:pt x="1612" y="1"/>
                    <a:pt x="1463" y="1"/>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2"/>
            <p:cNvSpPr/>
            <p:nvPr/>
          </p:nvSpPr>
          <p:spPr>
            <a:xfrm>
              <a:off x="1049582" y="2748136"/>
              <a:ext cx="160499" cy="492807"/>
            </a:xfrm>
            <a:custGeom>
              <a:avLst/>
              <a:gdLst/>
              <a:ahLst/>
              <a:cxnLst/>
              <a:rect l="l" t="t" r="r" b="b"/>
              <a:pathLst>
                <a:path w="3065" h="9411" extrusionOk="0">
                  <a:moveTo>
                    <a:pt x="1175" y="1"/>
                  </a:moveTo>
                  <a:cubicBezTo>
                    <a:pt x="1016" y="1"/>
                    <a:pt x="866" y="30"/>
                    <a:pt x="737" y="90"/>
                  </a:cubicBezTo>
                  <a:cubicBezTo>
                    <a:pt x="508" y="189"/>
                    <a:pt x="319" y="388"/>
                    <a:pt x="200" y="657"/>
                  </a:cubicBezTo>
                  <a:cubicBezTo>
                    <a:pt x="140" y="797"/>
                    <a:pt x="100" y="945"/>
                    <a:pt x="70" y="1104"/>
                  </a:cubicBezTo>
                  <a:cubicBezTo>
                    <a:pt x="30" y="1274"/>
                    <a:pt x="11" y="1453"/>
                    <a:pt x="11" y="1642"/>
                  </a:cubicBezTo>
                  <a:cubicBezTo>
                    <a:pt x="1" y="2000"/>
                    <a:pt x="21" y="2378"/>
                    <a:pt x="81" y="2846"/>
                  </a:cubicBezTo>
                  <a:cubicBezTo>
                    <a:pt x="140" y="3243"/>
                    <a:pt x="220" y="3661"/>
                    <a:pt x="319" y="4119"/>
                  </a:cubicBezTo>
                  <a:cubicBezTo>
                    <a:pt x="498" y="4855"/>
                    <a:pt x="717" y="5600"/>
                    <a:pt x="976" y="6327"/>
                  </a:cubicBezTo>
                  <a:cubicBezTo>
                    <a:pt x="1075" y="6605"/>
                    <a:pt x="1164" y="6824"/>
                    <a:pt x="1244" y="7023"/>
                  </a:cubicBezTo>
                  <a:cubicBezTo>
                    <a:pt x="1413" y="7421"/>
                    <a:pt x="1592" y="7819"/>
                    <a:pt x="1781" y="8207"/>
                  </a:cubicBezTo>
                  <a:cubicBezTo>
                    <a:pt x="1871" y="8405"/>
                    <a:pt x="1970" y="8595"/>
                    <a:pt x="2070" y="8794"/>
                  </a:cubicBezTo>
                  <a:lnTo>
                    <a:pt x="2219" y="9092"/>
                  </a:lnTo>
                  <a:cubicBezTo>
                    <a:pt x="2239" y="9142"/>
                    <a:pt x="2269" y="9181"/>
                    <a:pt x="2289" y="9231"/>
                  </a:cubicBezTo>
                  <a:cubicBezTo>
                    <a:pt x="2318" y="9281"/>
                    <a:pt x="2338" y="9321"/>
                    <a:pt x="2358" y="9371"/>
                  </a:cubicBezTo>
                  <a:cubicBezTo>
                    <a:pt x="2368" y="9391"/>
                    <a:pt x="2398" y="9411"/>
                    <a:pt x="2428" y="9411"/>
                  </a:cubicBezTo>
                  <a:cubicBezTo>
                    <a:pt x="2448" y="9411"/>
                    <a:pt x="2457" y="9411"/>
                    <a:pt x="2468" y="9400"/>
                  </a:cubicBezTo>
                  <a:cubicBezTo>
                    <a:pt x="2477" y="9400"/>
                    <a:pt x="2477" y="9391"/>
                    <a:pt x="2488" y="9380"/>
                  </a:cubicBezTo>
                  <a:cubicBezTo>
                    <a:pt x="2508" y="9380"/>
                    <a:pt x="2517" y="9360"/>
                    <a:pt x="2517" y="9340"/>
                  </a:cubicBezTo>
                  <a:cubicBezTo>
                    <a:pt x="2468" y="8545"/>
                    <a:pt x="2557" y="7739"/>
                    <a:pt x="2656" y="7083"/>
                  </a:cubicBezTo>
                  <a:cubicBezTo>
                    <a:pt x="2696" y="6824"/>
                    <a:pt x="2736" y="6555"/>
                    <a:pt x="2786" y="6297"/>
                  </a:cubicBezTo>
                  <a:cubicBezTo>
                    <a:pt x="2826" y="6029"/>
                    <a:pt x="2875" y="5760"/>
                    <a:pt x="2915" y="5491"/>
                  </a:cubicBezTo>
                  <a:cubicBezTo>
                    <a:pt x="2975" y="5063"/>
                    <a:pt x="3054" y="4486"/>
                    <a:pt x="3065" y="3920"/>
                  </a:cubicBezTo>
                  <a:cubicBezTo>
                    <a:pt x="3065" y="3701"/>
                    <a:pt x="3065" y="3462"/>
                    <a:pt x="3054" y="3204"/>
                  </a:cubicBezTo>
                  <a:cubicBezTo>
                    <a:pt x="3045" y="2925"/>
                    <a:pt x="3034" y="2696"/>
                    <a:pt x="3014" y="2487"/>
                  </a:cubicBezTo>
                  <a:cubicBezTo>
                    <a:pt x="2945" y="1871"/>
                    <a:pt x="2846" y="1413"/>
                    <a:pt x="2667" y="1015"/>
                  </a:cubicBezTo>
                  <a:cubicBezTo>
                    <a:pt x="2557" y="777"/>
                    <a:pt x="2438" y="587"/>
                    <a:pt x="2289" y="438"/>
                  </a:cubicBezTo>
                  <a:cubicBezTo>
                    <a:pt x="2119" y="269"/>
                    <a:pt x="1931" y="150"/>
                    <a:pt x="1721" y="80"/>
                  </a:cubicBezTo>
                  <a:cubicBezTo>
                    <a:pt x="1632" y="50"/>
                    <a:pt x="1533" y="30"/>
                    <a:pt x="1423" y="10"/>
                  </a:cubicBezTo>
                  <a:cubicBezTo>
                    <a:pt x="1343" y="1"/>
                    <a:pt x="1274" y="1"/>
                    <a:pt x="1204" y="1"/>
                  </a:cubicBezTo>
                  <a:close/>
                </a:path>
              </a:pathLst>
            </a:custGeom>
            <a:solidFill>
              <a:srgbClr val="815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2"/>
            <p:cNvSpPr/>
            <p:nvPr/>
          </p:nvSpPr>
          <p:spPr>
            <a:xfrm>
              <a:off x="730836" y="2773638"/>
              <a:ext cx="305288" cy="473013"/>
            </a:xfrm>
            <a:custGeom>
              <a:avLst/>
              <a:gdLst/>
              <a:ahLst/>
              <a:cxnLst/>
              <a:rect l="l" t="t" r="r" b="b"/>
              <a:pathLst>
                <a:path w="5830" h="9033" extrusionOk="0">
                  <a:moveTo>
                    <a:pt x="1353" y="1"/>
                  </a:moveTo>
                  <a:cubicBezTo>
                    <a:pt x="1283" y="1"/>
                    <a:pt x="1224" y="1"/>
                    <a:pt x="1164" y="11"/>
                  </a:cubicBezTo>
                  <a:cubicBezTo>
                    <a:pt x="806" y="71"/>
                    <a:pt x="518" y="190"/>
                    <a:pt x="328" y="389"/>
                  </a:cubicBezTo>
                  <a:cubicBezTo>
                    <a:pt x="149" y="568"/>
                    <a:pt x="40" y="816"/>
                    <a:pt x="20" y="1105"/>
                  </a:cubicBezTo>
                  <a:cubicBezTo>
                    <a:pt x="1" y="1384"/>
                    <a:pt x="50" y="1692"/>
                    <a:pt x="160" y="2050"/>
                  </a:cubicBezTo>
                  <a:cubicBezTo>
                    <a:pt x="259" y="2378"/>
                    <a:pt x="398" y="2717"/>
                    <a:pt x="597" y="3124"/>
                  </a:cubicBezTo>
                  <a:cubicBezTo>
                    <a:pt x="955" y="3820"/>
                    <a:pt x="1413" y="4547"/>
                    <a:pt x="2030" y="5382"/>
                  </a:cubicBezTo>
                  <a:cubicBezTo>
                    <a:pt x="2278" y="5721"/>
                    <a:pt x="2547" y="6059"/>
                    <a:pt x="2815" y="6387"/>
                  </a:cubicBezTo>
                  <a:cubicBezTo>
                    <a:pt x="3064" y="6695"/>
                    <a:pt x="3293" y="6964"/>
                    <a:pt x="3511" y="7202"/>
                  </a:cubicBezTo>
                  <a:cubicBezTo>
                    <a:pt x="3671" y="7381"/>
                    <a:pt x="3850" y="7571"/>
                    <a:pt x="4029" y="7750"/>
                  </a:cubicBezTo>
                  <a:cubicBezTo>
                    <a:pt x="4099" y="7819"/>
                    <a:pt x="4168" y="7879"/>
                    <a:pt x="4247" y="7949"/>
                  </a:cubicBezTo>
                  <a:cubicBezTo>
                    <a:pt x="4407" y="8098"/>
                    <a:pt x="4556" y="8227"/>
                    <a:pt x="4705" y="8347"/>
                  </a:cubicBezTo>
                  <a:cubicBezTo>
                    <a:pt x="4894" y="8495"/>
                    <a:pt x="5034" y="8605"/>
                    <a:pt x="5182" y="8705"/>
                  </a:cubicBezTo>
                  <a:cubicBezTo>
                    <a:pt x="5282" y="8774"/>
                    <a:pt x="5361" y="8824"/>
                    <a:pt x="5451" y="8884"/>
                  </a:cubicBezTo>
                  <a:lnTo>
                    <a:pt x="5600" y="8973"/>
                  </a:lnTo>
                  <a:lnTo>
                    <a:pt x="5700" y="9023"/>
                  </a:lnTo>
                  <a:cubicBezTo>
                    <a:pt x="5710" y="9033"/>
                    <a:pt x="5720" y="9033"/>
                    <a:pt x="5730" y="9033"/>
                  </a:cubicBezTo>
                  <a:cubicBezTo>
                    <a:pt x="5750" y="9033"/>
                    <a:pt x="5759" y="9033"/>
                    <a:pt x="5770" y="9023"/>
                  </a:cubicBezTo>
                  <a:cubicBezTo>
                    <a:pt x="5790" y="9013"/>
                    <a:pt x="5809" y="9003"/>
                    <a:pt x="5819" y="8973"/>
                  </a:cubicBezTo>
                  <a:cubicBezTo>
                    <a:pt x="5829" y="8953"/>
                    <a:pt x="5829" y="8933"/>
                    <a:pt x="5819" y="8904"/>
                  </a:cubicBezTo>
                  <a:cubicBezTo>
                    <a:pt x="5809" y="8884"/>
                    <a:pt x="5799" y="8873"/>
                    <a:pt x="5770" y="8853"/>
                  </a:cubicBezTo>
                  <a:lnTo>
                    <a:pt x="5759" y="8844"/>
                  </a:lnTo>
                  <a:lnTo>
                    <a:pt x="5739" y="8834"/>
                  </a:lnTo>
                  <a:cubicBezTo>
                    <a:pt x="5431" y="8048"/>
                    <a:pt x="5233" y="7222"/>
                    <a:pt x="5063" y="6516"/>
                  </a:cubicBezTo>
                  <a:cubicBezTo>
                    <a:pt x="5034" y="6367"/>
                    <a:pt x="4994" y="6218"/>
                    <a:pt x="4964" y="6059"/>
                  </a:cubicBezTo>
                  <a:cubicBezTo>
                    <a:pt x="4884" y="5741"/>
                    <a:pt x="4815" y="5422"/>
                    <a:pt x="4735" y="5104"/>
                  </a:cubicBezTo>
                  <a:cubicBezTo>
                    <a:pt x="4616" y="4626"/>
                    <a:pt x="4516" y="4258"/>
                    <a:pt x="4407" y="3920"/>
                  </a:cubicBezTo>
                  <a:cubicBezTo>
                    <a:pt x="4317" y="3641"/>
                    <a:pt x="4208" y="3353"/>
                    <a:pt x="4088" y="3044"/>
                  </a:cubicBezTo>
                  <a:cubicBezTo>
                    <a:pt x="3869" y="2527"/>
                    <a:pt x="3661" y="2090"/>
                    <a:pt x="3442" y="1702"/>
                  </a:cubicBezTo>
                  <a:cubicBezTo>
                    <a:pt x="3283" y="1433"/>
                    <a:pt x="3144" y="1214"/>
                    <a:pt x="2994" y="1015"/>
                  </a:cubicBezTo>
                  <a:cubicBezTo>
                    <a:pt x="2815" y="797"/>
                    <a:pt x="2646" y="608"/>
                    <a:pt x="2457" y="449"/>
                  </a:cubicBezTo>
                  <a:cubicBezTo>
                    <a:pt x="2258" y="279"/>
                    <a:pt x="2059" y="160"/>
                    <a:pt x="1851" y="91"/>
                  </a:cubicBezTo>
                  <a:cubicBezTo>
                    <a:pt x="1691" y="31"/>
                    <a:pt x="1522" y="1"/>
                    <a:pt x="1363" y="1"/>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2"/>
            <p:cNvSpPr/>
            <p:nvPr/>
          </p:nvSpPr>
          <p:spPr>
            <a:xfrm>
              <a:off x="1238148" y="2996085"/>
              <a:ext cx="144318" cy="424052"/>
            </a:xfrm>
            <a:custGeom>
              <a:avLst/>
              <a:gdLst/>
              <a:ahLst/>
              <a:cxnLst/>
              <a:rect l="l" t="t" r="r" b="b"/>
              <a:pathLst>
                <a:path w="2756" h="8098" extrusionOk="0">
                  <a:moveTo>
                    <a:pt x="1135" y="0"/>
                  </a:moveTo>
                  <a:cubicBezTo>
                    <a:pt x="1035" y="10"/>
                    <a:pt x="936" y="40"/>
                    <a:pt x="846" y="90"/>
                  </a:cubicBezTo>
                  <a:cubicBezTo>
                    <a:pt x="687" y="189"/>
                    <a:pt x="538" y="348"/>
                    <a:pt x="408" y="577"/>
                  </a:cubicBezTo>
                  <a:cubicBezTo>
                    <a:pt x="299" y="786"/>
                    <a:pt x="209" y="1015"/>
                    <a:pt x="140" y="1283"/>
                  </a:cubicBezTo>
                  <a:cubicBezTo>
                    <a:pt x="80" y="1532"/>
                    <a:pt x="41" y="1771"/>
                    <a:pt x="30" y="2010"/>
                  </a:cubicBezTo>
                  <a:cubicBezTo>
                    <a:pt x="1" y="2377"/>
                    <a:pt x="21" y="2775"/>
                    <a:pt x="80" y="3213"/>
                  </a:cubicBezTo>
                  <a:cubicBezTo>
                    <a:pt x="189" y="4029"/>
                    <a:pt x="408" y="4815"/>
                    <a:pt x="637" y="5611"/>
                  </a:cubicBezTo>
                  <a:cubicBezTo>
                    <a:pt x="757" y="6008"/>
                    <a:pt x="886" y="6426"/>
                    <a:pt x="1045" y="6834"/>
                  </a:cubicBezTo>
                  <a:cubicBezTo>
                    <a:pt x="1124" y="7052"/>
                    <a:pt x="1194" y="7251"/>
                    <a:pt x="1274" y="7441"/>
                  </a:cubicBezTo>
                  <a:cubicBezTo>
                    <a:pt x="1314" y="7540"/>
                    <a:pt x="1354" y="7649"/>
                    <a:pt x="1403" y="7749"/>
                  </a:cubicBezTo>
                  <a:cubicBezTo>
                    <a:pt x="1423" y="7808"/>
                    <a:pt x="1443" y="7859"/>
                    <a:pt x="1473" y="7918"/>
                  </a:cubicBezTo>
                  <a:lnTo>
                    <a:pt x="1522" y="8038"/>
                  </a:lnTo>
                  <a:cubicBezTo>
                    <a:pt x="1533" y="8077"/>
                    <a:pt x="1572" y="8097"/>
                    <a:pt x="1612" y="8097"/>
                  </a:cubicBezTo>
                  <a:cubicBezTo>
                    <a:pt x="1622" y="8097"/>
                    <a:pt x="1632" y="8097"/>
                    <a:pt x="1642" y="8087"/>
                  </a:cubicBezTo>
                  <a:cubicBezTo>
                    <a:pt x="1661" y="8087"/>
                    <a:pt x="1681" y="8067"/>
                    <a:pt x="1692" y="8047"/>
                  </a:cubicBezTo>
                  <a:cubicBezTo>
                    <a:pt x="1701" y="8018"/>
                    <a:pt x="1701" y="7998"/>
                    <a:pt x="1692" y="7968"/>
                  </a:cubicBezTo>
                  <a:cubicBezTo>
                    <a:pt x="1761" y="7609"/>
                    <a:pt x="1860" y="7271"/>
                    <a:pt x="1950" y="6943"/>
                  </a:cubicBezTo>
                  <a:cubicBezTo>
                    <a:pt x="1980" y="6814"/>
                    <a:pt x="2020" y="6674"/>
                    <a:pt x="2059" y="6546"/>
                  </a:cubicBezTo>
                  <a:cubicBezTo>
                    <a:pt x="2129" y="6296"/>
                    <a:pt x="2199" y="6048"/>
                    <a:pt x="2258" y="5799"/>
                  </a:cubicBezTo>
                  <a:cubicBezTo>
                    <a:pt x="2417" y="5213"/>
                    <a:pt x="2567" y="4586"/>
                    <a:pt x="2667" y="3939"/>
                  </a:cubicBezTo>
                  <a:cubicBezTo>
                    <a:pt x="2716" y="3601"/>
                    <a:pt x="2736" y="3303"/>
                    <a:pt x="2746" y="3014"/>
                  </a:cubicBezTo>
                  <a:cubicBezTo>
                    <a:pt x="2756" y="2686"/>
                    <a:pt x="2746" y="2397"/>
                    <a:pt x="2706" y="2139"/>
                  </a:cubicBezTo>
                  <a:cubicBezTo>
                    <a:pt x="2667" y="1831"/>
                    <a:pt x="2596" y="1562"/>
                    <a:pt x="2507" y="1313"/>
                  </a:cubicBezTo>
                  <a:cubicBezTo>
                    <a:pt x="2398" y="1044"/>
                    <a:pt x="2258" y="796"/>
                    <a:pt x="2099" y="597"/>
                  </a:cubicBezTo>
                  <a:cubicBezTo>
                    <a:pt x="1990" y="448"/>
                    <a:pt x="1880" y="339"/>
                    <a:pt x="1781" y="249"/>
                  </a:cubicBezTo>
                  <a:cubicBezTo>
                    <a:pt x="1661" y="149"/>
                    <a:pt x="1552" y="90"/>
                    <a:pt x="1453" y="50"/>
                  </a:cubicBezTo>
                  <a:cubicBezTo>
                    <a:pt x="1354" y="10"/>
                    <a:pt x="1264" y="0"/>
                    <a:pt x="1184" y="0"/>
                  </a:cubicBezTo>
                  <a:close/>
                </a:path>
              </a:pathLst>
            </a:custGeom>
            <a:solidFill>
              <a:srgbClr val="815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2"/>
            <p:cNvSpPr/>
            <p:nvPr/>
          </p:nvSpPr>
          <p:spPr>
            <a:xfrm>
              <a:off x="1238148" y="2995561"/>
              <a:ext cx="79752" cy="421957"/>
            </a:xfrm>
            <a:custGeom>
              <a:avLst/>
              <a:gdLst/>
              <a:ahLst/>
              <a:cxnLst/>
              <a:rect l="l" t="t" r="r" b="b"/>
              <a:pathLst>
                <a:path w="1523" h="8058" extrusionOk="0">
                  <a:moveTo>
                    <a:pt x="1135" y="0"/>
                  </a:moveTo>
                  <a:cubicBezTo>
                    <a:pt x="1035" y="20"/>
                    <a:pt x="936" y="50"/>
                    <a:pt x="846" y="100"/>
                  </a:cubicBezTo>
                  <a:cubicBezTo>
                    <a:pt x="677" y="199"/>
                    <a:pt x="538" y="358"/>
                    <a:pt x="408" y="587"/>
                  </a:cubicBezTo>
                  <a:cubicBezTo>
                    <a:pt x="299" y="786"/>
                    <a:pt x="209" y="1025"/>
                    <a:pt x="140" y="1293"/>
                  </a:cubicBezTo>
                  <a:cubicBezTo>
                    <a:pt x="80" y="1542"/>
                    <a:pt x="41" y="1781"/>
                    <a:pt x="21" y="2020"/>
                  </a:cubicBezTo>
                  <a:cubicBezTo>
                    <a:pt x="1" y="2387"/>
                    <a:pt x="21" y="2785"/>
                    <a:pt x="80" y="3223"/>
                  </a:cubicBezTo>
                  <a:cubicBezTo>
                    <a:pt x="189" y="4049"/>
                    <a:pt x="408" y="4825"/>
                    <a:pt x="637" y="5621"/>
                  </a:cubicBezTo>
                  <a:cubicBezTo>
                    <a:pt x="757" y="6018"/>
                    <a:pt x="886" y="6436"/>
                    <a:pt x="1035" y="6854"/>
                  </a:cubicBezTo>
                  <a:cubicBezTo>
                    <a:pt x="1124" y="7082"/>
                    <a:pt x="1194" y="7272"/>
                    <a:pt x="1274" y="7451"/>
                  </a:cubicBezTo>
                  <a:cubicBezTo>
                    <a:pt x="1314" y="7550"/>
                    <a:pt x="1354" y="7659"/>
                    <a:pt x="1393" y="7759"/>
                  </a:cubicBezTo>
                  <a:cubicBezTo>
                    <a:pt x="1413" y="7798"/>
                    <a:pt x="1433" y="7849"/>
                    <a:pt x="1453" y="7888"/>
                  </a:cubicBezTo>
                  <a:lnTo>
                    <a:pt x="1463" y="7928"/>
                  </a:lnTo>
                  <a:lnTo>
                    <a:pt x="1520" y="8042"/>
                  </a:lnTo>
                  <a:lnTo>
                    <a:pt x="1520" y="8042"/>
                  </a:lnTo>
                  <a:cubicBezTo>
                    <a:pt x="1441" y="7600"/>
                    <a:pt x="1383" y="7157"/>
                    <a:pt x="1343" y="6715"/>
                  </a:cubicBezTo>
                  <a:cubicBezTo>
                    <a:pt x="1254" y="5928"/>
                    <a:pt x="1214" y="5133"/>
                    <a:pt x="1194" y="4337"/>
                  </a:cubicBezTo>
                  <a:cubicBezTo>
                    <a:pt x="1164" y="2895"/>
                    <a:pt x="1214" y="1452"/>
                    <a:pt x="1274" y="10"/>
                  </a:cubicBezTo>
                  <a:cubicBezTo>
                    <a:pt x="1244" y="0"/>
                    <a:pt x="1214" y="0"/>
                    <a:pt x="1184" y="0"/>
                  </a:cubicBezTo>
                  <a:close/>
                  <a:moveTo>
                    <a:pt x="1520" y="8042"/>
                  </a:moveTo>
                  <a:lnTo>
                    <a:pt x="1520" y="8042"/>
                  </a:lnTo>
                  <a:cubicBezTo>
                    <a:pt x="1520" y="8047"/>
                    <a:pt x="1521" y="8052"/>
                    <a:pt x="1522" y="8057"/>
                  </a:cubicBezTo>
                  <a:lnTo>
                    <a:pt x="1522" y="8048"/>
                  </a:lnTo>
                  <a:lnTo>
                    <a:pt x="1520" y="8042"/>
                  </a:lnTo>
                  <a:close/>
                </a:path>
              </a:pathLst>
            </a:custGeom>
            <a:solidFill>
              <a:srgbClr val="B57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2"/>
            <p:cNvSpPr/>
            <p:nvPr/>
          </p:nvSpPr>
          <p:spPr>
            <a:xfrm>
              <a:off x="1049058" y="2747613"/>
              <a:ext cx="130284" cy="493331"/>
            </a:xfrm>
            <a:custGeom>
              <a:avLst/>
              <a:gdLst/>
              <a:ahLst/>
              <a:cxnLst/>
              <a:rect l="l" t="t" r="r" b="b"/>
              <a:pathLst>
                <a:path w="2488" h="9421" extrusionOk="0">
                  <a:moveTo>
                    <a:pt x="1135" y="0"/>
                  </a:moveTo>
                  <a:cubicBezTo>
                    <a:pt x="995" y="11"/>
                    <a:pt x="866" y="40"/>
                    <a:pt x="747" y="90"/>
                  </a:cubicBezTo>
                  <a:cubicBezTo>
                    <a:pt x="518" y="190"/>
                    <a:pt x="329" y="398"/>
                    <a:pt x="210" y="667"/>
                  </a:cubicBezTo>
                  <a:cubicBezTo>
                    <a:pt x="150" y="807"/>
                    <a:pt x="100" y="955"/>
                    <a:pt x="71" y="1114"/>
                  </a:cubicBezTo>
                  <a:cubicBezTo>
                    <a:pt x="40" y="1284"/>
                    <a:pt x="21" y="1463"/>
                    <a:pt x="21" y="1652"/>
                  </a:cubicBezTo>
                  <a:cubicBezTo>
                    <a:pt x="1" y="2010"/>
                    <a:pt x="31" y="2388"/>
                    <a:pt x="91" y="2856"/>
                  </a:cubicBezTo>
                  <a:cubicBezTo>
                    <a:pt x="140" y="3253"/>
                    <a:pt x="219" y="3671"/>
                    <a:pt x="329" y="4129"/>
                  </a:cubicBezTo>
                  <a:cubicBezTo>
                    <a:pt x="508" y="4874"/>
                    <a:pt x="727" y="5610"/>
                    <a:pt x="986" y="6337"/>
                  </a:cubicBezTo>
                  <a:cubicBezTo>
                    <a:pt x="1085" y="6625"/>
                    <a:pt x="1174" y="6844"/>
                    <a:pt x="1254" y="7033"/>
                  </a:cubicBezTo>
                  <a:cubicBezTo>
                    <a:pt x="1423" y="7421"/>
                    <a:pt x="1602" y="7819"/>
                    <a:pt x="1791" y="8217"/>
                  </a:cubicBezTo>
                  <a:cubicBezTo>
                    <a:pt x="1881" y="8415"/>
                    <a:pt x="1980" y="8605"/>
                    <a:pt x="2070" y="8804"/>
                  </a:cubicBezTo>
                  <a:cubicBezTo>
                    <a:pt x="2129" y="8903"/>
                    <a:pt x="2179" y="9003"/>
                    <a:pt x="2229" y="9102"/>
                  </a:cubicBezTo>
                  <a:cubicBezTo>
                    <a:pt x="2249" y="9152"/>
                    <a:pt x="2269" y="9191"/>
                    <a:pt x="2299" y="9241"/>
                  </a:cubicBezTo>
                  <a:cubicBezTo>
                    <a:pt x="2319" y="9291"/>
                    <a:pt x="2348" y="9331"/>
                    <a:pt x="2368" y="9381"/>
                  </a:cubicBezTo>
                  <a:cubicBezTo>
                    <a:pt x="2378" y="9410"/>
                    <a:pt x="2408" y="9421"/>
                    <a:pt x="2438" y="9421"/>
                  </a:cubicBezTo>
                  <a:cubicBezTo>
                    <a:pt x="2458" y="9421"/>
                    <a:pt x="2467" y="9421"/>
                    <a:pt x="2478" y="9410"/>
                  </a:cubicBezTo>
                  <a:lnTo>
                    <a:pt x="2487" y="9410"/>
                  </a:lnTo>
                  <a:cubicBezTo>
                    <a:pt x="2339" y="8754"/>
                    <a:pt x="2199" y="8088"/>
                    <a:pt x="2070" y="7421"/>
                  </a:cubicBezTo>
                  <a:cubicBezTo>
                    <a:pt x="1910" y="6585"/>
                    <a:pt x="1771" y="5750"/>
                    <a:pt x="1652" y="4905"/>
                  </a:cubicBezTo>
                  <a:cubicBezTo>
                    <a:pt x="1413" y="3283"/>
                    <a:pt x="1254" y="1642"/>
                    <a:pt x="1135" y="0"/>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2"/>
            <p:cNvSpPr/>
            <p:nvPr/>
          </p:nvSpPr>
          <p:spPr>
            <a:xfrm>
              <a:off x="769376" y="2773167"/>
              <a:ext cx="262034" cy="462592"/>
            </a:xfrm>
            <a:custGeom>
              <a:avLst/>
              <a:gdLst/>
              <a:ahLst/>
              <a:cxnLst/>
              <a:rect l="l" t="t" r="r" b="b"/>
              <a:pathLst>
                <a:path w="5004" h="8834" extrusionOk="0">
                  <a:moveTo>
                    <a:pt x="617" y="0"/>
                  </a:moveTo>
                  <a:cubicBezTo>
                    <a:pt x="558" y="0"/>
                    <a:pt x="488" y="10"/>
                    <a:pt x="428" y="20"/>
                  </a:cubicBezTo>
                  <a:cubicBezTo>
                    <a:pt x="269" y="40"/>
                    <a:pt x="129" y="80"/>
                    <a:pt x="1" y="129"/>
                  </a:cubicBezTo>
                  <a:cubicBezTo>
                    <a:pt x="458" y="1303"/>
                    <a:pt x="955" y="2457"/>
                    <a:pt x="1522" y="3581"/>
                  </a:cubicBezTo>
                  <a:cubicBezTo>
                    <a:pt x="1998" y="4533"/>
                    <a:pt x="2513" y="5464"/>
                    <a:pt x="3098" y="6356"/>
                  </a:cubicBezTo>
                  <a:lnTo>
                    <a:pt x="3098" y="6356"/>
                  </a:lnTo>
                  <a:cubicBezTo>
                    <a:pt x="3097" y="6356"/>
                    <a:pt x="3095" y="6356"/>
                    <a:pt x="3094" y="6356"/>
                  </a:cubicBezTo>
                  <a:cubicBezTo>
                    <a:pt x="3671" y="7231"/>
                    <a:pt x="4298" y="8067"/>
                    <a:pt x="5003" y="8833"/>
                  </a:cubicBezTo>
                  <a:cubicBezTo>
                    <a:pt x="4695" y="8047"/>
                    <a:pt x="4497" y="7231"/>
                    <a:pt x="4327" y="6525"/>
                  </a:cubicBezTo>
                  <a:cubicBezTo>
                    <a:pt x="4298" y="6376"/>
                    <a:pt x="4258" y="6227"/>
                    <a:pt x="4228" y="6068"/>
                  </a:cubicBezTo>
                  <a:cubicBezTo>
                    <a:pt x="4148" y="5750"/>
                    <a:pt x="4079" y="5431"/>
                    <a:pt x="3999" y="5103"/>
                  </a:cubicBezTo>
                  <a:cubicBezTo>
                    <a:pt x="3889" y="4645"/>
                    <a:pt x="3780" y="4277"/>
                    <a:pt x="3671" y="3929"/>
                  </a:cubicBezTo>
                  <a:cubicBezTo>
                    <a:pt x="3581" y="3650"/>
                    <a:pt x="3472" y="3362"/>
                    <a:pt x="3352" y="3053"/>
                  </a:cubicBezTo>
                  <a:cubicBezTo>
                    <a:pt x="3133" y="2536"/>
                    <a:pt x="2925" y="2099"/>
                    <a:pt x="2706" y="1711"/>
                  </a:cubicBezTo>
                  <a:cubicBezTo>
                    <a:pt x="2547" y="1442"/>
                    <a:pt x="2408" y="1223"/>
                    <a:pt x="2258" y="1024"/>
                  </a:cubicBezTo>
                  <a:cubicBezTo>
                    <a:pt x="2079" y="796"/>
                    <a:pt x="1910" y="617"/>
                    <a:pt x="1731" y="458"/>
                  </a:cubicBezTo>
                  <a:cubicBezTo>
                    <a:pt x="1522" y="288"/>
                    <a:pt x="1323" y="159"/>
                    <a:pt x="1115" y="89"/>
                  </a:cubicBezTo>
                  <a:cubicBezTo>
                    <a:pt x="955" y="30"/>
                    <a:pt x="786" y="0"/>
                    <a:pt x="627" y="0"/>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2"/>
            <p:cNvSpPr/>
            <p:nvPr/>
          </p:nvSpPr>
          <p:spPr>
            <a:xfrm>
              <a:off x="721462" y="3223663"/>
              <a:ext cx="429760" cy="147512"/>
            </a:xfrm>
            <a:custGeom>
              <a:avLst/>
              <a:gdLst/>
              <a:ahLst/>
              <a:cxnLst/>
              <a:rect l="l" t="t" r="r" b="b"/>
              <a:pathLst>
                <a:path w="8207" h="2817" extrusionOk="0">
                  <a:moveTo>
                    <a:pt x="1433" y="1"/>
                  </a:moveTo>
                  <a:cubicBezTo>
                    <a:pt x="1373" y="1"/>
                    <a:pt x="1323" y="1"/>
                    <a:pt x="1263" y="11"/>
                  </a:cubicBezTo>
                  <a:cubicBezTo>
                    <a:pt x="1035" y="21"/>
                    <a:pt x="836" y="51"/>
                    <a:pt x="667" y="100"/>
                  </a:cubicBezTo>
                  <a:cubicBezTo>
                    <a:pt x="478" y="160"/>
                    <a:pt x="328" y="250"/>
                    <a:pt x="209" y="359"/>
                  </a:cubicBezTo>
                  <a:cubicBezTo>
                    <a:pt x="109" y="478"/>
                    <a:pt x="30" y="618"/>
                    <a:pt x="0" y="777"/>
                  </a:cubicBezTo>
                  <a:cubicBezTo>
                    <a:pt x="1323" y="1274"/>
                    <a:pt x="2726" y="1553"/>
                    <a:pt x="4108" y="1831"/>
                  </a:cubicBezTo>
                  <a:cubicBezTo>
                    <a:pt x="5491" y="2100"/>
                    <a:pt x="6873" y="2368"/>
                    <a:pt x="8206" y="2816"/>
                  </a:cubicBezTo>
                  <a:lnTo>
                    <a:pt x="7928" y="2637"/>
                  </a:lnTo>
                  <a:lnTo>
                    <a:pt x="7848" y="2578"/>
                  </a:lnTo>
                  <a:lnTo>
                    <a:pt x="7739" y="2507"/>
                  </a:lnTo>
                  <a:cubicBezTo>
                    <a:pt x="7490" y="2348"/>
                    <a:pt x="7231" y="2180"/>
                    <a:pt x="6973" y="2010"/>
                  </a:cubicBezTo>
                  <a:cubicBezTo>
                    <a:pt x="6386" y="1643"/>
                    <a:pt x="5690" y="1214"/>
                    <a:pt x="4944" y="867"/>
                  </a:cubicBezTo>
                  <a:cubicBezTo>
                    <a:pt x="4576" y="697"/>
                    <a:pt x="4227" y="558"/>
                    <a:pt x="3880" y="439"/>
                  </a:cubicBezTo>
                  <a:cubicBezTo>
                    <a:pt x="3631" y="359"/>
                    <a:pt x="3372" y="290"/>
                    <a:pt x="3074" y="220"/>
                  </a:cubicBezTo>
                  <a:cubicBezTo>
                    <a:pt x="2636" y="120"/>
                    <a:pt x="2268" y="61"/>
                    <a:pt x="1920" y="31"/>
                  </a:cubicBezTo>
                  <a:cubicBezTo>
                    <a:pt x="1731" y="11"/>
                    <a:pt x="1582" y="1"/>
                    <a:pt x="1433" y="1"/>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2"/>
            <p:cNvSpPr/>
            <p:nvPr/>
          </p:nvSpPr>
          <p:spPr>
            <a:xfrm>
              <a:off x="774613" y="2793432"/>
              <a:ext cx="632360" cy="711064"/>
            </a:xfrm>
            <a:custGeom>
              <a:avLst/>
              <a:gdLst/>
              <a:ahLst/>
              <a:cxnLst/>
              <a:rect l="l" t="t" r="r" b="b"/>
              <a:pathLst>
                <a:path w="12076" h="13579" extrusionOk="0">
                  <a:moveTo>
                    <a:pt x="4802" y="8152"/>
                  </a:moveTo>
                  <a:cubicBezTo>
                    <a:pt x="4813" y="8164"/>
                    <a:pt x="4823" y="8176"/>
                    <a:pt x="4834" y="8187"/>
                  </a:cubicBezTo>
                  <a:cubicBezTo>
                    <a:pt x="4825" y="8170"/>
                    <a:pt x="4817" y="8160"/>
                    <a:pt x="4802" y="8152"/>
                  </a:cubicBezTo>
                  <a:close/>
                  <a:moveTo>
                    <a:pt x="8882" y="11510"/>
                  </a:moveTo>
                  <a:cubicBezTo>
                    <a:pt x="8892" y="11516"/>
                    <a:pt x="8901" y="11522"/>
                    <a:pt x="8911" y="11528"/>
                  </a:cubicBezTo>
                  <a:lnTo>
                    <a:pt x="8911" y="11528"/>
                  </a:lnTo>
                  <a:cubicBezTo>
                    <a:pt x="8901" y="11518"/>
                    <a:pt x="8892" y="11510"/>
                    <a:pt x="8882" y="11510"/>
                  </a:cubicBezTo>
                  <a:close/>
                  <a:moveTo>
                    <a:pt x="49" y="1"/>
                  </a:moveTo>
                  <a:cubicBezTo>
                    <a:pt x="29" y="1"/>
                    <a:pt x="0" y="21"/>
                    <a:pt x="10" y="51"/>
                  </a:cubicBezTo>
                  <a:cubicBezTo>
                    <a:pt x="20" y="60"/>
                    <a:pt x="20" y="71"/>
                    <a:pt x="20" y="71"/>
                  </a:cubicBezTo>
                  <a:cubicBezTo>
                    <a:pt x="159" y="449"/>
                    <a:pt x="288" y="827"/>
                    <a:pt x="438" y="1194"/>
                  </a:cubicBezTo>
                  <a:cubicBezTo>
                    <a:pt x="587" y="1572"/>
                    <a:pt x="736" y="1941"/>
                    <a:pt x="895" y="2308"/>
                  </a:cubicBezTo>
                  <a:cubicBezTo>
                    <a:pt x="975" y="2498"/>
                    <a:pt x="1054" y="2686"/>
                    <a:pt x="1134" y="2865"/>
                  </a:cubicBezTo>
                  <a:cubicBezTo>
                    <a:pt x="1214" y="3055"/>
                    <a:pt x="1303" y="3234"/>
                    <a:pt x="1393" y="3422"/>
                  </a:cubicBezTo>
                  <a:cubicBezTo>
                    <a:pt x="1561" y="3791"/>
                    <a:pt x="1740" y="4149"/>
                    <a:pt x="1930" y="4517"/>
                  </a:cubicBezTo>
                  <a:cubicBezTo>
                    <a:pt x="2118" y="4875"/>
                    <a:pt x="2317" y="5233"/>
                    <a:pt x="2516" y="5581"/>
                  </a:cubicBezTo>
                  <a:cubicBezTo>
                    <a:pt x="2715" y="5929"/>
                    <a:pt x="2924" y="6278"/>
                    <a:pt x="3143" y="6616"/>
                  </a:cubicBezTo>
                  <a:cubicBezTo>
                    <a:pt x="3362" y="6944"/>
                    <a:pt x="3581" y="7262"/>
                    <a:pt x="3820" y="7580"/>
                  </a:cubicBezTo>
                  <a:cubicBezTo>
                    <a:pt x="4038" y="7869"/>
                    <a:pt x="4267" y="8148"/>
                    <a:pt x="4506" y="8416"/>
                  </a:cubicBezTo>
                  <a:cubicBezTo>
                    <a:pt x="5500" y="9530"/>
                    <a:pt x="6654" y="10495"/>
                    <a:pt x="7888" y="11340"/>
                  </a:cubicBezTo>
                  <a:cubicBezTo>
                    <a:pt x="9121" y="12186"/>
                    <a:pt x="10424" y="12922"/>
                    <a:pt x="11767" y="13559"/>
                  </a:cubicBezTo>
                  <a:cubicBezTo>
                    <a:pt x="11793" y="13572"/>
                    <a:pt x="11821" y="13578"/>
                    <a:pt x="11849" y="13578"/>
                  </a:cubicBezTo>
                  <a:cubicBezTo>
                    <a:pt x="11925" y="13578"/>
                    <a:pt x="11999" y="13532"/>
                    <a:pt x="12036" y="13459"/>
                  </a:cubicBezTo>
                  <a:cubicBezTo>
                    <a:pt x="12076" y="13360"/>
                    <a:pt x="12036" y="13240"/>
                    <a:pt x="11936" y="13190"/>
                  </a:cubicBezTo>
                  <a:cubicBezTo>
                    <a:pt x="10892" y="12698"/>
                    <a:pt x="9877" y="12147"/>
                    <a:pt x="8911" y="11528"/>
                  </a:cubicBezTo>
                  <a:lnTo>
                    <a:pt x="8911" y="11528"/>
                  </a:lnTo>
                  <a:cubicBezTo>
                    <a:pt x="8912" y="11529"/>
                    <a:pt x="8912" y="11529"/>
                    <a:pt x="8912" y="11530"/>
                  </a:cubicBezTo>
                  <a:cubicBezTo>
                    <a:pt x="8663" y="11370"/>
                    <a:pt x="8415" y="11211"/>
                    <a:pt x="8176" y="11042"/>
                  </a:cubicBezTo>
                  <a:cubicBezTo>
                    <a:pt x="6953" y="10197"/>
                    <a:pt x="5799" y="9242"/>
                    <a:pt x="4794" y="8148"/>
                  </a:cubicBezTo>
                  <a:lnTo>
                    <a:pt x="4794" y="8148"/>
                  </a:lnTo>
                  <a:cubicBezTo>
                    <a:pt x="4797" y="8149"/>
                    <a:pt x="4800" y="8150"/>
                    <a:pt x="4802" y="8152"/>
                  </a:cubicBezTo>
                  <a:lnTo>
                    <a:pt x="4802" y="8152"/>
                  </a:lnTo>
                  <a:cubicBezTo>
                    <a:pt x="4545" y="7864"/>
                    <a:pt x="4297" y="7568"/>
                    <a:pt x="4058" y="7262"/>
                  </a:cubicBezTo>
                  <a:cubicBezTo>
                    <a:pt x="3084" y="5989"/>
                    <a:pt x="2208" y="4636"/>
                    <a:pt x="1482" y="3204"/>
                  </a:cubicBezTo>
                  <a:cubicBezTo>
                    <a:pt x="1353" y="2945"/>
                    <a:pt x="1214" y="2686"/>
                    <a:pt x="1094" y="2418"/>
                  </a:cubicBezTo>
                  <a:cubicBezTo>
                    <a:pt x="964" y="2160"/>
                    <a:pt x="845" y="1891"/>
                    <a:pt x="726" y="1622"/>
                  </a:cubicBezTo>
                  <a:cubicBezTo>
                    <a:pt x="497" y="1095"/>
                    <a:pt x="288" y="568"/>
                    <a:pt x="89" y="21"/>
                  </a:cubicBezTo>
                  <a:cubicBezTo>
                    <a:pt x="80" y="11"/>
                    <a:pt x="69" y="1"/>
                    <a:pt x="4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2"/>
            <p:cNvSpPr/>
            <p:nvPr/>
          </p:nvSpPr>
          <p:spPr>
            <a:xfrm>
              <a:off x="1110534" y="2775209"/>
              <a:ext cx="140181" cy="641785"/>
            </a:xfrm>
            <a:custGeom>
              <a:avLst/>
              <a:gdLst/>
              <a:ahLst/>
              <a:cxnLst/>
              <a:rect l="l" t="t" r="r" b="b"/>
              <a:pathLst>
                <a:path w="2677" h="12256" extrusionOk="0">
                  <a:moveTo>
                    <a:pt x="40" y="1"/>
                  </a:moveTo>
                  <a:cubicBezTo>
                    <a:pt x="20" y="1"/>
                    <a:pt x="11" y="21"/>
                    <a:pt x="11" y="41"/>
                  </a:cubicBezTo>
                  <a:cubicBezTo>
                    <a:pt x="0" y="985"/>
                    <a:pt x="40" y="1931"/>
                    <a:pt x="100" y="2875"/>
                  </a:cubicBezTo>
                  <a:cubicBezTo>
                    <a:pt x="130" y="3273"/>
                    <a:pt x="170" y="3671"/>
                    <a:pt x="210" y="4069"/>
                  </a:cubicBezTo>
                  <a:cubicBezTo>
                    <a:pt x="249" y="4467"/>
                    <a:pt x="299" y="4865"/>
                    <a:pt x="349" y="5253"/>
                  </a:cubicBezTo>
                  <a:cubicBezTo>
                    <a:pt x="378" y="5452"/>
                    <a:pt x="409" y="5651"/>
                    <a:pt x="448" y="5850"/>
                  </a:cubicBezTo>
                  <a:cubicBezTo>
                    <a:pt x="478" y="6049"/>
                    <a:pt x="508" y="6248"/>
                    <a:pt x="548" y="6436"/>
                  </a:cubicBezTo>
                  <a:cubicBezTo>
                    <a:pt x="617" y="6834"/>
                    <a:pt x="697" y="7232"/>
                    <a:pt x="787" y="7620"/>
                  </a:cubicBezTo>
                  <a:cubicBezTo>
                    <a:pt x="955" y="8376"/>
                    <a:pt x="1145" y="9132"/>
                    <a:pt x="1393" y="9868"/>
                  </a:cubicBezTo>
                  <a:cubicBezTo>
                    <a:pt x="1523" y="10256"/>
                    <a:pt x="1662" y="10644"/>
                    <a:pt x="1821" y="11022"/>
                  </a:cubicBezTo>
                  <a:cubicBezTo>
                    <a:pt x="1901" y="11211"/>
                    <a:pt x="1990" y="11410"/>
                    <a:pt x="2080" y="11599"/>
                  </a:cubicBezTo>
                  <a:cubicBezTo>
                    <a:pt x="2169" y="11798"/>
                    <a:pt x="2268" y="11987"/>
                    <a:pt x="2378" y="12186"/>
                  </a:cubicBezTo>
                  <a:cubicBezTo>
                    <a:pt x="2398" y="12216"/>
                    <a:pt x="2438" y="12245"/>
                    <a:pt x="2478" y="12256"/>
                  </a:cubicBezTo>
                  <a:cubicBezTo>
                    <a:pt x="2527" y="12256"/>
                    <a:pt x="2567" y="12245"/>
                    <a:pt x="2606" y="12225"/>
                  </a:cubicBezTo>
                  <a:cubicBezTo>
                    <a:pt x="2637" y="12196"/>
                    <a:pt x="2666" y="12156"/>
                    <a:pt x="2676" y="12116"/>
                  </a:cubicBezTo>
                  <a:cubicBezTo>
                    <a:pt x="2676" y="12086"/>
                    <a:pt x="2676" y="12066"/>
                    <a:pt x="2666" y="12037"/>
                  </a:cubicBezTo>
                  <a:cubicBezTo>
                    <a:pt x="2557" y="11808"/>
                    <a:pt x="2467" y="11589"/>
                    <a:pt x="2378" y="11360"/>
                  </a:cubicBezTo>
                  <a:cubicBezTo>
                    <a:pt x="2279" y="11131"/>
                    <a:pt x="2189" y="10903"/>
                    <a:pt x="2109" y="10674"/>
                  </a:cubicBezTo>
                  <a:cubicBezTo>
                    <a:pt x="1831" y="9938"/>
                    <a:pt x="1572" y="9192"/>
                    <a:pt x="1344" y="8446"/>
                  </a:cubicBezTo>
                  <a:cubicBezTo>
                    <a:pt x="1117" y="7697"/>
                    <a:pt x="930" y="6939"/>
                    <a:pt x="761" y="6172"/>
                  </a:cubicBezTo>
                  <a:lnTo>
                    <a:pt x="761" y="6172"/>
                  </a:lnTo>
                  <a:cubicBezTo>
                    <a:pt x="763" y="6174"/>
                    <a:pt x="765" y="6176"/>
                    <a:pt x="767" y="6178"/>
                  </a:cubicBezTo>
                  <a:cubicBezTo>
                    <a:pt x="707" y="5939"/>
                    <a:pt x="657" y="5691"/>
                    <a:pt x="617" y="5452"/>
                  </a:cubicBezTo>
                  <a:cubicBezTo>
                    <a:pt x="568" y="5203"/>
                    <a:pt x="528" y="4964"/>
                    <a:pt x="488" y="4716"/>
                  </a:cubicBezTo>
                  <a:cubicBezTo>
                    <a:pt x="418" y="4318"/>
                    <a:pt x="358" y="3930"/>
                    <a:pt x="309" y="3532"/>
                  </a:cubicBezTo>
                  <a:cubicBezTo>
                    <a:pt x="259" y="3134"/>
                    <a:pt x="219" y="2746"/>
                    <a:pt x="179" y="2348"/>
                  </a:cubicBezTo>
                  <a:cubicBezTo>
                    <a:pt x="120" y="1582"/>
                    <a:pt x="80" y="806"/>
                    <a:pt x="80" y="41"/>
                  </a:cubicBezTo>
                  <a:cubicBezTo>
                    <a:pt x="80" y="21"/>
                    <a:pt x="60" y="1"/>
                    <a:pt x="4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2"/>
            <p:cNvSpPr/>
            <p:nvPr/>
          </p:nvSpPr>
          <p:spPr>
            <a:xfrm>
              <a:off x="1294912" y="3029912"/>
              <a:ext cx="45872" cy="439552"/>
            </a:xfrm>
            <a:custGeom>
              <a:avLst/>
              <a:gdLst/>
              <a:ahLst/>
              <a:cxnLst/>
              <a:rect l="l" t="t" r="r" b="b"/>
              <a:pathLst>
                <a:path w="876" h="8394" extrusionOk="0">
                  <a:moveTo>
                    <a:pt x="190" y="1"/>
                  </a:moveTo>
                  <a:cubicBezTo>
                    <a:pt x="170" y="1"/>
                    <a:pt x="160" y="11"/>
                    <a:pt x="160" y="31"/>
                  </a:cubicBezTo>
                  <a:cubicBezTo>
                    <a:pt x="160" y="389"/>
                    <a:pt x="140" y="747"/>
                    <a:pt x="130" y="1095"/>
                  </a:cubicBezTo>
                  <a:cubicBezTo>
                    <a:pt x="90" y="1990"/>
                    <a:pt x="31" y="2876"/>
                    <a:pt x="11" y="3771"/>
                  </a:cubicBezTo>
                  <a:cubicBezTo>
                    <a:pt x="1" y="4547"/>
                    <a:pt x="1" y="5323"/>
                    <a:pt x="80" y="6098"/>
                  </a:cubicBezTo>
                  <a:cubicBezTo>
                    <a:pt x="120" y="6476"/>
                    <a:pt x="180" y="6844"/>
                    <a:pt x="250" y="7222"/>
                  </a:cubicBezTo>
                  <a:cubicBezTo>
                    <a:pt x="289" y="7411"/>
                    <a:pt x="339" y="7600"/>
                    <a:pt x="398" y="7779"/>
                  </a:cubicBezTo>
                  <a:cubicBezTo>
                    <a:pt x="429" y="7879"/>
                    <a:pt x="458" y="7968"/>
                    <a:pt x="498" y="8058"/>
                  </a:cubicBezTo>
                  <a:cubicBezTo>
                    <a:pt x="508" y="8097"/>
                    <a:pt x="528" y="8137"/>
                    <a:pt x="548" y="8177"/>
                  </a:cubicBezTo>
                  <a:cubicBezTo>
                    <a:pt x="568" y="8227"/>
                    <a:pt x="588" y="8267"/>
                    <a:pt x="597" y="8307"/>
                  </a:cubicBezTo>
                  <a:cubicBezTo>
                    <a:pt x="617" y="8336"/>
                    <a:pt x="637" y="8366"/>
                    <a:pt x="677" y="8386"/>
                  </a:cubicBezTo>
                  <a:cubicBezTo>
                    <a:pt x="692" y="8391"/>
                    <a:pt x="707" y="8393"/>
                    <a:pt x="723" y="8393"/>
                  </a:cubicBezTo>
                  <a:cubicBezTo>
                    <a:pt x="739" y="8393"/>
                    <a:pt x="757" y="8391"/>
                    <a:pt x="776" y="8386"/>
                  </a:cubicBezTo>
                  <a:cubicBezTo>
                    <a:pt x="846" y="8356"/>
                    <a:pt x="876" y="8287"/>
                    <a:pt x="856" y="8217"/>
                  </a:cubicBezTo>
                  <a:cubicBezTo>
                    <a:pt x="836" y="8148"/>
                    <a:pt x="816" y="8088"/>
                    <a:pt x="796" y="8018"/>
                  </a:cubicBezTo>
                  <a:cubicBezTo>
                    <a:pt x="776" y="7958"/>
                    <a:pt x="757" y="7889"/>
                    <a:pt x="737" y="7829"/>
                  </a:cubicBezTo>
                  <a:cubicBezTo>
                    <a:pt x="707" y="7700"/>
                    <a:pt x="667" y="7580"/>
                    <a:pt x="637" y="7461"/>
                  </a:cubicBezTo>
                  <a:cubicBezTo>
                    <a:pt x="559" y="7215"/>
                    <a:pt x="499" y="6969"/>
                    <a:pt x="440" y="6724"/>
                  </a:cubicBezTo>
                  <a:lnTo>
                    <a:pt x="440" y="6724"/>
                  </a:lnTo>
                  <a:cubicBezTo>
                    <a:pt x="442" y="6725"/>
                    <a:pt x="444" y="6725"/>
                    <a:pt x="449" y="6725"/>
                  </a:cubicBezTo>
                  <a:cubicBezTo>
                    <a:pt x="438" y="6715"/>
                    <a:pt x="438" y="6715"/>
                    <a:pt x="438" y="6705"/>
                  </a:cubicBezTo>
                  <a:lnTo>
                    <a:pt x="438" y="6695"/>
                  </a:lnTo>
                  <a:cubicBezTo>
                    <a:pt x="369" y="6367"/>
                    <a:pt x="319" y="6028"/>
                    <a:pt x="270" y="5690"/>
                  </a:cubicBezTo>
                  <a:cubicBezTo>
                    <a:pt x="230" y="5332"/>
                    <a:pt x="200" y="4974"/>
                    <a:pt x="180" y="4626"/>
                  </a:cubicBezTo>
                  <a:cubicBezTo>
                    <a:pt x="170" y="4427"/>
                    <a:pt x="160" y="4228"/>
                    <a:pt x="160" y="4039"/>
                  </a:cubicBezTo>
                  <a:cubicBezTo>
                    <a:pt x="150" y="3840"/>
                    <a:pt x="150" y="3652"/>
                    <a:pt x="150" y="3453"/>
                  </a:cubicBezTo>
                  <a:cubicBezTo>
                    <a:pt x="150" y="3064"/>
                    <a:pt x="160" y="2677"/>
                    <a:pt x="170" y="2288"/>
                  </a:cubicBezTo>
                  <a:cubicBezTo>
                    <a:pt x="190" y="1532"/>
                    <a:pt x="219" y="776"/>
                    <a:pt x="230" y="31"/>
                  </a:cubicBezTo>
                  <a:cubicBezTo>
                    <a:pt x="230" y="11"/>
                    <a:pt x="210" y="1"/>
                    <a:pt x="190" y="1"/>
                  </a:cubicBezTo>
                  <a:close/>
                </a:path>
              </a:pathLst>
            </a:custGeom>
            <a:solidFill>
              <a:srgbClr val="604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2"/>
            <p:cNvSpPr/>
            <p:nvPr/>
          </p:nvSpPr>
          <p:spPr>
            <a:xfrm>
              <a:off x="748535" y="3271577"/>
              <a:ext cx="514120" cy="155315"/>
            </a:xfrm>
            <a:custGeom>
              <a:avLst/>
              <a:gdLst/>
              <a:ahLst/>
              <a:cxnLst/>
              <a:rect l="l" t="t" r="r" b="b"/>
              <a:pathLst>
                <a:path w="9818" h="2966" extrusionOk="0">
                  <a:moveTo>
                    <a:pt x="60" y="1"/>
                  </a:moveTo>
                  <a:cubicBezTo>
                    <a:pt x="40" y="1"/>
                    <a:pt x="21" y="11"/>
                    <a:pt x="21" y="31"/>
                  </a:cubicBezTo>
                  <a:cubicBezTo>
                    <a:pt x="1" y="51"/>
                    <a:pt x="10" y="91"/>
                    <a:pt x="40" y="100"/>
                  </a:cubicBezTo>
                  <a:cubicBezTo>
                    <a:pt x="826" y="379"/>
                    <a:pt x="1642" y="598"/>
                    <a:pt x="2457" y="777"/>
                  </a:cubicBezTo>
                  <a:cubicBezTo>
                    <a:pt x="2865" y="876"/>
                    <a:pt x="3263" y="956"/>
                    <a:pt x="3671" y="1046"/>
                  </a:cubicBezTo>
                  <a:cubicBezTo>
                    <a:pt x="4079" y="1135"/>
                    <a:pt x="4477" y="1215"/>
                    <a:pt x="4884" y="1314"/>
                  </a:cubicBezTo>
                  <a:cubicBezTo>
                    <a:pt x="5282" y="1413"/>
                    <a:pt x="5690" y="1503"/>
                    <a:pt x="6088" y="1623"/>
                  </a:cubicBezTo>
                  <a:cubicBezTo>
                    <a:pt x="6486" y="1732"/>
                    <a:pt x="6874" y="1851"/>
                    <a:pt x="7262" y="1990"/>
                  </a:cubicBezTo>
                  <a:cubicBezTo>
                    <a:pt x="7252" y="1981"/>
                    <a:pt x="7232" y="1981"/>
                    <a:pt x="7222" y="1970"/>
                  </a:cubicBezTo>
                  <a:lnTo>
                    <a:pt x="7222" y="1970"/>
                  </a:lnTo>
                  <a:cubicBezTo>
                    <a:pt x="7640" y="2120"/>
                    <a:pt x="8058" y="2279"/>
                    <a:pt x="8465" y="2448"/>
                  </a:cubicBezTo>
                  <a:cubicBezTo>
                    <a:pt x="8674" y="2527"/>
                    <a:pt x="8883" y="2617"/>
                    <a:pt x="9082" y="2707"/>
                  </a:cubicBezTo>
                  <a:cubicBezTo>
                    <a:pt x="9281" y="2786"/>
                    <a:pt x="9480" y="2866"/>
                    <a:pt x="9679" y="2956"/>
                  </a:cubicBezTo>
                  <a:cubicBezTo>
                    <a:pt x="9694" y="2962"/>
                    <a:pt x="9710" y="2965"/>
                    <a:pt x="9725" y="2965"/>
                  </a:cubicBezTo>
                  <a:cubicBezTo>
                    <a:pt x="9757" y="2965"/>
                    <a:pt x="9784" y="2950"/>
                    <a:pt x="9798" y="2916"/>
                  </a:cubicBezTo>
                  <a:cubicBezTo>
                    <a:pt x="9818" y="2876"/>
                    <a:pt x="9818" y="2826"/>
                    <a:pt x="9778" y="2806"/>
                  </a:cubicBezTo>
                  <a:lnTo>
                    <a:pt x="9659" y="2717"/>
                  </a:lnTo>
                  <a:cubicBezTo>
                    <a:pt x="9490" y="2598"/>
                    <a:pt x="9321" y="2488"/>
                    <a:pt x="9132" y="2388"/>
                  </a:cubicBezTo>
                  <a:cubicBezTo>
                    <a:pt x="8953" y="2279"/>
                    <a:pt x="8774" y="2189"/>
                    <a:pt x="8584" y="2110"/>
                  </a:cubicBezTo>
                  <a:cubicBezTo>
                    <a:pt x="8206" y="1931"/>
                    <a:pt x="7809" y="1791"/>
                    <a:pt x="7411" y="1663"/>
                  </a:cubicBezTo>
                  <a:cubicBezTo>
                    <a:pt x="7023" y="1533"/>
                    <a:pt x="6625" y="1424"/>
                    <a:pt x="6217" y="1324"/>
                  </a:cubicBezTo>
                  <a:cubicBezTo>
                    <a:pt x="5819" y="1234"/>
                    <a:pt x="5412" y="1155"/>
                    <a:pt x="5004" y="1075"/>
                  </a:cubicBezTo>
                  <a:lnTo>
                    <a:pt x="3781" y="867"/>
                  </a:lnTo>
                  <a:cubicBezTo>
                    <a:pt x="3372" y="797"/>
                    <a:pt x="2965" y="728"/>
                    <a:pt x="2557" y="648"/>
                  </a:cubicBezTo>
                  <a:cubicBezTo>
                    <a:pt x="1751" y="498"/>
                    <a:pt x="945" y="310"/>
                    <a:pt x="169" y="41"/>
                  </a:cubicBezTo>
                  <a:lnTo>
                    <a:pt x="180" y="41"/>
                  </a:lnTo>
                  <a:cubicBezTo>
                    <a:pt x="150" y="31"/>
                    <a:pt x="110" y="21"/>
                    <a:pt x="80" y="11"/>
                  </a:cubicBezTo>
                  <a:cubicBezTo>
                    <a:pt x="80" y="11"/>
                    <a:pt x="70" y="1"/>
                    <a:pt x="6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2"/>
            <p:cNvSpPr/>
            <p:nvPr/>
          </p:nvSpPr>
          <p:spPr>
            <a:xfrm>
              <a:off x="1284020" y="3039862"/>
              <a:ext cx="43253" cy="36498"/>
            </a:xfrm>
            <a:custGeom>
              <a:avLst/>
              <a:gdLst/>
              <a:ahLst/>
              <a:cxnLst/>
              <a:rect l="l" t="t" r="r" b="b"/>
              <a:pathLst>
                <a:path w="826" h="697" extrusionOk="0">
                  <a:moveTo>
                    <a:pt x="785" y="0"/>
                  </a:moveTo>
                  <a:cubicBezTo>
                    <a:pt x="776" y="0"/>
                    <a:pt x="766" y="0"/>
                    <a:pt x="756" y="20"/>
                  </a:cubicBezTo>
                  <a:cubicBezTo>
                    <a:pt x="716" y="109"/>
                    <a:pt x="676" y="199"/>
                    <a:pt x="637" y="279"/>
                  </a:cubicBezTo>
                  <a:cubicBezTo>
                    <a:pt x="606" y="348"/>
                    <a:pt x="577" y="407"/>
                    <a:pt x="537" y="467"/>
                  </a:cubicBezTo>
                  <a:lnTo>
                    <a:pt x="537" y="458"/>
                  </a:lnTo>
                  <a:cubicBezTo>
                    <a:pt x="507" y="507"/>
                    <a:pt x="478" y="547"/>
                    <a:pt x="438" y="586"/>
                  </a:cubicBezTo>
                  <a:cubicBezTo>
                    <a:pt x="427" y="597"/>
                    <a:pt x="418" y="606"/>
                    <a:pt x="398" y="617"/>
                  </a:cubicBezTo>
                  <a:cubicBezTo>
                    <a:pt x="398" y="617"/>
                    <a:pt x="388" y="626"/>
                    <a:pt x="378" y="626"/>
                  </a:cubicBezTo>
                  <a:lnTo>
                    <a:pt x="348" y="626"/>
                  </a:lnTo>
                  <a:cubicBezTo>
                    <a:pt x="338" y="626"/>
                    <a:pt x="328" y="617"/>
                    <a:pt x="328" y="617"/>
                  </a:cubicBezTo>
                  <a:lnTo>
                    <a:pt x="298" y="586"/>
                  </a:lnTo>
                  <a:lnTo>
                    <a:pt x="298" y="597"/>
                  </a:lnTo>
                  <a:lnTo>
                    <a:pt x="239" y="507"/>
                  </a:lnTo>
                  <a:cubicBezTo>
                    <a:pt x="239" y="497"/>
                    <a:pt x="239" y="497"/>
                    <a:pt x="228" y="497"/>
                  </a:cubicBezTo>
                  <a:cubicBezTo>
                    <a:pt x="199" y="438"/>
                    <a:pt x="179" y="378"/>
                    <a:pt x="149" y="308"/>
                  </a:cubicBezTo>
                  <a:cubicBezTo>
                    <a:pt x="119" y="219"/>
                    <a:pt x="89" y="129"/>
                    <a:pt x="69" y="29"/>
                  </a:cubicBezTo>
                  <a:cubicBezTo>
                    <a:pt x="60" y="20"/>
                    <a:pt x="40" y="10"/>
                    <a:pt x="30" y="10"/>
                  </a:cubicBezTo>
                  <a:cubicBezTo>
                    <a:pt x="20" y="20"/>
                    <a:pt x="10" y="20"/>
                    <a:pt x="10" y="29"/>
                  </a:cubicBezTo>
                  <a:cubicBezTo>
                    <a:pt x="0" y="40"/>
                    <a:pt x="0" y="49"/>
                    <a:pt x="10" y="60"/>
                  </a:cubicBezTo>
                  <a:cubicBezTo>
                    <a:pt x="40" y="159"/>
                    <a:pt x="69" y="268"/>
                    <a:pt x="109" y="368"/>
                  </a:cubicBezTo>
                  <a:cubicBezTo>
                    <a:pt x="129" y="438"/>
                    <a:pt x="159" y="507"/>
                    <a:pt x="199" y="567"/>
                  </a:cubicBezTo>
                  <a:cubicBezTo>
                    <a:pt x="219" y="606"/>
                    <a:pt x="248" y="646"/>
                    <a:pt x="288" y="666"/>
                  </a:cubicBezTo>
                  <a:cubicBezTo>
                    <a:pt x="318" y="686"/>
                    <a:pt x="358" y="696"/>
                    <a:pt x="388" y="696"/>
                  </a:cubicBezTo>
                  <a:cubicBezTo>
                    <a:pt x="427" y="686"/>
                    <a:pt x="458" y="657"/>
                    <a:pt x="487" y="637"/>
                  </a:cubicBezTo>
                  <a:cubicBezTo>
                    <a:pt x="527" y="597"/>
                    <a:pt x="557" y="547"/>
                    <a:pt x="587" y="507"/>
                  </a:cubicBezTo>
                  <a:cubicBezTo>
                    <a:pt x="626" y="438"/>
                    <a:pt x="666" y="378"/>
                    <a:pt x="696" y="308"/>
                  </a:cubicBezTo>
                  <a:lnTo>
                    <a:pt x="816" y="40"/>
                  </a:lnTo>
                  <a:cubicBezTo>
                    <a:pt x="825" y="29"/>
                    <a:pt x="816" y="10"/>
                    <a:pt x="805" y="0"/>
                  </a:cubicBezTo>
                  <a:close/>
                </a:path>
              </a:pathLst>
            </a:custGeom>
            <a:solidFill>
              <a:srgbClr val="604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2"/>
            <p:cNvSpPr/>
            <p:nvPr/>
          </p:nvSpPr>
          <p:spPr>
            <a:xfrm>
              <a:off x="1271976" y="3091913"/>
              <a:ext cx="71950" cy="61005"/>
            </a:xfrm>
            <a:custGeom>
              <a:avLst/>
              <a:gdLst/>
              <a:ahLst/>
              <a:cxnLst/>
              <a:rect l="l" t="t" r="r" b="b"/>
              <a:pathLst>
                <a:path w="1374" h="1165" extrusionOk="0">
                  <a:moveTo>
                    <a:pt x="1354" y="80"/>
                  </a:moveTo>
                  <a:lnTo>
                    <a:pt x="1354" y="80"/>
                  </a:lnTo>
                  <a:cubicBezTo>
                    <a:pt x="1352" y="83"/>
                    <a:pt x="1350" y="86"/>
                    <a:pt x="1348" y="89"/>
                  </a:cubicBezTo>
                  <a:lnTo>
                    <a:pt x="1348" y="89"/>
                  </a:lnTo>
                  <a:cubicBezTo>
                    <a:pt x="1354" y="87"/>
                    <a:pt x="1354" y="80"/>
                    <a:pt x="1354" y="80"/>
                  </a:cubicBezTo>
                  <a:close/>
                  <a:moveTo>
                    <a:pt x="618" y="1065"/>
                  </a:moveTo>
                  <a:cubicBezTo>
                    <a:pt x="608" y="1065"/>
                    <a:pt x="608" y="1065"/>
                    <a:pt x="608" y="1075"/>
                  </a:cubicBezTo>
                  <a:lnTo>
                    <a:pt x="618" y="1065"/>
                  </a:lnTo>
                  <a:close/>
                  <a:moveTo>
                    <a:pt x="1344" y="1"/>
                  </a:moveTo>
                  <a:cubicBezTo>
                    <a:pt x="1334" y="1"/>
                    <a:pt x="1324" y="10"/>
                    <a:pt x="1314" y="21"/>
                  </a:cubicBezTo>
                  <a:cubicBezTo>
                    <a:pt x="1294" y="50"/>
                    <a:pt x="1265" y="90"/>
                    <a:pt x="1245" y="130"/>
                  </a:cubicBezTo>
                  <a:cubicBezTo>
                    <a:pt x="1214" y="189"/>
                    <a:pt x="1185" y="249"/>
                    <a:pt x="1155" y="299"/>
                  </a:cubicBezTo>
                  <a:cubicBezTo>
                    <a:pt x="1086" y="438"/>
                    <a:pt x="1006" y="578"/>
                    <a:pt x="926" y="707"/>
                  </a:cubicBezTo>
                  <a:cubicBezTo>
                    <a:pt x="856" y="816"/>
                    <a:pt x="787" y="916"/>
                    <a:pt x="688" y="1005"/>
                  </a:cubicBezTo>
                  <a:cubicBezTo>
                    <a:pt x="668" y="1035"/>
                    <a:pt x="638" y="1055"/>
                    <a:pt x="608" y="1075"/>
                  </a:cubicBezTo>
                  <a:cubicBezTo>
                    <a:pt x="588" y="1075"/>
                    <a:pt x="578" y="1085"/>
                    <a:pt x="558" y="1085"/>
                  </a:cubicBezTo>
                  <a:cubicBezTo>
                    <a:pt x="548" y="1095"/>
                    <a:pt x="538" y="1095"/>
                    <a:pt x="528" y="1095"/>
                  </a:cubicBezTo>
                  <a:cubicBezTo>
                    <a:pt x="518" y="1095"/>
                    <a:pt x="509" y="1095"/>
                    <a:pt x="498" y="1085"/>
                  </a:cubicBezTo>
                  <a:cubicBezTo>
                    <a:pt x="498" y="1085"/>
                    <a:pt x="489" y="1085"/>
                    <a:pt x="478" y="1075"/>
                  </a:cubicBezTo>
                  <a:cubicBezTo>
                    <a:pt x="469" y="1065"/>
                    <a:pt x="449" y="1055"/>
                    <a:pt x="439" y="1045"/>
                  </a:cubicBezTo>
                  <a:cubicBezTo>
                    <a:pt x="409" y="1005"/>
                    <a:pt x="389" y="975"/>
                    <a:pt x="359" y="936"/>
                  </a:cubicBezTo>
                  <a:lnTo>
                    <a:pt x="369" y="936"/>
                  </a:lnTo>
                  <a:cubicBezTo>
                    <a:pt x="330" y="856"/>
                    <a:pt x="290" y="786"/>
                    <a:pt x="260" y="697"/>
                  </a:cubicBezTo>
                  <a:cubicBezTo>
                    <a:pt x="230" y="617"/>
                    <a:pt x="210" y="527"/>
                    <a:pt x="180" y="438"/>
                  </a:cubicBezTo>
                  <a:lnTo>
                    <a:pt x="120" y="200"/>
                  </a:lnTo>
                  <a:cubicBezTo>
                    <a:pt x="100" y="140"/>
                    <a:pt x="91" y="90"/>
                    <a:pt x="71" y="30"/>
                  </a:cubicBezTo>
                  <a:cubicBezTo>
                    <a:pt x="71" y="16"/>
                    <a:pt x="55" y="7"/>
                    <a:pt x="42" y="7"/>
                  </a:cubicBezTo>
                  <a:cubicBezTo>
                    <a:pt x="38" y="7"/>
                    <a:pt x="34" y="8"/>
                    <a:pt x="31" y="10"/>
                  </a:cubicBezTo>
                  <a:cubicBezTo>
                    <a:pt x="11" y="21"/>
                    <a:pt x="1" y="40"/>
                    <a:pt x="11" y="60"/>
                  </a:cubicBezTo>
                  <a:cubicBezTo>
                    <a:pt x="21" y="110"/>
                    <a:pt x="41" y="169"/>
                    <a:pt x="61" y="229"/>
                  </a:cubicBezTo>
                  <a:cubicBezTo>
                    <a:pt x="91" y="348"/>
                    <a:pt x="120" y="468"/>
                    <a:pt x="151" y="578"/>
                  </a:cubicBezTo>
                  <a:cubicBezTo>
                    <a:pt x="170" y="647"/>
                    <a:pt x="190" y="707"/>
                    <a:pt x="220" y="766"/>
                  </a:cubicBezTo>
                  <a:cubicBezTo>
                    <a:pt x="240" y="826"/>
                    <a:pt x="260" y="876"/>
                    <a:pt x="290" y="925"/>
                  </a:cubicBezTo>
                  <a:cubicBezTo>
                    <a:pt x="310" y="975"/>
                    <a:pt x="330" y="1015"/>
                    <a:pt x="359" y="1055"/>
                  </a:cubicBezTo>
                  <a:cubicBezTo>
                    <a:pt x="389" y="1085"/>
                    <a:pt x="409" y="1115"/>
                    <a:pt x="439" y="1135"/>
                  </a:cubicBezTo>
                  <a:cubicBezTo>
                    <a:pt x="469" y="1155"/>
                    <a:pt x="509" y="1164"/>
                    <a:pt x="538" y="1164"/>
                  </a:cubicBezTo>
                  <a:cubicBezTo>
                    <a:pt x="578" y="1155"/>
                    <a:pt x="608" y="1144"/>
                    <a:pt x="638" y="1135"/>
                  </a:cubicBezTo>
                  <a:cubicBezTo>
                    <a:pt x="677" y="1115"/>
                    <a:pt x="708" y="1085"/>
                    <a:pt x="737" y="1055"/>
                  </a:cubicBezTo>
                  <a:lnTo>
                    <a:pt x="847" y="945"/>
                  </a:lnTo>
                  <a:cubicBezTo>
                    <a:pt x="916" y="846"/>
                    <a:pt x="986" y="746"/>
                    <a:pt x="1046" y="637"/>
                  </a:cubicBezTo>
                  <a:cubicBezTo>
                    <a:pt x="1105" y="538"/>
                    <a:pt x="1165" y="428"/>
                    <a:pt x="1225" y="319"/>
                  </a:cubicBezTo>
                  <a:cubicBezTo>
                    <a:pt x="1263" y="242"/>
                    <a:pt x="1301" y="166"/>
                    <a:pt x="1348" y="89"/>
                  </a:cubicBezTo>
                  <a:lnTo>
                    <a:pt x="1348" y="89"/>
                  </a:lnTo>
                  <a:cubicBezTo>
                    <a:pt x="1347" y="90"/>
                    <a:pt x="1346" y="90"/>
                    <a:pt x="1344" y="90"/>
                  </a:cubicBezTo>
                  <a:cubicBezTo>
                    <a:pt x="1354" y="80"/>
                    <a:pt x="1364" y="70"/>
                    <a:pt x="1364" y="60"/>
                  </a:cubicBezTo>
                  <a:cubicBezTo>
                    <a:pt x="1374" y="50"/>
                    <a:pt x="1374" y="40"/>
                    <a:pt x="1374" y="30"/>
                  </a:cubicBezTo>
                  <a:cubicBezTo>
                    <a:pt x="1374" y="30"/>
                    <a:pt x="1374" y="21"/>
                    <a:pt x="1364" y="10"/>
                  </a:cubicBezTo>
                  <a:cubicBezTo>
                    <a:pt x="1354" y="10"/>
                    <a:pt x="1344" y="1"/>
                    <a:pt x="1344" y="1"/>
                  </a:cubicBezTo>
                  <a:close/>
                </a:path>
              </a:pathLst>
            </a:custGeom>
            <a:solidFill>
              <a:srgbClr val="604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2"/>
            <p:cNvSpPr/>
            <p:nvPr/>
          </p:nvSpPr>
          <p:spPr>
            <a:xfrm>
              <a:off x="1269933" y="3164281"/>
              <a:ext cx="81846" cy="74201"/>
            </a:xfrm>
            <a:custGeom>
              <a:avLst/>
              <a:gdLst/>
              <a:ahLst/>
              <a:cxnLst/>
              <a:rect l="l" t="t" r="r" b="b"/>
              <a:pathLst>
                <a:path w="1563" h="1417" extrusionOk="0">
                  <a:moveTo>
                    <a:pt x="1522" y="1"/>
                  </a:moveTo>
                  <a:cubicBezTo>
                    <a:pt x="1522" y="1"/>
                    <a:pt x="1512" y="1"/>
                    <a:pt x="1512" y="11"/>
                  </a:cubicBezTo>
                  <a:cubicBezTo>
                    <a:pt x="1502" y="11"/>
                    <a:pt x="1502" y="21"/>
                    <a:pt x="1492" y="21"/>
                  </a:cubicBezTo>
                  <a:cubicBezTo>
                    <a:pt x="1463" y="80"/>
                    <a:pt x="1432" y="140"/>
                    <a:pt x="1403" y="190"/>
                  </a:cubicBezTo>
                  <a:cubicBezTo>
                    <a:pt x="1363" y="270"/>
                    <a:pt x="1333" y="349"/>
                    <a:pt x="1293" y="429"/>
                  </a:cubicBezTo>
                  <a:cubicBezTo>
                    <a:pt x="1204" y="618"/>
                    <a:pt x="1105" y="807"/>
                    <a:pt x="995" y="986"/>
                  </a:cubicBezTo>
                  <a:cubicBezTo>
                    <a:pt x="935" y="1086"/>
                    <a:pt x="866" y="1175"/>
                    <a:pt x="786" y="1254"/>
                  </a:cubicBezTo>
                  <a:cubicBezTo>
                    <a:pt x="756" y="1284"/>
                    <a:pt x="736" y="1304"/>
                    <a:pt x="707" y="1314"/>
                  </a:cubicBezTo>
                  <a:cubicBezTo>
                    <a:pt x="687" y="1324"/>
                    <a:pt x="667" y="1334"/>
                    <a:pt x="657" y="1334"/>
                  </a:cubicBezTo>
                  <a:cubicBezTo>
                    <a:pt x="647" y="1344"/>
                    <a:pt x="637" y="1344"/>
                    <a:pt x="617" y="1344"/>
                  </a:cubicBezTo>
                  <a:cubicBezTo>
                    <a:pt x="617" y="1344"/>
                    <a:pt x="607" y="1334"/>
                    <a:pt x="597" y="1334"/>
                  </a:cubicBezTo>
                  <a:cubicBezTo>
                    <a:pt x="587" y="1334"/>
                    <a:pt x="567" y="1324"/>
                    <a:pt x="557" y="1324"/>
                  </a:cubicBezTo>
                  <a:lnTo>
                    <a:pt x="507" y="1274"/>
                  </a:lnTo>
                  <a:lnTo>
                    <a:pt x="507" y="1274"/>
                  </a:lnTo>
                  <a:cubicBezTo>
                    <a:pt x="507" y="1274"/>
                    <a:pt x="508" y="1274"/>
                    <a:pt x="508" y="1274"/>
                  </a:cubicBezTo>
                  <a:cubicBezTo>
                    <a:pt x="468" y="1234"/>
                    <a:pt x="428" y="1175"/>
                    <a:pt x="398" y="1125"/>
                  </a:cubicBezTo>
                  <a:cubicBezTo>
                    <a:pt x="358" y="1046"/>
                    <a:pt x="318" y="966"/>
                    <a:pt x="289" y="876"/>
                  </a:cubicBezTo>
                  <a:lnTo>
                    <a:pt x="199" y="608"/>
                  </a:lnTo>
                  <a:cubicBezTo>
                    <a:pt x="159" y="469"/>
                    <a:pt x="119" y="330"/>
                    <a:pt x="90" y="190"/>
                  </a:cubicBezTo>
                  <a:cubicBezTo>
                    <a:pt x="80" y="180"/>
                    <a:pt x="70" y="170"/>
                    <a:pt x="60" y="170"/>
                  </a:cubicBezTo>
                  <a:cubicBezTo>
                    <a:pt x="55" y="165"/>
                    <a:pt x="50" y="163"/>
                    <a:pt x="45" y="163"/>
                  </a:cubicBezTo>
                  <a:cubicBezTo>
                    <a:pt x="40" y="163"/>
                    <a:pt x="35" y="165"/>
                    <a:pt x="30" y="170"/>
                  </a:cubicBezTo>
                  <a:cubicBezTo>
                    <a:pt x="20" y="170"/>
                    <a:pt x="10" y="180"/>
                    <a:pt x="10" y="190"/>
                  </a:cubicBezTo>
                  <a:cubicBezTo>
                    <a:pt x="0" y="200"/>
                    <a:pt x="0" y="210"/>
                    <a:pt x="10" y="220"/>
                  </a:cubicBezTo>
                  <a:cubicBezTo>
                    <a:pt x="30" y="310"/>
                    <a:pt x="50" y="399"/>
                    <a:pt x="80" y="489"/>
                  </a:cubicBezTo>
                  <a:cubicBezTo>
                    <a:pt x="110" y="618"/>
                    <a:pt x="150" y="737"/>
                    <a:pt x="199" y="867"/>
                  </a:cubicBezTo>
                  <a:cubicBezTo>
                    <a:pt x="239" y="976"/>
                    <a:pt x="279" y="1086"/>
                    <a:pt x="349" y="1185"/>
                  </a:cubicBezTo>
                  <a:cubicBezTo>
                    <a:pt x="369" y="1234"/>
                    <a:pt x="398" y="1274"/>
                    <a:pt x="428" y="1314"/>
                  </a:cubicBezTo>
                  <a:cubicBezTo>
                    <a:pt x="458" y="1344"/>
                    <a:pt x="488" y="1374"/>
                    <a:pt x="528" y="1393"/>
                  </a:cubicBezTo>
                  <a:cubicBezTo>
                    <a:pt x="551" y="1402"/>
                    <a:pt x="576" y="1416"/>
                    <a:pt x="605" y="1416"/>
                  </a:cubicBezTo>
                  <a:cubicBezTo>
                    <a:pt x="612" y="1416"/>
                    <a:pt x="619" y="1415"/>
                    <a:pt x="627" y="1413"/>
                  </a:cubicBezTo>
                  <a:cubicBezTo>
                    <a:pt x="657" y="1413"/>
                    <a:pt x="696" y="1404"/>
                    <a:pt x="727" y="1393"/>
                  </a:cubicBezTo>
                  <a:cubicBezTo>
                    <a:pt x="747" y="1384"/>
                    <a:pt x="766" y="1374"/>
                    <a:pt x="776" y="1354"/>
                  </a:cubicBezTo>
                  <a:cubicBezTo>
                    <a:pt x="796" y="1344"/>
                    <a:pt x="816" y="1334"/>
                    <a:pt x="826" y="1314"/>
                  </a:cubicBezTo>
                  <a:cubicBezTo>
                    <a:pt x="866" y="1284"/>
                    <a:pt x="895" y="1254"/>
                    <a:pt x="926" y="1214"/>
                  </a:cubicBezTo>
                  <a:cubicBezTo>
                    <a:pt x="995" y="1125"/>
                    <a:pt x="1054" y="1026"/>
                    <a:pt x="1114" y="926"/>
                  </a:cubicBezTo>
                  <a:cubicBezTo>
                    <a:pt x="1174" y="817"/>
                    <a:pt x="1234" y="697"/>
                    <a:pt x="1293" y="578"/>
                  </a:cubicBezTo>
                  <a:cubicBezTo>
                    <a:pt x="1343" y="478"/>
                    <a:pt x="1393" y="369"/>
                    <a:pt x="1443" y="260"/>
                  </a:cubicBezTo>
                  <a:cubicBezTo>
                    <a:pt x="1483" y="190"/>
                    <a:pt x="1512" y="120"/>
                    <a:pt x="1552" y="51"/>
                  </a:cubicBezTo>
                  <a:cubicBezTo>
                    <a:pt x="1562" y="41"/>
                    <a:pt x="1562" y="31"/>
                    <a:pt x="1552" y="31"/>
                  </a:cubicBezTo>
                  <a:cubicBezTo>
                    <a:pt x="1552" y="21"/>
                    <a:pt x="1542" y="11"/>
                    <a:pt x="1542" y="11"/>
                  </a:cubicBezTo>
                  <a:cubicBezTo>
                    <a:pt x="1532" y="11"/>
                    <a:pt x="1532" y="1"/>
                    <a:pt x="1522" y="1"/>
                  </a:cubicBezTo>
                  <a:close/>
                </a:path>
              </a:pathLst>
            </a:custGeom>
            <a:solidFill>
              <a:srgbClr val="604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2"/>
            <p:cNvSpPr/>
            <p:nvPr/>
          </p:nvSpPr>
          <p:spPr>
            <a:xfrm>
              <a:off x="1272552" y="3263827"/>
              <a:ext cx="71373" cy="62524"/>
            </a:xfrm>
            <a:custGeom>
              <a:avLst/>
              <a:gdLst/>
              <a:ahLst/>
              <a:cxnLst/>
              <a:rect l="l" t="t" r="r" b="b"/>
              <a:pathLst>
                <a:path w="1363" h="1194" extrusionOk="0">
                  <a:moveTo>
                    <a:pt x="30" y="0"/>
                  </a:moveTo>
                  <a:cubicBezTo>
                    <a:pt x="20" y="10"/>
                    <a:pt x="10" y="10"/>
                    <a:pt x="10" y="20"/>
                  </a:cubicBezTo>
                  <a:cubicBezTo>
                    <a:pt x="0" y="30"/>
                    <a:pt x="0" y="40"/>
                    <a:pt x="10" y="50"/>
                  </a:cubicBezTo>
                  <a:cubicBezTo>
                    <a:pt x="40" y="169"/>
                    <a:pt x="80" y="288"/>
                    <a:pt x="120" y="408"/>
                  </a:cubicBezTo>
                  <a:cubicBezTo>
                    <a:pt x="159" y="527"/>
                    <a:pt x="199" y="646"/>
                    <a:pt x="249" y="766"/>
                  </a:cubicBezTo>
                  <a:cubicBezTo>
                    <a:pt x="279" y="816"/>
                    <a:pt x="308" y="876"/>
                    <a:pt x="338" y="925"/>
                  </a:cubicBezTo>
                  <a:cubicBezTo>
                    <a:pt x="358" y="975"/>
                    <a:pt x="388" y="1015"/>
                    <a:pt x="418" y="1055"/>
                  </a:cubicBezTo>
                  <a:cubicBezTo>
                    <a:pt x="447" y="1094"/>
                    <a:pt x="478" y="1124"/>
                    <a:pt x="517" y="1154"/>
                  </a:cubicBezTo>
                  <a:cubicBezTo>
                    <a:pt x="547" y="1174"/>
                    <a:pt x="577" y="1183"/>
                    <a:pt x="617" y="1194"/>
                  </a:cubicBezTo>
                  <a:lnTo>
                    <a:pt x="666" y="1194"/>
                  </a:lnTo>
                  <a:cubicBezTo>
                    <a:pt x="677" y="1194"/>
                    <a:pt x="686" y="1183"/>
                    <a:pt x="697" y="1174"/>
                  </a:cubicBezTo>
                  <a:cubicBezTo>
                    <a:pt x="726" y="1164"/>
                    <a:pt x="756" y="1144"/>
                    <a:pt x="776" y="1114"/>
                  </a:cubicBezTo>
                  <a:cubicBezTo>
                    <a:pt x="806" y="1084"/>
                    <a:pt x="836" y="1044"/>
                    <a:pt x="865" y="1015"/>
                  </a:cubicBezTo>
                  <a:cubicBezTo>
                    <a:pt x="895" y="965"/>
                    <a:pt x="925" y="925"/>
                    <a:pt x="945" y="885"/>
                  </a:cubicBezTo>
                  <a:cubicBezTo>
                    <a:pt x="1015" y="776"/>
                    <a:pt x="1064" y="666"/>
                    <a:pt x="1124" y="557"/>
                  </a:cubicBezTo>
                  <a:cubicBezTo>
                    <a:pt x="1174" y="458"/>
                    <a:pt x="1223" y="358"/>
                    <a:pt x="1263" y="248"/>
                  </a:cubicBezTo>
                  <a:cubicBezTo>
                    <a:pt x="1293" y="189"/>
                    <a:pt x="1323" y="120"/>
                    <a:pt x="1353" y="60"/>
                  </a:cubicBezTo>
                  <a:cubicBezTo>
                    <a:pt x="1363" y="40"/>
                    <a:pt x="1353" y="20"/>
                    <a:pt x="1333" y="20"/>
                  </a:cubicBezTo>
                  <a:cubicBezTo>
                    <a:pt x="1330" y="17"/>
                    <a:pt x="1325" y="16"/>
                    <a:pt x="1320" y="16"/>
                  </a:cubicBezTo>
                  <a:cubicBezTo>
                    <a:pt x="1308" y="16"/>
                    <a:pt x="1293" y="23"/>
                    <a:pt x="1293" y="30"/>
                  </a:cubicBezTo>
                  <a:cubicBezTo>
                    <a:pt x="1234" y="149"/>
                    <a:pt x="1184" y="268"/>
                    <a:pt x="1134" y="388"/>
                  </a:cubicBezTo>
                  <a:cubicBezTo>
                    <a:pt x="1044" y="557"/>
                    <a:pt x="965" y="726"/>
                    <a:pt x="865" y="885"/>
                  </a:cubicBezTo>
                  <a:cubicBezTo>
                    <a:pt x="825" y="955"/>
                    <a:pt x="776" y="1035"/>
                    <a:pt x="716" y="1084"/>
                  </a:cubicBezTo>
                  <a:cubicBezTo>
                    <a:pt x="706" y="1094"/>
                    <a:pt x="686" y="1104"/>
                    <a:pt x="677" y="1114"/>
                  </a:cubicBezTo>
                  <a:cubicBezTo>
                    <a:pt x="666" y="1124"/>
                    <a:pt x="657" y="1124"/>
                    <a:pt x="657" y="1124"/>
                  </a:cubicBezTo>
                  <a:lnTo>
                    <a:pt x="607" y="1124"/>
                  </a:lnTo>
                  <a:cubicBezTo>
                    <a:pt x="587" y="1114"/>
                    <a:pt x="577" y="1114"/>
                    <a:pt x="567" y="1104"/>
                  </a:cubicBezTo>
                  <a:cubicBezTo>
                    <a:pt x="549" y="1086"/>
                    <a:pt x="522" y="1067"/>
                    <a:pt x="503" y="1049"/>
                  </a:cubicBezTo>
                  <a:lnTo>
                    <a:pt x="503" y="1049"/>
                  </a:lnTo>
                  <a:cubicBezTo>
                    <a:pt x="455" y="991"/>
                    <a:pt x="417" y="933"/>
                    <a:pt x="378" y="865"/>
                  </a:cubicBezTo>
                  <a:lnTo>
                    <a:pt x="378" y="876"/>
                  </a:lnTo>
                  <a:cubicBezTo>
                    <a:pt x="299" y="716"/>
                    <a:pt x="239" y="557"/>
                    <a:pt x="189" y="398"/>
                  </a:cubicBezTo>
                  <a:cubicBezTo>
                    <a:pt x="159" y="328"/>
                    <a:pt x="140" y="248"/>
                    <a:pt x="120" y="179"/>
                  </a:cubicBezTo>
                  <a:cubicBezTo>
                    <a:pt x="109" y="129"/>
                    <a:pt x="89" y="80"/>
                    <a:pt x="80" y="20"/>
                  </a:cubicBezTo>
                  <a:cubicBezTo>
                    <a:pt x="69" y="10"/>
                    <a:pt x="60" y="0"/>
                    <a:pt x="40" y="0"/>
                  </a:cubicBezTo>
                  <a:close/>
                </a:path>
              </a:pathLst>
            </a:custGeom>
            <a:solidFill>
              <a:srgbClr val="604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2"/>
            <p:cNvSpPr/>
            <p:nvPr/>
          </p:nvSpPr>
          <p:spPr>
            <a:xfrm>
              <a:off x="1086080" y="2787724"/>
              <a:ext cx="48438" cy="50166"/>
            </a:xfrm>
            <a:custGeom>
              <a:avLst/>
              <a:gdLst/>
              <a:ahLst/>
              <a:cxnLst/>
              <a:rect l="l" t="t" r="r" b="b"/>
              <a:pathLst>
                <a:path w="925" h="958" extrusionOk="0">
                  <a:moveTo>
                    <a:pt x="885" y="1"/>
                  </a:moveTo>
                  <a:cubicBezTo>
                    <a:pt x="876" y="1"/>
                    <a:pt x="865" y="10"/>
                    <a:pt x="856" y="21"/>
                  </a:cubicBezTo>
                  <a:lnTo>
                    <a:pt x="825" y="110"/>
                  </a:lnTo>
                  <a:cubicBezTo>
                    <a:pt x="816" y="160"/>
                    <a:pt x="796" y="209"/>
                    <a:pt x="786" y="249"/>
                  </a:cubicBezTo>
                  <a:lnTo>
                    <a:pt x="786" y="239"/>
                  </a:lnTo>
                  <a:cubicBezTo>
                    <a:pt x="756" y="339"/>
                    <a:pt x="726" y="438"/>
                    <a:pt x="686" y="538"/>
                  </a:cubicBezTo>
                  <a:cubicBezTo>
                    <a:pt x="657" y="627"/>
                    <a:pt x="617" y="717"/>
                    <a:pt x="567" y="796"/>
                  </a:cubicBezTo>
                  <a:lnTo>
                    <a:pt x="577" y="796"/>
                  </a:lnTo>
                  <a:cubicBezTo>
                    <a:pt x="557" y="816"/>
                    <a:pt x="537" y="846"/>
                    <a:pt x="518" y="866"/>
                  </a:cubicBezTo>
                  <a:cubicBezTo>
                    <a:pt x="518" y="866"/>
                    <a:pt x="507" y="876"/>
                    <a:pt x="498" y="876"/>
                  </a:cubicBezTo>
                  <a:lnTo>
                    <a:pt x="487" y="886"/>
                  </a:lnTo>
                  <a:lnTo>
                    <a:pt x="478" y="886"/>
                  </a:lnTo>
                  <a:cubicBezTo>
                    <a:pt x="467" y="886"/>
                    <a:pt x="467" y="886"/>
                    <a:pt x="458" y="876"/>
                  </a:cubicBezTo>
                  <a:cubicBezTo>
                    <a:pt x="447" y="876"/>
                    <a:pt x="438" y="876"/>
                    <a:pt x="428" y="866"/>
                  </a:cubicBezTo>
                  <a:cubicBezTo>
                    <a:pt x="408" y="856"/>
                    <a:pt x="398" y="836"/>
                    <a:pt x="378" y="826"/>
                  </a:cubicBezTo>
                  <a:cubicBezTo>
                    <a:pt x="338" y="777"/>
                    <a:pt x="308" y="726"/>
                    <a:pt x="268" y="667"/>
                  </a:cubicBezTo>
                  <a:lnTo>
                    <a:pt x="279" y="667"/>
                  </a:lnTo>
                  <a:cubicBezTo>
                    <a:pt x="199" y="518"/>
                    <a:pt x="140" y="368"/>
                    <a:pt x="80" y="209"/>
                  </a:cubicBezTo>
                  <a:cubicBezTo>
                    <a:pt x="80" y="195"/>
                    <a:pt x="64" y="186"/>
                    <a:pt x="47" y="186"/>
                  </a:cubicBezTo>
                  <a:cubicBezTo>
                    <a:pt x="41" y="186"/>
                    <a:pt x="35" y="187"/>
                    <a:pt x="30" y="189"/>
                  </a:cubicBezTo>
                  <a:cubicBezTo>
                    <a:pt x="10" y="200"/>
                    <a:pt x="0" y="220"/>
                    <a:pt x="10" y="239"/>
                  </a:cubicBezTo>
                  <a:cubicBezTo>
                    <a:pt x="60" y="399"/>
                    <a:pt x="120" y="547"/>
                    <a:pt x="199" y="687"/>
                  </a:cubicBezTo>
                  <a:cubicBezTo>
                    <a:pt x="219" y="737"/>
                    <a:pt x="249" y="777"/>
                    <a:pt x="268" y="816"/>
                  </a:cubicBezTo>
                  <a:cubicBezTo>
                    <a:pt x="288" y="846"/>
                    <a:pt x="319" y="876"/>
                    <a:pt x="348" y="896"/>
                  </a:cubicBezTo>
                  <a:cubicBezTo>
                    <a:pt x="383" y="931"/>
                    <a:pt x="425" y="957"/>
                    <a:pt x="475" y="957"/>
                  </a:cubicBezTo>
                  <a:cubicBezTo>
                    <a:pt x="482" y="957"/>
                    <a:pt x="490" y="957"/>
                    <a:pt x="498" y="956"/>
                  </a:cubicBezTo>
                  <a:cubicBezTo>
                    <a:pt x="518" y="956"/>
                    <a:pt x="547" y="936"/>
                    <a:pt x="557" y="925"/>
                  </a:cubicBezTo>
                  <a:cubicBezTo>
                    <a:pt x="587" y="905"/>
                    <a:pt x="597" y="876"/>
                    <a:pt x="617" y="856"/>
                  </a:cubicBezTo>
                  <a:cubicBezTo>
                    <a:pt x="657" y="786"/>
                    <a:pt x="686" y="726"/>
                    <a:pt x="716" y="647"/>
                  </a:cubicBezTo>
                  <a:cubicBezTo>
                    <a:pt x="786" y="488"/>
                    <a:pt x="825" y="329"/>
                    <a:pt x="876" y="160"/>
                  </a:cubicBezTo>
                  <a:lnTo>
                    <a:pt x="885" y="160"/>
                  </a:lnTo>
                  <a:cubicBezTo>
                    <a:pt x="895" y="120"/>
                    <a:pt x="905" y="80"/>
                    <a:pt x="915" y="50"/>
                  </a:cubicBezTo>
                  <a:cubicBezTo>
                    <a:pt x="925" y="30"/>
                    <a:pt x="915" y="10"/>
                    <a:pt x="905" y="10"/>
                  </a:cubicBezTo>
                  <a:cubicBezTo>
                    <a:pt x="895" y="1"/>
                    <a:pt x="895" y="1"/>
                    <a:pt x="885"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2"/>
            <p:cNvSpPr/>
            <p:nvPr/>
          </p:nvSpPr>
          <p:spPr>
            <a:xfrm>
              <a:off x="1080320" y="2841346"/>
              <a:ext cx="75039" cy="74568"/>
            </a:xfrm>
            <a:custGeom>
              <a:avLst/>
              <a:gdLst/>
              <a:ahLst/>
              <a:cxnLst/>
              <a:rect l="l" t="t" r="r" b="b"/>
              <a:pathLst>
                <a:path w="1433" h="1424" extrusionOk="0">
                  <a:moveTo>
                    <a:pt x="1393" y="1"/>
                  </a:moveTo>
                  <a:cubicBezTo>
                    <a:pt x="1383" y="1"/>
                    <a:pt x="1373" y="1"/>
                    <a:pt x="1364" y="21"/>
                  </a:cubicBezTo>
                  <a:cubicBezTo>
                    <a:pt x="1344" y="51"/>
                    <a:pt x="1333" y="80"/>
                    <a:pt x="1324" y="111"/>
                  </a:cubicBezTo>
                  <a:cubicBezTo>
                    <a:pt x="1313" y="150"/>
                    <a:pt x="1294" y="200"/>
                    <a:pt x="1284" y="240"/>
                  </a:cubicBezTo>
                  <a:cubicBezTo>
                    <a:pt x="1244" y="359"/>
                    <a:pt x="1214" y="469"/>
                    <a:pt x="1174" y="578"/>
                  </a:cubicBezTo>
                  <a:cubicBezTo>
                    <a:pt x="1134" y="697"/>
                    <a:pt x="1095" y="816"/>
                    <a:pt x="1045" y="936"/>
                  </a:cubicBezTo>
                  <a:cubicBezTo>
                    <a:pt x="1005" y="1035"/>
                    <a:pt x="966" y="1145"/>
                    <a:pt x="906" y="1234"/>
                  </a:cubicBezTo>
                  <a:cubicBezTo>
                    <a:pt x="886" y="1264"/>
                    <a:pt x="866" y="1294"/>
                    <a:pt x="836" y="1324"/>
                  </a:cubicBezTo>
                  <a:cubicBezTo>
                    <a:pt x="826" y="1334"/>
                    <a:pt x="816" y="1344"/>
                    <a:pt x="807" y="1344"/>
                  </a:cubicBezTo>
                  <a:cubicBezTo>
                    <a:pt x="796" y="1354"/>
                    <a:pt x="787" y="1354"/>
                    <a:pt x="776" y="1354"/>
                  </a:cubicBezTo>
                  <a:cubicBezTo>
                    <a:pt x="776" y="1364"/>
                    <a:pt x="767" y="1364"/>
                    <a:pt x="756" y="1364"/>
                  </a:cubicBezTo>
                  <a:cubicBezTo>
                    <a:pt x="747" y="1364"/>
                    <a:pt x="737" y="1354"/>
                    <a:pt x="717" y="1354"/>
                  </a:cubicBezTo>
                  <a:cubicBezTo>
                    <a:pt x="707" y="1344"/>
                    <a:pt x="687" y="1344"/>
                    <a:pt x="667" y="1334"/>
                  </a:cubicBezTo>
                  <a:lnTo>
                    <a:pt x="677" y="1334"/>
                  </a:lnTo>
                  <a:cubicBezTo>
                    <a:pt x="647" y="1314"/>
                    <a:pt x="617" y="1284"/>
                    <a:pt x="597" y="1264"/>
                  </a:cubicBezTo>
                  <a:cubicBezTo>
                    <a:pt x="528" y="1194"/>
                    <a:pt x="478" y="1105"/>
                    <a:pt x="429" y="1015"/>
                  </a:cubicBezTo>
                  <a:lnTo>
                    <a:pt x="418" y="1006"/>
                  </a:lnTo>
                  <a:cubicBezTo>
                    <a:pt x="339" y="856"/>
                    <a:pt x="269" y="688"/>
                    <a:pt x="210" y="528"/>
                  </a:cubicBezTo>
                  <a:cubicBezTo>
                    <a:pt x="180" y="449"/>
                    <a:pt x="160" y="379"/>
                    <a:pt x="140" y="310"/>
                  </a:cubicBezTo>
                  <a:cubicBezTo>
                    <a:pt x="120" y="259"/>
                    <a:pt x="110" y="220"/>
                    <a:pt x="90" y="170"/>
                  </a:cubicBezTo>
                  <a:cubicBezTo>
                    <a:pt x="83" y="156"/>
                    <a:pt x="70" y="146"/>
                    <a:pt x="56" y="146"/>
                  </a:cubicBezTo>
                  <a:cubicBezTo>
                    <a:pt x="51" y="146"/>
                    <a:pt x="46" y="148"/>
                    <a:pt x="40" y="150"/>
                  </a:cubicBezTo>
                  <a:cubicBezTo>
                    <a:pt x="11" y="150"/>
                    <a:pt x="0" y="180"/>
                    <a:pt x="11" y="200"/>
                  </a:cubicBezTo>
                  <a:cubicBezTo>
                    <a:pt x="31" y="240"/>
                    <a:pt x="40" y="279"/>
                    <a:pt x="60" y="319"/>
                  </a:cubicBezTo>
                  <a:cubicBezTo>
                    <a:pt x="70" y="369"/>
                    <a:pt x="90" y="419"/>
                    <a:pt x="110" y="478"/>
                  </a:cubicBezTo>
                  <a:cubicBezTo>
                    <a:pt x="160" y="608"/>
                    <a:pt x="219" y="737"/>
                    <a:pt x="279" y="867"/>
                  </a:cubicBezTo>
                  <a:lnTo>
                    <a:pt x="369" y="1046"/>
                  </a:lnTo>
                  <a:cubicBezTo>
                    <a:pt x="389" y="1085"/>
                    <a:pt x="418" y="1135"/>
                    <a:pt x="448" y="1185"/>
                  </a:cubicBezTo>
                  <a:cubicBezTo>
                    <a:pt x="478" y="1225"/>
                    <a:pt x="508" y="1264"/>
                    <a:pt x="548" y="1304"/>
                  </a:cubicBezTo>
                  <a:cubicBezTo>
                    <a:pt x="568" y="1334"/>
                    <a:pt x="597" y="1364"/>
                    <a:pt x="637" y="1384"/>
                  </a:cubicBezTo>
                  <a:cubicBezTo>
                    <a:pt x="657" y="1393"/>
                    <a:pt x="667" y="1404"/>
                    <a:pt x="687" y="1413"/>
                  </a:cubicBezTo>
                  <a:cubicBezTo>
                    <a:pt x="707" y="1424"/>
                    <a:pt x="717" y="1424"/>
                    <a:pt x="737" y="1424"/>
                  </a:cubicBezTo>
                  <a:cubicBezTo>
                    <a:pt x="767" y="1424"/>
                    <a:pt x="796" y="1424"/>
                    <a:pt x="826" y="1413"/>
                  </a:cubicBezTo>
                  <a:cubicBezTo>
                    <a:pt x="856" y="1393"/>
                    <a:pt x="886" y="1374"/>
                    <a:pt x="906" y="1354"/>
                  </a:cubicBezTo>
                  <a:cubicBezTo>
                    <a:pt x="935" y="1324"/>
                    <a:pt x="955" y="1284"/>
                    <a:pt x="975" y="1254"/>
                  </a:cubicBezTo>
                  <a:cubicBezTo>
                    <a:pt x="1035" y="1155"/>
                    <a:pt x="1075" y="1055"/>
                    <a:pt x="1115" y="956"/>
                  </a:cubicBezTo>
                  <a:cubicBezTo>
                    <a:pt x="1165" y="836"/>
                    <a:pt x="1204" y="717"/>
                    <a:pt x="1244" y="588"/>
                  </a:cubicBezTo>
                  <a:cubicBezTo>
                    <a:pt x="1274" y="478"/>
                    <a:pt x="1313" y="369"/>
                    <a:pt x="1344" y="259"/>
                  </a:cubicBezTo>
                  <a:cubicBezTo>
                    <a:pt x="1364" y="220"/>
                    <a:pt x="1373" y="170"/>
                    <a:pt x="1393" y="131"/>
                  </a:cubicBezTo>
                  <a:lnTo>
                    <a:pt x="1423" y="41"/>
                  </a:lnTo>
                  <a:cubicBezTo>
                    <a:pt x="1433" y="31"/>
                    <a:pt x="1423" y="11"/>
                    <a:pt x="1403"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2"/>
            <p:cNvSpPr/>
            <p:nvPr/>
          </p:nvSpPr>
          <p:spPr>
            <a:xfrm>
              <a:off x="1090740" y="2924711"/>
              <a:ext cx="79228" cy="78600"/>
            </a:xfrm>
            <a:custGeom>
              <a:avLst/>
              <a:gdLst/>
              <a:ahLst/>
              <a:cxnLst/>
              <a:rect l="l" t="t" r="r" b="b"/>
              <a:pathLst>
                <a:path w="1513" h="1501" extrusionOk="0">
                  <a:moveTo>
                    <a:pt x="1473" y="0"/>
                  </a:moveTo>
                  <a:cubicBezTo>
                    <a:pt x="1463" y="0"/>
                    <a:pt x="1453" y="0"/>
                    <a:pt x="1443" y="20"/>
                  </a:cubicBezTo>
                  <a:cubicBezTo>
                    <a:pt x="1413" y="90"/>
                    <a:pt x="1393" y="159"/>
                    <a:pt x="1373" y="230"/>
                  </a:cubicBezTo>
                  <a:cubicBezTo>
                    <a:pt x="1333" y="349"/>
                    <a:pt x="1293" y="458"/>
                    <a:pt x="1254" y="568"/>
                  </a:cubicBezTo>
                  <a:cubicBezTo>
                    <a:pt x="1214" y="697"/>
                    <a:pt x="1165" y="816"/>
                    <a:pt x="1114" y="935"/>
                  </a:cubicBezTo>
                  <a:cubicBezTo>
                    <a:pt x="1065" y="1045"/>
                    <a:pt x="1015" y="1154"/>
                    <a:pt x="955" y="1254"/>
                  </a:cubicBezTo>
                  <a:lnTo>
                    <a:pt x="955" y="1244"/>
                  </a:lnTo>
                  <a:cubicBezTo>
                    <a:pt x="935" y="1284"/>
                    <a:pt x="906" y="1333"/>
                    <a:pt x="866" y="1363"/>
                  </a:cubicBezTo>
                  <a:cubicBezTo>
                    <a:pt x="856" y="1373"/>
                    <a:pt x="836" y="1383"/>
                    <a:pt x="826" y="1393"/>
                  </a:cubicBezTo>
                  <a:cubicBezTo>
                    <a:pt x="816" y="1403"/>
                    <a:pt x="816" y="1403"/>
                    <a:pt x="806" y="1403"/>
                  </a:cubicBezTo>
                  <a:lnTo>
                    <a:pt x="736" y="1403"/>
                  </a:lnTo>
                  <a:cubicBezTo>
                    <a:pt x="717" y="1393"/>
                    <a:pt x="697" y="1383"/>
                    <a:pt x="687" y="1373"/>
                  </a:cubicBezTo>
                  <a:cubicBezTo>
                    <a:pt x="657" y="1353"/>
                    <a:pt x="627" y="1333"/>
                    <a:pt x="608" y="1304"/>
                  </a:cubicBezTo>
                  <a:cubicBezTo>
                    <a:pt x="528" y="1224"/>
                    <a:pt x="468" y="1125"/>
                    <a:pt x="409" y="1025"/>
                  </a:cubicBezTo>
                  <a:lnTo>
                    <a:pt x="409" y="1025"/>
                  </a:lnTo>
                  <a:lnTo>
                    <a:pt x="418" y="1035"/>
                  </a:lnTo>
                  <a:cubicBezTo>
                    <a:pt x="339" y="896"/>
                    <a:pt x="279" y="747"/>
                    <a:pt x="219" y="608"/>
                  </a:cubicBezTo>
                  <a:cubicBezTo>
                    <a:pt x="190" y="548"/>
                    <a:pt x="170" y="478"/>
                    <a:pt x="140" y="418"/>
                  </a:cubicBezTo>
                  <a:cubicBezTo>
                    <a:pt x="120" y="378"/>
                    <a:pt x="100" y="329"/>
                    <a:pt x="90" y="289"/>
                  </a:cubicBezTo>
                  <a:cubicBezTo>
                    <a:pt x="83" y="266"/>
                    <a:pt x="64" y="255"/>
                    <a:pt x="47" y="255"/>
                  </a:cubicBezTo>
                  <a:cubicBezTo>
                    <a:pt x="41" y="255"/>
                    <a:pt x="36" y="257"/>
                    <a:pt x="31" y="259"/>
                  </a:cubicBezTo>
                  <a:cubicBezTo>
                    <a:pt x="11" y="269"/>
                    <a:pt x="0" y="299"/>
                    <a:pt x="0" y="319"/>
                  </a:cubicBezTo>
                  <a:cubicBezTo>
                    <a:pt x="20" y="358"/>
                    <a:pt x="40" y="409"/>
                    <a:pt x="51" y="458"/>
                  </a:cubicBezTo>
                  <a:cubicBezTo>
                    <a:pt x="80" y="508"/>
                    <a:pt x="100" y="568"/>
                    <a:pt x="120" y="627"/>
                  </a:cubicBezTo>
                  <a:cubicBezTo>
                    <a:pt x="170" y="756"/>
                    <a:pt x="230" y="896"/>
                    <a:pt x="299" y="1015"/>
                  </a:cubicBezTo>
                  <a:cubicBezTo>
                    <a:pt x="329" y="1075"/>
                    <a:pt x="358" y="1134"/>
                    <a:pt x="398" y="1184"/>
                  </a:cubicBezTo>
                  <a:cubicBezTo>
                    <a:pt x="429" y="1234"/>
                    <a:pt x="458" y="1284"/>
                    <a:pt x="488" y="1324"/>
                  </a:cubicBezTo>
                  <a:cubicBezTo>
                    <a:pt x="548" y="1393"/>
                    <a:pt x="617" y="1463"/>
                    <a:pt x="707" y="1492"/>
                  </a:cubicBezTo>
                  <a:cubicBezTo>
                    <a:pt x="727" y="1498"/>
                    <a:pt x="747" y="1500"/>
                    <a:pt x="767" y="1500"/>
                  </a:cubicBezTo>
                  <a:cubicBezTo>
                    <a:pt x="787" y="1500"/>
                    <a:pt x="806" y="1498"/>
                    <a:pt x="826" y="1492"/>
                  </a:cubicBezTo>
                  <a:cubicBezTo>
                    <a:pt x="856" y="1483"/>
                    <a:pt x="876" y="1463"/>
                    <a:pt x="906" y="1453"/>
                  </a:cubicBezTo>
                  <a:cubicBezTo>
                    <a:pt x="966" y="1393"/>
                    <a:pt x="1015" y="1313"/>
                    <a:pt x="1055" y="1244"/>
                  </a:cubicBezTo>
                  <a:cubicBezTo>
                    <a:pt x="1105" y="1145"/>
                    <a:pt x="1154" y="1035"/>
                    <a:pt x="1194" y="926"/>
                  </a:cubicBezTo>
                  <a:cubicBezTo>
                    <a:pt x="1244" y="806"/>
                    <a:pt x="1284" y="687"/>
                    <a:pt x="1324" y="568"/>
                  </a:cubicBezTo>
                  <a:cubicBezTo>
                    <a:pt x="1364" y="468"/>
                    <a:pt x="1403" y="358"/>
                    <a:pt x="1433" y="249"/>
                  </a:cubicBezTo>
                  <a:cubicBezTo>
                    <a:pt x="1453" y="179"/>
                    <a:pt x="1483" y="110"/>
                    <a:pt x="1503" y="40"/>
                  </a:cubicBezTo>
                  <a:cubicBezTo>
                    <a:pt x="1512" y="31"/>
                    <a:pt x="1503" y="11"/>
                    <a:pt x="1492"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2"/>
            <p:cNvSpPr/>
            <p:nvPr/>
          </p:nvSpPr>
          <p:spPr>
            <a:xfrm>
              <a:off x="1105298" y="3014308"/>
              <a:ext cx="78181" cy="82737"/>
            </a:xfrm>
            <a:custGeom>
              <a:avLst/>
              <a:gdLst/>
              <a:ahLst/>
              <a:cxnLst/>
              <a:rect l="l" t="t" r="r" b="b"/>
              <a:pathLst>
                <a:path w="1493" h="1580" extrusionOk="0">
                  <a:moveTo>
                    <a:pt x="1444" y="0"/>
                  </a:moveTo>
                  <a:cubicBezTo>
                    <a:pt x="1433" y="0"/>
                    <a:pt x="1424" y="11"/>
                    <a:pt x="1424" y="20"/>
                  </a:cubicBezTo>
                  <a:cubicBezTo>
                    <a:pt x="1404" y="70"/>
                    <a:pt x="1393" y="120"/>
                    <a:pt x="1384" y="159"/>
                  </a:cubicBezTo>
                  <a:cubicBezTo>
                    <a:pt x="1364" y="229"/>
                    <a:pt x="1354" y="299"/>
                    <a:pt x="1334" y="369"/>
                  </a:cubicBezTo>
                  <a:cubicBezTo>
                    <a:pt x="1284" y="548"/>
                    <a:pt x="1245" y="727"/>
                    <a:pt x="1185" y="906"/>
                  </a:cubicBezTo>
                  <a:lnTo>
                    <a:pt x="1185" y="895"/>
                  </a:lnTo>
                  <a:cubicBezTo>
                    <a:pt x="1165" y="985"/>
                    <a:pt x="1125" y="1074"/>
                    <a:pt x="1095" y="1164"/>
                  </a:cubicBezTo>
                  <a:cubicBezTo>
                    <a:pt x="1066" y="1244"/>
                    <a:pt x="1035" y="1313"/>
                    <a:pt x="986" y="1383"/>
                  </a:cubicBezTo>
                  <a:cubicBezTo>
                    <a:pt x="976" y="1413"/>
                    <a:pt x="956" y="1433"/>
                    <a:pt x="926" y="1452"/>
                  </a:cubicBezTo>
                  <a:cubicBezTo>
                    <a:pt x="926" y="1463"/>
                    <a:pt x="916" y="1472"/>
                    <a:pt x="906" y="1483"/>
                  </a:cubicBezTo>
                  <a:cubicBezTo>
                    <a:pt x="896" y="1483"/>
                    <a:pt x="887" y="1483"/>
                    <a:pt x="867" y="1492"/>
                  </a:cubicBezTo>
                  <a:lnTo>
                    <a:pt x="827" y="1492"/>
                  </a:lnTo>
                  <a:cubicBezTo>
                    <a:pt x="817" y="1492"/>
                    <a:pt x="797" y="1492"/>
                    <a:pt x="787" y="1483"/>
                  </a:cubicBezTo>
                  <a:cubicBezTo>
                    <a:pt x="757" y="1472"/>
                    <a:pt x="737" y="1463"/>
                    <a:pt x="717" y="1452"/>
                  </a:cubicBezTo>
                  <a:lnTo>
                    <a:pt x="717" y="1452"/>
                  </a:lnTo>
                  <a:lnTo>
                    <a:pt x="727" y="1463"/>
                  </a:lnTo>
                  <a:cubicBezTo>
                    <a:pt x="688" y="1433"/>
                    <a:pt x="657" y="1403"/>
                    <a:pt x="618" y="1373"/>
                  </a:cubicBezTo>
                  <a:cubicBezTo>
                    <a:pt x="538" y="1284"/>
                    <a:pt x="469" y="1174"/>
                    <a:pt x="409" y="1065"/>
                  </a:cubicBezTo>
                  <a:lnTo>
                    <a:pt x="409" y="1065"/>
                  </a:lnTo>
                  <a:lnTo>
                    <a:pt x="419" y="1074"/>
                  </a:lnTo>
                  <a:cubicBezTo>
                    <a:pt x="339" y="935"/>
                    <a:pt x="279" y="786"/>
                    <a:pt x="220" y="647"/>
                  </a:cubicBezTo>
                  <a:cubicBezTo>
                    <a:pt x="170" y="537"/>
                    <a:pt x="131" y="418"/>
                    <a:pt x="91" y="309"/>
                  </a:cubicBezTo>
                  <a:cubicBezTo>
                    <a:pt x="83" y="294"/>
                    <a:pt x="71" y="285"/>
                    <a:pt x="53" y="285"/>
                  </a:cubicBezTo>
                  <a:cubicBezTo>
                    <a:pt x="46" y="285"/>
                    <a:pt x="39" y="286"/>
                    <a:pt x="31" y="289"/>
                  </a:cubicBezTo>
                  <a:cubicBezTo>
                    <a:pt x="11" y="289"/>
                    <a:pt x="1" y="319"/>
                    <a:pt x="11" y="338"/>
                  </a:cubicBezTo>
                  <a:cubicBezTo>
                    <a:pt x="51" y="468"/>
                    <a:pt x="100" y="597"/>
                    <a:pt x="151" y="716"/>
                  </a:cubicBezTo>
                  <a:cubicBezTo>
                    <a:pt x="210" y="866"/>
                    <a:pt x="279" y="1025"/>
                    <a:pt x="369" y="1164"/>
                  </a:cubicBezTo>
                  <a:cubicBezTo>
                    <a:pt x="429" y="1264"/>
                    <a:pt x="489" y="1363"/>
                    <a:pt x="568" y="1443"/>
                  </a:cubicBezTo>
                  <a:cubicBezTo>
                    <a:pt x="608" y="1483"/>
                    <a:pt x="648" y="1512"/>
                    <a:pt x="688" y="1532"/>
                  </a:cubicBezTo>
                  <a:cubicBezTo>
                    <a:pt x="708" y="1542"/>
                    <a:pt x="717" y="1552"/>
                    <a:pt x="737" y="1562"/>
                  </a:cubicBezTo>
                  <a:cubicBezTo>
                    <a:pt x="757" y="1572"/>
                    <a:pt x="777" y="1572"/>
                    <a:pt x="797" y="1572"/>
                  </a:cubicBezTo>
                  <a:cubicBezTo>
                    <a:pt x="807" y="1577"/>
                    <a:pt x="817" y="1580"/>
                    <a:pt x="828" y="1580"/>
                  </a:cubicBezTo>
                  <a:cubicBezTo>
                    <a:pt x="839" y="1580"/>
                    <a:pt x="852" y="1577"/>
                    <a:pt x="867" y="1572"/>
                  </a:cubicBezTo>
                  <a:cubicBezTo>
                    <a:pt x="887" y="1572"/>
                    <a:pt x="896" y="1572"/>
                    <a:pt x="916" y="1562"/>
                  </a:cubicBezTo>
                  <a:cubicBezTo>
                    <a:pt x="946" y="1552"/>
                    <a:pt x="976" y="1532"/>
                    <a:pt x="996" y="1512"/>
                  </a:cubicBezTo>
                  <a:cubicBezTo>
                    <a:pt x="1015" y="1483"/>
                    <a:pt x="1046" y="1452"/>
                    <a:pt x="1066" y="1413"/>
                  </a:cubicBezTo>
                  <a:lnTo>
                    <a:pt x="1125" y="1293"/>
                  </a:lnTo>
                  <a:cubicBezTo>
                    <a:pt x="1175" y="1194"/>
                    <a:pt x="1214" y="1074"/>
                    <a:pt x="1245" y="965"/>
                  </a:cubicBezTo>
                  <a:cubicBezTo>
                    <a:pt x="1284" y="846"/>
                    <a:pt x="1314" y="727"/>
                    <a:pt x="1344" y="607"/>
                  </a:cubicBezTo>
                  <a:cubicBezTo>
                    <a:pt x="1374" y="498"/>
                    <a:pt x="1404" y="378"/>
                    <a:pt x="1433" y="269"/>
                  </a:cubicBezTo>
                  <a:cubicBezTo>
                    <a:pt x="1453" y="199"/>
                    <a:pt x="1463" y="130"/>
                    <a:pt x="1483" y="60"/>
                  </a:cubicBezTo>
                  <a:cubicBezTo>
                    <a:pt x="1493" y="60"/>
                    <a:pt x="1493" y="50"/>
                    <a:pt x="1493" y="50"/>
                  </a:cubicBezTo>
                  <a:lnTo>
                    <a:pt x="1493" y="20"/>
                  </a:lnTo>
                  <a:lnTo>
                    <a:pt x="1473" y="0"/>
                  </a:ln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2"/>
            <p:cNvSpPr/>
            <p:nvPr/>
          </p:nvSpPr>
          <p:spPr>
            <a:xfrm>
              <a:off x="1125092" y="3105475"/>
              <a:ext cx="55821" cy="45558"/>
            </a:xfrm>
            <a:custGeom>
              <a:avLst/>
              <a:gdLst/>
              <a:ahLst/>
              <a:cxnLst/>
              <a:rect l="l" t="t" r="r" b="b"/>
              <a:pathLst>
                <a:path w="1066" h="870" extrusionOk="0">
                  <a:moveTo>
                    <a:pt x="225" y="409"/>
                  </a:moveTo>
                  <a:cubicBezTo>
                    <a:pt x="227" y="412"/>
                    <a:pt x="228" y="415"/>
                    <a:pt x="230" y="418"/>
                  </a:cubicBezTo>
                  <a:cubicBezTo>
                    <a:pt x="230" y="413"/>
                    <a:pt x="228" y="411"/>
                    <a:pt x="225" y="409"/>
                  </a:cubicBezTo>
                  <a:close/>
                  <a:moveTo>
                    <a:pt x="1026" y="0"/>
                  </a:moveTo>
                  <a:cubicBezTo>
                    <a:pt x="1015" y="0"/>
                    <a:pt x="1006" y="10"/>
                    <a:pt x="996" y="20"/>
                  </a:cubicBezTo>
                  <a:cubicBezTo>
                    <a:pt x="986" y="60"/>
                    <a:pt x="966" y="100"/>
                    <a:pt x="956" y="140"/>
                  </a:cubicBezTo>
                  <a:cubicBezTo>
                    <a:pt x="946" y="189"/>
                    <a:pt x="926" y="239"/>
                    <a:pt x="916" y="288"/>
                  </a:cubicBezTo>
                  <a:cubicBezTo>
                    <a:pt x="887" y="368"/>
                    <a:pt x="867" y="448"/>
                    <a:pt x="836" y="518"/>
                  </a:cubicBezTo>
                  <a:cubicBezTo>
                    <a:pt x="807" y="587"/>
                    <a:pt x="777" y="646"/>
                    <a:pt x="747" y="706"/>
                  </a:cubicBezTo>
                  <a:cubicBezTo>
                    <a:pt x="727" y="726"/>
                    <a:pt x="708" y="746"/>
                    <a:pt x="697" y="766"/>
                  </a:cubicBezTo>
                  <a:cubicBezTo>
                    <a:pt x="688" y="776"/>
                    <a:pt x="677" y="786"/>
                    <a:pt x="668" y="786"/>
                  </a:cubicBezTo>
                  <a:cubicBezTo>
                    <a:pt x="657" y="796"/>
                    <a:pt x="648" y="796"/>
                    <a:pt x="648" y="796"/>
                  </a:cubicBezTo>
                  <a:cubicBezTo>
                    <a:pt x="628" y="806"/>
                    <a:pt x="618" y="806"/>
                    <a:pt x="608" y="806"/>
                  </a:cubicBezTo>
                  <a:cubicBezTo>
                    <a:pt x="588" y="796"/>
                    <a:pt x="578" y="796"/>
                    <a:pt x="558" y="796"/>
                  </a:cubicBezTo>
                  <a:cubicBezTo>
                    <a:pt x="538" y="786"/>
                    <a:pt x="528" y="776"/>
                    <a:pt x="509" y="766"/>
                  </a:cubicBezTo>
                  <a:cubicBezTo>
                    <a:pt x="469" y="746"/>
                    <a:pt x="439" y="716"/>
                    <a:pt x="419" y="686"/>
                  </a:cubicBezTo>
                  <a:lnTo>
                    <a:pt x="419" y="697"/>
                  </a:lnTo>
                  <a:cubicBezTo>
                    <a:pt x="339" y="607"/>
                    <a:pt x="279" y="507"/>
                    <a:pt x="220" y="408"/>
                  </a:cubicBezTo>
                  <a:lnTo>
                    <a:pt x="220" y="408"/>
                  </a:lnTo>
                  <a:cubicBezTo>
                    <a:pt x="220" y="408"/>
                    <a:pt x="223" y="408"/>
                    <a:pt x="225" y="409"/>
                  </a:cubicBezTo>
                  <a:lnTo>
                    <a:pt x="225" y="409"/>
                  </a:lnTo>
                  <a:cubicBezTo>
                    <a:pt x="168" y="302"/>
                    <a:pt x="119" y="196"/>
                    <a:pt x="80" y="89"/>
                  </a:cubicBezTo>
                  <a:cubicBezTo>
                    <a:pt x="71" y="80"/>
                    <a:pt x="51" y="70"/>
                    <a:pt x="31" y="70"/>
                  </a:cubicBezTo>
                  <a:cubicBezTo>
                    <a:pt x="11" y="80"/>
                    <a:pt x="1" y="100"/>
                    <a:pt x="11" y="120"/>
                  </a:cubicBezTo>
                  <a:lnTo>
                    <a:pt x="100" y="328"/>
                  </a:lnTo>
                  <a:cubicBezTo>
                    <a:pt x="140" y="408"/>
                    <a:pt x="190" y="498"/>
                    <a:pt x="240" y="577"/>
                  </a:cubicBezTo>
                  <a:cubicBezTo>
                    <a:pt x="270" y="617"/>
                    <a:pt x="290" y="657"/>
                    <a:pt x="330" y="686"/>
                  </a:cubicBezTo>
                  <a:cubicBezTo>
                    <a:pt x="349" y="726"/>
                    <a:pt x="379" y="756"/>
                    <a:pt x="409" y="786"/>
                  </a:cubicBezTo>
                  <a:cubicBezTo>
                    <a:pt x="469" y="826"/>
                    <a:pt x="528" y="865"/>
                    <a:pt x="598" y="865"/>
                  </a:cubicBezTo>
                  <a:cubicBezTo>
                    <a:pt x="604" y="869"/>
                    <a:pt x="611" y="870"/>
                    <a:pt x="618" y="870"/>
                  </a:cubicBezTo>
                  <a:cubicBezTo>
                    <a:pt x="631" y="870"/>
                    <a:pt x="644" y="865"/>
                    <a:pt x="657" y="865"/>
                  </a:cubicBezTo>
                  <a:cubicBezTo>
                    <a:pt x="668" y="865"/>
                    <a:pt x="677" y="865"/>
                    <a:pt x="688" y="856"/>
                  </a:cubicBezTo>
                  <a:cubicBezTo>
                    <a:pt x="697" y="845"/>
                    <a:pt x="708" y="845"/>
                    <a:pt x="727" y="836"/>
                  </a:cubicBezTo>
                  <a:cubicBezTo>
                    <a:pt x="737" y="826"/>
                    <a:pt x="747" y="816"/>
                    <a:pt x="747" y="806"/>
                  </a:cubicBezTo>
                  <a:cubicBezTo>
                    <a:pt x="777" y="786"/>
                    <a:pt x="797" y="756"/>
                    <a:pt x="807" y="726"/>
                  </a:cubicBezTo>
                  <a:cubicBezTo>
                    <a:pt x="827" y="686"/>
                    <a:pt x="847" y="657"/>
                    <a:pt x="867" y="617"/>
                  </a:cubicBezTo>
                  <a:cubicBezTo>
                    <a:pt x="936" y="458"/>
                    <a:pt x="976" y="299"/>
                    <a:pt x="1026" y="140"/>
                  </a:cubicBezTo>
                  <a:cubicBezTo>
                    <a:pt x="1026" y="129"/>
                    <a:pt x="1026" y="129"/>
                    <a:pt x="1035" y="129"/>
                  </a:cubicBezTo>
                  <a:cubicBezTo>
                    <a:pt x="1035" y="100"/>
                    <a:pt x="1046" y="80"/>
                    <a:pt x="1055" y="50"/>
                  </a:cubicBezTo>
                  <a:cubicBezTo>
                    <a:pt x="1066" y="30"/>
                    <a:pt x="1055" y="10"/>
                    <a:pt x="1046" y="10"/>
                  </a:cubicBezTo>
                  <a:cubicBezTo>
                    <a:pt x="1035" y="10"/>
                    <a:pt x="1035" y="0"/>
                    <a:pt x="1026"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2"/>
            <p:cNvSpPr/>
            <p:nvPr/>
          </p:nvSpPr>
          <p:spPr>
            <a:xfrm>
              <a:off x="757385" y="2804900"/>
              <a:ext cx="50585" cy="54303"/>
            </a:xfrm>
            <a:custGeom>
              <a:avLst/>
              <a:gdLst/>
              <a:ahLst/>
              <a:cxnLst/>
              <a:rect l="l" t="t" r="r" b="b"/>
              <a:pathLst>
                <a:path w="966" h="1037" extrusionOk="0">
                  <a:moveTo>
                    <a:pt x="866" y="1"/>
                  </a:moveTo>
                  <a:cubicBezTo>
                    <a:pt x="846" y="1"/>
                    <a:pt x="836" y="11"/>
                    <a:pt x="836" y="31"/>
                  </a:cubicBezTo>
                  <a:cubicBezTo>
                    <a:pt x="836" y="71"/>
                    <a:pt x="846" y="110"/>
                    <a:pt x="856" y="150"/>
                  </a:cubicBezTo>
                  <a:cubicBezTo>
                    <a:pt x="856" y="200"/>
                    <a:pt x="866" y="259"/>
                    <a:pt x="876" y="319"/>
                  </a:cubicBezTo>
                  <a:cubicBezTo>
                    <a:pt x="886" y="449"/>
                    <a:pt x="906" y="588"/>
                    <a:pt x="896" y="717"/>
                  </a:cubicBezTo>
                  <a:lnTo>
                    <a:pt x="896" y="707"/>
                  </a:lnTo>
                  <a:cubicBezTo>
                    <a:pt x="896" y="767"/>
                    <a:pt x="896" y="827"/>
                    <a:pt x="876" y="876"/>
                  </a:cubicBezTo>
                  <a:cubicBezTo>
                    <a:pt x="876" y="886"/>
                    <a:pt x="866" y="906"/>
                    <a:pt x="856" y="916"/>
                  </a:cubicBezTo>
                  <a:cubicBezTo>
                    <a:pt x="856" y="926"/>
                    <a:pt x="846" y="936"/>
                    <a:pt x="846" y="936"/>
                  </a:cubicBezTo>
                  <a:cubicBezTo>
                    <a:pt x="836" y="936"/>
                    <a:pt x="836" y="946"/>
                    <a:pt x="836" y="946"/>
                  </a:cubicBezTo>
                  <a:cubicBezTo>
                    <a:pt x="826" y="946"/>
                    <a:pt x="826" y="946"/>
                    <a:pt x="816" y="955"/>
                  </a:cubicBezTo>
                  <a:lnTo>
                    <a:pt x="796" y="955"/>
                  </a:lnTo>
                  <a:cubicBezTo>
                    <a:pt x="787" y="955"/>
                    <a:pt x="767" y="946"/>
                    <a:pt x="756" y="946"/>
                  </a:cubicBezTo>
                  <a:cubicBezTo>
                    <a:pt x="736" y="936"/>
                    <a:pt x="707" y="926"/>
                    <a:pt x="687" y="916"/>
                  </a:cubicBezTo>
                  <a:cubicBezTo>
                    <a:pt x="608" y="856"/>
                    <a:pt x="538" y="787"/>
                    <a:pt x="468" y="717"/>
                  </a:cubicBezTo>
                  <a:cubicBezTo>
                    <a:pt x="389" y="628"/>
                    <a:pt x="309" y="538"/>
                    <a:pt x="239" y="438"/>
                  </a:cubicBezTo>
                  <a:cubicBezTo>
                    <a:pt x="179" y="369"/>
                    <a:pt x="130" y="299"/>
                    <a:pt x="90" y="230"/>
                  </a:cubicBezTo>
                  <a:cubicBezTo>
                    <a:pt x="78" y="217"/>
                    <a:pt x="62" y="209"/>
                    <a:pt x="46" y="209"/>
                  </a:cubicBezTo>
                  <a:cubicBezTo>
                    <a:pt x="37" y="209"/>
                    <a:pt x="28" y="212"/>
                    <a:pt x="20" y="219"/>
                  </a:cubicBezTo>
                  <a:cubicBezTo>
                    <a:pt x="0" y="239"/>
                    <a:pt x="0" y="259"/>
                    <a:pt x="11" y="279"/>
                  </a:cubicBezTo>
                  <a:cubicBezTo>
                    <a:pt x="60" y="349"/>
                    <a:pt x="100" y="418"/>
                    <a:pt x="150" y="478"/>
                  </a:cubicBezTo>
                  <a:cubicBezTo>
                    <a:pt x="219" y="577"/>
                    <a:pt x="289" y="657"/>
                    <a:pt x="369" y="747"/>
                  </a:cubicBezTo>
                  <a:lnTo>
                    <a:pt x="488" y="866"/>
                  </a:lnTo>
                  <a:cubicBezTo>
                    <a:pt x="528" y="906"/>
                    <a:pt x="568" y="936"/>
                    <a:pt x="617" y="966"/>
                  </a:cubicBezTo>
                  <a:cubicBezTo>
                    <a:pt x="670" y="1001"/>
                    <a:pt x="732" y="1037"/>
                    <a:pt x="801" y="1037"/>
                  </a:cubicBezTo>
                  <a:cubicBezTo>
                    <a:pt x="809" y="1037"/>
                    <a:pt x="818" y="1036"/>
                    <a:pt x="826" y="1035"/>
                  </a:cubicBezTo>
                  <a:cubicBezTo>
                    <a:pt x="856" y="1025"/>
                    <a:pt x="886" y="1015"/>
                    <a:pt x="906" y="986"/>
                  </a:cubicBezTo>
                  <a:cubicBezTo>
                    <a:pt x="926" y="955"/>
                    <a:pt x="946" y="926"/>
                    <a:pt x="955" y="886"/>
                  </a:cubicBezTo>
                  <a:cubicBezTo>
                    <a:pt x="966" y="846"/>
                    <a:pt x="966" y="796"/>
                    <a:pt x="966" y="747"/>
                  </a:cubicBezTo>
                  <a:lnTo>
                    <a:pt x="966" y="597"/>
                  </a:lnTo>
                  <a:cubicBezTo>
                    <a:pt x="966" y="478"/>
                    <a:pt x="946" y="359"/>
                    <a:pt x="935" y="250"/>
                  </a:cubicBezTo>
                  <a:cubicBezTo>
                    <a:pt x="926" y="170"/>
                    <a:pt x="906" y="100"/>
                    <a:pt x="906" y="31"/>
                  </a:cubicBezTo>
                  <a:cubicBezTo>
                    <a:pt x="896" y="11"/>
                    <a:pt x="886" y="1"/>
                    <a:pt x="866"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2"/>
            <p:cNvSpPr/>
            <p:nvPr/>
          </p:nvSpPr>
          <p:spPr>
            <a:xfrm>
              <a:off x="763616" y="2846583"/>
              <a:ext cx="87083" cy="83993"/>
            </a:xfrm>
            <a:custGeom>
              <a:avLst/>
              <a:gdLst/>
              <a:ahLst/>
              <a:cxnLst/>
              <a:rect l="l" t="t" r="r" b="b"/>
              <a:pathLst>
                <a:path w="1663" h="1604" extrusionOk="0">
                  <a:moveTo>
                    <a:pt x="1622" y="0"/>
                  </a:moveTo>
                  <a:cubicBezTo>
                    <a:pt x="1612" y="0"/>
                    <a:pt x="1603" y="0"/>
                    <a:pt x="1603" y="11"/>
                  </a:cubicBezTo>
                  <a:cubicBezTo>
                    <a:pt x="1592" y="20"/>
                    <a:pt x="1592" y="31"/>
                    <a:pt x="1592" y="40"/>
                  </a:cubicBezTo>
                  <a:cubicBezTo>
                    <a:pt x="1592" y="110"/>
                    <a:pt x="1592" y="190"/>
                    <a:pt x="1583" y="269"/>
                  </a:cubicBezTo>
                  <a:lnTo>
                    <a:pt x="1583" y="548"/>
                  </a:lnTo>
                  <a:cubicBezTo>
                    <a:pt x="1572" y="667"/>
                    <a:pt x="1572" y="796"/>
                    <a:pt x="1552" y="915"/>
                  </a:cubicBezTo>
                  <a:cubicBezTo>
                    <a:pt x="1543" y="1025"/>
                    <a:pt x="1523" y="1134"/>
                    <a:pt x="1493" y="1244"/>
                  </a:cubicBezTo>
                  <a:cubicBezTo>
                    <a:pt x="1473" y="1304"/>
                    <a:pt x="1453" y="1353"/>
                    <a:pt x="1413" y="1403"/>
                  </a:cubicBezTo>
                  <a:cubicBezTo>
                    <a:pt x="1404" y="1423"/>
                    <a:pt x="1384" y="1443"/>
                    <a:pt x="1373" y="1463"/>
                  </a:cubicBezTo>
                  <a:cubicBezTo>
                    <a:pt x="1354" y="1483"/>
                    <a:pt x="1344" y="1492"/>
                    <a:pt x="1324" y="1492"/>
                  </a:cubicBezTo>
                  <a:cubicBezTo>
                    <a:pt x="1314" y="1503"/>
                    <a:pt x="1304" y="1503"/>
                    <a:pt x="1294" y="1512"/>
                  </a:cubicBezTo>
                  <a:lnTo>
                    <a:pt x="1234" y="1512"/>
                  </a:lnTo>
                  <a:cubicBezTo>
                    <a:pt x="1205" y="1512"/>
                    <a:pt x="1185" y="1512"/>
                    <a:pt x="1155" y="1503"/>
                  </a:cubicBezTo>
                  <a:cubicBezTo>
                    <a:pt x="1105" y="1483"/>
                    <a:pt x="1046" y="1463"/>
                    <a:pt x="995" y="1423"/>
                  </a:cubicBezTo>
                  <a:lnTo>
                    <a:pt x="995" y="1423"/>
                  </a:lnTo>
                  <a:lnTo>
                    <a:pt x="1006" y="1433"/>
                  </a:lnTo>
                  <a:cubicBezTo>
                    <a:pt x="867" y="1344"/>
                    <a:pt x="747" y="1224"/>
                    <a:pt x="628" y="1105"/>
                  </a:cubicBezTo>
                  <a:cubicBezTo>
                    <a:pt x="628" y="1105"/>
                    <a:pt x="628" y="1094"/>
                    <a:pt x="617" y="1094"/>
                  </a:cubicBezTo>
                  <a:cubicBezTo>
                    <a:pt x="518" y="985"/>
                    <a:pt x="409" y="866"/>
                    <a:pt x="310" y="736"/>
                  </a:cubicBezTo>
                  <a:cubicBezTo>
                    <a:pt x="239" y="647"/>
                    <a:pt x="160" y="548"/>
                    <a:pt x="80" y="458"/>
                  </a:cubicBezTo>
                  <a:cubicBezTo>
                    <a:pt x="74" y="446"/>
                    <a:pt x="65" y="437"/>
                    <a:pt x="53" y="437"/>
                  </a:cubicBezTo>
                  <a:cubicBezTo>
                    <a:pt x="46" y="437"/>
                    <a:pt x="39" y="441"/>
                    <a:pt x="31" y="448"/>
                  </a:cubicBezTo>
                  <a:cubicBezTo>
                    <a:pt x="11" y="458"/>
                    <a:pt x="1" y="488"/>
                    <a:pt x="21" y="498"/>
                  </a:cubicBezTo>
                  <a:cubicBezTo>
                    <a:pt x="80" y="588"/>
                    <a:pt x="140" y="667"/>
                    <a:pt x="210" y="747"/>
                  </a:cubicBezTo>
                  <a:cubicBezTo>
                    <a:pt x="290" y="846"/>
                    <a:pt x="379" y="955"/>
                    <a:pt x="469" y="1055"/>
                  </a:cubicBezTo>
                  <a:cubicBezTo>
                    <a:pt x="548" y="1145"/>
                    <a:pt x="637" y="1244"/>
                    <a:pt x="727" y="1324"/>
                  </a:cubicBezTo>
                  <a:cubicBezTo>
                    <a:pt x="807" y="1403"/>
                    <a:pt x="896" y="1472"/>
                    <a:pt x="995" y="1532"/>
                  </a:cubicBezTo>
                  <a:cubicBezTo>
                    <a:pt x="1058" y="1568"/>
                    <a:pt x="1137" y="1604"/>
                    <a:pt x="1217" y="1604"/>
                  </a:cubicBezTo>
                  <a:cubicBezTo>
                    <a:pt x="1226" y="1604"/>
                    <a:pt x="1235" y="1603"/>
                    <a:pt x="1245" y="1602"/>
                  </a:cubicBezTo>
                  <a:lnTo>
                    <a:pt x="1304" y="1602"/>
                  </a:lnTo>
                  <a:cubicBezTo>
                    <a:pt x="1324" y="1592"/>
                    <a:pt x="1334" y="1592"/>
                    <a:pt x="1354" y="1582"/>
                  </a:cubicBezTo>
                  <a:cubicBezTo>
                    <a:pt x="1373" y="1572"/>
                    <a:pt x="1384" y="1562"/>
                    <a:pt x="1404" y="1552"/>
                  </a:cubicBezTo>
                  <a:lnTo>
                    <a:pt x="1443" y="1512"/>
                  </a:lnTo>
                  <a:cubicBezTo>
                    <a:pt x="1513" y="1423"/>
                    <a:pt x="1552" y="1324"/>
                    <a:pt x="1583" y="1214"/>
                  </a:cubicBezTo>
                  <a:cubicBezTo>
                    <a:pt x="1612" y="1085"/>
                    <a:pt x="1632" y="946"/>
                    <a:pt x="1642" y="806"/>
                  </a:cubicBezTo>
                  <a:cubicBezTo>
                    <a:pt x="1652" y="657"/>
                    <a:pt x="1652" y="518"/>
                    <a:pt x="1652" y="378"/>
                  </a:cubicBezTo>
                  <a:cubicBezTo>
                    <a:pt x="1652" y="259"/>
                    <a:pt x="1652" y="150"/>
                    <a:pt x="1662" y="31"/>
                  </a:cubicBezTo>
                  <a:cubicBezTo>
                    <a:pt x="1662" y="20"/>
                    <a:pt x="1652" y="11"/>
                    <a:pt x="1642" y="11"/>
                  </a:cubicBezTo>
                  <a:cubicBezTo>
                    <a:pt x="1642" y="0"/>
                    <a:pt x="1632" y="0"/>
                    <a:pt x="1622"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2"/>
            <p:cNvSpPr/>
            <p:nvPr/>
          </p:nvSpPr>
          <p:spPr>
            <a:xfrm>
              <a:off x="803780" y="2914291"/>
              <a:ext cx="92215" cy="102688"/>
            </a:xfrm>
            <a:custGeom>
              <a:avLst/>
              <a:gdLst/>
              <a:ahLst/>
              <a:cxnLst/>
              <a:rect l="l" t="t" r="r" b="b"/>
              <a:pathLst>
                <a:path w="1761" h="1961" extrusionOk="0">
                  <a:moveTo>
                    <a:pt x="1691" y="0"/>
                  </a:moveTo>
                  <a:cubicBezTo>
                    <a:pt x="1671" y="11"/>
                    <a:pt x="1661" y="20"/>
                    <a:pt x="1661" y="40"/>
                  </a:cubicBezTo>
                  <a:cubicBezTo>
                    <a:pt x="1661" y="100"/>
                    <a:pt x="1661" y="160"/>
                    <a:pt x="1671" y="219"/>
                  </a:cubicBezTo>
                  <a:cubicBezTo>
                    <a:pt x="1671" y="299"/>
                    <a:pt x="1681" y="378"/>
                    <a:pt x="1681" y="468"/>
                  </a:cubicBezTo>
                  <a:cubicBezTo>
                    <a:pt x="1691" y="657"/>
                    <a:pt x="1701" y="846"/>
                    <a:pt x="1691" y="1035"/>
                  </a:cubicBezTo>
                  <a:cubicBezTo>
                    <a:pt x="1681" y="1214"/>
                    <a:pt x="1671" y="1403"/>
                    <a:pt x="1611" y="1572"/>
                  </a:cubicBezTo>
                  <a:cubicBezTo>
                    <a:pt x="1601" y="1632"/>
                    <a:pt x="1581" y="1682"/>
                    <a:pt x="1552" y="1731"/>
                  </a:cubicBezTo>
                  <a:lnTo>
                    <a:pt x="1492" y="1791"/>
                  </a:lnTo>
                  <a:cubicBezTo>
                    <a:pt x="1482" y="1811"/>
                    <a:pt x="1462" y="1821"/>
                    <a:pt x="1442" y="1831"/>
                  </a:cubicBezTo>
                  <a:cubicBezTo>
                    <a:pt x="1422" y="1841"/>
                    <a:pt x="1393" y="1851"/>
                    <a:pt x="1373" y="1861"/>
                  </a:cubicBezTo>
                  <a:lnTo>
                    <a:pt x="1293" y="1861"/>
                  </a:lnTo>
                  <a:cubicBezTo>
                    <a:pt x="1253" y="1861"/>
                    <a:pt x="1214" y="1851"/>
                    <a:pt x="1174" y="1841"/>
                  </a:cubicBezTo>
                  <a:lnTo>
                    <a:pt x="1163" y="1841"/>
                  </a:lnTo>
                  <a:cubicBezTo>
                    <a:pt x="1084" y="1811"/>
                    <a:pt x="1004" y="1771"/>
                    <a:pt x="935" y="1722"/>
                  </a:cubicBezTo>
                  <a:cubicBezTo>
                    <a:pt x="796" y="1632"/>
                    <a:pt x="666" y="1523"/>
                    <a:pt x="537" y="1413"/>
                  </a:cubicBezTo>
                  <a:cubicBezTo>
                    <a:pt x="418" y="1304"/>
                    <a:pt x="308" y="1194"/>
                    <a:pt x="199" y="1075"/>
                  </a:cubicBezTo>
                  <a:cubicBezTo>
                    <a:pt x="169" y="1035"/>
                    <a:pt x="129" y="995"/>
                    <a:pt x="89" y="955"/>
                  </a:cubicBezTo>
                  <a:cubicBezTo>
                    <a:pt x="80" y="946"/>
                    <a:pt x="69" y="935"/>
                    <a:pt x="60" y="935"/>
                  </a:cubicBezTo>
                  <a:cubicBezTo>
                    <a:pt x="49" y="935"/>
                    <a:pt x="30" y="935"/>
                    <a:pt x="20" y="946"/>
                  </a:cubicBezTo>
                  <a:cubicBezTo>
                    <a:pt x="10" y="955"/>
                    <a:pt x="10" y="966"/>
                    <a:pt x="0" y="975"/>
                  </a:cubicBezTo>
                  <a:cubicBezTo>
                    <a:pt x="0" y="986"/>
                    <a:pt x="0" y="1005"/>
                    <a:pt x="10" y="1015"/>
                  </a:cubicBezTo>
                  <a:cubicBezTo>
                    <a:pt x="69" y="1065"/>
                    <a:pt x="119" y="1125"/>
                    <a:pt x="169" y="1174"/>
                  </a:cubicBezTo>
                  <a:cubicBezTo>
                    <a:pt x="239" y="1254"/>
                    <a:pt x="308" y="1324"/>
                    <a:pt x="378" y="1393"/>
                  </a:cubicBezTo>
                  <a:cubicBezTo>
                    <a:pt x="458" y="1473"/>
                    <a:pt x="537" y="1543"/>
                    <a:pt x="617" y="1612"/>
                  </a:cubicBezTo>
                  <a:cubicBezTo>
                    <a:pt x="696" y="1682"/>
                    <a:pt x="785" y="1742"/>
                    <a:pt x="865" y="1801"/>
                  </a:cubicBezTo>
                  <a:cubicBezTo>
                    <a:pt x="965" y="1861"/>
                    <a:pt x="1064" y="1910"/>
                    <a:pt x="1174" y="1940"/>
                  </a:cubicBezTo>
                  <a:cubicBezTo>
                    <a:pt x="1223" y="1950"/>
                    <a:pt x="1263" y="1960"/>
                    <a:pt x="1313" y="1960"/>
                  </a:cubicBezTo>
                  <a:cubicBezTo>
                    <a:pt x="1342" y="1960"/>
                    <a:pt x="1362" y="1950"/>
                    <a:pt x="1382" y="1950"/>
                  </a:cubicBezTo>
                  <a:cubicBezTo>
                    <a:pt x="1402" y="1940"/>
                    <a:pt x="1422" y="1940"/>
                    <a:pt x="1442" y="1930"/>
                  </a:cubicBezTo>
                  <a:cubicBezTo>
                    <a:pt x="1482" y="1910"/>
                    <a:pt x="1522" y="1890"/>
                    <a:pt x="1561" y="1851"/>
                  </a:cubicBezTo>
                  <a:cubicBezTo>
                    <a:pt x="1581" y="1821"/>
                    <a:pt x="1611" y="1791"/>
                    <a:pt x="1631" y="1751"/>
                  </a:cubicBezTo>
                  <a:cubicBezTo>
                    <a:pt x="1681" y="1662"/>
                    <a:pt x="1711" y="1562"/>
                    <a:pt x="1720" y="1453"/>
                  </a:cubicBezTo>
                  <a:cubicBezTo>
                    <a:pt x="1740" y="1333"/>
                    <a:pt x="1760" y="1204"/>
                    <a:pt x="1760" y="1075"/>
                  </a:cubicBezTo>
                  <a:lnTo>
                    <a:pt x="1760" y="677"/>
                  </a:lnTo>
                  <a:cubicBezTo>
                    <a:pt x="1751" y="548"/>
                    <a:pt x="1751" y="429"/>
                    <a:pt x="1740" y="299"/>
                  </a:cubicBezTo>
                  <a:cubicBezTo>
                    <a:pt x="1740" y="210"/>
                    <a:pt x="1731" y="120"/>
                    <a:pt x="1731" y="31"/>
                  </a:cubicBezTo>
                  <a:cubicBezTo>
                    <a:pt x="1731" y="20"/>
                    <a:pt x="1711" y="0"/>
                    <a:pt x="1691"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2"/>
            <p:cNvSpPr/>
            <p:nvPr/>
          </p:nvSpPr>
          <p:spPr>
            <a:xfrm>
              <a:off x="853736" y="3004411"/>
              <a:ext cx="86559" cy="86874"/>
            </a:xfrm>
            <a:custGeom>
              <a:avLst/>
              <a:gdLst/>
              <a:ahLst/>
              <a:cxnLst/>
              <a:rect l="l" t="t" r="r" b="b"/>
              <a:pathLst>
                <a:path w="1653" h="1659" extrusionOk="0">
                  <a:moveTo>
                    <a:pt x="1602" y="1"/>
                  </a:moveTo>
                  <a:cubicBezTo>
                    <a:pt x="1582" y="1"/>
                    <a:pt x="1573" y="21"/>
                    <a:pt x="1573" y="30"/>
                  </a:cubicBezTo>
                  <a:cubicBezTo>
                    <a:pt x="1573" y="130"/>
                    <a:pt x="1582" y="219"/>
                    <a:pt x="1582" y="309"/>
                  </a:cubicBezTo>
                  <a:lnTo>
                    <a:pt x="1582" y="697"/>
                  </a:lnTo>
                  <a:cubicBezTo>
                    <a:pt x="1573" y="806"/>
                    <a:pt x="1573" y="916"/>
                    <a:pt x="1553" y="1035"/>
                  </a:cubicBezTo>
                  <a:cubicBezTo>
                    <a:pt x="1542" y="1124"/>
                    <a:pt x="1533" y="1224"/>
                    <a:pt x="1503" y="1323"/>
                  </a:cubicBezTo>
                  <a:cubicBezTo>
                    <a:pt x="1483" y="1363"/>
                    <a:pt x="1463" y="1413"/>
                    <a:pt x="1443" y="1453"/>
                  </a:cubicBezTo>
                  <a:cubicBezTo>
                    <a:pt x="1423" y="1473"/>
                    <a:pt x="1413" y="1493"/>
                    <a:pt x="1403" y="1502"/>
                  </a:cubicBezTo>
                  <a:cubicBezTo>
                    <a:pt x="1383" y="1522"/>
                    <a:pt x="1363" y="1532"/>
                    <a:pt x="1343" y="1542"/>
                  </a:cubicBezTo>
                  <a:cubicBezTo>
                    <a:pt x="1324" y="1552"/>
                    <a:pt x="1304" y="1562"/>
                    <a:pt x="1284" y="1562"/>
                  </a:cubicBezTo>
                  <a:cubicBezTo>
                    <a:pt x="1264" y="1572"/>
                    <a:pt x="1244" y="1572"/>
                    <a:pt x="1214" y="1572"/>
                  </a:cubicBezTo>
                  <a:cubicBezTo>
                    <a:pt x="1175" y="1572"/>
                    <a:pt x="1135" y="1562"/>
                    <a:pt x="1085" y="1552"/>
                  </a:cubicBezTo>
                  <a:lnTo>
                    <a:pt x="1105" y="1552"/>
                  </a:lnTo>
                  <a:cubicBezTo>
                    <a:pt x="1016" y="1532"/>
                    <a:pt x="946" y="1493"/>
                    <a:pt x="876" y="1443"/>
                  </a:cubicBezTo>
                  <a:lnTo>
                    <a:pt x="876" y="1443"/>
                  </a:lnTo>
                  <a:lnTo>
                    <a:pt x="886" y="1453"/>
                  </a:lnTo>
                  <a:cubicBezTo>
                    <a:pt x="717" y="1343"/>
                    <a:pt x="568" y="1214"/>
                    <a:pt x="419" y="1084"/>
                  </a:cubicBezTo>
                  <a:lnTo>
                    <a:pt x="229" y="896"/>
                  </a:lnTo>
                  <a:cubicBezTo>
                    <a:pt x="200" y="876"/>
                    <a:pt x="170" y="846"/>
                    <a:pt x="140" y="826"/>
                  </a:cubicBezTo>
                  <a:cubicBezTo>
                    <a:pt x="120" y="806"/>
                    <a:pt x="90" y="786"/>
                    <a:pt x="70" y="766"/>
                  </a:cubicBezTo>
                  <a:cubicBezTo>
                    <a:pt x="60" y="756"/>
                    <a:pt x="50" y="751"/>
                    <a:pt x="40" y="751"/>
                  </a:cubicBezTo>
                  <a:cubicBezTo>
                    <a:pt x="30" y="751"/>
                    <a:pt x="20" y="756"/>
                    <a:pt x="11" y="766"/>
                  </a:cubicBezTo>
                  <a:cubicBezTo>
                    <a:pt x="1" y="786"/>
                    <a:pt x="1" y="806"/>
                    <a:pt x="21" y="826"/>
                  </a:cubicBezTo>
                  <a:cubicBezTo>
                    <a:pt x="61" y="856"/>
                    <a:pt x="90" y="885"/>
                    <a:pt x="130" y="925"/>
                  </a:cubicBezTo>
                  <a:lnTo>
                    <a:pt x="240" y="1035"/>
                  </a:lnTo>
                  <a:cubicBezTo>
                    <a:pt x="339" y="1124"/>
                    <a:pt x="428" y="1214"/>
                    <a:pt x="518" y="1294"/>
                  </a:cubicBezTo>
                  <a:cubicBezTo>
                    <a:pt x="618" y="1373"/>
                    <a:pt x="727" y="1462"/>
                    <a:pt x="837" y="1532"/>
                  </a:cubicBezTo>
                  <a:cubicBezTo>
                    <a:pt x="886" y="1562"/>
                    <a:pt x="946" y="1592"/>
                    <a:pt x="1005" y="1612"/>
                  </a:cubicBezTo>
                  <a:cubicBezTo>
                    <a:pt x="1045" y="1632"/>
                    <a:pt x="1095" y="1652"/>
                    <a:pt x="1144" y="1652"/>
                  </a:cubicBezTo>
                  <a:cubicBezTo>
                    <a:pt x="1170" y="1657"/>
                    <a:pt x="1194" y="1659"/>
                    <a:pt x="1219" y="1659"/>
                  </a:cubicBezTo>
                  <a:cubicBezTo>
                    <a:pt x="1244" y="1659"/>
                    <a:pt x="1269" y="1657"/>
                    <a:pt x="1294" y="1652"/>
                  </a:cubicBezTo>
                  <a:cubicBezTo>
                    <a:pt x="1314" y="1652"/>
                    <a:pt x="1334" y="1641"/>
                    <a:pt x="1354" y="1632"/>
                  </a:cubicBezTo>
                  <a:cubicBezTo>
                    <a:pt x="1374" y="1622"/>
                    <a:pt x="1403" y="1612"/>
                    <a:pt x="1413" y="1602"/>
                  </a:cubicBezTo>
                  <a:cubicBezTo>
                    <a:pt x="1433" y="1592"/>
                    <a:pt x="1453" y="1572"/>
                    <a:pt x="1473" y="1552"/>
                  </a:cubicBezTo>
                  <a:cubicBezTo>
                    <a:pt x="1483" y="1542"/>
                    <a:pt x="1493" y="1522"/>
                    <a:pt x="1503" y="1513"/>
                  </a:cubicBezTo>
                  <a:lnTo>
                    <a:pt x="1562" y="1393"/>
                  </a:lnTo>
                  <a:cubicBezTo>
                    <a:pt x="1592" y="1283"/>
                    <a:pt x="1612" y="1174"/>
                    <a:pt x="1632" y="1055"/>
                  </a:cubicBezTo>
                  <a:cubicBezTo>
                    <a:pt x="1642" y="925"/>
                    <a:pt x="1652" y="796"/>
                    <a:pt x="1652" y="667"/>
                  </a:cubicBezTo>
                  <a:lnTo>
                    <a:pt x="1652" y="299"/>
                  </a:lnTo>
                  <a:cubicBezTo>
                    <a:pt x="1642" y="209"/>
                    <a:pt x="1642" y="120"/>
                    <a:pt x="1642" y="30"/>
                  </a:cubicBezTo>
                  <a:cubicBezTo>
                    <a:pt x="1642" y="10"/>
                    <a:pt x="1622" y="1"/>
                    <a:pt x="1602"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2"/>
            <p:cNvSpPr/>
            <p:nvPr/>
          </p:nvSpPr>
          <p:spPr>
            <a:xfrm>
              <a:off x="905840" y="3089818"/>
              <a:ext cx="67237" cy="68808"/>
            </a:xfrm>
            <a:custGeom>
              <a:avLst/>
              <a:gdLst/>
              <a:ahLst/>
              <a:cxnLst/>
              <a:rect l="l" t="t" r="r" b="b"/>
              <a:pathLst>
                <a:path w="1284" h="1314" extrusionOk="0">
                  <a:moveTo>
                    <a:pt x="1204" y="1"/>
                  </a:moveTo>
                  <a:cubicBezTo>
                    <a:pt x="1194" y="1"/>
                    <a:pt x="1184" y="10"/>
                    <a:pt x="1174" y="21"/>
                  </a:cubicBezTo>
                  <a:lnTo>
                    <a:pt x="1174" y="41"/>
                  </a:lnTo>
                  <a:cubicBezTo>
                    <a:pt x="1174" y="90"/>
                    <a:pt x="1174" y="140"/>
                    <a:pt x="1184" y="190"/>
                  </a:cubicBezTo>
                  <a:cubicBezTo>
                    <a:pt x="1184" y="260"/>
                    <a:pt x="1194" y="329"/>
                    <a:pt x="1194" y="388"/>
                  </a:cubicBezTo>
                  <a:cubicBezTo>
                    <a:pt x="1204" y="535"/>
                    <a:pt x="1214" y="681"/>
                    <a:pt x="1214" y="837"/>
                  </a:cubicBezTo>
                  <a:lnTo>
                    <a:pt x="1214" y="837"/>
                  </a:lnTo>
                  <a:cubicBezTo>
                    <a:pt x="1204" y="916"/>
                    <a:pt x="1204" y="1005"/>
                    <a:pt x="1174" y="1095"/>
                  </a:cubicBezTo>
                  <a:cubicBezTo>
                    <a:pt x="1164" y="1115"/>
                    <a:pt x="1164" y="1135"/>
                    <a:pt x="1144" y="1155"/>
                  </a:cubicBezTo>
                  <a:cubicBezTo>
                    <a:pt x="1146" y="1155"/>
                    <a:pt x="1148" y="1154"/>
                    <a:pt x="1149" y="1154"/>
                  </a:cubicBezTo>
                  <a:lnTo>
                    <a:pt x="1149" y="1154"/>
                  </a:lnTo>
                  <a:cubicBezTo>
                    <a:pt x="1141" y="1168"/>
                    <a:pt x="1133" y="1176"/>
                    <a:pt x="1124" y="1184"/>
                  </a:cubicBezTo>
                  <a:cubicBezTo>
                    <a:pt x="1115" y="1195"/>
                    <a:pt x="1095" y="1204"/>
                    <a:pt x="1084" y="1214"/>
                  </a:cubicBezTo>
                  <a:cubicBezTo>
                    <a:pt x="1065" y="1224"/>
                    <a:pt x="1045" y="1234"/>
                    <a:pt x="1025" y="1234"/>
                  </a:cubicBezTo>
                  <a:cubicBezTo>
                    <a:pt x="1005" y="1244"/>
                    <a:pt x="985" y="1244"/>
                    <a:pt x="965" y="1244"/>
                  </a:cubicBezTo>
                  <a:cubicBezTo>
                    <a:pt x="925" y="1244"/>
                    <a:pt x="896" y="1234"/>
                    <a:pt x="856" y="1224"/>
                  </a:cubicBezTo>
                  <a:cubicBezTo>
                    <a:pt x="777" y="1204"/>
                    <a:pt x="706" y="1164"/>
                    <a:pt x="637" y="1115"/>
                  </a:cubicBezTo>
                  <a:lnTo>
                    <a:pt x="637" y="1115"/>
                  </a:lnTo>
                  <a:lnTo>
                    <a:pt x="647" y="1125"/>
                  </a:lnTo>
                  <a:cubicBezTo>
                    <a:pt x="538" y="1055"/>
                    <a:pt x="428" y="965"/>
                    <a:pt x="329" y="876"/>
                  </a:cubicBezTo>
                  <a:lnTo>
                    <a:pt x="180" y="757"/>
                  </a:lnTo>
                  <a:cubicBezTo>
                    <a:pt x="140" y="717"/>
                    <a:pt x="100" y="687"/>
                    <a:pt x="70" y="657"/>
                  </a:cubicBezTo>
                  <a:cubicBezTo>
                    <a:pt x="62" y="653"/>
                    <a:pt x="53" y="651"/>
                    <a:pt x="45" y="651"/>
                  </a:cubicBezTo>
                  <a:cubicBezTo>
                    <a:pt x="33" y="651"/>
                    <a:pt x="22" y="655"/>
                    <a:pt x="10" y="667"/>
                  </a:cubicBezTo>
                  <a:cubicBezTo>
                    <a:pt x="1" y="677"/>
                    <a:pt x="1" y="707"/>
                    <a:pt x="21" y="717"/>
                  </a:cubicBezTo>
                  <a:cubicBezTo>
                    <a:pt x="110" y="777"/>
                    <a:pt x="189" y="856"/>
                    <a:pt x="269" y="926"/>
                  </a:cubicBezTo>
                  <a:cubicBezTo>
                    <a:pt x="368" y="1005"/>
                    <a:pt x="468" y="1085"/>
                    <a:pt x="578" y="1155"/>
                  </a:cubicBezTo>
                  <a:cubicBezTo>
                    <a:pt x="627" y="1195"/>
                    <a:pt x="677" y="1224"/>
                    <a:pt x="726" y="1244"/>
                  </a:cubicBezTo>
                  <a:cubicBezTo>
                    <a:pt x="777" y="1274"/>
                    <a:pt x="826" y="1294"/>
                    <a:pt x="886" y="1304"/>
                  </a:cubicBezTo>
                  <a:cubicBezTo>
                    <a:pt x="905" y="1304"/>
                    <a:pt x="925" y="1314"/>
                    <a:pt x="956" y="1314"/>
                  </a:cubicBezTo>
                  <a:cubicBezTo>
                    <a:pt x="975" y="1314"/>
                    <a:pt x="995" y="1314"/>
                    <a:pt x="1025" y="1304"/>
                  </a:cubicBezTo>
                  <a:cubicBezTo>
                    <a:pt x="1045" y="1304"/>
                    <a:pt x="1065" y="1294"/>
                    <a:pt x="1084" y="1284"/>
                  </a:cubicBezTo>
                  <a:lnTo>
                    <a:pt x="1144" y="1254"/>
                  </a:lnTo>
                  <a:cubicBezTo>
                    <a:pt x="1164" y="1244"/>
                    <a:pt x="1174" y="1224"/>
                    <a:pt x="1194" y="1214"/>
                  </a:cubicBezTo>
                  <a:cubicBezTo>
                    <a:pt x="1204" y="1195"/>
                    <a:pt x="1214" y="1184"/>
                    <a:pt x="1224" y="1164"/>
                  </a:cubicBezTo>
                  <a:cubicBezTo>
                    <a:pt x="1234" y="1125"/>
                    <a:pt x="1254" y="1085"/>
                    <a:pt x="1254" y="1035"/>
                  </a:cubicBezTo>
                  <a:cubicBezTo>
                    <a:pt x="1264" y="985"/>
                    <a:pt x="1274" y="926"/>
                    <a:pt x="1274" y="876"/>
                  </a:cubicBezTo>
                  <a:cubicBezTo>
                    <a:pt x="1274" y="817"/>
                    <a:pt x="1283" y="757"/>
                    <a:pt x="1274" y="697"/>
                  </a:cubicBezTo>
                  <a:cubicBezTo>
                    <a:pt x="1274" y="567"/>
                    <a:pt x="1264" y="439"/>
                    <a:pt x="1254" y="309"/>
                  </a:cubicBezTo>
                  <a:cubicBezTo>
                    <a:pt x="1254" y="260"/>
                    <a:pt x="1244" y="209"/>
                    <a:pt x="1244" y="150"/>
                  </a:cubicBezTo>
                  <a:cubicBezTo>
                    <a:pt x="1244" y="110"/>
                    <a:pt x="1234" y="70"/>
                    <a:pt x="1234" y="30"/>
                  </a:cubicBezTo>
                  <a:cubicBezTo>
                    <a:pt x="1234" y="21"/>
                    <a:pt x="1224" y="1"/>
                    <a:pt x="1204"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2"/>
            <p:cNvSpPr/>
            <p:nvPr/>
          </p:nvSpPr>
          <p:spPr>
            <a:xfrm>
              <a:off x="755814" y="3252830"/>
              <a:ext cx="56345" cy="52679"/>
            </a:xfrm>
            <a:custGeom>
              <a:avLst/>
              <a:gdLst/>
              <a:ahLst/>
              <a:cxnLst/>
              <a:rect l="l" t="t" r="r" b="b"/>
              <a:pathLst>
                <a:path w="1076" h="1006" extrusionOk="0">
                  <a:moveTo>
                    <a:pt x="359" y="1"/>
                  </a:moveTo>
                  <a:cubicBezTo>
                    <a:pt x="349" y="1"/>
                    <a:pt x="339" y="1"/>
                    <a:pt x="329" y="11"/>
                  </a:cubicBezTo>
                  <a:cubicBezTo>
                    <a:pt x="319" y="31"/>
                    <a:pt x="319" y="51"/>
                    <a:pt x="339" y="61"/>
                  </a:cubicBezTo>
                  <a:cubicBezTo>
                    <a:pt x="369" y="91"/>
                    <a:pt x="408" y="120"/>
                    <a:pt x="448" y="150"/>
                  </a:cubicBezTo>
                  <a:cubicBezTo>
                    <a:pt x="508" y="190"/>
                    <a:pt x="558" y="230"/>
                    <a:pt x="607" y="270"/>
                  </a:cubicBezTo>
                  <a:cubicBezTo>
                    <a:pt x="677" y="319"/>
                    <a:pt x="737" y="369"/>
                    <a:pt x="797" y="419"/>
                  </a:cubicBezTo>
                  <a:cubicBezTo>
                    <a:pt x="846" y="458"/>
                    <a:pt x="886" y="498"/>
                    <a:pt x="936" y="548"/>
                  </a:cubicBezTo>
                  <a:cubicBezTo>
                    <a:pt x="956" y="568"/>
                    <a:pt x="976" y="598"/>
                    <a:pt x="985" y="618"/>
                  </a:cubicBezTo>
                  <a:cubicBezTo>
                    <a:pt x="996" y="628"/>
                    <a:pt x="996" y="637"/>
                    <a:pt x="996" y="648"/>
                  </a:cubicBezTo>
                  <a:lnTo>
                    <a:pt x="1005" y="657"/>
                  </a:lnTo>
                  <a:cubicBezTo>
                    <a:pt x="996" y="668"/>
                    <a:pt x="996" y="688"/>
                    <a:pt x="996" y="697"/>
                  </a:cubicBezTo>
                  <a:cubicBezTo>
                    <a:pt x="996" y="708"/>
                    <a:pt x="985" y="727"/>
                    <a:pt x="976" y="737"/>
                  </a:cubicBezTo>
                  <a:cubicBezTo>
                    <a:pt x="976" y="747"/>
                    <a:pt x="965" y="757"/>
                    <a:pt x="946" y="767"/>
                  </a:cubicBezTo>
                  <a:cubicBezTo>
                    <a:pt x="926" y="787"/>
                    <a:pt x="906" y="807"/>
                    <a:pt x="886" y="817"/>
                  </a:cubicBezTo>
                  <a:lnTo>
                    <a:pt x="896" y="807"/>
                  </a:lnTo>
                  <a:lnTo>
                    <a:pt x="896" y="807"/>
                  </a:lnTo>
                  <a:cubicBezTo>
                    <a:pt x="846" y="836"/>
                    <a:pt x="797" y="856"/>
                    <a:pt x="737" y="867"/>
                  </a:cubicBezTo>
                  <a:lnTo>
                    <a:pt x="747" y="867"/>
                  </a:lnTo>
                  <a:cubicBezTo>
                    <a:pt x="627" y="896"/>
                    <a:pt x="488" y="906"/>
                    <a:pt x="359" y="916"/>
                  </a:cubicBezTo>
                  <a:cubicBezTo>
                    <a:pt x="299" y="916"/>
                    <a:pt x="240" y="916"/>
                    <a:pt x="180" y="926"/>
                  </a:cubicBezTo>
                  <a:cubicBezTo>
                    <a:pt x="130" y="926"/>
                    <a:pt x="81" y="926"/>
                    <a:pt x="41" y="936"/>
                  </a:cubicBezTo>
                  <a:cubicBezTo>
                    <a:pt x="21" y="936"/>
                    <a:pt x="1" y="956"/>
                    <a:pt x="1" y="976"/>
                  </a:cubicBezTo>
                  <a:cubicBezTo>
                    <a:pt x="11" y="996"/>
                    <a:pt x="21" y="1006"/>
                    <a:pt x="41" y="1006"/>
                  </a:cubicBezTo>
                  <a:cubicBezTo>
                    <a:pt x="130" y="996"/>
                    <a:pt x="220" y="996"/>
                    <a:pt x="309" y="986"/>
                  </a:cubicBezTo>
                  <a:cubicBezTo>
                    <a:pt x="419" y="986"/>
                    <a:pt x="528" y="976"/>
                    <a:pt x="638" y="966"/>
                  </a:cubicBezTo>
                  <a:cubicBezTo>
                    <a:pt x="687" y="956"/>
                    <a:pt x="737" y="946"/>
                    <a:pt x="777" y="936"/>
                  </a:cubicBezTo>
                  <a:cubicBezTo>
                    <a:pt x="826" y="916"/>
                    <a:pt x="866" y="906"/>
                    <a:pt x="906" y="887"/>
                  </a:cubicBezTo>
                  <a:cubicBezTo>
                    <a:pt x="946" y="867"/>
                    <a:pt x="976" y="847"/>
                    <a:pt x="1005" y="817"/>
                  </a:cubicBezTo>
                  <a:cubicBezTo>
                    <a:pt x="1016" y="807"/>
                    <a:pt x="1035" y="797"/>
                    <a:pt x="1045" y="777"/>
                  </a:cubicBezTo>
                  <a:cubicBezTo>
                    <a:pt x="1055" y="767"/>
                    <a:pt x="1055" y="747"/>
                    <a:pt x="1065" y="737"/>
                  </a:cubicBezTo>
                  <a:cubicBezTo>
                    <a:pt x="1065" y="727"/>
                    <a:pt x="1065" y="717"/>
                    <a:pt x="1075" y="708"/>
                  </a:cubicBezTo>
                  <a:lnTo>
                    <a:pt x="1075" y="677"/>
                  </a:lnTo>
                  <a:lnTo>
                    <a:pt x="1075" y="628"/>
                  </a:lnTo>
                  <a:cubicBezTo>
                    <a:pt x="1065" y="618"/>
                    <a:pt x="1065" y="608"/>
                    <a:pt x="1055" y="588"/>
                  </a:cubicBezTo>
                  <a:cubicBezTo>
                    <a:pt x="1045" y="578"/>
                    <a:pt x="1035" y="568"/>
                    <a:pt x="1035" y="548"/>
                  </a:cubicBezTo>
                  <a:lnTo>
                    <a:pt x="946" y="458"/>
                  </a:lnTo>
                  <a:cubicBezTo>
                    <a:pt x="906" y="419"/>
                    <a:pt x="866" y="389"/>
                    <a:pt x="826" y="359"/>
                  </a:cubicBezTo>
                  <a:cubicBezTo>
                    <a:pt x="737" y="279"/>
                    <a:pt x="647" y="220"/>
                    <a:pt x="558" y="150"/>
                  </a:cubicBezTo>
                  <a:cubicBezTo>
                    <a:pt x="518" y="120"/>
                    <a:pt x="488" y="91"/>
                    <a:pt x="448" y="61"/>
                  </a:cubicBezTo>
                  <a:cubicBezTo>
                    <a:pt x="428" y="41"/>
                    <a:pt x="399" y="31"/>
                    <a:pt x="379" y="11"/>
                  </a:cubicBezTo>
                  <a:cubicBezTo>
                    <a:pt x="379" y="1"/>
                    <a:pt x="369" y="1"/>
                    <a:pt x="35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2"/>
            <p:cNvSpPr/>
            <p:nvPr/>
          </p:nvSpPr>
          <p:spPr>
            <a:xfrm>
              <a:off x="799591" y="3251783"/>
              <a:ext cx="79228" cy="84988"/>
            </a:xfrm>
            <a:custGeom>
              <a:avLst/>
              <a:gdLst/>
              <a:ahLst/>
              <a:cxnLst/>
              <a:rect l="l" t="t" r="r" b="b"/>
              <a:pathLst>
                <a:path w="1513" h="1623" extrusionOk="0">
                  <a:moveTo>
                    <a:pt x="478" y="1"/>
                  </a:moveTo>
                  <a:cubicBezTo>
                    <a:pt x="468" y="1"/>
                    <a:pt x="458" y="11"/>
                    <a:pt x="458" y="21"/>
                  </a:cubicBezTo>
                  <a:cubicBezTo>
                    <a:pt x="438" y="31"/>
                    <a:pt x="448" y="51"/>
                    <a:pt x="458" y="61"/>
                  </a:cubicBezTo>
                  <a:cubicBezTo>
                    <a:pt x="507" y="111"/>
                    <a:pt x="558" y="151"/>
                    <a:pt x="607" y="190"/>
                  </a:cubicBezTo>
                  <a:cubicBezTo>
                    <a:pt x="686" y="240"/>
                    <a:pt x="756" y="299"/>
                    <a:pt x="826" y="359"/>
                  </a:cubicBezTo>
                  <a:cubicBezTo>
                    <a:pt x="985" y="478"/>
                    <a:pt x="1134" y="608"/>
                    <a:pt x="1274" y="747"/>
                  </a:cubicBezTo>
                  <a:cubicBezTo>
                    <a:pt x="1323" y="807"/>
                    <a:pt x="1373" y="867"/>
                    <a:pt x="1413" y="926"/>
                  </a:cubicBezTo>
                  <a:lnTo>
                    <a:pt x="1413" y="936"/>
                  </a:lnTo>
                  <a:cubicBezTo>
                    <a:pt x="1422" y="956"/>
                    <a:pt x="1433" y="976"/>
                    <a:pt x="1433" y="996"/>
                  </a:cubicBezTo>
                  <a:cubicBezTo>
                    <a:pt x="1442" y="1006"/>
                    <a:pt x="1442" y="1016"/>
                    <a:pt x="1442" y="1035"/>
                  </a:cubicBezTo>
                  <a:cubicBezTo>
                    <a:pt x="1442" y="1046"/>
                    <a:pt x="1442" y="1066"/>
                    <a:pt x="1433" y="1075"/>
                  </a:cubicBezTo>
                  <a:cubicBezTo>
                    <a:pt x="1433" y="1095"/>
                    <a:pt x="1422" y="1106"/>
                    <a:pt x="1413" y="1115"/>
                  </a:cubicBezTo>
                  <a:cubicBezTo>
                    <a:pt x="1403" y="1145"/>
                    <a:pt x="1383" y="1165"/>
                    <a:pt x="1363" y="1185"/>
                  </a:cubicBezTo>
                  <a:cubicBezTo>
                    <a:pt x="1323" y="1215"/>
                    <a:pt x="1283" y="1245"/>
                    <a:pt x="1234" y="1274"/>
                  </a:cubicBezTo>
                  <a:cubicBezTo>
                    <a:pt x="1104" y="1344"/>
                    <a:pt x="955" y="1384"/>
                    <a:pt x="806" y="1424"/>
                  </a:cubicBezTo>
                  <a:lnTo>
                    <a:pt x="816" y="1424"/>
                  </a:lnTo>
                  <a:cubicBezTo>
                    <a:pt x="558" y="1483"/>
                    <a:pt x="299" y="1513"/>
                    <a:pt x="30" y="1543"/>
                  </a:cubicBezTo>
                  <a:cubicBezTo>
                    <a:pt x="10" y="1553"/>
                    <a:pt x="0" y="1563"/>
                    <a:pt x="0" y="1593"/>
                  </a:cubicBezTo>
                  <a:cubicBezTo>
                    <a:pt x="0" y="1612"/>
                    <a:pt x="20" y="1623"/>
                    <a:pt x="40" y="1623"/>
                  </a:cubicBezTo>
                  <a:cubicBezTo>
                    <a:pt x="239" y="1603"/>
                    <a:pt x="448" y="1573"/>
                    <a:pt x="647" y="1533"/>
                  </a:cubicBezTo>
                  <a:cubicBezTo>
                    <a:pt x="766" y="1513"/>
                    <a:pt x="885" y="1483"/>
                    <a:pt x="1005" y="1444"/>
                  </a:cubicBezTo>
                  <a:cubicBezTo>
                    <a:pt x="1115" y="1413"/>
                    <a:pt x="1214" y="1374"/>
                    <a:pt x="1313" y="1314"/>
                  </a:cubicBezTo>
                  <a:cubicBezTo>
                    <a:pt x="1353" y="1294"/>
                    <a:pt x="1393" y="1265"/>
                    <a:pt x="1422" y="1234"/>
                  </a:cubicBezTo>
                  <a:cubicBezTo>
                    <a:pt x="1453" y="1205"/>
                    <a:pt x="1473" y="1175"/>
                    <a:pt x="1493" y="1145"/>
                  </a:cubicBezTo>
                  <a:cubicBezTo>
                    <a:pt x="1502" y="1106"/>
                    <a:pt x="1512" y="1066"/>
                    <a:pt x="1512" y="1026"/>
                  </a:cubicBezTo>
                  <a:cubicBezTo>
                    <a:pt x="1512" y="996"/>
                    <a:pt x="1502" y="956"/>
                    <a:pt x="1493" y="926"/>
                  </a:cubicBezTo>
                  <a:cubicBezTo>
                    <a:pt x="1442" y="837"/>
                    <a:pt x="1383" y="757"/>
                    <a:pt x="1313" y="688"/>
                  </a:cubicBezTo>
                  <a:cubicBezTo>
                    <a:pt x="1214" y="588"/>
                    <a:pt x="1124" y="509"/>
                    <a:pt x="1015" y="419"/>
                  </a:cubicBezTo>
                  <a:lnTo>
                    <a:pt x="717" y="180"/>
                  </a:lnTo>
                  <a:cubicBezTo>
                    <a:pt x="647" y="131"/>
                    <a:pt x="567" y="71"/>
                    <a:pt x="498" y="11"/>
                  </a:cubicBezTo>
                  <a:cubicBezTo>
                    <a:pt x="498" y="11"/>
                    <a:pt x="487" y="1"/>
                    <a:pt x="478"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2"/>
            <p:cNvSpPr/>
            <p:nvPr/>
          </p:nvSpPr>
          <p:spPr>
            <a:xfrm>
              <a:off x="880285" y="3263827"/>
              <a:ext cx="80276" cy="88602"/>
            </a:xfrm>
            <a:custGeom>
              <a:avLst/>
              <a:gdLst/>
              <a:ahLst/>
              <a:cxnLst/>
              <a:rect l="l" t="t" r="r" b="b"/>
              <a:pathLst>
                <a:path w="1533" h="1692" extrusionOk="0">
                  <a:moveTo>
                    <a:pt x="518" y="0"/>
                  </a:moveTo>
                  <a:cubicBezTo>
                    <a:pt x="509" y="0"/>
                    <a:pt x="498" y="10"/>
                    <a:pt x="498" y="10"/>
                  </a:cubicBezTo>
                  <a:cubicBezTo>
                    <a:pt x="478" y="30"/>
                    <a:pt x="489" y="50"/>
                    <a:pt x="498" y="60"/>
                  </a:cubicBezTo>
                  <a:lnTo>
                    <a:pt x="648" y="179"/>
                  </a:lnTo>
                  <a:cubicBezTo>
                    <a:pt x="717" y="229"/>
                    <a:pt x="787" y="288"/>
                    <a:pt x="847" y="338"/>
                  </a:cubicBezTo>
                  <a:cubicBezTo>
                    <a:pt x="996" y="458"/>
                    <a:pt x="1145" y="577"/>
                    <a:pt x="1274" y="716"/>
                  </a:cubicBezTo>
                  <a:lnTo>
                    <a:pt x="1265" y="716"/>
                  </a:lnTo>
                  <a:cubicBezTo>
                    <a:pt x="1324" y="776"/>
                    <a:pt x="1384" y="845"/>
                    <a:pt x="1424" y="925"/>
                  </a:cubicBezTo>
                  <a:lnTo>
                    <a:pt x="1424" y="915"/>
                  </a:lnTo>
                  <a:cubicBezTo>
                    <a:pt x="1433" y="935"/>
                    <a:pt x="1444" y="965"/>
                    <a:pt x="1453" y="995"/>
                  </a:cubicBezTo>
                  <a:cubicBezTo>
                    <a:pt x="1463" y="1004"/>
                    <a:pt x="1463" y="1024"/>
                    <a:pt x="1463" y="1035"/>
                  </a:cubicBezTo>
                  <a:cubicBezTo>
                    <a:pt x="1463" y="1055"/>
                    <a:pt x="1453" y="1074"/>
                    <a:pt x="1453" y="1094"/>
                  </a:cubicBezTo>
                  <a:lnTo>
                    <a:pt x="1424" y="1154"/>
                  </a:lnTo>
                  <a:cubicBezTo>
                    <a:pt x="1404" y="1183"/>
                    <a:pt x="1384" y="1203"/>
                    <a:pt x="1364" y="1234"/>
                  </a:cubicBezTo>
                  <a:lnTo>
                    <a:pt x="1364" y="1223"/>
                  </a:lnTo>
                  <a:cubicBezTo>
                    <a:pt x="1324" y="1263"/>
                    <a:pt x="1274" y="1293"/>
                    <a:pt x="1225" y="1323"/>
                  </a:cubicBezTo>
                  <a:cubicBezTo>
                    <a:pt x="1087" y="1392"/>
                    <a:pt x="939" y="1441"/>
                    <a:pt x="792" y="1480"/>
                  </a:cubicBezTo>
                  <a:lnTo>
                    <a:pt x="792" y="1480"/>
                  </a:lnTo>
                  <a:cubicBezTo>
                    <a:pt x="794" y="1479"/>
                    <a:pt x="797" y="1477"/>
                    <a:pt x="797" y="1472"/>
                  </a:cubicBezTo>
                  <a:lnTo>
                    <a:pt x="797" y="1472"/>
                  </a:lnTo>
                  <a:cubicBezTo>
                    <a:pt x="657" y="1512"/>
                    <a:pt x="509" y="1542"/>
                    <a:pt x="359" y="1561"/>
                  </a:cubicBezTo>
                  <a:cubicBezTo>
                    <a:pt x="250" y="1572"/>
                    <a:pt x="140" y="1592"/>
                    <a:pt x="41" y="1601"/>
                  </a:cubicBezTo>
                  <a:cubicBezTo>
                    <a:pt x="11" y="1601"/>
                    <a:pt x="1" y="1621"/>
                    <a:pt x="1" y="1651"/>
                  </a:cubicBezTo>
                  <a:cubicBezTo>
                    <a:pt x="1" y="1671"/>
                    <a:pt x="21" y="1691"/>
                    <a:pt x="51" y="1691"/>
                  </a:cubicBezTo>
                  <a:cubicBezTo>
                    <a:pt x="250" y="1661"/>
                    <a:pt x="458" y="1631"/>
                    <a:pt x="657" y="1592"/>
                  </a:cubicBezTo>
                  <a:cubicBezTo>
                    <a:pt x="777" y="1561"/>
                    <a:pt x="896" y="1532"/>
                    <a:pt x="1015" y="1492"/>
                  </a:cubicBezTo>
                  <a:cubicBezTo>
                    <a:pt x="1075" y="1472"/>
                    <a:pt x="1135" y="1452"/>
                    <a:pt x="1185" y="1433"/>
                  </a:cubicBezTo>
                  <a:cubicBezTo>
                    <a:pt x="1234" y="1402"/>
                    <a:pt x="1274" y="1382"/>
                    <a:pt x="1324" y="1353"/>
                  </a:cubicBezTo>
                  <a:cubicBezTo>
                    <a:pt x="1364" y="1333"/>
                    <a:pt x="1404" y="1303"/>
                    <a:pt x="1433" y="1263"/>
                  </a:cubicBezTo>
                  <a:cubicBezTo>
                    <a:pt x="1463" y="1234"/>
                    <a:pt x="1493" y="1203"/>
                    <a:pt x="1503" y="1164"/>
                  </a:cubicBezTo>
                  <a:cubicBezTo>
                    <a:pt x="1523" y="1124"/>
                    <a:pt x="1533" y="1084"/>
                    <a:pt x="1533" y="1044"/>
                  </a:cubicBezTo>
                  <a:cubicBezTo>
                    <a:pt x="1533" y="1004"/>
                    <a:pt x="1523" y="965"/>
                    <a:pt x="1513" y="935"/>
                  </a:cubicBezTo>
                  <a:cubicBezTo>
                    <a:pt x="1473" y="836"/>
                    <a:pt x="1404" y="756"/>
                    <a:pt x="1334" y="686"/>
                  </a:cubicBezTo>
                  <a:cubicBezTo>
                    <a:pt x="1245" y="587"/>
                    <a:pt x="1155" y="498"/>
                    <a:pt x="1055" y="418"/>
                  </a:cubicBezTo>
                  <a:lnTo>
                    <a:pt x="757" y="179"/>
                  </a:lnTo>
                  <a:cubicBezTo>
                    <a:pt x="677" y="120"/>
                    <a:pt x="608" y="69"/>
                    <a:pt x="538" y="10"/>
                  </a:cubicBezTo>
                  <a:cubicBezTo>
                    <a:pt x="538" y="0"/>
                    <a:pt x="528" y="0"/>
                    <a:pt x="518"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2"/>
            <p:cNvSpPr/>
            <p:nvPr/>
          </p:nvSpPr>
          <p:spPr>
            <a:xfrm>
              <a:off x="957367" y="3289329"/>
              <a:ext cx="91272" cy="76243"/>
            </a:xfrm>
            <a:custGeom>
              <a:avLst/>
              <a:gdLst/>
              <a:ahLst/>
              <a:cxnLst/>
              <a:rect l="l" t="t" r="r" b="b"/>
              <a:pathLst>
                <a:path w="1743" h="1456" extrusionOk="0">
                  <a:moveTo>
                    <a:pt x="608" y="0"/>
                  </a:moveTo>
                  <a:cubicBezTo>
                    <a:pt x="598" y="0"/>
                    <a:pt x="588" y="0"/>
                    <a:pt x="588" y="11"/>
                  </a:cubicBezTo>
                  <a:cubicBezTo>
                    <a:pt x="568" y="30"/>
                    <a:pt x="578" y="50"/>
                    <a:pt x="588" y="60"/>
                  </a:cubicBezTo>
                  <a:cubicBezTo>
                    <a:pt x="648" y="110"/>
                    <a:pt x="717" y="150"/>
                    <a:pt x="787" y="190"/>
                  </a:cubicBezTo>
                  <a:lnTo>
                    <a:pt x="1055" y="369"/>
                  </a:lnTo>
                  <a:cubicBezTo>
                    <a:pt x="1155" y="438"/>
                    <a:pt x="1245" y="498"/>
                    <a:pt x="1344" y="577"/>
                  </a:cubicBezTo>
                  <a:cubicBezTo>
                    <a:pt x="1421" y="634"/>
                    <a:pt x="1497" y="692"/>
                    <a:pt x="1564" y="767"/>
                  </a:cubicBezTo>
                  <a:lnTo>
                    <a:pt x="1564" y="767"/>
                  </a:lnTo>
                  <a:cubicBezTo>
                    <a:pt x="1564" y="766"/>
                    <a:pt x="1563" y="766"/>
                    <a:pt x="1563" y="766"/>
                  </a:cubicBezTo>
                  <a:lnTo>
                    <a:pt x="1563" y="766"/>
                  </a:lnTo>
                  <a:cubicBezTo>
                    <a:pt x="1592" y="796"/>
                    <a:pt x="1623" y="836"/>
                    <a:pt x="1643" y="876"/>
                  </a:cubicBezTo>
                  <a:lnTo>
                    <a:pt x="1643" y="866"/>
                  </a:lnTo>
                  <a:cubicBezTo>
                    <a:pt x="1652" y="886"/>
                    <a:pt x="1663" y="895"/>
                    <a:pt x="1663" y="915"/>
                  </a:cubicBezTo>
                  <a:lnTo>
                    <a:pt x="1663" y="946"/>
                  </a:lnTo>
                  <a:lnTo>
                    <a:pt x="1663" y="985"/>
                  </a:lnTo>
                  <a:cubicBezTo>
                    <a:pt x="1652" y="995"/>
                    <a:pt x="1652" y="1015"/>
                    <a:pt x="1643" y="1025"/>
                  </a:cubicBezTo>
                  <a:cubicBezTo>
                    <a:pt x="1632" y="1035"/>
                    <a:pt x="1623" y="1055"/>
                    <a:pt x="1603" y="1065"/>
                  </a:cubicBezTo>
                  <a:cubicBezTo>
                    <a:pt x="1583" y="1094"/>
                    <a:pt x="1543" y="1114"/>
                    <a:pt x="1513" y="1134"/>
                  </a:cubicBezTo>
                  <a:cubicBezTo>
                    <a:pt x="1433" y="1174"/>
                    <a:pt x="1354" y="1194"/>
                    <a:pt x="1265" y="1224"/>
                  </a:cubicBezTo>
                  <a:lnTo>
                    <a:pt x="1265" y="1214"/>
                  </a:lnTo>
                  <a:cubicBezTo>
                    <a:pt x="1035" y="1273"/>
                    <a:pt x="807" y="1293"/>
                    <a:pt x="568" y="1313"/>
                  </a:cubicBezTo>
                  <a:cubicBezTo>
                    <a:pt x="469" y="1324"/>
                    <a:pt x="359" y="1333"/>
                    <a:pt x="260" y="1343"/>
                  </a:cubicBezTo>
                  <a:cubicBezTo>
                    <a:pt x="190" y="1343"/>
                    <a:pt x="111" y="1353"/>
                    <a:pt x="41" y="1363"/>
                  </a:cubicBezTo>
                  <a:cubicBezTo>
                    <a:pt x="21" y="1363"/>
                    <a:pt x="1" y="1383"/>
                    <a:pt x="1" y="1413"/>
                  </a:cubicBezTo>
                  <a:cubicBezTo>
                    <a:pt x="1" y="1437"/>
                    <a:pt x="21" y="1455"/>
                    <a:pt x="39" y="1455"/>
                  </a:cubicBezTo>
                  <a:cubicBezTo>
                    <a:pt x="44" y="1455"/>
                    <a:pt x="48" y="1454"/>
                    <a:pt x="51" y="1452"/>
                  </a:cubicBezTo>
                  <a:cubicBezTo>
                    <a:pt x="111" y="1443"/>
                    <a:pt x="170" y="1443"/>
                    <a:pt x="230" y="1433"/>
                  </a:cubicBezTo>
                  <a:cubicBezTo>
                    <a:pt x="310" y="1423"/>
                    <a:pt x="399" y="1423"/>
                    <a:pt x="478" y="1413"/>
                  </a:cubicBezTo>
                  <a:cubicBezTo>
                    <a:pt x="657" y="1393"/>
                    <a:pt x="847" y="1383"/>
                    <a:pt x="1035" y="1353"/>
                  </a:cubicBezTo>
                  <a:cubicBezTo>
                    <a:pt x="1145" y="1333"/>
                    <a:pt x="1254" y="1313"/>
                    <a:pt x="1364" y="1273"/>
                  </a:cubicBezTo>
                  <a:cubicBezTo>
                    <a:pt x="1413" y="1264"/>
                    <a:pt x="1453" y="1244"/>
                    <a:pt x="1503" y="1224"/>
                  </a:cubicBezTo>
                  <a:cubicBezTo>
                    <a:pt x="1543" y="1204"/>
                    <a:pt x="1573" y="1184"/>
                    <a:pt x="1603" y="1164"/>
                  </a:cubicBezTo>
                  <a:cubicBezTo>
                    <a:pt x="1663" y="1125"/>
                    <a:pt x="1712" y="1074"/>
                    <a:pt x="1732" y="1005"/>
                  </a:cubicBezTo>
                  <a:cubicBezTo>
                    <a:pt x="1742" y="965"/>
                    <a:pt x="1742" y="935"/>
                    <a:pt x="1732" y="906"/>
                  </a:cubicBezTo>
                  <a:cubicBezTo>
                    <a:pt x="1722" y="866"/>
                    <a:pt x="1712" y="836"/>
                    <a:pt x="1692" y="806"/>
                  </a:cubicBezTo>
                  <a:cubicBezTo>
                    <a:pt x="1663" y="766"/>
                    <a:pt x="1632" y="736"/>
                    <a:pt x="1603" y="707"/>
                  </a:cubicBezTo>
                  <a:cubicBezTo>
                    <a:pt x="1563" y="667"/>
                    <a:pt x="1523" y="627"/>
                    <a:pt x="1473" y="597"/>
                  </a:cubicBezTo>
                  <a:cubicBezTo>
                    <a:pt x="1374" y="508"/>
                    <a:pt x="1274" y="438"/>
                    <a:pt x="1165" y="358"/>
                  </a:cubicBezTo>
                  <a:cubicBezTo>
                    <a:pt x="1055" y="289"/>
                    <a:pt x="956" y="219"/>
                    <a:pt x="847" y="159"/>
                  </a:cubicBezTo>
                  <a:cubicBezTo>
                    <a:pt x="777" y="110"/>
                    <a:pt x="697" y="60"/>
                    <a:pt x="628" y="11"/>
                  </a:cubicBezTo>
                  <a:cubicBezTo>
                    <a:pt x="628" y="0"/>
                    <a:pt x="618" y="0"/>
                    <a:pt x="608"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2"/>
            <p:cNvSpPr/>
            <p:nvPr/>
          </p:nvSpPr>
          <p:spPr>
            <a:xfrm>
              <a:off x="2429347" y="1728380"/>
              <a:ext cx="111537" cy="336445"/>
            </a:xfrm>
            <a:custGeom>
              <a:avLst/>
              <a:gdLst/>
              <a:ahLst/>
              <a:cxnLst/>
              <a:rect l="l" t="t" r="r" b="b"/>
              <a:pathLst>
                <a:path w="2130" h="6425" extrusionOk="0">
                  <a:moveTo>
                    <a:pt x="1007" y="1"/>
                  </a:moveTo>
                  <a:cubicBezTo>
                    <a:pt x="907" y="1"/>
                    <a:pt x="807" y="23"/>
                    <a:pt x="717" y="68"/>
                  </a:cubicBezTo>
                  <a:cubicBezTo>
                    <a:pt x="608" y="128"/>
                    <a:pt x="518" y="207"/>
                    <a:pt x="439" y="337"/>
                  </a:cubicBezTo>
                  <a:cubicBezTo>
                    <a:pt x="359" y="446"/>
                    <a:pt x="299" y="585"/>
                    <a:pt x="240" y="744"/>
                  </a:cubicBezTo>
                  <a:lnTo>
                    <a:pt x="210" y="864"/>
                  </a:lnTo>
                  <a:cubicBezTo>
                    <a:pt x="180" y="963"/>
                    <a:pt x="150" y="1083"/>
                    <a:pt x="120" y="1222"/>
                  </a:cubicBezTo>
                  <a:cubicBezTo>
                    <a:pt x="71" y="1471"/>
                    <a:pt x="41" y="1749"/>
                    <a:pt x="21" y="2088"/>
                  </a:cubicBezTo>
                  <a:cubicBezTo>
                    <a:pt x="11" y="2316"/>
                    <a:pt x="1" y="2515"/>
                    <a:pt x="11" y="2704"/>
                  </a:cubicBezTo>
                  <a:cubicBezTo>
                    <a:pt x="21" y="2983"/>
                    <a:pt x="41" y="3261"/>
                    <a:pt x="91" y="3560"/>
                  </a:cubicBezTo>
                  <a:cubicBezTo>
                    <a:pt x="180" y="4166"/>
                    <a:pt x="339" y="4753"/>
                    <a:pt x="489" y="5251"/>
                  </a:cubicBezTo>
                  <a:cubicBezTo>
                    <a:pt x="548" y="5470"/>
                    <a:pt x="618" y="5688"/>
                    <a:pt x="688" y="5907"/>
                  </a:cubicBezTo>
                  <a:cubicBezTo>
                    <a:pt x="727" y="6046"/>
                    <a:pt x="777" y="6186"/>
                    <a:pt x="816" y="6325"/>
                  </a:cubicBezTo>
                  <a:lnTo>
                    <a:pt x="816" y="6335"/>
                  </a:lnTo>
                  <a:lnTo>
                    <a:pt x="816" y="6345"/>
                  </a:lnTo>
                  <a:lnTo>
                    <a:pt x="807" y="6354"/>
                  </a:lnTo>
                  <a:cubicBezTo>
                    <a:pt x="797" y="6385"/>
                    <a:pt x="816" y="6414"/>
                    <a:pt x="836" y="6424"/>
                  </a:cubicBezTo>
                  <a:lnTo>
                    <a:pt x="876" y="6424"/>
                  </a:lnTo>
                  <a:cubicBezTo>
                    <a:pt x="896" y="6414"/>
                    <a:pt x="896" y="6405"/>
                    <a:pt x="906" y="6394"/>
                  </a:cubicBezTo>
                  <a:cubicBezTo>
                    <a:pt x="966" y="6265"/>
                    <a:pt x="1026" y="6126"/>
                    <a:pt x="1075" y="5947"/>
                  </a:cubicBezTo>
                  <a:cubicBezTo>
                    <a:pt x="1095" y="5897"/>
                    <a:pt x="1115" y="5837"/>
                    <a:pt x="1125" y="5788"/>
                  </a:cubicBezTo>
                  <a:cubicBezTo>
                    <a:pt x="1155" y="5708"/>
                    <a:pt x="1175" y="5629"/>
                    <a:pt x="1205" y="5549"/>
                  </a:cubicBezTo>
                  <a:lnTo>
                    <a:pt x="1294" y="5280"/>
                  </a:lnTo>
                  <a:lnTo>
                    <a:pt x="1324" y="5201"/>
                  </a:lnTo>
                  <a:cubicBezTo>
                    <a:pt x="1444" y="4853"/>
                    <a:pt x="1533" y="4584"/>
                    <a:pt x="1612" y="4325"/>
                  </a:cubicBezTo>
                  <a:cubicBezTo>
                    <a:pt x="1642" y="4216"/>
                    <a:pt x="1672" y="4117"/>
                    <a:pt x="1702" y="4007"/>
                  </a:cubicBezTo>
                  <a:cubicBezTo>
                    <a:pt x="1782" y="3759"/>
                    <a:pt x="1841" y="3520"/>
                    <a:pt x="1901" y="3291"/>
                  </a:cubicBezTo>
                  <a:cubicBezTo>
                    <a:pt x="1990" y="2883"/>
                    <a:pt x="2050" y="2535"/>
                    <a:pt x="2090" y="2207"/>
                  </a:cubicBezTo>
                  <a:cubicBezTo>
                    <a:pt x="2129" y="1839"/>
                    <a:pt x="2129" y="1511"/>
                    <a:pt x="2090" y="1222"/>
                  </a:cubicBezTo>
                  <a:cubicBezTo>
                    <a:pt x="2050" y="914"/>
                    <a:pt x="1950" y="645"/>
                    <a:pt x="1802" y="446"/>
                  </a:cubicBezTo>
                  <a:cubicBezTo>
                    <a:pt x="1722" y="337"/>
                    <a:pt x="1623" y="247"/>
                    <a:pt x="1513" y="178"/>
                  </a:cubicBezTo>
                  <a:cubicBezTo>
                    <a:pt x="1384" y="88"/>
                    <a:pt x="1245" y="28"/>
                    <a:pt x="1105" y="8"/>
                  </a:cubicBezTo>
                  <a:cubicBezTo>
                    <a:pt x="1073" y="3"/>
                    <a:pt x="1040" y="1"/>
                    <a:pt x="1007" y="1"/>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2"/>
            <p:cNvSpPr/>
            <p:nvPr/>
          </p:nvSpPr>
          <p:spPr>
            <a:xfrm>
              <a:off x="2030902" y="1869609"/>
              <a:ext cx="342258" cy="182387"/>
            </a:xfrm>
            <a:custGeom>
              <a:avLst/>
              <a:gdLst/>
              <a:ahLst/>
              <a:cxnLst/>
              <a:rect l="l" t="t" r="r" b="b"/>
              <a:pathLst>
                <a:path w="6536" h="3483" extrusionOk="0">
                  <a:moveTo>
                    <a:pt x="931" y="0"/>
                  </a:moveTo>
                  <a:cubicBezTo>
                    <a:pt x="864" y="0"/>
                    <a:pt x="800" y="5"/>
                    <a:pt x="737" y="17"/>
                  </a:cubicBezTo>
                  <a:cubicBezTo>
                    <a:pt x="518" y="37"/>
                    <a:pt x="329" y="136"/>
                    <a:pt x="209" y="275"/>
                  </a:cubicBezTo>
                  <a:cubicBezTo>
                    <a:pt x="140" y="355"/>
                    <a:pt x="90" y="454"/>
                    <a:pt x="50" y="574"/>
                  </a:cubicBezTo>
                  <a:lnTo>
                    <a:pt x="50" y="594"/>
                  </a:lnTo>
                  <a:cubicBezTo>
                    <a:pt x="30" y="644"/>
                    <a:pt x="21" y="693"/>
                    <a:pt x="10" y="753"/>
                  </a:cubicBezTo>
                  <a:cubicBezTo>
                    <a:pt x="1" y="832"/>
                    <a:pt x="1" y="903"/>
                    <a:pt x="1" y="982"/>
                  </a:cubicBezTo>
                  <a:cubicBezTo>
                    <a:pt x="1" y="1141"/>
                    <a:pt x="50" y="1310"/>
                    <a:pt x="140" y="1460"/>
                  </a:cubicBezTo>
                  <a:cubicBezTo>
                    <a:pt x="209" y="1599"/>
                    <a:pt x="319" y="1718"/>
                    <a:pt x="468" y="1847"/>
                  </a:cubicBezTo>
                  <a:cubicBezTo>
                    <a:pt x="717" y="2056"/>
                    <a:pt x="1025" y="2235"/>
                    <a:pt x="1453" y="2404"/>
                  </a:cubicBezTo>
                  <a:cubicBezTo>
                    <a:pt x="1602" y="2464"/>
                    <a:pt x="1761" y="2523"/>
                    <a:pt x="1960" y="2593"/>
                  </a:cubicBezTo>
                  <a:cubicBezTo>
                    <a:pt x="2139" y="2653"/>
                    <a:pt x="2309" y="2702"/>
                    <a:pt x="2468" y="2742"/>
                  </a:cubicBezTo>
                  <a:cubicBezTo>
                    <a:pt x="2875" y="2852"/>
                    <a:pt x="3303" y="2912"/>
                    <a:pt x="3631" y="2961"/>
                  </a:cubicBezTo>
                  <a:cubicBezTo>
                    <a:pt x="3830" y="2991"/>
                    <a:pt x="4029" y="3011"/>
                    <a:pt x="4228" y="3041"/>
                  </a:cubicBezTo>
                  <a:cubicBezTo>
                    <a:pt x="4427" y="3061"/>
                    <a:pt x="4626" y="3080"/>
                    <a:pt x="4815" y="3111"/>
                  </a:cubicBezTo>
                  <a:cubicBezTo>
                    <a:pt x="5313" y="3180"/>
                    <a:pt x="5899" y="3279"/>
                    <a:pt x="6466" y="3478"/>
                  </a:cubicBezTo>
                  <a:cubicBezTo>
                    <a:pt x="6469" y="3481"/>
                    <a:pt x="6473" y="3483"/>
                    <a:pt x="6477" y="3483"/>
                  </a:cubicBezTo>
                  <a:cubicBezTo>
                    <a:pt x="6487" y="3483"/>
                    <a:pt x="6499" y="3476"/>
                    <a:pt x="6506" y="3469"/>
                  </a:cubicBezTo>
                  <a:lnTo>
                    <a:pt x="6516" y="3458"/>
                  </a:lnTo>
                  <a:cubicBezTo>
                    <a:pt x="6526" y="3449"/>
                    <a:pt x="6526" y="3439"/>
                    <a:pt x="6536" y="3429"/>
                  </a:cubicBezTo>
                  <a:cubicBezTo>
                    <a:pt x="6536" y="3409"/>
                    <a:pt x="6536" y="3389"/>
                    <a:pt x="6516" y="3379"/>
                  </a:cubicBezTo>
                  <a:lnTo>
                    <a:pt x="6436" y="3299"/>
                  </a:lnTo>
                  <a:cubicBezTo>
                    <a:pt x="6407" y="3270"/>
                    <a:pt x="6376" y="3240"/>
                    <a:pt x="6347" y="3220"/>
                  </a:cubicBezTo>
                  <a:lnTo>
                    <a:pt x="6168" y="3041"/>
                  </a:lnTo>
                  <a:cubicBezTo>
                    <a:pt x="6049" y="2932"/>
                    <a:pt x="5929" y="2822"/>
                    <a:pt x="5810" y="2722"/>
                  </a:cubicBezTo>
                  <a:cubicBezTo>
                    <a:pt x="5561" y="2504"/>
                    <a:pt x="5313" y="2295"/>
                    <a:pt x="5074" y="2086"/>
                  </a:cubicBezTo>
                  <a:cubicBezTo>
                    <a:pt x="4944" y="1986"/>
                    <a:pt x="4805" y="1877"/>
                    <a:pt x="4626" y="1748"/>
                  </a:cubicBezTo>
                  <a:cubicBezTo>
                    <a:pt x="4159" y="1409"/>
                    <a:pt x="3671" y="1101"/>
                    <a:pt x="3184" y="823"/>
                  </a:cubicBezTo>
                  <a:cubicBezTo>
                    <a:pt x="2875" y="653"/>
                    <a:pt x="2597" y="505"/>
                    <a:pt x="2318" y="385"/>
                  </a:cubicBezTo>
                  <a:cubicBezTo>
                    <a:pt x="2000" y="246"/>
                    <a:pt x="1732" y="147"/>
                    <a:pt x="1473" y="77"/>
                  </a:cubicBezTo>
                  <a:cubicBezTo>
                    <a:pt x="1343" y="47"/>
                    <a:pt x="1204" y="17"/>
                    <a:pt x="1085" y="7"/>
                  </a:cubicBezTo>
                  <a:cubicBezTo>
                    <a:pt x="1031" y="3"/>
                    <a:pt x="980" y="0"/>
                    <a:pt x="931" y="0"/>
                  </a:cubicBezTo>
                  <a:close/>
                </a:path>
              </a:pathLst>
            </a:custGeom>
            <a:solidFill>
              <a:srgbClr val="815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2"/>
            <p:cNvSpPr/>
            <p:nvPr/>
          </p:nvSpPr>
          <p:spPr>
            <a:xfrm>
              <a:off x="2114267" y="1644439"/>
              <a:ext cx="293296" cy="304764"/>
            </a:xfrm>
            <a:custGeom>
              <a:avLst/>
              <a:gdLst/>
              <a:ahLst/>
              <a:cxnLst/>
              <a:rect l="l" t="t" r="r" b="b"/>
              <a:pathLst>
                <a:path w="5601" h="5820" extrusionOk="0">
                  <a:moveTo>
                    <a:pt x="915" y="0"/>
                  </a:moveTo>
                  <a:cubicBezTo>
                    <a:pt x="779" y="0"/>
                    <a:pt x="652" y="29"/>
                    <a:pt x="538" y="90"/>
                  </a:cubicBezTo>
                  <a:cubicBezTo>
                    <a:pt x="358" y="189"/>
                    <a:pt x="209" y="368"/>
                    <a:pt x="100" y="607"/>
                  </a:cubicBezTo>
                  <a:cubicBezTo>
                    <a:pt x="80" y="656"/>
                    <a:pt x="60" y="696"/>
                    <a:pt x="50" y="746"/>
                  </a:cubicBezTo>
                  <a:lnTo>
                    <a:pt x="40" y="746"/>
                  </a:lnTo>
                  <a:cubicBezTo>
                    <a:pt x="10" y="866"/>
                    <a:pt x="0" y="985"/>
                    <a:pt x="0" y="1124"/>
                  </a:cubicBezTo>
                  <a:cubicBezTo>
                    <a:pt x="10" y="1283"/>
                    <a:pt x="60" y="1452"/>
                    <a:pt x="140" y="1631"/>
                  </a:cubicBezTo>
                  <a:cubicBezTo>
                    <a:pt x="209" y="1790"/>
                    <a:pt x="308" y="1960"/>
                    <a:pt x="438" y="2129"/>
                  </a:cubicBezTo>
                  <a:cubicBezTo>
                    <a:pt x="547" y="2278"/>
                    <a:pt x="677" y="2427"/>
                    <a:pt x="826" y="2596"/>
                  </a:cubicBezTo>
                  <a:cubicBezTo>
                    <a:pt x="1064" y="2835"/>
                    <a:pt x="1333" y="3074"/>
                    <a:pt x="1661" y="3332"/>
                  </a:cubicBezTo>
                  <a:cubicBezTo>
                    <a:pt x="1851" y="3492"/>
                    <a:pt x="2039" y="3621"/>
                    <a:pt x="2218" y="3750"/>
                  </a:cubicBezTo>
                  <a:cubicBezTo>
                    <a:pt x="2437" y="3899"/>
                    <a:pt x="2676" y="4049"/>
                    <a:pt x="2994" y="4228"/>
                  </a:cubicBezTo>
                  <a:cubicBezTo>
                    <a:pt x="3203" y="4347"/>
                    <a:pt x="3422" y="4466"/>
                    <a:pt x="3631" y="4586"/>
                  </a:cubicBezTo>
                  <a:cubicBezTo>
                    <a:pt x="3740" y="4645"/>
                    <a:pt x="3840" y="4705"/>
                    <a:pt x="3939" y="4765"/>
                  </a:cubicBezTo>
                  <a:cubicBezTo>
                    <a:pt x="4406" y="5023"/>
                    <a:pt x="4963" y="5342"/>
                    <a:pt x="5461" y="5729"/>
                  </a:cubicBezTo>
                  <a:lnTo>
                    <a:pt x="5461" y="5740"/>
                  </a:lnTo>
                  <a:lnTo>
                    <a:pt x="5461" y="5760"/>
                  </a:lnTo>
                  <a:cubicBezTo>
                    <a:pt x="5471" y="5779"/>
                    <a:pt x="5471" y="5789"/>
                    <a:pt x="5491" y="5799"/>
                  </a:cubicBezTo>
                  <a:cubicBezTo>
                    <a:pt x="5501" y="5809"/>
                    <a:pt x="5521" y="5819"/>
                    <a:pt x="5540" y="5819"/>
                  </a:cubicBezTo>
                  <a:cubicBezTo>
                    <a:pt x="5560" y="5809"/>
                    <a:pt x="5580" y="5799"/>
                    <a:pt x="5591" y="5789"/>
                  </a:cubicBezTo>
                  <a:cubicBezTo>
                    <a:pt x="5591" y="5779"/>
                    <a:pt x="5600" y="5769"/>
                    <a:pt x="5600" y="5760"/>
                  </a:cubicBezTo>
                  <a:lnTo>
                    <a:pt x="5600" y="5740"/>
                  </a:lnTo>
                  <a:lnTo>
                    <a:pt x="5580" y="5660"/>
                  </a:lnTo>
                  <a:cubicBezTo>
                    <a:pt x="5571" y="5610"/>
                    <a:pt x="5560" y="5570"/>
                    <a:pt x="5551" y="5530"/>
                  </a:cubicBezTo>
                  <a:cubicBezTo>
                    <a:pt x="5531" y="5461"/>
                    <a:pt x="5511" y="5382"/>
                    <a:pt x="5481" y="5302"/>
                  </a:cubicBezTo>
                  <a:cubicBezTo>
                    <a:pt x="5441" y="5183"/>
                    <a:pt x="5392" y="5043"/>
                    <a:pt x="5322" y="4884"/>
                  </a:cubicBezTo>
                  <a:cubicBezTo>
                    <a:pt x="5272" y="4754"/>
                    <a:pt x="5202" y="4615"/>
                    <a:pt x="5133" y="4476"/>
                  </a:cubicBezTo>
                  <a:cubicBezTo>
                    <a:pt x="5103" y="4407"/>
                    <a:pt x="5073" y="4337"/>
                    <a:pt x="5034" y="4277"/>
                  </a:cubicBezTo>
                  <a:cubicBezTo>
                    <a:pt x="4944" y="4108"/>
                    <a:pt x="4844" y="3939"/>
                    <a:pt x="4755" y="3790"/>
                  </a:cubicBezTo>
                  <a:cubicBezTo>
                    <a:pt x="4625" y="3581"/>
                    <a:pt x="4486" y="3362"/>
                    <a:pt x="4317" y="3123"/>
                  </a:cubicBezTo>
                  <a:cubicBezTo>
                    <a:pt x="4138" y="2855"/>
                    <a:pt x="3949" y="2596"/>
                    <a:pt x="3760" y="2358"/>
                  </a:cubicBezTo>
                  <a:cubicBezTo>
                    <a:pt x="3283" y="1731"/>
                    <a:pt x="2865" y="1253"/>
                    <a:pt x="2437" y="855"/>
                  </a:cubicBezTo>
                  <a:cubicBezTo>
                    <a:pt x="2198" y="627"/>
                    <a:pt x="1979" y="457"/>
                    <a:pt x="1771" y="318"/>
                  </a:cubicBezTo>
                  <a:cubicBezTo>
                    <a:pt x="1532" y="159"/>
                    <a:pt x="1323" y="70"/>
                    <a:pt x="1114" y="20"/>
                  </a:cubicBezTo>
                  <a:cubicBezTo>
                    <a:pt x="1047" y="7"/>
                    <a:pt x="980" y="0"/>
                    <a:pt x="915" y="0"/>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2"/>
            <p:cNvSpPr/>
            <p:nvPr/>
          </p:nvSpPr>
          <p:spPr>
            <a:xfrm>
              <a:off x="2170507" y="2061527"/>
              <a:ext cx="300575" cy="131907"/>
            </a:xfrm>
            <a:custGeom>
              <a:avLst/>
              <a:gdLst/>
              <a:ahLst/>
              <a:cxnLst/>
              <a:rect l="l" t="t" r="r" b="b"/>
              <a:pathLst>
                <a:path w="5740" h="2519" extrusionOk="0">
                  <a:moveTo>
                    <a:pt x="1056" y="0"/>
                  </a:moveTo>
                  <a:cubicBezTo>
                    <a:pt x="893" y="0"/>
                    <a:pt x="747" y="19"/>
                    <a:pt x="607" y="52"/>
                  </a:cubicBezTo>
                  <a:cubicBezTo>
                    <a:pt x="408" y="92"/>
                    <a:pt x="269" y="162"/>
                    <a:pt x="169" y="251"/>
                  </a:cubicBezTo>
                  <a:cubicBezTo>
                    <a:pt x="110" y="311"/>
                    <a:pt x="70" y="370"/>
                    <a:pt x="40" y="440"/>
                  </a:cubicBezTo>
                  <a:cubicBezTo>
                    <a:pt x="30" y="450"/>
                    <a:pt x="30" y="470"/>
                    <a:pt x="21" y="480"/>
                  </a:cubicBezTo>
                  <a:cubicBezTo>
                    <a:pt x="10" y="540"/>
                    <a:pt x="1" y="600"/>
                    <a:pt x="10" y="679"/>
                  </a:cubicBezTo>
                  <a:cubicBezTo>
                    <a:pt x="10" y="759"/>
                    <a:pt x="40" y="848"/>
                    <a:pt x="80" y="958"/>
                  </a:cubicBezTo>
                  <a:cubicBezTo>
                    <a:pt x="120" y="1047"/>
                    <a:pt x="180" y="1146"/>
                    <a:pt x="259" y="1256"/>
                  </a:cubicBezTo>
                  <a:cubicBezTo>
                    <a:pt x="379" y="1415"/>
                    <a:pt x="518" y="1564"/>
                    <a:pt x="697" y="1703"/>
                  </a:cubicBezTo>
                  <a:cubicBezTo>
                    <a:pt x="846" y="1823"/>
                    <a:pt x="1025" y="1922"/>
                    <a:pt x="1234" y="2012"/>
                  </a:cubicBezTo>
                  <a:cubicBezTo>
                    <a:pt x="1413" y="2101"/>
                    <a:pt x="1622" y="2161"/>
                    <a:pt x="1860" y="2231"/>
                  </a:cubicBezTo>
                  <a:cubicBezTo>
                    <a:pt x="2070" y="2280"/>
                    <a:pt x="2288" y="2320"/>
                    <a:pt x="2537" y="2360"/>
                  </a:cubicBezTo>
                  <a:cubicBezTo>
                    <a:pt x="3025" y="2430"/>
                    <a:pt x="3502" y="2450"/>
                    <a:pt x="3949" y="2459"/>
                  </a:cubicBezTo>
                  <a:cubicBezTo>
                    <a:pt x="4148" y="2459"/>
                    <a:pt x="4337" y="2470"/>
                    <a:pt x="4526" y="2470"/>
                  </a:cubicBezTo>
                  <a:lnTo>
                    <a:pt x="4844" y="2470"/>
                  </a:lnTo>
                  <a:cubicBezTo>
                    <a:pt x="5093" y="2479"/>
                    <a:pt x="5362" y="2479"/>
                    <a:pt x="5620" y="2499"/>
                  </a:cubicBezTo>
                  <a:cubicBezTo>
                    <a:pt x="5640" y="2519"/>
                    <a:pt x="5660" y="2519"/>
                    <a:pt x="5680" y="2519"/>
                  </a:cubicBezTo>
                  <a:cubicBezTo>
                    <a:pt x="5700" y="2519"/>
                    <a:pt x="5710" y="2509"/>
                    <a:pt x="5730" y="2489"/>
                  </a:cubicBezTo>
                  <a:cubicBezTo>
                    <a:pt x="5730" y="2489"/>
                    <a:pt x="5730" y="2479"/>
                    <a:pt x="5740" y="2470"/>
                  </a:cubicBezTo>
                  <a:cubicBezTo>
                    <a:pt x="5740" y="2450"/>
                    <a:pt x="5730" y="2419"/>
                    <a:pt x="5710" y="2400"/>
                  </a:cubicBezTo>
                  <a:lnTo>
                    <a:pt x="5631" y="2330"/>
                  </a:lnTo>
                  <a:cubicBezTo>
                    <a:pt x="5600" y="2300"/>
                    <a:pt x="5561" y="2280"/>
                    <a:pt x="5531" y="2251"/>
                  </a:cubicBezTo>
                  <a:cubicBezTo>
                    <a:pt x="5471" y="2201"/>
                    <a:pt x="5401" y="2141"/>
                    <a:pt x="5332" y="2092"/>
                  </a:cubicBezTo>
                  <a:cubicBezTo>
                    <a:pt x="5213" y="2002"/>
                    <a:pt x="5093" y="1902"/>
                    <a:pt x="4954" y="1803"/>
                  </a:cubicBezTo>
                  <a:cubicBezTo>
                    <a:pt x="4685" y="1604"/>
                    <a:pt x="4417" y="1425"/>
                    <a:pt x="4158" y="1266"/>
                  </a:cubicBezTo>
                  <a:cubicBezTo>
                    <a:pt x="3641" y="927"/>
                    <a:pt x="3124" y="609"/>
                    <a:pt x="2557" y="361"/>
                  </a:cubicBezTo>
                  <a:cubicBezTo>
                    <a:pt x="2258" y="231"/>
                    <a:pt x="1980" y="132"/>
                    <a:pt x="1701" y="72"/>
                  </a:cubicBezTo>
                  <a:cubicBezTo>
                    <a:pt x="1532" y="32"/>
                    <a:pt x="1353" y="3"/>
                    <a:pt x="1164" y="3"/>
                  </a:cubicBezTo>
                  <a:cubicBezTo>
                    <a:pt x="1127" y="1"/>
                    <a:pt x="1091" y="0"/>
                    <a:pt x="1056" y="0"/>
                  </a:cubicBezTo>
                  <a:close/>
                </a:path>
              </a:pathLst>
            </a:custGeom>
            <a:solidFill>
              <a:srgbClr val="815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2"/>
            <p:cNvSpPr/>
            <p:nvPr/>
          </p:nvSpPr>
          <p:spPr>
            <a:xfrm>
              <a:off x="2171030" y="2061474"/>
              <a:ext cx="299004" cy="125728"/>
            </a:xfrm>
            <a:custGeom>
              <a:avLst/>
              <a:gdLst/>
              <a:ahLst/>
              <a:cxnLst/>
              <a:rect l="l" t="t" r="r" b="b"/>
              <a:pathLst>
                <a:path w="5710" h="2401" extrusionOk="0">
                  <a:moveTo>
                    <a:pt x="1042" y="1"/>
                  </a:moveTo>
                  <a:cubicBezTo>
                    <a:pt x="878" y="1"/>
                    <a:pt x="727" y="19"/>
                    <a:pt x="597" y="44"/>
                  </a:cubicBezTo>
                  <a:cubicBezTo>
                    <a:pt x="398" y="93"/>
                    <a:pt x="259" y="163"/>
                    <a:pt x="150" y="252"/>
                  </a:cubicBezTo>
                  <a:cubicBezTo>
                    <a:pt x="100" y="312"/>
                    <a:pt x="50" y="371"/>
                    <a:pt x="20" y="441"/>
                  </a:cubicBezTo>
                  <a:cubicBezTo>
                    <a:pt x="20" y="451"/>
                    <a:pt x="20" y="471"/>
                    <a:pt x="11" y="481"/>
                  </a:cubicBezTo>
                  <a:cubicBezTo>
                    <a:pt x="11" y="501"/>
                    <a:pt x="0" y="521"/>
                    <a:pt x="0" y="550"/>
                  </a:cubicBezTo>
                  <a:cubicBezTo>
                    <a:pt x="1045" y="799"/>
                    <a:pt x="2089" y="1068"/>
                    <a:pt x="3114" y="1396"/>
                  </a:cubicBezTo>
                  <a:cubicBezTo>
                    <a:pt x="3681" y="1565"/>
                    <a:pt x="4238" y="1764"/>
                    <a:pt x="4785" y="1993"/>
                  </a:cubicBezTo>
                  <a:cubicBezTo>
                    <a:pt x="5090" y="2111"/>
                    <a:pt x="5395" y="2249"/>
                    <a:pt x="5700" y="2396"/>
                  </a:cubicBezTo>
                  <a:lnTo>
                    <a:pt x="5700" y="2396"/>
                  </a:lnTo>
                  <a:cubicBezTo>
                    <a:pt x="5700" y="2395"/>
                    <a:pt x="5700" y="2393"/>
                    <a:pt x="5700" y="2391"/>
                  </a:cubicBezTo>
                  <a:lnTo>
                    <a:pt x="5630" y="2331"/>
                  </a:lnTo>
                  <a:lnTo>
                    <a:pt x="5601" y="2311"/>
                  </a:lnTo>
                  <a:cubicBezTo>
                    <a:pt x="5570" y="2292"/>
                    <a:pt x="5551" y="2272"/>
                    <a:pt x="5521" y="2252"/>
                  </a:cubicBezTo>
                  <a:cubicBezTo>
                    <a:pt x="5461" y="2192"/>
                    <a:pt x="5391" y="2142"/>
                    <a:pt x="5322" y="2093"/>
                  </a:cubicBezTo>
                  <a:cubicBezTo>
                    <a:pt x="5212" y="2003"/>
                    <a:pt x="5093" y="1914"/>
                    <a:pt x="4944" y="1804"/>
                  </a:cubicBezTo>
                  <a:cubicBezTo>
                    <a:pt x="4675" y="1605"/>
                    <a:pt x="4407" y="1426"/>
                    <a:pt x="4148" y="1257"/>
                  </a:cubicBezTo>
                  <a:cubicBezTo>
                    <a:pt x="3631" y="928"/>
                    <a:pt x="3114" y="610"/>
                    <a:pt x="2547" y="362"/>
                  </a:cubicBezTo>
                  <a:cubicBezTo>
                    <a:pt x="2248" y="223"/>
                    <a:pt x="1970" y="133"/>
                    <a:pt x="1691" y="63"/>
                  </a:cubicBezTo>
                  <a:cubicBezTo>
                    <a:pt x="1522" y="24"/>
                    <a:pt x="1343" y="4"/>
                    <a:pt x="1154" y="4"/>
                  </a:cubicBezTo>
                  <a:cubicBezTo>
                    <a:pt x="1116" y="2"/>
                    <a:pt x="1079" y="1"/>
                    <a:pt x="1042" y="1"/>
                  </a:cubicBezTo>
                  <a:close/>
                  <a:moveTo>
                    <a:pt x="5700" y="2396"/>
                  </a:moveTo>
                  <a:cubicBezTo>
                    <a:pt x="5701" y="2401"/>
                    <a:pt x="5702" y="2401"/>
                    <a:pt x="5710" y="2401"/>
                  </a:cubicBezTo>
                  <a:cubicBezTo>
                    <a:pt x="5707" y="2399"/>
                    <a:pt x="5703" y="2398"/>
                    <a:pt x="5700" y="2396"/>
                  </a:cubicBezTo>
                  <a:close/>
                </a:path>
              </a:pathLst>
            </a:custGeom>
            <a:solidFill>
              <a:srgbClr val="B57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2"/>
            <p:cNvSpPr/>
            <p:nvPr/>
          </p:nvSpPr>
          <p:spPr>
            <a:xfrm>
              <a:off x="2440344" y="2176258"/>
              <a:ext cx="30738" cy="14610"/>
            </a:xfrm>
            <a:custGeom>
              <a:avLst/>
              <a:gdLst/>
              <a:ahLst/>
              <a:cxnLst/>
              <a:rect l="l" t="t" r="r" b="b"/>
              <a:pathLst>
                <a:path w="587" h="279" extrusionOk="0">
                  <a:moveTo>
                    <a:pt x="0" y="0"/>
                  </a:moveTo>
                  <a:cubicBezTo>
                    <a:pt x="209" y="100"/>
                    <a:pt x="398" y="189"/>
                    <a:pt x="587" y="279"/>
                  </a:cubicBezTo>
                  <a:cubicBezTo>
                    <a:pt x="398" y="179"/>
                    <a:pt x="199" y="89"/>
                    <a:pt x="0" y="0"/>
                  </a:cubicBezTo>
                  <a:close/>
                </a:path>
              </a:pathLst>
            </a:custGeom>
            <a:solidFill>
              <a:srgbClr val="B57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2"/>
            <p:cNvSpPr/>
            <p:nvPr/>
          </p:nvSpPr>
          <p:spPr>
            <a:xfrm>
              <a:off x="2034567" y="1869556"/>
              <a:ext cx="338592" cy="181707"/>
            </a:xfrm>
            <a:custGeom>
              <a:avLst/>
              <a:gdLst/>
              <a:ahLst/>
              <a:cxnLst/>
              <a:rect l="l" t="t" r="r" b="b"/>
              <a:pathLst>
                <a:path w="6466" h="3470" extrusionOk="0">
                  <a:moveTo>
                    <a:pt x="833" y="1"/>
                  </a:moveTo>
                  <a:cubicBezTo>
                    <a:pt x="776" y="1"/>
                    <a:pt x="721" y="3"/>
                    <a:pt x="667" y="8"/>
                  </a:cubicBezTo>
                  <a:cubicBezTo>
                    <a:pt x="448" y="38"/>
                    <a:pt x="259" y="137"/>
                    <a:pt x="139" y="276"/>
                  </a:cubicBezTo>
                  <a:cubicBezTo>
                    <a:pt x="80" y="346"/>
                    <a:pt x="30" y="436"/>
                    <a:pt x="0" y="535"/>
                  </a:cubicBezTo>
                  <a:cubicBezTo>
                    <a:pt x="1144" y="963"/>
                    <a:pt x="2278" y="1421"/>
                    <a:pt x="3392" y="1928"/>
                  </a:cubicBezTo>
                  <a:cubicBezTo>
                    <a:pt x="3969" y="2186"/>
                    <a:pt x="4546" y="2465"/>
                    <a:pt x="5113" y="2754"/>
                  </a:cubicBezTo>
                  <a:cubicBezTo>
                    <a:pt x="5561" y="2982"/>
                    <a:pt x="5998" y="3221"/>
                    <a:pt x="6446" y="3470"/>
                  </a:cubicBezTo>
                  <a:lnTo>
                    <a:pt x="6446" y="3459"/>
                  </a:lnTo>
                  <a:cubicBezTo>
                    <a:pt x="6456" y="3450"/>
                    <a:pt x="6456" y="3440"/>
                    <a:pt x="6466" y="3430"/>
                  </a:cubicBezTo>
                  <a:cubicBezTo>
                    <a:pt x="6466" y="3410"/>
                    <a:pt x="6466" y="3390"/>
                    <a:pt x="6446" y="3370"/>
                  </a:cubicBezTo>
                  <a:cubicBezTo>
                    <a:pt x="6416" y="3350"/>
                    <a:pt x="6396" y="3320"/>
                    <a:pt x="6366" y="3291"/>
                  </a:cubicBezTo>
                  <a:cubicBezTo>
                    <a:pt x="6337" y="3271"/>
                    <a:pt x="6306" y="3241"/>
                    <a:pt x="6277" y="3211"/>
                  </a:cubicBezTo>
                  <a:cubicBezTo>
                    <a:pt x="6217" y="3161"/>
                    <a:pt x="6158" y="3101"/>
                    <a:pt x="6098" y="3042"/>
                  </a:cubicBezTo>
                  <a:cubicBezTo>
                    <a:pt x="5979" y="2933"/>
                    <a:pt x="5859" y="2823"/>
                    <a:pt x="5740" y="2723"/>
                  </a:cubicBezTo>
                  <a:cubicBezTo>
                    <a:pt x="5491" y="2505"/>
                    <a:pt x="5243" y="2286"/>
                    <a:pt x="5004" y="2087"/>
                  </a:cubicBezTo>
                  <a:cubicBezTo>
                    <a:pt x="4884" y="1987"/>
                    <a:pt x="4745" y="1878"/>
                    <a:pt x="4556" y="1749"/>
                  </a:cubicBezTo>
                  <a:cubicBezTo>
                    <a:pt x="4098" y="1410"/>
                    <a:pt x="3611" y="1102"/>
                    <a:pt x="3114" y="824"/>
                  </a:cubicBezTo>
                  <a:cubicBezTo>
                    <a:pt x="2815" y="645"/>
                    <a:pt x="2527" y="506"/>
                    <a:pt x="2248" y="386"/>
                  </a:cubicBezTo>
                  <a:cubicBezTo>
                    <a:pt x="1930" y="237"/>
                    <a:pt x="1662" y="148"/>
                    <a:pt x="1403" y="78"/>
                  </a:cubicBezTo>
                  <a:cubicBezTo>
                    <a:pt x="1273" y="48"/>
                    <a:pt x="1134" y="18"/>
                    <a:pt x="1015" y="8"/>
                  </a:cubicBezTo>
                  <a:cubicBezTo>
                    <a:pt x="950" y="3"/>
                    <a:pt x="891" y="1"/>
                    <a:pt x="833" y="1"/>
                  </a:cubicBezTo>
                  <a:close/>
                </a:path>
              </a:pathLst>
            </a:custGeom>
            <a:solidFill>
              <a:srgbClr val="B57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2"/>
            <p:cNvSpPr/>
            <p:nvPr/>
          </p:nvSpPr>
          <p:spPr>
            <a:xfrm>
              <a:off x="2114267" y="1661615"/>
              <a:ext cx="285494" cy="282352"/>
            </a:xfrm>
            <a:custGeom>
              <a:avLst/>
              <a:gdLst/>
              <a:ahLst/>
              <a:cxnLst/>
              <a:rect l="l" t="t" r="r" b="b"/>
              <a:pathLst>
                <a:path w="5452" h="5392" extrusionOk="0">
                  <a:moveTo>
                    <a:pt x="259" y="1"/>
                  </a:moveTo>
                  <a:cubicBezTo>
                    <a:pt x="199" y="80"/>
                    <a:pt x="140" y="180"/>
                    <a:pt x="90" y="279"/>
                  </a:cubicBezTo>
                  <a:cubicBezTo>
                    <a:pt x="70" y="328"/>
                    <a:pt x="60" y="368"/>
                    <a:pt x="40" y="418"/>
                  </a:cubicBezTo>
                  <a:cubicBezTo>
                    <a:pt x="10" y="538"/>
                    <a:pt x="0" y="657"/>
                    <a:pt x="0" y="796"/>
                  </a:cubicBezTo>
                  <a:cubicBezTo>
                    <a:pt x="10" y="955"/>
                    <a:pt x="60" y="1124"/>
                    <a:pt x="140" y="1303"/>
                  </a:cubicBezTo>
                  <a:cubicBezTo>
                    <a:pt x="209" y="1462"/>
                    <a:pt x="308" y="1632"/>
                    <a:pt x="438" y="1801"/>
                  </a:cubicBezTo>
                  <a:cubicBezTo>
                    <a:pt x="538" y="1950"/>
                    <a:pt x="666" y="2099"/>
                    <a:pt x="826" y="2268"/>
                  </a:cubicBezTo>
                  <a:cubicBezTo>
                    <a:pt x="1055" y="2507"/>
                    <a:pt x="1333" y="2746"/>
                    <a:pt x="1661" y="3004"/>
                  </a:cubicBezTo>
                  <a:cubicBezTo>
                    <a:pt x="1851" y="3164"/>
                    <a:pt x="2039" y="3293"/>
                    <a:pt x="2218" y="3422"/>
                  </a:cubicBezTo>
                  <a:cubicBezTo>
                    <a:pt x="2447" y="3571"/>
                    <a:pt x="2686" y="3721"/>
                    <a:pt x="2994" y="3900"/>
                  </a:cubicBezTo>
                  <a:cubicBezTo>
                    <a:pt x="3203" y="4029"/>
                    <a:pt x="3422" y="4148"/>
                    <a:pt x="3631" y="4267"/>
                  </a:cubicBezTo>
                  <a:cubicBezTo>
                    <a:pt x="3730" y="4317"/>
                    <a:pt x="3840" y="4377"/>
                    <a:pt x="3939" y="4437"/>
                  </a:cubicBezTo>
                  <a:cubicBezTo>
                    <a:pt x="4406" y="4695"/>
                    <a:pt x="4954" y="5014"/>
                    <a:pt x="5451" y="5392"/>
                  </a:cubicBezTo>
                  <a:cubicBezTo>
                    <a:pt x="5043" y="4725"/>
                    <a:pt x="4576" y="4108"/>
                    <a:pt x="4079" y="3511"/>
                  </a:cubicBezTo>
                  <a:lnTo>
                    <a:pt x="4079" y="3522"/>
                  </a:lnTo>
                  <a:cubicBezTo>
                    <a:pt x="3561" y="2915"/>
                    <a:pt x="3004" y="2348"/>
                    <a:pt x="2417" y="1811"/>
                  </a:cubicBezTo>
                  <a:cubicBezTo>
                    <a:pt x="1731" y="1174"/>
                    <a:pt x="1005" y="577"/>
                    <a:pt x="259" y="1"/>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2"/>
            <p:cNvSpPr/>
            <p:nvPr/>
          </p:nvSpPr>
          <p:spPr>
            <a:xfrm>
              <a:off x="2400180" y="1944962"/>
              <a:ext cx="2147" cy="3666"/>
            </a:xfrm>
            <a:custGeom>
              <a:avLst/>
              <a:gdLst/>
              <a:ahLst/>
              <a:cxnLst/>
              <a:rect l="l" t="t" r="r" b="b"/>
              <a:pathLst>
                <a:path w="41" h="70" extrusionOk="0">
                  <a:moveTo>
                    <a:pt x="1" y="1"/>
                  </a:moveTo>
                  <a:lnTo>
                    <a:pt x="1" y="21"/>
                  </a:lnTo>
                  <a:cubicBezTo>
                    <a:pt x="11" y="30"/>
                    <a:pt x="11" y="50"/>
                    <a:pt x="31" y="60"/>
                  </a:cubicBezTo>
                  <a:cubicBezTo>
                    <a:pt x="31" y="70"/>
                    <a:pt x="31" y="70"/>
                    <a:pt x="41" y="70"/>
                  </a:cubicBezTo>
                  <a:cubicBezTo>
                    <a:pt x="21" y="50"/>
                    <a:pt x="11" y="21"/>
                    <a:pt x="1"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2"/>
            <p:cNvSpPr/>
            <p:nvPr/>
          </p:nvSpPr>
          <p:spPr>
            <a:xfrm>
              <a:off x="2429347" y="1728171"/>
              <a:ext cx="59434" cy="330423"/>
            </a:xfrm>
            <a:custGeom>
              <a:avLst/>
              <a:gdLst/>
              <a:ahLst/>
              <a:cxnLst/>
              <a:rect l="l" t="t" r="r" b="b"/>
              <a:pathLst>
                <a:path w="1135" h="6310" extrusionOk="0">
                  <a:moveTo>
                    <a:pt x="996" y="0"/>
                  </a:moveTo>
                  <a:cubicBezTo>
                    <a:pt x="897" y="0"/>
                    <a:pt x="800" y="22"/>
                    <a:pt x="717" y="72"/>
                  </a:cubicBezTo>
                  <a:cubicBezTo>
                    <a:pt x="608" y="122"/>
                    <a:pt x="518" y="211"/>
                    <a:pt x="439" y="341"/>
                  </a:cubicBezTo>
                  <a:cubicBezTo>
                    <a:pt x="359" y="450"/>
                    <a:pt x="299" y="589"/>
                    <a:pt x="240" y="748"/>
                  </a:cubicBezTo>
                  <a:cubicBezTo>
                    <a:pt x="230" y="788"/>
                    <a:pt x="220" y="828"/>
                    <a:pt x="200" y="868"/>
                  </a:cubicBezTo>
                  <a:cubicBezTo>
                    <a:pt x="170" y="967"/>
                    <a:pt x="150" y="1087"/>
                    <a:pt x="120" y="1226"/>
                  </a:cubicBezTo>
                  <a:cubicBezTo>
                    <a:pt x="71" y="1475"/>
                    <a:pt x="41" y="1753"/>
                    <a:pt x="21" y="2092"/>
                  </a:cubicBezTo>
                  <a:cubicBezTo>
                    <a:pt x="1" y="2310"/>
                    <a:pt x="1" y="2519"/>
                    <a:pt x="11" y="2708"/>
                  </a:cubicBezTo>
                  <a:cubicBezTo>
                    <a:pt x="21" y="2987"/>
                    <a:pt x="41" y="3265"/>
                    <a:pt x="91" y="3564"/>
                  </a:cubicBezTo>
                  <a:cubicBezTo>
                    <a:pt x="180" y="4170"/>
                    <a:pt x="339" y="4757"/>
                    <a:pt x="489" y="5255"/>
                  </a:cubicBezTo>
                  <a:cubicBezTo>
                    <a:pt x="548" y="5474"/>
                    <a:pt x="618" y="5692"/>
                    <a:pt x="688" y="5911"/>
                  </a:cubicBezTo>
                  <a:lnTo>
                    <a:pt x="707" y="6000"/>
                  </a:lnTo>
                  <a:lnTo>
                    <a:pt x="737" y="6070"/>
                  </a:lnTo>
                  <a:lnTo>
                    <a:pt x="807" y="6309"/>
                  </a:lnTo>
                  <a:cubicBezTo>
                    <a:pt x="757" y="5255"/>
                    <a:pt x="856" y="4210"/>
                    <a:pt x="956" y="3166"/>
                  </a:cubicBezTo>
                  <a:cubicBezTo>
                    <a:pt x="1046" y="2111"/>
                    <a:pt x="1135" y="1057"/>
                    <a:pt x="1055" y="3"/>
                  </a:cubicBezTo>
                  <a:cubicBezTo>
                    <a:pt x="1035" y="1"/>
                    <a:pt x="1015" y="0"/>
                    <a:pt x="996" y="0"/>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2"/>
            <p:cNvSpPr/>
            <p:nvPr/>
          </p:nvSpPr>
          <p:spPr>
            <a:xfrm>
              <a:off x="2471553" y="2061108"/>
              <a:ext cx="52" cy="2147"/>
            </a:xfrm>
            <a:custGeom>
              <a:avLst/>
              <a:gdLst/>
              <a:ahLst/>
              <a:cxnLst/>
              <a:rect l="l" t="t" r="r" b="b"/>
              <a:pathLst>
                <a:path w="1" h="41" extrusionOk="0">
                  <a:moveTo>
                    <a:pt x="1" y="40"/>
                  </a:moveTo>
                  <a:lnTo>
                    <a:pt x="1" y="0"/>
                  </a:lnTo>
                  <a:lnTo>
                    <a:pt x="1" y="0"/>
                  </a:lnTo>
                  <a:lnTo>
                    <a:pt x="1" y="0"/>
                  </a:lnTo>
                  <a:close/>
                </a:path>
              </a:pathLst>
            </a:custGeom>
            <a:solidFill>
              <a:srgbClr val="B57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2"/>
            <p:cNvSpPr/>
            <p:nvPr/>
          </p:nvSpPr>
          <p:spPr>
            <a:xfrm>
              <a:off x="2135579" y="1668946"/>
              <a:ext cx="381322" cy="597485"/>
            </a:xfrm>
            <a:custGeom>
              <a:avLst/>
              <a:gdLst/>
              <a:ahLst/>
              <a:cxnLst/>
              <a:rect l="l" t="t" r="r" b="b"/>
              <a:pathLst>
                <a:path w="7282" h="11410" extrusionOk="0">
                  <a:moveTo>
                    <a:pt x="33" y="1"/>
                  </a:moveTo>
                  <a:cubicBezTo>
                    <a:pt x="21" y="1"/>
                    <a:pt x="11" y="13"/>
                    <a:pt x="11" y="20"/>
                  </a:cubicBezTo>
                  <a:cubicBezTo>
                    <a:pt x="1" y="29"/>
                    <a:pt x="1" y="49"/>
                    <a:pt x="21" y="49"/>
                  </a:cubicBezTo>
                  <a:cubicBezTo>
                    <a:pt x="369" y="308"/>
                    <a:pt x="697" y="577"/>
                    <a:pt x="1035" y="845"/>
                  </a:cubicBezTo>
                  <a:cubicBezTo>
                    <a:pt x="1194" y="984"/>
                    <a:pt x="1364" y="1123"/>
                    <a:pt x="1523" y="1273"/>
                  </a:cubicBezTo>
                  <a:cubicBezTo>
                    <a:pt x="1692" y="1412"/>
                    <a:pt x="1841" y="1561"/>
                    <a:pt x="2001" y="1711"/>
                  </a:cubicBezTo>
                  <a:cubicBezTo>
                    <a:pt x="2876" y="2536"/>
                    <a:pt x="3661" y="3441"/>
                    <a:pt x="4368" y="4406"/>
                  </a:cubicBezTo>
                  <a:cubicBezTo>
                    <a:pt x="4541" y="4637"/>
                    <a:pt x="4705" y="4878"/>
                    <a:pt x="4851" y="5129"/>
                  </a:cubicBezTo>
                  <a:lnTo>
                    <a:pt x="4851" y="5129"/>
                  </a:lnTo>
                  <a:cubicBezTo>
                    <a:pt x="4849" y="5126"/>
                    <a:pt x="4847" y="5124"/>
                    <a:pt x="4845" y="5122"/>
                  </a:cubicBezTo>
                  <a:lnTo>
                    <a:pt x="4845" y="5122"/>
                  </a:lnTo>
                  <a:cubicBezTo>
                    <a:pt x="5422" y="6067"/>
                    <a:pt x="5869" y="7082"/>
                    <a:pt x="6218" y="8136"/>
                  </a:cubicBezTo>
                  <a:cubicBezTo>
                    <a:pt x="6287" y="8345"/>
                    <a:pt x="6347" y="8554"/>
                    <a:pt x="6407" y="8763"/>
                  </a:cubicBezTo>
                  <a:lnTo>
                    <a:pt x="6407" y="8743"/>
                  </a:lnTo>
                  <a:cubicBezTo>
                    <a:pt x="6645" y="9578"/>
                    <a:pt x="6835" y="10424"/>
                    <a:pt x="6974" y="11280"/>
                  </a:cubicBezTo>
                  <a:cubicBezTo>
                    <a:pt x="6983" y="11353"/>
                    <a:pt x="7051" y="11410"/>
                    <a:pt x="7125" y="11410"/>
                  </a:cubicBezTo>
                  <a:cubicBezTo>
                    <a:pt x="7131" y="11410"/>
                    <a:pt x="7137" y="11409"/>
                    <a:pt x="7143" y="11408"/>
                  </a:cubicBezTo>
                  <a:cubicBezTo>
                    <a:pt x="7222" y="11399"/>
                    <a:pt x="7282" y="11319"/>
                    <a:pt x="7272" y="11240"/>
                  </a:cubicBezTo>
                  <a:cubicBezTo>
                    <a:pt x="7093" y="10135"/>
                    <a:pt x="6835" y="9051"/>
                    <a:pt x="6486" y="7997"/>
                  </a:cubicBezTo>
                  <a:cubicBezTo>
                    <a:pt x="6138" y="6943"/>
                    <a:pt x="5690" y="5908"/>
                    <a:pt x="5104" y="4963"/>
                  </a:cubicBezTo>
                  <a:cubicBezTo>
                    <a:pt x="4954" y="4735"/>
                    <a:pt x="4806" y="4516"/>
                    <a:pt x="4646" y="4297"/>
                  </a:cubicBezTo>
                  <a:cubicBezTo>
                    <a:pt x="4467" y="4068"/>
                    <a:pt x="4288" y="3839"/>
                    <a:pt x="4099" y="3610"/>
                  </a:cubicBezTo>
                  <a:cubicBezTo>
                    <a:pt x="3900" y="3391"/>
                    <a:pt x="3701" y="3163"/>
                    <a:pt x="3493" y="2954"/>
                  </a:cubicBezTo>
                  <a:cubicBezTo>
                    <a:pt x="3274" y="2735"/>
                    <a:pt x="3064" y="2516"/>
                    <a:pt x="2846" y="2307"/>
                  </a:cubicBezTo>
                  <a:cubicBezTo>
                    <a:pt x="2627" y="2098"/>
                    <a:pt x="2408" y="1890"/>
                    <a:pt x="2180" y="1691"/>
                  </a:cubicBezTo>
                  <a:cubicBezTo>
                    <a:pt x="2060" y="1591"/>
                    <a:pt x="1950" y="1492"/>
                    <a:pt x="1831" y="1392"/>
                  </a:cubicBezTo>
                  <a:cubicBezTo>
                    <a:pt x="1722" y="1293"/>
                    <a:pt x="1603" y="1203"/>
                    <a:pt x="1483" y="1103"/>
                  </a:cubicBezTo>
                  <a:cubicBezTo>
                    <a:pt x="1254" y="915"/>
                    <a:pt x="1026" y="726"/>
                    <a:pt x="787" y="546"/>
                  </a:cubicBezTo>
                  <a:cubicBezTo>
                    <a:pt x="548" y="367"/>
                    <a:pt x="310" y="188"/>
                    <a:pt x="71" y="20"/>
                  </a:cubicBezTo>
                  <a:cubicBezTo>
                    <a:pt x="60" y="9"/>
                    <a:pt x="60" y="9"/>
                    <a:pt x="51" y="9"/>
                  </a:cubicBezTo>
                  <a:cubicBezTo>
                    <a:pt x="45" y="3"/>
                    <a:pt x="39" y="1"/>
                    <a:pt x="33"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2"/>
            <p:cNvSpPr/>
            <p:nvPr/>
          </p:nvSpPr>
          <p:spPr>
            <a:xfrm>
              <a:off x="2052790" y="1905374"/>
              <a:ext cx="432901" cy="232029"/>
            </a:xfrm>
            <a:custGeom>
              <a:avLst/>
              <a:gdLst/>
              <a:ahLst/>
              <a:cxnLst/>
              <a:rect l="l" t="t" r="r" b="b"/>
              <a:pathLst>
                <a:path w="8267" h="4431" extrusionOk="0">
                  <a:moveTo>
                    <a:pt x="4258" y="1811"/>
                  </a:moveTo>
                  <a:cubicBezTo>
                    <a:pt x="4267" y="1820"/>
                    <a:pt x="4267" y="1821"/>
                    <a:pt x="4276" y="1821"/>
                  </a:cubicBezTo>
                  <a:lnTo>
                    <a:pt x="4276" y="1821"/>
                  </a:lnTo>
                  <a:cubicBezTo>
                    <a:pt x="4270" y="1817"/>
                    <a:pt x="4264" y="1814"/>
                    <a:pt x="4258" y="1811"/>
                  </a:cubicBezTo>
                  <a:close/>
                  <a:moveTo>
                    <a:pt x="40" y="1"/>
                  </a:moveTo>
                  <a:cubicBezTo>
                    <a:pt x="30" y="1"/>
                    <a:pt x="10" y="1"/>
                    <a:pt x="10" y="21"/>
                  </a:cubicBezTo>
                  <a:cubicBezTo>
                    <a:pt x="1" y="30"/>
                    <a:pt x="10" y="50"/>
                    <a:pt x="21" y="60"/>
                  </a:cubicBezTo>
                  <a:cubicBezTo>
                    <a:pt x="578" y="220"/>
                    <a:pt x="1115" y="399"/>
                    <a:pt x="1652" y="607"/>
                  </a:cubicBezTo>
                  <a:cubicBezTo>
                    <a:pt x="1930" y="717"/>
                    <a:pt x="2199" y="826"/>
                    <a:pt x="2477" y="945"/>
                  </a:cubicBezTo>
                  <a:cubicBezTo>
                    <a:pt x="2746" y="1065"/>
                    <a:pt x="3014" y="1194"/>
                    <a:pt x="3283" y="1323"/>
                  </a:cubicBezTo>
                  <a:cubicBezTo>
                    <a:pt x="3452" y="1403"/>
                    <a:pt x="3621" y="1482"/>
                    <a:pt x="3790" y="1572"/>
                  </a:cubicBezTo>
                  <a:cubicBezTo>
                    <a:pt x="3949" y="1652"/>
                    <a:pt x="4119" y="1741"/>
                    <a:pt x="4278" y="1821"/>
                  </a:cubicBezTo>
                  <a:cubicBezTo>
                    <a:pt x="4277" y="1821"/>
                    <a:pt x="4276" y="1821"/>
                    <a:pt x="4276" y="1821"/>
                  </a:cubicBezTo>
                  <a:lnTo>
                    <a:pt x="4276" y="1821"/>
                  </a:lnTo>
                  <a:cubicBezTo>
                    <a:pt x="4787" y="2096"/>
                    <a:pt x="5288" y="2392"/>
                    <a:pt x="5770" y="2716"/>
                  </a:cubicBezTo>
                  <a:cubicBezTo>
                    <a:pt x="6267" y="3034"/>
                    <a:pt x="6745" y="3372"/>
                    <a:pt x="7212" y="3721"/>
                  </a:cubicBezTo>
                  <a:cubicBezTo>
                    <a:pt x="7361" y="3830"/>
                    <a:pt x="7501" y="3949"/>
                    <a:pt x="7649" y="4059"/>
                  </a:cubicBezTo>
                  <a:cubicBezTo>
                    <a:pt x="7789" y="4168"/>
                    <a:pt x="7928" y="4287"/>
                    <a:pt x="8067" y="4407"/>
                  </a:cubicBezTo>
                  <a:cubicBezTo>
                    <a:pt x="8087" y="4417"/>
                    <a:pt x="8107" y="4427"/>
                    <a:pt x="8127" y="4427"/>
                  </a:cubicBezTo>
                  <a:cubicBezTo>
                    <a:pt x="8135" y="4429"/>
                    <a:pt x="8144" y="4431"/>
                    <a:pt x="8153" y="4431"/>
                  </a:cubicBezTo>
                  <a:cubicBezTo>
                    <a:pt x="8177" y="4431"/>
                    <a:pt x="8202" y="4421"/>
                    <a:pt x="8217" y="4407"/>
                  </a:cubicBezTo>
                  <a:cubicBezTo>
                    <a:pt x="8246" y="4377"/>
                    <a:pt x="8257" y="4357"/>
                    <a:pt x="8266" y="4318"/>
                  </a:cubicBezTo>
                  <a:cubicBezTo>
                    <a:pt x="8266" y="4287"/>
                    <a:pt x="8257" y="4248"/>
                    <a:pt x="8237" y="4228"/>
                  </a:cubicBezTo>
                  <a:lnTo>
                    <a:pt x="7879" y="3900"/>
                  </a:lnTo>
                  <a:cubicBezTo>
                    <a:pt x="7759" y="3790"/>
                    <a:pt x="7640" y="3691"/>
                    <a:pt x="7520" y="3591"/>
                  </a:cubicBezTo>
                  <a:cubicBezTo>
                    <a:pt x="7282" y="3403"/>
                    <a:pt x="7033" y="3213"/>
                    <a:pt x="6784" y="3044"/>
                  </a:cubicBezTo>
                  <a:cubicBezTo>
                    <a:pt x="6307" y="2716"/>
                    <a:pt x="5810" y="2417"/>
                    <a:pt x="5302" y="2139"/>
                  </a:cubicBezTo>
                  <a:cubicBezTo>
                    <a:pt x="5043" y="1990"/>
                    <a:pt x="4775" y="1860"/>
                    <a:pt x="4506" y="1721"/>
                  </a:cubicBezTo>
                  <a:cubicBezTo>
                    <a:pt x="4377" y="1652"/>
                    <a:pt x="4238" y="1592"/>
                    <a:pt x="4108" y="1532"/>
                  </a:cubicBezTo>
                  <a:cubicBezTo>
                    <a:pt x="3969" y="1462"/>
                    <a:pt x="3840" y="1403"/>
                    <a:pt x="3701" y="1343"/>
                  </a:cubicBezTo>
                  <a:cubicBezTo>
                    <a:pt x="3432" y="1214"/>
                    <a:pt x="3153" y="1095"/>
                    <a:pt x="2875" y="985"/>
                  </a:cubicBezTo>
                  <a:cubicBezTo>
                    <a:pt x="2607" y="876"/>
                    <a:pt x="2328" y="766"/>
                    <a:pt x="2050" y="667"/>
                  </a:cubicBezTo>
                  <a:cubicBezTo>
                    <a:pt x="1393" y="418"/>
                    <a:pt x="717" y="200"/>
                    <a:pt x="4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2"/>
            <p:cNvSpPr/>
            <p:nvPr/>
          </p:nvSpPr>
          <p:spPr>
            <a:xfrm>
              <a:off x="2194961" y="2096035"/>
              <a:ext cx="309477" cy="116564"/>
            </a:xfrm>
            <a:custGeom>
              <a:avLst/>
              <a:gdLst/>
              <a:ahLst/>
              <a:cxnLst/>
              <a:rect l="l" t="t" r="r" b="b"/>
              <a:pathLst>
                <a:path w="5910" h="2226" extrusionOk="0">
                  <a:moveTo>
                    <a:pt x="31" y="0"/>
                  </a:moveTo>
                  <a:cubicBezTo>
                    <a:pt x="21" y="0"/>
                    <a:pt x="11" y="10"/>
                    <a:pt x="1" y="20"/>
                  </a:cubicBezTo>
                  <a:cubicBezTo>
                    <a:pt x="1" y="30"/>
                    <a:pt x="1" y="50"/>
                    <a:pt x="21" y="50"/>
                  </a:cubicBezTo>
                  <a:cubicBezTo>
                    <a:pt x="558" y="199"/>
                    <a:pt x="1105" y="338"/>
                    <a:pt x="1642" y="478"/>
                  </a:cubicBezTo>
                  <a:cubicBezTo>
                    <a:pt x="1930" y="557"/>
                    <a:pt x="2209" y="626"/>
                    <a:pt x="2487" y="716"/>
                  </a:cubicBezTo>
                  <a:lnTo>
                    <a:pt x="2905" y="836"/>
                  </a:lnTo>
                  <a:cubicBezTo>
                    <a:pt x="3045" y="885"/>
                    <a:pt x="3174" y="925"/>
                    <a:pt x="3313" y="975"/>
                  </a:cubicBezTo>
                  <a:cubicBezTo>
                    <a:pt x="3562" y="1064"/>
                    <a:pt x="3811" y="1164"/>
                    <a:pt x="4059" y="1263"/>
                  </a:cubicBezTo>
                  <a:cubicBezTo>
                    <a:pt x="4288" y="1363"/>
                    <a:pt x="4527" y="1472"/>
                    <a:pt x="4746" y="1592"/>
                  </a:cubicBezTo>
                  <a:cubicBezTo>
                    <a:pt x="4755" y="1601"/>
                    <a:pt x="4766" y="1601"/>
                    <a:pt x="4766" y="1601"/>
                  </a:cubicBezTo>
                  <a:lnTo>
                    <a:pt x="4755" y="1601"/>
                  </a:lnTo>
                  <a:cubicBezTo>
                    <a:pt x="4925" y="1691"/>
                    <a:pt x="5094" y="1791"/>
                    <a:pt x="5253" y="1890"/>
                  </a:cubicBezTo>
                  <a:cubicBezTo>
                    <a:pt x="5332" y="1939"/>
                    <a:pt x="5412" y="1990"/>
                    <a:pt x="5491" y="2049"/>
                  </a:cubicBezTo>
                  <a:cubicBezTo>
                    <a:pt x="5531" y="2069"/>
                    <a:pt x="5581" y="2099"/>
                    <a:pt x="5621" y="2129"/>
                  </a:cubicBezTo>
                  <a:cubicBezTo>
                    <a:pt x="5661" y="2158"/>
                    <a:pt x="5701" y="2178"/>
                    <a:pt x="5750" y="2208"/>
                  </a:cubicBezTo>
                  <a:cubicBezTo>
                    <a:pt x="5766" y="2220"/>
                    <a:pt x="5785" y="2226"/>
                    <a:pt x="5804" y="2226"/>
                  </a:cubicBezTo>
                  <a:cubicBezTo>
                    <a:pt x="5834" y="2226"/>
                    <a:pt x="5865" y="2213"/>
                    <a:pt x="5889" y="2189"/>
                  </a:cubicBezTo>
                  <a:cubicBezTo>
                    <a:pt x="5900" y="2169"/>
                    <a:pt x="5909" y="2138"/>
                    <a:pt x="5900" y="2109"/>
                  </a:cubicBezTo>
                  <a:cubicBezTo>
                    <a:pt x="5900" y="2089"/>
                    <a:pt x="5880" y="2069"/>
                    <a:pt x="5860" y="2049"/>
                  </a:cubicBezTo>
                  <a:lnTo>
                    <a:pt x="5790" y="1979"/>
                  </a:lnTo>
                  <a:cubicBezTo>
                    <a:pt x="5760" y="1959"/>
                    <a:pt x="5730" y="1939"/>
                    <a:pt x="5710" y="1920"/>
                  </a:cubicBezTo>
                  <a:cubicBezTo>
                    <a:pt x="5651" y="1870"/>
                    <a:pt x="5591" y="1830"/>
                    <a:pt x="5531" y="1791"/>
                  </a:cubicBezTo>
                  <a:cubicBezTo>
                    <a:pt x="5412" y="1711"/>
                    <a:pt x="5283" y="1641"/>
                    <a:pt x="5164" y="1572"/>
                  </a:cubicBezTo>
                  <a:cubicBezTo>
                    <a:pt x="4915" y="1433"/>
                    <a:pt x="4656" y="1323"/>
                    <a:pt x="4388" y="1214"/>
                  </a:cubicBezTo>
                  <a:cubicBezTo>
                    <a:pt x="3851" y="995"/>
                    <a:pt x="3294" y="825"/>
                    <a:pt x="2737" y="677"/>
                  </a:cubicBezTo>
                  <a:cubicBezTo>
                    <a:pt x="2100" y="507"/>
                    <a:pt x="1443" y="358"/>
                    <a:pt x="797" y="199"/>
                  </a:cubicBezTo>
                  <a:lnTo>
                    <a:pt x="797" y="199"/>
                  </a:lnTo>
                  <a:lnTo>
                    <a:pt x="807" y="209"/>
                  </a:lnTo>
                  <a:cubicBezTo>
                    <a:pt x="548" y="139"/>
                    <a:pt x="290" y="80"/>
                    <a:pt x="31" y="0"/>
                  </a:cubicBezTo>
                  <a:close/>
                </a:path>
              </a:pathLst>
            </a:custGeom>
            <a:solidFill>
              <a:srgbClr val="604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2"/>
            <p:cNvSpPr/>
            <p:nvPr/>
          </p:nvSpPr>
          <p:spPr>
            <a:xfrm>
              <a:off x="2464798" y="1750164"/>
              <a:ext cx="25030" cy="398498"/>
            </a:xfrm>
            <a:custGeom>
              <a:avLst/>
              <a:gdLst/>
              <a:ahLst/>
              <a:cxnLst/>
              <a:rect l="l" t="t" r="r" b="b"/>
              <a:pathLst>
                <a:path w="478" h="7610" extrusionOk="0">
                  <a:moveTo>
                    <a:pt x="389" y="1"/>
                  </a:moveTo>
                  <a:cubicBezTo>
                    <a:pt x="378" y="1"/>
                    <a:pt x="369" y="10"/>
                    <a:pt x="358" y="30"/>
                  </a:cubicBezTo>
                  <a:lnTo>
                    <a:pt x="358" y="40"/>
                  </a:lnTo>
                  <a:cubicBezTo>
                    <a:pt x="358" y="70"/>
                    <a:pt x="369" y="90"/>
                    <a:pt x="369" y="120"/>
                  </a:cubicBezTo>
                  <a:lnTo>
                    <a:pt x="369" y="110"/>
                  </a:lnTo>
                  <a:lnTo>
                    <a:pt x="369" y="110"/>
                  </a:lnTo>
                  <a:cubicBezTo>
                    <a:pt x="398" y="726"/>
                    <a:pt x="358" y="1343"/>
                    <a:pt x="299" y="1950"/>
                  </a:cubicBezTo>
                  <a:cubicBezTo>
                    <a:pt x="279" y="2258"/>
                    <a:pt x="239" y="2567"/>
                    <a:pt x="199" y="2875"/>
                  </a:cubicBezTo>
                  <a:cubicBezTo>
                    <a:pt x="170" y="3173"/>
                    <a:pt x="130" y="3482"/>
                    <a:pt x="100" y="3790"/>
                  </a:cubicBezTo>
                  <a:cubicBezTo>
                    <a:pt x="70" y="4099"/>
                    <a:pt x="40" y="4407"/>
                    <a:pt x="20" y="4715"/>
                  </a:cubicBezTo>
                  <a:cubicBezTo>
                    <a:pt x="11" y="5014"/>
                    <a:pt x="0" y="5322"/>
                    <a:pt x="11" y="5630"/>
                  </a:cubicBezTo>
                  <a:cubicBezTo>
                    <a:pt x="20" y="5949"/>
                    <a:pt x="40" y="6257"/>
                    <a:pt x="90" y="6565"/>
                  </a:cubicBezTo>
                  <a:cubicBezTo>
                    <a:pt x="110" y="6714"/>
                    <a:pt x="139" y="6873"/>
                    <a:pt x="170" y="7023"/>
                  </a:cubicBezTo>
                  <a:cubicBezTo>
                    <a:pt x="210" y="7172"/>
                    <a:pt x="249" y="7321"/>
                    <a:pt x="299" y="7470"/>
                  </a:cubicBezTo>
                  <a:cubicBezTo>
                    <a:pt x="309" y="7500"/>
                    <a:pt x="329" y="7530"/>
                    <a:pt x="338" y="7570"/>
                  </a:cubicBezTo>
                  <a:cubicBezTo>
                    <a:pt x="349" y="7600"/>
                    <a:pt x="389" y="7609"/>
                    <a:pt x="418" y="7609"/>
                  </a:cubicBezTo>
                  <a:cubicBezTo>
                    <a:pt x="448" y="7600"/>
                    <a:pt x="478" y="7560"/>
                    <a:pt x="468" y="7530"/>
                  </a:cubicBezTo>
                  <a:lnTo>
                    <a:pt x="408" y="7052"/>
                  </a:lnTo>
                  <a:cubicBezTo>
                    <a:pt x="389" y="6884"/>
                    <a:pt x="369" y="6725"/>
                    <a:pt x="358" y="6555"/>
                  </a:cubicBezTo>
                  <a:cubicBezTo>
                    <a:pt x="319" y="6227"/>
                    <a:pt x="299" y="5899"/>
                    <a:pt x="279" y="5560"/>
                  </a:cubicBezTo>
                  <a:lnTo>
                    <a:pt x="279" y="5600"/>
                  </a:lnTo>
                  <a:cubicBezTo>
                    <a:pt x="269" y="5292"/>
                    <a:pt x="259" y="4983"/>
                    <a:pt x="259" y="4676"/>
                  </a:cubicBezTo>
                  <a:cubicBezTo>
                    <a:pt x="259" y="4367"/>
                    <a:pt x="279" y="4059"/>
                    <a:pt x="289" y="3750"/>
                  </a:cubicBezTo>
                  <a:cubicBezTo>
                    <a:pt x="309" y="3442"/>
                    <a:pt x="338" y="3133"/>
                    <a:pt x="358" y="2825"/>
                  </a:cubicBezTo>
                  <a:lnTo>
                    <a:pt x="418" y="1900"/>
                  </a:lnTo>
                  <a:cubicBezTo>
                    <a:pt x="458" y="1283"/>
                    <a:pt x="468" y="657"/>
                    <a:pt x="438" y="30"/>
                  </a:cubicBezTo>
                  <a:cubicBezTo>
                    <a:pt x="438" y="10"/>
                    <a:pt x="408" y="1"/>
                    <a:pt x="38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2"/>
            <p:cNvSpPr/>
            <p:nvPr/>
          </p:nvSpPr>
          <p:spPr>
            <a:xfrm>
              <a:off x="2197579" y="2084567"/>
              <a:ext cx="31314" cy="30738"/>
            </a:xfrm>
            <a:custGeom>
              <a:avLst/>
              <a:gdLst/>
              <a:ahLst/>
              <a:cxnLst/>
              <a:rect l="l" t="t" r="r" b="b"/>
              <a:pathLst>
                <a:path w="598" h="587" extrusionOk="0">
                  <a:moveTo>
                    <a:pt x="189" y="0"/>
                  </a:moveTo>
                  <a:lnTo>
                    <a:pt x="180" y="10"/>
                  </a:lnTo>
                  <a:cubicBezTo>
                    <a:pt x="170" y="20"/>
                    <a:pt x="170" y="40"/>
                    <a:pt x="180" y="50"/>
                  </a:cubicBezTo>
                  <a:cubicBezTo>
                    <a:pt x="249" y="90"/>
                    <a:pt x="309" y="129"/>
                    <a:pt x="369" y="169"/>
                  </a:cubicBezTo>
                  <a:cubicBezTo>
                    <a:pt x="408" y="199"/>
                    <a:pt x="448" y="229"/>
                    <a:pt x="478" y="259"/>
                  </a:cubicBezTo>
                  <a:lnTo>
                    <a:pt x="488" y="269"/>
                  </a:lnTo>
                  <a:cubicBezTo>
                    <a:pt x="508" y="288"/>
                    <a:pt x="518" y="308"/>
                    <a:pt x="538" y="328"/>
                  </a:cubicBezTo>
                  <a:cubicBezTo>
                    <a:pt x="538" y="339"/>
                    <a:pt x="548" y="348"/>
                    <a:pt x="548" y="358"/>
                  </a:cubicBezTo>
                  <a:lnTo>
                    <a:pt x="548" y="368"/>
                  </a:lnTo>
                  <a:lnTo>
                    <a:pt x="548" y="378"/>
                  </a:lnTo>
                  <a:cubicBezTo>
                    <a:pt x="548" y="388"/>
                    <a:pt x="548" y="388"/>
                    <a:pt x="538" y="398"/>
                  </a:cubicBezTo>
                  <a:cubicBezTo>
                    <a:pt x="538" y="398"/>
                    <a:pt x="538" y="408"/>
                    <a:pt x="528" y="408"/>
                  </a:cubicBezTo>
                  <a:cubicBezTo>
                    <a:pt x="528" y="418"/>
                    <a:pt x="518" y="428"/>
                    <a:pt x="508" y="428"/>
                  </a:cubicBezTo>
                  <a:cubicBezTo>
                    <a:pt x="468" y="448"/>
                    <a:pt x="428" y="468"/>
                    <a:pt x="388" y="478"/>
                  </a:cubicBezTo>
                  <a:lnTo>
                    <a:pt x="399" y="478"/>
                  </a:lnTo>
                  <a:cubicBezTo>
                    <a:pt x="349" y="487"/>
                    <a:pt x="299" y="498"/>
                    <a:pt x="240" y="507"/>
                  </a:cubicBezTo>
                  <a:lnTo>
                    <a:pt x="30" y="538"/>
                  </a:lnTo>
                  <a:cubicBezTo>
                    <a:pt x="21" y="538"/>
                    <a:pt x="10" y="547"/>
                    <a:pt x="10" y="557"/>
                  </a:cubicBezTo>
                  <a:cubicBezTo>
                    <a:pt x="10" y="557"/>
                    <a:pt x="1" y="567"/>
                    <a:pt x="10" y="567"/>
                  </a:cubicBezTo>
                  <a:cubicBezTo>
                    <a:pt x="10" y="577"/>
                    <a:pt x="21" y="587"/>
                    <a:pt x="30" y="587"/>
                  </a:cubicBezTo>
                  <a:cubicBezTo>
                    <a:pt x="110" y="577"/>
                    <a:pt x="180" y="567"/>
                    <a:pt x="249" y="557"/>
                  </a:cubicBezTo>
                  <a:cubicBezTo>
                    <a:pt x="299" y="547"/>
                    <a:pt x="359" y="538"/>
                    <a:pt x="408" y="518"/>
                  </a:cubicBezTo>
                  <a:cubicBezTo>
                    <a:pt x="448" y="507"/>
                    <a:pt x="488" y="498"/>
                    <a:pt x="528" y="478"/>
                  </a:cubicBezTo>
                  <a:cubicBezTo>
                    <a:pt x="548" y="458"/>
                    <a:pt x="578" y="438"/>
                    <a:pt x="587" y="418"/>
                  </a:cubicBezTo>
                  <a:cubicBezTo>
                    <a:pt x="598" y="388"/>
                    <a:pt x="598" y="368"/>
                    <a:pt x="598" y="339"/>
                  </a:cubicBezTo>
                  <a:cubicBezTo>
                    <a:pt x="587" y="308"/>
                    <a:pt x="558" y="279"/>
                    <a:pt x="538" y="249"/>
                  </a:cubicBezTo>
                  <a:cubicBezTo>
                    <a:pt x="508" y="209"/>
                    <a:pt x="458" y="179"/>
                    <a:pt x="419" y="149"/>
                  </a:cubicBezTo>
                  <a:cubicBezTo>
                    <a:pt x="349" y="100"/>
                    <a:pt x="279" y="50"/>
                    <a:pt x="209" y="10"/>
                  </a:cubicBezTo>
                  <a:cubicBezTo>
                    <a:pt x="209" y="0"/>
                    <a:pt x="200" y="0"/>
                    <a:pt x="189" y="0"/>
                  </a:cubicBezTo>
                  <a:close/>
                </a:path>
              </a:pathLst>
            </a:custGeom>
            <a:solidFill>
              <a:srgbClr val="604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2"/>
            <p:cNvSpPr/>
            <p:nvPr/>
          </p:nvSpPr>
          <p:spPr>
            <a:xfrm>
              <a:off x="2231983" y="2086924"/>
              <a:ext cx="52627" cy="51318"/>
            </a:xfrm>
            <a:custGeom>
              <a:avLst/>
              <a:gdLst/>
              <a:ahLst/>
              <a:cxnLst/>
              <a:rect l="l" t="t" r="r" b="b"/>
              <a:pathLst>
                <a:path w="1005" h="980" extrusionOk="0">
                  <a:moveTo>
                    <a:pt x="304" y="1"/>
                  </a:moveTo>
                  <a:cubicBezTo>
                    <a:pt x="293" y="1"/>
                    <a:pt x="286" y="8"/>
                    <a:pt x="279" y="15"/>
                  </a:cubicBezTo>
                  <a:cubicBezTo>
                    <a:pt x="269" y="25"/>
                    <a:pt x="269" y="45"/>
                    <a:pt x="279" y="45"/>
                  </a:cubicBezTo>
                  <a:cubicBezTo>
                    <a:pt x="319" y="75"/>
                    <a:pt x="358" y="95"/>
                    <a:pt x="388" y="115"/>
                  </a:cubicBezTo>
                  <a:cubicBezTo>
                    <a:pt x="448" y="144"/>
                    <a:pt x="498" y="174"/>
                    <a:pt x="547" y="214"/>
                  </a:cubicBezTo>
                  <a:cubicBezTo>
                    <a:pt x="607" y="243"/>
                    <a:pt x="666" y="283"/>
                    <a:pt x="726" y="323"/>
                  </a:cubicBezTo>
                  <a:cubicBezTo>
                    <a:pt x="776" y="363"/>
                    <a:pt x="826" y="403"/>
                    <a:pt x="865" y="442"/>
                  </a:cubicBezTo>
                  <a:cubicBezTo>
                    <a:pt x="896" y="473"/>
                    <a:pt x="915" y="493"/>
                    <a:pt x="935" y="522"/>
                  </a:cubicBezTo>
                  <a:cubicBezTo>
                    <a:pt x="935" y="532"/>
                    <a:pt x="945" y="542"/>
                    <a:pt x="945" y="562"/>
                  </a:cubicBezTo>
                  <a:cubicBezTo>
                    <a:pt x="945" y="562"/>
                    <a:pt x="945" y="572"/>
                    <a:pt x="955" y="582"/>
                  </a:cubicBezTo>
                  <a:lnTo>
                    <a:pt x="945" y="592"/>
                  </a:lnTo>
                  <a:cubicBezTo>
                    <a:pt x="945" y="602"/>
                    <a:pt x="945" y="612"/>
                    <a:pt x="935" y="621"/>
                  </a:cubicBezTo>
                  <a:cubicBezTo>
                    <a:pt x="935" y="632"/>
                    <a:pt x="925" y="641"/>
                    <a:pt x="915" y="652"/>
                  </a:cubicBezTo>
                  <a:cubicBezTo>
                    <a:pt x="896" y="672"/>
                    <a:pt x="876" y="681"/>
                    <a:pt x="856" y="691"/>
                  </a:cubicBezTo>
                  <a:cubicBezTo>
                    <a:pt x="766" y="741"/>
                    <a:pt x="677" y="771"/>
                    <a:pt x="587" y="800"/>
                  </a:cubicBezTo>
                  <a:cubicBezTo>
                    <a:pt x="478" y="831"/>
                    <a:pt x="368" y="860"/>
                    <a:pt x="249" y="880"/>
                  </a:cubicBezTo>
                  <a:cubicBezTo>
                    <a:pt x="209" y="890"/>
                    <a:pt x="160" y="900"/>
                    <a:pt x="109" y="910"/>
                  </a:cubicBezTo>
                  <a:cubicBezTo>
                    <a:pt x="80" y="920"/>
                    <a:pt x="50" y="930"/>
                    <a:pt x="10" y="940"/>
                  </a:cubicBezTo>
                  <a:cubicBezTo>
                    <a:pt x="10" y="940"/>
                    <a:pt x="0" y="940"/>
                    <a:pt x="0" y="950"/>
                  </a:cubicBezTo>
                  <a:lnTo>
                    <a:pt x="0" y="970"/>
                  </a:lnTo>
                  <a:lnTo>
                    <a:pt x="10" y="980"/>
                  </a:lnTo>
                  <a:lnTo>
                    <a:pt x="30" y="980"/>
                  </a:lnTo>
                  <a:cubicBezTo>
                    <a:pt x="40" y="980"/>
                    <a:pt x="50" y="980"/>
                    <a:pt x="60" y="970"/>
                  </a:cubicBezTo>
                  <a:lnTo>
                    <a:pt x="60" y="970"/>
                  </a:lnTo>
                  <a:lnTo>
                    <a:pt x="50" y="980"/>
                  </a:lnTo>
                  <a:cubicBezTo>
                    <a:pt x="120" y="960"/>
                    <a:pt x="179" y="950"/>
                    <a:pt x="249" y="930"/>
                  </a:cubicBezTo>
                  <a:lnTo>
                    <a:pt x="518" y="871"/>
                  </a:lnTo>
                  <a:cubicBezTo>
                    <a:pt x="607" y="851"/>
                    <a:pt x="686" y="820"/>
                    <a:pt x="776" y="791"/>
                  </a:cubicBezTo>
                  <a:cubicBezTo>
                    <a:pt x="806" y="771"/>
                    <a:pt x="845" y="761"/>
                    <a:pt x="876" y="741"/>
                  </a:cubicBezTo>
                  <a:cubicBezTo>
                    <a:pt x="905" y="721"/>
                    <a:pt x="925" y="701"/>
                    <a:pt x="955" y="681"/>
                  </a:cubicBezTo>
                  <a:cubicBezTo>
                    <a:pt x="975" y="661"/>
                    <a:pt x="985" y="641"/>
                    <a:pt x="995" y="621"/>
                  </a:cubicBezTo>
                  <a:cubicBezTo>
                    <a:pt x="1005" y="592"/>
                    <a:pt x="1005" y="572"/>
                    <a:pt x="995" y="542"/>
                  </a:cubicBezTo>
                  <a:cubicBezTo>
                    <a:pt x="985" y="512"/>
                    <a:pt x="975" y="493"/>
                    <a:pt x="955" y="473"/>
                  </a:cubicBezTo>
                  <a:cubicBezTo>
                    <a:pt x="935" y="442"/>
                    <a:pt x="905" y="413"/>
                    <a:pt x="876" y="383"/>
                  </a:cubicBezTo>
                  <a:cubicBezTo>
                    <a:pt x="845" y="363"/>
                    <a:pt x="816" y="333"/>
                    <a:pt x="776" y="303"/>
                  </a:cubicBezTo>
                  <a:cubicBezTo>
                    <a:pt x="736" y="274"/>
                    <a:pt x="697" y="243"/>
                    <a:pt x="657" y="224"/>
                  </a:cubicBezTo>
                  <a:cubicBezTo>
                    <a:pt x="587" y="174"/>
                    <a:pt x="507" y="124"/>
                    <a:pt x="428" y="75"/>
                  </a:cubicBezTo>
                  <a:cubicBezTo>
                    <a:pt x="388" y="55"/>
                    <a:pt x="348" y="35"/>
                    <a:pt x="319" y="5"/>
                  </a:cubicBezTo>
                  <a:cubicBezTo>
                    <a:pt x="313" y="2"/>
                    <a:pt x="308" y="1"/>
                    <a:pt x="304" y="1"/>
                  </a:cubicBezTo>
                  <a:close/>
                </a:path>
              </a:pathLst>
            </a:custGeom>
            <a:solidFill>
              <a:srgbClr val="604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2"/>
            <p:cNvSpPr/>
            <p:nvPr/>
          </p:nvSpPr>
          <p:spPr>
            <a:xfrm>
              <a:off x="2281992" y="2102267"/>
              <a:ext cx="63571" cy="56816"/>
            </a:xfrm>
            <a:custGeom>
              <a:avLst/>
              <a:gdLst/>
              <a:ahLst/>
              <a:cxnLst/>
              <a:rect l="l" t="t" r="r" b="b"/>
              <a:pathLst>
                <a:path w="1214" h="1085" extrusionOk="0">
                  <a:moveTo>
                    <a:pt x="447" y="1"/>
                  </a:moveTo>
                  <a:lnTo>
                    <a:pt x="428" y="20"/>
                  </a:lnTo>
                  <a:lnTo>
                    <a:pt x="428" y="40"/>
                  </a:lnTo>
                  <a:cubicBezTo>
                    <a:pt x="428" y="50"/>
                    <a:pt x="428" y="60"/>
                    <a:pt x="438" y="60"/>
                  </a:cubicBezTo>
                  <a:cubicBezTo>
                    <a:pt x="527" y="110"/>
                    <a:pt x="617" y="169"/>
                    <a:pt x="706" y="229"/>
                  </a:cubicBezTo>
                  <a:lnTo>
                    <a:pt x="885" y="348"/>
                  </a:lnTo>
                  <a:cubicBezTo>
                    <a:pt x="935" y="388"/>
                    <a:pt x="995" y="428"/>
                    <a:pt x="1044" y="478"/>
                  </a:cubicBezTo>
                  <a:cubicBezTo>
                    <a:pt x="1075" y="507"/>
                    <a:pt x="1104" y="547"/>
                    <a:pt x="1124" y="587"/>
                  </a:cubicBezTo>
                  <a:lnTo>
                    <a:pt x="1124" y="578"/>
                  </a:lnTo>
                  <a:cubicBezTo>
                    <a:pt x="1134" y="597"/>
                    <a:pt x="1144" y="617"/>
                    <a:pt x="1144" y="637"/>
                  </a:cubicBezTo>
                  <a:cubicBezTo>
                    <a:pt x="1144" y="647"/>
                    <a:pt x="1154" y="657"/>
                    <a:pt x="1154" y="657"/>
                  </a:cubicBezTo>
                  <a:cubicBezTo>
                    <a:pt x="1154" y="667"/>
                    <a:pt x="1154" y="677"/>
                    <a:pt x="1144" y="687"/>
                  </a:cubicBezTo>
                  <a:lnTo>
                    <a:pt x="1144" y="706"/>
                  </a:lnTo>
                  <a:lnTo>
                    <a:pt x="1114" y="737"/>
                  </a:lnTo>
                  <a:cubicBezTo>
                    <a:pt x="1094" y="757"/>
                    <a:pt x="1075" y="766"/>
                    <a:pt x="1055" y="786"/>
                  </a:cubicBezTo>
                  <a:cubicBezTo>
                    <a:pt x="985" y="826"/>
                    <a:pt x="896" y="856"/>
                    <a:pt x="816" y="876"/>
                  </a:cubicBezTo>
                  <a:cubicBezTo>
                    <a:pt x="666" y="916"/>
                    <a:pt x="507" y="945"/>
                    <a:pt x="358" y="975"/>
                  </a:cubicBezTo>
                  <a:cubicBezTo>
                    <a:pt x="288" y="985"/>
                    <a:pt x="229" y="995"/>
                    <a:pt x="159" y="1005"/>
                  </a:cubicBezTo>
                  <a:cubicBezTo>
                    <a:pt x="120" y="1015"/>
                    <a:pt x="70" y="1015"/>
                    <a:pt x="20" y="1035"/>
                  </a:cubicBezTo>
                  <a:cubicBezTo>
                    <a:pt x="20" y="1035"/>
                    <a:pt x="10" y="1035"/>
                    <a:pt x="10" y="1045"/>
                  </a:cubicBezTo>
                  <a:lnTo>
                    <a:pt x="0" y="1045"/>
                  </a:lnTo>
                  <a:lnTo>
                    <a:pt x="0" y="1065"/>
                  </a:lnTo>
                  <a:lnTo>
                    <a:pt x="10" y="1075"/>
                  </a:lnTo>
                  <a:cubicBezTo>
                    <a:pt x="20" y="1084"/>
                    <a:pt x="30" y="1084"/>
                    <a:pt x="30" y="1084"/>
                  </a:cubicBezTo>
                  <a:cubicBezTo>
                    <a:pt x="89" y="1065"/>
                    <a:pt x="149" y="1055"/>
                    <a:pt x="209" y="1045"/>
                  </a:cubicBezTo>
                  <a:cubicBezTo>
                    <a:pt x="288" y="1035"/>
                    <a:pt x="378" y="1025"/>
                    <a:pt x="467" y="1005"/>
                  </a:cubicBezTo>
                  <a:cubicBezTo>
                    <a:pt x="557" y="985"/>
                    <a:pt x="657" y="975"/>
                    <a:pt x="746" y="945"/>
                  </a:cubicBezTo>
                  <a:cubicBezTo>
                    <a:pt x="836" y="925"/>
                    <a:pt x="915" y="905"/>
                    <a:pt x="995" y="876"/>
                  </a:cubicBezTo>
                  <a:cubicBezTo>
                    <a:pt x="1024" y="856"/>
                    <a:pt x="1064" y="846"/>
                    <a:pt x="1094" y="826"/>
                  </a:cubicBezTo>
                  <a:lnTo>
                    <a:pt x="1124" y="796"/>
                  </a:lnTo>
                  <a:cubicBezTo>
                    <a:pt x="1144" y="786"/>
                    <a:pt x="1154" y="776"/>
                    <a:pt x="1164" y="766"/>
                  </a:cubicBezTo>
                  <a:cubicBezTo>
                    <a:pt x="1184" y="746"/>
                    <a:pt x="1194" y="726"/>
                    <a:pt x="1203" y="706"/>
                  </a:cubicBezTo>
                  <a:cubicBezTo>
                    <a:pt x="1214" y="677"/>
                    <a:pt x="1214" y="647"/>
                    <a:pt x="1203" y="617"/>
                  </a:cubicBezTo>
                  <a:cubicBezTo>
                    <a:pt x="1194" y="597"/>
                    <a:pt x="1184" y="567"/>
                    <a:pt x="1174" y="538"/>
                  </a:cubicBezTo>
                  <a:cubicBezTo>
                    <a:pt x="1154" y="507"/>
                    <a:pt x="1124" y="478"/>
                    <a:pt x="1094" y="448"/>
                  </a:cubicBezTo>
                  <a:cubicBezTo>
                    <a:pt x="1035" y="388"/>
                    <a:pt x="965" y="328"/>
                    <a:pt x="896" y="279"/>
                  </a:cubicBezTo>
                  <a:cubicBezTo>
                    <a:pt x="816" y="219"/>
                    <a:pt x="736" y="169"/>
                    <a:pt x="646" y="110"/>
                  </a:cubicBezTo>
                  <a:cubicBezTo>
                    <a:pt x="597" y="80"/>
                    <a:pt x="537" y="40"/>
                    <a:pt x="478" y="10"/>
                  </a:cubicBezTo>
                  <a:cubicBezTo>
                    <a:pt x="467" y="10"/>
                    <a:pt x="458" y="1"/>
                    <a:pt x="447" y="1"/>
                  </a:cubicBezTo>
                  <a:close/>
                </a:path>
              </a:pathLst>
            </a:custGeom>
            <a:solidFill>
              <a:srgbClr val="604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2"/>
            <p:cNvSpPr/>
            <p:nvPr/>
          </p:nvSpPr>
          <p:spPr>
            <a:xfrm>
              <a:off x="2355408" y="2123108"/>
              <a:ext cx="52156" cy="51108"/>
            </a:xfrm>
            <a:custGeom>
              <a:avLst/>
              <a:gdLst/>
              <a:ahLst/>
              <a:cxnLst/>
              <a:rect l="l" t="t" r="r" b="b"/>
              <a:pathLst>
                <a:path w="996" h="976" extrusionOk="0">
                  <a:moveTo>
                    <a:pt x="279" y="0"/>
                  </a:moveTo>
                  <a:cubicBezTo>
                    <a:pt x="269" y="0"/>
                    <a:pt x="269" y="10"/>
                    <a:pt x="259" y="10"/>
                  </a:cubicBezTo>
                  <a:lnTo>
                    <a:pt x="259" y="20"/>
                  </a:lnTo>
                  <a:cubicBezTo>
                    <a:pt x="259" y="30"/>
                    <a:pt x="259" y="50"/>
                    <a:pt x="269" y="50"/>
                  </a:cubicBezTo>
                  <a:cubicBezTo>
                    <a:pt x="299" y="80"/>
                    <a:pt x="339" y="100"/>
                    <a:pt x="369" y="120"/>
                  </a:cubicBezTo>
                  <a:cubicBezTo>
                    <a:pt x="418" y="149"/>
                    <a:pt x="468" y="180"/>
                    <a:pt x="508" y="209"/>
                  </a:cubicBezTo>
                  <a:cubicBezTo>
                    <a:pt x="617" y="279"/>
                    <a:pt x="717" y="359"/>
                    <a:pt x="816" y="448"/>
                  </a:cubicBezTo>
                  <a:lnTo>
                    <a:pt x="806" y="448"/>
                  </a:lnTo>
                  <a:cubicBezTo>
                    <a:pt x="846" y="487"/>
                    <a:pt x="886" y="527"/>
                    <a:pt x="916" y="577"/>
                  </a:cubicBezTo>
                  <a:lnTo>
                    <a:pt x="916" y="567"/>
                  </a:lnTo>
                  <a:cubicBezTo>
                    <a:pt x="926" y="587"/>
                    <a:pt x="935" y="607"/>
                    <a:pt x="935" y="627"/>
                  </a:cubicBezTo>
                  <a:cubicBezTo>
                    <a:pt x="946" y="637"/>
                    <a:pt x="946" y="647"/>
                    <a:pt x="946" y="657"/>
                  </a:cubicBezTo>
                  <a:lnTo>
                    <a:pt x="946" y="686"/>
                  </a:lnTo>
                  <a:cubicBezTo>
                    <a:pt x="935" y="686"/>
                    <a:pt x="935" y="686"/>
                    <a:pt x="935" y="697"/>
                  </a:cubicBezTo>
                  <a:lnTo>
                    <a:pt x="926" y="706"/>
                  </a:lnTo>
                  <a:lnTo>
                    <a:pt x="896" y="737"/>
                  </a:lnTo>
                  <a:lnTo>
                    <a:pt x="896" y="726"/>
                  </a:lnTo>
                  <a:cubicBezTo>
                    <a:pt x="846" y="756"/>
                    <a:pt x="787" y="776"/>
                    <a:pt x="727" y="796"/>
                  </a:cubicBezTo>
                  <a:cubicBezTo>
                    <a:pt x="588" y="836"/>
                    <a:pt x="448" y="856"/>
                    <a:pt x="309" y="885"/>
                  </a:cubicBezTo>
                  <a:cubicBezTo>
                    <a:pt x="210" y="896"/>
                    <a:pt x="120" y="905"/>
                    <a:pt x="20" y="925"/>
                  </a:cubicBezTo>
                  <a:cubicBezTo>
                    <a:pt x="11" y="925"/>
                    <a:pt x="0" y="935"/>
                    <a:pt x="0" y="955"/>
                  </a:cubicBezTo>
                  <a:cubicBezTo>
                    <a:pt x="0" y="965"/>
                    <a:pt x="11" y="975"/>
                    <a:pt x="31" y="975"/>
                  </a:cubicBezTo>
                  <a:cubicBezTo>
                    <a:pt x="80" y="965"/>
                    <a:pt x="130" y="955"/>
                    <a:pt x="179" y="955"/>
                  </a:cubicBezTo>
                  <a:cubicBezTo>
                    <a:pt x="269" y="935"/>
                    <a:pt x="349" y="925"/>
                    <a:pt x="438" y="916"/>
                  </a:cubicBezTo>
                  <a:cubicBezTo>
                    <a:pt x="528" y="896"/>
                    <a:pt x="617" y="876"/>
                    <a:pt x="697" y="856"/>
                  </a:cubicBezTo>
                  <a:cubicBezTo>
                    <a:pt x="736" y="846"/>
                    <a:pt x="776" y="836"/>
                    <a:pt x="806" y="826"/>
                  </a:cubicBezTo>
                  <a:cubicBezTo>
                    <a:pt x="846" y="806"/>
                    <a:pt x="876" y="796"/>
                    <a:pt x="906" y="786"/>
                  </a:cubicBezTo>
                  <a:cubicBezTo>
                    <a:pt x="926" y="766"/>
                    <a:pt x="946" y="756"/>
                    <a:pt x="966" y="737"/>
                  </a:cubicBezTo>
                  <a:cubicBezTo>
                    <a:pt x="975" y="737"/>
                    <a:pt x="975" y="726"/>
                    <a:pt x="986" y="717"/>
                  </a:cubicBezTo>
                  <a:cubicBezTo>
                    <a:pt x="986" y="706"/>
                    <a:pt x="986" y="697"/>
                    <a:pt x="995" y="677"/>
                  </a:cubicBezTo>
                  <a:cubicBezTo>
                    <a:pt x="995" y="657"/>
                    <a:pt x="995" y="627"/>
                    <a:pt x="986" y="607"/>
                  </a:cubicBezTo>
                  <a:cubicBezTo>
                    <a:pt x="975" y="567"/>
                    <a:pt x="955" y="538"/>
                    <a:pt x="935" y="518"/>
                  </a:cubicBezTo>
                  <a:cubicBezTo>
                    <a:pt x="916" y="487"/>
                    <a:pt x="886" y="458"/>
                    <a:pt x="866" y="428"/>
                  </a:cubicBezTo>
                  <a:cubicBezTo>
                    <a:pt x="826" y="398"/>
                    <a:pt x="796" y="359"/>
                    <a:pt x="756" y="328"/>
                  </a:cubicBezTo>
                  <a:cubicBezTo>
                    <a:pt x="687" y="269"/>
                    <a:pt x="617" y="219"/>
                    <a:pt x="538" y="160"/>
                  </a:cubicBezTo>
                  <a:lnTo>
                    <a:pt x="299" y="10"/>
                  </a:lnTo>
                  <a:cubicBezTo>
                    <a:pt x="299" y="0"/>
                    <a:pt x="289" y="0"/>
                    <a:pt x="279" y="0"/>
                  </a:cubicBezTo>
                  <a:close/>
                </a:path>
              </a:pathLst>
            </a:custGeom>
            <a:solidFill>
              <a:srgbClr val="604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2"/>
            <p:cNvSpPr/>
            <p:nvPr/>
          </p:nvSpPr>
          <p:spPr>
            <a:xfrm>
              <a:off x="2058027" y="1892492"/>
              <a:ext cx="40635" cy="32204"/>
            </a:xfrm>
            <a:custGeom>
              <a:avLst/>
              <a:gdLst/>
              <a:ahLst/>
              <a:cxnLst/>
              <a:rect l="l" t="t" r="r" b="b"/>
              <a:pathLst>
                <a:path w="776" h="615" extrusionOk="0">
                  <a:moveTo>
                    <a:pt x="328" y="0"/>
                  </a:moveTo>
                  <a:cubicBezTo>
                    <a:pt x="321" y="0"/>
                    <a:pt x="313" y="3"/>
                    <a:pt x="308" y="8"/>
                  </a:cubicBezTo>
                  <a:cubicBezTo>
                    <a:pt x="299" y="28"/>
                    <a:pt x="299" y="48"/>
                    <a:pt x="318" y="57"/>
                  </a:cubicBezTo>
                  <a:cubicBezTo>
                    <a:pt x="418" y="127"/>
                    <a:pt x="517" y="197"/>
                    <a:pt x="597" y="286"/>
                  </a:cubicBezTo>
                  <a:cubicBezTo>
                    <a:pt x="637" y="316"/>
                    <a:pt x="666" y="356"/>
                    <a:pt x="696" y="395"/>
                  </a:cubicBezTo>
                  <a:cubicBezTo>
                    <a:pt x="696" y="406"/>
                    <a:pt x="706" y="426"/>
                    <a:pt x="716" y="435"/>
                  </a:cubicBezTo>
                  <a:lnTo>
                    <a:pt x="716" y="466"/>
                  </a:lnTo>
                  <a:lnTo>
                    <a:pt x="716" y="475"/>
                  </a:lnTo>
                  <a:lnTo>
                    <a:pt x="716" y="485"/>
                  </a:lnTo>
                  <a:cubicBezTo>
                    <a:pt x="706" y="485"/>
                    <a:pt x="706" y="485"/>
                    <a:pt x="706" y="495"/>
                  </a:cubicBezTo>
                  <a:cubicBezTo>
                    <a:pt x="696" y="495"/>
                    <a:pt x="696" y="495"/>
                    <a:pt x="686" y="505"/>
                  </a:cubicBezTo>
                  <a:cubicBezTo>
                    <a:pt x="666" y="515"/>
                    <a:pt x="646" y="515"/>
                    <a:pt x="626" y="525"/>
                  </a:cubicBezTo>
                  <a:lnTo>
                    <a:pt x="637" y="525"/>
                  </a:lnTo>
                  <a:cubicBezTo>
                    <a:pt x="567" y="545"/>
                    <a:pt x="497" y="545"/>
                    <a:pt x="427" y="555"/>
                  </a:cubicBezTo>
                  <a:cubicBezTo>
                    <a:pt x="348" y="565"/>
                    <a:pt x="268" y="565"/>
                    <a:pt x="189" y="565"/>
                  </a:cubicBezTo>
                  <a:lnTo>
                    <a:pt x="20" y="565"/>
                  </a:lnTo>
                  <a:cubicBezTo>
                    <a:pt x="10" y="575"/>
                    <a:pt x="0" y="575"/>
                    <a:pt x="0" y="585"/>
                  </a:cubicBezTo>
                  <a:lnTo>
                    <a:pt x="0" y="594"/>
                  </a:lnTo>
                  <a:cubicBezTo>
                    <a:pt x="0" y="614"/>
                    <a:pt x="10" y="614"/>
                    <a:pt x="30" y="614"/>
                  </a:cubicBezTo>
                  <a:lnTo>
                    <a:pt x="109" y="614"/>
                  </a:lnTo>
                  <a:cubicBezTo>
                    <a:pt x="239" y="614"/>
                    <a:pt x="368" y="614"/>
                    <a:pt x="497" y="605"/>
                  </a:cubicBezTo>
                  <a:cubicBezTo>
                    <a:pt x="557" y="594"/>
                    <a:pt x="606" y="585"/>
                    <a:pt x="666" y="575"/>
                  </a:cubicBezTo>
                  <a:lnTo>
                    <a:pt x="726" y="545"/>
                  </a:lnTo>
                  <a:cubicBezTo>
                    <a:pt x="736" y="535"/>
                    <a:pt x="756" y="525"/>
                    <a:pt x="766" y="505"/>
                  </a:cubicBezTo>
                  <a:cubicBezTo>
                    <a:pt x="776" y="466"/>
                    <a:pt x="766" y="426"/>
                    <a:pt x="746" y="386"/>
                  </a:cubicBezTo>
                  <a:cubicBezTo>
                    <a:pt x="736" y="356"/>
                    <a:pt x="726" y="336"/>
                    <a:pt x="706" y="316"/>
                  </a:cubicBezTo>
                  <a:cubicBezTo>
                    <a:pt x="686" y="286"/>
                    <a:pt x="657" y="256"/>
                    <a:pt x="637" y="236"/>
                  </a:cubicBezTo>
                  <a:cubicBezTo>
                    <a:pt x="547" y="147"/>
                    <a:pt x="447" y="77"/>
                    <a:pt x="348" y="8"/>
                  </a:cubicBezTo>
                  <a:cubicBezTo>
                    <a:pt x="343" y="3"/>
                    <a:pt x="336" y="0"/>
                    <a:pt x="328"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2"/>
            <p:cNvSpPr/>
            <p:nvPr/>
          </p:nvSpPr>
          <p:spPr>
            <a:xfrm>
              <a:off x="2091854" y="1899300"/>
              <a:ext cx="61005" cy="51422"/>
            </a:xfrm>
            <a:custGeom>
              <a:avLst/>
              <a:gdLst/>
              <a:ahLst/>
              <a:cxnLst/>
              <a:rect l="l" t="t" r="r" b="b"/>
              <a:pathLst>
                <a:path w="1165" h="982" extrusionOk="0">
                  <a:moveTo>
                    <a:pt x="412" y="1"/>
                  </a:moveTo>
                  <a:cubicBezTo>
                    <a:pt x="403" y="1"/>
                    <a:pt x="394" y="5"/>
                    <a:pt x="389" y="17"/>
                  </a:cubicBezTo>
                  <a:cubicBezTo>
                    <a:pt x="378" y="27"/>
                    <a:pt x="378" y="47"/>
                    <a:pt x="398" y="57"/>
                  </a:cubicBezTo>
                  <a:cubicBezTo>
                    <a:pt x="418" y="77"/>
                    <a:pt x="458" y="97"/>
                    <a:pt x="488" y="117"/>
                  </a:cubicBezTo>
                  <a:cubicBezTo>
                    <a:pt x="528" y="146"/>
                    <a:pt x="577" y="186"/>
                    <a:pt x="617" y="216"/>
                  </a:cubicBezTo>
                  <a:cubicBezTo>
                    <a:pt x="727" y="296"/>
                    <a:pt x="826" y="375"/>
                    <a:pt x="926" y="464"/>
                  </a:cubicBezTo>
                  <a:lnTo>
                    <a:pt x="926" y="475"/>
                  </a:lnTo>
                  <a:cubicBezTo>
                    <a:pt x="985" y="524"/>
                    <a:pt x="1035" y="584"/>
                    <a:pt x="1075" y="654"/>
                  </a:cubicBezTo>
                  <a:lnTo>
                    <a:pt x="1075" y="643"/>
                  </a:lnTo>
                  <a:cubicBezTo>
                    <a:pt x="1085" y="663"/>
                    <a:pt x="1094" y="694"/>
                    <a:pt x="1105" y="713"/>
                  </a:cubicBezTo>
                  <a:cubicBezTo>
                    <a:pt x="1105" y="723"/>
                    <a:pt x="1105" y="743"/>
                    <a:pt x="1114" y="753"/>
                  </a:cubicBezTo>
                  <a:cubicBezTo>
                    <a:pt x="1114" y="763"/>
                    <a:pt x="1105" y="773"/>
                    <a:pt x="1105" y="783"/>
                  </a:cubicBezTo>
                  <a:cubicBezTo>
                    <a:pt x="1105" y="783"/>
                    <a:pt x="1105" y="793"/>
                    <a:pt x="1094" y="803"/>
                  </a:cubicBezTo>
                  <a:cubicBezTo>
                    <a:pt x="1094" y="803"/>
                    <a:pt x="1094" y="813"/>
                    <a:pt x="1085" y="813"/>
                  </a:cubicBezTo>
                  <a:cubicBezTo>
                    <a:pt x="1085" y="823"/>
                    <a:pt x="1075" y="823"/>
                    <a:pt x="1065" y="833"/>
                  </a:cubicBezTo>
                  <a:cubicBezTo>
                    <a:pt x="1035" y="842"/>
                    <a:pt x="1015" y="853"/>
                    <a:pt x="985" y="862"/>
                  </a:cubicBezTo>
                  <a:cubicBezTo>
                    <a:pt x="906" y="882"/>
                    <a:pt x="826" y="893"/>
                    <a:pt x="747" y="902"/>
                  </a:cubicBezTo>
                  <a:cubicBezTo>
                    <a:pt x="647" y="912"/>
                    <a:pt x="557" y="912"/>
                    <a:pt x="458" y="912"/>
                  </a:cubicBezTo>
                  <a:cubicBezTo>
                    <a:pt x="369" y="922"/>
                    <a:pt x="289" y="922"/>
                    <a:pt x="199" y="922"/>
                  </a:cubicBezTo>
                  <a:lnTo>
                    <a:pt x="90" y="922"/>
                  </a:lnTo>
                  <a:cubicBezTo>
                    <a:pt x="70" y="932"/>
                    <a:pt x="40" y="932"/>
                    <a:pt x="20" y="932"/>
                  </a:cubicBezTo>
                  <a:cubicBezTo>
                    <a:pt x="11" y="932"/>
                    <a:pt x="0" y="942"/>
                    <a:pt x="0" y="952"/>
                  </a:cubicBezTo>
                  <a:lnTo>
                    <a:pt x="0" y="962"/>
                  </a:lnTo>
                  <a:cubicBezTo>
                    <a:pt x="0" y="972"/>
                    <a:pt x="11" y="982"/>
                    <a:pt x="31" y="982"/>
                  </a:cubicBezTo>
                  <a:cubicBezTo>
                    <a:pt x="50" y="982"/>
                    <a:pt x="70" y="982"/>
                    <a:pt x="90" y="972"/>
                  </a:cubicBezTo>
                  <a:lnTo>
                    <a:pt x="199" y="972"/>
                  </a:lnTo>
                  <a:cubicBezTo>
                    <a:pt x="279" y="972"/>
                    <a:pt x="369" y="972"/>
                    <a:pt x="458" y="962"/>
                  </a:cubicBezTo>
                  <a:cubicBezTo>
                    <a:pt x="548" y="962"/>
                    <a:pt x="647" y="962"/>
                    <a:pt x="736" y="952"/>
                  </a:cubicBezTo>
                  <a:cubicBezTo>
                    <a:pt x="826" y="942"/>
                    <a:pt x="906" y="932"/>
                    <a:pt x="985" y="912"/>
                  </a:cubicBezTo>
                  <a:cubicBezTo>
                    <a:pt x="1015" y="902"/>
                    <a:pt x="1045" y="902"/>
                    <a:pt x="1065" y="882"/>
                  </a:cubicBezTo>
                  <a:cubicBezTo>
                    <a:pt x="1094" y="873"/>
                    <a:pt x="1114" y="862"/>
                    <a:pt x="1134" y="842"/>
                  </a:cubicBezTo>
                  <a:cubicBezTo>
                    <a:pt x="1145" y="823"/>
                    <a:pt x="1154" y="803"/>
                    <a:pt x="1154" y="783"/>
                  </a:cubicBezTo>
                  <a:cubicBezTo>
                    <a:pt x="1164" y="773"/>
                    <a:pt x="1164" y="753"/>
                    <a:pt x="1154" y="743"/>
                  </a:cubicBezTo>
                  <a:lnTo>
                    <a:pt x="1154" y="703"/>
                  </a:lnTo>
                  <a:cubicBezTo>
                    <a:pt x="1145" y="674"/>
                    <a:pt x="1125" y="643"/>
                    <a:pt x="1114" y="614"/>
                  </a:cubicBezTo>
                  <a:cubicBezTo>
                    <a:pt x="1094" y="584"/>
                    <a:pt x="1065" y="554"/>
                    <a:pt x="1045" y="524"/>
                  </a:cubicBezTo>
                  <a:lnTo>
                    <a:pt x="955" y="435"/>
                  </a:lnTo>
                  <a:cubicBezTo>
                    <a:pt x="926" y="395"/>
                    <a:pt x="886" y="365"/>
                    <a:pt x="856" y="336"/>
                  </a:cubicBezTo>
                  <a:cubicBezTo>
                    <a:pt x="776" y="265"/>
                    <a:pt x="687" y="196"/>
                    <a:pt x="607" y="137"/>
                  </a:cubicBezTo>
                  <a:cubicBezTo>
                    <a:pt x="577" y="106"/>
                    <a:pt x="537" y="86"/>
                    <a:pt x="508" y="57"/>
                  </a:cubicBezTo>
                  <a:cubicBezTo>
                    <a:pt x="478" y="47"/>
                    <a:pt x="458" y="27"/>
                    <a:pt x="428" y="7"/>
                  </a:cubicBezTo>
                  <a:cubicBezTo>
                    <a:pt x="424" y="3"/>
                    <a:pt x="418" y="1"/>
                    <a:pt x="412"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2"/>
            <p:cNvSpPr/>
            <p:nvPr/>
          </p:nvSpPr>
          <p:spPr>
            <a:xfrm>
              <a:off x="2148094" y="1925063"/>
              <a:ext cx="64618" cy="53779"/>
            </a:xfrm>
            <a:custGeom>
              <a:avLst/>
              <a:gdLst/>
              <a:ahLst/>
              <a:cxnLst/>
              <a:rect l="l" t="t" r="r" b="b"/>
              <a:pathLst>
                <a:path w="1234" h="1027" extrusionOk="0">
                  <a:moveTo>
                    <a:pt x="522" y="1"/>
                  </a:moveTo>
                  <a:cubicBezTo>
                    <a:pt x="513" y="1"/>
                    <a:pt x="504" y="7"/>
                    <a:pt x="498" y="12"/>
                  </a:cubicBezTo>
                  <a:cubicBezTo>
                    <a:pt x="488" y="32"/>
                    <a:pt x="488" y="52"/>
                    <a:pt x="498" y="62"/>
                  </a:cubicBezTo>
                  <a:cubicBezTo>
                    <a:pt x="528" y="82"/>
                    <a:pt x="558" y="102"/>
                    <a:pt x="588" y="132"/>
                  </a:cubicBezTo>
                  <a:cubicBezTo>
                    <a:pt x="628" y="162"/>
                    <a:pt x="667" y="191"/>
                    <a:pt x="697" y="221"/>
                  </a:cubicBezTo>
                  <a:cubicBezTo>
                    <a:pt x="796" y="291"/>
                    <a:pt x="886" y="370"/>
                    <a:pt x="966" y="450"/>
                  </a:cubicBezTo>
                  <a:cubicBezTo>
                    <a:pt x="1025" y="510"/>
                    <a:pt x="1085" y="569"/>
                    <a:pt x="1125" y="639"/>
                  </a:cubicBezTo>
                  <a:cubicBezTo>
                    <a:pt x="1134" y="669"/>
                    <a:pt x="1145" y="689"/>
                    <a:pt x="1154" y="719"/>
                  </a:cubicBezTo>
                  <a:cubicBezTo>
                    <a:pt x="1165" y="728"/>
                    <a:pt x="1165" y="739"/>
                    <a:pt x="1165" y="759"/>
                  </a:cubicBezTo>
                  <a:lnTo>
                    <a:pt x="1165" y="788"/>
                  </a:lnTo>
                  <a:cubicBezTo>
                    <a:pt x="1154" y="788"/>
                    <a:pt x="1154" y="798"/>
                    <a:pt x="1154" y="808"/>
                  </a:cubicBezTo>
                  <a:cubicBezTo>
                    <a:pt x="1145" y="808"/>
                    <a:pt x="1145" y="818"/>
                    <a:pt x="1145" y="818"/>
                  </a:cubicBezTo>
                  <a:cubicBezTo>
                    <a:pt x="1134" y="828"/>
                    <a:pt x="1125" y="838"/>
                    <a:pt x="1115" y="838"/>
                  </a:cubicBezTo>
                  <a:cubicBezTo>
                    <a:pt x="1075" y="858"/>
                    <a:pt x="1045" y="878"/>
                    <a:pt x="1006" y="888"/>
                  </a:cubicBezTo>
                  <a:lnTo>
                    <a:pt x="1015" y="878"/>
                  </a:lnTo>
                  <a:lnTo>
                    <a:pt x="1015" y="878"/>
                  </a:lnTo>
                  <a:cubicBezTo>
                    <a:pt x="926" y="907"/>
                    <a:pt x="846" y="918"/>
                    <a:pt x="757" y="927"/>
                  </a:cubicBezTo>
                  <a:lnTo>
                    <a:pt x="458" y="958"/>
                  </a:lnTo>
                  <a:cubicBezTo>
                    <a:pt x="369" y="958"/>
                    <a:pt x="289" y="967"/>
                    <a:pt x="199" y="967"/>
                  </a:cubicBezTo>
                  <a:cubicBezTo>
                    <a:pt x="140" y="967"/>
                    <a:pt x="80" y="967"/>
                    <a:pt x="20" y="977"/>
                  </a:cubicBezTo>
                  <a:cubicBezTo>
                    <a:pt x="11" y="977"/>
                    <a:pt x="11" y="987"/>
                    <a:pt x="1" y="997"/>
                  </a:cubicBezTo>
                  <a:lnTo>
                    <a:pt x="1" y="1007"/>
                  </a:lnTo>
                  <a:cubicBezTo>
                    <a:pt x="11" y="1017"/>
                    <a:pt x="20" y="1027"/>
                    <a:pt x="31" y="1027"/>
                  </a:cubicBezTo>
                  <a:cubicBezTo>
                    <a:pt x="90" y="1017"/>
                    <a:pt x="140" y="1017"/>
                    <a:pt x="190" y="1017"/>
                  </a:cubicBezTo>
                  <a:cubicBezTo>
                    <a:pt x="279" y="1017"/>
                    <a:pt x="359" y="1007"/>
                    <a:pt x="449" y="1007"/>
                  </a:cubicBezTo>
                  <a:cubicBezTo>
                    <a:pt x="538" y="1007"/>
                    <a:pt x="637" y="997"/>
                    <a:pt x="727" y="987"/>
                  </a:cubicBezTo>
                  <a:cubicBezTo>
                    <a:pt x="816" y="977"/>
                    <a:pt x="906" y="967"/>
                    <a:pt x="986" y="947"/>
                  </a:cubicBezTo>
                  <a:cubicBezTo>
                    <a:pt x="1045" y="938"/>
                    <a:pt x="1105" y="918"/>
                    <a:pt x="1165" y="888"/>
                  </a:cubicBezTo>
                  <a:cubicBezTo>
                    <a:pt x="1185" y="878"/>
                    <a:pt x="1194" y="858"/>
                    <a:pt x="1214" y="838"/>
                  </a:cubicBezTo>
                  <a:cubicBezTo>
                    <a:pt x="1224" y="818"/>
                    <a:pt x="1234" y="788"/>
                    <a:pt x="1234" y="759"/>
                  </a:cubicBezTo>
                  <a:cubicBezTo>
                    <a:pt x="1234" y="689"/>
                    <a:pt x="1194" y="619"/>
                    <a:pt x="1154" y="569"/>
                  </a:cubicBezTo>
                  <a:cubicBezTo>
                    <a:pt x="1134" y="529"/>
                    <a:pt x="1115" y="500"/>
                    <a:pt x="1085" y="470"/>
                  </a:cubicBezTo>
                  <a:cubicBezTo>
                    <a:pt x="1055" y="430"/>
                    <a:pt x="1015" y="401"/>
                    <a:pt x="986" y="361"/>
                  </a:cubicBezTo>
                  <a:cubicBezTo>
                    <a:pt x="906" y="291"/>
                    <a:pt x="827" y="221"/>
                    <a:pt x="737" y="151"/>
                  </a:cubicBezTo>
                  <a:cubicBezTo>
                    <a:pt x="697" y="122"/>
                    <a:pt x="667" y="102"/>
                    <a:pt x="628" y="72"/>
                  </a:cubicBezTo>
                  <a:lnTo>
                    <a:pt x="538" y="12"/>
                  </a:lnTo>
                  <a:cubicBezTo>
                    <a:pt x="534" y="4"/>
                    <a:pt x="528" y="1"/>
                    <a:pt x="522"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2"/>
            <p:cNvSpPr/>
            <p:nvPr/>
          </p:nvSpPr>
          <p:spPr>
            <a:xfrm>
              <a:off x="2209571" y="1954545"/>
              <a:ext cx="66713" cy="53465"/>
            </a:xfrm>
            <a:custGeom>
              <a:avLst/>
              <a:gdLst/>
              <a:ahLst/>
              <a:cxnLst/>
              <a:rect l="l" t="t" r="r" b="b"/>
              <a:pathLst>
                <a:path w="1274" h="1021" extrusionOk="0">
                  <a:moveTo>
                    <a:pt x="532" y="0"/>
                  </a:moveTo>
                  <a:cubicBezTo>
                    <a:pt x="523" y="0"/>
                    <a:pt x="514" y="5"/>
                    <a:pt x="508" y="17"/>
                  </a:cubicBezTo>
                  <a:cubicBezTo>
                    <a:pt x="498" y="26"/>
                    <a:pt x="498" y="56"/>
                    <a:pt x="508" y="66"/>
                  </a:cubicBezTo>
                  <a:cubicBezTo>
                    <a:pt x="577" y="116"/>
                    <a:pt x="657" y="165"/>
                    <a:pt x="727" y="216"/>
                  </a:cubicBezTo>
                  <a:cubicBezTo>
                    <a:pt x="816" y="295"/>
                    <a:pt x="906" y="364"/>
                    <a:pt x="985" y="454"/>
                  </a:cubicBezTo>
                  <a:lnTo>
                    <a:pt x="985" y="444"/>
                  </a:lnTo>
                  <a:cubicBezTo>
                    <a:pt x="1045" y="514"/>
                    <a:pt x="1114" y="583"/>
                    <a:pt x="1164" y="663"/>
                  </a:cubicBezTo>
                  <a:cubicBezTo>
                    <a:pt x="1174" y="693"/>
                    <a:pt x="1194" y="722"/>
                    <a:pt x="1204" y="753"/>
                  </a:cubicBezTo>
                  <a:lnTo>
                    <a:pt x="1194" y="753"/>
                  </a:lnTo>
                  <a:cubicBezTo>
                    <a:pt x="1204" y="762"/>
                    <a:pt x="1204" y="782"/>
                    <a:pt x="1204" y="802"/>
                  </a:cubicBezTo>
                  <a:lnTo>
                    <a:pt x="1204" y="832"/>
                  </a:lnTo>
                  <a:cubicBezTo>
                    <a:pt x="1204" y="842"/>
                    <a:pt x="1194" y="852"/>
                    <a:pt x="1194" y="862"/>
                  </a:cubicBezTo>
                  <a:cubicBezTo>
                    <a:pt x="1184" y="872"/>
                    <a:pt x="1184" y="882"/>
                    <a:pt x="1174" y="882"/>
                  </a:cubicBezTo>
                  <a:cubicBezTo>
                    <a:pt x="1174" y="892"/>
                    <a:pt x="1164" y="892"/>
                    <a:pt x="1154" y="901"/>
                  </a:cubicBezTo>
                  <a:lnTo>
                    <a:pt x="1094" y="932"/>
                  </a:lnTo>
                  <a:lnTo>
                    <a:pt x="915" y="961"/>
                  </a:lnTo>
                  <a:cubicBezTo>
                    <a:pt x="846" y="961"/>
                    <a:pt x="767" y="971"/>
                    <a:pt x="697" y="971"/>
                  </a:cubicBezTo>
                  <a:lnTo>
                    <a:pt x="697" y="971"/>
                  </a:lnTo>
                  <a:cubicBezTo>
                    <a:pt x="561" y="971"/>
                    <a:pt x="425" y="971"/>
                    <a:pt x="299" y="961"/>
                  </a:cubicBezTo>
                  <a:cubicBezTo>
                    <a:pt x="239" y="961"/>
                    <a:pt x="190" y="961"/>
                    <a:pt x="140" y="952"/>
                  </a:cubicBezTo>
                  <a:lnTo>
                    <a:pt x="20" y="952"/>
                  </a:lnTo>
                  <a:lnTo>
                    <a:pt x="11" y="961"/>
                  </a:lnTo>
                  <a:lnTo>
                    <a:pt x="0" y="971"/>
                  </a:lnTo>
                  <a:lnTo>
                    <a:pt x="0" y="981"/>
                  </a:lnTo>
                  <a:cubicBezTo>
                    <a:pt x="0" y="991"/>
                    <a:pt x="11" y="1001"/>
                    <a:pt x="11" y="1001"/>
                  </a:cubicBezTo>
                  <a:cubicBezTo>
                    <a:pt x="20" y="1011"/>
                    <a:pt x="31" y="1011"/>
                    <a:pt x="31" y="1011"/>
                  </a:cubicBezTo>
                  <a:lnTo>
                    <a:pt x="199" y="1011"/>
                  </a:lnTo>
                  <a:cubicBezTo>
                    <a:pt x="289" y="1021"/>
                    <a:pt x="378" y="1021"/>
                    <a:pt x="458" y="1021"/>
                  </a:cubicBezTo>
                  <a:lnTo>
                    <a:pt x="736" y="1021"/>
                  </a:lnTo>
                  <a:cubicBezTo>
                    <a:pt x="826" y="1021"/>
                    <a:pt x="915" y="1021"/>
                    <a:pt x="1005" y="1001"/>
                  </a:cubicBezTo>
                  <a:cubicBezTo>
                    <a:pt x="1035" y="1001"/>
                    <a:pt x="1065" y="991"/>
                    <a:pt x="1105" y="991"/>
                  </a:cubicBezTo>
                  <a:cubicBezTo>
                    <a:pt x="1125" y="981"/>
                    <a:pt x="1154" y="971"/>
                    <a:pt x="1184" y="952"/>
                  </a:cubicBezTo>
                  <a:cubicBezTo>
                    <a:pt x="1204" y="941"/>
                    <a:pt x="1224" y="932"/>
                    <a:pt x="1234" y="912"/>
                  </a:cubicBezTo>
                  <a:cubicBezTo>
                    <a:pt x="1244" y="901"/>
                    <a:pt x="1254" y="892"/>
                    <a:pt x="1254" y="882"/>
                  </a:cubicBezTo>
                  <a:cubicBezTo>
                    <a:pt x="1264" y="862"/>
                    <a:pt x="1264" y="842"/>
                    <a:pt x="1273" y="832"/>
                  </a:cubicBezTo>
                  <a:lnTo>
                    <a:pt x="1273" y="782"/>
                  </a:lnTo>
                  <a:cubicBezTo>
                    <a:pt x="1273" y="773"/>
                    <a:pt x="1264" y="753"/>
                    <a:pt x="1264" y="742"/>
                  </a:cubicBezTo>
                  <a:cubicBezTo>
                    <a:pt x="1254" y="703"/>
                    <a:pt x="1244" y="673"/>
                    <a:pt x="1224" y="643"/>
                  </a:cubicBezTo>
                  <a:cubicBezTo>
                    <a:pt x="1184" y="563"/>
                    <a:pt x="1125" y="504"/>
                    <a:pt x="1065" y="434"/>
                  </a:cubicBezTo>
                  <a:cubicBezTo>
                    <a:pt x="985" y="344"/>
                    <a:pt x="886" y="265"/>
                    <a:pt x="786" y="185"/>
                  </a:cubicBezTo>
                  <a:lnTo>
                    <a:pt x="548" y="6"/>
                  </a:lnTo>
                  <a:cubicBezTo>
                    <a:pt x="544" y="2"/>
                    <a:pt x="538" y="0"/>
                    <a:pt x="532"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2"/>
            <p:cNvSpPr/>
            <p:nvPr/>
          </p:nvSpPr>
          <p:spPr>
            <a:xfrm>
              <a:off x="2275708" y="1985388"/>
              <a:ext cx="37598" cy="38802"/>
            </a:xfrm>
            <a:custGeom>
              <a:avLst/>
              <a:gdLst/>
              <a:ahLst/>
              <a:cxnLst/>
              <a:rect l="l" t="t" r="r" b="b"/>
              <a:pathLst>
                <a:path w="718" h="741" extrusionOk="0">
                  <a:moveTo>
                    <a:pt x="284" y="0"/>
                  </a:moveTo>
                  <a:cubicBezTo>
                    <a:pt x="273" y="0"/>
                    <a:pt x="266" y="7"/>
                    <a:pt x="260" y="14"/>
                  </a:cubicBezTo>
                  <a:cubicBezTo>
                    <a:pt x="249" y="24"/>
                    <a:pt x="249" y="44"/>
                    <a:pt x="260" y="54"/>
                  </a:cubicBezTo>
                  <a:cubicBezTo>
                    <a:pt x="329" y="104"/>
                    <a:pt x="399" y="164"/>
                    <a:pt x="458" y="223"/>
                  </a:cubicBezTo>
                  <a:cubicBezTo>
                    <a:pt x="518" y="283"/>
                    <a:pt x="578" y="343"/>
                    <a:pt x="618" y="422"/>
                  </a:cubicBezTo>
                  <a:lnTo>
                    <a:pt x="618" y="412"/>
                  </a:lnTo>
                  <a:cubicBezTo>
                    <a:pt x="638" y="442"/>
                    <a:pt x="647" y="472"/>
                    <a:pt x="657" y="502"/>
                  </a:cubicBezTo>
                  <a:cubicBezTo>
                    <a:pt x="657" y="511"/>
                    <a:pt x="657" y="531"/>
                    <a:pt x="667" y="542"/>
                  </a:cubicBezTo>
                  <a:cubicBezTo>
                    <a:pt x="667" y="551"/>
                    <a:pt x="657" y="562"/>
                    <a:pt x="657" y="571"/>
                  </a:cubicBezTo>
                  <a:cubicBezTo>
                    <a:pt x="657" y="581"/>
                    <a:pt x="657" y="591"/>
                    <a:pt x="647" y="601"/>
                  </a:cubicBezTo>
                  <a:cubicBezTo>
                    <a:pt x="647" y="611"/>
                    <a:pt x="647" y="611"/>
                    <a:pt x="638" y="621"/>
                  </a:cubicBezTo>
                  <a:cubicBezTo>
                    <a:pt x="627" y="621"/>
                    <a:pt x="627" y="631"/>
                    <a:pt x="618" y="631"/>
                  </a:cubicBezTo>
                  <a:cubicBezTo>
                    <a:pt x="598" y="641"/>
                    <a:pt x="578" y="651"/>
                    <a:pt x="558" y="651"/>
                  </a:cubicBezTo>
                  <a:cubicBezTo>
                    <a:pt x="508" y="671"/>
                    <a:pt x="458" y="681"/>
                    <a:pt x="408" y="681"/>
                  </a:cubicBezTo>
                  <a:cubicBezTo>
                    <a:pt x="349" y="690"/>
                    <a:pt x="289" y="690"/>
                    <a:pt x="229" y="690"/>
                  </a:cubicBezTo>
                  <a:lnTo>
                    <a:pt x="21" y="690"/>
                  </a:lnTo>
                  <a:cubicBezTo>
                    <a:pt x="10" y="690"/>
                    <a:pt x="1" y="701"/>
                    <a:pt x="1" y="710"/>
                  </a:cubicBezTo>
                  <a:lnTo>
                    <a:pt x="1" y="721"/>
                  </a:lnTo>
                  <a:cubicBezTo>
                    <a:pt x="1" y="741"/>
                    <a:pt x="10" y="741"/>
                    <a:pt x="30" y="741"/>
                  </a:cubicBezTo>
                  <a:lnTo>
                    <a:pt x="90" y="741"/>
                  </a:lnTo>
                  <a:cubicBezTo>
                    <a:pt x="220" y="741"/>
                    <a:pt x="349" y="741"/>
                    <a:pt x="468" y="721"/>
                  </a:cubicBezTo>
                  <a:cubicBezTo>
                    <a:pt x="498" y="721"/>
                    <a:pt x="528" y="710"/>
                    <a:pt x="558" y="710"/>
                  </a:cubicBezTo>
                  <a:cubicBezTo>
                    <a:pt x="587" y="701"/>
                    <a:pt x="607" y="690"/>
                    <a:pt x="627" y="681"/>
                  </a:cubicBezTo>
                  <a:cubicBezTo>
                    <a:pt x="638" y="681"/>
                    <a:pt x="647" y="671"/>
                    <a:pt x="657" y="671"/>
                  </a:cubicBezTo>
                  <a:cubicBezTo>
                    <a:pt x="667" y="661"/>
                    <a:pt x="677" y="651"/>
                    <a:pt x="677" y="641"/>
                  </a:cubicBezTo>
                  <a:cubicBezTo>
                    <a:pt x="687" y="641"/>
                    <a:pt x="687" y="631"/>
                    <a:pt x="697" y="621"/>
                  </a:cubicBezTo>
                  <a:cubicBezTo>
                    <a:pt x="697" y="611"/>
                    <a:pt x="707" y="601"/>
                    <a:pt x="707" y="591"/>
                  </a:cubicBezTo>
                  <a:cubicBezTo>
                    <a:pt x="717" y="531"/>
                    <a:pt x="707" y="482"/>
                    <a:pt x="687" y="432"/>
                  </a:cubicBezTo>
                  <a:cubicBezTo>
                    <a:pt x="677" y="402"/>
                    <a:pt x="657" y="382"/>
                    <a:pt x="638" y="352"/>
                  </a:cubicBezTo>
                  <a:cubicBezTo>
                    <a:pt x="618" y="323"/>
                    <a:pt x="598" y="293"/>
                    <a:pt x="567" y="263"/>
                  </a:cubicBezTo>
                  <a:cubicBezTo>
                    <a:pt x="528" y="213"/>
                    <a:pt x="478" y="164"/>
                    <a:pt x="428" y="114"/>
                  </a:cubicBezTo>
                  <a:cubicBezTo>
                    <a:pt x="379" y="84"/>
                    <a:pt x="339" y="44"/>
                    <a:pt x="299" y="4"/>
                  </a:cubicBezTo>
                  <a:cubicBezTo>
                    <a:pt x="293" y="1"/>
                    <a:pt x="288" y="0"/>
                    <a:pt x="284"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2"/>
            <p:cNvSpPr/>
            <p:nvPr/>
          </p:nvSpPr>
          <p:spPr>
            <a:xfrm>
              <a:off x="2138721" y="1660987"/>
              <a:ext cx="40688" cy="42573"/>
            </a:xfrm>
            <a:custGeom>
              <a:avLst/>
              <a:gdLst/>
              <a:ahLst/>
              <a:cxnLst/>
              <a:rect l="l" t="t" r="r" b="b"/>
              <a:pathLst>
                <a:path w="777" h="813" extrusionOk="0">
                  <a:moveTo>
                    <a:pt x="356" y="1"/>
                  </a:moveTo>
                  <a:cubicBezTo>
                    <a:pt x="349" y="1"/>
                    <a:pt x="343" y="4"/>
                    <a:pt x="339" y="13"/>
                  </a:cubicBezTo>
                  <a:cubicBezTo>
                    <a:pt x="319" y="22"/>
                    <a:pt x="319" y="42"/>
                    <a:pt x="329" y="52"/>
                  </a:cubicBezTo>
                  <a:cubicBezTo>
                    <a:pt x="369" y="102"/>
                    <a:pt x="409" y="152"/>
                    <a:pt x="449" y="211"/>
                  </a:cubicBezTo>
                  <a:cubicBezTo>
                    <a:pt x="508" y="281"/>
                    <a:pt x="558" y="351"/>
                    <a:pt x="608" y="430"/>
                  </a:cubicBezTo>
                  <a:cubicBezTo>
                    <a:pt x="637" y="490"/>
                    <a:pt x="677" y="559"/>
                    <a:pt x="697" y="629"/>
                  </a:cubicBezTo>
                  <a:cubicBezTo>
                    <a:pt x="697" y="649"/>
                    <a:pt x="707" y="669"/>
                    <a:pt x="707" y="689"/>
                  </a:cubicBezTo>
                  <a:cubicBezTo>
                    <a:pt x="707" y="698"/>
                    <a:pt x="707" y="709"/>
                    <a:pt x="697" y="718"/>
                  </a:cubicBezTo>
                  <a:lnTo>
                    <a:pt x="697" y="729"/>
                  </a:lnTo>
                  <a:lnTo>
                    <a:pt x="687" y="738"/>
                  </a:lnTo>
                  <a:lnTo>
                    <a:pt x="677" y="749"/>
                  </a:lnTo>
                  <a:lnTo>
                    <a:pt x="667" y="749"/>
                  </a:lnTo>
                  <a:cubicBezTo>
                    <a:pt x="647" y="758"/>
                    <a:pt x="637" y="758"/>
                    <a:pt x="628" y="758"/>
                  </a:cubicBezTo>
                  <a:cubicBezTo>
                    <a:pt x="588" y="758"/>
                    <a:pt x="548" y="749"/>
                    <a:pt x="508" y="738"/>
                  </a:cubicBezTo>
                  <a:cubicBezTo>
                    <a:pt x="418" y="718"/>
                    <a:pt x="319" y="679"/>
                    <a:pt x="230" y="639"/>
                  </a:cubicBezTo>
                  <a:cubicBezTo>
                    <a:pt x="190" y="619"/>
                    <a:pt x="150" y="609"/>
                    <a:pt x="110" y="589"/>
                  </a:cubicBezTo>
                  <a:cubicBezTo>
                    <a:pt x="80" y="579"/>
                    <a:pt x="60" y="559"/>
                    <a:pt x="31" y="550"/>
                  </a:cubicBezTo>
                  <a:cubicBezTo>
                    <a:pt x="20" y="550"/>
                    <a:pt x="11" y="550"/>
                    <a:pt x="0" y="570"/>
                  </a:cubicBezTo>
                  <a:cubicBezTo>
                    <a:pt x="0" y="579"/>
                    <a:pt x="0" y="589"/>
                    <a:pt x="11" y="599"/>
                  </a:cubicBezTo>
                  <a:cubicBezTo>
                    <a:pt x="71" y="619"/>
                    <a:pt x="120" y="639"/>
                    <a:pt x="170" y="669"/>
                  </a:cubicBezTo>
                  <a:cubicBezTo>
                    <a:pt x="250" y="698"/>
                    <a:pt x="329" y="738"/>
                    <a:pt x="409" y="768"/>
                  </a:cubicBezTo>
                  <a:cubicBezTo>
                    <a:pt x="449" y="778"/>
                    <a:pt x="478" y="788"/>
                    <a:pt x="518" y="798"/>
                  </a:cubicBezTo>
                  <a:cubicBezTo>
                    <a:pt x="548" y="808"/>
                    <a:pt x="588" y="808"/>
                    <a:pt x="617" y="808"/>
                  </a:cubicBezTo>
                  <a:cubicBezTo>
                    <a:pt x="626" y="811"/>
                    <a:pt x="635" y="812"/>
                    <a:pt x="643" y="812"/>
                  </a:cubicBezTo>
                  <a:cubicBezTo>
                    <a:pt x="664" y="812"/>
                    <a:pt x="683" y="805"/>
                    <a:pt x="697" y="798"/>
                  </a:cubicBezTo>
                  <a:cubicBezTo>
                    <a:pt x="727" y="798"/>
                    <a:pt x="737" y="778"/>
                    <a:pt x="747" y="749"/>
                  </a:cubicBezTo>
                  <a:cubicBezTo>
                    <a:pt x="776" y="698"/>
                    <a:pt x="767" y="639"/>
                    <a:pt x="747" y="589"/>
                  </a:cubicBezTo>
                  <a:cubicBezTo>
                    <a:pt x="737" y="550"/>
                    <a:pt x="717" y="519"/>
                    <a:pt x="707" y="480"/>
                  </a:cubicBezTo>
                  <a:cubicBezTo>
                    <a:pt x="687" y="440"/>
                    <a:pt x="667" y="400"/>
                    <a:pt x="637" y="371"/>
                  </a:cubicBezTo>
                  <a:cubicBezTo>
                    <a:pt x="597" y="291"/>
                    <a:pt x="548" y="221"/>
                    <a:pt x="498" y="161"/>
                  </a:cubicBezTo>
                  <a:cubicBezTo>
                    <a:pt x="458" y="112"/>
                    <a:pt x="429" y="62"/>
                    <a:pt x="389" y="13"/>
                  </a:cubicBezTo>
                  <a:cubicBezTo>
                    <a:pt x="377" y="7"/>
                    <a:pt x="366" y="1"/>
                    <a:pt x="356"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2"/>
            <p:cNvSpPr/>
            <p:nvPr/>
          </p:nvSpPr>
          <p:spPr>
            <a:xfrm>
              <a:off x="2159039" y="1676906"/>
              <a:ext cx="65718" cy="67080"/>
            </a:xfrm>
            <a:custGeom>
              <a:avLst/>
              <a:gdLst/>
              <a:ahLst/>
              <a:cxnLst/>
              <a:rect l="l" t="t" r="r" b="b"/>
              <a:pathLst>
                <a:path w="1255" h="1281" extrusionOk="0">
                  <a:moveTo>
                    <a:pt x="673" y="0"/>
                  </a:moveTo>
                  <a:cubicBezTo>
                    <a:pt x="667" y="0"/>
                    <a:pt x="661" y="3"/>
                    <a:pt x="657" y="7"/>
                  </a:cubicBezTo>
                  <a:cubicBezTo>
                    <a:pt x="637" y="16"/>
                    <a:pt x="637" y="36"/>
                    <a:pt x="647" y="47"/>
                  </a:cubicBezTo>
                  <a:cubicBezTo>
                    <a:pt x="697" y="126"/>
                    <a:pt x="757" y="196"/>
                    <a:pt x="806" y="275"/>
                  </a:cubicBezTo>
                  <a:cubicBezTo>
                    <a:pt x="876" y="365"/>
                    <a:pt x="936" y="464"/>
                    <a:pt x="996" y="564"/>
                  </a:cubicBezTo>
                  <a:lnTo>
                    <a:pt x="996" y="574"/>
                  </a:lnTo>
                  <a:cubicBezTo>
                    <a:pt x="1065" y="683"/>
                    <a:pt x="1124" y="792"/>
                    <a:pt x="1155" y="912"/>
                  </a:cubicBezTo>
                  <a:lnTo>
                    <a:pt x="1155" y="902"/>
                  </a:lnTo>
                  <a:cubicBezTo>
                    <a:pt x="1164" y="951"/>
                    <a:pt x="1175" y="991"/>
                    <a:pt x="1175" y="1041"/>
                  </a:cubicBezTo>
                  <a:lnTo>
                    <a:pt x="1175" y="1091"/>
                  </a:lnTo>
                  <a:cubicBezTo>
                    <a:pt x="1164" y="1101"/>
                    <a:pt x="1164" y="1121"/>
                    <a:pt x="1155" y="1131"/>
                  </a:cubicBezTo>
                  <a:cubicBezTo>
                    <a:pt x="1144" y="1141"/>
                    <a:pt x="1144" y="1150"/>
                    <a:pt x="1135" y="1150"/>
                  </a:cubicBezTo>
                  <a:lnTo>
                    <a:pt x="1105" y="1181"/>
                  </a:lnTo>
                  <a:cubicBezTo>
                    <a:pt x="1085" y="1190"/>
                    <a:pt x="1075" y="1201"/>
                    <a:pt x="1055" y="1201"/>
                  </a:cubicBezTo>
                  <a:cubicBezTo>
                    <a:pt x="1005" y="1210"/>
                    <a:pt x="965" y="1220"/>
                    <a:pt x="916" y="1220"/>
                  </a:cubicBezTo>
                  <a:cubicBezTo>
                    <a:pt x="836" y="1220"/>
                    <a:pt x="757" y="1210"/>
                    <a:pt x="667" y="1201"/>
                  </a:cubicBezTo>
                  <a:lnTo>
                    <a:pt x="399" y="1141"/>
                  </a:lnTo>
                  <a:lnTo>
                    <a:pt x="408" y="1141"/>
                  </a:lnTo>
                  <a:cubicBezTo>
                    <a:pt x="339" y="1121"/>
                    <a:pt x="269" y="1111"/>
                    <a:pt x="209" y="1091"/>
                  </a:cubicBezTo>
                  <a:cubicBezTo>
                    <a:pt x="150" y="1071"/>
                    <a:pt x="90" y="1051"/>
                    <a:pt x="30" y="1041"/>
                  </a:cubicBezTo>
                  <a:lnTo>
                    <a:pt x="21" y="1041"/>
                  </a:lnTo>
                  <a:cubicBezTo>
                    <a:pt x="10" y="1041"/>
                    <a:pt x="1" y="1051"/>
                    <a:pt x="1" y="1051"/>
                  </a:cubicBezTo>
                  <a:lnTo>
                    <a:pt x="1" y="1061"/>
                  </a:lnTo>
                  <a:lnTo>
                    <a:pt x="1" y="1071"/>
                  </a:lnTo>
                  <a:cubicBezTo>
                    <a:pt x="1" y="1081"/>
                    <a:pt x="10" y="1081"/>
                    <a:pt x="21" y="1091"/>
                  </a:cubicBezTo>
                  <a:cubicBezTo>
                    <a:pt x="100" y="1111"/>
                    <a:pt x="180" y="1131"/>
                    <a:pt x="269" y="1161"/>
                  </a:cubicBezTo>
                  <a:cubicBezTo>
                    <a:pt x="368" y="1181"/>
                    <a:pt x="468" y="1210"/>
                    <a:pt x="578" y="1230"/>
                  </a:cubicBezTo>
                  <a:cubicBezTo>
                    <a:pt x="677" y="1260"/>
                    <a:pt x="777" y="1270"/>
                    <a:pt x="886" y="1280"/>
                  </a:cubicBezTo>
                  <a:cubicBezTo>
                    <a:pt x="965" y="1280"/>
                    <a:pt x="1045" y="1280"/>
                    <a:pt x="1115" y="1240"/>
                  </a:cubicBezTo>
                  <a:cubicBezTo>
                    <a:pt x="1135" y="1240"/>
                    <a:pt x="1144" y="1230"/>
                    <a:pt x="1155" y="1220"/>
                  </a:cubicBezTo>
                  <a:cubicBezTo>
                    <a:pt x="1175" y="1210"/>
                    <a:pt x="1184" y="1201"/>
                    <a:pt x="1194" y="1190"/>
                  </a:cubicBezTo>
                  <a:cubicBezTo>
                    <a:pt x="1194" y="1181"/>
                    <a:pt x="1204" y="1170"/>
                    <a:pt x="1214" y="1161"/>
                  </a:cubicBezTo>
                  <a:cubicBezTo>
                    <a:pt x="1224" y="1150"/>
                    <a:pt x="1224" y="1131"/>
                    <a:pt x="1234" y="1121"/>
                  </a:cubicBezTo>
                  <a:cubicBezTo>
                    <a:pt x="1254" y="1051"/>
                    <a:pt x="1244" y="982"/>
                    <a:pt x="1224" y="922"/>
                  </a:cubicBezTo>
                  <a:cubicBezTo>
                    <a:pt x="1204" y="842"/>
                    <a:pt x="1175" y="763"/>
                    <a:pt x="1135" y="693"/>
                  </a:cubicBezTo>
                  <a:cubicBezTo>
                    <a:pt x="1095" y="604"/>
                    <a:pt x="1045" y="524"/>
                    <a:pt x="996" y="445"/>
                  </a:cubicBezTo>
                  <a:cubicBezTo>
                    <a:pt x="945" y="365"/>
                    <a:pt x="886" y="275"/>
                    <a:pt x="826" y="196"/>
                  </a:cubicBezTo>
                  <a:cubicBezTo>
                    <a:pt x="786" y="136"/>
                    <a:pt x="737" y="76"/>
                    <a:pt x="697" y="16"/>
                  </a:cubicBezTo>
                  <a:cubicBezTo>
                    <a:pt x="691" y="5"/>
                    <a:pt x="682" y="0"/>
                    <a:pt x="673"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2"/>
            <p:cNvSpPr/>
            <p:nvPr/>
          </p:nvSpPr>
          <p:spPr>
            <a:xfrm>
              <a:off x="2198627" y="1725186"/>
              <a:ext cx="78181" cy="69960"/>
            </a:xfrm>
            <a:custGeom>
              <a:avLst/>
              <a:gdLst/>
              <a:ahLst/>
              <a:cxnLst/>
              <a:rect l="l" t="t" r="r" b="b"/>
              <a:pathLst>
                <a:path w="1493" h="1336" extrusionOk="0">
                  <a:moveTo>
                    <a:pt x="1045" y="0"/>
                  </a:moveTo>
                  <a:cubicBezTo>
                    <a:pt x="1035" y="0"/>
                    <a:pt x="1025" y="0"/>
                    <a:pt x="1025" y="10"/>
                  </a:cubicBezTo>
                  <a:cubicBezTo>
                    <a:pt x="1015" y="10"/>
                    <a:pt x="1005" y="20"/>
                    <a:pt x="1005" y="29"/>
                  </a:cubicBezTo>
                  <a:cubicBezTo>
                    <a:pt x="1005" y="40"/>
                    <a:pt x="1015" y="49"/>
                    <a:pt x="1015" y="49"/>
                  </a:cubicBezTo>
                  <a:cubicBezTo>
                    <a:pt x="1035" y="89"/>
                    <a:pt x="1055" y="129"/>
                    <a:pt x="1075" y="159"/>
                  </a:cubicBezTo>
                  <a:cubicBezTo>
                    <a:pt x="1135" y="259"/>
                    <a:pt x="1194" y="368"/>
                    <a:pt x="1254" y="467"/>
                  </a:cubicBezTo>
                  <a:cubicBezTo>
                    <a:pt x="1303" y="587"/>
                    <a:pt x="1354" y="696"/>
                    <a:pt x="1393" y="816"/>
                  </a:cubicBezTo>
                  <a:cubicBezTo>
                    <a:pt x="1403" y="885"/>
                    <a:pt x="1423" y="945"/>
                    <a:pt x="1423" y="1015"/>
                  </a:cubicBezTo>
                  <a:cubicBezTo>
                    <a:pt x="1423" y="1044"/>
                    <a:pt x="1423" y="1074"/>
                    <a:pt x="1413" y="1104"/>
                  </a:cubicBezTo>
                  <a:cubicBezTo>
                    <a:pt x="1413" y="1124"/>
                    <a:pt x="1403" y="1144"/>
                    <a:pt x="1393" y="1163"/>
                  </a:cubicBezTo>
                  <a:cubicBezTo>
                    <a:pt x="1383" y="1174"/>
                    <a:pt x="1373" y="1194"/>
                    <a:pt x="1363" y="1203"/>
                  </a:cubicBezTo>
                  <a:cubicBezTo>
                    <a:pt x="1354" y="1214"/>
                    <a:pt x="1334" y="1223"/>
                    <a:pt x="1323" y="1233"/>
                  </a:cubicBezTo>
                  <a:lnTo>
                    <a:pt x="1264" y="1263"/>
                  </a:lnTo>
                  <a:cubicBezTo>
                    <a:pt x="1224" y="1273"/>
                    <a:pt x="1184" y="1273"/>
                    <a:pt x="1144" y="1273"/>
                  </a:cubicBezTo>
                  <a:cubicBezTo>
                    <a:pt x="1005" y="1273"/>
                    <a:pt x="866" y="1253"/>
                    <a:pt x="737" y="1214"/>
                  </a:cubicBezTo>
                  <a:cubicBezTo>
                    <a:pt x="607" y="1183"/>
                    <a:pt x="468" y="1134"/>
                    <a:pt x="329" y="1094"/>
                  </a:cubicBezTo>
                  <a:cubicBezTo>
                    <a:pt x="279" y="1074"/>
                    <a:pt x="220" y="1054"/>
                    <a:pt x="160" y="1035"/>
                  </a:cubicBezTo>
                  <a:cubicBezTo>
                    <a:pt x="120" y="1015"/>
                    <a:pt x="80" y="1004"/>
                    <a:pt x="30" y="984"/>
                  </a:cubicBezTo>
                  <a:cubicBezTo>
                    <a:pt x="21" y="984"/>
                    <a:pt x="10" y="984"/>
                    <a:pt x="1" y="1004"/>
                  </a:cubicBezTo>
                  <a:cubicBezTo>
                    <a:pt x="1" y="1015"/>
                    <a:pt x="1" y="1035"/>
                    <a:pt x="10" y="1035"/>
                  </a:cubicBezTo>
                  <a:cubicBezTo>
                    <a:pt x="80" y="1054"/>
                    <a:pt x="140" y="1074"/>
                    <a:pt x="209" y="1104"/>
                  </a:cubicBezTo>
                  <a:cubicBezTo>
                    <a:pt x="289" y="1134"/>
                    <a:pt x="379" y="1163"/>
                    <a:pt x="468" y="1194"/>
                  </a:cubicBezTo>
                  <a:cubicBezTo>
                    <a:pt x="558" y="1223"/>
                    <a:pt x="657" y="1253"/>
                    <a:pt x="746" y="1273"/>
                  </a:cubicBezTo>
                  <a:cubicBezTo>
                    <a:pt x="846" y="1303"/>
                    <a:pt x="936" y="1313"/>
                    <a:pt x="1035" y="1333"/>
                  </a:cubicBezTo>
                  <a:cubicBezTo>
                    <a:pt x="1074" y="1333"/>
                    <a:pt x="1113" y="1335"/>
                    <a:pt x="1151" y="1335"/>
                  </a:cubicBezTo>
                  <a:cubicBezTo>
                    <a:pt x="1190" y="1335"/>
                    <a:pt x="1228" y="1333"/>
                    <a:pt x="1264" y="1323"/>
                  </a:cubicBezTo>
                  <a:lnTo>
                    <a:pt x="1354" y="1293"/>
                  </a:lnTo>
                  <a:cubicBezTo>
                    <a:pt x="1383" y="1273"/>
                    <a:pt x="1413" y="1253"/>
                    <a:pt x="1433" y="1223"/>
                  </a:cubicBezTo>
                  <a:cubicBezTo>
                    <a:pt x="1443" y="1214"/>
                    <a:pt x="1453" y="1203"/>
                    <a:pt x="1463" y="1183"/>
                  </a:cubicBezTo>
                  <a:cubicBezTo>
                    <a:pt x="1463" y="1174"/>
                    <a:pt x="1473" y="1154"/>
                    <a:pt x="1473" y="1144"/>
                  </a:cubicBezTo>
                  <a:cubicBezTo>
                    <a:pt x="1493" y="1104"/>
                    <a:pt x="1493" y="1074"/>
                    <a:pt x="1493" y="1035"/>
                  </a:cubicBezTo>
                  <a:cubicBezTo>
                    <a:pt x="1493" y="945"/>
                    <a:pt x="1482" y="865"/>
                    <a:pt x="1453" y="785"/>
                  </a:cubicBezTo>
                  <a:cubicBezTo>
                    <a:pt x="1433" y="716"/>
                    <a:pt x="1403" y="646"/>
                    <a:pt x="1373" y="567"/>
                  </a:cubicBezTo>
                  <a:cubicBezTo>
                    <a:pt x="1343" y="497"/>
                    <a:pt x="1303" y="427"/>
                    <a:pt x="1264" y="348"/>
                  </a:cubicBezTo>
                  <a:cubicBezTo>
                    <a:pt x="1234" y="288"/>
                    <a:pt x="1194" y="219"/>
                    <a:pt x="1155" y="159"/>
                  </a:cubicBezTo>
                  <a:cubicBezTo>
                    <a:pt x="1135" y="109"/>
                    <a:pt x="1104" y="60"/>
                    <a:pt x="1075" y="10"/>
                  </a:cubicBezTo>
                  <a:cubicBezTo>
                    <a:pt x="1065" y="0"/>
                    <a:pt x="1055" y="0"/>
                    <a:pt x="1045"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2"/>
            <p:cNvSpPr/>
            <p:nvPr/>
          </p:nvSpPr>
          <p:spPr>
            <a:xfrm>
              <a:off x="2253296" y="1777551"/>
              <a:ext cx="67760" cy="64828"/>
            </a:xfrm>
            <a:custGeom>
              <a:avLst/>
              <a:gdLst/>
              <a:ahLst/>
              <a:cxnLst/>
              <a:rect l="l" t="t" r="r" b="b"/>
              <a:pathLst>
                <a:path w="1294" h="1238" extrusionOk="0">
                  <a:moveTo>
                    <a:pt x="897" y="0"/>
                  </a:moveTo>
                  <a:cubicBezTo>
                    <a:pt x="893" y="0"/>
                    <a:pt x="889" y="2"/>
                    <a:pt x="886" y="4"/>
                  </a:cubicBezTo>
                  <a:cubicBezTo>
                    <a:pt x="867" y="15"/>
                    <a:pt x="867" y="24"/>
                    <a:pt x="867" y="44"/>
                  </a:cubicBezTo>
                  <a:lnTo>
                    <a:pt x="896" y="104"/>
                  </a:lnTo>
                  <a:cubicBezTo>
                    <a:pt x="906" y="134"/>
                    <a:pt x="926" y="154"/>
                    <a:pt x="936" y="183"/>
                  </a:cubicBezTo>
                  <a:lnTo>
                    <a:pt x="1026" y="362"/>
                  </a:lnTo>
                  <a:cubicBezTo>
                    <a:pt x="1085" y="492"/>
                    <a:pt x="1155" y="621"/>
                    <a:pt x="1194" y="771"/>
                  </a:cubicBezTo>
                  <a:lnTo>
                    <a:pt x="1194" y="760"/>
                  </a:lnTo>
                  <a:cubicBezTo>
                    <a:pt x="1205" y="820"/>
                    <a:pt x="1225" y="880"/>
                    <a:pt x="1225" y="939"/>
                  </a:cubicBezTo>
                  <a:cubicBezTo>
                    <a:pt x="1225" y="970"/>
                    <a:pt x="1214" y="999"/>
                    <a:pt x="1214" y="1029"/>
                  </a:cubicBezTo>
                  <a:cubicBezTo>
                    <a:pt x="1205" y="1049"/>
                    <a:pt x="1194" y="1069"/>
                    <a:pt x="1194" y="1079"/>
                  </a:cubicBezTo>
                  <a:cubicBezTo>
                    <a:pt x="1185" y="1098"/>
                    <a:pt x="1175" y="1109"/>
                    <a:pt x="1165" y="1118"/>
                  </a:cubicBezTo>
                  <a:cubicBezTo>
                    <a:pt x="1155" y="1129"/>
                    <a:pt x="1135" y="1138"/>
                    <a:pt x="1125" y="1149"/>
                  </a:cubicBezTo>
                  <a:cubicBezTo>
                    <a:pt x="1115" y="1158"/>
                    <a:pt x="1095" y="1158"/>
                    <a:pt x="1085" y="1168"/>
                  </a:cubicBezTo>
                  <a:cubicBezTo>
                    <a:pt x="1046" y="1178"/>
                    <a:pt x="1006" y="1178"/>
                    <a:pt x="966" y="1178"/>
                  </a:cubicBezTo>
                  <a:cubicBezTo>
                    <a:pt x="896" y="1178"/>
                    <a:pt x="827" y="1178"/>
                    <a:pt x="747" y="1158"/>
                  </a:cubicBezTo>
                  <a:cubicBezTo>
                    <a:pt x="668" y="1149"/>
                    <a:pt x="588" y="1129"/>
                    <a:pt x="508" y="1109"/>
                  </a:cubicBezTo>
                  <a:lnTo>
                    <a:pt x="518" y="1109"/>
                  </a:lnTo>
                  <a:cubicBezTo>
                    <a:pt x="419" y="1089"/>
                    <a:pt x="329" y="1059"/>
                    <a:pt x="230" y="1029"/>
                  </a:cubicBezTo>
                  <a:cubicBezTo>
                    <a:pt x="170" y="1009"/>
                    <a:pt x="100" y="989"/>
                    <a:pt x="41" y="970"/>
                  </a:cubicBezTo>
                  <a:cubicBezTo>
                    <a:pt x="35" y="966"/>
                    <a:pt x="30" y="965"/>
                    <a:pt x="25" y="965"/>
                  </a:cubicBezTo>
                  <a:cubicBezTo>
                    <a:pt x="15" y="965"/>
                    <a:pt x="8" y="972"/>
                    <a:pt x="1" y="979"/>
                  </a:cubicBezTo>
                  <a:cubicBezTo>
                    <a:pt x="1" y="989"/>
                    <a:pt x="1" y="1009"/>
                    <a:pt x="21" y="1009"/>
                  </a:cubicBezTo>
                  <a:cubicBezTo>
                    <a:pt x="80" y="1029"/>
                    <a:pt x="140" y="1059"/>
                    <a:pt x="210" y="1079"/>
                  </a:cubicBezTo>
                  <a:cubicBezTo>
                    <a:pt x="290" y="1098"/>
                    <a:pt x="379" y="1129"/>
                    <a:pt x="469" y="1158"/>
                  </a:cubicBezTo>
                  <a:cubicBezTo>
                    <a:pt x="568" y="1178"/>
                    <a:pt x="657" y="1198"/>
                    <a:pt x="757" y="1218"/>
                  </a:cubicBezTo>
                  <a:cubicBezTo>
                    <a:pt x="836" y="1228"/>
                    <a:pt x="926" y="1238"/>
                    <a:pt x="1006" y="1238"/>
                  </a:cubicBezTo>
                  <a:cubicBezTo>
                    <a:pt x="1046" y="1238"/>
                    <a:pt x="1075" y="1228"/>
                    <a:pt x="1105" y="1228"/>
                  </a:cubicBezTo>
                  <a:cubicBezTo>
                    <a:pt x="1125" y="1218"/>
                    <a:pt x="1135" y="1218"/>
                    <a:pt x="1145" y="1208"/>
                  </a:cubicBezTo>
                  <a:cubicBezTo>
                    <a:pt x="1165" y="1198"/>
                    <a:pt x="1175" y="1188"/>
                    <a:pt x="1194" y="1178"/>
                  </a:cubicBezTo>
                  <a:lnTo>
                    <a:pt x="1225" y="1149"/>
                  </a:lnTo>
                  <a:cubicBezTo>
                    <a:pt x="1234" y="1129"/>
                    <a:pt x="1245" y="1118"/>
                    <a:pt x="1254" y="1109"/>
                  </a:cubicBezTo>
                  <a:cubicBezTo>
                    <a:pt x="1274" y="1069"/>
                    <a:pt x="1284" y="1039"/>
                    <a:pt x="1284" y="999"/>
                  </a:cubicBezTo>
                  <a:cubicBezTo>
                    <a:pt x="1294" y="959"/>
                    <a:pt x="1284" y="919"/>
                    <a:pt x="1284" y="890"/>
                  </a:cubicBezTo>
                  <a:cubicBezTo>
                    <a:pt x="1284" y="840"/>
                    <a:pt x="1274" y="790"/>
                    <a:pt x="1254" y="751"/>
                  </a:cubicBezTo>
                  <a:cubicBezTo>
                    <a:pt x="1234" y="651"/>
                    <a:pt x="1194" y="561"/>
                    <a:pt x="1155" y="472"/>
                  </a:cubicBezTo>
                  <a:cubicBezTo>
                    <a:pt x="1115" y="393"/>
                    <a:pt x="1075" y="303"/>
                    <a:pt x="1026" y="223"/>
                  </a:cubicBezTo>
                  <a:cubicBezTo>
                    <a:pt x="1006" y="183"/>
                    <a:pt x="995" y="154"/>
                    <a:pt x="976" y="114"/>
                  </a:cubicBezTo>
                  <a:cubicBezTo>
                    <a:pt x="956" y="84"/>
                    <a:pt x="936" y="54"/>
                    <a:pt x="926" y="15"/>
                  </a:cubicBezTo>
                  <a:cubicBezTo>
                    <a:pt x="919" y="7"/>
                    <a:pt x="907" y="0"/>
                    <a:pt x="897"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2"/>
            <p:cNvSpPr/>
            <p:nvPr/>
          </p:nvSpPr>
          <p:spPr>
            <a:xfrm>
              <a:off x="2308017" y="1831697"/>
              <a:ext cx="52627" cy="50846"/>
            </a:xfrm>
            <a:custGeom>
              <a:avLst/>
              <a:gdLst/>
              <a:ahLst/>
              <a:cxnLst/>
              <a:rect l="l" t="t" r="r" b="b"/>
              <a:pathLst>
                <a:path w="1005" h="971" extrusionOk="0">
                  <a:moveTo>
                    <a:pt x="737" y="1"/>
                  </a:moveTo>
                  <a:cubicBezTo>
                    <a:pt x="733" y="1"/>
                    <a:pt x="729" y="2"/>
                    <a:pt x="726" y="5"/>
                  </a:cubicBezTo>
                  <a:cubicBezTo>
                    <a:pt x="717" y="5"/>
                    <a:pt x="706" y="25"/>
                    <a:pt x="717" y="35"/>
                  </a:cubicBezTo>
                  <a:cubicBezTo>
                    <a:pt x="726" y="75"/>
                    <a:pt x="737" y="104"/>
                    <a:pt x="757" y="134"/>
                  </a:cubicBezTo>
                  <a:cubicBezTo>
                    <a:pt x="776" y="174"/>
                    <a:pt x="796" y="224"/>
                    <a:pt x="816" y="263"/>
                  </a:cubicBezTo>
                  <a:cubicBezTo>
                    <a:pt x="856" y="363"/>
                    <a:pt x="896" y="453"/>
                    <a:pt x="925" y="552"/>
                  </a:cubicBezTo>
                  <a:lnTo>
                    <a:pt x="925" y="542"/>
                  </a:lnTo>
                  <a:cubicBezTo>
                    <a:pt x="936" y="602"/>
                    <a:pt x="956" y="661"/>
                    <a:pt x="956" y="721"/>
                  </a:cubicBezTo>
                  <a:cubicBezTo>
                    <a:pt x="956" y="751"/>
                    <a:pt x="945" y="771"/>
                    <a:pt x="945" y="801"/>
                  </a:cubicBezTo>
                  <a:cubicBezTo>
                    <a:pt x="936" y="820"/>
                    <a:pt x="936" y="831"/>
                    <a:pt x="925" y="840"/>
                  </a:cubicBezTo>
                  <a:cubicBezTo>
                    <a:pt x="916" y="860"/>
                    <a:pt x="905" y="871"/>
                    <a:pt x="896" y="880"/>
                  </a:cubicBezTo>
                  <a:cubicBezTo>
                    <a:pt x="886" y="890"/>
                    <a:pt x="876" y="900"/>
                    <a:pt x="866" y="900"/>
                  </a:cubicBezTo>
                  <a:cubicBezTo>
                    <a:pt x="856" y="910"/>
                    <a:pt x="846" y="910"/>
                    <a:pt x="836" y="920"/>
                  </a:cubicBezTo>
                  <a:lnTo>
                    <a:pt x="836" y="910"/>
                  </a:lnTo>
                  <a:cubicBezTo>
                    <a:pt x="826" y="920"/>
                    <a:pt x="806" y="920"/>
                    <a:pt x="786" y="920"/>
                  </a:cubicBezTo>
                  <a:cubicBezTo>
                    <a:pt x="726" y="920"/>
                    <a:pt x="657" y="910"/>
                    <a:pt x="597" y="890"/>
                  </a:cubicBezTo>
                  <a:lnTo>
                    <a:pt x="607" y="890"/>
                  </a:lnTo>
                  <a:cubicBezTo>
                    <a:pt x="498" y="860"/>
                    <a:pt x="388" y="831"/>
                    <a:pt x="289" y="791"/>
                  </a:cubicBezTo>
                  <a:cubicBezTo>
                    <a:pt x="239" y="771"/>
                    <a:pt x="189" y="751"/>
                    <a:pt x="149" y="741"/>
                  </a:cubicBezTo>
                  <a:cubicBezTo>
                    <a:pt x="110" y="721"/>
                    <a:pt x="80" y="711"/>
                    <a:pt x="40" y="701"/>
                  </a:cubicBezTo>
                  <a:cubicBezTo>
                    <a:pt x="34" y="701"/>
                    <a:pt x="31" y="697"/>
                    <a:pt x="28" y="697"/>
                  </a:cubicBezTo>
                  <a:cubicBezTo>
                    <a:pt x="26" y="697"/>
                    <a:pt x="24" y="698"/>
                    <a:pt x="21" y="701"/>
                  </a:cubicBezTo>
                  <a:cubicBezTo>
                    <a:pt x="10" y="701"/>
                    <a:pt x="10" y="711"/>
                    <a:pt x="10" y="711"/>
                  </a:cubicBezTo>
                  <a:cubicBezTo>
                    <a:pt x="1" y="721"/>
                    <a:pt x="10" y="741"/>
                    <a:pt x="21" y="741"/>
                  </a:cubicBezTo>
                  <a:cubicBezTo>
                    <a:pt x="50" y="751"/>
                    <a:pt x="80" y="761"/>
                    <a:pt x="100" y="771"/>
                  </a:cubicBezTo>
                  <a:cubicBezTo>
                    <a:pt x="140" y="791"/>
                    <a:pt x="180" y="801"/>
                    <a:pt x="219" y="811"/>
                  </a:cubicBezTo>
                  <a:cubicBezTo>
                    <a:pt x="309" y="851"/>
                    <a:pt x="388" y="880"/>
                    <a:pt x="488" y="910"/>
                  </a:cubicBezTo>
                  <a:cubicBezTo>
                    <a:pt x="527" y="920"/>
                    <a:pt x="567" y="940"/>
                    <a:pt x="617" y="950"/>
                  </a:cubicBezTo>
                  <a:cubicBezTo>
                    <a:pt x="657" y="960"/>
                    <a:pt x="697" y="960"/>
                    <a:pt x="737" y="970"/>
                  </a:cubicBezTo>
                  <a:lnTo>
                    <a:pt x="836" y="970"/>
                  </a:lnTo>
                  <a:cubicBezTo>
                    <a:pt x="846" y="960"/>
                    <a:pt x="856" y="960"/>
                    <a:pt x="876" y="960"/>
                  </a:cubicBezTo>
                  <a:cubicBezTo>
                    <a:pt x="886" y="950"/>
                    <a:pt x="896" y="940"/>
                    <a:pt x="916" y="930"/>
                  </a:cubicBezTo>
                  <a:lnTo>
                    <a:pt x="945" y="900"/>
                  </a:lnTo>
                  <a:cubicBezTo>
                    <a:pt x="956" y="880"/>
                    <a:pt x="965" y="871"/>
                    <a:pt x="975" y="860"/>
                  </a:cubicBezTo>
                  <a:cubicBezTo>
                    <a:pt x="985" y="840"/>
                    <a:pt x="985" y="820"/>
                    <a:pt x="995" y="811"/>
                  </a:cubicBezTo>
                  <a:cubicBezTo>
                    <a:pt x="995" y="791"/>
                    <a:pt x="995" y="771"/>
                    <a:pt x="1005" y="751"/>
                  </a:cubicBezTo>
                  <a:cubicBezTo>
                    <a:pt x="1005" y="711"/>
                    <a:pt x="1005" y="672"/>
                    <a:pt x="995" y="632"/>
                  </a:cubicBezTo>
                  <a:cubicBezTo>
                    <a:pt x="985" y="592"/>
                    <a:pt x="975" y="552"/>
                    <a:pt x="965" y="502"/>
                  </a:cubicBezTo>
                  <a:cubicBezTo>
                    <a:pt x="936" y="413"/>
                    <a:pt x="896" y="323"/>
                    <a:pt x="856" y="234"/>
                  </a:cubicBezTo>
                  <a:cubicBezTo>
                    <a:pt x="826" y="164"/>
                    <a:pt x="786" y="95"/>
                    <a:pt x="766" y="15"/>
                  </a:cubicBezTo>
                  <a:cubicBezTo>
                    <a:pt x="759" y="8"/>
                    <a:pt x="747" y="1"/>
                    <a:pt x="737"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2"/>
            <p:cNvSpPr/>
            <p:nvPr/>
          </p:nvSpPr>
          <p:spPr>
            <a:xfrm>
              <a:off x="2465322" y="1761056"/>
              <a:ext cx="41735" cy="37598"/>
            </a:xfrm>
            <a:custGeom>
              <a:avLst/>
              <a:gdLst/>
              <a:ahLst/>
              <a:cxnLst/>
              <a:rect l="l" t="t" r="r" b="b"/>
              <a:pathLst>
                <a:path w="797" h="718" extrusionOk="0">
                  <a:moveTo>
                    <a:pt x="776" y="1"/>
                  </a:moveTo>
                  <a:cubicBezTo>
                    <a:pt x="757" y="1"/>
                    <a:pt x="746" y="1"/>
                    <a:pt x="737" y="21"/>
                  </a:cubicBezTo>
                  <a:cubicBezTo>
                    <a:pt x="726" y="51"/>
                    <a:pt x="706" y="91"/>
                    <a:pt x="697" y="120"/>
                  </a:cubicBezTo>
                  <a:cubicBezTo>
                    <a:pt x="687" y="160"/>
                    <a:pt x="667" y="210"/>
                    <a:pt x="657" y="250"/>
                  </a:cubicBezTo>
                  <a:cubicBezTo>
                    <a:pt x="617" y="339"/>
                    <a:pt x="587" y="429"/>
                    <a:pt x="538" y="518"/>
                  </a:cubicBezTo>
                  <a:lnTo>
                    <a:pt x="538" y="509"/>
                  </a:lnTo>
                  <a:cubicBezTo>
                    <a:pt x="518" y="547"/>
                    <a:pt x="499" y="576"/>
                    <a:pt x="470" y="605"/>
                  </a:cubicBezTo>
                  <a:lnTo>
                    <a:pt x="470" y="605"/>
                  </a:lnTo>
                  <a:cubicBezTo>
                    <a:pt x="455" y="620"/>
                    <a:pt x="445" y="629"/>
                    <a:pt x="428" y="638"/>
                  </a:cubicBezTo>
                  <a:cubicBezTo>
                    <a:pt x="418" y="648"/>
                    <a:pt x="408" y="648"/>
                    <a:pt x="398" y="657"/>
                  </a:cubicBezTo>
                  <a:lnTo>
                    <a:pt x="368" y="657"/>
                  </a:lnTo>
                  <a:cubicBezTo>
                    <a:pt x="359" y="657"/>
                    <a:pt x="348" y="657"/>
                    <a:pt x="339" y="648"/>
                  </a:cubicBezTo>
                  <a:lnTo>
                    <a:pt x="328" y="648"/>
                  </a:lnTo>
                  <a:cubicBezTo>
                    <a:pt x="319" y="648"/>
                    <a:pt x="319" y="638"/>
                    <a:pt x="309" y="638"/>
                  </a:cubicBezTo>
                  <a:cubicBezTo>
                    <a:pt x="299" y="618"/>
                    <a:pt x="289" y="598"/>
                    <a:pt x="269" y="578"/>
                  </a:cubicBezTo>
                  <a:lnTo>
                    <a:pt x="209" y="459"/>
                  </a:lnTo>
                  <a:cubicBezTo>
                    <a:pt x="189" y="399"/>
                    <a:pt x="169" y="350"/>
                    <a:pt x="140" y="290"/>
                  </a:cubicBezTo>
                  <a:cubicBezTo>
                    <a:pt x="129" y="250"/>
                    <a:pt x="110" y="200"/>
                    <a:pt x="90" y="151"/>
                  </a:cubicBezTo>
                  <a:cubicBezTo>
                    <a:pt x="80" y="120"/>
                    <a:pt x="60" y="81"/>
                    <a:pt x="50" y="51"/>
                  </a:cubicBezTo>
                  <a:cubicBezTo>
                    <a:pt x="43" y="44"/>
                    <a:pt x="36" y="37"/>
                    <a:pt x="25" y="37"/>
                  </a:cubicBezTo>
                  <a:cubicBezTo>
                    <a:pt x="21" y="37"/>
                    <a:pt x="16" y="38"/>
                    <a:pt x="10" y="41"/>
                  </a:cubicBezTo>
                  <a:cubicBezTo>
                    <a:pt x="10" y="41"/>
                    <a:pt x="1" y="51"/>
                    <a:pt x="1" y="61"/>
                  </a:cubicBezTo>
                  <a:lnTo>
                    <a:pt x="1" y="71"/>
                  </a:lnTo>
                  <a:lnTo>
                    <a:pt x="30" y="131"/>
                  </a:lnTo>
                  <a:cubicBezTo>
                    <a:pt x="40" y="160"/>
                    <a:pt x="50" y="200"/>
                    <a:pt x="60" y="230"/>
                  </a:cubicBezTo>
                  <a:cubicBezTo>
                    <a:pt x="90" y="310"/>
                    <a:pt x="120" y="389"/>
                    <a:pt x="160" y="469"/>
                  </a:cubicBezTo>
                  <a:cubicBezTo>
                    <a:pt x="169" y="498"/>
                    <a:pt x="189" y="538"/>
                    <a:pt x="209" y="568"/>
                  </a:cubicBezTo>
                  <a:cubicBezTo>
                    <a:pt x="219" y="598"/>
                    <a:pt x="239" y="628"/>
                    <a:pt x="259" y="648"/>
                  </a:cubicBezTo>
                  <a:cubicBezTo>
                    <a:pt x="259" y="657"/>
                    <a:pt x="269" y="668"/>
                    <a:pt x="279" y="677"/>
                  </a:cubicBezTo>
                  <a:cubicBezTo>
                    <a:pt x="289" y="688"/>
                    <a:pt x="299" y="697"/>
                    <a:pt x="309" y="697"/>
                  </a:cubicBezTo>
                  <a:cubicBezTo>
                    <a:pt x="319" y="708"/>
                    <a:pt x="328" y="708"/>
                    <a:pt x="339" y="708"/>
                  </a:cubicBezTo>
                  <a:lnTo>
                    <a:pt x="359" y="708"/>
                  </a:lnTo>
                  <a:cubicBezTo>
                    <a:pt x="368" y="717"/>
                    <a:pt x="368" y="717"/>
                    <a:pt x="379" y="717"/>
                  </a:cubicBezTo>
                  <a:cubicBezTo>
                    <a:pt x="388" y="717"/>
                    <a:pt x="408" y="708"/>
                    <a:pt x="418" y="708"/>
                  </a:cubicBezTo>
                  <a:cubicBezTo>
                    <a:pt x="428" y="708"/>
                    <a:pt x="438" y="697"/>
                    <a:pt x="458" y="688"/>
                  </a:cubicBezTo>
                  <a:cubicBezTo>
                    <a:pt x="478" y="677"/>
                    <a:pt x="498" y="657"/>
                    <a:pt x="518" y="638"/>
                  </a:cubicBezTo>
                  <a:cubicBezTo>
                    <a:pt x="547" y="608"/>
                    <a:pt x="567" y="578"/>
                    <a:pt x="577" y="548"/>
                  </a:cubicBezTo>
                  <a:cubicBezTo>
                    <a:pt x="597" y="518"/>
                    <a:pt x="617" y="489"/>
                    <a:pt x="637" y="449"/>
                  </a:cubicBezTo>
                  <a:cubicBezTo>
                    <a:pt x="667" y="379"/>
                    <a:pt x="697" y="299"/>
                    <a:pt x="717" y="230"/>
                  </a:cubicBezTo>
                  <a:cubicBezTo>
                    <a:pt x="746" y="170"/>
                    <a:pt x="766" y="100"/>
                    <a:pt x="786" y="41"/>
                  </a:cubicBezTo>
                  <a:cubicBezTo>
                    <a:pt x="796" y="31"/>
                    <a:pt x="786" y="11"/>
                    <a:pt x="776"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2"/>
            <p:cNvSpPr/>
            <p:nvPr/>
          </p:nvSpPr>
          <p:spPr>
            <a:xfrm>
              <a:off x="2454377" y="1798916"/>
              <a:ext cx="65666" cy="51318"/>
            </a:xfrm>
            <a:custGeom>
              <a:avLst/>
              <a:gdLst/>
              <a:ahLst/>
              <a:cxnLst/>
              <a:rect l="l" t="t" r="r" b="b"/>
              <a:pathLst>
                <a:path w="1254" h="980" extrusionOk="0">
                  <a:moveTo>
                    <a:pt x="26" y="0"/>
                  </a:moveTo>
                  <a:cubicBezTo>
                    <a:pt x="21" y="0"/>
                    <a:pt x="17" y="1"/>
                    <a:pt x="11" y="5"/>
                  </a:cubicBezTo>
                  <a:cubicBezTo>
                    <a:pt x="11" y="5"/>
                    <a:pt x="0" y="5"/>
                    <a:pt x="0" y="14"/>
                  </a:cubicBezTo>
                  <a:lnTo>
                    <a:pt x="0" y="34"/>
                  </a:lnTo>
                  <a:cubicBezTo>
                    <a:pt x="31" y="94"/>
                    <a:pt x="50" y="153"/>
                    <a:pt x="80" y="223"/>
                  </a:cubicBezTo>
                  <a:cubicBezTo>
                    <a:pt x="110" y="312"/>
                    <a:pt x="150" y="402"/>
                    <a:pt x="190" y="492"/>
                  </a:cubicBezTo>
                  <a:cubicBezTo>
                    <a:pt x="229" y="581"/>
                    <a:pt x="269" y="671"/>
                    <a:pt x="319" y="750"/>
                  </a:cubicBezTo>
                  <a:cubicBezTo>
                    <a:pt x="349" y="820"/>
                    <a:pt x="389" y="880"/>
                    <a:pt x="448" y="929"/>
                  </a:cubicBezTo>
                  <a:cubicBezTo>
                    <a:pt x="468" y="949"/>
                    <a:pt x="488" y="959"/>
                    <a:pt x="518" y="969"/>
                  </a:cubicBezTo>
                  <a:cubicBezTo>
                    <a:pt x="548" y="979"/>
                    <a:pt x="577" y="979"/>
                    <a:pt x="597" y="979"/>
                  </a:cubicBezTo>
                  <a:cubicBezTo>
                    <a:pt x="627" y="969"/>
                    <a:pt x="657" y="959"/>
                    <a:pt x="677" y="949"/>
                  </a:cubicBezTo>
                  <a:cubicBezTo>
                    <a:pt x="716" y="929"/>
                    <a:pt x="736" y="909"/>
                    <a:pt x="767" y="880"/>
                  </a:cubicBezTo>
                  <a:cubicBezTo>
                    <a:pt x="826" y="830"/>
                    <a:pt x="876" y="760"/>
                    <a:pt x="926" y="690"/>
                  </a:cubicBezTo>
                  <a:cubicBezTo>
                    <a:pt x="975" y="611"/>
                    <a:pt x="1015" y="531"/>
                    <a:pt x="1065" y="452"/>
                  </a:cubicBezTo>
                  <a:cubicBezTo>
                    <a:pt x="1134" y="323"/>
                    <a:pt x="1194" y="184"/>
                    <a:pt x="1244" y="34"/>
                  </a:cubicBezTo>
                  <a:cubicBezTo>
                    <a:pt x="1254" y="24"/>
                    <a:pt x="1244" y="5"/>
                    <a:pt x="1234" y="5"/>
                  </a:cubicBezTo>
                  <a:cubicBezTo>
                    <a:pt x="1228" y="1"/>
                    <a:pt x="1223" y="0"/>
                    <a:pt x="1219" y="0"/>
                  </a:cubicBezTo>
                  <a:cubicBezTo>
                    <a:pt x="1208" y="0"/>
                    <a:pt x="1201" y="7"/>
                    <a:pt x="1194" y="14"/>
                  </a:cubicBezTo>
                  <a:cubicBezTo>
                    <a:pt x="1125" y="193"/>
                    <a:pt x="1045" y="382"/>
                    <a:pt x="946" y="551"/>
                  </a:cubicBezTo>
                  <a:lnTo>
                    <a:pt x="946" y="542"/>
                  </a:lnTo>
                  <a:cubicBezTo>
                    <a:pt x="886" y="641"/>
                    <a:pt x="826" y="741"/>
                    <a:pt x="747" y="820"/>
                  </a:cubicBezTo>
                  <a:cubicBezTo>
                    <a:pt x="716" y="850"/>
                    <a:pt x="687" y="869"/>
                    <a:pt x="657" y="889"/>
                  </a:cubicBezTo>
                  <a:lnTo>
                    <a:pt x="597" y="920"/>
                  </a:lnTo>
                  <a:lnTo>
                    <a:pt x="537" y="920"/>
                  </a:lnTo>
                  <a:cubicBezTo>
                    <a:pt x="528" y="909"/>
                    <a:pt x="518" y="909"/>
                    <a:pt x="508" y="900"/>
                  </a:cubicBezTo>
                  <a:cubicBezTo>
                    <a:pt x="498" y="900"/>
                    <a:pt x="478" y="889"/>
                    <a:pt x="468" y="880"/>
                  </a:cubicBezTo>
                  <a:lnTo>
                    <a:pt x="468" y="869"/>
                  </a:lnTo>
                  <a:cubicBezTo>
                    <a:pt x="428" y="830"/>
                    <a:pt x="398" y="790"/>
                    <a:pt x="369" y="741"/>
                  </a:cubicBezTo>
                  <a:cubicBezTo>
                    <a:pt x="289" y="611"/>
                    <a:pt x="239" y="472"/>
                    <a:pt x="179" y="332"/>
                  </a:cubicBezTo>
                  <a:cubicBezTo>
                    <a:pt x="150" y="273"/>
                    <a:pt x="130" y="213"/>
                    <a:pt x="100" y="144"/>
                  </a:cubicBezTo>
                  <a:cubicBezTo>
                    <a:pt x="90" y="104"/>
                    <a:pt x="70" y="54"/>
                    <a:pt x="50" y="14"/>
                  </a:cubicBezTo>
                  <a:cubicBezTo>
                    <a:pt x="43" y="7"/>
                    <a:pt x="36" y="0"/>
                    <a:pt x="26"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2"/>
            <p:cNvSpPr/>
            <p:nvPr/>
          </p:nvSpPr>
          <p:spPr>
            <a:xfrm>
              <a:off x="2445528" y="1859817"/>
              <a:ext cx="68808" cy="51318"/>
            </a:xfrm>
            <a:custGeom>
              <a:avLst/>
              <a:gdLst/>
              <a:ahLst/>
              <a:cxnLst/>
              <a:rect l="l" t="t" r="r" b="b"/>
              <a:pathLst>
                <a:path w="1314" h="980" extrusionOk="0">
                  <a:moveTo>
                    <a:pt x="1277" y="1"/>
                  </a:moveTo>
                  <a:cubicBezTo>
                    <a:pt x="1263" y="1"/>
                    <a:pt x="1251" y="8"/>
                    <a:pt x="1244" y="15"/>
                  </a:cubicBezTo>
                  <a:cubicBezTo>
                    <a:pt x="1214" y="95"/>
                    <a:pt x="1184" y="164"/>
                    <a:pt x="1154" y="244"/>
                  </a:cubicBezTo>
                  <a:cubicBezTo>
                    <a:pt x="1104" y="343"/>
                    <a:pt x="1055" y="443"/>
                    <a:pt x="995" y="532"/>
                  </a:cubicBezTo>
                  <a:lnTo>
                    <a:pt x="1005" y="532"/>
                  </a:lnTo>
                  <a:cubicBezTo>
                    <a:pt x="945" y="632"/>
                    <a:pt x="885" y="731"/>
                    <a:pt x="806" y="811"/>
                  </a:cubicBezTo>
                  <a:lnTo>
                    <a:pt x="796" y="811"/>
                  </a:lnTo>
                  <a:cubicBezTo>
                    <a:pt x="766" y="840"/>
                    <a:pt x="737" y="871"/>
                    <a:pt x="697" y="891"/>
                  </a:cubicBezTo>
                  <a:lnTo>
                    <a:pt x="706" y="891"/>
                  </a:lnTo>
                  <a:cubicBezTo>
                    <a:pt x="687" y="900"/>
                    <a:pt x="657" y="910"/>
                    <a:pt x="637" y="920"/>
                  </a:cubicBezTo>
                  <a:cubicBezTo>
                    <a:pt x="617" y="920"/>
                    <a:pt x="607" y="930"/>
                    <a:pt x="587" y="930"/>
                  </a:cubicBezTo>
                  <a:cubicBezTo>
                    <a:pt x="567" y="930"/>
                    <a:pt x="558" y="920"/>
                    <a:pt x="547" y="920"/>
                  </a:cubicBezTo>
                  <a:cubicBezTo>
                    <a:pt x="538" y="920"/>
                    <a:pt x="527" y="910"/>
                    <a:pt x="518" y="910"/>
                  </a:cubicBezTo>
                  <a:cubicBezTo>
                    <a:pt x="498" y="891"/>
                    <a:pt x="478" y="880"/>
                    <a:pt x="468" y="871"/>
                  </a:cubicBezTo>
                  <a:cubicBezTo>
                    <a:pt x="428" y="831"/>
                    <a:pt x="388" y="771"/>
                    <a:pt x="359" y="712"/>
                  </a:cubicBezTo>
                  <a:lnTo>
                    <a:pt x="359" y="721"/>
                  </a:lnTo>
                  <a:cubicBezTo>
                    <a:pt x="289" y="602"/>
                    <a:pt x="229" y="473"/>
                    <a:pt x="169" y="334"/>
                  </a:cubicBezTo>
                  <a:cubicBezTo>
                    <a:pt x="149" y="274"/>
                    <a:pt x="130" y="214"/>
                    <a:pt x="100" y="154"/>
                  </a:cubicBezTo>
                  <a:cubicBezTo>
                    <a:pt x="80" y="115"/>
                    <a:pt x="70" y="75"/>
                    <a:pt x="50" y="25"/>
                  </a:cubicBezTo>
                  <a:cubicBezTo>
                    <a:pt x="43" y="18"/>
                    <a:pt x="36" y="11"/>
                    <a:pt x="25" y="11"/>
                  </a:cubicBezTo>
                  <a:cubicBezTo>
                    <a:pt x="21" y="11"/>
                    <a:pt x="16" y="12"/>
                    <a:pt x="10" y="15"/>
                  </a:cubicBezTo>
                  <a:cubicBezTo>
                    <a:pt x="10" y="15"/>
                    <a:pt x="1" y="25"/>
                    <a:pt x="1" y="35"/>
                  </a:cubicBezTo>
                  <a:lnTo>
                    <a:pt x="1" y="45"/>
                  </a:lnTo>
                  <a:cubicBezTo>
                    <a:pt x="30" y="104"/>
                    <a:pt x="50" y="174"/>
                    <a:pt x="80" y="234"/>
                  </a:cubicBezTo>
                  <a:cubicBezTo>
                    <a:pt x="110" y="323"/>
                    <a:pt x="149" y="413"/>
                    <a:pt x="189" y="502"/>
                  </a:cubicBezTo>
                  <a:cubicBezTo>
                    <a:pt x="229" y="592"/>
                    <a:pt x="269" y="672"/>
                    <a:pt x="319" y="761"/>
                  </a:cubicBezTo>
                  <a:cubicBezTo>
                    <a:pt x="359" y="821"/>
                    <a:pt x="398" y="891"/>
                    <a:pt x="458" y="940"/>
                  </a:cubicBezTo>
                  <a:cubicBezTo>
                    <a:pt x="488" y="950"/>
                    <a:pt x="507" y="970"/>
                    <a:pt x="538" y="970"/>
                  </a:cubicBezTo>
                  <a:cubicBezTo>
                    <a:pt x="567" y="980"/>
                    <a:pt x="597" y="980"/>
                    <a:pt x="627" y="980"/>
                  </a:cubicBezTo>
                  <a:lnTo>
                    <a:pt x="717" y="950"/>
                  </a:lnTo>
                  <a:lnTo>
                    <a:pt x="806" y="891"/>
                  </a:lnTo>
                  <a:cubicBezTo>
                    <a:pt x="836" y="860"/>
                    <a:pt x="856" y="831"/>
                    <a:pt x="885" y="811"/>
                  </a:cubicBezTo>
                  <a:cubicBezTo>
                    <a:pt x="916" y="771"/>
                    <a:pt x="936" y="731"/>
                    <a:pt x="965" y="701"/>
                  </a:cubicBezTo>
                  <a:lnTo>
                    <a:pt x="1115" y="462"/>
                  </a:lnTo>
                  <a:cubicBezTo>
                    <a:pt x="1184" y="323"/>
                    <a:pt x="1244" y="184"/>
                    <a:pt x="1303" y="45"/>
                  </a:cubicBezTo>
                  <a:cubicBezTo>
                    <a:pt x="1314" y="25"/>
                    <a:pt x="1303" y="5"/>
                    <a:pt x="1294" y="5"/>
                  </a:cubicBezTo>
                  <a:cubicBezTo>
                    <a:pt x="1288" y="2"/>
                    <a:pt x="1282" y="1"/>
                    <a:pt x="1277"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2"/>
            <p:cNvSpPr/>
            <p:nvPr/>
          </p:nvSpPr>
          <p:spPr>
            <a:xfrm>
              <a:off x="2446575" y="1917680"/>
              <a:ext cx="61529" cy="60691"/>
            </a:xfrm>
            <a:custGeom>
              <a:avLst/>
              <a:gdLst/>
              <a:ahLst/>
              <a:cxnLst/>
              <a:rect l="l" t="t" r="r" b="b"/>
              <a:pathLst>
                <a:path w="1175" h="1159" extrusionOk="0">
                  <a:moveTo>
                    <a:pt x="353" y="989"/>
                  </a:moveTo>
                  <a:lnTo>
                    <a:pt x="353" y="989"/>
                  </a:lnTo>
                  <a:cubicBezTo>
                    <a:pt x="355" y="992"/>
                    <a:pt x="357" y="996"/>
                    <a:pt x="359" y="999"/>
                  </a:cubicBezTo>
                  <a:cubicBezTo>
                    <a:pt x="359" y="991"/>
                    <a:pt x="359" y="989"/>
                    <a:pt x="353" y="989"/>
                  </a:cubicBezTo>
                  <a:close/>
                  <a:moveTo>
                    <a:pt x="1128" y="0"/>
                  </a:moveTo>
                  <a:cubicBezTo>
                    <a:pt x="1114" y="0"/>
                    <a:pt x="1102" y="10"/>
                    <a:pt x="1095" y="24"/>
                  </a:cubicBezTo>
                  <a:lnTo>
                    <a:pt x="1035" y="173"/>
                  </a:lnTo>
                  <a:cubicBezTo>
                    <a:pt x="1005" y="243"/>
                    <a:pt x="985" y="323"/>
                    <a:pt x="955" y="392"/>
                  </a:cubicBezTo>
                  <a:cubicBezTo>
                    <a:pt x="896" y="551"/>
                    <a:pt x="826" y="721"/>
                    <a:pt x="737" y="869"/>
                  </a:cubicBezTo>
                  <a:cubicBezTo>
                    <a:pt x="706" y="929"/>
                    <a:pt x="667" y="979"/>
                    <a:pt x="627" y="1029"/>
                  </a:cubicBezTo>
                  <a:cubicBezTo>
                    <a:pt x="607" y="1048"/>
                    <a:pt x="587" y="1068"/>
                    <a:pt x="558" y="1079"/>
                  </a:cubicBezTo>
                  <a:cubicBezTo>
                    <a:pt x="547" y="1088"/>
                    <a:pt x="538" y="1088"/>
                    <a:pt x="518" y="1099"/>
                  </a:cubicBezTo>
                  <a:lnTo>
                    <a:pt x="458" y="1099"/>
                  </a:lnTo>
                  <a:cubicBezTo>
                    <a:pt x="448" y="1099"/>
                    <a:pt x="448" y="1088"/>
                    <a:pt x="438" y="1088"/>
                  </a:cubicBezTo>
                  <a:cubicBezTo>
                    <a:pt x="428" y="1079"/>
                    <a:pt x="418" y="1079"/>
                    <a:pt x="408" y="1068"/>
                  </a:cubicBezTo>
                  <a:cubicBezTo>
                    <a:pt x="388" y="1048"/>
                    <a:pt x="368" y="1019"/>
                    <a:pt x="348" y="989"/>
                  </a:cubicBezTo>
                  <a:cubicBezTo>
                    <a:pt x="350" y="989"/>
                    <a:pt x="352" y="989"/>
                    <a:pt x="353" y="989"/>
                  </a:cubicBezTo>
                  <a:lnTo>
                    <a:pt x="353" y="989"/>
                  </a:lnTo>
                  <a:cubicBezTo>
                    <a:pt x="316" y="922"/>
                    <a:pt x="287" y="856"/>
                    <a:pt x="259" y="790"/>
                  </a:cubicBezTo>
                  <a:cubicBezTo>
                    <a:pt x="229" y="710"/>
                    <a:pt x="199" y="621"/>
                    <a:pt x="180" y="542"/>
                  </a:cubicBezTo>
                  <a:cubicBezTo>
                    <a:pt x="149" y="462"/>
                    <a:pt x="129" y="382"/>
                    <a:pt x="100" y="312"/>
                  </a:cubicBezTo>
                  <a:cubicBezTo>
                    <a:pt x="90" y="253"/>
                    <a:pt x="70" y="193"/>
                    <a:pt x="50" y="144"/>
                  </a:cubicBezTo>
                  <a:cubicBezTo>
                    <a:pt x="40" y="133"/>
                    <a:pt x="30" y="124"/>
                    <a:pt x="20" y="124"/>
                  </a:cubicBezTo>
                  <a:cubicBezTo>
                    <a:pt x="10" y="133"/>
                    <a:pt x="0" y="133"/>
                    <a:pt x="0" y="144"/>
                  </a:cubicBezTo>
                  <a:lnTo>
                    <a:pt x="0" y="164"/>
                  </a:lnTo>
                  <a:cubicBezTo>
                    <a:pt x="30" y="223"/>
                    <a:pt x="50" y="283"/>
                    <a:pt x="60" y="343"/>
                  </a:cubicBezTo>
                  <a:cubicBezTo>
                    <a:pt x="90" y="442"/>
                    <a:pt x="120" y="531"/>
                    <a:pt x="149" y="621"/>
                  </a:cubicBezTo>
                  <a:cubicBezTo>
                    <a:pt x="180" y="710"/>
                    <a:pt x="209" y="800"/>
                    <a:pt x="249" y="889"/>
                  </a:cubicBezTo>
                  <a:cubicBezTo>
                    <a:pt x="259" y="929"/>
                    <a:pt x="279" y="959"/>
                    <a:pt x="299" y="999"/>
                  </a:cubicBezTo>
                  <a:lnTo>
                    <a:pt x="359" y="1088"/>
                  </a:lnTo>
                  <a:cubicBezTo>
                    <a:pt x="368" y="1108"/>
                    <a:pt x="388" y="1128"/>
                    <a:pt x="418" y="1138"/>
                  </a:cubicBezTo>
                  <a:cubicBezTo>
                    <a:pt x="438" y="1148"/>
                    <a:pt x="458" y="1158"/>
                    <a:pt x="487" y="1158"/>
                  </a:cubicBezTo>
                  <a:cubicBezTo>
                    <a:pt x="538" y="1158"/>
                    <a:pt x="587" y="1138"/>
                    <a:pt x="627" y="1099"/>
                  </a:cubicBezTo>
                  <a:cubicBezTo>
                    <a:pt x="657" y="1088"/>
                    <a:pt x="677" y="1059"/>
                    <a:pt x="697" y="1039"/>
                  </a:cubicBezTo>
                  <a:lnTo>
                    <a:pt x="756" y="949"/>
                  </a:lnTo>
                  <a:cubicBezTo>
                    <a:pt x="806" y="880"/>
                    <a:pt x="846" y="810"/>
                    <a:pt x="876" y="730"/>
                  </a:cubicBezTo>
                  <a:cubicBezTo>
                    <a:pt x="935" y="601"/>
                    <a:pt x="995" y="472"/>
                    <a:pt x="1045" y="343"/>
                  </a:cubicBezTo>
                  <a:cubicBezTo>
                    <a:pt x="1064" y="283"/>
                    <a:pt x="1084" y="233"/>
                    <a:pt x="1104" y="173"/>
                  </a:cubicBezTo>
                  <a:lnTo>
                    <a:pt x="1164" y="54"/>
                  </a:lnTo>
                  <a:cubicBezTo>
                    <a:pt x="1174" y="34"/>
                    <a:pt x="1164" y="14"/>
                    <a:pt x="1144" y="4"/>
                  </a:cubicBezTo>
                  <a:cubicBezTo>
                    <a:pt x="1139" y="2"/>
                    <a:pt x="1133" y="0"/>
                    <a:pt x="1128"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2"/>
            <p:cNvSpPr/>
            <p:nvPr/>
          </p:nvSpPr>
          <p:spPr>
            <a:xfrm>
              <a:off x="1580353" y="1941820"/>
              <a:ext cx="576" cy="576"/>
            </a:xfrm>
            <a:custGeom>
              <a:avLst/>
              <a:gdLst/>
              <a:ahLst/>
              <a:cxnLst/>
              <a:rect l="l" t="t" r="r" b="b"/>
              <a:pathLst>
                <a:path w="11" h="11" extrusionOk="0">
                  <a:moveTo>
                    <a:pt x="0" y="11"/>
                  </a:moveTo>
                  <a:cubicBezTo>
                    <a:pt x="0" y="1"/>
                    <a:pt x="11" y="1"/>
                    <a:pt x="11" y="1"/>
                  </a:cubicBezTo>
                  <a:cubicBezTo>
                    <a:pt x="11" y="1"/>
                    <a:pt x="0" y="1"/>
                    <a:pt x="0" y="11"/>
                  </a:cubicBezTo>
                  <a:close/>
                </a:path>
              </a:pathLst>
            </a:custGeom>
            <a:solidFill>
              <a:srgbClr val="604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2"/>
            <p:cNvSpPr/>
            <p:nvPr/>
          </p:nvSpPr>
          <p:spPr>
            <a:xfrm>
              <a:off x="1301143" y="2164790"/>
              <a:ext cx="284447" cy="99494"/>
            </a:xfrm>
            <a:custGeom>
              <a:avLst/>
              <a:gdLst/>
              <a:ahLst/>
              <a:cxnLst/>
              <a:rect l="l" t="t" r="r" b="b"/>
              <a:pathLst>
                <a:path w="5432" h="1900" extrusionOk="0">
                  <a:moveTo>
                    <a:pt x="1822" y="0"/>
                  </a:moveTo>
                  <a:cubicBezTo>
                    <a:pt x="1643" y="0"/>
                    <a:pt x="1464" y="10"/>
                    <a:pt x="1284" y="30"/>
                  </a:cubicBezTo>
                  <a:cubicBezTo>
                    <a:pt x="1095" y="60"/>
                    <a:pt x="896" y="100"/>
                    <a:pt x="708" y="159"/>
                  </a:cubicBezTo>
                  <a:cubicBezTo>
                    <a:pt x="588" y="199"/>
                    <a:pt x="469" y="249"/>
                    <a:pt x="389" y="279"/>
                  </a:cubicBezTo>
                  <a:cubicBezTo>
                    <a:pt x="270" y="328"/>
                    <a:pt x="170" y="368"/>
                    <a:pt x="81" y="418"/>
                  </a:cubicBezTo>
                  <a:cubicBezTo>
                    <a:pt x="31" y="447"/>
                    <a:pt x="1" y="498"/>
                    <a:pt x="1" y="547"/>
                  </a:cubicBezTo>
                  <a:cubicBezTo>
                    <a:pt x="1" y="597"/>
                    <a:pt x="21" y="657"/>
                    <a:pt x="71" y="677"/>
                  </a:cubicBezTo>
                  <a:lnTo>
                    <a:pt x="250" y="766"/>
                  </a:lnTo>
                  <a:lnTo>
                    <a:pt x="349" y="816"/>
                  </a:lnTo>
                  <a:cubicBezTo>
                    <a:pt x="458" y="865"/>
                    <a:pt x="558" y="915"/>
                    <a:pt x="668" y="965"/>
                  </a:cubicBezTo>
                  <a:cubicBezTo>
                    <a:pt x="876" y="1064"/>
                    <a:pt x="1095" y="1164"/>
                    <a:pt x="1334" y="1273"/>
                  </a:cubicBezTo>
                  <a:cubicBezTo>
                    <a:pt x="1811" y="1482"/>
                    <a:pt x="2239" y="1641"/>
                    <a:pt x="2637" y="1751"/>
                  </a:cubicBezTo>
                  <a:cubicBezTo>
                    <a:pt x="2876" y="1820"/>
                    <a:pt x="3144" y="1870"/>
                    <a:pt x="3453" y="1890"/>
                  </a:cubicBezTo>
                  <a:cubicBezTo>
                    <a:pt x="3542" y="1900"/>
                    <a:pt x="3632" y="1900"/>
                    <a:pt x="3731" y="1900"/>
                  </a:cubicBezTo>
                  <a:cubicBezTo>
                    <a:pt x="3960" y="1900"/>
                    <a:pt x="4189" y="1880"/>
                    <a:pt x="4388" y="1830"/>
                  </a:cubicBezTo>
                  <a:cubicBezTo>
                    <a:pt x="4666" y="1780"/>
                    <a:pt x="5034" y="1641"/>
                    <a:pt x="5253" y="1343"/>
                  </a:cubicBezTo>
                  <a:cubicBezTo>
                    <a:pt x="5263" y="1353"/>
                    <a:pt x="5273" y="1353"/>
                    <a:pt x="5283" y="1353"/>
                  </a:cubicBezTo>
                  <a:cubicBezTo>
                    <a:pt x="5332" y="1353"/>
                    <a:pt x="5383" y="1323"/>
                    <a:pt x="5402" y="1283"/>
                  </a:cubicBezTo>
                  <a:cubicBezTo>
                    <a:pt x="5422" y="1254"/>
                    <a:pt x="5432" y="1214"/>
                    <a:pt x="5422" y="1184"/>
                  </a:cubicBezTo>
                  <a:cubicBezTo>
                    <a:pt x="5412" y="1154"/>
                    <a:pt x="5392" y="1114"/>
                    <a:pt x="5363" y="1094"/>
                  </a:cubicBezTo>
                  <a:lnTo>
                    <a:pt x="5343" y="1094"/>
                  </a:lnTo>
                  <a:cubicBezTo>
                    <a:pt x="5332" y="1084"/>
                    <a:pt x="5332" y="1074"/>
                    <a:pt x="5323" y="1074"/>
                  </a:cubicBezTo>
                  <a:cubicBezTo>
                    <a:pt x="5303" y="1064"/>
                    <a:pt x="5293" y="1055"/>
                    <a:pt x="5273" y="1055"/>
                  </a:cubicBezTo>
                  <a:lnTo>
                    <a:pt x="5184" y="1015"/>
                  </a:lnTo>
                  <a:cubicBezTo>
                    <a:pt x="5134" y="995"/>
                    <a:pt x="5084" y="965"/>
                    <a:pt x="5034" y="945"/>
                  </a:cubicBezTo>
                  <a:cubicBezTo>
                    <a:pt x="4925" y="895"/>
                    <a:pt x="4815" y="845"/>
                    <a:pt x="4716" y="796"/>
                  </a:cubicBezTo>
                  <a:cubicBezTo>
                    <a:pt x="4397" y="657"/>
                    <a:pt x="4010" y="478"/>
                    <a:pt x="3622" y="338"/>
                  </a:cubicBezTo>
                  <a:cubicBezTo>
                    <a:pt x="3224" y="209"/>
                    <a:pt x="2836" y="109"/>
                    <a:pt x="2448" y="50"/>
                  </a:cubicBezTo>
                  <a:cubicBezTo>
                    <a:pt x="2239" y="20"/>
                    <a:pt x="2030" y="0"/>
                    <a:pt x="1822" y="0"/>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2"/>
            <p:cNvSpPr/>
            <p:nvPr/>
          </p:nvSpPr>
          <p:spPr>
            <a:xfrm>
              <a:off x="1518405" y="1891288"/>
              <a:ext cx="87554" cy="255855"/>
            </a:xfrm>
            <a:custGeom>
              <a:avLst/>
              <a:gdLst/>
              <a:ahLst/>
              <a:cxnLst/>
              <a:rect l="l" t="t" r="r" b="b"/>
              <a:pathLst>
                <a:path w="1672" h="4886" extrusionOk="0">
                  <a:moveTo>
                    <a:pt x="1253" y="1"/>
                  </a:moveTo>
                  <a:cubicBezTo>
                    <a:pt x="1203" y="140"/>
                    <a:pt x="1154" y="270"/>
                    <a:pt x="1094" y="399"/>
                  </a:cubicBezTo>
                  <a:cubicBezTo>
                    <a:pt x="1044" y="508"/>
                    <a:pt x="985" y="628"/>
                    <a:pt x="935" y="737"/>
                  </a:cubicBezTo>
                  <a:cubicBezTo>
                    <a:pt x="885" y="847"/>
                    <a:pt x="845" y="946"/>
                    <a:pt x="796" y="1055"/>
                  </a:cubicBezTo>
                  <a:cubicBezTo>
                    <a:pt x="607" y="1513"/>
                    <a:pt x="408" y="1961"/>
                    <a:pt x="268" y="2438"/>
                  </a:cubicBezTo>
                  <a:lnTo>
                    <a:pt x="268" y="2428"/>
                  </a:lnTo>
                  <a:cubicBezTo>
                    <a:pt x="149" y="2856"/>
                    <a:pt x="69" y="3294"/>
                    <a:pt x="60" y="3741"/>
                  </a:cubicBezTo>
                  <a:lnTo>
                    <a:pt x="60" y="3731"/>
                  </a:lnTo>
                  <a:lnTo>
                    <a:pt x="60" y="3731"/>
                  </a:lnTo>
                  <a:cubicBezTo>
                    <a:pt x="50" y="3880"/>
                    <a:pt x="60" y="4039"/>
                    <a:pt x="69" y="4189"/>
                  </a:cubicBezTo>
                  <a:cubicBezTo>
                    <a:pt x="89" y="4348"/>
                    <a:pt x="109" y="4497"/>
                    <a:pt x="139" y="4646"/>
                  </a:cubicBezTo>
                  <a:cubicBezTo>
                    <a:pt x="149" y="4666"/>
                    <a:pt x="129" y="4696"/>
                    <a:pt x="109" y="4696"/>
                  </a:cubicBezTo>
                  <a:cubicBezTo>
                    <a:pt x="100" y="4696"/>
                    <a:pt x="89" y="4696"/>
                    <a:pt x="80" y="4686"/>
                  </a:cubicBezTo>
                  <a:cubicBezTo>
                    <a:pt x="69" y="4676"/>
                    <a:pt x="69" y="4666"/>
                    <a:pt x="60" y="4656"/>
                  </a:cubicBezTo>
                  <a:cubicBezTo>
                    <a:pt x="50" y="4607"/>
                    <a:pt x="40" y="4567"/>
                    <a:pt x="40" y="4517"/>
                  </a:cubicBezTo>
                  <a:lnTo>
                    <a:pt x="40" y="4517"/>
                  </a:lnTo>
                  <a:cubicBezTo>
                    <a:pt x="40" y="4547"/>
                    <a:pt x="40" y="4576"/>
                    <a:pt x="50" y="4607"/>
                  </a:cubicBezTo>
                  <a:cubicBezTo>
                    <a:pt x="30" y="4626"/>
                    <a:pt x="10" y="4646"/>
                    <a:pt x="10" y="4676"/>
                  </a:cubicBezTo>
                  <a:cubicBezTo>
                    <a:pt x="0" y="4716"/>
                    <a:pt x="0" y="4766"/>
                    <a:pt x="20" y="4805"/>
                  </a:cubicBezTo>
                  <a:cubicBezTo>
                    <a:pt x="50" y="4855"/>
                    <a:pt x="109" y="4885"/>
                    <a:pt x="169" y="4885"/>
                  </a:cubicBezTo>
                  <a:cubicBezTo>
                    <a:pt x="199" y="4885"/>
                    <a:pt x="229" y="4875"/>
                    <a:pt x="248" y="4865"/>
                  </a:cubicBezTo>
                  <a:cubicBezTo>
                    <a:pt x="398" y="4766"/>
                    <a:pt x="547" y="4636"/>
                    <a:pt x="696" y="4467"/>
                  </a:cubicBezTo>
                  <a:cubicBezTo>
                    <a:pt x="825" y="4328"/>
                    <a:pt x="945" y="4159"/>
                    <a:pt x="1055" y="3979"/>
                  </a:cubicBezTo>
                  <a:cubicBezTo>
                    <a:pt x="1154" y="3831"/>
                    <a:pt x="1234" y="3661"/>
                    <a:pt x="1313" y="3473"/>
                  </a:cubicBezTo>
                  <a:cubicBezTo>
                    <a:pt x="1393" y="3274"/>
                    <a:pt x="1462" y="3084"/>
                    <a:pt x="1512" y="2885"/>
                  </a:cubicBezTo>
                  <a:cubicBezTo>
                    <a:pt x="1601" y="2518"/>
                    <a:pt x="1661" y="2120"/>
                    <a:pt x="1671" y="1702"/>
                  </a:cubicBezTo>
                  <a:lnTo>
                    <a:pt x="1671" y="1424"/>
                  </a:lnTo>
                  <a:cubicBezTo>
                    <a:pt x="1671" y="1373"/>
                    <a:pt x="1661" y="1324"/>
                    <a:pt x="1661" y="1274"/>
                  </a:cubicBezTo>
                  <a:cubicBezTo>
                    <a:pt x="1641" y="1085"/>
                    <a:pt x="1612" y="906"/>
                    <a:pt x="1572" y="717"/>
                  </a:cubicBezTo>
                  <a:cubicBezTo>
                    <a:pt x="1542" y="617"/>
                    <a:pt x="1512" y="508"/>
                    <a:pt x="1472" y="409"/>
                  </a:cubicBezTo>
                  <a:cubicBezTo>
                    <a:pt x="1433" y="309"/>
                    <a:pt x="1382" y="210"/>
                    <a:pt x="1333" y="120"/>
                  </a:cubicBezTo>
                  <a:cubicBezTo>
                    <a:pt x="1313" y="80"/>
                    <a:pt x="1293" y="40"/>
                    <a:pt x="1263" y="1"/>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2"/>
            <p:cNvSpPr/>
            <p:nvPr/>
          </p:nvSpPr>
          <p:spPr>
            <a:xfrm>
              <a:off x="1316276" y="2191339"/>
              <a:ext cx="265700" cy="41054"/>
            </a:xfrm>
            <a:custGeom>
              <a:avLst/>
              <a:gdLst/>
              <a:ahLst/>
              <a:cxnLst/>
              <a:rect l="l" t="t" r="r" b="b"/>
              <a:pathLst>
                <a:path w="5074" h="784" extrusionOk="0">
                  <a:moveTo>
                    <a:pt x="30" y="0"/>
                  </a:moveTo>
                  <a:cubicBezTo>
                    <a:pt x="10" y="0"/>
                    <a:pt x="1" y="20"/>
                    <a:pt x="1" y="40"/>
                  </a:cubicBezTo>
                  <a:cubicBezTo>
                    <a:pt x="1" y="70"/>
                    <a:pt x="21" y="80"/>
                    <a:pt x="41" y="80"/>
                  </a:cubicBezTo>
                  <a:lnTo>
                    <a:pt x="180" y="80"/>
                  </a:lnTo>
                  <a:cubicBezTo>
                    <a:pt x="587" y="90"/>
                    <a:pt x="985" y="159"/>
                    <a:pt x="1383" y="249"/>
                  </a:cubicBezTo>
                  <a:cubicBezTo>
                    <a:pt x="1801" y="338"/>
                    <a:pt x="2209" y="458"/>
                    <a:pt x="2627" y="557"/>
                  </a:cubicBezTo>
                  <a:cubicBezTo>
                    <a:pt x="2826" y="607"/>
                    <a:pt x="3025" y="647"/>
                    <a:pt x="3224" y="687"/>
                  </a:cubicBezTo>
                  <a:cubicBezTo>
                    <a:pt x="3432" y="727"/>
                    <a:pt x="3631" y="756"/>
                    <a:pt x="3840" y="776"/>
                  </a:cubicBezTo>
                  <a:cubicBezTo>
                    <a:pt x="3940" y="781"/>
                    <a:pt x="4039" y="784"/>
                    <a:pt x="4140" y="784"/>
                  </a:cubicBezTo>
                  <a:cubicBezTo>
                    <a:pt x="4241" y="784"/>
                    <a:pt x="4342" y="781"/>
                    <a:pt x="4447" y="776"/>
                  </a:cubicBezTo>
                  <a:cubicBezTo>
                    <a:pt x="4646" y="756"/>
                    <a:pt x="4835" y="727"/>
                    <a:pt x="5024" y="667"/>
                  </a:cubicBezTo>
                  <a:cubicBezTo>
                    <a:pt x="5054" y="657"/>
                    <a:pt x="5074" y="617"/>
                    <a:pt x="5074" y="587"/>
                  </a:cubicBezTo>
                  <a:cubicBezTo>
                    <a:pt x="5074" y="577"/>
                    <a:pt x="5063" y="557"/>
                    <a:pt x="5043" y="548"/>
                  </a:cubicBezTo>
                  <a:cubicBezTo>
                    <a:pt x="5034" y="537"/>
                    <a:pt x="5014" y="528"/>
                    <a:pt x="4994" y="528"/>
                  </a:cubicBezTo>
                  <a:cubicBezTo>
                    <a:pt x="4845" y="567"/>
                    <a:pt x="4685" y="597"/>
                    <a:pt x="4526" y="607"/>
                  </a:cubicBezTo>
                  <a:cubicBezTo>
                    <a:pt x="4374" y="626"/>
                    <a:pt x="4221" y="627"/>
                    <a:pt x="4069" y="627"/>
                  </a:cubicBezTo>
                  <a:lnTo>
                    <a:pt x="4069" y="627"/>
                  </a:lnTo>
                  <a:cubicBezTo>
                    <a:pt x="3383" y="607"/>
                    <a:pt x="2716" y="438"/>
                    <a:pt x="2050" y="289"/>
                  </a:cubicBezTo>
                  <a:cubicBezTo>
                    <a:pt x="1413" y="150"/>
                    <a:pt x="766" y="0"/>
                    <a:pt x="11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2"/>
            <p:cNvSpPr/>
            <p:nvPr/>
          </p:nvSpPr>
          <p:spPr>
            <a:xfrm>
              <a:off x="1524637" y="1904327"/>
              <a:ext cx="63047" cy="239256"/>
            </a:xfrm>
            <a:custGeom>
              <a:avLst/>
              <a:gdLst/>
              <a:ahLst/>
              <a:cxnLst/>
              <a:rect l="l" t="t" r="r" b="b"/>
              <a:pathLst>
                <a:path w="1204" h="4569" extrusionOk="0">
                  <a:moveTo>
                    <a:pt x="1164" y="1"/>
                  </a:moveTo>
                  <a:cubicBezTo>
                    <a:pt x="1144" y="1"/>
                    <a:pt x="1124" y="10"/>
                    <a:pt x="1124" y="41"/>
                  </a:cubicBezTo>
                  <a:cubicBezTo>
                    <a:pt x="1124" y="259"/>
                    <a:pt x="1104" y="488"/>
                    <a:pt x="1075" y="717"/>
                  </a:cubicBezTo>
                  <a:lnTo>
                    <a:pt x="1075" y="707"/>
                  </a:lnTo>
                  <a:cubicBezTo>
                    <a:pt x="1045" y="866"/>
                    <a:pt x="1015" y="1025"/>
                    <a:pt x="975" y="1184"/>
                  </a:cubicBezTo>
                  <a:cubicBezTo>
                    <a:pt x="936" y="1343"/>
                    <a:pt x="885" y="1502"/>
                    <a:pt x="846" y="1652"/>
                  </a:cubicBezTo>
                  <a:cubicBezTo>
                    <a:pt x="746" y="1970"/>
                    <a:pt x="637" y="2269"/>
                    <a:pt x="527" y="2577"/>
                  </a:cubicBezTo>
                  <a:cubicBezTo>
                    <a:pt x="418" y="2885"/>
                    <a:pt x="308" y="3193"/>
                    <a:pt x="209" y="3512"/>
                  </a:cubicBezTo>
                  <a:cubicBezTo>
                    <a:pt x="160" y="3661"/>
                    <a:pt x="120" y="3820"/>
                    <a:pt x="80" y="3980"/>
                  </a:cubicBezTo>
                  <a:cubicBezTo>
                    <a:pt x="70" y="4059"/>
                    <a:pt x="50" y="4139"/>
                    <a:pt x="40" y="4218"/>
                  </a:cubicBezTo>
                  <a:cubicBezTo>
                    <a:pt x="30" y="4268"/>
                    <a:pt x="20" y="4307"/>
                    <a:pt x="10" y="4358"/>
                  </a:cubicBezTo>
                  <a:cubicBezTo>
                    <a:pt x="20" y="4367"/>
                    <a:pt x="20" y="4387"/>
                    <a:pt x="20" y="4397"/>
                  </a:cubicBezTo>
                  <a:cubicBezTo>
                    <a:pt x="30" y="4417"/>
                    <a:pt x="20" y="4427"/>
                    <a:pt x="1" y="4437"/>
                  </a:cubicBezTo>
                  <a:lnTo>
                    <a:pt x="1" y="4467"/>
                  </a:lnTo>
                  <a:cubicBezTo>
                    <a:pt x="1" y="4506"/>
                    <a:pt x="30" y="4546"/>
                    <a:pt x="70" y="4566"/>
                  </a:cubicBezTo>
                  <a:cubicBezTo>
                    <a:pt x="76" y="4567"/>
                    <a:pt x="83" y="4568"/>
                    <a:pt x="90" y="4568"/>
                  </a:cubicBezTo>
                  <a:cubicBezTo>
                    <a:pt x="137" y="4568"/>
                    <a:pt x="190" y="4540"/>
                    <a:pt x="199" y="4497"/>
                  </a:cubicBezTo>
                  <a:lnTo>
                    <a:pt x="259" y="4228"/>
                  </a:lnTo>
                  <a:cubicBezTo>
                    <a:pt x="279" y="4139"/>
                    <a:pt x="308" y="4039"/>
                    <a:pt x="328" y="3940"/>
                  </a:cubicBezTo>
                  <a:cubicBezTo>
                    <a:pt x="379" y="3761"/>
                    <a:pt x="428" y="3571"/>
                    <a:pt x="488" y="3392"/>
                  </a:cubicBezTo>
                  <a:cubicBezTo>
                    <a:pt x="597" y="3025"/>
                    <a:pt x="717" y="2667"/>
                    <a:pt x="826" y="2298"/>
                  </a:cubicBezTo>
                  <a:cubicBezTo>
                    <a:pt x="876" y="2119"/>
                    <a:pt x="936" y="1940"/>
                    <a:pt x="985" y="1751"/>
                  </a:cubicBezTo>
                  <a:cubicBezTo>
                    <a:pt x="1025" y="1572"/>
                    <a:pt x="1064" y="1383"/>
                    <a:pt x="1104" y="1194"/>
                  </a:cubicBezTo>
                  <a:cubicBezTo>
                    <a:pt x="1134" y="1015"/>
                    <a:pt x="1164" y="826"/>
                    <a:pt x="1184" y="647"/>
                  </a:cubicBezTo>
                  <a:cubicBezTo>
                    <a:pt x="1204" y="438"/>
                    <a:pt x="1204" y="240"/>
                    <a:pt x="1204" y="41"/>
                  </a:cubicBezTo>
                  <a:cubicBezTo>
                    <a:pt x="1204" y="21"/>
                    <a:pt x="1184" y="1"/>
                    <a:pt x="1164"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2"/>
            <p:cNvSpPr/>
            <p:nvPr/>
          </p:nvSpPr>
          <p:spPr>
            <a:xfrm>
              <a:off x="1390739" y="1979837"/>
              <a:ext cx="416773" cy="388129"/>
            </a:xfrm>
            <a:custGeom>
              <a:avLst/>
              <a:gdLst/>
              <a:ahLst/>
              <a:cxnLst/>
              <a:rect l="l" t="t" r="r" b="b"/>
              <a:pathLst>
                <a:path w="7959" h="7412" extrusionOk="0">
                  <a:moveTo>
                    <a:pt x="91" y="1"/>
                  </a:moveTo>
                  <a:cubicBezTo>
                    <a:pt x="71" y="1"/>
                    <a:pt x="51" y="11"/>
                    <a:pt x="31" y="31"/>
                  </a:cubicBezTo>
                  <a:cubicBezTo>
                    <a:pt x="1" y="60"/>
                    <a:pt x="1" y="110"/>
                    <a:pt x="31" y="140"/>
                  </a:cubicBezTo>
                  <a:cubicBezTo>
                    <a:pt x="230" y="349"/>
                    <a:pt x="438" y="588"/>
                    <a:pt x="688" y="866"/>
                  </a:cubicBezTo>
                  <a:cubicBezTo>
                    <a:pt x="867" y="1085"/>
                    <a:pt x="1085" y="1334"/>
                    <a:pt x="1284" y="1592"/>
                  </a:cubicBezTo>
                  <a:cubicBezTo>
                    <a:pt x="1821" y="2259"/>
                    <a:pt x="2348" y="2975"/>
                    <a:pt x="2846" y="3721"/>
                  </a:cubicBezTo>
                  <a:cubicBezTo>
                    <a:pt x="3084" y="4089"/>
                    <a:pt x="3313" y="4467"/>
                    <a:pt x="3542" y="4855"/>
                  </a:cubicBezTo>
                  <a:cubicBezTo>
                    <a:pt x="3761" y="5223"/>
                    <a:pt x="3980" y="5611"/>
                    <a:pt x="4209" y="6019"/>
                  </a:cubicBezTo>
                  <a:cubicBezTo>
                    <a:pt x="4437" y="6446"/>
                    <a:pt x="4656" y="6884"/>
                    <a:pt x="4875" y="7292"/>
                  </a:cubicBezTo>
                  <a:cubicBezTo>
                    <a:pt x="4905" y="7352"/>
                    <a:pt x="4965" y="7392"/>
                    <a:pt x="5014" y="7401"/>
                  </a:cubicBezTo>
                  <a:cubicBezTo>
                    <a:pt x="5034" y="7412"/>
                    <a:pt x="5054" y="7412"/>
                    <a:pt x="5074" y="7412"/>
                  </a:cubicBezTo>
                  <a:cubicBezTo>
                    <a:pt x="5124" y="7412"/>
                    <a:pt x="5164" y="7401"/>
                    <a:pt x="5203" y="7372"/>
                  </a:cubicBezTo>
                  <a:cubicBezTo>
                    <a:pt x="5253" y="7341"/>
                    <a:pt x="5293" y="7292"/>
                    <a:pt x="5312" y="7232"/>
                  </a:cubicBezTo>
                  <a:lnTo>
                    <a:pt x="5323" y="7162"/>
                  </a:lnTo>
                  <a:cubicBezTo>
                    <a:pt x="5312" y="7123"/>
                    <a:pt x="5303" y="7083"/>
                    <a:pt x="5283" y="7043"/>
                  </a:cubicBezTo>
                  <a:cubicBezTo>
                    <a:pt x="5074" y="6586"/>
                    <a:pt x="4825" y="6108"/>
                    <a:pt x="4547" y="5631"/>
                  </a:cubicBezTo>
                  <a:lnTo>
                    <a:pt x="4567" y="5581"/>
                  </a:lnTo>
                  <a:lnTo>
                    <a:pt x="4596" y="5502"/>
                  </a:lnTo>
                  <a:cubicBezTo>
                    <a:pt x="4626" y="5412"/>
                    <a:pt x="4656" y="5323"/>
                    <a:pt x="4696" y="5233"/>
                  </a:cubicBezTo>
                  <a:cubicBezTo>
                    <a:pt x="4755" y="5044"/>
                    <a:pt x="4835" y="4875"/>
                    <a:pt x="4905" y="4706"/>
                  </a:cubicBezTo>
                  <a:cubicBezTo>
                    <a:pt x="5044" y="4377"/>
                    <a:pt x="5213" y="4049"/>
                    <a:pt x="5432" y="3691"/>
                  </a:cubicBezTo>
                  <a:cubicBezTo>
                    <a:pt x="5511" y="3552"/>
                    <a:pt x="5601" y="3413"/>
                    <a:pt x="5690" y="3283"/>
                  </a:cubicBezTo>
                  <a:lnTo>
                    <a:pt x="5730" y="3234"/>
                  </a:lnTo>
                  <a:cubicBezTo>
                    <a:pt x="5760" y="3174"/>
                    <a:pt x="5800" y="3124"/>
                    <a:pt x="5840" y="3064"/>
                  </a:cubicBezTo>
                  <a:lnTo>
                    <a:pt x="5929" y="2945"/>
                  </a:lnTo>
                  <a:lnTo>
                    <a:pt x="5989" y="2856"/>
                  </a:lnTo>
                  <a:cubicBezTo>
                    <a:pt x="6119" y="2686"/>
                    <a:pt x="6218" y="2557"/>
                    <a:pt x="6307" y="2458"/>
                  </a:cubicBezTo>
                  <a:cubicBezTo>
                    <a:pt x="6407" y="2339"/>
                    <a:pt x="6526" y="2219"/>
                    <a:pt x="6665" y="2080"/>
                  </a:cubicBezTo>
                  <a:lnTo>
                    <a:pt x="6676" y="2070"/>
                  </a:lnTo>
                  <a:cubicBezTo>
                    <a:pt x="6864" y="1891"/>
                    <a:pt x="7043" y="1731"/>
                    <a:pt x="7233" y="1592"/>
                  </a:cubicBezTo>
                  <a:cubicBezTo>
                    <a:pt x="7451" y="1423"/>
                    <a:pt x="7650" y="1294"/>
                    <a:pt x="7839" y="1185"/>
                  </a:cubicBezTo>
                  <a:lnTo>
                    <a:pt x="7869" y="1165"/>
                  </a:lnTo>
                  <a:lnTo>
                    <a:pt x="7899" y="1145"/>
                  </a:lnTo>
                  <a:cubicBezTo>
                    <a:pt x="7938" y="1125"/>
                    <a:pt x="7958" y="1085"/>
                    <a:pt x="7949" y="1046"/>
                  </a:cubicBezTo>
                  <a:cubicBezTo>
                    <a:pt x="7929" y="1015"/>
                    <a:pt x="7899" y="995"/>
                    <a:pt x="7869" y="995"/>
                  </a:cubicBezTo>
                  <a:lnTo>
                    <a:pt x="7839" y="995"/>
                  </a:lnTo>
                  <a:cubicBezTo>
                    <a:pt x="7640" y="1105"/>
                    <a:pt x="7471" y="1205"/>
                    <a:pt x="7312" y="1294"/>
                  </a:cubicBezTo>
                  <a:cubicBezTo>
                    <a:pt x="7153" y="1393"/>
                    <a:pt x="6994" y="1513"/>
                    <a:pt x="6804" y="1652"/>
                  </a:cubicBezTo>
                  <a:cubicBezTo>
                    <a:pt x="6636" y="1782"/>
                    <a:pt x="6466" y="1921"/>
                    <a:pt x="6317" y="2060"/>
                  </a:cubicBezTo>
                  <a:cubicBezTo>
                    <a:pt x="6138" y="2219"/>
                    <a:pt x="5969" y="2378"/>
                    <a:pt x="5840" y="2507"/>
                  </a:cubicBezTo>
                  <a:cubicBezTo>
                    <a:pt x="5542" y="2796"/>
                    <a:pt x="5263" y="3134"/>
                    <a:pt x="5014" y="3492"/>
                  </a:cubicBezTo>
                  <a:cubicBezTo>
                    <a:pt x="4755" y="3860"/>
                    <a:pt x="4537" y="4248"/>
                    <a:pt x="4368" y="4636"/>
                  </a:cubicBezTo>
                  <a:cubicBezTo>
                    <a:pt x="4308" y="4775"/>
                    <a:pt x="4249" y="4914"/>
                    <a:pt x="4198" y="5064"/>
                  </a:cubicBezTo>
                  <a:cubicBezTo>
                    <a:pt x="4139" y="4945"/>
                    <a:pt x="4069" y="4835"/>
                    <a:pt x="3999" y="4726"/>
                  </a:cubicBezTo>
                  <a:cubicBezTo>
                    <a:pt x="3791" y="4397"/>
                    <a:pt x="3552" y="4059"/>
                    <a:pt x="3274" y="3681"/>
                  </a:cubicBezTo>
                  <a:cubicBezTo>
                    <a:pt x="2995" y="3303"/>
                    <a:pt x="2726" y="2965"/>
                    <a:pt x="2468" y="2637"/>
                  </a:cubicBezTo>
                  <a:cubicBezTo>
                    <a:pt x="2120" y="2199"/>
                    <a:pt x="1742" y="1762"/>
                    <a:pt x="1364" y="1334"/>
                  </a:cubicBezTo>
                  <a:cubicBezTo>
                    <a:pt x="1205" y="1155"/>
                    <a:pt x="995" y="926"/>
                    <a:pt x="777" y="687"/>
                  </a:cubicBezTo>
                  <a:cubicBezTo>
                    <a:pt x="657" y="558"/>
                    <a:pt x="528" y="429"/>
                    <a:pt x="409" y="299"/>
                  </a:cubicBezTo>
                  <a:lnTo>
                    <a:pt x="150" y="31"/>
                  </a:lnTo>
                  <a:cubicBezTo>
                    <a:pt x="130" y="11"/>
                    <a:pt x="111" y="1"/>
                    <a:pt x="91"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2"/>
            <p:cNvSpPr/>
            <p:nvPr/>
          </p:nvSpPr>
          <p:spPr>
            <a:xfrm>
              <a:off x="1210028" y="1790276"/>
              <a:ext cx="314661" cy="323982"/>
            </a:xfrm>
            <a:custGeom>
              <a:avLst/>
              <a:gdLst/>
              <a:ahLst/>
              <a:cxnLst/>
              <a:rect l="l" t="t" r="r" b="b"/>
              <a:pathLst>
                <a:path w="6009" h="6187" extrusionOk="0">
                  <a:moveTo>
                    <a:pt x="2786" y="0"/>
                  </a:moveTo>
                  <a:cubicBezTo>
                    <a:pt x="2736" y="0"/>
                    <a:pt x="2686" y="10"/>
                    <a:pt x="2646" y="20"/>
                  </a:cubicBezTo>
                  <a:cubicBezTo>
                    <a:pt x="2576" y="30"/>
                    <a:pt x="2507" y="60"/>
                    <a:pt x="2448" y="80"/>
                  </a:cubicBezTo>
                  <a:cubicBezTo>
                    <a:pt x="2397" y="110"/>
                    <a:pt x="2348" y="139"/>
                    <a:pt x="2288" y="179"/>
                  </a:cubicBezTo>
                  <a:cubicBezTo>
                    <a:pt x="2229" y="229"/>
                    <a:pt x="2189" y="289"/>
                    <a:pt x="2149" y="338"/>
                  </a:cubicBezTo>
                  <a:cubicBezTo>
                    <a:pt x="2119" y="388"/>
                    <a:pt x="2079" y="438"/>
                    <a:pt x="2059" y="517"/>
                  </a:cubicBezTo>
                  <a:cubicBezTo>
                    <a:pt x="2030" y="577"/>
                    <a:pt x="2010" y="647"/>
                    <a:pt x="2000" y="716"/>
                  </a:cubicBezTo>
                  <a:cubicBezTo>
                    <a:pt x="1970" y="915"/>
                    <a:pt x="1980" y="1134"/>
                    <a:pt x="2030" y="1353"/>
                  </a:cubicBezTo>
                  <a:cubicBezTo>
                    <a:pt x="1940" y="1244"/>
                    <a:pt x="1840" y="1154"/>
                    <a:pt x="1731" y="1074"/>
                  </a:cubicBezTo>
                  <a:cubicBezTo>
                    <a:pt x="1622" y="995"/>
                    <a:pt x="1513" y="935"/>
                    <a:pt x="1403" y="895"/>
                  </a:cubicBezTo>
                  <a:cubicBezTo>
                    <a:pt x="1323" y="875"/>
                    <a:pt x="1254" y="866"/>
                    <a:pt x="1174" y="866"/>
                  </a:cubicBezTo>
                  <a:cubicBezTo>
                    <a:pt x="1135" y="866"/>
                    <a:pt x="1084" y="866"/>
                    <a:pt x="1045" y="875"/>
                  </a:cubicBezTo>
                  <a:cubicBezTo>
                    <a:pt x="925" y="895"/>
                    <a:pt x="806" y="965"/>
                    <a:pt x="706" y="1065"/>
                  </a:cubicBezTo>
                  <a:cubicBezTo>
                    <a:pt x="597" y="1164"/>
                    <a:pt x="518" y="1273"/>
                    <a:pt x="478" y="1393"/>
                  </a:cubicBezTo>
                  <a:cubicBezTo>
                    <a:pt x="438" y="1482"/>
                    <a:pt x="428" y="1592"/>
                    <a:pt x="448" y="1701"/>
                  </a:cubicBezTo>
                  <a:cubicBezTo>
                    <a:pt x="468" y="1821"/>
                    <a:pt x="518" y="1940"/>
                    <a:pt x="617" y="2059"/>
                  </a:cubicBezTo>
                  <a:cubicBezTo>
                    <a:pt x="697" y="2168"/>
                    <a:pt x="806" y="2268"/>
                    <a:pt x="945" y="2378"/>
                  </a:cubicBezTo>
                  <a:cubicBezTo>
                    <a:pt x="1025" y="2437"/>
                    <a:pt x="1115" y="2497"/>
                    <a:pt x="1214" y="2566"/>
                  </a:cubicBezTo>
                  <a:cubicBezTo>
                    <a:pt x="1154" y="2557"/>
                    <a:pt x="1095" y="2557"/>
                    <a:pt x="1035" y="2557"/>
                  </a:cubicBezTo>
                  <a:lnTo>
                    <a:pt x="1015" y="2557"/>
                  </a:lnTo>
                  <a:cubicBezTo>
                    <a:pt x="905" y="2557"/>
                    <a:pt x="796" y="2566"/>
                    <a:pt x="697" y="2586"/>
                  </a:cubicBezTo>
                  <a:cubicBezTo>
                    <a:pt x="637" y="2597"/>
                    <a:pt x="578" y="2616"/>
                    <a:pt x="527" y="2636"/>
                  </a:cubicBezTo>
                  <a:cubicBezTo>
                    <a:pt x="478" y="2656"/>
                    <a:pt x="428" y="2676"/>
                    <a:pt x="359" y="2716"/>
                  </a:cubicBezTo>
                  <a:cubicBezTo>
                    <a:pt x="269" y="2765"/>
                    <a:pt x="189" y="2845"/>
                    <a:pt x="130" y="2935"/>
                  </a:cubicBezTo>
                  <a:cubicBezTo>
                    <a:pt x="70" y="3034"/>
                    <a:pt x="30" y="3154"/>
                    <a:pt x="10" y="3282"/>
                  </a:cubicBezTo>
                  <a:cubicBezTo>
                    <a:pt x="1" y="3382"/>
                    <a:pt x="10" y="3492"/>
                    <a:pt x="40" y="3581"/>
                  </a:cubicBezTo>
                  <a:cubicBezTo>
                    <a:pt x="70" y="3660"/>
                    <a:pt x="120" y="3740"/>
                    <a:pt x="189" y="3800"/>
                  </a:cubicBezTo>
                  <a:cubicBezTo>
                    <a:pt x="279" y="3879"/>
                    <a:pt x="388" y="3929"/>
                    <a:pt x="547" y="3969"/>
                  </a:cubicBezTo>
                  <a:cubicBezTo>
                    <a:pt x="647" y="3999"/>
                    <a:pt x="757" y="4009"/>
                    <a:pt x="885" y="4009"/>
                  </a:cubicBezTo>
                  <a:lnTo>
                    <a:pt x="975" y="4009"/>
                  </a:lnTo>
                  <a:cubicBezTo>
                    <a:pt x="1055" y="3999"/>
                    <a:pt x="1144" y="3989"/>
                    <a:pt x="1224" y="3979"/>
                  </a:cubicBezTo>
                  <a:lnTo>
                    <a:pt x="1224" y="3979"/>
                  </a:lnTo>
                  <a:cubicBezTo>
                    <a:pt x="1154" y="4049"/>
                    <a:pt x="1095" y="4128"/>
                    <a:pt x="1035" y="4208"/>
                  </a:cubicBezTo>
                  <a:cubicBezTo>
                    <a:pt x="995" y="4277"/>
                    <a:pt x="956" y="4337"/>
                    <a:pt x="925" y="4397"/>
                  </a:cubicBezTo>
                  <a:cubicBezTo>
                    <a:pt x="896" y="4467"/>
                    <a:pt x="866" y="4536"/>
                    <a:pt x="836" y="4615"/>
                  </a:cubicBezTo>
                  <a:cubicBezTo>
                    <a:pt x="796" y="4755"/>
                    <a:pt x="786" y="4884"/>
                    <a:pt x="806" y="5004"/>
                  </a:cubicBezTo>
                  <a:cubicBezTo>
                    <a:pt x="816" y="5073"/>
                    <a:pt x="846" y="5143"/>
                    <a:pt x="876" y="5203"/>
                  </a:cubicBezTo>
                  <a:cubicBezTo>
                    <a:pt x="905" y="5272"/>
                    <a:pt x="956" y="5322"/>
                    <a:pt x="1005" y="5371"/>
                  </a:cubicBezTo>
                  <a:cubicBezTo>
                    <a:pt x="1075" y="5451"/>
                    <a:pt x="1174" y="5511"/>
                    <a:pt x="1283" y="5541"/>
                  </a:cubicBezTo>
                  <a:cubicBezTo>
                    <a:pt x="1314" y="5550"/>
                    <a:pt x="1353" y="5550"/>
                    <a:pt x="1393" y="5550"/>
                  </a:cubicBezTo>
                  <a:cubicBezTo>
                    <a:pt x="1453" y="5550"/>
                    <a:pt x="1513" y="5541"/>
                    <a:pt x="1572" y="5521"/>
                  </a:cubicBezTo>
                  <a:cubicBezTo>
                    <a:pt x="1681" y="5491"/>
                    <a:pt x="1781" y="5421"/>
                    <a:pt x="1851" y="5371"/>
                  </a:cubicBezTo>
                  <a:cubicBezTo>
                    <a:pt x="1920" y="5322"/>
                    <a:pt x="2000" y="5252"/>
                    <a:pt x="2089" y="5153"/>
                  </a:cubicBezTo>
                  <a:cubicBezTo>
                    <a:pt x="2159" y="5083"/>
                    <a:pt x="2229" y="4993"/>
                    <a:pt x="2298" y="4904"/>
                  </a:cubicBezTo>
                  <a:lnTo>
                    <a:pt x="2298" y="4904"/>
                  </a:lnTo>
                  <a:cubicBezTo>
                    <a:pt x="2278" y="5133"/>
                    <a:pt x="2278" y="5332"/>
                    <a:pt x="2318" y="5511"/>
                  </a:cubicBezTo>
                  <a:cubicBezTo>
                    <a:pt x="2358" y="5749"/>
                    <a:pt x="2448" y="5919"/>
                    <a:pt x="2576" y="6038"/>
                  </a:cubicBezTo>
                  <a:cubicBezTo>
                    <a:pt x="2646" y="6107"/>
                    <a:pt x="2736" y="6147"/>
                    <a:pt x="2835" y="6167"/>
                  </a:cubicBezTo>
                  <a:cubicBezTo>
                    <a:pt x="2885" y="6187"/>
                    <a:pt x="2925" y="6187"/>
                    <a:pt x="2974" y="6187"/>
                  </a:cubicBezTo>
                  <a:cubicBezTo>
                    <a:pt x="3034" y="6187"/>
                    <a:pt x="3104" y="6177"/>
                    <a:pt x="3173" y="6167"/>
                  </a:cubicBezTo>
                  <a:cubicBezTo>
                    <a:pt x="3343" y="6127"/>
                    <a:pt x="3502" y="6018"/>
                    <a:pt x="3611" y="5879"/>
                  </a:cubicBezTo>
                  <a:cubicBezTo>
                    <a:pt x="3710" y="5749"/>
                    <a:pt x="3780" y="5581"/>
                    <a:pt x="3820" y="5371"/>
                  </a:cubicBezTo>
                  <a:cubicBezTo>
                    <a:pt x="3840" y="5252"/>
                    <a:pt x="3850" y="5133"/>
                    <a:pt x="3840" y="5013"/>
                  </a:cubicBezTo>
                  <a:lnTo>
                    <a:pt x="3840" y="5013"/>
                  </a:lnTo>
                  <a:lnTo>
                    <a:pt x="3850" y="5024"/>
                  </a:lnTo>
                  <a:cubicBezTo>
                    <a:pt x="3940" y="5123"/>
                    <a:pt x="4049" y="5203"/>
                    <a:pt x="4178" y="5272"/>
                  </a:cubicBezTo>
                  <a:cubicBezTo>
                    <a:pt x="4287" y="5342"/>
                    <a:pt x="4417" y="5391"/>
                    <a:pt x="4526" y="5411"/>
                  </a:cubicBezTo>
                  <a:cubicBezTo>
                    <a:pt x="4566" y="5411"/>
                    <a:pt x="4606" y="5421"/>
                    <a:pt x="4645" y="5421"/>
                  </a:cubicBezTo>
                  <a:cubicBezTo>
                    <a:pt x="4735" y="5421"/>
                    <a:pt x="4824" y="5402"/>
                    <a:pt x="4904" y="5371"/>
                  </a:cubicBezTo>
                  <a:cubicBezTo>
                    <a:pt x="5023" y="5322"/>
                    <a:pt x="5133" y="5232"/>
                    <a:pt x="5233" y="5103"/>
                  </a:cubicBezTo>
                  <a:cubicBezTo>
                    <a:pt x="5312" y="4993"/>
                    <a:pt x="5372" y="4874"/>
                    <a:pt x="5381" y="4765"/>
                  </a:cubicBezTo>
                  <a:cubicBezTo>
                    <a:pt x="5401" y="4655"/>
                    <a:pt x="5392" y="4546"/>
                    <a:pt x="5342" y="4436"/>
                  </a:cubicBezTo>
                  <a:cubicBezTo>
                    <a:pt x="5302" y="4327"/>
                    <a:pt x="5233" y="4228"/>
                    <a:pt x="5133" y="4108"/>
                  </a:cubicBezTo>
                  <a:cubicBezTo>
                    <a:pt x="5034" y="3999"/>
                    <a:pt x="4914" y="3910"/>
                    <a:pt x="4815" y="3840"/>
                  </a:cubicBezTo>
                  <a:lnTo>
                    <a:pt x="4775" y="3810"/>
                  </a:lnTo>
                  <a:cubicBezTo>
                    <a:pt x="4785" y="3810"/>
                    <a:pt x="4795" y="3810"/>
                    <a:pt x="4815" y="3820"/>
                  </a:cubicBezTo>
                  <a:lnTo>
                    <a:pt x="4924" y="3820"/>
                  </a:lnTo>
                  <a:cubicBezTo>
                    <a:pt x="4994" y="3820"/>
                    <a:pt x="5063" y="3820"/>
                    <a:pt x="5143" y="3810"/>
                  </a:cubicBezTo>
                  <a:cubicBezTo>
                    <a:pt x="5242" y="3800"/>
                    <a:pt x="5352" y="3780"/>
                    <a:pt x="5452" y="3750"/>
                  </a:cubicBezTo>
                  <a:cubicBezTo>
                    <a:pt x="5680" y="3671"/>
                    <a:pt x="5849" y="3551"/>
                    <a:pt x="5929" y="3392"/>
                  </a:cubicBezTo>
                  <a:cubicBezTo>
                    <a:pt x="5978" y="3293"/>
                    <a:pt x="6009" y="3183"/>
                    <a:pt x="5998" y="3074"/>
                  </a:cubicBezTo>
                  <a:cubicBezTo>
                    <a:pt x="5998" y="2955"/>
                    <a:pt x="5969" y="2835"/>
                    <a:pt x="5909" y="2725"/>
                  </a:cubicBezTo>
                  <a:cubicBezTo>
                    <a:pt x="5839" y="2586"/>
                    <a:pt x="5720" y="2467"/>
                    <a:pt x="5551" y="2387"/>
                  </a:cubicBezTo>
                  <a:cubicBezTo>
                    <a:pt x="5412" y="2328"/>
                    <a:pt x="5242" y="2288"/>
                    <a:pt x="5043" y="2288"/>
                  </a:cubicBezTo>
                  <a:cubicBezTo>
                    <a:pt x="5023" y="2278"/>
                    <a:pt x="4994" y="2278"/>
                    <a:pt x="4974" y="2278"/>
                  </a:cubicBezTo>
                  <a:cubicBezTo>
                    <a:pt x="4884" y="2278"/>
                    <a:pt x="4785" y="2288"/>
                    <a:pt x="4676" y="2308"/>
                  </a:cubicBezTo>
                  <a:cubicBezTo>
                    <a:pt x="4775" y="2219"/>
                    <a:pt x="4864" y="2129"/>
                    <a:pt x="4944" y="2020"/>
                  </a:cubicBezTo>
                  <a:cubicBezTo>
                    <a:pt x="5004" y="1940"/>
                    <a:pt x="5054" y="1841"/>
                    <a:pt x="5093" y="1721"/>
                  </a:cubicBezTo>
                  <a:cubicBezTo>
                    <a:pt x="5133" y="1611"/>
                    <a:pt x="5153" y="1502"/>
                    <a:pt x="5163" y="1383"/>
                  </a:cubicBezTo>
                  <a:cubicBezTo>
                    <a:pt x="5173" y="1273"/>
                    <a:pt x="5153" y="1164"/>
                    <a:pt x="5123" y="1074"/>
                  </a:cubicBezTo>
                  <a:lnTo>
                    <a:pt x="5054" y="935"/>
                  </a:lnTo>
                  <a:lnTo>
                    <a:pt x="4994" y="875"/>
                  </a:lnTo>
                  <a:cubicBezTo>
                    <a:pt x="4974" y="846"/>
                    <a:pt x="4954" y="836"/>
                    <a:pt x="4934" y="816"/>
                  </a:cubicBezTo>
                  <a:cubicBezTo>
                    <a:pt x="4875" y="776"/>
                    <a:pt x="4824" y="746"/>
                    <a:pt x="4775" y="736"/>
                  </a:cubicBezTo>
                  <a:cubicBezTo>
                    <a:pt x="4715" y="707"/>
                    <a:pt x="4636" y="696"/>
                    <a:pt x="4586" y="696"/>
                  </a:cubicBezTo>
                  <a:cubicBezTo>
                    <a:pt x="4556" y="687"/>
                    <a:pt x="4536" y="687"/>
                    <a:pt x="4517" y="687"/>
                  </a:cubicBezTo>
                  <a:cubicBezTo>
                    <a:pt x="4407" y="687"/>
                    <a:pt x="4307" y="707"/>
                    <a:pt x="4208" y="746"/>
                  </a:cubicBezTo>
                  <a:cubicBezTo>
                    <a:pt x="3940" y="855"/>
                    <a:pt x="3750" y="1074"/>
                    <a:pt x="3621" y="1253"/>
                  </a:cubicBezTo>
                  <a:cubicBezTo>
                    <a:pt x="3581" y="1303"/>
                    <a:pt x="3542" y="1363"/>
                    <a:pt x="3511" y="1423"/>
                  </a:cubicBezTo>
                  <a:cubicBezTo>
                    <a:pt x="3542" y="1264"/>
                    <a:pt x="3551" y="1124"/>
                    <a:pt x="3562" y="995"/>
                  </a:cubicBezTo>
                  <a:cubicBezTo>
                    <a:pt x="3562" y="786"/>
                    <a:pt x="3522" y="388"/>
                    <a:pt x="3233" y="159"/>
                  </a:cubicBezTo>
                  <a:lnTo>
                    <a:pt x="3144" y="99"/>
                  </a:lnTo>
                  <a:cubicBezTo>
                    <a:pt x="3104" y="80"/>
                    <a:pt x="3074" y="70"/>
                    <a:pt x="3034" y="50"/>
                  </a:cubicBezTo>
                  <a:cubicBezTo>
                    <a:pt x="2965" y="20"/>
                    <a:pt x="2895" y="10"/>
                    <a:pt x="2835" y="10"/>
                  </a:cubicBezTo>
                  <a:cubicBezTo>
                    <a:pt x="2815" y="10"/>
                    <a:pt x="2806" y="0"/>
                    <a:pt x="2786" y="0"/>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2"/>
            <p:cNvSpPr/>
            <p:nvPr/>
          </p:nvSpPr>
          <p:spPr>
            <a:xfrm>
              <a:off x="1256371" y="1840808"/>
              <a:ext cx="217262" cy="224017"/>
            </a:xfrm>
            <a:custGeom>
              <a:avLst/>
              <a:gdLst/>
              <a:ahLst/>
              <a:cxnLst/>
              <a:rect l="l" t="t" r="r" b="b"/>
              <a:pathLst>
                <a:path w="4149" h="4278" extrusionOk="0">
                  <a:moveTo>
                    <a:pt x="1921" y="0"/>
                  </a:moveTo>
                  <a:cubicBezTo>
                    <a:pt x="1890" y="0"/>
                    <a:pt x="1861" y="10"/>
                    <a:pt x="1831" y="10"/>
                  </a:cubicBezTo>
                  <a:cubicBezTo>
                    <a:pt x="1781" y="20"/>
                    <a:pt x="1731" y="40"/>
                    <a:pt x="1691" y="60"/>
                  </a:cubicBezTo>
                  <a:cubicBezTo>
                    <a:pt x="1662" y="69"/>
                    <a:pt x="1622" y="100"/>
                    <a:pt x="1582" y="129"/>
                  </a:cubicBezTo>
                  <a:cubicBezTo>
                    <a:pt x="1543" y="159"/>
                    <a:pt x="1512" y="199"/>
                    <a:pt x="1483" y="239"/>
                  </a:cubicBezTo>
                  <a:cubicBezTo>
                    <a:pt x="1463" y="268"/>
                    <a:pt x="1443" y="308"/>
                    <a:pt x="1423" y="358"/>
                  </a:cubicBezTo>
                  <a:cubicBezTo>
                    <a:pt x="1403" y="398"/>
                    <a:pt x="1393" y="447"/>
                    <a:pt x="1384" y="498"/>
                  </a:cubicBezTo>
                  <a:cubicBezTo>
                    <a:pt x="1353" y="637"/>
                    <a:pt x="1364" y="786"/>
                    <a:pt x="1403" y="935"/>
                  </a:cubicBezTo>
                  <a:cubicBezTo>
                    <a:pt x="1344" y="865"/>
                    <a:pt x="1274" y="806"/>
                    <a:pt x="1204" y="746"/>
                  </a:cubicBezTo>
                  <a:cubicBezTo>
                    <a:pt x="1125" y="686"/>
                    <a:pt x="1045" y="646"/>
                    <a:pt x="975" y="627"/>
                  </a:cubicBezTo>
                  <a:cubicBezTo>
                    <a:pt x="916" y="607"/>
                    <a:pt x="866" y="597"/>
                    <a:pt x="816" y="597"/>
                  </a:cubicBezTo>
                  <a:cubicBezTo>
                    <a:pt x="787" y="597"/>
                    <a:pt x="756" y="597"/>
                    <a:pt x="727" y="607"/>
                  </a:cubicBezTo>
                  <a:cubicBezTo>
                    <a:pt x="647" y="627"/>
                    <a:pt x="558" y="666"/>
                    <a:pt x="488" y="736"/>
                  </a:cubicBezTo>
                  <a:cubicBezTo>
                    <a:pt x="409" y="806"/>
                    <a:pt x="359" y="885"/>
                    <a:pt x="329" y="965"/>
                  </a:cubicBezTo>
                  <a:cubicBezTo>
                    <a:pt x="299" y="1024"/>
                    <a:pt x="299" y="1104"/>
                    <a:pt x="309" y="1184"/>
                  </a:cubicBezTo>
                  <a:cubicBezTo>
                    <a:pt x="319" y="1263"/>
                    <a:pt x="359" y="1343"/>
                    <a:pt x="429" y="1433"/>
                  </a:cubicBezTo>
                  <a:cubicBezTo>
                    <a:pt x="488" y="1502"/>
                    <a:pt x="558" y="1572"/>
                    <a:pt x="657" y="1651"/>
                  </a:cubicBezTo>
                  <a:cubicBezTo>
                    <a:pt x="707" y="1691"/>
                    <a:pt x="767" y="1731"/>
                    <a:pt x="836" y="1771"/>
                  </a:cubicBezTo>
                  <a:cubicBezTo>
                    <a:pt x="807" y="1771"/>
                    <a:pt x="767" y="1760"/>
                    <a:pt x="717" y="1760"/>
                  </a:cubicBezTo>
                  <a:lnTo>
                    <a:pt x="707" y="1760"/>
                  </a:lnTo>
                  <a:cubicBezTo>
                    <a:pt x="628" y="1760"/>
                    <a:pt x="558" y="1771"/>
                    <a:pt x="478" y="1791"/>
                  </a:cubicBezTo>
                  <a:cubicBezTo>
                    <a:pt x="438" y="1791"/>
                    <a:pt x="398" y="1811"/>
                    <a:pt x="369" y="1820"/>
                  </a:cubicBezTo>
                  <a:cubicBezTo>
                    <a:pt x="329" y="1830"/>
                    <a:pt x="299" y="1850"/>
                    <a:pt x="250" y="1870"/>
                  </a:cubicBezTo>
                  <a:cubicBezTo>
                    <a:pt x="190" y="1910"/>
                    <a:pt x="130" y="1970"/>
                    <a:pt x="90" y="2029"/>
                  </a:cubicBezTo>
                  <a:cubicBezTo>
                    <a:pt x="51" y="2099"/>
                    <a:pt x="20" y="2178"/>
                    <a:pt x="11" y="2268"/>
                  </a:cubicBezTo>
                  <a:cubicBezTo>
                    <a:pt x="0" y="2337"/>
                    <a:pt x="11" y="2407"/>
                    <a:pt x="31" y="2477"/>
                  </a:cubicBezTo>
                  <a:cubicBezTo>
                    <a:pt x="51" y="2527"/>
                    <a:pt x="90" y="2586"/>
                    <a:pt x="140" y="2626"/>
                  </a:cubicBezTo>
                  <a:cubicBezTo>
                    <a:pt x="190" y="2676"/>
                    <a:pt x="269" y="2715"/>
                    <a:pt x="378" y="2746"/>
                  </a:cubicBezTo>
                  <a:cubicBezTo>
                    <a:pt x="449" y="2765"/>
                    <a:pt x="528" y="2765"/>
                    <a:pt x="617" y="2765"/>
                  </a:cubicBezTo>
                  <a:lnTo>
                    <a:pt x="677" y="2765"/>
                  </a:lnTo>
                  <a:cubicBezTo>
                    <a:pt x="727" y="2765"/>
                    <a:pt x="787" y="2765"/>
                    <a:pt x="846" y="2755"/>
                  </a:cubicBezTo>
                  <a:lnTo>
                    <a:pt x="846" y="2755"/>
                  </a:lnTo>
                  <a:cubicBezTo>
                    <a:pt x="807" y="2795"/>
                    <a:pt x="767" y="2845"/>
                    <a:pt x="717" y="2905"/>
                  </a:cubicBezTo>
                  <a:cubicBezTo>
                    <a:pt x="687" y="2954"/>
                    <a:pt x="667" y="2994"/>
                    <a:pt x="637" y="3034"/>
                  </a:cubicBezTo>
                  <a:lnTo>
                    <a:pt x="577" y="3183"/>
                  </a:lnTo>
                  <a:cubicBezTo>
                    <a:pt x="548" y="3283"/>
                    <a:pt x="548" y="3372"/>
                    <a:pt x="558" y="3451"/>
                  </a:cubicBezTo>
                  <a:cubicBezTo>
                    <a:pt x="568" y="3502"/>
                    <a:pt x="577" y="3551"/>
                    <a:pt x="608" y="3591"/>
                  </a:cubicBezTo>
                  <a:cubicBezTo>
                    <a:pt x="628" y="3641"/>
                    <a:pt x="667" y="3681"/>
                    <a:pt x="697" y="3710"/>
                  </a:cubicBezTo>
                  <a:cubicBezTo>
                    <a:pt x="747" y="3770"/>
                    <a:pt x="807" y="3810"/>
                    <a:pt x="886" y="3829"/>
                  </a:cubicBezTo>
                  <a:cubicBezTo>
                    <a:pt x="916" y="3829"/>
                    <a:pt x="936" y="3840"/>
                    <a:pt x="966" y="3840"/>
                  </a:cubicBezTo>
                  <a:cubicBezTo>
                    <a:pt x="1006" y="3840"/>
                    <a:pt x="1045" y="3829"/>
                    <a:pt x="1085" y="3820"/>
                  </a:cubicBezTo>
                  <a:cubicBezTo>
                    <a:pt x="1165" y="3790"/>
                    <a:pt x="1224" y="3750"/>
                    <a:pt x="1274" y="3710"/>
                  </a:cubicBezTo>
                  <a:cubicBezTo>
                    <a:pt x="1333" y="3670"/>
                    <a:pt x="1384" y="3630"/>
                    <a:pt x="1443" y="3561"/>
                  </a:cubicBezTo>
                  <a:cubicBezTo>
                    <a:pt x="1493" y="3511"/>
                    <a:pt x="1543" y="3451"/>
                    <a:pt x="1592" y="3382"/>
                  </a:cubicBezTo>
                  <a:lnTo>
                    <a:pt x="1592" y="3382"/>
                  </a:lnTo>
                  <a:cubicBezTo>
                    <a:pt x="1572" y="3541"/>
                    <a:pt x="1572" y="3681"/>
                    <a:pt x="1602" y="3810"/>
                  </a:cubicBezTo>
                  <a:cubicBezTo>
                    <a:pt x="1632" y="3969"/>
                    <a:pt x="1691" y="4088"/>
                    <a:pt x="1781" y="4178"/>
                  </a:cubicBezTo>
                  <a:cubicBezTo>
                    <a:pt x="1831" y="4218"/>
                    <a:pt x="1890" y="4247"/>
                    <a:pt x="1960" y="4267"/>
                  </a:cubicBezTo>
                  <a:cubicBezTo>
                    <a:pt x="1990" y="4267"/>
                    <a:pt x="2020" y="4277"/>
                    <a:pt x="2060" y="4277"/>
                  </a:cubicBezTo>
                  <a:cubicBezTo>
                    <a:pt x="2100" y="4277"/>
                    <a:pt x="2139" y="4267"/>
                    <a:pt x="2189" y="4258"/>
                  </a:cubicBezTo>
                  <a:cubicBezTo>
                    <a:pt x="2308" y="4227"/>
                    <a:pt x="2418" y="4158"/>
                    <a:pt x="2498" y="4059"/>
                  </a:cubicBezTo>
                  <a:cubicBezTo>
                    <a:pt x="2567" y="3969"/>
                    <a:pt x="2617" y="3849"/>
                    <a:pt x="2637" y="3710"/>
                  </a:cubicBezTo>
                  <a:cubicBezTo>
                    <a:pt x="2657" y="3630"/>
                    <a:pt x="2657" y="3541"/>
                    <a:pt x="2657" y="3462"/>
                  </a:cubicBezTo>
                  <a:lnTo>
                    <a:pt x="2657" y="3471"/>
                  </a:lnTo>
                  <a:cubicBezTo>
                    <a:pt x="2726" y="3541"/>
                    <a:pt x="2796" y="3591"/>
                    <a:pt x="2885" y="3641"/>
                  </a:cubicBezTo>
                  <a:cubicBezTo>
                    <a:pt x="2965" y="3690"/>
                    <a:pt x="3044" y="3720"/>
                    <a:pt x="3124" y="3740"/>
                  </a:cubicBezTo>
                  <a:lnTo>
                    <a:pt x="3203" y="3740"/>
                  </a:lnTo>
                  <a:cubicBezTo>
                    <a:pt x="3273" y="3740"/>
                    <a:pt x="3333" y="3730"/>
                    <a:pt x="3382" y="3710"/>
                  </a:cubicBezTo>
                  <a:cubicBezTo>
                    <a:pt x="3472" y="3670"/>
                    <a:pt x="3552" y="3611"/>
                    <a:pt x="3612" y="3531"/>
                  </a:cubicBezTo>
                  <a:cubicBezTo>
                    <a:pt x="3671" y="3451"/>
                    <a:pt x="3711" y="3372"/>
                    <a:pt x="3721" y="3292"/>
                  </a:cubicBezTo>
                  <a:cubicBezTo>
                    <a:pt x="3731" y="3213"/>
                    <a:pt x="3721" y="3133"/>
                    <a:pt x="3691" y="3064"/>
                  </a:cubicBezTo>
                  <a:cubicBezTo>
                    <a:pt x="3661" y="2994"/>
                    <a:pt x="3621" y="2914"/>
                    <a:pt x="3542" y="2835"/>
                  </a:cubicBezTo>
                  <a:cubicBezTo>
                    <a:pt x="3472" y="2765"/>
                    <a:pt x="3393" y="2695"/>
                    <a:pt x="3333" y="2656"/>
                  </a:cubicBezTo>
                  <a:lnTo>
                    <a:pt x="3301" y="2632"/>
                  </a:lnTo>
                  <a:lnTo>
                    <a:pt x="3301" y="2632"/>
                  </a:lnTo>
                  <a:cubicBezTo>
                    <a:pt x="3308" y="2636"/>
                    <a:pt x="3316" y="2636"/>
                    <a:pt x="3323" y="2636"/>
                  </a:cubicBezTo>
                  <a:lnTo>
                    <a:pt x="3552" y="2636"/>
                  </a:lnTo>
                  <a:cubicBezTo>
                    <a:pt x="3621" y="2626"/>
                    <a:pt x="3691" y="2616"/>
                    <a:pt x="3760" y="2586"/>
                  </a:cubicBezTo>
                  <a:cubicBezTo>
                    <a:pt x="3920" y="2536"/>
                    <a:pt x="4039" y="2457"/>
                    <a:pt x="4099" y="2337"/>
                  </a:cubicBezTo>
                  <a:cubicBezTo>
                    <a:pt x="4129" y="2278"/>
                    <a:pt x="4149" y="2198"/>
                    <a:pt x="4149" y="2129"/>
                  </a:cubicBezTo>
                  <a:cubicBezTo>
                    <a:pt x="4138" y="2049"/>
                    <a:pt x="4119" y="1959"/>
                    <a:pt x="4079" y="1890"/>
                  </a:cubicBezTo>
                  <a:cubicBezTo>
                    <a:pt x="4039" y="1791"/>
                    <a:pt x="3950" y="1701"/>
                    <a:pt x="3830" y="1651"/>
                  </a:cubicBezTo>
                  <a:cubicBezTo>
                    <a:pt x="3741" y="1612"/>
                    <a:pt x="3621" y="1581"/>
                    <a:pt x="3482" y="1581"/>
                  </a:cubicBezTo>
                  <a:cubicBezTo>
                    <a:pt x="3472" y="1572"/>
                    <a:pt x="3452" y="1572"/>
                    <a:pt x="3433" y="1572"/>
                  </a:cubicBezTo>
                  <a:cubicBezTo>
                    <a:pt x="3373" y="1572"/>
                    <a:pt x="3303" y="1581"/>
                    <a:pt x="3223" y="1592"/>
                  </a:cubicBezTo>
                  <a:cubicBezTo>
                    <a:pt x="3293" y="1542"/>
                    <a:pt x="3363" y="1472"/>
                    <a:pt x="3413" y="1402"/>
                  </a:cubicBezTo>
                  <a:cubicBezTo>
                    <a:pt x="3452" y="1343"/>
                    <a:pt x="3492" y="1273"/>
                    <a:pt x="3522" y="1194"/>
                  </a:cubicBezTo>
                  <a:cubicBezTo>
                    <a:pt x="3542" y="1114"/>
                    <a:pt x="3561" y="1044"/>
                    <a:pt x="3561" y="955"/>
                  </a:cubicBezTo>
                  <a:cubicBezTo>
                    <a:pt x="3572" y="885"/>
                    <a:pt x="3561" y="806"/>
                    <a:pt x="3532" y="746"/>
                  </a:cubicBezTo>
                  <a:cubicBezTo>
                    <a:pt x="3522" y="706"/>
                    <a:pt x="3512" y="677"/>
                    <a:pt x="3492" y="646"/>
                  </a:cubicBezTo>
                  <a:lnTo>
                    <a:pt x="3452" y="607"/>
                  </a:lnTo>
                  <a:cubicBezTo>
                    <a:pt x="3442" y="587"/>
                    <a:pt x="3422" y="577"/>
                    <a:pt x="3413" y="567"/>
                  </a:cubicBezTo>
                  <a:cubicBezTo>
                    <a:pt x="3373" y="537"/>
                    <a:pt x="3333" y="517"/>
                    <a:pt x="3303" y="507"/>
                  </a:cubicBezTo>
                  <a:cubicBezTo>
                    <a:pt x="3254" y="487"/>
                    <a:pt x="3203" y="487"/>
                    <a:pt x="3164" y="478"/>
                  </a:cubicBezTo>
                  <a:lnTo>
                    <a:pt x="3114" y="478"/>
                  </a:lnTo>
                  <a:cubicBezTo>
                    <a:pt x="3044" y="478"/>
                    <a:pt x="2975" y="487"/>
                    <a:pt x="2905" y="517"/>
                  </a:cubicBezTo>
                  <a:cubicBezTo>
                    <a:pt x="2716" y="597"/>
                    <a:pt x="2597" y="746"/>
                    <a:pt x="2498" y="865"/>
                  </a:cubicBezTo>
                  <a:cubicBezTo>
                    <a:pt x="2478" y="905"/>
                    <a:pt x="2447" y="945"/>
                    <a:pt x="2418" y="985"/>
                  </a:cubicBezTo>
                  <a:cubicBezTo>
                    <a:pt x="2447" y="885"/>
                    <a:pt x="2458" y="786"/>
                    <a:pt x="2458" y="697"/>
                  </a:cubicBezTo>
                  <a:cubicBezTo>
                    <a:pt x="2458" y="547"/>
                    <a:pt x="2438" y="268"/>
                    <a:pt x="2239" y="120"/>
                  </a:cubicBezTo>
                  <a:cubicBezTo>
                    <a:pt x="2209" y="100"/>
                    <a:pt x="2189" y="80"/>
                    <a:pt x="2169" y="69"/>
                  </a:cubicBezTo>
                  <a:cubicBezTo>
                    <a:pt x="2149" y="60"/>
                    <a:pt x="2120" y="50"/>
                    <a:pt x="2100" y="40"/>
                  </a:cubicBezTo>
                  <a:cubicBezTo>
                    <a:pt x="2050" y="20"/>
                    <a:pt x="2000" y="10"/>
                    <a:pt x="1960" y="10"/>
                  </a:cubicBezTo>
                  <a:cubicBezTo>
                    <a:pt x="1950" y="10"/>
                    <a:pt x="1941" y="0"/>
                    <a:pt x="1921" y="0"/>
                  </a:cubicBezTo>
                  <a:close/>
                </a:path>
              </a:pathLst>
            </a:custGeom>
            <a:solidFill>
              <a:srgbClr val="E1D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2"/>
            <p:cNvSpPr/>
            <p:nvPr/>
          </p:nvSpPr>
          <p:spPr>
            <a:xfrm>
              <a:off x="1301143" y="1892335"/>
              <a:ext cx="123005" cy="125624"/>
            </a:xfrm>
            <a:custGeom>
              <a:avLst/>
              <a:gdLst/>
              <a:ahLst/>
              <a:cxnLst/>
              <a:rect l="l" t="t" r="r" b="b"/>
              <a:pathLst>
                <a:path w="2349" h="2399" extrusionOk="0">
                  <a:moveTo>
                    <a:pt x="1404" y="1"/>
                  </a:moveTo>
                  <a:cubicBezTo>
                    <a:pt x="1344" y="1"/>
                    <a:pt x="1274" y="1"/>
                    <a:pt x="1195" y="20"/>
                  </a:cubicBezTo>
                  <a:cubicBezTo>
                    <a:pt x="1075" y="40"/>
                    <a:pt x="966" y="80"/>
                    <a:pt x="887" y="110"/>
                  </a:cubicBezTo>
                  <a:cubicBezTo>
                    <a:pt x="807" y="150"/>
                    <a:pt x="717" y="200"/>
                    <a:pt x="638" y="250"/>
                  </a:cubicBezTo>
                  <a:cubicBezTo>
                    <a:pt x="538" y="329"/>
                    <a:pt x="449" y="398"/>
                    <a:pt x="389" y="478"/>
                  </a:cubicBezTo>
                  <a:cubicBezTo>
                    <a:pt x="290" y="578"/>
                    <a:pt x="210" y="687"/>
                    <a:pt x="151" y="807"/>
                  </a:cubicBezTo>
                  <a:cubicBezTo>
                    <a:pt x="120" y="876"/>
                    <a:pt x="91" y="946"/>
                    <a:pt x="71" y="1015"/>
                  </a:cubicBezTo>
                  <a:cubicBezTo>
                    <a:pt x="41" y="1085"/>
                    <a:pt x="31" y="1165"/>
                    <a:pt x="21" y="1224"/>
                  </a:cubicBezTo>
                  <a:cubicBezTo>
                    <a:pt x="1" y="1344"/>
                    <a:pt x="11" y="1473"/>
                    <a:pt x="41" y="1602"/>
                  </a:cubicBezTo>
                  <a:cubicBezTo>
                    <a:pt x="61" y="1672"/>
                    <a:pt x="91" y="1731"/>
                    <a:pt x="120" y="1791"/>
                  </a:cubicBezTo>
                  <a:cubicBezTo>
                    <a:pt x="140" y="1831"/>
                    <a:pt x="170" y="1861"/>
                    <a:pt x="190" y="1891"/>
                  </a:cubicBezTo>
                  <a:cubicBezTo>
                    <a:pt x="200" y="1910"/>
                    <a:pt x="220" y="1921"/>
                    <a:pt x="230" y="1941"/>
                  </a:cubicBezTo>
                  <a:lnTo>
                    <a:pt x="250" y="1961"/>
                  </a:lnTo>
                  <a:lnTo>
                    <a:pt x="339" y="2080"/>
                  </a:lnTo>
                  <a:cubicBezTo>
                    <a:pt x="429" y="2179"/>
                    <a:pt x="538" y="2259"/>
                    <a:pt x="657" y="2308"/>
                  </a:cubicBezTo>
                  <a:cubicBezTo>
                    <a:pt x="767" y="2358"/>
                    <a:pt x="887" y="2388"/>
                    <a:pt x="1006" y="2398"/>
                  </a:cubicBezTo>
                  <a:lnTo>
                    <a:pt x="1055" y="2398"/>
                  </a:lnTo>
                  <a:cubicBezTo>
                    <a:pt x="1265" y="2398"/>
                    <a:pt x="1483" y="2328"/>
                    <a:pt x="1692" y="2199"/>
                  </a:cubicBezTo>
                  <a:cubicBezTo>
                    <a:pt x="1901" y="2060"/>
                    <a:pt x="2080" y="1871"/>
                    <a:pt x="2200" y="1652"/>
                  </a:cubicBezTo>
                  <a:cubicBezTo>
                    <a:pt x="2259" y="1532"/>
                    <a:pt x="2299" y="1413"/>
                    <a:pt x="2319" y="1294"/>
                  </a:cubicBezTo>
                  <a:cubicBezTo>
                    <a:pt x="2348" y="1165"/>
                    <a:pt x="2348" y="1035"/>
                    <a:pt x="2328" y="896"/>
                  </a:cubicBezTo>
                  <a:cubicBezTo>
                    <a:pt x="2309" y="787"/>
                    <a:pt x="2269" y="667"/>
                    <a:pt x="2209" y="538"/>
                  </a:cubicBezTo>
                  <a:cubicBezTo>
                    <a:pt x="2169" y="438"/>
                    <a:pt x="2110" y="349"/>
                    <a:pt x="2030" y="270"/>
                  </a:cubicBezTo>
                  <a:cubicBezTo>
                    <a:pt x="1961" y="190"/>
                    <a:pt x="1881" y="130"/>
                    <a:pt x="1802" y="91"/>
                  </a:cubicBezTo>
                  <a:cubicBezTo>
                    <a:pt x="1752" y="60"/>
                    <a:pt x="1702" y="51"/>
                    <a:pt x="1652" y="31"/>
                  </a:cubicBezTo>
                  <a:cubicBezTo>
                    <a:pt x="1603" y="20"/>
                    <a:pt x="1543" y="11"/>
                    <a:pt x="1493"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2"/>
            <p:cNvSpPr/>
            <p:nvPr/>
          </p:nvSpPr>
          <p:spPr>
            <a:xfrm>
              <a:off x="1340260" y="1919984"/>
              <a:ext cx="14610" cy="13039"/>
            </a:xfrm>
            <a:custGeom>
              <a:avLst/>
              <a:gdLst/>
              <a:ahLst/>
              <a:cxnLst/>
              <a:rect l="l" t="t" r="r" b="b"/>
              <a:pathLst>
                <a:path w="279" h="249" extrusionOk="0">
                  <a:moveTo>
                    <a:pt x="209" y="0"/>
                  </a:moveTo>
                  <a:cubicBezTo>
                    <a:pt x="179" y="0"/>
                    <a:pt x="159" y="10"/>
                    <a:pt x="129" y="30"/>
                  </a:cubicBezTo>
                  <a:cubicBezTo>
                    <a:pt x="89" y="50"/>
                    <a:pt x="40" y="89"/>
                    <a:pt x="20" y="129"/>
                  </a:cubicBezTo>
                  <a:cubicBezTo>
                    <a:pt x="0" y="149"/>
                    <a:pt x="0" y="179"/>
                    <a:pt x="0" y="199"/>
                  </a:cubicBezTo>
                  <a:cubicBezTo>
                    <a:pt x="0" y="239"/>
                    <a:pt x="30" y="248"/>
                    <a:pt x="60" y="248"/>
                  </a:cubicBezTo>
                  <a:lnTo>
                    <a:pt x="149" y="219"/>
                  </a:lnTo>
                  <a:cubicBezTo>
                    <a:pt x="189" y="199"/>
                    <a:pt x="229" y="159"/>
                    <a:pt x="259" y="109"/>
                  </a:cubicBezTo>
                  <a:cubicBezTo>
                    <a:pt x="269" y="89"/>
                    <a:pt x="279" y="69"/>
                    <a:pt x="279" y="40"/>
                  </a:cubicBezTo>
                  <a:cubicBezTo>
                    <a:pt x="269" y="10"/>
                    <a:pt x="249" y="0"/>
                    <a:pt x="20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2"/>
            <p:cNvSpPr/>
            <p:nvPr/>
          </p:nvSpPr>
          <p:spPr>
            <a:xfrm>
              <a:off x="1366809" y="1914747"/>
              <a:ext cx="27125" cy="23460"/>
            </a:xfrm>
            <a:custGeom>
              <a:avLst/>
              <a:gdLst/>
              <a:ahLst/>
              <a:cxnLst/>
              <a:rect l="l" t="t" r="r" b="b"/>
              <a:pathLst>
                <a:path w="518" h="448" extrusionOk="0">
                  <a:moveTo>
                    <a:pt x="398" y="1"/>
                  </a:moveTo>
                  <a:cubicBezTo>
                    <a:pt x="349" y="1"/>
                    <a:pt x="289" y="21"/>
                    <a:pt x="249" y="50"/>
                  </a:cubicBezTo>
                  <a:cubicBezTo>
                    <a:pt x="170" y="90"/>
                    <a:pt x="90" y="160"/>
                    <a:pt x="40" y="239"/>
                  </a:cubicBezTo>
                  <a:cubicBezTo>
                    <a:pt x="20" y="279"/>
                    <a:pt x="0" y="319"/>
                    <a:pt x="0" y="359"/>
                  </a:cubicBezTo>
                  <a:cubicBezTo>
                    <a:pt x="11" y="428"/>
                    <a:pt x="70" y="448"/>
                    <a:pt x="120" y="448"/>
                  </a:cubicBezTo>
                  <a:cubicBezTo>
                    <a:pt x="179" y="438"/>
                    <a:pt x="229" y="418"/>
                    <a:pt x="279" y="399"/>
                  </a:cubicBezTo>
                  <a:cubicBezTo>
                    <a:pt x="358" y="348"/>
                    <a:pt x="428" y="279"/>
                    <a:pt x="478" y="209"/>
                  </a:cubicBezTo>
                  <a:cubicBezTo>
                    <a:pt x="508" y="169"/>
                    <a:pt x="517" y="120"/>
                    <a:pt x="517" y="80"/>
                  </a:cubicBezTo>
                  <a:cubicBezTo>
                    <a:pt x="508" y="10"/>
                    <a:pt x="458" y="1"/>
                    <a:pt x="398"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2"/>
            <p:cNvSpPr/>
            <p:nvPr/>
          </p:nvSpPr>
          <p:spPr>
            <a:xfrm>
              <a:off x="1391315" y="1955383"/>
              <a:ext cx="15133" cy="13039"/>
            </a:xfrm>
            <a:custGeom>
              <a:avLst/>
              <a:gdLst/>
              <a:ahLst/>
              <a:cxnLst/>
              <a:rect l="l" t="t" r="r" b="b"/>
              <a:pathLst>
                <a:path w="289" h="249" extrusionOk="0">
                  <a:moveTo>
                    <a:pt x="219" y="1"/>
                  </a:moveTo>
                  <a:cubicBezTo>
                    <a:pt x="189" y="1"/>
                    <a:pt x="169" y="10"/>
                    <a:pt x="139" y="20"/>
                  </a:cubicBezTo>
                  <a:cubicBezTo>
                    <a:pt x="89" y="50"/>
                    <a:pt x="49" y="90"/>
                    <a:pt x="20" y="129"/>
                  </a:cubicBezTo>
                  <a:cubicBezTo>
                    <a:pt x="10" y="149"/>
                    <a:pt x="0" y="180"/>
                    <a:pt x="0" y="200"/>
                  </a:cubicBezTo>
                  <a:cubicBezTo>
                    <a:pt x="0" y="239"/>
                    <a:pt x="30" y="249"/>
                    <a:pt x="69" y="249"/>
                  </a:cubicBezTo>
                  <a:cubicBezTo>
                    <a:pt x="100" y="249"/>
                    <a:pt x="129" y="239"/>
                    <a:pt x="149" y="219"/>
                  </a:cubicBezTo>
                  <a:cubicBezTo>
                    <a:pt x="199" y="200"/>
                    <a:pt x="239" y="160"/>
                    <a:pt x="268" y="110"/>
                  </a:cubicBezTo>
                  <a:cubicBezTo>
                    <a:pt x="288" y="90"/>
                    <a:pt x="288" y="70"/>
                    <a:pt x="288" y="40"/>
                  </a:cubicBezTo>
                  <a:cubicBezTo>
                    <a:pt x="288" y="1"/>
                    <a:pt x="259" y="1"/>
                    <a:pt x="21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2"/>
            <p:cNvSpPr/>
            <p:nvPr/>
          </p:nvSpPr>
          <p:spPr>
            <a:xfrm>
              <a:off x="1358483" y="1947528"/>
              <a:ext cx="19323" cy="16757"/>
            </a:xfrm>
            <a:custGeom>
              <a:avLst/>
              <a:gdLst/>
              <a:ahLst/>
              <a:cxnLst/>
              <a:rect l="l" t="t" r="r" b="b"/>
              <a:pathLst>
                <a:path w="369" h="320" extrusionOk="0">
                  <a:moveTo>
                    <a:pt x="279" y="1"/>
                  </a:moveTo>
                  <a:cubicBezTo>
                    <a:pt x="239" y="11"/>
                    <a:pt x="209" y="21"/>
                    <a:pt x="170" y="41"/>
                  </a:cubicBezTo>
                  <a:cubicBezTo>
                    <a:pt x="119" y="71"/>
                    <a:pt x="60" y="120"/>
                    <a:pt x="30" y="170"/>
                  </a:cubicBezTo>
                  <a:cubicBezTo>
                    <a:pt x="10" y="200"/>
                    <a:pt x="0" y="230"/>
                    <a:pt x="0" y="270"/>
                  </a:cubicBezTo>
                  <a:cubicBezTo>
                    <a:pt x="10" y="310"/>
                    <a:pt x="40" y="319"/>
                    <a:pt x="80" y="319"/>
                  </a:cubicBezTo>
                  <a:cubicBezTo>
                    <a:pt x="119" y="319"/>
                    <a:pt x="159" y="310"/>
                    <a:pt x="189" y="290"/>
                  </a:cubicBezTo>
                  <a:cubicBezTo>
                    <a:pt x="249" y="260"/>
                    <a:pt x="309" y="210"/>
                    <a:pt x="338" y="151"/>
                  </a:cubicBezTo>
                  <a:cubicBezTo>
                    <a:pt x="358" y="120"/>
                    <a:pt x="369" y="91"/>
                    <a:pt x="369" y="61"/>
                  </a:cubicBezTo>
                  <a:cubicBezTo>
                    <a:pt x="358" y="11"/>
                    <a:pt x="318" y="1"/>
                    <a:pt x="27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2"/>
            <p:cNvSpPr/>
            <p:nvPr/>
          </p:nvSpPr>
          <p:spPr>
            <a:xfrm>
              <a:off x="1330886" y="1950670"/>
              <a:ext cx="18799" cy="16704"/>
            </a:xfrm>
            <a:custGeom>
              <a:avLst/>
              <a:gdLst/>
              <a:ahLst/>
              <a:cxnLst/>
              <a:rect l="l" t="t" r="r" b="b"/>
              <a:pathLst>
                <a:path w="359" h="319" extrusionOk="0">
                  <a:moveTo>
                    <a:pt x="279" y="1"/>
                  </a:moveTo>
                  <a:cubicBezTo>
                    <a:pt x="239" y="11"/>
                    <a:pt x="209" y="21"/>
                    <a:pt x="169" y="40"/>
                  </a:cubicBezTo>
                  <a:cubicBezTo>
                    <a:pt x="120" y="71"/>
                    <a:pt x="60" y="120"/>
                    <a:pt x="30" y="170"/>
                  </a:cubicBezTo>
                  <a:cubicBezTo>
                    <a:pt x="10" y="200"/>
                    <a:pt x="0" y="230"/>
                    <a:pt x="0" y="259"/>
                  </a:cubicBezTo>
                  <a:cubicBezTo>
                    <a:pt x="10" y="309"/>
                    <a:pt x="40" y="319"/>
                    <a:pt x="89" y="319"/>
                  </a:cubicBezTo>
                  <a:cubicBezTo>
                    <a:pt x="120" y="319"/>
                    <a:pt x="159" y="299"/>
                    <a:pt x="189" y="279"/>
                  </a:cubicBezTo>
                  <a:cubicBezTo>
                    <a:pt x="249" y="250"/>
                    <a:pt x="299" y="210"/>
                    <a:pt x="338" y="150"/>
                  </a:cubicBezTo>
                  <a:cubicBezTo>
                    <a:pt x="358" y="120"/>
                    <a:pt x="358" y="91"/>
                    <a:pt x="358" y="60"/>
                  </a:cubicBezTo>
                  <a:cubicBezTo>
                    <a:pt x="358" y="11"/>
                    <a:pt x="319" y="1"/>
                    <a:pt x="27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2"/>
            <p:cNvSpPr/>
            <p:nvPr/>
          </p:nvSpPr>
          <p:spPr>
            <a:xfrm>
              <a:off x="1336594" y="1982979"/>
              <a:ext cx="6860" cy="5813"/>
            </a:xfrm>
            <a:custGeom>
              <a:avLst/>
              <a:gdLst/>
              <a:ahLst/>
              <a:cxnLst/>
              <a:rect l="l" t="t" r="r" b="b"/>
              <a:pathLst>
                <a:path w="131" h="111" extrusionOk="0">
                  <a:moveTo>
                    <a:pt x="100" y="0"/>
                  </a:moveTo>
                  <a:cubicBezTo>
                    <a:pt x="80" y="0"/>
                    <a:pt x="70" y="0"/>
                    <a:pt x="60" y="11"/>
                  </a:cubicBezTo>
                  <a:cubicBezTo>
                    <a:pt x="40" y="20"/>
                    <a:pt x="20" y="40"/>
                    <a:pt x="11" y="60"/>
                  </a:cubicBezTo>
                  <a:cubicBezTo>
                    <a:pt x="0" y="70"/>
                    <a:pt x="0" y="80"/>
                    <a:pt x="0" y="90"/>
                  </a:cubicBezTo>
                  <a:cubicBezTo>
                    <a:pt x="0" y="110"/>
                    <a:pt x="11" y="110"/>
                    <a:pt x="31" y="110"/>
                  </a:cubicBezTo>
                  <a:cubicBezTo>
                    <a:pt x="40" y="110"/>
                    <a:pt x="60" y="110"/>
                    <a:pt x="70" y="100"/>
                  </a:cubicBezTo>
                  <a:cubicBezTo>
                    <a:pt x="90" y="90"/>
                    <a:pt x="110" y="70"/>
                    <a:pt x="120" y="50"/>
                  </a:cubicBezTo>
                  <a:cubicBezTo>
                    <a:pt x="130" y="40"/>
                    <a:pt x="130" y="31"/>
                    <a:pt x="130" y="20"/>
                  </a:cubicBezTo>
                  <a:cubicBezTo>
                    <a:pt x="130" y="0"/>
                    <a:pt x="110" y="0"/>
                    <a:pt x="10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2"/>
            <p:cNvSpPr/>
            <p:nvPr/>
          </p:nvSpPr>
          <p:spPr>
            <a:xfrm>
              <a:off x="1371522" y="1975177"/>
              <a:ext cx="7331" cy="6284"/>
            </a:xfrm>
            <a:custGeom>
              <a:avLst/>
              <a:gdLst/>
              <a:ahLst/>
              <a:cxnLst/>
              <a:rect l="l" t="t" r="r" b="b"/>
              <a:pathLst>
                <a:path w="140" h="120" extrusionOk="0">
                  <a:moveTo>
                    <a:pt x="109" y="1"/>
                  </a:moveTo>
                  <a:cubicBezTo>
                    <a:pt x="89" y="1"/>
                    <a:pt x="80" y="1"/>
                    <a:pt x="60" y="10"/>
                  </a:cubicBezTo>
                  <a:cubicBezTo>
                    <a:pt x="40" y="20"/>
                    <a:pt x="20" y="40"/>
                    <a:pt x="10" y="60"/>
                  </a:cubicBezTo>
                  <a:cubicBezTo>
                    <a:pt x="0" y="70"/>
                    <a:pt x="0" y="90"/>
                    <a:pt x="0" y="100"/>
                  </a:cubicBezTo>
                  <a:cubicBezTo>
                    <a:pt x="0" y="120"/>
                    <a:pt x="20" y="120"/>
                    <a:pt x="30" y="120"/>
                  </a:cubicBezTo>
                  <a:cubicBezTo>
                    <a:pt x="49" y="120"/>
                    <a:pt x="60" y="110"/>
                    <a:pt x="69" y="110"/>
                  </a:cubicBezTo>
                  <a:cubicBezTo>
                    <a:pt x="89" y="90"/>
                    <a:pt x="120" y="80"/>
                    <a:pt x="129" y="50"/>
                  </a:cubicBezTo>
                  <a:cubicBezTo>
                    <a:pt x="139" y="40"/>
                    <a:pt x="139" y="30"/>
                    <a:pt x="139" y="20"/>
                  </a:cubicBezTo>
                  <a:cubicBezTo>
                    <a:pt x="139" y="1"/>
                    <a:pt x="120" y="1"/>
                    <a:pt x="10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2"/>
            <p:cNvSpPr/>
            <p:nvPr/>
          </p:nvSpPr>
          <p:spPr>
            <a:xfrm>
              <a:off x="1385555" y="1982455"/>
              <a:ext cx="13563" cy="11520"/>
            </a:xfrm>
            <a:custGeom>
              <a:avLst/>
              <a:gdLst/>
              <a:ahLst/>
              <a:cxnLst/>
              <a:rect l="l" t="t" r="r" b="b"/>
              <a:pathLst>
                <a:path w="259" h="220" extrusionOk="0">
                  <a:moveTo>
                    <a:pt x="199" y="1"/>
                  </a:moveTo>
                  <a:cubicBezTo>
                    <a:pt x="170" y="10"/>
                    <a:pt x="150" y="21"/>
                    <a:pt x="120" y="30"/>
                  </a:cubicBezTo>
                  <a:cubicBezTo>
                    <a:pt x="80" y="50"/>
                    <a:pt x="50" y="80"/>
                    <a:pt x="20" y="120"/>
                  </a:cubicBezTo>
                  <a:cubicBezTo>
                    <a:pt x="11" y="140"/>
                    <a:pt x="0" y="160"/>
                    <a:pt x="0" y="180"/>
                  </a:cubicBezTo>
                  <a:cubicBezTo>
                    <a:pt x="11" y="220"/>
                    <a:pt x="31" y="220"/>
                    <a:pt x="60" y="220"/>
                  </a:cubicBezTo>
                  <a:cubicBezTo>
                    <a:pt x="90" y="220"/>
                    <a:pt x="110" y="209"/>
                    <a:pt x="140" y="200"/>
                  </a:cubicBezTo>
                  <a:cubicBezTo>
                    <a:pt x="179" y="180"/>
                    <a:pt x="210" y="140"/>
                    <a:pt x="239" y="110"/>
                  </a:cubicBezTo>
                  <a:cubicBezTo>
                    <a:pt x="249" y="90"/>
                    <a:pt x="259" y="70"/>
                    <a:pt x="259" y="41"/>
                  </a:cubicBezTo>
                  <a:cubicBezTo>
                    <a:pt x="249" y="10"/>
                    <a:pt x="229" y="1"/>
                    <a:pt x="19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2"/>
            <p:cNvSpPr/>
            <p:nvPr/>
          </p:nvSpPr>
          <p:spPr>
            <a:xfrm>
              <a:off x="1353770" y="1992352"/>
              <a:ext cx="10997" cy="9949"/>
            </a:xfrm>
            <a:custGeom>
              <a:avLst/>
              <a:gdLst/>
              <a:ahLst/>
              <a:cxnLst/>
              <a:rect l="l" t="t" r="r" b="b"/>
              <a:pathLst>
                <a:path w="210" h="190" extrusionOk="0">
                  <a:moveTo>
                    <a:pt x="160" y="0"/>
                  </a:moveTo>
                  <a:cubicBezTo>
                    <a:pt x="140" y="0"/>
                    <a:pt x="120" y="11"/>
                    <a:pt x="100" y="20"/>
                  </a:cubicBezTo>
                  <a:cubicBezTo>
                    <a:pt x="61" y="40"/>
                    <a:pt x="30" y="70"/>
                    <a:pt x="11" y="100"/>
                  </a:cubicBezTo>
                  <a:cubicBezTo>
                    <a:pt x="1" y="120"/>
                    <a:pt x="1" y="140"/>
                    <a:pt x="1" y="160"/>
                  </a:cubicBezTo>
                  <a:cubicBezTo>
                    <a:pt x="1" y="179"/>
                    <a:pt x="21" y="190"/>
                    <a:pt x="50" y="190"/>
                  </a:cubicBezTo>
                  <a:cubicBezTo>
                    <a:pt x="70" y="190"/>
                    <a:pt x="90" y="179"/>
                    <a:pt x="110" y="170"/>
                  </a:cubicBezTo>
                  <a:cubicBezTo>
                    <a:pt x="140" y="150"/>
                    <a:pt x="170" y="120"/>
                    <a:pt x="190" y="90"/>
                  </a:cubicBezTo>
                  <a:cubicBezTo>
                    <a:pt x="209" y="70"/>
                    <a:pt x="209" y="60"/>
                    <a:pt x="209" y="40"/>
                  </a:cubicBezTo>
                  <a:cubicBezTo>
                    <a:pt x="209" y="11"/>
                    <a:pt x="180" y="0"/>
                    <a:pt x="16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2"/>
            <p:cNvSpPr/>
            <p:nvPr/>
          </p:nvSpPr>
          <p:spPr>
            <a:xfrm>
              <a:off x="1323608" y="1938155"/>
              <a:ext cx="8378" cy="7907"/>
            </a:xfrm>
            <a:custGeom>
              <a:avLst/>
              <a:gdLst/>
              <a:ahLst/>
              <a:cxnLst/>
              <a:rect l="l" t="t" r="r" b="b"/>
              <a:pathLst>
                <a:path w="160" h="151" extrusionOk="0">
                  <a:moveTo>
                    <a:pt x="129" y="1"/>
                  </a:moveTo>
                  <a:cubicBezTo>
                    <a:pt x="109" y="11"/>
                    <a:pt x="89" y="11"/>
                    <a:pt x="80" y="21"/>
                  </a:cubicBezTo>
                  <a:cubicBezTo>
                    <a:pt x="49" y="31"/>
                    <a:pt x="29" y="61"/>
                    <a:pt x="10" y="81"/>
                  </a:cubicBezTo>
                  <a:cubicBezTo>
                    <a:pt x="0" y="91"/>
                    <a:pt x="0" y="111"/>
                    <a:pt x="0" y="120"/>
                  </a:cubicBezTo>
                  <a:cubicBezTo>
                    <a:pt x="0" y="140"/>
                    <a:pt x="20" y="151"/>
                    <a:pt x="40" y="151"/>
                  </a:cubicBezTo>
                  <a:cubicBezTo>
                    <a:pt x="60" y="151"/>
                    <a:pt x="69" y="140"/>
                    <a:pt x="89" y="131"/>
                  </a:cubicBezTo>
                  <a:cubicBezTo>
                    <a:pt x="109" y="120"/>
                    <a:pt x="139" y="100"/>
                    <a:pt x="149" y="71"/>
                  </a:cubicBezTo>
                  <a:cubicBezTo>
                    <a:pt x="159" y="61"/>
                    <a:pt x="159" y="41"/>
                    <a:pt x="159" y="31"/>
                  </a:cubicBezTo>
                  <a:cubicBezTo>
                    <a:pt x="159" y="11"/>
                    <a:pt x="139" y="1"/>
                    <a:pt x="12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2"/>
            <p:cNvSpPr/>
            <p:nvPr/>
          </p:nvSpPr>
          <p:spPr>
            <a:xfrm>
              <a:off x="1356388" y="1898095"/>
              <a:ext cx="9949" cy="8902"/>
            </a:xfrm>
            <a:custGeom>
              <a:avLst/>
              <a:gdLst/>
              <a:ahLst/>
              <a:cxnLst/>
              <a:rect l="l" t="t" r="r" b="b"/>
              <a:pathLst>
                <a:path w="190" h="170" extrusionOk="0">
                  <a:moveTo>
                    <a:pt x="150" y="0"/>
                  </a:moveTo>
                  <a:cubicBezTo>
                    <a:pt x="130" y="0"/>
                    <a:pt x="110" y="10"/>
                    <a:pt x="90" y="20"/>
                  </a:cubicBezTo>
                  <a:cubicBezTo>
                    <a:pt x="60" y="40"/>
                    <a:pt x="40" y="60"/>
                    <a:pt x="20" y="90"/>
                  </a:cubicBezTo>
                  <a:cubicBezTo>
                    <a:pt x="11" y="100"/>
                    <a:pt x="0" y="120"/>
                    <a:pt x="0" y="140"/>
                  </a:cubicBezTo>
                  <a:cubicBezTo>
                    <a:pt x="11" y="160"/>
                    <a:pt x="31" y="169"/>
                    <a:pt x="50" y="169"/>
                  </a:cubicBezTo>
                  <a:cubicBezTo>
                    <a:pt x="70" y="160"/>
                    <a:pt x="90" y="160"/>
                    <a:pt x="100" y="149"/>
                  </a:cubicBezTo>
                  <a:cubicBezTo>
                    <a:pt x="130" y="129"/>
                    <a:pt x="159" y="109"/>
                    <a:pt x="179" y="80"/>
                  </a:cubicBezTo>
                  <a:cubicBezTo>
                    <a:pt x="190" y="60"/>
                    <a:pt x="190" y="50"/>
                    <a:pt x="190" y="30"/>
                  </a:cubicBezTo>
                  <a:cubicBezTo>
                    <a:pt x="190" y="10"/>
                    <a:pt x="170" y="0"/>
                    <a:pt x="15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2"/>
            <p:cNvSpPr/>
            <p:nvPr/>
          </p:nvSpPr>
          <p:spPr>
            <a:xfrm>
              <a:off x="1399066" y="1938731"/>
              <a:ext cx="9426" cy="8378"/>
            </a:xfrm>
            <a:custGeom>
              <a:avLst/>
              <a:gdLst/>
              <a:ahLst/>
              <a:cxnLst/>
              <a:rect l="l" t="t" r="r" b="b"/>
              <a:pathLst>
                <a:path w="180" h="160" extrusionOk="0">
                  <a:moveTo>
                    <a:pt x="140" y="0"/>
                  </a:moveTo>
                  <a:cubicBezTo>
                    <a:pt x="120" y="0"/>
                    <a:pt x="100" y="10"/>
                    <a:pt x="81" y="20"/>
                  </a:cubicBezTo>
                  <a:cubicBezTo>
                    <a:pt x="51" y="40"/>
                    <a:pt x="31" y="60"/>
                    <a:pt x="11" y="89"/>
                  </a:cubicBezTo>
                  <a:cubicBezTo>
                    <a:pt x="1" y="100"/>
                    <a:pt x="1" y="120"/>
                    <a:pt x="1" y="129"/>
                  </a:cubicBezTo>
                  <a:cubicBezTo>
                    <a:pt x="1" y="159"/>
                    <a:pt x="21" y="159"/>
                    <a:pt x="41" y="159"/>
                  </a:cubicBezTo>
                  <a:cubicBezTo>
                    <a:pt x="61" y="159"/>
                    <a:pt x="81" y="159"/>
                    <a:pt x="91" y="149"/>
                  </a:cubicBezTo>
                  <a:cubicBezTo>
                    <a:pt x="120" y="129"/>
                    <a:pt x="151" y="109"/>
                    <a:pt x="170" y="80"/>
                  </a:cubicBezTo>
                  <a:cubicBezTo>
                    <a:pt x="180" y="60"/>
                    <a:pt x="180" y="50"/>
                    <a:pt x="180" y="30"/>
                  </a:cubicBezTo>
                  <a:cubicBezTo>
                    <a:pt x="180" y="10"/>
                    <a:pt x="160" y="0"/>
                    <a:pt x="14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2"/>
            <p:cNvSpPr/>
            <p:nvPr/>
          </p:nvSpPr>
          <p:spPr>
            <a:xfrm>
              <a:off x="1321513" y="1922550"/>
              <a:ext cx="6807" cy="5813"/>
            </a:xfrm>
            <a:custGeom>
              <a:avLst/>
              <a:gdLst/>
              <a:ahLst/>
              <a:cxnLst/>
              <a:rect l="l" t="t" r="r" b="b"/>
              <a:pathLst>
                <a:path w="130" h="111" extrusionOk="0">
                  <a:moveTo>
                    <a:pt x="100" y="1"/>
                  </a:moveTo>
                  <a:cubicBezTo>
                    <a:pt x="89" y="1"/>
                    <a:pt x="69" y="11"/>
                    <a:pt x="60" y="11"/>
                  </a:cubicBezTo>
                  <a:cubicBezTo>
                    <a:pt x="40" y="20"/>
                    <a:pt x="20" y="40"/>
                    <a:pt x="10" y="60"/>
                  </a:cubicBezTo>
                  <a:cubicBezTo>
                    <a:pt x="0" y="71"/>
                    <a:pt x="0" y="80"/>
                    <a:pt x="0" y="90"/>
                  </a:cubicBezTo>
                  <a:cubicBezTo>
                    <a:pt x="0" y="110"/>
                    <a:pt x="20" y="110"/>
                    <a:pt x="30" y="110"/>
                  </a:cubicBezTo>
                  <a:cubicBezTo>
                    <a:pt x="50" y="110"/>
                    <a:pt x="60" y="110"/>
                    <a:pt x="69" y="100"/>
                  </a:cubicBezTo>
                  <a:cubicBezTo>
                    <a:pt x="89" y="90"/>
                    <a:pt x="109" y="71"/>
                    <a:pt x="120" y="51"/>
                  </a:cubicBezTo>
                  <a:cubicBezTo>
                    <a:pt x="129" y="40"/>
                    <a:pt x="129" y="31"/>
                    <a:pt x="129" y="20"/>
                  </a:cubicBezTo>
                  <a:cubicBezTo>
                    <a:pt x="129" y="1"/>
                    <a:pt x="120" y="1"/>
                    <a:pt x="10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2"/>
            <p:cNvSpPr/>
            <p:nvPr/>
          </p:nvSpPr>
          <p:spPr>
            <a:xfrm>
              <a:off x="1319942" y="1974653"/>
              <a:ext cx="12515" cy="10997"/>
            </a:xfrm>
            <a:custGeom>
              <a:avLst/>
              <a:gdLst/>
              <a:ahLst/>
              <a:cxnLst/>
              <a:rect l="l" t="t" r="r" b="b"/>
              <a:pathLst>
                <a:path w="239" h="210" extrusionOk="0">
                  <a:moveTo>
                    <a:pt x="189" y="0"/>
                  </a:moveTo>
                  <a:cubicBezTo>
                    <a:pt x="159" y="11"/>
                    <a:pt x="139" y="11"/>
                    <a:pt x="119" y="30"/>
                  </a:cubicBezTo>
                  <a:cubicBezTo>
                    <a:pt x="80" y="50"/>
                    <a:pt x="40" y="80"/>
                    <a:pt x="20" y="110"/>
                  </a:cubicBezTo>
                  <a:cubicBezTo>
                    <a:pt x="10" y="130"/>
                    <a:pt x="0" y="150"/>
                    <a:pt x="0" y="170"/>
                  </a:cubicBezTo>
                  <a:cubicBezTo>
                    <a:pt x="10" y="199"/>
                    <a:pt x="30" y="209"/>
                    <a:pt x="60" y="209"/>
                  </a:cubicBezTo>
                  <a:cubicBezTo>
                    <a:pt x="90" y="209"/>
                    <a:pt x="110" y="199"/>
                    <a:pt x="130" y="190"/>
                  </a:cubicBezTo>
                  <a:cubicBezTo>
                    <a:pt x="170" y="170"/>
                    <a:pt x="199" y="139"/>
                    <a:pt x="219" y="100"/>
                  </a:cubicBezTo>
                  <a:cubicBezTo>
                    <a:pt x="239" y="80"/>
                    <a:pt x="239" y="60"/>
                    <a:pt x="239" y="40"/>
                  </a:cubicBezTo>
                  <a:cubicBezTo>
                    <a:pt x="239" y="11"/>
                    <a:pt x="209" y="0"/>
                    <a:pt x="18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2"/>
            <p:cNvSpPr/>
            <p:nvPr/>
          </p:nvSpPr>
          <p:spPr>
            <a:xfrm>
              <a:off x="1702783" y="1753201"/>
              <a:ext cx="420386" cy="431645"/>
            </a:xfrm>
            <a:custGeom>
              <a:avLst/>
              <a:gdLst/>
              <a:ahLst/>
              <a:cxnLst/>
              <a:rect l="l" t="t" r="r" b="b"/>
              <a:pathLst>
                <a:path w="8028" h="8243" extrusionOk="0">
                  <a:moveTo>
                    <a:pt x="3782" y="0"/>
                  </a:moveTo>
                  <a:cubicBezTo>
                    <a:pt x="3768" y="0"/>
                    <a:pt x="3754" y="1"/>
                    <a:pt x="3740" y="2"/>
                  </a:cubicBezTo>
                  <a:cubicBezTo>
                    <a:pt x="3681" y="2"/>
                    <a:pt x="3621" y="2"/>
                    <a:pt x="3561" y="12"/>
                  </a:cubicBezTo>
                  <a:cubicBezTo>
                    <a:pt x="3531" y="22"/>
                    <a:pt x="3511" y="22"/>
                    <a:pt x="3491" y="32"/>
                  </a:cubicBezTo>
                  <a:cubicBezTo>
                    <a:pt x="3412" y="52"/>
                    <a:pt x="3323" y="82"/>
                    <a:pt x="3233" y="141"/>
                  </a:cubicBezTo>
                  <a:cubicBezTo>
                    <a:pt x="3193" y="161"/>
                    <a:pt x="3144" y="191"/>
                    <a:pt x="3113" y="221"/>
                  </a:cubicBezTo>
                  <a:cubicBezTo>
                    <a:pt x="3074" y="261"/>
                    <a:pt x="3034" y="290"/>
                    <a:pt x="3004" y="330"/>
                  </a:cubicBezTo>
                  <a:cubicBezTo>
                    <a:pt x="2666" y="698"/>
                    <a:pt x="2715" y="1225"/>
                    <a:pt x="2766" y="1514"/>
                  </a:cubicBezTo>
                  <a:cubicBezTo>
                    <a:pt x="2795" y="1683"/>
                    <a:pt x="2855" y="1862"/>
                    <a:pt x="2934" y="2051"/>
                  </a:cubicBezTo>
                  <a:lnTo>
                    <a:pt x="2735" y="1852"/>
                  </a:lnTo>
                  <a:cubicBezTo>
                    <a:pt x="2527" y="1653"/>
                    <a:pt x="2228" y="1404"/>
                    <a:pt x="1860" y="1335"/>
                  </a:cubicBezTo>
                  <a:cubicBezTo>
                    <a:pt x="1774" y="1317"/>
                    <a:pt x="1690" y="1307"/>
                    <a:pt x="1608" y="1307"/>
                  </a:cubicBezTo>
                  <a:cubicBezTo>
                    <a:pt x="1549" y="1307"/>
                    <a:pt x="1491" y="1312"/>
                    <a:pt x="1433" y="1325"/>
                  </a:cubicBezTo>
                  <a:cubicBezTo>
                    <a:pt x="1402" y="1325"/>
                    <a:pt x="1373" y="1335"/>
                    <a:pt x="1343" y="1345"/>
                  </a:cubicBezTo>
                  <a:cubicBezTo>
                    <a:pt x="1263" y="1365"/>
                    <a:pt x="1174" y="1395"/>
                    <a:pt x="1095" y="1444"/>
                  </a:cubicBezTo>
                  <a:cubicBezTo>
                    <a:pt x="1035" y="1474"/>
                    <a:pt x="975" y="1514"/>
                    <a:pt x="905" y="1583"/>
                  </a:cubicBezTo>
                  <a:cubicBezTo>
                    <a:pt x="885" y="1614"/>
                    <a:pt x="856" y="1643"/>
                    <a:pt x="836" y="1673"/>
                  </a:cubicBezTo>
                  <a:cubicBezTo>
                    <a:pt x="816" y="1703"/>
                    <a:pt x="796" y="1742"/>
                    <a:pt x="786" y="1773"/>
                  </a:cubicBezTo>
                  <a:cubicBezTo>
                    <a:pt x="756" y="1832"/>
                    <a:pt x="736" y="1892"/>
                    <a:pt x="726" y="1972"/>
                  </a:cubicBezTo>
                  <a:cubicBezTo>
                    <a:pt x="697" y="2101"/>
                    <a:pt x="706" y="2250"/>
                    <a:pt x="736" y="2389"/>
                  </a:cubicBezTo>
                  <a:cubicBezTo>
                    <a:pt x="776" y="2549"/>
                    <a:pt x="836" y="2688"/>
                    <a:pt x="905" y="2817"/>
                  </a:cubicBezTo>
                  <a:cubicBezTo>
                    <a:pt x="985" y="2966"/>
                    <a:pt x="1084" y="3086"/>
                    <a:pt x="1174" y="3185"/>
                  </a:cubicBezTo>
                  <a:cubicBezTo>
                    <a:pt x="1303" y="3305"/>
                    <a:pt x="1442" y="3404"/>
                    <a:pt x="1601" y="3493"/>
                  </a:cubicBezTo>
                  <a:cubicBezTo>
                    <a:pt x="1453" y="3493"/>
                    <a:pt x="1323" y="3513"/>
                    <a:pt x="1194" y="3533"/>
                  </a:cubicBezTo>
                  <a:cubicBezTo>
                    <a:pt x="1164" y="3543"/>
                    <a:pt x="1134" y="3543"/>
                    <a:pt x="1104" y="3553"/>
                  </a:cubicBezTo>
                  <a:cubicBezTo>
                    <a:pt x="836" y="3613"/>
                    <a:pt x="627" y="3692"/>
                    <a:pt x="458" y="3811"/>
                  </a:cubicBezTo>
                  <a:cubicBezTo>
                    <a:pt x="259" y="3951"/>
                    <a:pt x="120" y="4140"/>
                    <a:pt x="60" y="4339"/>
                  </a:cubicBezTo>
                  <a:cubicBezTo>
                    <a:pt x="10" y="4498"/>
                    <a:pt x="0" y="4667"/>
                    <a:pt x="20" y="4826"/>
                  </a:cubicBezTo>
                  <a:cubicBezTo>
                    <a:pt x="40" y="4965"/>
                    <a:pt x="100" y="5105"/>
                    <a:pt x="189" y="5214"/>
                  </a:cubicBezTo>
                  <a:cubicBezTo>
                    <a:pt x="339" y="5413"/>
                    <a:pt x="587" y="5533"/>
                    <a:pt x="905" y="5582"/>
                  </a:cubicBezTo>
                  <a:cubicBezTo>
                    <a:pt x="1004" y="5589"/>
                    <a:pt x="1108" y="5596"/>
                    <a:pt x="1210" y="5596"/>
                  </a:cubicBezTo>
                  <a:cubicBezTo>
                    <a:pt x="1251" y="5596"/>
                    <a:pt x="1293" y="5595"/>
                    <a:pt x="1333" y="5592"/>
                  </a:cubicBezTo>
                  <a:cubicBezTo>
                    <a:pt x="1433" y="5582"/>
                    <a:pt x="1532" y="5572"/>
                    <a:pt x="1612" y="5553"/>
                  </a:cubicBezTo>
                  <a:cubicBezTo>
                    <a:pt x="1671" y="5542"/>
                    <a:pt x="1721" y="5533"/>
                    <a:pt x="1771" y="5522"/>
                  </a:cubicBezTo>
                  <a:cubicBezTo>
                    <a:pt x="1791" y="5513"/>
                    <a:pt x="1800" y="5513"/>
                    <a:pt x="1820" y="5502"/>
                  </a:cubicBezTo>
                  <a:lnTo>
                    <a:pt x="1820" y="5502"/>
                  </a:lnTo>
                  <a:lnTo>
                    <a:pt x="1761" y="5562"/>
                  </a:lnTo>
                  <a:cubicBezTo>
                    <a:pt x="1661" y="5672"/>
                    <a:pt x="1522" y="5821"/>
                    <a:pt x="1413" y="5990"/>
                  </a:cubicBezTo>
                  <a:cubicBezTo>
                    <a:pt x="1303" y="6159"/>
                    <a:pt x="1234" y="6318"/>
                    <a:pt x="1204" y="6468"/>
                  </a:cubicBezTo>
                  <a:cubicBezTo>
                    <a:pt x="1174" y="6616"/>
                    <a:pt x="1184" y="6766"/>
                    <a:pt x="1234" y="6905"/>
                  </a:cubicBezTo>
                  <a:cubicBezTo>
                    <a:pt x="1283" y="7054"/>
                    <a:pt x="1373" y="7193"/>
                    <a:pt x="1512" y="7323"/>
                  </a:cubicBezTo>
                  <a:cubicBezTo>
                    <a:pt x="1671" y="7462"/>
                    <a:pt x="1840" y="7551"/>
                    <a:pt x="2010" y="7591"/>
                  </a:cubicBezTo>
                  <a:cubicBezTo>
                    <a:pt x="2076" y="7608"/>
                    <a:pt x="2141" y="7615"/>
                    <a:pt x="2207" y="7615"/>
                  </a:cubicBezTo>
                  <a:cubicBezTo>
                    <a:pt x="2261" y="7615"/>
                    <a:pt x="2314" y="7611"/>
                    <a:pt x="2368" y="7602"/>
                  </a:cubicBezTo>
                  <a:cubicBezTo>
                    <a:pt x="2417" y="7591"/>
                    <a:pt x="2467" y="7582"/>
                    <a:pt x="2517" y="7562"/>
                  </a:cubicBezTo>
                  <a:cubicBezTo>
                    <a:pt x="2666" y="7512"/>
                    <a:pt x="2815" y="7423"/>
                    <a:pt x="2945" y="7303"/>
                  </a:cubicBezTo>
                  <a:cubicBezTo>
                    <a:pt x="3093" y="7173"/>
                    <a:pt x="3213" y="7045"/>
                    <a:pt x="3323" y="6895"/>
                  </a:cubicBezTo>
                  <a:lnTo>
                    <a:pt x="3332" y="6875"/>
                  </a:lnTo>
                  <a:cubicBezTo>
                    <a:pt x="3352" y="7034"/>
                    <a:pt x="3382" y="7193"/>
                    <a:pt x="3442" y="7343"/>
                  </a:cubicBezTo>
                  <a:cubicBezTo>
                    <a:pt x="3531" y="7611"/>
                    <a:pt x="3670" y="7820"/>
                    <a:pt x="3840" y="7969"/>
                  </a:cubicBezTo>
                  <a:cubicBezTo>
                    <a:pt x="4019" y="8128"/>
                    <a:pt x="4247" y="8228"/>
                    <a:pt x="4486" y="8238"/>
                  </a:cubicBezTo>
                  <a:cubicBezTo>
                    <a:pt x="4512" y="8241"/>
                    <a:pt x="4538" y="8242"/>
                    <a:pt x="4564" y="8242"/>
                  </a:cubicBezTo>
                  <a:cubicBezTo>
                    <a:pt x="4627" y="8242"/>
                    <a:pt x="4688" y="8235"/>
                    <a:pt x="4745" y="8228"/>
                  </a:cubicBezTo>
                  <a:cubicBezTo>
                    <a:pt x="4815" y="8218"/>
                    <a:pt x="4874" y="8198"/>
                    <a:pt x="4924" y="8179"/>
                  </a:cubicBezTo>
                  <a:cubicBezTo>
                    <a:pt x="5053" y="8119"/>
                    <a:pt x="5162" y="8039"/>
                    <a:pt x="5232" y="7940"/>
                  </a:cubicBezTo>
                  <a:cubicBezTo>
                    <a:pt x="5381" y="7750"/>
                    <a:pt x="5451" y="7502"/>
                    <a:pt x="5461" y="7184"/>
                  </a:cubicBezTo>
                  <a:cubicBezTo>
                    <a:pt x="5461" y="6935"/>
                    <a:pt x="5421" y="6667"/>
                    <a:pt x="5341" y="6368"/>
                  </a:cubicBezTo>
                  <a:lnTo>
                    <a:pt x="5341" y="6368"/>
                  </a:lnTo>
                  <a:cubicBezTo>
                    <a:pt x="5451" y="6477"/>
                    <a:pt x="5560" y="6577"/>
                    <a:pt x="5670" y="6656"/>
                  </a:cubicBezTo>
                  <a:cubicBezTo>
                    <a:pt x="5809" y="6756"/>
                    <a:pt x="5929" y="6835"/>
                    <a:pt x="6048" y="6885"/>
                  </a:cubicBezTo>
                  <a:cubicBezTo>
                    <a:pt x="6148" y="6935"/>
                    <a:pt x="6296" y="7005"/>
                    <a:pt x="6446" y="7025"/>
                  </a:cubicBezTo>
                  <a:cubicBezTo>
                    <a:pt x="6479" y="7029"/>
                    <a:pt x="6513" y="7031"/>
                    <a:pt x="6546" y="7031"/>
                  </a:cubicBezTo>
                  <a:cubicBezTo>
                    <a:pt x="6595" y="7031"/>
                    <a:pt x="6643" y="7026"/>
                    <a:pt x="6685" y="7014"/>
                  </a:cubicBezTo>
                  <a:cubicBezTo>
                    <a:pt x="6744" y="7005"/>
                    <a:pt x="6794" y="6994"/>
                    <a:pt x="6833" y="6975"/>
                  </a:cubicBezTo>
                  <a:cubicBezTo>
                    <a:pt x="6973" y="6905"/>
                    <a:pt x="7083" y="6806"/>
                    <a:pt x="7162" y="6686"/>
                  </a:cubicBezTo>
                  <a:cubicBezTo>
                    <a:pt x="7211" y="6616"/>
                    <a:pt x="7262" y="6527"/>
                    <a:pt x="7291" y="6437"/>
                  </a:cubicBezTo>
                  <a:cubicBezTo>
                    <a:pt x="7321" y="6348"/>
                    <a:pt x="7341" y="6249"/>
                    <a:pt x="7331" y="6159"/>
                  </a:cubicBezTo>
                  <a:cubicBezTo>
                    <a:pt x="7331" y="6000"/>
                    <a:pt x="7291" y="5821"/>
                    <a:pt x="7202" y="5652"/>
                  </a:cubicBezTo>
                  <a:cubicBezTo>
                    <a:pt x="7152" y="5553"/>
                    <a:pt x="7092" y="5463"/>
                    <a:pt x="7032" y="5383"/>
                  </a:cubicBezTo>
                  <a:cubicBezTo>
                    <a:pt x="6983" y="5314"/>
                    <a:pt x="6923" y="5244"/>
                    <a:pt x="6844" y="5164"/>
                  </a:cubicBezTo>
                  <a:cubicBezTo>
                    <a:pt x="6744" y="5065"/>
                    <a:pt x="6654" y="4976"/>
                    <a:pt x="6545" y="4906"/>
                  </a:cubicBezTo>
                  <a:cubicBezTo>
                    <a:pt x="6654" y="4906"/>
                    <a:pt x="6774" y="4896"/>
                    <a:pt x="6884" y="4876"/>
                  </a:cubicBezTo>
                  <a:cubicBezTo>
                    <a:pt x="6923" y="4876"/>
                    <a:pt x="6963" y="4866"/>
                    <a:pt x="6993" y="4856"/>
                  </a:cubicBezTo>
                  <a:cubicBezTo>
                    <a:pt x="7172" y="4826"/>
                    <a:pt x="7311" y="4786"/>
                    <a:pt x="7441" y="4727"/>
                  </a:cubicBezTo>
                  <a:cubicBezTo>
                    <a:pt x="7629" y="4647"/>
                    <a:pt x="7768" y="4548"/>
                    <a:pt x="7868" y="4428"/>
                  </a:cubicBezTo>
                  <a:cubicBezTo>
                    <a:pt x="7948" y="4319"/>
                    <a:pt x="7998" y="4209"/>
                    <a:pt x="8007" y="4100"/>
                  </a:cubicBezTo>
                  <a:cubicBezTo>
                    <a:pt x="8027" y="3971"/>
                    <a:pt x="8018" y="3831"/>
                    <a:pt x="7978" y="3692"/>
                  </a:cubicBezTo>
                  <a:cubicBezTo>
                    <a:pt x="7928" y="3523"/>
                    <a:pt x="7858" y="3384"/>
                    <a:pt x="7749" y="3265"/>
                  </a:cubicBezTo>
                  <a:cubicBezTo>
                    <a:pt x="7649" y="3165"/>
                    <a:pt x="7520" y="3075"/>
                    <a:pt x="7390" y="3026"/>
                  </a:cubicBezTo>
                  <a:cubicBezTo>
                    <a:pt x="7301" y="2996"/>
                    <a:pt x="7222" y="2976"/>
                    <a:pt x="7152" y="2956"/>
                  </a:cubicBezTo>
                  <a:cubicBezTo>
                    <a:pt x="7083" y="2946"/>
                    <a:pt x="7003" y="2936"/>
                    <a:pt x="6923" y="2936"/>
                  </a:cubicBezTo>
                  <a:cubicBezTo>
                    <a:pt x="6774" y="2936"/>
                    <a:pt x="6635" y="2946"/>
                    <a:pt x="6486" y="2966"/>
                  </a:cubicBezTo>
                  <a:cubicBezTo>
                    <a:pt x="6475" y="2976"/>
                    <a:pt x="6466" y="2976"/>
                    <a:pt x="6455" y="2976"/>
                  </a:cubicBezTo>
                  <a:cubicBezTo>
                    <a:pt x="6376" y="2986"/>
                    <a:pt x="6307" y="3006"/>
                    <a:pt x="6227" y="3026"/>
                  </a:cubicBezTo>
                  <a:cubicBezTo>
                    <a:pt x="6346" y="2927"/>
                    <a:pt x="6446" y="2827"/>
                    <a:pt x="6535" y="2728"/>
                  </a:cubicBezTo>
                  <a:cubicBezTo>
                    <a:pt x="6694" y="2549"/>
                    <a:pt x="6814" y="2389"/>
                    <a:pt x="6893" y="2230"/>
                  </a:cubicBezTo>
                  <a:cubicBezTo>
                    <a:pt x="6993" y="2041"/>
                    <a:pt x="7043" y="1872"/>
                    <a:pt x="7043" y="1713"/>
                  </a:cubicBezTo>
                  <a:cubicBezTo>
                    <a:pt x="7043" y="1563"/>
                    <a:pt x="7003" y="1424"/>
                    <a:pt x="6933" y="1305"/>
                  </a:cubicBezTo>
                  <a:cubicBezTo>
                    <a:pt x="6844" y="1166"/>
                    <a:pt x="6714" y="1037"/>
                    <a:pt x="6555" y="927"/>
                  </a:cubicBezTo>
                  <a:cubicBezTo>
                    <a:pt x="6386" y="827"/>
                    <a:pt x="6217" y="768"/>
                    <a:pt x="6058" y="758"/>
                  </a:cubicBezTo>
                  <a:cubicBezTo>
                    <a:pt x="5998" y="758"/>
                    <a:pt x="5938" y="768"/>
                    <a:pt x="5879" y="778"/>
                  </a:cubicBezTo>
                  <a:cubicBezTo>
                    <a:pt x="5789" y="788"/>
                    <a:pt x="5690" y="827"/>
                    <a:pt x="5591" y="878"/>
                  </a:cubicBezTo>
                  <a:cubicBezTo>
                    <a:pt x="5451" y="947"/>
                    <a:pt x="5322" y="1057"/>
                    <a:pt x="5193" y="1185"/>
                  </a:cubicBezTo>
                  <a:cubicBezTo>
                    <a:pt x="5073" y="1315"/>
                    <a:pt x="4963" y="1464"/>
                    <a:pt x="4874" y="1623"/>
                  </a:cubicBezTo>
                  <a:cubicBezTo>
                    <a:pt x="4884" y="1315"/>
                    <a:pt x="4854" y="1026"/>
                    <a:pt x="4765" y="778"/>
                  </a:cubicBezTo>
                  <a:cubicBezTo>
                    <a:pt x="4725" y="679"/>
                    <a:pt x="4685" y="599"/>
                    <a:pt x="4636" y="519"/>
                  </a:cubicBezTo>
                  <a:cubicBezTo>
                    <a:pt x="4585" y="430"/>
                    <a:pt x="4526" y="360"/>
                    <a:pt x="4476" y="310"/>
                  </a:cubicBezTo>
                  <a:cubicBezTo>
                    <a:pt x="4406" y="250"/>
                    <a:pt x="4337" y="191"/>
                    <a:pt x="4247" y="141"/>
                  </a:cubicBezTo>
                  <a:cubicBezTo>
                    <a:pt x="4168" y="91"/>
                    <a:pt x="4088" y="62"/>
                    <a:pt x="4019" y="42"/>
                  </a:cubicBezTo>
                  <a:cubicBezTo>
                    <a:pt x="3950" y="25"/>
                    <a:pt x="3867" y="0"/>
                    <a:pt x="3782" y="0"/>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2"/>
            <p:cNvSpPr/>
            <p:nvPr/>
          </p:nvSpPr>
          <p:spPr>
            <a:xfrm>
              <a:off x="1770490" y="1820438"/>
              <a:ext cx="290678" cy="298009"/>
            </a:xfrm>
            <a:custGeom>
              <a:avLst/>
              <a:gdLst/>
              <a:ahLst/>
              <a:cxnLst/>
              <a:rect l="l" t="t" r="r" b="b"/>
              <a:pathLst>
                <a:path w="5551" h="5691" extrusionOk="0">
                  <a:moveTo>
                    <a:pt x="2587" y="1"/>
                  </a:moveTo>
                  <a:cubicBezTo>
                    <a:pt x="2547" y="1"/>
                    <a:pt x="2497" y="1"/>
                    <a:pt x="2457" y="11"/>
                  </a:cubicBezTo>
                  <a:cubicBezTo>
                    <a:pt x="2437" y="11"/>
                    <a:pt x="2427" y="21"/>
                    <a:pt x="2408" y="21"/>
                  </a:cubicBezTo>
                  <a:cubicBezTo>
                    <a:pt x="2348" y="41"/>
                    <a:pt x="2288" y="61"/>
                    <a:pt x="2229" y="100"/>
                  </a:cubicBezTo>
                  <a:cubicBezTo>
                    <a:pt x="2198" y="111"/>
                    <a:pt x="2169" y="131"/>
                    <a:pt x="2149" y="160"/>
                  </a:cubicBezTo>
                  <a:cubicBezTo>
                    <a:pt x="2119" y="180"/>
                    <a:pt x="2099" y="200"/>
                    <a:pt x="2069" y="230"/>
                  </a:cubicBezTo>
                  <a:cubicBezTo>
                    <a:pt x="1840" y="489"/>
                    <a:pt x="1870" y="847"/>
                    <a:pt x="1910" y="1046"/>
                  </a:cubicBezTo>
                  <a:cubicBezTo>
                    <a:pt x="1930" y="1175"/>
                    <a:pt x="1970" y="1294"/>
                    <a:pt x="2030" y="1413"/>
                  </a:cubicBezTo>
                  <a:cubicBezTo>
                    <a:pt x="1979" y="1374"/>
                    <a:pt x="1940" y="1324"/>
                    <a:pt x="1890" y="1284"/>
                  </a:cubicBezTo>
                  <a:cubicBezTo>
                    <a:pt x="1741" y="1145"/>
                    <a:pt x="1542" y="976"/>
                    <a:pt x="1283" y="916"/>
                  </a:cubicBezTo>
                  <a:cubicBezTo>
                    <a:pt x="1233" y="906"/>
                    <a:pt x="1184" y="901"/>
                    <a:pt x="1135" y="901"/>
                  </a:cubicBezTo>
                  <a:cubicBezTo>
                    <a:pt x="1087" y="901"/>
                    <a:pt x="1040" y="906"/>
                    <a:pt x="995" y="916"/>
                  </a:cubicBezTo>
                  <a:cubicBezTo>
                    <a:pt x="965" y="916"/>
                    <a:pt x="945" y="926"/>
                    <a:pt x="925" y="926"/>
                  </a:cubicBezTo>
                  <a:cubicBezTo>
                    <a:pt x="876" y="936"/>
                    <a:pt x="816" y="966"/>
                    <a:pt x="756" y="996"/>
                  </a:cubicBezTo>
                  <a:cubicBezTo>
                    <a:pt x="717" y="1016"/>
                    <a:pt x="666" y="1046"/>
                    <a:pt x="627" y="1095"/>
                  </a:cubicBezTo>
                  <a:cubicBezTo>
                    <a:pt x="607" y="1115"/>
                    <a:pt x="587" y="1135"/>
                    <a:pt x="577" y="1155"/>
                  </a:cubicBezTo>
                  <a:cubicBezTo>
                    <a:pt x="567" y="1185"/>
                    <a:pt x="547" y="1205"/>
                    <a:pt x="538" y="1225"/>
                  </a:cubicBezTo>
                  <a:cubicBezTo>
                    <a:pt x="518" y="1265"/>
                    <a:pt x="507" y="1314"/>
                    <a:pt x="498" y="1364"/>
                  </a:cubicBezTo>
                  <a:cubicBezTo>
                    <a:pt x="478" y="1453"/>
                    <a:pt x="487" y="1553"/>
                    <a:pt x="507" y="1652"/>
                  </a:cubicBezTo>
                  <a:cubicBezTo>
                    <a:pt x="538" y="1762"/>
                    <a:pt x="577" y="1861"/>
                    <a:pt x="627" y="1951"/>
                  </a:cubicBezTo>
                  <a:cubicBezTo>
                    <a:pt x="686" y="2050"/>
                    <a:pt x="746" y="2130"/>
                    <a:pt x="816" y="2200"/>
                  </a:cubicBezTo>
                  <a:cubicBezTo>
                    <a:pt x="905" y="2289"/>
                    <a:pt x="995" y="2359"/>
                    <a:pt x="1104" y="2408"/>
                  </a:cubicBezTo>
                  <a:cubicBezTo>
                    <a:pt x="1005" y="2418"/>
                    <a:pt x="916" y="2428"/>
                    <a:pt x="826" y="2438"/>
                  </a:cubicBezTo>
                  <a:cubicBezTo>
                    <a:pt x="806" y="2438"/>
                    <a:pt x="786" y="2448"/>
                    <a:pt x="766" y="2448"/>
                  </a:cubicBezTo>
                  <a:cubicBezTo>
                    <a:pt x="577" y="2488"/>
                    <a:pt x="438" y="2547"/>
                    <a:pt x="319" y="2637"/>
                  </a:cubicBezTo>
                  <a:cubicBezTo>
                    <a:pt x="179" y="2726"/>
                    <a:pt x="80" y="2856"/>
                    <a:pt x="40" y="2995"/>
                  </a:cubicBezTo>
                  <a:cubicBezTo>
                    <a:pt x="10" y="3104"/>
                    <a:pt x="0" y="3224"/>
                    <a:pt x="20" y="3334"/>
                  </a:cubicBezTo>
                  <a:cubicBezTo>
                    <a:pt x="30" y="3433"/>
                    <a:pt x="70" y="3522"/>
                    <a:pt x="129" y="3602"/>
                  </a:cubicBezTo>
                  <a:cubicBezTo>
                    <a:pt x="229" y="3741"/>
                    <a:pt x="408" y="3821"/>
                    <a:pt x="627" y="3851"/>
                  </a:cubicBezTo>
                  <a:cubicBezTo>
                    <a:pt x="685" y="3862"/>
                    <a:pt x="742" y="3867"/>
                    <a:pt x="798" y="3867"/>
                  </a:cubicBezTo>
                  <a:cubicBezTo>
                    <a:pt x="839" y="3867"/>
                    <a:pt x="878" y="3865"/>
                    <a:pt x="916" y="3860"/>
                  </a:cubicBezTo>
                  <a:cubicBezTo>
                    <a:pt x="995" y="3860"/>
                    <a:pt x="1064" y="3851"/>
                    <a:pt x="1115" y="3840"/>
                  </a:cubicBezTo>
                  <a:cubicBezTo>
                    <a:pt x="1154" y="3831"/>
                    <a:pt x="1184" y="3821"/>
                    <a:pt x="1224" y="3821"/>
                  </a:cubicBezTo>
                  <a:cubicBezTo>
                    <a:pt x="1234" y="3811"/>
                    <a:pt x="1243" y="3811"/>
                    <a:pt x="1254" y="3801"/>
                  </a:cubicBezTo>
                  <a:lnTo>
                    <a:pt x="1254" y="3801"/>
                  </a:lnTo>
                  <a:lnTo>
                    <a:pt x="1224" y="3840"/>
                  </a:lnTo>
                  <a:cubicBezTo>
                    <a:pt x="1144" y="3910"/>
                    <a:pt x="1055" y="4019"/>
                    <a:pt x="975" y="4129"/>
                  </a:cubicBezTo>
                  <a:cubicBezTo>
                    <a:pt x="896" y="4258"/>
                    <a:pt x="856" y="4358"/>
                    <a:pt x="836" y="4467"/>
                  </a:cubicBezTo>
                  <a:cubicBezTo>
                    <a:pt x="816" y="4567"/>
                    <a:pt x="816" y="4676"/>
                    <a:pt x="846" y="4766"/>
                  </a:cubicBezTo>
                  <a:cubicBezTo>
                    <a:pt x="885" y="4875"/>
                    <a:pt x="945" y="4965"/>
                    <a:pt x="1044" y="5054"/>
                  </a:cubicBezTo>
                  <a:cubicBezTo>
                    <a:pt x="1154" y="5153"/>
                    <a:pt x="1274" y="5223"/>
                    <a:pt x="1393" y="5243"/>
                  </a:cubicBezTo>
                  <a:cubicBezTo>
                    <a:pt x="1439" y="5255"/>
                    <a:pt x="1485" y="5260"/>
                    <a:pt x="1532" y="5260"/>
                  </a:cubicBezTo>
                  <a:cubicBezTo>
                    <a:pt x="1565" y="5260"/>
                    <a:pt x="1598" y="5257"/>
                    <a:pt x="1632" y="5253"/>
                  </a:cubicBezTo>
                  <a:cubicBezTo>
                    <a:pt x="1661" y="5243"/>
                    <a:pt x="1701" y="5233"/>
                    <a:pt x="1741" y="5223"/>
                  </a:cubicBezTo>
                  <a:cubicBezTo>
                    <a:pt x="1840" y="5184"/>
                    <a:pt x="1940" y="5124"/>
                    <a:pt x="2039" y="5044"/>
                  </a:cubicBezTo>
                  <a:cubicBezTo>
                    <a:pt x="2139" y="4954"/>
                    <a:pt x="2229" y="4865"/>
                    <a:pt x="2298" y="4766"/>
                  </a:cubicBezTo>
                  <a:lnTo>
                    <a:pt x="2298" y="4746"/>
                  </a:lnTo>
                  <a:cubicBezTo>
                    <a:pt x="2308" y="4855"/>
                    <a:pt x="2338" y="4965"/>
                    <a:pt x="2377" y="5074"/>
                  </a:cubicBezTo>
                  <a:cubicBezTo>
                    <a:pt x="2437" y="5253"/>
                    <a:pt x="2537" y="5402"/>
                    <a:pt x="2646" y="5502"/>
                  </a:cubicBezTo>
                  <a:cubicBezTo>
                    <a:pt x="2775" y="5611"/>
                    <a:pt x="2934" y="5681"/>
                    <a:pt x="3094" y="5691"/>
                  </a:cubicBezTo>
                  <a:cubicBezTo>
                    <a:pt x="3164" y="5691"/>
                    <a:pt x="3223" y="5691"/>
                    <a:pt x="3283" y="5681"/>
                  </a:cubicBezTo>
                  <a:lnTo>
                    <a:pt x="3402" y="5651"/>
                  </a:lnTo>
                  <a:cubicBezTo>
                    <a:pt x="3491" y="5611"/>
                    <a:pt x="3561" y="5551"/>
                    <a:pt x="3621" y="5482"/>
                  </a:cubicBezTo>
                  <a:cubicBezTo>
                    <a:pt x="3721" y="5352"/>
                    <a:pt x="3770" y="5184"/>
                    <a:pt x="3770" y="4954"/>
                  </a:cubicBezTo>
                  <a:cubicBezTo>
                    <a:pt x="3780" y="4786"/>
                    <a:pt x="3750" y="4596"/>
                    <a:pt x="3681" y="4397"/>
                  </a:cubicBezTo>
                  <a:lnTo>
                    <a:pt x="3681" y="4397"/>
                  </a:lnTo>
                  <a:cubicBezTo>
                    <a:pt x="3760" y="4477"/>
                    <a:pt x="3840" y="4547"/>
                    <a:pt x="3920" y="4596"/>
                  </a:cubicBezTo>
                  <a:cubicBezTo>
                    <a:pt x="4009" y="4666"/>
                    <a:pt x="4099" y="4726"/>
                    <a:pt x="4178" y="4756"/>
                  </a:cubicBezTo>
                  <a:cubicBezTo>
                    <a:pt x="4247" y="4795"/>
                    <a:pt x="4347" y="4835"/>
                    <a:pt x="4446" y="4845"/>
                  </a:cubicBezTo>
                  <a:cubicBezTo>
                    <a:pt x="4476" y="4850"/>
                    <a:pt x="4506" y="4853"/>
                    <a:pt x="4535" y="4853"/>
                  </a:cubicBezTo>
                  <a:cubicBezTo>
                    <a:pt x="4563" y="4853"/>
                    <a:pt x="4591" y="4850"/>
                    <a:pt x="4616" y="4845"/>
                  </a:cubicBezTo>
                  <a:cubicBezTo>
                    <a:pt x="4656" y="4845"/>
                    <a:pt x="4685" y="4835"/>
                    <a:pt x="4715" y="4815"/>
                  </a:cubicBezTo>
                  <a:cubicBezTo>
                    <a:pt x="4815" y="4775"/>
                    <a:pt x="4894" y="4706"/>
                    <a:pt x="4944" y="4616"/>
                  </a:cubicBezTo>
                  <a:cubicBezTo>
                    <a:pt x="4974" y="4567"/>
                    <a:pt x="5014" y="4507"/>
                    <a:pt x="5034" y="4448"/>
                  </a:cubicBezTo>
                  <a:cubicBezTo>
                    <a:pt x="5053" y="4388"/>
                    <a:pt x="5063" y="4318"/>
                    <a:pt x="5063" y="4249"/>
                  </a:cubicBezTo>
                  <a:cubicBezTo>
                    <a:pt x="5063" y="4139"/>
                    <a:pt x="5034" y="4019"/>
                    <a:pt x="4974" y="3900"/>
                  </a:cubicBezTo>
                  <a:cubicBezTo>
                    <a:pt x="4934" y="3831"/>
                    <a:pt x="4894" y="3771"/>
                    <a:pt x="4864" y="3721"/>
                  </a:cubicBezTo>
                  <a:cubicBezTo>
                    <a:pt x="4824" y="3672"/>
                    <a:pt x="4775" y="3622"/>
                    <a:pt x="4725" y="3562"/>
                  </a:cubicBezTo>
                  <a:cubicBezTo>
                    <a:pt x="4656" y="3493"/>
                    <a:pt x="4586" y="3433"/>
                    <a:pt x="4526" y="3393"/>
                  </a:cubicBezTo>
                  <a:cubicBezTo>
                    <a:pt x="4596" y="3393"/>
                    <a:pt x="4675" y="3383"/>
                    <a:pt x="4755" y="3373"/>
                  </a:cubicBezTo>
                  <a:cubicBezTo>
                    <a:pt x="4775" y="3373"/>
                    <a:pt x="4804" y="3363"/>
                    <a:pt x="4835" y="3363"/>
                  </a:cubicBezTo>
                  <a:cubicBezTo>
                    <a:pt x="4944" y="3343"/>
                    <a:pt x="5043" y="3314"/>
                    <a:pt x="5133" y="3274"/>
                  </a:cubicBezTo>
                  <a:cubicBezTo>
                    <a:pt x="5272" y="3214"/>
                    <a:pt x="5372" y="3144"/>
                    <a:pt x="5431" y="3055"/>
                  </a:cubicBezTo>
                  <a:cubicBezTo>
                    <a:pt x="5481" y="2985"/>
                    <a:pt x="5521" y="2916"/>
                    <a:pt x="5531" y="2836"/>
                  </a:cubicBezTo>
                  <a:cubicBezTo>
                    <a:pt x="5551" y="2746"/>
                    <a:pt x="5540" y="2647"/>
                    <a:pt x="5511" y="2547"/>
                  </a:cubicBezTo>
                  <a:cubicBezTo>
                    <a:pt x="5481" y="2438"/>
                    <a:pt x="5421" y="2339"/>
                    <a:pt x="5352" y="2259"/>
                  </a:cubicBezTo>
                  <a:cubicBezTo>
                    <a:pt x="5282" y="2189"/>
                    <a:pt x="5193" y="2130"/>
                    <a:pt x="5103" y="2090"/>
                  </a:cubicBezTo>
                  <a:cubicBezTo>
                    <a:pt x="5034" y="2070"/>
                    <a:pt x="4983" y="2050"/>
                    <a:pt x="4934" y="2040"/>
                  </a:cubicBezTo>
                  <a:cubicBezTo>
                    <a:pt x="4884" y="2040"/>
                    <a:pt x="4835" y="2030"/>
                    <a:pt x="4775" y="2030"/>
                  </a:cubicBezTo>
                  <a:cubicBezTo>
                    <a:pt x="4748" y="2028"/>
                    <a:pt x="4722" y="2026"/>
                    <a:pt x="4696" y="2026"/>
                  </a:cubicBezTo>
                  <a:cubicBezTo>
                    <a:pt x="4623" y="2026"/>
                    <a:pt x="4550" y="2035"/>
                    <a:pt x="4477" y="2050"/>
                  </a:cubicBezTo>
                  <a:lnTo>
                    <a:pt x="4457" y="2050"/>
                  </a:lnTo>
                  <a:cubicBezTo>
                    <a:pt x="4397" y="2070"/>
                    <a:pt x="4347" y="2080"/>
                    <a:pt x="4298" y="2100"/>
                  </a:cubicBezTo>
                  <a:cubicBezTo>
                    <a:pt x="4387" y="2021"/>
                    <a:pt x="4457" y="1951"/>
                    <a:pt x="4516" y="1891"/>
                  </a:cubicBezTo>
                  <a:cubicBezTo>
                    <a:pt x="4625" y="1762"/>
                    <a:pt x="4705" y="1652"/>
                    <a:pt x="4765" y="1543"/>
                  </a:cubicBezTo>
                  <a:cubicBezTo>
                    <a:pt x="4835" y="1413"/>
                    <a:pt x="4864" y="1294"/>
                    <a:pt x="4864" y="1185"/>
                  </a:cubicBezTo>
                  <a:cubicBezTo>
                    <a:pt x="4864" y="1086"/>
                    <a:pt x="4835" y="986"/>
                    <a:pt x="4785" y="906"/>
                  </a:cubicBezTo>
                  <a:cubicBezTo>
                    <a:pt x="4725" y="807"/>
                    <a:pt x="4636" y="717"/>
                    <a:pt x="4526" y="648"/>
                  </a:cubicBezTo>
                  <a:cubicBezTo>
                    <a:pt x="4417" y="568"/>
                    <a:pt x="4298" y="529"/>
                    <a:pt x="4178" y="529"/>
                  </a:cubicBezTo>
                  <a:cubicBezTo>
                    <a:pt x="4138" y="529"/>
                    <a:pt x="4099" y="529"/>
                    <a:pt x="4059" y="538"/>
                  </a:cubicBezTo>
                  <a:cubicBezTo>
                    <a:pt x="3999" y="548"/>
                    <a:pt x="3929" y="568"/>
                    <a:pt x="3860" y="608"/>
                  </a:cubicBezTo>
                  <a:cubicBezTo>
                    <a:pt x="3760" y="657"/>
                    <a:pt x="3670" y="727"/>
                    <a:pt x="3581" y="817"/>
                  </a:cubicBezTo>
                  <a:cubicBezTo>
                    <a:pt x="3502" y="916"/>
                    <a:pt x="3422" y="1016"/>
                    <a:pt x="3363" y="1125"/>
                  </a:cubicBezTo>
                  <a:cubicBezTo>
                    <a:pt x="3382" y="906"/>
                    <a:pt x="3352" y="717"/>
                    <a:pt x="3292" y="538"/>
                  </a:cubicBezTo>
                  <a:lnTo>
                    <a:pt x="3203" y="359"/>
                  </a:lnTo>
                  <a:cubicBezTo>
                    <a:pt x="3164" y="299"/>
                    <a:pt x="3133" y="250"/>
                    <a:pt x="3094" y="210"/>
                  </a:cubicBezTo>
                  <a:cubicBezTo>
                    <a:pt x="3044" y="170"/>
                    <a:pt x="2994" y="131"/>
                    <a:pt x="2934" y="100"/>
                  </a:cubicBezTo>
                  <a:cubicBezTo>
                    <a:pt x="2875" y="61"/>
                    <a:pt x="2825" y="41"/>
                    <a:pt x="2775" y="31"/>
                  </a:cubicBezTo>
                  <a:cubicBezTo>
                    <a:pt x="2716" y="11"/>
                    <a:pt x="2656" y="1"/>
                    <a:pt x="2587" y="1"/>
                  </a:cubicBezTo>
                  <a:close/>
                </a:path>
              </a:pathLst>
            </a:custGeom>
            <a:solidFill>
              <a:srgbClr val="E1D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2"/>
            <p:cNvSpPr/>
            <p:nvPr/>
          </p:nvSpPr>
          <p:spPr>
            <a:xfrm>
              <a:off x="1834533" y="1891707"/>
              <a:ext cx="167777" cy="163955"/>
            </a:xfrm>
            <a:custGeom>
              <a:avLst/>
              <a:gdLst/>
              <a:ahLst/>
              <a:cxnLst/>
              <a:rect l="l" t="t" r="r" b="b"/>
              <a:pathLst>
                <a:path w="3204" h="3131" extrusionOk="0">
                  <a:moveTo>
                    <a:pt x="1369" y="1"/>
                  </a:moveTo>
                  <a:cubicBezTo>
                    <a:pt x="1347" y="1"/>
                    <a:pt x="1326" y="2"/>
                    <a:pt x="1304" y="3"/>
                  </a:cubicBezTo>
                  <a:cubicBezTo>
                    <a:pt x="1194" y="3"/>
                    <a:pt x="1105" y="3"/>
                    <a:pt x="1015" y="23"/>
                  </a:cubicBezTo>
                  <a:cubicBezTo>
                    <a:pt x="975" y="23"/>
                    <a:pt x="946" y="32"/>
                    <a:pt x="906" y="43"/>
                  </a:cubicBezTo>
                  <a:cubicBezTo>
                    <a:pt x="836" y="63"/>
                    <a:pt x="767" y="92"/>
                    <a:pt x="697" y="122"/>
                  </a:cubicBezTo>
                  <a:cubicBezTo>
                    <a:pt x="637" y="152"/>
                    <a:pt x="577" y="192"/>
                    <a:pt x="518" y="231"/>
                  </a:cubicBezTo>
                  <a:cubicBezTo>
                    <a:pt x="418" y="311"/>
                    <a:pt x="319" y="410"/>
                    <a:pt x="250" y="520"/>
                  </a:cubicBezTo>
                  <a:cubicBezTo>
                    <a:pt x="170" y="640"/>
                    <a:pt x="110" y="779"/>
                    <a:pt x="80" y="918"/>
                  </a:cubicBezTo>
                  <a:cubicBezTo>
                    <a:pt x="31" y="1097"/>
                    <a:pt x="1" y="1276"/>
                    <a:pt x="11" y="1425"/>
                  </a:cubicBezTo>
                  <a:cubicBezTo>
                    <a:pt x="11" y="1614"/>
                    <a:pt x="51" y="1783"/>
                    <a:pt x="110" y="1953"/>
                  </a:cubicBezTo>
                  <a:cubicBezTo>
                    <a:pt x="170" y="2101"/>
                    <a:pt x="250" y="2251"/>
                    <a:pt x="359" y="2390"/>
                  </a:cubicBezTo>
                  <a:cubicBezTo>
                    <a:pt x="558" y="2649"/>
                    <a:pt x="836" y="2857"/>
                    <a:pt x="1154" y="2997"/>
                  </a:cubicBezTo>
                  <a:cubicBezTo>
                    <a:pt x="1378" y="3086"/>
                    <a:pt x="1613" y="3131"/>
                    <a:pt x="1830" y="3131"/>
                  </a:cubicBezTo>
                  <a:cubicBezTo>
                    <a:pt x="1902" y="3131"/>
                    <a:pt x="1973" y="3126"/>
                    <a:pt x="2040" y="3116"/>
                  </a:cubicBezTo>
                  <a:cubicBezTo>
                    <a:pt x="2060" y="3106"/>
                    <a:pt x="2080" y="3106"/>
                    <a:pt x="2100" y="3096"/>
                  </a:cubicBezTo>
                  <a:cubicBezTo>
                    <a:pt x="2268" y="3056"/>
                    <a:pt x="2418" y="2997"/>
                    <a:pt x="2547" y="2897"/>
                  </a:cubicBezTo>
                  <a:cubicBezTo>
                    <a:pt x="2686" y="2798"/>
                    <a:pt x="2816" y="2669"/>
                    <a:pt x="2905" y="2519"/>
                  </a:cubicBezTo>
                  <a:cubicBezTo>
                    <a:pt x="2945" y="2460"/>
                    <a:pt x="2975" y="2400"/>
                    <a:pt x="2995" y="2340"/>
                  </a:cubicBezTo>
                  <a:lnTo>
                    <a:pt x="3015" y="2311"/>
                  </a:lnTo>
                  <a:cubicBezTo>
                    <a:pt x="3035" y="2291"/>
                    <a:pt x="3055" y="2261"/>
                    <a:pt x="3064" y="2241"/>
                  </a:cubicBezTo>
                  <a:cubicBezTo>
                    <a:pt x="3084" y="2191"/>
                    <a:pt x="3114" y="2141"/>
                    <a:pt x="3134" y="2092"/>
                  </a:cubicBezTo>
                  <a:cubicBezTo>
                    <a:pt x="3164" y="2012"/>
                    <a:pt x="3184" y="1913"/>
                    <a:pt x="3194" y="1813"/>
                  </a:cubicBezTo>
                  <a:cubicBezTo>
                    <a:pt x="3203" y="1644"/>
                    <a:pt x="3184" y="1475"/>
                    <a:pt x="3134" y="1316"/>
                  </a:cubicBezTo>
                  <a:cubicBezTo>
                    <a:pt x="3104" y="1236"/>
                    <a:pt x="3064" y="1137"/>
                    <a:pt x="3024" y="1047"/>
                  </a:cubicBezTo>
                  <a:cubicBezTo>
                    <a:pt x="2975" y="968"/>
                    <a:pt x="2925" y="878"/>
                    <a:pt x="2856" y="788"/>
                  </a:cubicBezTo>
                  <a:cubicBezTo>
                    <a:pt x="2756" y="660"/>
                    <a:pt x="2626" y="530"/>
                    <a:pt x="2478" y="410"/>
                  </a:cubicBezTo>
                  <a:cubicBezTo>
                    <a:pt x="2368" y="331"/>
                    <a:pt x="2249" y="251"/>
                    <a:pt x="2089" y="182"/>
                  </a:cubicBezTo>
                  <a:cubicBezTo>
                    <a:pt x="1970" y="122"/>
                    <a:pt x="1841" y="83"/>
                    <a:pt x="1731" y="52"/>
                  </a:cubicBezTo>
                  <a:cubicBezTo>
                    <a:pt x="1628" y="27"/>
                    <a:pt x="1503" y="1"/>
                    <a:pt x="136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2"/>
            <p:cNvSpPr/>
            <p:nvPr/>
          </p:nvSpPr>
          <p:spPr>
            <a:xfrm>
              <a:off x="1920987" y="1923911"/>
              <a:ext cx="21417" cy="15343"/>
            </a:xfrm>
            <a:custGeom>
              <a:avLst/>
              <a:gdLst/>
              <a:ahLst/>
              <a:cxnLst/>
              <a:rect l="l" t="t" r="r" b="b"/>
              <a:pathLst>
                <a:path w="409" h="293" extrusionOk="0">
                  <a:moveTo>
                    <a:pt x="116" y="0"/>
                  </a:moveTo>
                  <a:cubicBezTo>
                    <a:pt x="104" y="0"/>
                    <a:pt x="92" y="2"/>
                    <a:pt x="80" y="5"/>
                  </a:cubicBezTo>
                  <a:cubicBezTo>
                    <a:pt x="40" y="5"/>
                    <a:pt x="1" y="25"/>
                    <a:pt x="1" y="74"/>
                  </a:cubicBezTo>
                  <a:cubicBezTo>
                    <a:pt x="11" y="104"/>
                    <a:pt x="21" y="134"/>
                    <a:pt x="51" y="164"/>
                  </a:cubicBezTo>
                  <a:cubicBezTo>
                    <a:pt x="91" y="213"/>
                    <a:pt x="150" y="253"/>
                    <a:pt x="220" y="273"/>
                  </a:cubicBezTo>
                  <a:cubicBezTo>
                    <a:pt x="259" y="283"/>
                    <a:pt x="299" y="293"/>
                    <a:pt x="339" y="293"/>
                  </a:cubicBezTo>
                  <a:cubicBezTo>
                    <a:pt x="379" y="283"/>
                    <a:pt x="409" y="263"/>
                    <a:pt x="409" y="213"/>
                  </a:cubicBezTo>
                  <a:cubicBezTo>
                    <a:pt x="409" y="184"/>
                    <a:pt x="389" y="154"/>
                    <a:pt x="369" y="134"/>
                  </a:cubicBezTo>
                  <a:cubicBezTo>
                    <a:pt x="319" y="74"/>
                    <a:pt x="259" y="45"/>
                    <a:pt x="200" y="14"/>
                  </a:cubicBezTo>
                  <a:cubicBezTo>
                    <a:pt x="172" y="8"/>
                    <a:pt x="144" y="0"/>
                    <a:pt x="116"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2"/>
            <p:cNvSpPr/>
            <p:nvPr/>
          </p:nvSpPr>
          <p:spPr>
            <a:xfrm>
              <a:off x="1868413" y="1925168"/>
              <a:ext cx="39640" cy="27858"/>
            </a:xfrm>
            <a:custGeom>
              <a:avLst/>
              <a:gdLst/>
              <a:ahLst/>
              <a:cxnLst/>
              <a:rect l="l" t="t" r="r" b="b"/>
              <a:pathLst>
                <a:path w="757" h="532" extrusionOk="0">
                  <a:moveTo>
                    <a:pt x="140" y="1"/>
                  </a:moveTo>
                  <a:cubicBezTo>
                    <a:pt x="70" y="21"/>
                    <a:pt x="0" y="50"/>
                    <a:pt x="0" y="140"/>
                  </a:cubicBezTo>
                  <a:cubicBezTo>
                    <a:pt x="10" y="200"/>
                    <a:pt x="40" y="249"/>
                    <a:pt x="90" y="299"/>
                  </a:cubicBezTo>
                  <a:cubicBezTo>
                    <a:pt x="169" y="388"/>
                    <a:pt x="279" y="458"/>
                    <a:pt x="398" y="498"/>
                  </a:cubicBezTo>
                  <a:cubicBezTo>
                    <a:pt x="450" y="520"/>
                    <a:pt x="502" y="531"/>
                    <a:pt x="554" y="531"/>
                  </a:cubicBezTo>
                  <a:cubicBezTo>
                    <a:pt x="572" y="531"/>
                    <a:pt x="589" y="530"/>
                    <a:pt x="607" y="527"/>
                  </a:cubicBezTo>
                  <a:cubicBezTo>
                    <a:pt x="686" y="518"/>
                    <a:pt x="756" y="488"/>
                    <a:pt x="746" y="399"/>
                  </a:cubicBezTo>
                  <a:cubicBezTo>
                    <a:pt x="737" y="329"/>
                    <a:pt x="717" y="279"/>
                    <a:pt x="667" y="239"/>
                  </a:cubicBezTo>
                  <a:cubicBezTo>
                    <a:pt x="587" y="140"/>
                    <a:pt x="468" y="70"/>
                    <a:pt x="359" y="30"/>
                  </a:cubicBezTo>
                  <a:cubicBezTo>
                    <a:pt x="289" y="10"/>
                    <a:pt x="219" y="1"/>
                    <a:pt x="14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2"/>
            <p:cNvSpPr/>
            <p:nvPr/>
          </p:nvSpPr>
          <p:spPr>
            <a:xfrm>
              <a:off x="1860558" y="1982455"/>
              <a:ext cx="22465" cy="15710"/>
            </a:xfrm>
            <a:custGeom>
              <a:avLst/>
              <a:gdLst/>
              <a:ahLst/>
              <a:cxnLst/>
              <a:rect l="l" t="t" r="r" b="b"/>
              <a:pathLst>
                <a:path w="429" h="300" extrusionOk="0">
                  <a:moveTo>
                    <a:pt x="91" y="1"/>
                  </a:moveTo>
                  <a:cubicBezTo>
                    <a:pt x="41" y="10"/>
                    <a:pt x="1" y="30"/>
                    <a:pt x="11" y="80"/>
                  </a:cubicBezTo>
                  <a:cubicBezTo>
                    <a:pt x="11" y="110"/>
                    <a:pt x="31" y="140"/>
                    <a:pt x="51" y="170"/>
                  </a:cubicBezTo>
                  <a:cubicBezTo>
                    <a:pt x="100" y="220"/>
                    <a:pt x="170" y="259"/>
                    <a:pt x="230" y="279"/>
                  </a:cubicBezTo>
                  <a:cubicBezTo>
                    <a:pt x="270" y="299"/>
                    <a:pt x="310" y="299"/>
                    <a:pt x="349" y="299"/>
                  </a:cubicBezTo>
                  <a:cubicBezTo>
                    <a:pt x="399" y="289"/>
                    <a:pt x="429" y="269"/>
                    <a:pt x="429" y="220"/>
                  </a:cubicBezTo>
                  <a:cubicBezTo>
                    <a:pt x="429" y="189"/>
                    <a:pt x="409" y="160"/>
                    <a:pt x="389" y="130"/>
                  </a:cubicBezTo>
                  <a:cubicBezTo>
                    <a:pt x="339" y="80"/>
                    <a:pt x="270" y="41"/>
                    <a:pt x="210" y="21"/>
                  </a:cubicBezTo>
                  <a:cubicBezTo>
                    <a:pt x="170" y="1"/>
                    <a:pt x="131" y="1"/>
                    <a:pt x="91"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2"/>
            <p:cNvSpPr/>
            <p:nvPr/>
          </p:nvSpPr>
          <p:spPr>
            <a:xfrm>
              <a:off x="1897580" y="1965594"/>
              <a:ext cx="28172" cy="19742"/>
            </a:xfrm>
            <a:custGeom>
              <a:avLst/>
              <a:gdLst/>
              <a:ahLst/>
              <a:cxnLst/>
              <a:rect l="l" t="t" r="r" b="b"/>
              <a:pathLst>
                <a:path w="538" h="377" extrusionOk="0">
                  <a:moveTo>
                    <a:pt x="140" y="0"/>
                  </a:moveTo>
                  <a:cubicBezTo>
                    <a:pt x="127" y="0"/>
                    <a:pt x="113" y="2"/>
                    <a:pt x="100" y="5"/>
                  </a:cubicBezTo>
                  <a:cubicBezTo>
                    <a:pt x="50" y="14"/>
                    <a:pt x="0" y="34"/>
                    <a:pt x="0" y="94"/>
                  </a:cubicBezTo>
                  <a:cubicBezTo>
                    <a:pt x="10" y="144"/>
                    <a:pt x="30" y="184"/>
                    <a:pt x="60" y="213"/>
                  </a:cubicBezTo>
                  <a:cubicBezTo>
                    <a:pt x="120" y="273"/>
                    <a:pt x="199" y="332"/>
                    <a:pt x="279" y="352"/>
                  </a:cubicBezTo>
                  <a:cubicBezTo>
                    <a:pt x="315" y="367"/>
                    <a:pt x="352" y="376"/>
                    <a:pt x="388" y="376"/>
                  </a:cubicBezTo>
                  <a:cubicBezTo>
                    <a:pt x="401" y="376"/>
                    <a:pt x="415" y="375"/>
                    <a:pt x="428" y="372"/>
                  </a:cubicBezTo>
                  <a:cubicBezTo>
                    <a:pt x="487" y="372"/>
                    <a:pt x="538" y="343"/>
                    <a:pt x="527" y="283"/>
                  </a:cubicBezTo>
                  <a:cubicBezTo>
                    <a:pt x="527" y="233"/>
                    <a:pt x="507" y="203"/>
                    <a:pt x="478" y="164"/>
                  </a:cubicBezTo>
                  <a:cubicBezTo>
                    <a:pt x="418" y="104"/>
                    <a:pt x="328" y="54"/>
                    <a:pt x="249" y="24"/>
                  </a:cubicBezTo>
                  <a:cubicBezTo>
                    <a:pt x="213" y="10"/>
                    <a:pt x="176" y="0"/>
                    <a:pt x="14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2"/>
            <p:cNvSpPr/>
            <p:nvPr/>
          </p:nvSpPr>
          <p:spPr>
            <a:xfrm>
              <a:off x="1935074" y="1963185"/>
              <a:ext cx="27649" cy="19846"/>
            </a:xfrm>
            <a:custGeom>
              <a:avLst/>
              <a:gdLst/>
              <a:ahLst/>
              <a:cxnLst/>
              <a:rect l="l" t="t" r="r" b="b"/>
              <a:pathLst>
                <a:path w="528" h="379" extrusionOk="0">
                  <a:moveTo>
                    <a:pt x="100" y="0"/>
                  </a:moveTo>
                  <a:cubicBezTo>
                    <a:pt x="40" y="11"/>
                    <a:pt x="1" y="40"/>
                    <a:pt x="1" y="100"/>
                  </a:cubicBezTo>
                  <a:cubicBezTo>
                    <a:pt x="10" y="140"/>
                    <a:pt x="30" y="179"/>
                    <a:pt x="60" y="210"/>
                  </a:cubicBezTo>
                  <a:cubicBezTo>
                    <a:pt x="110" y="279"/>
                    <a:pt x="200" y="329"/>
                    <a:pt x="279" y="358"/>
                  </a:cubicBezTo>
                  <a:cubicBezTo>
                    <a:pt x="329" y="369"/>
                    <a:pt x="379" y="378"/>
                    <a:pt x="428" y="378"/>
                  </a:cubicBezTo>
                  <a:cubicBezTo>
                    <a:pt x="478" y="369"/>
                    <a:pt x="527" y="349"/>
                    <a:pt x="518" y="279"/>
                  </a:cubicBezTo>
                  <a:cubicBezTo>
                    <a:pt x="518" y="239"/>
                    <a:pt x="498" y="199"/>
                    <a:pt x="468" y="170"/>
                  </a:cubicBezTo>
                  <a:cubicBezTo>
                    <a:pt x="408" y="100"/>
                    <a:pt x="329" y="51"/>
                    <a:pt x="249" y="31"/>
                  </a:cubicBezTo>
                  <a:cubicBezTo>
                    <a:pt x="200" y="11"/>
                    <a:pt x="149" y="0"/>
                    <a:pt x="10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2"/>
            <p:cNvSpPr/>
            <p:nvPr/>
          </p:nvSpPr>
          <p:spPr>
            <a:xfrm>
              <a:off x="1950731" y="2004868"/>
              <a:ext cx="9897" cy="7069"/>
            </a:xfrm>
            <a:custGeom>
              <a:avLst/>
              <a:gdLst/>
              <a:ahLst/>
              <a:cxnLst/>
              <a:rect l="l" t="t" r="r" b="b"/>
              <a:pathLst>
                <a:path w="189" h="135" extrusionOk="0">
                  <a:moveTo>
                    <a:pt x="30" y="0"/>
                  </a:moveTo>
                  <a:cubicBezTo>
                    <a:pt x="10" y="0"/>
                    <a:pt x="0" y="10"/>
                    <a:pt x="0" y="30"/>
                  </a:cubicBezTo>
                  <a:cubicBezTo>
                    <a:pt x="0" y="50"/>
                    <a:pt x="10" y="60"/>
                    <a:pt x="20" y="70"/>
                  </a:cubicBezTo>
                  <a:cubicBezTo>
                    <a:pt x="40" y="100"/>
                    <a:pt x="69" y="119"/>
                    <a:pt x="100" y="130"/>
                  </a:cubicBezTo>
                  <a:cubicBezTo>
                    <a:pt x="113" y="130"/>
                    <a:pt x="121" y="134"/>
                    <a:pt x="132" y="134"/>
                  </a:cubicBezTo>
                  <a:cubicBezTo>
                    <a:pt x="137" y="134"/>
                    <a:pt x="142" y="133"/>
                    <a:pt x="149" y="130"/>
                  </a:cubicBezTo>
                  <a:cubicBezTo>
                    <a:pt x="169" y="130"/>
                    <a:pt x="189" y="119"/>
                    <a:pt x="189" y="100"/>
                  </a:cubicBezTo>
                  <a:cubicBezTo>
                    <a:pt x="189" y="80"/>
                    <a:pt x="179" y="70"/>
                    <a:pt x="169" y="60"/>
                  </a:cubicBezTo>
                  <a:cubicBezTo>
                    <a:pt x="149" y="40"/>
                    <a:pt x="119" y="20"/>
                    <a:pt x="89" y="10"/>
                  </a:cubicBezTo>
                  <a:cubicBezTo>
                    <a:pt x="69" y="0"/>
                    <a:pt x="49" y="0"/>
                    <a:pt x="3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2"/>
            <p:cNvSpPr/>
            <p:nvPr/>
          </p:nvSpPr>
          <p:spPr>
            <a:xfrm>
              <a:off x="1901770" y="2002773"/>
              <a:ext cx="10944" cy="7331"/>
            </a:xfrm>
            <a:custGeom>
              <a:avLst/>
              <a:gdLst/>
              <a:ahLst/>
              <a:cxnLst/>
              <a:rect l="l" t="t" r="r" b="b"/>
              <a:pathLst>
                <a:path w="209" h="140" extrusionOk="0">
                  <a:moveTo>
                    <a:pt x="40" y="0"/>
                  </a:moveTo>
                  <a:cubicBezTo>
                    <a:pt x="20" y="0"/>
                    <a:pt x="0" y="11"/>
                    <a:pt x="0" y="40"/>
                  </a:cubicBezTo>
                  <a:cubicBezTo>
                    <a:pt x="10" y="50"/>
                    <a:pt x="20" y="70"/>
                    <a:pt x="30" y="80"/>
                  </a:cubicBezTo>
                  <a:cubicBezTo>
                    <a:pt x="49" y="100"/>
                    <a:pt x="80" y="120"/>
                    <a:pt x="109" y="130"/>
                  </a:cubicBezTo>
                  <a:cubicBezTo>
                    <a:pt x="129" y="140"/>
                    <a:pt x="149" y="140"/>
                    <a:pt x="169" y="140"/>
                  </a:cubicBezTo>
                  <a:cubicBezTo>
                    <a:pt x="189" y="140"/>
                    <a:pt x="209" y="130"/>
                    <a:pt x="209" y="110"/>
                  </a:cubicBezTo>
                  <a:cubicBezTo>
                    <a:pt x="209" y="90"/>
                    <a:pt x="199" y="70"/>
                    <a:pt x="189" y="60"/>
                  </a:cubicBezTo>
                  <a:cubicBezTo>
                    <a:pt x="169" y="40"/>
                    <a:pt x="129" y="20"/>
                    <a:pt x="100" y="11"/>
                  </a:cubicBezTo>
                  <a:cubicBezTo>
                    <a:pt x="80" y="0"/>
                    <a:pt x="60" y="0"/>
                    <a:pt x="4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2"/>
            <p:cNvSpPr/>
            <p:nvPr/>
          </p:nvSpPr>
          <p:spPr>
            <a:xfrm>
              <a:off x="1877263" y="2017121"/>
              <a:ext cx="19323" cy="13510"/>
            </a:xfrm>
            <a:custGeom>
              <a:avLst/>
              <a:gdLst/>
              <a:ahLst/>
              <a:cxnLst/>
              <a:rect l="l" t="t" r="r" b="b"/>
              <a:pathLst>
                <a:path w="369" h="258" extrusionOk="0">
                  <a:moveTo>
                    <a:pt x="103" y="1"/>
                  </a:moveTo>
                  <a:cubicBezTo>
                    <a:pt x="92" y="1"/>
                    <a:pt x="82" y="2"/>
                    <a:pt x="70" y="5"/>
                  </a:cubicBezTo>
                  <a:cubicBezTo>
                    <a:pt x="30" y="5"/>
                    <a:pt x="0" y="25"/>
                    <a:pt x="0" y="65"/>
                  </a:cubicBezTo>
                  <a:cubicBezTo>
                    <a:pt x="11" y="95"/>
                    <a:pt x="20" y="124"/>
                    <a:pt x="40" y="144"/>
                  </a:cubicBezTo>
                  <a:cubicBezTo>
                    <a:pt x="80" y="194"/>
                    <a:pt x="139" y="224"/>
                    <a:pt x="199" y="244"/>
                  </a:cubicBezTo>
                  <a:cubicBezTo>
                    <a:pt x="221" y="251"/>
                    <a:pt x="242" y="258"/>
                    <a:pt x="266" y="258"/>
                  </a:cubicBezTo>
                  <a:cubicBezTo>
                    <a:pt x="276" y="258"/>
                    <a:pt x="287" y="257"/>
                    <a:pt x="299" y="254"/>
                  </a:cubicBezTo>
                  <a:cubicBezTo>
                    <a:pt x="338" y="254"/>
                    <a:pt x="369" y="234"/>
                    <a:pt x="369" y="194"/>
                  </a:cubicBezTo>
                  <a:cubicBezTo>
                    <a:pt x="358" y="164"/>
                    <a:pt x="349" y="135"/>
                    <a:pt x="329" y="115"/>
                  </a:cubicBezTo>
                  <a:cubicBezTo>
                    <a:pt x="289" y="65"/>
                    <a:pt x="229" y="35"/>
                    <a:pt x="179" y="15"/>
                  </a:cubicBezTo>
                  <a:cubicBezTo>
                    <a:pt x="151" y="8"/>
                    <a:pt x="128" y="1"/>
                    <a:pt x="103"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2"/>
            <p:cNvSpPr/>
            <p:nvPr/>
          </p:nvSpPr>
          <p:spPr>
            <a:xfrm>
              <a:off x="1924653" y="2022043"/>
              <a:ext cx="16757" cy="11730"/>
            </a:xfrm>
            <a:custGeom>
              <a:avLst/>
              <a:gdLst/>
              <a:ahLst/>
              <a:cxnLst/>
              <a:rect l="l" t="t" r="r" b="b"/>
              <a:pathLst>
                <a:path w="320" h="224" extrusionOk="0">
                  <a:moveTo>
                    <a:pt x="60" y="1"/>
                  </a:moveTo>
                  <a:cubicBezTo>
                    <a:pt x="30" y="10"/>
                    <a:pt x="1" y="21"/>
                    <a:pt x="1" y="60"/>
                  </a:cubicBezTo>
                  <a:cubicBezTo>
                    <a:pt x="10" y="90"/>
                    <a:pt x="21" y="110"/>
                    <a:pt x="30" y="130"/>
                  </a:cubicBezTo>
                  <a:cubicBezTo>
                    <a:pt x="70" y="169"/>
                    <a:pt x="120" y="200"/>
                    <a:pt x="169" y="209"/>
                  </a:cubicBezTo>
                  <a:cubicBezTo>
                    <a:pt x="184" y="217"/>
                    <a:pt x="203" y="224"/>
                    <a:pt x="227" y="224"/>
                  </a:cubicBezTo>
                  <a:cubicBezTo>
                    <a:pt x="237" y="224"/>
                    <a:pt x="248" y="222"/>
                    <a:pt x="259" y="220"/>
                  </a:cubicBezTo>
                  <a:cubicBezTo>
                    <a:pt x="289" y="220"/>
                    <a:pt x="319" y="209"/>
                    <a:pt x="309" y="169"/>
                  </a:cubicBezTo>
                  <a:cubicBezTo>
                    <a:pt x="309" y="140"/>
                    <a:pt x="299" y="120"/>
                    <a:pt x="279" y="100"/>
                  </a:cubicBezTo>
                  <a:cubicBezTo>
                    <a:pt x="249" y="60"/>
                    <a:pt x="200" y="30"/>
                    <a:pt x="150" y="21"/>
                  </a:cubicBezTo>
                  <a:cubicBezTo>
                    <a:pt x="120" y="10"/>
                    <a:pt x="90" y="1"/>
                    <a:pt x="6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2"/>
            <p:cNvSpPr/>
            <p:nvPr/>
          </p:nvSpPr>
          <p:spPr>
            <a:xfrm>
              <a:off x="1954868" y="1943391"/>
              <a:ext cx="12568" cy="8902"/>
            </a:xfrm>
            <a:custGeom>
              <a:avLst/>
              <a:gdLst/>
              <a:ahLst/>
              <a:cxnLst/>
              <a:rect l="l" t="t" r="r" b="b"/>
              <a:pathLst>
                <a:path w="240" h="170" extrusionOk="0">
                  <a:moveTo>
                    <a:pt x="50" y="0"/>
                  </a:moveTo>
                  <a:cubicBezTo>
                    <a:pt x="21" y="0"/>
                    <a:pt x="1" y="11"/>
                    <a:pt x="1" y="40"/>
                  </a:cubicBezTo>
                  <a:cubicBezTo>
                    <a:pt x="10" y="60"/>
                    <a:pt x="21" y="80"/>
                    <a:pt x="30" y="90"/>
                  </a:cubicBezTo>
                  <a:cubicBezTo>
                    <a:pt x="60" y="120"/>
                    <a:pt x="90" y="140"/>
                    <a:pt x="130" y="160"/>
                  </a:cubicBezTo>
                  <a:cubicBezTo>
                    <a:pt x="149" y="170"/>
                    <a:pt x="180" y="170"/>
                    <a:pt x="200" y="170"/>
                  </a:cubicBezTo>
                  <a:cubicBezTo>
                    <a:pt x="219" y="160"/>
                    <a:pt x="239" y="150"/>
                    <a:pt x="239" y="120"/>
                  </a:cubicBezTo>
                  <a:cubicBezTo>
                    <a:pt x="239" y="100"/>
                    <a:pt x="229" y="90"/>
                    <a:pt x="219" y="70"/>
                  </a:cubicBezTo>
                  <a:cubicBezTo>
                    <a:pt x="189" y="40"/>
                    <a:pt x="149" y="20"/>
                    <a:pt x="120" y="11"/>
                  </a:cubicBezTo>
                  <a:cubicBezTo>
                    <a:pt x="100" y="0"/>
                    <a:pt x="70" y="0"/>
                    <a:pt x="5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2"/>
            <p:cNvSpPr/>
            <p:nvPr/>
          </p:nvSpPr>
          <p:spPr>
            <a:xfrm>
              <a:off x="1900146" y="1898095"/>
              <a:ext cx="14662" cy="10159"/>
            </a:xfrm>
            <a:custGeom>
              <a:avLst/>
              <a:gdLst/>
              <a:ahLst/>
              <a:cxnLst/>
              <a:rect l="l" t="t" r="r" b="b"/>
              <a:pathLst>
                <a:path w="280" h="194" extrusionOk="0">
                  <a:moveTo>
                    <a:pt x="61" y="0"/>
                  </a:moveTo>
                  <a:cubicBezTo>
                    <a:pt x="31" y="10"/>
                    <a:pt x="1" y="20"/>
                    <a:pt x="11" y="50"/>
                  </a:cubicBezTo>
                  <a:cubicBezTo>
                    <a:pt x="11" y="70"/>
                    <a:pt x="21" y="90"/>
                    <a:pt x="41" y="109"/>
                  </a:cubicBezTo>
                  <a:cubicBezTo>
                    <a:pt x="61" y="140"/>
                    <a:pt x="111" y="169"/>
                    <a:pt x="150" y="179"/>
                  </a:cubicBezTo>
                  <a:cubicBezTo>
                    <a:pt x="164" y="186"/>
                    <a:pt x="183" y="193"/>
                    <a:pt x="204" y="193"/>
                  </a:cubicBezTo>
                  <a:cubicBezTo>
                    <a:pt x="212" y="193"/>
                    <a:pt x="221" y="192"/>
                    <a:pt x="230" y="189"/>
                  </a:cubicBezTo>
                  <a:cubicBezTo>
                    <a:pt x="259" y="189"/>
                    <a:pt x="279" y="179"/>
                    <a:pt x="279" y="149"/>
                  </a:cubicBezTo>
                  <a:cubicBezTo>
                    <a:pt x="270" y="120"/>
                    <a:pt x="259" y="100"/>
                    <a:pt x="250" y="90"/>
                  </a:cubicBezTo>
                  <a:cubicBezTo>
                    <a:pt x="220" y="50"/>
                    <a:pt x="180" y="30"/>
                    <a:pt x="131" y="10"/>
                  </a:cubicBezTo>
                  <a:cubicBezTo>
                    <a:pt x="111" y="0"/>
                    <a:pt x="80" y="0"/>
                    <a:pt x="61"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2"/>
            <p:cNvSpPr/>
            <p:nvPr/>
          </p:nvSpPr>
          <p:spPr>
            <a:xfrm>
              <a:off x="1854327" y="1961614"/>
              <a:ext cx="14139" cy="9949"/>
            </a:xfrm>
            <a:custGeom>
              <a:avLst/>
              <a:gdLst/>
              <a:ahLst/>
              <a:cxnLst/>
              <a:rect l="l" t="t" r="r" b="b"/>
              <a:pathLst>
                <a:path w="270" h="190" extrusionOk="0">
                  <a:moveTo>
                    <a:pt x="51" y="1"/>
                  </a:moveTo>
                  <a:cubicBezTo>
                    <a:pt x="20" y="10"/>
                    <a:pt x="1" y="21"/>
                    <a:pt x="1" y="50"/>
                  </a:cubicBezTo>
                  <a:cubicBezTo>
                    <a:pt x="1" y="70"/>
                    <a:pt x="11" y="90"/>
                    <a:pt x="31" y="110"/>
                  </a:cubicBezTo>
                  <a:cubicBezTo>
                    <a:pt x="60" y="140"/>
                    <a:pt x="100" y="170"/>
                    <a:pt x="140" y="180"/>
                  </a:cubicBezTo>
                  <a:cubicBezTo>
                    <a:pt x="170" y="190"/>
                    <a:pt x="190" y="190"/>
                    <a:pt x="219" y="190"/>
                  </a:cubicBezTo>
                  <a:cubicBezTo>
                    <a:pt x="250" y="190"/>
                    <a:pt x="269" y="170"/>
                    <a:pt x="269" y="140"/>
                  </a:cubicBezTo>
                  <a:lnTo>
                    <a:pt x="239" y="81"/>
                  </a:lnTo>
                  <a:cubicBezTo>
                    <a:pt x="210" y="50"/>
                    <a:pt x="170" y="30"/>
                    <a:pt x="130" y="10"/>
                  </a:cubicBezTo>
                  <a:cubicBezTo>
                    <a:pt x="100" y="1"/>
                    <a:pt x="80" y="1"/>
                    <a:pt x="51"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2"/>
            <p:cNvSpPr/>
            <p:nvPr/>
          </p:nvSpPr>
          <p:spPr>
            <a:xfrm>
              <a:off x="1956439" y="1921503"/>
              <a:ext cx="9949" cy="7331"/>
            </a:xfrm>
            <a:custGeom>
              <a:avLst/>
              <a:gdLst/>
              <a:ahLst/>
              <a:cxnLst/>
              <a:rect l="l" t="t" r="r" b="b"/>
              <a:pathLst>
                <a:path w="190" h="140" extrusionOk="0">
                  <a:moveTo>
                    <a:pt x="30" y="1"/>
                  </a:moveTo>
                  <a:cubicBezTo>
                    <a:pt x="10" y="11"/>
                    <a:pt x="0" y="11"/>
                    <a:pt x="0" y="40"/>
                  </a:cubicBezTo>
                  <a:cubicBezTo>
                    <a:pt x="0" y="51"/>
                    <a:pt x="10" y="71"/>
                    <a:pt x="20" y="80"/>
                  </a:cubicBezTo>
                  <a:cubicBezTo>
                    <a:pt x="40" y="100"/>
                    <a:pt x="70" y="120"/>
                    <a:pt x="100" y="130"/>
                  </a:cubicBezTo>
                  <a:cubicBezTo>
                    <a:pt x="119" y="140"/>
                    <a:pt x="130" y="140"/>
                    <a:pt x="150" y="140"/>
                  </a:cubicBezTo>
                  <a:cubicBezTo>
                    <a:pt x="170" y="130"/>
                    <a:pt x="189" y="130"/>
                    <a:pt x="189" y="100"/>
                  </a:cubicBezTo>
                  <a:cubicBezTo>
                    <a:pt x="189" y="91"/>
                    <a:pt x="179" y="71"/>
                    <a:pt x="170" y="60"/>
                  </a:cubicBezTo>
                  <a:cubicBezTo>
                    <a:pt x="150" y="40"/>
                    <a:pt x="119" y="21"/>
                    <a:pt x="90" y="11"/>
                  </a:cubicBezTo>
                  <a:cubicBezTo>
                    <a:pt x="70" y="1"/>
                    <a:pt x="50" y="1"/>
                    <a:pt x="3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2"/>
            <p:cNvSpPr/>
            <p:nvPr/>
          </p:nvSpPr>
          <p:spPr>
            <a:xfrm>
              <a:off x="1963194" y="1991305"/>
              <a:ext cx="18275" cy="12777"/>
            </a:xfrm>
            <a:custGeom>
              <a:avLst/>
              <a:gdLst/>
              <a:ahLst/>
              <a:cxnLst/>
              <a:rect l="l" t="t" r="r" b="b"/>
              <a:pathLst>
                <a:path w="349" h="244" extrusionOk="0">
                  <a:moveTo>
                    <a:pt x="60" y="1"/>
                  </a:moveTo>
                  <a:cubicBezTo>
                    <a:pt x="30" y="11"/>
                    <a:pt x="1" y="20"/>
                    <a:pt x="1" y="60"/>
                  </a:cubicBezTo>
                  <a:cubicBezTo>
                    <a:pt x="1" y="90"/>
                    <a:pt x="21" y="120"/>
                    <a:pt x="41" y="140"/>
                  </a:cubicBezTo>
                  <a:cubicBezTo>
                    <a:pt x="70" y="180"/>
                    <a:pt x="130" y="210"/>
                    <a:pt x="180" y="230"/>
                  </a:cubicBezTo>
                  <a:cubicBezTo>
                    <a:pt x="201" y="236"/>
                    <a:pt x="226" y="244"/>
                    <a:pt x="251" y="244"/>
                  </a:cubicBezTo>
                  <a:cubicBezTo>
                    <a:pt x="261" y="244"/>
                    <a:pt x="270" y="242"/>
                    <a:pt x="279" y="239"/>
                  </a:cubicBezTo>
                  <a:cubicBezTo>
                    <a:pt x="309" y="239"/>
                    <a:pt x="349" y="219"/>
                    <a:pt x="339" y="180"/>
                  </a:cubicBezTo>
                  <a:cubicBezTo>
                    <a:pt x="339" y="150"/>
                    <a:pt x="329" y="130"/>
                    <a:pt x="309" y="110"/>
                  </a:cubicBezTo>
                  <a:cubicBezTo>
                    <a:pt x="269" y="71"/>
                    <a:pt x="209" y="31"/>
                    <a:pt x="160" y="11"/>
                  </a:cubicBezTo>
                  <a:cubicBezTo>
                    <a:pt x="130" y="1"/>
                    <a:pt x="100" y="1"/>
                    <a:pt x="6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2"/>
            <p:cNvSpPr/>
            <p:nvPr/>
          </p:nvSpPr>
          <p:spPr>
            <a:xfrm>
              <a:off x="2566386" y="1756919"/>
              <a:ext cx="534961" cy="329795"/>
            </a:xfrm>
            <a:custGeom>
              <a:avLst/>
              <a:gdLst/>
              <a:ahLst/>
              <a:cxnLst/>
              <a:rect l="l" t="t" r="r" b="b"/>
              <a:pathLst>
                <a:path w="10216" h="6298" extrusionOk="0">
                  <a:moveTo>
                    <a:pt x="10076" y="0"/>
                  </a:moveTo>
                  <a:cubicBezTo>
                    <a:pt x="10047" y="0"/>
                    <a:pt x="10016" y="20"/>
                    <a:pt x="9996" y="51"/>
                  </a:cubicBezTo>
                  <a:cubicBezTo>
                    <a:pt x="9778" y="557"/>
                    <a:pt x="9459" y="1055"/>
                    <a:pt x="8992" y="1671"/>
                  </a:cubicBezTo>
                  <a:cubicBezTo>
                    <a:pt x="8833" y="1881"/>
                    <a:pt x="8664" y="2080"/>
                    <a:pt x="8504" y="2279"/>
                  </a:cubicBezTo>
                  <a:lnTo>
                    <a:pt x="8485" y="2299"/>
                  </a:lnTo>
                  <a:cubicBezTo>
                    <a:pt x="8226" y="2617"/>
                    <a:pt x="7958" y="2945"/>
                    <a:pt x="7719" y="3283"/>
                  </a:cubicBezTo>
                  <a:cubicBezTo>
                    <a:pt x="7500" y="3592"/>
                    <a:pt x="7321" y="3870"/>
                    <a:pt x="7182" y="4149"/>
                  </a:cubicBezTo>
                  <a:cubicBezTo>
                    <a:pt x="7023" y="4457"/>
                    <a:pt x="6903" y="4785"/>
                    <a:pt x="6813" y="5104"/>
                  </a:cubicBezTo>
                  <a:cubicBezTo>
                    <a:pt x="6754" y="5352"/>
                    <a:pt x="6704" y="5601"/>
                    <a:pt x="6685" y="5869"/>
                  </a:cubicBezTo>
                  <a:cubicBezTo>
                    <a:pt x="6634" y="5879"/>
                    <a:pt x="6605" y="5929"/>
                    <a:pt x="6595" y="5979"/>
                  </a:cubicBezTo>
                  <a:cubicBezTo>
                    <a:pt x="6426" y="5591"/>
                    <a:pt x="6217" y="5232"/>
                    <a:pt x="5998" y="4894"/>
                  </a:cubicBezTo>
                  <a:cubicBezTo>
                    <a:pt x="5739" y="4516"/>
                    <a:pt x="5451" y="4158"/>
                    <a:pt x="5123" y="3840"/>
                  </a:cubicBezTo>
                  <a:cubicBezTo>
                    <a:pt x="5003" y="3711"/>
                    <a:pt x="4874" y="3592"/>
                    <a:pt x="4755" y="3492"/>
                  </a:cubicBezTo>
                  <a:cubicBezTo>
                    <a:pt x="4645" y="3402"/>
                    <a:pt x="4526" y="3313"/>
                    <a:pt x="4386" y="3203"/>
                  </a:cubicBezTo>
                  <a:cubicBezTo>
                    <a:pt x="4118" y="3015"/>
                    <a:pt x="3840" y="2825"/>
                    <a:pt x="3511" y="2637"/>
                  </a:cubicBezTo>
                  <a:cubicBezTo>
                    <a:pt x="2914" y="2288"/>
                    <a:pt x="2308" y="2010"/>
                    <a:pt x="1721" y="1801"/>
                  </a:cubicBezTo>
                  <a:cubicBezTo>
                    <a:pt x="1413" y="1691"/>
                    <a:pt x="1124" y="1622"/>
                    <a:pt x="856" y="1572"/>
                  </a:cubicBezTo>
                  <a:cubicBezTo>
                    <a:pt x="677" y="1543"/>
                    <a:pt x="507" y="1523"/>
                    <a:pt x="358" y="1523"/>
                  </a:cubicBezTo>
                  <a:cubicBezTo>
                    <a:pt x="268" y="1523"/>
                    <a:pt x="169" y="1532"/>
                    <a:pt x="89" y="1543"/>
                  </a:cubicBezTo>
                  <a:cubicBezTo>
                    <a:pt x="50" y="1543"/>
                    <a:pt x="20" y="1582"/>
                    <a:pt x="10" y="1612"/>
                  </a:cubicBezTo>
                  <a:cubicBezTo>
                    <a:pt x="0" y="1642"/>
                    <a:pt x="10" y="1691"/>
                    <a:pt x="40" y="1711"/>
                  </a:cubicBezTo>
                  <a:cubicBezTo>
                    <a:pt x="308" y="1940"/>
                    <a:pt x="557" y="2199"/>
                    <a:pt x="766" y="2418"/>
                  </a:cubicBezTo>
                  <a:cubicBezTo>
                    <a:pt x="1015" y="2677"/>
                    <a:pt x="1254" y="2945"/>
                    <a:pt x="1462" y="3183"/>
                  </a:cubicBezTo>
                  <a:lnTo>
                    <a:pt x="1572" y="3303"/>
                  </a:lnTo>
                  <a:cubicBezTo>
                    <a:pt x="1990" y="3771"/>
                    <a:pt x="2417" y="4248"/>
                    <a:pt x="2875" y="4675"/>
                  </a:cubicBezTo>
                  <a:cubicBezTo>
                    <a:pt x="3432" y="5193"/>
                    <a:pt x="3959" y="5561"/>
                    <a:pt x="4486" y="5800"/>
                  </a:cubicBezTo>
                  <a:cubicBezTo>
                    <a:pt x="4795" y="5939"/>
                    <a:pt x="5113" y="6039"/>
                    <a:pt x="5441" y="6108"/>
                  </a:cubicBezTo>
                  <a:cubicBezTo>
                    <a:pt x="5710" y="6158"/>
                    <a:pt x="5998" y="6187"/>
                    <a:pt x="6296" y="6187"/>
                  </a:cubicBezTo>
                  <a:lnTo>
                    <a:pt x="6376" y="6187"/>
                  </a:lnTo>
                  <a:cubicBezTo>
                    <a:pt x="6376" y="6187"/>
                    <a:pt x="6386" y="6198"/>
                    <a:pt x="6386" y="6207"/>
                  </a:cubicBezTo>
                  <a:cubicBezTo>
                    <a:pt x="6386" y="6207"/>
                    <a:pt x="6386" y="6218"/>
                    <a:pt x="6396" y="6227"/>
                  </a:cubicBezTo>
                  <a:cubicBezTo>
                    <a:pt x="6406" y="6247"/>
                    <a:pt x="6426" y="6267"/>
                    <a:pt x="6446" y="6277"/>
                  </a:cubicBezTo>
                  <a:cubicBezTo>
                    <a:pt x="6466" y="6297"/>
                    <a:pt x="6495" y="6297"/>
                    <a:pt x="6515" y="6297"/>
                  </a:cubicBezTo>
                  <a:lnTo>
                    <a:pt x="6555" y="6297"/>
                  </a:lnTo>
                  <a:cubicBezTo>
                    <a:pt x="6595" y="6287"/>
                    <a:pt x="6625" y="6257"/>
                    <a:pt x="6645" y="6227"/>
                  </a:cubicBezTo>
                  <a:cubicBezTo>
                    <a:pt x="6654" y="6207"/>
                    <a:pt x="6665" y="6178"/>
                    <a:pt x="6665" y="6158"/>
                  </a:cubicBezTo>
                  <a:cubicBezTo>
                    <a:pt x="6665" y="6138"/>
                    <a:pt x="6665" y="6128"/>
                    <a:pt x="6654" y="6108"/>
                  </a:cubicBezTo>
                  <a:lnTo>
                    <a:pt x="6654" y="6108"/>
                  </a:lnTo>
                  <a:cubicBezTo>
                    <a:pt x="6665" y="6118"/>
                    <a:pt x="6665" y="6118"/>
                    <a:pt x="6674" y="6118"/>
                  </a:cubicBezTo>
                  <a:lnTo>
                    <a:pt x="6674" y="6227"/>
                  </a:lnTo>
                  <a:cubicBezTo>
                    <a:pt x="6674" y="6257"/>
                    <a:pt x="6694" y="6277"/>
                    <a:pt x="6724" y="6277"/>
                  </a:cubicBezTo>
                  <a:cubicBezTo>
                    <a:pt x="6754" y="6277"/>
                    <a:pt x="6784" y="6257"/>
                    <a:pt x="6784" y="6227"/>
                  </a:cubicBezTo>
                  <a:lnTo>
                    <a:pt x="6784" y="6158"/>
                  </a:lnTo>
                  <a:lnTo>
                    <a:pt x="6784" y="6118"/>
                  </a:lnTo>
                  <a:cubicBezTo>
                    <a:pt x="7162" y="6008"/>
                    <a:pt x="7490" y="5889"/>
                    <a:pt x="7808" y="5730"/>
                  </a:cubicBezTo>
                  <a:cubicBezTo>
                    <a:pt x="8097" y="5591"/>
                    <a:pt x="8376" y="5412"/>
                    <a:pt x="8634" y="5193"/>
                  </a:cubicBezTo>
                  <a:cubicBezTo>
                    <a:pt x="8863" y="5014"/>
                    <a:pt x="9072" y="4785"/>
                    <a:pt x="9271" y="4536"/>
                  </a:cubicBezTo>
                  <a:cubicBezTo>
                    <a:pt x="9439" y="4317"/>
                    <a:pt x="9589" y="4059"/>
                    <a:pt x="9718" y="3780"/>
                  </a:cubicBezTo>
                  <a:cubicBezTo>
                    <a:pt x="9828" y="3542"/>
                    <a:pt x="9927" y="3263"/>
                    <a:pt x="10007" y="2975"/>
                  </a:cubicBezTo>
                  <a:cubicBezTo>
                    <a:pt x="10076" y="2706"/>
                    <a:pt x="10126" y="2418"/>
                    <a:pt x="10166" y="2069"/>
                  </a:cubicBezTo>
                  <a:cubicBezTo>
                    <a:pt x="10195" y="1771"/>
                    <a:pt x="10215" y="1463"/>
                    <a:pt x="10215" y="1125"/>
                  </a:cubicBezTo>
                  <a:cubicBezTo>
                    <a:pt x="10215" y="955"/>
                    <a:pt x="10215" y="796"/>
                    <a:pt x="10206" y="617"/>
                  </a:cubicBezTo>
                  <a:cubicBezTo>
                    <a:pt x="10206" y="528"/>
                    <a:pt x="10195" y="438"/>
                    <a:pt x="10195" y="359"/>
                  </a:cubicBezTo>
                  <a:lnTo>
                    <a:pt x="10166" y="90"/>
                  </a:lnTo>
                  <a:cubicBezTo>
                    <a:pt x="10166" y="51"/>
                    <a:pt x="10146" y="20"/>
                    <a:pt x="10106" y="11"/>
                  </a:cubicBezTo>
                  <a:cubicBezTo>
                    <a:pt x="10096" y="0"/>
                    <a:pt x="10086" y="0"/>
                    <a:pt x="10076" y="0"/>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2"/>
            <p:cNvSpPr/>
            <p:nvPr/>
          </p:nvSpPr>
          <p:spPr>
            <a:xfrm>
              <a:off x="2590841" y="1847563"/>
              <a:ext cx="320893" cy="224855"/>
            </a:xfrm>
            <a:custGeom>
              <a:avLst/>
              <a:gdLst/>
              <a:ahLst/>
              <a:cxnLst/>
              <a:rect l="l" t="t" r="r" b="b"/>
              <a:pathLst>
                <a:path w="6128" h="4294" extrusionOk="0">
                  <a:moveTo>
                    <a:pt x="40" y="0"/>
                  </a:moveTo>
                  <a:cubicBezTo>
                    <a:pt x="31" y="0"/>
                    <a:pt x="11" y="11"/>
                    <a:pt x="11" y="20"/>
                  </a:cubicBezTo>
                  <a:cubicBezTo>
                    <a:pt x="0" y="40"/>
                    <a:pt x="0" y="60"/>
                    <a:pt x="20" y="80"/>
                  </a:cubicBezTo>
                  <a:cubicBezTo>
                    <a:pt x="438" y="309"/>
                    <a:pt x="856" y="568"/>
                    <a:pt x="1254" y="846"/>
                  </a:cubicBezTo>
                  <a:cubicBezTo>
                    <a:pt x="1652" y="1125"/>
                    <a:pt x="2040" y="1423"/>
                    <a:pt x="2418" y="1721"/>
                  </a:cubicBezTo>
                  <a:cubicBezTo>
                    <a:pt x="2805" y="2029"/>
                    <a:pt x="3183" y="2338"/>
                    <a:pt x="3552" y="2646"/>
                  </a:cubicBezTo>
                  <a:cubicBezTo>
                    <a:pt x="3731" y="2805"/>
                    <a:pt x="3910" y="2955"/>
                    <a:pt x="4098" y="3104"/>
                  </a:cubicBezTo>
                  <a:cubicBezTo>
                    <a:pt x="4268" y="3253"/>
                    <a:pt x="4447" y="3402"/>
                    <a:pt x="4636" y="3532"/>
                  </a:cubicBezTo>
                  <a:cubicBezTo>
                    <a:pt x="4835" y="3691"/>
                    <a:pt x="5044" y="3830"/>
                    <a:pt x="5272" y="3959"/>
                  </a:cubicBezTo>
                  <a:cubicBezTo>
                    <a:pt x="5501" y="4098"/>
                    <a:pt x="5740" y="4208"/>
                    <a:pt x="5999" y="4288"/>
                  </a:cubicBezTo>
                  <a:cubicBezTo>
                    <a:pt x="6007" y="4292"/>
                    <a:pt x="6017" y="4294"/>
                    <a:pt x="6027" y="4294"/>
                  </a:cubicBezTo>
                  <a:cubicBezTo>
                    <a:pt x="6041" y="4294"/>
                    <a:pt x="6056" y="4289"/>
                    <a:pt x="6068" y="4277"/>
                  </a:cubicBezTo>
                  <a:cubicBezTo>
                    <a:pt x="6088" y="4268"/>
                    <a:pt x="6108" y="4248"/>
                    <a:pt x="6118" y="4228"/>
                  </a:cubicBezTo>
                  <a:cubicBezTo>
                    <a:pt x="6128" y="4208"/>
                    <a:pt x="6128" y="4178"/>
                    <a:pt x="6118" y="4158"/>
                  </a:cubicBezTo>
                  <a:cubicBezTo>
                    <a:pt x="6108" y="4129"/>
                    <a:pt x="6088" y="4118"/>
                    <a:pt x="6058" y="4109"/>
                  </a:cubicBezTo>
                  <a:cubicBezTo>
                    <a:pt x="5968" y="4069"/>
                    <a:pt x="5869" y="4029"/>
                    <a:pt x="5780" y="3979"/>
                  </a:cubicBezTo>
                  <a:cubicBezTo>
                    <a:pt x="5690" y="3939"/>
                    <a:pt x="5601" y="3899"/>
                    <a:pt x="5511" y="3850"/>
                  </a:cubicBezTo>
                  <a:cubicBezTo>
                    <a:pt x="5312" y="3751"/>
                    <a:pt x="5133" y="3641"/>
                    <a:pt x="4944" y="3512"/>
                  </a:cubicBezTo>
                  <a:cubicBezTo>
                    <a:pt x="4755" y="3392"/>
                    <a:pt x="4576" y="3253"/>
                    <a:pt x="4397" y="3114"/>
                  </a:cubicBezTo>
                  <a:cubicBezTo>
                    <a:pt x="4208" y="2975"/>
                    <a:pt x="4029" y="2825"/>
                    <a:pt x="3850" y="2686"/>
                  </a:cubicBezTo>
                  <a:cubicBezTo>
                    <a:pt x="3661" y="2537"/>
                    <a:pt x="3462" y="2378"/>
                    <a:pt x="3273" y="2228"/>
                  </a:cubicBezTo>
                  <a:cubicBezTo>
                    <a:pt x="2895" y="1930"/>
                    <a:pt x="2507" y="1631"/>
                    <a:pt x="2119" y="1343"/>
                  </a:cubicBezTo>
                  <a:cubicBezTo>
                    <a:pt x="1731" y="1045"/>
                    <a:pt x="1324" y="776"/>
                    <a:pt x="915" y="508"/>
                  </a:cubicBezTo>
                  <a:cubicBezTo>
                    <a:pt x="637" y="338"/>
                    <a:pt x="349" y="170"/>
                    <a:pt x="60" y="11"/>
                  </a:cubicBezTo>
                  <a:cubicBezTo>
                    <a:pt x="51" y="11"/>
                    <a:pt x="51" y="0"/>
                    <a:pt x="4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2"/>
            <p:cNvSpPr/>
            <p:nvPr/>
          </p:nvSpPr>
          <p:spPr>
            <a:xfrm>
              <a:off x="2907020" y="1791847"/>
              <a:ext cx="179717" cy="283033"/>
            </a:xfrm>
            <a:custGeom>
              <a:avLst/>
              <a:gdLst/>
              <a:ahLst/>
              <a:cxnLst/>
              <a:rect l="l" t="t" r="r" b="b"/>
              <a:pathLst>
                <a:path w="3432" h="5405" extrusionOk="0">
                  <a:moveTo>
                    <a:pt x="3392" y="0"/>
                  </a:moveTo>
                  <a:cubicBezTo>
                    <a:pt x="3372" y="0"/>
                    <a:pt x="3363" y="10"/>
                    <a:pt x="3352" y="30"/>
                  </a:cubicBezTo>
                  <a:cubicBezTo>
                    <a:pt x="3173" y="487"/>
                    <a:pt x="2974" y="935"/>
                    <a:pt x="2746" y="1382"/>
                  </a:cubicBezTo>
                  <a:cubicBezTo>
                    <a:pt x="2646" y="1592"/>
                    <a:pt x="2537" y="1800"/>
                    <a:pt x="2417" y="2010"/>
                  </a:cubicBezTo>
                  <a:cubicBezTo>
                    <a:pt x="2298" y="2218"/>
                    <a:pt x="2169" y="2427"/>
                    <a:pt x="2039" y="2636"/>
                  </a:cubicBezTo>
                  <a:cubicBezTo>
                    <a:pt x="1751" y="3084"/>
                    <a:pt x="1442" y="3521"/>
                    <a:pt x="1115" y="3939"/>
                  </a:cubicBezTo>
                  <a:cubicBezTo>
                    <a:pt x="776" y="4377"/>
                    <a:pt x="408" y="4795"/>
                    <a:pt x="40" y="5212"/>
                  </a:cubicBezTo>
                  <a:cubicBezTo>
                    <a:pt x="1" y="5262"/>
                    <a:pt x="10" y="5341"/>
                    <a:pt x="50" y="5372"/>
                  </a:cubicBezTo>
                  <a:cubicBezTo>
                    <a:pt x="72" y="5394"/>
                    <a:pt x="101" y="5404"/>
                    <a:pt x="129" y="5404"/>
                  </a:cubicBezTo>
                  <a:cubicBezTo>
                    <a:pt x="164" y="5404"/>
                    <a:pt x="197" y="5389"/>
                    <a:pt x="219" y="5361"/>
                  </a:cubicBezTo>
                  <a:cubicBezTo>
                    <a:pt x="806" y="4695"/>
                    <a:pt x="1333" y="3979"/>
                    <a:pt x="1820" y="3243"/>
                  </a:cubicBezTo>
                  <a:cubicBezTo>
                    <a:pt x="2059" y="2875"/>
                    <a:pt x="2278" y="2507"/>
                    <a:pt x="2477" y="2129"/>
                  </a:cubicBezTo>
                  <a:cubicBezTo>
                    <a:pt x="2686" y="1741"/>
                    <a:pt x="2885" y="1343"/>
                    <a:pt x="3064" y="935"/>
                  </a:cubicBezTo>
                  <a:cubicBezTo>
                    <a:pt x="3193" y="646"/>
                    <a:pt x="3312" y="358"/>
                    <a:pt x="3422" y="60"/>
                  </a:cubicBezTo>
                  <a:cubicBezTo>
                    <a:pt x="3432" y="40"/>
                    <a:pt x="3422" y="20"/>
                    <a:pt x="3402" y="10"/>
                  </a:cubicBezTo>
                  <a:cubicBezTo>
                    <a:pt x="3402" y="0"/>
                    <a:pt x="3392" y="0"/>
                    <a:pt x="3392"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2"/>
            <p:cNvSpPr/>
            <p:nvPr/>
          </p:nvSpPr>
          <p:spPr>
            <a:xfrm>
              <a:off x="2879948" y="1918361"/>
              <a:ext cx="42730" cy="300156"/>
            </a:xfrm>
            <a:custGeom>
              <a:avLst/>
              <a:gdLst/>
              <a:ahLst/>
              <a:cxnLst/>
              <a:rect l="l" t="t" r="r" b="b"/>
              <a:pathLst>
                <a:path w="816" h="5732" extrusionOk="0">
                  <a:moveTo>
                    <a:pt x="109" y="1"/>
                  </a:moveTo>
                  <a:cubicBezTo>
                    <a:pt x="40" y="21"/>
                    <a:pt x="0" y="91"/>
                    <a:pt x="20" y="151"/>
                  </a:cubicBezTo>
                  <a:cubicBezTo>
                    <a:pt x="159" y="657"/>
                    <a:pt x="259" y="1165"/>
                    <a:pt x="328" y="1682"/>
                  </a:cubicBezTo>
                  <a:cubicBezTo>
                    <a:pt x="438" y="2488"/>
                    <a:pt x="478" y="3303"/>
                    <a:pt x="368" y="4099"/>
                  </a:cubicBezTo>
                  <a:cubicBezTo>
                    <a:pt x="308" y="4557"/>
                    <a:pt x="199" y="4994"/>
                    <a:pt x="70" y="5432"/>
                  </a:cubicBezTo>
                  <a:cubicBezTo>
                    <a:pt x="30" y="5562"/>
                    <a:pt x="109" y="5691"/>
                    <a:pt x="229" y="5721"/>
                  </a:cubicBezTo>
                  <a:cubicBezTo>
                    <a:pt x="252" y="5728"/>
                    <a:pt x="275" y="5731"/>
                    <a:pt x="297" y="5731"/>
                  </a:cubicBezTo>
                  <a:cubicBezTo>
                    <a:pt x="401" y="5731"/>
                    <a:pt x="493" y="5660"/>
                    <a:pt x="518" y="5562"/>
                  </a:cubicBezTo>
                  <a:cubicBezTo>
                    <a:pt x="657" y="5114"/>
                    <a:pt x="726" y="4647"/>
                    <a:pt x="766" y="4179"/>
                  </a:cubicBezTo>
                  <a:cubicBezTo>
                    <a:pt x="806" y="3721"/>
                    <a:pt x="816" y="3264"/>
                    <a:pt x="786" y="2796"/>
                  </a:cubicBezTo>
                  <a:cubicBezTo>
                    <a:pt x="756" y="2348"/>
                    <a:pt x="697" y="1901"/>
                    <a:pt x="607" y="1453"/>
                  </a:cubicBezTo>
                  <a:cubicBezTo>
                    <a:pt x="518" y="996"/>
                    <a:pt x="388" y="538"/>
                    <a:pt x="259" y="91"/>
                  </a:cubicBezTo>
                  <a:cubicBezTo>
                    <a:pt x="239" y="31"/>
                    <a:pt x="189" y="1"/>
                    <a:pt x="14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2"/>
            <p:cNvSpPr/>
            <p:nvPr/>
          </p:nvSpPr>
          <p:spPr>
            <a:xfrm>
              <a:off x="2679913" y="1661091"/>
              <a:ext cx="334455" cy="344876"/>
            </a:xfrm>
            <a:custGeom>
              <a:avLst/>
              <a:gdLst/>
              <a:ahLst/>
              <a:cxnLst/>
              <a:rect l="l" t="t" r="r" b="b"/>
              <a:pathLst>
                <a:path w="6387" h="6586" extrusionOk="0">
                  <a:moveTo>
                    <a:pt x="2965" y="0"/>
                  </a:moveTo>
                  <a:cubicBezTo>
                    <a:pt x="2915" y="0"/>
                    <a:pt x="2855" y="11"/>
                    <a:pt x="2815" y="20"/>
                  </a:cubicBezTo>
                  <a:cubicBezTo>
                    <a:pt x="2736" y="30"/>
                    <a:pt x="2666" y="60"/>
                    <a:pt x="2607" y="90"/>
                  </a:cubicBezTo>
                  <a:cubicBezTo>
                    <a:pt x="2547" y="110"/>
                    <a:pt x="2497" y="150"/>
                    <a:pt x="2437" y="199"/>
                  </a:cubicBezTo>
                  <a:cubicBezTo>
                    <a:pt x="2378" y="249"/>
                    <a:pt x="2328" y="309"/>
                    <a:pt x="2288" y="358"/>
                  </a:cubicBezTo>
                  <a:cubicBezTo>
                    <a:pt x="2249" y="408"/>
                    <a:pt x="2218" y="468"/>
                    <a:pt x="2189" y="548"/>
                  </a:cubicBezTo>
                  <a:cubicBezTo>
                    <a:pt x="2159" y="617"/>
                    <a:pt x="2139" y="687"/>
                    <a:pt x="2129" y="766"/>
                  </a:cubicBezTo>
                  <a:cubicBezTo>
                    <a:pt x="2090" y="975"/>
                    <a:pt x="2099" y="1204"/>
                    <a:pt x="2159" y="1443"/>
                  </a:cubicBezTo>
                  <a:cubicBezTo>
                    <a:pt x="2059" y="1333"/>
                    <a:pt x="1950" y="1234"/>
                    <a:pt x="1840" y="1144"/>
                  </a:cubicBezTo>
                  <a:cubicBezTo>
                    <a:pt x="1731" y="1055"/>
                    <a:pt x="1612" y="995"/>
                    <a:pt x="1493" y="955"/>
                  </a:cubicBezTo>
                  <a:cubicBezTo>
                    <a:pt x="1403" y="935"/>
                    <a:pt x="1323" y="915"/>
                    <a:pt x="1244" y="915"/>
                  </a:cubicBezTo>
                  <a:cubicBezTo>
                    <a:pt x="1204" y="915"/>
                    <a:pt x="1155" y="926"/>
                    <a:pt x="1115" y="935"/>
                  </a:cubicBezTo>
                  <a:cubicBezTo>
                    <a:pt x="985" y="955"/>
                    <a:pt x="856" y="1025"/>
                    <a:pt x="746" y="1134"/>
                  </a:cubicBezTo>
                  <a:cubicBezTo>
                    <a:pt x="627" y="1244"/>
                    <a:pt x="547" y="1353"/>
                    <a:pt x="498" y="1483"/>
                  </a:cubicBezTo>
                  <a:cubicBezTo>
                    <a:pt x="458" y="1582"/>
                    <a:pt x="448" y="1702"/>
                    <a:pt x="468" y="1811"/>
                  </a:cubicBezTo>
                  <a:cubicBezTo>
                    <a:pt x="488" y="1940"/>
                    <a:pt x="547" y="2069"/>
                    <a:pt x="657" y="2199"/>
                  </a:cubicBezTo>
                  <a:cubicBezTo>
                    <a:pt x="737" y="2308"/>
                    <a:pt x="856" y="2418"/>
                    <a:pt x="1005" y="2537"/>
                  </a:cubicBezTo>
                  <a:cubicBezTo>
                    <a:pt x="1085" y="2597"/>
                    <a:pt x="1184" y="2666"/>
                    <a:pt x="1283" y="2726"/>
                  </a:cubicBezTo>
                  <a:cubicBezTo>
                    <a:pt x="1224" y="2726"/>
                    <a:pt x="1164" y="2716"/>
                    <a:pt x="1104" y="2716"/>
                  </a:cubicBezTo>
                  <a:lnTo>
                    <a:pt x="1075" y="2716"/>
                  </a:lnTo>
                  <a:cubicBezTo>
                    <a:pt x="956" y="2716"/>
                    <a:pt x="846" y="2726"/>
                    <a:pt x="737" y="2756"/>
                  </a:cubicBezTo>
                  <a:cubicBezTo>
                    <a:pt x="677" y="2765"/>
                    <a:pt x="617" y="2785"/>
                    <a:pt x="558" y="2805"/>
                  </a:cubicBezTo>
                  <a:cubicBezTo>
                    <a:pt x="498" y="2825"/>
                    <a:pt x="448" y="2845"/>
                    <a:pt x="379" y="2885"/>
                  </a:cubicBezTo>
                  <a:cubicBezTo>
                    <a:pt x="279" y="2944"/>
                    <a:pt x="200" y="3034"/>
                    <a:pt x="130" y="3124"/>
                  </a:cubicBezTo>
                  <a:cubicBezTo>
                    <a:pt x="70" y="3233"/>
                    <a:pt x="21" y="3353"/>
                    <a:pt x="10" y="3492"/>
                  </a:cubicBezTo>
                  <a:cubicBezTo>
                    <a:pt x="1" y="3611"/>
                    <a:pt x="10" y="3711"/>
                    <a:pt x="40" y="3810"/>
                  </a:cubicBezTo>
                  <a:cubicBezTo>
                    <a:pt x="70" y="3899"/>
                    <a:pt x="130" y="3979"/>
                    <a:pt x="200" y="4049"/>
                  </a:cubicBezTo>
                  <a:cubicBezTo>
                    <a:pt x="289" y="4129"/>
                    <a:pt x="408" y="4188"/>
                    <a:pt x="578" y="4228"/>
                  </a:cubicBezTo>
                  <a:cubicBezTo>
                    <a:pt x="687" y="4257"/>
                    <a:pt x="796" y="4268"/>
                    <a:pt x="936" y="4268"/>
                  </a:cubicBezTo>
                  <a:lnTo>
                    <a:pt x="1035" y="4268"/>
                  </a:lnTo>
                  <a:cubicBezTo>
                    <a:pt x="1124" y="4257"/>
                    <a:pt x="1214" y="4248"/>
                    <a:pt x="1294" y="4238"/>
                  </a:cubicBezTo>
                  <a:lnTo>
                    <a:pt x="1294" y="4238"/>
                  </a:lnTo>
                  <a:cubicBezTo>
                    <a:pt x="1224" y="4308"/>
                    <a:pt x="1164" y="4397"/>
                    <a:pt x="1104" y="4487"/>
                  </a:cubicBezTo>
                  <a:cubicBezTo>
                    <a:pt x="1055" y="4556"/>
                    <a:pt x="1015" y="4626"/>
                    <a:pt x="985" y="4686"/>
                  </a:cubicBezTo>
                  <a:cubicBezTo>
                    <a:pt x="945" y="4755"/>
                    <a:pt x="916" y="4825"/>
                    <a:pt x="886" y="4914"/>
                  </a:cubicBezTo>
                  <a:cubicBezTo>
                    <a:pt x="846" y="5064"/>
                    <a:pt x="836" y="5203"/>
                    <a:pt x="856" y="5332"/>
                  </a:cubicBezTo>
                  <a:cubicBezTo>
                    <a:pt x="866" y="5402"/>
                    <a:pt x="896" y="5471"/>
                    <a:pt x="925" y="5541"/>
                  </a:cubicBezTo>
                  <a:cubicBezTo>
                    <a:pt x="965" y="5610"/>
                    <a:pt x="1015" y="5670"/>
                    <a:pt x="1065" y="5720"/>
                  </a:cubicBezTo>
                  <a:cubicBezTo>
                    <a:pt x="1135" y="5800"/>
                    <a:pt x="1244" y="5869"/>
                    <a:pt x="1363" y="5899"/>
                  </a:cubicBezTo>
                  <a:cubicBezTo>
                    <a:pt x="1393" y="5909"/>
                    <a:pt x="1433" y="5909"/>
                    <a:pt x="1482" y="5909"/>
                  </a:cubicBezTo>
                  <a:cubicBezTo>
                    <a:pt x="1542" y="5909"/>
                    <a:pt x="1602" y="5899"/>
                    <a:pt x="1672" y="5879"/>
                  </a:cubicBezTo>
                  <a:cubicBezTo>
                    <a:pt x="1781" y="5839"/>
                    <a:pt x="1891" y="5769"/>
                    <a:pt x="1960" y="5720"/>
                  </a:cubicBezTo>
                  <a:cubicBezTo>
                    <a:pt x="2039" y="5660"/>
                    <a:pt x="2129" y="5590"/>
                    <a:pt x="2218" y="5491"/>
                  </a:cubicBezTo>
                  <a:cubicBezTo>
                    <a:pt x="2298" y="5411"/>
                    <a:pt x="2378" y="5322"/>
                    <a:pt x="2448" y="5212"/>
                  </a:cubicBezTo>
                  <a:lnTo>
                    <a:pt x="2448" y="5212"/>
                  </a:lnTo>
                  <a:cubicBezTo>
                    <a:pt x="2417" y="5461"/>
                    <a:pt x="2428" y="5680"/>
                    <a:pt x="2457" y="5869"/>
                  </a:cubicBezTo>
                  <a:cubicBezTo>
                    <a:pt x="2507" y="6118"/>
                    <a:pt x="2607" y="6307"/>
                    <a:pt x="2746" y="6436"/>
                  </a:cubicBezTo>
                  <a:cubicBezTo>
                    <a:pt x="2815" y="6496"/>
                    <a:pt x="2905" y="6545"/>
                    <a:pt x="3014" y="6575"/>
                  </a:cubicBezTo>
                  <a:cubicBezTo>
                    <a:pt x="3064" y="6585"/>
                    <a:pt x="3114" y="6585"/>
                    <a:pt x="3164" y="6585"/>
                  </a:cubicBezTo>
                  <a:cubicBezTo>
                    <a:pt x="3233" y="6585"/>
                    <a:pt x="3303" y="6575"/>
                    <a:pt x="3372" y="6565"/>
                  </a:cubicBezTo>
                  <a:cubicBezTo>
                    <a:pt x="3551" y="6516"/>
                    <a:pt x="3721" y="6416"/>
                    <a:pt x="3840" y="6257"/>
                  </a:cubicBezTo>
                  <a:cubicBezTo>
                    <a:pt x="3949" y="6118"/>
                    <a:pt x="4029" y="5939"/>
                    <a:pt x="4059" y="5720"/>
                  </a:cubicBezTo>
                  <a:cubicBezTo>
                    <a:pt x="4088" y="5590"/>
                    <a:pt x="4088" y="5461"/>
                    <a:pt x="4079" y="5332"/>
                  </a:cubicBezTo>
                  <a:lnTo>
                    <a:pt x="4079" y="5332"/>
                  </a:lnTo>
                  <a:lnTo>
                    <a:pt x="4099" y="5352"/>
                  </a:lnTo>
                  <a:cubicBezTo>
                    <a:pt x="4198" y="5451"/>
                    <a:pt x="4307" y="5541"/>
                    <a:pt x="4447" y="5621"/>
                  </a:cubicBezTo>
                  <a:cubicBezTo>
                    <a:pt x="4566" y="5690"/>
                    <a:pt x="4696" y="5740"/>
                    <a:pt x="4815" y="5760"/>
                  </a:cubicBezTo>
                  <a:cubicBezTo>
                    <a:pt x="4855" y="5769"/>
                    <a:pt x="4895" y="5769"/>
                    <a:pt x="4934" y="5769"/>
                  </a:cubicBezTo>
                  <a:cubicBezTo>
                    <a:pt x="5034" y="5769"/>
                    <a:pt x="5133" y="5749"/>
                    <a:pt x="5213" y="5720"/>
                  </a:cubicBezTo>
                  <a:cubicBezTo>
                    <a:pt x="5342" y="5660"/>
                    <a:pt x="5461" y="5570"/>
                    <a:pt x="5561" y="5431"/>
                  </a:cubicBezTo>
                  <a:cubicBezTo>
                    <a:pt x="5651" y="5312"/>
                    <a:pt x="5710" y="5192"/>
                    <a:pt x="5730" y="5073"/>
                  </a:cubicBezTo>
                  <a:cubicBezTo>
                    <a:pt x="5750" y="4954"/>
                    <a:pt x="5730" y="4834"/>
                    <a:pt x="5690" y="4725"/>
                  </a:cubicBezTo>
                  <a:cubicBezTo>
                    <a:pt x="5640" y="4606"/>
                    <a:pt x="5571" y="4496"/>
                    <a:pt x="5461" y="4377"/>
                  </a:cubicBezTo>
                  <a:cubicBezTo>
                    <a:pt x="5352" y="4257"/>
                    <a:pt x="5222" y="4168"/>
                    <a:pt x="5123" y="4089"/>
                  </a:cubicBezTo>
                  <a:lnTo>
                    <a:pt x="5074" y="4059"/>
                  </a:lnTo>
                  <a:lnTo>
                    <a:pt x="5123" y="4059"/>
                  </a:lnTo>
                  <a:cubicBezTo>
                    <a:pt x="5163" y="4069"/>
                    <a:pt x="5203" y="4069"/>
                    <a:pt x="5242" y="4069"/>
                  </a:cubicBezTo>
                  <a:cubicBezTo>
                    <a:pt x="5312" y="4069"/>
                    <a:pt x="5392" y="4059"/>
                    <a:pt x="5471" y="4059"/>
                  </a:cubicBezTo>
                  <a:cubicBezTo>
                    <a:pt x="5580" y="4049"/>
                    <a:pt x="5690" y="4019"/>
                    <a:pt x="5799" y="3989"/>
                  </a:cubicBezTo>
                  <a:cubicBezTo>
                    <a:pt x="6048" y="3910"/>
                    <a:pt x="6227" y="3780"/>
                    <a:pt x="6307" y="3611"/>
                  </a:cubicBezTo>
                  <a:cubicBezTo>
                    <a:pt x="6367" y="3501"/>
                    <a:pt x="6387" y="3392"/>
                    <a:pt x="6387" y="3273"/>
                  </a:cubicBezTo>
                  <a:cubicBezTo>
                    <a:pt x="6376" y="3154"/>
                    <a:pt x="6347" y="3024"/>
                    <a:pt x="6287" y="2905"/>
                  </a:cubicBezTo>
                  <a:cubicBezTo>
                    <a:pt x="6217" y="2756"/>
                    <a:pt x="6078" y="2626"/>
                    <a:pt x="5909" y="2547"/>
                  </a:cubicBezTo>
                  <a:cubicBezTo>
                    <a:pt x="5760" y="2477"/>
                    <a:pt x="5580" y="2438"/>
                    <a:pt x="5362" y="2427"/>
                  </a:cubicBezTo>
                  <a:lnTo>
                    <a:pt x="5292" y="2427"/>
                  </a:lnTo>
                  <a:cubicBezTo>
                    <a:pt x="5193" y="2427"/>
                    <a:pt x="5083" y="2438"/>
                    <a:pt x="4974" y="2457"/>
                  </a:cubicBezTo>
                  <a:cubicBezTo>
                    <a:pt x="5083" y="2368"/>
                    <a:pt x="5183" y="2268"/>
                    <a:pt x="5253" y="2149"/>
                  </a:cubicBezTo>
                  <a:cubicBezTo>
                    <a:pt x="5322" y="2060"/>
                    <a:pt x="5372" y="1960"/>
                    <a:pt x="5421" y="1830"/>
                  </a:cubicBezTo>
                  <a:cubicBezTo>
                    <a:pt x="5461" y="1721"/>
                    <a:pt x="5481" y="1602"/>
                    <a:pt x="5491" y="1472"/>
                  </a:cubicBezTo>
                  <a:cubicBezTo>
                    <a:pt x="5501" y="1353"/>
                    <a:pt x="5481" y="1244"/>
                    <a:pt x="5441" y="1144"/>
                  </a:cubicBezTo>
                  <a:cubicBezTo>
                    <a:pt x="5421" y="1085"/>
                    <a:pt x="5401" y="1035"/>
                    <a:pt x="5372" y="995"/>
                  </a:cubicBezTo>
                  <a:cubicBezTo>
                    <a:pt x="5352" y="975"/>
                    <a:pt x="5332" y="946"/>
                    <a:pt x="5312" y="926"/>
                  </a:cubicBezTo>
                  <a:cubicBezTo>
                    <a:pt x="5292" y="906"/>
                    <a:pt x="5273" y="886"/>
                    <a:pt x="5242" y="866"/>
                  </a:cubicBezTo>
                  <a:cubicBezTo>
                    <a:pt x="5193" y="826"/>
                    <a:pt x="5133" y="796"/>
                    <a:pt x="5083" y="776"/>
                  </a:cubicBezTo>
                  <a:cubicBezTo>
                    <a:pt x="5014" y="756"/>
                    <a:pt x="4934" y="747"/>
                    <a:pt x="4875" y="736"/>
                  </a:cubicBezTo>
                  <a:lnTo>
                    <a:pt x="4805" y="736"/>
                  </a:lnTo>
                  <a:cubicBezTo>
                    <a:pt x="4696" y="736"/>
                    <a:pt x="4576" y="756"/>
                    <a:pt x="4477" y="796"/>
                  </a:cubicBezTo>
                  <a:cubicBezTo>
                    <a:pt x="4188" y="915"/>
                    <a:pt x="3989" y="1144"/>
                    <a:pt x="3850" y="1333"/>
                  </a:cubicBezTo>
                  <a:lnTo>
                    <a:pt x="3730" y="1512"/>
                  </a:lnTo>
                  <a:cubicBezTo>
                    <a:pt x="3761" y="1343"/>
                    <a:pt x="3781" y="1204"/>
                    <a:pt x="3781" y="1065"/>
                  </a:cubicBezTo>
                  <a:cubicBezTo>
                    <a:pt x="3790" y="836"/>
                    <a:pt x="3750" y="418"/>
                    <a:pt x="3442" y="170"/>
                  </a:cubicBezTo>
                  <a:cubicBezTo>
                    <a:pt x="3403" y="150"/>
                    <a:pt x="3372" y="130"/>
                    <a:pt x="3343" y="110"/>
                  </a:cubicBezTo>
                  <a:cubicBezTo>
                    <a:pt x="3303" y="90"/>
                    <a:pt x="3273" y="70"/>
                    <a:pt x="3233" y="50"/>
                  </a:cubicBezTo>
                  <a:cubicBezTo>
                    <a:pt x="3153" y="20"/>
                    <a:pt x="3074" y="11"/>
                    <a:pt x="3014" y="11"/>
                  </a:cubicBezTo>
                  <a:cubicBezTo>
                    <a:pt x="2994" y="11"/>
                    <a:pt x="2974" y="0"/>
                    <a:pt x="2965" y="0"/>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2"/>
            <p:cNvSpPr/>
            <p:nvPr/>
          </p:nvSpPr>
          <p:spPr>
            <a:xfrm>
              <a:off x="2728875" y="1715237"/>
              <a:ext cx="231349" cy="238104"/>
            </a:xfrm>
            <a:custGeom>
              <a:avLst/>
              <a:gdLst/>
              <a:ahLst/>
              <a:cxnLst/>
              <a:rect l="l" t="t" r="r" b="b"/>
              <a:pathLst>
                <a:path w="4418" h="4547" extrusionOk="0">
                  <a:moveTo>
                    <a:pt x="2050" y="1"/>
                  </a:moveTo>
                  <a:cubicBezTo>
                    <a:pt x="2020" y="1"/>
                    <a:pt x="1980" y="1"/>
                    <a:pt x="1950" y="11"/>
                  </a:cubicBezTo>
                  <a:cubicBezTo>
                    <a:pt x="1900" y="11"/>
                    <a:pt x="1851" y="40"/>
                    <a:pt x="1811" y="51"/>
                  </a:cubicBezTo>
                  <a:cubicBezTo>
                    <a:pt x="1771" y="71"/>
                    <a:pt x="1731" y="100"/>
                    <a:pt x="1692" y="130"/>
                  </a:cubicBezTo>
                  <a:cubicBezTo>
                    <a:pt x="1642" y="170"/>
                    <a:pt x="1612" y="210"/>
                    <a:pt x="1582" y="239"/>
                  </a:cubicBezTo>
                  <a:cubicBezTo>
                    <a:pt x="1562" y="279"/>
                    <a:pt x="1533" y="319"/>
                    <a:pt x="1513" y="369"/>
                  </a:cubicBezTo>
                  <a:cubicBezTo>
                    <a:pt x="1493" y="418"/>
                    <a:pt x="1482" y="469"/>
                    <a:pt x="1473" y="528"/>
                  </a:cubicBezTo>
                  <a:cubicBezTo>
                    <a:pt x="1453" y="668"/>
                    <a:pt x="1453" y="827"/>
                    <a:pt x="1493" y="995"/>
                  </a:cubicBezTo>
                  <a:cubicBezTo>
                    <a:pt x="1433" y="916"/>
                    <a:pt x="1363" y="847"/>
                    <a:pt x="1283" y="787"/>
                  </a:cubicBezTo>
                  <a:cubicBezTo>
                    <a:pt x="1204" y="727"/>
                    <a:pt x="1115" y="687"/>
                    <a:pt x="1035" y="657"/>
                  </a:cubicBezTo>
                  <a:cubicBezTo>
                    <a:pt x="975" y="637"/>
                    <a:pt x="925" y="628"/>
                    <a:pt x="866" y="628"/>
                  </a:cubicBezTo>
                  <a:cubicBezTo>
                    <a:pt x="836" y="628"/>
                    <a:pt x="806" y="637"/>
                    <a:pt x="777" y="637"/>
                  </a:cubicBezTo>
                  <a:cubicBezTo>
                    <a:pt x="687" y="657"/>
                    <a:pt x="598" y="707"/>
                    <a:pt x="518" y="777"/>
                  </a:cubicBezTo>
                  <a:cubicBezTo>
                    <a:pt x="438" y="856"/>
                    <a:pt x="388" y="936"/>
                    <a:pt x="348" y="1015"/>
                  </a:cubicBezTo>
                  <a:cubicBezTo>
                    <a:pt x="329" y="1085"/>
                    <a:pt x="319" y="1165"/>
                    <a:pt x="329" y="1254"/>
                  </a:cubicBezTo>
                  <a:cubicBezTo>
                    <a:pt x="348" y="1334"/>
                    <a:pt x="388" y="1423"/>
                    <a:pt x="458" y="1513"/>
                  </a:cubicBezTo>
                  <a:cubicBezTo>
                    <a:pt x="518" y="1592"/>
                    <a:pt x="598" y="1662"/>
                    <a:pt x="707" y="1751"/>
                  </a:cubicBezTo>
                  <a:cubicBezTo>
                    <a:pt x="757" y="1791"/>
                    <a:pt x="826" y="1831"/>
                    <a:pt x="896" y="1881"/>
                  </a:cubicBezTo>
                  <a:cubicBezTo>
                    <a:pt x="856" y="1871"/>
                    <a:pt x="816" y="1871"/>
                    <a:pt x="766" y="1871"/>
                  </a:cubicBezTo>
                  <a:lnTo>
                    <a:pt x="757" y="1871"/>
                  </a:lnTo>
                  <a:cubicBezTo>
                    <a:pt x="667" y="1871"/>
                    <a:pt x="587" y="1881"/>
                    <a:pt x="518" y="1891"/>
                  </a:cubicBezTo>
                  <a:cubicBezTo>
                    <a:pt x="478" y="1901"/>
                    <a:pt x="428" y="1921"/>
                    <a:pt x="388" y="1930"/>
                  </a:cubicBezTo>
                  <a:cubicBezTo>
                    <a:pt x="359" y="1941"/>
                    <a:pt x="319" y="1961"/>
                    <a:pt x="269" y="1990"/>
                  </a:cubicBezTo>
                  <a:cubicBezTo>
                    <a:pt x="200" y="2030"/>
                    <a:pt x="140" y="2090"/>
                    <a:pt x="100" y="2149"/>
                  </a:cubicBezTo>
                  <a:cubicBezTo>
                    <a:pt x="50" y="2229"/>
                    <a:pt x="21" y="2308"/>
                    <a:pt x="10" y="2408"/>
                  </a:cubicBezTo>
                  <a:cubicBezTo>
                    <a:pt x="1" y="2487"/>
                    <a:pt x="10" y="2557"/>
                    <a:pt x="40" y="2627"/>
                  </a:cubicBezTo>
                  <a:cubicBezTo>
                    <a:pt x="60" y="2686"/>
                    <a:pt x="90" y="2746"/>
                    <a:pt x="150" y="2796"/>
                  </a:cubicBezTo>
                  <a:cubicBezTo>
                    <a:pt x="209" y="2845"/>
                    <a:pt x="289" y="2885"/>
                    <a:pt x="408" y="2915"/>
                  </a:cubicBezTo>
                  <a:cubicBezTo>
                    <a:pt x="478" y="2935"/>
                    <a:pt x="567" y="2945"/>
                    <a:pt x="657" y="2945"/>
                  </a:cubicBezTo>
                  <a:lnTo>
                    <a:pt x="726" y="2945"/>
                  </a:lnTo>
                  <a:cubicBezTo>
                    <a:pt x="777" y="2935"/>
                    <a:pt x="846" y="2935"/>
                    <a:pt x="905" y="2925"/>
                  </a:cubicBezTo>
                  <a:lnTo>
                    <a:pt x="905" y="2925"/>
                  </a:lnTo>
                  <a:cubicBezTo>
                    <a:pt x="856" y="2965"/>
                    <a:pt x="816" y="3025"/>
                    <a:pt x="766" y="3084"/>
                  </a:cubicBezTo>
                  <a:cubicBezTo>
                    <a:pt x="737" y="3134"/>
                    <a:pt x="707" y="3184"/>
                    <a:pt x="687" y="3234"/>
                  </a:cubicBezTo>
                  <a:cubicBezTo>
                    <a:pt x="657" y="3274"/>
                    <a:pt x="637" y="3323"/>
                    <a:pt x="617" y="3383"/>
                  </a:cubicBezTo>
                  <a:cubicBezTo>
                    <a:pt x="587" y="3492"/>
                    <a:pt x="578" y="3582"/>
                    <a:pt x="598" y="3671"/>
                  </a:cubicBezTo>
                  <a:cubicBezTo>
                    <a:pt x="607" y="3731"/>
                    <a:pt x="627" y="3771"/>
                    <a:pt x="647" y="3820"/>
                  </a:cubicBezTo>
                  <a:cubicBezTo>
                    <a:pt x="677" y="3870"/>
                    <a:pt x="707" y="3910"/>
                    <a:pt x="737" y="3940"/>
                  </a:cubicBezTo>
                  <a:cubicBezTo>
                    <a:pt x="796" y="3999"/>
                    <a:pt x="866" y="4049"/>
                    <a:pt x="945" y="4069"/>
                  </a:cubicBezTo>
                  <a:cubicBezTo>
                    <a:pt x="975" y="4069"/>
                    <a:pt x="1005" y="4079"/>
                    <a:pt x="1025" y="4079"/>
                  </a:cubicBezTo>
                  <a:cubicBezTo>
                    <a:pt x="1075" y="4079"/>
                    <a:pt x="1115" y="4069"/>
                    <a:pt x="1164" y="4059"/>
                  </a:cubicBezTo>
                  <a:cubicBezTo>
                    <a:pt x="1244" y="4030"/>
                    <a:pt x="1314" y="3990"/>
                    <a:pt x="1363" y="3950"/>
                  </a:cubicBezTo>
                  <a:cubicBezTo>
                    <a:pt x="1423" y="3910"/>
                    <a:pt x="1482" y="3860"/>
                    <a:pt x="1542" y="3791"/>
                  </a:cubicBezTo>
                  <a:cubicBezTo>
                    <a:pt x="1592" y="3731"/>
                    <a:pt x="1652" y="3671"/>
                    <a:pt x="1701" y="3601"/>
                  </a:cubicBezTo>
                  <a:lnTo>
                    <a:pt x="1701" y="3601"/>
                  </a:lnTo>
                  <a:cubicBezTo>
                    <a:pt x="1672" y="3761"/>
                    <a:pt x="1681" y="3910"/>
                    <a:pt x="1701" y="4049"/>
                  </a:cubicBezTo>
                  <a:cubicBezTo>
                    <a:pt x="1741" y="4218"/>
                    <a:pt x="1801" y="4348"/>
                    <a:pt x="1900" y="4437"/>
                  </a:cubicBezTo>
                  <a:cubicBezTo>
                    <a:pt x="1950" y="4487"/>
                    <a:pt x="2010" y="4517"/>
                    <a:pt x="2090" y="4536"/>
                  </a:cubicBezTo>
                  <a:cubicBezTo>
                    <a:pt x="2119" y="4536"/>
                    <a:pt x="2159" y="4547"/>
                    <a:pt x="2189" y="4547"/>
                  </a:cubicBezTo>
                  <a:cubicBezTo>
                    <a:pt x="2238" y="4547"/>
                    <a:pt x="2288" y="4536"/>
                    <a:pt x="2338" y="4527"/>
                  </a:cubicBezTo>
                  <a:cubicBezTo>
                    <a:pt x="2457" y="4497"/>
                    <a:pt x="2577" y="4427"/>
                    <a:pt x="2656" y="4318"/>
                  </a:cubicBezTo>
                  <a:cubicBezTo>
                    <a:pt x="2736" y="4218"/>
                    <a:pt x="2786" y="4099"/>
                    <a:pt x="2815" y="3940"/>
                  </a:cubicBezTo>
                  <a:cubicBezTo>
                    <a:pt x="2826" y="3860"/>
                    <a:pt x="2835" y="3771"/>
                    <a:pt x="2826" y="3681"/>
                  </a:cubicBezTo>
                  <a:lnTo>
                    <a:pt x="2826" y="3681"/>
                  </a:lnTo>
                  <a:lnTo>
                    <a:pt x="2835" y="3691"/>
                  </a:lnTo>
                  <a:cubicBezTo>
                    <a:pt x="2905" y="3761"/>
                    <a:pt x="2985" y="3820"/>
                    <a:pt x="3074" y="3870"/>
                  </a:cubicBezTo>
                  <a:cubicBezTo>
                    <a:pt x="3153" y="3930"/>
                    <a:pt x="3243" y="3960"/>
                    <a:pt x="3332" y="3970"/>
                  </a:cubicBezTo>
                  <a:cubicBezTo>
                    <a:pt x="3363" y="3979"/>
                    <a:pt x="3392" y="3979"/>
                    <a:pt x="3412" y="3979"/>
                  </a:cubicBezTo>
                  <a:cubicBezTo>
                    <a:pt x="3482" y="3979"/>
                    <a:pt x="3551" y="3970"/>
                    <a:pt x="3611" y="3940"/>
                  </a:cubicBezTo>
                  <a:cubicBezTo>
                    <a:pt x="3701" y="3910"/>
                    <a:pt x="3781" y="3840"/>
                    <a:pt x="3850" y="3751"/>
                  </a:cubicBezTo>
                  <a:cubicBezTo>
                    <a:pt x="3909" y="3661"/>
                    <a:pt x="3949" y="3582"/>
                    <a:pt x="3960" y="3492"/>
                  </a:cubicBezTo>
                  <a:cubicBezTo>
                    <a:pt x="3979" y="3413"/>
                    <a:pt x="3969" y="3333"/>
                    <a:pt x="3929" y="3254"/>
                  </a:cubicBezTo>
                  <a:cubicBezTo>
                    <a:pt x="3900" y="3174"/>
                    <a:pt x="3850" y="3104"/>
                    <a:pt x="3781" y="3015"/>
                  </a:cubicBezTo>
                  <a:cubicBezTo>
                    <a:pt x="3701" y="2935"/>
                    <a:pt x="3611" y="2865"/>
                    <a:pt x="3551" y="2816"/>
                  </a:cubicBezTo>
                  <a:lnTo>
                    <a:pt x="3529" y="2805"/>
                  </a:lnTo>
                  <a:lnTo>
                    <a:pt x="3529" y="2805"/>
                  </a:lnTo>
                  <a:cubicBezTo>
                    <a:pt x="3533" y="2806"/>
                    <a:pt x="3538" y="2806"/>
                    <a:pt x="3542" y="2806"/>
                  </a:cubicBezTo>
                  <a:lnTo>
                    <a:pt x="3621" y="2806"/>
                  </a:lnTo>
                  <a:cubicBezTo>
                    <a:pt x="3671" y="2806"/>
                    <a:pt x="3721" y="2806"/>
                    <a:pt x="3781" y="2796"/>
                  </a:cubicBezTo>
                  <a:cubicBezTo>
                    <a:pt x="3860" y="2786"/>
                    <a:pt x="3940" y="2776"/>
                    <a:pt x="4009" y="2746"/>
                  </a:cubicBezTo>
                  <a:cubicBezTo>
                    <a:pt x="4178" y="2697"/>
                    <a:pt x="4307" y="2607"/>
                    <a:pt x="4367" y="2487"/>
                  </a:cubicBezTo>
                  <a:cubicBezTo>
                    <a:pt x="4407" y="2418"/>
                    <a:pt x="4417" y="2339"/>
                    <a:pt x="4417" y="2259"/>
                  </a:cubicBezTo>
                  <a:cubicBezTo>
                    <a:pt x="4417" y="2169"/>
                    <a:pt x="4387" y="2080"/>
                    <a:pt x="4347" y="2000"/>
                  </a:cubicBezTo>
                  <a:cubicBezTo>
                    <a:pt x="4298" y="1891"/>
                    <a:pt x="4208" y="1811"/>
                    <a:pt x="4088" y="1751"/>
                  </a:cubicBezTo>
                  <a:cubicBezTo>
                    <a:pt x="3979" y="1702"/>
                    <a:pt x="3860" y="1682"/>
                    <a:pt x="3710" y="1672"/>
                  </a:cubicBezTo>
                  <a:lnTo>
                    <a:pt x="3661" y="1672"/>
                  </a:lnTo>
                  <a:cubicBezTo>
                    <a:pt x="3591" y="1672"/>
                    <a:pt x="3522" y="1672"/>
                    <a:pt x="3442" y="1692"/>
                  </a:cubicBezTo>
                  <a:cubicBezTo>
                    <a:pt x="3512" y="1632"/>
                    <a:pt x="3582" y="1563"/>
                    <a:pt x="3641" y="1483"/>
                  </a:cubicBezTo>
                  <a:cubicBezTo>
                    <a:pt x="3681" y="1423"/>
                    <a:pt x="3721" y="1344"/>
                    <a:pt x="3750" y="1264"/>
                  </a:cubicBezTo>
                  <a:cubicBezTo>
                    <a:pt x="3781" y="1185"/>
                    <a:pt x="3790" y="1105"/>
                    <a:pt x="3800" y="1015"/>
                  </a:cubicBezTo>
                  <a:cubicBezTo>
                    <a:pt x="3800" y="936"/>
                    <a:pt x="3790" y="856"/>
                    <a:pt x="3770" y="787"/>
                  </a:cubicBezTo>
                  <a:cubicBezTo>
                    <a:pt x="3750" y="747"/>
                    <a:pt x="3741" y="717"/>
                    <a:pt x="3721" y="687"/>
                  </a:cubicBezTo>
                  <a:cubicBezTo>
                    <a:pt x="3701" y="668"/>
                    <a:pt x="3691" y="648"/>
                    <a:pt x="3681" y="637"/>
                  </a:cubicBezTo>
                  <a:cubicBezTo>
                    <a:pt x="3661" y="617"/>
                    <a:pt x="3651" y="608"/>
                    <a:pt x="3631" y="597"/>
                  </a:cubicBezTo>
                  <a:cubicBezTo>
                    <a:pt x="3591" y="568"/>
                    <a:pt x="3551" y="548"/>
                    <a:pt x="3522" y="538"/>
                  </a:cubicBezTo>
                  <a:cubicBezTo>
                    <a:pt x="3472" y="518"/>
                    <a:pt x="3412" y="508"/>
                    <a:pt x="3372" y="508"/>
                  </a:cubicBezTo>
                  <a:cubicBezTo>
                    <a:pt x="3352" y="498"/>
                    <a:pt x="3343" y="498"/>
                    <a:pt x="3323" y="498"/>
                  </a:cubicBezTo>
                  <a:cubicBezTo>
                    <a:pt x="3243" y="498"/>
                    <a:pt x="3173" y="518"/>
                    <a:pt x="3094" y="548"/>
                  </a:cubicBezTo>
                  <a:cubicBezTo>
                    <a:pt x="2905" y="628"/>
                    <a:pt x="2766" y="787"/>
                    <a:pt x="2666" y="916"/>
                  </a:cubicBezTo>
                  <a:cubicBezTo>
                    <a:pt x="2636" y="956"/>
                    <a:pt x="2607" y="995"/>
                    <a:pt x="2587" y="1035"/>
                  </a:cubicBezTo>
                  <a:cubicBezTo>
                    <a:pt x="2607" y="936"/>
                    <a:pt x="2616" y="836"/>
                    <a:pt x="2627" y="727"/>
                  </a:cubicBezTo>
                  <a:cubicBezTo>
                    <a:pt x="2627" y="578"/>
                    <a:pt x="2596" y="279"/>
                    <a:pt x="2388" y="120"/>
                  </a:cubicBezTo>
                  <a:cubicBezTo>
                    <a:pt x="2358" y="100"/>
                    <a:pt x="2338" y="80"/>
                    <a:pt x="2318" y="71"/>
                  </a:cubicBezTo>
                  <a:cubicBezTo>
                    <a:pt x="2288" y="51"/>
                    <a:pt x="2269" y="40"/>
                    <a:pt x="2238" y="31"/>
                  </a:cubicBezTo>
                  <a:cubicBezTo>
                    <a:pt x="2189" y="11"/>
                    <a:pt x="2139" y="1"/>
                    <a:pt x="2090" y="1"/>
                  </a:cubicBezTo>
                  <a:close/>
                </a:path>
              </a:pathLst>
            </a:custGeom>
            <a:solidFill>
              <a:srgbClr val="E1D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2"/>
            <p:cNvSpPr/>
            <p:nvPr/>
          </p:nvSpPr>
          <p:spPr>
            <a:xfrm>
              <a:off x="2776789" y="1769435"/>
              <a:ext cx="130808" cy="134421"/>
            </a:xfrm>
            <a:custGeom>
              <a:avLst/>
              <a:gdLst/>
              <a:ahLst/>
              <a:cxnLst/>
              <a:rect l="l" t="t" r="r" b="b"/>
              <a:pathLst>
                <a:path w="2498" h="2567" extrusionOk="0">
                  <a:moveTo>
                    <a:pt x="1493" y="0"/>
                  </a:moveTo>
                  <a:cubicBezTo>
                    <a:pt x="1423" y="0"/>
                    <a:pt x="1354" y="10"/>
                    <a:pt x="1264" y="30"/>
                  </a:cubicBezTo>
                  <a:cubicBezTo>
                    <a:pt x="1144" y="50"/>
                    <a:pt x="1025" y="90"/>
                    <a:pt x="945" y="130"/>
                  </a:cubicBezTo>
                  <a:cubicBezTo>
                    <a:pt x="856" y="159"/>
                    <a:pt x="766" y="209"/>
                    <a:pt x="677" y="279"/>
                  </a:cubicBezTo>
                  <a:cubicBezTo>
                    <a:pt x="567" y="358"/>
                    <a:pt x="478" y="428"/>
                    <a:pt x="408" y="508"/>
                  </a:cubicBezTo>
                  <a:cubicBezTo>
                    <a:pt x="309" y="627"/>
                    <a:pt x="220" y="736"/>
                    <a:pt x="160" y="866"/>
                  </a:cubicBezTo>
                  <a:cubicBezTo>
                    <a:pt x="120" y="935"/>
                    <a:pt x="90" y="1015"/>
                    <a:pt x="70" y="1085"/>
                  </a:cubicBezTo>
                  <a:cubicBezTo>
                    <a:pt x="41" y="1164"/>
                    <a:pt x="30" y="1244"/>
                    <a:pt x="21" y="1313"/>
                  </a:cubicBezTo>
                  <a:cubicBezTo>
                    <a:pt x="1" y="1443"/>
                    <a:pt x="10" y="1582"/>
                    <a:pt x="41" y="1711"/>
                  </a:cubicBezTo>
                  <a:cubicBezTo>
                    <a:pt x="60" y="1781"/>
                    <a:pt x="90" y="1850"/>
                    <a:pt x="130" y="1920"/>
                  </a:cubicBezTo>
                  <a:cubicBezTo>
                    <a:pt x="150" y="1960"/>
                    <a:pt x="180" y="1990"/>
                    <a:pt x="200" y="2020"/>
                  </a:cubicBezTo>
                  <a:cubicBezTo>
                    <a:pt x="220" y="2040"/>
                    <a:pt x="229" y="2060"/>
                    <a:pt x="249" y="2069"/>
                  </a:cubicBezTo>
                  <a:lnTo>
                    <a:pt x="269" y="2089"/>
                  </a:lnTo>
                  <a:cubicBezTo>
                    <a:pt x="299" y="2139"/>
                    <a:pt x="329" y="2179"/>
                    <a:pt x="359" y="2219"/>
                  </a:cubicBezTo>
                  <a:cubicBezTo>
                    <a:pt x="458" y="2318"/>
                    <a:pt x="567" y="2407"/>
                    <a:pt x="697" y="2467"/>
                  </a:cubicBezTo>
                  <a:cubicBezTo>
                    <a:pt x="806" y="2517"/>
                    <a:pt x="936" y="2557"/>
                    <a:pt x="1065" y="2557"/>
                  </a:cubicBezTo>
                  <a:cubicBezTo>
                    <a:pt x="1085" y="2557"/>
                    <a:pt x="1105" y="2566"/>
                    <a:pt x="1124" y="2566"/>
                  </a:cubicBezTo>
                  <a:cubicBezTo>
                    <a:pt x="1343" y="2566"/>
                    <a:pt x="1582" y="2487"/>
                    <a:pt x="1791" y="2348"/>
                  </a:cubicBezTo>
                  <a:cubicBezTo>
                    <a:pt x="2030" y="2199"/>
                    <a:pt x="2219" y="2000"/>
                    <a:pt x="2338" y="1761"/>
                  </a:cubicBezTo>
                  <a:cubicBezTo>
                    <a:pt x="2398" y="1642"/>
                    <a:pt x="2448" y="1512"/>
                    <a:pt x="2468" y="1383"/>
                  </a:cubicBezTo>
                  <a:cubicBezTo>
                    <a:pt x="2497" y="1244"/>
                    <a:pt x="2497" y="1105"/>
                    <a:pt x="2477" y="965"/>
                  </a:cubicBezTo>
                  <a:cubicBezTo>
                    <a:pt x="2457" y="846"/>
                    <a:pt x="2417" y="716"/>
                    <a:pt x="2358" y="577"/>
                  </a:cubicBezTo>
                  <a:cubicBezTo>
                    <a:pt x="2308" y="478"/>
                    <a:pt x="2238" y="378"/>
                    <a:pt x="2159" y="289"/>
                  </a:cubicBezTo>
                  <a:cubicBezTo>
                    <a:pt x="2090" y="209"/>
                    <a:pt x="2010" y="150"/>
                    <a:pt x="1920" y="100"/>
                  </a:cubicBezTo>
                  <a:cubicBezTo>
                    <a:pt x="1860" y="80"/>
                    <a:pt x="1811" y="60"/>
                    <a:pt x="1761" y="40"/>
                  </a:cubicBezTo>
                  <a:cubicBezTo>
                    <a:pt x="1701" y="20"/>
                    <a:pt x="1642" y="10"/>
                    <a:pt x="1582" y="10"/>
                  </a:cubicBezTo>
                  <a:cubicBezTo>
                    <a:pt x="1553" y="10"/>
                    <a:pt x="1522" y="0"/>
                    <a:pt x="1493"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2"/>
            <p:cNvSpPr/>
            <p:nvPr/>
          </p:nvSpPr>
          <p:spPr>
            <a:xfrm>
              <a:off x="2817948" y="1799126"/>
              <a:ext cx="16181" cy="13615"/>
            </a:xfrm>
            <a:custGeom>
              <a:avLst/>
              <a:gdLst/>
              <a:ahLst/>
              <a:cxnLst/>
              <a:rect l="l" t="t" r="r" b="b"/>
              <a:pathLst>
                <a:path w="309" h="260" extrusionOk="0">
                  <a:moveTo>
                    <a:pt x="229" y="1"/>
                  </a:moveTo>
                  <a:cubicBezTo>
                    <a:pt x="199" y="1"/>
                    <a:pt x="170" y="10"/>
                    <a:pt x="150" y="30"/>
                  </a:cubicBezTo>
                  <a:cubicBezTo>
                    <a:pt x="100" y="60"/>
                    <a:pt x="50" y="100"/>
                    <a:pt x="30" y="140"/>
                  </a:cubicBezTo>
                  <a:cubicBezTo>
                    <a:pt x="11" y="160"/>
                    <a:pt x="0" y="189"/>
                    <a:pt x="0" y="219"/>
                  </a:cubicBezTo>
                  <a:cubicBezTo>
                    <a:pt x="11" y="259"/>
                    <a:pt x="40" y="259"/>
                    <a:pt x="70" y="259"/>
                  </a:cubicBezTo>
                  <a:cubicBezTo>
                    <a:pt x="110" y="259"/>
                    <a:pt x="139" y="249"/>
                    <a:pt x="159" y="229"/>
                  </a:cubicBezTo>
                  <a:cubicBezTo>
                    <a:pt x="209" y="209"/>
                    <a:pt x="249" y="169"/>
                    <a:pt x="279" y="120"/>
                  </a:cubicBezTo>
                  <a:cubicBezTo>
                    <a:pt x="299" y="100"/>
                    <a:pt x="309" y="80"/>
                    <a:pt x="309" y="50"/>
                  </a:cubicBezTo>
                  <a:cubicBezTo>
                    <a:pt x="299" y="10"/>
                    <a:pt x="269" y="1"/>
                    <a:pt x="22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2"/>
            <p:cNvSpPr/>
            <p:nvPr/>
          </p:nvSpPr>
          <p:spPr>
            <a:xfrm>
              <a:off x="2846591" y="1793365"/>
              <a:ext cx="28696" cy="25083"/>
            </a:xfrm>
            <a:custGeom>
              <a:avLst/>
              <a:gdLst/>
              <a:ahLst/>
              <a:cxnLst/>
              <a:rect l="l" t="t" r="r" b="b"/>
              <a:pathLst>
                <a:path w="548" h="479" extrusionOk="0">
                  <a:moveTo>
                    <a:pt x="428" y="1"/>
                  </a:moveTo>
                  <a:cubicBezTo>
                    <a:pt x="368" y="11"/>
                    <a:pt x="309" y="31"/>
                    <a:pt x="259" y="51"/>
                  </a:cubicBezTo>
                  <a:cubicBezTo>
                    <a:pt x="180" y="100"/>
                    <a:pt x="100" y="170"/>
                    <a:pt x="50" y="259"/>
                  </a:cubicBezTo>
                  <a:cubicBezTo>
                    <a:pt x="21" y="299"/>
                    <a:pt x="1" y="339"/>
                    <a:pt x="1" y="389"/>
                  </a:cubicBezTo>
                  <a:cubicBezTo>
                    <a:pt x="10" y="458"/>
                    <a:pt x="70" y="478"/>
                    <a:pt x="130" y="478"/>
                  </a:cubicBezTo>
                  <a:cubicBezTo>
                    <a:pt x="189" y="469"/>
                    <a:pt x="239" y="458"/>
                    <a:pt x="299" y="429"/>
                  </a:cubicBezTo>
                  <a:cubicBezTo>
                    <a:pt x="379" y="379"/>
                    <a:pt x="458" y="309"/>
                    <a:pt x="508" y="220"/>
                  </a:cubicBezTo>
                  <a:cubicBezTo>
                    <a:pt x="538" y="180"/>
                    <a:pt x="547" y="140"/>
                    <a:pt x="547" y="91"/>
                  </a:cubicBezTo>
                  <a:cubicBezTo>
                    <a:pt x="547" y="21"/>
                    <a:pt x="488" y="1"/>
                    <a:pt x="428"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2"/>
            <p:cNvSpPr/>
            <p:nvPr/>
          </p:nvSpPr>
          <p:spPr>
            <a:xfrm>
              <a:off x="2872669" y="1836619"/>
              <a:ext cx="16128" cy="14086"/>
            </a:xfrm>
            <a:custGeom>
              <a:avLst/>
              <a:gdLst/>
              <a:ahLst/>
              <a:cxnLst/>
              <a:rect l="l" t="t" r="r" b="b"/>
              <a:pathLst>
                <a:path w="308" h="269" extrusionOk="0">
                  <a:moveTo>
                    <a:pt x="239" y="1"/>
                  </a:moveTo>
                  <a:cubicBezTo>
                    <a:pt x="209" y="1"/>
                    <a:pt x="179" y="10"/>
                    <a:pt x="149" y="30"/>
                  </a:cubicBezTo>
                  <a:cubicBezTo>
                    <a:pt x="100" y="60"/>
                    <a:pt x="49" y="100"/>
                    <a:pt x="20" y="149"/>
                  </a:cubicBezTo>
                  <a:cubicBezTo>
                    <a:pt x="10" y="169"/>
                    <a:pt x="0" y="189"/>
                    <a:pt x="0" y="220"/>
                  </a:cubicBezTo>
                  <a:cubicBezTo>
                    <a:pt x="10" y="259"/>
                    <a:pt x="40" y="269"/>
                    <a:pt x="69" y="269"/>
                  </a:cubicBezTo>
                  <a:cubicBezTo>
                    <a:pt x="109" y="269"/>
                    <a:pt x="139" y="259"/>
                    <a:pt x="169" y="239"/>
                  </a:cubicBezTo>
                  <a:cubicBezTo>
                    <a:pt x="209" y="209"/>
                    <a:pt x="259" y="169"/>
                    <a:pt x="288" y="130"/>
                  </a:cubicBezTo>
                  <a:cubicBezTo>
                    <a:pt x="298" y="100"/>
                    <a:pt x="308" y="80"/>
                    <a:pt x="308" y="50"/>
                  </a:cubicBezTo>
                  <a:cubicBezTo>
                    <a:pt x="308" y="10"/>
                    <a:pt x="279" y="1"/>
                    <a:pt x="23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2"/>
            <p:cNvSpPr/>
            <p:nvPr/>
          </p:nvSpPr>
          <p:spPr>
            <a:xfrm>
              <a:off x="2837742" y="1828816"/>
              <a:ext cx="20370" cy="17752"/>
            </a:xfrm>
            <a:custGeom>
              <a:avLst/>
              <a:gdLst/>
              <a:ahLst/>
              <a:cxnLst/>
              <a:rect l="l" t="t" r="r" b="b"/>
              <a:pathLst>
                <a:path w="389" h="339" extrusionOk="0">
                  <a:moveTo>
                    <a:pt x="299" y="0"/>
                  </a:moveTo>
                  <a:cubicBezTo>
                    <a:pt x="259" y="0"/>
                    <a:pt x="219" y="20"/>
                    <a:pt x="179" y="40"/>
                  </a:cubicBezTo>
                  <a:cubicBezTo>
                    <a:pt x="120" y="70"/>
                    <a:pt x="60" y="119"/>
                    <a:pt x="30" y="179"/>
                  </a:cubicBezTo>
                  <a:cubicBezTo>
                    <a:pt x="11" y="209"/>
                    <a:pt x="0" y="239"/>
                    <a:pt x="0" y="279"/>
                  </a:cubicBezTo>
                  <a:cubicBezTo>
                    <a:pt x="11" y="329"/>
                    <a:pt x="50" y="338"/>
                    <a:pt x="90" y="338"/>
                  </a:cubicBezTo>
                  <a:cubicBezTo>
                    <a:pt x="130" y="338"/>
                    <a:pt x="170" y="318"/>
                    <a:pt x="209" y="298"/>
                  </a:cubicBezTo>
                  <a:cubicBezTo>
                    <a:pt x="269" y="269"/>
                    <a:pt x="329" y="219"/>
                    <a:pt x="358" y="159"/>
                  </a:cubicBezTo>
                  <a:cubicBezTo>
                    <a:pt x="378" y="130"/>
                    <a:pt x="389" y="100"/>
                    <a:pt x="389" y="60"/>
                  </a:cubicBezTo>
                  <a:cubicBezTo>
                    <a:pt x="378" y="10"/>
                    <a:pt x="338" y="0"/>
                    <a:pt x="29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2"/>
            <p:cNvSpPr/>
            <p:nvPr/>
          </p:nvSpPr>
          <p:spPr>
            <a:xfrm>
              <a:off x="2808574" y="1831906"/>
              <a:ext cx="19846" cy="17752"/>
            </a:xfrm>
            <a:custGeom>
              <a:avLst/>
              <a:gdLst/>
              <a:ahLst/>
              <a:cxnLst/>
              <a:rect l="l" t="t" r="r" b="b"/>
              <a:pathLst>
                <a:path w="379" h="339" extrusionOk="0">
                  <a:moveTo>
                    <a:pt x="289" y="1"/>
                  </a:moveTo>
                  <a:cubicBezTo>
                    <a:pt x="249" y="11"/>
                    <a:pt x="219" y="21"/>
                    <a:pt x="179" y="41"/>
                  </a:cubicBezTo>
                  <a:cubicBezTo>
                    <a:pt x="120" y="71"/>
                    <a:pt x="60" y="120"/>
                    <a:pt x="30" y="180"/>
                  </a:cubicBezTo>
                  <a:cubicBezTo>
                    <a:pt x="11" y="210"/>
                    <a:pt x="0" y="239"/>
                    <a:pt x="0" y="279"/>
                  </a:cubicBezTo>
                  <a:cubicBezTo>
                    <a:pt x="0" y="329"/>
                    <a:pt x="40" y="339"/>
                    <a:pt x="90" y="339"/>
                  </a:cubicBezTo>
                  <a:cubicBezTo>
                    <a:pt x="130" y="339"/>
                    <a:pt x="170" y="319"/>
                    <a:pt x="199" y="299"/>
                  </a:cubicBezTo>
                  <a:cubicBezTo>
                    <a:pt x="259" y="270"/>
                    <a:pt x="318" y="220"/>
                    <a:pt x="349" y="160"/>
                  </a:cubicBezTo>
                  <a:cubicBezTo>
                    <a:pt x="369" y="130"/>
                    <a:pt x="378" y="100"/>
                    <a:pt x="378" y="60"/>
                  </a:cubicBezTo>
                  <a:cubicBezTo>
                    <a:pt x="378" y="11"/>
                    <a:pt x="338" y="1"/>
                    <a:pt x="28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2"/>
            <p:cNvSpPr/>
            <p:nvPr/>
          </p:nvSpPr>
          <p:spPr>
            <a:xfrm>
              <a:off x="2814282" y="1866310"/>
              <a:ext cx="7383" cy="6284"/>
            </a:xfrm>
            <a:custGeom>
              <a:avLst/>
              <a:gdLst/>
              <a:ahLst/>
              <a:cxnLst/>
              <a:rect l="l" t="t" r="r" b="b"/>
              <a:pathLst>
                <a:path w="141" h="120" extrusionOk="0">
                  <a:moveTo>
                    <a:pt x="110" y="0"/>
                  </a:moveTo>
                  <a:cubicBezTo>
                    <a:pt x="90" y="0"/>
                    <a:pt x="81" y="0"/>
                    <a:pt x="70" y="11"/>
                  </a:cubicBezTo>
                  <a:cubicBezTo>
                    <a:pt x="50" y="20"/>
                    <a:pt x="21" y="40"/>
                    <a:pt x="11" y="60"/>
                  </a:cubicBezTo>
                  <a:cubicBezTo>
                    <a:pt x="1" y="70"/>
                    <a:pt x="1" y="80"/>
                    <a:pt x="1" y="100"/>
                  </a:cubicBezTo>
                  <a:cubicBezTo>
                    <a:pt x="1" y="120"/>
                    <a:pt x="21" y="120"/>
                    <a:pt x="30" y="120"/>
                  </a:cubicBezTo>
                  <a:cubicBezTo>
                    <a:pt x="50" y="120"/>
                    <a:pt x="61" y="110"/>
                    <a:pt x="70" y="110"/>
                  </a:cubicBezTo>
                  <a:cubicBezTo>
                    <a:pt x="100" y="90"/>
                    <a:pt x="120" y="80"/>
                    <a:pt x="130" y="50"/>
                  </a:cubicBezTo>
                  <a:cubicBezTo>
                    <a:pt x="140" y="40"/>
                    <a:pt x="140" y="30"/>
                    <a:pt x="140" y="20"/>
                  </a:cubicBezTo>
                  <a:cubicBezTo>
                    <a:pt x="140" y="0"/>
                    <a:pt x="120" y="0"/>
                    <a:pt x="11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2"/>
            <p:cNvSpPr/>
            <p:nvPr/>
          </p:nvSpPr>
          <p:spPr>
            <a:xfrm>
              <a:off x="2851252" y="1857984"/>
              <a:ext cx="7907" cy="6807"/>
            </a:xfrm>
            <a:custGeom>
              <a:avLst/>
              <a:gdLst/>
              <a:ahLst/>
              <a:cxnLst/>
              <a:rect l="l" t="t" r="r" b="b"/>
              <a:pathLst>
                <a:path w="151" h="130" extrusionOk="0">
                  <a:moveTo>
                    <a:pt x="120" y="0"/>
                  </a:moveTo>
                  <a:cubicBezTo>
                    <a:pt x="100" y="0"/>
                    <a:pt x="91" y="0"/>
                    <a:pt x="80" y="10"/>
                  </a:cubicBezTo>
                  <a:cubicBezTo>
                    <a:pt x="51" y="20"/>
                    <a:pt x="31" y="40"/>
                    <a:pt x="21" y="70"/>
                  </a:cubicBezTo>
                  <a:cubicBezTo>
                    <a:pt x="11" y="80"/>
                    <a:pt x="1" y="90"/>
                    <a:pt x="1" y="100"/>
                  </a:cubicBezTo>
                  <a:cubicBezTo>
                    <a:pt x="11" y="119"/>
                    <a:pt x="21" y="130"/>
                    <a:pt x="41" y="130"/>
                  </a:cubicBezTo>
                  <a:cubicBezTo>
                    <a:pt x="60" y="130"/>
                    <a:pt x="71" y="119"/>
                    <a:pt x="80" y="110"/>
                  </a:cubicBezTo>
                  <a:cubicBezTo>
                    <a:pt x="111" y="100"/>
                    <a:pt x="131" y="80"/>
                    <a:pt x="140" y="60"/>
                  </a:cubicBezTo>
                  <a:cubicBezTo>
                    <a:pt x="150" y="50"/>
                    <a:pt x="150" y="30"/>
                    <a:pt x="150" y="20"/>
                  </a:cubicBezTo>
                  <a:cubicBezTo>
                    <a:pt x="150" y="0"/>
                    <a:pt x="140" y="0"/>
                    <a:pt x="12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2"/>
            <p:cNvSpPr/>
            <p:nvPr/>
          </p:nvSpPr>
          <p:spPr>
            <a:xfrm>
              <a:off x="2866909" y="1865786"/>
              <a:ext cx="14139" cy="12568"/>
            </a:xfrm>
            <a:custGeom>
              <a:avLst/>
              <a:gdLst/>
              <a:ahLst/>
              <a:cxnLst/>
              <a:rect l="l" t="t" r="r" b="b"/>
              <a:pathLst>
                <a:path w="270" h="240" extrusionOk="0">
                  <a:moveTo>
                    <a:pt x="199" y="1"/>
                  </a:moveTo>
                  <a:cubicBezTo>
                    <a:pt x="179" y="10"/>
                    <a:pt x="150" y="10"/>
                    <a:pt x="120" y="30"/>
                  </a:cubicBezTo>
                  <a:cubicBezTo>
                    <a:pt x="80" y="50"/>
                    <a:pt x="40" y="90"/>
                    <a:pt x="20" y="130"/>
                  </a:cubicBezTo>
                  <a:cubicBezTo>
                    <a:pt x="0" y="150"/>
                    <a:pt x="0" y="169"/>
                    <a:pt x="0" y="189"/>
                  </a:cubicBezTo>
                  <a:cubicBezTo>
                    <a:pt x="0" y="229"/>
                    <a:pt x="30" y="239"/>
                    <a:pt x="60" y="239"/>
                  </a:cubicBezTo>
                  <a:cubicBezTo>
                    <a:pt x="90" y="229"/>
                    <a:pt x="110" y="220"/>
                    <a:pt x="139" y="209"/>
                  </a:cubicBezTo>
                  <a:cubicBezTo>
                    <a:pt x="179" y="189"/>
                    <a:pt x="219" y="150"/>
                    <a:pt x="249" y="110"/>
                  </a:cubicBezTo>
                  <a:cubicBezTo>
                    <a:pt x="259" y="90"/>
                    <a:pt x="269" y="70"/>
                    <a:pt x="269" y="50"/>
                  </a:cubicBezTo>
                  <a:cubicBezTo>
                    <a:pt x="259" y="10"/>
                    <a:pt x="229" y="1"/>
                    <a:pt x="19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2"/>
            <p:cNvSpPr/>
            <p:nvPr/>
          </p:nvSpPr>
          <p:spPr>
            <a:xfrm>
              <a:off x="2832505" y="1876207"/>
              <a:ext cx="12044" cy="10473"/>
            </a:xfrm>
            <a:custGeom>
              <a:avLst/>
              <a:gdLst/>
              <a:ahLst/>
              <a:cxnLst/>
              <a:rect l="l" t="t" r="r" b="b"/>
              <a:pathLst>
                <a:path w="230" h="200" extrusionOk="0">
                  <a:moveTo>
                    <a:pt x="180" y="1"/>
                  </a:moveTo>
                  <a:cubicBezTo>
                    <a:pt x="150" y="10"/>
                    <a:pt x="130" y="10"/>
                    <a:pt x="111" y="30"/>
                  </a:cubicBezTo>
                  <a:cubicBezTo>
                    <a:pt x="71" y="50"/>
                    <a:pt x="41" y="80"/>
                    <a:pt x="21" y="110"/>
                  </a:cubicBezTo>
                  <a:cubicBezTo>
                    <a:pt x="1" y="130"/>
                    <a:pt x="1" y="149"/>
                    <a:pt x="1" y="169"/>
                  </a:cubicBezTo>
                  <a:cubicBezTo>
                    <a:pt x="1" y="200"/>
                    <a:pt x="31" y="200"/>
                    <a:pt x="51" y="200"/>
                  </a:cubicBezTo>
                  <a:cubicBezTo>
                    <a:pt x="80" y="200"/>
                    <a:pt x="100" y="189"/>
                    <a:pt x="120" y="180"/>
                  </a:cubicBezTo>
                  <a:cubicBezTo>
                    <a:pt x="160" y="160"/>
                    <a:pt x="190" y="130"/>
                    <a:pt x="210" y="100"/>
                  </a:cubicBezTo>
                  <a:cubicBezTo>
                    <a:pt x="220" y="80"/>
                    <a:pt x="230" y="60"/>
                    <a:pt x="230" y="40"/>
                  </a:cubicBezTo>
                  <a:cubicBezTo>
                    <a:pt x="220" y="10"/>
                    <a:pt x="200" y="1"/>
                    <a:pt x="18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2"/>
            <p:cNvSpPr/>
            <p:nvPr/>
          </p:nvSpPr>
          <p:spPr>
            <a:xfrm>
              <a:off x="2800772" y="1818920"/>
              <a:ext cx="8902" cy="7855"/>
            </a:xfrm>
            <a:custGeom>
              <a:avLst/>
              <a:gdLst/>
              <a:ahLst/>
              <a:cxnLst/>
              <a:rect l="l" t="t" r="r" b="b"/>
              <a:pathLst>
                <a:path w="170" h="150" extrusionOk="0">
                  <a:moveTo>
                    <a:pt x="129" y="0"/>
                  </a:moveTo>
                  <a:cubicBezTo>
                    <a:pt x="109" y="0"/>
                    <a:pt x="89" y="10"/>
                    <a:pt x="80" y="10"/>
                  </a:cubicBezTo>
                  <a:cubicBezTo>
                    <a:pt x="50" y="30"/>
                    <a:pt x="30" y="50"/>
                    <a:pt x="10" y="80"/>
                  </a:cubicBezTo>
                  <a:cubicBezTo>
                    <a:pt x="0" y="90"/>
                    <a:pt x="0" y="110"/>
                    <a:pt x="0" y="120"/>
                  </a:cubicBezTo>
                  <a:cubicBezTo>
                    <a:pt x="0" y="149"/>
                    <a:pt x="20" y="149"/>
                    <a:pt x="40" y="149"/>
                  </a:cubicBezTo>
                  <a:cubicBezTo>
                    <a:pt x="60" y="149"/>
                    <a:pt x="70" y="140"/>
                    <a:pt x="89" y="129"/>
                  </a:cubicBezTo>
                  <a:cubicBezTo>
                    <a:pt x="120" y="120"/>
                    <a:pt x="140" y="100"/>
                    <a:pt x="160" y="70"/>
                  </a:cubicBezTo>
                  <a:cubicBezTo>
                    <a:pt x="169" y="60"/>
                    <a:pt x="169" y="40"/>
                    <a:pt x="169" y="30"/>
                  </a:cubicBezTo>
                  <a:cubicBezTo>
                    <a:pt x="169" y="0"/>
                    <a:pt x="149" y="0"/>
                    <a:pt x="12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2"/>
            <p:cNvSpPr/>
            <p:nvPr/>
          </p:nvSpPr>
          <p:spPr>
            <a:xfrm>
              <a:off x="2835647" y="1776190"/>
              <a:ext cx="10473" cy="8902"/>
            </a:xfrm>
            <a:custGeom>
              <a:avLst/>
              <a:gdLst/>
              <a:ahLst/>
              <a:cxnLst/>
              <a:rect l="l" t="t" r="r" b="b"/>
              <a:pathLst>
                <a:path w="200" h="170" extrusionOk="0">
                  <a:moveTo>
                    <a:pt x="160" y="1"/>
                  </a:moveTo>
                  <a:cubicBezTo>
                    <a:pt x="140" y="1"/>
                    <a:pt x="120" y="10"/>
                    <a:pt x="100" y="21"/>
                  </a:cubicBezTo>
                  <a:cubicBezTo>
                    <a:pt x="70" y="30"/>
                    <a:pt x="40" y="61"/>
                    <a:pt x="20" y="90"/>
                  </a:cubicBezTo>
                  <a:cubicBezTo>
                    <a:pt x="11" y="100"/>
                    <a:pt x="0" y="120"/>
                    <a:pt x="0" y="140"/>
                  </a:cubicBezTo>
                  <a:cubicBezTo>
                    <a:pt x="11" y="160"/>
                    <a:pt x="31" y="170"/>
                    <a:pt x="51" y="170"/>
                  </a:cubicBezTo>
                  <a:cubicBezTo>
                    <a:pt x="70" y="170"/>
                    <a:pt x="90" y="160"/>
                    <a:pt x="110" y="150"/>
                  </a:cubicBezTo>
                  <a:cubicBezTo>
                    <a:pt x="140" y="130"/>
                    <a:pt x="170" y="110"/>
                    <a:pt x="190" y="80"/>
                  </a:cubicBezTo>
                  <a:cubicBezTo>
                    <a:pt x="199" y="61"/>
                    <a:pt x="199" y="50"/>
                    <a:pt x="199" y="30"/>
                  </a:cubicBezTo>
                  <a:cubicBezTo>
                    <a:pt x="199" y="1"/>
                    <a:pt x="179" y="1"/>
                    <a:pt x="16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2"/>
            <p:cNvSpPr/>
            <p:nvPr/>
          </p:nvSpPr>
          <p:spPr>
            <a:xfrm>
              <a:off x="2880995" y="1819443"/>
              <a:ext cx="9897" cy="8902"/>
            </a:xfrm>
            <a:custGeom>
              <a:avLst/>
              <a:gdLst/>
              <a:ahLst/>
              <a:cxnLst/>
              <a:rect l="l" t="t" r="r" b="b"/>
              <a:pathLst>
                <a:path w="189" h="170" extrusionOk="0">
                  <a:moveTo>
                    <a:pt x="149" y="0"/>
                  </a:moveTo>
                  <a:cubicBezTo>
                    <a:pt x="129" y="0"/>
                    <a:pt x="109" y="10"/>
                    <a:pt x="89" y="20"/>
                  </a:cubicBezTo>
                  <a:cubicBezTo>
                    <a:pt x="60" y="30"/>
                    <a:pt x="30" y="60"/>
                    <a:pt x="10" y="90"/>
                  </a:cubicBezTo>
                  <a:cubicBezTo>
                    <a:pt x="0" y="100"/>
                    <a:pt x="0" y="119"/>
                    <a:pt x="0" y="139"/>
                  </a:cubicBezTo>
                  <a:cubicBezTo>
                    <a:pt x="0" y="159"/>
                    <a:pt x="20" y="170"/>
                    <a:pt x="40" y="170"/>
                  </a:cubicBezTo>
                  <a:cubicBezTo>
                    <a:pt x="60" y="170"/>
                    <a:pt x="80" y="159"/>
                    <a:pt x="100" y="150"/>
                  </a:cubicBezTo>
                  <a:cubicBezTo>
                    <a:pt x="129" y="130"/>
                    <a:pt x="159" y="110"/>
                    <a:pt x="179" y="80"/>
                  </a:cubicBezTo>
                  <a:cubicBezTo>
                    <a:pt x="189" y="60"/>
                    <a:pt x="189" y="50"/>
                    <a:pt x="189" y="30"/>
                  </a:cubicBezTo>
                  <a:cubicBezTo>
                    <a:pt x="189" y="0"/>
                    <a:pt x="169" y="0"/>
                    <a:pt x="14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2"/>
            <p:cNvSpPr/>
            <p:nvPr/>
          </p:nvSpPr>
          <p:spPr>
            <a:xfrm>
              <a:off x="2798677" y="1802267"/>
              <a:ext cx="6807" cy="6284"/>
            </a:xfrm>
            <a:custGeom>
              <a:avLst/>
              <a:gdLst/>
              <a:ahLst/>
              <a:cxnLst/>
              <a:rect l="l" t="t" r="r" b="b"/>
              <a:pathLst>
                <a:path w="130" h="120" extrusionOk="0">
                  <a:moveTo>
                    <a:pt x="100" y="0"/>
                  </a:moveTo>
                  <a:cubicBezTo>
                    <a:pt x="90" y="0"/>
                    <a:pt x="70" y="0"/>
                    <a:pt x="60" y="10"/>
                  </a:cubicBezTo>
                  <a:cubicBezTo>
                    <a:pt x="40" y="20"/>
                    <a:pt x="20" y="40"/>
                    <a:pt x="10" y="60"/>
                  </a:cubicBezTo>
                  <a:cubicBezTo>
                    <a:pt x="1" y="69"/>
                    <a:pt x="1" y="80"/>
                    <a:pt x="1" y="89"/>
                  </a:cubicBezTo>
                  <a:cubicBezTo>
                    <a:pt x="1" y="109"/>
                    <a:pt x="10" y="120"/>
                    <a:pt x="30" y="120"/>
                  </a:cubicBezTo>
                  <a:cubicBezTo>
                    <a:pt x="40" y="109"/>
                    <a:pt x="60" y="109"/>
                    <a:pt x="70" y="100"/>
                  </a:cubicBezTo>
                  <a:cubicBezTo>
                    <a:pt x="90" y="89"/>
                    <a:pt x="110" y="69"/>
                    <a:pt x="120" y="50"/>
                  </a:cubicBezTo>
                  <a:cubicBezTo>
                    <a:pt x="129" y="40"/>
                    <a:pt x="129" y="30"/>
                    <a:pt x="129" y="20"/>
                  </a:cubicBezTo>
                  <a:cubicBezTo>
                    <a:pt x="129" y="0"/>
                    <a:pt x="120" y="0"/>
                    <a:pt x="10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2"/>
            <p:cNvSpPr/>
            <p:nvPr/>
          </p:nvSpPr>
          <p:spPr>
            <a:xfrm>
              <a:off x="2797106" y="1857460"/>
              <a:ext cx="13091" cy="11520"/>
            </a:xfrm>
            <a:custGeom>
              <a:avLst/>
              <a:gdLst/>
              <a:ahLst/>
              <a:cxnLst/>
              <a:rect l="l" t="t" r="r" b="b"/>
              <a:pathLst>
                <a:path w="250" h="220" extrusionOk="0">
                  <a:moveTo>
                    <a:pt x="190" y="1"/>
                  </a:moveTo>
                  <a:cubicBezTo>
                    <a:pt x="170" y="1"/>
                    <a:pt x="140" y="10"/>
                    <a:pt x="120" y="30"/>
                  </a:cubicBezTo>
                  <a:cubicBezTo>
                    <a:pt x="80" y="50"/>
                    <a:pt x="40" y="80"/>
                    <a:pt x="20" y="120"/>
                  </a:cubicBezTo>
                  <a:cubicBezTo>
                    <a:pt x="0" y="140"/>
                    <a:pt x="0" y="160"/>
                    <a:pt x="0" y="180"/>
                  </a:cubicBezTo>
                  <a:cubicBezTo>
                    <a:pt x="0" y="219"/>
                    <a:pt x="31" y="219"/>
                    <a:pt x="60" y="219"/>
                  </a:cubicBezTo>
                  <a:cubicBezTo>
                    <a:pt x="80" y="219"/>
                    <a:pt x="110" y="209"/>
                    <a:pt x="130" y="199"/>
                  </a:cubicBezTo>
                  <a:cubicBezTo>
                    <a:pt x="170" y="180"/>
                    <a:pt x="210" y="140"/>
                    <a:pt x="230" y="100"/>
                  </a:cubicBezTo>
                  <a:cubicBezTo>
                    <a:pt x="239" y="90"/>
                    <a:pt x="249" y="60"/>
                    <a:pt x="249" y="40"/>
                  </a:cubicBezTo>
                  <a:cubicBezTo>
                    <a:pt x="249" y="10"/>
                    <a:pt x="219" y="1"/>
                    <a:pt x="19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2"/>
            <p:cNvSpPr/>
            <p:nvPr/>
          </p:nvSpPr>
          <p:spPr>
            <a:xfrm>
              <a:off x="1099066" y="2006910"/>
              <a:ext cx="2580442" cy="2580442"/>
            </a:xfrm>
            <a:custGeom>
              <a:avLst/>
              <a:gdLst/>
              <a:ahLst/>
              <a:cxnLst/>
              <a:rect l="l" t="t" r="r" b="b"/>
              <a:pathLst>
                <a:path w="49278" h="49278" extrusionOk="0">
                  <a:moveTo>
                    <a:pt x="24639" y="1"/>
                  </a:moveTo>
                  <a:cubicBezTo>
                    <a:pt x="11052" y="1"/>
                    <a:pt x="1" y="11052"/>
                    <a:pt x="1" y="24640"/>
                  </a:cubicBezTo>
                  <a:cubicBezTo>
                    <a:pt x="1" y="38227"/>
                    <a:pt x="11052" y="49278"/>
                    <a:pt x="24639" y="49278"/>
                  </a:cubicBezTo>
                  <a:cubicBezTo>
                    <a:pt x="38227" y="49278"/>
                    <a:pt x="49277" y="38227"/>
                    <a:pt x="49277" y="24640"/>
                  </a:cubicBezTo>
                  <a:cubicBezTo>
                    <a:pt x="49277" y="11052"/>
                    <a:pt x="38227" y="1"/>
                    <a:pt x="24639" y="1"/>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2"/>
            <p:cNvSpPr/>
            <p:nvPr/>
          </p:nvSpPr>
          <p:spPr>
            <a:xfrm>
              <a:off x="1801752" y="2006910"/>
              <a:ext cx="1039707" cy="322987"/>
            </a:xfrm>
            <a:custGeom>
              <a:avLst/>
              <a:gdLst/>
              <a:ahLst/>
              <a:cxnLst/>
              <a:rect l="l" t="t" r="r" b="b"/>
              <a:pathLst>
                <a:path w="19855" h="6168" extrusionOk="0">
                  <a:moveTo>
                    <a:pt x="11220" y="1"/>
                  </a:moveTo>
                  <a:cubicBezTo>
                    <a:pt x="7182" y="1"/>
                    <a:pt x="3372" y="976"/>
                    <a:pt x="0" y="2706"/>
                  </a:cubicBezTo>
                  <a:cubicBezTo>
                    <a:pt x="10" y="2706"/>
                    <a:pt x="20" y="2717"/>
                    <a:pt x="20" y="2717"/>
                  </a:cubicBezTo>
                  <a:lnTo>
                    <a:pt x="30" y="2726"/>
                  </a:lnTo>
                  <a:cubicBezTo>
                    <a:pt x="189" y="2846"/>
                    <a:pt x="348" y="2965"/>
                    <a:pt x="518" y="3065"/>
                  </a:cubicBezTo>
                  <a:cubicBezTo>
                    <a:pt x="607" y="3115"/>
                    <a:pt x="686" y="3154"/>
                    <a:pt x="766" y="3204"/>
                  </a:cubicBezTo>
                  <a:cubicBezTo>
                    <a:pt x="856" y="3244"/>
                    <a:pt x="935" y="3283"/>
                    <a:pt x="1024" y="3323"/>
                  </a:cubicBezTo>
                  <a:lnTo>
                    <a:pt x="1015" y="3314"/>
                  </a:lnTo>
                  <a:lnTo>
                    <a:pt x="1015" y="3314"/>
                  </a:lnTo>
                  <a:cubicBezTo>
                    <a:pt x="1134" y="3363"/>
                    <a:pt x="1254" y="3413"/>
                    <a:pt x="1382" y="3443"/>
                  </a:cubicBezTo>
                  <a:cubicBezTo>
                    <a:pt x="1492" y="3473"/>
                    <a:pt x="1601" y="3502"/>
                    <a:pt x="1711" y="3513"/>
                  </a:cubicBezTo>
                  <a:cubicBezTo>
                    <a:pt x="1830" y="3532"/>
                    <a:pt x="1940" y="3532"/>
                    <a:pt x="2049" y="3532"/>
                  </a:cubicBezTo>
                  <a:lnTo>
                    <a:pt x="2377" y="3502"/>
                  </a:lnTo>
                  <a:lnTo>
                    <a:pt x="2368" y="3502"/>
                  </a:lnTo>
                  <a:cubicBezTo>
                    <a:pt x="2556" y="3473"/>
                    <a:pt x="2746" y="3443"/>
                    <a:pt x="2925" y="3403"/>
                  </a:cubicBezTo>
                  <a:cubicBezTo>
                    <a:pt x="3064" y="3373"/>
                    <a:pt x="3203" y="3353"/>
                    <a:pt x="3332" y="3334"/>
                  </a:cubicBezTo>
                  <a:cubicBezTo>
                    <a:pt x="3451" y="3314"/>
                    <a:pt x="3571" y="3294"/>
                    <a:pt x="3690" y="3283"/>
                  </a:cubicBezTo>
                  <a:cubicBezTo>
                    <a:pt x="3755" y="3279"/>
                    <a:pt x="3820" y="3276"/>
                    <a:pt x="3884" y="3276"/>
                  </a:cubicBezTo>
                  <a:cubicBezTo>
                    <a:pt x="3949" y="3276"/>
                    <a:pt x="4014" y="3279"/>
                    <a:pt x="4078" y="3283"/>
                  </a:cubicBezTo>
                  <a:cubicBezTo>
                    <a:pt x="4178" y="3294"/>
                    <a:pt x="4287" y="3314"/>
                    <a:pt x="4397" y="3343"/>
                  </a:cubicBezTo>
                  <a:cubicBezTo>
                    <a:pt x="4446" y="3363"/>
                    <a:pt x="4506" y="3383"/>
                    <a:pt x="4565" y="3413"/>
                  </a:cubicBezTo>
                  <a:cubicBezTo>
                    <a:pt x="4605" y="3433"/>
                    <a:pt x="4655" y="3453"/>
                    <a:pt x="4705" y="3482"/>
                  </a:cubicBezTo>
                  <a:cubicBezTo>
                    <a:pt x="4775" y="3532"/>
                    <a:pt x="4834" y="3572"/>
                    <a:pt x="4894" y="3622"/>
                  </a:cubicBezTo>
                  <a:cubicBezTo>
                    <a:pt x="4963" y="3681"/>
                    <a:pt x="5033" y="3741"/>
                    <a:pt x="5093" y="3801"/>
                  </a:cubicBezTo>
                  <a:cubicBezTo>
                    <a:pt x="5142" y="3860"/>
                    <a:pt x="5193" y="3910"/>
                    <a:pt x="5242" y="3980"/>
                  </a:cubicBezTo>
                  <a:cubicBezTo>
                    <a:pt x="5431" y="4218"/>
                    <a:pt x="5571" y="4497"/>
                    <a:pt x="5699" y="4775"/>
                  </a:cubicBezTo>
                  <a:cubicBezTo>
                    <a:pt x="5829" y="5044"/>
                    <a:pt x="5958" y="5313"/>
                    <a:pt x="6128" y="5551"/>
                  </a:cubicBezTo>
                  <a:lnTo>
                    <a:pt x="6137" y="5551"/>
                  </a:lnTo>
                  <a:lnTo>
                    <a:pt x="6137" y="5562"/>
                  </a:lnTo>
                  <a:cubicBezTo>
                    <a:pt x="6177" y="5611"/>
                    <a:pt x="6217" y="5661"/>
                    <a:pt x="6267" y="5710"/>
                  </a:cubicBezTo>
                  <a:cubicBezTo>
                    <a:pt x="6316" y="5761"/>
                    <a:pt x="6366" y="5800"/>
                    <a:pt x="6426" y="5850"/>
                  </a:cubicBezTo>
                  <a:cubicBezTo>
                    <a:pt x="6466" y="5880"/>
                    <a:pt x="6515" y="5920"/>
                    <a:pt x="6565" y="5940"/>
                  </a:cubicBezTo>
                  <a:cubicBezTo>
                    <a:pt x="6625" y="5979"/>
                    <a:pt x="6685" y="6009"/>
                    <a:pt x="6744" y="6029"/>
                  </a:cubicBezTo>
                  <a:cubicBezTo>
                    <a:pt x="6804" y="6059"/>
                    <a:pt x="6873" y="6079"/>
                    <a:pt x="6943" y="6099"/>
                  </a:cubicBezTo>
                  <a:cubicBezTo>
                    <a:pt x="7032" y="6119"/>
                    <a:pt x="7112" y="6139"/>
                    <a:pt x="7191" y="6148"/>
                  </a:cubicBezTo>
                  <a:lnTo>
                    <a:pt x="7182" y="6148"/>
                  </a:lnTo>
                  <a:cubicBezTo>
                    <a:pt x="7311" y="6158"/>
                    <a:pt x="7450" y="6168"/>
                    <a:pt x="7580" y="6168"/>
                  </a:cubicBezTo>
                  <a:cubicBezTo>
                    <a:pt x="7729" y="6168"/>
                    <a:pt x="7868" y="6158"/>
                    <a:pt x="8017" y="6139"/>
                  </a:cubicBezTo>
                  <a:lnTo>
                    <a:pt x="8007" y="6139"/>
                  </a:lnTo>
                  <a:cubicBezTo>
                    <a:pt x="8157" y="6119"/>
                    <a:pt x="8306" y="6088"/>
                    <a:pt x="8455" y="6049"/>
                  </a:cubicBezTo>
                  <a:cubicBezTo>
                    <a:pt x="8584" y="6009"/>
                    <a:pt x="8723" y="5960"/>
                    <a:pt x="8853" y="5909"/>
                  </a:cubicBezTo>
                  <a:lnTo>
                    <a:pt x="8843" y="5909"/>
                  </a:lnTo>
                  <a:cubicBezTo>
                    <a:pt x="9529" y="5621"/>
                    <a:pt x="10116" y="5153"/>
                    <a:pt x="10713" y="4726"/>
                  </a:cubicBezTo>
                  <a:cubicBezTo>
                    <a:pt x="11021" y="4507"/>
                    <a:pt x="11329" y="4298"/>
                    <a:pt x="11668" y="4119"/>
                  </a:cubicBezTo>
                  <a:cubicBezTo>
                    <a:pt x="11986" y="3940"/>
                    <a:pt x="12334" y="3791"/>
                    <a:pt x="12702" y="3701"/>
                  </a:cubicBezTo>
                  <a:cubicBezTo>
                    <a:pt x="12821" y="3672"/>
                    <a:pt x="12941" y="3652"/>
                    <a:pt x="13060" y="3632"/>
                  </a:cubicBezTo>
                  <a:cubicBezTo>
                    <a:pt x="13150" y="3622"/>
                    <a:pt x="13239" y="3612"/>
                    <a:pt x="13329" y="3612"/>
                  </a:cubicBezTo>
                  <a:lnTo>
                    <a:pt x="13776" y="3582"/>
                  </a:lnTo>
                  <a:cubicBezTo>
                    <a:pt x="14105" y="3572"/>
                    <a:pt x="14433" y="3562"/>
                    <a:pt x="14761" y="3562"/>
                  </a:cubicBezTo>
                  <a:cubicBezTo>
                    <a:pt x="15478" y="3542"/>
                    <a:pt x="16183" y="3513"/>
                    <a:pt x="16890" y="3423"/>
                  </a:cubicBezTo>
                  <a:lnTo>
                    <a:pt x="16880" y="3423"/>
                  </a:lnTo>
                  <a:cubicBezTo>
                    <a:pt x="17417" y="3343"/>
                    <a:pt x="17954" y="3234"/>
                    <a:pt x="18451" y="3025"/>
                  </a:cubicBezTo>
                  <a:lnTo>
                    <a:pt x="18442" y="3025"/>
                  </a:lnTo>
                  <a:cubicBezTo>
                    <a:pt x="18680" y="2925"/>
                    <a:pt x="18909" y="2806"/>
                    <a:pt x="19118" y="2647"/>
                  </a:cubicBezTo>
                  <a:cubicBezTo>
                    <a:pt x="19198" y="2587"/>
                    <a:pt x="19267" y="2518"/>
                    <a:pt x="19337" y="2458"/>
                  </a:cubicBezTo>
                  <a:lnTo>
                    <a:pt x="19516" y="2249"/>
                  </a:lnTo>
                  <a:cubicBezTo>
                    <a:pt x="19565" y="2180"/>
                    <a:pt x="19615" y="2110"/>
                    <a:pt x="19655" y="2040"/>
                  </a:cubicBezTo>
                  <a:cubicBezTo>
                    <a:pt x="19695" y="1970"/>
                    <a:pt x="19735" y="1891"/>
                    <a:pt x="19764" y="1822"/>
                  </a:cubicBezTo>
                  <a:lnTo>
                    <a:pt x="19764" y="1831"/>
                  </a:lnTo>
                  <a:cubicBezTo>
                    <a:pt x="19804" y="1742"/>
                    <a:pt x="19834" y="1652"/>
                    <a:pt x="19854" y="1563"/>
                  </a:cubicBezTo>
                  <a:cubicBezTo>
                    <a:pt x="17169" y="548"/>
                    <a:pt x="14264" y="1"/>
                    <a:pt x="11220"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2"/>
            <p:cNvSpPr/>
            <p:nvPr/>
          </p:nvSpPr>
          <p:spPr>
            <a:xfrm>
              <a:off x="2437673" y="2214799"/>
              <a:ext cx="52" cy="52"/>
            </a:xfrm>
            <a:custGeom>
              <a:avLst/>
              <a:gdLst/>
              <a:ahLst/>
              <a:cxnLst/>
              <a:rect l="l" t="t" r="r" b="b"/>
              <a:pathLst>
                <a:path w="1" h="1" extrusionOk="0">
                  <a:moveTo>
                    <a:pt x="1" y="0"/>
                  </a:move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2"/>
            <p:cNvSpPr/>
            <p:nvPr/>
          </p:nvSpPr>
          <p:spPr>
            <a:xfrm>
              <a:off x="2837218" y="2865329"/>
              <a:ext cx="52" cy="52"/>
            </a:xfrm>
            <a:custGeom>
              <a:avLst/>
              <a:gdLst/>
              <a:ahLst/>
              <a:cxnLst/>
              <a:rect l="l" t="t" r="r" b="b"/>
              <a:pathLst>
                <a:path w="1" h="1" extrusionOk="0">
                  <a:moveTo>
                    <a:pt x="1" y="0"/>
                  </a:moveTo>
                  <a:lnTo>
                    <a:pt x="1" y="0"/>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2"/>
            <p:cNvSpPr/>
            <p:nvPr/>
          </p:nvSpPr>
          <p:spPr>
            <a:xfrm>
              <a:off x="2436678" y="4238863"/>
              <a:ext cx="822497" cy="348018"/>
            </a:xfrm>
            <a:custGeom>
              <a:avLst/>
              <a:gdLst/>
              <a:ahLst/>
              <a:cxnLst/>
              <a:rect l="l" t="t" r="r" b="b"/>
              <a:pathLst>
                <a:path w="15707" h="6646" extrusionOk="0">
                  <a:moveTo>
                    <a:pt x="10444" y="956"/>
                  </a:moveTo>
                  <a:cubicBezTo>
                    <a:pt x="10437" y="956"/>
                    <a:pt x="10435" y="956"/>
                    <a:pt x="10435" y="960"/>
                  </a:cubicBezTo>
                  <a:lnTo>
                    <a:pt x="10435" y="960"/>
                  </a:lnTo>
                  <a:cubicBezTo>
                    <a:pt x="10438" y="958"/>
                    <a:pt x="10441" y="957"/>
                    <a:pt x="10444" y="956"/>
                  </a:cubicBezTo>
                  <a:close/>
                  <a:moveTo>
                    <a:pt x="14374" y="1"/>
                  </a:moveTo>
                  <a:cubicBezTo>
                    <a:pt x="14085" y="1"/>
                    <a:pt x="13797" y="30"/>
                    <a:pt x="13508" y="60"/>
                  </a:cubicBezTo>
                  <a:cubicBezTo>
                    <a:pt x="12971" y="140"/>
                    <a:pt x="12434" y="259"/>
                    <a:pt x="11916" y="419"/>
                  </a:cubicBezTo>
                  <a:cubicBezTo>
                    <a:pt x="11410" y="578"/>
                    <a:pt x="10922" y="757"/>
                    <a:pt x="10435" y="965"/>
                  </a:cubicBezTo>
                  <a:cubicBezTo>
                    <a:pt x="10435" y="963"/>
                    <a:pt x="10435" y="961"/>
                    <a:pt x="10435" y="960"/>
                  </a:cubicBezTo>
                  <a:lnTo>
                    <a:pt x="10435" y="960"/>
                  </a:lnTo>
                  <a:cubicBezTo>
                    <a:pt x="10080" y="1107"/>
                    <a:pt x="9735" y="1275"/>
                    <a:pt x="9390" y="1443"/>
                  </a:cubicBezTo>
                  <a:cubicBezTo>
                    <a:pt x="9151" y="1562"/>
                    <a:pt x="8932" y="1701"/>
                    <a:pt x="8704" y="1841"/>
                  </a:cubicBezTo>
                  <a:cubicBezTo>
                    <a:pt x="8485" y="1990"/>
                    <a:pt x="8276" y="2139"/>
                    <a:pt x="8067" y="2308"/>
                  </a:cubicBezTo>
                  <a:cubicBezTo>
                    <a:pt x="7580" y="2676"/>
                    <a:pt x="7122" y="3084"/>
                    <a:pt x="6655" y="3472"/>
                  </a:cubicBezTo>
                  <a:cubicBezTo>
                    <a:pt x="6416" y="3651"/>
                    <a:pt x="6187" y="3840"/>
                    <a:pt x="5948" y="4009"/>
                  </a:cubicBezTo>
                  <a:cubicBezTo>
                    <a:pt x="5700" y="4188"/>
                    <a:pt x="5451" y="4357"/>
                    <a:pt x="5192" y="4497"/>
                  </a:cubicBezTo>
                  <a:cubicBezTo>
                    <a:pt x="4814" y="4705"/>
                    <a:pt x="4417" y="4884"/>
                    <a:pt x="3999" y="4994"/>
                  </a:cubicBezTo>
                  <a:cubicBezTo>
                    <a:pt x="3631" y="5083"/>
                    <a:pt x="3263" y="5173"/>
                    <a:pt x="2895" y="5253"/>
                  </a:cubicBezTo>
                  <a:cubicBezTo>
                    <a:pt x="2586" y="5322"/>
                    <a:pt x="2278" y="5382"/>
                    <a:pt x="1980" y="5461"/>
                  </a:cubicBezTo>
                  <a:cubicBezTo>
                    <a:pt x="1721" y="5531"/>
                    <a:pt x="1463" y="5611"/>
                    <a:pt x="1214" y="5710"/>
                  </a:cubicBezTo>
                  <a:lnTo>
                    <a:pt x="1224" y="5710"/>
                  </a:lnTo>
                  <a:cubicBezTo>
                    <a:pt x="1105" y="5760"/>
                    <a:pt x="985" y="5810"/>
                    <a:pt x="875" y="5879"/>
                  </a:cubicBezTo>
                  <a:cubicBezTo>
                    <a:pt x="756" y="5939"/>
                    <a:pt x="647" y="6018"/>
                    <a:pt x="548" y="6098"/>
                  </a:cubicBezTo>
                  <a:cubicBezTo>
                    <a:pt x="438" y="6177"/>
                    <a:pt x="329" y="6277"/>
                    <a:pt x="239" y="6376"/>
                  </a:cubicBezTo>
                  <a:cubicBezTo>
                    <a:pt x="150" y="6456"/>
                    <a:pt x="70" y="6546"/>
                    <a:pt x="0" y="6645"/>
                  </a:cubicBezTo>
                  <a:cubicBezTo>
                    <a:pt x="6038" y="6426"/>
                    <a:pt x="11529" y="4019"/>
                    <a:pt x="15707" y="209"/>
                  </a:cubicBezTo>
                  <a:cubicBezTo>
                    <a:pt x="15617" y="180"/>
                    <a:pt x="15537" y="150"/>
                    <a:pt x="15448" y="130"/>
                  </a:cubicBezTo>
                  <a:cubicBezTo>
                    <a:pt x="15298" y="90"/>
                    <a:pt x="15150" y="60"/>
                    <a:pt x="15000" y="41"/>
                  </a:cubicBezTo>
                  <a:lnTo>
                    <a:pt x="15010" y="41"/>
                  </a:lnTo>
                  <a:cubicBezTo>
                    <a:pt x="14791" y="10"/>
                    <a:pt x="14582" y="1"/>
                    <a:pt x="14374"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2"/>
            <p:cNvSpPr/>
            <p:nvPr/>
          </p:nvSpPr>
          <p:spPr>
            <a:xfrm>
              <a:off x="2858583" y="4359722"/>
              <a:ext cx="576" cy="52"/>
            </a:xfrm>
            <a:custGeom>
              <a:avLst/>
              <a:gdLst/>
              <a:ahLst/>
              <a:cxnLst/>
              <a:rect l="l" t="t" r="r" b="b"/>
              <a:pathLst>
                <a:path w="11" h="1" extrusionOk="0">
                  <a:moveTo>
                    <a:pt x="0" y="0"/>
                  </a:moveTo>
                  <a:lnTo>
                    <a:pt x="10" y="0"/>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2"/>
            <p:cNvSpPr/>
            <p:nvPr/>
          </p:nvSpPr>
          <p:spPr>
            <a:xfrm>
              <a:off x="2430394" y="2239253"/>
              <a:ext cx="1249638" cy="1891843"/>
            </a:xfrm>
            <a:custGeom>
              <a:avLst/>
              <a:gdLst/>
              <a:ahLst/>
              <a:cxnLst/>
              <a:rect l="l" t="t" r="r" b="b"/>
              <a:pathLst>
                <a:path w="23864" h="36128" extrusionOk="0">
                  <a:moveTo>
                    <a:pt x="13310" y="0"/>
                  </a:moveTo>
                  <a:lnTo>
                    <a:pt x="13250" y="90"/>
                  </a:lnTo>
                  <a:cubicBezTo>
                    <a:pt x="13201" y="159"/>
                    <a:pt x="13141" y="229"/>
                    <a:pt x="13081" y="289"/>
                  </a:cubicBezTo>
                  <a:cubicBezTo>
                    <a:pt x="13011" y="369"/>
                    <a:pt x="12952" y="438"/>
                    <a:pt x="12872" y="498"/>
                  </a:cubicBezTo>
                  <a:cubicBezTo>
                    <a:pt x="12823" y="537"/>
                    <a:pt x="12763" y="588"/>
                    <a:pt x="12703" y="617"/>
                  </a:cubicBezTo>
                  <a:cubicBezTo>
                    <a:pt x="12593" y="687"/>
                    <a:pt x="12465" y="747"/>
                    <a:pt x="12335" y="776"/>
                  </a:cubicBezTo>
                  <a:cubicBezTo>
                    <a:pt x="12186" y="816"/>
                    <a:pt x="12027" y="826"/>
                    <a:pt x="11877" y="826"/>
                  </a:cubicBezTo>
                  <a:cubicBezTo>
                    <a:pt x="11698" y="816"/>
                    <a:pt x="11530" y="796"/>
                    <a:pt x="11360" y="767"/>
                  </a:cubicBezTo>
                  <a:cubicBezTo>
                    <a:pt x="11132" y="736"/>
                    <a:pt x="10913" y="687"/>
                    <a:pt x="10694" y="637"/>
                  </a:cubicBezTo>
                  <a:cubicBezTo>
                    <a:pt x="10555" y="617"/>
                    <a:pt x="10425" y="588"/>
                    <a:pt x="10296" y="557"/>
                  </a:cubicBezTo>
                  <a:cubicBezTo>
                    <a:pt x="10147" y="528"/>
                    <a:pt x="9998" y="498"/>
                    <a:pt x="9848" y="478"/>
                  </a:cubicBezTo>
                  <a:cubicBezTo>
                    <a:pt x="9679" y="458"/>
                    <a:pt x="9500" y="438"/>
                    <a:pt x="9321" y="438"/>
                  </a:cubicBezTo>
                  <a:cubicBezTo>
                    <a:pt x="9251" y="438"/>
                    <a:pt x="9172" y="438"/>
                    <a:pt x="9103" y="448"/>
                  </a:cubicBezTo>
                  <a:cubicBezTo>
                    <a:pt x="9032" y="448"/>
                    <a:pt x="8973" y="458"/>
                    <a:pt x="8904" y="468"/>
                  </a:cubicBezTo>
                  <a:cubicBezTo>
                    <a:pt x="8794" y="478"/>
                    <a:pt x="8694" y="498"/>
                    <a:pt x="8605" y="528"/>
                  </a:cubicBezTo>
                  <a:cubicBezTo>
                    <a:pt x="8555" y="537"/>
                    <a:pt x="8506" y="557"/>
                    <a:pt x="8456" y="568"/>
                  </a:cubicBezTo>
                  <a:cubicBezTo>
                    <a:pt x="8426" y="588"/>
                    <a:pt x="8396" y="597"/>
                    <a:pt x="8366" y="607"/>
                  </a:cubicBezTo>
                  <a:cubicBezTo>
                    <a:pt x="8277" y="647"/>
                    <a:pt x="8187" y="687"/>
                    <a:pt x="8097" y="736"/>
                  </a:cubicBezTo>
                  <a:lnTo>
                    <a:pt x="7889" y="886"/>
                  </a:lnTo>
                  <a:cubicBezTo>
                    <a:pt x="7759" y="985"/>
                    <a:pt x="7630" y="1105"/>
                    <a:pt x="7521" y="1224"/>
                  </a:cubicBezTo>
                  <a:cubicBezTo>
                    <a:pt x="7401" y="1353"/>
                    <a:pt x="7292" y="1483"/>
                    <a:pt x="7182" y="1622"/>
                  </a:cubicBezTo>
                  <a:cubicBezTo>
                    <a:pt x="7083" y="1751"/>
                    <a:pt x="6983" y="1881"/>
                    <a:pt x="6894" y="2020"/>
                  </a:cubicBezTo>
                  <a:lnTo>
                    <a:pt x="6745" y="2228"/>
                  </a:lnTo>
                  <a:cubicBezTo>
                    <a:pt x="6715" y="2288"/>
                    <a:pt x="6675" y="2338"/>
                    <a:pt x="6636" y="2387"/>
                  </a:cubicBezTo>
                  <a:cubicBezTo>
                    <a:pt x="6477" y="2606"/>
                    <a:pt x="6298" y="2805"/>
                    <a:pt x="6118" y="3004"/>
                  </a:cubicBezTo>
                  <a:cubicBezTo>
                    <a:pt x="5681" y="3472"/>
                    <a:pt x="5223" y="3939"/>
                    <a:pt x="4825" y="4447"/>
                  </a:cubicBezTo>
                  <a:lnTo>
                    <a:pt x="4815" y="4456"/>
                  </a:lnTo>
                  <a:cubicBezTo>
                    <a:pt x="4716" y="4586"/>
                    <a:pt x="4616" y="4725"/>
                    <a:pt x="4527" y="4865"/>
                  </a:cubicBezTo>
                  <a:cubicBezTo>
                    <a:pt x="4487" y="4934"/>
                    <a:pt x="4437" y="5004"/>
                    <a:pt x="4397" y="5083"/>
                  </a:cubicBezTo>
                  <a:cubicBezTo>
                    <a:pt x="4368" y="5143"/>
                    <a:pt x="4348" y="5203"/>
                    <a:pt x="4318" y="5263"/>
                  </a:cubicBezTo>
                  <a:lnTo>
                    <a:pt x="4318" y="5252"/>
                  </a:lnTo>
                  <a:lnTo>
                    <a:pt x="4258" y="5431"/>
                  </a:lnTo>
                  <a:cubicBezTo>
                    <a:pt x="4248" y="5461"/>
                    <a:pt x="4238" y="5501"/>
                    <a:pt x="4238" y="5531"/>
                  </a:cubicBezTo>
                  <a:cubicBezTo>
                    <a:pt x="4229" y="5551"/>
                    <a:pt x="4229" y="5581"/>
                    <a:pt x="4218" y="5601"/>
                  </a:cubicBezTo>
                  <a:cubicBezTo>
                    <a:pt x="4209" y="5690"/>
                    <a:pt x="4209" y="5769"/>
                    <a:pt x="4209" y="5859"/>
                  </a:cubicBezTo>
                  <a:lnTo>
                    <a:pt x="4209" y="5988"/>
                  </a:lnTo>
                  <a:cubicBezTo>
                    <a:pt x="4209" y="6019"/>
                    <a:pt x="4218" y="6038"/>
                    <a:pt x="4218" y="6068"/>
                  </a:cubicBezTo>
                  <a:lnTo>
                    <a:pt x="4218" y="6058"/>
                  </a:lnTo>
                  <a:cubicBezTo>
                    <a:pt x="4229" y="6098"/>
                    <a:pt x="4229" y="6147"/>
                    <a:pt x="4248" y="6198"/>
                  </a:cubicBezTo>
                  <a:cubicBezTo>
                    <a:pt x="4248" y="6217"/>
                    <a:pt x="4258" y="6237"/>
                    <a:pt x="4258" y="6257"/>
                  </a:cubicBezTo>
                  <a:lnTo>
                    <a:pt x="4288" y="6317"/>
                  </a:lnTo>
                  <a:lnTo>
                    <a:pt x="4278" y="6307"/>
                  </a:lnTo>
                  <a:lnTo>
                    <a:pt x="4278" y="6307"/>
                  </a:lnTo>
                  <a:cubicBezTo>
                    <a:pt x="4298" y="6326"/>
                    <a:pt x="4308" y="6357"/>
                    <a:pt x="4318" y="6377"/>
                  </a:cubicBezTo>
                  <a:cubicBezTo>
                    <a:pt x="4328" y="6396"/>
                    <a:pt x="4338" y="6406"/>
                    <a:pt x="4348" y="6426"/>
                  </a:cubicBezTo>
                  <a:lnTo>
                    <a:pt x="4397" y="6476"/>
                  </a:lnTo>
                  <a:lnTo>
                    <a:pt x="4447" y="6525"/>
                  </a:lnTo>
                  <a:lnTo>
                    <a:pt x="4457" y="6525"/>
                  </a:lnTo>
                  <a:cubicBezTo>
                    <a:pt x="4477" y="6536"/>
                    <a:pt x="4497" y="6556"/>
                    <a:pt x="4517" y="6565"/>
                  </a:cubicBezTo>
                  <a:cubicBezTo>
                    <a:pt x="4527" y="6565"/>
                    <a:pt x="4547" y="6576"/>
                    <a:pt x="4556" y="6585"/>
                  </a:cubicBezTo>
                  <a:lnTo>
                    <a:pt x="4547" y="6576"/>
                  </a:lnTo>
                  <a:lnTo>
                    <a:pt x="4547" y="6576"/>
                  </a:lnTo>
                  <a:cubicBezTo>
                    <a:pt x="4576" y="6595"/>
                    <a:pt x="4616" y="6605"/>
                    <a:pt x="4646" y="6615"/>
                  </a:cubicBezTo>
                  <a:cubicBezTo>
                    <a:pt x="4686" y="6625"/>
                    <a:pt x="4716" y="6635"/>
                    <a:pt x="4755" y="6635"/>
                  </a:cubicBezTo>
                  <a:cubicBezTo>
                    <a:pt x="4815" y="6645"/>
                    <a:pt x="4885" y="6645"/>
                    <a:pt x="4945" y="6645"/>
                  </a:cubicBezTo>
                  <a:cubicBezTo>
                    <a:pt x="5014" y="6635"/>
                    <a:pt x="5074" y="6635"/>
                    <a:pt x="5133" y="6625"/>
                  </a:cubicBezTo>
                  <a:cubicBezTo>
                    <a:pt x="5273" y="6605"/>
                    <a:pt x="5422" y="6576"/>
                    <a:pt x="5561" y="6525"/>
                  </a:cubicBezTo>
                  <a:cubicBezTo>
                    <a:pt x="5840" y="6446"/>
                    <a:pt x="6118" y="6346"/>
                    <a:pt x="6387" y="6247"/>
                  </a:cubicBezTo>
                  <a:cubicBezTo>
                    <a:pt x="6457" y="6227"/>
                    <a:pt x="6526" y="6198"/>
                    <a:pt x="6596" y="6178"/>
                  </a:cubicBezTo>
                  <a:cubicBezTo>
                    <a:pt x="6675" y="6147"/>
                    <a:pt x="6755" y="6118"/>
                    <a:pt x="6835" y="6108"/>
                  </a:cubicBezTo>
                  <a:cubicBezTo>
                    <a:pt x="6924" y="6078"/>
                    <a:pt x="7014" y="6068"/>
                    <a:pt x="7103" y="6058"/>
                  </a:cubicBezTo>
                  <a:cubicBezTo>
                    <a:pt x="7193" y="6048"/>
                    <a:pt x="7292" y="6038"/>
                    <a:pt x="7381" y="6038"/>
                  </a:cubicBezTo>
                  <a:cubicBezTo>
                    <a:pt x="7471" y="6048"/>
                    <a:pt x="7560" y="6048"/>
                    <a:pt x="7650" y="6078"/>
                  </a:cubicBezTo>
                  <a:cubicBezTo>
                    <a:pt x="7690" y="6078"/>
                    <a:pt x="7730" y="6088"/>
                    <a:pt x="7770" y="6108"/>
                  </a:cubicBezTo>
                  <a:cubicBezTo>
                    <a:pt x="7799" y="6118"/>
                    <a:pt x="7839" y="6128"/>
                    <a:pt x="7879" y="6147"/>
                  </a:cubicBezTo>
                  <a:cubicBezTo>
                    <a:pt x="7899" y="6158"/>
                    <a:pt x="7929" y="6167"/>
                    <a:pt x="7958" y="6178"/>
                  </a:cubicBezTo>
                  <a:lnTo>
                    <a:pt x="8048" y="6237"/>
                  </a:lnTo>
                  <a:cubicBezTo>
                    <a:pt x="8097" y="6277"/>
                    <a:pt x="8157" y="6307"/>
                    <a:pt x="8197" y="6357"/>
                  </a:cubicBezTo>
                  <a:cubicBezTo>
                    <a:pt x="8247" y="6406"/>
                    <a:pt x="8296" y="6466"/>
                    <a:pt x="8336" y="6525"/>
                  </a:cubicBezTo>
                  <a:cubicBezTo>
                    <a:pt x="8376" y="6585"/>
                    <a:pt x="8406" y="6635"/>
                    <a:pt x="8426" y="6695"/>
                  </a:cubicBezTo>
                  <a:cubicBezTo>
                    <a:pt x="8456" y="6764"/>
                    <a:pt x="8475" y="6834"/>
                    <a:pt x="8486" y="6914"/>
                  </a:cubicBezTo>
                  <a:cubicBezTo>
                    <a:pt x="8506" y="6983"/>
                    <a:pt x="8506" y="7053"/>
                    <a:pt x="8506" y="7113"/>
                  </a:cubicBezTo>
                  <a:cubicBezTo>
                    <a:pt x="8506" y="7202"/>
                    <a:pt x="8506" y="7292"/>
                    <a:pt x="8486" y="7381"/>
                  </a:cubicBezTo>
                  <a:cubicBezTo>
                    <a:pt x="8475" y="7471"/>
                    <a:pt x="8456" y="7560"/>
                    <a:pt x="8426" y="7650"/>
                  </a:cubicBezTo>
                  <a:cubicBezTo>
                    <a:pt x="8396" y="7729"/>
                    <a:pt x="8366" y="7809"/>
                    <a:pt x="8327" y="7889"/>
                  </a:cubicBezTo>
                  <a:cubicBezTo>
                    <a:pt x="8277" y="7988"/>
                    <a:pt x="8227" y="8087"/>
                    <a:pt x="8168" y="8177"/>
                  </a:cubicBezTo>
                  <a:cubicBezTo>
                    <a:pt x="8137" y="8216"/>
                    <a:pt x="8117" y="8247"/>
                    <a:pt x="8097" y="8276"/>
                  </a:cubicBezTo>
                  <a:cubicBezTo>
                    <a:pt x="8078" y="8316"/>
                    <a:pt x="8048" y="8346"/>
                    <a:pt x="8028" y="8376"/>
                  </a:cubicBezTo>
                  <a:cubicBezTo>
                    <a:pt x="7998" y="8415"/>
                    <a:pt x="7969" y="8446"/>
                    <a:pt x="7949" y="8475"/>
                  </a:cubicBezTo>
                  <a:cubicBezTo>
                    <a:pt x="7869" y="8565"/>
                    <a:pt x="7799" y="8644"/>
                    <a:pt x="7710" y="8724"/>
                  </a:cubicBezTo>
                  <a:cubicBezTo>
                    <a:pt x="7640" y="8784"/>
                    <a:pt x="7571" y="8843"/>
                    <a:pt x="7501" y="8893"/>
                  </a:cubicBezTo>
                  <a:cubicBezTo>
                    <a:pt x="7412" y="8943"/>
                    <a:pt x="7332" y="9003"/>
                    <a:pt x="7242" y="9042"/>
                  </a:cubicBezTo>
                  <a:cubicBezTo>
                    <a:pt x="7143" y="9082"/>
                    <a:pt x="7053" y="9131"/>
                    <a:pt x="6954" y="9162"/>
                  </a:cubicBezTo>
                  <a:cubicBezTo>
                    <a:pt x="6864" y="9191"/>
                    <a:pt x="6775" y="9221"/>
                    <a:pt x="6675" y="9241"/>
                  </a:cubicBezTo>
                  <a:cubicBezTo>
                    <a:pt x="6496" y="9281"/>
                    <a:pt x="6317" y="9311"/>
                    <a:pt x="6138" y="9330"/>
                  </a:cubicBezTo>
                  <a:cubicBezTo>
                    <a:pt x="5730" y="9381"/>
                    <a:pt x="5312" y="9390"/>
                    <a:pt x="4895" y="9440"/>
                  </a:cubicBezTo>
                  <a:lnTo>
                    <a:pt x="4914" y="9440"/>
                  </a:lnTo>
                  <a:cubicBezTo>
                    <a:pt x="4766" y="9460"/>
                    <a:pt x="4616" y="9490"/>
                    <a:pt x="4477" y="9520"/>
                  </a:cubicBezTo>
                  <a:cubicBezTo>
                    <a:pt x="4408" y="9540"/>
                    <a:pt x="4348" y="9560"/>
                    <a:pt x="4278" y="9579"/>
                  </a:cubicBezTo>
                  <a:cubicBezTo>
                    <a:pt x="4258" y="9579"/>
                    <a:pt x="4229" y="9589"/>
                    <a:pt x="4198" y="9599"/>
                  </a:cubicBezTo>
                  <a:lnTo>
                    <a:pt x="4139" y="9629"/>
                  </a:lnTo>
                  <a:lnTo>
                    <a:pt x="4129" y="9629"/>
                  </a:lnTo>
                  <a:cubicBezTo>
                    <a:pt x="4069" y="9659"/>
                    <a:pt x="4010" y="9689"/>
                    <a:pt x="3960" y="9719"/>
                  </a:cubicBezTo>
                  <a:cubicBezTo>
                    <a:pt x="3920" y="9739"/>
                    <a:pt x="3890" y="9759"/>
                    <a:pt x="3860" y="9788"/>
                  </a:cubicBezTo>
                  <a:cubicBezTo>
                    <a:pt x="3840" y="9798"/>
                    <a:pt x="3820" y="9818"/>
                    <a:pt x="3800" y="9828"/>
                  </a:cubicBezTo>
                  <a:cubicBezTo>
                    <a:pt x="3731" y="9878"/>
                    <a:pt x="3672" y="9938"/>
                    <a:pt x="3612" y="9987"/>
                  </a:cubicBezTo>
                  <a:cubicBezTo>
                    <a:pt x="3592" y="10017"/>
                    <a:pt x="3562" y="10047"/>
                    <a:pt x="3532" y="10086"/>
                  </a:cubicBezTo>
                  <a:cubicBezTo>
                    <a:pt x="3522" y="10097"/>
                    <a:pt x="3502" y="10117"/>
                    <a:pt x="3492" y="10137"/>
                  </a:cubicBezTo>
                  <a:cubicBezTo>
                    <a:pt x="3453" y="10196"/>
                    <a:pt x="3413" y="10246"/>
                    <a:pt x="3373" y="10305"/>
                  </a:cubicBezTo>
                  <a:cubicBezTo>
                    <a:pt x="3353" y="10345"/>
                    <a:pt x="3333" y="10375"/>
                    <a:pt x="3323" y="10415"/>
                  </a:cubicBezTo>
                  <a:cubicBezTo>
                    <a:pt x="3303" y="10435"/>
                    <a:pt x="3294" y="10455"/>
                    <a:pt x="3283" y="10484"/>
                  </a:cubicBezTo>
                  <a:cubicBezTo>
                    <a:pt x="3274" y="10524"/>
                    <a:pt x="3254" y="10574"/>
                    <a:pt x="3243" y="10624"/>
                  </a:cubicBezTo>
                  <a:cubicBezTo>
                    <a:pt x="3234" y="10643"/>
                    <a:pt x="3224" y="10674"/>
                    <a:pt x="3224" y="10694"/>
                  </a:cubicBezTo>
                  <a:cubicBezTo>
                    <a:pt x="3214" y="10723"/>
                    <a:pt x="3214" y="10743"/>
                    <a:pt x="3204" y="10773"/>
                  </a:cubicBezTo>
                  <a:lnTo>
                    <a:pt x="3204" y="10763"/>
                  </a:lnTo>
                  <a:cubicBezTo>
                    <a:pt x="3204" y="10813"/>
                    <a:pt x="3194" y="10862"/>
                    <a:pt x="3194" y="10912"/>
                  </a:cubicBezTo>
                  <a:cubicBezTo>
                    <a:pt x="3194" y="10932"/>
                    <a:pt x="3194" y="10962"/>
                    <a:pt x="3204" y="10982"/>
                  </a:cubicBezTo>
                  <a:lnTo>
                    <a:pt x="3204" y="11052"/>
                  </a:lnTo>
                  <a:cubicBezTo>
                    <a:pt x="3214" y="11091"/>
                    <a:pt x="3224" y="11121"/>
                    <a:pt x="3234" y="11161"/>
                  </a:cubicBezTo>
                  <a:cubicBezTo>
                    <a:pt x="3243" y="11200"/>
                    <a:pt x="3254" y="11231"/>
                    <a:pt x="3263" y="11260"/>
                  </a:cubicBezTo>
                  <a:cubicBezTo>
                    <a:pt x="3283" y="11300"/>
                    <a:pt x="3294" y="11340"/>
                    <a:pt x="3313" y="11370"/>
                  </a:cubicBezTo>
                  <a:cubicBezTo>
                    <a:pt x="3333" y="11390"/>
                    <a:pt x="3343" y="11419"/>
                    <a:pt x="3363" y="11439"/>
                  </a:cubicBezTo>
                  <a:cubicBezTo>
                    <a:pt x="3373" y="11450"/>
                    <a:pt x="3373" y="11459"/>
                    <a:pt x="3383" y="11469"/>
                  </a:cubicBezTo>
                  <a:cubicBezTo>
                    <a:pt x="3422" y="11509"/>
                    <a:pt x="3453" y="11559"/>
                    <a:pt x="3502" y="11598"/>
                  </a:cubicBezTo>
                  <a:cubicBezTo>
                    <a:pt x="3522" y="11618"/>
                    <a:pt x="3542" y="11638"/>
                    <a:pt x="3572" y="11658"/>
                  </a:cubicBezTo>
                  <a:lnTo>
                    <a:pt x="3602" y="11688"/>
                  </a:lnTo>
                  <a:cubicBezTo>
                    <a:pt x="3661" y="11728"/>
                    <a:pt x="3711" y="11768"/>
                    <a:pt x="3771" y="11797"/>
                  </a:cubicBezTo>
                  <a:cubicBezTo>
                    <a:pt x="3800" y="11817"/>
                    <a:pt x="3840" y="11837"/>
                    <a:pt x="3870" y="11857"/>
                  </a:cubicBezTo>
                  <a:cubicBezTo>
                    <a:pt x="3900" y="11867"/>
                    <a:pt x="3930" y="11887"/>
                    <a:pt x="3960" y="11897"/>
                  </a:cubicBezTo>
                  <a:cubicBezTo>
                    <a:pt x="4019" y="11917"/>
                    <a:pt x="4079" y="11947"/>
                    <a:pt x="4149" y="11956"/>
                  </a:cubicBezTo>
                  <a:cubicBezTo>
                    <a:pt x="4178" y="11967"/>
                    <a:pt x="4198" y="11976"/>
                    <a:pt x="4229" y="11976"/>
                  </a:cubicBezTo>
                  <a:lnTo>
                    <a:pt x="4268" y="11987"/>
                  </a:lnTo>
                  <a:lnTo>
                    <a:pt x="4278" y="11987"/>
                  </a:lnTo>
                  <a:cubicBezTo>
                    <a:pt x="4308" y="11987"/>
                    <a:pt x="4348" y="11996"/>
                    <a:pt x="4388" y="11996"/>
                  </a:cubicBezTo>
                  <a:cubicBezTo>
                    <a:pt x="4417" y="11996"/>
                    <a:pt x="4437" y="11987"/>
                    <a:pt x="4467" y="11987"/>
                  </a:cubicBezTo>
                  <a:lnTo>
                    <a:pt x="4497" y="11987"/>
                  </a:lnTo>
                  <a:cubicBezTo>
                    <a:pt x="4537" y="11976"/>
                    <a:pt x="4576" y="11976"/>
                    <a:pt x="4607" y="11967"/>
                  </a:cubicBezTo>
                  <a:cubicBezTo>
                    <a:pt x="4646" y="11956"/>
                    <a:pt x="4676" y="11937"/>
                    <a:pt x="4706" y="11927"/>
                  </a:cubicBezTo>
                  <a:cubicBezTo>
                    <a:pt x="4766" y="11907"/>
                    <a:pt x="4825" y="11877"/>
                    <a:pt x="4875" y="11837"/>
                  </a:cubicBezTo>
                  <a:cubicBezTo>
                    <a:pt x="4914" y="11817"/>
                    <a:pt x="4954" y="11788"/>
                    <a:pt x="4994" y="11757"/>
                  </a:cubicBezTo>
                  <a:cubicBezTo>
                    <a:pt x="5064" y="11698"/>
                    <a:pt x="5133" y="11638"/>
                    <a:pt x="5203" y="11569"/>
                  </a:cubicBezTo>
                  <a:cubicBezTo>
                    <a:pt x="5273" y="11499"/>
                    <a:pt x="5343" y="11430"/>
                    <a:pt x="5402" y="11350"/>
                  </a:cubicBezTo>
                  <a:cubicBezTo>
                    <a:pt x="5472" y="11280"/>
                    <a:pt x="5531" y="11200"/>
                    <a:pt x="5601" y="11131"/>
                  </a:cubicBezTo>
                  <a:cubicBezTo>
                    <a:pt x="5651" y="11061"/>
                    <a:pt x="5710" y="11002"/>
                    <a:pt x="5770" y="10942"/>
                  </a:cubicBezTo>
                  <a:cubicBezTo>
                    <a:pt x="5840" y="10873"/>
                    <a:pt x="5900" y="10813"/>
                    <a:pt x="5979" y="10753"/>
                  </a:cubicBezTo>
                  <a:cubicBezTo>
                    <a:pt x="6059" y="10683"/>
                    <a:pt x="6148" y="10614"/>
                    <a:pt x="6238" y="10554"/>
                  </a:cubicBezTo>
                  <a:cubicBezTo>
                    <a:pt x="6337" y="10495"/>
                    <a:pt x="6437" y="10425"/>
                    <a:pt x="6536" y="10375"/>
                  </a:cubicBezTo>
                  <a:cubicBezTo>
                    <a:pt x="6616" y="10325"/>
                    <a:pt x="6695" y="10285"/>
                    <a:pt x="6775" y="10256"/>
                  </a:cubicBezTo>
                  <a:cubicBezTo>
                    <a:pt x="6844" y="10216"/>
                    <a:pt x="6924" y="10196"/>
                    <a:pt x="7003" y="10166"/>
                  </a:cubicBezTo>
                  <a:cubicBezTo>
                    <a:pt x="7063" y="10146"/>
                    <a:pt x="7133" y="10137"/>
                    <a:pt x="7202" y="10126"/>
                  </a:cubicBezTo>
                  <a:cubicBezTo>
                    <a:pt x="7252" y="10117"/>
                    <a:pt x="7312" y="10106"/>
                    <a:pt x="7361" y="10106"/>
                  </a:cubicBezTo>
                  <a:lnTo>
                    <a:pt x="7451" y="10106"/>
                  </a:lnTo>
                  <a:cubicBezTo>
                    <a:pt x="7481" y="10106"/>
                    <a:pt x="7511" y="10106"/>
                    <a:pt x="7531" y="10117"/>
                  </a:cubicBezTo>
                  <a:cubicBezTo>
                    <a:pt x="7591" y="10126"/>
                    <a:pt x="7640" y="10137"/>
                    <a:pt x="7690" y="10156"/>
                  </a:cubicBezTo>
                  <a:cubicBezTo>
                    <a:pt x="7739" y="10166"/>
                    <a:pt x="7779" y="10186"/>
                    <a:pt x="7819" y="10206"/>
                  </a:cubicBezTo>
                  <a:cubicBezTo>
                    <a:pt x="7889" y="10246"/>
                    <a:pt x="7958" y="10305"/>
                    <a:pt x="8018" y="10375"/>
                  </a:cubicBezTo>
                  <a:cubicBezTo>
                    <a:pt x="8048" y="10415"/>
                    <a:pt x="8078" y="10455"/>
                    <a:pt x="8097" y="10495"/>
                  </a:cubicBezTo>
                  <a:lnTo>
                    <a:pt x="8157" y="10614"/>
                  </a:lnTo>
                  <a:cubicBezTo>
                    <a:pt x="8187" y="10703"/>
                    <a:pt x="8207" y="10793"/>
                    <a:pt x="8217" y="10892"/>
                  </a:cubicBezTo>
                  <a:cubicBezTo>
                    <a:pt x="8217" y="11002"/>
                    <a:pt x="8217" y="11121"/>
                    <a:pt x="8197" y="11231"/>
                  </a:cubicBezTo>
                  <a:cubicBezTo>
                    <a:pt x="8168" y="11350"/>
                    <a:pt x="8137" y="11459"/>
                    <a:pt x="8088" y="11569"/>
                  </a:cubicBezTo>
                  <a:cubicBezTo>
                    <a:pt x="8038" y="11698"/>
                    <a:pt x="7958" y="11827"/>
                    <a:pt x="7879" y="11947"/>
                  </a:cubicBezTo>
                  <a:cubicBezTo>
                    <a:pt x="7790" y="12056"/>
                    <a:pt x="7700" y="12166"/>
                    <a:pt x="7600" y="12265"/>
                  </a:cubicBezTo>
                  <a:cubicBezTo>
                    <a:pt x="7481" y="12374"/>
                    <a:pt x="7342" y="12484"/>
                    <a:pt x="7202" y="12573"/>
                  </a:cubicBezTo>
                  <a:cubicBezTo>
                    <a:pt x="7053" y="12663"/>
                    <a:pt x="6904" y="12743"/>
                    <a:pt x="6745" y="12802"/>
                  </a:cubicBezTo>
                  <a:cubicBezTo>
                    <a:pt x="6486" y="12902"/>
                    <a:pt x="6227" y="12981"/>
                    <a:pt x="5959" y="13031"/>
                  </a:cubicBezTo>
                  <a:cubicBezTo>
                    <a:pt x="5721" y="13070"/>
                    <a:pt x="5482" y="13110"/>
                    <a:pt x="5233" y="13130"/>
                  </a:cubicBezTo>
                  <a:lnTo>
                    <a:pt x="4397" y="13190"/>
                  </a:lnTo>
                  <a:cubicBezTo>
                    <a:pt x="4268" y="13200"/>
                    <a:pt x="4139" y="13210"/>
                    <a:pt x="3999" y="13220"/>
                  </a:cubicBezTo>
                  <a:cubicBezTo>
                    <a:pt x="3880" y="13230"/>
                    <a:pt x="3751" y="13240"/>
                    <a:pt x="3621" y="13260"/>
                  </a:cubicBezTo>
                  <a:cubicBezTo>
                    <a:pt x="3403" y="13289"/>
                    <a:pt x="3194" y="13329"/>
                    <a:pt x="2985" y="13379"/>
                  </a:cubicBezTo>
                  <a:cubicBezTo>
                    <a:pt x="2876" y="13409"/>
                    <a:pt x="2766" y="13439"/>
                    <a:pt x="2667" y="13479"/>
                  </a:cubicBezTo>
                  <a:cubicBezTo>
                    <a:pt x="2617" y="13488"/>
                    <a:pt x="2577" y="13508"/>
                    <a:pt x="2538" y="13518"/>
                  </a:cubicBezTo>
                  <a:cubicBezTo>
                    <a:pt x="2498" y="13538"/>
                    <a:pt x="2448" y="13558"/>
                    <a:pt x="2408" y="13568"/>
                  </a:cubicBezTo>
                  <a:lnTo>
                    <a:pt x="2418" y="13568"/>
                  </a:lnTo>
                  <a:cubicBezTo>
                    <a:pt x="2219" y="13658"/>
                    <a:pt x="2020" y="13757"/>
                    <a:pt x="1831" y="13866"/>
                  </a:cubicBezTo>
                  <a:cubicBezTo>
                    <a:pt x="1742" y="13926"/>
                    <a:pt x="1662" y="13976"/>
                    <a:pt x="1572" y="14036"/>
                  </a:cubicBezTo>
                  <a:cubicBezTo>
                    <a:pt x="1513" y="14075"/>
                    <a:pt x="1443" y="14125"/>
                    <a:pt x="1384" y="14175"/>
                  </a:cubicBezTo>
                  <a:cubicBezTo>
                    <a:pt x="1264" y="14264"/>
                    <a:pt x="1145" y="14364"/>
                    <a:pt x="1035" y="14483"/>
                  </a:cubicBezTo>
                  <a:cubicBezTo>
                    <a:pt x="986" y="14533"/>
                    <a:pt x="936" y="14593"/>
                    <a:pt x="886" y="14642"/>
                  </a:cubicBezTo>
                  <a:cubicBezTo>
                    <a:pt x="836" y="14702"/>
                    <a:pt x="787" y="14752"/>
                    <a:pt x="747" y="14812"/>
                  </a:cubicBezTo>
                  <a:cubicBezTo>
                    <a:pt x="737" y="14812"/>
                    <a:pt x="737" y="14821"/>
                    <a:pt x="737" y="14821"/>
                  </a:cubicBezTo>
                  <a:cubicBezTo>
                    <a:pt x="648" y="14940"/>
                    <a:pt x="568" y="15060"/>
                    <a:pt x="498" y="15190"/>
                  </a:cubicBezTo>
                  <a:cubicBezTo>
                    <a:pt x="458" y="15249"/>
                    <a:pt x="429" y="15318"/>
                    <a:pt x="399" y="15388"/>
                  </a:cubicBezTo>
                  <a:cubicBezTo>
                    <a:pt x="369" y="15438"/>
                    <a:pt x="339" y="15497"/>
                    <a:pt x="319" y="15548"/>
                  </a:cubicBezTo>
                  <a:lnTo>
                    <a:pt x="319" y="15537"/>
                  </a:lnTo>
                  <a:cubicBezTo>
                    <a:pt x="250" y="15716"/>
                    <a:pt x="190" y="15886"/>
                    <a:pt x="150" y="16065"/>
                  </a:cubicBezTo>
                  <a:cubicBezTo>
                    <a:pt x="120" y="16164"/>
                    <a:pt x="100" y="16253"/>
                    <a:pt x="91" y="16353"/>
                  </a:cubicBezTo>
                  <a:cubicBezTo>
                    <a:pt x="71" y="16423"/>
                    <a:pt x="60" y="16503"/>
                    <a:pt x="51" y="16582"/>
                  </a:cubicBezTo>
                  <a:cubicBezTo>
                    <a:pt x="31" y="16741"/>
                    <a:pt x="11" y="16890"/>
                    <a:pt x="11" y="17049"/>
                  </a:cubicBezTo>
                  <a:cubicBezTo>
                    <a:pt x="1" y="17208"/>
                    <a:pt x="1" y="17368"/>
                    <a:pt x="11" y="17527"/>
                  </a:cubicBezTo>
                  <a:cubicBezTo>
                    <a:pt x="11" y="17676"/>
                    <a:pt x="21" y="17835"/>
                    <a:pt x="31" y="17995"/>
                  </a:cubicBezTo>
                  <a:cubicBezTo>
                    <a:pt x="41" y="18123"/>
                    <a:pt x="60" y="18253"/>
                    <a:pt x="71" y="18392"/>
                  </a:cubicBezTo>
                  <a:cubicBezTo>
                    <a:pt x="130" y="18800"/>
                    <a:pt x="220" y="19198"/>
                    <a:pt x="329" y="19596"/>
                  </a:cubicBezTo>
                  <a:cubicBezTo>
                    <a:pt x="389" y="19785"/>
                    <a:pt x="449" y="19964"/>
                    <a:pt x="508" y="20153"/>
                  </a:cubicBezTo>
                  <a:cubicBezTo>
                    <a:pt x="578" y="20332"/>
                    <a:pt x="648" y="20521"/>
                    <a:pt x="717" y="20700"/>
                  </a:cubicBezTo>
                  <a:lnTo>
                    <a:pt x="717" y="20690"/>
                  </a:lnTo>
                  <a:cubicBezTo>
                    <a:pt x="886" y="21078"/>
                    <a:pt x="1065" y="21456"/>
                    <a:pt x="1274" y="21824"/>
                  </a:cubicBezTo>
                  <a:cubicBezTo>
                    <a:pt x="1473" y="22202"/>
                    <a:pt x="1692" y="22560"/>
                    <a:pt x="1921" y="22918"/>
                  </a:cubicBezTo>
                  <a:cubicBezTo>
                    <a:pt x="2388" y="23644"/>
                    <a:pt x="2896" y="24350"/>
                    <a:pt x="3393" y="25047"/>
                  </a:cubicBezTo>
                  <a:cubicBezTo>
                    <a:pt x="3870" y="25723"/>
                    <a:pt x="4348" y="26399"/>
                    <a:pt x="4786" y="27106"/>
                  </a:cubicBezTo>
                  <a:cubicBezTo>
                    <a:pt x="5213" y="27792"/>
                    <a:pt x="5601" y="28498"/>
                    <a:pt x="5900" y="29254"/>
                  </a:cubicBezTo>
                  <a:cubicBezTo>
                    <a:pt x="6059" y="29632"/>
                    <a:pt x="6188" y="30020"/>
                    <a:pt x="6298" y="30418"/>
                  </a:cubicBezTo>
                  <a:cubicBezTo>
                    <a:pt x="6327" y="30528"/>
                    <a:pt x="6347" y="30637"/>
                    <a:pt x="6377" y="30756"/>
                  </a:cubicBezTo>
                  <a:cubicBezTo>
                    <a:pt x="6397" y="30836"/>
                    <a:pt x="6417" y="30926"/>
                    <a:pt x="6426" y="31015"/>
                  </a:cubicBezTo>
                  <a:cubicBezTo>
                    <a:pt x="6446" y="31105"/>
                    <a:pt x="6457" y="31184"/>
                    <a:pt x="6466" y="31273"/>
                  </a:cubicBezTo>
                  <a:cubicBezTo>
                    <a:pt x="6506" y="31522"/>
                    <a:pt x="6526" y="31781"/>
                    <a:pt x="6556" y="32029"/>
                  </a:cubicBezTo>
                  <a:cubicBezTo>
                    <a:pt x="6586" y="32348"/>
                    <a:pt x="6625" y="32656"/>
                    <a:pt x="6665" y="32975"/>
                  </a:cubicBezTo>
                  <a:lnTo>
                    <a:pt x="6665" y="32964"/>
                  </a:lnTo>
                  <a:cubicBezTo>
                    <a:pt x="6715" y="33353"/>
                    <a:pt x="6775" y="33740"/>
                    <a:pt x="6864" y="34118"/>
                  </a:cubicBezTo>
                  <a:cubicBezTo>
                    <a:pt x="6944" y="34467"/>
                    <a:pt x="7034" y="34805"/>
                    <a:pt x="7173" y="35123"/>
                  </a:cubicBezTo>
                  <a:cubicBezTo>
                    <a:pt x="7213" y="35223"/>
                    <a:pt x="7262" y="35332"/>
                    <a:pt x="7312" y="35422"/>
                  </a:cubicBezTo>
                  <a:cubicBezTo>
                    <a:pt x="7361" y="35511"/>
                    <a:pt x="7421" y="35601"/>
                    <a:pt x="7481" y="35680"/>
                  </a:cubicBezTo>
                  <a:cubicBezTo>
                    <a:pt x="7521" y="35740"/>
                    <a:pt x="7560" y="35789"/>
                    <a:pt x="7610" y="35829"/>
                  </a:cubicBezTo>
                  <a:cubicBezTo>
                    <a:pt x="7650" y="35869"/>
                    <a:pt x="7690" y="35899"/>
                    <a:pt x="7730" y="35939"/>
                  </a:cubicBezTo>
                  <a:cubicBezTo>
                    <a:pt x="7759" y="35959"/>
                    <a:pt x="7799" y="35988"/>
                    <a:pt x="7839" y="36008"/>
                  </a:cubicBezTo>
                  <a:cubicBezTo>
                    <a:pt x="7869" y="36028"/>
                    <a:pt x="7909" y="36048"/>
                    <a:pt x="7949" y="36068"/>
                  </a:cubicBezTo>
                  <a:lnTo>
                    <a:pt x="8068" y="36098"/>
                  </a:lnTo>
                  <a:cubicBezTo>
                    <a:pt x="8097" y="36107"/>
                    <a:pt x="8128" y="36118"/>
                    <a:pt x="8168" y="36118"/>
                  </a:cubicBezTo>
                  <a:cubicBezTo>
                    <a:pt x="8207" y="36127"/>
                    <a:pt x="8237" y="36127"/>
                    <a:pt x="8267" y="36127"/>
                  </a:cubicBezTo>
                  <a:cubicBezTo>
                    <a:pt x="8307" y="36127"/>
                    <a:pt x="8336" y="36127"/>
                    <a:pt x="8366" y="36118"/>
                  </a:cubicBezTo>
                  <a:lnTo>
                    <a:pt x="8376" y="36118"/>
                  </a:lnTo>
                  <a:cubicBezTo>
                    <a:pt x="8436" y="36107"/>
                    <a:pt x="8486" y="36098"/>
                    <a:pt x="8535" y="36088"/>
                  </a:cubicBezTo>
                  <a:lnTo>
                    <a:pt x="8685" y="36028"/>
                  </a:lnTo>
                  <a:cubicBezTo>
                    <a:pt x="8774" y="35988"/>
                    <a:pt x="8864" y="35948"/>
                    <a:pt x="8943" y="35889"/>
                  </a:cubicBezTo>
                  <a:cubicBezTo>
                    <a:pt x="9032" y="35839"/>
                    <a:pt x="9122" y="35769"/>
                    <a:pt x="9212" y="35710"/>
                  </a:cubicBezTo>
                  <a:cubicBezTo>
                    <a:pt x="9401" y="35561"/>
                    <a:pt x="9570" y="35402"/>
                    <a:pt x="9739" y="35232"/>
                  </a:cubicBezTo>
                  <a:cubicBezTo>
                    <a:pt x="9918" y="35053"/>
                    <a:pt x="10097" y="34864"/>
                    <a:pt x="10266" y="34666"/>
                  </a:cubicBezTo>
                  <a:cubicBezTo>
                    <a:pt x="10515" y="34377"/>
                    <a:pt x="10754" y="34078"/>
                    <a:pt x="10992" y="33780"/>
                  </a:cubicBezTo>
                  <a:cubicBezTo>
                    <a:pt x="11201" y="33521"/>
                    <a:pt x="11400" y="33253"/>
                    <a:pt x="11619" y="32994"/>
                  </a:cubicBezTo>
                  <a:cubicBezTo>
                    <a:pt x="11709" y="32895"/>
                    <a:pt x="11798" y="32785"/>
                    <a:pt x="11888" y="32686"/>
                  </a:cubicBezTo>
                  <a:lnTo>
                    <a:pt x="11997" y="32577"/>
                  </a:lnTo>
                  <a:cubicBezTo>
                    <a:pt x="12067" y="32507"/>
                    <a:pt x="12136" y="32447"/>
                    <a:pt x="12206" y="32387"/>
                  </a:cubicBezTo>
                  <a:cubicBezTo>
                    <a:pt x="12524" y="32089"/>
                    <a:pt x="12852" y="31801"/>
                    <a:pt x="13190" y="31512"/>
                  </a:cubicBezTo>
                  <a:cubicBezTo>
                    <a:pt x="13509" y="31224"/>
                    <a:pt x="13837" y="30945"/>
                    <a:pt x="14165" y="30667"/>
                  </a:cubicBezTo>
                  <a:cubicBezTo>
                    <a:pt x="14483" y="30388"/>
                    <a:pt x="14792" y="30110"/>
                    <a:pt x="15100" y="29821"/>
                  </a:cubicBezTo>
                  <a:cubicBezTo>
                    <a:pt x="15398" y="29553"/>
                    <a:pt x="15697" y="29264"/>
                    <a:pt x="15975" y="28976"/>
                  </a:cubicBezTo>
                  <a:cubicBezTo>
                    <a:pt x="16115" y="28826"/>
                    <a:pt x="16254" y="28678"/>
                    <a:pt x="16384" y="28518"/>
                  </a:cubicBezTo>
                  <a:cubicBezTo>
                    <a:pt x="16503" y="28379"/>
                    <a:pt x="16622" y="28240"/>
                    <a:pt x="16742" y="28090"/>
                  </a:cubicBezTo>
                  <a:cubicBezTo>
                    <a:pt x="16930" y="27842"/>
                    <a:pt x="17109" y="27593"/>
                    <a:pt x="17269" y="27325"/>
                  </a:cubicBezTo>
                  <a:cubicBezTo>
                    <a:pt x="17339" y="27195"/>
                    <a:pt x="17418" y="27066"/>
                    <a:pt x="17478" y="26936"/>
                  </a:cubicBezTo>
                  <a:cubicBezTo>
                    <a:pt x="17547" y="26808"/>
                    <a:pt x="17607" y="26668"/>
                    <a:pt x="17666" y="26539"/>
                  </a:cubicBezTo>
                  <a:lnTo>
                    <a:pt x="17666" y="26549"/>
                  </a:lnTo>
                  <a:cubicBezTo>
                    <a:pt x="17756" y="26330"/>
                    <a:pt x="17836" y="26111"/>
                    <a:pt x="17896" y="25882"/>
                  </a:cubicBezTo>
                  <a:cubicBezTo>
                    <a:pt x="17925" y="25773"/>
                    <a:pt x="17955" y="25654"/>
                    <a:pt x="17975" y="25544"/>
                  </a:cubicBezTo>
                  <a:cubicBezTo>
                    <a:pt x="17995" y="25444"/>
                    <a:pt x="18015" y="25335"/>
                    <a:pt x="18024" y="25236"/>
                  </a:cubicBezTo>
                  <a:lnTo>
                    <a:pt x="18024" y="25245"/>
                  </a:lnTo>
                  <a:cubicBezTo>
                    <a:pt x="18055" y="24997"/>
                    <a:pt x="18075" y="24748"/>
                    <a:pt x="18075" y="24500"/>
                  </a:cubicBezTo>
                  <a:cubicBezTo>
                    <a:pt x="18075" y="24370"/>
                    <a:pt x="18075" y="24241"/>
                    <a:pt x="18064" y="24112"/>
                  </a:cubicBezTo>
                  <a:cubicBezTo>
                    <a:pt x="18055" y="24002"/>
                    <a:pt x="18035" y="23883"/>
                    <a:pt x="18024" y="23764"/>
                  </a:cubicBezTo>
                  <a:lnTo>
                    <a:pt x="18024" y="23784"/>
                  </a:lnTo>
                  <a:lnTo>
                    <a:pt x="17995" y="23574"/>
                  </a:lnTo>
                  <a:cubicBezTo>
                    <a:pt x="17955" y="23346"/>
                    <a:pt x="17905" y="23117"/>
                    <a:pt x="17845" y="22888"/>
                  </a:cubicBezTo>
                  <a:cubicBezTo>
                    <a:pt x="17786" y="22670"/>
                    <a:pt x="17717" y="22451"/>
                    <a:pt x="17637" y="22232"/>
                  </a:cubicBezTo>
                  <a:cubicBezTo>
                    <a:pt x="17587" y="22102"/>
                    <a:pt x="17537" y="21983"/>
                    <a:pt x="17487" y="21864"/>
                  </a:cubicBezTo>
                  <a:cubicBezTo>
                    <a:pt x="17458" y="21774"/>
                    <a:pt x="17418" y="21684"/>
                    <a:pt x="17378" y="21595"/>
                  </a:cubicBezTo>
                  <a:cubicBezTo>
                    <a:pt x="17308" y="21396"/>
                    <a:pt x="17229" y="21187"/>
                    <a:pt x="17159" y="20988"/>
                  </a:cubicBezTo>
                  <a:cubicBezTo>
                    <a:pt x="17120" y="20869"/>
                    <a:pt x="17080" y="20740"/>
                    <a:pt x="17050" y="20610"/>
                  </a:cubicBezTo>
                  <a:cubicBezTo>
                    <a:pt x="17020" y="20501"/>
                    <a:pt x="16990" y="20391"/>
                    <a:pt x="16970" y="20282"/>
                  </a:cubicBezTo>
                  <a:cubicBezTo>
                    <a:pt x="16950" y="20192"/>
                    <a:pt x="16941" y="20093"/>
                    <a:pt x="16930" y="20004"/>
                  </a:cubicBezTo>
                  <a:cubicBezTo>
                    <a:pt x="16921" y="19894"/>
                    <a:pt x="16910" y="19785"/>
                    <a:pt x="16910" y="19675"/>
                  </a:cubicBezTo>
                  <a:cubicBezTo>
                    <a:pt x="16910" y="19566"/>
                    <a:pt x="16921" y="19456"/>
                    <a:pt x="16930" y="19357"/>
                  </a:cubicBezTo>
                  <a:cubicBezTo>
                    <a:pt x="16950" y="19257"/>
                    <a:pt x="16970" y="19158"/>
                    <a:pt x="17010" y="19058"/>
                  </a:cubicBezTo>
                  <a:cubicBezTo>
                    <a:pt x="17040" y="18979"/>
                    <a:pt x="17070" y="18899"/>
                    <a:pt x="17120" y="18820"/>
                  </a:cubicBezTo>
                  <a:cubicBezTo>
                    <a:pt x="17149" y="18780"/>
                    <a:pt x="17179" y="18731"/>
                    <a:pt x="17209" y="18691"/>
                  </a:cubicBezTo>
                  <a:cubicBezTo>
                    <a:pt x="17229" y="18651"/>
                    <a:pt x="17259" y="18621"/>
                    <a:pt x="17288" y="18591"/>
                  </a:cubicBezTo>
                  <a:cubicBezTo>
                    <a:pt x="17328" y="18532"/>
                    <a:pt x="17378" y="18482"/>
                    <a:pt x="17438" y="18432"/>
                  </a:cubicBezTo>
                  <a:cubicBezTo>
                    <a:pt x="17467" y="18412"/>
                    <a:pt x="17487" y="18392"/>
                    <a:pt x="17518" y="18373"/>
                  </a:cubicBezTo>
                  <a:cubicBezTo>
                    <a:pt x="17557" y="18342"/>
                    <a:pt x="17597" y="18313"/>
                    <a:pt x="17637" y="18293"/>
                  </a:cubicBezTo>
                  <a:cubicBezTo>
                    <a:pt x="17666" y="18273"/>
                    <a:pt x="17697" y="18263"/>
                    <a:pt x="17717" y="18243"/>
                  </a:cubicBezTo>
                  <a:cubicBezTo>
                    <a:pt x="17736" y="18243"/>
                    <a:pt x="17746" y="18233"/>
                    <a:pt x="17766" y="18233"/>
                  </a:cubicBezTo>
                  <a:cubicBezTo>
                    <a:pt x="17796" y="18213"/>
                    <a:pt x="17826" y="18203"/>
                    <a:pt x="17856" y="18194"/>
                  </a:cubicBezTo>
                  <a:cubicBezTo>
                    <a:pt x="17896" y="18183"/>
                    <a:pt x="17935" y="18174"/>
                    <a:pt x="17985" y="18163"/>
                  </a:cubicBezTo>
                  <a:cubicBezTo>
                    <a:pt x="18055" y="18154"/>
                    <a:pt x="18134" y="18143"/>
                    <a:pt x="18204" y="18143"/>
                  </a:cubicBezTo>
                  <a:cubicBezTo>
                    <a:pt x="18303" y="18154"/>
                    <a:pt x="18393" y="18163"/>
                    <a:pt x="18482" y="18183"/>
                  </a:cubicBezTo>
                  <a:cubicBezTo>
                    <a:pt x="18522" y="18194"/>
                    <a:pt x="18562" y="18203"/>
                    <a:pt x="18612" y="18213"/>
                  </a:cubicBezTo>
                  <a:cubicBezTo>
                    <a:pt x="18652" y="18233"/>
                    <a:pt x="18691" y="18243"/>
                    <a:pt x="18741" y="18263"/>
                  </a:cubicBezTo>
                  <a:cubicBezTo>
                    <a:pt x="18771" y="18273"/>
                    <a:pt x="18800" y="18293"/>
                    <a:pt x="18831" y="18303"/>
                  </a:cubicBezTo>
                  <a:cubicBezTo>
                    <a:pt x="18880" y="18322"/>
                    <a:pt x="18920" y="18342"/>
                    <a:pt x="18959" y="18373"/>
                  </a:cubicBezTo>
                  <a:cubicBezTo>
                    <a:pt x="19039" y="18422"/>
                    <a:pt x="19129" y="18472"/>
                    <a:pt x="19209" y="18532"/>
                  </a:cubicBezTo>
                  <a:cubicBezTo>
                    <a:pt x="19288" y="18591"/>
                    <a:pt x="19368" y="18651"/>
                    <a:pt x="19447" y="18720"/>
                  </a:cubicBezTo>
                  <a:lnTo>
                    <a:pt x="19656" y="18930"/>
                  </a:lnTo>
                  <a:cubicBezTo>
                    <a:pt x="19686" y="18969"/>
                    <a:pt x="19726" y="18999"/>
                    <a:pt x="19755" y="19039"/>
                  </a:cubicBezTo>
                  <a:lnTo>
                    <a:pt x="19845" y="19158"/>
                  </a:lnTo>
                  <a:cubicBezTo>
                    <a:pt x="19905" y="19228"/>
                    <a:pt x="19954" y="19297"/>
                    <a:pt x="20014" y="19367"/>
                  </a:cubicBezTo>
                  <a:lnTo>
                    <a:pt x="20730" y="20322"/>
                  </a:lnTo>
                  <a:cubicBezTo>
                    <a:pt x="20909" y="20551"/>
                    <a:pt x="21088" y="20780"/>
                    <a:pt x="21287" y="20988"/>
                  </a:cubicBezTo>
                  <a:cubicBezTo>
                    <a:pt x="21377" y="21088"/>
                    <a:pt x="21466" y="21187"/>
                    <a:pt x="21566" y="21277"/>
                  </a:cubicBezTo>
                  <a:cubicBezTo>
                    <a:pt x="21655" y="21366"/>
                    <a:pt x="21745" y="21446"/>
                    <a:pt x="21844" y="21516"/>
                  </a:cubicBezTo>
                  <a:lnTo>
                    <a:pt x="21844" y="21516"/>
                  </a:lnTo>
                  <a:lnTo>
                    <a:pt x="21844" y="21516"/>
                  </a:lnTo>
                  <a:cubicBezTo>
                    <a:pt x="21844" y="21525"/>
                    <a:pt x="21854" y="21525"/>
                    <a:pt x="21854" y="21525"/>
                  </a:cubicBezTo>
                  <a:cubicBezTo>
                    <a:pt x="21954" y="21595"/>
                    <a:pt x="22043" y="21665"/>
                    <a:pt x="22153" y="21724"/>
                  </a:cubicBezTo>
                  <a:cubicBezTo>
                    <a:pt x="22202" y="21754"/>
                    <a:pt x="22262" y="21784"/>
                    <a:pt x="22312" y="21814"/>
                  </a:cubicBezTo>
                  <a:cubicBezTo>
                    <a:pt x="22361" y="21834"/>
                    <a:pt x="22401" y="21854"/>
                    <a:pt x="22451" y="21874"/>
                  </a:cubicBezTo>
                  <a:lnTo>
                    <a:pt x="22441" y="21874"/>
                  </a:lnTo>
                  <a:cubicBezTo>
                    <a:pt x="22540" y="21914"/>
                    <a:pt x="22650" y="21953"/>
                    <a:pt x="22759" y="21983"/>
                  </a:cubicBezTo>
                  <a:cubicBezTo>
                    <a:pt x="22809" y="21993"/>
                    <a:pt x="22849" y="22003"/>
                    <a:pt x="22909" y="22013"/>
                  </a:cubicBezTo>
                  <a:lnTo>
                    <a:pt x="23058" y="22043"/>
                  </a:lnTo>
                  <a:lnTo>
                    <a:pt x="23048" y="22043"/>
                  </a:lnTo>
                  <a:cubicBezTo>
                    <a:pt x="23187" y="22053"/>
                    <a:pt x="23327" y="22062"/>
                    <a:pt x="23455" y="22062"/>
                  </a:cubicBezTo>
                  <a:cubicBezTo>
                    <a:pt x="23535" y="22062"/>
                    <a:pt x="23605" y="22062"/>
                    <a:pt x="23685" y="22053"/>
                  </a:cubicBezTo>
                  <a:cubicBezTo>
                    <a:pt x="23714" y="22053"/>
                    <a:pt x="23754" y="22043"/>
                    <a:pt x="23794" y="22043"/>
                  </a:cubicBezTo>
                  <a:cubicBezTo>
                    <a:pt x="23833" y="21436"/>
                    <a:pt x="23864" y="20819"/>
                    <a:pt x="23864" y="20203"/>
                  </a:cubicBezTo>
                  <a:cubicBezTo>
                    <a:pt x="23864" y="11857"/>
                    <a:pt x="19686" y="4467"/>
                    <a:pt x="13310" y="0"/>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2"/>
            <p:cNvSpPr/>
            <p:nvPr/>
          </p:nvSpPr>
          <p:spPr>
            <a:xfrm>
              <a:off x="2843502" y="2285073"/>
              <a:ext cx="524" cy="576"/>
            </a:xfrm>
            <a:custGeom>
              <a:avLst/>
              <a:gdLst/>
              <a:ahLst/>
              <a:cxnLst/>
              <a:rect l="l" t="t" r="r" b="b"/>
              <a:pathLst>
                <a:path w="10" h="11" extrusionOk="0">
                  <a:moveTo>
                    <a:pt x="0" y="11"/>
                  </a:moveTo>
                  <a:cubicBezTo>
                    <a:pt x="0" y="11"/>
                    <a:pt x="10" y="11"/>
                    <a:pt x="10" y="1"/>
                  </a:cubicBezTo>
                  <a:cubicBezTo>
                    <a:pt x="10" y="11"/>
                    <a:pt x="0" y="11"/>
                    <a:pt x="0" y="11"/>
                  </a:cubicBez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2"/>
            <p:cNvSpPr/>
            <p:nvPr/>
          </p:nvSpPr>
          <p:spPr>
            <a:xfrm>
              <a:off x="2682532" y="2472068"/>
              <a:ext cx="576" cy="576"/>
            </a:xfrm>
            <a:custGeom>
              <a:avLst/>
              <a:gdLst/>
              <a:ahLst/>
              <a:cxnLst/>
              <a:rect l="l" t="t" r="r" b="b"/>
              <a:pathLst>
                <a:path w="11" h="11" extrusionOk="0">
                  <a:moveTo>
                    <a:pt x="0" y="10"/>
                  </a:moveTo>
                  <a:cubicBezTo>
                    <a:pt x="0" y="1"/>
                    <a:pt x="0" y="1"/>
                    <a:pt x="10" y="1"/>
                  </a:cubicBezTo>
                  <a:cubicBezTo>
                    <a:pt x="0" y="1"/>
                    <a:pt x="0" y="1"/>
                    <a:pt x="0" y="10"/>
                  </a:cubicBez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2"/>
            <p:cNvSpPr/>
            <p:nvPr/>
          </p:nvSpPr>
          <p:spPr>
            <a:xfrm>
              <a:off x="2646609" y="2743424"/>
              <a:ext cx="524" cy="52"/>
            </a:xfrm>
            <a:custGeom>
              <a:avLst/>
              <a:gdLst/>
              <a:ahLst/>
              <a:cxnLst/>
              <a:rect l="l" t="t" r="r" b="b"/>
              <a:pathLst>
                <a:path w="10" h="1" extrusionOk="0">
                  <a:moveTo>
                    <a:pt x="0" y="1"/>
                  </a:moveTo>
                  <a:lnTo>
                    <a:pt x="0" y="1"/>
                  </a:lnTo>
                  <a:lnTo>
                    <a:pt x="10" y="1"/>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2"/>
            <p:cNvSpPr/>
            <p:nvPr/>
          </p:nvSpPr>
          <p:spPr>
            <a:xfrm>
              <a:off x="2646609" y="2743424"/>
              <a:ext cx="52" cy="52"/>
            </a:xfrm>
            <a:custGeom>
              <a:avLst/>
              <a:gdLst/>
              <a:ahLst/>
              <a:cxnLst/>
              <a:rect l="l" t="t" r="r" b="b"/>
              <a:pathLst>
                <a:path w="1" h="1" extrusionOk="0">
                  <a:moveTo>
                    <a:pt x="0" y="1"/>
                  </a:move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2"/>
            <p:cNvSpPr/>
            <p:nvPr/>
          </p:nvSpPr>
          <p:spPr>
            <a:xfrm>
              <a:off x="2869003" y="4130520"/>
              <a:ext cx="0" cy="52"/>
            </a:xfrm>
            <a:custGeom>
              <a:avLst/>
              <a:gdLst/>
              <a:ahLst/>
              <a:cxnLst/>
              <a:rect l="l" t="t" r="r" b="b"/>
              <a:pathLst>
                <a:path h="1" extrusionOk="0">
                  <a:moveTo>
                    <a:pt x="0" y="1"/>
                  </a:moveTo>
                  <a:lnTo>
                    <a:pt x="0" y="1"/>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2"/>
            <p:cNvSpPr/>
            <p:nvPr/>
          </p:nvSpPr>
          <p:spPr>
            <a:xfrm>
              <a:off x="1891349" y="2190816"/>
              <a:ext cx="52" cy="52"/>
            </a:xfrm>
            <a:custGeom>
              <a:avLst/>
              <a:gdLst/>
              <a:ahLst/>
              <a:cxnLst/>
              <a:rect l="l" t="t" r="r" b="b"/>
              <a:pathLst>
                <a:path w="1" h="1" extrusionOk="0">
                  <a:moveTo>
                    <a:pt x="0" y="1"/>
                  </a:moveTo>
                  <a:lnTo>
                    <a:pt x="0" y="1"/>
                  </a:lnTo>
                  <a:lnTo>
                    <a:pt x="0" y="1"/>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2"/>
            <p:cNvSpPr/>
            <p:nvPr/>
          </p:nvSpPr>
          <p:spPr>
            <a:xfrm>
              <a:off x="1891349" y="2190816"/>
              <a:ext cx="52" cy="52"/>
            </a:xfrm>
            <a:custGeom>
              <a:avLst/>
              <a:gdLst/>
              <a:ahLst/>
              <a:cxnLst/>
              <a:rect l="l" t="t" r="r" b="b"/>
              <a:pathLst>
                <a:path w="1" h="1" extrusionOk="0">
                  <a:moveTo>
                    <a:pt x="0" y="1"/>
                  </a:moveTo>
                  <a:lnTo>
                    <a:pt x="0" y="1"/>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2"/>
            <p:cNvSpPr/>
            <p:nvPr/>
          </p:nvSpPr>
          <p:spPr>
            <a:xfrm>
              <a:off x="1891349" y="2190816"/>
              <a:ext cx="52" cy="52"/>
            </a:xfrm>
            <a:custGeom>
              <a:avLst/>
              <a:gdLst/>
              <a:ahLst/>
              <a:cxnLst/>
              <a:rect l="l" t="t" r="r" b="b"/>
              <a:pathLst>
                <a:path w="1" h="1" extrusionOk="0">
                  <a:moveTo>
                    <a:pt x="0" y="1"/>
                  </a:move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2"/>
            <p:cNvSpPr/>
            <p:nvPr/>
          </p:nvSpPr>
          <p:spPr>
            <a:xfrm>
              <a:off x="2122593" y="2297588"/>
              <a:ext cx="576" cy="52"/>
            </a:xfrm>
            <a:custGeom>
              <a:avLst/>
              <a:gdLst/>
              <a:ahLst/>
              <a:cxnLst/>
              <a:rect l="l" t="t" r="r" b="b"/>
              <a:pathLst>
                <a:path w="11" h="1" extrusionOk="0">
                  <a:moveTo>
                    <a:pt x="10" y="0"/>
                  </a:moveTo>
                  <a:lnTo>
                    <a:pt x="10" y="0"/>
                  </a:lnTo>
                  <a:lnTo>
                    <a:pt x="1" y="0"/>
                  </a:lnTo>
                  <a:lnTo>
                    <a:pt x="1" y="0"/>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2"/>
            <p:cNvSpPr/>
            <p:nvPr/>
          </p:nvSpPr>
          <p:spPr>
            <a:xfrm>
              <a:off x="2123116" y="2297588"/>
              <a:ext cx="52" cy="52"/>
            </a:xfrm>
            <a:custGeom>
              <a:avLst/>
              <a:gdLst/>
              <a:ahLst/>
              <a:cxnLst/>
              <a:rect l="l" t="t" r="r" b="b"/>
              <a:pathLst>
                <a:path w="1" h="1" extrusionOk="0">
                  <a:moveTo>
                    <a:pt x="0" y="0"/>
                  </a:moveTo>
                  <a:lnTo>
                    <a:pt x="0" y="0"/>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2"/>
            <p:cNvSpPr/>
            <p:nvPr/>
          </p:nvSpPr>
          <p:spPr>
            <a:xfrm>
              <a:off x="1122526" y="2269992"/>
              <a:ext cx="1063114" cy="2188176"/>
            </a:xfrm>
            <a:custGeom>
              <a:avLst/>
              <a:gdLst/>
              <a:ahLst/>
              <a:cxnLst/>
              <a:rect l="l" t="t" r="r" b="b"/>
              <a:pathLst>
                <a:path w="20302" h="41787" extrusionOk="0">
                  <a:moveTo>
                    <a:pt x="9300" y="1"/>
                  </a:moveTo>
                  <a:cubicBezTo>
                    <a:pt x="4566" y="3601"/>
                    <a:pt x="1164" y="8883"/>
                    <a:pt x="1" y="14941"/>
                  </a:cubicBezTo>
                  <a:lnTo>
                    <a:pt x="209" y="15030"/>
                  </a:lnTo>
                  <a:lnTo>
                    <a:pt x="199" y="15030"/>
                  </a:lnTo>
                  <a:cubicBezTo>
                    <a:pt x="408" y="15120"/>
                    <a:pt x="627" y="15199"/>
                    <a:pt x="846" y="15288"/>
                  </a:cubicBezTo>
                  <a:cubicBezTo>
                    <a:pt x="1055" y="15378"/>
                    <a:pt x="1254" y="15458"/>
                    <a:pt x="1453" y="15557"/>
                  </a:cubicBezTo>
                  <a:cubicBezTo>
                    <a:pt x="1562" y="15607"/>
                    <a:pt x="1681" y="15666"/>
                    <a:pt x="1781" y="15726"/>
                  </a:cubicBezTo>
                  <a:cubicBezTo>
                    <a:pt x="1900" y="15786"/>
                    <a:pt x="2010" y="15856"/>
                    <a:pt x="2119" y="15935"/>
                  </a:cubicBezTo>
                  <a:cubicBezTo>
                    <a:pt x="2189" y="15995"/>
                    <a:pt x="2268" y="16055"/>
                    <a:pt x="2338" y="16124"/>
                  </a:cubicBezTo>
                  <a:cubicBezTo>
                    <a:pt x="2368" y="16164"/>
                    <a:pt x="2408" y="16194"/>
                    <a:pt x="2437" y="16234"/>
                  </a:cubicBezTo>
                  <a:cubicBezTo>
                    <a:pt x="2457" y="16254"/>
                    <a:pt x="2477" y="16283"/>
                    <a:pt x="2497" y="16303"/>
                  </a:cubicBezTo>
                  <a:cubicBezTo>
                    <a:pt x="2517" y="16333"/>
                    <a:pt x="2537" y="16363"/>
                    <a:pt x="2556" y="16383"/>
                  </a:cubicBezTo>
                  <a:cubicBezTo>
                    <a:pt x="2576" y="16422"/>
                    <a:pt x="2607" y="16462"/>
                    <a:pt x="2616" y="16502"/>
                  </a:cubicBezTo>
                  <a:cubicBezTo>
                    <a:pt x="2656" y="16562"/>
                    <a:pt x="2686" y="16632"/>
                    <a:pt x="2706" y="16691"/>
                  </a:cubicBezTo>
                  <a:cubicBezTo>
                    <a:pt x="2736" y="16771"/>
                    <a:pt x="2755" y="16851"/>
                    <a:pt x="2766" y="16930"/>
                  </a:cubicBezTo>
                  <a:lnTo>
                    <a:pt x="2795" y="17139"/>
                  </a:lnTo>
                  <a:cubicBezTo>
                    <a:pt x="2806" y="17308"/>
                    <a:pt x="2815" y="17467"/>
                    <a:pt x="2815" y="17636"/>
                  </a:cubicBezTo>
                  <a:cubicBezTo>
                    <a:pt x="2815" y="17726"/>
                    <a:pt x="2825" y="17815"/>
                    <a:pt x="2825" y="17905"/>
                  </a:cubicBezTo>
                  <a:lnTo>
                    <a:pt x="2855" y="18144"/>
                  </a:lnTo>
                  <a:lnTo>
                    <a:pt x="2855" y="18133"/>
                  </a:lnTo>
                  <a:cubicBezTo>
                    <a:pt x="2865" y="18253"/>
                    <a:pt x="2885" y="18362"/>
                    <a:pt x="2915" y="18471"/>
                  </a:cubicBezTo>
                  <a:cubicBezTo>
                    <a:pt x="2934" y="18542"/>
                    <a:pt x="2954" y="18611"/>
                    <a:pt x="2985" y="18670"/>
                  </a:cubicBezTo>
                  <a:cubicBezTo>
                    <a:pt x="3005" y="18730"/>
                    <a:pt x="3024" y="18780"/>
                    <a:pt x="3044" y="18830"/>
                  </a:cubicBezTo>
                  <a:cubicBezTo>
                    <a:pt x="3084" y="18929"/>
                    <a:pt x="3133" y="19029"/>
                    <a:pt x="3193" y="19128"/>
                  </a:cubicBezTo>
                  <a:cubicBezTo>
                    <a:pt x="3221" y="19175"/>
                    <a:pt x="3258" y="19230"/>
                    <a:pt x="3296" y="19278"/>
                  </a:cubicBezTo>
                  <a:lnTo>
                    <a:pt x="3296" y="19278"/>
                  </a:lnTo>
                  <a:cubicBezTo>
                    <a:pt x="3295" y="19278"/>
                    <a:pt x="3294" y="19278"/>
                    <a:pt x="3293" y="19278"/>
                  </a:cubicBezTo>
                  <a:cubicBezTo>
                    <a:pt x="3363" y="19367"/>
                    <a:pt x="3442" y="19446"/>
                    <a:pt x="3522" y="19526"/>
                  </a:cubicBezTo>
                  <a:cubicBezTo>
                    <a:pt x="3601" y="19605"/>
                    <a:pt x="3690" y="19685"/>
                    <a:pt x="3780" y="19755"/>
                  </a:cubicBezTo>
                  <a:lnTo>
                    <a:pt x="3790" y="19755"/>
                  </a:lnTo>
                  <a:cubicBezTo>
                    <a:pt x="3830" y="19795"/>
                    <a:pt x="3880" y="19824"/>
                    <a:pt x="3929" y="19855"/>
                  </a:cubicBezTo>
                  <a:cubicBezTo>
                    <a:pt x="4457" y="20232"/>
                    <a:pt x="5054" y="20501"/>
                    <a:pt x="5620" y="20819"/>
                  </a:cubicBezTo>
                  <a:cubicBezTo>
                    <a:pt x="5879" y="20969"/>
                    <a:pt x="6148" y="21128"/>
                    <a:pt x="6386" y="21316"/>
                  </a:cubicBezTo>
                  <a:cubicBezTo>
                    <a:pt x="6506" y="21416"/>
                    <a:pt x="6625" y="21515"/>
                    <a:pt x="6725" y="21625"/>
                  </a:cubicBezTo>
                  <a:cubicBezTo>
                    <a:pt x="6814" y="21714"/>
                    <a:pt x="6893" y="21814"/>
                    <a:pt x="6963" y="21913"/>
                  </a:cubicBezTo>
                  <a:lnTo>
                    <a:pt x="7083" y="22122"/>
                  </a:lnTo>
                  <a:cubicBezTo>
                    <a:pt x="7103" y="22172"/>
                    <a:pt x="7132" y="22222"/>
                    <a:pt x="7152" y="22282"/>
                  </a:cubicBezTo>
                  <a:cubicBezTo>
                    <a:pt x="7192" y="22401"/>
                    <a:pt x="7222" y="22530"/>
                    <a:pt x="7232" y="22660"/>
                  </a:cubicBezTo>
                  <a:cubicBezTo>
                    <a:pt x="7242" y="22739"/>
                    <a:pt x="7242" y="22828"/>
                    <a:pt x="7242" y="22908"/>
                  </a:cubicBezTo>
                  <a:cubicBezTo>
                    <a:pt x="7242" y="22978"/>
                    <a:pt x="7232" y="23047"/>
                    <a:pt x="7222" y="23117"/>
                  </a:cubicBezTo>
                  <a:cubicBezTo>
                    <a:pt x="7202" y="23286"/>
                    <a:pt x="7152" y="23465"/>
                    <a:pt x="7103" y="23624"/>
                  </a:cubicBezTo>
                  <a:lnTo>
                    <a:pt x="6983" y="23922"/>
                  </a:lnTo>
                  <a:cubicBezTo>
                    <a:pt x="6933" y="24022"/>
                    <a:pt x="6893" y="24121"/>
                    <a:pt x="6834" y="24211"/>
                  </a:cubicBezTo>
                  <a:cubicBezTo>
                    <a:pt x="6784" y="24311"/>
                    <a:pt x="6725" y="24400"/>
                    <a:pt x="6665" y="24499"/>
                  </a:cubicBezTo>
                  <a:cubicBezTo>
                    <a:pt x="6605" y="24589"/>
                    <a:pt x="6546" y="24678"/>
                    <a:pt x="6476" y="24758"/>
                  </a:cubicBezTo>
                  <a:cubicBezTo>
                    <a:pt x="6347" y="24927"/>
                    <a:pt x="6207" y="25096"/>
                    <a:pt x="6068" y="25266"/>
                  </a:cubicBezTo>
                  <a:cubicBezTo>
                    <a:pt x="5938" y="25414"/>
                    <a:pt x="5810" y="25574"/>
                    <a:pt x="5680" y="25723"/>
                  </a:cubicBezTo>
                  <a:lnTo>
                    <a:pt x="5690" y="25723"/>
                  </a:lnTo>
                  <a:lnTo>
                    <a:pt x="5680" y="25733"/>
                  </a:lnTo>
                  <a:cubicBezTo>
                    <a:pt x="5591" y="25843"/>
                    <a:pt x="5511" y="25962"/>
                    <a:pt x="5432" y="26081"/>
                  </a:cubicBezTo>
                  <a:cubicBezTo>
                    <a:pt x="5401" y="26131"/>
                    <a:pt x="5372" y="26190"/>
                    <a:pt x="5342" y="26250"/>
                  </a:cubicBezTo>
                  <a:cubicBezTo>
                    <a:pt x="5312" y="26300"/>
                    <a:pt x="5292" y="26360"/>
                    <a:pt x="5262" y="26409"/>
                  </a:cubicBezTo>
                  <a:lnTo>
                    <a:pt x="5272" y="26400"/>
                  </a:lnTo>
                  <a:lnTo>
                    <a:pt x="5272" y="26400"/>
                  </a:lnTo>
                  <a:cubicBezTo>
                    <a:pt x="5242" y="26469"/>
                    <a:pt x="5213" y="26548"/>
                    <a:pt x="5193" y="26618"/>
                  </a:cubicBezTo>
                  <a:cubicBezTo>
                    <a:pt x="5182" y="26668"/>
                    <a:pt x="5173" y="26708"/>
                    <a:pt x="5163" y="26758"/>
                  </a:cubicBezTo>
                  <a:cubicBezTo>
                    <a:pt x="5153" y="26787"/>
                    <a:pt x="5153" y="26817"/>
                    <a:pt x="5153" y="26847"/>
                  </a:cubicBezTo>
                  <a:lnTo>
                    <a:pt x="5153" y="26837"/>
                  </a:lnTo>
                  <a:cubicBezTo>
                    <a:pt x="5143" y="26917"/>
                    <a:pt x="5133" y="26996"/>
                    <a:pt x="5143" y="27076"/>
                  </a:cubicBezTo>
                  <a:lnTo>
                    <a:pt x="5143" y="27175"/>
                  </a:lnTo>
                  <a:cubicBezTo>
                    <a:pt x="5143" y="27205"/>
                    <a:pt x="5153" y="27245"/>
                    <a:pt x="5153" y="27275"/>
                  </a:cubicBezTo>
                  <a:lnTo>
                    <a:pt x="5153" y="27265"/>
                  </a:lnTo>
                  <a:cubicBezTo>
                    <a:pt x="5173" y="27354"/>
                    <a:pt x="5182" y="27444"/>
                    <a:pt x="5213" y="27534"/>
                  </a:cubicBezTo>
                  <a:cubicBezTo>
                    <a:pt x="5233" y="27593"/>
                    <a:pt x="5252" y="27653"/>
                    <a:pt x="5272" y="27702"/>
                  </a:cubicBezTo>
                  <a:cubicBezTo>
                    <a:pt x="5282" y="27742"/>
                    <a:pt x="5302" y="27782"/>
                    <a:pt x="5322" y="27822"/>
                  </a:cubicBezTo>
                  <a:lnTo>
                    <a:pt x="5312" y="27812"/>
                  </a:lnTo>
                  <a:lnTo>
                    <a:pt x="5432" y="28051"/>
                  </a:lnTo>
                  <a:cubicBezTo>
                    <a:pt x="5471" y="28130"/>
                    <a:pt x="5521" y="28200"/>
                    <a:pt x="5560" y="28270"/>
                  </a:cubicBezTo>
                  <a:cubicBezTo>
                    <a:pt x="5611" y="28339"/>
                    <a:pt x="5650" y="28409"/>
                    <a:pt x="5700" y="28478"/>
                  </a:cubicBezTo>
                  <a:cubicBezTo>
                    <a:pt x="5739" y="28528"/>
                    <a:pt x="5779" y="28588"/>
                    <a:pt x="5819" y="28637"/>
                  </a:cubicBezTo>
                  <a:cubicBezTo>
                    <a:pt x="5909" y="28747"/>
                    <a:pt x="5998" y="28866"/>
                    <a:pt x="6098" y="28975"/>
                  </a:cubicBezTo>
                  <a:cubicBezTo>
                    <a:pt x="6188" y="29075"/>
                    <a:pt x="6277" y="29165"/>
                    <a:pt x="6367" y="29264"/>
                  </a:cubicBezTo>
                  <a:cubicBezTo>
                    <a:pt x="6555" y="29453"/>
                    <a:pt x="6754" y="29642"/>
                    <a:pt x="6943" y="29821"/>
                  </a:cubicBezTo>
                  <a:cubicBezTo>
                    <a:pt x="7162" y="30020"/>
                    <a:pt x="7381" y="30219"/>
                    <a:pt x="7590" y="30418"/>
                  </a:cubicBezTo>
                  <a:cubicBezTo>
                    <a:pt x="7779" y="30607"/>
                    <a:pt x="7978" y="30796"/>
                    <a:pt x="8157" y="30985"/>
                  </a:cubicBezTo>
                  <a:cubicBezTo>
                    <a:pt x="8326" y="31184"/>
                    <a:pt x="8495" y="31383"/>
                    <a:pt x="8654" y="31601"/>
                  </a:cubicBezTo>
                  <a:cubicBezTo>
                    <a:pt x="8823" y="31850"/>
                    <a:pt x="8993" y="32099"/>
                    <a:pt x="9152" y="32357"/>
                  </a:cubicBezTo>
                  <a:cubicBezTo>
                    <a:pt x="9480" y="32875"/>
                    <a:pt x="9768" y="33412"/>
                    <a:pt x="10056" y="33949"/>
                  </a:cubicBezTo>
                  <a:cubicBezTo>
                    <a:pt x="10355" y="34516"/>
                    <a:pt x="10633" y="35083"/>
                    <a:pt x="10922" y="35650"/>
                  </a:cubicBezTo>
                  <a:cubicBezTo>
                    <a:pt x="11210" y="36207"/>
                    <a:pt x="11509" y="36774"/>
                    <a:pt x="11817" y="37331"/>
                  </a:cubicBezTo>
                  <a:cubicBezTo>
                    <a:pt x="12105" y="37828"/>
                    <a:pt x="12414" y="38325"/>
                    <a:pt x="12742" y="38803"/>
                  </a:cubicBezTo>
                  <a:cubicBezTo>
                    <a:pt x="12912" y="39042"/>
                    <a:pt x="13080" y="39271"/>
                    <a:pt x="13250" y="39490"/>
                  </a:cubicBezTo>
                  <a:cubicBezTo>
                    <a:pt x="13508" y="39818"/>
                    <a:pt x="13767" y="40146"/>
                    <a:pt x="14055" y="40454"/>
                  </a:cubicBezTo>
                  <a:cubicBezTo>
                    <a:pt x="14334" y="40753"/>
                    <a:pt x="14622" y="41041"/>
                    <a:pt x="14941" y="41300"/>
                  </a:cubicBezTo>
                  <a:lnTo>
                    <a:pt x="14950" y="41300"/>
                  </a:lnTo>
                  <a:cubicBezTo>
                    <a:pt x="15050" y="41380"/>
                    <a:pt x="15160" y="41459"/>
                    <a:pt x="15269" y="41519"/>
                  </a:cubicBezTo>
                  <a:cubicBezTo>
                    <a:pt x="15328" y="41559"/>
                    <a:pt x="15388" y="41598"/>
                    <a:pt x="15448" y="41628"/>
                  </a:cubicBezTo>
                  <a:cubicBezTo>
                    <a:pt x="15487" y="41648"/>
                    <a:pt x="15538" y="41668"/>
                    <a:pt x="15587" y="41688"/>
                  </a:cubicBezTo>
                  <a:lnTo>
                    <a:pt x="15577" y="41688"/>
                  </a:lnTo>
                  <a:cubicBezTo>
                    <a:pt x="15627" y="41707"/>
                    <a:pt x="15686" y="41727"/>
                    <a:pt x="15746" y="41747"/>
                  </a:cubicBezTo>
                  <a:cubicBezTo>
                    <a:pt x="15776" y="41758"/>
                    <a:pt x="15806" y="41767"/>
                    <a:pt x="15846" y="41767"/>
                  </a:cubicBezTo>
                  <a:cubicBezTo>
                    <a:pt x="15865" y="41777"/>
                    <a:pt x="15885" y="41777"/>
                    <a:pt x="15905" y="41777"/>
                  </a:cubicBezTo>
                  <a:lnTo>
                    <a:pt x="15896" y="41777"/>
                  </a:lnTo>
                  <a:cubicBezTo>
                    <a:pt x="15935" y="41787"/>
                    <a:pt x="15985" y="41787"/>
                    <a:pt x="16025" y="41787"/>
                  </a:cubicBezTo>
                  <a:cubicBezTo>
                    <a:pt x="16055" y="41787"/>
                    <a:pt x="16075" y="41777"/>
                    <a:pt x="16104" y="41777"/>
                  </a:cubicBezTo>
                  <a:lnTo>
                    <a:pt x="16114" y="41777"/>
                  </a:lnTo>
                  <a:cubicBezTo>
                    <a:pt x="16134" y="41777"/>
                    <a:pt x="16164" y="41767"/>
                    <a:pt x="16194" y="41758"/>
                  </a:cubicBezTo>
                  <a:cubicBezTo>
                    <a:pt x="16223" y="41747"/>
                    <a:pt x="16254" y="41738"/>
                    <a:pt x="16274" y="41727"/>
                  </a:cubicBezTo>
                  <a:cubicBezTo>
                    <a:pt x="16294" y="41727"/>
                    <a:pt x="16313" y="41718"/>
                    <a:pt x="16333" y="41707"/>
                  </a:cubicBezTo>
                  <a:cubicBezTo>
                    <a:pt x="16343" y="41698"/>
                    <a:pt x="16363" y="41688"/>
                    <a:pt x="16383" y="41668"/>
                  </a:cubicBezTo>
                  <a:lnTo>
                    <a:pt x="16383" y="41668"/>
                  </a:lnTo>
                  <a:lnTo>
                    <a:pt x="16373" y="41678"/>
                  </a:lnTo>
                  <a:cubicBezTo>
                    <a:pt x="16373" y="41678"/>
                    <a:pt x="16383" y="41678"/>
                    <a:pt x="16383" y="41668"/>
                  </a:cubicBezTo>
                  <a:lnTo>
                    <a:pt x="16383" y="41668"/>
                  </a:lnTo>
                  <a:cubicBezTo>
                    <a:pt x="16383" y="41668"/>
                    <a:pt x="16383" y="41668"/>
                    <a:pt x="16383" y="41668"/>
                  </a:cubicBezTo>
                  <a:cubicBezTo>
                    <a:pt x="16403" y="41648"/>
                    <a:pt x="16433" y="41628"/>
                    <a:pt x="16453" y="41608"/>
                  </a:cubicBezTo>
                  <a:cubicBezTo>
                    <a:pt x="16473" y="41588"/>
                    <a:pt x="16492" y="41559"/>
                    <a:pt x="16512" y="41539"/>
                  </a:cubicBezTo>
                  <a:cubicBezTo>
                    <a:pt x="16542" y="41499"/>
                    <a:pt x="16572" y="41459"/>
                    <a:pt x="16592" y="41409"/>
                  </a:cubicBezTo>
                  <a:cubicBezTo>
                    <a:pt x="16621" y="41369"/>
                    <a:pt x="16641" y="41320"/>
                    <a:pt x="16661" y="41270"/>
                  </a:cubicBezTo>
                  <a:cubicBezTo>
                    <a:pt x="16711" y="41150"/>
                    <a:pt x="16751" y="41021"/>
                    <a:pt x="16781" y="40902"/>
                  </a:cubicBezTo>
                  <a:cubicBezTo>
                    <a:pt x="16791" y="40823"/>
                    <a:pt x="16811" y="40743"/>
                    <a:pt x="16820" y="40663"/>
                  </a:cubicBezTo>
                  <a:cubicBezTo>
                    <a:pt x="16831" y="40604"/>
                    <a:pt x="16840" y="40534"/>
                    <a:pt x="16851" y="40474"/>
                  </a:cubicBezTo>
                  <a:cubicBezTo>
                    <a:pt x="16890" y="40206"/>
                    <a:pt x="16910" y="39947"/>
                    <a:pt x="16920" y="39689"/>
                  </a:cubicBezTo>
                  <a:cubicBezTo>
                    <a:pt x="16930" y="39559"/>
                    <a:pt x="16930" y="39440"/>
                    <a:pt x="16940" y="39311"/>
                  </a:cubicBezTo>
                  <a:cubicBezTo>
                    <a:pt x="16950" y="39201"/>
                    <a:pt x="16950" y="39101"/>
                    <a:pt x="16960" y="38992"/>
                  </a:cubicBezTo>
                  <a:cubicBezTo>
                    <a:pt x="16970" y="38913"/>
                    <a:pt x="16970" y="38833"/>
                    <a:pt x="16990" y="38754"/>
                  </a:cubicBezTo>
                  <a:cubicBezTo>
                    <a:pt x="16999" y="38684"/>
                    <a:pt x="17010" y="38614"/>
                    <a:pt x="17030" y="38544"/>
                  </a:cubicBezTo>
                  <a:cubicBezTo>
                    <a:pt x="17049" y="38445"/>
                    <a:pt x="17069" y="38336"/>
                    <a:pt x="17099" y="38236"/>
                  </a:cubicBezTo>
                  <a:cubicBezTo>
                    <a:pt x="17149" y="38027"/>
                    <a:pt x="17209" y="37828"/>
                    <a:pt x="17278" y="37629"/>
                  </a:cubicBezTo>
                  <a:cubicBezTo>
                    <a:pt x="17338" y="37421"/>
                    <a:pt x="17408" y="37222"/>
                    <a:pt x="17477" y="37032"/>
                  </a:cubicBezTo>
                  <a:cubicBezTo>
                    <a:pt x="17626" y="36654"/>
                    <a:pt x="17775" y="36287"/>
                    <a:pt x="17934" y="35918"/>
                  </a:cubicBezTo>
                  <a:cubicBezTo>
                    <a:pt x="18014" y="35719"/>
                    <a:pt x="18104" y="35531"/>
                    <a:pt x="18183" y="35332"/>
                  </a:cubicBezTo>
                  <a:cubicBezTo>
                    <a:pt x="18263" y="35153"/>
                    <a:pt x="18352" y="34963"/>
                    <a:pt x="18432" y="34775"/>
                  </a:cubicBezTo>
                  <a:cubicBezTo>
                    <a:pt x="18780" y="34039"/>
                    <a:pt x="19138" y="33303"/>
                    <a:pt x="19457" y="32547"/>
                  </a:cubicBezTo>
                  <a:lnTo>
                    <a:pt x="19457" y="32547"/>
                  </a:lnTo>
                  <a:lnTo>
                    <a:pt x="19446" y="32556"/>
                  </a:lnTo>
                  <a:cubicBezTo>
                    <a:pt x="19546" y="32318"/>
                    <a:pt x="19645" y="32079"/>
                    <a:pt x="19735" y="31840"/>
                  </a:cubicBezTo>
                  <a:cubicBezTo>
                    <a:pt x="19815" y="31621"/>
                    <a:pt x="19884" y="31413"/>
                    <a:pt x="19954" y="31194"/>
                  </a:cubicBezTo>
                  <a:cubicBezTo>
                    <a:pt x="20023" y="30965"/>
                    <a:pt x="20083" y="30746"/>
                    <a:pt x="20133" y="30527"/>
                  </a:cubicBezTo>
                  <a:cubicBezTo>
                    <a:pt x="20162" y="30398"/>
                    <a:pt x="20182" y="30279"/>
                    <a:pt x="20213" y="30149"/>
                  </a:cubicBezTo>
                  <a:cubicBezTo>
                    <a:pt x="20232" y="30050"/>
                    <a:pt x="20242" y="29950"/>
                    <a:pt x="20262" y="29851"/>
                  </a:cubicBezTo>
                  <a:lnTo>
                    <a:pt x="20262" y="29861"/>
                  </a:lnTo>
                  <a:cubicBezTo>
                    <a:pt x="20282" y="29672"/>
                    <a:pt x="20302" y="29493"/>
                    <a:pt x="20302" y="29314"/>
                  </a:cubicBezTo>
                  <a:lnTo>
                    <a:pt x="20302" y="29065"/>
                  </a:lnTo>
                  <a:cubicBezTo>
                    <a:pt x="20302" y="29026"/>
                    <a:pt x="20292" y="28986"/>
                    <a:pt x="20292" y="28956"/>
                  </a:cubicBezTo>
                  <a:cubicBezTo>
                    <a:pt x="20292" y="28916"/>
                    <a:pt x="20282" y="28886"/>
                    <a:pt x="20282" y="28846"/>
                  </a:cubicBezTo>
                  <a:cubicBezTo>
                    <a:pt x="20262" y="28727"/>
                    <a:pt x="20242" y="28608"/>
                    <a:pt x="20213" y="28488"/>
                  </a:cubicBezTo>
                  <a:cubicBezTo>
                    <a:pt x="20193" y="28429"/>
                    <a:pt x="20173" y="28359"/>
                    <a:pt x="20153" y="28299"/>
                  </a:cubicBezTo>
                  <a:cubicBezTo>
                    <a:pt x="20133" y="28259"/>
                    <a:pt x="20113" y="28210"/>
                    <a:pt x="20093" y="28170"/>
                  </a:cubicBezTo>
                  <a:lnTo>
                    <a:pt x="20093" y="28170"/>
                  </a:lnTo>
                  <a:lnTo>
                    <a:pt x="20103" y="28180"/>
                  </a:lnTo>
                  <a:cubicBezTo>
                    <a:pt x="20034" y="28031"/>
                    <a:pt x="19964" y="27892"/>
                    <a:pt x="19884" y="27762"/>
                  </a:cubicBezTo>
                  <a:cubicBezTo>
                    <a:pt x="19835" y="27693"/>
                    <a:pt x="19795" y="27633"/>
                    <a:pt x="19745" y="27573"/>
                  </a:cubicBezTo>
                  <a:cubicBezTo>
                    <a:pt x="19715" y="27523"/>
                    <a:pt x="19675" y="27474"/>
                    <a:pt x="19636" y="27424"/>
                  </a:cubicBezTo>
                  <a:cubicBezTo>
                    <a:pt x="19417" y="27145"/>
                    <a:pt x="19178" y="26877"/>
                    <a:pt x="18959" y="26598"/>
                  </a:cubicBezTo>
                  <a:cubicBezTo>
                    <a:pt x="18849" y="26459"/>
                    <a:pt x="18750" y="26320"/>
                    <a:pt x="18651" y="26181"/>
                  </a:cubicBezTo>
                  <a:cubicBezTo>
                    <a:pt x="18611" y="26131"/>
                    <a:pt x="18581" y="26081"/>
                    <a:pt x="18542" y="26031"/>
                  </a:cubicBezTo>
                  <a:cubicBezTo>
                    <a:pt x="18522" y="25991"/>
                    <a:pt x="18502" y="25962"/>
                    <a:pt x="18471" y="25922"/>
                  </a:cubicBezTo>
                  <a:cubicBezTo>
                    <a:pt x="18442" y="25872"/>
                    <a:pt x="18402" y="25812"/>
                    <a:pt x="18372" y="25763"/>
                  </a:cubicBezTo>
                  <a:cubicBezTo>
                    <a:pt x="18343" y="25733"/>
                    <a:pt x="18323" y="25703"/>
                    <a:pt x="18303" y="25673"/>
                  </a:cubicBezTo>
                  <a:cubicBezTo>
                    <a:pt x="18203" y="25544"/>
                    <a:pt x="18104" y="25425"/>
                    <a:pt x="17994" y="25325"/>
                  </a:cubicBezTo>
                  <a:cubicBezTo>
                    <a:pt x="17945" y="25266"/>
                    <a:pt x="17885" y="25215"/>
                    <a:pt x="17835" y="25166"/>
                  </a:cubicBezTo>
                  <a:cubicBezTo>
                    <a:pt x="17775" y="25126"/>
                    <a:pt x="17726" y="25076"/>
                    <a:pt x="17676" y="25036"/>
                  </a:cubicBezTo>
                  <a:cubicBezTo>
                    <a:pt x="17556" y="24957"/>
                    <a:pt x="17447" y="24877"/>
                    <a:pt x="17328" y="24808"/>
                  </a:cubicBezTo>
                  <a:cubicBezTo>
                    <a:pt x="17268" y="24768"/>
                    <a:pt x="17209" y="24738"/>
                    <a:pt x="17149" y="24709"/>
                  </a:cubicBezTo>
                  <a:cubicBezTo>
                    <a:pt x="17089" y="24678"/>
                    <a:pt x="17019" y="24649"/>
                    <a:pt x="16960" y="24619"/>
                  </a:cubicBezTo>
                  <a:lnTo>
                    <a:pt x="16960" y="24619"/>
                  </a:lnTo>
                  <a:cubicBezTo>
                    <a:pt x="16960" y="24622"/>
                    <a:pt x="16960" y="24624"/>
                    <a:pt x="16962" y="24625"/>
                  </a:cubicBezTo>
                  <a:lnTo>
                    <a:pt x="16962" y="24625"/>
                  </a:lnTo>
                  <a:cubicBezTo>
                    <a:pt x="16835" y="24567"/>
                    <a:pt x="16709" y="24518"/>
                    <a:pt x="16582" y="24479"/>
                  </a:cubicBezTo>
                  <a:cubicBezTo>
                    <a:pt x="16442" y="24440"/>
                    <a:pt x="16303" y="24400"/>
                    <a:pt x="16164" y="24370"/>
                  </a:cubicBezTo>
                  <a:cubicBezTo>
                    <a:pt x="16025" y="24340"/>
                    <a:pt x="15876" y="24311"/>
                    <a:pt x="15726" y="24291"/>
                  </a:cubicBezTo>
                  <a:cubicBezTo>
                    <a:pt x="15577" y="24261"/>
                    <a:pt x="15428" y="24241"/>
                    <a:pt x="15279" y="24221"/>
                  </a:cubicBezTo>
                  <a:cubicBezTo>
                    <a:pt x="14930" y="24171"/>
                    <a:pt x="14583" y="24132"/>
                    <a:pt x="14234" y="24092"/>
                  </a:cubicBezTo>
                  <a:cubicBezTo>
                    <a:pt x="14055" y="24072"/>
                    <a:pt x="13866" y="24052"/>
                    <a:pt x="13677" y="24012"/>
                  </a:cubicBezTo>
                  <a:cubicBezTo>
                    <a:pt x="13498" y="23982"/>
                    <a:pt x="13319" y="23953"/>
                    <a:pt x="13150" y="23913"/>
                  </a:cubicBezTo>
                  <a:cubicBezTo>
                    <a:pt x="12792" y="23833"/>
                    <a:pt x="12444" y="23734"/>
                    <a:pt x="12105" y="23604"/>
                  </a:cubicBezTo>
                  <a:cubicBezTo>
                    <a:pt x="11817" y="23505"/>
                    <a:pt x="11539" y="23385"/>
                    <a:pt x="11260" y="23246"/>
                  </a:cubicBezTo>
                  <a:cubicBezTo>
                    <a:pt x="10962" y="23097"/>
                    <a:pt x="10673" y="22928"/>
                    <a:pt x="10395" y="22749"/>
                  </a:cubicBezTo>
                  <a:cubicBezTo>
                    <a:pt x="10126" y="22570"/>
                    <a:pt x="9868" y="22391"/>
                    <a:pt x="9619" y="22192"/>
                  </a:cubicBezTo>
                  <a:cubicBezTo>
                    <a:pt x="9092" y="21784"/>
                    <a:pt x="8595" y="21336"/>
                    <a:pt x="8117" y="20869"/>
                  </a:cubicBezTo>
                  <a:lnTo>
                    <a:pt x="6953" y="19735"/>
                  </a:lnTo>
                  <a:cubicBezTo>
                    <a:pt x="6844" y="19616"/>
                    <a:pt x="6734" y="19506"/>
                    <a:pt x="6615" y="19397"/>
                  </a:cubicBezTo>
                  <a:cubicBezTo>
                    <a:pt x="6546" y="19317"/>
                    <a:pt x="6466" y="19247"/>
                    <a:pt x="6396" y="19168"/>
                  </a:cubicBezTo>
                  <a:cubicBezTo>
                    <a:pt x="6277" y="19029"/>
                    <a:pt x="6177" y="18880"/>
                    <a:pt x="6088" y="18730"/>
                  </a:cubicBezTo>
                  <a:cubicBezTo>
                    <a:pt x="5998" y="18561"/>
                    <a:pt x="5919" y="18392"/>
                    <a:pt x="5859" y="18213"/>
                  </a:cubicBezTo>
                  <a:cubicBezTo>
                    <a:pt x="5829" y="18124"/>
                    <a:pt x="5799" y="18034"/>
                    <a:pt x="5779" y="17945"/>
                  </a:cubicBezTo>
                  <a:cubicBezTo>
                    <a:pt x="5759" y="17865"/>
                    <a:pt x="5750" y="17775"/>
                    <a:pt x="5730" y="17686"/>
                  </a:cubicBezTo>
                  <a:cubicBezTo>
                    <a:pt x="5720" y="17596"/>
                    <a:pt x="5710" y="17507"/>
                    <a:pt x="5710" y="17417"/>
                  </a:cubicBezTo>
                  <a:lnTo>
                    <a:pt x="5710" y="17158"/>
                  </a:lnTo>
                  <a:cubicBezTo>
                    <a:pt x="5720" y="17010"/>
                    <a:pt x="5739" y="16851"/>
                    <a:pt x="5779" y="16701"/>
                  </a:cubicBezTo>
                  <a:cubicBezTo>
                    <a:pt x="5799" y="16612"/>
                    <a:pt x="5819" y="16522"/>
                    <a:pt x="5859" y="16442"/>
                  </a:cubicBezTo>
                  <a:cubicBezTo>
                    <a:pt x="5879" y="16383"/>
                    <a:pt x="5899" y="16313"/>
                    <a:pt x="5938" y="16254"/>
                  </a:cubicBezTo>
                  <a:cubicBezTo>
                    <a:pt x="5969" y="16194"/>
                    <a:pt x="5998" y="16124"/>
                    <a:pt x="6048" y="16064"/>
                  </a:cubicBezTo>
                  <a:cubicBezTo>
                    <a:pt x="6078" y="16015"/>
                    <a:pt x="6117" y="15955"/>
                    <a:pt x="6157" y="15905"/>
                  </a:cubicBezTo>
                  <a:cubicBezTo>
                    <a:pt x="6207" y="15846"/>
                    <a:pt x="6267" y="15786"/>
                    <a:pt x="6336" y="15736"/>
                  </a:cubicBezTo>
                  <a:cubicBezTo>
                    <a:pt x="6376" y="15697"/>
                    <a:pt x="6426" y="15657"/>
                    <a:pt x="6486" y="15627"/>
                  </a:cubicBezTo>
                  <a:lnTo>
                    <a:pt x="6575" y="15567"/>
                  </a:lnTo>
                  <a:cubicBezTo>
                    <a:pt x="6605" y="15557"/>
                    <a:pt x="6635" y="15538"/>
                    <a:pt x="6665" y="15527"/>
                  </a:cubicBezTo>
                  <a:cubicBezTo>
                    <a:pt x="6725" y="15498"/>
                    <a:pt x="6784" y="15478"/>
                    <a:pt x="6844" y="15468"/>
                  </a:cubicBezTo>
                  <a:cubicBezTo>
                    <a:pt x="6924" y="15448"/>
                    <a:pt x="7003" y="15428"/>
                    <a:pt x="7083" y="15428"/>
                  </a:cubicBezTo>
                  <a:cubicBezTo>
                    <a:pt x="7123" y="15423"/>
                    <a:pt x="7162" y="15421"/>
                    <a:pt x="7201" y="15421"/>
                  </a:cubicBezTo>
                  <a:cubicBezTo>
                    <a:pt x="7239" y="15421"/>
                    <a:pt x="7276" y="15423"/>
                    <a:pt x="7311" y="15428"/>
                  </a:cubicBezTo>
                  <a:cubicBezTo>
                    <a:pt x="7391" y="15438"/>
                    <a:pt x="7461" y="15448"/>
                    <a:pt x="7540" y="15458"/>
                  </a:cubicBezTo>
                  <a:cubicBezTo>
                    <a:pt x="7629" y="15478"/>
                    <a:pt x="7719" y="15498"/>
                    <a:pt x="7808" y="15538"/>
                  </a:cubicBezTo>
                  <a:cubicBezTo>
                    <a:pt x="7908" y="15567"/>
                    <a:pt x="8007" y="15607"/>
                    <a:pt x="8097" y="15657"/>
                  </a:cubicBezTo>
                  <a:cubicBezTo>
                    <a:pt x="8147" y="15686"/>
                    <a:pt x="8197" y="15706"/>
                    <a:pt x="8246" y="15736"/>
                  </a:cubicBezTo>
                  <a:lnTo>
                    <a:pt x="8396" y="15826"/>
                  </a:lnTo>
                  <a:cubicBezTo>
                    <a:pt x="8515" y="15905"/>
                    <a:pt x="8644" y="15975"/>
                    <a:pt x="8763" y="16044"/>
                  </a:cubicBezTo>
                  <a:cubicBezTo>
                    <a:pt x="8823" y="16075"/>
                    <a:pt x="8873" y="16095"/>
                    <a:pt x="8933" y="16124"/>
                  </a:cubicBezTo>
                  <a:cubicBezTo>
                    <a:pt x="8982" y="16144"/>
                    <a:pt x="9022" y="16174"/>
                    <a:pt x="9072" y="16194"/>
                  </a:cubicBezTo>
                  <a:lnTo>
                    <a:pt x="9072" y="16184"/>
                  </a:lnTo>
                  <a:cubicBezTo>
                    <a:pt x="9141" y="16214"/>
                    <a:pt x="9221" y="16243"/>
                    <a:pt x="9291" y="16263"/>
                  </a:cubicBezTo>
                  <a:cubicBezTo>
                    <a:pt x="9320" y="16274"/>
                    <a:pt x="9351" y="16283"/>
                    <a:pt x="9371" y="16283"/>
                  </a:cubicBezTo>
                  <a:cubicBezTo>
                    <a:pt x="9400" y="16294"/>
                    <a:pt x="9420" y="16294"/>
                    <a:pt x="9450" y="16294"/>
                  </a:cubicBezTo>
                  <a:cubicBezTo>
                    <a:pt x="9480" y="16303"/>
                    <a:pt x="9510" y="16303"/>
                    <a:pt x="9539" y="16303"/>
                  </a:cubicBezTo>
                  <a:lnTo>
                    <a:pt x="9629" y="16303"/>
                  </a:lnTo>
                  <a:cubicBezTo>
                    <a:pt x="9659" y="16294"/>
                    <a:pt x="9689" y="16294"/>
                    <a:pt x="9709" y="16283"/>
                  </a:cubicBezTo>
                  <a:cubicBezTo>
                    <a:pt x="9729" y="16274"/>
                    <a:pt x="9748" y="16274"/>
                    <a:pt x="9758" y="16263"/>
                  </a:cubicBezTo>
                  <a:cubicBezTo>
                    <a:pt x="9778" y="16254"/>
                    <a:pt x="9808" y="16243"/>
                    <a:pt x="9828" y="16234"/>
                  </a:cubicBezTo>
                  <a:cubicBezTo>
                    <a:pt x="9838" y="16223"/>
                    <a:pt x="9857" y="16214"/>
                    <a:pt x="9868" y="16194"/>
                  </a:cubicBezTo>
                  <a:lnTo>
                    <a:pt x="9868" y="16204"/>
                  </a:lnTo>
                  <a:cubicBezTo>
                    <a:pt x="9888" y="16184"/>
                    <a:pt x="9908" y="16164"/>
                    <a:pt x="9917" y="16144"/>
                  </a:cubicBezTo>
                  <a:lnTo>
                    <a:pt x="9947" y="16114"/>
                  </a:lnTo>
                  <a:cubicBezTo>
                    <a:pt x="9977" y="16075"/>
                    <a:pt x="10007" y="16025"/>
                    <a:pt x="10027" y="15985"/>
                  </a:cubicBezTo>
                  <a:cubicBezTo>
                    <a:pt x="10056" y="15945"/>
                    <a:pt x="10067" y="15905"/>
                    <a:pt x="10087" y="15865"/>
                  </a:cubicBezTo>
                  <a:lnTo>
                    <a:pt x="10087" y="15876"/>
                  </a:lnTo>
                  <a:cubicBezTo>
                    <a:pt x="10166" y="15677"/>
                    <a:pt x="10216" y="15468"/>
                    <a:pt x="10266" y="15259"/>
                  </a:cubicBezTo>
                  <a:cubicBezTo>
                    <a:pt x="10325" y="15000"/>
                    <a:pt x="10385" y="14742"/>
                    <a:pt x="10465" y="14483"/>
                  </a:cubicBezTo>
                  <a:cubicBezTo>
                    <a:pt x="10544" y="14214"/>
                    <a:pt x="10644" y="13936"/>
                    <a:pt x="10763" y="13677"/>
                  </a:cubicBezTo>
                  <a:cubicBezTo>
                    <a:pt x="10843" y="13508"/>
                    <a:pt x="10932" y="13349"/>
                    <a:pt x="11022" y="13180"/>
                  </a:cubicBezTo>
                  <a:cubicBezTo>
                    <a:pt x="11121" y="13011"/>
                    <a:pt x="11230" y="12852"/>
                    <a:pt x="11340" y="12682"/>
                  </a:cubicBezTo>
                  <a:cubicBezTo>
                    <a:pt x="11439" y="12543"/>
                    <a:pt x="11548" y="12394"/>
                    <a:pt x="11658" y="12265"/>
                  </a:cubicBezTo>
                  <a:cubicBezTo>
                    <a:pt x="11778" y="12116"/>
                    <a:pt x="11907" y="11966"/>
                    <a:pt x="12046" y="11827"/>
                  </a:cubicBezTo>
                  <a:cubicBezTo>
                    <a:pt x="12105" y="11767"/>
                    <a:pt x="12176" y="11698"/>
                    <a:pt x="12245" y="11638"/>
                  </a:cubicBezTo>
                  <a:lnTo>
                    <a:pt x="12424" y="11489"/>
                  </a:lnTo>
                  <a:cubicBezTo>
                    <a:pt x="12503" y="11429"/>
                    <a:pt x="12583" y="11369"/>
                    <a:pt x="12673" y="11320"/>
                  </a:cubicBezTo>
                  <a:cubicBezTo>
                    <a:pt x="12713" y="11290"/>
                    <a:pt x="12762" y="11270"/>
                    <a:pt x="12802" y="11250"/>
                  </a:cubicBezTo>
                  <a:cubicBezTo>
                    <a:pt x="12842" y="11230"/>
                    <a:pt x="12881" y="11210"/>
                    <a:pt x="12931" y="11190"/>
                  </a:cubicBezTo>
                  <a:cubicBezTo>
                    <a:pt x="12991" y="11161"/>
                    <a:pt x="13060" y="11141"/>
                    <a:pt x="13130" y="11121"/>
                  </a:cubicBezTo>
                  <a:cubicBezTo>
                    <a:pt x="13210" y="11091"/>
                    <a:pt x="13290" y="11071"/>
                    <a:pt x="13379" y="11051"/>
                  </a:cubicBezTo>
                  <a:cubicBezTo>
                    <a:pt x="13458" y="11031"/>
                    <a:pt x="13548" y="11011"/>
                    <a:pt x="13628" y="11002"/>
                  </a:cubicBezTo>
                  <a:cubicBezTo>
                    <a:pt x="13717" y="10982"/>
                    <a:pt x="13796" y="10972"/>
                    <a:pt x="13886" y="10962"/>
                  </a:cubicBezTo>
                  <a:cubicBezTo>
                    <a:pt x="13966" y="10952"/>
                    <a:pt x="14055" y="10932"/>
                    <a:pt x="14135" y="10922"/>
                  </a:cubicBezTo>
                  <a:cubicBezTo>
                    <a:pt x="14225" y="10902"/>
                    <a:pt x="14314" y="10892"/>
                    <a:pt x="14393" y="10872"/>
                  </a:cubicBezTo>
                  <a:cubicBezTo>
                    <a:pt x="14483" y="10852"/>
                    <a:pt x="14572" y="10832"/>
                    <a:pt x="14652" y="10803"/>
                  </a:cubicBezTo>
                  <a:cubicBezTo>
                    <a:pt x="14702" y="10783"/>
                    <a:pt x="14742" y="10773"/>
                    <a:pt x="14782" y="10753"/>
                  </a:cubicBezTo>
                  <a:cubicBezTo>
                    <a:pt x="14801" y="10743"/>
                    <a:pt x="14821" y="10733"/>
                    <a:pt x="14841" y="10733"/>
                  </a:cubicBezTo>
                  <a:cubicBezTo>
                    <a:pt x="14930" y="10693"/>
                    <a:pt x="15010" y="10653"/>
                    <a:pt x="15100" y="10604"/>
                  </a:cubicBezTo>
                  <a:cubicBezTo>
                    <a:pt x="15129" y="10584"/>
                    <a:pt x="15169" y="10564"/>
                    <a:pt x="15209" y="10534"/>
                  </a:cubicBezTo>
                  <a:cubicBezTo>
                    <a:pt x="15239" y="10524"/>
                    <a:pt x="15269" y="10494"/>
                    <a:pt x="15299" y="10474"/>
                  </a:cubicBezTo>
                  <a:cubicBezTo>
                    <a:pt x="15328" y="10445"/>
                    <a:pt x="15368" y="10415"/>
                    <a:pt x="15408" y="10385"/>
                  </a:cubicBezTo>
                  <a:cubicBezTo>
                    <a:pt x="15428" y="10365"/>
                    <a:pt x="15448" y="10345"/>
                    <a:pt x="15468" y="10315"/>
                  </a:cubicBezTo>
                  <a:cubicBezTo>
                    <a:pt x="15468" y="10305"/>
                    <a:pt x="15478" y="10305"/>
                    <a:pt x="15487" y="10295"/>
                  </a:cubicBezTo>
                  <a:lnTo>
                    <a:pt x="15487" y="10286"/>
                  </a:lnTo>
                  <a:cubicBezTo>
                    <a:pt x="15498" y="10266"/>
                    <a:pt x="15518" y="10246"/>
                    <a:pt x="15527" y="10226"/>
                  </a:cubicBezTo>
                  <a:cubicBezTo>
                    <a:pt x="15538" y="10216"/>
                    <a:pt x="15547" y="10196"/>
                    <a:pt x="15557" y="10176"/>
                  </a:cubicBezTo>
                  <a:cubicBezTo>
                    <a:pt x="15567" y="10146"/>
                    <a:pt x="15577" y="10107"/>
                    <a:pt x="15587" y="10076"/>
                  </a:cubicBezTo>
                  <a:cubicBezTo>
                    <a:pt x="15597" y="10047"/>
                    <a:pt x="15607" y="10017"/>
                    <a:pt x="15607" y="9977"/>
                  </a:cubicBezTo>
                  <a:cubicBezTo>
                    <a:pt x="15617" y="9917"/>
                    <a:pt x="15617" y="9868"/>
                    <a:pt x="15617" y="9808"/>
                  </a:cubicBezTo>
                  <a:cubicBezTo>
                    <a:pt x="15617" y="9748"/>
                    <a:pt x="15607" y="9689"/>
                    <a:pt x="15607" y="9629"/>
                  </a:cubicBezTo>
                  <a:cubicBezTo>
                    <a:pt x="15597" y="9559"/>
                    <a:pt x="15597" y="9490"/>
                    <a:pt x="15597" y="9430"/>
                  </a:cubicBezTo>
                  <a:cubicBezTo>
                    <a:pt x="15597" y="9370"/>
                    <a:pt x="15597" y="9311"/>
                    <a:pt x="15607" y="9251"/>
                  </a:cubicBezTo>
                  <a:cubicBezTo>
                    <a:pt x="15617" y="9191"/>
                    <a:pt x="15627" y="9121"/>
                    <a:pt x="15637" y="9062"/>
                  </a:cubicBezTo>
                  <a:cubicBezTo>
                    <a:pt x="15657" y="8992"/>
                    <a:pt x="15677" y="8933"/>
                    <a:pt x="15697" y="8863"/>
                  </a:cubicBezTo>
                  <a:cubicBezTo>
                    <a:pt x="15717" y="8823"/>
                    <a:pt x="15726" y="8783"/>
                    <a:pt x="15746" y="8754"/>
                  </a:cubicBezTo>
                  <a:cubicBezTo>
                    <a:pt x="15766" y="8714"/>
                    <a:pt x="15776" y="8684"/>
                    <a:pt x="15796" y="8644"/>
                  </a:cubicBezTo>
                  <a:cubicBezTo>
                    <a:pt x="15836" y="8595"/>
                    <a:pt x="15865" y="8544"/>
                    <a:pt x="15905" y="8495"/>
                  </a:cubicBezTo>
                  <a:cubicBezTo>
                    <a:pt x="15935" y="8455"/>
                    <a:pt x="15965" y="8416"/>
                    <a:pt x="16005" y="8376"/>
                  </a:cubicBezTo>
                  <a:cubicBezTo>
                    <a:pt x="16035" y="8346"/>
                    <a:pt x="16064" y="8326"/>
                    <a:pt x="16084" y="8306"/>
                  </a:cubicBezTo>
                  <a:cubicBezTo>
                    <a:pt x="16144" y="8256"/>
                    <a:pt x="16204" y="8217"/>
                    <a:pt x="16263" y="8177"/>
                  </a:cubicBezTo>
                  <a:cubicBezTo>
                    <a:pt x="16343" y="8127"/>
                    <a:pt x="16422" y="8087"/>
                    <a:pt x="16502" y="8047"/>
                  </a:cubicBezTo>
                  <a:cubicBezTo>
                    <a:pt x="16562" y="8018"/>
                    <a:pt x="16632" y="7987"/>
                    <a:pt x="16691" y="7958"/>
                  </a:cubicBezTo>
                  <a:cubicBezTo>
                    <a:pt x="16781" y="7918"/>
                    <a:pt x="16860" y="7888"/>
                    <a:pt x="16950" y="7848"/>
                  </a:cubicBezTo>
                  <a:cubicBezTo>
                    <a:pt x="17010" y="7819"/>
                    <a:pt x="17079" y="7789"/>
                    <a:pt x="17139" y="7759"/>
                  </a:cubicBezTo>
                  <a:cubicBezTo>
                    <a:pt x="17229" y="7719"/>
                    <a:pt x="17308" y="7680"/>
                    <a:pt x="17377" y="7629"/>
                  </a:cubicBezTo>
                  <a:cubicBezTo>
                    <a:pt x="17408" y="7620"/>
                    <a:pt x="17437" y="7600"/>
                    <a:pt x="17467" y="7580"/>
                  </a:cubicBezTo>
                  <a:cubicBezTo>
                    <a:pt x="17497" y="7550"/>
                    <a:pt x="17527" y="7530"/>
                    <a:pt x="17556" y="7510"/>
                  </a:cubicBezTo>
                  <a:cubicBezTo>
                    <a:pt x="17576" y="7490"/>
                    <a:pt x="17607" y="7470"/>
                    <a:pt x="17626" y="7450"/>
                  </a:cubicBezTo>
                  <a:lnTo>
                    <a:pt x="17726" y="7351"/>
                  </a:lnTo>
                  <a:cubicBezTo>
                    <a:pt x="17766" y="7311"/>
                    <a:pt x="17795" y="7271"/>
                    <a:pt x="17835" y="7231"/>
                  </a:cubicBezTo>
                  <a:cubicBezTo>
                    <a:pt x="17865" y="7202"/>
                    <a:pt x="17895" y="7162"/>
                    <a:pt x="17925" y="7132"/>
                  </a:cubicBezTo>
                  <a:cubicBezTo>
                    <a:pt x="17974" y="7063"/>
                    <a:pt x="18024" y="6993"/>
                    <a:pt x="18064" y="6924"/>
                  </a:cubicBezTo>
                  <a:cubicBezTo>
                    <a:pt x="18084" y="6893"/>
                    <a:pt x="18104" y="6864"/>
                    <a:pt x="18124" y="6824"/>
                  </a:cubicBezTo>
                  <a:cubicBezTo>
                    <a:pt x="18133" y="6804"/>
                    <a:pt x="18144" y="6774"/>
                    <a:pt x="18164" y="6744"/>
                  </a:cubicBezTo>
                  <a:cubicBezTo>
                    <a:pt x="18173" y="6705"/>
                    <a:pt x="18193" y="6655"/>
                    <a:pt x="18203" y="6615"/>
                  </a:cubicBezTo>
                  <a:cubicBezTo>
                    <a:pt x="18213" y="6585"/>
                    <a:pt x="18213" y="6555"/>
                    <a:pt x="18213" y="6535"/>
                  </a:cubicBezTo>
                  <a:lnTo>
                    <a:pt x="18213" y="6546"/>
                  </a:lnTo>
                  <a:cubicBezTo>
                    <a:pt x="18223" y="6515"/>
                    <a:pt x="18223" y="6495"/>
                    <a:pt x="18223" y="6466"/>
                  </a:cubicBezTo>
                  <a:cubicBezTo>
                    <a:pt x="18223" y="6439"/>
                    <a:pt x="18223" y="6420"/>
                    <a:pt x="18216" y="6396"/>
                  </a:cubicBezTo>
                  <a:lnTo>
                    <a:pt x="18216" y="6396"/>
                  </a:lnTo>
                  <a:cubicBezTo>
                    <a:pt x="18217" y="6396"/>
                    <a:pt x="18220" y="6396"/>
                    <a:pt x="18223" y="6396"/>
                  </a:cubicBezTo>
                  <a:cubicBezTo>
                    <a:pt x="18213" y="6367"/>
                    <a:pt x="18203" y="6327"/>
                    <a:pt x="18193" y="6296"/>
                  </a:cubicBezTo>
                  <a:cubicBezTo>
                    <a:pt x="18183" y="6267"/>
                    <a:pt x="18183" y="6247"/>
                    <a:pt x="18173" y="6227"/>
                  </a:cubicBezTo>
                  <a:lnTo>
                    <a:pt x="18173" y="6237"/>
                  </a:lnTo>
                  <a:cubicBezTo>
                    <a:pt x="18153" y="6197"/>
                    <a:pt x="18144" y="6168"/>
                    <a:pt x="18124" y="6137"/>
                  </a:cubicBezTo>
                  <a:cubicBezTo>
                    <a:pt x="18104" y="6117"/>
                    <a:pt x="18094" y="6098"/>
                    <a:pt x="18084" y="6078"/>
                  </a:cubicBezTo>
                  <a:cubicBezTo>
                    <a:pt x="18034" y="6028"/>
                    <a:pt x="17994" y="5978"/>
                    <a:pt x="17945" y="5929"/>
                  </a:cubicBezTo>
                  <a:cubicBezTo>
                    <a:pt x="17895" y="5889"/>
                    <a:pt x="17855" y="5859"/>
                    <a:pt x="17805" y="5819"/>
                  </a:cubicBezTo>
                  <a:cubicBezTo>
                    <a:pt x="17607" y="5670"/>
                    <a:pt x="17397" y="5541"/>
                    <a:pt x="17178" y="5401"/>
                  </a:cubicBezTo>
                  <a:cubicBezTo>
                    <a:pt x="16960" y="5262"/>
                    <a:pt x="16731" y="5123"/>
                    <a:pt x="16532" y="4954"/>
                  </a:cubicBezTo>
                  <a:cubicBezTo>
                    <a:pt x="16413" y="4855"/>
                    <a:pt x="16294" y="4755"/>
                    <a:pt x="16184" y="4645"/>
                  </a:cubicBezTo>
                  <a:cubicBezTo>
                    <a:pt x="16095" y="4556"/>
                    <a:pt x="15995" y="4466"/>
                    <a:pt x="15905" y="4377"/>
                  </a:cubicBezTo>
                  <a:cubicBezTo>
                    <a:pt x="15816" y="4298"/>
                    <a:pt x="15726" y="4208"/>
                    <a:pt x="15637" y="4128"/>
                  </a:cubicBezTo>
                  <a:cubicBezTo>
                    <a:pt x="15587" y="4079"/>
                    <a:pt x="15538" y="4039"/>
                    <a:pt x="15487" y="3999"/>
                  </a:cubicBezTo>
                  <a:cubicBezTo>
                    <a:pt x="15458" y="3969"/>
                    <a:pt x="15418" y="3939"/>
                    <a:pt x="15378" y="3909"/>
                  </a:cubicBezTo>
                  <a:cubicBezTo>
                    <a:pt x="15319" y="3860"/>
                    <a:pt x="15259" y="3820"/>
                    <a:pt x="15189" y="3780"/>
                  </a:cubicBezTo>
                  <a:cubicBezTo>
                    <a:pt x="15149" y="3750"/>
                    <a:pt x="15109" y="3730"/>
                    <a:pt x="15070" y="3710"/>
                  </a:cubicBezTo>
                  <a:cubicBezTo>
                    <a:pt x="15040" y="3701"/>
                    <a:pt x="15020" y="3681"/>
                    <a:pt x="14990" y="3671"/>
                  </a:cubicBezTo>
                  <a:lnTo>
                    <a:pt x="14990" y="3671"/>
                  </a:lnTo>
                  <a:lnTo>
                    <a:pt x="15000" y="3681"/>
                  </a:lnTo>
                  <a:cubicBezTo>
                    <a:pt x="14941" y="3651"/>
                    <a:pt x="14891" y="3631"/>
                    <a:pt x="14831" y="3621"/>
                  </a:cubicBezTo>
                  <a:cubicBezTo>
                    <a:pt x="14801" y="3611"/>
                    <a:pt x="14771" y="3601"/>
                    <a:pt x="14742" y="3601"/>
                  </a:cubicBezTo>
                  <a:cubicBezTo>
                    <a:pt x="14712" y="3591"/>
                    <a:pt x="14692" y="3591"/>
                    <a:pt x="14662" y="3581"/>
                  </a:cubicBezTo>
                  <a:lnTo>
                    <a:pt x="14384" y="3581"/>
                  </a:lnTo>
                  <a:cubicBezTo>
                    <a:pt x="14294" y="3601"/>
                    <a:pt x="14214" y="3611"/>
                    <a:pt x="14125" y="3641"/>
                  </a:cubicBezTo>
                  <a:cubicBezTo>
                    <a:pt x="14095" y="3651"/>
                    <a:pt x="14055" y="3661"/>
                    <a:pt x="14015" y="3671"/>
                  </a:cubicBezTo>
                  <a:cubicBezTo>
                    <a:pt x="13986" y="3690"/>
                    <a:pt x="13946" y="3701"/>
                    <a:pt x="13906" y="3721"/>
                  </a:cubicBezTo>
                  <a:cubicBezTo>
                    <a:pt x="13777" y="3780"/>
                    <a:pt x="13657" y="3840"/>
                    <a:pt x="13538" y="3920"/>
                  </a:cubicBezTo>
                  <a:cubicBezTo>
                    <a:pt x="13498" y="3939"/>
                    <a:pt x="13449" y="3969"/>
                    <a:pt x="13409" y="3999"/>
                  </a:cubicBezTo>
                  <a:cubicBezTo>
                    <a:pt x="13379" y="4019"/>
                    <a:pt x="13359" y="4039"/>
                    <a:pt x="13329" y="4059"/>
                  </a:cubicBezTo>
                  <a:cubicBezTo>
                    <a:pt x="13239" y="4138"/>
                    <a:pt x="13140" y="4218"/>
                    <a:pt x="13051" y="4307"/>
                  </a:cubicBezTo>
                  <a:cubicBezTo>
                    <a:pt x="12961" y="4397"/>
                    <a:pt x="12872" y="4477"/>
                    <a:pt x="12792" y="4566"/>
                  </a:cubicBezTo>
                  <a:cubicBezTo>
                    <a:pt x="12702" y="4656"/>
                    <a:pt x="12623" y="4745"/>
                    <a:pt x="12543" y="4835"/>
                  </a:cubicBezTo>
                  <a:cubicBezTo>
                    <a:pt x="12474" y="4894"/>
                    <a:pt x="12404" y="4964"/>
                    <a:pt x="12335" y="5034"/>
                  </a:cubicBezTo>
                  <a:lnTo>
                    <a:pt x="12156" y="5182"/>
                  </a:lnTo>
                  <a:cubicBezTo>
                    <a:pt x="12086" y="5222"/>
                    <a:pt x="12026" y="5272"/>
                    <a:pt x="11946" y="5302"/>
                  </a:cubicBezTo>
                  <a:cubicBezTo>
                    <a:pt x="11917" y="5322"/>
                    <a:pt x="11877" y="5342"/>
                    <a:pt x="11837" y="5352"/>
                  </a:cubicBezTo>
                  <a:cubicBezTo>
                    <a:pt x="11817" y="5361"/>
                    <a:pt x="11787" y="5361"/>
                    <a:pt x="11767" y="5372"/>
                  </a:cubicBezTo>
                  <a:lnTo>
                    <a:pt x="11728" y="5372"/>
                  </a:lnTo>
                  <a:cubicBezTo>
                    <a:pt x="11708" y="5381"/>
                    <a:pt x="11678" y="5381"/>
                    <a:pt x="11648" y="5381"/>
                  </a:cubicBezTo>
                  <a:lnTo>
                    <a:pt x="11579" y="5381"/>
                  </a:lnTo>
                  <a:cubicBezTo>
                    <a:pt x="11559" y="5381"/>
                    <a:pt x="11548" y="5372"/>
                    <a:pt x="11539" y="5372"/>
                  </a:cubicBezTo>
                  <a:cubicBezTo>
                    <a:pt x="11479" y="5361"/>
                    <a:pt x="11420" y="5352"/>
                    <a:pt x="11369" y="5322"/>
                  </a:cubicBezTo>
                  <a:cubicBezTo>
                    <a:pt x="11330" y="5302"/>
                    <a:pt x="11290" y="5292"/>
                    <a:pt x="11250" y="5262"/>
                  </a:cubicBezTo>
                  <a:lnTo>
                    <a:pt x="11161" y="5202"/>
                  </a:lnTo>
                  <a:cubicBezTo>
                    <a:pt x="11101" y="5153"/>
                    <a:pt x="11042" y="5113"/>
                    <a:pt x="10991" y="5054"/>
                  </a:cubicBezTo>
                  <a:cubicBezTo>
                    <a:pt x="10952" y="5014"/>
                    <a:pt x="10902" y="4964"/>
                    <a:pt x="10863" y="4914"/>
                  </a:cubicBezTo>
                  <a:cubicBezTo>
                    <a:pt x="10783" y="4804"/>
                    <a:pt x="10703" y="4705"/>
                    <a:pt x="10624" y="4596"/>
                  </a:cubicBezTo>
                  <a:cubicBezTo>
                    <a:pt x="10574" y="4516"/>
                    <a:pt x="10524" y="4437"/>
                    <a:pt x="10485" y="4357"/>
                  </a:cubicBezTo>
                  <a:cubicBezTo>
                    <a:pt x="10445" y="4287"/>
                    <a:pt x="10405" y="4228"/>
                    <a:pt x="10375" y="4148"/>
                  </a:cubicBezTo>
                  <a:cubicBezTo>
                    <a:pt x="10345" y="4088"/>
                    <a:pt x="10325" y="4019"/>
                    <a:pt x="10306" y="3959"/>
                  </a:cubicBezTo>
                  <a:cubicBezTo>
                    <a:pt x="10295" y="3929"/>
                    <a:pt x="10286" y="3900"/>
                    <a:pt x="10286" y="3869"/>
                  </a:cubicBezTo>
                  <a:cubicBezTo>
                    <a:pt x="10275" y="3840"/>
                    <a:pt x="10275" y="3820"/>
                    <a:pt x="10266" y="3790"/>
                  </a:cubicBezTo>
                  <a:cubicBezTo>
                    <a:pt x="10266" y="3741"/>
                    <a:pt x="10255" y="3701"/>
                    <a:pt x="10266" y="3651"/>
                  </a:cubicBezTo>
                  <a:cubicBezTo>
                    <a:pt x="10266" y="3611"/>
                    <a:pt x="10266" y="3571"/>
                    <a:pt x="10275" y="3531"/>
                  </a:cubicBezTo>
                  <a:cubicBezTo>
                    <a:pt x="10295" y="3452"/>
                    <a:pt x="10335" y="3372"/>
                    <a:pt x="10385" y="3303"/>
                  </a:cubicBezTo>
                  <a:cubicBezTo>
                    <a:pt x="10434" y="3243"/>
                    <a:pt x="10504" y="3184"/>
                    <a:pt x="10574" y="3133"/>
                  </a:cubicBezTo>
                  <a:cubicBezTo>
                    <a:pt x="10653" y="3074"/>
                    <a:pt x="10743" y="3034"/>
                    <a:pt x="10843" y="2994"/>
                  </a:cubicBezTo>
                  <a:cubicBezTo>
                    <a:pt x="10942" y="2945"/>
                    <a:pt x="11051" y="2915"/>
                    <a:pt x="11161" y="2885"/>
                  </a:cubicBezTo>
                  <a:cubicBezTo>
                    <a:pt x="11409" y="2806"/>
                    <a:pt x="11658" y="2755"/>
                    <a:pt x="11917" y="2696"/>
                  </a:cubicBezTo>
                  <a:cubicBezTo>
                    <a:pt x="12165" y="2636"/>
                    <a:pt x="12414" y="2567"/>
                    <a:pt x="12653" y="2467"/>
                  </a:cubicBezTo>
                  <a:lnTo>
                    <a:pt x="12643" y="2467"/>
                  </a:lnTo>
                  <a:lnTo>
                    <a:pt x="12852" y="2377"/>
                  </a:lnTo>
                  <a:lnTo>
                    <a:pt x="13031" y="2258"/>
                  </a:lnTo>
                  <a:cubicBezTo>
                    <a:pt x="13060" y="2229"/>
                    <a:pt x="13091" y="2209"/>
                    <a:pt x="13120" y="2178"/>
                  </a:cubicBezTo>
                  <a:cubicBezTo>
                    <a:pt x="13150" y="2149"/>
                    <a:pt x="13180" y="2119"/>
                    <a:pt x="13200" y="2079"/>
                  </a:cubicBezTo>
                  <a:cubicBezTo>
                    <a:pt x="13230" y="2050"/>
                    <a:pt x="13250" y="2019"/>
                    <a:pt x="13270" y="1980"/>
                  </a:cubicBezTo>
                  <a:cubicBezTo>
                    <a:pt x="13279" y="1950"/>
                    <a:pt x="13299" y="1920"/>
                    <a:pt x="13309" y="1890"/>
                  </a:cubicBezTo>
                  <a:lnTo>
                    <a:pt x="13309" y="1900"/>
                  </a:lnTo>
                  <a:cubicBezTo>
                    <a:pt x="13319" y="1860"/>
                    <a:pt x="13329" y="1831"/>
                    <a:pt x="13339" y="1800"/>
                  </a:cubicBezTo>
                  <a:cubicBezTo>
                    <a:pt x="13349" y="1761"/>
                    <a:pt x="13359" y="1731"/>
                    <a:pt x="13359" y="1691"/>
                  </a:cubicBezTo>
                  <a:cubicBezTo>
                    <a:pt x="13369" y="1641"/>
                    <a:pt x="13369" y="1602"/>
                    <a:pt x="13369" y="1552"/>
                  </a:cubicBezTo>
                  <a:lnTo>
                    <a:pt x="13369" y="1433"/>
                  </a:lnTo>
                  <a:cubicBezTo>
                    <a:pt x="13359" y="1423"/>
                    <a:pt x="13359" y="1413"/>
                    <a:pt x="13359" y="1403"/>
                  </a:cubicBezTo>
                  <a:cubicBezTo>
                    <a:pt x="13349" y="1383"/>
                    <a:pt x="13339" y="1373"/>
                    <a:pt x="13329" y="1353"/>
                  </a:cubicBezTo>
                  <a:lnTo>
                    <a:pt x="13239" y="1263"/>
                  </a:lnTo>
                  <a:cubicBezTo>
                    <a:pt x="13170" y="1224"/>
                    <a:pt x="13111" y="1184"/>
                    <a:pt x="13040" y="1144"/>
                  </a:cubicBezTo>
                  <a:cubicBezTo>
                    <a:pt x="12941" y="1095"/>
                    <a:pt x="12852" y="1055"/>
                    <a:pt x="12752" y="1015"/>
                  </a:cubicBezTo>
                  <a:lnTo>
                    <a:pt x="12762" y="1015"/>
                  </a:lnTo>
                  <a:cubicBezTo>
                    <a:pt x="12514" y="916"/>
                    <a:pt x="12255" y="826"/>
                    <a:pt x="12006" y="737"/>
                  </a:cubicBezTo>
                  <a:cubicBezTo>
                    <a:pt x="11688" y="637"/>
                    <a:pt x="11369" y="547"/>
                    <a:pt x="11051" y="458"/>
                  </a:cubicBezTo>
                  <a:cubicBezTo>
                    <a:pt x="10465" y="299"/>
                    <a:pt x="9888" y="149"/>
                    <a:pt x="9300"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2"/>
            <p:cNvSpPr/>
            <p:nvPr/>
          </p:nvSpPr>
          <p:spPr>
            <a:xfrm>
              <a:off x="1822018" y="2358541"/>
              <a:ext cx="52" cy="52"/>
            </a:xfrm>
            <a:custGeom>
              <a:avLst/>
              <a:gdLst/>
              <a:ahLst/>
              <a:cxnLst/>
              <a:rect l="l" t="t" r="r" b="b"/>
              <a:pathLst>
                <a:path w="1" h="1" extrusionOk="0">
                  <a:moveTo>
                    <a:pt x="1" y="0"/>
                  </a:moveTo>
                  <a:lnTo>
                    <a:pt x="1" y="0"/>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2"/>
            <p:cNvSpPr/>
            <p:nvPr/>
          </p:nvSpPr>
          <p:spPr>
            <a:xfrm>
              <a:off x="1822018" y="2358541"/>
              <a:ext cx="52" cy="52"/>
            </a:xfrm>
            <a:custGeom>
              <a:avLst/>
              <a:gdLst/>
              <a:ahLst/>
              <a:cxnLst/>
              <a:rect l="l" t="t" r="r" b="b"/>
              <a:pathLst>
                <a:path w="1" h="1" extrusionOk="0">
                  <a:moveTo>
                    <a:pt x="1" y="0"/>
                  </a:moveTo>
                  <a:lnTo>
                    <a:pt x="1" y="0"/>
                  </a:lnTo>
                  <a:lnTo>
                    <a:pt x="1" y="0"/>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2"/>
            <p:cNvSpPr/>
            <p:nvPr/>
          </p:nvSpPr>
          <p:spPr>
            <a:xfrm>
              <a:off x="2061116" y="2643459"/>
              <a:ext cx="52" cy="52"/>
            </a:xfrm>
            <a:custGeom>
              <a:avLst/>
              <a:gdLst/>
              <a:ahLst/>
              <a:cxnLst/>
              <a:rect l="l" t="t" r="r" b="b"/>
              <a:pathLst>
                <a:path w="1" h="1" extrusionOk="0">
                  <a:moveTo>
                    <a:pt x="1" y="0"/>
                  </a:moveTo>
                  <a:lnTo>
                    <a:pt x="1" y="0"/>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2"/>
            <p:cNvSpPr/>
            <p:nvPr/>
          </p:nvSpPr>
          <p:spPr>
            <a:xfrm>
              <a:off x="2061116" y="2643459"/>
              <a:ext cx="52" cy="52"/>
            </a:xfrm>
            <a:custGeom>
              <a:avLst/>
              <a:gdLst/>
              <a:ahLst/>
              <a:cxnLst/>
              <a:rect l="l" t="t" r="r" b="b"/>
              <a:pathLst>
                <a:path w="1" h="1" extrusionOk="0">
                  <a:moveTo>
                    <a:pt x="1" y="0"/>
                  </a:moveTo>
                  <a:lnTo>
                    <a:pt x="1" y="0"/>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2"/>
            <p:cNvSpPr/>
            <p:nvPr/>
          </p:nvSpPr>
          <p:spPr>
            <a:xfrm>
              <a:off x="1939734" y="2792385"/>
              <a:ext cx="52" cy="52"/>
            </a:xfrm>
            <a:custGeom>
              <a:avLst/>
              <a:gdLst/>
              <a:ahLst/>
              <a:cxnLst/>
              <a:rect l="l" t="t" r="r" b="b"/>
              <a:pathLst>
                <a:path w="1" h="1" extrusionOk="0">
                  <a:moveTo>
                    <a:pt x="1" y="1"/>
                  </a:moveTo>
                  <a:lnTo>
                    <a:pt x="1" y="1"/>
                  </a:lnTo>
                  <a:lnTo>
                    <a:pt x="1" y="1"/>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2"/>
            <p:cNvSpPr/>
            <p:nvPr/>
          </p:nvSpPr>
          <p:spPr>
            <a:xfrm>
              <a:off x="1939734" y="2792385"/>
              <a:ext cx="52" cy="52"/>
            </a:xfrm>
            <a:custGeom>
              <a:avLst/>
              <a:gdLst/>
              <a:ahLst/>
              <a:cxnLst/>
              <a:rect l="l" t="t" r="r" b="b"/>
              <a:pathLst>
                <a:path w="1" h="1" extrusionOk="0">
                  <a:moveTo>
                    <a:pt x="1" y="1"/>
                  </a:move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2"/>
            <p:cNvSpPr/>
            <p:nvPr/>
          </p:nvSpPr>
          <p:spPr>
            <a:xfrm>
              <a:off x="1933503" y="2809089"/>
              <a:ext cx="52" cy="52"/>
            </a:xfrm>
            <a:custGeom>
              <a:avLst/>
              <a:gdLst/>
              <a:ahLst/>
              <a:cxnLst/>
              <a:rect l="l" t="t" r="r" b="b"/>
              <a:pathLst>
                <a:path w="1" h="1" extrusionOk="0">
                  <a:moveTo>
                    <a:pt x="0" y="0"/>
                  </a:move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2"/>
            <p:cNvSpPr/>
            <p:nvPr/>
          </p:nvSpPr>
          <p:spPr>
            <a:xfrm>
              <a:off x="1899675" y="2831973"/>
              <a:ext cx="52" cy="52"/>
            </a:xfrm>
            <a:custGeom>
              <a:avLst/>
              <a:gdLst/>
              <a:ahLst/>
              <a:cxnLst/>
              <a:rect l="l" t="t" r="r" b="b"/>
              <a:pathLst>
                <a:path w="1" h="1" extrusionOk="0">
                  <a:moveTo>
                    <a:pt x="0" y="1"/>
                  </a:move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2"/>
            <p:cNvSpPr/>
            <p:nvPr/>
          </p:nvSpPr>
          <p:spPr>
            <a:xfrm>
              <a:off x="1445985" y="3108565"/>
              <a:ext cx="52" cy="52"/>
            </a:xfrm>
            <a:custGeom>
              <a:avLst/>
              <a:gdLst/>
              <a:ahLst/>
              <a:cxnLst/>
              <a:rect l="l" t="t" r="r" b="b"/>
              <a:pathLst>
                <a:path w="1" h="1" extrusionOk="0">
                  <a:moveTo>
                    <a:pt x="0" y="1"/>
                  </a:move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2"/>
            <p:cNvSpPr/>
            <p:nvPr/>
          </p:nvSpPr>
          <p:spPr>
            <a:xfrm>
              <a:off x="1626749" y="3123698"/>
              <a:ext cx="52" cy="52"/>
            </a:xfrm>
            <a:custGeom>
              <a:avLst/>
              <a:gdLst/>
              <a:ahLst/>
              <a:cxnLst/>
              <a:rect l="l" t="t" r="r" b="b"/>
              <a:pathLst>
                <a:path w="1" h="1" extrusionOk="0">
                  <a:moveTo>
                    <a:pt x="0" y="0"/>
                  </a:move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2"/>
            <p:cNvSpPr/>
            <p:nvPr/>
          </p:nvSpPr>
          <p:spPr>
            <a:xfrm>
              <a:off x="1626749" y="3123698"/>
              <a:ext cx="52" cy="52"/>
            </a:xfrm>
            <a:custGeom>
              <a:avLst/>
              <a:gdLst/>
              <a:ahLst/>
              <a:cxnLst/>
              <a:rect l="l" t="t" r="r" b="b"/>
              <a:pathLst>
                <a:path w="1" h="1" extrusionOk="0">
                  <a:moveTo>
                    <a:pt x="0" y="0"/>
                  </a:move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2"/>
            <p:cNvSpPr/>
            <p:nvPr/>
          </p:nvSpPr>
          <p:spPr>
            <a:xfrm>
              <a:off x="1320466" y="3304462"/>
              <a:ext cx="52" cy="52"/>
            </a:xfrm>
            <a:custGeom>
              <a:avLst/>
              <a:gdLst/>
              <a:ahLst/>
              <a:cxnLst/>
              <a:rect l="l" t="t" r="r" b="b"/>
              <a:pathLst>
                <a:path w="1" h="1" extrusionOk="0">
                  <a:moveTo>
                    <a:pt x="0" y="0"/>
                  </a:move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2"/>
            <p:cNvSpPr/>
            <p:nvPr/>
          </p:nvSpPr>
          <p:spPr>
            <a:xfrm>
              <a:off x="1320466" y="3304462"/>
              <a:ext cx="524" cy="52"/>
            </a:xfrm>
            <a:custGeom>
              <a:avLst/>
              <a:gdLst/>
              <a:ahLst/>
              <a:cxnLst/>
              <a:rect l="l" t="t" r="r" b="b"/>
              <a:pathLst>
                <a:path w="10" h="1" extrusionOk="0">
                  <a:moveTo>
                    <a:pt x="10" y="0"/>
                  </a:moveTo>
                  <a:lnTo>
                    <a:pt x="0" y="0"/>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2"/>
            <p:cNvSpPr/>
            <p:nvPr/>
          </p:nvSpPr>
          <p:spPr>
            <a:xfrm>
              <a:off x="1922558" y="3538272"/>
              <a:ext cx="52" cy="52"/>
            </a:xfrm>
            <a:custGeom>
              <a:avLst/>
              <a:gdLst/>
              <a:ahLst/>
              <a:cxnLst/>
              <a:rect l="l" t="t" r="r" b="b"/>
              <a:pathLst>
                <a:path w="1" h="1" extrusionOk="0">
                  <a:moveTo>
                    <a:pt x="1" y="1"/>
                  </a:moveTo>
                  <a:lnTo>
                    <a:pt x="1" y="1"/>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2"/>
            <p:cNvSpPr/>
            <p:nvPr/>
          </p:nvSpPr>
          <p:spPr>
            <a:xfrm>
              <a:off x="1419907" y="3617448"/>
              <a:ext cx="52" cy="52"/>
            </a:xfrm>
            <a:custGeom>
              <a:avLst/>
              <a:gdLst/>
              <a:ahLst/>
              <a:cxnLst/>
              <a:rect l="l" t="t" r="r" b="b"/>
              <a:pathLst>
                <a:path w="1" h="1" extrusionOk="0">
                  <a:moveTo>
                    <a:pt x="1" y="1"/>
                  </a:move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2"/>
            <p:cNvSpPr/>
            <p:nvPr/>
          </p:nvSpPr>
          <p:spPr>
            <a:xfrm>
              <a:off x="1419907" y="3617448"/>
              <a:ext cx="52" cy="52"/>
            </a:xfrm>
            <a:custGeom>
              <a:avLst/>
              <a:gdLst/>
              <a:ahLst/>
              <a:cxnLst/>
              <a:rect l="l" t="t" r="r" b="b"/>
              <a:pathLst>
                <a:path w="1" h="1" extrusionOk="0">
                  <a:moveTo>
                    <a:pt x="1" y="1"/>
                  </a:moveTo>
                  <a:lnTo>
                    <a:pt x="1" y="1"/>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2"/>
            <p:cNvSpPr/>
            <p:nvPr/>
          </p:nvSpPr>
          <p:spPr>
            <a:xfrm>
              <a:off x="2780454" y="2739810"/>
              <a:ext cx="299004" cy="263658"/>
            </a:xfrm>
            <a:custGeom>
              <a:avLst/>
              <a:gdLst/>
              <a:ahLst/>
              <a:cxnLst/>
              <a:rect l="l" t="t" r="r" b="b"/>
              <a:pathLst>
                <a:path w="5710" h="5035" extrusionOk="0">
                  <a:moveTo>
                    <a:pt x="5421" y="1"/>
                  </a:moveTo>
                  <a:cubicBezTo>
                    <a:pt x="5292" y="1"/>
                    <a:pt x="5172" y="110"/>
                    <a:pt x="5183" y="239"/>
                  </a:cubicBezTo>
                  <a:cubicBezTo>
                    <a:pt x="5192" y="518"/>
                    <a:pt x="5212" y="796"/>
                    <a:pt x="5212" y="1075"/>
                  </a:cubicBezTo>
                  <a:cubicBezTo>
                    <a:pt x="5203" y="1353"/>
                    <a:pt x="5192" y="1632"/>
                    <a:pt x="5153" y="1900"/>
                  </a:cubicBezTo>
                  <a:cubicBezTo>
                    <a:pt x="5103" y="2258"/>
                    <a:pt x="5024" y="2607"/>
                    <a:pt x="4884" y="2945"/>
                  </a:cubicBezTo>
                  <a:cubicBezTo>
                    <a:pt x="4765" y="3203"/>
                    <a:pt x="4626" y="3452"/>
                    <a:pt x="4456" y="3681"/>
                  </a:cubicBezTo>
                  <a:cubicBezTo>
                    <a:pt x="4307" y="3870"/>
                    <a:pt x="4138" y="4039"/>
                    <a:pt x="3949" y="4188"/>
                  </a:cubicBezTo>
                  <a:cubicBezTo>
                    <a:pt x="3780" y="4318"/>
                    <a:pt x="3601" y="4427"/>
                    <a:pt x="3402" y="4506"/>
                  </a:cubicBezTo>
                  <a:cubicBezTo>
                    <a:pt x="3233" y="4586"/>
                    <a:pt x="3054" y="4636"/>
                    <a:pt x="2865" y="4656"/>
                  </a:cubicBezTo>
                  <a:cubicBezTo>
                    <a:pt x="2780" y="4666"/>
                    <a:pt x="2696" y="4671"/>
                    <a:pt x="2610" y="4671"/>
                  </a:cubicBezTo>
                  <a:cubicBezTo>
                    <a:pt x="2524" y="4671"/>
                    <a:pt x="2437" y="4666"/>
                    <a:pt x="2347" y="4656"/>
                  </a:cubicBezTo>
                  <a:cubicBezTo>
                    <a:pt x="2149" y="4626"/>
                    <a:pt x="1960" y="4576"/>
                    <a:pt x="1771" y="4497"/>
                  </a:cubicBezTo>
                  <a:cubicBezTo>
                    <a:pt x="1790" y="4497"/>
                    <a:pt x="1801" y="4506"/>
                    <a:pt x="1810" y="4506"/>
                  </a:cubicBezTo>
                  <a:cubicBezTo>
                    <a:pt x="1642" y="4437"/>
                    <a:pt x="1483" y="4347"/>
                    <a:pt x="1333" y="4238"/>
                  </a:cubicBezTo>
                  <a:cubicBezTo>
                    <a:pt x="1184" y="4119"/>
                    <a:pt x="1054" y="3989"/>
                    <a:pt x="935" y="3840"/>
                  </a:cubicBezTo>
                  <a:cubicBezTo>
                    <a:pt x="786" y="3641"/>
                    <a:pt x="667" y="3422"/>
                    <a:pt x="567" y="3193"/>
                  </a:cubicBezTo>
                  <a:cubicBezTo>
                    <a:pt x="418" y="2835"/>
                    <a:pt x="329" y="2448"/>
                    <a:pt x="279" y="2059"/>
                  </a:cubicBezTo>
                  <a:cubicBezTo>
                    <a:pt x="199" y="1462"/>
                    <a:pt x="199" y="846"/>
                    <a:pt x="239" y="249"/>
                  </a:cubicBezTo>
                  <a:cubicBezTo>
                    <a:pt x="249" y="189"/>
                    <a:pt x="199" y="149"/>
                    <a:pt x="150" y="149"/>
                  </a:cubicBezTo>
                  <a:cubicBezTo>
                    <a:pt x="90" y="149"/>
                    <a:pt x="60" y="189"/>
                    <a:pt x="60" y="249"/>
                  </a:cubicBezTo>
                  <a:cubicBezTo>
                    <a:pt x="10" y="896"/>
                    <a:pt x="0" y="1562"/>
                    <a:pt x="90" y="2218"/>
                  </a:cubicBezTo>
                  <a:cubicBezTo>
                    <a:pt x="179" y="2855"/>
                    <a:pt x="368" y="3522"/>
                    <a:pt x="766" y="4049"/>
                  </a:cubicBezTo>
                  <a:cubicBezTo>
                    <a:pt x="975" y="4318"/>
                    <a:pt x="1224" y="4536"/>
                    <a:pt x="1512" y="4705"/>
                  </a:cubicBezTo>
                  <a:cubicBezTo>
                    <a:pt x="1671" y="4805"/>
                    <a:pt x="1841" y="4875"/>
                    <a:pt x="2020" y="4934"/>
                  </a:cubicBezTo>
                  <a:cubicBezTo>
                    <a:pt x="2219" y="4994"/>
                    <a:pt x="2437" y="5023"/>
                    <a:pt x="2646" y="5034"/>
                  </a:cubicBezTo>
                  <a:cubicBezTo>
                    <a:pt x="2662" y="5034"/>
                    <a:pt x="2679" y="5034"/>
                    <a:pt x="2696" y="5034"/>
                  </a:cubicBezTo>
                  <a:cubicBezTo>
                    <a:pt x="3086" y="5034"/>
                    <a:pt x="3467" y="4927"/>
                    <a:pt x="3810" y="4755"/>
                  </a:cubicBezTo>
                  <a:cubicBezTo>
                    <a:pt x="3999" y="4665"/>
                    <a:pt x="4158" y="4546"/>
                    <a:pt x="4317" y="4417"/>
                  </a:cubicBezTo>
                  <a:cubicBezTo>
                    <a:pt x="4476" y="4298"/>
                    <a:pt x="4615" y="4158"/>
                    <a:pt x="4745" y="4009"/>
                  </a:cubicBezTo>
                  <a:cubicBezTo>
                    <a:pt x="4944" y="3790"/>
                    <a:pt x="5103" y="3551"/>
                    <a:pt x="5232" y="3293"/>
                  </a:cubicBezTo>
                  <a:cubicBezTo>
                    <a:pt x="5382" y="3014"/>
                    <a:pt x="5481" y="2716"/>
                    <a:pt x="5550" y="2408"/>
                  </a:cubicBezTo>
                  <a:cubicBezTo>
                    <a:pt x="5630" y="2050"/>
                    <a:pt x="5670" y="1681"/>
                    <a:pt x="5690" y="1323"/>
                  </a:cubicBezTo>
                  <a:cubicBezTo>
                    <a:pt x="5710" y="965"/>
                    <a:pt x="5700" y="597"/>
                    <a:pt x="5650" y="239"/>
                  </a:cubicBezTo>
                  <a:lnTo>
                    <a:pt x="5650" y="180"/>
                  </a:lnTo>
                  <a:cubicBezTo>
                    <a:pt x="5630" y="140"/>
                    <a:pt x="5610" y="100"/>
                    <a:pt x="5581" y="70"/>
                  </a:cubicBezTo>
                  <a:cubicBezTo>
                    <a:pt x="5541" y="30"/>
                    <a:pt x="5481" y="1"/>
                    <a:pt x="5421" y="1"/>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2"/>
            <p:cNvSpPr/>
            <p:nvPr/>
          </p:nvSpPr>
          <p:spPr>
            <a:xfrm>
              <a:off x="3052333" y="2737716"/>
              <a:ext cx="131279" cy="28225"/>
            </a:xfrm>
            <a:custGeom>
              <a:avLst/>
              <a:gdLst/>
              <a:ahLst/>
              <a:cxnLst/>
              <a:rect l="l" t="t" r="r" b="b"/>
              <a:pathLst>
                <a:path w="2507" h="539" extrusionOk="0">
                  <a:moveTo>
                    <a:pt x="210" y="1"/>
                  </a:moveTo>
                  <a:cubicBezTo>
                    <a:pt x="179" y="1"/>
                    <a:pt x="159" y="1"/>
                    <a:pt x="130" y="10"/>
                  </a:cubicBezTo>
                  <a:cubicBezTo>
                    <a:pt x="80" y="41"/>
                    <a:pt x="40" y="80"/>
                    <a:pt x="20" y="130"/>
                  </a:cubicBezTo>
                  <a:cubicBezTo>
                    <a:pt x="0" y="180"/>
                    <a:pt x="0" y="240"/>
                    <a:pt x="20" y="289"/>
                  </a:cubicBezTo>
                  <a:cubicBezTo>
                    <a:pt x="40" y="329"/>
                    <a:pt x="80" y="379"/>
                    <a:pt x="130" y="399"/>
                  </a:cubicBezTo>
                  <a:cubicBezTo>
                    <a:pt x="427" y="498"/>
                    <a:pt x="742" y="538"/>
                    <a:pt x="1057" y="538"/>
                  </a:cubicBezTo>
                  <a:cubicBezTo>
                    <a:pt x="1153" y="538"/>
                    <a:pt x="1248" y="535"/>
                    <a:pt x="1344" y="528"/>
                  </a:cubicBezTo>
                  <a:cubicBezTo>
                    <a:pt x="1552" y="508"/>
                    <a:pt x="1751" y="478"/>
                    <a:pt x="1950" y="419"/>
                  </a:cubicBezTo>
                  <a:cubicBezTo>
                    <a:pt x="2139" y="368"/>
                    <a:pt x="2308" y="289"/>
                    <a:pt x="2477" y="200"/>
                  </a:cubicBezTo>
                  <a:cubicBezTo>
                    <a:pt x="2497" y="180"/>
                    <a:pt x="2507" y="150"/>
                    <a:pt x="2497" y="130"/>
                  </a:cubicBezTo>
                  <a:cubicBezTo>
                    <a:pt x="2490" y="109"/>
                    <a:pt x="2467" y="92"/>
                    <a:pt x="2444" y="92"/>
                  </a:cubicBezTo>
                  <a:cubicBezTo>
                    <a:pt x="2435" y="92"/>
                    <a:pt x="2426" y="95"/>
                    <a:pt x="2418" y="100"/>
                  </a:cubicBezTo>
                  <a:cubicBezTo>
                    <a:pt x="2338" y="140"/>
                    <a:pt x="2248" y="180"/>
                    <a:pt x="2159" y="200"/>
                  </a:cubicBezTo>
                  <a:lnTo>
                    <a:pt x="2169" y="200"/>
                  </a:lnTo>
                  <a:cubicBezTo>
                    <a:pt x="1990" y="249"/>
                    <a:pt x="1811" y="259"/>
                    <a:pt x="1632" y="269"/>
                  </a:cubicBezTo>
                  <a:cubicBezTo>
                    <a:pt x="1463" y="269"/>
                    <a:pt x="1284" y="249"/>
                    <a:pt x="1114" y="220"/>
                  </a:cubicBezTo>
                  <a:cubicBezTo>
                    <a:pt x="935" y="189"/>
                    <a:pt x="756" y="150"/>
                    <a:pt x="588" y="110"/>
                  </a:cubicBezTo>
                  <a:cubicBezTo>
                    <a:pt x="488" y="80"/>
                    <a:pt x="389" y="50"/>
                    <a:pt x="299" y="10"/>
                  </a:cubicBezTo>
                  <a:cubicBezTo>
                    <a:pt x="269" y="1"/>
                    <a:pt x="239" y="1"/>
                    <a:pt x="210" y="1"/>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2"/>
            <p:cNvSpPr/>
            <p:nvPr/>
          </p:nvSpPr>
          <p:spPr>
            <a:xfrm>
              <a:off x="3058093" y="2755468"/>
              <a:ext cx="104730" cy="36813"/>
            </a:xfrm>
            <a:custGeom>
              <a:avLst/>
              <a:gdLst/>
              <a:ahLst/>
              <a:cxnLst/>
              <a:rect l="l" t="t" r="r" b="b"/>
              <a:pathLst>
                <a:path w="2000" h="703" extrusionOk="0">
                  <a:moveTo>
                    <a:pt x="199" y="0"/>
                  </a:moveTo>
                  <a:cubicBezTo>
                    <a:pt x="159" y="0"/>
                    <a:pt x="109" y="10"/>
                    <a:pt x="80" y="40"/>
                  </a:cubicBezTo>
                  <a:cubicBezTo>
                    <a:pt x="40" y="69"/>
                    <a:pt x="10" y="119"/>
                    <a:pt x="0" y="169"/>
                  </a:cubicBezTo>
                  <a:cubicBezTo>
                    <a:pt x="0" y="208"/>
                    <a:pt x="10" y="279"/>
                    <a:pt x="40" y="308"/>
                  </a:cubicBezTo>
                  <a:cubicBezTo>
                    <a:pt x="100" y="378"/>
                    <a:pt x="169" y="427"/>
                    <a:pt x="239" y="477"/>
                  </a:cubicBezTo>
                  <a:cubicBezTo>
                    <a:pt x="318" y="527"/>
                    <a:pt x="388" y="567"/>
                    <a:pt x="467" y="597"/>
                  </a:cubicBezTo>
                  <a:cubicBezTo>
                    <a:pt x="547" y="626"/>
                    <a:pt x="626" y="646"/>
                    <a:pt x="716" y="666"/>
                  </a:cubicBezTo>
                  <a:cubicBezTo>
                    <a:pt x="796" y="686"/>
                    <a:pt x="885" y="686"/>
                    <a:pt x="965" y="696"/>
                  </a:cubicBezTo>
                  <a:cubicBezTo>
                    <a:pt x="1034" y="700"/>
                    <a:pt x="1103" y="703"/>
                    <a:pt x="1172" y="703"/>
                  </a:cubicBezTo>
                  <a:cubicBezTo>
                    <a:pt x="1272" y="703"/>
                    <a:pt x="1372" y="698"/>
                    <a:pt x="1472" y="686"/>
                  </a:cubicBezTo>
                  <a:cubicBezTo>
                    <a:pt x="1631" y="676"/>
                    <a:pt x="1791" y="637"/>
                    <a:pt x="1950" y="626"/>
                  </a:cubicBezTo>
                  <a:cubicBezTo>
                    <a:pt x="1979" y="617"/>
                    <a:pt x="1999" y="586"/>
                    <a:pt x="1999" y="557"/>
                  </a:cubicBezTo>
                  <a:cubicBezTo>
                    <a:pt x="1999" y="527"/>
                    <a:pt x="1970" y="507"/>
                    <a:pt x="1939" y="507"/>
                  </a:cubicBezTo>
                  <a:cubicBezTo>
                    <a:pt x="1880" y="517"/>
                    <a:pt x="1830" y="517"/>
                    <a:pt x="1780" y="517"/>
                  </a:cubicBezTo>
                  <a:cubicBezTo>
                    <a:pt x="1651" y="517"/>
                    <a:pt x="1522" y="517"/>
                    <a:pt x="1402" y="497"/>
                  </a:cubicBezTo>
                  <a:cubicBezTo>
                    <a:pt x="1263" y="477"/>
                    <a:pt x="1134" y="467"/>
                    <a:pt x="1004" y="427"/>
                  </a:cubicBezTo>
                  <a:cubicBezTo>
                    <a:pt x="945" y="418"/>
                    <a:pt x="875" y="388"/>
                    <a:pt x="816" y="368"/>
                  </a:cubicBezTo>
                  <a:cubicBezTo>
                    <a:pt x="756" y="338"/>
                    <a:pt x="686" y="308"/>
                    <a:pt x="626" y="268"/>
                  </a:cubicBezTo>
                  <a:cubicBezTo>
                    <a:pt x="517" y="199"/>
                    <a:pt x="418" y="119"/>
                    <a:pt x="318" y="40"/>
                  </a:cubicBezTo>
                  <a:cubicBezTo>
                    <a:pt x="279" y="10"/>
                    <a:pt x="239" y="0"/>
                    <a:pt x="199" y="0"/>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2"/>
            <p:cNvSpPr/>
            <p:nvPr/>
          </p:nvSpPr>
          <p:spPr>
            <a:xfrm>
              <a:off x="1688173" y="2738239"/>
              <a:ext cx="299057" cy="263134"/>
            </a:xfrm>
            <a:custGeom>
              <a:avLst/>
              <a:gdLst/>
              <a:ahLst/>
              <a:cxnLst/>
              <a:rect l="l" t="t" r="r" b="b"/>
              <a:pathLst>
                <a:path w="5711" h="5025" extrusionOk="0">
                  <a:moveTo>
                    <a:pt x="3940" y="4487"/>
                  </a:moveTo>
                  <a:cubicBezTo>
                    <a:pt x="3924" y="4487"/>
                    <a:pt x="3914" y="4493"/>
                    <a:pt x="3906" y="4501"/>
                  </a:cubicBezTo>
                  <a:lnTo>
                    <a:pt x="3906" y="4501"/>
                  </a:lnTo>
                  <a:cubicBezTo>
                    <a:pt x="3917" y="4496"/>
                    <a:pt x="3929" y="4492"/>
                    <a:pt x="3940" y="4487"/>
                  </a:cubicBezTo>
                  <a:close/>
                  <a:moveTo>
                    <a:pt x="289" y="0"/>
                  </a:moveTo>
                  <a:cubicBezTo>
                    <a:pt x="229" y="0"/>
                    <a:pt x="170" y="20"/>
                    <a:pt x="120" y="70"/>
                  </a:cubicBezTo>
                  <a:cubicBezTo>
                    <a:pt x="90" y="100"/>
                    <a:pt x="70" y="130"/>
                    <a:pt x="61" y="170"/>
                  </a:cubicBezTo>
                  <a:cubicBezTo>
                    <a:pt x="61" y="190"/>
                    <a:pt x="61" y="210"/>
                    <a:pt x="50" y="230"/>
                  </a:cubicBezTo>
                  <a:cubicBezTo>
                    <a:pt x="10" y="588"/>
                    <a:pt x="1" y="955"/>
                    <a:pt x="21" y="1313"/>
                  </a:cubicBezTo>
                  <a:cubicBezTo>
                    <a:pt x="41" y="1671"/>
                    <a:pt x="80" y="2040"/>
                    <a:pt x="160" y="2398"/>
                  </a:cubicBezTo>
                  <a:cubicBezTo>
                    <a:pt x="229" y="2706"/>
                    <a:pt x="329" y="3004"/>
                    <a:pt x="478" y="3293"/>
                  </a:cubicBezTo>
                  <a:cubicBezTo>
                    <a:pt x="607" y="3541"/>
                    <a:pt x="766" y="3791"/>
                    <a:pt x="965" y="3999"/>
                  </a:cubicBezTo>
                  <a:cubicBezTo>
                    <a:pt x="1095" y="4149"/>
                    <a:pt x="1234" y="4288"/>
                    <a:pt x="1383" y="4407"/>
                  </a:cubicBezTo>
                  <a:cubicBezTo>
                    <a:pt x="1553" y="4536"/>
                    <a:pt x="1712" y="4656"/>
                    <a:pt x="1900" y="4745"/>
                  </a:cubicBezTo>
                  <a:cubicBezTo>
                    <a:pt x="2244" y="4917"/>
                    <a:pt x="2624" y="5025"/>
                    <a:pt x="3015" y="5025"/>
                  </a:cubicBezTo>
                  <a:cubicBezTo>
                    <a:pt x="3031" y="5025"/>
                    <a:pt x="3048" y="5024"/>
                    <a:pt x="3064" y="5024"/>
                  </a:cubicBezTo>
                  <a:cubicBezTo>
                    <a:pt x="3273" y="5024"/>
                    <a:pt x="3492" y="4984"/>
                    <a:pt x="3691" y="4924"/>
                  </a:cubicBezTo>
                  <a:cubicBezTo>
                    <a:pt x="3870" y="4865"/>
                    <a:pt x="4039" y="4795"/>
                    <a:pt x="4198" y="4695"/>
                  </a:cubicBezTo>
                  <a:cubicBezTo>
                    <a:pt x="4486" y="4527"/>
                    <a:pt x="4736" y="4308"/>
                    <a:pt x="4944" y="4039"/>
                  </a:cubicBezTo>
                  <a:cubicBezTo>
                    <a:pt x="5342" y="3512"/>
                    <a:pt x="5531" y="2856"/>
                    <a:pt x="5620" y="2209"/>
                  </a:cubicBezTo>
                  <a:cubicBezTo>
                    <a:pt x="5710" y="1552"/>
                    <a:pt x="5700" y="896"/>
                    <a:pt x="5651" y="239"/>
                  </a:cubicBezTo>
                  <a:cubicBezTo>
                    <a:pt x="5651" y="190"/>
                    <a:pt x="5611" y="140"/>
                    <a:pt x="5561" y="140"/>
                  </a:cubicBezTo>
                  <a:cubicBezTo>
                    <a:pt x="5511" y="140"/>
                    <a:pt x="5461" y="190"/>
                    <a:pt x="5472" y="239"/>
                  </a:cubicBezTo>
                  <a:cubicBezTo>
                    <a:pt x="5511" y="836"/>
                    <a:pt x="5511" y="1453"/>
                    <a:pt x="5432" y="2049"/>
                  </a:cubicBezTo>
                  <a:cubicBezTo>
                    <a:pt x="5382" y="2438"/>
                    <a:pt x="5282" y="2825"/>
                    <a:pt x="5143" y="3183"/>
                  </a:cubicBezTo>
                  <a:cubicBezTo>
                    <a:pt x="5044" y="3413"/>
                    <a:pt x="4924" y="3631"/>
                    <a:pt x="4775" y="3830"/>
                  </a:cubicBezTo>
                  <a:cubicBezTo>
                    <a:pt x="4656" y="3979"/>
                    <a:pt x="4526" y="4109"/>
                    <a:pt x="4377" y="4228"/>
                  </a:cubicBezTo>
                  <a:cubicBezTo>
                    <a:pt x="4228" y="4337"/>
                    <a:pt x="4069" y="4427"/>
                    <a:pt x="3900" y="4507"/>
                  </a:cubicBezTo>
                  <a:cubicBezTo>
                    <a:pt x="3902" y="4505"/>
                    <a:pt x="3904" y="4503"/>
                    <a:pt x="3906" y="4501"/>
                  </a:cubicBezTo>
                  <a:lnTo>
                    <a:pt x="3906" y="4501"/>
                  </a:lnTo>
                  <a:cubicBezTo>
                    <a:pt x="3727" y="4572"/>
                    <a:pt x="3540" y="4618"/>
                    <a:pt x="3353" y="4646"/>
                  </a:cubicBezTo>
                  <a:cubicBezTo>
                    <a:pt x="3268" y="4656"/>
                    <a:pt x="3184" y="4661"/>
                    <a:pt x="3099" y="4661"/>
                  </a:cubicBezTo>
                  <a:cubicBezTo>
                    <a:pt x="3015" y="4661"/>
                    <a:pt x="2930" y="4656"/>
                    <a:pt x="2846" y="4646"/>
                  </a:cubicBezTo>
                  <a:cubicBezTo>
                    <a:pt x="2656" y="4626"/>
                    <a:pt x="2477" y="4576"/>
                    <a:pt x="2298" y="4507"/>
                  </a:cubicBezTo>
                  <a:cubicBezTo>
                    <a:pt x="2110" y="4417"/>
                    <a:pt x="1931" y="4308"/>
                    <a:pt x="1761" y="4178"/>
                  </a:cubicBezTo>
                  <a:cubicBezTo>
                    <a:pt x="1572" y="4029"/>
                    <a:pt x="1403" y="3860"/>
                    <a:pt x="1254" y="3671"/>
                  </a:cubicBezTo>
                  <a:cubicBezTo>
                    <a:pt x="1085" y="3442"/>
                    <a:pt x="945" y="3194"/>
                    <a:pt x="826" y="2935"/>
                  </a:cubicBezTo>
                  <a:cubicBezTo>
                    <a:pt x="687" y="2606"/>
                    <a:pt x="607" y="2248"/>
                    <a:pt x="558" y="1890"/>
                  </a:cubicBezTo>
                  <a:cubicBezTo>
                    <a:pt x="518" y="1622"/>
                    <a:pt x="508" y="1344"/>
                    <a:pt x="498" y="1075"/>
                  </a:cubicBezTo>
                  <a:cubicBezTo>
                    <a:pt x="498" y="787"/>
                    <a:pt x="518" y="518"/>
                    <a:pt x="528" y="230"/>
                  </a:cubicBezTo>
                  <a:cubicBezTo>
                    <a:pt x="538" y="110"/>
                    <a:pt x="419" y="0"/>
                    <a:pt x="289" y="0"/>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2"/>
            <p:cNvSpPr/>
            <p:nvPr/>
          </p:nvSpPr>
          <p:spPr>
            <a:xfrm>
              <a:off x="1584019" y="2735674"/>
              <a:ext cx="131331" cy="28172"/>
            </a:xfrm>
            <a:custGeom>
              <a:avLst/>
              <a:gdLst/>
              <a:ahLst/>
              <a:cxnLst/>
              <a:rect l="l" t="t" r="r" b="b"/>
              <a:pathLst>
                <a:path w="2508" h="538" extrusionOk="0">
                  <a:moveTo>
                    <a:pt x="2298" y="0"/>
                  </a:moveTo>
                  <a:cubicBezTo>
                    <a:pt x="2268" y="0"/>
                    <a:pt x="2238" y="10"/>
                    <a:pt x="2209" y="20"/>
                  </a:cubicBezTo>
                  <a:cubicBezTo>
                    <a:pt x="2119" y="49"/>
                    <a:pt x="2019" y="80"/>
                    <a:pt x="1920" y="109"/>
                  </a:cubicBezTo>
                  <a:cubicBezTo>
                    <a:pt x="1751" y="149"/>
                    <a:pt x="1572" y="199"/>
                    <a:pt x="1393" y="219"/>
                  </a:cubicBezTo>
                  <a:cubicBezTo>
                    <a:pt x="1224" y="248"/>
                    <a:pt x="1044" y="268"/>
                    <a:pt x="865" y="268"/>
                  </a:cubicBezTo>
                  <a:cubicBezTo>
                    <a:pt x="697" y="268"/>
                    <a:pt x="518" y="248"/>
                    <a:pt x="339" y="209"/>
                  </a:cubicBezTo>
                  <a:lnTo>
                    <a:pt x="348" y="209"/>
                  </a:lnTo>
                  <a:cubicBezTo>
                    <a:pt x="249" y="179"/>
                    <a:pt x="169" y="149"/>
                    <a:pt x="80" y="99"/>
                  </a:cubicBezTo>
                  <a:cubicBezTo>
                    <a:pt x="74" y="94"/>
                    <a:pt x="67" y="91"/>
                    <a:pt x="60" y="91"/>
                  </a:cubicBezTo>
                  <a:cubicBezTo>
                    <a:pt x="40" y="91"/>
                    <a:pt x="17" y="108"/>
                    <a:pt x="10" y="129"/>
                  </a:cubicBezTo>
                  <a:cubicBezTo>
                    <a:pt x="0" y="149"/>
                    <a:pt x="0" y="179"/>
                    <a:pt x="30" y="199"/>
                  </a:cubicBezTo>
                  <a:cubicBezTo>
                    <a:pt x="199" y="298"/>
                    <a:pt x="368" y="368"/>
                    <a:pt x="558" y="427"/>
                  </a:cubicBezTo>
                  <a:cubicBezTo>
                    <a:pt x="756" y="477"/>
                    <a:pt x="955" y="517"/>
                    <a:pt x="1164" y="527"/>
                  </a:cubicBezTo>
                  <a:cubicBezTo>
                    <a:pt x="1257" y="534"/>
                    <a:pt x="1351" y="538"/>
                    <a:pt x="1446" y="538"/>
                  </a:cubicBezTo>
                  <a:cubicBezTo>
                    <a:pt x="1759" y="538"/>
                    <a:pt x="2080" y="497"/>
                    <a:pt x="2377" y="398"/>
                  </a:cubicBezTo>
                  <a:cubicBezTo>
                    <a:pt x="2428" y="378"/>
                    <a:pt x="2467" y="328"/>
                    <a:pt x="2487" y="288"/>
                  </a:cubicBezTo>
                  <a:cubicBezTo>
                    <a:pt x="2507" y="239"/>
                    <a:pt x="2507" y="179"/>
                    <a:pt x="2487" y="129"/>
                  </a:cubicBezTo>
                  <a:cubicBezTo>
                    <a:pt x="2467" y="80"/>
                    <a:pt x="2428" y="40"/>
                    <a:pt x="2377" y="20"/>
                  </a:cubicBezTo>
                  <a:cubicBezTo>
                    <a:pt x="2348" y="0"/>
                    <a:pt x="2328" y="0"/>
                    <a:pt x="2298" y="0"/>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2"/>
            <p:cNvSpPr/>
            <p:nvPr/>
          </p:nvSpPr>
          <p:spPr>
            <a:xfrm>
              <a:off x="1604860" y="2753373"/>
              <a:ext cx="104730" cy="36813"/>
            </a:xfrm>
            <a:custGeom>
              <a:avLst/>
              <a:gdLst/>
              <a:ahLst/>
              <a:cxnLst/>
              <a:rect l="l" t="t" r="r" b="b"/>
              <a:pathLst>
                <a:path w="2000" h="703" extrusionOk="0">
                  <a:moveTo>
                    <a:pt x="1800" y="0"/>
                  </a:moveTo>
                  <a:cubicBezTo>
                    <a:pt x="1761" y="0"/>
                    <a:pt x="1711" y="10"/>
                    <a:pt x="1681" y="40"/>
                  </a:cubicBezTo>
                  <a:cubicBezTo>
                    <a:pt x="1582" y="129"/>
                    <a:pt x="1482" y="209"/>
                    <a:pt x="1373" y="268"/>
                  </a:cubicBezTo>
                  <a:cubicBezTo>
                    <a:pt x="1313" y="308"/>
                    <a:pt x="1243" y="338"/>
                    <a:pt x="1184" y="368"/>
                  </a:cubicBezTo>
                  <a:cubicBezTo>
                    <a:pt x="1114" y="388"/>
                    <a:pt x="1055" y="418"/>
                    <a:pt x="995" y="438"/>
                  </a:cubicBezTo>
                  <a:cubicBezTo>
                    <a:pt x="865" y="467"/>
                    <a:pt x="736" y="487"/>
                    <a:pt x="597" y="498"/>
                  </a:cubicBezTo>
                  <a:cubicBezTo>
                    <a:pt x="478" y="517"/>
                    <a:pt x="348" y="517"/>
                    <a:pt x="219" y="527"/>
                  </a:cubicBezTo>
                  <a:cubicBezTo>
                    <a:pt x="169" y="517"/>
                    <a:pt x="109" y="517"/>
                    <a:pt x="60" y="517"/>
                  </a:cubicBezTo>
                  <a:cubicBezTo>
                    <a:pt x="55" y="516"/>
                    <a:pt x="49" y="515"/>
                    <a:pt x="44" y="515"/>
                  </a:cubicBezTo>
                  <a:cubicBezTo>
                    <a:pt x="20" y="515"/>
                    <a:pt x="0" y="533"/>
                    <a:pt x="0" y="557"/>
                  </a:cubicBezTo>
                  <a:cubicBezTo>
                    <a:pt x="0" y="587"/>
                    <a:pt x="20" y="617"/>
                    <a:pt x="50" y="626"/>
                  </a:cubicBezTo>
                  <a:cubicBezTo>
                    <a:pt x="209" y="646"/>
                    <a:pt x="368" y="677"/>
                    <a:pt x="527" y="686"/>
                  </a:cubicBezTo>
                  <a:cubicBezTo>
                    <a:pt x="627" y="698"/>
                    <a:pt x="727" y="703"/>
                    <a:pt x="827" y="703"/>
                  </a:cubicBezTo>
                  <a:cubicBezTo>
                    <a:pt x="896" y="703"/>
                    <a:pt x="965" y="700"/>
                    <a:pt x="1035" y="697"/>
                  </a:cubicBezTo>
                  <a:cubicBezTo>
                    <a:pt x="1114" y="686"/>
                    <a:pt x="1204" y="686"/>
                    <a:pt x="1283" y="666"/>
                  </a:cubicBezTo>
                  <a:cubicBezTo>
                    <a:pt x="1373" y="646"/>
                    <a:pt x="1453" y="626"/>
                    <a:pt x="1532" y="597"/>
                  </a:cubicBezTo>
                  <a:cubicBezTo>
                    <a:pt x="1612" y="567"/>
                    <a:pt x="1681" y="527"/>
                    <a:pt x="1761" y="478"/>
                  </a:cubicBezTo>
                  <a:cubicBezTo>
                    <a:pt x="1831" y="438"/>
                    <a:pt x="1900" y="378"/>
                    <a:pt x="1959" y="308"/>
                  </a:cubicBezTo>
                  <a:cubicBezTo>
                    <a:pt x="1990" y="279"/>
                    <a:pt x="1999" y="219"/>
                    <a:pt x="1999" y="169"/>
                  </a:cubicBezTo>
                  <a:cubicBezTo>
                    <a:pt x="1990" y="120"/>
                    <a:pt x="1959" y="69"/>
                    <a:pt x="1920" y="40"/>
                  </a:cubicBezTo>
                  <a:cubicBezTo>
                    <a:pt x="1890" y="10"/>
                    <a:pt x="1840" y="0"/>
                    <a:pt x="1800" y="0"/>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2"/>
            <p:cNvSpPr/>
            <p:nvPr/>
          </p:nvSpPr>
          <p:spPr>
            <a:xfrm>
              <a:off x="2247064" y="3095055"/>
              <a:ext cx="299580" cy="153691"/>
            </a:xfrm>
            <a:custGeom>
              <a:avLst/>
              <a:gdLst/>
              <a:ahLst/>
              <a:cxnLst/>
              <a:rect l="l" t="t" r="r" b="b"/>
              <a:pathLst>
                <a:path w="5721" h="2935" extrusionOk="0">
                  <a:moveTo>
                    <a:pt x="2836" y="0"/>
                  </a:moveTo>
                  <a:cubicBezTo>
                    <a:pt x="2607" y="0"/>
                    <a:pt x="2368" y="20"/>
                    <a:pt x="2129" y="50"/>
                  </a:cubicBezTo>
                  <a:cubicBezTo>
                    <a:pt x="1890" y="90"/>
                    <a:pt x="1642" y="160"/>
                    <a:pt x="1393" y="259"/>
                  </a:cubicBezTo>
                  <a:cubicBezTo>
                    <a:pt x="1105" y="368"/>
                    <a:pt x="856" y="507"/>
                    <a:pt x="637" y="666"/>
                  </a:cubicBezTo>
                  <a:cubicBezTo>
                    <a:pt x="398" y="845"/>
                    <a:pt x="230" y="1044"/>
                    <a:pt x="120" y="1254"/>
                  </a:cubicBezTo>
                  <a:cubicBezTo>
                    <a:pt x="60" y="1373"/>
                    <a:pt x="31" y="1492"/>
                    <a:pt x="11" y="1621"/>
                  </a:cubicBezTo>
                  <a:cubicBezTo>
                    <a:pt x="0" y="1721"/>
                    <a:pt x="0" y="1831"/>
                    <a:pt x="20" y="1940"/>
                  </a:cubicBezTo>
                  <a:cubicBezTo>
                    <a:pt x="20" y="1940"/>
                    <a:pt x="11" y="1940"/>
                    <a:pt x="11" y="1950"/>
                  </a:cubicBezTo>
                  <a:cubicBezTo>
                    <a:pt x="0" y="1970"/>
                    <a:pt x="0" y="1990"/>
                    <a:pt x="0" y="2010"/>
                  </a:cubicBezTo>
                  <a:cubicBezTo>
                    <a:pt x="11" y="2030"/>
                    <a:pt x="20" y="2049"/>
                    <a:pt x="40" y="2059"/>
                  </a:cubicBezTo>
                  <a:cubicBezTo>
                    <a:pt x="219" y="2198"/>
                    <a:pt x="409" y="2318"/>
                    <a:pt x="597" y="2417"/>
                  </a:cubicBezTo>
                  <a:cubicBezTo>
                    <a:pt x="787" y="2517"/>
                    <a:pt x="986" y="2596"/>
                    <a:pt x="1204" y="2676"/>
                  </a:cubicBezTo>
                  <a:cubicBezTo>
                    <a:pt x="1582" y="2805"/>
                    <a:pt x="2020" y="2885"/>
                    <a:pt x="2487" y="2925"/>
                  </a:cubicBezTo>
                  <a:cubicBezTo>
                    <a:pt x="2617" y="2934"/>
                    <a:pt x="2746" y="2934"/>
                    <a:pt x="2875" y="2934"/>
                  </a:cubicBezTo>
                  <a:cubicBezTo>
                    <a:pt x="2965" y="2934"/>
                    <a:pt x="3064" y="2934"/>
                    <a:pt x="3154" y="2925"/>
                  </a:cubicBezTo>
                  <a:cubicBezTo>
                    <a:pt x="3393" y="2914"/>
                    <a:pt x="3612" y="2895"/>
                    <a:pt x="3820" y="2855"/>
                  </a:cubicBezTo>
                  <a:cubicBezTo>
                    <a:pt x="4238" y="2786"/>
                    <a:pt x="4656" y="2636"/>
                    <a:pt x="5053" y="2427"/>
                  </a:cubicBezTo>
                  <a:cubicBezTo>
                    <a:pt x="5263" y="2318"/>
                    <a:pt x="5471" y="2178"/>
                    <a:pt x="5681" y="2019"/>
                  </a:cubicBezTo>
                  <a:cubicBezTo>
                    <a:pt x="5700" y="2010"/>
                    <a:pt x="5710" y="1999"/>
                    <a:pt x="5720" y="1970"/>
                  </a:cubicBezTo>
                  <a:cubicBezTo>
                    <a:pt x="5720" y="1950"/>
                    <a:pt x="5720" y="1930"/>
                    <a:pt x="5710" y="1910"/>
                  </a:cubicBezTo>
                  <a:cubicBezTo>
                    <a:pt x="5700" y="1890"/>
                    <a:pt x="5681" y="1880"/>
                    <a:pt x="5661" y="1870"/>
                  </a:cubicBezTo>
                  <a:lnTo>
                    <a:pt x="5641" y="1870"/>
                  </a:lnTo>
                  <a:cubicBezTo>
                    <a:pt x="5630" y="1870"/>
                    <a:pt x="5610" y="1870"/>
                    <a:pt x="5601" y="1880"/>
                  </a:cubicBezTo>
                  <a:cubicBezTo>
                    <a:pt x="5581" y="1831"/>
                    <a:pt x="5571" y="1761"/>
                    <a:pt x="5551" y="1691"/>
                  </a:cubicBezTo>
                  <a:cubicBezTo>
                    <a:pt x="5531" y="1592"/>
                    <a:pt x="5491" y="1482"/>
                    <a:pt x="5431" y="1363"/>
                  </a:cubicBezTo>
                  <a:cubicBezTo>
                    <a:pt x="5382" y="1263"/>
                    <a:pt x="5322" y="1174"/>
                    <a:pt x="5283" y="1104"/>
                  </a:cubicBezTo>
                  <a:cubicBezTo>
                    <a:pt x="5232" y="1035"/>
                    <a:pt x="5173" y="955"/>
                    <a:pt x="5104" y="885"/>
                  </a:cubicBezTo>
                  <a:cubicBezTo>
                    <a:pt x="4885" y="637"/>
                    <a:pt x="4586" y="428"/>
                    <a:pt x="4248" y="279"/>
                  </a:cubicBezTo>
                  <a:cubicBezTo>
                    <a:pt x="3939" y="140"/>
                    <a:pt x="3592" y="50"/>
                    <a:pt x="3203" y="10"/>
                  </a:cubicBezTo>
                  <a:cubicBezTo>
                    <a:pt x="3084" y="0"/>
                    <a:pt x="2965" y="0"/>
                    <a:pt x="2836" y="0"/>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2"/>
            <p:cNvSpPr/>
            <p:nvPr/>
          </p:nvSpPr>
          <p:spPr>
            <a:xfrm>
              <a:off x="2165794" y="2926282"/>
              <a:ext cx="456361" cy="327648"/>
            </a:xfrm>
            <a:custGeom>
              <a:avLst/>
              <a:gdLst/>
              <a:ahLst/>
              <a:cxnLst/>
              <a:rect l="l" t="t" r="r" b="b"/>
              <a:pathLst>
                <a:path w="8715" h="6257" extrusionOk="0">
                  <a:moveTo>
                    <a:pt x="4338" y="3243"/>
                  </a:moveTo>
                  <a:cubicBezTo>
                    <a:pt x="4487" y="3243"/>
                    <a:pt x="4636" y="3253"/>
                    <a:pt x="4786" y="3273"/>
                  </a:cubicBezTo>
                  <a:cubicBezTo>
                    <a:pt x="5084" y="3313"/>
                    <a:pt x="5362" y="3383"/>
                    <a:pt x="5621" y="3492"/>
                  </a:cubicBezTo>
                  <a:cubicBezTo>
                    <a:pt x="5840" y="3581"/>
                    <a:pt x="6059" y="3710"/>
                    <a:pt x="6247" y="3850"/>
                  </a:cubicBezTo>
                  <a:cubicBezTo>
                    <a:pt x="6397" y="3969"/>
                    <a:pt x="6526" y="4099"/>
                    <a:pt x="6636" y="4238"/>
                  </a:cubicBezTo>
                  <a:lnTo>
                    <a:pt x="6656" y="4258"/>
                  </a:lnTo>
                  <a:cubicBezTo>
                    <a:pt x="6715" y="4337"/>
                    <a:pt x="6765" y="4417"/>
                    <a:pt x="6815" y="4497"/>
                  </a:cubicBezTo>
                  <a:cubicBezTo>
                    <a:pt x="6844" y="4556"/>
                    <a:pt x="6874" y="4606"/>
                    <a:pt x="6894" y="4665"/>
                  </a:cubicBezTo>
                  <a:cubicBezTo>
                    <a:pt x="6924" y="4725"/>
                    <a:pt x="6944" y="4775"/>
                    <a:pt x="6954" y="4824"/>
                  </a:cubicBezTo>
                  <a:cubicBezTo>
                    <a:pt x="6974" y="4875"/>
                    <a:pt x="6983" y="4914"/>
                    <a:pt x="6994" y="4954"/>
                  </a:cubicBezTo>
                  <a:cubicBezTo>
                    <a:pt x="6994" y="4974"/>
                    <a:pt x="7003" y="4984"/>
                    <a:pt x="7003" y="4994"/>
                  </a:cubicBezTo>
                  <a:cubicBezTo>
                    <a:pt x="7014" y="5034"/>
                    <a:pt x="7014" y="5074"/>
                    <a:pt x="7023" y="5113"/>
                  </a:cubicBezTo>
                  <a:lnTo>
                    <a:pt x="7023" y="5133"/>
                  </a:lnTo>
                  <a:cubicBezTo>
                    <a:pt x="7023" y="5173"/>
                    <a:pt x="7034" y="5202"/>
                    <a:pt x="7034" y="5233"/>
                  </a:cubicBezTo>
                  <a:cubicBezTo>
                    <a:pt x="7034" y="5253"/>
                    <a:pt x="7034" y="5262"/>
                    <a:pt x="7043" y="5272"/>
                  </a:cubicBezTo>
                  <a:cubicBezTo>
                    <a:pt x="6775" y="5461"/>
                    <a:pt x="6486" y="5620"/>
                    <a:pt x="6188" y="5750"/>
                  </a:cubicBezTo>
                  <a:cubicBezTo>
                    <a:pt x="5820" y="5899"/>
                    <a:pt x="5432" y="6009"/>
                    <a:pt x="5034" y="6058"/>
                  </a:cubicBezTo>
                  <a:cubicBezTo>
                    <a:pt x="4835" y="6088"/>
                    <a:pt x="4636" y="6098"/>
                    <a:pt x="4437" y="6098"/>
                  </a:cubicBezTo>
                  <a:lnTo>
                    <a:pt x="4298" y="6098"/>
                  </a:lnTo>
                  <a:cubicBezTo>
                    <a:pt x="4089" y="6098"/>
                    <a:pt x="3880" y="6078"/>
                    <a:pt x="3681" y="6058"/>
                  </a:cubicBezTo>
                  <a:cubicBezTo>
                    <a:pt x="3283" y="5998"/>
                    <a:pt x="2896" y="5899"/>
                    <a:pt x="2527" y="5750"/>
                  </a:cubicBezTo>
                  <a:cubicBezTo>
                    <a:pt x="2209" y="5611"/>
                    <a:pt x="1911" y="5441"/>
                    <a:pt x="1642" y="5242"/>
                  </a:cubicBezTo>
                  <a:cubicBezTo>
                    <a:pt x="1652" y="5233"/>
                    <a:pt x="1652" y="5233"/>
                    <a:pt x="1652" y="5222"/>
                  </a:cubicBezTo>
                  <a:cubicBezTo>
                    <a:pt x="1652" y="5183"/>
                    <a:pt x="1652" y="5143"/>
                    <a:pt x="1662" y="5103"/>
                  </a:cubicBezTo>
                  <a:cubicBezTo>
                    <a:pt x="1662" y="5083"/>
                    <a:pt x="1672" y="5063"/>
                    <a:pt x="1672" y="5043"/>
                  </a:cubicBezTo>
                  <a:cubicBezTo>
                    <a:pt x="1692" y="4914"/>
                    <a:pt x="1731" y="4795"/>
                    <a:pt x="1782" y="4676"/>
                  </a:cubicBezTo>
                  <a:cubicBezTo>
                    <a:pt x="1841" y="4526"/>
                    <a:pt x="1921" y="4397"/>
                    <a:pt x="2020" y="4267"/>
                  </a:cubicBezTo>
                  <a:lnTo>
                    <a:pt x="2040" y="4238"/>
                  </a:lnTo>
                  <a:cubicBezTo>
                    <a:pt x="2160" y="4099"/>
                    <a:pt x="2289" y="3969"/>
                    <a:pt x="2438" y="3850"/>
                  </a:cubicBezTo>
                  <a:cubicBezTo>
                    <a:pt x="2617" y="3710"/>
                    <a:pt x="2826" y="3591"/>
                    <a:pt x="3044" y="3492"/>
                  </a:cubicBezTo>
                  <a:lnTo>
                    <a:pt x="3064" y="3492"/>
                  </a:lnTo>
                  <a:lnTo>
                    <a:pt x="3064" y="3482"/>
                  </a:lnTo>
                  <a:cubicBezTo>
                    <a:pt x="3313" y="3383"/>
                    <a:pt x="3582" y="3313"/>
                    <a:pt x="3860" y="3273"/>
                  </a:cubicBezTo>
                  <a:lnTo>
                    <a:pt x="3870" y="3273"/>
                  </a:lnTo>
                  <a:cubicBezTo>
                    <a:pt x="4030" y="3253"/>
                    <a:pt x="4189" y="3243"/>
                    <a:pt x="4338" y="3243"/>
                  </a:cubicBezTo>
                  <a:close/>
                  <a:moveTo>
                    <a:pt x="1970" y="1"/>
                  </a:moveTo>
                  <a:cubicBezTo>
                    <a:pt x="1881" y="1"/>
                    <a:pt x="1811" y="10"/>
                    <a:pt x="1731" y="20"/>
                  </a:cubicBezTo>
                  <a:cubicBezTo>
                    <a:pt x="1552" y="40"/>
                    <a:pt x="1364" y="90"/>
                    <a:pt x="1185" y="169"/>
                  </a:cubicBezTo>
                  <a:cubicBezTo>
                    <a:pt x="916" y="289"/>
                    <a:pt x="677" y="478"/>
                    <a:pt x="489" y="726"/>
                  </a:cubicBezTo>
                  <a:cubicBezTo>
                    <a:pt x="80" y="1263"/>
                    <a:pt x="1" y="1950"/>
                    <a:pt x="21" y="2437"/>
                  </a:cubicBezTo>
                  <a:cubicBezTo>
                    <a:pt x="21" y="2736"/>
                    <a:pt x="71" y="3044"/>
                    <a:pt x="150" y="3352"/>
                  </a:cubicBezTo>
                  <a:cubicBezTo>
                    <a:pt x="190" y="3492"/>
                    <a:pt x="230" y="3631"/>
                    <a:pt x="290" y="3761"/>
                  </a:cubicBezTo>
                  <a:cubicBezTo>
                    <a:pt x="349" y="3900"/>
                    <a:pt x="409" y="4029"/>
                    <a:pt x="489" y="4168"/>
                  </a:cubicBezTo>
                  <a:cubicBezTo>
                    <a:pt x="648" y="4446"/>
                    <a:pt x="836" y="4705"/>
                    <a:pt x="1065" y="4934"/>
                  </a:cubicBezTo>
                  <a:cubicBezTo>
                    <a:pt x="1264" y="5153"/>
                    <a:pt x="1503" y="5352"/>
                    <a:pt x="1771" y="5531"/>
                  </a:cubicBezTo>
                  <a:cubicBezTo>
                    <a:pt x="2269" y="5849"/>
                    <a:pt x="2856" y="6078"/>
                    <a:pt x="3473" y="6188"/>
                  </a:cubicBezTo>
                  <a:cubicBezTo>
                    <a:pt x="3741" y="6237"/>
                    <a:pt x="4019" y="6257"/>
                    <a:pt x="4288" y="6257"/>
                  </a:cubicBezTo>
                  <a:lnTo>
                    <a:pt x="4417" y="6257"/>
                  </a:lnTo>
                  <a:cubicBezTo>
                    <a:pt x="4696" y="6257"/>
                    <a:pt x="4974" y="6237"/>
                    <a:pt x="5243" y="6188"/>
                  </a:cubicBezTo>
                  <a:cubicBezTo>
                    <a:pt x="5860" y="6088"/>
                    <a:pt x="6446" y="5859"/>
                    <a:pt x="6944" y="5531"/>
                  </a:cubicBezTo>
                  <a:cubicBezTo>
                    <a:pt x="7213" y="5352"/>
                    <a:pt x="7451" y="5153"/>
                    <a:pt x="7650" y="4944"/>
                  </a:cubicBezTo>
                  <a:cubicBezTo>
                    <a:pt x="7879" y="4705"/>
                    <a:pt x="8068" y="4446"/>
                    <a:pt x="8227" y="4178"/>
                  </a:cubicBezTo>
                  <a:cubicBezTo>
                    <a:pt x="8307" y="4039"/>
                    <a:pt x="8376" y="3900"/>
                    <a:pt x="8426" y="3770"/>
                  </a:cubicBezTo>
                  <a:cubicBezTo>
                    <a:pt x="8486" y="3631"/>
                    <a:pt x="8526" y="3492"/>
                    <a:pt x="8565" y="3352"/>
                  </a:cubicBezTo>
                  <a:cubicBezTo>
                    <a:pt x="8645" y="3054"/>
                    <a:pt x="8694" y="2746"/>
                    <a:pt x="8705" y="2437"/>
                  </a:cubicBezTo>
                  <a:cubicBezTo>
                    <a:pt x="8714" y="1960"/>
                    <a:pt x="8635" y="1274"/>
                    <a:pt x="8227" y="726"/>
                  </a:cubicBezTo>
                  <a:cubicBezTo>
                    <a:pt x="8038" y="478"/>
                    <a:pt x="7799" y="289"/>
                    <a:pt x="7531" y="169"/>
                  </a:cubicBezTo>
                  <a:cubicBezTo>
                    <a:pt x="7352" y="100"/>
                    <a:pt x="7173" y="40"/>
                    <a:pt x="6983" y="20"/>
                  </a:cubicBezTo>
                  <a:cubicBezTo>
                    <a:pt x="6914" y="10"/>
                    <a:pt x="6835" y="10"/>
                    <a:pt x="6755" y="10"/>
                  </a:cubicBezTo>
                  <a:cubicBezTo>
                    <a:pt x="6636" y="10"/>
                    <a:pt x="6516" y="20"/>
                    <a:pt x="6407" y="40"/>
                  </a:cubicBezTo>
                  <a:cubicBezTo>
                    <a:pt x="6019" y="100"/>
                    <a:pt x="5661" y="249"/>
                    <a:pt x="5312" y="388"/>
                  </a:cubicBezTo>
                  <a:cubicBezTo>
                    <a:pt x="5004" y="518"/>
                    <a:pt x="4696" y="647"/>
                    <a:pt x="4368" y="717"/>
                  </a:cubicBezTo>
                  <a:cubicBezTo>
                    <a:pt x="4039" y="647"/>
                    <a:pt x="3711" y="518"/>
                    <a:pt x="3403" y="388"/>
                  </a:cubicBezTo>
                  <a:cubicBezTo>
                    <a:pt x="3055" y="249"/>
                    <a:pt x="2697" y="100"/>
                    <a:pt x="2319" y="30"/>
                  </a:cubicBezTo>
                  <a:cubicBezTo>
                    <a:pt x="2199" y="10"/>
                    <a:pt x="2080" y="1"/>
                    <a:pt x="1970" y="1"/>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2"/>
            <p:cNvSpPr/>
            <p:nvPr/>
          </p:nvSpPr>
          <p:spPr>
            <a:xfrm>
              <a:off x="2387717" y="2964299"/>
              <a:ext cx="19323" cy="8902"/>
            </a:xfrm>
            <a:custGeom>
              <a:avLst/>
              <a:gdLst/>
              <a:ahLst/>
              <a:cxnLst/>
              <a:rect l="l" t="t" r="r" b="b"/>
              <a:pathLst>
                <a:path w="369" h="170" extrusionOk="0">
                  <a:moveTo>
                    <a:pt x="289" y="0"/>
                  </a:moveTo>
                  <a:cubicBezTo>
                    <a:pt x="219" y="11"/>
                    <a:pt x="150" y="11"/>
                    <a:pt x="80" y="11"/>
                  </a:cubicBezTo>
                  <a:cubicBezTo>
                    <a:pt x="30" y="11"/>
                    <a:pt x="0" y="50"/>
                    <a:pt x="0" y="90"/>
                  </a:cubicBezTo>
                  <a:cubicBezTo>
                    <a:pt x="0" y="130"/>
                    <a:pt x="30" y="170"/>
                    <a:pt x="80" y="170"/>
                  </a:cubicBezTo>
                  <a:cubicBezTo>
                    <a:pt x="150" y="170"/>
                    <a:pt x="219" y="170"/>
                    <a:pt x="289" y="159"/>
                  </a:cubicBezTo>
                  <a:cubicBezTo>
                    <a:pt x="338" y="159"/>
                    <a:pt x="369" y="130"/>
                    <a:pt x="369" y="80"/>
                  </a:cubicBezTo>
                  <a:cubicBezTo>
                    <a:pt x="369" y="40"/>
                    <a:pt x="338" y="0"/>
                    <a:pt x="299" y="0"/>
                  </a:cubicBezTo>
                  <a:close/>
                </a:path>
              </a:pathLst>
            </a:custGeom>
            <a:solidFill>
              <a:srgbClr val="2C4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2"/>
            <p:cNvSpPr/>
            <p:nvPr/>
          </p:nvSpPr>
          <p:spPr>
            <a:xfrm>
              <a:off x="2388240" y="2962728"/>
              <a:ext cx="22412" cy="9949"/>
            </a:xfrm>
            <a:custGeom>
              <a:avLst/>
              <a:gdLst/>
              <a:ahLst/>
              <a:cxnLst/>
              <a:rect l="l" t="t" r="r" b="b"/>
              <a:pathLst>
                <a:path w="428" h="190" extrusionOk="0">
                  <a:moveTo>
                    <a:pt x="319" y="1"/>
                  </a:moveTo>
                  <a:cubicBezTo>
                    <a:pt x="289" y="1"/>
                    <a:pt x="269" y="10"/>
                    <a:pt x="249" y="10"/>
                  </a:cubicBezTo>
                  <a:cubicBezTo>
                    <a:pt x="189" y="21"/>
                    <a:pt x="140" y="21"/>
                    <a:pt x="80" y="30"/>
                  </a:cubicBezTo>
                  <a:cubicBezTo>
                    <a:pt x="40" y="30"/>
                    <a:pt x="0" y="61"/>
                    <a:pt x="0" y="110"/>
                  </a:cubicBezTo>
                  <a:cubicBezTo>
                    <a:pt x="0" y="150"/>
                    <a:pt x="40" y="189"/>
                    <a:pt x="80" y="189"/>
                  </a:cubicBezTo>
                  <a:cubicBezTo>
                    <a:pt x="169" y="180"/>
                    <a:pt x="269" y="170"/>
                    <a:pt x="359" y="150"/>
                  </a:cubicBezTo>
                  <a:cubicBezTo>
                    <a:pt x="398" y="150"/>
                    <a:pt x="428" y="90"/>
                    <a:pt x="418" y="61"/>
                  </a:cubicBezTo>
                  <a:cubicBezTo>
                    <a:pt x="408" y="41"/>
                    <a:pt x="398" y="21"/>
                    <a:pt x="378" y="10"/>
                  </a:cubicBezTo>
                  <a:cubicBezTo>
                    <a:pt x="368" y="1"/>
                    <a:pt x="348" y="1"/>
                    <a:pt x="339" y="1"/>
                  </a:cubicBezTo>
                  <a:close/>
                </a:path>
              </a:pathLst>
            </a:custGeom>
            <a:solidFill>
              <a:srgbClr val="2C4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2"/>
            <p:cNvSpPr/>
            <p:nvPr/>
          </p:nvSpPr>
          <p:spPr>
            <a:xfrm>
              <a:off x="2389288" y="2961681"/>
              <a:ext cx="22412" cy="10578"/>
            </a:xfrm>
            <a:custGeom>
              <a:avLst/>
              <a:gdLst/>
              <a:ahLst/>
              <a:cxnLst/>
              <a:rect l="l" t="t" r="r" b="b"/>
              <a:pathLst>
                <a:path w="428" h="202" extrusionOk="0">
                  <a:moveTo>
                    <a:pt x="319" y="1"/>
                  </a:moveTo>
                  <a:cubicBezTo>
                    <a:pt x="269" y="21"/>
                    <a:pt x="219" y="30"/>
                    <a:pt x="159" y="30"/>
                  </a:cubicBezTo>
                  <a:cubicBezTo>
                    <a:pt x="140" y="41"/>
                    <a:pt x="109" y="41"/>
                    <a:pt x="80" y="41"/>
                  </a:cubicBezTo>
                  <a:cubicBezTo>
                    <a:pt x="50" y="50"/>
                    <a:pt x="40" y="50"/>
                    <a:pt x="20" y="70"/>
                  </a:cubicBezTo>
                  <a:cubicBezTo>
                    <a:pt x="0" y="81"/>
                    <a:pt x="0" y="100"/>
                    <a:pt x="0" y="120"/>
                  </a:cubicBezTo>
                  <a:cubicBezTo>
                    <a:pt x="0" y="157"/>
                    <a:pt x="25" y="201"/>
                    <a:pt x="68" y="201"/>
                  </a:cubicBezTo>
                  <a:cubicBezTo>
                    <a:pt x="72" y="201"/>
                    <a:pt x="76" y="201"/>
                    <a:pt x="80" y="200"/>
                  </a:cubicBezTo>
                  <a:cubicBezTo>
                    <a:pt x="169" y="190"/>
                    <a:pt x="269" y="180"/>
                    <a:pt x="358" y="160"/>
                  </a:cubicBezTo>
                  <a:cubicBezTo>
                    <a:pt x="398" y="150"/>
                    <a:pt x="428" y="100"/>
                    <a:pt x="418" y="61"/>
                  </a:cubicBezTo>
                  <a:cubicBezTo>
                    <a:pt x="408" y="21"/>
                    <a:pt x="368" y="1"/>
                    <a:pt x="339" y="1"/>
                  </a:cubicBezTo>
                  <a:close/>
                </a:path>
              </a:pathLst>
            </a:custGeom>
            <a:solidFill>
              <a:srgbClr val="2C4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2"/>
            <p:cNvSpPr/>
            <p:nvPr/>
          </p:nvSpPr>
          <p:spPr>
            <a:xfrm>
              <a:off x="2387717" y="2962728"/>
              <a:ext cx="22465" cy="10473"/>
            </a:xfrm>
            <a:custGeom>
              <a:avLst/>
              <a:gdLst/>
              <a:ahLst/>
              <a:cxnLst/>
              <a:rect l="l" t="t" r="r" b="b"/>
              <a:pathLst>
                <a:path w="429" h="200" extrusionOk="0">
                  <a:moveTo>
                    <a:pt x="318" y="1"/>
                  </a:moveTo>
                  <a:lnTo>
                    <a:pt x="110" y="30"/>
                  </a:lnTo>
                  <a:cubicBezTo>
                    <a:pt x="100" y="41"/>
                    <a:pt x="90" y="41"/>
                    <a:pt x="80" y="41"/>
                  </a:cubicBezTo>
                  <a:cubicBezTo>
                    <a:pt x="60" y="41"/>
                    <a:pt x="40" y="50"/>
                    <a:pt x="20" y="61"/>
                  </a:cubicBezTo>
                  <a:cubicBezTo>
                    <a:pt x="10" y="80"/>
                    <a:pt x="0" y="100"/>
                    <a:pt x="0" y="120"/>
                  </a:cubicBezTo>
                  <a:cubicBezTo>
                    <a:pt x="0" y="140"/>
                    <a:pt x="10" y="160"/>
                    <a:pt x="20" y="170"/>
                  </a:cubicBezTo>
                  <a:cubicBezTo>
                    <a:pt x="40" y="189"/>
                    <a:pt x="60" y="200"/>
                    <a:pt x="80" y="200"/>
                  </a:cubicBezTo>
                  <a:cubicBezTo>
                    <a:pt x="179" y="189"/>
                    <a:pt x="269" y="170"/>
                    <a:pt x="369" y="150"/>
                  </a:cubicBezTo>
                  <a:cubicBezTo>
                    <a:pt x="408" y="140"/>
                    <a:pt x="428" y="90"/>
                    <a:pt x="418" y="50"/>
                  </a:cubicBezTo>
                  <a:cubicBezTo>
                    <a:pt x="408" y="21"/>
                    <a:pt x="378" y="1"/>
                    <a:pt x="338" y="1"/>
                  </a:cubicBezTo>
                  <a:close/>
                </a:path>
              </a:pathLst>
            </a:custGeom>
            <a:solidFill>
              <a:srgbClr val="2C4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2"/>
            <p:cNvSpPr/>
            <p:nvPr/>
          </p:nvSpPr>
          <p:spPr>
            <a:xfrm>
              <a:off x="2388240" y="2962205"/>
              <a:ext cx="21941" cy="10473"/>
            </a:xfrm>
            <a:custGeom>
              <a:avLst/>
              <a:gdLst/>
              <a:ahLst/>
              <a:cxnLst/>
              <a:rect l="l" t="t" r="r" b="b"/>
              <a:pathLst>
                <a:path w="419" h="200" extrusionOk="0">
                  <a:moveTo>
                    <a:pt x="328" y="1"/>
                  </a:moveTo>
                  <a:cubicBezTo>
                    <a:pt x="328" y="1"/>
                    <a:pt x="319" y="1"/>
                    <a:pt x="308" y="11"/>
                  </a:cubicBezTo>
                  <a:cubicBezTo>
                    <a:pt x="249" y="20"/>
                    <a:pt x="179" y="31"/>
                    <a:pt x="120" y="40"/>
                  </a:cubicBezTo>
                  <a:lnTo>
                    <a:pt x="80" y="40"/>
                  </a:lnTo>
                  <a:cubicBezTo>
                    <a:pt x="60" y="51"/>
                    <a:pt x="40" y="51"/>
                    <a:pt x="30" y="71"/>
                  </a:cubicBezTo>
                  <a:cubicBezTo>
                    <a:pt x="10" y="80"/>
                    <a:pt x="0" y="100"/>
                    <a:pt x="0" y="120"/>
                  </a:cubicBezTo>
                  <a:cubicBezTo>
                    <a:pt x="0" y="140"/>
                    <a:pt x="10" y="160"/>
                    <a:pt x="30" y="180"/>
                  </a:cubicBezTo>
                  <a:cubicBezTo>
                    <a:pt x="40" y="190"/>
                    <a:pt x="60" y="199"/>
                    <a:pt x="80" y="199"/>
                  </a:cubicBezTo>
                  <a:cubicBezTo>
                    <a:pt x="169" y="190"/>
                    <a:pt x="269" y="180"/>
                    <a:pt x="359" y="160"/>
                  </a:cubicBezTo>
                  <a:cubicBezTo>
                    <a:pt x="398" y="150"/>
                    <a:pt x="418" y="100"/>
                    <a:pt x="408" y="60"/>
                  </a:cubicBezTo>
                  <a:cubicBezTo>
                    <a:pt x="398" y="20"/>
                    <a:pt x="368" y="1"/>
                    <a:pt x="328" y="1"/>
                  </a:cubicBezTo>
                  <a:close/>
                </a:path>
              </a:pathLst>
            </a:custGeom>
            <a:solidFill>
              <a:srgbClr val="2C4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2"/>
            <p:cNvSpPr/>
            <p:nvPr/>
          </p:nvSpPr>
          <p:spPr>
            <a:xfrm>
              <a:off x="2386669" y="2962728"/>
              <a:ext cx="22465" cy="9426"/>
            </a:xfrm>
            <a:custGeom>
              <a:avLst/>
              <a:gdLst/>
              <a:ahLst/>
              <a:cxnLst/>
              <a:rect l="l" t="t" r="r" b="b"/>
              <a:pathLst>
                <a:path w="429" h="180" extrusionOk="0">
                  <a:moveTo>
                    <a:pt x="349" y="1"/>
                  </a:moveTo>
                  <a:cubicBezTo>
                    <a:pt x="259" y="10"/>
                    <a:pt x="170" y="21"/>
                    <a:pt x="80" y="21"/>
                  </a:cubicBezTo>
                  <a:cubicBezTo>
                    <a:pt x="30" y="21"/>
                    <a:pt x="0" y="61"/>
                    <a:pt x="0" y="100"/>
                  </a:cubicBezTo>
                  <a:cubicBezTo>
                    <a:pt x="0" y="140"/>
                    <a:pt x="30" y="180"/>
                    <a:pt x="80" y="180"/>
                  </a:cubicBezTo>
                  <a:cubicBezTo>
                    <a:pt x="170" y="180"/>
                    <a:pt x="259" y="170"/>
                    <a:pt x="349" y="160"/>
                  </a:cubicBezTo>
                  <a:cubicBezTo>
                    <a:pt x="369" y="160"/>
                    <a:pt x="389" y="160"/>
                    <a:pt x="398" y="140"/>
                  </a:cubicBezTo>
                  <a:cubicBezTo>
                    <a:pt x="418" y="120"/>
                    <a:pt x="428" y="100"/>
                    <a:pt x="428" y="80"/>
                  </a:cubicBezTo>
                  <a:cubicBezTo>
                    <a:pt x="428" y="41"/>
                    <a:pt x="389" y="1"/>
                    <a:pt x="349" y="1"/>
                  </a:cubicBezTo>
                  <a:close/>
                </a:path>
              </a:pathLst>
            </a:custGeom>
            <a:solidFill>
              <a:srgbClr val="2C4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2"/>
            <p:cNvSpPr/>
            <p:nvPr/>
          </p:nvSpPr>
          <p:spPr>
            <a:xfrm>
              <a:off x="2386669" y="2962205"/>
              <a:ext cx="25030" cy="9426"/>
            </a:xfrm>
            <a:custGeom>
              <a:avLst/>
              <a:gdLst/>
              <a:ahLst/>
              <a:cxnLst/>
              <a:rect l="l" t="t" r="r" b="b"/>
              <a:pathLst>
                <a:path w="478" h="180" extrusionOk="0">
                  <a:moveTo>
                    <a:pt x="398" y="1"/>
                  </a:moveTo>
                  <a:cubicBezTo>
                    <a:pt x="289" y="11"/>
                    <a:pt x="190" y="20"/>
                    <a:pt x="80" y="20"/>
                  </a:cubicBezTo>
                  <a:cubicBezTo>
                    <a:pt x="40" y="20"/>
                    <a:pt x="0" y="60"/>
                    <a:pt x="0" y="100"/>
                  </a:cubicBezTo>
                  <a:cubicBezTo>
                    <a:pt x="0" y="140"/>
                    <a:pt x="40" y="180"/>
                    <a:pt x="80" y="180"/>
                  </a:cubicBezTo>
                  <a:cubicBezTo>
                    <a:pt x="190" y="180"/>
                    <a:pt x="289" y="170"/>
                    <a:pt x="398" y="160"/>
                  </a:cubicBezTo>
                  <a:cubicBezTo>
                    <a:pt x="418" y="150"/>
                    <a:pt x="438" y="150"/>
                    <a:pt x="448" y="130"/>
                  </a:cubicBezTo>
                  <a:cubicBezTo>
                    <a:pt x="468" y="120"/>
                    <a:pt x="478" y="100"/>
                    <a:pt x="478" y="80"/>
                  </a:cubicBezTo>
                  <a:cubicBezTo>
                    <a:pt x="478" y="51"/>
                    <a:pt x="468" y="31"/>
                    <a:pt x="448" y="20"/>
                  </a:cubicBezTo>
                  <a:cubicBezTo>
                    <a:pt x="438" y="11"/>
                    <a:pt x="418" y="1"/>
                    <a:pt x="398" y="1"/>
                  </a:cubicBezTo>
                  <a:close/>
                </a:path>
              </a:pathLst>
            </a:custGeom>
            <a:solidFill>
              <a:srgbClr val="2C4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2"/>
            <p:cNvSpPr/>
            <p:nvPr/>
          </p:nvSpPr>
          <p:spPr>
            <a:xfrm>
              <a:off x="2389759" y="2961681"/>
              <a:ext cx="21941" cy="10002"/>
            </a:xfrm>
            <a:custGeom>
              <a:avLst/>
              <a:gdLst/>
              <a:ahLst/>
              <a:cxnLst/>
              <a:rect l="l" t="t" r="r" b="b"/>
              <a:pathLst>
                <a:path w="419" h="191" extrusionOk="0">
                  <a:moveTo>
                    <a:pt x="310" y="1"/>
                  </a:moveTo>
                  <a:cubicBezTo>
                    <a:pt x="270" y="11"/>
                    <a:pt x="220" y="21"/>
                    <a:pt x="180" y="21"/>
                  </a:cubicBezTo>
                  <a:cubicBezTo>
                    <a:pt x="150" y="30"/>
                    <a:pt x="120" y="30"/>
                    <a:pt x="80" y="30"/>
                  </a:cubicBezTo>
                  <a:cubicBezTo>
                    <a:pt x="41" y="41"/>
                    <a:pt x="1" y="70"/>
                    <a:pt x="1" y="110"/>
                  </a:cubicBezTo>
                  <a:cubicBezTo>
                    <a:pt x="1" y="146"/>
                    <a:pt x="34" y="191"/>
                    <a:pt x="70" y="191"/>
                  </a:cubicBezTo>
                  <a:cubicBezTo>
                    <a:pt x="73" y="191"/>
                    <a:pt x="77" y="191"/>
                    <a:pt x="80" y="190"/>
                  </a:cubicBezTo>
                  <a:cubicBezTo>
                    <a:pt x="180" y="190"/>
                    <a:pt x="270" y="170"/>
                    <a:pt x="359" y="150"/>
                  </a:cubicBezTo>
                  <a:cubicBezTo>
                    <a:pt x="399" y="140"/>
                    <a:pt x="419" y="100"/>
                    <a:pt x="409" y="61"/>
                  </a:cubicBezTo>
                  <a:cubicBezTo>
                    <a:pt x="399" y="21"/>
                    <a:pt x="369" y="1"/>
                    <a:pt x="330" y="1"/>
                  </a:cubicBezTo>
                  <a:close/>
                </a:path>
              </a:pathLst>
            </a:custGeom>
            <a:solidFill>
              <a:srgbClr val="2C4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2"/>
            <p:cNvSpPr/>
            <p:nvPr/>
          </p:nvSpPr>
          <p:spPr>
            <a:xfrm>
              <a:off x="2382480" y="2963776"/>
              <a:ext cx="21941" cy="8378"/>
            </a:xfrm>
            <a:custGeom>
              <a:avLst/>
              <a:gdLst/>
              <a:ahLst/>
              <a:cxnLst/>
              <a:rect l="l" t="t" r="r" b="b"/>
              <a:pathLst>
                <a:path w="419" h="160" extrusionOk="0">
                  <a:moveTo>
                    <a:pt x="80" y="1"/>
                  </a:moveTo>
                  <a:cubicBezTo>
                    <a:pt x="40" y="1"/>
                    <a:pt x="1" y="41"/>
                    <a:pt x="1" y="80"/>
                  </a:cubicBezTo>
                  <a:cubicBezTo>
                    <a:pt x="1" y="120"/>
                    <a:pt x="40" y="150"/>
                    <a:pt x="80" y="160"/>
                  </a:cubicBezTo>
                  <a:lnTo>
                    <a:pt x="339" y="160"/>
                  </a:lnTo>
                  <a:cubicBezTo>
                    <a:pt x="389" y="160"/>
                    <a:pt x="418" y="120"/>
                    <a:pt x="418" y="80"/>
                  </a:cubicBezTo>
                  <a:cubicBezTo>
                    <a:pt x="418" y="41"/>
                    <a:pt x="389" y="1"/>
                    <a:pt x="339" y="1"/>
                  </a:cubicBezTo>
                  <a:close/>
                </a:path>
              </a:pathLst>
            </a:custGeom>
            <a:solidFill>
              <a:srgbClr val="2C4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2"/>
            <p:cNvSpPr/>
            <p:nvPr/>
          </p:nvSpPr>
          <p:spPr>
            <a:xfrm>
              <a:off x="2382480" y="2963252"/>
              <a:ext cx="19375" cy="9949"/>
            </a:xfrm>
            <a:custGeom>
              <a:avLst/>
              <a:gdLst/>
              <a:ahLst/>
              <a:cxnLst/>
              <a:rect l="l" t="t" r="r" b="b"/>
              <a:pathLst>
                <a:path w="370" h="190" extrusionOk="0">
                  <a:moveTo>
                    <a:pt x="91" y="0"/>
                  </a:moveTo>
                  <a:cubicBezTo>
                    <a:pt x="51" y="0"/>
                    <a:pt x="21" y="20"/>
                    <a:pt x="11" y="60"/>
                  </a:cubicBezTo>
                  <a:cubicBezTo>
                    <a:pt x="1" y="100"/>
                    <a:pt x="21" y="150"/>
                    <a:pt x="60" y="160"/>
                  </a:cubicBezTo>
                  <a:cubicBezTo>
                    <a:pt x="140" y="170"/>
                    <a:pt x="219" y="179"/>
                    <a:pt x="289" y="190"/>
                  </a:cubicBezTo>
                  <a:cubicBezTo>
                    <a:pt x="309" y="190"/>
                    <a:pt x="339" y="179"/>
                    <a:pt x="349" y="170"/>
                  </a:cubicBezTo>
                  <a:cubicBezTo>
                    <a:pt x="369" y="150"/>
                    <a:pt x="369" y="130"/>
                    <a:pt x="369" y="110"/>
                  </a:cubicBezTo>
                  <a:cubicBezTo>
                    <a:pt x="369" y="90"/>
                    <a:pt x="369" y="70"/>
                    <a:pt x="349" y="51"/>
                  </a:cubicBezTo>
                  <a:cubicBezTo>
                    <a:pt x="329" y="40"/>
                    <a:pt x="319" y="31"/>
                    <a:pt x="289" y="31"/>
                  </a:cubicBezTo>
                  <a:cubicBezTo>
                    <a:pt x="259" y="31"/>
                    <a:pt x="230" y="20"/>
                    <a:pt x="200" y="20"/>
                  </a:cubicBezTo>
                  <a:lnTo>
                    <a:pt x="219" y="20"/>
                  </a:lnTo>
                  <a:cubicBezTo>
                    <a:pt x="180" y="20"/>
                    <a:pt x="140" y="11"/>
                    <a:pt x="100" y="0"/>
                  </a:cubicBezTo>
                  <a:close/>
                </a:path>
              </a:pathLst>
            </a:custGeom>
            <a:solidFill>
              <a:srgbClr val="2C4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2"/>
            <p:cNvSpPr/>
            <p:nvPr/>
          </p:nvSpPr>
          <p:spPr>
            <a:xfrm>
              <a:off x="1632456" y="2408549"/>
              <a:ext cx="352678" cy="183382"/>
            </a:xfrm>
            <a:custGeom>
              <a:avLst/>
              <a:gdLst/>
              <a:ahLst/>
              <a:cxnLst/>
              <a:rect l="l" t="t" r="r" b="b"/>
              <a:pathLst>
                <a:path w="6735" h="3502" extrusionOk="0">
                  <a:moveTo>
                    <a:pt x="4775" y="0"/>
                  </a:moveTo>
                  <a:cubicBezTo>
                    <a:pt x="4198" y="0"/>
                    <a:pt x="3571" y="100"/>
                    <a:pt x="2935" y="288"/>
                  </a:cubicBezTo>
                  <a:cubicBezTo>
                    <a:pt x="2069" y="538"/>
                    <a:pt x="1293" y="925"/>
                    <a:pt x="766" y="1383"/>
                  </a:cubicBezTo>
                  <a:cubicBezTo>
                    <a:pt x="229" y="1840"/>
                    <a:pt x="0" y="2308"/>
                    <a:pt x="110" y="2706"/>
                  </a:cubicBezTo>
                  <a:cubicBezTo>
                    <a:pt x="259" y="3203"/>
                    <a:pt x="945" y="3502"/>
                    <a:pt x="1960" y="3502"/>
                  </a:cubicBezTo>
                  <a:cubicBezTo>
                    <a:pt x="2537" y="3502"/>
                    <a:pt x="3163" y="3402"/>
                    <a:pt x="3800" y="3223"/>
                  </a:cubicBezTo>
                  <a:cubicBezTo>
                    <a:pt x="4666" y="2965"/>
                    <a:pt x="5441" y="2576"/>
                    <a:pt x="5968" y="2119"/>
                  </a:cubicBezTo>
                  <a:cubicBezTo>
                    <a:pt x="6505" y="1661"/>
                    <a:pt x="6735" y="1194"/>
                    <a:pt x="6625" y="796"/>
                  </a:cubicBezTo>
                  <a:cubicBezTo>
                    <a:pt x="6476" y="299"/>
                    <a:pt x="5789" y="0"/>
                    <a:pt x="4775" y="0"/>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2"/>
            <p:cNvSpPr/>
            <p:nvPr/>
          </p:nvSpPr>
          <p:spPr>
            <a:xfrm>
              <a:off x="2781449" y="2421536"/>
              <a:ext cx="365717" cy="183382"/>
            </a:xfrm>
            <a:custGeom>
              <a:avLst/>
              <a:gdLst/>
              <a:ahLst/>
              <a:cxnLst/>
              <a:rect l="l" t="t" r="r" b="b"/>
              <a:pathLst>
                <a:path w="6984" h="3502" extrusionOk="0">
                  <a:moveTo>
                    <a:pt x="2090" y="1"/>
                  </a:moveTo>
                  <a:cubicBezTo>
                    <a:pt x="1075" y="1"/>
                    <a:pt x="389" y="299"/>
                    <a:pt x="240" y="796"/>
                  </a:cubicBezTo>
                  <a:cubicBezTo>
                    <a:pt x="1" y="1612"/>
                    <a:pt x="1274" y="2697"/>
                    <a:pt x="3065" y="3223"/>
                  </a:cubicBezTo>
                  <a:cubicBezTo>
                    <a:pt x="3701" y="3402"/>
                    <a:pt x="4328" y="3502"/>
                    <a:pt x="4905" y="3502"/>
                  </a:cubicBezTo>
                  <a:cubicBezTo>
                    <a:pt x="5920" y="3502"/>
                    <a:pt x="6606" y="3204"/>
                    <a:pt x="6755" y="2706"/>
                  </a:cubicBezTo>
                  <a:cubicBezTo>
                    <a:pt x="6984" y="1891"/>
                    <a:pt x="5721" y="807"/>
                    <a:pt x="3930" y="279"/>
                  </a:cubicBezTo>
                  <a:cubicBezTo>
                    <a:pt x="3294" y="100"/>
                    <a:pt x="2657" y="1"/>
                    <a:pt x="2090" y="1"/>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2"/>
            <p:cNvSpPr/>
            <p:nvPr/>
          </p:nvSpPr>
          <p:spPr>
            <a:xfrm>
              <a:off x="1449074" y="2950422"/>
              <a:ext cx="339168" cy="304450"/>
            </a:xfrm>
            <a:custGeom>
              <a:avLst/>
              <a:gdLst/>
              <a:ahLst/>
              <a:cxnLst/>
              <a:rect l="l" t="t" r="r" b="b"/>
              <a:pathLst>
                <a:path w="6477" h="5814" extrusionOk="0">
                  <a:moveTo>
                    <a:pt x="3232" y="0"/>
                  </a:moveTo>
                  <a:cubicBezTo>
                    <a:pt x="2963" y="0"/>
                    <a:pt x="2689" y="38"/>
                    <a:pt x="2418" y="117"/>
                  </a:cubicBezTo>
                  <a:cubicBezTo>
                    <a:pt x="876" y="564"/>
                    <a:pt x="1" y="2185"/>
                    <a:pt x="449" y="3727"/>
                  </a:cubicBezTo>
                  <a:cubicBezTo>
                    <a:pt x="817" y="4996"/>
                    <a:pt x="1980" y="5813"/>
                    <a:pt x="3235" y="5813"/>
                  </a:cubicBezTo>
                  <a:cubicBezTo>
                    <a:pt x="3504" y="5813"/>
                    <a:pt x="3778" y="5776"/>
                    <a:pt x="4050" y="5696"/>
                  </a:cubicBezTo>
                  <a:cubicBezTo>
                    <a:pt x="5591" y="5249"/>
                    <a:pt x="6477" y="3627"/>
                    <a:pt x="6029" y="2096"/>
                  </a:cubicBezTo>
                  <a:cubicBezTo>
                    <a:pt x="5660" y="825"/>
                    <a:pt x="4494" y="0"/>
                    <a:pt x="3232"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2"/>
            <p:cNvSpPr/>
            <p:nvPr/>
          </p:nvSpPr>
          <p:spPr>
            <a:xfrm>
              <a:off x="2978342" y="2957125"/>
              <a:ext cx="339692" cy="304502"/>
            </a:xfrm>
            <a:custGeom>
              <a:avLst/>
              <a:gdLst/>
              <a:ahLst/>
              <a:cxnLst/>
              <a:rect l="l" t="t" r="r" b="b"/>
              <a:pathLst>
                <a:path w="6487" h="5815" extrusionOk="0">
                  <a:moveTo>
                    <a:pt x="3246" y="1"/>
                  </a:moveTo>
                  <a:cubicBezTo>
                    <a:pt x="2975" y="1"/>
                    <a:pt x="2701" y="38"/>
                    <a:pt x="2428" y="117"/>
                  </a:cubicBezTo>
                  <a:cubicBezTo>
                    <a:pt x="887" y="565"/>
                    <a:pt x="1" y="2186"/>
                    <a:pt x="449" y="3718"/>
                  </a:cubicBezTo>
                  <a:cubicBezTo>
                    <a:pt x="826" y="4989"/>
                    <a:pt x="1987" y="5814"/>
                    <a:pt x="3247" y="5814"/>
                  </a:cubicBezTo>
                  <a:cubicBezTo>
                    <a:pt x="3515" y="5814"/>
                    <a:pt x="3788" y="5777"/>
                    <a:pt x="4059" y="5698"/>
                  </a:cubicBezTo>
                  <a:cubicBezTo>
                    <a:pt x="5601" y="5250"/>
                    <a:pt x="6486" y="3629"/>
                    <a:pt x="6029" y="2087"/>
                  </a:cubicBezTo>
                  <a:cubicBezTo>
                    <a:pt x="5661" y="818"/>
                    <a:pt x="4504" y="1"/>
                    <a:pt x="3246"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2"/>
            <p:cNvSpPr/>
            <p:nvPr/>
          </p:nvSpPr>
          <p:spPr>
            <a:xfrm>
              <a:off x="2919536" y="4373755"/>
              <a:ext cx="52" cy="52"/>
            </a:xfrm>
            <a:custGeom>
              <a:avLst/>
              <a:gdLst/>
              <a:ahLst/>
              <a:cxnLst/>
              <a:rect l="l" t="t" r="r" b="b"/>
              <a:pathLst>
                <a:path w="1" h="1" extrusionOk="0">
                  <a:moveTo>
                    <a:pt x="0" y="1"/>
                  </a:moveTo>
                  <a:lnTo>
                    <a:pt x="0" y="1"/>
                  </a:lnTo>
                  <a:close/>
                </a:path>
              </a:pathLst>
            </a:custGeom>
            <a:solidFill>
              <a:srgbClr val="F462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2"/>
            <p:cNvSpPr/>
            <p:nvPr/>
          </p:nvSpPr>
          <p:spPr>
            <a:xfrm>
              <a:off x="2919536" y="4373755"/>
              <a:ext cx="524" cy="576"/>
            </a:xfrm>
            <a:custGeom>
              <a:avLst/>
              <a:gdLst/>
              <a:ahLst/>
              <a:cxnLst/>
              <a:rect l="l" t="t" r="r" b="b"/>
              <a:pathLst>
                <a:path w="10" h="11" extrusionOk="0">
                  <a:moveTo>
                    <a:pt x="10" y="11"/>
                  </a:moveTo>
                  <a:lnTo>
                    <a:pt x="10" y="11"/>
                  </a:lnTo>
                  <a:lnTo>
                    <a:pt x="0" y="1"/>
                  </a:lnTo>
                  <a:close/>
                </a:path>
              </a:pathLst>
            </a:custGeom>
            <a:solidFill>
              <a:srgbClr val="F462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2"/>
            <p:cNvSpPr/>
            <p:nvPr/>
          </p:nvSpPr>
          <p:spPr>
            <a:xfrm>
              <a:off x="2937706" y="4400828"/>
              <a:ext cx="52" cy="52"/>
            </a:xfrm>
            <a:custGeom>
              <a:avLst/>
              <a:gdLst/>
              <a:ahLst/>
              <a:cxnLst/>
              <a:rect l="l" t="t" r="r" b="b"/>
              <a:pathLst>
                <a:path w="1" h="1" extrusionOk="0">
                  <a:moveTo>
                    <a:pt x="1" y="1"/>
                  </a:moveTo>
                  <a:lnTo>
                    <a:pt x="1" y="1"/>
                  </a:lnTo>
                  <a:close/>
                </a:path>
              </a:pathLst>
            </a:custGeom>
            <a:solidFill>
              <a:srgbClr val="F462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2"/>
            <p:cNvSpPr/>
            <p:nvPr/>
          </p:nvSpPr>
          <p:spPr>
            <a:xfrm>
              <a:off x="2937706" y="4400828"/>
              <a:ext cx="52" cy="52"/>
            </a:xfrm>
            <a:custGeom>
              <a:avLst/>
              <a:gdLst/>
              <a:ahLst/>
              <a:cxnLst/>
              <a:rect l="l" t="t" r="r" b="b"/>
              <a:pathLst>
                <a:path w="1" h="1" extrusionOk="0">
                  <a:moveTo>
                    <a:pt x="1" y="1"/>
                  </a:moveTo>
                  <a:lnTo>
                    <a:pt x="1" y="1"/>
                  </a:lnTo>
                  <a:close/>
                </a:path>
              </a:pathLst>
            </a:custGeom>
            <a:solidFill>
              <a:srgbClr val="F462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1"/>
        <p:cNvGrpSpPr/>
        <p:nvPr/>
      </p:nvGrpSpPr>
      <p:grpSpPr>
        <a:xfrm>
          <a:off x="0" y="0"/>
          <a:ext cx="0" cy="0"/>
          <a:chOff x="0" y="0"/>
          <a:chExt cx="0" cy="0"/>
        </a:xfrm>
      </p:grpSpPr>
      <p:sp>
        <p:nvSpPr>
          <p:cNvPr id="1832" name="Google Shape;1832;p43"/>
          <p:cNvSpPr txBox="1">
            <a:spLocks noGrp="1"/>
          </p:cNvSpPr>
          <p:nvPr>
            <p:ph type="title"/>
          </p:nvPr>
        </p:nvSpPr>
        <p:spPr>
          <a:xfrm>
            <a:off x="16350" y="-22200"/>
            <a:ext cx="8474400" cy="865500"/>
          </a:xfrm>
          <a:prstGeom prst="rect">
            <a:avLst/>
          </a:prstGeom>
        </p:spPr>
        <p:txBody>
          <a:bodyPr spcFirstLastPara="1" wrap="square" lIns="113100" tIns="113100" rIns="113100" bIns="113100" anchor="t" anchorCtr="0">
            <a:noAutofit/>
          </a:bodyPr>
          <a:lstStyle/>
          <a:p>
            <a:pPr marL="0" lvl="0" indent="0" algn="l" rtl="0">
              <a:spcBef>
                <a:spcPts val="0"/>
              </a:spcBef>
              <a:spcAft>
                <a:spcPts val="0"/>
              </a:spcAft>
              <a:buNone/>
            </a:pPr>
            <a:r>
              <a:rPr lang="en" dirty="0"/>
              <a:t>Apply </a:t>
            </a:r>
            <a:r>
              <a:rPr lang="en" dirty="0" smtClean="0"/>
              <a:t>Your </a:t>
            </a:r>
            <a:r>
              <a:rPr lang="en" dirty="0"/>
              <a:t>Learning: </a:t>
            </a:r>
            <a:endParaRPr dirty="0"/>
          </a:p>
        </p:txBody>
      </p:sp>
      <p:sp>
        <p:nvSpPr>
          <p:cNvPr id="1833" name="Google Shape;1833;p43"/>
          <p:cNvSpPr txBox="1">
            <a:spLocks noGrp="1"/>
          </p:cNvSpPr>
          <p:nvPr>
            <p:ph type="subTitle" idx="1"/>
          </p:nvPr>
        </p:nvSpPr>
        <p:spPr>
          <a:xfrm>
            <a:off x="16350" y="979200"/>
            <a:ext cx="9590700" cy="674700"/>
          </a:xfrm>
          <a:prstGeom prst="rect">
            <a:avLst/>
          </a:prstGeom>
        </p:spPr>
        <p:txBody>
          <a:bodyPr spcFirstLastPara="1" wrap="square" lIns="113100" tIns="113100" rIns="113100" bIns="113100" anchor="ctr" anchorCtr="0">
            <a:spAutoFit/>
          </a:bodyPr>
          <a:lstStyle/>
          <a:p>
            <a:pPr marL="0" lvl="0" indent="0" algn="l" rtl="0">
              <a:spcBef>
                <a:spcPts val="0"/>
              </a:spcBef>
              <a:spcAft>
                <a:spcPts val="0"/>
              </a:spcAft>
              <a:buNone/>
            </a:pPr>
            <a:r>
              <a:rPr lang="en" sz="2900"/>
              <a:t>What are the </a:t>
            </a:r>
            <a:r>
              <a:rPr lang="en" sz="2900" b="1" i="1"/>
              <a:t>most useful</a:t>
            </a:r>
            <a:r>
              <a:rPr lang="en" sz="2900"/>
              <a:t> forms of water in the environment?  </a:t>
            </a:r>
            <a:endParaRPr sz="2900"/>
          </a:p>
        </p:txBody>
      </p:sp>
      <p:grpSp>
        <p:nvGrpSpPr>
          <p:cNvPr id="1834" name="Google Shape;1834;p43"/>
          <p:cNvGrpSpPr/>
          <p:nvPr/>
        </p:nvGrpSpPr>
        <p:grpSpPr>
          <a:xfrm>
            <a:off x="6796808" y="1590747"/>
            <a:ext cx="2882924" cy="4307172"/>
            <a:chOff x="5190000" y="1833900"/>
            <a:chExt cx="2893050" cy="5786099"/>
          </a:xfrm>
        </p:grpSpPr>
        <p:pic>
          <p:nvPicPr>
            <p:cNvPr id="1835" name="Google Shape;1835;p43"/>
            <p:cNvPicPr preferRelativeResize="0"/>
            <p:nvPr/>
          </p:nvPicPr>
          <p:blipFill>
            <a:blip r:embed="rId3">
              <a:alphaModFix/>
            </a:blip>
            <a:stretch>
              <a:fillRect/>
            </a:stretch>
          </p:blipFill>
          <p:spPr>
            <a:xfrm>
              <a:off x="5190000" y="1833900"/>
              <a:ext cx="2893050" cy="5786099"/>
            </a:xfrm>
            <a:prstGeom prst="rect">
              <a:avLst/>
            </a:prstGeom>
            <a:noFill/>
            <a:ln>
              <a:noFill/>
            </a:ln>
          </p:spPr>
        </p:pic>
        <p:sp>
          <p:nvSpPr>
            <p:cNvPr id="1836" name="Google Shape;1836;p43"/>
            <p:cNvSpPr txBox="1"/>
            <p:nvPr/>
          </p:nvSpPr>
          <p:spPr>
            <a:xfrm>
              <a:off x="5814375" y="2663875"/>
              <a:ext cx="1644300" cy="690600"/>
            </a:xfrm>
            <a:prstGeom prst="rect">
              <a:avLst/>
            </a:prstGeom>
            <a:solidFill>
              <a:srgbClr val="FFFFFF"/>
            </a:solidFill>
            <a:ln>
              <a:noFill/>
            </a:ln>
          </p:spPr>
          <p:txBody>
            <a:bodyPr spcFirstLastPara="1" wrap="square" lIns="91425" tIns="91425" rIns="91425" bIns="91425" anchor="t" anchorCtr="0">
              <a:normAutofit/>
            </a:bodyPr>
            <a:lstStyle/>
            <a:p>
              <a:pPr marL="171450" lvl="0" indent="-146050" algn="l" rtl="0">
                <a:spcBef>
                  <a:spcPts val="0"/>
                </a:spcBef>
                <a:spcAft>
                  <a:spcPts val="0"/>
                </a:spcAft>
                <a:buSzPts val="1400"/>
                <a:buFont typeface="Abel"/>
                <a:buAutoNum type="arabicPeriod"/>
              </a:pPr>
              <a:endParaRPr>
                <a:latin typeface="Abel"/>
                <a:ea typeface="Abel"/>
                <a:cs typeface="Abel"/>
                <a:sym typeface="Abel"/>
              </a:endParaRPr>
            </a:p>
          </p:txBody>
        </p:sp>
        <p:sp>
          <p:nvSpPr>
            <p:cNvPr id="1837" name="Google Shape;1837;p43"/>
            <p:cNvSpPr txBox="1"/>
            <p:nvPr/>
          </p:nvSpPr>
          <p:spPr>
            <a:xfrm>
              <a:off x="5814375" y="3540900"/>
              <a:ext cx="1644300" cy="690600"/>
            </a:xfrm>
            <a:prstGeom prst="rect">
              <a:avLst/>
            </a:prstGeom>
            <a:solidFill>
              <a:srgbClr val="FFFFFF"/>
            </a:solidFill>
            <a:ln>
              <a:noFill/>
            </a:ln>
          </p:spPr>
          <p:txBody>
            <a:bodyPr spcFirstLastPara="1" wrap="square" lIns="91425" tIns="91425" rIns="91425" bIns="91425" anchor="t" anchorCtr="0">
              <a:normAutofit/>
            </a:bodyPr>
            <a:lstStyle/>
            <a:p>
              <a:pPr marL="171450" lvl="0" indent="-146050" algn="l" rtl="0">
                <a:spcBef>
                  <a:spcPts val="0"/>
                </a:spcBef>
                <a:spcAft>
                  <a:spcPts val="0"/>
                </a:spcAft>
                <a:buSzPts val="1400"/>
                <a:buFont typeface="Abel"/>
                <a:buAutoNum type="arabicPeriod" startAt="2"/>
              </a:pPr>
              <a:endParaRPr>
                <a:latin typeface="Abel"/>
                <a:ea typeface="Abel"/>
                <a:cs typeface="Abel"/>
                <a:sym typeface="Abel"/>
              </a:endParaRPr>
            </a:p>
          </p:txBody>
        </p:sp>
        <p:sp>
          <p:nvSpPr>
            <p:cNvPr id="1838" name="Google Shape;1838;p43"/>
            <p:cNvSpPr txBox="1"/>
            <p:nvPr/>
          </p:nvSpPr>
          <p:spPr>
            <a:xfrm>
              <a:off x="5814375" y="4336850"/>
              <a:ext cx="1644300" cy="690600"/>
            </a:xfrm>
            <a:prstGeom prst="rect">
              <a:avLst/>
            </a:prstGeom>
            <a:solidFill>
              <a:srgbClr val="FFFFFF"/>
            </a:solidFill>
            <a:ln>
              <a:noFill/>
            </a:ln>
          </p:spPr>
          <p:txBody>
            <a:bodyPr spcFirstLastPara="1" wrap="square" lIns="91425" tIns="91425" rIns="91425" bIns="91425" anchor="t" anchorCtr="0">
              <a:normAutofit/>
            </a:bodyPr>
            <a:lstStyle/>
            <a:p>
              <a:pPr marL="171450" lvl="0" indent="-146050" algn="l" rtl="0">
                <a:spcBef>
                  <a:spcPts val="0"/>
                </a:spcBef>
                <a:spcAft>
                  <a:spcPts val="0"/>
                </a:spcAft>
                <a:buSzPts val="1400"/>
                <a:buFont typeface="Abel"/>
                <a:buAutoNum type="arabicPeriod" startAt="3"/>
              </a:pPr>
              <a:endParaRPr>
                <a:latin typeface="Abel"/>
                <a:ea typeface="Abel"/>
                <a:cs typeface="Abel"/>
                <a:sym typeface="Abel"/>
              </a:endParaRPr>
            </a:p>
          </p:txBody>
        </p:sp>
        <p:sp>
          <p:nvSpPr>
            <p:cNvPr id="1839" name="Google Shape;1839;p43"/>
            <p:cNvSpPr txBox="1"/>
            <p:nvPr/>
          </p:nvSpPr>
          <p:spPr>
            <a:xfrm>
              <a:off x="5788200" y="5202875"/>
              <a:ext cx="1644300" cy="690600"/>
            </a:xfrm>
            <a:prstGeom prst="rect">
              <a:avLst/>
            </a:prstGeom>
            <a:solidFill>
              <a:srgbClr val="FFFFFF"/>
            </a:solidFill>
            <a:ln>
              <a:noFill/>
            </a:ln>
          </p:spPr>
          <p:txBody>
            <a:bodyPr spcFirstLastPara="1" wrap="square" lIns="91425" tIns="91425" rIns="91425" bIns="91425" anchor="t" anchorCtr="0">
              <a:normAutofit/>
            </a:bodyPr>
            <a:lstStyle/>
            <a:p>
              <a:pPr marL="171450" lvl="0" indent="-146050" algn="l" rtl="0">
                <a:spcBef>
                  <a:spcPts val="0"/>
                </a:spcBef>
                <a:spcAft>
                  <a:spcPts val="0"/>
                </a:spcAft>
                <a:buSzPts val="1400"/>
                <a:buFont typeface="Abel"/>
                <a:buAutoNum type="arabicPeriod" startAt="4"/>
              </a:pPr>
              <a:endParaRPr>
                <a:latin typeface="Abel"/>
                <a:ea typeface="Abel"/>
                <a:cs typeface="Abel"/>
                <a:sym typeface="Abel"/>
              </a:endParaRPr>
            </a:p>
          </p:txBody>
        </p:sp>
        <p:sp>
          <p:nvSpPr>
            <p:cNvPr id="1840" name="Google Shape;1840;p43"/>
            <p:cNvSpPr txBox="1"/>
            <p:nvPr/>
          </p:nvSpPr>
          <p:spPr>
            <a:xfrm>
              <a:off x="5814375" y="6009825"/>
              <a:ext cx="1644300" cy="690600"/>
            </a:xfrm>
            <a:prstGeom prst="rect">
              <a:avLst/>
            </a:prstGeom>
            <a:solidFill>
              <a:srgbClr val="FFFFFF"/>
            </a:solidFill>
            <a:ln>
              <a:noFill/>
            </a:ln>
          </p:spPr>
          <p:txBody>
            <a:bodyPr spcFirstLastPara="1" wrap="square" lIns="91425" tIns="91425" rIns="91425" bIns="91425" anchor="t" anchorCtr="0">
              <a:normAutofit/>
            </a:bodyPr>
            <a:lstStyle/>
            <a:p>
              <a:pPr marL="171450" lvl="0" indent="-146050" algn="l" rtl="0">
                <a:spcBef>
                  <a:spcPts val="0"/>
                </a:spcBef>
                <a:spcAft>
                  <a:spcPts val="0"/>
                </a:spcAft>
                <a:buSzPts val="1400"/>
                <a:buFont typeface="Abel"/>
                <a:buAutoNum type="arabicPeriod" startAt="5"/>
              </a:pPr>
              <a:endParaRPr>
                <a:latin typeface="Abel"/>
                <a:ea typeface="Abel"/>
                <a:cs typeface="Abel"/>
                <a:sym typeface="Abel"/>
              </a:endParaRPr>
            </a:p>
          </p:txBody>
        </p:sp>
      </p:grpSp>
      <p:graphicFrame>
        <p:nvGraphicFramePr>
          <p:cNvPr id="1841" name="Google Shape;1841;p43"/>
          <p:cNvGraphicFramePr/>
          <p:nvPr/>
        </p:nvGraphicFramePr>
        <p:xfrm>
          <a:off x="2880300" y="2933830"/>
          <a:ext cx="3431825" cy="3035450"/>
        </p:xfrm>
        <a:graphic>
          <a:graphicData uri="http://schemas.openxmlformats.org/drawingml/2006/table">
            <a:tbl>
              <a:tblPr>
                <a:noFill/>
                <a:tableStyleId>{64CAB310-EB51-4989-83D0-0465B24A313F}</a:tableStyleId>
              </a:tblPr>
              <a:tblGrid>
                <a:gridCol w="3431825">
                  <a:extLst>
                    <a:ext uri="{9D8B030D-6E8A-4147-A177-3AD203B41FA5}">
                      <a16:colId xmlns:a16="http://schemas.microsoft.com/office/drawing/2014/main" val="20000"/>
                    </a:ext>
                  </a:extLst>
                </a:gridCol>
              </a:tblGrid>
              <a:tr h="752350">
                <a:tc>
                  <a:txBody>
                    <a:bodyPr/>
                    <a:lstStyle/>
                    <a:p>
                      <a:pPr marL="0" lvl="0" indent="0" algn="ctr" rtl="0">
                        <a:spcBef>
                          <a:spcPts val="0"/>
                        </a:spcBef>
                        <a:spcAft>
                          <a:spcPts val="0"/>
                        </a:spcAft>
                        <a:buNone/>
                      </a:pPr>
                      <a:r>
                        <a:rPr lang="en" sz="2000" b="1"/>
                        <a:t>What is the criteria for most useful?</a:t>
                      </a:r>
                      <a:endParaRPr sz="2000" b="1"/>
                    </a:p>
                  </a:txBody>
                  <a:tcPr marL="91425" marR="91425" marT="91425" marB="91425" anchor="ctr">
                    <a:lnL w="38100" cap="flat" cmpd="sng">
                      <a:solidFill>
                        <a:srgbClr val="142850"/>
                      </a:solidFill>
                      <a:prstDash val="solid"/>
                      <a:round/>
                      <a:headEnd type="none" w="sm" len="sm"/>
                      <a:tailEnd type="none" w="sm" len="sm"/>
                    </a:lnL>
                    <a:lnR w="38100" cap="flat" cmpd="sng">
                      <a:solidFill>
                        <a:srgbClr val="142850"/>
                      </a:solidFill>
                      <a:prstDash val="solid"/>
                      <a:round/>
                      <a:headEnd type="none" w="sm" len="sm"/>
                      <a:tailEnd type="none" w="sm" len="sm"/>
                    </a:lnR>
                    <a:lnT w="38100" cap="flat" cmpd="sng">
                      <a:solidFill>
                        <a:srgbClr val="142850"/>
                      </a:solidFill>
                      <a:prstDash val="solid"/>
                      <a:round/>
                      <a:headEnd type="none" w="sm" len="sm"/>
                      <a:tailEnd type="none" w="sm" len="sm"/>
                    </a:lnT>
                    <a:lnB w="38100" cap="flat" cmpd="sng">
                      <a:solidFill>
                        <a:srgbClr val="142850"/>
                      </a:solidFill>
                      <a:prstDash val="solid"/>
                      <a:round/>
                      <a:headEnd type="none" w="sm" len="sm"/>
                      <a:tailEnd type="none" w="sm" len="sm"/>
                    </a:lnB>
                    <a:solidFill>
                      <a:srgbClr val="EF89A1"/>
                    </a:solidFill>
                  </a:tcPr>
                </a:tc>
                <a:extLst>
                  <a:ext uri="{0D108BD9-81ED-4DB2-BD59-A6C34878D82A}">
                    <a16:rowId xmlns:a16="http://schemas.microsoft.com/office/drawing/2014/main" val="10000"/>
                  </a:ext>
                </a:extLst>
              </a:tr>
              <a:tr h="2243000">
                <a:tc>
                  <a:txBody>
                    <a:bodyPr/>
                    <a:lstStyle/>
                    <a:p>
                      <a:pPr marL="457200" lvl="0" indent="-368300" algn="l" rtl="0">
                        <a:spcBef>
                          <a:spcPts val="0"/>
                        </a:spcBef>
                        <a:spcAft>
                          <a:spcPts val="0"/>
                        </a:spcAft>
                        <a:buSzPts val="2200"/>
                        <a:buFont typeface="Abel"/>
                        <a:buChar char="❏"/>
                      </a:pPr>
                      <a:r>
                        <a:rPr lang="en" sz="2200">
                          <a:latin typeface="Abel"/>
                          <a:ea typeface="Abel"/>
                          <a:cs typeface="Abel"/>
                          <a:sym typeface="Abel"/>
                        </a:rPr>
                        <a:t>Practical (used for drinking, washing, growing etc)</a:t>
                      </a:r>
                      <a:endParaRPr sz="2200">
                        <a:latin typeface="Abel"/>
                        <a:ea typeface="Abel"/>
                        <a:cs typeface="Abel"/>
                        <a:sym typeface="Abel"/>
                      </a:endParaRPr>
                    </a:p>
                    <a:p>
                      <a:pPr marL="457200" lvl="0" indent="-368300" algn="l" rtl="0">
                        <a:spcBef>
                          <a:spcPts val="0"/>
                        </a:spcBef>
                        <a:spcAft>
                          <a:spcPts val="0"/>
                        </a:spcAft>
                        <a:buSzPts val="2200"/>
                        <a:buFont typeface="Abel"/>
                        <a:buChar char="❏"/>
                      </a:pPr>
                      <a:r>
                        <a:rPr lang="en" sz="2200">
                          <a:latin typeface="Abel"/>
                          <a:ea typeface="Abel"/>
                          <a:cs typeface="Abel"/>
                          <a:sym typeface="Abel"/>
                        </a:rPr>
                        <a:t>Safe for plants, animals and humans</a:t>
                      </a:r>
                      <a:endParaRPr sz="2200">
                        <a:latin typeface="Abel"/>
                        <a:ea typeface="Abel"/>
                        <a:cs typeface="Abel"/>
                        <a:sym typeface="Abel"/>
                      </a:endParaRPr>
                    </a:p>
                    <a:p>
                      <a:pPr marL="457200" lvl="0" indent="-368300" algn="l" rtl="0">
                        <a:spcBef>
                          <a:spcPts val="0"/>
                        </a:spcBef>
                        <a:spcAft>
                          <a:spcPts val="0"/>
                        </a:spcAft>
                        <a:buSzPts val="2200"/>
                        <a:buFont typeface="Abel"/>
                        <a:buChar char="❏"/>
                      </a:pPr>
                      <a:r>
                        <a:rPr lang="en" sz="2200">
                          <a:latin typeface="Abel"/>
                          <a:ea typeface="Abel"/>
                          <a:cs typeface="Abel"/>
                          <a:sym typeface="Abel"/>
                        </a:rPr>
                        <a:t> Clean</a:t>
                      </a:r>
                      <a:endParaRPr sz="2200">
                        <a:latin typeface="Abel"/>
                        <a:ea typeface="Abel"/>
                        <a:cs typeface="Abel"/>
                        <a:sym typeface="Abel"/>
                      </a:endParaRPr>
                    </a:p>
                  </a:txBody>
                  <a:tcPr marL="91425" marR="91425" marT="91425" marB="91425">
                    <a:lnL w="38100" cap="flat" cmpd="sng">
                      <a:solidFill>
                        <a:srgbClr val="142850"/>
                      </a:solidFill>
                      <a:prstDash val="solid"/>
                      <a:round/>
                      <a:headEnd type="none" w="sm" len="sm"/>
                      <a:tailEnd type="none" w="sm" len="sm"/>
                    </a:lnL>
                    <a:lnR w="38100" cap="flat" cmpd="sng">
                      <a:solidFill>
                        <a:srgbClr val="142850"/>
                      </a:solidFill>
                      <a:prstDash val="solid"/>
                      <a:round/>
                      <a:headEnd type="none" w="sm" len="sm"/>
                      <a:tailEnd type="none" w="sm" len="sm"/>
                    </a:lnR>
                    <a:lnT w="38100" cap="flat" cmpd="sng">
                      <a:solidFill>
                        <a:srgbClr val="142850"/>
                      </a:solidFill>
                      <a:prstDash val="solid"/>
                      <a:round/>
                      <a:headEnd type="none" w="sm" len="sm"/>
                      <a:tailEnd type="none" w="sm" len="sm"/>
                    </a:lnT>
                    <a:lnB w="38100" cap="flat" cmpd="sng">
                      <a:solidFill>
                        <a:srgbClr val="142850"/>
                      </a:solidFill>
                      <a:prstDash val="solid"/>
                      <a:round/>
                      <a:headEnd type="none" w="sm" len="sm"/>
                      <a:tailEnd type="none" w="sm" len="sm"/>
                    </a:lnB>
                    <a:solidFill>
                      <a:srgbClr val="EF89A1"/>
                    </a:solidFill>
                  </a:tcPr>
                </a:tc>
                <a:extLst>
                  <a:ext uri="{0D108BD9-81ED-4DB2-BD59-A6C34878D82A}">
                    <a16:rowId xmlns:a16="http://schemas.microsoft.com/office/drawing/2014/main" val="10001"/>
                  </a:ext>
                </a:extLst>
              </a:tr>
            </a:tbl>
          </a:graphicData>
        </a:graphic>
      </p:graphicFrame>
      <p:sp>
        <p:nvSpPr>
          <p:cNvPr id="1842" name="Google Shape;1842;p43"/>
          <p:cNvSpPr txBox="1">
            <a:spLocks noGrp="1"/>
          </p:cNvSpPr>
          <p:nvPr>
            <p:ph type="subTitle" idx="1"/>
          </p:nvPr>
        </p:nvSpPr>
        <p:spPr>
          <a:xfrm>
            <a:off x="16350" y="1590775"/>
            <a:ext cx="6697500" cy="1459800"/>
          </a:xfrm>
          <a:prstGeom prst="rect">
            <a:avLst/>
          </a:prstGeom>
        </p:spPr>
        <p:txBody>
          <a:bodyPr spcFirstLastPara="1" wrap="square" lIns="113100" tIns="113100" rIns="113100" bIns="113100" anchor="ctr" anchorCtr="0">
            <a:spAutoFit/>
          </a:bodyPr>
          <a:lstStyle/>
          <a:p>
            <a:pPr marL="0" lvl="0" indent="0" algn="l" rtl="0">
              <a:spcBef>
                <a:spcPts val="0"/>
              </a:spcBef>
              <a:spcAft>
                <a:spcPts val="0"/>
              </a:spcAft>
              <a:buNone/>
            </a:pPr>
            <a:r>
              <a:rPr lang="en"/>
              <a:t>Choose 5 forms of water from the class list that are the most useful. Make sure to use the criteria you created. Then rank the 5 forms from most useful (1) to least useful (5) on the ladder. Justify your choice. </a:t>
            </a:r>
            <a:endParaRPr sz="3500"/>
          </a:p>
        </p:txBody>
      </p:sp>
      <p:sp>
        <p:nvSpPr>
          <p:cNvPr id="1843" name="Google Shape;1843;p43"/>
          <p:cNvSpPr txBox="1">
            <a:spLocks noGrp="1"/>
          </p:cNvSpPr>
          <p:nvPr>
            <p:ph type="subTitle" idx="1"/>
          </p:nvPr>
        </p:nvSpPr>
        <p:spPr>
          <a:xfrm>
            <a:off x="0" y="5972775"/>
            <a:ext cx="9740400" cy="844200"/>
          </a:xfrm>
          <a:prstGeom prst="rect">
            <a:avLst/>
          </a:prstGeom>
        </p:spPr>
        <p:txBody>
          <a:bodyPr spcFirstLastPara="1" wrap="square" lIns="113100" tIns="113100" rIns="113100" bIns="113100" anchor="ctr" anchorCtr="0">
            <a:spAutoFit/>
          </a:bodyPr>
          <a:lstStyle/>
          <a:p>
            <a:pPr marL="0" lvl="0" indent="0" algn="l" rtl="0">
              <a:spcBef>
                <a:spcPts val="0"/>
              </a:spcBef>
              <a:spcAft>
                <a:spcPts val="0"/>
              </a:spcAft>
              <a:buNone/>
            </a:pPr>
            <a:r>
              <a:rPr lang="en" b="1"/>
              <a:t>The top 5 most useful forms of water are… </a:t>
            </a:r>
            <a:endParaRPr b="1"/>
          </a:p>
          <a:p>
            <a:pPr marL="0" lvl="0" indent="0" algn="l" rtl="0">
              <a:spcBef>
                <a:spcPts val="0"/>
              </a:spcBef>
              <a:spcAft>
                <a:spcPts val="0"/>
              </a:spcAft>
              <a:buNone/>
            </a:pPr>
            <a:r>
              <a:rPr lang="en" b="1"/>
              <a:t>because…  </a:t>
            </a:r>
            <a:endParaRPr sz="3500" b="1"/>
          </a:p>
        </p:txBody>
      </p:sp>
      <p:grpSp>
        <p:nvGrpSpPr>
          <p:cNvPr id="1844" name="Google Shape;1844;p43"/>
          <p:cNvGrpSpPr/>
          <p:nvPr/>
        </p:nvGrpSpPr>
        <p:grpSpPr>
          <a:xfrm>
            <a:off x="8490756" y="4777052"/>
            <a:ext cx="1584994" cy="2995336"/>
            <a:chOff x="6839006" y="1605552"/>
            <a:chExt cx="1584994" cy="2995336"/>
          </a:xfrm>
        </p:grpSpPr>
        <p:sp>
          <p:nvSpPr>
            <p:cNvPr id="1845" name="Google Shape;1845;p43"/>
            <p:cNvSpPr/>
            <p:nvPr/>
          </p:nvSpPr>
          <p:spPr>
            <a:xfrm flipH="1">
              <a:off x="7544012" y="2248760"/>
              <a:ext cx="819521" cy="808059"/>
            </a:xfrm>
            <a:custGeom>
              <a:avLst/>
              <a:gdLst/>
              <a:ahLst/>
              <a:cxnLst/>
              <a:rect l="l" t="t" r="r" b="b"/>
              <a:pathLst>
                <a:path w="13404" h="13216" extrusionOk="0">
                  <a:moveTo>
                    <a:pt x="11651" y="1"/>
                  </a:moveTo>
                  <a:cubicBezTo>
                    <a:pt x="11106" y="1"/>
                    <a:pt x="10892" y="898"/>
                    <a:pt x="10207" y="1445"/>
                  </a:cubicBezTo>
                  <a:cubicBezTo>
                    <a:pt x="9350" y="2126"/>
                    <a:pt x="9204" y="1752"/>
                    <a:pt x="8053" y="2233"/>
                  </a:cubicBezTo>
                  <a:cubicBezTo>
                    <a:pt x="6903" y="2729"/>
                    <a:pt x="6648" y="4227"/>
                    <a:pt x="5766" y="4775"/>
                  </a:cubicBezTo>
                  <a:cubicBezTo>
                    <a:pt x="4897" y="5310"/>
                    <a:pt x="4094" y="4601"/>
                    <a:pt x="2047" y="6273"/>
                  </a:cubicBezTo>
                  <a:cubicBezTo>
                    <a:pt x="1" y="7932"/>
                    <a:pt x="362" y="13216"/>
                    <a:pt x="362" y="13216"/>
                  </a:cubicBezTo>
                  <a:cubicBezTo>
                    <a:pt x="362" y="13216"/>
                    <a:pt x="2154" y="10955"/>
                    <a:pt x="3358" y="10286"/>
                  </a:cubicBezTo>
                  <a:cubicBezTo>
                    <a:pt x="4562" y="9604"/>
                    <a:pt x="5619" y="9885"/>
                    <a:pt x="7183" y="9524"/>
                  </a:cubicBezTo>
                  <a:cubicBezTo>
                    <a:pt x="8735" y="9149"/>
                    <a:pt x="9364" y="8012"/>
                    <a:pt x="9698" y="6849"/>
                  </a:cubicBezTo>
                  <a:cubicBezTo>
                    <a:pt x="10033" y="5684"/>
                    <a:pt x="10608" y="5470"/>
                    <a:pt x="11999" y="4240"/>
                  </a:cubicBezTo>
                  <a:cubicBezTo>
                    <a:pt x="13404" y="3023"/>
                    <a:pt x="13083" y="842"/>
                    <a:pt x="12133" y="187"/>
                  </a:cubicBezTo>
                  <a:cubicBezTo>
                    <a:pt x="11943" y="56"/>
                    <a:pt x="11787" y="1"/>
                    <a:pt x="11651" y="1"/>
                  </a:cubicBezTo>
                  <a:close/>
                </a:path>
              </a:pathLst>
            </a:custGeom>
            <a:solidFill>
              <a:srgbClr val="006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3"/>
            <p:cNvSpPr/>
            <p:nvPr/>
          </p:nvSpPr>
          <p:spPr>
            <a:xfrm flipH="1">
              <a:off x="7639696" y="2336192"/>
              <a:ext cx="706656" cy="725028"/>
            </a:xfrm>
            <a:custGeom>
              <a:avLst/>
              <a:gdLst/>
              <a:ahLst/>
              <a:cxnLst/>
              <a:rect l="l" t="t" r="r" b="b"/>
              <a:pathLst>
                <a:path w="11558" h="11858" extrusionOk="0">
                  <a:moveTo>
                    <a:pt x="11504" y="1"/>
                  </a:moveTo>
                  <a:cubicBezTo>
                    <a:pt x="11464" y="1"/>
                    <a:pt x="11424" y="28"/>
                    <a:pt x="11411" y="68"/>
                  </a:cubicBezTo>
                  <a:cubicBezTo>
                    <a:pt x="11411" y="68"/>
                    <a:pt x="11411" y="81"/>
                    <a:pt x="11397" y="108"/>
                  </a:cubicBezTo>
                  <a:cubicBezTo>
                    <a:pt x="11397" y="148"/>
                    <a:pt x="11384" y="188"/>
                    <a:pt x="11370" y="255"/>
                  </a:cubicBezTo>
                  <a:cubicBezTo>
                    <a:pt x="11331" y="362"/>
                    <a:pt x="11277" y="536"/>
                    <a:pt x="11183" y="750"/>
                  </a:cubicBezTo>
                  <a:cubicBezTo>
                    <a:pt x="11090" y="964"/>
                    <a:pt x="10942" y="1205"/>
                    <a:pt x="10728" y="1419"/>
                  </a:cubicBezTo>
                  <a:cubicBezTo>
                    <a:pt x="10621" y="1526"/>
                    <a:pt x="10487" y="1633"/>
                    <a:pt x="10341" y="1713"/>
                  </a:cubicBezTo>
                  <a:cubicBezTo>
                    <a:pt x="10300" y="1740"/>
                    <a:pt x="10260" y="1766"/>
                    <a:pt x="10220" y="1780"/>
                  </a:cubicBezTo>
                  <a:cubicBezTo>
                    <a:pt x="10180" y="1793"/>
                    <a:pt x="10140" y="1820"/>
                    <a:pt x="10086" y="1834"/>
                  </a:cubicBezTo>
                  <a:cubicBezTo>
                    <a:pt x="10006" y="1873"/>
                    <a:pt x="9913" y="1914"/>
                    <a:pt x="9819" y="1941"/>
                  </a:cubicBezTo>
                  <a:cubicBezTo>
                    <a:pt x="9444" y="2087"/>
                    <a:pt x="9030" y="2208"/>
                    <a:pt x="8575" y="2382"/>
                  </a:cubicBezTo>
                  <a:cubicBezTo>
                    <a:pt x="8361" y="2476"/>
                    <a:pt x="8133" y="2583"/>
                    <a:pt x="7919" y="2743"/>
                  </a:cubicBezTo>
                  <a:cubicBezTo>
                    <a:pt x="7866" y="2783"/>
                    <a:pt x="7799" y="2824"/>
                    <a:pt x="7759" y="2877"/>
                  </a:cubicBezTo>
                  <a:lnTo>
                    <a:pt x="7692" y="2944"/>
                  </a:lnTo>
                  <a:cubicBezTo>
                    <a:pt x="7665" y="2970"/>
                    <a:pt x="7639" y="3011"/>
                    <a:pt x="7625" y="3038"/>
                  </a:cubicBezTo>
                  <a:cubicBezTo>
                    <a:pt x="7598" y="3064"/>
                    <a:pt x="7585" y="3091"/>
                    <a:pt x="7558" y="3131"/>
                  </a:cubicBezTo>
                  <a:lnTo>
                    <a:pt x="7505" y="3211"/>
                  </a:lnTo>
                  <a:cubicBezTo>
                    <a:pt x="7478" y="3265"/>
                    <a:pt x="7451" y="3318"/>
                    <a:pt x="7411" y="3385"/>
                  </a:cubicBezTo>
                  <a:cubicBezTo>
                    <a:pt x="7184" y="3853"/>
                    <a:pt x="7104" y="4375"/>
                    <a:pt x="6822" y="4803"/>
                  </a:cubicBezTo>
                  <a:cubicBezTo>
                    <a:pt x="6688" y="5017"/>
                    <a:pt x="6515" y="5205"/>
                    <a:pt x="6328" y="5365"/>
                  </a:cubicBezTo>
                  <a:cubicBezTo>
                    <a:pt x="6274" y="5392"/>
                    <a:pt x="6221" y="5445"/>
                    <a:pt x="6167" y="5472"/>
                  </a:cubicBezTo>
                  <a:lnTo>
                    <a:pt x="6007" y="5579"/>
                  </a:lnTo>
                  <a:lnTo>
                    <a:pt x="5832" y="5672"/>
                  </a:lnTo>
                  <a:cubicBezTo>
                    <a:pt x="5779" y="5699"/>
                    <a:pt x="5713" y="5726"/>
                    <a:pt x="5659" y="5766"/>
                  </a:cubicBezTo>
                  <a:cubicBezTo>
                    <a:pt x="5177" y="5993"/>
                    <a:pt x="4655" y="6168"/>
                    <a:pt x="4120" y="6261"/>
                  </a:cubicBezTo>
                  <a:cubicBezTo>
                    <a:pt x="3867" y="6328"/>
                    <a:pt x="3612" y="6421"/>
                    <a:pt x="3371" y="6555"/>
                  </a:cubicBezTo>
                  <a:cubicBezTo>
                    <a:pt x="3251" y="6609"/>
                    <a:pt x="3130" y="6676"/>
                    <a:pt x="3011" y="6742"/>
                  </a:cubicBezTo>
                  <a:cubicBezTo>
                    <a:pt x="2957" y="6783"/>
                    <a:pt x="2904" y="6810"/>
                    <a:pt x="2850" y="6849"/>
                  </a:cubicBezTo>
                  <a:cubicBezTo>
                    <a:pt x="2783" y="6890"/>
                    <a:pt x="2729" y="6917"/>
                    <a:pt x="2676" y="6970"/>
                  </a:cubicBezTo>
                  <a:cubicBezTo>
                    <a:pt x="2622" y="7010"/>
                    <a:pt x="2569" y="7051"/>
                    <a:pt x="2515" y="7077"/>
                  </a:cubicBezTo>
                  <a:cubicBezTo>
                    <a:pt x="2475" y="7131"/>
                    <a:pt x="2422" y="7170"/>
                    <a:pt x="2368" y="7211"/>
                  </a:cubicBezTo>
                  <a:cubicBezTo>
                    <a:pt x="2274" y="7291"/>
                    <a:pt x="2194" y="7398"/>
                    <a:pt x="2101" y="7491"/>
                  </a:cubicBezTo>
                  <a:lnTo>
                    <a:pt x="2060" y="7518"/>
                  </a:lnTo>
                  <a:cubicBezTo>
                    <a:pt x="2047" y="7545"/>
                    <a:pt x="2047" y="7545"/>
                    <a:pt x="2034" y="7559"/>
                  </a:cubicBezTo>
                  <a:lnTo>
                    <a:pt x="1980" y="7625"/>
                  </a:lnTo>
                  <a:cubicBezTo>
                    <a:pt x="1940" y="7679"/>
                    <a:pt x="1900" y="7719"/>
                    <a:pt x="1860" y="7773"/>
                  </a:cubicBezTo>
                  <a:cubicBezTo>
                    <a:pt x="1780" y="7853"/>
                    <a:pt x="1712" y="7960"/>
                    <a:pt x="1646" y="8053"/>
                  </a:cubicBezTo>
                  <a:cubicBezTo>
                    <a:pt x="1365" y="8442"/>
                    <a:pt x="1084" y="8802"/>
                    <a:pt x="897" y="9177"/>
                  </a:cubicBezTo>
                  <a:cubicBezTo>
                    <a:pt x="535" y="9913"/>
                    <a:pt x="309" y="10568"/>
                    <a:pt x="188" y="11037"/>
                  </a:cubicBezTo>
                  <a:cubicBezTo>
                    <a:pt x="121" y="11264"/>
                    <a:pt x="68" y="11451"/>
                    <a:pt x="41" y="11572"/>
                  </a:cubicBezTo>
                  <a:lnTo>
                    <a:pt x="0" y="11772"/>
                  </a:lnTo>
                  <a:cubicBezTo>
                    <a:pt x="0" y="11799"/>
                    <a:pt x="14" y="11839"/>
                    <a:pt x="54" y="11852"/>
                  </a:cubicBezTo>
                  <a:cubicBezTo>
                    <a:pt x="64" y="11856"/>
                    <a:pt x="74" y="11857"/>
                    <a:pt x="84" y="11857"/>
                  </a:cubicBezTo>
                  <a:cubicBezTo>
                    <a:pt x="113" y="11857"/>
                    <a:pt x="138" y="11842"/>
                    <a:pt x="148" y="11813"/>
                  </a:cubicBezTo>
                  <a:cubicBezTo>
                    <a:pt x="148" y="11813"/>
                    <a:pt x="175" y="11745"/>
                    <a:pt x="214" y="11625"/>
                  </a:cubicBezTo>
                  <a:cubicBezTo>
                    <a:pt x="268" y="11504"/>
                    <a:pt x="335" y="11331"/>
                    <a:pt x="416" y="11117"/>
                  </a:cubicBezTo>
                  <a:cubicBezTo>
                    <a:pt x="509" y="10903"/>
                    <a:pt x="616" y="10635"/>
                    <a:pt x="749" y="10327"/>
                  </a:cubicBezTo>
                  <a:cubicBezTo>
                    <a:pt x="883" y="10033"/>
                    <a:pt x="1044" y="9699"/>
                    <a:pt x="1231" y="9351"/>
                  </a:cubicBezTo>
                  <a:cubicBezTo>
                    <a:pt x="1418" y="8990"/>
                    <a:pt x="1579" y="8588"/>
                    <a:pt x="1846" y="8214"/>
                  </a:cubicBezTo>
                  <a:cubicBezTo>
                    <a:pt x="1914" y="8121"/>
                    <a:pt x="1980" y="8027"/>
                    <a:pt x="2060" y="7933"/>
                  </a:cubicBezTo>
                  <a:cubicBezTo>
                    <a:pt x="2101" y="7893"/>
                    <a:pt x="2128" y="7839"/>
                    <a:pt x="2167" y="7800"/>
                  </a:cubicBezTo>
                  <a:lnTo>
                    <a:pt x="2235" y="7719"/>
                  </a:lnTo>
                  <a:cubicBezTo>
                    <a:pt x="2248" y="7719"/>
                    <a:pt x="2261" y="7693"/>
                    <a:pt x="2261" y="7693"/>
                  </a:cubicBezTo>
                  <a:lnTo>
                    <a:pt x="2288" y="7666"/>
                  </a:lnTo>
                  <a:cubicBezTo>
                    <a:pt x="2381" y="7586"/>
                    <a:pt x="2462" y="7491"/>
                    <a:pt x="2556" y="7425"/>
                  </a:cubicBezTo>
                  <a:cubicBezTo>
                    <a:pt x="2609" y="7384"/>
                    <a:pt x="2649" y="7345"/>
                    <a:pt x="2702" y="7318"/>
                  </a:cubicBezTo>
                  <a:cubicBezTo>
                    <a:pt x="2743" y="7277"/>
                    <a:pt x="2796" y="7238"/>
                    <a:pt x="2850" y="7211"/>
                  </a:cubicBezTo>
                  <a:cubicBezTo>
                    <a:pt x="2904" y="7170"/>
                    <a:pt x="2957" y="7144"/>
                    <a:pt x="3011" y="7117"/>
                  </a:cubicBezTo>
                  <a:cubicBezTo>
                    <a:pt x="3064" y="7077"/>
                    <a:pt x="3118" y="7051"/>
                    <a:pt x="3171" y="7024"/>
                  </a:cubicBezTo>
                  <a:cubicBezTo>
                    <a:pt x="3278" y="6970"/>
                    <a:pt x="3398" y="6903"/>
                    <a:pt x="3505" y="6863"/>
                  </a:cubicBezTo>
                  <a:cubicBezTo>
                    <a:pt x="3746" y="6756"/>
                    <a:pt x="3986" y="6676"/>
                    <a:pt x="4227" y="6569"/>
                  </a:cubicBezTo>
                  <a:cubicBezTo>
                    <a:pt x="4348" y="6516"/>
                    <a:pt x="4468" y="6448"/>
                    <a:pt x="4602" y="6395"/>
                  </a:cubicBezTo>
                  <a:cubicBezTo>
                    <a:pt x="4723" y="6355"/>
                    <a:pt x="4856" y="6302"/>
                    <a:pt x="4976" y="6261"/>
                  </a:cubicBezTo>
                  <a:cubicBezTo>
                    <a:pt x="5244" y="6181"/>
                    <a:pt x="5499" y="6114"/>
                    <a:pt x="5766" y="6007"/>
                  </a:cubicBezTo>
                  <a:lnTo>
                    <a:pt x="5966" y="5927"/>
                  </a:lnTo>
                  <a:lnTo>
                    <a:pt x="6153" y="5847"/>
                  </a:lnTo>
                  <a:cubicBezTo>
                    <a:pt x="6287" y="5766"/>
                    <a:pt x="6394" y="5699"/>
                    <a:pt x="6515" y="5606"/>
                  </a:cubicBezTo>
                  <a:cubicBezTo>
                    <a:pt x="6742" y="5432"/>
                    <a:pt x="6943" y="5218"/>
                    <a:pt x="7104" y="4991"/>
                  </a:cubicBezTo>
                  <a:cubicBezTo>
                    <a:pt x="7411" y="4509"/>
                    <a:pt x="7625" y="4001"/>
                    <a:pt x="7772" y="3532"/>
                  </a:cubicBezTo>
                  <a:cubicBezTo>
                    <a:pt x="7785" y="3479"/>
                    <a:pt x="7812" y="3425"/>
                    <a:pt x="7826" y="3359"/>
                  </a:cubicBezTo>
                  <a:lnTo>
                    <a:pt x="7866" y="3265"/>
                  </a:lnTo>
                  <a:cubicBezTo>
                    <a:pt x="7866" y="3252"/>
                    <a:pt x="7879" y="3225"/>
                    <a:pt x="7892" y="3198"/>
                  </a:cubicBezTo>
                  <a:lnTo>
                    <a:pt x="7933" y="3118"/>
                  </a:lnTo>
                  <a:lnTo>
                    <a:pt x="7973" y="3051"/>
                  </a:lnTo>
                  <a:cubicBezTo>
                    <a:pt x="7999" y="3011"/>
                    <a:pt x="8040" y="2970"/>
                    <a:pt x="8080" y="2931"/>
                  </a:cubicBezTo>
                  <a:cubicBezTo>
                    <a:pt x="8227" y="2756"/>
                    <a:pt x="8441" y="2663"/>
                    <a:pt x="8655" y="2569"/>
                  </a:cubicBezTo>
                  <a:cubicBezTo>
                    <a:pt x="8869" y="2489"/>
                    <a:pt x="9083" y="2422"/>
                    <a:pt x="9297" y="2369"/>
                  </a:cubicBezTo>
                  <a:cubicBezTo>
                    <a:pt x="9511" y="2301"/>
                    <a:pt x="9712" y="2248"/>
                    <a:pt x="9913" y="2182"/>
                  </a:cubicBezTo>
                  <a:cubicBezTo>
                    <a:pt x="10006" y="2155"/>
                    <a:pt x="10100" y="2114"/>
                    <a:pt x="10193" y="2075"/>
                  </a:cubicBezTo>
                  <a:cubicBezTo>
                    <a:pt x="10247" y="2048"/>
                    <a:pt x="10287" y="2034"/>
                    <a:pt x="10327" y="2021"/>
                  </a:cubicBezTo>
                  <a:cubicBezTo>
                    <a:pt x="10380" y="1994"/>
                    <a:pt x="10421" y="1968"/>
                    <a:pt x="10461" y="1941"/>
                  </a:cubicBezTo>
                  <a:cubicBezTo>
                    <a:pt x="10555" y="1900"/>
                    <a:pt x="10635" y="1847"/>
                    <a:pt x="10715" y="1793"/>
                  </a:cubicBezTo>
                  <a:lnTo>
                    <a:pt x="10808" y="1700"/>
                  </a:lnTo>
                  <a:cubicBezTo>
                    <a:pt x="10849" y="1659"/>
                    <a:pt x="10889" y="1633"/>
                    <a:pt x="10915" y="1606"/>
                  </a:cubicBezTo>
                  <a:cubicBezTo>
                    <a:pt x="11156" y="1338"/>
                    <a:pt x="11290" y="1071"/>
                    <a:pt x="11384" y="830"/>
                  </a:cubicBezTo>
                  <a:cubicBezTo>
                    <a:pt x="11464" y="603"/>
                    <a:pt x="11504" y="416"/>
                    <a:pt x="11531" y="282"/>
                  </a:cubicBezTo>
                  <a:cubicBezTo>
                    <a:pt x="11545" y="229"/>
                    <a:pt x="11557" y="175"/>
                    <a:pt x="11557" y="135"/>
                  </a:cubicBezTo>
                  <a:lnTo>
                    <a:pt x="11557" y="81"/>
                  </a:lnTo>
                  <a:cubicBezTo>
                    <a:pt x="11557" y="54"/>
                    <a:pt x="11545" y="15"/>
                    <a:pt x="11504" y="1"/>
                  </a:cubicBezTo>
                  <a:close/>
                </a:path>
              </a:pathLst>
            </a:custGeom>
            <a:solidFill>
              <a:srgbClr val="004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3"/>
            <p:cNvSpPr/>
            <p:nvPr/>
          </p:nvSpPr>
          <p:spPr>
            <a:xfrm flipH="1">
              <a:off x="7790162" y="1605552"/>
              <a:ext cx="628152" cy="946486"/>
            </a:xfrm>
            <a:custGeom>
              <a:avLst/>
              <a:gdLst/>
              <a:ahLst/>
              <a:cxnLst/>
              <a:rect l="l" t="t" r="r" b="b"/>
              <a:pathLst>
                <a:path w="10274" h="15480" extrusionOk="0">
                  <a:moveTo>
                    <a:pt x="9222" y="0"/>
                  </a:moveTo>
                  <a:cubicBezTo>
                    <a:pt x="9091" y="0"/>
                    <a:pt x="8957" y="25"/>
                    <a:pt x="8829" y="73"/>
                  </a:cubicBezTo>
                  <a:cubicBezTo>
                    <a:pt x="8334" y="260"/>
                    <a:pt x="6408" y="1424"/>
                    <a:pt x="5766" y="4246"/>
                  </a:cubicBezTo>
                  <a:cubicBezTo>
                    <a:pt x="5124" y="7055"/>
                    <a:pt x="4562" y="7296"/>
                    <a:pt x="4054" y="7617"/>
                  </a:cubicBezTo>
                  <a:cubicBezTo>
                    <a:pt x="3545" y="7938"/>
                    <a:pt x="2194" y="8032"/>
                    <a:pt x="1552" y="10707"/>
                  </a:cubicBezTo>
                  <a:cubicBezTo>
                    <a:pt x="910" y="13383"/>
                    <a:pt x="0" y="15041"/>
                    <a:pt x="14" y="15202"/>
                  </a:cubicBezTo>
                  <a:cubicBezTo>
                    <a:pt x="22" y="15387"/>
                    <a:pt x="172" y="15480"/>
                    <a:pt x="416" y="15480"/>
                  </a:cubicBezTo>
                  <a:cubicBezTo>
                    <a:pt x="985" y="15480"/>
                    <a:pt x="2067" y="14977"/>
                    <a:pt x="3077" y="13957"/>
                  </a:cubicBezTo>
                  <a:cubicBezTo>
                    <a:pt x="3772" y="13262"/>
                    <a:pt x="4027" y="11362"/>
                    <a:pt x="4735" y="11082"/>
                  </a:cubicBezTo>
                  <a:cubicBezTo>
                    <a:pt x="5445" y="10788"/>
                    <a:pt x="7732" y="10506"/>
                    <a:pt x="7933" y="8553"/>
                  </a:cubicBezTo>
                  <a:cubicBezTo>
                    <a:pt x="8133" y="6614"/>
                    <a:pt x="7665" y="5557"/>
                    <a:pt x="8388" y="4661"/>
                  </a:cubicBezTo>
                  <a:cubicBezTo>
                    <a:pt x="9123" y="3764"/>
                    <a:pt x="10273" y="1397"/>
                    <a:pt x="10100" y="729"/>
                  </a:cubicBezTo>
                  <a:cubicBezTo>
                    <a:pt x="9970" y="219"/>
                    <a:pt x="9608" y="0"/>
                    <a:pt x="9222" y="0"/>
                  </a:cubicBezTo>
                  <a:close/>
                </a:path>
              </a:pathLst>
            </a:custGeom>
            <a:solidFill>
              <a:srgbClr val="87C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3"/>
            <p:cNvSpPr/>
            <p:nvPr/>
          </p:nvSpPr>
          <p:spPr>
            <a:xfrm flipH="1">
              <a:off x="7831859" y="1655566"/>
              <a:ext cx="592141" cy="885343"/>
            </a:xfrm>
            <a:custGeom>
              <a:avLst/>
              <a:gdLst/>
              <a:ahLst/>
              <a:cxnLst/>
              <a:rect l="l" t="t" r="r" b="b"/>
              <a:pathLst>
                <a:path w="9685" h="14480" extrusionOk="0">
                  <a:moveTo>
                    <a:pt x="9564" y="0"/>
                  </a:moveTo>
                  <a:cubicBezTo>
                    <a:pt x="9555" y="0"/>
                    <a:pt x="9546" y="2"/>
                    <a:pt x="9537" y="4"/>
                  </a:cubicBezTo>
                  <a:cubicBezTo>
                    <a:pt x="9537" y="4"/>
                    <a:pt x="9524" y="18"/>
                    <a:pt x="9497" y="30"/>
                  </a:cubicBezTo>
                  <a:cubicBezTo>
                    <a:pt x="9457" y="44"/>
                    <a:pt x="9417" y="57"/>
                    <a:pt x="9350" y="84"/>
                  </a:cubicBezTo>
                  <a:cubicBezTo>
                    <a:pt x="9230" y="151"/>
                    <a:pt x="9055" y="244"/>
                    <a:pt x="8841" y="378"/>
                  </a:cubicBezTo>
                  <a:cubicBezTo>
                    <a:pt x="8641" y="526"/>
                    <a:pt x="8400" y="726"/>
                    <a:pt x="8160" y="981"/>
                  </a:cubicBezTo>
                  <a:cubicBezTo>
                    <a:pt x="7919" y="1234"/>
                    <a:pt x="7678" y="1555"/>
                    <a:pt x="7477" y="1944"/>
                  </a:cubicBezTo>
                  <a:cubicBezTo>
                    <a:pt x="7437" y="2037"/>
                    <a:pt x="7384" y="2131"/>
                    <a:pt x="7343" y="2238"/>
                  </a:cubicBezTo>
                  <a:cubicBezTo>
                    <a:pt x="7290" y="2331"/>
                    <a:pt x="7250" y="2438"/>
                    <a:pt x="7209" y="2559"/>
                  </a:cubicBezTo>
                  <a:cubicBezTo>
                    <a:pt x="7170" y="2666"/>
                    <a:pt x="7129" y="2773"/>
                    <a:pt x="7102" y="2893"/>
                  </a:cubicBezTo>
                  <a:cubicBezTo>
                    <a:pt x="7076" y="3000"/>
                    <a:pt x="7036" y="3121"/>
                    <a:pt x="6995" y="3241"/>
                  </a:cubicBezTo>
                  <a:cubicBezTo>
                    <a:pt x="6942" y="3469"/>
                    <a:pt x="6876" y="3709"/>
                    <a:pt x="6808" y="3950"/>
                  </a:cubicBezTo>
                  <a:cubicBezTo>
                    <a:pt x="6728" y="4204"/>
                    <a:pt x="6648" y="4445"/>
                    <a:pt x="6581" y="4699"/>
                  </a:cubicBezTo>
                  <a:cubicBezTo>
                    <a:pt x="6514" y="4967"/>
                    <a:pt x="6487" y="5234"/>
                    <a:pt x="6460" y="5502"/>
                  </a:cubicBezTo>
                  <a:cubicBezTo>
                    <a:pt x="6447" y="5756"/>
                    <a:pt x="6421" y="6023"/>
                    <a:pt x="6353" y="6278"/>
                  </a:cubicBezTo>
                  <a:cubicBezTo>
                    <a:pt x="6300" y="6518"/>
                    <a:pt x="6193" y="6759"/>
                    <a:pt x="6046" y="6959"/>
                  </a:cubicBezTo>
                  <a:cubicBezTo>
                    <a:pt x="5966" y="7054"/>
                    <a:pt x="5886" y="7147"/>
                    <a:pt x="5792" y="7241"/>
                  </a:cubicBezTo>
                  <a:lnTo>
                    <a:pt x="5725" y="7307"/>
                  </a:lnTo>
                  <a:cubicBezTo>
                    <a:pt x="5698" y="7321"/>
                    <a:pt x="5672" y="7348"/>
                    <a:pt x="5645" y="7375"/>
                  </a:cubicBezTo>
                  <a:lnTo>
                    <a:pt x="5497" y="7508"/>
                  </a:lnTo>
                  <a:cubicBezTo>
                    <a:pt x="5390" y="7601"/>
                    <a:pt x="5283" y="7682"/>
                    <a:pt x="5176" y="7776"/>
                  </a:cubicBezTo>
                  <a:cubicBezTo>
                    <a:pt x="5069" y="7856"/>
                    <a:pt x="4949" y="7936"/>
                    <a:pt x="4842" y="8017"/>
                  </a:cubicBezTo>
                  <a:cubicBezTo>
                    <a:pt x="4721" y="8097"/>
                    <a:pt x="4614" y="8177"/>
                    <a:pt x="4495" y="8243"/>
                  </a:cubicBezTo>
                  <a:cubicBezTo>
                    <a:pt x="4374" y="8311"/>
                    <a:pt x="4240" y="8377"/>
                    <a:pt x="4120" y="8458"/>
                  </a:cubicBezTo>
                  <a:cubicBezTo>
                    <a:pt x="3879" y="8591"/>
                    <a:pt x="3665" y="8792"/>
                    <a:pt x="3478" y="9006"/>
                  </a:cubicBezTo>
                  <a:cubicBezTo>
                    <a:pt x="3384" y="9113"/>
                    <a:pt x="3291" y="9220"/>
                    <a:pt x="3210" y="9328"/>
                  </a:cubicBezTo>
                  <a:cubicBezTo>
                    <a:pt x="3170" y="9394"/>
                    <a:pt x="3130" y="9447"/>
                    <a:pt x="3089" y="9501"/>
                  </a:cubicBezTo>
                  <a:cubicBezTo>
                    <a:pt x="3063" y="9554"/>
                    <a:pt x="3023" y="9622"/>
                    <a:pt x="2982" y="9675"/>
                  </a:cubicBezTo>
                  <a:cubicBezTo>
                    <a:pt x="2943" y="9729"/>
                    <a:pt x="2916" y="9795"/>
                    <a:pt x="2889" y="9863"/>
                  </a:cubicBezTo>
                  <a:cubicBezTo>
                    <a:pt x="2863" y="9916"/>
                    <a:pt x="2822" y="9982"/>
                    <a:pt x="2795" y="10036"/>
                  </a:cubicBezTo>
                  <a:cubicBezTo>
                    <a:pt x="2756" y="10170"/>
                    <a:pt x="2688" y="10291"/>
                    <a:pt x="2649" y="10410"/>
                  </a:cubicBezTo>
                  <a:cubicBezTo>
                    <a:pt x="2635" y="10478"/>
                    <a:pt x="2622" y="10531"/>
                    <a:pt x="2595" y="10598"/>
                  </a:cubicBezTo>
                  <a:cubicBezTo>
                    <a:pt x="2581" y="10651"/>
                    <a:pt x="2554" y="10719"/>
                    <a:pt x="2542" y="10772"/>
                  </a:cubicBezTo>
                  <a:cubicBezTo>
                    <a:pt x="2501" y="10892"/>
                    <a:pt x="2474" y="11013"/>
                    <a:pt x="2421" y="11120"/>
                  </a:cubicBezTo>
                  <a:cubicBezTo>
                    <a:pt x="2340" y="11334"/>
                    <a:pt x="2233" y="11534"/>
                    <a:pt x="2114" y="11721"/>
                  </a:cubicBezTo>
                  <a:cubicBezTo>
                    <a:pt x="2060" y="11815"/>
                    <a:pt x="2007" y="11909"/>
                    <a:pt x="1953" y="11989"/>
                  </a:cubicBezTo>
                  <a:cubicBezTo>
                    <a:pt x="1886" y="12083"/>
                    <a:pt x="1832" y="12176"/>
                    <a:pt x="1793" y="12256"/>
                  </a:cubicBezTo>
                  <a:cubicBezTo>
                    <a:pt x="1579" y="12604"/>
                    <a:pt x="1364" y="12925"/>
                    <a:pt x="1177" y="13180"/>
                  </a:cubicBezTo>
                  <a:cubicBezTo>
                    <a:pt x="976" y="13447"/>
                    <a:pt x="789" y="13674"/>
                    <a:pt x="628" y="13849"/>
                  </a:cubicBezTo>
                  <a:cubicBezTo>
                    <a:pt x="468" y="14009"/>
                    <a:pt x="334" y="14143"/>
                    <a:pt x="227" y="14196"/>
                  </a:cubicBezTo>
                  <a:cubicBezTo>
                    <a:pt x="200" y="14209"/>
                    <a:pt x="187" y="14236"/>
                    <a:pt x="161" y="14250"/>
                  </a:cubicBezTo>
                  <a:cubicBezTo>
                    <a:pt x="147" y="14250"/>
                    <a:pt x="134" y="14263"/>
                    <a:pt x="120" y="14263"/>
                  </a:cubicBezTo>
                  <a:cubicBezTo>
                    <a:pt x="93" y="14277"/>
                    <a:pt x="80" y="14290"/>
                    <a:pt x="80" y="14290"/>
                  </a:cubicBezTo>
                  <a:lnTo>
                    <a:pt x="54" y="14303"/>
                  </a:lnTo>
                  <a:cubicBezTo>
                    <a:pt x="13" y="14316"/>
                    <a:pt x="0" y="14357"/>
                    <a:pt x="13" y="14397"/>
                  </a:cubicBezTo>
                  <a:cubicBezTo>
                    <a:pt x="25" y="14443"/>
                    <a:pt x="56" y="14480"/>
                    <a:pt x="99" y="14480"/>
                  </a:cubicBezTo>
                  <a:cubicBezTo>
                    <a:pt x="106" y="14480"/>
                    <a:pt x="113" y="14479"/>
                    <a:pt x="120" y="14477"/>
                  </a:cubicBezTo>
                  <a:cubicBezTo>
                    <a:pt x="120" y="14477"/>
                    <a:pt x="147" y="14464"/>
                    <a:pt x="173" y="14464"/>
                  </a:cubicBezTo>
                  <a:cubicBezTo>
                    <a:pt x="200" y="14450"/>
                    <a:pt x="227" y="14450"/>
                    <a:pt x="254" y="14437"/>
                  </a:cubicBezTo>
                  <a:cubicBezTo>
                    <a:pt x="280" y="14437"/>
                    <a:pt x="307" y="14423"/>
                    <a:pt x="334" y="14397"/>
                  </a:cubicBezTo>
                  <a:cubicBezTo>
                    <a:pt x="468" y="14343"/>
                    <a:pt x="642" y="14236"/>
                    <a:pt x="842" y="14076"/>
                  </a:cubicBezTo>
                  <a:cubicBezTo>
                    <a:pt x="1043" y="13915"/>
                    <a:pt x="1257" y="13701"/>
                    <a:pt x="1484" y="13447"/>
                  </a:cubicBezTo>
                  <a:cubicBezTo>
                    <a:pt x="1712" y="13180"/>
                    <a:pt x="1953" y="12872"/>
                    <a:pt x="2180" y="12497"/>
                  </a:cubicBezTo>
                  <a:lnTo>
                    <a:pt x="2340" y="12217"/>
                  </a:lnTo>
                  <a:cubicBezTo>
                    <a:pt x="2394" y="12110"/>
                    <a:pt x="2435" y="12003"/>
                    <a:pt x="2474" y="11896"/>
                  </a:cubicBezTo>
                  <a:cubicBezTo>
                    <a:pt x="2554" y="11682"/>
                    <a:pt x="2635" y="11454"/>
                    <a:pt x="2729" y="11213"/>
                  </a:cubicBezTo>
                  <a:cubicBezTo>
                    <a:pt x="2768" y="11106"/>
                    <a:pt x="2795" y="10986"/>
                    <a:pt x="2836" y="10865"/>
                  </a:cubicBezTo>
                  <a:cubicBezTo>
                    <a:pt x="2863" y="10812"/>
                    <a:pt x="2875" y="10758"/>
                    <a:pt x="2902" y="10692"/>
                  </a:cubicBezTo>
                  <a:cubicBezTo>
                    <a:pt x="2916" y="10638"/>
                    <a:pt x="2943" y="10585"/>
                    <a:pt x="2956" y="10517"/>
                  </a:cubicBezTo>
                  <a:cubicBezTo>
                    <a:pt x="2996" y="10410"/>
                    <a:pt x="3063" y="10303"/>
                    <a:pt x="3116" y="10196"/>
                  </a:cubicBezTo>
                  <a:cubicBezTo>
                    <a:pt x="3170" y="10089"/>
                    <a:pt x="3237" y="9982"/>
                    <a:pt x="3304" y="9875"/>
                  </a:cubicBezTo>
                  <a:cubicBezTo>
                    <a:pt x="3344" y="9822"/>
                    <a:pt x="3371" y="9768"/>
                    <a:pt x="3411" y="9729"/>
                  </a:cubicBezTo>
                  <a:cubicBezTo>
                    <a:pt x="3451" y="9675"/>
                    <a:pt x="3491" y="9622"/>
                    <a:pt x="3531" y="9581"/>
                  </a:cubicBezTo>
                  <a:cubicBezTo>
                    <a:pt x="3612" y="9474"/>
                    <a:pt x="3692" y="9394"/>
                    <a:pt x="3785" y="9301"/>
                  </a:cubicBezTo>
                  <a:cubicBezTo>
                    <a:pt x="3972" y="9126"/>
                    <a:pt x="4174" y="8953"/>
                    <a:pt x="4361" y="8766"/>
                  </a:cubicBezTo>
                  <a:cubicBezTo>
                    <a:pt x="4414" y="8725"/>
                    <a:pt x="4468" y="8672"/>
                    <a:pt x="4507" y="8632"/>
                  </a:cubicBezTo>
                  <a:lnTo>
                    <a:pt x="4655" y="8484"/>
                  </a:lnTo>
                  <a:cubicBezTo>
                    <a:pt x="4762" y="8391"/>
                    <a:pt x="4882" y="8311"/>
                    <a:pt x="4989" y="8243"/>
                  </a:cubicBezTo>
                  <a:cubicBezTo>
                    <a:pt x="5217" y="8083"/>
                    <a:pt x="5458" y="7936"/>
                    <a:pt x="5698" y="7776"/>
                  </a:cubicBezTo>
                  <a:cubicBezTo>
                    <a:pt x="5925" y="7628"/>
                    <a:pt x="6180" y="7428"/>
                    <a:pt x="6367" y="7200"/>
                  </a:cubicBezTo>
                  <a:cubicBezTo>
                    <a:pt x="6554" y="6959"/>
                    <a:pt x="6688" y="6665"/>
                    <a:pt x="6769" y="6385"/>
                  </a:cubicBezTo>
                  <a:cubicBezTo>
                    <a:pt x="6902" y="5823"/>
                    <a:pt x="7022" y="5301"/>
                    <a:pt x="7063" y="4780"/>
                  </a:cubicBezTo>
                  <a:cubicBezTo>
                    <a:pt x="7076" y="4525"/>
                    <a:pt x="7076" y="4257"/>
                    <a:pt x="7102" y="4017"/>
                  </a:cubicBezTo>
                  <a:cubicBezTo>
                    <a:pt x="7116" y="3897"/>
                    <a:pt x="7143" y="3776"/>
                    <a:pt x="7170" y="3656"/>
                  </a:cubicBezTo>
                  <a:lnTo>
                    <a:pt x="7250" y="3294"/>
                  </a:lnTo>
                  <a:cubicBezTo>
                    <a:pt x="7370" y="2853"/>
                    <a:pt x="7557" y="2438"/>
                    <a:pt x="7758" y="2090"/>
                  </a:cubicBezTo>
                  <a:cubicBezTo>
                    <a:pt x="7958" y="1743"/>
                    <a:pt x="8186" y="1448"/>
                    <a:pt x="8400" y="1195"/>
                  </a:cubicBezTo>
                  <a:cubicBezTo>
                    <a:pt x="8614" y="954"/>
                    <a:pt x="8828" y="753"/>
                    <a:pt x="9002" y="606"/>
                  </a:cubicBezTo>
                  <a:cubicBezTo>
                    <a:pt x="9189" y="459"/>
                    <a:pt x="9350" y="351"/>
                    <a:pt x="9457" y="285"/>
                  </a:cubicBezTo>
                  <a:cubicBezTo>
                    <a:pt x="9510" y="244"/>
                    <a:pt x="9551" y="218"/>
                    <a:pt x="9578" y="205"/>
                  </a:cubicBezTo>
                  <a:cubicBezTo>
                    <a:pt x="9604" y="191"/>
                    <a:pt x="9617" y="178"/>
                    <a:pt x="9617" y="178"/>
                  </a:cubicBezTo>
                  <a:cubicBezTo>
                    <a:pt x="9658" y="164"/>
                    <a:pt x="9685" y="111"/>
                    <a:pt x="9671" y="57"/>
                  </a:cubicBezTo>
                  <a:cubicBezTo>
                    <a:pt x="9648" y="24"/>
                    <a:pt x="9608" y="0"/>
                    <a:pt x="9564" y="0"/>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3"/>
            <p:cNvSpPr/>
            <p:nvPr/>
          </p:nvSpPr>
          <p:spPr>
            <a:xfrm flipH="1">
              <a:off x="6839006" y="3996120"/>
              <a:ext cx="1293845" cy="588191"/>
            </a:xfrm>
            <a:custGeom>
              <a:avLst/>
              <a:gdLst/>
              <a:ahLst/>
              <a:cxnLst/>
              <a:rect l="l" t="t" r="r" b="b"/>
              <a:pathLst>
                <a:path w="21162" h="9620" extrusionOk="0">
                  <a:moveTo>
                    <a:pt x="4756" y="0"/>
                  </a:moveTo>
                  <a:cubicBezTo>
                    <a:pt x="3748" y="0"/>
                    <a:pt x="2875" y="608"/>
                    <a:pt x="2875" y="608"/>
                  </a:cubicBezTo>
                  <a:cubicBezTo>
                    <a:pt x="1324" y="1584"/>
                    <a:pt x="0" y="7764"/>
                    <a:pt x="1097" y="9021"/>
                  </a:cubicBezTo>
                  <a:cubicBezTo>
                    <a:pt x="1487" y="9474"/>
                    <a:pt x="4141" y="9619"/>
                    <a:pt x="7398" y="9619"/>
                  </a:cubicBezTo>
                  <a:cubicBezTo>
                    <a:pt x="13292" y="9619"/>
                    <a:pt x="21161" y="9142"/>
                    <a:pt x="21161" y="9142"/>
                  </a:cubicBezTo>
                  <a:cubicBezTo>
                    <a:pt x="20867" y="6494"/>
                    <a:pt x="15918" y="5677"/>
                    <a:pt x="15570" y="5624"/>
                  </a:cubicBezTo>
                  <a:cubicBezTo>
                    <a:pt x="15222" y="5570"/>
                    <a:pt x="14875" y="4059"/>
                    <a:pt x="13255" y="3430"/>
                  </a:cubicBezTo>
                  <a:cubicBezTo>
                    <a:pt x="12409" y="3105"/>
                    <a:pt x="11602" y="3009"/>
                    <a:pt x="10919" y="3009"/>
                  </a:cubicBezTo>
                  <a:cubicBezTo>
                    <a:pt x="10026" y="3009"/>
                    <a:pt x="9343" y="3173"/>
                    <a:pt x="9055" y="3203"/>
                  </a:cubicBezTo>
                  <a:cubicBezTo>
                    <a:pt x="9042" y="3204"/>
                    <a:pt x="9028" y="3205"/>
                    <a:pt x="9014" y="3205"/>
                  </a:cubicBezTo>
                  <a:cubicBezTo>
                    <a:pt x="8497" y="3205"/>
                    <a:pt x="7801" y="2239"/>
                    <a:pt x="6394" y="728"/>
                  </a:cubicBezTo>
                  <a:cubicBezTo>
                    <a:pt x="5886" y="178"/>
                    <a:pt x="5301" y="0"/>
                    <a:pt x="4756" y="0"/>
                  </a:cubicBezTo>
                  <a:close/>
                </a:path>
              </a:pathLst>
            </a:custGeom>
            <a:solidFill>
              <a:srgbClr val="E1D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3"/>
            <p:cNvSpPr/>
            <p:nvPr/>
          </p:nvSpPr>
          <p:spPr>
            <a:xfrm flipH="1">
              <a:off x="7236475" y="2850269"/>
              <a:ext cx="170153" cy="119595"/>
            </a:xfrm>
            <a:custGeom>
              <a:avLst/>
              <a:gdLst/>
              <a:ahLst/>
              <a:cxnLst/>
              <a:rect l="l" t="t" r="r" b="b"/>
              <a:pathLst>
                <a:path w="2783" h="1956" extrusionOk="0">
                  <a:moveTo>
                    <a:pt x="1556" y="1"/>
                  </a:moveTo>
                  <a:cubicBezTo>
                    <a:pt x="934" y="1"/>
                    <a:pt x="244" y="705"/>
                    <a:pt x="0" y="1933"/>
                  </a:cubicBezTo>
                  <a:cubicBezTo>
                    <a:pt x="0" y="1933"/>
                    <a:pt x="159" y="1955"/>
                    <a:pt x="397" y="1955"/>
                  </a:cubicBezTo>
                  <a:cubicBezTo>
                    <a:pt x="680" y="1955"/>
                    <a:pt x="1074" y="1924"/>
                    <a:pt x="1445" y="1785"/>
                  </a:cubicBezTo>
                  <a:cubicBezTo>
                    <a:pt x="2167" y="1491"/>
                    <a:pt x="2782" y="822"/>
                    <a:pt x="2114" y="221"/>
                  </a:cubicBezTo>
                  <a:cubicBezTo>
                    <a:pt x="1946" y="72"/>
                    <a:pt x="1754" y="1"/>
                    <a:pt x="1556" y="1"/>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3"/>
            <p:cNvSpPr/>
            <p:nvPr/>
          </p:nvSpPr>
          <p:spPr>
            <a:xfrm flipH="1">
              <a:off x="7449303" y="2942470"/>
              <a:ext cx="90671" cy="112380"/>
            </a:xfrm>
            <a:custGeom>
              <a:avLst/>
              <a:gdLst/>
              <a:ahLst/>
              <a:cxnLst/>
              <a:rect l="l" t="t" r="r" b="b"/>
              <a:pathLst>
                <a:path w="1483" h="1838" extrusionOk="0">
                  <a:moveTo>
                    <a:pt x="730" y="0"/>
                  </a:moveTo>
                  <a:cubicBezTo>
                    <a:pt x="698" y="0"/>
                    <a:pt x="665" y="3"/>
                    <a:pt x="630" y="10"/>
                  </a:cubicBezTo>
                  <a:cubicBezTo>
                    <a:pt x="188" y="90"/>
                    <a:pt x="0" y="652"/>
                    <a:pt x="148" y="1121"/>
                  </a:cubicBezTo>
                  <a:cubicBezTo>
                    <a:pt x="258" y="1513"/>
                    <a:pt x="615" y="1838"/>
                    <a:pt x="901" y="1838"/>
                  </a:cubicBezTo>
                  <a:cubicBezTo>
                    <a:pt x="927" y="1838"/>
                    <a:pt x="953" y="1835"/>
                    <a:pt x="977" y="1829"/>
                  </a:cubicBezTo>
                  <a:cubicBezTo>
                    <a:pt x="1285" y="1752"/>
                    <a:pt x="1482" y="0"/>
                    <a:pt x="730" y="0"/>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3"/>
            <p:cNvSpPr/>
            <p:nvPr/>
          </p:nvSpPr>
          <p:spPr>
            <a:xfrm flipH="1">
              <a:off x="7537590" y="3101132"/>
              <a:ext cx="89876" cy="111891"/>
            </a:xfrm>
            <a:custGeom>
              <a:avLst/>
              <a:gdLst/>
              <a:ahLst/>
              <a:cxnLst/>
              <a:rect l="l" t="t" r="r" b="b"/>
              <a:pathLst>
                <a:path w="1470" h="1830" extrusionOk="0">
                  <a:moveTo>
                    <a:pt x="726" y="1"/>
                  </a:moveTo>
                  <a:cubicBezTo>
                    <a:pt x="695" y="1"/>
                    <a:pt x="663" y="4"/>
                    <a:pt x="629" y="10"/>
                  </a:cubicBezTo>
                  <a:cubicBezTo>
                    <a:pt x="174" y="90"/>
                    <a:pt x="1" y="652"/>
                    <a:pt x="134" y="1121"/>
                  </a:cubicBezTo>
                  <a:cubicBezTo>
                    <a:pt x="265" y="1539"/>
                    <a:pt x="740" y="1830"/>
                    <a:pt x="962" y="1830"/>
                  </a:cubicBezTo>
                  <a:cubicBezTo>
                    <a:pt x="967" y="1830"/>
                    <a:pt x="972" y="1829"/>
                    <a:pt x="977" y="1829"/>
                  </a:cubicBezTo>
                  <a:cubicBezTo>
                    <a:pt x="1285" y="1791"/>
                    <a:pt x="1470" y="1"/>
                    <a:pt x="726" y="1"/>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3"/>
            <p:cNvSpPr/>
            <p:nvPr/>
          </p:nvSpPr>
          <p:spPr>
            <a:xfrm flipH="1">
              <a:off x="7536673" y="3500018"/>
              <a:ext cx="121974" cy="83215"/>
            </a:xfrm>
            <a:custGeom>
              <a:avLst/>
              <a:gdLst/>
              <a:ahLst/>
              <a:cxnLst/>
              <a:rect l="l" t="t" r="r" b="b"/>
              <a:pathLst>
                <a:path w="1995" h="1361" extrusionOk="0">
                  <a:moveTo>
                    <a:pt x="1405" y="1"/>
                  </a:moveTo>
                  <a:cubicBezTo>
                    <a:pt x="838" y="1"/>
                    <a:pt x="0" y="852"/>
                    <a:pt x="136" y="1071"/>
                  </a:cubicBezTo>
                  <a:cubicBezTo>
                    <a:pt x="218" y="1204"/>
                    <a:pt x="551" y="1360"/>
                    <a:pt x="895" y="1360"/>
                  </a:cubicBezTo>
                  <a:cubicBezTo>
                    <a:pt x="1000" y="1360"/>
                    <a:pt x="1106" y="1346"/>
                    <a:pt x="1206" y="1312"/>
                  </a:cubicBezTo>
                  <a:cubicBezTo>
                    <a:pt x="1661" y="1137"/>
                    <a:pt x="1995" y="656"/>
                    <a:pt x="1795" y="241"/>
                  </a:cubicBezTo>
                  <a:cubicBezTo>
                    <a:pt x="1706" y="70"/>
                    <a:pt x="1566" y="1"/>
                    <a:pt x="1405"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3"/>
            <p:cNvSpPr/>
            <p:nvPr/>
          </p:nvSpPr>
          <p:spPr>
            <a:xfrm flipH="1">
              <a:off x="7599158" y="3313659"/>
              <a:ext cx="89692" cy="109323"/>
            </a:xfrm>
            <a:custGeom>
              <a:avLst/>
              <a:gdLst/>
              <a:ahLst/>
              <a:cxnLst/>
              <a:rect l="l" t="t" r="r" b="b"/>
              <a:pathLst>
                <a:path w="1467" h="1788" extrusionOk="0">
                  <a:moveTo>
                    <a:pt x="746" y="1"/>
                  </a:moveTo>
                  <a:cubicBezTo>
                    <a:pt x="710" y="1"/>
                    <a:pt x="671" y="4"/>
                    <a:pt x="630" y="12"/>
                  </a:cubicBezTo>
                  <a:cubicBezTo>
                    <a:pt x="175" y="92"/>
                    <a:pt x="1" y="654"/>
                    <a:pt x="135" y="1123"/>
                  </a:cubicBezTo>
                  <a:cubicBezTo>
                    <a:pt x="244" y="1473"/>
                    <a:pt x="712" y="1787"/>
                    <a:pt x="922" y="1787"/>
                  </a:cubicBezTo>
                  <a:cubicBezTo>
                    <a:pt x="969" y="1787"/>
                    <a:pt x="1003" y="1772"/>
                    <a:pt x="1017" y="1738"/>
                  </a:cubicBezTo>
                  <a:cubicBezTo>
                    <a:pt x="1145" y="1470"/>
                    <a:pt x="1467" y="1"/>
                    <a:pt x="746" y="1"/>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3"/>
            <p:cNvSpPr/>
            <p:nvPr/>
          </p:nvSpPr>
          <p:spPr>
            <a:xfrm flipH="1">
              <a:off x="7334605" y="3001655"/>
              <a:ext cx="143251" cy="74716"/>
            </a:xfrm>
            <a:custGeom>
              <a:avLst/>
              <a:gdLst/>
              <a:ahLst/>
              <a:cxnLst/>
              <a:rect l="l" t="t" r="r" b="b"/>
              <a:pathLst>
                <a:path w="2343" h="1222" extrusionOk="0">
                  <a:moveTo>
                    <a:pt x="1410" y="0"/>
                  </a:moveTo>
                  <a:cubicBezTo>
                    <a:pt x="1204" y="0"/>
                    <a:pt x="1000" y="65"/>
                    <a:pt x="857" y="139"/>
                  </a:cubicBezTo>
                  <a:cubicBezTo>
                    <a:pt x="336" y="433"/>
                    <a:pt x="1" y="902"/>
                    <a:pt x="1" y="902"/>
                  </a:cubicBezTo>
                  <a:cubicBezTo>
                    <a:pt x="1" y="902"/>
                    <a:pt x="472" y="1222"/>
                    <a:pt x="1005" y="1222"/>
                  </a:cubicBezTo>
                  <a:cubicBezTo>
                    <a:pt x="1089" y="1222"/>
                    <a:pt x="1173" y="1214"/>
                    <a:pt x="1258" y="1196"/>
                  </a:cubicBezTo>
                  <a:cubicBezTo>
                    <a:pt x="1888" y="1062"/>
                    <a:pt x="2342" y="647"/>
                    <a:pt x="1968" y="233"/>
                  </a:cubicBezTo>
                  <a:cubicBezTo>
                    <a:pt x="1816" y="61"/>
                    <a:pt x="1612" y="0"/>
                    <a:pt x="1410" y="0"/>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3"/>
            <p:cNvSpPr/>
            <p:nvPr/>
          </p:nvSpPr>
          <p:spPr>
            <a:xfrm flipH="1">
              <a:off x="7421301" y="3150779"/>
              <a:ext cx="140744" cy="77834"/>
            </a:xfrm>
            <a:custGeom>
              <a:avLst/>
              <a:gdLst/>
              <a:ahLst/>
              <a:cxnLst/>
              <a:rect l="l" t="t" r="r" b="b"/>
              <a:pathLst>
                <a:path w="2302" h="1273" extrusionOk="0">
                  <a:moveTo>
                    <a:pt x="1411" y="1"/>
                  </a:moveTo>
                  <a:cubicBezTo>
                    <a:pt x="1169" y="1"/>
                    <a:pt x="926" y="99"/>
                    <a:pt x="777" y="202"/>
                  </a:cubicBezTo>
                  <a:cubicBezTo>
                    <a:pt x="281" y="549"/>
                    <a:pt x="1" y="1044"/>
                    <a:pt x="1" y="1044"/>
                  </a:cubicBezTo>
                  <a:cubicBezTo>
                    <a:pt x="1" y="1044"/>
                    <a:pt x="423" y="1272"/>
                    <a:pt x="905" y="1272"/>
                  </a:cubicBezTo>
                  <a:cubicBezTo>
                    <a:pt x="1030" y="1272"/>
                    <a:pt x="1158" y="1257"/>
                    <a:pt x="1285" y="1218"/>
                  </a:cubicBezTo>
                  <a:cubicBezTo>
                    <a:pt x="1900" y="1017"/>
                    <a:pt x="2301" y="549"/>
                    <a:pt x="1886" y="175"/>
                  </a:cubicBezTo>
                  <a:cubicBezTo>
                    <a:pt x="1749" y="48"/>
                    <a:pt x="1580" y="1"/>
                    <a:pt x="1411" y="1"/>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3"/>
            <p:cNvSpPr/>
            <p:nvPr/>
          </p:nvSpPr>
          <p:spPr>
            <a:xfrm flipH="1">
              <a:off x="7490879" y="3349366"/>
              <a:ext cx="135792" cy="90674"/>
            </a:xfrm>
            <a:custGeom>
              <a:avLst/>
              <a:gdLst/>
              <a:ahLst/>
              <a:cxnLst/>
              <a:rect l="l" t="t" r="r" b="b"/>
              <a:pathLst>
                <a:path w="2221" h="1483" extrusionOk="0">
                  <a:moveTo>
                    <a:pt x="1358" y="0"/>
                  </a:moveTo>
                  <a:cubicBezTo>
                    <a:pt x="1070" y="0"/>
                    <a:pt x="813" y="142"/>
                    <a:pt x="643" y="284"/>
                  </a:cubicBezTo>
                  <a:cubicBezTo>
                    <a:pt x="268" y="605"/>
                    <a:pt x="0" y="1434"/>
                    <a:pt x="0" y="1434"/>
                  </a:cubicBezTo>
                  <a:cubicBezTo>
                    <a:pt x="0" y="1434"/>
                    <a:pt x="237" y="1483"/>
                    <a:pt x="539" y="1483"/>
                  </a:cubicBezTo>
                  <a:cubicBezTo>
                    <a:pt x="830" y="1483"/>
                    <a:pt x="1183" y="1438"/>
                    <a:pt x="1445" y="1261"/>
                  </a:cubicBezTo>
                  <a:cubicBezTo>
                    <a:pt x="1980" y="886"/>
                    <a:pt x="2221" y="325"/>
                    <a:pt x="1727" y="84"/>
                  </a:cubicBezTo>
                  <a:cubicBezTo>
                    <a:pt x="1601" y="25"/>
                    <a:pt x="1477" y="0"/>
                    <a:pt x="1358" y="0"/>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3"/>
            <p:cNvSpPr/>
            <p:nvPr/>
          </p:nvSpPr>
          <p:spPr>
            <a:xfrm flipH="1">
              <a:off x="7339496" y="2922660"/>
              <a:ext cx="379557" cy="1121292"/>
            </a:xfrm>
            <a:custGeom>
              <a:avLst/>
              <a:gdLst/>
              <a:ahLst/>
              <a:cxnLst/>
              <a:rect l="l" t="t" r="r" b="b"/>
              <a:pathLst>
                <a:path w="6208" h="18339" extrusionOk="0">
                  <a:moveTo>
                    <a:pt x="6140" y="0"/>
                  </a:moveTo>
                  <a:cubicBezTo>
                    <a:pt x="6140" y="0"/>
                    <a:pt x="6113" y="0"/>
                    <a:pt x="6073" y="13"/>
                  </a:cubicBezTo>
                  <a:cubicBezTo>
                    <a:pt x="6033" y="27"/>
                    <a:pt x="5979" y="54"/>
                    <a:pt x="5913" y="80"/>
                  </a:cubicBezTo>
                  <a:cubicBezTo>
                    <a:pt x="5845" y="120"/>
                    <a:pt x="5765" y="161"/>
                    <a:pt x="5672" y="214"/>
                  </a:cubicBezTo>
                  <a:cubicBezTo>
                    <a:pt x="5578" y="268"/>
                    <a:pt x="5471" y="348"/>
                    <a:pt x="5364" y="428"/>
                  </a:cubicBezTo>
                  <a:cubicBezTo>
                    <a:pt x="5150" y="601"/>
                    <a:pt x="4896" y="815"/>
                    <a:pt x="4642" y="1110"/>
                  </a:cubicBezTo>
                  <a:cubicBezTo>
                    <a:pt x="4575" y="1177"/>
                    <a:pt x="4508" y="1244"/>
                    <a:pt x="4441" y="1324"/>
                  </a:cubicBezTo>
                  <a:lnTo>
                    <a:pt x="4240" y="1565"/>
                  </a:lnTo>
                  <a:cubicBezTo>
                    <a:pt x="4106" y="1739"/>
                    <a:pt x="3960" y="1912"/>
                    <a:pt x="3826" y="2100"/>
                  </a:cubicBezTo>
                  <a:cubicBezTo>
                    <a:pt x="3692" y="2301"/>
                    <a:pt x="3571" y="2501"/>
                    <a:pt x="3452" y="2715"/>
                  </a:cubicBezTo>
                  <a:cubicBezTo>
                    <a:pt x="3384" y="2822"/>
                    <a:pt x="3318" y="2943"/>
                    <a:pt x="3250" y="3050"/>
                  </a:cubicBezTo>
                  <a:cubicBezTo>
                    <a:pt x="3184" y="3170"/>
                    <a:pt x="3131" y="3291"/>
                    <a:pt x="3063" y="3398"/>
                  </a:cubicBezTo>
                  <a:cubicBezTo>
                    <a:pt x="2809" y="3879"/>
                    <a:pt x="2582" y="4400"/>
                    <a:pt x="2368" y="4935"/>
                  </a:cubicBezTo>
                  <a:cubicBezTo>
                    <a:pt x="2314" y="5083"/>
                    <a:pt x="2261" y="5217"/>
                    <a:pt x="2207" y="5351"/>
                  </a:cubicBezTo>
                  <a:cubicBezTo>
                    <a:pt x="2167" y="5497"/>
                    <a:pt x="2114" y="5631"/>
                    <a:pt x="2060" y="5779"/>
                  </a:cubicBezTo>
                  <a:cubicBezTo>
                    <a:pt x="2007" y="5925"/>
                    <a:pt x="1966" y="6059"/>
                    <a:pt x="1927" y="6207"/>
                  </a:cubicBezTo>
                  <a:lnTo>
                    <a:pt x="1806" y="6648"/>
                  </a:lnTo>
                  <a:cubicBezTo>
                    <a:pt x="1699" y="7263"/>
                    <a:pt x="1538" y="7851"/>
                    <a:pt x="1378" y="8454"/>
                  </a:cubicBezTo>
                  <a:cubicBezTo>
                    <a:pt x="1297" y="8761"/>
                    <a:pt x="1231" y="9055"/>
                    <a:pt x="1164" y="9363"/>
                  </a:cubicBezTo>
                  <a:cubicBezTo>
                    <a:pt x="1097" y="9671"/>
                    <a:pt x="1044" y="9965"/>
                    <a:pt x="976" y="10273"/>
                  </a:cubicBezTo>
                  <a:cubicBezTo>
                    <a:pt x="869" y="10862"/>
                    <a:pt x="723" y="11450"/>
                    <a:pt x="655" y="12039"/>
                  </a:cubicBezTo>
                  <a:cubicBezTo>
                    <a:pt x="629" y="12319"/>
                    <a:pt x="602" y="12613"/>
                    <a:pt x="575" y="12881"/>
                  </a:cubicBezTo>
                  <a:cubicBezTo>
                    <a:pt x="562" y="13162"/>
                    <a:pt x="509" y="13443"/>
                    <a:pt x="482" y="13697"/>
                  </a:cubicBezTo>
                  <a:cubicBezTo>
                    <a:pt x="402" y="14232"/>
                    <a:pt x="334" y="14727"/>
                    <a:pt x="268" y="15182"/>
                  </a:cubicBezTo>
                  <a:cubicBezTo>
                    <a:pt x="214" y="15650"/>
                    <a:pt x="161" y="16078"/>
                    <a:pt x="134" y="16453"/>
                  </a:cubicBezTo>
                  <a:cubicBezTo>
                    <a:pt x="94" y="16827"/>
                    <a:pt x="67" y="17148"/>
                    <a:pt x="40" y="17429"/>
                  </a:cubicBezTo>
                  <a:cubicBezTo>
                    <a:pt x="27" y="17696"/>
                    <a:pt x="13" y="17910"/>
                    <a:pt x="0" y="18058"/>
                  </a:cubicBezTo>
                  <a:lnTo>
                    <a:pt x="0" y="18272"/>
                  </a:lnTo>
                  <a:cubicBezTo>
                    <a:pt x="0" y="18312"/>
                    <a:pt x="13" y="18338"/>
                    <a:pt x="40" y="18338"/>
                  </a:cubicBezTo>
                  <a:cubicBezTo>
                    <a:pt x="81" y="18338"/>
                    <a:pt x="107" y="18312"/>
                    <a:pt x="107" y="18285"/>
                  </a:cubicBezTo>
                  <a:cubicBezTo>
                    <a:pt x="107" y="18285"/>
                    <a:pt x="147" y="17978"/>
                    <a:pt x="201" y="17443"/>
                  </a:cubicBezTo>
                  <a:cubicBezTo>
                    <a:pt x="241" y="17175"/>
                    <a:pt x="281" y="16840"/>
                    <a:pt x="322" y="16466"/>
                  </a:cubicBezTo>
                  <a:cubicBezTo>
                    <a:pt x="361" y="16091"/>
                    <a:pt x="402" y="15677"/>
                    <a:pt x="455" y="15208"/>
                  </a:cubicBezTo>
                  <a:cubicBezTo>
                    <a:pt x="509" y="14754"/>
                    <a:pt x="562" y="14245"/>
                    <a:pt x="629" y="13724"/>
                  </a:cubicBezTo>
                  <a:cubicBezTo>
                    <a:pt x="669" y="13457"/>
                    <a:pt x="709" y="13189"/>
                    <a:pt x="762" y="12908"/>
                  </a:cubicBezTo>
                  <a:cubicBezTo>
                    <a:pt x="830" y="12640"/>
                    <a:pt x="883" y="12360"/>
                    <a:pt x="950" y="12078"/>
                  </a:cubicBezTo>
                  <a:cubicBezTo>
                    <a:pt x="1071" y="11504"/>
                    <a:pt x="1124" y="10915"/>
                    <a:pt x="1231" y="10313"/>
                  </a:cubicBezTo>
                  <a:cubicBezTo>
                    <a:pt x="1338" y="9711"/>
                    <a:pt x="1458" y="9109"/>
                    <a:pt x="1579" y="8507"/>
                  </a:cubicBezTo>
                  <a:cubicBezTo>
                    <a:pt x="1699" y="7892"/>
                    <a:pt x="1820" y="7290"/>
                    <a:pt x="2047" y="6715"/>
                  </a:cubicBezTo>
                  <a:cubicBezTo>
                    <a:pt x="2234" y="6139"/>
                    <a:pt x="2381" y="5565"/>
                    <a:pt x="2582" y="5016"/>
                  </a:cubicBezTo>
                  <a:cubicBezTo>
                    <a:pt x="2769" y="4481"/>
                    <a:pt x="2983" y="3959"/>
                    <a:pt x="3224" y="3491"/>
                  </a:cubicBezTo>
                  <a:cubicBezTo>
                    <a:pt x="3291" y="3384"/>
                    <a:pt x="3357" y="3264"/>
                    <a:pt x="3425" y="3157"/>
                  </a:cubicBezTo>
                  <a:cubicBezTo>
                    <a:pt x="3491" y="3063"/>
                    <a:pt x="3571" y="2956"/>
                    <a:pt x="3652" y="2849"/>
                  </a:cubicBezTo>
                  <a:cubicBezTo>
                    <a:pt x="3785" y="2649"/>
                    <a:pt x="3933" y="2447"/>
                    <a:pt x="4053" y="2260"/>
                  </a:cubicBezTo>
                  <a:cubicBezTo>
                    <a:pt x="4201" y="2073"/>
                    <a:pt x="4320" y="1900"/>
                    <a:pt x="4441" y="1725"/>
                  </a:cubicBezTo>
                  <a:cubicBezTo>
                    <a:pt x="4508" y="1645"/>
                    <a:pt x="4561" y="1565"/>
                    <a:pt x="4629" y="1484"/>
                  </a:cubicBezTo>
                  <a:cubicBezTo>
                    <a:pt x="4695" y="1404"/>
                    <a:pt x="4762" y="1338"/>
                    <a:pt x="4816" y="1270"/>
                  </a:cubicBezTo>
                  <a:cubicBezTo>
                    <a:pt x="5057" y="976"/>
                    <a:pt x="5284" y="749"/>
                    <a:pt x="5485" y="575"/>
                  </a:cubicBezTo>
                  <a:cubicBezTo>
                    <a:pt x="5592" y="494"/>
                    <a:pt x="5672" y="414"/>
                    <a:pt x="5752" y="348"/>
                  </a:cubicBezTo>
                  <a:cubicBezTo>
                    <a:pt x="5845" y="294"/>
                    <a:pt x="5913" y="241"/>
                    <a:pt x="5966" y="200"/>
                  </a:cubicBezTo>
                  <a:cubicBezTo>
                    <a:pt x="6033" y="173"/>
                    <a:pt x="6086" y="147"/>
                    <a:pt x="6113" y="134"/>
                  </a:cubicBezTo>
                  <a:cubicBezTo>
                    <a:pt x="6140" y="120"/>
                    <a:pt x="6154" y="107"/>
                    <a:pt x="6154" y="107"/>
                  </a:cubicBezTo>
                  <a:lnTo>
                    <a:pt x="6166" y="107"/>
                  </a:lnTo>
                  <a:cubicBezTo>
                    <a:pt x="6193" y="93"/>
                    <a:pt x="6207" y="66"/>
                    <a:pt x="6207" y="40"/>
                  </a:cubicBezTo>
                  <a:cubicBezTo>
                    <a:pt x="6193" y="13"/>
                    <a:pt x="6166" y="0"/>
                    <a:pt x="6140" y="0"/>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3"/>
            <p:cNvSpPr/>
            <p:nvPr/>
          </p:nvSpPr>
          <p:spPr>
            <a:xfrm flipH="1">
              <a:off x="7638839" y="3051241"/>
              <a:ext cx="557047" cy="1337064"/>
            </a:xfrm>
            <a:custGeom>
              <a:avLst/>
              <a:gdLst/>
              <a:ahLst/>
              <a:cxnLst/>
              <a:rect l="l" t="t" r="r" b="b"/>
              <a:pathLst>
                <a:path w="9111" h="21868" extrusionOk="0">
                  <a:moveTo>
                    <a:pt x="7145" y="1"/>
                  </a:moveTo>
                  <a:cubicBezTo>
                    <a:pt x="5728" y="1"/>
                    <a:pt x="4054" y="2560"/>
                    <a:pt x="3104" y="3822"/>
                  </a:cubicBezTo>
                  <a:cubicBezTo>
                    <a:pt x="1486" y="5976"/>
                    <a:pt x="2863" y="9066"/>
                    <a:pt x="2569" y="9735"/>
                  </a:cubicBezTo>
                  <a:cubicBezTo>
                    <a:pt x="2275" y="10390"/>
                    <a:pt x="1620" y="9868"/>
                    <a:pt x="1204" y="10444"/>
                  </a:cubicBezTo>
                  <a:cubicBezTo>
                    <a:pt x="1" y="12129"/>
                    <a:pt x="2408" y="14698"/>
                    <a:pt x="2181" y="15513"/>
                  </a:cubicBezTo>
                  <a:cubicBezTo>
                    <a:pt x="1967" y="16342"/>
                    <a:pt x="1834" y="15433"/>
                    <a:pt x="990" y="17172"/>
                  </a:cubicBezTo>
                  <a:cubicBezTo>
                    <a:pt x="148" y="18925"/>
                    <a:pt x="2382" y="20944"/>
                    <a:pt x="2382" y="20944"/>
                  </a:cubicBezTo>
                  <a:cubicBezTo>
                    <a:pt x="3305" y="21613"/>
                    <a:pt x="3906" y="21867"/>
                    <a:pt x="3906" y="21867"/>
                  </a:cubicBezTo>
                  <a:cubicBezTo>
                    <a:pt x="6703" y="20650"/>
                    <a:pt x="6515" y="18349"/>
                    <a:pt x="6341" y="17614"/>
                  </a:cubicBezTo>
                  <a:cubicBezTo>
                    <a:pt x="6168" y="16877"/>
                    <a:pt x="6810" y="16249"/>
                    <a:pt x="7452" y="14871"/>
                  </a:cubicBezTo>
                  <a:cubicBezTo>
                    <a:pt x="8094" y="13480"/>
                    <a:pt x="7104" y="12584"/>
                    <a:pt x="6917" y="11728"/>
                  </a:cubicBezTo>
                  <a:cubicBezTo>
                    <a:pt x="6729" y="10872"/>
                    <a:pt x="7652" y="10805"/>
                    <a:pt x="8080" y="9615"/>
                  </a:cubicBezTo>
                  <a:cubicBezTo>
                    <a:pt x="8508" y="8424"/>
                    <a:pt x="7452" y="6832"/>
                    <a:pt x="7318" y="5855"/>
                  </a:cubicBezTo>
                  <a:cubicBezTo>
                    <a:pt x="7184" y="4879"/>
                    <a:pt x="9110" y="799"/>
                    <a:pt x="7612" y="104"/>
                  </a:cubicBezTo>
                  <a:cubicBezTo>
                    <a:pt x="7461" y="33"/>
                    <a:pt x="7304" y="1"/>
                    <a:pt x="7145" y="1"/>
                  </a:cubicBezTo>
                  <a:close/>
                </a:path>
              </a:pathLst>
            </a:custGeom>
            <a:solidFill>
              <a:srgbClr val="87C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3"/>
            <p:cNvSpPr/>
            <p:nvPr/>
          </p:nvSpPr>
          <p:spPr>
            <a:xfrm flipH="1">
              <a:off x="7800004" y="3158666"/>
              <a:ext cx="176695" cy="1232877"/>
            </a:xfrm>
            <a:custGeom>
              <a:avLst/>
              <a:gdLst/>
              <a:ahLst/>
              <a:cxnLst/>
              <a:rect l="l" t="t" r="r" b="b"/>
              <a:pathLst>
                <a:path w="2890" h="20164" extrusionOk="0">
                  <a:moveTo>
                    <a:pt x="2829" y="0"/>
                  </a:moveTo>
                  <a:cubicBezTo>
                    <a:pt x="2810" y="0"/>
                    <a:pt x="2793" y="12"/>
                    <a:pt x="2783" y="32"/>
                  </a:cubicBezTo>
                  <a:lnTo>
                    <a:pt x="2676" y="246"/>
                  </a:lnTo>
                  <a:cubicBezTo>
                    <a:pt x="2622" y="380"/>
                    <a:pt x="2529" y="581"/>
                    <a:pt x="2435" y="849"/>
                  </a:cubicBezTo>
                  <a:cubicBezTo>
                    <a:pt x="2328" y="1102"/>
                    <a:pt x="2208" y="1423"/>
                    <a:pt x="2087" y="1798"/>
                  </a:cubicBezTo>
                  <a:cubicBezTo>
                    <a:pt x="1953" y="2159"/>
                    <a:pt x="1833" y="2587"/>
                    <a:pt x="1700" y="3042"/>
                  </a:cubicBezTo>
                  <a:cubicBezTo>
                    <a:pt x="1632" y="3269"/>
                    <a:pt x="1579" y="3510"/>
                    <a:pt x="1512" y="3765"/>
                  </a:cubicBezTo>
                  <a:cubicBezTo>
                    <a:pt x="1459" y="4018"/>
                    <a:pt x="1379" y="4273"/>
                    <a:pt x="1325" y="4540"/>
                  </a:cubicBezTo>
                  <a:cubicBezTo>
                    <a:pt x="1258" y="4808"/>
                    <a:pt x="1204" y="5088"/>
                    <a:pt x="1111" y="5356"/>
                  </a:cubicBezTo>
                  <a:cubicBezTo>
                    <a:pt x="1071" y="5503"/>
                    <a:pt x="1044" y="5637"/>
                    <a:pt x="1004" y="5784"/>
                  </a:cubicBezTo>
                  <a:cubicBezTo>
                    <a:pt x="963" y="5918"/>
                    <a:pt x="924" y="6065"/>
                    <a:pt x="883" y="6212"/>
                  </a:cubicBezTo>
                  <a:cubicBezTo>
                    <a:pt x="817" y="6506"/>
                    <a:pt x="749" y="6800"/>
                    <a:pt x="710" y="7109"/>
                  </a:cubicBezTo>
                  <a:cubicBezTo>
                    <a:pt x="669" y="7416"/>
                    <a:pt x="630" y="7724"/>
                    <a:pt x="576" y="8031"/>
                  </a:cubicBezTo>
                  <a:cubicBezTo>
                    <a:pt x="562" y="8192"/>
                    <a:pt x="523" y="8339"/>
                    <a:pt x="509" y="8500"/>
                  </a:cubicBezTo>
                  <a:cubicBezTo>
                    <a:pt x="482" y="8660"/>
                    <a:pt x="469" y="8821"/>
                    <a:pt x="455" y="8967"/>
                  </a:cubicBezTo>
                  <a:cubicBezTo>
                    <a:pt x="416" y="9288"/>
                    <a:pt x="375" y="9609"/>
                    <a:pt x="335" y="9918"/>
                  </a:cubicBezTo>
                  <a:cubicBezTo>
                    <a:pt x="295" y="10560"/>
                    <a:pt x="255" y="11202"/>
                    <a:pt x="134" y="11817"/>
                  </a:cubicBezTo>
                  <a:cubicBezTo>
                    <a:pt x="107" y="12124"/>
                    <a:pt x="95" y="12445"/>
                    <a:pt x="81" y="12753"/>
                  </a:cubicBezTo>
                  <a:cubicBezTo>
                    <a:pt x="68" y="13061"/>
                    <a:pt x="54" y="13355"/>
                    <a:pt x="41" y="13663"/>
                  </a:cubicBezTo>
                  <a:cubicBezTo>
                    <a:pt x="41" y="14252"/>
                    <a:pt x="41" y="14840"/>
                    <a:pt x="27" y="15388"/>
                  </a:cubicBezTo>
                  <a:cubicBezTo>
                    <a:pt x="27" y="15522"/>
                    <a:pt x="14" y="15655"/>
                    <a:pt x="14" y="15789"/>
                  </a:cubicBezTo>
                  <a:lnTo>
                    <a:pt x="14" y="16178"/>
                  </a:lnTo>
                  <a:cubicBezTo>
                    <a:pt x="0" y="16445"/>
                    <a:pt x="0" y="16686"/>
                    <a:pt x="0" y="16927"/>
                  </a:cubicBezTo>
                  <a:cubicBezTo>
                    <a:pt x="14" y="17168"/>
                    <a:pt x="27" y="17394"/>
                    <a:pt x="27" y="17622"/>
                  </a:cubicBezTo>
                  <a:cubicBezTo>
                    <a:pt x="41" y="17729"/>
                    <a:pt x="41" y="17836"/>
                    <a:pt x="54" y="17929"/>
                  </a:cubicBezTo>
                  <a:cubicBezTo>
                    <a:pt x="54" y="18036"/>
                    <a:pt x="68" y="18143"/>
                    <a:pt x="68" y="18238"/>
                  </a:cubicBezTo>
                  <a:cubicBezTo>
                    <a:pt x="107" y="18625"/>
                    <a:pt x="134" y="18960"/>
                    <a:pt x="161" y="19240"/>
                  </a:cubicBezTo>
                  <a:cubicBezTo>
                    <a:pt x="228" y="19789"/>
                    <a:pt x="268" y="20110"/>
                    <a:pt x="268" y="20110"/>
                  </a:cubicBezTo>
                  <a:cubicBezTo>
                    <a:pt x="268" y="20137"/>
                    <a:pt x="295" y="20164"/>
                    <a:pt x="321" y="20164"/>
                  </a:cubicBezTo>
                  <a:cubicBezTo>
                    <a:pt x="348" y="20164"/>
                    <a:pt x="375" y="20137"/>
                    <a:pt x="375" y="20096"/>
                  </a:cubicBezTo>
                  <a:cubicBezTo>
                    <a:pt x="375" y="20096"/>
                    <a:pt x="375" y="19775"/>
                    <a:pt x="362" y="19227"/>
                  </a:cubicBezTo>
                  <a:cubicBezTo>
                    <a:pt x="348" y="18946"/>
                    <a:pt x="335" y="18612"/>
                    <a:pt x="321" y="18224"/>
                  </a:cubicBezTo>
                  <a:cubicBezTo>
                    <a:pt x="282" y="17836"/>
                    <a:pt x="295" y="17394"/>
                    <a:pt x="282" y="16927"/>
                  </a:cubicBezTo>
                  <a:cubicBezTo>
                    <a:pt x="282" y="16686"/>
                    <a:pt x="268" y="16431"/>
                    <a:pt x="241" y="16178"/>
                  </a:cubicBezTo>
                  <a:cubicBezTo>
                    <a:pt x="241" y="16057"/>
                    <a:pt x="228" y="15923"/>
                    <a:pt x="214" y="15789"/>
                  </a:cubicBezTo>
                  <a:lnTo>
                    <a:pt x="214" y="15388"/>
                  </a:lnTo>
                  <a:cubicBezTo>
                    <a:pt x="228" y="14840"/>
                    <a:pt x="241" y="14264"/>
                    <a:pt x="268" y="13663"/>
                  </a:cubicBezTo>
                  <a:cubicBezTo>
                    <a:pt x="295" y="13369"/>
                    <a:pt x="309" y="13074"/>
                    <a:pt x="335" y="12766"/>
                  </a:cubicBezTo>
                  <a:cubicBezTo>
                    <a:pt x="362" y="12459"/>
                    <a:pt x="375" y="12151"/>
                    <a:pt x="375" y="11830"/>
                  </a:cubicBezTo>
                  <a:cubicBezTo>
                    <a:pt x="389" y="11683"/>
                    <a:pt x="389" y="11523"/>
                    <a:pt x="389" y="11362"/>
                  </a:cubicBezTo>
                  <a:cubicBezTo>
                    <a:pt x="402" y="11202"/>
                    <a:pt x="416" y="11054"/>
                    <a:pt x="428" y="10894"/>
                  </a:cubicBezTo>
                  <a:cubicBezTo>
                    <a:pt x="442" y="10733"/>
                    <a:pt x="455" y="10573"/>
                    <a:pt x="482" y="10412"/>
                  </a:cubicBezTo>
                  <a:cubicBezTo>
                    <a:pt x="496" y="10265"/>
                    <a:pt x="523" y="10105"/>
                    <a:pt x="549" y="9944"/>
                  </a:cubicBezTo>
                  <a:cubicBezTo>
                    <a:pt x="589" y="9636"/>
                    <a:pt x="642" y="9315"/>
                    <a:pt x="683" y="9008"/>
                  </a:cubicBezTo>
                  <a:cubicBezTo>
                    <a:pt x="710" y="8848"/>
                    <a:pt x="723" y="8687"/>
                    <a:pt x="749" y="8539"/>
                  </a:cubicBezTo>
                  <a:cubicBezTo>
                    <a:pt x="776" y="8379"/>
                    <a:pt x="803" y="8232"/>
                    <a:pt x="830" y="8072"/>
                  </a:cubicBezTo>
                  <a:cubicBezTo>
                    <a:pt x="883" y="7764"/>
                    <a:pt x="937" y="7456"/>
                    <a:pt x="1004" y="7162"/>
                  </a:cubicBezTo>
                  <a:cubicBezTo>
                    <a:pt x="1031" y="7002"/>
                    <a:pt x="1058" y="6854"/>
                    <a:pt x="1097" y="6707"/>
                  </a:cubicBezTo>
                  <a:cubicBezTo>
                    <a:pt x="1124" y="6560"/>
                    <a:pt x="1151" y="6413"/>
                    <a:pt x="1165" y="6265"/>
                  </a:cubicBezTo>
                  <a:cubicBezTo>
                    <a:pt x="1218" y="5971"/>
                    <a:pt x="1245" y="5677"/>
                    <a:pt x="1298" y="5396"/>
                  </a:cubicBezTo>
                  <a:cubicBezTo>
                    <a:pt x="1352" y="5115"/>
                    <a:pt x="1418" y="4847"/>
                    <a:pt x="1472" y="4580"/>
                  </a:cubicBezTo>
                  <a:cubicBezTo>
                    <a:pt x="1525" y="4312"/>
                    <a:pt x="1606" y="4059"/>
                    <a:pt x="1673" y="3804"/>
                  </a:cubicBezTo>
                  <a:cubicBezTo>
                    <a:pt x="1753" y="3563"/>
                    <a:pt x="1807" y="3323"/>
                    <a:pt x="1887" y="3096"/>
                  </a:cubicBezTo>
                  <a:cubicBezTo>
                    <a:pt x="1953" y="2868"/>
                    <a:pt x="2021" y="2654"/>
                    <a:pt x="2087" y="2440"/>
                  </a:cubicBezTo>
                  <a:cubicBezTo>
                    <a:pt x="2141" y="2226"/>
                    <a:pt x="2208" y="2038"/>
                    <a:pt x="2262" y="1851"/>
                  </a:cubicBezTo>
                  <a:cubicBezTo>
                    <a:pt x="2381" y="1477"/>
                    <a:pt x="2502" y="1170"/>
                    <a:pt x="2583" y="902"/>
                  </a:cubicBezTo>
                  <a:cubicBezTo>
                    <a:pt x="2676" y="647"/>
                    <a:pt x="2743" y="433"/>
                    <a:pt x="2797" y="300"/>
                  </a:cubicBezTo>
                  <a:cubicBezTo>
                    <a:pt x="2850" y="153"/>
                    <a:pt x="2877" y="86"/>
                    <a:pt x="2877" y="86"/>
                  </a:cubicBezTo>
                  <a:cubicBezTo>
                    <a:pt x="2890" y="59"/>
                    <a:pt x="2877" y="19"/>
                    <a:pt x="2850" y="5"/>
                  </a:cubicBezTo>
                  <a:cubicBezTo>
                    <a:pt x="2843" y="2"/>
                    <a:pt x="2836" y="0"/>
                    <a:pt x="2829" y="0"/>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3"/>
            <p:cNvSpPr/>
            <p:nvPr/>
          </p:nvSpPr>
          <p:spPr>
            <a:xfrm flipH="1">
              <a:off x="7932494" y="3330534"/>
              <a:ext cx="49890" cy="163740"/>
            </a:xfrm>
            <a:custGeom>
              <a:avLst/>
              <a:gdLst/>
              <a:ahLst/>
              <a:cxnLst/>
              <a:rect l="l" t="t" r="r" b="b"/>
              <a:pathLst>
                <a:path w="816" h="2678" extrusionOk="0">
                  <a:moveTo>
                    <a:pt x="121" y="1"/>
                  </a:moveTo>
                  <a:cubicBezTo>
                    <a:pt x="65" y="1"/>
                    <a:pt x="13" y="39"/>
                    <a:pt x="13" y="110"/>
                  </a:cubicBezTo>
                  <a:cubicBezTo>
                    <a:pt x="0" y="552"/>
                    <a:pt x="161" y="1007"/>
                    <a:pt x="241" y="1421"/>
                  </a:cubicBezTo>
                  <a:cubicBezTo>
                    <a:pt x="321" y="1822"/>
                    <a:pt x="361" y="2358"/>
                    <a:pt x="669" y="2652"/>
                  </a:cubicBezTo>
                  <a:cubicBezTo>
                    <a:pt x="682" y="2670"/>
                    <a:pt x="697" y="2677"/>
                    <a:pt x="711" y="2677"/>
                  </a:cubicBezTo>
                  <a:cubicBezTo>
                    <a:pt x="739" y="2677"/>
                    <a:pt x="762" y="2648"/>
                    <a:pt x="762" y="2612"/>
                  </a:cubicBezTo>
                  <a:cubicBezTo>
                    <a:pt x="816" y="2211"/>
                    <a:pt x="655" y="1729"/>
                    <a:pt x="602" y="1328"/>
                  </a:cubicBezTo>
                  <a:cubicBezTo>
                    <a:pt x="535" y="900"/>
                    <a:pt x="495" y="405"/>
                    <a:pt x="227" y="57"/>
                  </a:cubicBezTo>
                  <a:cubicBezTo>
                    <a:pt x="200" y="19"/>
                    <a:pt x="160" y="1"/>
                    <a:pt x="121"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3"/>
            <p:cNvSpPr/>
            <p:nvPr/>
          </p:nvSpPr>
          <p:spPr>
            <a:xfrm flipH="1">
              <a:off x="7902169" y="3300514"/>
              <a:ext cx="40169" cy="112930"/>
            </a:xfrm>
            <a:custGeom>
              <a:avLst/>
              <a:gdLst/>
              <a:ahLst/>
              <a:cxnLst/>
              <a:rect l="l" t="t" r="r" b="b"/>
              <a:pathLst>
                <a:path w="657" h="1847" extrusionOk="0">
                  <a:moveTo>
                    <a:pt x="220" y="0"/>
                  </a:moveTo>
                  <a:cubicBezTo>
                    <a:pt x="155" y="0"/>
                    <a:pt x="85" y="45"/>
                    <a:pt x="68" y="107"/>
                  </a:cubicBezTo>
                  <a:cubicBezTo>
                    <a:pt x="0" y="374"/>
                    <a:pt x="107" y="708"/>
                    <a:pt x="175" y="976"/>
                  </a:cubicBezTo>
                  <a:cubicBezTo>
                    <a:pt x="201" y="1136"/>
                    <a:pt x="241" y="1297"/>
                    <a:pt x="255" y="1457"/>
                  </a:cubicBezTo>
                  <a:cubicBezTo>
                    <a:pt x="268" y="1525"/>
                    <a:pt x="268" y="1605"/>
                    <a:pt x="282" y="1685"/>
                  </a:cubicBezTo>
                  <a:cubicBezTo>
                    <a:pt x="262" y="1763"/>
                    <a:pt x="327" y="1847"/>
                    <a:pt x="400" y="1847"/>
                  </a:cubicBezTo>
                  <a:cubicBezTo>
                    <a:pt x="427" y="1847"/>
                    <a:pt x="456" y="1835"/>
                    <a:pt x="482" y="1805"/>
                  </a:cubicBezTo>
                  <a:cubicBezTo>
                    <a:pt x="496" y="1805"/>
                    <a:pt x="496" y="1792"/>
                    <a:pt x="509" y="1792"/>
                  </a:cubicBezTo>
                  <a:lnTo>
                    <a:pt x="509" y="1778"/>
                  </a:lnTo>
                  <a:cubicBezTo>
                    <a:pt x="562" y="1752"/>
                    <a:pt x="576" y="1712"/>
                    <a:pt x="603" y="1659"/>
                  </a:cubicBezTo>
                  <a:cubicBezTo>
                    <a:pt x="656" y="1498"/>
                    <a:pt x="616" y="1297"/>
                    <a:pt x="603" y="1136"/>
                  </a:cubicBezTo>
                  <a:cubicBezTo>
                    <a:pt x="562" y="789"/>
                    <a:pt x="535" y="334"/>
                    <a:pt x="308" y="39"/>
                  </a:cubicBezTo>
                  <a:cubicBezTo>
                    <a:pt x="285" y="12"/>
                    <a:pt x="253" y="0"/>
                    <a:pt x="220" y="0"/>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3"/>
            <p:cNvSpPr/>
            <p:nvPr/>
          </p:nvSpPr>
          <p:spPr>
            <a:xfrm flipH="1">
              <a:off x="7880953" y="3217423"/>
              <a:ext cx="22133" cy="96361"/>
            </a:xfrm>
            <a:custGeom>
              <a:avLst/>
              <a:gdLst/>
              <a:ahLst/>
              <a:cxnLst/>
              <a:rect l="l" t="t" r="r" b="b"/>
              <a:pathLst>
                <a:path w="362" h="1576" extrusionOk="0">
                  <a:moveTo>
                    <a:pt x="181" y="1"/>
                  </a:moveTo>
                  <a:cubicBezTo>
                    <a:pt x="148" y="1"/>
                    <a:pt x="114" y="21"/>
                    <a:pt x="107" y="61"/>
                  </a:cubicBezTo>
                  <a:cubicBezTo>
                    <a:pt x="0" y="516"/>
                    <a:pt x="54" y="997"/>
                    <a:pt x="68" y="1466"/>
                  </a:cubicBezTo>
                  <a:cubicBezTo>
                    <a:pt x="68" y="1539"/>
                    <a:pt x="121" y="1576"/>
                    <a:pt x="176" y="1576"/>
                  </a:cubicBezTo>
                  <a:cubicBezTo>
                    <a:pt x="231" y="1576"/>
                    <a:pt x="288" y="1539"/>
                    <a:pt x="295" y="1466"/>
                  </a:cubicBezTo>
                  <a:cubicBezTo>
                    <a:pt x="308" y="997"/>
                    <a:pt x="362" y="516"/>
                    <a:pt x="255" y="61"/>
                  </a:cubicBezTo>
                  <a:cubicBezTo>
                    <a:pt x="248" y="21"/>
                    <a:pt x="215" y="1"/>
                    <a:pt x="181"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3"/>
            <p:cNvSpPr/>
            <p:nvPr/>
          </p:nvSpPr>
          <p:spPr>
            <a:xfrm flipH="1">
              <a:off x="7772185" y="3389475"/>
              <a:ext cx="95745" cy="111707"/>
            </a:xfrm>
            <a:custGeom>
              <a:avLst/>
              <a:gdLst/>
              <a:ahLst/>
              <a:cxnLst/>
              <a:rect l="l" t="t" r="r" b="b"/>
              <a:pathLst>
                <a:path w="1566" h="1827" extrusionOk="0">
                  <a:moveTo>
                    <a:pt x="1460" y="1"/>
                  </a:moveTo>
                  <a:cubicBezTo>
                    <a:pt x="1455" y="1"/>
                    <a:pt x="1450" y="1"/>
                    <a:pt x="1446" y="2"/>
                  </a:cubicBezTo>
                  <a:cubicBezTo>
                    <a:pt x="1057" y="56"/>
                    <a:pt x="804" y="511"/>
                    <a:pt x="576" y="792"/>
                  </a:cubicBezTo>
                  <a:cubicBezTo>
                    <a:pt x="362" y="1060"/>
                    <a:pt x="28" y="1407"/>
                    <a:pt x="1" y="1768"/>
                  </a:cubicBezTo>
                  <a:cubicBezTo>
                    <a:pt x="1" y="1809"/>
                    <a:pt x="32" y="1827"/>
                    <a:pt x="64" y="1827"/>
                  </a:cubicBezTo>
                  <a:cubicBezTo>
                    <a:pt x="74" y="1827"/>
                    <a:pt x="85" y="1825"/>
                    <a:pt x="94" y="1822"/>
                  </a:cubicBezTo>
                  <a:cubicBezTo>
                    <a:pt x="429" y="1675"/>
                    <a:pt x="683" y="1233"/>
                    <a:pt x="923" y="965"/>
                  </a:cubicBezTo>
                  <a:cubicBezTo>
                    <a:pt x="1151" y="712"/>
                    <a:pt x="1526" y="457"/>
                    <a:pt x="1565" y="109"/>
                  </a:cubicBezTo>
                  <a:cubicBezTo>
                    <a:pt x="1565" y="60"/>
                    <a:pt x="1510" y="1"/>
                    <a:pt x="1460"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3"/>
            <p:cNvSpPr/>
            <p:nvPr/>
          </p:nvSpPr>
          <p:spPr>
            <a:xfrm flipH="1">
              <a:off x="7779521" y="3313782"/>
              <a:ext cx="64686" cy="76734"/>
            </a:xfrm>
            <a:custGeom>
              <a:avLst/>
              <a:gdLst/>
              <a:ahLst/>
              <a:cxnLst/>
              <a:rect l="l" t="t" r="r" b="b"/>
              <a:pathLst>
                <a:path w="1058" h="1255" extrusionOk="0">
                  <a:moveTo>
                    <a:pt x="886" y="0"/>
                  </a:moveTo>
                  <a:cubicBezTo>
                    <a:pt x="723" y="0"/>
                    <a:pt x="588" y="276"/>
                    <a:pt x="523" y="384"/>
                  </a:cubicBezTo>
                  <a:cubicBezTo>
                    <a:pt x="362" y="612"/>
                    <a:pt x="27" y="893"/>
                    <a:pt x="0" y="1201"/>
                  </a:cubicBezTo>
                  <a:cubicBezTo>
                    <a:pt x="0" y="1228"/>
                    <a:pt x="41" y="1254"/>
                    <a:pt x="81" y="1254"/>
                  </a:cubicBezTo>
                  <a:cubicBezTo>
                    <a:pt x="282" y="1187"/>
                    <a:pt x="469" y="973"/>
                    <a:pt x="603" y="826"/>
                  </a:cubicBezTo>
                  <a:cubicBezTo>
                    <a:pt x="776" y="652"/>
                    <a:pt x="977" y="465"/>
                    <a:pt x="1044" y="224"/>
                  </a:cubicBezTo>
                  <a:cubicBezTo>
                    <a:pt x="1058" y="170"/>
                    <a:pt x="1044" y="104"/>
                    <a:pt x="1004" y="50"/>
                  </a:cubicBezTo>
                  <a:cubicBezTo>
                    <a:pt x="964" y="15"/>
                    <a:pt x="924" y="0"/>
                    <a:pt x="886" y="0"/>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3"/>
            <p:cNvSpPr/>
            <p:nvPr/>
          </p:nvSpPr>
          <p:spPr>
            <a:xfrm flipH="1">
              <a:off x="7757022" y="3218951"/>
              <a:ext cx="64014" cy="66278"/>
            </a:xfrm>
            <a:custGeom>
              <a:avLst/>
              <a:gdLst/>
              <a:ahLst/>
              <a:cxnLst/>
              <a:rect l="l" t="t" r="r" b="b"/>
              <a:pathLst>
                <a:path w="1047" h="1084" extrusionOk="0">
                  <a:moveTo>
                    <a:pt x="750" y="1"/>
                  </a:moveTo>
                  <a:cubicBezTo>
                    <a:pt x="701" y="1"/>
                    <a:pt x="651" y="19"/>
                    <a:pt x="611" y="63"/>
                  </a:cubicBezTo>
                  <a:cubicBezTo>
                    <a:pt x="504" y="196"/>
                    <a:pt x="411" y="330"/>
                    <a:pt x="317" y="464"/>
                  </a:cubicBezTo>
                  <a:cubicBezTo>
                    <a:pt x="210" y="585"/>
                    <a:pt x="117" y="719"/>
                    <a:pt x="49" y="865"/>
                  </a:cubicBezTo>
                  <a:cubicBezTo>
                    <a:pt x="0" y="975"/>
                    <a:pt x="83" y="1084"/>
                    <a:pt x="184" y="1084"/>
                  </a:cubicBezTo>
                  <a:cubicBezTo>
                    <a:pt x="219" y="1084"/>
                    <a:pt x="256" y="1071"/>
                    <a:pt x="290" y="1040"/>
                  </a:cubicBezTo>
                  <a:cubicBezTo>
                    <a:pt x="518" y="838"/>
                    <a:pt x="772" y="585"/>
                    <a:pt x="946" y="317"/>
                  </a:cubicBezTo>
                  <a:cubicBezTo>
                    <a:pt x="1047" y="166"/>
                    <a:pt x="898" y="1"/>
                    <a:pt x="750"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3"/>
            <p:cNvSpPr/>
            <p:nvPr/>
          </p:nvSpPr>
          <p:spPr>
            <a:xfrm flipH="1">
              <a:off x="7765215" y="3513775"/>
              <a:ext cx="120690" cy="120328"/>
            </a:xfrm>
            <a:custGeom>
              <a:avLst/>
              <a:gdLst/>
              <a:ahLst/>
              <a:cxnLst/>
              <a:rect l="l" t="t" r="r" b="b"/>
              <a:pathLst>
                <a:path w="1974" h="1968" extrusionOk="0">
                  <a:moveTo>
                    <a:pt x="1776" y="1"/>
                  </a:moveTo>
                  <a:cubicBezTo>
                    <a:pt x="1667" y="1"/>
                    <a:pt x="1540" y="42"/>
                    <a:pt x="1485" y="83"/>
                  </a:cubicBezTo>
                  <a:cubicBezTo>
                    <a:pt x="1244" y="284"/>
                    <a:pt x="1030" y="538"/>
                    <a:pt x="830" y="778"/>
                  </a:cubicBezTo>
                  <a:cubicBezTo>
                    <a:pt x="602" y="1019"/>
                    <a:pt x="388" y="1274"/>
                    <a:pt x="188" y="1527"/>
                  </a:cubicBezTo>
                  <a:cubicBezTo>
                    <a:pt x="94" y="1661"/>
                    <a:pt x="1" y="1782"/>
                    <a:pt x="67" y="1902"/>
                  </a:cubicBezTo>
                  <a:cubicBezTo>
                    <a:pt x="85" y="1948"/>
                    <a:pt x="120" y="1967"/>
                    <a:pt x="157" y="1967"/>
                  </a:cubicBezTo>
                  <a:cubicBezTo>
                    <a:pt x="206" y="1967"/>
                    <a:pt x="259" y="1935"/>
                    <a:pt x="281" y="1889"/>
                  </a:cubicBezTo>
                  <a:lnTo>
                    <a:pt x="281" y="1889"/>
                  </a:lnTo>
                  <a:cubicBezTo>
                    <a:pt x="274" y="1910"/>
                    <a:pt x="264" y="1927"/>
                    <a:pt x="271" y="1927"/>
                  </a:cubicBezTo>
                  <a:cubicBezTo>
                    <a:pt x="277" y="1927"/>
                    <a:pt x="298" y="1913"/>
                    <a:pt x="348" y="1875"/>
                  </a:cubicBezTo>
                  <a:cubicBezTo>
                    <a:pt x="415" y="1822"/>
                    <a:pt x="482" y="1755"/>
                    <a:pt x="549" y="1688"/>
                  </a:cubicBezTo>
                  <a:cubicBezTo>
                    <a:pt x="736" y="1515"/>
                    <a:pt x="910" y="1327"/>
                    <a:pt x="1098" y="1140"/>
                  </a:cubicBezTo>
                  <a:lnTo>
                    <a:pt x="1659" y="578"/>
                  </a:lnTo>
                  <a:cubicBezTo>
                    <a:pt x="1740" y="511"/>
                    <a:pt x="1806" y="457"/>
                    <a:pt x="1873" y="377"/>
                  </a:cubicBezTo>
                  <a:cubicBezTo>
                    <a:pt x="1913" y="338"/>
                    <a:pt x="1927" y="297"/>
                    <a:pt x="1940" y="257"/>
                  </a:cubicBezTo>
                  <a:cubicBezTo>
                    <a:pt x="1974" y="178"/>
                    <a:pt x="1970" y="147"/>
                    <a:pt x="1960" y="147"/>
                  </a:cubicBezTo>
                  <a:cubicBezTo>
                    <a:pt x="1958" y="147"/>
                    <a:pt x="1956" y="148"/>
                    <a:pt x="1954" y="150"/>
                  </a:cubicBezTo>
                  <a:cubicBezTo>
                    <a:pt x="1967" y="39"/>
                    <a:pt x="1880" y="1"/>
                    <a:pt x="1776"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3"/>
            <p:cNvSpPr/>
            <p:nvPr/>
          </p:nvSpPr>
          <p:spPr>
            <a:xfrm flipH="1">
              <a:off x="7772613" y="3598762"/>
              <a:ext cx="116349" cy="111524"/>
            </a:xfrm>
            <a:custGeom>
              <a:avLst/>
              <a:gdLst/>
              <a:ahLst/>
              <a:cxnLst/>
              <a:rect l="l" t="t" r="r" b="b"/>
              <a:pathLst>
                <a:path w="1903" h="1824" extrusionOk="0">
                  <a:moveTo>
                    <a:pt x="1635" y="1"/>
                  </a:moveTo>
                  <a:cubicBezTo>
                    <a:pt x="1599" y="1"/>
                    <a:pt x="1561" y="10"/>
                    <a:pt x="1522" y="30"/>
                  </a:cubicBezTo>
                  <a:cubicBezTo>
                    <a:pt x="1281" y="137"/>
                    <a:pt x="1067" y="419"/>
                    <a:pt x="880" y="592"/>
                  </a:cubicBezTo>
                  <a:cubicBezTo>
                    <a:pt x="559" y="900"/>
                    <a:pt x="77" y="1275"/>
                    <a:pt x="10" y="1743"/>
                  </a:cubicBezTo>
                  <a:cubicBezTo>
                    <a:pt x="0" y="1783"/>
                    <a:pt x="29" y="1824"/>
                    <a:pt x="60" y="1824"/>
                  </a:cubicBezTo>
                  <a:cubicBezTo>
                    <a:pt x="70" y="1824"/>
                    <a:pt x="81" y="1820"/>
                    <a:pt x="90" y="1810"/>
                  </a:cubicBezTo>
                  <a:cubicBezTo>
                    <a:pt x="479" y="1543"/>
                    <a:pt x="813" y="1181"/>
                    <a:pt x="1174" y="887"/>
                  </a:cubicBezTo>
                  <a:cubicBezTo>
                    <a:pt x="1388" y="726"/>
                    <a:pt x="1695" y="566"/>
                    <a:pt x="1816" y="325"/>
                  </a:cubicBezTo>
                  <a:cubicBezTo>
                    <a:pt x="1903" y="163"/>
                    <a:pt x="1788" y="1"/>
                    <a:pt x="1635"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3"/>
            <p:cNvSpPr/>
            <p:nvPr/>
          </p:nvSpPr>
          <p:spPr>
            <a:xfrm flipH="1">
              <a:off x="7950592" y="3470609"/>
              <a:ext cx="66153" cy="89268"/>
            </a:xfrm>
            <a:custGeom>
              <a:avLst/>
              <a:gdLst/>
              <a:ahLst/>
              <a:cxnLst/>
              <a:rect l="l" t="t" r="r" b="b"/>
              <a:pathLst>
                <a:path w="1082" h="1460" extrusionOk="0">
                  <a:moveTo>
                    <a:pt x="188" y="0"/>
                  </a:moveTo>
                  <a:cubicBezTo>
                    <a:pt x="134" y="0"/>
                    <a:pt x="81" y="40"/>
                    <a:pt x="67" y="93"/>
                  </a:cubicBezTo>
                  <a:cubicBezTo>
                    <a:pt x="0" y="348"/>
                    <a:pt x="281" y="669"/>
                    <a:pt x="388" y="869"/>
                  </a:cubicBezTo>
                  <a:cubicBezTo>
                    <a:pt x="509" y="1097"/>
                    <a:pt x="682" y="1377"/>
                    <a:pt x="937" y="1458"/>
                  </a:cubicBezTo>
                  <a:cubicBezTo>
                    <a:pt x="943" y="1459"/>
                    <a:pt x="949" y="1459"/>
                    <a:pt x="955" y="1459"/>
                  </a:cubicBezTo>
                  <a:cubicBezTo>
                    <a:pt x="1017" y="1459"/>
                    <a:pt x="1081" y="1398"/>
                    <a:pt x="1057" y="1338"/>
                  </a:cubicBezTo>
                  <a:cubicBezTo>
                    <a:pt x="964" y="1083"/>
                    <a:pt x="816" y="842"/>
                    <a:pt x="709" y="602"/>
                  </a:cubicBezTo>
                  <a:cubicBezTo>
                    <a:pt x="602" y="388"/>
                    <a:pt x="482" y="0"/>
                    <a:pt x="188" y="0"/>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3"/>
            <p:cNvSpPr/>
            <p:nvPr/>
          </p:nvSpPr>
          <p:spPr>
            <a:xfrm flipH="1">
              <a:off x="7958846" y="3571921"/>
              <a:ext cx="57655" cy="80708"/>
            </a:xfrm>
            <a:custGeom>
              <a:avLst/>
              <a:gdLst/>
              <a:ahLst/>
              <a:cxnLst/>
              <a:rect l="l" t="t" r="r" b="b"/>
              <a:pathLst>
                <a:path w="943" h="1320" extrusionOk="0">
                  <a:moveTo>
                    <a:pt x="280" y="1"/>
                  </a:moveTo>
                  <a:cubicBezTo>
                    <a:pt x="141" y="1"/>
                    <a:pt x="0" y="173"/>
                    <a:pt x="90" y="323"/>
                  </a:cubicBezTo>
                  <a:cubicBezTo>
                    <a:pt x="277" y="630"/>
                    <a:pt x="425" y="992"/>
                    <a:pt x="665" y="1272"/>
                  </a:cubicBezTo>
                  <a:cubicBezTo>
                    <a:pt x="692" y="1306"/>
                    <a:pt x="724" y="1320"/>
                    <a:pt x="756" y="1320"/>
                  </a:cubicBezTo>
                  <a:cubicBezTo>
                    <a:pt x="851" y="1320"/>
                    <a:pt x="943" y="1195"/>
                    <a:pt x="892" y="1085"/>
                  </a:cubicBezTo>
                  <a:cubicBezTo>
                    <a:pt x="732" y="751"/>
                    <a:pt x="651" y="350"/>
                    <a:pt x="411" y="68"/>
                  </a:cubicBezTo>
                  <a:cubicBezTo>
                    <a:pt x="373" y="21"/>
                    <a:pt x="327" y="1"/>
                    <a:pt x="280"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3"/>
            <p:cNvSpPr/>
            <p:nvPr/>
          </p:nvSpPr>
          <p:spPr>
            <a:xfrm flipH="1">
              <a:off x="8002806" y="3714197"/>
              <a:ext cx="91588" cy="126443"/>
            </a:xfrm>
            <a:custGeom>
              <a:avLst/>
              <a:gdLst/>
              <a:ahLst/>
              <a:cxnLst/>
              <a:rect l="l" t="t" r="r" b="b"/>
              <a:pathLst>
                <a:path w="1498" h="2068" extrusionOk="0">
                  <a:moveTo>
                    <a:pt x="161" y="0"/>
                  </a:moveTo>
                  <a:cubicBezTo>
                    <a:pt x="85" y="0"/>
                    <a:pt x="1" y="53"/>
                    <a:pt x="13" y="149"/>
                  </a:cubicBezTo>
                  <a:cubicBezTo>
                    <a:pt x="53" y="511"/>
                    <a:pt x="427" y="791"/>
                    <a:pt x="641" y="1072"/>
                  </a:cubicBezTo>
                  <a:cubicBezTo>
                    <a:pt x="869" y="1393"/>
                    <a:pt x="1069" y="1795"/>
                    <a:pt x="1364" y="2048"/>
                  </a:cubicBezTo>
                  <a:cubicBezTo>
                    <a:pt x="1381" y="2061"/>
                    <a:pt x="1401" y="2068"/>
                    <a:pt x="1420" y="2068"/>
                  </a:cubicBezTo>
                  <a:cubicBezTo>
                    <a:pt x="1460" y="2068"/>
                    <a:pt x="1497" y="2041"/>
                    <a:pt x="1497" y="1995"/>
                  </a:cubicBezTo>
                  <a:cubicBezTo>
                    <a:pt x="1485" y="1581"/>
                    <a:pt x="1217" y="1192"/>
                    <a:pt x="1003" y="858"/>
                  </a:cubicBezTo>
                  <a:cubicBezTo>
                    <a:pt x="829" y="577"/>
                    <a:pt x="548" y="83"/>
                    <a:pt x="186" y="2"/>
                  </a:cubicBezTo>
                  <a:cubicBezTo>
                    <a:pt x="178" y="1"/>
                    <a:pt x="169" y="0"/>
                    <a:pt x="161" y="0"/>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3"/>
            <p:cNvSpPr/>
            <p:nvPr/>
          </p:nvSpPr>
          <p:spPr>
            <a:xfrm flipH="1">
              <a:off x="7978410" y="3697077"/>
              <a:ext cx="55515" cy="74349"/>
            </a:xfrm>
            <a:custGeom>
              <a:avLst/>
              <a:gdLst/>
              <a:ahLst/>
              <a:cxnLst/>
              <a:rect l="l" t="t" r="r" b="b"/>
              <a:pathLst>
                <a:path w="908" h="1216" extrusionOk="0">
                  <a:moveTo>
                    <a:pt x="241" y="1"/>
                  </a:moveTo>
                  <a:cubicBezTo>
                    <a:pt x="187" y="1"/>
                    <a:pt x="134" y="1"/>
                    <a:pt x="107" y="54"/>
                  </a:cubicBezTo>
                  <a:cubicBezTo>
                    <a:pt x="0" y="242"/>
                    <a:pt x="161" y="443"/>
                    <a:pt x="241" y="603"/>
                  </a:cubicBezTo>
                  <a:cubicBezTo>
                    <a:pt x="362" y="803"/>
                    <a:pt x="482" y="1005"/>
                    <a:pt x="642" y="1178"/>
                  </a:cubicBezTo>
                  <a:cubicBezTo>
                    <a:pt x="672" y="1204"/>
                    <a:pt x="703" y="1215"/>
                    <a:pt x="734" y="1215"/>
                  </a:cubicBezTo>
                  <a:cubicBezTo>
                    <a:pt x="828" y="1215"/>
                    <a:pt x="907" y="1109"/>
                    <a:pt x="856" y="1017"/>
                  </a:cubicBezTo>
                  <a:cubicBezTo>
                    <a:pt x="749" y="817"/>
                    <a:pt x="656" y="616"/>
                    <a:pt x="549" y="416"/>
                  </a:cubicBezTo>
                  <a:cubicBezTo>
                    <a:pt x="482" y="268"/>
                    <a:pt x="428" y="28"/>
                    <a:pt x="241"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3"/>
            <p:cNvSpPr/>
            <p:nvPr/>
          </p:nvSpPr>
          <p:spPr>
            <a:xfrm flipH="1">
              <a:off x="8013872" y="3846262"/>
              <a:ext cx="75569" cy="95015"/>
            </a:xfrm>
            <a:custGeom>
              <a:avLst/>
              <a:gdLst/>
              <a:ahLst/>
              <a:cxnLst/>
              <a:rect l="l" t="t" r="r" b="b"/>
              <a:pathLst>
                <a:path w="1236" h="1554" extrusionOk="0">
                  <a:moveTo>
                    <a:pt x="227" y="1"/>
                  </a:moveTo>
                  <a:cubicBezTo>
                    <a:pt x="108" y="1"/>
                    <a:pt x="0" y="101"/>
                    <a:pt x="39" y="236"/>
                  </a:cubicBezTo>
                  <a:cubicBezTo>
                    <a:pt x="105" y="491"/>
                    <a:pt x="320" y="718"/>
                    <a:pt x="480" y="919"/>
                  </a:cubicBezTo>
                  <a:cubicBezTo>
                    <a:pt x="628" y="1119"/>
                    <a:pt x="774" y="1360"/>
                    <a:pt x="962" y="1507"/>
                  </a:cubicBezTo>
                  <a:cubicBezTo>
                    <a:pt x="997" y="1539"/>
                    <a:pt x="1036" y="1553"/>
                    <a:pt x="1073" y="1553"/>
                  </a:cubicBezTo>
                  <a:cubicBezTo>
                    <a:pt x="1161" y="1553"/>
                    <a:pt x="1235" y="1473"/>
                    <a:pt x="1216" y="1360"/>
                  </a:cubicBezTo>
                  <a:cubicBezTo>
                    <a:pt x="1176" y="1146"/>
                    <a:pt x="1015" y="946"/>
                    <a:pt x="881" y="771"/>
                  </a:cubicBezTo>
                  <a:cubicBezTo>
                    <a:pt x="721" y="530"/>
                    <a:pt x="574" y="236"/>
                    <a:pt x="360" y="49"/>
                  </a:cubicBezTo>
                  <a:cubicBezTo>
                    <a:pt x="319" y="16"/>
                    <a:pt x="272" y="1"/>
                    <a:pt x="227"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3"/>
            <p:cNvSpPr/>
            <p:nvPr/>
          </p:nvSpPr>
          <p:spPr>
            <a:xfrm flipH="1">
              <a:off x="7996080" y="4017764"/>
              <a:ext cx="55332" cy="88534"/>
            </a:xfrm>
            <a:custGeom>
              <a:avLst/>
              <a:gdLst/>
              <a:ahLst/>
              <a:cxnLst/>
              <a:rect l="l" t="t" r="r" b="b"/>
              <a:pathLst>
                <a:path w="905" h="1448" extrusionOk="0">
                  <a:moveTo>
                    <a:pt x="221" y="0"/>
                  </a:moveTo>
                  <a:cubicBezTo>
                    <a:pt x="116" y="0"/>
                    <a:pt x="1" y="114"/>
                    <a:pt x="19" y="240"/>
                  </a:cubicBezTo>
                  <a:cubicBezTo>
                    <a:pt x="59" y="454"/>
                    <a:pt x="193" y="655"/>
                    <a:pt x="300" y="855"/>
                  </a:cubicBezTo>
                  <a:cubicBezTo>
                    <a:pt x="407" y="1043"/>
                    <a:pt x="527" y="1244"/>
                    <a:pt x="675" y="1417"/>
                  </a:cubicBezTo>
                  <a:cubicBezTo>
                    <a:pt x="696" y="1438"/>
                    <a:pt x="722" y="1447"/>
                    <a:pt x="749" y="1447"/>
                  </a:cubicBezTo>
                  <a:cubicBezTo>
                    <a:pt x="825" y="1447"/>
                    <a:pt x="905" y="1376"/>
                    <a:pt x="875" y="1297"/>
                  </a:cubicBezTo>
                  <a:cubicBezTo>
                    <a:pt x="808" y="1110"/>
                    <a:pt x="701" y="923"/>
                    <a:pt x="621" y="736"/>
                  </a:cubicBezTo>
                  <a:cubicBezTo>
                    <a:pt x="514" y="534"/>
                    <a:pt x="447" y="308"/>
                    <a:pt x="353" y="94"/>
                  </a:cubicBezTo>
                  <a:cubicBezTo>
                    <a:pt x="323" y="28"/>
                    <a:pt x="273" y="0"/>
                    <a:pt x="221" y="0"/>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3"/>
            <p:cNvSpPr/>
            <p:nvPr/>
          </p:nvSpPr>
          <p:spPr>
            <a:xfrm flipH="1">
              <a:off x="7993879" y="4117241"/>
              <a:ext cx="71962" cy="80953"/>
            </a:xfrm>
            <a:custGeom>
              <a:avLst/>
              <a:gdLst/>
              <a:ahLst/>
              <a:cxnLst/>
              <a:rect l="l" t="t" r="r" b="b"/>
              <a:pathLst>
                <a:path w="1177" h="1324" extrusionOk="0">
                  <a:moveTo>
                    <a:pt x="114" y="1"/>
                  </a:moveTo>
                  <a:cubicBezTo>
                    <a:pt x="70" y="1"/>
                    <a:pt x="28" y="40"/>
                    <a:pt x="28" y="85"/>
                  </a:cubicBezTo>
                  <a:cubicBezTo>
                    <a:pt x="1" y="593"/>
                    <a:pt x="549" y="1008"/>
                    <a:pt x="897" y="1288"/>
                  </a:cubicBezTo>
                  <a:cubicBezTo>
                    <a:pt x="927" y="1313"/>
                    <a:pt x="960" y="1324"/>
                    <a:pt x="992" y="1324"/>
                  </a:cubicBezTo>
                  <a:cubicBezTo>
                    <a:pt x="1095" y="1324"/>
                    <a:pt x="1177" y="1207"/>
                    <a:pt x="1084" y="1115"/>
                  </a:cubicBezTo>
                  <a:cubicBezTo>
                    <a:pt x="911" y="941"/>
                    <a:pt x="750" y="767"/>
                    <a:pt x="589" y="580"/>
                  </a:cubicBezTo>
                  <a:cubicBezTo>
                    <a:pt x="442" y="393"/>
                    <a:pt x="335" y="192"/>
                    <a:pt x="174" y="31"/>
                  </a:cubicBezTo>
                  <a:cubicBezTo>
                    <a:pt x="157" y="10"/>
                    <a:pt x="136" y="1"/>
                    <a:pt x="114"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3"/>
            <p:cNvSpPr/>
            <p:nvPr/>
          </p:nvSpPr>
          <p:spPr>
            <a:xfrm flipH="1">
              <a:off x="7818101" y="3744462"/>
              <a:ext cx="104305" cy="122896"/>
            </a:xfrm>
            <a:custGeom>
              <a:avLst/>
              <a:gdLst/>
              <a:ahLst/>
              <a:cxnLst/>
              <a:rect l="l" t="t" r="r" b="b"/>
              <a:pathLst>
                <a:path w="1706" h="2010" extrusionOk="0">
                  <a:moveTo>
                    <a:pt x="1551" y="1"/>
                  </a:moveTo>
                  <a:cubicBezTo>
                    <a:pt x="1546" y="1"/>
                    <a:pt x="1540" y="1"/>
                    <a:pt x="1534" y="2"/>
                  </a:cubicBezTo>
                  <a:cubicBezTo>
                    <a:pt x="1160" y="2"/>
                    <a:pt x="812" y="497"/>
                    <a:pt x="598" y="751"/>
                  </a:cubicBezTo>
                  <a:cubicBezTo>
                    <a:pt x="330" y="1072"/>
                    <a:pt x="36" y="1460"/>
                    <a:pt x="9" y="1874"/>
                  </a:cubicBezTo>
                  <a:cubicBezTo>
                    <a:pt x="1" y="1965"/>
                    <a:pt x="72" y="2010"/>
                    <a:pt x="145" y="2010"/>
                  </a:cubicBezTo>
                  <a:cubicBezTo>
                    <a:pt x="191" y="2010"/>
                    <a:pt x="237" y="1991"/>
                    <a:pt x="263" y="1955"/>
                  </a:cubicBezTo>
                  <a:cubicBezTo>
                    <a:pt x="504" y="1607"/>
                    <a:pt x="691" y="1273"/>
                    <a:pt x="972" y="965"/>
                  </a:cubicBezTo>
                  <a:cubicBezTo>
                    <a:pt x="1186" y="738"/>
                    <a:pt x="1614" y="497"/>
                    <a:pt x="1681" y="189"/>
                  </a:cubicBezTo>
                  <a:cubicBezTo>
                    <a:pt x="1706" y="101"/>
                    <a:pt x="1648" y="1"/>
                    <a:pt x="1551"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3"/>
            <p:cNvSpPr/>
            <p:nvPr/>
          </p:nvSpPr>
          <p:spPr>
            <a:xfrm flipH="1">
              <a:off x="7777871" y="3845284"/>
              <a:ext cx="136648" cy="108650"/>
            </a:xfrm>
            <a:custGeom>
              <a:avLst/>
              <a:gdLst/>
              <a:ahLst/>
              <a:cxnLst/>
              <a:rect l="l" t="t" r="r" b="b"/>
              <a:pathLst>
                <a:path w="2235" h="1777" extrusionOk="0">
                  <a:moveTo>
                    <a:pt x="1996" y="1"/>
                  </a:moveTo>
                  <a:cubicBezTo>
                    <a:pt x="1977" y="1"/>
                    <a:pt x="1958" y="4"/>
                    <a:pt x="1940" y="11"/>
                  </a:cubicBezTo>
                  <a:cubicBezTo>
                    <a:pt x="1512" y="118"/>
                    <a:pt x="1191" y="400"/>
                    <a:pt x="883" y="707"/>
                  </a:cubicBezTo>
                  <a:cubicBezTo>
                    <a:pt x="576" y="1001"/>
                    <a:pt x="228" y="1336"/>
                    <a:pt x="27" y="1711"/>
                  </a:cubicBezTo>
                  <a:cubicBezTo>
                    <a:pt x="0" y="1737"/>
                    <a:pt x="27" y="1777"/>
                    <a:pt x="67" y="1777"/>
                  </a:cubicBezTo>
                  <a:cubicBezTo>
                    <a:pt x="482" y="1657"/>
                    <a:pt x="816" y="1242"/>
                    <a:pt x="1124" y="962"/>
                  </a:cubicBezTo>
                  <a:cubicBezTo>
                    <a:pt x="1352" y="760"/>
                    <a:pt x="1578" y="587"/>
                    <a:pt x="1860" y="466"/>
                  </a:cubicBezTo>
                  <a:cubicBezTo>
                    <a:pt x="2033" y="400"/>
                    <a:pt x="2140" y="413"/>
                    <a:pt x="2220" y="225"/>
                  </a:cubicBezTo>
                  <a:cubicBezTo>
                    <a:pt x="2234" y="186"/>
                    <a:pt x="2208" y="132"/>
                    <a:pt x="2181" y="106"/>
                  </a:cubicBezTo>
                  <a:lnTo>
                    <a:pt x="2140" y="65"/>
                  </a:lnTo>
                  <a:cubicBezTo>
                    <a:pt x="2101" y="26"/>
                    <a:pt x="2048" y="1"/>
                    <a:pt x="1996"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3"/>
            <p:cNvSpPr/>
            <p:nvPr/>
          </p:nvSpPr>
          <p:spPr>
            <a:xfrm flipH="1">
              <a:off x="7824521" y="3983586"/>
              <a:ext cx="98191" cy="100824"/>
            </a:xfrm>
            <a:custGeom>
              <a:avLst/>
              <a:gdLst/>
              <a:ahLst/>
              <a:cxnLst/>
              <a:rect l="l" t="t" r="r" b="b"/>
              <a:pathLst>
                <a:path w="1606" h="1649" extrusionOk="0">
                  <a:moveTo>
                    <a:pt x="1341" y="1"/>
                  </a:moveTo>
                  <a:cubicBezTo>
                    <a:pt x="1071" y="1"/>
                    <a:pt x="744" y="435"/>
                    <a:pt x="616" y="585"/>
                  </a:cubicBezTo>
                  <a:lnTo>
                    <a:pt x="214" y="1147"/>
                  </a:lnTo>
                  <a:cubicBezTo>
                    <a:pt x="148" y="1241"/>
                    <a:pt x="0" y="1402"/>
                    <a:pt x="0" y="1521"/>
                  </a:cubicBezTo>
                  <a:cubicBezTo>
                    <a:pt x="0" y="1575"/>
                    <a:pt x="41" y="1628"/>
                    <a:pt x="94" y="1642"/>
                  </a:cubicBezTo>
                  <a:cubicBezTo>
                    <a:pt x="111" y="1647"/>
                    <a:pt x="127" y="1649"/>
                    <a:pt x="144" y="1649"/>
                  </a:cubicBezTo>
                  <a:cubicBezTo>
                    <a:pt x="387" y="1649"/>
                    <a:pt x="665" y="1217"/>
                    <a:pt x="790" y="1067"/>
                  </a:cubicBezTo>
                  <a:cubicBezTo>
                    <a:pt x="924" y="906"/>
                    <a:pt x="1058" y="746"/>
                    <a:pt x="1218" y="612"/>
                  </a:cubicBezTo>
                  <a:cubicBezTo>
                    <a:pt x="1311" y="519"/>
                    <a:pt x="1445" y="478"/>
                    <a:pt x="1525" y="385"/>
                  </a:cubicBezTo>
                  <a:cubicBezTo>
                    <a:pt x="1605" y="291"/>
                    <a:pt x="1605" y="184"/>
                    <a:pt x="1525" y="91"/>
                  </a:cubicBezTo>
                  <a:cubicBezTo>
                    <a:pt x="1470" y="27"/>
                    <a:pt x="1407" y="1"/>
                    <a:pt x="1341"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3"/>
            <p:cNvSpPr/>
            <p:nvPr/>
          </p:nvSpPr>
          <p:spPr>
            <a:xfrm flipH="1">
              <a:off x="7865485" y="4099204"/>
              <a:ext cx="55637" cy="57719"/>
            </a:xfrm>
            <a:custGeom>
              <a:avLst/>
              <a:gdLst/>
              <a:ahLst/>
              <a:cxnLst/>
              <a:rect l="l" t="t" r="r" b="b"/>
              <a:pathLst>
                <a:path w="910" h="944" extrusionOk="0">
                  <a:moveTo>
                    <a:pt x="724" y="1"/>
                  </a:moveTo>
                  <a:cubicBezTo>
                    <a:pt x="711" y="1"/>
                    <a:pt x="698" y="2"/>
                    <a:pt x="684" y="5"/>
                  </a:cubicBezTo>
                  <a:cubicBezTo>
                    <a:pt x="509" y="32"/>
                    <a:pt x="363" y="260"/>
                    <a:pt x="256" y="380"/>
                  </a:cubicBezTo>
                  <a:cubicBezTo>
                    <a:pt x="162" y="513"/>
                    <a:pt x="1" y="661"/>
                    <a:pt x="1" y="834"/>
                  </a:cubicBezTo>
                  <a:cubicBezTo>
                    <a:pt x="1" y="883"/>
                    <a:pt x="45" y="943"/>
                    <a:pt x="94" y="943"/>
                  </a:cubicBezTo>
                  <a:cubicBezTo>
                    <a:pt x="98" y="943"/>
                    <a:pt x="103" y="943"/>
                    <a:pt x="108" y="941"/>
                  </a:cubicBezTo>
                  <a:cubicBezTo>
                    <a:pt x="282" y="941"/>
                    <a:pt x="416" y="768"/>
                    <a:pt x="536" y="661"/>
                  </a:cubicBezTo>
                  <a:cubicBezTo>
                    <a:pt x="657" y="554"/>
                    <a:pt x="871" y="380"/>
                    <a:pt x="898" y="219"/>
                  </a:cubicBezTo>
                  <a:cubicBezTo>
                    <a:pt x="909" y="99"/>
                    <a:pt x="836" y="1"/>
                    <a:pt x="724"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3"/>
            <p:cNvSpPr/>
            <p:nvPr/>
          </p:nvSpPr>
          <p:spPr>
            <a:xfrm flipH="1">
              <a:off x="7868664" y="4174652"/>
              <a:ext cx="47934" cy="43778"/>
            </a:xfrm>
            <a:custGeom>
              <a:avLst/>
              <a:gdLst/>
              <a:ahLst/>
              <a:cxnLst/>
              <a:rect l="l" t="t" r="r" b="b"/>
              <a:pathLst>
                <a:path w="784" h="716" extrusionOk="0">
                  <a:moveTo>
                    <a:pt x="639" y="1"/>
                  </a:moveTo>
                  <a:cubicBezTo>
                    <a:pt x="504" y="1"/>
                    <a:pt x="403" y="102"/>
                    <a:pt x="315" y="203"/>
                  </a:cubicBezTo>
                  <a:cubicBezTo>
                    <a:pt x="208" y="323"/>
                    <a:pt x="114" y="417"/>
                    <a:pt x="48" y="563"/>
                  </a:cubicBezTo>
                  <a:cubicBezTo>
                    <a:pt x="0" y="624"/>
                    <a:pt x="59" y="715"/>
                    <a:pt x="129" y="715"/>
                  </a:cubicBezTo>
                  <a:cubicBezTo>
                    <a:pt x="138" y="715"/>
                    <a:pt x="146" y="714"/>
                    <a:pt x="155" y="711"/>
                  </a:cubicBezTo>
                  <a:cubicBezTo>
                    <a:pt x="315" y="670"/>
                    <a:pt x="422" y="590"/>
                    <a:pt x="542" y="497"/>
                  </a:cubicBezTo>
                  <a:cubicBezTo>
                    <a:pt x="663" y="390"/>
                    <a:pt x="783" y="283"/>
                    <a:pt x="783" y="109"/>
                  </a:cubicBezTo>
                  <a:cubicBezTo>
                    <a:pt x="783" y="42"/>
                    <a:pt x="730" y="2"/>
                    <a:pt x="663" y="2"/>
                  </a:cubicBezTo>
                  <a:cubicBezTo>
                    <a:pt x="655" y="1"/>
                    <a:pt x="647" y="1"/>
                    <a:pt x="639"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3"/>
            <p:cNvSpPr/>
            <p:nvPr/>
          </p:nvSpPr>
          <p:spPr>
            <a:xfrm flipH="1">
              <a:off x="7463855" y="4471433"/>
              <a:ext cx="35889" cy="24335"/>
            </a:xfrm>
            <a:custGeom>
              <a:avLst/>
              <a:gdLst/>
              <a:ahLst/>
              <a:cxnLst/>
              <a:rect l="l" t="t" r="r" b="b"/>
              <a:pathLst>
                <a:path w="587" h="398" extrusionOk="0">
                  <a:moveTo>
                    <a:pt x="332" y="1"/>
                  </a:moveTo>
                  <a:cubicBezTo>
                    <a:pt x="245" y="1"/>
                    <a:pt x="177" y="39"/>
                    <a:pt x="118" y="97"/>
                  </a:cubicBezTo>
                  <a:cubicBezTo>
                    <a:pt x="91" y="124"/>
                    <a:pt x="65" y="164"/>
                    <a:pt x="38" y="204"/>
                  </a:cubicBezTo>
                  <a:cubicBezTo>
                    <a:pt x="25" y="244"/>
                    <a:pt x="25" y="284"/>
                    <a:pt x="11" y="311"/>
                  </a:cubicBezTo>
                  <a:cubicBezTo>
                    <a:pt x="0" y="357"/>
                    <a:pt x="39" y="394"/>
                    <a:pt x="75" y="394"/>
                  </a:cubicBezTo>
                  <a:cubicBezTo>
                    <a:pt x="81" y="394"/>
                    <a:pt x="86" y="393"/>
                    <a:pt x="91" y="391"/>
                  </a:cubicBezTo>
                  <a:cubicBezTo>
                    <a:pt x="78" y="385"/>
                    <a:pt x="71" y="381"/>
                    <a:pt x="73" y="381"/>
                  </a:cubicBezTo>
                  <a:cubicBezTo>
                    <a:pt x="75" y="381"/>
                    <a:pt x="85" y="385"/>
                    <a:pt x="105" y="391"/>
                  </a:cubicBezTo>
                  <a:cubicBezTo>
                    <a:pt x="114" y="396"/>
                    <a:pt x="122" y="397"/>
                    <a:pt x="128" y="397"/>
                  </a:cubicBezTo>
                  <a:cubicBezTo>
                    <a:pt x="142" y="397"/>
                    <a:pt x="154" y="391"/>
                    <a:pt x="172" y="391"/>
                  </a:cubicBezTo>
                  <a:cubicBezTo>
                    <a:pt x="212" y="391"/>
                    <a:pt x="266" y="391"/>
                    <a:pt x="305" y="378"/>
                  </a:cubicBezTo>
                  <a:cubicBezTo>
                    <a:pt x="386" y="378"/>
                    <a:pt x="480" y="325"/>
                    <a:pt x="519" y="257"/>
                  </a:cubicBezTo>
                  <a:lnTo>
                    <a:pt x="546" y="231"/>
                  </a:lnTo>
                  <a:cubicBezTo>
                    <a:pt x="587" y="191"/>
                    <a:pt x="587" y="124"/>
                    <a:pt x="546" y="97"/>
                  </a:cubicBezTo>
                  <a:cubicBezTo>
                    <a:pt x="533" y="70"/>
                    <a:pt x="519" y="70"/>
                    <a:pt x="493" y="57"/>
                  </a:cubicBezTo>
                  <a:cubicBezTo>
                    <a:pt x="466" y="17"/>
                    <a:pt x="412" y="4"/>
                    <a:pt x="373" y="4"/>
                  </a:cubicBezTo>
                  <a:cubicBezTo>
                    <a:pt x="359" y="2"/>
                    <a:pt x="345" y="1"/>
                    <a:pt x="332" y="1"/>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3"/>
            <p:cNvSpPr/>
            <p:nvPr/>
          </p:nvSpPr>
          <p:spPr>
            <a:xfrm flipH="1">
              <a:off x="7393482" y="4470760"/>
              <a:ext cx="32771" cy="27147"/>
            </a:xfrm>
            <a:custGeom>
              <a:avLst/>
              <a:gdLst/>
              <a:ahLst/>
              <a:cxnLst/>
              <a:rect l="l" t="t" r="r" b="b"/>
              <a:pathLst>
                <a:path w="536" h="444" extrusionOk="0">
                  <a:moveTo>
                    <a:pt x="307" y="1"/>
                  </a:moveTo>
                  <a:cubicBezTo>
                    <a:pt x="268" y="1"/>
                    <a:pt x="241" y="15"/>
                    <a:pt x="200" y="28"/>
                  </a:cubicBezTo>
                  <a:cubicBezTo>
                    <a:pt x="0" y="68"/>
                    <a:pt x="0" y="375"/>
                    <a:pt x="200" y="429"/>
                  </a:cubicBezTo>
                  <a:cubicBezTo>
                    <a:pt x="241" y="443"/>
                    <a:pt x="268" y="443"/>
                    <a:pt x="307" y="443"/>
                  </a:cubicBezTo>
                  <a:cubicBezTo>
                    <a:pt x="314" y="443"/>
                    <a:pt x="321" y="444"/>
                    <a:pt x="327" y="444"/>
                  </a:cubicBezTo>
                  <a:cubicBezTo>
                    <a:pt x="440" y="444"/>
                    <a:pt x="535" y="342"/>
                    <a:pt x="535" y="229"/>
                  </a:cubicBezTo>
                  <a:cubicBezTo>
                    <a:pt x="535" y="108"/>
                    <a:pt x="428" y="1"/>
                    <a:pt x="307" y="1"/>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3"/>
            <p:cNvSpPr/>
            <p:nvPr/>
          </p:nvSpPr>
          <p:spPr>
            <a:xfrm flipH="1">
              <a:off x="7416410" y="4442941"/>
              <a:ext cx="40414" cy="20788"/>
            </a:xfrm>
            <a:custGeom>
              <a:avLst/>
              <a:gdLst/>
              <a:ahLst/>
              <a:cxnLst/>
              <a:rect l="l" t="t" r="r" b="b"/>
              <a:pathLst>
                <a:path w="661" h="340" extrusionOk="0">
                  <a:moveTo>
                    <a:pt x="353" y="1"/>
                  </a:moveTo>
                  <a:cubicBezTo>
                    <a:pt x="259" y="15"/>
                    <a:pt x="165" y="81"/>
                    <a:pt x="99" y="135"/>
                  </a:cubicBezTo>
                  <a:cubicBezTo>
                    <a:pt x="1" y="208"/>
                    <a:pt x="94" y="339"/>
                    <a:pt x="193" y="339"/>
                  </a:cubicBezTo>
                  <a:cubicBezTo>
                    <a:pt x="201" y="339"/>
                    <a:pt x="210" y="338"/>
                    <a:pt x="219" y="336"/>
                  </a:cubicBezTo>
                  <a:cubicBezTo>
                    <a:pt x="246" y="329"/>
                    <a:pt x="276" y="329"/>
                    <a:pt x="308" y="329"/>
                  </a:cubicBezTo>
                  <a:cubicBezTo>
                    <a:pt x="339" y="329"/>
                    <a:pt x="373" y="329"/>
                    <a:pt x="406" y="322"/>
                  </a:cubicBezTo>
                  <a:cubicBezTo>
                    <a:pt x="460" y="322"/>
                    <a:pt x="527" y="282"/>
                    <a:pt x="580" y="256"/>
                  </a:cubicBezTo>
                  <a:cubicBezTo>
                    <a:pt x="647" y="215"/>
                    <a:pt x="661" y="108"/>
                    <a:pt x="580" y="68"/>
                  </a:cubicBezTo>
                  <a:cubicBezTo>
                    <a:pt x="513" y="42"/>
                    <a:pt x="433" y="1"/>
                    <a:pt x="353" y="1"/>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3"/>
            <p:cNvSpPr/>
            <p:nvPr/>
          </p:nvSpPr>
          <p:spPr>
            <a:xfrm flipH="1">
              <a:off x="7343653" y="4217023"/>
              <a:ext cx="29408" cy="21522"/>
            </a:xfrm>
            <a:custGeom>
              <a:avLst/>
              <a:gdLst/>
              <a:ahLst/>
              <a:cxnLst/>
              <a:rect l="l" t="t" r="r" b="b"/>
              <a:pathLst>
                <a:path w="481" h="352" extrusionOk="0">
                  <a:moveTo>
                    <a:pt x="221" y="1"/>
                  </a:moveTo>
                  <a:cubicBezTo>
                    <a:pt x="172" y="1"/>
                    <a:pt x="138" y="25"/>
                    <a:pt x="93" y="58"/>
                  </a:cubicBezTo>
                  <a:cubicBezTo>
                    <a:pt x="53" y="84"/>
                    <a:pt x="40" y="125"/>
                    <a:pt x="40" y="165"/>
                  </a:cubicBezTo>
                  <a:cubicBezTo>
                    <a:pt x="26" y="191"/>
                    <a:pt x="26" y="218"/>
                    <a:pt x="13" y="245"/>
                  </a:cubicBezTo>
                  <a:cubicBezTo>
                    <a:pt x="1" y="291"/>
                    <a:pt x="39" y="328"/>
                    <a:pt x="85" y="328"/>
                  </a:cubicBezTo>
                  <a:cubicBezTo>
                    <a:pt x="92" y="328"/>
                    <a:pt x="99" y="327"/>
                    <a:pt x="106" y="325"/>
                  </a:cubicBezTo>
                  <a:lnTo>
                    <a:pt x="120" y="325"/>
                  </a:lnTo>
                  <a:cubicBezTo>
                    <a:pt x="147" y="339"/>
                    <a:pt x="174" y="339"/>
                    <a:pt x="200" y="339"/>
                  </a:cubicBezTo>
                  <a:cubicBezTo>
                    <a:pt x="160" y="339"/>
                    <a:pt x="174" y="339"/>
                    <a:pt x="227" y="352"/>
                  </a:cubicBezTo>
                  <a:cubicBezTo>
                    <a:pt x="240" y="352"/>
                    <a:pt x="267" y="339"/>
                    <a:pt x="281" y="339"/>
                  </a:cubicBezTo>
                  <a:cubicBezTo>
                    <a:pt x="334" y="325"/>
                    <a:pt x="374" y="312"/>
                    <a:pt x="414" y="286"/>
                  </a:cubicBezTo>
                  <a:cubicBezTo>
                    <a:pt x="454" y="259"/>
                    <a:pt x="481" y="205"/>
                    <a:pt x="468" y="152"/>
                  </a:cubicBezTo>
                  <a:cubicBezTo>
                    <a:pt x="427" y="58"/>
                    <a:pt x="361" y="18"/>
                    <a:pt x="254" y="4"/>
                  </a:cubicBezTo>
                  <a:cubicBezTo>
                    <a:pt x="242" y="2"/>
                    <a:pt x="231" y="1"/>
                    <a:pt x="221" y="1"/>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3"/>
            <p:cNvSpPr/>
            <p:nvPr/>
          </p:nvSpPr>
          <p:spPr>
            <a:xfrm flipH="1">
              <a:off x="7311738" y="4229557"/>
              <a:ext cx="27085" cy="21583"/>
            </a:xfrm>
            <a:custGeom>
              <a:avLst/>
              <a:gdLst/>
              <a:ahLst/>
              <a:cxnLst/>
              <a:rect l="l" t="t" r="r" b="b"/>
              <a:pathLst>
                <a:path w="443" h="353" extrusionOk="0">
                  <a:moveTo>
                    <a:pt x="256" y="0"/>
                  </a:moveTo>
                  <a:cubicBezTo>
                    <a:pt x="202" y="0"/>
                    <a:pt x="149" y="13"/>
                    <a:pt x="95" y="40"/>
                  </a:cubicBezTo>
                  <a:cubicBezTo>
                    <a:pt x="1" y="93"/>
                    <a:pt x="1" y="254"/>
                    <a:pt x="95" y="307"/>
                  </a:cubicBezTo>
                  <a:cubicBezTo>
                    <a:pt x="122" y="307"/>
                    <a:pt x="135" y="321"/>
                    <a:pt x="161" y="334"/>
                  </a:cubicBezTo>
                  <a:cubicBezTo>
                    <a:pt x="167" y="334"/>
                    <a:pt x="170" y="334"/>
                    <a:pt x="171" y="334"/>
                  </a:cubicBezTo>
                  <a:lnTo>
                    <a:pt x="171" y="334"/>
                  </a:lnTo>
                  <a:cubicBezTo>
                    <a:pt x="184" y="342"/>
                    <a:pt x="193" y="348"/>
                    <a:pt x="202" y="348"/>
                  </a:cubicBezTo>
                  <a:cubicBezTo>
                    <a:pt x="215" y="351"/>
                    <a:pt x="230" y="353"/>
                    <a:pt x="246" y="353"/>
                  </a:cubicBezTo>
                  <a:cubicBezTo>
                    <a:pt x="293" y="353"/>
                    <a:pt x="346" y="338"/>
                    <a:pt x="375" y="307"/>
                  </a:cubicBezTo>
                  <a:cubicBezTo>
                    <a:pt x="416" y="254"/>
                    <a:pt x="443" y="200"/>
                    <a:pt x="429" y="134"/>
                  </a:cubicBezTo>
                  <a:cubicBezTo>
                    <a:pt x="402" y="54"/>
                    <a:pt x="336" y="0"/>
                    <a:pt x="256" y="0"/>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3"/>
            <p:cNvSpPr/>
            <p:nvPr/>
          </p:nvSpPr>
          <p:spPr>
            <a:xfrm flipH="1">
              <a:off x="7280617" y="4260250"/>
              <a:ext cx="23845" cy="21400"/>
            </a:xfrm>
            <a:custGeom>
              <a:avLst/>
              <a:gdLst/>
              <a:ahLst/>
              <a:cxnLst/>
              <a:rect l="l" t="t" r="r" b="b"/>
              <a:pathLst>
                <a:path w="390" h="350" extrusionOk="0">
                  <a:moveTo>
                    <a:pt x="198" y="1"/>
                  </a:moveTo>
                  <a:cubicBezTo>
                    <a:pt x="152" y="1"/>
                    <a:pt x="103" y="17"/>
                    <a:pt x="68" y="46"/>
                  </a:cubicBezTo>
                  <a:cubicBezTo>
                    <a:pt x="1" y="126"/>
                    <a:pt x="1" y="274"/>
                    <a:pt x="108" y="328"/>
                  </a:cubicBezTo>
                  <a:cubicBezTo>
                    <a:pt x="139" y="340"/>
                    <a:pt x="173" y="349"/>
                    <a:pt x="207" y="349"/>
                  </a:cubicBezTo>
                  <a:cubicBezTo>
                    <a:pt x="246" y="349"/>
                    <a:pt x="286" y="337"/>
                    <a:pt x="322" y="301"/>
                  </a:cubicBezTo>
                  <a:cubicBezTo>
                    <a:pt x="389" y="247"/>
                    <a:pt x="375" y="153"/>
                    <a:pt x="336" y="87"/>
                  </a:cubicBezTo>
                  <a:cubicBezTo>
                    <a:pt x="313" y="27"/>
                    <a:pt x="257" y="1"/>
                    <a:pt x="198" y="1"/>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3"/>
            <p:cNvSpPr/>
            <p:nvPr/>
          </p:nvSpPr>
          <p:spPr>
            <a:xfrm flipH="1">
              <a:off x="7405771" y="4290699"/>
              <a:ext cx="24639" cy="14735"/>
            </a:xfrm>
            <a:custGeom>
              <a:avLst/>
              <a:gdLst/>
              <a:ahLst/>
              <a:cxnLst/>
              <a:rect l="l" t="t" r="r" b="b"/>
              <a:pathLst>
                <a:path w="403" h="241" extrusionOk="0">
                  <a:moveTo>
                    <a:pt x="237" y="0"/>
                  </a:moveTo>
                  <a:cubicBezTo>
                    <a:pt x="141" y="0"/>
                    <a:pt x="22" y="70"/>
                    <a:pt x="1" y="164"/>
                  </a:cubicBezTo>
                  <a:cubicBezTo>
                    <a:pt x="1" y="177"/>
                    <a:pt x="1" y="217"/>
                    <a:pt x="28" y="231"/>
                  </a:cubicBezTo>
                  <a:cubicBezTo>
                    <a:pt x="48" y="237"/>
                    <a:pt x="75" y="241"/>
                    <a:pt x="101" y="241"/>
                  </a:cubicBezTo>
                  <a:cubicBezTo>
                    <a:pt x="128" y="241"/>
                    <a:pt x="155" y="237"/>
                    <a:pt x="175" y="231"/>
                  </a:cubicBezTo>
                  <a:cubicBezTo>
                    <a:pt x="242" y="231"/>
                    <a:pt x="299" y="212"/>
                    <a:pt x="340" y="160"/>
                  </a:cubicBezTo>
                  <a:lnTo>
                    <a:pt x="340" y="160"/>
                  </a:lnTo>
                  <a:cubicBezTo>
                    <a:pt x="345" y="156"/>
                    <a:pt x="353" y="151"/>
                    <a:pt x="362" y="151"/>
                  </a:cubicBezTo>
                  <a:cubicBezTo>
                    <a:pt x="402" y="124"/>
                    <a:pt x="402" y="57"/>
                    <a:pt x="362" y="44"/>
                  </a:cubicBezTo>
                  <a:cubicBezTo>
                    <a:pt x="349" y="30"/>
                    <a:pt x="322" y="30"/>
                    <a:pt x="309" y="17"/>
                  </a:cubicBezTo>
                  <a:cubicBezTo>
                    <a:pt x="289" y="5"/>
                    <a:pt x="264" y="0"/>
                    <a:pt x="237" y="0"/>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3"/>
            <p:cNvSpPr/>
            <p:nvPr/>
          </p:nvSpPr>
          <p:spPr>
            <a:xfrm flipH="1">
              <a:off x="7348789" y="4308858"/>
              <a:ext cx="30020" cy="22990"/>
            </a:xfrm>
            <a:custGeom>
              <a:avLst/>
              <a:gdLst/>
              <a:ahLst/>
              <a:cxnLst/>
              <a:rect l="l" t="t" r="r" b="b"/>
              <a:pathLst>
                <a:path w="491" h="376" extrusionOk="0">
                  <a:moveTo>
                    <a:pt x="187" y="0"/>
                  </a:moveTo>
                  <a:cubicBezTo>
                    <a:pt x="54" y="0"/>
                    <a:pt x="0" y="134"/>
                    <a:pt x="40" y="255"/>
                  </a:cubicBezTo>
                  <a:cubicBezTo>
                    <a:pt x="80" y="335"/>
                    <a:pt x="161" y="375"/>
                    <a:pt x="241" y="375"/>
                  </a:cubicBezTo>
                  <a:cubicBezTo>
                    <a:pt x="246" y="375"/>
                    <a:pt x="250" y="375"/>
                    <a:pt x="255" y="375"/>
                  </a:cubicBezTo>
                  <a:cubicBezTo>
                    <a:pt x="407" y="375"/>
                    <a:pt x="491" y="158"/>
                    <a:pt x="375" y="68"/>
                  </a:cubicBezTo>
                  <a:cubicBezTo>
                    <a:pt x="321" y="14"/>
                    <a:pt x="268" y="0"/>
                    <a:pt x="187" y="0"/>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3"/>
            <p:cNvSpPr/>
            <p:nvPr/>
          </p:nvSpPr>
          <p:spPr>
            <a:xfrm flipH="1">
              <a:off x="7359121" y="4275352"/>
              <a:ext cx="32037" cy="27025"/>
            </a:xfrm>
            <a:custGeom>
              <a:avLst/>
              <a:gdLst/>
              <a:ahLst/>
              <a:cxnLst/>
              <a:rect l="l" t="t" r="r" b="b"/>
              <a:pathLst>
                <a:path w="524" h="442" extrusionOk="0">
                  <a:moveTo>
                    <a:pt x="188" y="0"/>
                  </a:moveTo>
                  <a:cubicBezTo>
                    <a:pt x="122" y="0"/>
                    <a:pt x="54" y="40"/>
                    <a:pt x="42" y="107"/>
                  </a:cubicBezTo>
                  <a:cubicBezTo>
                    <a:pt x="1" y="227"/>
                    <a:pt x="28" y="348"/>
                    <a:pt x="135" y="415"/>
                  </a:cubicBezTo>
                  <a:cubicBezTo>
                    <a:pt x="175" y="441"/>
                    <a:pt x="215" y="441"/>
                    <a:pt x="256" y="441"/>
                  </a:cubicBezTo>
                  <a:cubicBezTo>
                    <a:pt x="336" y="441"/>
                    <a:pt x="402" y="415"/>
                    <a:pt x="456" y="361"/>
                  </a:cubicBezTo>
                  <a:cubicBezTo>
                    <a:pt x="496" y="334"/>
                    <a:pt x="523" y="295"/>
                    <a:pt x="509" y="241"/>
                  </a:cubicBezTo>
                  <a:cubicBezTo>
                    <a:pt x="496" y="201"/>
                    <a:pt x="456" y="174"/>
                    <a:pt x="416" y="147"/>
                  </a:cubicBezTo>
                  <a:cubicBezTo>
                    <a:pt x="402" y="134"/>
                    <a:pt x="389" y="134"/>
                    <a:pt x="375" y="120"/>
                  </a:cubicBezTo>
                  <a:cubicBezTo>
                    <a:pt x="363" y="120"/>
                    <a:pt x="349" y="107"/>
                    <a:pt x="336" y="107"/>
                  </a:cubicBezTo>
                  <a:cubicBezTo>
                    <a:pt x="322" y="67"/>
                    <a:pt x="282" y="27"/>
                    <a:pt x="229" y="0"/>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3"/>
            <p:cNvSpPr/>
            <p:nvPr/>
          </p:nvSpPr>
          <p:spPr>
            <a:xfrm flipH="1">
              <a:off x="7368170" y="4282689"/>
              <a:ext cx="61" cy="61"/>
            </a:xfrm>
            <a:custGeom>
              <a:avLst/>
              <a:gdLst/>
              <a:ahLst/>
              <a:cxnLst/>
              <a:rect l="l" t="t" r="r" b="b"/>
              <a:pathLst>
                <a:path w="1" h="1" extrusionOk="0">
                  <a:moveTo>
                    <a:pt x="0" y="0"/>
                  </a:moveTo>
                  <a:lnTo>
                    <a:pt x="0" y="0"/>
                  </a:lnTo>
                  <a:lnTo>
                    <a:pt x="0" y="0"/>
                  </a:lnTo>
                  <a:lnTo>
                    <a:pt x="0" y="0"/>
                  </a:ln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3"/>
            <p:cNvSpPr/>
            <p:nvPr/>
          </p:nvSpPr>
          <p:spPr>
            <a:xfrm flipH="1">
              <a:off x="7368170" y="4282689"/>
              <a:ext cx="61" cy="61"/>
            </a:xfrm>
            <a:custGeom>
              <a:avLst/>
              <a:gdLst/>
              <a:ahLst/>
              <a:cxnLst/>
              <a:rect l="l" t="t" r="r" b="b"/>
              <a:pathLst>
                <a:path w="1" h="1" extrusionOk="0">
                  <a:moveTo>
                    <a:pt x="0" y="0"/>
                  </a:moveTo>
                  <a:lnTo>
                    <a:pt x="0" y="0"/>
                  </a:lnTo>
                  <a:lnTo>
                    <a:pt x="0" y="0"/>
                  </a:lnTo>
                  <a:lnTo>
                    <a:pt x="0" y="0"/>
                  </a:lnTo>
                  <a:close/>
                  <a:moveTo>
                    <a:pt x="0" y="0"/>
                  </a:moveTo>
                  <a:lnTo>
                    <a:pt x="0" y="0"/>
                  </a:lnTo>
                  <a:lnTo>
                    <a:pt x="0" y="0"/>
                  </a:ln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3"/>
            <p:cNvSpPr/>
            <p:nvPr/>
          </p:nvSpPr>
          <p:spPr>
            <a:xfrm flipH="1">
              <a:off x="7367314" y="4282689"/>
              <a:ext cx="917" cy="917"/>
            </a:xfrm>
            <a:custGeom>
              <a:avLst/>
              <a:gdLst/>
              <a:ahLst/>
              <a:cxnLst/>
              <a:rect l="l" t="t" r="r" b="b"/>
              <a:pathLst>
                <a:path w="15" h="15" extrusionOk="0">
                  <a:moveTo>
                    <a:pt x="0" y="0"/>
                  </a:moveTo>
                  <a:lnTo>
                    <a:pt x="0" y="14"/>
                  </a:lnTo>
                  <a:lnTo>
                    <a:pt x="14" y="14"/>
                  </a:lnTo>
                  <a:lnTo>
                    <a:pt x="0" y="0"/>
                  </a:ln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3"/>
            <p:cNvSpPr/>
            <p:nvPr/>
          </p:nvSpPr>
          <p:spPr>
            <a:xfrm flipH="1">
              <a:off x="7082706" y="4396412"/>
              <a:ext cx="1712" cy="2446"/>
            </a:xfrm>
            <a:custGeom>
              <a:avLst/>
              <a:gdLst/>
              <a:ahLst/>
              <a:cxnLst/>
              <a:rect l="l" t="t" r="r" b="b"/>
              <a:pathLst>
                <a:path w="28" h="40" extrusionOk="0">
                  <a:moveTo>
                    <a:pt x="13" y="0"/>
                  </a:moveTo>
                  <a:cubicBezTo>
                    <a:pt x="0" y="0"/>
                    <a:pt x="0" y="40"/>
                    <a:pt x="13" y="40"/>
                  </a:cubicBezTo>
                  <a:cubicBezTo>
                    <a:pt x="27" y="40"/>
                    <a:pt x="27" y="0"/>
                    <a:pt x="13" y="0"/>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3"/>
            <p:cNvSpPr/>
            <p:nvPr/>
          </p:nvSpPr>
          <p:spPr>
            <a:xfrm flipH="1">
              <a:off x="7080322" y="4406745"/>
              <a:ext cx="45060" cy="22684"/>
            </a:xfrm>
            <a:custGeom>
              <a:avLst/>
              <a:gdLst/>
              <a:ahLst/>
              <a:cxnLst/>
              <a:rect l="l" t="t" r="r" b="b"/>
              <a:pathLst>
                <a:path w="737" h="371" extrusionOk="0">
                  <a:moveTo>
                    <a:pt x="227" y="0"/>
                  </a:moveTo>
                  <a:cubicBezTo>
                    <a:pt x="47" y="0"/>
                    <a:pt x="1" y="238"/>
                    <a:pt x="175" y="313"/>
                  </a:cubicBezTo>
                  <a:cubicBezTo>
                    <a:pt x="248" y="343"/>
                    <a:pt x="356" y="370"/>
                    <a:pt x="456" y="370"/>
                  </a:cubicBezTo>
                  <a:cubicBezTo>
                    <a:pt x="578" y="370"/>
                    <a:pt x="688" y="330"/>
                    <a:pt x="710" y="206"/>
                  </a:cubicBezTo>
                  <a:cubicBezTo>
                    <a:pt x="737" y="85"/>
                    <a:pt x="617" y="4"/>
                    <a:pt x="510" y="4"/>
                  </a:cubicBezTo>
                  <a:cubicBezTo>
                    <a:pt x="456" y="4"/>
                    <a:pt x="403" y="11"/>
                    <a:pt x="349" y="11"/>
                  </a:cubicBezTo>
                  <a:cubicBezTo>
                    <a:pt x="323" y="11"/>
                    <a:pt x="296" y="9"/>
                    <a:pt x="269" y="4"/>
                  </a:cubicBezTo>
                  <a:cubicBezTo>
                    <a:pt x="255" y="2"/>
                    <a:pt x="241" y="0"/>
                    <a:pt x="227" y="0"/>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3"/>
            <p:cNvSpPr/>
            <p:nvPr/>
          </p:nvSpPr>
          <p:spPr>
            <a:xfrm flipH="1">
              <a:off x="7119574" y="4476507"/>
              <a:ext cx="27024" cy="21339"/>
            </a:xfrm>
            <a:custGeom>
              <a:avLst/>
              <a:gdLst/>
              <a:ahLst/>
              <a:cxnLst/>
              <a:rect l="l" t="t" r="r" b="b"/>
              <a:pathLst>
                <a:path w="442" h="349" extrusionOk="0">
                  <a:moveTo>
                    <a:pt x="228" y="1"/>
                  </a:moveTo>
                  <a:cubicBezTo>
                    <a:pt x="1" y="1"/>
                    <a:pt x="1" y="349"/>
                    <a:pt x="228" y="349"/>
                  </a:cubicBezTo>
                  <a:cubicBezTo>
                    <a:pt x="442" y="349"/>
                    <a:pt x="442" y="1"/>
                    <a:pt x="228" y="1"/>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3"/>
            <p:cNvSpPr/>
            <p:nvPr/>
          </p:nvSpPr>
          <p:spPr>
            <a:xfrm flipH="1">
              <a:off x="7119574" y="4476507"/>
              <a:ext cx="27024" cy="20483"/>
            </a:xfrm>
            <a:custGeom>
              <a:avLst/>
              <a:gdLst/>
              <a:ahLst/>
              <a:cxnLst/>
              <a:rect l="l" t="t" r="r" b="b"/>
              <a:pathLst>
                <a:path w="442" h="335" extrusionOk="0">
                  <a:moveTo>
                    <a:pt x="228" y="1"/>
                  </a:moveTo>
                  <a:cubicBezTo>
                    <a:pt x="1" y="1"/>
                    <a:pt x="1" y="335"/>
                    <a:pt x="228" y="335"/>
                  </a:cubicBezTo>
                  <a:cubicBezTo>
                    <a:pt x="442" y="335"/>
                    <a:pt x="442" y="1"/>
                    <a:pt x="228" y="1"/>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3"/>
            <p:cNvSpPr/>
            <p:nvPr/>
          </p:nvSpPr>
          <p:spPr>
            <a:xfrm flipH="1">
              <a:off x="7706764" y="4507812"/>
              <a:ext cx="31120" cy="18648"/>
            </a:xfrm>
            <a:custGeom>
              <a:avLst/>
              <a:gdLst/>
              <a:ahLst/>
              <a:cxnLst/>
              <a:rect l="l" t="t" r="r" b="b"/>
              <a:pathLst>
                <a:path w="509" h="305" extrusionOk="0">
                  <a:moveTo>
                    <a:pt x="295" y="0"/>
                  </a:moveTo>
                  <a:cubicBezTo>
                    <a:pt x="271" y="0"/>
                    <a:pt x="248" y="4"/>
                    <a:pt x="228" y="10"/>
                  </a:cubicBezTo>
                  <a:cubicBezTo>
                    <a:pt x="161" y="24"/>
                    <a:pt x="81" y="51"/>
                    <a:pt x="41" y="104"/>
                  </a:cubicBezTo>
                  <a:cubicBezTo>
                    <a:pt x="0" y="131"/>
                    <a:pt x="0" y="185"/>
                    <a:pt x="41" y="211"/>
                  </a:cubicBezTo>
                  <a:cubicBezTo>
                    <a:pt x="94" y="278"/>
                    <a:pt x="188" y="304"/>
                    <a:pt x="268" y="304"/>
                  </a:cubicBezTo>
                  <a:cubicBezTo>
                    <a:pt x="321" y="304"/>
                    <a:pt x="389" y="278"/>
                    <a:pt x="428" y="238"/>
                  </a:cubicBezTo>
                  <a:cubicBezTo>
                    <a:pt x="455" y="211"/>
                    <a:pt x="469" y="185"/>
                    <a:pt x="482" y="144"/>
                  </a:cubicBezTo>
                  <a:cubicBezTo>
                    <a:pt x="509" y="90"/>
                    <a:pt x="469" y="51"/>
                    <a:pt x="428" y="37"/>
                  </a:cubicBezTo>
                  <a:cubicBezTo>
                    <a:pt x="415" y="37"/>
                    <a:pt x="375" y="10"/>
                    <a:pt x="362" y="10"/>
                  </a:cubicBezTo>
                  <a:cubicBezTo>
                    <a:pt x="342" y="4"/>
                    <a:pt x="318" y="0"/>
                    <a:pt x="295" y="0"/>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3"/>
            <p:cNvSpPr/>
            <p:nvPr/>
          </p:nvSpPr>
          <p:spPr>
            <a:xfrm flipH="1">
              <a:off x="7658464" y="4511541"/>
              <a:ext cx="20360" cy="15775"/>
            </a:xfrm>
            <a:custGeom>
              <a:avLst/>
              <a:gdLst/>
              <a:ahLst/>
              <a:cxnLst/>
              <a:rect l="l" t="t" r="r" b="b"/>
              <a:pathLst>
                <a:path w="333" h="258" extrusionOk="0">
                  <a:moveTo>
                    <a:pt x="134" y="1"/>
                  </a:moveTo>
                  <a:cubicBezTo>
                    <a:pt x="63" y="1"/>
                    <a:pt x="0" y="51"/>
                    <a:pt x="24" y="124"/>
                  </a:cubicBezTo>
                  <a:cubicBezTo>
                    <a:pt x="51" y="190"/>
                    <a:pt x="92" y="243"/>
                    <a:pt x="172" y="257"/>
                  </a:cubicBezTo>
                  <a:cubicBezTo>
                    <a:pt x="238" y="257"/>
                    <a:pt x="306" y="204"/>
                    <a:pt x="318" y="136"/>
                  </a:cubicBezTo>
                  <a:cubicBezTo>
                    <a:pt x="332" y="97"/>
                    <a:pt x="306" y="17"/>
                    <a:pt x="252" y="17"/>
                  </a:cubicBezTo>
                  <a:cubicBezTo>
                    <a:pt x="225" y="3"/>
                    <a:pt x="185" y="3"/>
                    <a:pt x="158" y="3"/>
                  </a:cubicBezTo>
                  <a:cubicBezTo>
                    <a:pt x="150" y="1"/>
                    <a:pt x="142" y="1"/>
                    <a:pt x="134" y="1"/>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3"/>
            <p:cNvSpPr/>
            <p:nvPr/>
          </p:nvSpPr>
          <p:spPr>
            <a:xfrm flipH="1">
              <a:off x="7687933" y="4496929"/>
              <a:ext cx="4158" cy="3363"/>
            </a:xfrm>
            <a:custGeom>
              <a:avLst/>
              <a:gdLst/>
              <a:ahLst/>
              <a:cxnLst/>
              <a:rect l="l" t="t" r="r" b="b"/>
              <a:pathLst>
                <a:path w="68" h="55" extrusionOk="0">
                  <a:moveTo>
                    <a:pt x="27" y="1"/>
                  </a:moveTo>
                  <a:cubicBezTo>
                    <a:pt x="0" y="1"/>
                    <a:pt x="0" y="54"/>
                    <a:pt x="27" y="54"/>
                  </a:cubicBezTo>
                  <a:cubicBezTo>
                    <a:pt x="68" y="54"/>
                    <a:pt x="68" y="1"/>
                    <a:pt x="27" y="1"/>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3"/>
            <p:cNvSpPr/>
            <p:nvPr/>
          </p:nvSpPr>
          <p:spPr>
            <a:xfrm flipH="1">
              <a:off x="7680596" y="4487207"/>
              <a:ext cx="23722" cy="14613"/>
            </a:xfrm>
            <a:custGeom>
              <a:avLst/>
              <a:gdLst/>
              <a:ahLst/>
              <a:cxnLst/>
              <a:rect l="l" t="t" r="r" b="b"/>
              <a:pathLst>
                <a:path w="388" h="239" extrusionOk="0">
                  <a:moveTo>
                    <a:pt x="185" y="0"/>
                  </a:moveTo>
                  <a:cubicBezTo>
                    <a:pt x="102" y="0"/>
                    <a:pt x="23" y="39"/>
                    <a:pt x="0" y="133"/>
                  </a:cubicBezTo>
                  <a:cubicBezTo>
                    <a:pt x="0" y="160"/>
                    <a:pt x="13" y="200"/>
                    <a:pt x="40" y="213"/>
                  </a:cubicBezTo>
                  <a:cubicBezTo>
                    <a:pt x="71" y="231"/>
                    <a:pt x="107" y="239"/>
                    <a:pt x="144" y="239"/>
                  </a:cubicBezTo>
                  <a:cubicBezTo>
                    <a:pt x="218" y="239"/>
                    <a:pt x="295" y="209"/>
                    <a:pt x="348" y="174"/>
                  </a:cubicBezTo>
                  <a:cubicBezTo>
                    <a:pt x="388" y="147"/>
                    <a:pt x="388" y="80"/>
                    <a:pt x="348" y="53"/>
                  </a:cubicBezTo>
                  <a:cubicBezTo>
                    <a:pt x="304" y="20"/>
                    <a:pt x="243" y="0"/>
                    <a:pt x="185" y="0"/>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3"/>
            <p:cNvSpPr/>
            <p:nvPr/>
          </p:nvSpPr>
          <p:spPr>
            <a:xfrm flipH="1">
              <a:off x="7612670" y="4520713"/>
              <a:ext cx="4219" cy="2446"/>
            </a:xfrm>
            <a:custGeom>
              <a:avLst/>
              <a:gdLst/>
              <a:ahLst/>
              <a:cxnLst/>
              <a:rect l="l" t="t" r="r" b="b"/>
              <a:pathLst>
                <a:path w="69" h="40" extrusionOk="0">
                  <a:moveTo>
                    <a:pt x="28" y="0"/>
                  </a:moveTo>
                  <a:cubicBezTo>
                    <a:pt x="1" y="0"/>
                    <a:pt x="1" y="40"/>
                    <a:pt x="28" y="40"/>
                  </a:cubicBezTo>
                  <a:cubicBezTo>
                    <a:pt x="68" y="40"/>
                    <a:pt x="68" y="0"/>
                    <a:pt x="28" y="0"/>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3"/>
            <p:cNvSpPr/>
            <p:nvPr/>
          </p:nvSpPr>
          <p:spPr>
            <a:xfrm flipH="1">
              <a:off x="7629911" y="4476507"/>
              <a:ext cx="23722" cy="16447"/>
            </a:xfrm>
            <a:custGeom>
              <a:avLst/>
              <a:gdLst/>
              <a:ahLst/>
              <a:cxnLst/>
              <a:rect l="l" t="t" r="r" b="b"/>
              <a:pathLst>
                <a:path w="388" h="269" extrusionOk="0">
                  <a:moveTo>
                    <a:pt x="174" y="1"/>
                  </a:moveTo>
                  <a:cubicBezTo>
                    <a:pt x="1" y="1"/>
                    <a:pt x="1" y="268"/>
                    <a:pt x="174" y="268"/>
                  </a:cubicBezTo>
                  <a:cubicBezTo>
                    <a:pt x="268" y="268"/>
                    <a:pt x="388" y="255"/>
                    <a:pt x="388" y="135"/>
                  </a:cubicBezTo>
                  <a:cubicBezTo>
                    <a:pt x="388" y="14"/>
                    <a:pt x="268" y="1"/>
                    <a:pt x="174" y="1"/>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3"/>
            <p:cNvSpPr/>
            <p:nvPr/>
          </p:nvSpPr>
          <p:spPr>
            <a:xfrm flipH="1">
              <a:off x="7503106" y="4213172"/>
              <a:ext cx="2507" cy="2507"/>
            </a:xfrm>
            <a:custGeom>
              <a:avLst/>
              <a:gdLst/>
              <a:ahLst/>
              <a:cxnLst/>
              <a:rect l="l" t="t" r="r" b="b"/>
              <a:pathLst>
                <a:path w="41" h="41" extrusionOk="0">
                  <a:moveTo>
                    <a:pt x="27" y="1"/>
                  </a:moveTo>
                  <a:cubicBezTo>
                    <a:pt x="0" y="1"/>
                    <a:pt x="0" y="40"/>
                    <a:pt x="27" y="40"/>
                  </a:cubicBezTo>
                  <a:cubicBezTo>
                    <a:pt x="41" y="40"/>
                    <a:pt x="41" y="1"/>
                    <a:pt x="27" y="1"/>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3"/>
            <p:cNvSpPr/>
            <p:nvPr/>
          </p:nvSpPr>
          <p:spPr>
            <a:xfrm flipH="1">
              <a:off x="7479384" y="4206507"/>
              <a:ext cx="35217" cy="19566"/>
            </a:xfrm>
            <a:custGeom>
              <a:avLst/>
              <a:gdLst/>
              <a:ahLst/>
              <a:cxnLst/>
              <a:rect l="l" t="t" r="r" b="b"/>
              <a:pathLst>
                <a:path w="576" h="320" extrusionOk="0">
                  <a:moveTo>
                    <a:pt x="423" y="0"/>
                  </a:moveTo>
                  <a:cubicBezTo>
                    <a:pt x="388" y="0"/>
                    <a:pt x="353" y="8"/>
                    <a:pt x="322" y="16"/>
                  </a:cubicBezTo>
                  <a:cubicBezTo>
                    <a:pt x="227" y="42"/>
                    <a:pt x="134" y="83"/>
                    <a:pt x="54" y="137"/>
                  </a:cubicBezTo>
                  <a:cubicBezTo>
                    <a:pt x="1" y="163"/>
                    <a:pt x="1" y="244"/>
                    <a:pt x="54" y="270"/>
                  </a:cubicBezTo>
                  <a:cubicBezTo>
                    <a:pt x="110" y="301"/>
                    <a:pt x="194" y="320"/>
                    <a:pt x="280" y="320"/>
                  </a:cubicBezTo>
                  <a:cubicBezTo>
                    <a:pt x="419" y="320"/>
                    <a:pt x="559" y="269"/>
                    <a:pt x="575" y="137"/>
                  </a:cubicBezTo>
                  <a:cubicBezTo>
                    <a:pt x="575" y="96"/>
                    <a:pt x="536" y="42"/>
                    <a:pt x="495" y="16"/>
                  </a:cubicBezTo>
                  <a:cubicBezTo>
                    <a:pt x="473" y="4"/>
                    <a:pt x="448" y="0"/>
                    <a:pt x="423" y="0"/>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3"/>
            <p:cNvSpPr/>
            <p:nvPr/>
          </p:nvSpPr>
          <p:spPr>
            <a:xfrm flipH="1">
              <a:off x="7503962" y="4235244"/>
              <a:ext cx="30264" cy="21339"/>
            </a:xfrm>
            <a:custGeom>
              <a:avLst/>
              <a:gdLst/>
              <a:ahLst/>
              <a:cxnLst/>
              <a:rect l="l" t="t" r="r" b="b"/>
              <a:pathLst>
                <a:path w="495" h="349" extrusionOk="0">
                  <a:moveTo>
                    <a:pt x="147" y="0"/>
                  </a:moveTo>
                  <a:cubicBezTo>
                    <a:pt x="108" y="0"/>
                    <a:pt x="54" y="27"/>
                    <a:pt x="40" y="54"/>
                  </a:cubicBezTo>
                  <a:cubicBezTo>
                    <a:pt x="1" y="161"/>
                    <a:pt x="40" y="241"/>
                    <a:pt x="120" y="309"/>
                  </a:cubicBezTo>
                  <a:cubicBezTo>
                    <a:pt x="160" y="335"/>
                    <a:pt x="211" y="349"/>
                    <a:pt x="261" y="349"/>
                  </a:cubicBezTo>
                  <a:cubicBezTo>
                    <a:pt x="311" y="349"/>
                    <a:pt x="362" y="335"/>
                    <a:pt x="402" y="309"/>
                  </a:cubicBezTo>
                  <a:cubicBezTo>
                    <a:pt x="468" y="268"/>
                    <a:pt x="495" y="202"/>
                    <a:pt x="482" y="134"/>
                  </a:cubicBezTo>
                  <a:cubicBezTo>
                    <a:pt x="455" y="54"/>
                    <a:pt x="388" y="14"/>
                    <a:pt x="322" y="14"/>
                  </a:cubicBezTo>
                  <a:lnTo>
                    <a:pt x="215" y="14"/>
                  </a:lnTo>
                  <a:cubicBezTo>
                    <a:pt x="188" y="14"/>
                    <a:pt x="174" y="0"/>
                    <a:pt x="147" y="0"/>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3"/>
            <p:cNvSpPr/>
            <p:nvPr/>
          </p:nvSpPr>
          <p:spPr>
            <a:xfrm flipH="1">
              <a:off x="7565347" y="4374952"/>
              <a:ext cx="19015" cy="16325"/>
            </a:xfrm>
            <a:custGeom>
              <a:avLst/>
              <a:gdLst/>
              <a:ahLst/>
              <a:cxnLst/>
              <a:rect l="l" t="t" r="r" b="b"/>
              <a:pathLst>
                <a:path w="311" h="267" extrusionOk="0">
                  <a:moveTo>
                    <a:pt x="217" y="1"/>
                  </a:moveTo>
                  <a:cubicBezTo>
                    <a:pt x="209" y="1"/>
                    <a:pt x="200" y="1"/>
                    <a:pt x="191" y="3"/>
                  </a:cubicBezTo>
                  <a:cubicBezTo>
                    <a:pt x="125" y="16"/>
                    <a:pt x="84" y="84"/>
                    <a:pt x="45" y="137"/>
                  </a:cubicBezTo>
                  <a:cubicBezTo>
                    <a:pt x="0" y="192"/>
                    <a:pt x="57" y="267"/>
                    <a:pt x="124" y="267"/>
                  </a:cubicBezTo>
                  <a:cubicBezTo>
                    <a:pt x="137" y="267"/>
                    <a:pt x="151" y="264"/>
                    <a:pt x="165" y="257"/>
                  </a:cubicBezTo>
                  <a:cubicBezTo>
                    <a:pt x="218" y="217"/>
                    <a:pt x="285" y="177"/>
                    <a:pt x="298" y="96"/>
                  </a:cubicBezTo>
                  <a:cubicBezTo>
                    <a:pt x="310" y="39"/>
                    <a:pt x="272" y="1"/>
                    <a:pt x="217" y="1"/>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3"/>
            <p:cNvSpPr/>
            <p:nvPr/>
          </p:nvSpPr>
          <p:spPr>
            <a:xfrm flipH="1">
              <a:off x="7558072" y="4342608"/>
              <a:ext cx="15407" cy="11862"/>
            </a:xfrm>
            <a:custGeom>
              <a:avLst/>
              <a:gdLst/>
              <a:ahLst/>
              <a:cxnLst/>
              <a:rect l="l" t="t" r="r" b="b"/>
              <a:pathLst>
                <a:path w="252" h="194" extrusionOk="0">
                  <a:moveTo>
                    <a:pt x="53" y="0"/>
                  </a:moveTo>
                  <a:cubicBezTo>
                    <a:pt x="47" y="0"/>
                    <a:pt x="40" y="4"/>
                    <a:pt x="40" y="10"/>
                  </a:cubicBezTo>
                  <a:cubicBezTo>
                    <a:pt x="40" y="24"/>
                    <a:pt x="27" y="37"/>
                    <a:pt x="27" y="37"/>
                  </a:cubicBezTo>
                  <a:cubicBezTo>
                    <a:pt x="0" y="64"/>
                    <a:pt x="0" y="90"/>
                    <a:pt x="13" y="131"/>
                  </a:cubicBezTo>
                  <a:cubicBezTo>
                    <a:pt x="30" y="172"/>
                    <a:pt x="73" y="193"/>
                    <a:pt x="119" y="193"/>
                  </a:cubicBezTo>
                  <a:cubicBezTo>
                    <a:pt x="147" y="193"/>
                    <a:pt x="176" y="186"/>
                    <a:pt x="201" y="171"/>
                  </a:cubicBezTo>
                  <a:cubicBezTo>
                    <a:pt x="251" y="133"/>
                    <a:pt x="242" y="23"/>
                    <a:pt x="173" y="23"/>
                  </a:cubicBezTo>
                  <a:cubicBezTo>
                    <a:pt x="169" y="23"/>
                    <a:pt x="165" y="23"/>
                    <a:pt x="161" y="24"/>
                  </a:cubicBezTo>
                  <a:lnTo>
                    <a:pt x="81" y="24"/>
                  </a:lnTo>
                  <a:lnTo>
                    <a:pt x="67" y="10"/>
                  </a:lnTo>
                  <a:cubicBezTo>
                    <a:pt x="67" y="4"/>
                    <a:pt x="60" y="0"/>
                    <a:pt x="53" y="0"/>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3"/>
            <p:cNvSpPr/>
            <p:nvPr/>
          </p:nvSpPr>
          <p:spPr>
            <a:xfrm flipH="1">
              <a:off x="7191292" y="4387241"/>
              <a:ext cx="27268" cy="16264"/>
            </a:xfrm>
            <a:custGeom>
              <a:avLst/>
              <a:gdLst/>
              <a:ahLst/>
              <a:cxnLst/>
              <a:rect l="l" t="t" r="r" b="b"/>
              <a:pathLst>
                <a:path w="446" h="266" extrusionOk="0">
                  <a:moveTo>
                    <a:pt x="166" y="0"/>
                  </a:moveTo>
                  <a:cubicBezTo>
                    <a:pt x="124" y="0"/>
                    <a:pt x="84" y="9"/>
                    <a:pt x="54" y="29"/>
                  </a:cubicBezTo>
                  <a:cubicBezTo>
                    <a:pt x="1" y="56"/>
                    <a:pt x="14" y="123"/>
                    <a:pt x="54" y="163"/>
                  </a:cubicBezTo>
                  <a:lnTo>
                    <a:pt x="215" y="243"/>
                  </a:lnTo>
                  <a:cubicBezTo>
                    <a:pt x="240" y="256"/>
                    <a:pt x="270" y="265"/>
                    <a:pt x="299" y="265"/>
                  </a:cubicBezTo>
                  <a:cubicBezTo>
                    <a:pt x="331" y="265"/>
                    <a:pt x="361" y="253"/>
                    <a:pt x="375" y="216"/>
                  </a:cubicBezTo>
                  <a:cubicBezTo>
                    <a:pt x="445" y="86"/>
                    <a:pt x="296" y="0"/>
                    <a:pt x="166" y="0"/>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3"/>
            <p:cNvSpPr/>
            <p:nvPr/>
          </p:nvSpPr>
          <p:spPr>
            <a:xfrm flipH="1">
              <a:off x="7162066" y="4397880"/>
              <a:ext cx="21338" cy="13696"/>
            </a:xfrm>
            <a:custGeom>
              <a:avLst/>
              <a:gdLst/>
              <a:ahLst/>
              <a:cxnLst/>
              <a:rect l="l" t="t" r="r" b="b"/>
              <a:pathLst>
                <a:path w="349" h="224" extrusionOk="0">
                  <a:moveTo>
                    <a:pt x="228" y="0"/>
                  </a:moveTo>
                  <a:cubicBezTo>
                    <a:pt x="219" y="0"/>
                    <a:pt x="210" y="1"/>
                    <a:pt x="202" y="3"/>
                  </a:cubicBezTo>
                  <a:cubicBezTo>
                    <a:pt x="168" y="13"/>
                    <a:pt x="127" y="33"/>
                    <a:pt x="91" y="33"/>
                  </a:cubicBezTo>
                  <a:cubicBezTo>
                    <a:pt x="83" y="33"/>
                    <a:pt x="75" y="32"/>
                    <a:pt x="68" y="30"/>
                  </a:cubicBezTo>
                  <a:cubicBezTo>
                    <a:pt x="41" y="30"/>
                    <a:pt x="0" y="56"/>
                    <a:pt x="14" y="83"/>
                  </a:cubicBezTo>
                  <a:cubicBezTo>
                    <a:pt x="41" y="163"/>
                    <a:pt x="121" y="203"/>
                    <a:pt x="202" y="217"/>
                  </a:cubicBezTo>
                  <a:cubicBezTo>
                    <a:pt x="213" y="222"/>
                    <a:pt x="226" y="224"/>
                    <a:pt x="238" y="224"/>
                  </a:cubicBezTo>
                  <a:cubicBezTo>
                    <a:pt x="294" y="224"/>
                    <a:pt x="348" y="176"/>
                    <a:pt x="348" y="110"/>
                  </a:cubicBezTo>
                  <a:cubicBezTo>
                    <a:pt x="348" y="40"/>
                    <a:pt x="287" y="0"/>
                    <a:pt x="228" y="0"/>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3"/>
            <p:cNvSpPr/>
            <p:nvPr/>
          </p:nvSpPr>
          <p:spPr>
            <a:xfrm flipH="1">
              <a:off x="7169403" y="4375685"/>
              <a:ext cx="27452" cy="15163"/>
            </a:xfrm>
            <a:custGeom>
              <a:avLst/>
              <a:gdLst/>
              <a:ahLst/>
              <a:cxnLst/>
              <a:rect l="l" t="t" r="r" b="b"/>
              <a:pathLst>
                <a:path w="449" h="248" extrusionOk="0">
                  <a:moveTo>
                    <a:pt x="124" y="1"/>
                  </a:moveTo>
                  <a:cubicBezTo>
                    <a:pt x="27" y="1"/>
                    <a:pt x="1" y="117"/>
                    <a:pt x="74" y="179"/>
                  </a:cubicBezTo>
                  <a:cubicBezTo>
                    <a:pt x="125" y="215"/>
                    <a:pt x="200" y="247"/>
                    <a:pt x="269" y="247"/>
                  </a:cubicBezTo>
                  <a:cubicBezTo>
                    <a:pt x="326" y="247"/>
                    <a:pt x="378" y="225"/>
                    <a:pt x="408" y="165"/>
                  </a:cubicBezTo>
                  <a:cubicBezTo>
                    <a:pt x="448" y="111"/>
                    <a:pt x="395" y="18"/>
                    <a:pt x="327" y="18"/>
                  </a:cubicBezTo>
                  <a:cubicBezTo>
                    <a:pt x="274" y="4"/>
                    <a:pt x="208" y="4"/>
                    <a:pt x="154" y="4"/>
                  </a:cubicBezTo>
                  <a:cubicBezTo>
                    <a:pt x="143" y="2"/>
                    <a:pt x="133" y="1"/>
                    <a:pt x="124" y="1"/>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3"/>
            <p:cNvSpPr/>
            <p:nvPr/>
          </p:nvSpPr>
          <p:spPr>
            <a:xfrm flipH="1">
              <a:off x="7297861" y="3402681"/>
              <a:ext cx="806437" cy="1192462"/>
            </a:xfrm>
            <a:custGeom>
              <a:avLst/>
              <a:gdLst/>
              <a:ahLst/>
              <a:cxnLst/>
              <a:rect l="l" t="t" r="r" b="b"/>
              <a:pathLst>
                <a:path w="13190" h="19503" extrusionOk="0">
                  <a:moveTo>
                    <a:pt x="12608" y="0"/>
                  </a:moveTo>
                  <a:cubicBezTo>
                    <a:pt x="11672" y="0"/>
                    <a:pt x="8168" y="1524"/>
                    <a:pt x="7812" y="2556"/>
                  </a:cubicBezTo>
                  <a:cubicBezTo>
                    <a:pt x="7411" y="3719"/>
                    <a:pt x="7238" y="4976"/>
                    <a:pt x="6328" y="5606"/>
                  </a:cubicBezTo>
                  <a:cubicBezTo>
                    <a:pt x="5419" y="6234"/>
                    <a:pt x="4736" y="6943"/>
                    <a:pt x="4402" y="8067"/>
                  </a:cubicBezTo>
                  <a:cubicBezTo>
                    <a:pt x="4067" y="9177"/>
                    <a:pt x="3960" y="11090"/>
                    <a:pt x="3265" y="11450"/>
                  </a:cubicBezTo>
                  <a:cubicBezTo>
                    <a:pt x="2569" y="11812"/>
                    <a:pt x="1" y="16346"/>
                    <a:pt x="937" y="19503"/>
                  </a:cubicBezTo>
                  <a:cubicBezTo>
                    <a:pt x="937" y="19503"/>
                    <a:pt x="5124" y="18768"/>
                    <a:pt x="6154" y="16881"/>
                  </a:cubicBezTo>
                  <a:cubicBezTo>
                    <a:pt x="7184" y="14996"/>
                    <a:pt x="7265" y="14072"/>
                    <a:pt x="7880" y="13805"/>
                  </a:cubicBezTo>
                  <a:cubicBezTo>
                    <a:pt x="8495" y="13551"/>
                    <a:pt x="9191" y="13189"/>
                    <a:pt x="9458" y="12119"/>
                  </a:cubicBezTo>
                  <a:cubicBezTo>
                    <a:pt x="9739" y="11049"/>
                    <a:pt x="9150" y="10207"/>
                    <a:pt x="9792" y="9485"/>
                  </a:cubicBezTo>
                  <a:cubicBezTo>
                    <a:pt x="10421" y="8762"/>
                    <a:pt x="10943" y="8361"/>
                    <a:pt x="11076" y="7398"/>
                  </a:cubicBezTo>
                  <a:cubicBezTo>
                    <a:pt x="11224" y="6421"/>
                    <a:pt x="10488" y="5392"/>
                    <a:pt x="11371" y="4174"/>
                  </a:cubicBezTo>
                  <a:cubicBezTo>
                    <a:pt x="12241" y="2957"/>
                    <a:pt x="13190" y="883"/>
                    <a:pt x="12829" y="81"/>
                  </a:cubicBezTo>
                  <a:cubicBezTo>
                    <a:pt x="12806" y="26"/>
                    <a:pt x="12728" y="0"/>
                    <a:pt x="12608" y="0"/>
                  </a:cubicBezTo>
                  <a:close/>
                </a:path>
              </a:pathLst>
            </a:custGeom>
            <a:solidFill>
              <a:srgbClr val="008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3"/>
            <p:cNvSpPr/>
            <p:nvPr/>
          </p:nvSpPr>
          <p:spPr>
            <a:xfrm flipH="1">
              <a:off x="7396786" y="3510718"/>
              <a:ext cx="656766" cy="1090171"/>
            </a:xfrm>
            <a:custGeom>
              <a:avLst/>
              <a:gdLst/>
              <a:ahLst/>
              <a:cxnLst/>
              <a:rect l="l" t="t" r="r" b="b"/>
              <a:pathLst>
                <a:path w="10742" h="17830" extrusionOk="0">
                  <a:moveTo>
                    <a:pt x="10641" y="1"/>
                  </a:moveTo>
                  <a:cubicBezTo>
                    <a:pt x="10616" y="1"/>
                    <a:pt x="10590" y="11"/>
                    <a:pt x="10567" y="26"/>
                  </a:cubicBezTo>
                  <a:cubicBezTo>
                    <a:pt x="10567" y="26"/>
                    <a:pt x="10514" y="93"/>
                    <a:pt x="10407" y="200"/>
                  </a:cubicBezTo>
                  <a:cubicBezTo>
                    <a:pt x="10314" y="320"/>
                    <a:pt x="10166" y="481"/>
                    <a:pt x="9979" y="709"/>
                  </a:cubicBezTo>
                  <a:cubicBezTo>
                    <a:pt x="9805" y="923"/>
                    <a:pt x="9591" y="1190"/>
                    <a:pt x="9351" y="1511"/>
                  </a:cubicBezTo>
                  <a:cubicBezTo>
                    <a:pt x="9230" y="1658"/>
                    <a:pt x="9110" y="1832"/>
                    <a:pt x="8976" y="2006"/>
                  </a:cubicBezTo>
                  <a:cubicBezTo>
                    <a:pt x="8855" y="2180"/>
                    <a:pt x="8721" y="2380"/>
                    <a:pt x="8588" y="2581"/>
                  </a:cubicBezTo>
                  <a:cubicBezTo>
                    <a:pt x="8307" y="2969"/>
                    <a:pt x="8026" y="3423"/>
                    <a:pt x="7705" y="3878"/>
                  </a:cubicBezTo>
                  <a:cubicBezTo>
                    <a:pt x="7558" y="4106"/>
                    <a:pt x="7398" y="4333"/>
                    <a:pt x="7210" y="4561"/>
                  </a:cubicBezTo>
                  <a:cubicBezTo>
                    <a:pt x="7116" y="4681"/>
                    <a:pt x="7023" y="4788"/>
                    <a:pt x="6929" y="4909"/>
                  </a:cubicBezTo>
                  <a:cubicBezTo>
                    <a:pt x="6836" y="5016"/>
                    <a:pt x="6742" y="5136"/>
                    <a:pt x="6649" y="5256"/>
                  </a:cubicBezTo>
                  <a:cubicBezTo>
                    <a:pt x="6461" y="5497"/>
                    <a:pt x="6301" y="5765"/>
                    <a:pt x="6140" y="6032"/>
                  </a:cubicBezTo>
                  <a:cubicBezTo>
                    <a:pt x="5993" y="6300"/>
                    <a:pt x="5832" y="6580"/>
                    <a:pt x="5672" y="6848"/>
                  </a:cubicBezTo>
                  <a:cubicBezTo>
                    <a:pt x="5338" y="7397"/>
                    <a:pt x="5003" y="7945"/>
                    <a:pt x="4696" y="8506"/>
                  </a:cubicBezTo>
                  <a:lnTo>
                    <a:pt x="4468" y="8934"/>
                  </a:lnTo>
                  <a:cubicBezTo>
                    <a:pt x="4401" y="9082"/>
                    <a:pt x="4321" y="9229"/>
                    <a:pt x="4241" y="9362"/>
                  </a:cubicBezTo>
                  <a:cubicBezTo>
                    <a:pt x="4161" y="9510"/>
                    <a:pt x="4080" y="9644"/>
                    <a:pt x="3986" y="9778"/>
                  </a:cubicBezTo>
                  <a:cubicBezTo>
                    <a:pt x="3893" y="9911"/>
                    <a:pt x="3799" y="10031"/>
                    <a:pt x="3706" y="10165"/>
                  </a:cubicBezTo>
                  <a:cubicBezTo>
                    <a:pt x="3612" y="10299"/>
                    <a:pt x="3531" y="10420"/>
                    <a:pt x="3451" y="10566"/>
                  </a:cubicBezTo>
                  <a:cubicBezTo>
                    <a:pt x="3371" y="10700"/>
                    <a:pt x="3305" y="10834"/>
                    <a:pt x="3237" y="10982"/>
                  </a:cubicBezTo>
                  <a:cubicBezTo>
                    <a:pt x="3090" y="11262"/>
                    <a:pt x="2957" y="11529"/>
                    <a:pt x="2809" y="11797"/>
                  </a:cubicBezTo>
                  <a:lnTo>
                    <a:pt x="2609" y="12198"/>
                  </a:lnTo>
                  <a:cubicBezTo>
                    <a:pt x="2542" y="12332"/>
                    <a:pt x="2475" y="12466"/>
                    <a:pt x="2422" y="12600"/>
                  </a:cubicBezTo>
                  <a:cubicBezTo>
                    <a:pt x="2288" y="12867"/>
                    <a:pt x="2154" y="13108"/>
                    <a:pt x="2033" y="13362"/>
                  </a:cubicBezTo>
                  <a:cubicBezTo>
                    <a:pt x="1967" y="13482"/>
                    <a:pt x="1899" y="13603"/>
                    <a:pt x="1833" y="13710"/>
                  </a:cubicBezTo>
                  <a:cubicBezTo>
                    <a:pt x="1753" y="13830"/>
                    <a:pt x="1685" y="13951"/>
                    <a:pt x="1619" y="14058"/>
                  </a:cubicBezTo>
                  <a:cubicBezTo>
                    <a:pt x="1485" y="14285"/>
                    <a:pt x="1364" y="14499"/>
                    <a:pt x="1257" y="14727"/>
                  </a:cubicBezTo>
                  <a:cubicBezTo>
                    <a:pt x="1057" y="15155"/>
                    <a:pt x="870" y="15556"/>
                    <a:pt x="710" y="15931"/>
                  </a:cubicBezTo>
                  <a:cubicBezTo>
                    <a:pt x="562" y="16291"/>
                    <a:pt x="428" y="16600"/>
                    <a:pt x="335" y="16867"/>
                  </a:cubicBezTo>
                  <a:cubicBezTo>
                    <a:pt x="228" y="17135"/>
                    <a:pt x="148" y="17335"/>
                    <a:pt x="94" y="17482"/>
                  </a:cubicBezTo>
                  <a:cubicBezTo>
                    <a:pt x="41" y="17629"/>
                    <a:pt x="14" y="17696"/>
                    <a:pt x="14" y="17696"/>
                  </a:cubicBezTo>
                  <a:cubicBezTo>
                    <a:pt x="0" y="17750"/>
                    <a:pt x="27" y="17789"/>
                    <a:pt x="67" y="17816"/>
                  </a:cubicBezTo>
                  <a:cubicBezTo>
                    <a:pt x="81" y="17825"/>
                    <a:pt x="96" y="17830"/>
                    <a:pt x="111" y="17830"/>
                  </a:cubicBezTo>
                  <a:cubicBezTo>
                    <a:pt x="140" y="17830"/>
                    <a:pt x="170" y="17812"/>
                    <a:pt x="187" y="17777"/>
                  </a:cubicBezTo>
                  <a:lnTo>
                    <a:pt x="308" y="17575"/>
                  </a:lnTo>
                  <a:cubicBezTo>
                    <a:pt x="375" y="17442"/>
                    <a:pt x="482" y="17254"/>
                    <a:pt x="615" y="17001"/>
                  </a:cubicBezTo>
                  <a:cubicBezTo>
                    <a:pt x="749" y="16746"/>
                    <a:pt x="910" y="16452"/>
                    <a:pt x="1084" y="16091"/>
                  </a:cubicBezTo>
                  <a:cubicBezTo>
                    <a:pt x="1257" y="15743"/>
                    <a:pt x="1459" y="15355"/>
                    <a:pt x="1685" y="14927"/>
                  </a:cubicBezTo>
                  <a:cubicBezTo>
                    <a:pt x="1899" y="14499"/>
                    <a:pt x="2047" y="13991"/>
                    <a:pt x="2315" y="13496"/>
                  </a:cubicBezTo>
                  <a:cubicBezTo>
                    <a:pt x="2568" y="13015"/>
                    <a:pt x="2836" y="12492"/>
                    <a:pt x="3144" y="11984"/>
                  </a:cubicBezTo>
                  <a:cubicBezTo>
                    <a:pt x="3291" y="11717"/>
                    <a:pt x="3451" y="11449"/>
                    <a:pt x="3612" y="11182"/>
                  </a:cubicBezTo>
                  <a:cubicBezTo>
                    <a:pt x="3772" y="10914"/>
                    <a:pt x="3920" y="10647"/>
                    <a:pt x="4054" y="10366"/>
                  </a:cubicBezTo>
                  <a:cubicBezTo>
                    <a:pt x="4280" y="9764"/>
                    <a:pt x="4628" y="9216"/>
                    <a:pt x="4990" y="8694"/>
                  </a:cubicBezTo>
                  <a:cubicBezTo>
                    <a:pt x="5351" y="8159"/>
                    <a:pt x="5672" y="7597"/>
                    <a:pt x="6019" y="7076"/>
                  </a:cubicBezTo>
                  <a:cubicBezTo>
                    <a:pt x="6354" y="6527"/>
                    <a:pt x="6768" y="6059"/>
                    <a:pt x="7050" y="5524"/>
                  </a:cubicBezTo>
                  <a:cubicBezTo>
                    <a:pt x="7196" y="5256"/>
                    <a:pt x="7317" y="4989"/>
                    <a:pt x="7464" y="4734"/>
                  </a:cubicBezTo>
                  <a:cubicBezTo>
                    <a:pt x="7612" y="4481"/>
                    <a:pt x="7772" y="4253"/>
                    <a:pt x="7919" y="4012"/>
                  </a:cubicBezTo>
                  <a:cubicBezTo>
                    <a:pt x="8079" y="3785"/>
                    <a:pt x="8240" y="3571"/>
                    <a:pt x="8388" y="3357"/>
                  </a:cubicBezTo>
                  <a:cubicBezTo>
                    <a:pt x="8534" y="3156"/>
                    <a:pt x="8695" y="2942"/>
                    <a:pt x="8828" y="2755"/>
                  </a:cubicBezTo>
                  <a:cubicBezTo>
                    <a:pt x="8976" y="2567"/>
                    <a:pt x="9123" y="2380"/>
                    <a:pt x="9244" y="2207"/>
                  </a:cubicBezTo>
                  <a:cubicBezTo>
                    <a:pt x="9377" y="2019"/>
                    <a:pt x="9497" y="1859"/>
                    <a:pt x="9604" y="1698"/>
                  </a:cubicBezTo>
                  <a:cubicBezTo>
                    <a:pt x="9845" y="1377"/>
                    <a:pt x="10032" y="1096"/>
                    <a:pt x="10207" y="869"/>
                  </a:cubicBezTo>
                  <a:cubicBezTo>
                    <a:pt x="10367" y="641"/>
                    <a:pt x="10487" y="468"/>
                    <a:pt x="10581" y="347"/>
                  </a:cubicBezTo>
                  <a:cubicBezTo>
                    <a:pt x="10661" y="213"/>
                    <a:pt x="10715" y="147"/>
                    <a:pt x="10715" y="147"/>
                  </a:cubicBezTo>
                  <a:cubicBezTo>
                    <a:pt x="10742" y="120"/>
                    <a:pt x="10742" y="66"/>
                    <a:pt x="10701" y="26"/>
                  </a:cubicBezTo>
                  <a:cubicBezTo>
                    <a:pt x="10683" y="8"/>
                    <a:pt x="10662" y="1"/>
                    <a:pt x="10641"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3"/>
            <p:cNvSpPr/>
            <p:nvPr/>
          </p:nvSpPr>
          <p:spPr>
            <a:xfrm flipH="1">
              <a:off x="7929192" y="4191283"/>
              <a:ext cx="21338" cy="111707"/>
            </a:xfrm>
            <a:custGeom>
              <a:avLst/>
              <a:gdLst/>
              <a:ahLst/>
              <a:cxnLst/>
              <a:rect l="l" t="t" r="r" b="b"/>
              <a:pathLst>
                <a:path w="349" h="1827" extrusionOk="0">
                  <a:moveTo>
                    <a:pt x="108" y="1"/>
                  </a:moveTo>
                  <a:cubicBezTo>
                    <a:pt x="77" y="1"/>
                    <a:pt x="48" y="17"/>
                    <a:pt x="41" y="51"/>
                  </a:cubicBezTo>
                  <a:cubicBezTo>
                    <a:pt x="0" y="345"/>
                    <a:pt x="14" y="653"/>
                    <a:pt x="27" y="947"/>
                  </a:cubicBezTo>
                  <a:cubicBezTo>
                    <a:pt x="41" y="1215"/>
                    <a:pt x="14" y="1522"/>
                    <a:pt x="68" y="1777"/>
                  </a:cubicBezTo>
                  <a:cubicBezTo>
                    <a:pt x="68" y="1809"/>
                    <a:pt x="92" y="1827"/>
                    <a:pt x="120" y="1827"/>
                  </a:cubicBezTo>
                  <a:cubicBezTo>
                    <a:pt x="139" y="1827"/>
                    <a:pt x="159" y="1819"/>
                    <a:pt x="175" y="1803"/>
                  </a:cubicBezTo>
                  <a:cubicBezTo>
                    <a:pt x="348" y="1629"/>
                    <a:pt x="309" y="1254"/>
                    <a:pt x="295" y="1040"/>
                  </a:cubicBezTo>
                  <a:cubicBezTo>
                    <a:pt x="295" y="707"/>
                    <a:pt x="228" y="372"/>
                    <a:pt x="175" y="51"/>
                  </a:cubicBezTo>
                  <a:cubicBezTo>
                    <a:pt x="168" y="17"/>
                    <a:pt x="138" y="1"/>
                    <a:pt x="108"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3"/>
            <p:cNvSpPr/>
            <p:nvPr/>
          </p:nvSpPr>
          <p:spPr>
            <a:xfrm flipH="1">
              <a:off x="7901374" y="4167010"/>
              <a:ext cx="14796" cy="77712"/>
            </a:xfrm>
            <a:custGeom>
              <a:avLst/>
              <a:gdLst/>
              <a:ahLst/>
              <a:cxnLst/>
              <a:rect l="l" t="t" r="r" b="b"/>
              <a:pathLst>
                <a:path w="242" h="1271" extrusionOk="0">
                  <a:moveTo>
                    <a:pt x="126" y="0"/>
                  </a:moveTo>
                  <a:cubicBezTo>
                    <a:pt x="91" y="0"/>
                    <a:pt x="54" y="20"/>
                    <a:pt x="41" y="60"/>
                  </a:cubicBezTo>
                  <a:cubicBezTo>
                    <a:pt x="14" y="248"/>
                    <a:pt x="0" y="421"/>
                    <a:pt x="0" y="608"/>
                  </a:cubicBezTo>
                  <a:cubicBezTo>
                    <a:pt x="14" y="822"/>
                    <a:pt x="14" y="1050"/>
                    <a:pt x="94" y="1250"/>
                  </a:cubicBezTo>
                  <a:cubicBezTo>
                    <a:pt x="101" y="1264"/>
                    <a:pt x="114" y="1270"/>
                    <a:pt x="128" y="1270"/>
                  </a:cubicBezTo>
                  <a:cubicBezTo>
                    <a:pt x="141" y="1270"/>
                    <a:pt x="154" y="1264"/>
                    <a:pt x="161" y="1250"/>
                  </a:cubicBezTo>
                  <a:cubicBezTo>
                    <a:pt x="228" y="1077"/>
                    <a:pt x="228" y="876"/>
                    <a:pt x="241" y="702"/>
                  </a:cubicBezTo>
                  <a:cubicBezTo>
                    <a:pt x="241" y="488"/>
                    <a:pt x="241" y="274"/>
                    <a:pt x="201" y="60"/>
                  </a:cubicBezTo>
                  <a:cubicBezTo>
                    <a:pt x="194" y="20"/>
                    <a:pt x="161" y="0"/>
                    <a:pt x="126"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3"/>
            <p:cNvSpPr/>
            <p:nvPr/>
          </p:nvSpPr>
          <p:spPr>
            <a:xfrm flipH="1">
              <a:off x="7681392" y="4271195"/>
              <a:ext cx="157069" cy="69702"/>
            </a:xfrm>
            <a:custGeom>
              <a:avLst/>
              <a:gdLst/>
              <a:ahLst/>
              <a:cxnLst/>
              <a:rect l="l" t="t" r="r" b="b"/>
              <a:pathLst>
                <a:path w="2569" h="1140" extrusionOk="0">
                  <a:moveTo>
                    <a:pt x="2459" y="1"/>
                  </a:moveTo>
                  <a:cubicBezTo>
                    <a:pt x="2442" y="1"/>
                    <a:pt x="2424" y="5"/>
                    <a:pt x="2408" y="15"/>
                  </a:cubicBezTo>
                  <a:cubicBezTo>
                    <a:pt x="2047" y="309"/>
                    <a:pt x="1619" y="550"/>
                    <a:pt x="1190" y="710"/>
                  </a:cubicBezTo>
                  <a:cubicBezTo>
                    <a:pt x="803" y="857"/>
                    <a:pt x="429" y="871"/>
                    <a:pt x="40" y="951"/>
                  </a:cubicBezTo>
                  <a:cubicBezTo>
                    <a:pt x="1" y="964"/>
                    <a:pt x="1" y="1018"/>
                    <a:pt x="27" y="1031"/>
                  </a:cubicBezTo>
                  <a:cubicBezTo>
                    <a:pt x="199" y="1106"/>
                    <a:pt x="387" y="1140"/>
                    <a:pt x="581" y="1140"/>
                  </a:cubicBezTo>
                  <a:cubicBezTo>
                    <a:pt x="1324" y="1140"/>
                    <a:pt x="2157" y="649"/>
                    <a:pt x="2528" y="108"/>
                  </a:cubicBezTo>
                  <a:cubicBezTo>
                    <a:pt x="2569" y="47"/>
                    <a:pt x="2516" y="1"/>
                    <a:pt x="245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3"/>
            <p:cNvSpPr/>
            <p:nvPr/>
          </p:nvSpPr>
          <p:spPr>
            <a:xfrm flipH="1">
              <a:off x="7713001" y="4218307"/>
              <a:ext cx="102532" cy="50015"/>
            </a:xfrm>
            <a:custGeom>
              <a:avLst/>
              <a:gdLst/>
              <a:ahLst/>
              <a:cxnLst/>
              <a:rect l="l" t="t" r="r" b="b"/>
              <a:pathLst>
                <a:path w="1677" h="818" extrusionOk="0">
                  <a:moveTo>
                    <a:pt x="1547" y="0"/>
                  </a:moveTo>
                  <a:cubicBezTo>
                    <a:pt x="1534" y="0"/>
                    <a:pt x="1522" y="3"/>
                    <a:pt x="1511" y="10"/>
                  </a:cubicBezTo>
                  <a:cubicBezTo>
                    <a:pt x="1074" y="259"/>
                    <a:pt x="710" y="590"/>
                    <a:pt x="216" y="590"/>
                  </a:cubicBezTo>
                  <a:cubicBezTo>
                    <a:pt x="151" y="590"/>
                    <a:pt x="83" y="584"/>
                    <a:pt x="13" y="572"/>
                  </a:cubicBezTo>
                  <a:lnTo>
                    <a:pt x="0" y="586"/>
                  </a:lnTo>
                  <a:cubicBezTo>
                    <a:pt x="64" y="761"/>
                    <a:pt x="227" y="817"/>
                    <a:pt x="397" y="817"/>
                  </a:cubicBezTo>
                  <a:cubicBezTo>
                    <a:pt x="512" y="817"/>
                    <a:pt x="630" y="791"/>
                    <a:pt x="722" y="759"/>
                  </a:cubicBezTo>
                  <a:cubicBezTo>
                    <a:pt x="1083" y="652"/>
                    <a:pt x="1404" y="438"/>
                    <a:pt x="1632" y="131"/>
                  </a:cubicBezTo>
                  <a:cubicBezTo>
                    <a:pt x="1677" y="75"/>
                    <a:pt x="1610" y="0"/>
                    <a:pt x="1547"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3"/>
            <p:cNvSpPr/>
            <p:nvPr/>
          </p:nvSpPr>
          <p:spPr>
            <a:xfrm flipH="1">
              <a:off x="7841640" y="4119136"/>
              <a:ext cx="2568" cy="2507"/>
            </a:xfrm>
            <a:custGeom>
              <a:avLst/>
              <a:gdLst/>
              <a:ahLst/>
              <a:cxnLst/>
              <a:rect l="l" t="t" r="r" b="b"/>
              <a:pathLst>
                <a:path w="42" h="41" extrusionOk="0">
                  <a:moveTo>
                    <a:pt x="27" y="0"/>
                  </a:moveTo>
                  <a:cubicBezTo>
                    <a:pt x="0" y="0"/>
                    <a:pt x="0" y="41"/>
                    <a:pt x="27" y="41"/>
                  </a:cubicBezTo>
                  <a:cubicBezTo>
                    <a:pt x="41" y="41"/>
                    <a:pt x="41" y="0"/>
                    <a:pt x="27" y="0"/>
                  </a:cubicBezTo>
                  <a:close/>
                </a:path>
              </a:pathLst>
            </a:custGeom>
            <a:solidFill>
              <a:srgbClr val="C4E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3"/>
            <p:cNvSpPr/>
            <p:nvPr/>
          </p:nvSpPr>
          <p:spPr>
            <a:xfrm flipH="1">
              <a:off x="7834364" y="4076521"/>
              <a:ext cx="26229" cy="32161"/>
            </a:xfrm>
            <a:custGeom>
              <a:avLst/>
              <a:gdLst/>
              <a:ahLst/>
              <a:cxnLst/>
              <a:rect l="l" t="t" r="r" b="b"/>
              <a:pathLst>
                <a:path w="429" h="526" extrusionOk="0">
                  <a:moveTo>
                    <a:pt x="171" y="0"/>
                  </a:moveTo>
                  <a:cubicBezTo>
                    <a:pt x="115" y="0"/>
                    <a:pt x="61" y="30"/>
                    <a:pt x="42" y="96"/>
                  </a:cubicBezTo>
                  <a:cubicBezTo>
                    <a:pt x="1" y="203"/>
                    <a:pt x="1" y="283"/>
                    <a:pt x="28" y="390"/>
                  </a:cubicBezTo>
                  <a:cubicBezTo>
                    <a:pt x="46" y="474"/>
                    <a:pt x="131" y="526"/>
                    <a:pt x="213" y="526"/>
                  </a:cubicBezTo>
                  <a:cubicBezTo>
                    <a:pt x="247" y="526"/>
                    <a:pt x="281" y="517"/>
                    <a:pt x="309" y="497"/>
                  </a:cubicBezTo>
                  <a:cubicBezTo>
                    <a:pt x="429" y="429"/>
                    <a:pt x="429" y="296"/>
                    <a:pt x="349" y="189"/>
                  </a:cubicBezTo>
                  <a:lnTo>
                    <a:pt x="349" y="189"/>
                  </a:lnTo>
                  <a:cubicBezTo>
                    <a:pt x="353" y="193"/>
                    <a:pt x="355" y="194"/>
                    <a:pt x="356" y="194"/>
                  </a:cubicBezTo>
                  <a:cubicBezTo>
                    <a:pt x="360" y="194"/>
                    <a:pt x="341" y="166"/>
                    <a:pt x="335" y="164"/>
                  </a:cubicBezTo>
                  <a:lnTo>
                    <a:pt x="335" y="164"/>
                  </a:lnTo>
                  <a:cubicBezTo>
                    <a:pt x="332" y="141"/>
                    <a:pt x="320" y="118"/>
                    <a:pt x="309" y="96"/>
                  </a:cubicBezTo>
                  <a:cubicBezTo>
                    <a:pt x="288" y="34"/>
                    <a:pt x="229" y="0"/>
                    <a:pt x="171"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3"/>
            <p:cNvSpPr/>
            <p:nvPr/>
          </p:nvSpPr>
          <p:spPr>
            <a:xfrm flipH="1">
              <a:off x="7800003" y="3932043"/>
              <a:ext cx="33566" cy="87556"/>
            </a:xfrm>
            <a:custGeom>
              <a:avLst/>
              <a:gdLst/>
              <a:ahLst/>
              <a:cxnLst/>
              <a:rect l="l" t="t" r="r" b="b"/>
              <a:pathLst>
                <a:path w="549" h="1432" extrusionOk="0">
                  <a:moveTo>
                    <a:pt x="145" y="0"/>
                  </a:moveTo>
                  <a:cubicBezTo>
                    <a:pt x="93" y="0"/>
                    <a:pt x="48" y="26"/>
                    <a:pt x="40" y="90"/>
                  </a:cubicBezTo>
                  <a:cubicBezTo>
                    <a:pt x="1" y="318"/>
                    <a:pt x="81" y="532"/>
                    <a:pt x="135" y="759"/>
                  </a:cubicBezTo>
                  <a:cubicBezTo>
                    <a:pt x="201" y="987"/>
                    <a:pt x="242" y="1201"/>
                    <a:pt x="388" y="1389"/>
                  </a:cubicBezTo>
                  <a:cubicBezTo>
                    <a:pt x="408" y="1418"/>
                    <a:pt x="435" y="1431"/>
                    <a:pt x="461" y="1431"/>
                  </a:cubicBezTo>
                  <a:cubicBezTo>
                    <a:pt x="505" y="1431"/>
                    <a:pt x="544" y="1394"/>
                    <a:pt x="536" y="1335"/>
                  </a:cubicBezTo>
                  <a:cubicBezTo>
                    <a:pt x="456" y="907"/>
                    <a:pt x="549" y="425"/>
                    <a:pt x="268" y="51"/>
                  </a:cubicBezTo>
                  <a:cubicBezTo>
                    <a:pt x="237" y="20"/>
                    <a:pt x="189" y="0"/>
                    <a:pt x="145"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3"/>
            <p:cNvSpPr/>
            <p:nvPr/>
          </p:nvSpPr>
          <p:spPr>
            <a:xfrm flipH="1">
              <a:off x="7757450" y="3866744"/>
              <a:ext cx="46650" cy="102781"/>
            </a:xfrm>
            <a:custGeom>
              <a:avLst/>
              <a:gdLst/>
              <a:ahLst/>
              <a:cxnLst/>
              <a:rect l="l" t="t" r="r" b="b"/>
              <a:pathLst>
                <a:path w="763" h="1681" extrusionOk="0">
                  <a:moveTo>
                    <a:pt x="221" y="1"/>
                  </a:moveTo>
                  <a:cubicBezTo>
                    <a:pt x="173" y="1"/>
                    <a:pt x="129" y="22"/>
                    <a:pt x="107" y="76"/>
                  </a:cubicBezTo>
                  <a:cubicBezTo>
                    <a:pt x="0" y="316"/>
                    <a:pt x="120" y="611"/>
                    <a:pt x="200" y="837"/>
                  </a:cubicBezTo>
                  <a:cubicBezTo>
                    <a:pt x="307" y="1105"/>
                    <a:pt x="402" y="1413"/>
                    <a:pt x="575" y="1654"/>
                  </a:cubicBezTo>
                  <a:cubicBezTo>
                    <a:pt x="587" y="1671"/>
                    <a:pt x="611" y="1681"/>
                    <a:pt x="636" y="1681"/>
                  </a:cubicBezTo>
                  <a:cubicBezTo>
                    <a:pt x="668" y="1681"/>
                    <a:pt x="702" y="1665"/>
                    <a:pt x="709" y="1627"/>
                  </a:cubicBezTo>
                  <a:cubicBezTo>
                    <a:pt x="762" y="1386"/>
                    <a:pt x="655" y="1132"/>
                    <a:pt x="589" y="905"/>
                  </a:cubicBezTo>
                  <a:cubicBezTo>
                    <a:pt x="509" y="650"/>
                    <a:pt x="482" y="370"/>
                    <a:pt x="402" y="115"/>
                  </a:cubicBezTo>
                  <a:cubicBezTo>
                    <a:pt x="377" y="51"/>
                    <a:pt x="295" y="1"/>
                    <a:pt x="221"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3"/>
            <p:cNvSpPr/>
            <p:nvPr/>
          </p:nvSpPr>
          <p:spPr>
            <a:xfrm flipH="1">
              <a:off x="7727185" y="3828531"/>
              <a:ext cx="48729" cy="65912"/>
            </a:xfrm>
            <a:custGeom>
              <a:avLst/>
              <a:gdLst/>
              <a:ahLst/>
              <a:cxnLst/>
              <a:rect l="l" t="t" r="r" b="b"/>
              <a:pathLst>
                <a:path w="797" h="1078" extrusionOk="0">
                  <a:moveTo>
                    <a:pt x="382" y="0"/>
                  </a:moveTo>
                  <a:cubicBezTo>
                    <a:pt x="0" y="0"/>
                    <a:pt x="540" y="879"/>
                    <a:pt x="502" y="995"/>
                  </a:cubicBezTo>
                  <a:cubicBezTo>
                    <a:pt x="502" y="1008"/>
                    <a:pt x="502" y="1008"/>
                    <a:pt x="515" y="1022"/>
                  </a:cubicBezTo>
                  <a:lnTo>
                    <a:pt x="542" y="1048"/>
                  </a:lnTo>
                  <a:cubicBezTo>
                    <a:pt x="562" y="1068"/>
                    <a:pt x="586" y="1078"/>
                    <a:pt x="609" y="1078"/>
                  </a:cubicBezTo>
                  <a:cubicBezTo>
                    <a:pt x="633" y="1078"/>
                    <a:pt x="656" y="1068"/>
                    <a:pt x="676" y="1048"/>
                  </a:cubicBezTo>
                  <a:cubicBezTo>
                    <a:pt x="797" y="927"/>
                    <a:pt x="729" y="674"/>
                    <a:pt x="690" y="526"/>
                  </a:cubicBezTo>
                  <a:cubicBezTo>
                    <a:pt x="649" y="392"/>
                    <a:pt x="622" y="32"/>
                    <a:pt x="435" y="5"/>
                  </a:cubicBezTo>
                  <a:cubicBezTo>
                    <a:pt x="416" y="2"/>
                    <a:pt x="398" y="0"/>
                    <a:pt x="382"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3"/>
            <p:cNvSpPr/>
            <p:nvPr/>
          </p:nvSpPr>
          <p:spPr>
            <a:xfrm flipH="1">
              <a:off x="7568099" y="4055794"/>
              <a:ext cx="160798" cy="42677"/>
            </a:xfrm>
            <a:custGeom>
              <a:avLst/>
              <a:gdLst/>
              <a:ahLst/>
              <a:cxnLst/>
              <a:rect l="l" t="t" r="r" b="b"/>
              <a:pathLst>
                <a:path w="2630" h="698" extrusionOk="0">
                  <a:moveTo>
                    <a:pt x="2104" y="0"/>
                  </a:moveTo>
                  <a:cubicBezTo>
                    <a:pt x="1809" y="0"/>
                    <a:pt x="1524" y="56"/>
                    <a:pt x="1232" y="126"/>
                  </a:cubicBezTo>
                  <a:cubicBezTo>
                    <a:pt x="843" y="221"/>
                    <a:pt x="388" y="314"/>
                    <a:pt x="54" y="528"/>
                  </a:cubicBezTo>
                  <a:cubicBezTo>
                    <a:pt x="1" y="554"/>
                    <a:pt x="1" y="649"/>
                    <a:pt x="81" y="675"/>
                  </a:cubicBezTo>
                  <a:cubicBezTo>
                    <a:pt x="161" y="691"/>
                    <a:pt x="243" y="697"/>
                    <a:pt x="327" y="697"/>
                  </a:cubicBezTo>
                  <a:cubicBezTo>
                    <a:pt x="750" y="697"/>
                    <a:pt x="1217" y="528"/>
                    <a:pt x="1619" y="461"/>
                  </a:cubicBezTo>
                  <a:cubicBezTo>
                    <a:pt x="1638" y="458"/>
                    <a:pt x="1665" y="457"/>
                    <a:pt x="1699" y="457"/>
                  </a:cubicBezTo>
                  <a:cubicBezTo>
                    <a:pt x="1774" y="457"/>
                    <a:pt x="1880" y="462"/>
                    <a:pt x="1992" y="462"/>
                  </a:cubicBezTo>
                  <a:cubicBezTo>
                    <a:pt x="2289" y="462"/>
                    <a:pt x="2629" y="427"/>
                    <a:pt x="2542" y="167"/>
                  </a:cubicBezTo>
                  <a:cubicBezTo>
                    <a:pt x="2516" y="100"/>
                    <a:pt x="2462" y="33"/>
                    <a:pt x="2395" y="19"/>
                  </a:cubicBezTo>
                  <a:cubicBezTo>
                    <a:pt x="2297" y="6"/>
                    <a:pt x="2200" y="0"/>
                    <a:pt x="2104"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3"/>
            <p:cNvSpPr/>
            <p:nvPr/>
          </p:nvSpPr>
          <p:spPr>
            <a:xfrm flipH="1">
              <a:off x="7594695" y="3997709"/>
              <a:ext cx="102287" cy="38153"/>
            </a:xfrm>
            <a:custGeom>
              <a:avLst/>
              <a:gdLst/>
              <a:ahLst/>
              <a:cxnLst/>
              <a:rect l="l" t="t" r="r" b="b"/>
              <a:pathLst>
                <a:path w="1673" h="624" extrusionOk="0">
                  <a:moveTo>
                    <a:pt x="1391" y="0"/>
                  </a:moveTo>
                  <a:cubicBezTo>
                    <a:pt x="1219" y="0"/>
                    <a:pt x="1034" y="97"/>
                    <a:pt x="883" y="154"/>
                  </a:cubicBezTo>
                  <a:cubicBezTo>
                    <a:pt x="615" y="247"/>
                    <a:pt x="321" y="327"/>
                    <a:pt x="80" y="475"/>
                  </a:cubicBezTo>
                  <a:cubicBezTo>
                    <a:pt x="0" y="515"/>
                    <a:pt x="41" y="622"/>
                    <a:pt x="107" y="622"/>
                  </a:cubicBezTo>
                  <a:cubicBezTo>
                    <a:pt x="130" y="623"/>
                    <a:pt x="153" y="623"/>
                    <a:pt x="175" y="623"/>
                  </a:cubicBezTo>
                  <a:cubicBezTo>
                    <a:pt x="447" y="623"/>
                    <a:pt x="717" y="550"/>
                    <a:pt x="977" y="488"/>
                  </a:cubicBezTo>
                  <a:cubicBezTo>
                    <a:pt x="1204" y="448"/>
                    <a:pt x="1512" y="448"/>
                    <a:pt x="1632" y="220"/>
                  </a:cubicBezTo>
                  <a:cubicBezTo>
                    <a:pt x="1673" y="154"/>
                    <a:pt x="1646" y="87"/>
                    <a:pt x="1592" y="60"/>
                  </a:cubicBezTo>
                  <a:cubicBezTo>
                    <a:pt x="1530" y="17"/>
                    <a:pt x="1461" y="0"/>
                    <a:pt x="1391"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3"/>
            <p:cNvSpPr/>
            <p:nvPr/>
          </p:nvSpPr>
          <p:spPr>
            <a:xfrm flipH="1">
              <a:off x="7568527" y="3934122"/>
              <a:ext cx="93666" cy="34790"/>
            </a:xfrm>
            <a:custGeom>
              <a:avLst/>
              <a:gdLst/>
              <a:ahLst/>
              <a:cxnLst/>
              <a:rect l="l" t="t" r="r" b="b"/>
              <a:pathLst>
                <a:path w="1532" h="569" extrusionOk="0">
                  <a:moveTo>
                    <a:pt x="1176" y="1"/>
                  </a:moveTo>
                  <a:cubicBezTo>
                    <a:pt x="993" y="1"/>
                    <a:pt x="779" y="62"/>
                    <a:pt x="622" y="83"/>
                  </a:cubicBezTo>
                  <a:cubicBezTo>
                    <a:pt x="421" y="110"/>
                    <a:pt x="207" y="177"/>
                    <a:pt x="73" y="351"/>
                  </a:cubicBezTo>
                  <a:cubicBezTo>
                    <a:pt x="1" y="460"/>
                    <a:pt x="103" y="569"/>
                    <a:pt x="202" y="569"/>
                  </a:cubicBezTo>
                  <a:cubicBezTo>
                    <a:pt x="213" y="569"/>
                    <a:pt x="223" y="567"/>
                    <a:pt x="234" y="565"/>
                  </a:cubicBezTo>
                  <a:cubicBezTo>
                    <a:pt x="421" y="525"/>
                    <a:pt x="608" y="485"/>
                    <a:pt x="809" y="472"/>
                  </a:cubicBezTo>
                  <a:cubicBezTo>
                    <a:pt x="1010" y="458"/>
                    <a:pt x="1237" y="485"/>
                    <a:pt x="1398" y="351"/>
                  </a:cubicBezTo>
                  <a:cubicBezTo>
                    <a:pt x="1532" y="244"/>
                    <a:pt x="1438" y="70"/>
                    <a:pt x="1318" y="17"/>
                  </a:cubicBezTo>
                  <a:cubicBezTo>
                    <a:pt x="1274" y="5"/>
                    <a:pt x="1226" y="1"/>
                    <a:pt x="1176"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3"/>
            <p:cNvSpPr/>
            <p:nvPr/>
          </p:nvSpPr>
          <p:spPr>
            <a:xfrm flipH="1">
              <a:off x="7499010" y="3840698"/>
              <a:ext cx="95745" cy="33812"/>
            </a:xfrm>
            <a:custGeom>
              <a:avLst/>
              <a:gdLst/>
              <a:ahLst/>
              <a:cxnLst/>
              <a:rect l="l" t="t" r="r" b="b"/>
              <a:pathLst>
                <a:path w="1566" h="553" extrusionOk="0">
                  <a:moveTo>
                    <a:pt x="1275" y="0"/>
                  </a:moveTo>
                  <a:cubicBezTo>
                    <a:pt x="1146" y="0"/>
                    <a:pt x="1002" y="49"/>
                    <a:pt x="884" y="86"/>
                  </a:cubicBezTo>
                  <a:cubicBezTo>
                    <a:pt x="589" y="167"/>
                    <a:pt x="295" y="261"/>
                    <a:pt x="14" y="368"/>
                  </a:cubicBezTo>
                  <a:cubicBezTo>
                    <a:pt x="1" y="368"/>
                    <a:pt x="1" y="381"/>
                    <a:pt x="1" y="395"/>
                  </a:cubicBezTo>
                  <a:cubicBezTo>
                    <a:pt x="129" y="515"/>
                    <a:pt x="262" y="553"/>
                    <a:pt x="408" y="553"/>
                  </a:cubicBezTo>
                  <a:cubicBezTo>
                    <a:pt x="506" y="553"/>
                    <a:pt x="610" y="536"/>
                    <a:pt x="723" y="514"/>
                  </a:cubicBezTo>
                  <a:cubicBezTo>
                    <a:pt x="896" y="488"/>
                    <a:pt x="1071" y="434"/>
                    <a:pt x="1244" y="407"/>
                  </a:cubicBezTo>
                  <a:cubicBezTo>
                    <a:pt x="1378" y="381"/>
                    <a:pt x="1472" y="368"/>
                    <a:pt x="1538" y="247"/>
                  </a:cubicBezTo>
                  <a:cubicBezTo>
                    <a:pt x="1565" y="220"/>
                    <a:pt x="1565" y="167"/>
                    <a:pt x="1538" y="127"/>
                  </a:cubicBezTo>
                  <a:cubicBezTo>
                    <a:pt x="1473" y="32"/>
                    <a:pt x="1379" y="0"/>
                    <a:pt x="1275"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3"/>
            <p:cNvSpPr/>
            <p:nvPr/>
          </p:nvSpPr>
          <p:spPr>
            <a:xfrm flipH="1">
              <a:off x="7664211" y="3763599"/>
              <a:ext cx="43409" cy="53989"/>
            </a:xfrm>
            <a:custGeom>
              <a:avLst/>
              <a:gdLst/>
              <a:ahLst/>
              <a:cxnLst/>
              <a:rect l="l" t="t" r="r" b="b"/>
              <a:pathLst>
                <a:path w="710" h="883" extrusionOk="0">
                  <a:moveTo>
                    <a:pt x="159" y="1"/>
                  </a:moveTo>
                  <a:cubicBezTo>
                    <a:pt x="83" y="1"/>
                    <a:pt x="11" y="72"/>
                    <a:pt x="1" y="143"/>
                  </a:cubicBezTo>
                  <a:cubicBezTo>
                    <a:pt x="1" y="318"/>
                    <a:pt x="121" y="464"/>
                    <a:pt x="228" y="598"/>
                  </a:cubicBezTo>
                  <a:cubicBezTo>
                    <a:pt x="308" y="705"/>
                    <a:pt x="429" y="853"/>
                    <a:pt x="575" y="880"/>
                  </a:cubicBezTo>
                  <a:cubicBezTo>
                    <a:pt x="582" y="882"/>
                    <a:pt x="590" y="883"/>
                    <a:pt x="597" y="883"/>
                  </a:cubicBezTo>
                  <a:cubicBezTo>
                    <a:pt x="633" y="883"/>
                    <a:pt x="672" y="859"/>
                    <a:pt x="682" y="826"/>
                  </a:cubicBezTo>
                  <a:cubicBezTo>
                    <a:pt x="709" y="666"/>
                    <a:pt x="602" y="532"/>
                    <a:pt x="536" y="411"/>
                  </a:cubicBezTo>
                  <a:cubicBezTo>
                    <a:pt x="456" y="277"/>
                    <a:pt x="361" y="104"/>
                    <a:pt x="228" y="24"/>
                  </a:cubicBezTo>
                  <a:cubicBezTo>
                    <a:pt x="206" y="8"/>
                    <a:pt x="182" y="1"/>
                    <a:pt x="15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3"/>
            <p:cNvSpPr/>
            <p:nvPr/>
          </p:nvSpPr>
          <p:spPr>
            <a:xfrm flipH="1">
              <a:off x="7633152" y="3691330"/>
              <a:ext cx="35828" cy="59308"/>
            </a:xfrm>
            <a:custGeom>
              <a:avLst/>
              <a:gdLst/>
              <a:ahLst/>
              <a:cxnLst/>
              <a:rect l="l" t="t" r="r" b="b"/>
              <a:pathLst>
                <a:path w="586" h="970" extrusionOk="0">
                  <a:moveTo>
                    <a:pt x="201" y="0"/>
                  </a:moveTo>
                  <a:cubicBezTo>
                    <a:pt x="98" y="0"/>
                    <a:pt x="0" y="87"/>
                    <a:pt x="24" y="229"/>
                  </a:cubicBezTo>
                  <a:cubicBezTo>
                    <a:pt x="64" y="389"/>
                    <a:pt x="157" y="550"/>
                    <a:pt x="225" y="697"/>
                  </a:cubicBezTo>
                  <a:cubicBezTo>
                    <a:pt x="261" y="759"/>
                    <a:pt x="333" y="969"/>
                    <a:pt x="428" y="969"/>
                  </a:cubicBezTo>
                  <a:cubicBezTo>
                    <a:pt x="436" y="969"/>
                    <a:pt x="444" y="968"/>
                    <a:pt x="452" y="965"/>
                  </a:cubicBezTo>
                  <a:cubicBezTo>
                    <a:pt x="585" y="924"/>
                    <a:pt x="546" y="751"/>
                    <a:pt x="532" y="644"/>
                  </a:cubicBezTo>
                  <a:cubicBezTo>
                    <a:pt x="505" y="469"/>
                    <a:pt x="452" y="296"/>
                    <a:pt x="385" y="136"/>
                  </a:cubicBezTo>
                  <a:cubicBezTo>
                    <a:pt x="347" y="42"/>
                    <a:pt x="272" y="0"/>
                    <a:pt x="201"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3"/>
            <p:cNvSpPr/>
            <p:nvPr/>
          </p:nvSpPr>
          <p:spPr>
            <a:xfrm flipH="1">
              <a:off x="7564430" y="3568374"/>
              <a:ext cx="52458" cy="121490"/>
            </a:xfrm>
            <a:custGeom>
              <a:avLst/>
              <a:gdLst/>
              <a:ahLst/>
              <a:cxnLst/>
              <a:rect l="l" t="t" r="r" b="b"/>
              <a:pathLst>
                <a:path w="858" h="1987" extrusionOk="0">
                  <a:moveTo>
                    <a:pt x="263" y="1"/>
                  </a:moveTo>
                  <a:cubicBezTo>
                    <a:pt x="235" y="1"/>
                    <a:pt x="208" y="14"/>
                    <a:pt x="188" y="33"/>
                  </a:cubicBezTo>
                  <a:cubicBezTo>
                    <a:pt x="1" y="274"/>
                    <a:pt x="242" y="755"/>
                    <a:pt x="295" y="996"/>
                  </a:cubicBezTo>
                  <a:cubicBezTo>
                    <a:pt x="349" y="1210"/>
                    <a:pt x="389" y="1437"/>
                    <a:pt x="429" y="1651"/>
                  </a:cubicBezTo>
                  <a:cubicBezTo>
                    <a:pt x="443" y="1731"/>
                    <a:pt x="443" y="1919"/>
                    <a:pt x="523" y="1959"/>
                  </a:cubicBezTo>
                  <a:cubicBezTo>
                    <a:pt x="523" y="1972"/>
                    <a:pt x="536" y="1972"/>
                    <a:pt x="536" y="1972"/>
                  </a:cubicBezTo>
                  <a:cubicBezTo>
                    <a:pt x="552" y="1982"/>
                    <a:pt x="567" y="1987"/>
                    <a:pt x="582" y="1987"/>
                  </a:cubicBezTo>
                  <a:cubicBezTo>
                    <a:pt x="605" y="1987"/>
                    <a:pt x="627" y="1976"/>
                    <a:pt x="643" y="1959"/>
                  </a:cubicBezTo>
                  <a:cubicBezTo>
                    <a:pt x="857" y="1758"/>
                    <a:pt x="710" y="1223"/>
                    <a:pt x="670" y="982"/>
                  </a:cubicBezTo>
                  <a:cubicBezTo>
                    <a:pt x="630" y="741"/>
                    <a:pt x="603" y="73"/>
                    <a:pt x="295" y="6"/>
                  </a:cubicBezTo>
                  <a:cubicBezTo>
                    <a:pt x="285" y="3"/>
                    <a:pt x="274" y="1"/>
                    <a:pt x="263"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3"/>
            <p:cNvSpPr/>
            <p:nvPr/>
          </p:nvSpPr>
          <p:spPr>
            <a:xfrm flipH="1">
              <a:off x="7523588" y="3574244"/>
              <a:ext cx="21277" cy="63833"/>
            </a:xfrm>
            <a:custGeom>
              <a:avLst/>
              <a:gdLst/>
              <a:ahLst/>
              <a:cxnLst/>
              <a:rect l="l" t="t" r="r" b="b"/>
              <a:pathLst>
                <a:path w="348" h="1044" extrusionOk="0">
                  <a:moveTo>
                    <a:pt x="110" y="0"/>
                  </a:moveTo>
                  <a:cubicBezTo>
                    <a:pt x="77" y="0"/>
                    <a:pt x="47" y="17"/>
                    <a:pt x="41" y="57"/>
                  </a:cubicBezTo>
                  <a:cubicBezTo>
                    <a:pt x="0" y="231"/>
                    <a:pt x="14" y="392"/>
                    <a:pt x="41" y="552"/>
                  </a:cubicBezTo>
                  <a:cubicBezTo>
                    <a:pt x="68" y="713"/>
                    <a:pt x="54" y="913"/>
                    <a:pt x="175" y="1034"/>
                  </a:cubicBezTo>
                  <a:cubicBezTo>
                    <a:pt x="181" y="1040"/>
                    <a:pt x="191" y="1044"/>
                    <a:pt x="201" y="1044"/>
                  </a:cubicBezTo>
                  <a:cubicBezTo>
                    <a:pt x="211" y="1044"/>
                    <a:pt x="221" y="1040"/>
                    <a:pt x="228" y="1034"/>
                  </a:cubicBezTo>
                  <a:cubicBezTo>
                    <a:pt x="348" y="913"/>
                    <a:pt x="335" y="740"/>
                    <a:pt x="348" y="579"/>
                  </a:cubicBezTo>
                  <a:cubicBezTo>
                    <a:pt x="348" y="392"/>
                    <a:pt x="321" y="205"/>
                    <a:pt x="201" y="44"/>
                  </a:cubicBezTo>
                  <a:cubicBezTo>
                    <a:pt x="181" y="17"/>
                    <a:pt x="144" y="0"/>
                    <a:pt x="11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3"/>
            <p:cNvSpPr/>
            <p:nvPr/>
          </p:nvSpPr>
          <p:spPr>
            <a:xfrm flipH="1">
              <a:off x="7490878" y="3512247"/>
              <a:ext cx="29469" cy="60715"/>
            </a:xfrm>
            <a:custGeom>
              <a:avLst/>
              <a:gdLst/>
              <a:ahLst/>
              <a:cxnLst/>
              <a:rect l="l" t="t" r="r" b="b"/>
              <a:pathLst>
                <a:path w="482" h="993" extrusionOk="0">
                  <a:moveTo>
                    <a:pt x="214" y="1"/>
                  </a:moveTo>
                  <a:cubicBezTo>
                    <a:pt x="175" y="1"/>
                    <a:pt x="134" y="1"/>
                    <a:pt x="107" y="28"/>
                  </a:cubicBezTo>
                  <a:cubicBezTo>
                    <a:pt x="0" y="161"/>
                    <a:pt x="41" y="336"/>
                    <a:pt x="68" y="482"/>
                  </a:cubicBezTo>
                  <a:cubicBezTo>
                    <a:pt x="95" y="630"/>
                    <a:pt x="107" y="817"/>
                    <a:pt x="202" y="937"/>
                  </a:cubicBezTo>
                  <a:cubicBezTo>
                    <a:pt x="222" y="972"/>
                    <a:pt x="261" y="993"/>
                    <a:pt x="301" y="993"/>
                  </a:cubicBezTo>
                  <a:cubicBezTo>
                    <a:pt x="338" y="993"/>
                    <a:pt x="376" y="976"/>
                    <a:pt x="402" y="937"/>
                  </a:cubicBezTo>
                  <a:cubicBezTo>
                    <a:pt x="482" y="791"/>
                    <a:pt x="455" y="603"/>
                    <a:pt x="442" y="429"/>
                  </a:cubicBezTo>
                  <a:cubicBezTo>
                    <a:pt x="428" y="282"/>
                    <a:pt x="402" y="54"/>
                    <a:pt x="214"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3"/>
            <p:cNvSpPr/>
            <p:nvPr/>
          </p:nvSpPr>
          <p:spPr>
            <a:xfrm flipH="1">
              <a:off x="7409868" y="3454346"/>
              <a:ext cx="36684" cy="66890"/>
            </a:xfrm>
            <a:custGeom>
              <a:avLst/>
              <a:gdLst/>
              <a:ahLst/>
              <a:cxnLst/>
              <a:rect l="l" t="t" r="r" b="b"/>
              <a:pathLst>
                <a:path w="600" h="1094" extrusionOk="0">
                  <a:moveTo>
                    <a:pt x="511" y="1"/>
                  </a:moveTo>
                  <a:cubicBezTo>
                    <a:pt x="490" y="1"/>
                    <a:pt x="469" y="9"/>
                    <a:pt x="452" y="25"/>
                  </a:cubicBezTo>
                  <a:cubicBezTo>
                    <a:pt x="332" y="159"/>
                    <a:pt x="252" y="306"/>
                    <a:pt x="198" y="466"/>
                  </a:cubicBezTo>
                  <a:cubicBezTo>
                    <a:pt x="131" y="641"/>
                    <a:pt x="38" y="814"/>
                    <a:pt x="11" y="988"/>
                  </a:cubicBezTo>
                  <a:cubicBezTo>
                    <a:pt x="0" y="1041"/>
                    <a:pt x="40" y="1094"/>
                    <a:pt x="90" y="1094"/>
                  </a:cubicBezTo>
                  <a:cubicBezTo>
                    <a:pt x="103" y="1094"/>
                    <a:pt x="117" y="1090"/>
                    <a:pt x="131" y="1082"/>
                  </a:cubicBezTo>
                  <a:cubicBezTo>
                    <a:pt x="265" y="988"/>
                    <a:pt x="345" y="828"/>
                    <a:pt x="425" y="680"/>
                  </a:cubicBezTo>
                  <a:cubicBezTo>
                    <a:pt x="519" y="493"/>
                    <a:pt x="586" y="306"/>
                    <a:pt x="600" y="92"/>
                  </a:cubicBezTo>
                  <a:cubicBezTo>
                    <a:pt x="600" y="37"/>
                    <a:pt x="556" y="1"/>
                    <a:pt x="511"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3"/>
            <p:cNvSpPr/>
            <p:nvPr/>
          </p:nvSpPr>
          <p:spPr>
            <a:xfrm flipH="1">
              <a:off x="7342797" y="3458259"/>
              <a:ext cx="44388" cy="45673"/>
            </a:xfrm>
            <a:custGeom>
              <a:avLst/>
              <a:gdLst/>
              <a:ahLst/>
              <a:cxnLst/>
              <a:rect l="l" t="t" r="r" b="b"/>
              <a:pathLst>
                <a:path w="726" h="747" extrusionOk="0">
                  <a:moveTo>
                    <a:pt x="565" y="1"/>
                  </a:moveTo>
                  <a:cubicBezTo>
                    <a:pt x="417" y="1"/>
                    <a:pt x="310" y="202"/>
                    <a:pt x="244" y="309"/>
                  </a:cubicBezTo>
                  <a:cubicBezTo>
                    <a:pt x="191" y="389"/>
                    <a:pt x="96" y="483"/>
                    <a:pt x="70" y="577"/>
                  </a:cubicBezTo>
                  <a:lnTo>
                    <a:pt x="57" y="577"/>
                  </a:lnTo>
                  <a:cubicBezTo>
                    <a:pt x="0" y="667"/>
                    <a:pt x="76" y="747"/>
                    <a:pt x="157" y="747"/>
                  </a:cubicBezTo>
                  <a:cubicBezTo>
                    <a:pt x="173" y="747"/>
                    <a:pt x="188" y="744"/>
                    <a:pt x="203" y="737"/>
                  </a:cubicBezTo>
                  <a:cubicBezTo>
                    <a:pt x="310" y="710"/>
                    <a:pt x="391" y="577"/>
                    <a:pt x="458" y="509"/>
                  </a:cubicBezTo>
                  <a:cubicBezTo>
                    <a:pt x="551" y="402"/>
                    <a:pt x="726" y="242"/>
                    <a:pt x="685" y="81"/>
                  </a:cubicBezTo>
                  <a:cubicBezTo>
                    <a:pt x="672" y="28"/>
                    <a:pt x="619" y="1"/>
                    <a:pt x="565"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3"/>
            <p:cNvSpPr/>
            <p:nvPr/>
          </p:nvSpPr>
          <p:spPr>
            <a:xfrm flipH="1">
              <a:off x="7379603" y="3571126"/>
              <a:ext cx="53742" cy="43717"/>
            </a:xfrm>
            <a:custGeom>
              <a:avLst/>
              <a:gdLst/>
              <a:ahLst/>
              <a:cxnLst/>
              <a:rect l="l" t="t" r="r" b="b"/>
              <a:pathLst>
                <a:path w="879" h="715" extrusionOk="0">
                  <a:moveTo>
                    <a:pt x="698" y="1"/>
                  </a:moveTo>
                  <a:cubicBezTo>
                    <a:pt x="669" y="1"/>
                    <a:pt x="640" y="10"/>
                    <a:pt x="611" y="28"/>
                  </a:cubicBezTo>
                  <a:cubicBezTo>
                    <a:pt x="491" y="68"/>
                    <a:pt x="384" y="175"/>
                    <a:pt x="303" y="268"/>
                  </a:cubicBezTo>
                  <a:cubicBezTo>
                    <a:pt x="209" y="349"/>
                    <a:pt x="129" y="443"/>
                    <a:pt x="49" y="550"/>
                  </a:cubicBezTo>
                  <a:cubicBezTo>
                    <a:pt x="0" y="610"/>
                    <a:pt x="73" y="714"/>
                    <a:pt x="146" y="714"/>
                  </a:cubicBezTo>
                  <a:cubicBezTo>
                    <a:pt x="154" y="714"/>
                    <a:pt x="162" y="713"/>
                    <a:pt x="170" y="710"/>
                  </a:cubicBezTo>
                  <a:cubicBezTo>
                    <a:pt x="410" y="616"/>
                    <a:pt x="678" y="456"/>
                    <a:pt x="839" y="256"/>
                  </a:cubicBezTo>
                  <a:cubicBezTo>
                    <a:pt x="878" y="188"/>
                    <a:pt x="851" y="95"/>
                    <a:pt x="812" y="54"/>
                  </a:cubicBezTo>
                  <a:cubicBezTo>
                    <a:pt x="774" y="17"/>
                    <a:pt x="736" y="1"/>
                    <a:pt x="698"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3"/>
            <p:cNvSpPr/>
            <p:nvPr/>
          </p:nvSpPr>
          <p:spPr>
            <a:xfrm flipH="1">
              <a:off x="7433590" y="3661370"/>
              <a:ext cx="50807" cy="31060"/>
            </a:xfrm>
            <a:custGeom>
              <a:avLst/>
              <a:gdLst/>
              <a:ahLst/>
              <a:cxnLst/>
              <a:rect l="l" t="t" r="r" b="b"/>
              <a:pathLst>
                <a:path w="831" h="508" extrusionOk="0">
                  <a:moveTo>
                    <a:pt x="641" y="0"/>
                  </a:moveTo>
                  <a:cubicBezTo>
                    <a:pt x="524" y="0"/>
                    <a:pt x="398" y="75"/>
                    <a:pt x="309" y="130"/>
                  </a:cubicBezTo>
                  <a:cubicBezTo>
                    <a:pt x="202" y="210"/>
                    <a:pt x="108" y="278"/>
                    <a:pt x="28" y="385"/>
                  </a:cubicBezTo>
                  <a:cubicBezTo>
                    <a:pt x="1" y="424"/>
                    <a:pt x="28" y="492"/>
                    <a:pt x="81" y="505"/>
                  </a:cubicBezTo>
                  <a:cubicBezTo>
                    <a:pt x="96" y="507"/>
                    <a:pt x="111" y="507"/>
                    <a:pt x="125" y="507"/>
                  </a:cubicBezTo>
                  <a:cubicBezTo>
                    <a:pt x="218" y="507"/>
                    <a:pt x="310" y="472"/>
                    <a:pt x="402" y="438"/>
                  </a:cubicBezTo>
                  <a:cubicBezTo>
                    <a:pt x="523" y="385"/>
                    <a:pt x="723" y="331"/>
                    <a:pt x="791" y="197"/>
                  </a:cubicBezTo>
                  <a:cubicBezTo>
                    <a:pt x="830" y="117"/>
                    <a:pt x="791" y="37"/>
                    <a:pt x="710" y="10"/>
                  </a:cubicBezTo>
                  <a:cubicBezTo>
                    <a:pt x="688" y="3"/>
                    <a:pt x="665" y="0"/>
                    <a:pt x="641"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3"/>
            <p:cNvSpPr/>
            <p:nvPr/>
          </p:nvSpPr>
          <p:spPr>
            <a:xfrm flipH="1">
              <a:off x="7454011" y="3739815"/>
              <a:ext cx="85107" cy="48303"/>
            </a:xfrm>
            <a:custGeom>
              <a:avLst/>
              <a:gdLst/>
              <a:ahLst/>
              <a:cxnLst/>
              <a:rect l="l" t="t" r="r" b="b"/>
              <a:pathLst>
                <a:path w="1392" h="790" extrusionOk="0">
                  <a:moveTo>
                    <a:pt x="1152" y="0"/>
                  </a:moveTo>
                  <a:cubicBezTo>
                    <a:pt x="825" y="0"/>
                    <a:pt x="159" y="486"/>
                    <a:pt x="54" y="613"/>
                  </a:cubicBezTo>
                  <a:cubicBezTo>
                    <a:pt x="0" y="666"/>
                    <a:pt x="27" y="746"/>
                    <a:pt x="93" y="773"/>
                  </a:cubicBezTo>
                  <a:cubicBezTo>
                    <a:pt x="129" y="784"/>
                    <a:pt x="166" y="789"/>
                    <a:pt x="204" y="789"/>
                  </a:cubicBezTo>
                  <a:cubicBezTo>
                    <a:pt x="398" y="789"/>
                    <a:pt x="620" y="665"/>
                    <a:pt x="776" y="586"/>
                  </a:cubicBezTo>
                  <a:cubicBezTo>
                    <a:pt x="923" y="506"/>
                    <a:pt x="1391" y="359"/>
                    <a:pt x="1324" y="118"/>
                  </a:cubicBezTo>
                  <a:cubicBezTo>
                    <a:pt x="1302" y="34"/>
                    <a:pt x="1239" y="0"/>
                    <a:pt x="1152"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3"/>
            <p:cNvSpPr/>
            <p:nvPr/>
          </p:nvSpPr>
          <p:spPr>
            <a:xfrm flipH="1">
              <a:off x="7602093" y="1855315"/>
              <a:ext cx="107973" cy="108039"/>
            </a:xfrm>
            <a:custGeom>
              <a:avLst/>
              <a:gdLst/>
              <a:ahLst/>
              <a:cxnLst/>
              <a:rect l="l" t="t" r="r" b="b"/>
              <a:pathLst>
                <a:path w="1766" h="1767" extrusionOk="0">
                  <a:moveTo>
                    <a:pt x="883" y="1"/>
                  </a:moveTo>
                  <a:cubicBezTo>
                    <a:pt x="401" y="1"/>
                    <a:pt x="0" y="402"/>
                    <a:pt x="0" y="883"/>
                  </a:cubicBezTo>
                  <a:cubicBezTo>
                    <a:pt x="0" y="1379"/>
                    <a:pt x="401" y="1766"/>
                    <a:pt x="883" y="1766"/>
                  </a:cubicBezTo>
                  <a:cubicBezTo>
                    <a:pt x="1364" y="1766"/>
                    <a:pt x="1766" y="1379"/>
                    <a:pt x="1766" y="883"/>
                  </a:cubicBezTo>
                  <a:cubicBezTo>
                    <a:pt x="1766" y="402"/>
                    <a:pt x="1364" y="1"/>
                    <a:pt x="883" y="1"/>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3"/>
            <p:cNvSpPr/>
            <p:nvPr/>
          </p:nvSpPr>
          <p:spPr>
            <a:xfrm flipH="1">
              <a:off x="7660971" y="1867299"/>
              <a:ext cx="36806" cy="38275"/>
            </a:xfrm>
            <a:custGeom>
              <a:avLst/>
              <a:gdLst/>
              <a:ahLst/>
              <a:cxnLst/>
              <a:rect l="l" t="t" r="r" b="b"/>
              <a:pathLst>
                <a:path w="602" h="626" extrusionOk="0">
                  <a:moveTo>
                    <a:pt x="397" y="1"/>
                  </a:moveTo>
                  <a:cubicBezTo>
                    <a:pt x="380" y="1"/>
                    <a:pt x="364" y="2"/>
                    <a:pt x="348" y="6"/>
                  </a:cubicBezTo>
                  <a:cubicBezTo>
                    <a:pt x="254" y="19"/>
                    <a:pt x="174" y="152"/>
                    <a:pt x="120" y="233"/>
                  </a:cubicBezTo>
                  <a:cubicBezTo>
                    <a:pt x="67" y="313"/>
                    <a:pt x="0" y="407"/>
                    <a:pt x="13" y="500"/>
                  </a:cubicBezTo>
                  <a:cubicBezTo>
                    <a:pt x="13" y="527"/>
                    <a:pt x="13" y="541"/>
                    <a:pt x="27" y="568"/>
                  </a:cubicBezTo>
                  <a:cubicBezTo>
                    <a:pt x="54" y="594"/>
                    <a:pt x="81" y="607"/>
                    <a:pt x="120" y="621"/>
                  </a:cubicBezTo>
                  <a:cubicBezTo>
                    <a:pt x="130" y="624"/>
                    <a:pt x="141" y="625"/>
                    <a:pt x="151" y="625"/>
                  </a:cubicBezTo>
                  <a:cubicBezTo>
                    <a:pt x="240" y="625"/>
                    <a:pt x="341" y="535"/>
                    <a:pt x="402" y="487"/>
                  </a:cubicBezTo>
                  <a:cubicBezTo>
                    <a:pt x="455" y="420"/>
                    <a:pt x="575" y="327"/>
                    <a:pt x="589" y="246"/>
                  </a:cubicBezTo>
                  <a:cubicBezTo>
                    <a:pt x="602" y="166"/>
                    <a:pt x="589" y="113"/>
                    <a:pt x="535" y="59"/>
                  </a:cubicBezTo>
                  <a:cubicBezTo>
                    <a:pt x="504" y="18"/>
                    <a:pt x="450" y="1"/>
                    <a:pt x="397" y="1"/>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3"/>
            <p:cNvSpPr/>
            <p:nvPr/>
          </p:nvSpPr>
          <p:spPr>
            <a:xfrm flipH="1">
              <a:off x="7214403" y="2408155"/>
              <a:ext cx="110480" cy="101497"/>
            </a:xfrm>
            <a:custGeom>
              <a:avLst/>
              <a:gdLst/>
              <a:ahLst/>
              <a:cxnLst/>
              <a:rect l="l" t="t" r="r" b="b"/>
              <a:pathLst>
                <a:path w="1807" h="1660" extrusionOk="0">
                  <a:moveTo>
                    <a:pt x="1004" y="1"/>
                  </a:moveTo>
                  <a:cubicBezTo>
                    <a:pt x="857" y="1"/>
                    <a:pt x="723" y="28"/>
                    <a:pt x="616" y="81"/>
                  </a:cubicBezTo>
                  <a:cubicBezTo>
                    <a:pt x="188" y="268"/>
                    <a:pt x="1" y="884"/>
                    <a:pt x="322" y="1392"/>
                  </a:cubicBezTo>
                  <a:cubicBezTo>
                    <a:pt x="442" y="1579"/>
                    <a:pt x="670" y="1660"/>
                    <a:pt x="897" y="1660"/>
                  </a:cubicBezTo>
                  <a:cubicBezTo>
                    <a:pt x="1325" y="1660"/>
                    <a:pt x="1806" y="1379"/>
                    <a:pt x="1806" y="830"/>
                  </a:cubicBezTo>
                  <a:cubicBezTo>
                    <a:pt x="1806" y="215"/>
                    <a:pt x="1392" y="1"/>
                    <a:pt x="1004" y="1"/>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3"/>
            <p:cNvSpPr/>
            <p:nvPr/>
          </p:nvSpPr>
          <p:spPr>
            <a:xfrm flipH="1">
              <a:off x="7268389" y="2426437"/>
              <a:ext cx="30325" cy="31183"/>
            </a:xfrm>
            <a:custGeom>
              <a:avLst/>
              <a:gdLst/>
              <a:ahLst/>
              <a:cxnLst/>
              <a:rect l="l" t="t" r="r" b="b"/>
              <a:pathLst>
                <a:path w="496" h="510" extrusionOk="0">
                  <a:moveTo>
                    <a:pt x="291" y="0"/>
                  </a:moveTo>
                  <a:cubicBezTo>
                    <a:pt x="194" y="0"/>
                    <a:pt x="112" y="81"/>
                    <a:pt x="67" y="171"/>
                  </a:cubicBezTo>
                  <a:cubicBezTo>
                    <a:pt x="14" y="251"/>
                    <a:pt x="1" y="344"/>
                    <a:pt x="40" y="438"/>
                  </a:cubicBezTo>
                  <a:cubicBezTo>
                    <a:pt x="72" y="489"/>
                    <a:pt x="127" y="509"/>
                    <a:pt x="175" y="509"/>
                  </a:cubicBezTo>
                  <a:cubicBezTo>
                    <a:pt x="189" y="509"/>
                    <a:pt x="203" y="508"/>
                    <a:pt x="215" y="504"/>
                  </a:cubicBezTo>
                  <a:lnTo>
                    <a:pt x="242" y="504"/>
                  </a:lnTo>
                  <a:cubicBezTo>
                    <a:pt x="255" y="492"/>
                    <a:pt x="281" y="478"/>
                    <a:pt x="295" y="465"/>
                  </a:cubicBezTo>
                  <a:cubicBezTo>
                    <a:pt x="322" y="451"/>
                    <a:pt x="349" y="424"/>
                    <a:pt x="375" y="411"/>
                  </a:cubicBezTo>
                  <a:lnTo>
                    <a:pt x="388" y="397"/>
                  </a:lnTo>
                  <a:cubicBezTo>
                    <a:pt x="388" y="397"/>
                    <a:pt x="429" y="371"/>
                    <a:pt x="429" y="358"/>
                  </a:cubicBezTo>
                  <a:cubicBezTo>
                    <a:pt x="495" y="304"/>
                    <a:pt x="495" y="224"/>
                    <a:pt x="482" y="157"/>
                  </a:cubicBezTo>
                  <a:cubicBezTo>
                    <a:pt x="482" y="90"/>
                    <a:pt x="415" y="37"/>
                    <a:pt x="349" y="10"/>
                  </a:cubicBezTo>
                  <a:cubicBezTo>
                    <a:pt x="329" y="3"/>
                    <a:pt x="310" y="0"/>
                    <a:pt x="291" y="0"/>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3"/>
        <p:cNvGrpSpPr/>
        <p:nvPr/>
      </p:nvGrpSpPr>
      <p:grpSpPr>
        <a:xfrm>
          <a:off x="0" y="0"/>
          <a:ext cx="0" cy="0"/>
          <a:chOff x="0" y="0"/>
          <a:chExt cx="0" cy="0"/>
        </a:xfrm>
      </p:grpSpPr>
      <p:sp>
        <p:nvSpPr>
          <p:cNvPr id="1944" name="Google Shape;1944;p44"/>
          <p:cNvSpPr txBox="1">
            <a:spLocks noGrp="1"/>
          </p:cNvSpPr>
          <p:nvPr>
            <p:ph type="title"/>
          </p:nvPr>
        </p:nvSpPr>
        <p:spPr>
          <a:xfrm>
            <a:off x="1360140" y="4547700"/>
            <a:ext cx="3977700" cy="907500"/>
          </a:xfrm>
          <a:prstGeom prst="rect">
            <a:avLst/>
          </a:prstGeom>
        </p:spPr>
        <p:txBody>
          <a:bodyPr spcFirstLastPara="1" wrap="square" lIns="113100" tIns="113100" rIns="113100" bIns="113100" anchor="ctr" anchorCtr="0">
            <a:noAutofit/>
          </a:bodyPr>
          <a:lstStyle/>
          <a:p>
            <a:pPr marL="0" lvl="0" indent="0" algn="ctr" rtl="0">
              <a:spcBef>
                <a:spcPts val="0"/>
              </a:spcBef>
              <a:spcAft>
                <a:spcPts val="0"/>
              </a:spcAft>
              <a:buNone/>
            </a:pPr>
            <a:r>
              <a:rPr lang="en"/>
              <a:t>The Water Cycle</a:t>
            </a:r>
            <a:endParaRPr/>
          </a:p>
        </p:txBody>
      </p:sp>
      <p:sp>
        <p:nvSpPr>
          <p:cNvPr id="1945" name="Google Shape;1945;p44"/>
          <p:cNvSpPr txBox="1">
            <a:spLocks noGrp="1"/>
          </p:cNvSpPr>
          <p:nvPr>
            <p:ph type="title" idx="2"/>
          </p:nvPr>
        </p:nvSpPr>
        <p:spPr>
          <a:xfrm>
            <a:off x="1360140" y="1736838"/>
            <a:ext cx="3977700" cy="2799000"/>
          </a:xfrm>
          <a:prstGeom prst="rect">
            <a:avLst/>
          </a:prstGeom>
        </p:spPr>
        <p:txBody>
          <a:bodyPr spcFirstLastPara="1" wrap="square" lIns="113100" tIns="113100" rIns="113100" bIns="113100" anchor="ctr" anchorCtr="0">
            <a:spAutoFit/>
          </a:bodyPr>
          <a:lstStyle/>
          <a:p>
            <a:pPr marL="0" lvl="0" indent="0" algn="ctr" rtl="0">
              <a:spcBef>
                <a:spcPts val="0"/>
              </a:spcBef>
              <a:spcAft>
                <a:spcPts val="0"/>
              </a:spcAft>
              <a:buNone/>
            </a:pPr>
            <a:r>
              <a:rPr lang="en"/>
              <a:t>02</a:t>
            </a:r>
            <a:endParaRPr/>
          </a:p>
        </p:txBody>
      </p:sp>
      <p:sp>
        <p:nvSpPr>
          <p:cNvPr id="1946" name="Google Shape;1946;p44"/>
          <p:cNvSpPr txBox="1">
            <a:spLocks noGrp="1"/>
          </p:cNvSpPr>
          <p:nvPr>
            <p:ph type="subTitle" idx="1"/>
          </p:nvPr>
        </p:nvSpPr>
        <p:spPr>
          <a:xfrm>
            <a:off x="1360140" y="5467062"/>
            <a:ext cx="3977700" cy="568500"/>
          </a:xfrm>
          <a:prstGeom prst="rect">
            <a:avLst/>
          </a:prstGeom>
        </p:spPr>
        <p:txBody>
          <a:bodyPr spcFirstLastPara="1" wrap="square" lIns="113100" tIns="113100" rIns="113100" bIns="113100" anchor="ctr" anchorCtr="0">
            <a:noAutofit/>
          </a:bodyPr>
          <a:lstStyle/>
          <a:p>
            <a:pPr marL="0" lvl="0" indent="0" algn="ctr" rtl="0">
              <a:spcBef>
                <a:spcPts val="0"/>
              </a:spcBef>
              <a:spcAft>
                <a:spcPts val="0"/>
              </a:spcAft>
              <a:buNone/>
            </a:pPr>
            <a:r>
              <a:rPr lang="en"/>
              <a:t>How is the water cycle important?</a:t>
            </a:r>
            <a:endParaRPr/>
          </a:p>
        </p:txBody>
      </p:sp>
      <p:grpSp>
        <p:nvGrpSpPr>
          <p:cNvPr id="1947" name="Google Shape;1947;p44"/>
          <p:cNvGrpSpPr/>
          <p:nvPr/>
        </p:nvGrpSpPr>
        <p:grpSpPr>
          <a:xfrm>
            <a:off x="7083739" y="4378479"/>
            <a:ext cx="3229030" cy="4161732"/>
            <a:chOff x="3548425" y="3934025"/>
            <a:chExt cx="636400" cy="597075"/>
          </a:xfrm>
        </p:grpSpPr>
        <p:sp>
          <p:nvSpPr>
            <p:cNvPr id="1948" name="Google Shape;1948;p44"/>
            <p:cNvSpPr/>
            <p:nvPr/>
          </p:nvSpPr>
          <p:spPr>
            <a:xfrm>
              <a:off x="3548425" y="3995900"/>
              <a:ext cx="622350" cy="444075"/>
            </a:xfrm>
            <a:custGeom>
              <a:avLst/>
              <a:gdLst/>
              <a:ahLst/>
              <a:cxnLst/>
              <a:rect l="l" t="t" r="r" b="b"/>
              <a:pathLst>
                <a:path w="24894" h="17763" extrusionOk="0">
                  <a:moveTo>
                    <a:pt x="17358" y="0"/>
                  </a:moveTo>
                  <a:cubicBezTo>
                    <a:pt x="17165" y="0"/>
                    <a:pt x="16958" y="11"/>
                    <a:pt x="16734" y="34"/>
                  </a:cubicBezTo>
                  <a:cubicBezTo>
                    <a:pt x="14211" y="295"/>
                    <a:pt x="14614" y="4736"/>
                    <a:pt x="11860" y="4736"/>
                  </a:cubicBezTo>
                  <a:cubicBezTo>
                    <a:pt x="11797" y="4736"/>
                    <a:pt x="11732" y="4734"/>
                    <a:pt x="11665" y="4729"/>
                  </a:cubicBezTo>
                  <a:cubicBezTo>
                    <a:pt x="11550" y="4721"/>
                    <a:pt x="11439" y="4717"/>
                    <a:pt x="11330" y="4717"/>
                  </a:cubicBezTo>
                  <a:cubicBezTo>
                    <a:pt x="8609" y="4717"/>
                    <a:pt x="7543" y="7208"/>
                    <a:pt x="7183" y="8300"/>
                  </a:cubicBezTo>
                  <a:cubicBezTo>
                    <a:pt x="6809" y="9424"/>
                    <a:pt x="5512" y="9691"/>
                    <a:pt x="3518" y="11096"/>
                  </a:cubicBezTo>
                  <a:cubicBezTo>
                    <a:pt x="1" y="13584"/>
                    <a:pt x="1030" y="16875"/>
                    <a:pt x="1030" y="16875"/>
                  </a:cubicBezTo>
                  <a:cubicBezTo>
                    <a:pt x="1446" y="17532"/>
                    <a:pt x="5718" y="17762"/>
                    <a:pt x="10425" y="17762"/>
                  </a:cubicBezTo>
                  <a:cubicBezTo>
                    <a:pt x="16165" y="17762"/>
                    <a:pt x="22552" y="17419"/>
                    <a:pt x="23382" y="17089"/>
                  </a:cubicBezTo>
                  <a:cubicBezTo>
                    <a:pt x="24893" y="16500"/>
                    <a:pt x="24131" y="6896"/>
                    <a:pt x="23971" y="4890"/>
                  </a:cubicBezTo>
                  <a:cubicBezTo>
                    <a:pt x="23810" y="2896"/>
                    <a:pt x="23810" y="1706"/>
                    <a:pt x="21763" y="1439"/>
                  </a:cubicBezTo>
                  <a:cubicBezTo>
                    <a:pt x="19881" y="1194"/>
                    <a:pt x="19406" y="0"/>
                    <a:pt x="17358" y="0"/>
                  </a:cubicBezTo>
                  <a:close/>
                </a:path>
              </a:pathLst>
            </a:custGeom>
            <a:solidFill>
              <a:srgbClr val="B0AFB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49" name="Google Shape;1949;p44"/>
            <p:cNvSpPr/>
            <p:nvPr/>
          </p:nvSpPr>
          <p:spPr>
            <a:xfrm>
              <a:off x="3902225" y="4045125"/>
              <a:ext cx="29100" cy="19850"/>
            </a:xfrm>
            <a:custGeom>
              <a:avLst/>
              <a:gdLst/>
              <a:ahLst/>
              <a:cxnLst/>
              <a:rect l="l" t="t" r="r" b="b"/>
              <a:pathLst>
                <a:path w="1164" h="794" extrusionOk="0">
                  <a:moveTo>
                    <a:pt x="63" y="1"/>
                  </a:moveTo>
                  <a:cubicBezTo>
                    <a:pt x="42" y="1"/>
                    <a:pt x="21" y="2"/>
                    <a:pt x="1" y="5"/>
                  </a:cubicBezTo>
                  <a:cubicBezTo>
                    <a:pt x="1" y="5"/>
                    <a:pt x="228" y="727"/>
                    <a:pt x="1164" y="793"/>
                  </a:cubicBezTo>
                  <a:cubicBezTo>
                    <a:pt x="1139" y="439"/>
                    <a:pt x="454" y="1"/>
                    <a:pt x="63" y="1"/>
                  </a:cubicBezTo>
                  <a:close/>
                </a:path>
              </a:pathLst>
            </a:custGeom>
            <a:solidFill>
              <a:schemeClr val="accent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50" name="Google Shape;1950;p44"/>
            <p:cNvSpPr/>
            <p:nvPr/>
          </p:nvSpPr>
          <p:spPr>
            <a:xfrm>
              <a:off x="3840025" y="4004125"/>
              <a:ext cx="36150" cy="11700"/>
            </a:xfrm>
            <a:custGeom>
              <a:avLst/>
              <a:gdLst/>
              <a:ahLst/>
              <a:cxnLst/>
              <a:rect l="l" t="t" r="r" b="b"/>
              <a:pathLst>
                <a:path w="1446" h="468" extrusionOk="0">
                  <a:moveTo>
                    <a:pt x="937" y="1"/>
                  </a:moveTo>
                  <a:cubicBezTo>
                    <a:pt x="692" y="1"/>
                    <a:pt x="392" y="80"/>
                    <a:pt x="81" y="280"/>
                  </a:cubicBezTo>
                  <a:cubicBezTo>
                    <a:pt x="54" y="293"/>
                    <a:pt x="27" y="320"/>
                    <a:pt x="1" y="361"/>
                  </a:cubicBezTo>
                  <a:lnTo>
                    <a:pt x="14" y="374"/>
                  </a:lnTo>
                  <a:cubicBezTo>
                    <a:pt x="179" y="441"/>
                    <a:pt x="344" y="467"/>
                    <a:pt x="498" y="467"/>
                  </a:cubicBezTo>
                  <a:cubicBezTo>
                    <a:pt x="1018" y="467"/>
                    <a:pt x="1431" y="173"/>
                    <a:pt x="1431" y="173"/>
                  </a:cubicBezTo>
                  <a:lnTo>
                    <a:pt x="1445" y="173"/>
                  </a:lnTo>
                  <a:cubicBezTo>
                    <a:pt x="1348" y="70"/>
                    <a:pt x="1167" y="1"/>
                    <a:pt x="937" y="1"/>
                  </a:cubicBezTo>
                  <a:close/>
                </a:path>
              </a:pathLst>
            </a:custGeom>
            <a:solidFill>
              <a:schemeClr val="accent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51" name="Google Shape;1951;p44"/>
            <p:cNvSpPr/>
            <p:nvPr/>
          </p:nvSpPr>
          <p:spPr>
            <a:xfrm>
              <a:off x="3808250" y="4086800"/>
              <a:ext cx="30125" cy="19325"/>
            </a:xfrm>
            <a:custGeom>
              <a:avLst/>
              <a:gdLst/>
              <a:ahLst/>
              <a:cxnLst/>
              <a:rect l="l" t="t" r="r" b="b"/>
              <a:pathLst>
                <a:path w="1205" h="773" extrusionOk="0">
                  <a:moveTo>
                    <a:pt x="1054" y="0"/>
                  </a:moveTo>
                  <a:cubicBezTo>
                    <a:pt x="703" y="0"/>
                    <a:pt x="249" y="327"/>
                    <a:pt x="27" y="665"/>
                  </a:cubicBezTo>
                  <a:cubicBezTo>
                    <a:pt x="14" y="692"/>
                    <a:pt x="0" y="732"/>
                    <a:pt x="0" y="772"/>
                  </a:cubicBezTo>
                  <a:cubicBezTo>
                    <a:pt x="0" y="772"/>
                    <a:pt x="977" y="692"/>
                    <a:pt x="1204" y="23"/>
                  </a:cubicBezTo>
                  <a:cubicBezTo>
                    <a:pt x="1157" y="7"/>
                    <a:pt x="1107" y="0"/>
                    <a:pt x="1054" y="0"/>
                  </a:cubicBezTo>
                  <a:close/>
                </a:path>
              </a:pathLst>
            </a:custGeom>
            <a:solidFill>
              <a:schemeClr val="accent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52" name="Google Shape;1952;p44"/>
            <p:cNvSpPr/>
            <p:nvPr/>
          </p:nvSpPr>
          <p:spPr>
            <a:xfrm>
              <a:off x="3807925" y="4008450"/>
              <a:ext cx="124075" cy="169075"/>
            </a:xfrm>
            <a:custGeom>
              <a:avLst/>
              <a:gdLst/>
              <a:ahLst/>
              <a:cxnLst/>
              <a:rect l="l" t="t" r="r" b="b"/>
              <a:pathLst>
                <a:path w="4963" h="6763" extrusionOk="0">
                  <a:moveTo>
                    <a:pt x="2715" y="0"/>
                  </a:moveTo>
                  <a:cubicBezTo>
                    <a:pt x="2715" y="0"/>
                    <a:pt x="2302" y="294"/>
                    <a:pt x="1782" y="294"/>
                  </a:cubicBezTo>
                  <a:cubicBezTo>
                    <a:pt x="1628" y="294"/>
                    <a:pt x="1463" y="268"/>
                    <a:pt x="1298" y="201"/>
                  </a:cubicBezTo>
                  <a:lnTo>
                    <a:pt x="1285" y="188"/>
                  </a:lnTo>
                  <a:lnTo>
                    <a:pt x="1285" y="188"/>
                  </a:lnTo>
                  <a:cubicBezTo>
                    <a:pt x="816" y="937"/>
                    <a:pt x="2435" y="4816"/>
                    <a:pt x="2501" y="4950"/>
                  </a:cubicBezTo>
                  <a:cubicBezTo>
                    <a:pt x="2448" y="4869"/>
                    <a:pt x="1713" y="3598"/>
                    <a:pt x="1392" y="3264"/>
                  </a:cubicBezTo>
                  <a:cubicBezTo>
                    <a:pt x="1351" y="3211"/>
                    <a:pt x="1285" y="3170"/>
                    <a:pt x="1217" y="3157"/>
                  </a:cubicBezTo>
                  <a:cubicBezTo>
                    <a:pt x="990" y="3826"/>
                    <a:pt x="13" y="3906"/>
                    <a:pt x="13" y="3906"/>
                  </a:cubicBezTo>
                  <a:cubicBezTo>
                    <a:pt x="1" y="4522"/>
                    <a:pt x="1740" y="6368"/>
                    <a:pt x="1740" y="6368"/>
                  </a:cubicBezTo>
                  <a:cubicBezTo>
                    <a:pt x="1740" y="6368"/>
                    <a:pt x="3233" y="6763"/>
                    <a:pt x="4113" y="6763"/>
                  </a:cubicBezTo>
                  <a:cubicBezTo>
                    <a:pt x="4422" y="6763"/>
                    <a:pt x="4656" y="6714"/>
                    <a:pt x="4722" y="6582"/>
                  </a:cubicBezTo>
                  <a:cubicBezTo>
                    <a:pt x="4870" y="6300"/>
                    <a:pt x="4575" y="5391"/>
                    <a:pt x="4575" y="5391"/>
                  </a:cubicBezTo>
                  <a:cubicBezTo>
                    <a:pt x="4361" y="4441"/>
                    <a:pt x="4963" y="2635"/>
                    <a:pt x="4936" y="2260"/>
                  </a:cubicBezTo>
                  <a:cubicBezTo>
                    <a:pt x="4000" y="2194"/>
                    <a:pt x="3773" y="1472"/>
                    <a:pt x="3773" y="1472"/>
                  </a:cubicBezTo>
                  <a:cubicBezTo>
                    <a:pt x="3398" y="1525"/>
                    <a:pt x="3251" y="3090"/>
                    <a:pt x="3251" y="3090"/>
                  </a:cubicBezTo>
                  <a:lnTo>
                    <a:pt x="3238" y="3104"/>
                  </a:lnTo>
                  <a:cubicBezTo>
                    <a:pt x="2997" y="1699"/>
                    <a:pt x="2810" y="321"/>
                    <a:pt x="2796" y="161"/>
                  </a:cubicBezTo>
                  <a:cubicBezTo>
                    <a:pt x="2796" y="94"/>
                    <a:pt x="2769" y="40"/>
                    <a:pt x="2729" y="0"/>
                  </a:cubicBezTo>
                  <a:close/>
                </a:path>
              </a:pathLst>
            </a:custGeom>
            <a:solidFill>
              <a:srgbClr val="FCDA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53" name="Google Shape;1953;p44"/>
            <p:cNvSpPr/>
            <p:nvPr/>
          </p:nvSpPr>
          <p:spPr>
            <a:xfrm>
              <a:off x="3838025" y="4086875"/>
              <a:ext cx="32800" cy="46000"/>
            </a:xfrm>
            <a:custGeom>
              <a:avLst/>
              <a:gdLst/>
              <a:ahLst/>
              <a:cxnLst/>
              <a:rect l="l" t="t" r="r" b="b"/>
              <a:pathLst>
                <a:path w="1312" h="1840" extrusionOk="0">
                  <a:moveTo>
                    <a:pt x="17" y="1"/>
                  </a:moveTo>
                  <a:cubicBezTo>
                    <a:pt x="13" y="1"/>
                    <a:pt x="13" y="6"/>
                    <a:pt x="13" y="6"/>
                  </a:cubicBezTo>
                  <a:cubicBezTo>
                    <a:pt x="0" y="20"/>
                    <a:pt x="13" y="20"/>
                    <a:pt x="13" y="20"/>
                  </a:cubicBezTo>
                  <a:cubicBezTo>
                    <a:pt x="54" y="47"/>
                    <a:pt x="94" y="60"/>
                    <a:pt x="134" y="100"/>
                  </a:cubicBezTo>
                  <a:cubicBezTo>
                    <a:pt x="147" y="100"/>
                    <a:pt x="161" y="127"/>
                    <a:pt x="174" y="140"/>
                  </a:cubicBezTo>
                  <a:lnTo>
                    <a:pt x="214" y="194"/>
                  </a:lnTo>
                  <a:lnTo>
                    <a:pt x="295" y="314"/>
                  </a:lnTo>
                  <a:lnTo>
                    <a:pt x="375" y="421"/>
                  </a:lnTo>
                  <a:cubicBezTo>
                    <a:pt x="429" y="502"/>
                    <a:pt x="482" y="582"/>
                    <a:pt x="522" y="662"/>
                  </a:cubicBezTo>
                  <a:cubicBezTo>
                    <a:pt x="575" y="729"/>
                    <a:pt x="629" y="809"/>
                    <a:pt x="669" y="889"/>
                  </a:cubicBezTo>
                  <a:cubicBezTo>
                    <a:pt x="776" y="1050"/>
                    <a:pt x="869" y="1210"/>
                    <a:pt x="976" y="1358"/>
                  </a:cubicBezTo>
                  <a:cubicBezTo>
                    <a:pt x="1071" y="1518"/>
                    <a:pt x="1178" y="1679"/>
                    <a:pt x="1285" y="1825"/>
                  </a:cubicBezTo>
                  <a:cubicBezTo>
                    <a:pt x="1285" y="1839"/>
                    <a:pt x="1297" y="1839"/>
                    <a:pt x="1297" y="1839"/>
                  </a:cubicBezTo>
                  <a:cubicBezTo>
                    <a:pt x="1311" y="1839"/>
                    <a:pt x="1311" y="1825"/>
                    <a:pt x="1311" y="1813"/>
                  </a:cubicBezTo>
                  <a:cubicBezTo>
                    <a:pt x="1231" y="1638"/>
                    <a:pt x="1137" y="1478"/>
                    <a:pt x="1044" y="1317"/>
                  </a:cubicBezTo>
                  <a:lnTo>
                    <a:pt x="762" y="836"/>
                  </a:lnTo>
                  <a:cubicBezTo>
                    <a:pt x="709" y="755"/>
                    <a:pt x="655" y="689"/>
                    <a:pt x="602" y="609"/>
                  </a:cubicBezTo>
                  <a:cubicBezTo>
                    <a:pt x="548" y="529"/>
                    <a:pt x="495" y="448"/>
                    <a:pt x="441" y="381"/>
                  </a:cubicBezTo>
                  <a:lnTo>
                    <a:pt x="348" y="261"/>
                  </a:lnTo>
                  <a:lnTo>
                    <a:pt x="254" y="154"/>
                  </a:lnTo>
                  <a:lnTo>
                    <a:pt x="214" y="100"/>
                  </a:lnTo>
                  <a:cubicBezTo>
                    <a:pt x="188" y="87"/>
                    <a:pt x="174" y="74"/>
                    <a:pt x="161" y="60"/>
                  </a:cubicBezTo>
                  <a:cubicBezTo>
                    <a:pt x="120" y="33"/>
                    <a:pt x="67" y="20"/>
                    <a:pt x="27" y="6"/>
                  </a:cubicBezTo>
                  <a:cubicBezTo>
                    <a:pt x="23" y="2"/>
                    <a:pt x="20" y="1"/>
                    <a:pt x="17"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54" name="Google Shape;1954;p44"/>
            <p:cNvSpPr/>
            <p:nvPr/>
          </p:nvSpPr>
          <p:spPr>
            <a:xfrm>
              <a:off x="3877475" y="4012125"/>
              <a:ext cx="29775" cy="150500"/>
            </a:xfrm>
            <a:custGeom>
              <a:avLst/>
              <a:gdLst/>
              <a:ahLst/>
              <a:cxnLst/>
              <a:rect l="l" t="t" r="r" b="b"/>
              <a:pathLst>
                <a:path w="1191" h="6020" extrusionOk="0">
                  <a:moveTo>
                    <a:pt x="14" y="0"/>
                  </a:moveTo>
                  <a:cubicBezTo>
                    <a:pt x="14" y="0"/>
                    <a:pt x="1" y="0"/>
                    <a:pt x="1" y="14"/>
                  </a:cubicBezTo>
                  <a:cubicBezTo>
                    <a:pt x="1" y="14"/>
                    <a:pt x="14" y="107"/>
                    <a:pt x="28" y="268"/>
                  </a:cubicBezTo>
                  <a:cubicBezTo>
                    <a:pt x="54" y="442"/>
                    <a:pt x="81" y="669"/>
                    <a:pt x="108" y="963"/>
                  </a:cubicBezTo>
                  <a:cubicBezTo>
                    <a:pt x="121" y="1097"/>
                    <a:pt x="147" y="1257"/>
                    <a:pt x="174" y="1418"/>
                  </a:cubicBezTo>
                  <a:cubicBezTo>
                    <a:pt x="201" y="1578"/>
                    <a:pt x="228" y="1753"/>
                    <a:pt x="254" y="1926"/>
                  </a:cubicBezTo>
                  <a:cubicBezTo>
                    <a:pt x="281" y="2101"/>
                    <a:pt x="308" y="2288"/>
                    <a:pt x="335" y="2475"/>
                  </a:cubicBezTo>
                  <a:lnTo>
                    <a:pt x="415" y="3037"/>
                  </a:lnTo>
                  <a:cubicBezTo>
                    <a:pt x="482" y="3411"/>
                    <a:pt x="563" y="3786"/>
                    <a:pt x="629" y="4147"/>
                  </a:cubicBezTo>
                  <a:cubicBezTo>
                    <a:pt x="656" y="4321"/>
                    <a:pt x="696" y="4494"/>
                    <a:pt x="736" y="4655"/>
                  </a:cubicBezTo>
                  <a:cubicBezTo>
                    <a:pt x="777" y="4815"/>
                    <a:pt x="816" y="4963"/>
                    <a:pt x="843" y="5097"/>
                  </a:cubicBezTo>
                  <a:cubicBezTo>
                    <a:pt x="884" y="5244"/>
                    <a:pt x="923" y="5364"/>
                    <a:pt x="950" y="5471"/>
                  </a:cubicBezTo>
                  <a:cubicBezTo>
                    <a:pt x="991" y="5591"/>
                    <a:pt x="1030" y="5685"/>
                    <a:pt x="1057" y="5766"/>
                  </a:cubicBezTo>
                  <a:cubicBezTo>
                    <a:pt x="1084" y="5846"/>
                    <a:pt x="1111" y="5899"/>
                    <a:pt x="1137" y="5939"/>
                  </a:cubicBezTo>
                  <a:cubicBezTo>
                    <a:pt x="1151" y="5980"/>
                    <a:pt x="1164" y="6006"/>
                    <a:pt x="1164" y="6006"/>
                  </a:cubicBezTo>
                  <a:cubicBezTo>
                    <a:pt x="1164" y="6019"/>
                    <a:pt x="1178" y="6019"/>
                    <a:pt x="1178" y="6019"/>
                  </a:cubicBezTo>
                  <a:cubicBezTo>
                    <a:pt x="1191" y="6006"/>
                    <a:pt x="1191" y="6006"/>
                    <a:pt x="1191" y="5993"/>
                  </a:cubicBezTo>
                  <a:cubicBezTo>
                    <a:pt x="1191" y="5993"/>
                    <a:pt x="1178" y="5966"/>
                    <a:pt x="1164" y="5926"/>
                  </a:cubicBezTo>
                  <a:cubicBezTo>
                    <a:pt x="1151" y="5886"/>
                    <a:pt x="1124" y="5832"/>
                    <a:pt x="1098" y="5752"/>
                  </a:cubicBezTo>
                  <a:cubicBezTo>
                    <a:pt x="1071" y="5672"/>
                    <a:pt x="1044" y="5578"/>
                    <a:pt x="1017" y="5458"/>
                  </a:cubicBezTo>
                  <a:cubicBezTo>
                    <a:pt x="991" y="5351"/>
                    <a:pt x="950" y="5217"/>
                    <a:pt x="923" y="5083"/>
                  </a:cubicBezTo>
                  <a:cubicBezTo>
                    <a:pt x="884" y="4936"/>
                    <a:pt x="857" y="4789"/>
                    <a:pt x="816" y="4628"/>
                  </a:cubicBezTo>
                  <a:cubicBezTo>
                    <a:pt x="790" y="4468"/>
                    <a:pt x="750" y="4307"/>
                    <a:pt x="723" y="4120"/>
                  </a:cubicBezTo>
                  <a:cubicBezTo>
                    <a:pt x="656" y="3772"/>
                    <a:pt x="589" y="3398"/>
                    <a:pt x="522" y="3023"/>
                  </a:cubicBezTo>
                  <a:cubicBezTo>
                    <a:pt x="482" y="2836"/>
                    <a:pt x="456" y="2649"/>
                    <a:pt x="429" y="2461"/>
                  </a:cubicBezTo>
                  <a:cubicBezTo>
                    <a:pt x="402" y="2274"/>
                    <a:pt x="362" y="2087"/>
                    <a:pt x="335" y="1913"/>
                  </a:cubicBezTo>
                  <a:cubicBezTo>
                    <a:pt x="281" y="1566"/>
                    <a:pt x="215" y="1231"/>
                    <a:pt x="174" y="950"/>
                  </a:cubicBezTo>
                  <a:cubicBezTo>
                    <a:pt x="135" y="669"/>
                    <a:pt x="94" y="428"/>
                    <a:pt x="67" y="268"/>
                  </a:cubicBezTo>
                  <a:cubicBezTo>
                    <a:pt x="40" y="107"/>
                    <a:pt x="28" y="0"/>
                    <a:pt x="28"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55" name="Google Shape;1955;p44"/>
            <p:cNvSpPr/>
            <p:nvPr/>
          </p:nvSpPr>
          <p:spPr>
            <a:xfrm>
              <a:off x="3825975" y="4119475"/>
              <a:ext cx="3025" cy="2025"/>
            </a:xfrm>
            <a:custGeom>
              <a:avLst/>
              <a:gdLst/>
              <a:ahLst/>
              <a:cxnLst/>
              <a:rect l="l" t="t" r="r" b="b"/>
              <a:pathLst>
                <a:path w="121" h="81" extrusionOk="0">
                  <a:moveTo>
                    <a:pt x="67" y="0"/>
                  </a:moveTo>
                  <a:cubicBezTo>
                    <a:pt x="1" y="0"/>
                    <a:pt x="1" y="81"/>
                    <a:pt x="67" y="81"/>
                  </a:cubicBezTo>
                  <a:cubicBezTo>
                    <a:pt x="121" y="81"/>
                    <a:pt x="121" y="0"/>
                    <a:pt x="67"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56" name="Google Shape;1956;p44"/>
            <p:cNvSpPr/>
            <p:nvPr/>
          </p:nvSpPr>
          <p:spPr>
            <a:xfrm>
              <a:off x="3834000" y="4127500"/>
              <a:ext cx="4725" cy="3675"/>
            </a:xfrm>
            <a:custGeom>
              <a:avLst/>
              <a:gdLst/>
              <a:ahLst/>
              <a:cxnLst/>
              <a:rect l="l" t="t" r="r" b="b"/>
              <a:pathLst>
                <a:path w="189" h="147" extrusionOk="0">
                  <a:moveTo>
                    <a:pt x="94" y="0"/>
                  </a:moveTo>
                  <a:cubicBezTo>
                    <a:pt x="1" y="0"/>
                    <a:pt x="1" y="147"/>
                    <a:pt x="94" y="147"/>
                  </a:cubicBezTo>
                  <a:cubicBezTo>
                    <a:pt x="188" y="147"/>
                    <a:pt x="188" y="0"/>
                    <a:pt x="94"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57" name="Google Shape;1957;p44"/>
            <p:cNvSpPr/>
            <p:nvPr/>
          </p:nvSpPr>
          <p:spPr>
            <a:xfrm>
              <a:off x="3830325" y="4114975"/>
              <a:ext cx="4700" cy="4750"/>
            </a:xfrm>
            <a:custGeom>
              <a:avLst/>
              <a:gdLst/>
              <a:ahLst/>
              <a:cxnLst/>
              <a:rect l="l" t="t" r="r" b="b"/>
              <a:pathLst>
                <a:path w="188" h="190" extrusionOk="0">
                  <a:moveTo>
                    <a:pt x="111" y="1"/>
                  </a:moveTo>
                  <a:cubicBezTo>
                    <a:pt x="93" y="1"/>
                    <a:pt x="77" y="10"/>
                    <a:pt x="68" y="20"/>
                  </a:cubicBezTo>
                  <a:lnTo>
                    <a:pt x="54" y="20"/>
                  </a:lnTo>
                  <a:cubicBezTo>
                    <a:pt x="14" y="33"/>
                    <a:pt x="0" y="59"/>
                    <a:pt x="0" y="100"/>
                  </a:cubicBezTo>
                  <a:cubicBezTo>
                    <a:pt x="0" y="127"/>
                    <a:pt x="14" y="154"/>
                    <a:pt x="54" y="166"/>
                  </a:cubicBezTo>
                  <a:lnTo>
                    <a:pt x="54" y="180"/>
                  </a:lnTo>
                  <a:lnTo>
                    <a:pt x="68" y="180"/>
                  </a:lnTo>
                  <a:cubicBezTo>
                    <a:pt x="74" y="187"/>
                    <a:pt x="84" y="190"/>
                    <a:pt x="96" y="190"/>
                  </a:cubicBezTo>
                  <a:cubicBezTo>
                    <a:pt x="107" y="190"/>
                    <a:pt x="121" y="187"/>
                    <a:pt x="134" y="180"/>
                  </a:cubicBezTo>
                  <a:cubicBezTo>
                    <a:pt x="161" y="166"/>
                    <a:pt x="188" y="140"/>
                    <a:pt x="188" y="100"/>
                  </a:cubicBezTo>
                  <a:cubicBezTo>
                    <a:pt x="188" y="47"/>
                    <a:pt x="161" y="20"/>
                    <a:pt x="134" y="6"/>
                  </a:cubicBezTo>
                  <a:cubicBezTo>
                    <a:pt x="126" y="2"/>
                    <a:pt x="119" y="1"/>
                    <a:pt x="111"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58" name="Google Shape;1958;p44"/>
            <p:cNvSpPr/>
            <p:nvPr/>
          </p:nvSpPr>
          <p:spPr>
            <a:xfrm>
              <a:off x="3837675" y="4120675"/>
              <a:ext cx="5150" cy="4150"/>
            </a:xfrm>
            <a:custGeom>
              <a:avLst/>
              <a:gdLst/>
              <a:ahLst/>
              <a:cxnLst/>
              <a:rect l="l" t="t" r="r" b="b"/>
              <a:pathLst>
                <a:path w="206" h="166" extrusionOk="0">
                  <a:moveTo>
                    <a:pt x="127" y="0"/>
                  </a:moveTo>
                  <a:cubicBezTo>
                    <a:pt x="121" y="0"/>
                    <a:pt x="115" y="2"/>
                    <a:pt x="108" y="6"/>
                  </a:cubicBezTo>
                  <a:cubicBezTo>
                    <a:pt x="68" y="6"/>
                    <a:pt x="41" y="6"/>
                    <a:pt x="27" y="45"/>
                  </a:cubicBezTo>
                  <a:cubicBezTo>
                    <a:pt x="1" y="86"/>
                    <a:pt x="14" y="126"/>
                    <a:pt x="54" y="152"/>
                  </a:cubicBezTo>
                  <a:cubicBezTo>
                    <a:pt x="68" y="162"/>
                    <a:pt x="82" y="166"/>
                    <a:pt x="96" y="166"/>
                  </a:cubicBezTo>
                  <a:cubicBezTo>
                    <a:pt x="158" y="166"/>
                    <a:pt x="205" y="77"/>
                    <a:pt x="161" y="33"/>
                  </a:cubicBezTo>
                  <a:cubicBezTo>
                    <a:pt x="152" y="13"/>
                    <a:pt x="142" y="0"/>
                    <a:pt x="127"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59" name="Google Shape;1959;p44"/>
            <p:cNvSpPr/>
            <p:nvPr/>
          </p:nvSpPr>
          <p:spPr>
            <a:xfrm>
              <a:off x="3839675" y="4111100"/>
              <a:ext cx="1050" cy="700"/>
            </a:xfrm>
            <a:custGeom>
              <a:avLst/>
              <a:gdLst/>
              <a:ahLst/>
              <a:cxnLst/>
              <a:rect l="l" t="t" r="r" b="b"/>
              <a:pathLst>
                <a:path w="42" h="28" extrusionOk="0">
                  <a:moveTo>
                    <a:pt x="15" y="0"/>
                  </a:moveTo>
                  <a:cubicBezTo>
                    <a:pt x="1" y="0"/>
                    <a:pt x="1" y="27"/>
                    <a:pt x="15" y="27"/>
                  </a:cubicBezTo>
                  <a:cubicBezTo>
                    <a:pt x="41" y="27"/>
                    <a:pt x="41" y="0"/>
                    <a:pt x="15"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60" name="Google Shape;1960;p44"/>
            <p:cNvSpPr/>
            <p:nvPr/>
          </p:nvSpPr>
          <p:spPr>
            <a:xfrm>
              <a:off x="3836025" y="4100250"/>
              <a:ext cx="4700" cy="5450"/>
            </a:xfrm>
            <a:custGeom>
              <a:avLst/>
              <a:gdLst/>
              <a:ahLst/>
              <a:cxnLst/>
              <a:rect l="l" t="t" r="r" b="b"/>
              <a:pathLst>
                <a:path w="188" h="218" extrusionOk="0">
                  <a:moveTo>
                    <a:pt x="87" y="0"/>
                  </a:moveTo>
                  <a:cubicBezTo>
                    <a:pt x="58" y="0"/>
                    <a:pt x="30" y="11"/>
                    <a:pt x="13" y="33"/>
                  </a:cubicBezTo>
                  <a:cubicBezTo>
                    <a:pt x="0" y="74"/>
                    <a:pt x="0" y="101"/>
                    <a:pt x="0" y="127"/>
                  </a:cubicBezTo>
                  <a:cubicBezTo>
                    <a:pt x="0" y="187"/>
                    <a:pt x="44" y="217"/>
                    <a:pt x="89" y="217"/>
                  </a:cubicBezTo>
                  <a:cubicBezTo>
                    <a:pt x="134" y="217"/>
                    <a:pt x="181" y="187"/>
                    <a:pt x="187" y="127"/>
                  </a:cubicBezTo>
                  <a:cubicBezTo>
                    <a:pt x="187" y="101"/>
                    <a:pt x="187" y="87"/>
                    <a:pt x="174" y="60"/>
                  </a:cubicBezTo>
                  <a:cubicBezTo>
                    <a:pt x="166" y="21"/>
                    <a:pt x="126" y="0"/>
                    <a:pt x="87"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61" name="Google Shape;1961;p44"/>
            <p:cNvSpPr/>
            <p:nvPr/>
          </p:nvSpPr>
          <p:spPr>
            <a:xfrm>
              <a:off x="3850725" y="4120075"/>
              <a:ext cx="2600" cy="2100"/>
            </a:xfrm>
            <a:custGeom>
              <a:avLst/>
              <a:gdLst/>
              <a:ahLst/>
              <a:cxnLst/>
              <a:rect l="l" t="t" r="r" b="b"/>
              <a:pathLst>
                <a:path w="104" h="84" extrusionOk="0">
                  <a:moveTo>
                    <a:pt x="41" y="1"/>
                  </a:moveTo>
                  <a:cubicBezTo>
                    <a:pt x="36" y="1"/>
                    <a:pt x="32" y="2"/>
                    <a:pt x="28" y="3"/>
                  </a:cubicBezTo>
                  <a:cubicBezTo>
                    <a:pt x="14" y="3"/>
                    <a:pt x="14" y="3"/>
                    <a:pt x="1" y="16"/>
                  </a:cubicBezTo>
                  <a:lnTo>
                    <a:pt x="1" y="43"/>
                  </a:lnTo>
                  <a:cubicBezTo>
                    <a:pt x="1" y="69"/>
                    <a:pt x="17" y="83"/>
                    <a:pt x="36" y="83"/>
                  </a:cubicBezTo>
                  <a:cubicBezTo>
                    <a:pt x="46" y="83"/>
                    <a:pt x="58" y="79"/>
                    <a:pt x="67" y="69"/>
                  </a:cubicBezTo>
                  <a:cubicBezTo>
                    <a:pt x="103" y="46"/>
                    <a:pt x="75" y="1"/>
                    <a:pt x="41"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62" name="Google Shape;1962;p44"/>
            <p:cNvSpPr/>
            <p:nvPr/>
          </p:nvSpPr>
          <p:spPr>
            <a:xfrm>
              <a:off x="3850725" y="4121125"/>
              <a:ext cx="25" cy="25"/>
            </a:xfrm>
            <a:custGeom>
              <a:avLst/>
              <a:gdLst/>
              <a:ahLst/>
              <a:cxnLst/>
              <a:rect l="l" t="t" r="r" b="b"/>
              <a:pathLst>
                <a:path w="1" h="1" extrusionOk="0">
                  <a:moveTo>
                    <a:pt x="1" y="1"/>
                  </a:moveTo>
                  <a:lnTo>
                    <a:pt x="1" y="1"/>
                  </a:lnTo>
                  <a:lnTo>
                    <a:pt x="1" y="1"/>
                  </a:ln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63" name="Google Shape;1963;p44"/>
            <p:cNvSpPr/>
            <p:nvPr/>
          </p:nvSpPr>
          <p:spPr>
            <a:xfrm>
              <a:off x="3844725" y="4147875"/>
              <a:ext cx="3350" cy="2700"/>
            </a:xfrm>
            <a:custGeom>
              <a:avLst/>
              <a:gdLst/>
              <a:ahLst/>
              <a:cxnLst/>
              <a:rect l="l" t="t" r="r" b="b"/>
              <a:pathLst>
                <a:path w="134" h="108" extrusionOk="0">
                  <a:moveTo>
                    <a:pt x="66" y="1"/>
                  </a:moveTo>
                  <a:cubicBezTo>
                    <a:pt x="0" y="1"/>
                    <a:pt x="0" y="108"/>
                    <a:pt x="66" y="108"/>
                  </a:cubicBezTo>
                  <a:cubicBezTo>
                    <a:pt x="134" y="108"/>
                    <a:pt x="134" y="1"/>
                    <a:pt x="66"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64" name="Google Shape;1964;p44"/>
            <p:cNvSpPr/>
            <p:nvPr/>
          </p:nvSpPr>
          <p:spPr>
            <a:xfrm>
              <a:off x="3859425" y="4158575"/>
              <a:ext cx="3025" cy="2375"/>
            </a:xfrm>
            <a:custGeom>
              <a:avLst/>
              <a:gdLst/>
              <a:ahLst/>
              <a:cxnLst/>
              <a:rect l="l" t="t" r="r" b="b"/>
              <a:pathLst>
                <a:path w="121" h="95" extrusionOk="0">
                  <a:moveTo>
                    <a:pt x="54" y="1"/>
                  </a:moveTo>
                  <a:cubicBezTo>
                    <a:pt x="1" y="1"/>
                    <a:pt x="1" y="95"/>
                    <a:pt x="54" y="95"/>
                  </a:cubicBezTo>
                  <a:cubicBezTo>
                    <a:pt x="120" y="95"/>
                    <a:pt x="120" y="1"/>
                    <a:pt x="54"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65" name="Google Shape;1965;p44"/>
            <p:cNvSpPr/>
            <p:nvPr/>
          </p:nvSpPr>
          <p:spPr>
            <a:xfrm>
              <a:off x="3848050" y="4141550"/>
              <a:ext cx="1025" cy="1000"/>
            </a:xfrm>
            <a:custGeom>
              <a:avLst/>
              <a:gdLst/>
              <a:ahLst/>
              <a:cxnLst/>
              <a:rect l="l" t="t" r="r" b="b"/>
              <a:pathLst>
                <a:path w="41" h="40" extrusionOk="0">
                  <a:moveTo>
                    <a:pt x="28" y="0"/>
                  </a:moveTo>
                  <a:cubicBezTo>
                    <a:pt x="1" y="0"/>
                    <a:pt x="1" y="40"/>
                    <a:pt x="28" y="40"/>
                  </a:cubicBezTo>
                  <a:cubicBezTo>
                    <a:pt x="40" y="40"/>
                    <a:pt x="40" y="0"/>
                    <a:pt x="28"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66" name="Google Shape;1966;p44"/>
            <p:cNvSpPr/>
            <p:nvPr/>
          </p:nvSpPr>
          <p:spPr>
            <a:xfrm>
              <a:off x="3842025" y="4024825"/>
              <a:ext cx="3375" cy="2375"/>
            </a:xfrm>
            <a:custGeom>
              <a:avLst/>
              <a:gdLst/>
              <a:ahLst/>
              <a:cxnLst/>
              <a:rect l="l" t="t" r="r" b="b"/>
              <a:pathLst>
                <a:path w="135" h="95" extrusionOk="0">
                  <a:moveTo>
                    <a:pt x="67" y="0"/>
                  </a:moveTo>
                  <a:cubicBezTo>
                    <a:pt x="1" y="0"/>
                    <a:pt x="1" y="94"/>
                    <a:pt x="67" y="94"/>
                  </a:cubicBezTo>
                  <a:cubicBezTo>
                    <a:pt x="135" y="94"/>
                    <a:pt x="135" y="0"/>
                    <a:pt x="67"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67" name="Google Shape;1967;p44"/>
            <p:cNvSpPr/>
            <p:nvPr/>
          </p:nvSpPr>
          <p:spPr>
            <a:xfrm>
              <a:off x="3844375" y="4038625"/>
              <a:ext cx="3025" cy="2200"/>
            </a:xfrm>
            <a:custGeom>
              <a:avLst/>
              <a:gdLst/>
              <a:ahLst/>
              <a:cxnLst/>
              <a:rect l="l" t="t" r="r" b="b"/>
              <a:pathLst>
                <a:path w="121" h="88" extrusionOk="0">
                  <a:moveTo>
                    <a:pt x="67" y="0"/>
                  </a:moveTo>
                  <a:cubicBezTo>
                    <a:pt x="57" y="0"/>
                    <a:pt x="47" y="4"/>
                    <a:pt x="41" y="10"/>
                  </a:cubicBezTo>
                  <a:lnTo>
                    <a:pt x="14" y="37"/>
                  </a:lnTo>
                  <a:cubicBezTo>
                    <a:pt x="1" y="71"/>
                    <a:pt x="31" y="87"/>
                    <a:pt x="61" y="87"/>
                  </a:cubicBezTo>
                  <a:cubicBezTo>
                    <a:pt x="91" y="87"/>
                    <a:pt x="120" y="71"/>
                    <a:pt x="107" y="37"/>
                  </a:cubicBezTo>
                  <a:cubicBezTo>
                    <a:pt x="107" y="24"/>
                    <a:pt x="94" y="24"/>
                    <a:pt x="94" y="10"/>
                  </a:cubicBezTo>
                  <a:cubicBezTo>
                    <a:pt x="87" y="4"/>
                    <a:pt x="77" y="0"/>
                    <a:pt x="67"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68" name="Google Shape;1968;p44"/>
            <p:cNvSpPr/>
            <p:nvPr/>
          </p:nvSpPr>
          <p:spPr>
            <a:xfrm>
              <a:off x="3847400" y="4027500"/>
              <a:ext cx="2350" cy="1700"/>
            </a:xfrm>
            <a:custGeom>
              <a:avLst/>
              <a:gdLst/>
              <a:ahLst/>
              <a:cxnLst/>
              <a:rect l="l" t="t" r="r" b="b"/>
              <a:pathLst>
                <a:path w="94" h="68" extrusionOk="0">
                  <a:moveTo>
                    <a:pt x="54" y="0"/>
                  </a:moveTo>
                  <a:cubicBezTo>
                    <a:pt x="0" y="0"/>
                    <a:pt x="0" y="68"/>
                    <a:pt x="54" y="68"/>
                  </a:cubicBezTo>
                  <a:cubicBezTo>
                    <a:pt x="93" y="68"/>
                    <a:pt x="93" y="0"/>
                    <a:pt x="54"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69" name="Google Shape;1969;p44"/>
            <p:cNvSpPr/>
            <p:nvPr/>
          </p:nvSpPr>
          <p:spPr>
            <a:xfrm>
              <a:off x="3848700" y="4034600"/>
              <a:ext cx="4400" cy="3875"/>
            </a:xfrm>
            <a:custGeom>
              <a:avLst/>
              <a:gdLst/>
              <a:ahLst/>
              <a:cxnLst/>
              <a:rect l="l" t="t" r="r" b="b"/>
              <a:pathLst>
                <a:path w="176" h="155" extrusionOk="0">
                  <a:moveTo>
                    <a:pt x="88" y="1"/>
                  </a:moveTo>
                  <a:cubicBezTo>
                    <a:pt x="45" y="1"/>
                    <a:pt x="1" y="31"/>
                    <a:pt x="14" y="91"/>
                  </a:cubicBezTo>
                  <a:lnTo>
                    <a:pt x="14" y="105"/>
                  </a:lnTo>
                  <a:cubicBezTo>
                    <a:pt x="21" y="138"/>
                    <a:pt x="52" y="155"/>
                    <a:pt x="83" y="155"/>
                  </a:cubicBezTo>
                  <a:cubicBezTo>
                    <a:pt x="115" y="155"/>
                    <a:pt x="149" y="138"/>
                    <a:pt x="162" y="105"/>
                  </a:cubicBezTo>
                  <a:lnTo>
                    <a:pt x="162" y="91"/>
                  </a:lnTo>
                  <a:cubicBezTo>
                    <a:pt x="175" y="31"/>
                    <a:pt x="132" y="1"/>
                    <a:pt x="88"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70" name="Google Shape;1970;p44"/>
            <p:cNvSpPr/>
            <p:nvPr/>
          </p:nvSpPr>
          <p:spPr>
            <a:xfrm>
              <a:off x="3856075" y="4023475"/>
              <a:ext cx="1375" cy="700"/>
            </a:xfrm>
            <a:custGeom>
              <a:avLst/>
              <a:gdLst/>
              <a:ahLst/>
              <a:cxnLst/>
              <a:rect l="l" t="t" r="r" b="b"/>
              <a:pathLst>
                <a:path w="55" h="28" extrusionOk="0">
                  <a:moveTo>
                    <a:pt x="28" y="1"/>
                  </a:moveTo>
                  <a:cubicBezTo>
                    <a:pt x="1" y="1"/>
                    <a:pt x="1" y="28"/>
                    <a:pt x="28" y="28"/>
                  </a:cubicBezTo>
                  <a:cubicBezTo>
                    <a:pt x="54" y="28"/>
                    <a:pt x="54" y="1"/>
                    <a:pt x="28"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71" name="Google Shape;1971;p44"/>
            <p:cNvSpPr/>
            <p:nvPr/>
          </p:nvSpPr>
          <p:spPr>
            <a:xfrm>
              <a:off x="3867100" y="4017800"/>
              <a:ext cx="3375" cy="2700"/>
            </a:xfrm>
            <a:custGeom>
              <a:avLst/>
              <a:gdLst/>
              <a:ahLst/>
              <a:cxnLst/>
              <a:rect l="l" t="t" r="r" b="b"/>
              <a:pathLst>
                <a:path w="135" h="108" extrusionOk="0">
                  <a:moveTo>
                    <a:pt x="68" y="1"/>
                  </a:moveTo>
                  <a:cubicBezTo>
                    <a:pt x="1" y="1"/>
                    <a:pt x="1" y="108"/>
                    <a:pt x="68" y="108"/>
                  </a:cubicBezTo>
                  <a:cubicBezTo>
                    <a:pt x="134" y="108"/>
                    <a:pt x="134" y="1"/>
                    <a:pt x="68"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72" name="Google Shape;1972;p44"/>
            <p:cNvSpPr/>
            <p:nvPr/>
          </p:nvSpPr>
          <p:spPr>
            <a:xfrm>
              <a:off x="3860175" y="4029775"/>
              <a:ext cx="3500" cy="2400"/>
            </a:xfrm>
            <a:custGeom>
              <a:avLst/>
              <a:gdLst/>
              <a:ahLst/>
              <a:cxnLst/>
              <a:rect l="l" t="t" r="r" b="b"/>
              <a:pathLst>
                <a:path w="140" h="96" extrusionOk="0">
                  <a:moveTo>
                    <a:pt x="61" y="1"/>
                  </a:moveTo>
                  <a:cubicBezTo>
                    <a:pt x="27" y="1"/>
                    <a:pt x="1" y="36"/>
                    <a:pt x="24" y="70"/>
                  </a:cubicBezTo>
                  <a:cubicBezTo>
                    <a:pt x="33" y="88"/>
                    <a:pt x="45" y="95"/>
                    <a:pt x="57" y="95"/>
                  </a:cubicBezTo>
                  <a:cubicBezTo>
                    <a:pt x="98" y="95"/>
                    <a:pt x="140" y="13"/>
                    <a:pt x="78" y="3"/>
                  </a:cubicBezTo>
                  <a:cubicBezTo>
                    <a:pt x="72" y="2"/>
                    <a:pt x="66" y="1"/>
                    <a:pt x="61"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73" name="Google Shape;1973;p44"/>
            <p:cNvSpPr/>
            <p:nvPr/>
          </p:nvSpPr>
          <p:spPr>
            <a:xfrm>
              <a:off x="3868450" y="4031625"/>
              <a:ext cx="2700" cy="2350"/>
            </a:xfrm>
            <a:custGeom>
              <a:avLst/>
              <a:gdLst/>
              <a:ahLst/>
              <a:cxnLst/>
              <a:rect l="l" t="t" r="r" b="b"/>
              <a:pathLst>
                <a:path w="108" h="94" extrusionOk="0">
                  <a:moveTo>
                    <a:pt x="60" y="1"/>
                  </a:moveTo>
                  <a:cubicBezTo>
                    <a:pt x="49" y="1"/>
                    <a:pt x="38" y="4"/>
                    <a:pt x="27" y="10"/>
                  </a:cubicBezTo>
                  <a:cubicBezTo>
                    <a:pt x="14" y="23"/>
                    <a:pt x="14" y="49"/>
                    <a:pt x="14" y="49"/>
                  </a:cubicBezTo>
                  <a:cubicBezTo>
                    <a:pt x="0" y="63"/>
                    <a:pt x="0" y="76"/>
                    <a:pt x="14" y="76"/>
                  </a:cubicBezTo>
                  <a:cubicBezTo>
                    <a:pt x="36" y="76"/>
                    <a:pt x="48" y="93"/>
                    <a:pt x="66" y="93"/>
                  </a:cubicBezTo>
                  <a:cubicBezTo>
                    <a:pt x="71" y="93"/>
                    <a:pt x="75" y="92"/>
                    <a:pt x="80" y="90"/>
                  </a:cubicBezTo>
                  <a:cubicBezTo>
                    <a:pt x="94" y="76"/>
                    <a:pt x="107" y="49"/>
                    <a:pt x="94" y="23"/>
                  </a:cubicBezTo>
                  <a:cubicBezTo>
                    <a:pt x="86" y="7"/>
                    <a:pt x="74" y="1"/>
                    <a:pt x="60"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74" name="Google Shape;1974;p44"/>
            <p:cNvSpPr/>
            <p:nvPr/>
          </p:nvSpPr>
          <p:spPr>
            <a:xfrm>
              <a:off x="3850075" y="4047250"/>
              <a:ext cx="4350" cy="3350"/>
            </a:xfrm>
            <a:custGeom>
              <a:avLst/>
              <a:gdLst/>
              <a:ahLst/>
              <a:cxnLst/>
              <a:rect l="l" t="t" r="r" b="b"/>
              <a:pathLst>
                <a:path w="174" h="134" extrusionOk="0">
                  <a:moveTo>
                    <a:pt x="80" y="0"/>
                  </a:moveTo>
                  <a:cubicBezTo>
                    <a:pt x="0" y="0"/>
                    <a:pt x="0" y="134"/>
                    <a:pt x="80" y="134"/>
                  </a:cubicBezTo>
                  <a:cubicBezTo>
                    <a:pt x="173" y="134"/>
                    <a:pt x="173" y="0"/>
                    <a:pt x="80"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75" name="Google Shape;1975;p44"/>
            <p:cNvSpPr/>
            <p:nvPr/>
          </p:nvSpPr>
          <p:spPr>
            <a:xfrm>
              <a:off x="3854075" y="4060900"/>
              <a:ext cx="5975" cy="4775"/>
            </a:xfrm>
            <a:custGeom>
              <a:avLst/>
              <a:gdLst/>
              <a:ahLst/>
              <a:cxnLst/>
              <a:rect l="l" t="t" r="r" b="b"/>
              <a:pathLst>
                <a:path w="239" h="191" extrusionOk="0">
                  <a:moveTo>
                    <a:pt x="126" y="1"/>
                  </a:moveTo>
                  <a:cubicBezTo>
                    <a:pt x="99" y="1"/>
                    <a:pt x="72" y="10"/>
                    <a:pt x="54" y="29"/>
                  </a:cubicBezTo>
                  <a:cubicBezTo>
                    <a:pt x="1" y="82"/>
                    <a:pt x="27" y="162"/>
                    <a:pt x="94" y="189"/>
                  </a:cubicBezTo>
                  <a:cubicBezTo>
                    <a:pt x="101" y="190"/>
                    <a:pt x="108" y="191"/>
                    <a:pt x="115" y="191"/>
                  </a:cubicBezTo>
                  <a:cubicBezTo>
                    <a:pt x="195" y="191"/>
                    <a:pt x="238" y="117"/>
                    <a:pt x="201" y="43"/>
                  </a:cubicBezTo>
                  <a:cubicBezTo>
                    <a:pt x="186" y="14"/>
                    <a:pt x="156" y="1"/>
                    <a:pt x="126"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76" name="Google Shape;1976;p44"/>
            <p:cNvSpPr/>
            <p:nvPr/>
          </p:nvSpPr>
          <p:spPr>
            <a:xfrm>
              <a:off x="3857075" y="4074650"/>
              <a:ext cx="3725" cy="3025"/>
            </a:xfrm>
            <a:custGeom>
              <a:avLst/>
              <a:gdLst/>
              <a:ahLst/>
              <a:cxnLst/>
              <a:rect l="l" t="t" r="r" b="b"/>
              <a:pathLst>
                <a:path w="149" h="121" extrusionOk="0">
                  <a:moveTo>
                    <a:pt x="81" y="1"/>
                  </a:moveTo>
                  <a:cubicBezTo>
                    <a:pt x="0" y="1"/>
                    <a:pt x="0" y="121"/>
                    <a:pt x="81" y="121"/>
                  </a:cubicBezTo>
                  <a:cubicBezTo>
                    <a:pt x="148" y="121"/>
                    <a:pt x="148" y="1"/>
                    <a:pt x="81"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77" name="Google Shape;1977;p44"/>
            <p:cNvSpPr/>
            <p:nvPr/>
          </p:nvSpPr>
          <p:spPr>
            <a:xfrm>
              <a:off x="3858750" y="4047900"/>
              <a:ext cx="5025" cy="4050"/>
            </a:xfrm>
            <a:custGeom>
              <a:avLst/>
              <a:gdLst/>
              <a:ahLst/>
              <a:cxnLst/>
              <a:rect l="l" t="t" r="r" b="b"/>
              <a:pathLst>
                <a:path w="201" h="162" extrusionOk="0">
                  <a:moveTo>
                    <a:pt x="94" y="1"/>
                  </a:moveTo>
                  <a:cubicBezTo>
                    <a:pt x="1" y="1"/>
                    <a:pt x="1" y="161"/>
                    <a:pt x="94" y="161"/>
                  </a:cubicBezTo>
                  <a:cubicBezTo>
                    <a:pt x="201" y="161"/>
                    <a:pt x="201" y="1"/>
                    <a:pt x="94"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78" name="Google Shape;1978;p44"/>
            <p:cNvSpPr/>
            <p:nvPr/>
          </p:nvSpPr>
          <p:spPr>
            <a:xfrm>
              <a:off x="3868125" y="4082025"/>
              <a:ext cx="7700" cy="6025"/>
            </a:xfrm>
            <a:custGeom>
              <a:avLst/>
              <a:gdLst/>
              <a:ahLst/>
              <a:cxnLst/>
              <a:rect l="l" t="t" r="r" b="b"/>
              <a:pathLst>
                <a:path w="308" h="241" extrusionOk="0">
                  <a:moveTo>
                    <a:pt x="161" y="0"/>
                  </a:moveTo>
                  <a:cubicBezTo>
                    <a:pt x="0" y="0"/>
                    <a:pt x="0" y="241"/>
                    <a:pt x="161" y="241"/>
                  </a:cubicBezTo>
                  <a:cubicBezTo>
                    <a:pt x="307" y="241"/>
                    <a:pt x="307" y="0"/>
                    <a:pt x="161"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79" name="Google Shape;1979;p44"/>
            <p:cNvSpPr/>
            <p:nvPr/>
          </p:nvSpPr>
          <p:spPr>
            <a:xfrm>
              <a:off x="3879800" y="4124475"/>
              <a:ext cx="5775" cy="4700"/>
            </a:xfrm>
            <a:custGeom>
              <a:avLst/>
              <a:gdLst/>
              <a:ahLst/>
              <a:cxnLst/>
              <a:rect l="l" t="t" r="r" b="b"/>
              <a:pathLst>
                <a:path w="231" h="188" extrusionOk="0">
                  <a:moveTo>
                    <a:pt x="111" y="1"/>
                  </a:moveTo>
                  <a:cubicBezTo>
                    <a:pt x="97" y="1"/>
                    <a:pt x="82" y="5"/>
                    <a:pt x="68" y="14"/>
                  </a:cubicBezTo>
                  <a:cubicBezTo>
                    <a:pt x="68" y="14"/>
                    <a:pt x="54" y="14"/>
                    <a:pt x="54" y="27"/>
                  </a:cubicBezTo>
                  <a:cubicBezTo>
                    <a:pt x="1" y="54"/>
                    <a:pt x="15" y="121"/>
                    <a:pt x="54" y="161"/>
                  </a:cubicBezTo>
                  <a:cubicBezTo>
                    <a:pt x="68" y="161"/>
                    <a:pt x="135" y="188"/>
                    <a:pt x="135" y="188"/>
                  </a:cubicBezTo>
                  <a:lnTo>
                    <a:pt x="149" y="188"/>
                  </a:lnTo>
                  <a:cubicBezTo>
                    <a:pt x="149" y="175"/>
                    <a:pt x="161" y="161"/>
                    <a:pt x="175" y="148"/>
                  </a:cubicBezTo>
                  <a:cubicBezTo>
                    <a:pt x="230" y="92"/>
                    <a:pt x="176" y="1"/>
                    <a:pt x="111"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80" name="Google Shape;1980;p44"/>
            <p:cNvSpPr/>
            <p:nvPr/>
          </p:nvSpPr>
          <p:spPr>
            <a:xfrm>
              <a:off x="3899550" y="4059600"/>
              <a:ext cx="2700" cy="2025"/>
            </a:xfrm>
            <a:custGeom>
              <a:avLst/>
              <a:gdLst/>
              <a:ahLst/>
              <a:cxnLst/>
              <a:rect l="l" t="t" r="r" b="b"/>
              <a:pathLst>
                <a:path w="108" h="81" extrusionOk="0">
                  <a:moveTo>
                    <a:pt x="54" y="0"/>
                  </a:moveTo>
                  <a:cubicBezTo>
                    <a:pt x="1" y="0"/>
                    <a:pt x="1" y="81"/>
                    <a:pt x="54" y="81"/>
                  </a:cubicBezTo>
                  <a:cubicBezTo>
                    <a:pt x="108" y="81"/>
                    <a:pt x="108" y="0"/>
                    <a:pt x="54"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81" name="Google Shape;1981;p44"/>
            <p:cNvSpPr/>
            <p:nvPr/>
          </p:nvSpPr>
          <p:spPr>
            <a:xfrm>
              <a:off x="3903425" y="4067750"/>
              <a:ext cx="8225" cy="6000"/>
            </a:xfrm>
            <a:custGeom>
              <a:avLst/>
              <a:gdLst/>
              <a:ahLst/>
              <a:cxnLst/>
              <a:rect l="l" t="t" r="r" b="b"/>
              <a:pathLst>
                <a:path w="329" h="240" extrusionOk="0">
                  <a:moveTo>
                    <a:pt x="166" y="1"/>
                  </a:moveTo>
                  <a:cubicBezTo>
                    <a:pt x="140" y="1"/>
                    <a:pt x="112" y="11"/>
                    <a:pt x="86" y="36"/>
                  </a:cubicBezTo>
                  <a:lnTo>
                    <a:pt x="73" y="49"/>
                  </a:lnTo>
                  <a:cubicBezTo>
                    <a:pt x="0" y="132"/>
                    <a:pt x="72" y="240"/>
                    <a:pt x="158" y="240"/>
                  </a:cubicBezTo>
                  <a:cubicBezTo>
                    <a:pt x="183" y="240"/>
                    <a:pt x="209" y="231"/>
                    <a:pt x="233" y="209"/>
                  </a:cubicBezTo>
                  <a:lnTo>
                    <a:pt x="233" y="197"/>
                  </a:lnTo>
                  <a:lnTo>
                    <a:pt x="247" y="197"/>
                  </a:lnTo>
                  <a:lnTo>
                    <a:pt x="247" y="183"/>
                  </a:lnTo>
                  <a:cubicBezTo>
                    <a:pt x="329" y="111"/>
                    <a:pt x="254" y="1"/>
                    <a:pt x="166"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82" name="Google Shape;1982;p44"/>
            <p:cNvSpPr/>
            <p:nvPr/>
          </p:nvSpPr>
          <p:spPr>
            <a:xfrm>
              <a:off x="3913925" y="4067050"/>
              <a:ext cx="4375" cy="3275"/>
            </a:xfrm>
            <a:custGeom>
              <a:avLst/>
              <a:gdLst/>
              <a:ahLst/>
              <a:cxnLst/>
              <a:rect l="l" t="t" r="r" b="b"/>
              <a:pathLst>
                <a:path w="175" h="131" extrusionOk="0">
                  <a:moveTo>
                    <a:pt x="94" y="0"/>
                  </a:moveTo>
                  <a:cubicBezTo>
                    <a:pt x="84" y="0"/>
                    <a:pt x="74" y="4"/>
                    <a:pt x="68" y="11"/>
                  </a:cubicBezTo>
                  <a:cubicBezTo>
                    <a:pt x="0" y="11"/>
                    <a:pt x="0" y="118"/>
                    <a:pt x="68" y="130"/>
                  </a:cubicBezTo>
                  <a:lnTo>
                    <a:pt x="121" y="130"/>
                  </a:lnTo>
                  <a:cubicBezTo>
                    <a:pt x="175" y="118"/>
                    <a:pt x="175" y="23"/>
                    <a:pt x="121" y="11"/>
                  </a:cubicBezTo>
                  <a:cubicBezTo>
                    <a:pt x="114" y="4"/>
                    <a:pt x="104" y="0"/>
                    <a:pt x="94"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83" name="Google Shape;1983;p44"/>
            <p:cNvSpPr/>
            <p:nvPr/>
          </p:nvSpPr>
          <p:spPr>
            <a:xfrm>
              <a:off x="3904550" y="4059950"/>
              <a:ext cx="2700" cy="2350"/>
            </a:xfrm>
            <a:custGeom>
              <a:avLst/>
              <a:gdLst/>
              <a:ahLst/>
              <a:cxnLst/>
              <a:rect l="l" t="t" r="r" b="b"/>
              <a:pathLst>
                <a:path w="108" h="94" extrusionOk="0">
                  <a:moveTo>
                    <a:pt x="54" y="0"/>
                  </a:moveTo>
                  <a:cubicBezTo>
                    <a:pt x="1" y="0"/>
                    <a:pt x="1" y="93"/>
                    <a:pt x="54" y="93"/>
                  </a:cubicBezTo>
                  <a:cubicBezTo>
                    <a:pt x="108" y="93"/>
                    <a:pt x="108" y="0"/>
                    <a:pt x="54"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84" name="Google Shape;1984;p44"/>
            <p:cNvSpPr/>
            <p:nvPr/>
          </p:nvSpPr>
          <p:spPr>
            <a:xfrm>
              <a:off x="3892350" y="4077250"/>
              <a:ext cx="4375" cy="4525"/>
            </a:xfrm>
            <a:custGeom>
              <a:avLst/>
              <a:gdLst/>
              <a:ahLst/>
              <a:cxnLst/>
              <a:rect l="l" t="t" r="r" b="b"/>
              <a:pathLst>
                <a:path w="175" h="181" extrusionOk="0">
                  <a:moveTo>
                    <a:pt x="88" y="0"/>
                  </a:moveTo>
                  <a:cubicBezTo>
                    <a:pt x="44" y="0"/>
                    <a:pt x="1" y="24"/>
                    <a:pt x="7" y="70"/>
                  </a:cubicBezTo>
                  <a:lnTo>
                    <a:pt x="7" y="111"/>
                  </a:lnTo>
                  <a:cubicBezTo>
                    <a:pt x="14" y="157"/>
                    <a:pt x="51" y="181"/>
                    <a:pt x="88" y="181"/>
                  </a:cubicBezTo>
                  <a:cubicBezTo>
                    <a:pt x="125" y="181"/>
                    <a:pt x="161" y="157"/>
                    <a:pt x="168" y="111"/>
                  </a:cubicBezTo>
                  <a:lnTo>
                    <a:pt x="168" y="70"/>
                  </a:lnTo>
                  <a:cubicBezTo>
                    <a:pt x="175" y="24"/>
                    <a:pt x="131" y="0"/>
                    <a:pt x="88"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85" name="Google Shape;1985;p44"/>
            <p:cNvSpPr/>
            <p:nvPr/>
          </p:nvSpPr>
          <p:spPr>
            <a:xfrm>
              <a:off x="3904900" y="4092100"/>
              <a:ext cx="1500" cy="1775"/>
            </a:xfrm>
            <a:custGeom>
              <a:avLst/>
              <a:gdLst/>
              <a:ahLst/>
              <a:cxnLst/>
              <a:rect l="l" t="t" r="r" b="b"/>
              <a:pathLst>
                <a:path w="60" h="71" extrusionOk="0">
                  <a:moveTo>
                    <a:pt x="36" y="0"/>
                  </a:moveTo>
                  <a:cubicBezTo>
                    <a:pt x="29" y="0"/>
                    <a:pt x="21" y="3"/>
                    <a:pt x="14" y="11"/>
                  </a:cubicBezTo>
                  <a:cubicBezTo>
                    <a:pt x="14" y="25"/>
                    <a:pt x="1" y="38"/>
                    <a:pt x="1" y="52"/>
                  </a:cubicBezTo>
                  <a:cubicBezTo>
                    <a:pt x="1" y="61"/>
                    <a:pt x="14" y="71"/>
                    <a:pt x="22" y="71"/>
                  </a:cubicBezTo>
                  <a:cubicBezTo>
                    <a:pt x="25" y="71"/>
                    <a:pt x="27" y="69"/>
                    <a:pt x="27" y="65"/>
                  </a:cubicBezTo>
                  <a:cubicBezTo>
                    <a:pt x="27" y="38"/>
                    <a:pt x="40" y="38"/>
                    <a:pt x="40" y="38"/>
                  </a:cubicBezTo>
                  <a:cubicBezTo>
                    <a:pt x="59" y="19"/>
                    <a:pt x="51" y="0"/>
                    <a:pt x="36"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86" name="Google Shape;1986;p44"/>
            <p:cNvSpPr/>
            <p:nvPr/>
          </p:nvSpPr>
          <p:spPr>
            <a:xfrm>
              <a:off x="3896525" y="4070300"/>
              <a:ext cx="4050" cy="3050"/>
            </a:xfrm>
            <a:custGeom>
              <a:avLst/>
              <a:gdLst/>
              <a:ahLst/>
              <a:cxnLst/>
              <a:rect l="l" t="t" r="r" b="b"/>
              <a:pathLst>
                <a:path w="162" h="122" extrusionOk="0">
                  <a:moveTo>
                    <a:pt x="81" y="0"/>
                  </a:moveTo>
                  <a:cubicBezTo>
                    <a:pt x="1" y="0"/>
                    <a:pt x="1" y="121"/>
                    <a:pt x="81" y="121"/>
                  </a:cubicBezTo>
                  <a:cubicBezTo>
                    <a:pt x="161" y="121"/>
                    <a:pt x="161" y="0"/>
                    <a:pt x="81"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87" name="Google Shape;1987;p44"/>
            <p:cNvSpPr/>
            <p:nvPr/>
          </p:nvSpPr>
          <p:spPr>
            <a:xfrm>
              <a:off x="3903575" y="4080325"/>
              <a:ext cx="4350" cy="3725"/>
            </a:xfrm>
            <a:custGeom>
              <a:avLst/>
              <a:gdLst/>
              <a:ahLst/>
              <a:cxnLst/>
              <a:rect l="l" t="t" r="r" b="b"/>
              <a:pathLst>
                <a:path w="174" h="149" extrusionOk="0">
                  <a:moveTo>
                    <a:pt x="93" y="1"/>
                  </a:moveTo>
                  <a:cubicBezTo>
                    <a:pt x="0" y="1"/>
                    <a:pt x="0" y="148"/>
                    <a:pt x="93" y="148"/>
                  </a:cubicBezTo>
                  <a:cubicBezTo>
                    <a:pt x="174" y="148"/>
                    <a:pt x="174" y="1"/>
                    <a:pt x="93"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88" name="Google Shape;1988;p44"/>
            <p:cNvSpPr/>
            <p:nvPr/>
          </p:nvSpPr>
          <p:spPr>
            <a:xfrm>
              <a:off x="3915250" y="4077650"/>
              <a:ext cx="4400" cy="3725"/>
            </a:xfrm>
            <a:custGeom>
              <a:avLst/>
              <a:gdLst/>
              <a:ahLst/>
              <a:cxnLst/>
              <a:rect l="l" t="t" r="r" b="b"/>
              <a:pathLst>
                <a:path w="176" h="149" extrusionOk="0">
                  <a:moveTo>
                    <a:pt x="95" y="1"/>
                  </a:moveTo>
                  <a:cubicBezTo>
                    <a:pt x="1" y="1"/>
                    <a:pt x="1" y="148"/>
                    <a:pt x="95" y="148"/>
                  </a:cubicBezTo>
                  <a:cubicBezTo>
                    <a:pt x="175" y="148"/>
                    <a:pt x="175" y="1"/>
                    <a:pt x="95"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89" name="Google Shape;1989;p44"/>
            <p:cNvSpPr/>
            <p:nvPr/>
          </p:nvSpPr>
          <p:spPr>
            <a:xfrm>
              <a:off x="3902225" y="4100400"/>
              <a:ext cx="5375" cy="4375"/>
            </a:xfrm>
            <a:custGeom>
              <a:avLst/>
              <a:gdLst/>
              <a:ahLst/>
              <a:cxnLst/>
              <a:rect l="l" t="t" r="r" b="b"/>
              <a:pathLst>
                <a:path w="215" h="175" extrusionOk="0">
                  <a:moveTo>
                    <a:pt x="108" y="0"/>
                  </a:moveTo>
                  <a:cubicBezTo>
                    <a:pt x="1" y="0"/>
                    <a:pt x="1" y="175"/>
                    <a:pt x="108" y="175"/>
                  </a:cubicBezTo>
                  <a:cubicBezTo>
                    <a:pt x="215" y="175"/>
                    <a:pt x="215" y="0"/>
                    <a:pt x="108"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90" name="Google Shape;1990;p44"/>
            <p:cNvSpPr/>
            <p:nvPr/>
          </p:nvSpPr>
          <p:spPr>
            <a:xfrm>
              <a:off x="3895550" y="4088025"/>
              <a:ext cx="4025" cy="2700"/>
            </a:xfrm>
            <a:custGeom>
              <a:avLst/>
              <a:gdLst/>
              <a:ahLst/>
              <a:cxnLst/>
              <a:rect l="l" t="t" r="r" b="b"/>
              <a:pathLst>
                <a:path w="161" h="108" extrusionOk="0">
                  <a:moveTo>
                    <a:pt x="67" y="1"/>
                  </a:moveTo>
                  <a:cubicBezTo>
                    <a:pt x="0" y="1"/>
                    <a:pt x="0" y="108"/>
                    <a:pt x="67" y="108"/>
                  </a:cubicBezTo>
                  <a:lnTo>
                    <a:pt x="93" y="108"/>
                  </a:lnTo>
                  <a:cubicBezTo>
                    <a:pt x="161" y="108"/>
                    <a:pt x="161" y="1"/>
                    <a:pt x="93"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91" name="Google Shape;1991;p44"/>
            <p:cNvSpPr/>
            <p:nvPr/>
          </p:nvSpPr>
          <p:spPr>
            <a:xfrm>
              <a:off x="3911925" y="4088025"/>
              <a:ext cx="5725" cy="4725"/>
            </a:xfrm>
            <a:custGeom>
              <a:avLst/>
              <a:gdLst/>
              <a:ahLst/>
              <a:cxnLst/>
              <a:rect l="l" t="t" r="r" b="b"/>
              <a:pathLst>
                <a:path w="229" h="189" extrusionOk="0">
                  <a:moveTo>
                    <a:pt x="107" y="1"/>
                  </a:moveTo>
                  <a:cubicBezTo>
                    <a:pt x="0" y="1"/>
                    <a:pt x="0" y="188"/>
                    <a:pt x="107" y="188"/>
                  </a:cubicBezTo>
                  <a:cubicBezTo>
                    <a:pt x="228" y="188"/>
                    <a:pt x="228" y="1"/>
                    <a:pt x="107"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92" name="Google Shape;1992;p44"/>
            <p:cNvSpPr/>
            <p:nvPr/>
          </p:nvSpPr>
          <p:spPr>
            <a:xfrm>
              <a:off x="3911925" y="4121475"/>
              <a:ext cx="1350" cy="1025"/>
            </a:xfrm>
            <a:custGeom>
              <a:avLst/>
              <a:gdLst/>
              <a:ahLst/>
              <a:cxnLst/>
              <a:rect l="l" t="t" r="r" b="b"/>
              <a:pathLst>
                <a:path w="54" h="41" extrusionOk="0">
                  <a:moveTo>
                    <a:pt x="27" y="1"/>
                  </a:moveTo>
                  <a:cubicBezTo>
                    <a:pt x="0" y="1"/>
                    <a:pt x="0" y="40"/>
                    <a:pt x="27" y="40"/>
                  </a:cubicBezTo>
                  <a:cubicBezTo>
                    <a:pt x="54" y="40"/>
                    <a:pt x="54" y="1"/>
                    <a:pt x="27"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93" name="Google Shape;1993;p44"/>
            <p:cNvSpPr/>
            <p:nvPr/>
          </p:nvSpPr>
          <p:spPr>
            <a:xfrm>
              <a:off x="3914950" y="4145875"/>
              <a:ext cx="25" cy="25"/>
            </a:xfrm>
            <a:custGeom>
              <a:avLst/>
              <a:gdLst/>
              <a:ahLst/>
              <a:cxnLst/>
              <a:rect l="l" t="t" r="r" b="b"/>
              <a:pathLst>
                <a:path w="1" h="1" extrusionOk="0">
                  <a:moveTo>
                    <a:pt x="0" y="1"/>
                  </a:move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94" name="Google Shape;1994;p44"/>
            <p:cNvSpPr/>
            <p:nvPr/>
          </p:nvSpPr>
          <p:spPr>
            <a:xfrm>
              <a:off x="3909900" y="4142550"/>
              <a:ext cx="6100" cy="5075"/>
            </a:xfrm>
            <a:custGeom>
              <a:avLst/>
              <a:gdLst/>
              <a:ahLst/>
              <a:cxnLst/>
              <a:rect l="l" t="t" r="r" b="b"/>
              <a:pathLst>
                <a:path w="244" h="203" extrusionOk="0">
                  <a:moveTo>
                    <a:pt x="123" y="0"/>
                  </a:moveTo>
                  <a:cubicBezTo>
                    <a:pt x="109" y="0"/>
                    <a:pt x="95" y="4"/>
                    <a:pt x="81" y="14"/>
                  </a:cubicBezTo>
                  <a:cubicBezTo>
                    <a:pt x="68" y="14"/>
                    <a:pt x="54" y="27"/>
                    <a:pt x="54" y="27"/>
                  </a:cubicBezTo>
                  <a:cubicBezTo>
                    <a:pt x="54" y="40"/>
                    <a:pt x="54" y="40"/>
                    <a:pt x="42" y="40"/>
                  </a:cubicBezTo>
                  <a:cubicBezTo>
                    <a:pt x="15" y="53"/>
                    <a:pt x="1" y="94"/>
                    <a:pt x="15" y="134"/>
                  </a:cubicBezTo>
                  <a:cubicBezTo>
                    <a:pt x="32" y="176"/>
                    <a:pt x="70" y="203"/>
                    <a:pt x="110" y="203"/>
                  </a:cubicBezTo>
                  <a:cubicBezTo>
                    <a:pt x="132" y="203"/>
                    <a:pt x="156" y="194"/>
                    <a:pt x="175" y="174"/>
                  </a:cubicBezTo>
                  <a:cubicBezTo>
                    <a:pt x="175" y="174"/>
                    <a:pt x="188" y="160"/>
                    <a:pt x="188" y="147"/>
                  </a:cubicBezTo>
                  <a:cubicBezTo>
                    <a:pt x="244" y="92"/>
                    <a:pt x="189" y="0"/>
                    <a:pt x="123"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95" name="Google Shape;1995;p44"/>
            <p:cNvSpPr/>
            <p:nvPr/>
          </p:nvSpPr>
          <p:spPr>
            <a:xfrm>
              <a:off x="3915275" y="4163475"/>
              <a:ext cx="4025" cy="3150"/>
            </a:xfrm>
            <a:custGeom>
              <a:avLst/>
              <a:gdLst/>
              <a:ahLst/>
              <a:cxnLst/>
              <a:rect l="l" t="t" r="r" b="b"/>
              <a:pathLst>
                <a:path w="161" h="126" extrusionOk="0">
                  <a:moveTo>
                    <a:pt x="76" y="1"/>
                  </a:moveTo>
                  <a:cubicBezTo>
                    <a:pt x="51" y="1"/>
                    <a:pt x="26" y="14"/>
                    <a:pt x="14" y="46"/>
                  </a:cubicBezTo>
                  <a:cubicBezTo>
                    <a:pt x="0" y="99"/>
                    <a:pt x="41" y="126"/>
                    <a:pt x="81" y="126"/>
                  </a:cubicBezTo>
                  <a:cubicBezTo>
                    <a:pt x="121" y="126"/>
                    <a:pt x="161" y="99"/>
                    <a:pt x="148" y="46"/>
                  </a:cubicBezTo>
                  <a:cubicBezTo>
                    <a:pt x="133" y="17"/>
                    <a:pt x="105" y="1"/>
                    <a:pt x="76"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96" name="Google Shape;1996;p44"/>
            <p:cNvSpPr/>
            <p:nvPr/>
          </p:nvSpPr>
          <p:spPr>
            <a:xfrm>
              <a:off x="3902225" y="4128475"/>
              <a:ext cx="6375" cy="4725"/>
            </a:xfrm>
            <a:custGeom>
              <a:avLst/>
              <a:gdLst/>
              <a:ahLst/>
              <a:cxnLst/>
              <a:rect l="l" t="t" r="r" b="b"/>
              <a:pathLst>
                <a:path w="255" h="189" extrusionOk="0">
                  <a:moveTo>
                    <a:pt x="121" y="1"/>
                  </a:moveTo>
                  <a:cubicBezTo>
                    <a:pt x="1" y="1"/>
                    <a:pt x="1" y="188"/>
                    <a:pt x="121" y="188"/>
                  </a:cubicBezTo>
                  <a:cubicBezTo>
                    <a:pt x="254" y="188"/>
                    <a:pt x="254" y="1"/>
                    <a:pt x="121"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97" name="Google Shape;1997;p44"/>
            <p:cNvSpPr/>
            <p:nvPr/>
          </p:nvSpPr>
          <p:spPr>
            <a:xfrm>
              <a:off x="3912575" y="4132850"/>
              <a:ext cx="2700" cy="2350"/>
            </a:xfrm>
            <a:custGeom>
              <a:avLst/>
              <a:gdLst/>
              <a:ahLst/>
              <a:cxnLst/>
              <a:rect l="l" t="t" r="r" b="b"/>
              <a:pathLst>
                <a:path w="108" h="94" extrusionOk="0">
                  <a:moveTo>
                    <a:pt x="54" y="0"/>
                  </a:moveTo>
                  <a:cubicBezTo>
                    <a:pt x="1" y="0"/>
                    <a:pt x="1" y="93"/>
                    <a:pt x="54" y="93"/>
                  </a:cubicBezTo>
                  <a:cubicBezTo>
                    <a:pt x="108" y="93"/>
                    <a:pt x="108" y="0"/>
                    <a:pt x="54"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98" name="Google Shape;1998;p44"/>
            <p:cNvSpPr/>
            <p:nvPr/>
          </p:nvSpPr>
          <p:spPr>
            <a:xfrm>
              <a:off x="3910575" y="4103425"/>
              <a:ext cx="6725" cy="5375"/>
            </a:xfrm>
            <a:custGeom>
              <a:avLst/>
              <a:gdLst/>
              <a:ahLst/>
              <a:cxnLst/>
              <a:rect l="l" t="t" r="r" b="b"/>
              <a:pathLst>
                <a:path w="269" h="215" extrusionOk="0">
                  <a:moveTo>
                    <a:pt x="134" y="0"/>
                  </a:moveTo>
                  <a:cubicBezTo>
                    <a:pt x="1" y="0"/>
                    <a:pt x="1" y="214"/>
                    <a:pt x="134" y="214"/>
                  </a:cubicBezTo>
                  <a:cubicBezTo>
                    <a:pt x="268" y="214"/>
                    <a:pt x="268" y="0"/>
                    <a:pt x="134"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99" name="Google Shape;1999;p44"/>
            <p:cNvSpPr/>
            <p:nvPr/>
          </p:nvSpPr>
          <p:spPr>
            <a:xfrm>
              <a:off x="3874800" y="4150625"/>
              <a:ext cx="5275" cy="4775"/>
            </a:xfrm>
            <a:custGeom>
              <a:avLst/>
              <a:gdLst/>
              <a:ahLst/>
              <a:cxnLst/>
              <a:rect l="l" t="t" r="r" b="b"/>
              <a:pathLst>
                <a:path w="211" h="191" extrusionOk="0">
                  <a:moveTo>
                    <a:pt x="106" y="1"/>
                  </a:moveTo>
                  <a:cubicBezTo>
                    <a:pt x="81" y="1"/>
                    <a:pt x="57" y="8"/>
                    <a:pt x="40" y="25"/>
                  </a:cubicBezTo>
                  <a:cubicBezTo>
                    <a:pt x="1" y="65"/>
                    <a:pt x="14" y="145"/>
                    <a:pt x="54" y="172"/>
                  </a:cubicBezTo>
                  <a:cubicBezTo>
                    <a:pt x="71" y="184"/>
                    <a:pt x="92" y="190"/>
                    <a:pt x="114" y="190"/>
                  </a:cubicBezTo>
                  <a:cubicBezTo>
                    <a:pt x="162" y="190"/>
                    <a:pt x="211" y="160"/>
                    <a:pt x="201" y="105"/>
                  </a:cubicBezTo>
                  <a:cubicBezTo>
                    <a:pt x="201" y="78"/>
                    <a:pt x="201" y="65"/>
                    <a:pt x="188" y="38"/>
                  </a:cubicBezTo>
                  <a:cubicBezTo>
                    <a:pt x="173" y="15"/>
                    <a:pt x="139" y="1"/>
                    <a:pt x="106"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00" name="Google Shape;2000;p44"/>
            <p:cNvSpPr/>
            <p:nvPr/>
          </p:nvSpPr>
          <p:spPr>
            <a:xfrm>
              <a:off x="3861425" y="4140725"/>
              <a:ext cx="3150" cy="2650"/>
            </a:xfrm>
            <a:custGeom>
              <a:avLst/>
              <a:gdLst/>
              <a:ahLst/>
              <a:cxnLst/>
              <a:rect l="l" t="t" r="r" b="b"/>
              <a:pathLst>
                <a:path w="126" h="106" extrusionOk="0">
                  <a:moveTo>
                    <a:pt x="67" y="0"/>
                  </a:moveTo>
                  <a:cubicBezTo>
                    <a:pt x="59" y="0"/>
                    <a:pt x="50" y="2"/>
                    <a:pt x="40" y="6"/>
                  </a:cubicBezTo>
                  <a:cubicBezTo>
                    <a:pt x="40" y="6"/>
                    <a:pt x="28" y="6"/>
                    <a:pt x="28" y="19"/>
                  </a:cubicBezTo>
                  <a:cubicBezTo>
                    <a:pt x="1" y="33"/>
                    <a:pt x="1" y="87"/>
                    <a:pt x="28" y="100"/>
                  </a:cubicBezTo>
                  <a:lnTo>
                    <a:pt x="40" y="100"/>
                  </a:lnTo>
                  <a:cubicBezTo>
                    <a:pt x="50" y="104"/>
                    <a:pt x="59" y="106"/>
                    <a:pt x="67" y="106"/>
                  </a:cubicBezTo>
                  <a:cubicBezTo>
                    <a:pt x="126" y="106"/>
                    <a:pt x="126" y="0"/>
                    <a:pt x="67"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01" name="Google Shape;2001;p44"/>
            <p:cNvSpPr/>
            <p:nvPr/>
          </p:nvSpPr>
          <p:spPr>
            <a:xfrm>
              <a:off x="3881500" y="4142200"/>
              <a:ext cx="3375" cy="2700"/>
            </a:xfrm>
            <a:custGeom>
              <a:avLst/>
              <a:gdLst/>
              <a:ahLst/>
              <a:cxnLst/>
              <a:rect l="l" t="t" r="r" b="b"/>
              <a:pathLst>
                <a:path w="135" h="108" extrusionOk="0">
                  <a:moveTo>
                    <a:pt x="67" y="1"/>
                  </a:moveTo>
                  <a:cubicBezTo>
                    <a:pt x="0" y="1"/>
                    <a:pt x="0" y="108"/>
                    <a:pt x="67" y="108"/>
                  </a:cubicBezTo>
                  <a:cubicBezTo>
                    <a:pt x="134" y="108"/>
                    <a:pt x="134" y="1"/>
                    <a:pt x="67"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02" name="Google Shape;2002;p44"/>
            <p:cNvSpPr/>
            <p:nvPr/>
          </p:nvSpPr>
          <p:spPr>
            <a:xfrm>
              <a:off x="3888175" y="4160675"/>
              <a:ext cx="1700" cy="1625"/>
            </a:xfrm>
            <a:custGeom>
              <a:avLst/>
              <a:gdLst/>
              <a:ahLst/>
              <a:cxnLst/>
              <a:rect l="l" t="t" r="r" b="b"/>
              <a:pathLst>
                <a:path w="68" h="65" extrusionOk="0">
                  <a:moveTo>
                    <a:pt x="41" y="1"/>
                  </a:moveTo>
                  <a:cubicBezTo>
                    <a:pt x="34" y="1"/>
                    <a:pt x="28" y="4"/>
                    <a:pt x="28" y="11"/>
                  </a:cubicBezTo>
                  <a:cubicBezTo>
                    <a:pt x="28" y="8"/>
                    <a:pt x="27" y="7"/>
                    <a:pt x="26" y="7"/>
                  </a:cubicBezTo>
                  <a:cubicBezTo>
                    <a:pt x="23" y="7"/>
                    <a:pt x="14" y="27"/>
                    <a:pt x="14" y="38"/>
                  </a:cubicBezTo>
                  <a:cubicBezTo>
                    <a:pt x="1" y="38"/>
                    <a:pt x="1" y="64"/>
                    <a:pt x="14" y="64"/>
                  </a:cubicBezTo>
                  <a:cubicBezTo>
                    <a:pt x="54" y="64"/>
                    <a:pt x="67" y="38"/>
                    <a:pt x="54" y="11"/>
                  </a:cubicBezTo>
                  <a:cubicBezTo>
                    <a:pt x="54" y="4"/>
                    <a:pt x="48" y="1"/>
                    <a:pt x="41"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03" name="Google Shape;2003;p44"/>
            <p:cNvSpPr/>
            <p:nvPr/>
          </p:nvSpPr>
          <p:spPr>
            <a:xfrm>
              <a:off x="3883050" y="4167075"/>
              <a:ext cx="3825" cy="2900"/>
            </a:xfrm>
            <a:custGeom>
              <a:avLst/>
              <a:gdLst/>
              <a:ahLst/>
              <a:cxnLst/>
              <a:rect l="l" t="t" r="r" b="b"/>
              <a:pathLst>
                <a:path w="153" h="116" extrusionOk="0">
                  <a:moveTo>
                    <a:pt x="120" y="0"/>
                  </a:moveTo>
                  <a:cubicBezTo>
                    <a:pt x="112" y="0"/>
                    <a:pt x="104" y="3"/>
                    <a:pt x="99" y="9"/>
                  </a:cubicBezTo>
                  <a:lnTo>
                    <a:pt x="72" y="9"/>
                  </a:lnTo>
                  <a:cubicBezTo>
                    <a:pt x="1" y="39"/>
                    <a:pt x="45" y="116"/>
                    <a:pt x="88" y="116"/>
                  </a:cubicBezTo>
                  <a:cubicBezTo>
                    <a:pt x="102" y="116"/>
                    <a:pt x="116" y="108"/>
                    <a:pt x="126" y="89"/>
                  </a:cubicBezTo>
                  <a:cubicBezTo>
                    <a:pt x="139" y="62"/>
                    <a:pt x="152" y="49"/>
                    <a:pt x="152" y="23"/>
                  </a:cubicBezTo>
                  <a:cubicBezTo>
                    <a:pt x="144" y="7"/>
                    <a:pt x="132" y="0"/>
                    <a:pt x="120"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04" name="Google Shape;2004;p44"/>
            <p:cNvSpPr/>
            <p:nvPr/>
          </p:nvSpPr>
          <p:spPr>
            <a:xfrm>
              <a:off x="3898875" y="4162950"/>
              <a:ext cx="5700" cy="4025"/>
            </a:xfrm>
            <a:custGeom>
              <a:avLst/>
              <a:gdLst/>
              <a:ahLst/>
              <a:cxnLst/>
              <a:rect l="l" t="t" r="r" b="b"/>
              <a:pathLst>
                <a:path w="228" h="161" extrusionOk="0">
                  <a:moveTo>
                    <a:pt x="108" y="0"/>
                  </a:moveTo>
                  <a:cubicBezTo>
                    <a:pt x="1" y="0"/>
                    <a:pt x="1" y="161"/>
                    <a:pt x="108" y="161"/>
                  </a:cubicBezTo>
                  <a:cubicBezTo>
                    <a:pt x="228" y="161"/>
                    <a:pt x="228" y="0"/>
                    <a:pt x="108"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05" name="Google Shape;2005;p44"/>
            <p:cNvSpPr/>
            <p:nvPr/>
          </p:nvSpPr>
          <p:spPr>
            <a:xfrm>
              <a:off x="3889525" y="4146225"/>
              <a:ext cx="1025" cy="700"/>
            </a:xfrm>
            <a:custGeom>
              <a:avLst/>
              <a:gdLst/>
              <a:ahLst/>
              <a:cxnLst/>
              <a:rect l="l" t="t" r="r" b="b"/>
              <a:pathLst>
                <a:path w="41" h="28" extrusionOk="0">
                  <a:moveTo>
                    <a:pt x="13" y="0"/>
                  </a:moveTo>
                  <a:cubicBezTo>
                    <a:pt x="0" y="0"/>
                    <a:pt x="0" y="27"/>
                    <a:pt x="13" y="27"/>
                  </a:cubicBezTo>
                  <a:cubicBezTo>
                    <a:pt x="40" y="27"/>
                    <a:pt x="40" y="0"/>
                    <a:pt x="13"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06" name="Google Shape;2006;p44"/>
            <p:cNvSpPr/>
            <p:nvPr/>
          </p:nvSpPr>
          <p:spPr>
            <a:xfrm>
              <a:off x="3889350" y="4141375"/>
              <a:ext cx="6125" cy="4975"/>
            </a:xfrm>
            <a:custGeom>
              <a:avLst/>
              <a:gdLst/>
              <a:ahLst/>
              <a:cxnLst/>
              <a:rect l="l" t="t" r="r" b="b"/>
              <a:pathLst>
                <a:path w="245" h="199" extrusionOk="0">
                  <a:moveTo>
                    <a:pt x="133" y="1"/>
                  </a:moveTo>
                  <a:cubicBezTo>
                    <a:pt x="109" y="1"/>
                    <a:pt x="84" y="11"/>
                    <a:pt x="61" y="34"/>
                  </a:cubicBezTo>
                  <a:cubicBezTo>
                    <a:pt x="0" y="94"/>
                    <a:pt x="60" y="198"/>
                    <a:pt x="131" y="198"/>
                  </a:cubicBezTo>
                  <a:cubicBezTo>
                    <a:pt x="138" y="198"/>
                    <a:pt x="146" y="197"/>
                    <a:pt x="154" y="194"/>
                  </a:cubicBezTo>
                  <a:lnTo>
                    <a:pt x="168" y="194"/>
                  </a:lnTo>
                  <a:cubicBezTo>
                    <a:pt x="195" y="181"/>
                    <a:pt x="221" y="168"/>
                    <a:pt x="221" y="127"/>
                  </a:cubicBezTo>
                  <a:lnTo>
                    <a:pt x="234" y="127"/>
                  </a:lnTo>
                  <a:cubicBezTo>
                    <a:pt x="244" y="61"/>
                    <a:pt x="193" y="1"/>
                    <a:pt x="133"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07" name="Google Shape;2007;p44"/>
            <p:cNvSpPr/>
            <p:nvPr/>
          </p:nvSpPr>
          <p:spPr>
            <a:xfrm>
              <a:off x="3888175" y="4152250"/>
              <a:ext cx="6375" cy="5025"/>
            </a:xfrm>
            <a:custGeom>
              <a:avLst/>
              <a:gdLst/>
              <a:ahLst/>
              <a:cxnLst/>
              <a:rect l="l" t="t" r="r" b="b"/>
              <a:pathLst>
                <a:path w="255" h="201" extrusionOk="0">
                  <a:moveTo>
                    <a:pt x="135" y="0"/>
                  </a:moveTo>
                  <a:cubicBezTo>
                    <a:pt x="1" y="0"/>
                    <a:pt x="1" y="200"/>
                    <a:pt x="135" y="200"/>
                  </a:cubicBezTo>
                  <a:cubicBezTo>
                    <a:pt x="255" y="200"/>
                    <a:pt x="255" y="0"/>
                    <a:pt x="135"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08" name="Google Shape;2008;p44"/>
            <p:cNvSpPr/>
            <p:nvPr/>
          </p:nvSpPr>
          <p:spPr>
            <a:xfrm>
              <a:off x="3866875" y="4109400"/>
              <a:ext cx="5600" cy="4775"/>
            </a:xfrm>
            <a:custGeom>
              <a:avLst/>
              <a:gdLst/>
              <a:ahLst/>
              <a:cxnLst/>
              <a:rect l="l" t="t" r="r" b="b"/>
              <a:pathLst>
                <a:path w="224" h="191" extrusionOk="0">
                  <a:moveTo>
                    <a:pt x="131" y="0"/>
                  </a:moveTo>
                  <a:cubicBezTo>
                    <a:pt x="119" y="0"/>
                    <a:pt x="105" y="5"/>
                    <a:pt x="90" y="15"/>
                  </a:cubicBezTo>
                  <a:cubicBezTo>
                    <a:pt x="90" y="15"/>
                    <a:pt x="77" y="15"/>
                    <a:pt x="77" y="29"/>
                  </a:cubicBezTo>
                  <a:cubicBezTo>
                    <a:pt x="0" y="67"/>
                    <a:pt x="33" y="190"/>
                    <a:pt x="129" y="190"/>
                  </a:cubicBezTo>
                  <a:cubicBezTo>
                    <a:pt x="134" y="190"/>
                    <a:pt x="139" y="190"/>
                    <a:pt x="143" y="189"/>
                  </a:cubicBezTo>
                  <a:cubicBezTo>
                    <a:pt x="184" y="175"/>
                    <a:pt x="197" y="149"/>
                    <a:pt x="211" y="109"/>
                  </a:cubicBezTo>
                  <a:cubicBezTo>
                    <a:pt x="224" y="82"/>
                    <a:pt x="211" y="42"/>
                    <a:pt x="197" y="29"/>
                  </a:cubicBezTo>
                  <a:lnTo>
                    <a:pt x="184" y="29"/>
                  </a:lnTo>
                  <a:cubicBezTo>
                    <a:pt x="167" y="12"/>
                    <a:pt x="151" y="0"/>
                    <a:pt x="131"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09" name="Google Shape;2009;p44"/>
            <p:cNvSpPr/>
            <p:nvPr/>
          </p:nvSpPr>
          <p:spPr>
            <a:xfrm>
              <a:off x="3877125" y="4110775"/>
              <a:ext cx="5075" cy="4050"/>
            </a:xfrm>
            <a:custGeom>
              <a:avLst/>
              <a:gdLst/>
              <a:ahLst/>
              <a:cxnLst/>
              <a:rect l="l" t="t" r="r" b="b"/>
              <a:pathLst>
                <a:path w="203" h="162" extrusionOk="0">
                  <a:moveTo>
                    <a:pt x="108" y="1"/>
                  </a:moveTo>
                  <a:cubicBezTo>
                    <a:pt x="1" y="1"/>
                    <a:pt x="1" y="161"/>
                    <a:pt x="108" y="161"/>
                  </a:cubicBezTo>
                  <a:cubicBezTo>
                    <a:pt x="202" y="161"/>
                    <a:pt x="202" y="1"/>
                    <a:pt x="108"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10" name="Google Shape;2010;p44"/>
            <p:cNvSpPr/>
            <p:nvPr/>
          </p:nvSpPr>
          <p:spPr>
            <a:xfrm>
              <a:off x="3879975" y="4095800"/>
              <a:ext cx="2050" cy="2050"/>
            </a:xfrm>
            <a:custGeom>
              <a:avLst/>
              <a:gdLst/>
              <a:ahLst/>
              <a:cxnLst/>
              <a:rect l="l" t="t" r="r" b="b"/>
              <a:pathLst>
                <a:path w="82" h="82" extrusionOk="0">
                  <a:moveTo>
                    <a:pt x="46" y="1"/>
                  </a:moveTo>
                  <a:cubicBezTo>
                    <a:pt x="38" y="1"/>
                    <a:pt x="28" y="4"/>
                    <a:pt x="21" y="11"/>
                  </a:cubicBezTo>
                  <a:cubicBezTo>
                    <a:pt x="21" y="24"/>
                    <a:pt x="21" y="38"/>
                    <a:pt x="8" y="51"/>
                  </a:cubicBezTo>
                  <a:cubicBezTo>
                    <a:pt x="1" y="71"/>
                    <a:pt x="21" y="81"/>
                    <a:pt x="41" y="81"/>
                  </a:cubicBezTo>
                  <a:cubicBezTo>
                    <a:pt x="61" y="81"/>
                    <a:pt x="81" y="71"/>
                    <a:pt x="74" y="51"/>
                  </a:cubicBezTo>
                  <a:cubicBezTo>
                    <a:pt x="61" y="38"/>
                    <a:pt x="61" y="24"/>
                    <a:pt x="61" y="11"/>
                  </a:cubicBezTo>
                  <a:cubicBezTo>
                    <a:pt x="61" y="4"/>
                    <a:pt x="55" y="1"/>
                    <a:pt x="46"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11" name="Google Shape;2011;p44"/>
            <p:cNvSpPr/>
            <p:nvPr/>
          </p:nvSpPr>
          <p:spPr>
            <a:xfrm>
              <a:off x="3871775" y="4099350"/>
              <a:ext cx="1300" cy="800"/>
            </a:xfrm>
            <a:custGeom>
              <a:avLst/>
              <a:gdLst/>
              <a:ahLst/>
              <a:cxnLst/>
              <a:rect l="l" t="t" r="r" b="b"/>
              <a:pathLst>
                <a:path w="52" h="32" extrusionOk="0">
                  <a:moveTo>
                    <a:pt x="36" y="0"/>
                  </a:moveTo>
                  <a:cubicBezTo>
                    <a:pt x="34" y="0"/>
                    <a:pt x="31" y="1"/>
                    <a:pt x="28" y="3"/>
                  </a:cubicBezTo>
                  <a:lnTo>
                    <a:pt x="1" y="3"/>
                  </a:lnTo>
                  <a:lnTo>
                    <a:pt x="1" y="30"/>
                  </a:lnTo>
                  <a:lnTo>
                    <a:pt x="28" y="30"/>
                  </a:lnTo>
                  <a:cubicBezTo>
                    <a:pt x="31" y="31"/>
                    <a:pt x="33" y="32"/>
                    <a:pt x="35" y="32"/>
                  </a:cubicBezTo>
                  <a:cubicBezTo>
                    <a:pt x="52" y="32"/>
                    <a:pt x="52" y="0"/>
                    <a:pt x="36"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12" name="Google Shape;2012;p44"/>
            <p:cNvSpPr/>
            <p:nvPr/>
          </p:nvSpPr>
          <p:spPr>
            <a:xfrm>
              <a:off x="3865525" y="4092575"/>
              <a:ext cx="1600" cy="1875"/>
            </a:xfrm>
            <a:custGeom>
              <a:avLst/>
              <a:gdLst/>
              <a:ahLst/>
              <a:cxnLst/>
              <a:rect l="l" t="t" r="r" b="b"/>
              <a:pathLst>
                <a:path w="64" h="75" extrusionOk="0">
                  <a:moveTo>
                    <a:pt x="25" y="1"/>
                  </a:moveTo>
                  <a:cubicBezTo>
                    <a:pt x="13" y="1"/>
                    <a:pt x="1" y="13"/>
                    <a:pt x="10" y="33"/>
                  </a:cubicBezTo>
                  <a:cubicBezTo>
                    <a:pt x="10" y="46"/>
                    <a:pt x="24" y="46"/>
                    <a:pt x="24" y="60"/>
                  </a:cubicBezTo>
                  <a:cubicBezTo>
                    <a:pt x="24" y="71"/>
                    <a:pt x="31" y="75"/>
                    <a:pt x="39" y="75"/>
                  </a:cubicBezTo>
                  <a:cubicBezTo>
                    <a:pt x="50" y="75"/>
                    <a:pt x="64" y="67"/>
                    <a:pt x="64" y="60"/>
                  </a:cubicBezTo>
                  <a:cubicBezTo>
                    <a:pt x="64" y="33"/>
                    <a:pt x="64" y="19"/>
                    <a:pt x="37" y="6"/>
                  </a:cubicBezTo>
                  <a:cubicBezTo>
                    <a:pt x="33" y="2"/>
                    <a:pt x="29" y="1"/>
                    <a:pt x="25"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13" name="Google Shape;2013;p44"/>
            <p:cNvSpPr/>
            <p:nvPr/>
          </p:nvSpPr>
          <p:spPr>
            <a:xfrm>
              <a:off x="3870800" y="4070225"/>
              <a:ext cx="3675" cy="3800"/>
            </a:xfrm>
            <a:custGeom>
              <a:avLst/>
              <a:gdLst/>
              <a:ahLst/>
              <a:cxnLst/>
              <a:rect l="l" t="t" r="r" b="b"/>
              <a:pathLst>
                <a:path w="147" h="152" extrusionOk="0">
                  <a:moveTo>
                    <a:pt x="67" y="0"/>
                  </a:moveTo>
                  <a:cubicBezTo>
                    <a:pt x="34" y="0"/>
                    <a:pt x="0" y="24"/>
                    <a:pt x="0" y="71"/>
                  </a:cubicBezTo>
                  <a:lnTo>
                    <a:pt x="0" y="84"/>
                  </a:lnTo>
                  <a:cubicBezTo>
                    <a:pt x="0" y="124"/>
                    <a:pt x="27" y="151"/>
                    <a:pt x="67" y="151"/>
                  </a:cubicBezTo>
                  <a:cubicBezTo>
                    <a:pt x="107" y="151"/>
                    <a:pt x="147" y="124"/>
                    <a:pt x="134" y="84"/>
                  </a:cubicBezTo>
                  <a:lnTo>
                    <a:pt x="134" y="71"/>
                  </a:lnTo>
                  <a:cubicBezTo>
                    <a:pt x="134" y="24"/>
                    <a:pt x="101" y="0"/>
                    <a:pt x="67"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14" name="Google Shape;2014;p44"/>
            <p:cNvSpPr/>
            <p:nvPr/>
          </p:nvSpPr>
          <p:spPr>
            <a:xfrm>
              <a:off x="3874150" y="4053925"/>
              <a:ext cx="3000" cy="2700"/>
            </a:xfrm>
            <a:custGeom>
              <a:avLst/>
              <a:gdLst/>
              <a:ahLst/>
              <a:cxnLst/>
              <a:rect l="l" t="t" r="r" b="b"/>
              <a:pathLst>
                <a:path w="120" h="108" extrusionOk="0">
                  <a:moveTo>
                    <a:pt x="54" y="1"/>
                  </a:moveTo>
                  <a:cubicBezTo>
                    <a:pt x="0" y="1"/>
                    <a:pt x="0" y="108"/>
                    <a:pt x="54" y="108"/>
                  </a:cubicBezTo>
                  <a:cubicBezTo>
                    <a:pt x="120" y="108"/>
                    <a:pt x="120" y="1"/>
                    <a:pt x="54"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15" name="Google Shape;2015;p44"/>
            <p:cNvSpPr/>
            <p:nvPr/>
          </p:nvSpPr>
          <p:spPr>
            <a:xfrm>
              <a:off x="3856400" y="4130050"/>
              <a:ext cx="4725" cy="4000"/>
            </a:xfrm>
            <a:custGeom>
              <a:avLst/>
              <a:gdLst/>
              <a:ahLst/>
              <a:cxnLst/>
              <a:rect l="l" t="t" r="r" b="b"/>
              <a:pathLst>
                <a:path w="189" h="160" extrusionOk="0">
                  <a:moveTo>
                    <a:pt x="88" y="0"/>
                  </a:moveTo>
                  <a:cubicBezTo>
                    <a:pt x="82" y="0"/>
                    <a:pt x="75" y="2"/>
                    <a:pt x="68" y="5"/>
                  </a:cubicBezTo>
                  <a:lnTo>
                    <a:pt x="54" y="5"/>
                  </a:lnTo>
                  <a:cubicBezTo>
                    <a:pt x="15" y="18"/>
                    <a:pt x="1" y="59"/>
                    <a:pt x="15" y="86"/>
                  </a:cubicBezTo>
                  <a:cubicBezTo>
                    <a:pt x="15" y="138"/>
                    <a:pt x="46" y="160"/>
                    <a:pt x="80" y="160"/>
                  </a:cubicBezTo>
                  <a:cubicBezTo>
                    <a:pt x="131" y="160"/>
                    <a:pt x="188" y="110"/>
                    <a:pt x="148" y="45"/>
                  </a:cubicBezTo>
                  <a:cubicBezTo>
                    <a:pt x="128" y="15"/>
                    <a:pt x="108" y="0"/>
                    <a:pt x="88"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16" name="Google Shape;2016;p44"/>
            <p:cNvSpPr/>
            <p:nvPr/>
          </p:nvSpPr>
          <p:spPr>
            <a:xfrm>
              <a:off x="3817600" y="4110775"/>
              <a:ext cx="1050" cy="700"/>
            </a:xfrm>
            <a:custGeom>
              <a:avLst/>
              <a:gdLst/>
              <a:ahLst/>
              <a:cxnLst/>
              <a:rect l="l" t="t" r="r" b="b"/>
              <a:pathLst>
                <a:path w="42" h="28" extrusionOk="0">
                  <a:moveTo>
                    <a:pt x="15" y="1"/>
                  </a:moveTo>
                  <a:cubicBezTo>
                    <a:pt x="1" y="1"/>
                    <a:pt x="1" y="27"/>
                    <a:pt x="15" y="27"/>
                  </a:cubicBezTo>
                  <a:cubicBezTo>
                    <a:pt x="42" y="27"/>
                    <a:pt x="42" y="1"/>
                    <a:pt x="15"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17" name="Google Shape;2017;p44"/>
            <p:cNvSpPr/>
            <p:nvPr/>
          </p:nvSpPr>
          <p:spPr>
            <a:xfrm>
              <a:off x="3754075" y="4106150"/>
              <a:ext cx="272900" cy="113300"/>
            </a:xfrm>
            <a:custGeom>
              <a:avLst/>
              <a:gdLst/>
              <a:ahLst/>
              <a:cxnLst/>
              <a:rect l="l" t="t" r="r" b="b"/>
              <a:pathLst>
                <a:path w="10916" h="4532" extrusionOk="0">
                  <a:moveTo>
                    <a:pt x="9264" y="1"/>
                  </a:moveTo>
                  <a:cubicBezTo>
                    <a:pt x="8907" y="1"/>
                    <a:pt x="8655" y="319"/>
                    <a:pt x="8655" y="319"/>
                  </a:cubicBezTo>
                  <a:cubicBezTo>
                    <a:pt x="8446" y="213"/>
                    <a:pt x="8274" y="171"/>
                    <a:pt x="8132" y="171"/>
                  </a:cubicBezTo>
                  <a:cubicBezTo>
                    <a:pt x="7560" y="171"/>
                    <a:pt x="7491" y="867"/>
                    <a:pt x="7491" y="867"/>
                  </a:cubicBezTo>
                  <a:cubicBezTo>
                    <a:pt x="7491" y="867"/>
                    <a:pt x="7398" y="1309"/>
                    <a:pt x="7117" y="1322"/>
                  </a:cubicBezTo>
                  <a:cubicBezTo>
                    <a:pt x="6382" y="1429"/>
                    <a:pt x="6301" y="2352"/>
                    <a:pt x="6301" y="2352"/>
                  </a:cubicBezTo>
                  <a:lnTo>
                    <a:pt x="6207" y="2553"/>
                  </a:lnTo>
                  <a:cubicBezTo>
                    <a:pt x="5672" y="2460"/>
                    <a:pt x="4910" y="2151"/>
                    <a:pt x="4254" y="1991"/>
                  </a:cubicBezTo>
                  <a:cubicBezTo>
                    <a:pt x="4143" y="1965"/>
                    <a:pt x="4036" y="1953"/>
                    <a:pt x="3933" y="1953"/>
                  </a:cubicBezTo>
                  <a:cubicBezTo>
                    <a:pt x="3143" y="1953"/>
                    <a:pt x="2588" y="2646"/>
                    <a:pt x="2221" y="2847"/>
                  </a:cubicBezTo>
                  <a:cubicBezTo>
                    <a:pt x="2122" y="2898"/>
                    <a:pt x="2025" y="2917"/>
                    <a:pt x="1925" y="2917"/>
                  </a:cubicBezTo>
                  <a:cubicBezTo>
                    <a:pt x="1628" y="2917"/>
                    <a:pt x="1307" y="2750"/>
                    <a:pt x="849" y="2750"/>
                  </a:cubicBezTo>
                  <a:cubicBezTo>
                    <a:pt x="812" y="2750"/>
                    <a:pt x="775" y="2751"/>
                    <a:pt x="737" y="2754"/>
                  </a:cubicBezTo>
                  <a:cubicBezTo>
                    <a:pt x="54" y="2781"/>
                    <a:pt x="0" y="3663"/>
                    <a:pt x="0" y="3663"/>
                  </a:cubicBezTo>
                  <a:cubicBezTo>
                    <a:pt x="0" y="3663"/>
                    <a:pt x="1869" y="4532"/>
                    <a:pt x="4274" y="4532"/>
                  </a:cubicBezTo>
                  <a:cubicBezTo>
                    <a:pt x="5219" y="4532"/>
                    <a:pt x="6247" y="4398"/>
                    <a:pt x="7277" y="4024"/>
                  </a:cubicBezTo>
                  <a:cubicBezTo>
                    <a:pt x="10916" y="2700"/>
                    <a:pt x="9565" y="79"/>
                    <a:pt x="9565" y="79"/>
                  </a:cubicBezTo>
                  <a:cubicBezTo>
                    <a:pt x="9459" y="23"/>
                    <a:pt x="9358" y="1"/>
                    <a:pt x="9264" y="1"/>
                  </a:cubicBezTo>
                  <a:close/>
                </a:path>
              </a:pathLst>
            </a:custGeom>
            <a:solidFill>
              <a:srgbClr val="D3CA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18" name="Google Shape;2018;p44"/>
            <p:cNvSpPr/>
            <p:nvPr/>
          </p:nvSpPr>
          <p:spPr>
            <a:xfrm>
              <a:off x="3910250" y="4137850"/>
              <a:ext cx="22775" cy="28125"/>
            </a:xfrm>
            <a:custGeom>
              <a:avLst/>
              <a:gdLst/>
              <a:ahLst/>
              <a:cxnLst/>
              <a:rect l="l" t="t" r="r" b="b"/>
              <a:pathLst>
                <a:path w="911" h="1125" extrusionOk="0">
                  <a:moveTo>
                    <a:pt x="789" y="0"/>
                  </a:moveTo>
                  <a:cubicBezTo>
                    <a:pt x="777" y="0"/>
                    <a:pt x="750" y="14"/>
                    <a:pt x="723" y="14"/>
                  </a:cubicBezTo>
                  <a:cubicBezTo>
                    <a:pt x="682" y="14"/>
                    <a:pt x="656" y="27"/>
                    <a:pt x="616" y="41"/>
                  </a:cubicBezTo>
                  <a:cubicBezTo>
                    <a:pt x="589" y="54"/>
                    <a:pt x="549" y="68"/>
                    <a:pt x="509" y="81"/>
                  </a:cubicBezTo>
                  <a:cubicBezTo>
                    <a:pt x="468" y="107"/>
                    <a:pt x="442" y="134"/>
                    <a:pt x="402" y="161"/>
                  </a:cubicBezTo>
                  <a:cubicBezTo>
                    <a:pt x="361" y="188"/>
                    <a:pt x="335" y="215"/>
                    <a:pt x="295" y="255"/>
                  </a:cubicBezTo>
                  <a:cubicBezTo>
                    <a:pt x="268" y="282"/>
                    <a:pt x="242" y="322"/>
                    <a:pt x="201" y="362"/>
                  </a:cubicBezTo>
                  <a:cubicBezTo>
                    <a:pt x="174" y="402"/>
                    <a:pt x="161" y="442"/>
                    <a:pt x="135" y="482"/>
                  </a:cubicBezTo>
                  <a:cubicBezTo>
                    <a:pt x="108" y="523"/>
                    <a:pt x="94" y="576"/>
                    <a:pt x="81" y="616"/>
                  </a:cubicBezTo>
                  <a:cubicBezTo>
                    <a:pt x="40" y="696"/>
                    <a:pt x="28" y="776"/>
                    <a:pt x="14" y="844"/>
                  </a:cubicBezTo>
                  <a:cubicBezTo>
                    <a:pt x="1" y="910"/>
                    <a:pt x="1" y="964"/>
                    <a:pt x="1" y="1004"/>
                  </a:cubicBezTo>
                  <a:lnTo>
                    <a:pt x="1" y="1058"/>
                  </a:lnTo>
                  <a:lnTo>
                    <a:pt x="1" y="1071"/>
                  </a:lnTo>
                  <a:cubicBezTo>
                    <a:pt x="1" y="1097"/>
                    <a:pt x="14" y="1111"/>
                    <a:pt x="40" y="1124"/>
                  </a:cubicBezTo>
                  <a:cubicBezTo>
                    <a:pt x="67" y="1124"/>
                    <a:pt x="94" y="1111"/>
                    <a:pt x="108" y="1084"/>
                  </a:cubicBezTo>
                  <a:lnTo>
                    <a:pt x="174" y="883"/>
                  </a:lnTo>
                  <a:cubicBezTo>
                    <a:pt x="188" y="857"/>
                    <a:pt x="201" y="817"/>
                    <a:pt x="215" y="790"/>
                  </a:cubicBezTo>
                  <a:cubicBezTo>
                    <a:pt x="228" y="750"/>
                    <a:pt x="242" y="723"/>
                    <a:pt x="254" y="683"/>
                  </a:cubicBezTo>
                  <a:cubicBezTo>
                    <a:pt x="268" y="656"/>
                    <a:pt x="295" y="616"/>
                    <a:pt x="308" y="576"/>
                  </a:cubicBezTo>
                  <a:cubicBezTo>
                    <a:pt x="335" y="549"/>
                    <a:pt x="349" y="509"/>
                    <a:pt x="375" y="482"/>
                  </a:cubicBezTo>
                  <a:cubicBezTo>
                    <a:pt x="402" y="442"/>
                    <a:pt x="415" y="416"/>
                    <a:pt x="442" y="389"/>
                  </a:cubicBezTo>
                  <a:cubicBezTo>
                    <a:pt x="468" y="362"/>
                    <a:pt x="495" y="322"/>
                    <a:pt x="522" y="309"/>
                  </a:cubicBezTo>
                  <a:cubicBezTo>
                    <a:pt x="549" y="282"/>
                    <a:pt x="575" y="255"/>
                    <a:pt x="602" y="241"/>
                  </a:cubicBezTo>
                  <a:cubicBezTo>
                    <a:pt x="629" y="215"/>
                    <a:pt x="656" y="202"/>
                    <a:pt x="682" y="188"/>
                  </a:cubicBezTo>
                  <a:lnTo>
                    <a:pt x="763" y="148"/>
                  </a:lnTo>
                  <a:cubicBezTo>
                    <a:pt x="777" y="134"/>
                    <a:pt x="803" y="134"/>
                    <a:pt x="816" y="121"/>
                  </a:cubicBezTo>
                  <a:cubicBezTo>
                    <a:pt x="857" y="107"/>
                    <a:pt x="870" y="107"/>
                    <a:pt x="870" y="107"/>
                  </a:cubicBezTo>
                  <a:lnTo>
                    <a:pt x="884" y="107"/>
                  </a:lnTo>
                  <a:cubicBezTo>
                    <a:pt x="896" y="95"/>
                    <a:pt x="910" y="68"/>
                    <a:pt x="910" y="54"/>
                  </a:cubicBezTo>
                  <a:cubicBezTo>
                    <a:pt x="910" y="14"/>
                    <a:pt x="884" y="0"/>
                    <a:pt x="857" y="0"/>
                  </a:cubicBezTo>
                  <a:close/>
                </a:path>
              </a:pathLst>
            </a:custGeom>
            <a:solidFill>
              <a:srgbClr val="C1B8C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19" name="Google Shape;2019;p44"/>
            <p:cNvSpPr/>
            <p:nvPr/>
          </p:nvSpPr>
          <p:spPr>
            <a:xfrm>
              <a:off x="3940000" y="4104275"/>
              <a:ext cx="54875" cy="24675"/>
            </a:xfrm>
            <a:custGeom>
              <a:avLst/>
              <a:gdLst/>
              <a:ahLst/>
              <a:cxnLst/>
              <a:rect l="l" t="t" r="r" b="b"/>
              <a:pathLst>
                <a:path w="2195" h="987" extrusionOk="0">
                  <a:moveTo>
                    <a:pt x="1771" y="0"/>
                  </a:moveTo>
                  <a:cubicBezTo>
                    <a:pt x="1764" y="0"/>
                    <a:pt x="1758" y="2"/>
                    <a:pt x="1754" y="6"/>
                  </a:cubicBezTo>
                  <a:lnTo>
                    <a:pt x="1673" y="6"/>
                  </a:lnTo>
                  <a:lnTo>
                    <a:pt x="1606" y="33"/>
                  </a:lnTo>
                  <a:cubicBezTo>
                    <a:pt x="1579" y="33"/>
                    <a:pt x="1566" y="47"/>
                    <a:pt x="1540" y="47"/>
                  </a:cubicBezTo>
                  <a:cubicBezTo>
                    <a:pt x="1513" y="59"/>
                    <a:pt x="1499" y="73"/>
                    <a:pt x="1472" y="73"/>
                  </a:cubicBezTo>
                  <a:lnTo>
                    <a:pt x="1352" y="154"/>
                  </a:lnTo>
                  <a:cubicBezTo>
                    <a:pt x="1312" y="166"/>
                    <a:pt x="1272" y="207"/>
                    <a:pt x="1231" y="234"/>
                  </a:cubicBezTo>
                  <a:cubicBezTo>
                    <a:pt x="1219" y="246"/>
                    <a:pt x="1206" y="259"/>
                    <a:pt x="1194" y="282"/>
                  </a:cubicBezTo>
                  <a:lnTo>
                    <a:pt x="1194" y="282"/>
                  </a:lnTo>
                  <a:lnTo>
                    <a:pt x="1071" y="220"/>
                  </a:lnTo>
                  <a:cubicBezTo>
                    <a:pt x="1031" y="207"/>
                    <a:pt x="1004" y="207"/>
                    <a:pt x="964" y="193"/>
                  </a:cubicBezTo>
                  <a:cubicBezTo>
                    <a:pt x="924" y="180"/>
                    <a:pt x="897" y="166"/>
                    <a:pt x="857" y="166"/>
                  </a:cubicBezTo>
                  <a:lnTo>
                    <a:pt x="750" y="154"/>
                  </a:lnTo>
                  <a:cubicBezTo>
                    <a:pt x="737" y="149"/>
                    <a:pt x="723" y="147"/>
                    <a:pt x="710" y="147"/>
                  </a:cubicBezTo>
                  <a:cubicBezTo>
                    <a:pt x="685" y="147"/>
                    <a:pt x="661" y="154"/>
                    <a:pt x="643" y="154"/>
                  </a:cubicBezTo>
                  <a:cubicBezTo>
                    <a:pt x="603" y="154"/>
                    <a:pt x="563" y="154"/>
                    <a:pt x="523" y="166"/>
                  </a:cubicBezTo>
                  <a:cubicBezTo>
                    <a:pt x="482" y="180"/>
                    <a:pt x="456" y="180"/>
                    <a:pt x="416" y="207"/>
                  </a:cubicBezTo>
                  <a:cubicBezTo>
                    <a:pt x="375" y="220"/>
                    <a:pt x="348" y="234"/>
                    <a:pt x="309" y="261"/>
                  </a:cubicBezTo>
                  <a:lnTo>
                    <a:pt x="229" y="341"/>
                  </a:lnTo>
                  <a:cubicBezTo>
                    <a:pt x="202" y="368"/>
                    <a:pt x="175" y="394"/>
                    <a:pt x="161" y="434"/>
                  </a:cubicBezTo>
                  <a:cubicBezTo>
                    <a:pt x="134" y="461"/>
                    <a:pt x="122" y="487"/>
                    <a:pt x="108" y="528"/>
                  </a:cubicBezTo>
                  <a:cubicBezTo>
                    <a:pt x="95" y="555"/>
                    <a:pt x="68" y="582"/>
                    <a:pt x="54" y="621"/>
                  </a:cubicBezTo>
                  <a:cubicBezTo>
                    <a:pt x="54" y="662"/>
                    <a:pt x="41" y="689"/>
                    <a:pt x="27" y="728"/>
                  </a:cubicBezTo>
                  <a:cubicBezTo>
                    <a:pt x="15" y="755"/>
                    <a:pt x="15" y="796"/>
                    <a:pt x="15" y="822"/>
                  </a:cubicBezTo>
                  <a:cubicBezTo>
                    <a:pt x="1" y="862"/>
                    <a:pt x="1" y="903"/>
                    <a:pt x="1" y="929"/>
                  </a:cubicBezTo>
                  <a:cubicBezTo>
                    <a:pt x="1" y="956"/>
                    <a:pt x="15" y="983"/>
                    <a:pt x="41" y="983"/>
                  </a:cubicBezTo>
                  <a:cubicBezTo>
                    <a:pt x="46" y="985"/>
                    <a:pt x="51" y="986"/>
                    <a:pt x="56" y="986"/>
                  </a:cubicBezTo>
                  <a:cubicBezTo>
                    <a:pt x="77" y="986"/>
                    <a:pt x="97" y="964"/>
                    <a:pt x="108" y="942"/>
                  </a:cubicBezTo>
                  <a:cubicBezTo>
                    <a:pt x="108" y="915"/>
                    <a:pt x="122" y="889"/>
                    <a:pt x="134" y="849"/>
                  </a:cubicBezTo>
                  <a:cubicBezTo>
                    <a:pt x="134" y="822"/>
                    <a:pt x="148" y="796"/>
                    <a:pt x="161" y="769"/>
                  </a:cubicBezTo>
                  <a:cubicBezTo>
                    <a:pt x="188" y="701"/>
                    <a:pt x="215" y="648"/>
                    <a:pt x="241" y="608"/>
                  </a:cubicBezTo>
                  <a:cubicBezTo>
                    <a:pt x="255" y="582"/>
                    <a:pt x="282" y="555"/>
                    <a:pt x="295" y="528"/>
                  </a:cubicBezTo>
                  <a:cubicBezTo>
                    <a:pt x="309" y="501"/>
                    <a:pt x="336" y="487"/>
                    <a:pt x="348" y="475"/>
                  </a:cubicBezTo>
                  <a:cubicBezTo>
                    <a:pt x="375" y="448"/>
                    <a:pt x="402" y="434"/>
                    <a:pt x="416" y="421"/>
                  </a:cubicBezTo>
                  <a:lnTo>
                    <a:pt x="496" y="380"/>
                  </a:lnTo>
                  <a:cubicBezTo>
                    <a:pt x="509" y="368"/>
                    <a:pt x="550" y="368"/>
                    <a:pt x="576" y="354"/>
                  </a:cubicBezTo>
                  <a:lnTo>
                    <a:pt x="657" y="354"/>
                  </a:lnTo>
                  <a:cubicBezTo>
                    <a:pt x="675" y="354"/>
                    <a:pt x="692" y="348"/>
                    <a:pt x="710" y="348"/>
                  </a:cubicBezTo>
                  <a:cubicBezTo>
                    <a:pt x="719" y="348"/>
                    <a:pt x="728" y="349"/>
                    <a:pt x="737" y="354"/>
                  </a:cubicBezTo>
                  <a:lnTo>
                    <a:pt x="817" y="368"/>
                  </a:lnTo>
                  <a:cubicBezTo>
                    <a:pt x="857" y="368"/>
                    <a:pt x="884" y="380"/>
                    <a:pt x="910" y="380"/>
                  </a:cubicBezTo>
                  <a:cubicBezTo>
                    <a:pt x="937" y="394"/>
                    <a:pt x="964" y="407"/>
                    <a:pt x="991" y="407"/>
                  </a:cubicBezTo>
                  <a:lnTo>
                    <a:pt x="1165" y="487"/>
                  </a:lnTo>
                  <a:lnTo>
                    <a:pt x="1178" y="487"/>
                  </a:lnTo>
                  <a:cubicBezTo>
                    <a:pt x="1193" y="493"/>
                    <a:pt x="1208" y="496"/>
                    <a:pt x="1222" y="496"/>
                  </a:cubicBezTo>
                  <a:cubicBezTo>
                    <a:pt x="1246" y="496"/>
                    <a:pt x="1268" y="486"/>
                    <a:pt x="1285" y="461"/>
                  </a:cubicBezTo>
                  <a:lnTo>
                    <a:pt x="1326" y="421"/>
                  </a:lnTo>
                  <a:lnTo>
                    <a:pt x="1365" y="380"/>
                  </a:lnTo>
                  <a:cubicBezTo>
                    <a:pt x="1392" y="354"/>
                    <a:pt x="1433" y="327"/>
                    <a:pt x="1459" y="300"/>
                  </a:cubicBezTo>
                  <a:cubicBezTo>
                    <a:pt x="1486" y="273"/>
                    <a:pt x="1526" y="261"/>
                    <a:pt x="1552" y="234"/>
                  </a:cubicBezTo>
                  <a:cubicBezTo>
                    <a:pt x="1566" y="220"/>
                    <a:pt x="1593" y="220"/>
                    <a:pt x="1606" y="207"/>
                  </a:cubicBezTo>
                  <a:cubicBezTo>
                    <a:pt x="1620" y="207"/>
                    <a:pt x="1633" y="193"/>
                    <a:pt x="1659" y="193"/>
                  </a:cubicBezTo>
                  <a:lnTo>
                    <a:pt x="1713" y="166"/>
                  </a:lnTo>
                  <a:lnTo>
                    <a:pt x="1766" y="154"/>
                  </a:lnTo>
                  <a:lnTo>
                    <a:pt x="1941" y="154"/>
                  </a:lnTo>
                  <a:lnTo>
                    <a:pt x="1994" y="166"/>
                  </a:lnTo>
                  <a:cubicBezTo>
                    <a:pt x="2034" y="180"/>
                    <a:pt x="2061" y="193"/>
                    <a:pt x="2101" y="207"/>
                  </a:cubicBezTo>
                  <a:lnTo>
                    <a:pt x="2114" y="207"/>
                  </a:lnTo>
                  <a:cubicBezTo>
                    <a:pt x="2141" y="207"/>
                    <a:pt x="2168" y="207"/>
                    <a:pt x="2182" y="180"/>
                  </a:cubicBezTo>
                  <a:cubicBezTo>
                    <a:pt x="2194" y="154"/>
                    <a:pt x="2182" y="113"/>
                    <a:pt x="2155" y="113"/>
                  </a:cubicBezTo>
                  <a:cubicBezTo>
                    <a:pt x="2114" y="86"/>
                    <a:pt x="2075" y="59"/>
                    <a:pt x="2034" y="47"/>
                  </a:cubicBezTo>
                  <a:lnTo>
                    <a:pt x="1968" y="20"/>
                  </a:lnTo>
                  <a:cubicBezTo>
                    <a:pt x="1941" y="20"/>
                    <a:pt x="1914" y="6"/>
                    <a:pt x="1887" y="6"/>
                  </a:cubicBezTo>
                  <a:lnTo>
                    <a:pt x="1820" y="6"/>
                  </a:lnTo>
                  <a:cubicBezTo>
                    <a:pt x="1802" y="6"/>
                    <a:pt x="1784" y="0"/>
                    <a:pt x="1771" y="0"/>
                  </a:cubicBezTo>
                  <a:close/>
                </a:path>
              </a:pathLst>
            </a:custGeom>
            <a:solidFill>
              <a:srgbClr val="C1B8C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20" name="Google Shape;2020;p44"/>
            <p:cNvSpPr/>
            <p:nvPr/>
          </p:nvSpPr>
          <p:spPr>
            <a:xfrm>
              <a:off x="3752725" y="4152575"/>
              <a:ext cx="172600" cy="46600"/>
            </a:xfrm>
            <a:custGeom>
              <a:avLst/>
              <a:gdLst/>
              <a:ahLst/>
              <a:cxnLst/>
              <a:rect l="l" t="t" r="r" b="b"/>
              <a:pathLst>
                <a:path w="6904" h="1864" extrusionOk="0">
                  <a:moveTo>
                    <a:pt x="3974" y="0"/>
                  </a:moveTo>
                  <a:cubicBezTo>
                    <a:pt x="3921" y="0"/>
                    <a:pt x="3853" y="14"/>
                    <a:pt x="3787" y="14"/>
                  </a:cubicBezTo>
                  <a:cubicBezTo>
                    <a:pt x="3532" y="41"/>
                    <a:pt x="3292" y="148"/>
                    <a:pt x="3078" y="281"/>
                  </a:cubicBezTo>
                  <a:cubicBezTo>
                    <a:pt x="2864" y="401"/>
                    <a:pt x="2676" y="562"/>
                    <a:pt x="2489" y="710"/>
                  </a:cubicBezTo>
                  <a:cubicBezTo>
                    <a:pt x="2396" y="790"/>
                    <a:pt x="2316" y="843"/>
                    <a:pt x="2221" y="897"/>
                  </a:cubicBezTo>
                  <a:cubicBezTo>
                    <a:pt x="2128" y="950"/>
                    <a:pt x="2034" y="963"/>
                    <a:pt x="1941" y="963"/>
                  </a:cubicBezTo>
                  <a:cubicBezTo>
                    <a:pt x="1727" y="950"/>
                    <a:pt x="1513" y="870"/>
                    <a:pt x="1312" y="843"/>
                  </a:cubicBezTo>
                  <a:lnTo>
                    <a:pt x="991" y="803"/>
                  </a:lnTo>
                  <a:lnTo>
                    <a:pt x="924" y="803"/>
                  </a:lnTo>
                  <a:cubicBezTo>
                    <a:pt x="898" y="803"/>
                    <a:pt x="871" y="803"/>
                    <a:pt x="844" y="817"/>
                  </a:cubicBezTo>
                  <a:cubicBezTo>
                    <a:pt x="826" y="817"/>
                    <a:pt x="814" y="810"/>
                    <a:pt x="800" y="810"/>
                  </a:cubicBezTo>
                  <a:cubicBezTo>
                    <a:pt x="793" y="810"/>
                    <a:pt x="786" y="812"/>
                    <a:pt x="777" y="817"/>
                  </a:cubicBezTo>
                  <a:cubicBezTo>
                    <a:pt x="750" y="817"/>
                    <a:pt x="723" y="817"/>
                    <a:pt x="697" y="829"/>
                  </a:cubicBezTo>
                  <a:cubicBezTo>
                    <a:pt x="643" y="829"/>
                    <a:pt x="603" y="856"/>
                    <a:pt x="550" y="870"/>
                  </a:cubicBezTo>
                  <a:cubicBezTo>
                    <a:pt x="509" y="883"/>
                    <a:pt x="470" y="910"/>
                    <a:pt x="429" y="924"/>
                  </a:cubicBezTo>
                  <a:cubicBezTo>
                    <a:pt x="349" y="977"/>
                    <a:pt x="295" y="1043"/>
                    <a:pt x="242" y="1111"/>
                  </a:cubicBezTo>
                  <a:cubicBezTo>
                    <a:pt x="149" y="1231"/>
                    <a:pt x="95" y="1364"/>
                    <a:pt x="68" y="1471"/>
                  </a:cubicBezTo>
                  <a:cubicBezTo>
                    <a:pt x="28" y="1578"/>
                    <a:pt x="15" y="1659"/>
                    <a:pt x="15" y="1712"/>
                  </a:cubicBezTo>
                  <a:cubicBezTo>
                    <a:pt x="1" y="1780"/>
                    <a:pt x="1" y="1806"/>
                    <a:pt x="1" y="1806"/>
                  </a:cubicBezTo>
                  <a:cubicBezTo>
                    <a:pt x="1" y="1833"/>
                    <a:pt x="28" y="1860"/>
                    <a:pt x="54" y="1860"/>
                  </a:cubicBezTo>
                  <a:cubicBezTo>
                    <a:pt x="59" y="1862"/>
                    <a:pt x="64" y="1863"/>
                    <a:pt x="69" y="1863"/>
                  </a:cubicBezTo>
                  <a:cubicBezTo>
                    <a:pt x="90" y="1863"/>
                    <a:pt x="108" y="1841"/>
                    <a:pt x="108" y="1819"/>
                  </a:cubicBezTo>
                  <a:cubicBezTo>
                    <a:pt x="108" y="1819"/>
                    <a:pt x="108" y="1792"/>
                    <a:pt x="122" y="1739"/>
                  </a:cubicBezTo>
                  <a:cubicBezTo>
                    <a:pt x="135" y="1685"/>
                    <a:pt x="149" y="1605"/>
                    <a:pt x="188" y="1512"/>
                  </a:cubicBezTo>
                  <a:cubicBezTo>
                    <a:pt x="215" y="1418"/>
                    <a:pt x="269" y="1298"/>
                    <a:pt x="349" y="1191"/>
                  </a:cubicBezTo>
                  <a:cubicBezTo>
                    <a:pt x="443" y="1097"/>
                    <a:pt x="563" y="1004"/>
                    <a:pt x="723" y="990"/>
                  </a:cubicBezTo>
                  <a:cubicBezTo>
                    <a:pt x="764" y="977"/>
                    <a:pt x="804" y="977"/>
                    <a:pt x="844" y="977"/>
                  </a:cubicBezTo>
                  <a:lnTo>
                    <a:pt x="991" y="977"/>
                  </a:lnTo>
                  <a:lnTo>
                    <a:pt x="1272" y="1017"/>
                  </a:lnTo>
                  <a:cubicBezTo>
                    <a:pt x="1472" y="1057"/>
                    <a:pt x="1674" y="1138"/>
                    <a:pt x="1927" y="1150"/>
                  </a:cubicBezTo>
                  <a:cubicBezTo>
                    <a:pt x="1948" y="1153"/>
                    <a:pt x="1969" y="1154"/>
                    <a:pt x="1990" y="1154"/>
                  </a:cubicBezTo>
                  <a:cubicBezTo>
                    <a:pt x="2093" y="1154"/>
                    <a:pt x="2202" y="1126"/>
                    <a:pt x="2302" y="1070"/>
                  </a:cubicBezTo>
                  <a:cubicBezTo>
                    <a:pt x="2423" y="1017"/>
                    <a:pt x="2516" y="936"/>
                    <a:pt x="2610" y="870"/>
                  </a:cubicBezTo>
                  <a:cubicBezTo>
                    <a:pt x="2797" y="722"/>
                    <a:pt x="2984" y="576"/>
                    <a:pt x="3185" y="455"/>
                  </a:cubicBezTo>
                  <a:cubicBezTo>
                    <a:pt x="3386" y="335"/>
                    <a:pt x="3600" y="241"/>
                    <a:pt x="3814" y="214"/>
                  </a:cubicBezTo>
                  <a:cubicBezTo>
                    <a:pt x="3867" y="201"/>
                    <a:pt x="3921" y="201"/>
                    <a:pt x="3974" y="201"/>
                  </a:cubicBezTo>
                  <a:lnTo>
                    <a:pt x="4135" y="201"/>
                  </a:lnTo>
                  <a:lnTo>
                    <a:pt x="4295" y="241"/>
                  </a:lnTo>
                  <a:cubicBezTo>
                    <a:pt x="4349" y="255"/>
                    <a:pt x="4402" y="268"/>
                    <a:pt x="4469" y="281"/>
                  </a:cubicBezTo>
                  <a:cubicBezTo>
                    <a:pt x="4683" y="335"/>
                    <a:pt x="4884" y="401"/>
                    <a:pt x="5084" y="455"/>
                  </a:cubicBezTo>
                  <a:cubicBezTo>
                    <a:pt x="5285" y="522"/>
                    <a:pt x="5472" y="576"/>
                    <a:pt x="5646" y="629"/>
                  </a:cubicBezTo>
                  <a:cubicBezTo>
                    <a:pt x="5994" y="722"/>
                    <a:pt x="6302" y="790"/>
                    <a:pt x="6516" y="790"/>
                  </a:cubicBezTo>
                  <a:cubicBezTo>
                    <a:pt x="6569" y="790"/>
                    <a:pt x="6623" y="776"/>
                    <a:pt x="6662" y="776"/>
                  </a:cubicBezTo>
                  <a:cubicBezTo>
                    <a:pt x="6716" y="763"/>
                    <a:pt x="6757" y="763"/>
                    <a:pt x="6783" y="749"/>
                  </a:cubicBezTo>
                  <a:cubicBezTo>
                    <a:pt x="6837" y="722"/>
                    <a:pt x="6876" y="710"/>
                    <a:pt x="6876" y="710"/>
                  </a:cubicBezTo>
                  <a:cubicBezTo>
                    <a:pt x="6890" y="696"/>
                    <a:pt x="6903" y="669"/>
                    <a:pt x="6890" y="642"/>
                  </a:cubicBezTo>
                  <a:cubicBezTo>
                    <a:pt x="6890" y="622"/>
                    <a:pt x="6868" y="610"/>
                    <a:pt x="6846" y="610"/>
                  </a:cubicBezTo>
                  <a:cubicBezTo>
                    <a:pt x="6838" y="610"/>
                    <a:pt x="6830" y="612"/>
                    <a:pt x="6823" y="615"/>
                  </a:cubicBezTo>
                  <a:lnTo>
                    <a:pt x="6810" y="615"/>
                  </a:lnTo>
                  <a:cubicBezTo>
                    <a:pt x="6810" y="615"/>
                    <a:pt x="6783" y="629"/>
                    <a:pt x="6743" y="642"/>
                  </a:cubicBezTo>
                  <a:cubicBezTo>
                    <a:pt x="6716" y="642"/>
                    <a:pt x="6689" y="656"/>
                    <a:pt x="6650" y="656"/>
                  </a:cubicBezTo>
                  <a:cubicBezTo>
                    <a:pt x="6622" y="656"/>
                    <a:pt x="6596" y="662"/>
                    <a:pt x="6569" y="662"/>
                  </a:cubicBezTo>
                  <a:cubicBezTo>
                    <a:pt x="6556" y="662"/>
                    <a:pt x="6542" y="660"/>
                    <a:pt x="6529" y="656"/>
                  </a:cubicBezTo>
                  <a:cubicBezTo>
                    <a:pt x="6422" y="656"/>
                    <a:pt x="6302" y="642"/>
                    <a:pt x="6154" y="603"/>
                  </a:cubicBezTo>
                  <a:cubicBezTo>
                    <a:pt x="6020" y="576"/>
                    <a:pt x="5860" y="522"/>
                    <a:pt x="5686" y="469"/>
                  </a:cubicBezTo>
                  <a:cubicBezTo>
                    <a:pt x="5526" y="415"/>
                    <a:pt x="5339" y="362"/>
                    <a:pt x="5137" y="294"/>
                  </a:cubicBezTo>
                  <a:cubicBezTo>
                    <a:pt x="4937" y="228"/>
                    <a:pt x="4736" y="161"/>
                    <a:pt x="4509" y="94"/>
                  </a:cubicBezTo>
                  <a:lnTo>
                    <a:pt x="4349" y="54"/>
                  </a:lnTo>
                  <a:cubicBezTo>
                    <a:pt x="4281" y="41"/>
                    <a:pt x="4228" y="27"/>
                    <a:pt x="4162" y="14"/>
                  </a:cubicBezTo>
                  <a:cubicBezTo>
                    <a:pt x="4108" y="0"/>
                    <a:pt x="4041" y="0"/>
                    <a:pt x="3974" y="0"/>
                  </a:cubicBezTo>
                  <a:close/>
                </a:path>
              </a:pathLst>
            </a:custGeom>
            <a:solidFill>
              <a:srgbClr val="C1B8C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21" name="Google Shape;2021;p44"/>
            <p:cNvSpPr/>
            <p:nvPr/>
          </p:nvSpPr>
          <p:spPr>
            <a:xfrm>
              <a:off x="3638050" y="4368375"/>
              <a:ext cx="12275" cy="7300"/>
            </a:xfrm>
            <a:custGeom>
              <a:avLst/>
              <a:gdLst/>
              <a:ahLst/>
              <a:cxnLst/>
              <a:rect l="l" t="t" r="r" b="b"/>
              <a:pathLst>
                <a:path w="491" h="292" extrusionOk="0">
                  <a:moveTo>
                    <a:pt x="192" y="1"/>
                  </a:moveTo>
                  <a:cubicBezTo>
                    <a:pt x="148" y="1"/>
                    <a:pt x="105" y="5"/>
                    <a:pt x="67" y="9"/>
                  </a:cubicBezTo>
                  <a:cubicBezTo>
                    <a:pt x="0" y="36"/>
                    <a:pt x="0" y="143"/>
                    <a:pt x="67" y="170"/>
                  </a:cubicBezTo>
                  <a:cubicBezTo>
                    <a:pt x="161" y="184"/>
                    <a:pt x="214" y="264"/>
                    <a:pt x="295" y="291"/>
                  </a:cubicBezTo>
                  <a:cubicBezTo>
                    <a:pt x="301" y="291"/>
                    <a:pt x="308" y="292"/>
                    <a:pt x="315" y="292"/>
                  </a:cubicBezTo>
                  <a:cubicBezTo>
                    <a:pt x="413" y="292"/>
                    <a:pt x="491" y="204"/>
                    <a:pt x="428" y="103"/>
                  </a:cubicBezTo>
                  <a:cubicBezTo>
                    <a:pt x="382" y="20"/>
                    <a:pt x="287" y="1"/>
                    <a:pt x="192"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22" name="Google Shape;2022;p44"/>
            <p:cNvSpPr/>
            <p:nvPr/>
          </p:nvSpPr>
          <p:spPr>
            <a:xfrm>
              <a:off x="3666800" y="4375950"/>
              <a:ext cx="7700" cy="8050"/>
            </a:xfrm>
            <a:custGeom>
              <a:avLst/>
              <a:gdLst/>
              <a:ahLst/>
              <a:cxnLst/>
              <a:rect l="l" t="t" r="r" b="b"/>
              <a:pathLst>
                <a:path w="308" h="322" extrusionOk="0">
                  <a:moveTo>
                    <a:pt x="161" y="0"/>
                  </a:moveTo>
                  <a:cubicBezTo>
                    <a:pt x="67" y="0"/>
                    <a:pt x="1" y="81"/>
                    <a:pt x="1" y="161"/>
                  </a:cubicBezTo>
                  <a:cubicBezTo>
                    <a:pt x="1" y="241"/>
                    <a:pt x="67" y="321"/>
                    <a:pt x="161" y="321"/>
                  </a:cubicBezTo>
                  <a:cubicBezTo>
                    <a:pt x="242" y="321"/>
                    <a:pt x="308" y="241"/>
                    <a:pt x="308" y="161"/>
                  </a:cubicBezTo>
                  <a:cubicBezTo>
                    <a:pt x="308" y="81"/>
                    <a:pt x="242" y="0"/>
                    <a:pt x="161"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23" name="Google Shape;2023;p44"/>
            <p:cNvSpPr/>
            <p:nvPr/>
          </p:nvSpPr>
          <p:spPr>
            <a:xfrm>
              <a:off x="3652100" y="4352475"/>
              <a:ext cx="8050" cy="7325"/>
            </a:xfrm>
            <a:custGeom>
              <a:avLst/>
              <a:gdLst/>
              <a:ahLst/>
              <a:cxnLst/>
              <a:rect l="l" t="t" r="r" b="b"/>
              <a:pathLst>
                <a:path w="322" h="293" extrusionOk="0">
                  <a:moveTo>
                    <a:pt x="171" y="1"/>
                  </a:moveTo>
                  <a:cubicBezTo>
                    <a:pt x="104" y="1"/>
                    <a:pt x="50" y="40"/>
                    <a:pt x="27" y="110"/>
                  </a:cubicBezTo>
                  <a:cubicBezTo>
                    <a:pt x="27" y="110"/>
                    <a:pt x="13" y="139"/>
                    <a:pt x="15" y="139"/>
                  </a:cubicBezTo>
                  <a:cubicBezTo>
                    <a:pt x="16" y="139"/>
                    <a:pt x="20" y="135"/>
                    <a:pt x="27" y="124"/>
                  </a:cubicBezTo>
                  <a:lnTo>
                    <a:pt x="27" y="124"/>
                  </a:lnTo>
                  <a:cubicBezTo>
                    <a:pt x="0" y="177"/>
                    <a:pt x="0" y="244"/>
                    <a:pt x="54" y="271"/>
                  </a:cubicBezTo>
                  <a:cubicBezTo>
                    <a:pt x="85" y="286"/>
                    <a:pt x="112" y="293"/>
                    <a:pt x="140" y="293"/>
                  </a:cubicBezTo>
                  <a:cubicBezTo>
                    <a:pt x="159" y="293"/>
                    <a:pt x="178" y="290"/>
                    <a:pt x="200" y="284"/>
                  </a:cubicBezTo>
                  <a:cubicBezTo>
                    <a:pt x="281" y="258"/>
                    <a:pt x="321" y="190"/>
                    <a:pt x="307" y="110"/>
                  </a:cubicBezTo>
                  <a:lnTo>
                    <a:pt x="307" y="97"/>
                  </a:lnTo>
                  <a:cubicBezTo>
                    <a:pt x="295" y="57"/>
                    <a:pt x="254" y="17"/>
                    <a:pt x="214" y="3"/>
                  </a:cubicBezTo>
                  <a:lnTo>
                    <a:pt x="200" y="3"/>
                  </a:lnTo>
                  <a:cubicBezTo>
                    <a:pt x="190" y="1"/>
                    <a:pt x="181" y="1"/>
                    <a:pt x="171"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24" name="Google Shape;2024;p44"/>
            <p:cNvSpPr/>
            <p:nvPr/>
          </p:nvSpPr>
          <p:spPr>
            <a:xfrm>
              <a:off x="3717375" y="4251325"/>
              <a:ext cx="8625" cy="7975"/>
            </a:xfrm>
            <a:custGeom>
              <a:avLst/>
              <a:gdLst/>
              <a:ahLst/>
              <a:cxnLst/>
              <a:rect l="l" t="t" r="r" b="b"/>
              <a:pathLst>
                <a:path w="345" h="319" extrusionOk="0">
                  <a:moveTo>
                    <a:pt x="260" y="1"/>
                  </a:moveTo>
                  <a:cubicBezTo>
                    <a:pt x="248" y="1"/>
                    <a:pt x="237" y="4"/>
                    <a:pt x="225" y="9"/>
                  </a:cubicBezTo>
                  <a:cubicBezTo>
                    <a:pt x="198" y="36"/>
                    <a:pt x="172" y="36"/>
                    <a:pt x="145" y="63"/>
                  </a:cubicBezTo>
                  <a:cubicBezTo>
                    <a:pt x="118" y="77"/>
                    <a:pt x="104" y="104"/>
                    <a:pt x="77" y="116"/>
                  </a:cubicBezTo>
                  <a:cubicBezTo>
                    <a:pt x="0" y="181"/>
                    <a:pt x="59" y="318"/>
                    <a:pt x="146" y="318"/>
                  </a:cubicBezTo>
                  <a:cubicBezTo>
                    <a:pt x="150" y="318"/>
                    <a:pt x="154" y="318"/>
                    <a:pt x="158" y="318"/>
                  </a:cubicBezTo>
                  <a:cubicBezTo>
                    <a:pt x="225" y="318"/>
                    <a:pt x="279" y="291"/>
                    <a:pt x="305" y="237"/>
                  </a:cubicBezTo>
                  <a:cubicBezTo>
                    <a:pt x="345" y="197"/>
                    <a:pt x="345" y="130"/>
                    <a:pt x="345" y="77"/>
                  </a:cubicBezTo>
                  <a:cubicBezTo>
                    <a:pt x="335" y="35"/>
                    <a:pt x="300" y="1"/>
                    <a:pt x="260"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25" name="Google Shape;2025;p44"/>
            <p:cNvSpPr/>
            <p:nvPr/>
          </p:nvSpPr>
          <p:spPr>
            <a:xfrm>
              <a:off x="3743725" y="4251550"/>
              <a:ext cx="6350" cy="5375"/>
            </a:xfrm>
            <a:custGeom>
              <a:avLst/>
              <a:gdLst/>
              <a:ahLst/>
              <a:cxnLst/>
              <a:rect l="l" t="t" r="r" b="b"/>
              <a:pathLst>
                <a:path w="254" h="215" extrusionOk="0">
                  <a:moveTo>
                    <a:pt x="127" y="1"/>
                  </a:moveTo>
                  <a:cubicBezTo>
                    <a:pt x="104" y="1"/>
                    <a:pt x="80" y="14"/>
                    <a:pt x="67" y="41"/>
                  </a:cubicBezTo>
                  <a:cubicBezTo>
                    <a:pt x="0" y="95"/>
                    <a:pt x="27" y="214"/>
                    <a:pt x="134" y="214"/>
                  </a:cubicBezTo>
                  <a:cubicBezTo>
                    <a:pt x="241" y="214"/>
                    <a:pt x="254" y="95"/>
                    <a:pt x="188" y="41"/>
                  </a:cubicBezTo>
                  <a:cubicBezTo>
                    <a:pt x="174" y="14"/>
                    <a:pt x="151" y="1"/>
                    <a:pt x="127"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26" name="Google Shape;2026;p44"/>
            <p:cNvSpPr/>
            <p:nvPr/>
          </p:nvSpPr>
          <p:spPr>
            <a:xfrm>
              <a:off x="3734000" y="4231075"/>
              <a:ext cx="7075" cy="6125"/>
            </a:xfrm>
            <a:custGeom>
              <a:avLst/>
              <a:gdLst/>
              <a:ahLst/>
              <a:cxnLst/>
              <a:rect l="l" t="t" r="r" b="b"/>
              <a:pathLst>
                <a:path w="283" h="245" extrusionOk="0">
                  <a:moveTo>
                    <a:pt x="140" y="0"/>
                  </a:moveTo>
                  <a:cubicBezTo>
                    <a:pt x="115" y="0"/>
                    <a:pt x="88" y="10"/>
                    <a:pt x="68" y="31"/>
                  </a:cubicBezTo>
                  <a:cubicBezTo>
                    <a:pt x="68" y="44"/>
                    <a:pt x="54" y="57"/>
                    <a:pt x="42" y="70"/>
                  </a:cubicBezTo>
                  <a:cubicBezTo>
                    <a:pt x="1" y="138"/>
                    <a:pt x="68" y="245"/>
                    <a:pt x="135" y="245"/>
                  </a:cubicBezTo>
                  <a:cubicBezTo>
                    <a:pt x="215" y="245"/>
                    <a:pt x="282" y="138"/>
                    <a:pt x="229" y="70"/>
                  </a:cubicBezTo>
                  <a:cubicBezTo>
                    <a:pt x="229" y="57"/>
                    <a:pt x="215" y="44"/>
                    <a:pt x="202" y="31"/>
                  </a:cubicBezTo>
                  <a:cubicBezTo>
                    <a:pt x="189" y="10"/>
                    <a:pt x="165" y="0"/>
                    <a:pt x="140"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27" name="Google Shape;2027;p44"/>
            <p:cNvSpPr/>
            <p:nvPr/>
          </p:nvSpPr>
          <p:spPr>
            <a:xfrm>
              <a:off x="3773150" y="4185675"/>
              <a:ext cx="7025" cy="5375"/>
            </a:xfrm>
            <a:custGeom>
              <a:avLst/>
              <a:gdLst/>
              <a:ahLst/>
              <a:cxnLst/>
              <a:rect l="l" t="t" r="r" b="b"/>
              <a:pathLst>
                <a:path w="281" h="215" extrusionOk="0">
                  <a:moveTo>
                    <a:pt x="134" y="1"/>
                  </a:moveTo>
                  <a:cubicBezTo>
                    <a:pt x="0" y="1"/>
                    <a:pt x="0" y="215"/>
                    <a:pt x="134" y="215"/>
                  </a:cubicBezTo>
                  <a:cubicBezTo>
                    <a:pt x="281" y="215"/>
                    <a:pt x="281" y="1"/>
                    <a:pt x="134" y="1"/>
                  </a:cubicBezTo>
                  <a:close/>
                </a:path>
              </a:pathLst>
            </a:custGeom>
            <a:solidFill>
              <a:srgbClr val="C1B8C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28" name="Google Shape;2028;p44"/>
            <p:cNvSpPr/>
            <p:nvPr/>
          </p:nvSpPr>
          <p:spPr>
            <a:xfrm>
              <a:off x="3799325" y="4191350"/>
              <a:ext cx="7300" cy="5075"/>
            </a:xfrm>
            <a:custGeom>
              <a:avLst/>
              <a:gdLst/>
              <a:ahLst/>
              <a:cxnLst/>
              <a:rect l="l" t="t" r="r" b="b"/>
              <a:pathLst>
                <a:path w="292" h="203" extrusionOk="0">
                  <a:moveTo>
                    <a:pt x="107" y="0"/>
                  </a:moveTo>
                  <a:cubicBezTo>
                    <a:pt x="0" y="0"/>
                    <a:pt x="0" y="202"/>
                    <a:pt x="107" y="202"/>
                  </a:cubicBezTo>
                  <a:cubicBezTo>
                    <a:pt x="110" y="202"/>
                    <a:pt x="113" y="202"/>
                    <a:pt x="117" y="202"/>
                  </a:cubicBezTo>
                  <a:cubicBezTo>
                    <a:pt x="170" y="188"/>
                    <a:pt x="211" y="188"/>
                    <a:pt x="264" y="148"/>
                  </a:cubicBezTo>
                  <a:cubicBezTo>
                    <a:pt x="291" y="122"/>
                    <a:pt x="291" y="68"/>
                    <a:pt x="264" y="54"/>
                  </a:cubicBezTo>
                  <a:cubicBezTo>
                    <a:pt x="211" y="15"/>
                    <a:pt x="170" y="1"/>
                    <a:pt x="117" y="1"/>
                  </a:cubicBezTo>
                  <a:cubicBezTo>
                    <a:pt x="113" y="0"/>
                    <a:pt x="110" y="0"/>
                    <a:pt x="107" y="0"/>
                  </a:cubicBezTo>
                  <a:close/>
                </a:path>
              </a:pathLst>
            </a:custGeom>
            <a:solidFill>
              <a:srgbClr val="C1B8C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29" name="Google Shape;2029;p44"/>
            <p:cNvSpPr/>
            <p:nvPr/>
          </p:nvSpPr>
          <p:spPr>
            <a:xfrm>
              <a:off x="3823025" y="4182000"/>
              <a:ext cx="9000" cy="6450"/>
            </a:xfrm>
            <a:custGeom>
              <a:avLst/>
              <a:gdLst/>
              <a:ahLst/>
              <a:cxnLst/>
              <a:rect l="l" t="t" r="r" b="b"/>
              <a:pathLst>
                <a:path w="360" h="258" extrusionOk="0">
                  <a:moveTo>
                    <a:pt x="212" y="0"/>
                  </a:moveTo>
                  <a:cubicBezTo>
                    <a:pt x="146" y="0"/>
                    <a:pt x="119" y="41"/>
                    <a:pt x="78" y="68"/>
                  </a:cubicBezTo>
                  <a:cubicBezTo>
                    <a:pt x="1" y="134"/>
                    <a:pt x="71" y="257"/>
                    <a:pt x="151" y="257"/>
                  </a:cubicBezTo>
                  <a:cubicBezTo>
                    <a:pt x="167" y="257"/>
                    <a:pt x="183" y="252"/>
                    <a:pt x="199" y="241"/>
                  </a:cubicBezTo>
                  <a:cubicBezTo>
                    <a:pt x="253" y="201"/>
                    <a:pt x="360" y="134"/>
                    <a:pt x="306" y="68"/>
                  </a:cubicBezTo>
                  <a:cubicBezTo>
                    <a:pt x="292" y="27"/>
                    <a:pt x="253" y="14"/>
                    <a:pt x="212" y="0"/>
                  </a:cubicBezTo>
                  <a:close/>
                </a:path>
              </a:pathLst>
            </a:custGeom>
            <a:solidFill>
              <a:srgbClr val="C1B8C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30" name="Google Shape;2030;p44"/>
            <p:cNvSpPr/>
            <p:nvPr/>
          </p:nvSpPr>
          <p:spPr>
            <a:xfrm>
              <a:off x="3931300" y="4032850"/>
              <a:ext cx="7750" cy="8775"/>
            </a:xfrm>
            <a:custGeom>
              <a:avLst/>
              <a:gdLst/>
              <a:ahLst/>
              <a:cxnLst/>
              <a:rect l="l" t="t" r="r" b="b"/>
              <a:pathLst>
                <a:path w="310" h="351" extrusionOk="0">
                  <a:moveTo>
                    <a:pt x="242" y="0"/>
                  </a:moveTo>
                  <a:cubicBezTo>
                    <a:pt x="135" y="0"/>
                    <a:pt x="28" y="95"/>
                    <a:pt x="15" y="202"/>
                  </a:cubicBezTo>
                  <a:cubicBezTo>
                    <a:pt x="1" y="268"/>
                    <a:pt x="28" y="321"/>
                    <a:pt x="95" y="348"/>
                  </a:cubicBezTo>
                  <a:cubicBezTo>
                    <a:pt x="104" y="350"/>
                    <a:pt x="112" y="350"/>
                    <a:pt x="121" y="350"/>
                  </a:cubicBezTo>
                  <a:cubicBezTo>
                    <a:pt x="192" y="350"/>
                    <a:pt x="256" y="300"/>
                    <a:pt x="256" y="228"/>
                  </a:cubicBezTo>
                  <a:lnTo>
                    <a:pt x="268" y="188"/>
                  </a:lnTo>
                  <a:cubicBezTo>
                    <a:pt x="295" y="148"/>
                    <a:pt x="309" y="107"/>
                    <a:pt x="309" y="68"/>
                  </a:cubicBezTo>
                  <a:cubicBezTo>
                    <a:pt x="309" y="27"/>
                    <a:pt x="268" y="0"/>
                    <a:pt x="242"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31" name="Google Shape;2031;p44"/>
            <p:cNvSpPr/>
            <p:nvPr/>
          </p:nvSpPr>
          <p:spPr>
            <a:xfrm>
              <a:off x="3940200" y="4018000"/>
              <a:ext cx="11200" cy="8600"/>
            </a:xfrm>
            <a:custGeom>
              <a:avLst/>
              <a:gdLst/>
              <a:ahLst/>
              <a:cxnLst/>
              <a:rect l="l" t="t" r="r" b="b"/>
              <a:pathLst>
                <a:path w="448" h="344" extrusionOk="0">
                  <a:moveTo>
                    <a:pt x="330" y="1"/>
                  </a:moveTo>
                  <a:cubicBezTo>
                    <a:pt x="223" y="1"/>
                    <a:pt x="143" y="72"/>
                    <a:pt x="73" y="153"/>
                  </a:cubicBezTo>
                  <a:cubicBezTo>
                    <a:pt x="1" y="237"/>
                    <a:pt x="73" y="344"/>
                    <a:pt x="159" y="344"/>
                  </a:cubicBezTo>
                  <a:cubicBezTo>
                    <a:pt x="184" y="344"/>
                    <a:pt x="210" y="335"/>
                    <a:pt x="233" y="314"/>
                  </a:cubicBezTo>
                  <a:cubicBezTo>
                    <a:pt x="301" y="247"/>
                    <a:pt x="381" y="193"/>
                    <a:pt x="435" y="100"/>
                  </a:cubicBezTo>
                  <a:cubicBezTo>
                    <a:pt x="448" y="73"/>
                    <a:pt x="435" y="6"/>
                    <a:pt x="381" y="6"/>
                  </a:cubicBezTo>
                  <a:cubicBezTo>
                    <a:pt x="363" y="2"/>
                    <a:pt x="346" y="1"/>
                    <a:pt x="330"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32" name="Google Shape;2032;p44"/>
            <p:cNvSpPr/>
            <p:nvPr/>
          </p:nvSpPr>
          <p:spPr>
            <a:xfrm>
              <a:off x="3938975" y="4044825"/>
              <a:ext cx="10025" cy="7125"/>
            </a:xfrm>
            <a:custGeom>
              <a:avLst/>
              <a:gdLst/>
              <a:ahLst/>
              <a:cxnLst/>
              <a:rect l="l" t="t" r="r" b="b"/>
              <a:pathLst>
                <a:path w="401" h="285" extrusionOk="0">
                  <a:moveTo>
                    <a:pt x="309" y="1"/>
                  </a:moveTo>
                  <a:cubicBezTo>
                    <a:pt x="305" y="1"/>
                    <a:pt x="300" y="2"/>
                    <a:pt x="296" y="3"/>
                  </a:cubicBezTo>
                  <a:cubicBezTo>
                    <a:pt x="282" y="3"/>
                    <a:pt x="282" y="17"/>
                    <a:pt x="282" y="17"/>
                  </a:cubicBezTo>
                  <a:lnTo>
                    <a:pt x="256" y="17"/>
                  </a:lnTo>
                  <a:cubicBezTo>
                    <a:pt x="216" y="17"/>
                    <a:pt x="189" y="30"/>
                    <a:pt x="163" y="44"/>
                  </a:cubicBezTo>
                  <a:cubicBezTo>
                    <a:pt x="122" y="56"/>
                    <a:pt x="82" y="97"/>
                    <a:pt x="56" y="137"/>
                  </a:cubicBezTo>
                  <a:cubicBezTo>
                    <a:pt x="1" y="202"/>
                    <a:pt x="79" y="285"/>
                    <a:pt x="153" y="285"/>
                  </a:cubicBezTo>
                  <a:cubicBezTo>
                    <a:pt x="170" y="285"/>
                    <a:pt x="187" y="280"/>
                    <a:pt x="202" y="270"/>
                  </a:cubicBezTo>
                  <a:cubicBezTo>
                    <a:pt x="229" y="258"/>
                    <a:pt x="270" y="231"/>
                    <a:pt x="309" y="217"/>
                  </a:cubicBezTo>
                  <a:cubicBezTo>
                    <a:pt x="350" y="190"/>
                    <a:pt x="363" y="137"/>
                    <a:pt x="377" y="97"/>
                  </a:cubicBezTo>
                  <a:cubicBezTo>
                    <a:pt x="401" y="49"/>
                    <a:pt x="349" y="1"/>
                    <a:pt x="309"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33" name="Google Shape;2033;p44"/>
            <p:cNvSpPr/>
            <p:nvPr/>
          </p:nvSpPr>
          <p:spPr>
            <a:xfrm>
              <a:off x="4034650" y="4044875"/>
              <a:ext cx="350" cy="25"/>
            </a:xfrm>
            <a:custGeom>
              <a:avLst/>
              <a:gdLst/>
              <a:ahLst/>
              <a:cxnLst/>
              <a:rect l="l" t="t" r="r" b="b"/>
              <a:pathLst>
                <a:path w="14" h="1" extrusionOk="0">
                  <a:moveTo>
                    <a:pt x="1" y="1"/>
                  </a:moveTo>
                  <a:lnTo>
                    <a:pt x="1" y="1"/>
                  </a:lnTo>
                  <a:lnTo>
                    <a:pt x="1" y="1"/>
                  </a:lnTo>
                  <a:lnTo>
                    <a:pt x="14" y="1"/>
                  </a:lnTo>
                  <a:lnTo>
                    <a:pt x="14" y="1"/>
                  </a:lnTo>
                  <a:lnTo>
                    <a:pt x="14" y="1"/>
                  </a:lnTo>
                  <a:close/>
                </a:path>
              </a:pathLst>
            </a:custGeom>
            <a:solidFill>
              <a:srgbClr val="68676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34" name="Google Shape;2034;p44"/>
            <p:cNvSpPr/>
            <p:nvPr/>
          </p:nvSpPr>
          <p:spPr>
            <a:xfrm>
              <a:off x="4029975" y="4037875"/>
              <a:ext cx="12075" cy="7700"/>
            </a:xfrm>
            <a:custGeom>
              <a:avLst/>
              <a:gdLst/>
              <a:ahLst/>
              <a:cxnLst/>
              <a:rect l="l" t="t" r="r" b="b"/>
              <a:pathLst>
                <a:path w="483" h="308" extrusionOk="0">
                  <a:moveTo>
                    <a:pt x="281" y="1"/>
                  </a:moveTo>
                  <a:cubicBezTo>
                    <a:pt x="254" y="1"/>
                    <a:pt x="227" y="1"/>
                    <a:pt x="214" y="13"/>
                  </a:cubicBezTo>
                  <a:cubicBezTo>
                    <a:pt x="147" y="27"/>
                    <a:pt x="81" y="67"/>
                    <a:pt x="40" y="108"/>
                  </a:cubicBezTo>
                  <a:cubicBezTo>
                    <a:pt x="0" y="161"/>
                    <a:pt x="0" y="227"/>
                    <a:pt x="40" y="268"/>
                  </a:cubicBezTo>
                  <a:cubicBezTo>
                    <a:pt x="67" y="295"/>
                    <a:pt x="94" y="308"/>
                    <a:pt x="120" y="308"/>
                  </a:cubicBezTo>
                  <a:cubicBezTo>
                    <a:pt x="147" y="308"/>
                    <a:pt x="174" y="295"/>
                    <a:pt x="188" y="281"/>
                  </a:cubicBezTo>
                  <a:cubicBezTo>
                    <a:pt x="201" y="281"/>
                    <a:pt x="201" y="281"/>
                    <a:pt x="201" y="268"/>
                  </a:cubicBezTo>
                  <a:lnTo>
                    <a:pt x="201" y="281"/>
                  </a:lnTo>
                  <a:lnTo>
                    <a:pt x="295" y="281"/>
                  </a:lnTo>
                  <a:cubicBezTo>
                    <a:pt x="348" y="268"/>
                    <a:pt x="415" y="254"/>
                    <a:pt x="455" y="215"/>
                  </a:cubicBezTo>
                  <a:cubicBezTo>
                    <a:pt x="482" y="161"/>
                    <a:pt x="482" y="108"/>
                    <a:pt x="455" y="67"/>
                  </a:cubicBezTo>
                  <a:cubicBezTo>
                    <a:pt x="415" y="27"/>
                    <a:pt x="334" y="1"/>
                    <a:pt x="281" y="1"/>
                  </a:cubicBezTo>
                  <a:close/>
                </a:path>
              </a:pathLst>
            </a:custGeom>
            <a:solidFill>
              <a:srgbClr val="68676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35" name="Google Shape;2035;p44"/>
            <p:cNvSpPr/>
            <p:nvPr/>
          </p:nvSpPr>
          <p:spPr>
            <a:xfrm>
              <a:off x="3616975" y="4324450"/>
              <a:ext cx="675" cy="375"/>
            </a:xfrm>
            <a:custGeom>
              <a:avLst/>
              <a:gdLst/>
              <a:ahLst/>
              <a:cxnLst/>
              <a:rect l="l" t="t" r="r" b="b"/>
              <a:pathLst>
                <a:path w="27" h="15" extrusionOk="0">
                  <a:moveTo>
                    <a:pt x="14" y="0"/>
                  </a:moveTo>
                  <a:cubicBezTo>
                    <a:pt x="0" y="0"/>
                    <a:pt x="0" y="14"/>
                    <a:pt x="14" y="14"/>
                  </a:cubicBezTo>
                  <a:cubicBezTo>
                    <a:pt x="27" y="14"/>
                    <a:pt x="27" y="0"/>
                    <a:pt x="14"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36" name="Google Shape;2036;p44"/>
            <p:cNvSpPr/>
            <p:nvPr/>
          </p:nvSpPr>
          <p:spPr>
            <a:xfrm>
              <a:off x="3612625" y="4320775"/>
              <a:ext cx="9725" cy="7700"/>
            </a:xfrm>
            <a:custGeom>
              <a:avLst/>
              <a:gdLst/>
              <a:ahLst/>
              <a:cxnLst/>
              <a:rect l="l" t="t" r="r" b="b"/>
              <a:pathLst>
                <a:path w="389" h="308" extrusionOk="0">
                  <a:moveTo>
                    <a:pt x="188" y="1"/>
                  </a:moveTo>
                  <a:cubicBezTo>
                    <a:pt x="1" y="1"/>
                    <a:pt x="1" y="308"/>
                    <a:pt x="188" y="308"/>
                  </a:cubicBezTo>
                  <a:cubicBezTo>
                    <a:pt x="388" y="308"/>
                    <a:pt x="388" y="1"/>
                    <a:pt x="188"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37" name="Google Shape;2037;p44"/>
            <p:cNvSpPr/>
            <p:nvPr/>
          </p:nvSpPr>
          <p:spPr>
            <a:xfrm>
              <a:off x="3651900" y="4321900"/>
              <a:ext cx="7900" cy="6725"/>
            </a:xfrm>
            <a:custGeom>
              <a:avLst/>
              <a:gdLst/>
              <a:ahLst/>
              <a:cxnLst/>
              <a:rect l="l" t="t" r="r" b="b"/>
              <a:pathLst>
                <a:path w="316" h="269" extrusionOk="0">
                  <a:moveTo>
                    <a:pt x="170" y="1"/>
                  </a:moveTo>
                  <a:cubicBezTo>
                    <a:pt x="73" y="1"/>
                    <a:pt x="0" y="94"/>
                    <a:pt x="35" y="197"/>
                  </a:cubicBezTo>
                  <a:cubicBezTo>
                    <a:pt x="44" y="242"/>
                    <a:pt x="90" y="269"/>
                    <a:pt x="136" y="269"/>
                  </a:cubicBezTo>
                  <a:cubicBezTo>
                    <a:pt x="157" y="269"/>
                    <a:pt x="178" y="263"/>
                    <a:pt x="196" y="250"/>
                  </a:cubicBezTo>
                  <a:cubicBezTo>
                    <a:pt x="222" y="250"/>
                    <a:pt x="235" y="236"/>
                    <a:pt x="249" y="236"/>
                  </a:cubicBezTo>
                  <a:cubicBezTo>
                    <a:pt x="289" y="223"/>
                    <a:pt x="315" y="197"/>
                    <a:pt x="303" y="143"/>
                  </a:cubicBezTo>
                  <a:lnTo>
                    <a:pt x="303" y="129"/>
                  </a:lnTo>
                  <a:cubicBezTo>
                    <a:pt x="315" y="76"/>
                    <a:pt x="262" y="22"/>
                    <a:pt x="222" y="9"/>
                  </a:cubicBezTo>
                  <a:cubicBezTo>
                    <a:pt x="204" y="3"/>
                    <a:pt x="187" y="1"/>
                    <a:pt x="170"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38" name="Google Shape;2038;p44"/>
            <p:cNvSpPr/>
            <p:nvPr/>
          </p:nvSpPr>
          <p:spPr>
            <a:xfrm>
              <a:off x="3903900" y="4324800"/>
              <a:ext cx="10725" cy="6250"/>
            </a:xfrm>
            <a:custGeom>
              <a:avLst/>
              <a:gdLst/>
              <a:ahLst/>
              <a:cxnLst/>
              <a:rect l="l" t="t" r="r" b="b"/>
              <a:pathLst>
                <a:path w="429" h="250" extrusionOk="0">
                  <a:moveTo>
                    <a:pt x="294" y="0"/>
                  </a:moveTo>
                  <a:cubicBezTo>
                    <a:pt x="268" y="0"/>
                    <a:pt x="228" y="13"/>
                    <a:pt x="201" y="27"/>
                  </a:cubicBezTo>
                  <a:cubicBezTo>
                    <a:pt x="148" y="40"/>
                    <a:pt x="107" y="67"/>
                    <a:pt x="54" y="93"/>
                  </a:cubicBezTo>
                  <a:cubicBezTo>
                    <a:pt x="14" y="120"/>
                    <a:pt x="0" y="200"/>
                    <a:pt x="54" y="227"/>
                  </a:cubicBezTo>
                  <a:cubicBezTo>
                    <a:pt x="85" y="243"/>
                    <a:pt x="122" y="249"/>
                    <a:pt x="160" y="249"/>
                  </a:cubicBezTo>
                  <a:cubicBezTo>
                    <a:pt x="186" y="249"/>
                    <a:pt x="214" y="246"/>
                    <a:pt x="241" y="241"/>
                  </a:cubicBezTo>
                  <a:cubicBezTo>
                    <a:pt x="255" y="241"/>
                    <a:pt x="282" y="227"/>
                    <a:pt x="308" y="227"/>
                  </a:cubicBezTo>
                  <a:cubicBezTo>
                    <a:pt x="334" y="215"/>
                    <a:pt x="347" y="202"/>
                    <a:pt x="371" y="189"/>
                  </a:cubicBezTo>
                  <a:lnTo>
                    <a:pt x="371" y="189"/>
                  </a:lnTo>
                  <a:cubicBezTo>
                    <a:pt x="371" y="190"/>
                    <a:pt x="371" y="190"/>
                    <a:pt x="371" y="190"/>
                  </a:cubicBezTo>
                  <a:cubicBezTo>
                    <a:pt x="372" y="190"/>
                    <a:pt x="373" y="189"/>
                    <a:pt x="375" y="188"/>
                  </a:cubicBezTo>
                  <a:lnTo>
                    <a:pt x="375" y="188"/>
                  </a:lnTo>
                  <a:cubicBezTo>
                    <a:pt x="373" y="188"/>
                    <a:pt x="372" y="189"/>
                    <a:pt x="371" y="189"/>
                  </a:cubicBezTo>
                  <a:lnTo>
                    <a:pt x="371" y="189"/>
                  </a:lnTo>
                  <a:cubicBezTo>
                    <a:pt x="373" y="184"/>
                    <a:pt x="389" y="161"/>
                    <a:pt x="389" y="161"/>
                  </a:cubicBezTo>
                  <a:cubicBezTo>
                    <a:pt x="428" y="134"/>
                    <a:pt x="428" y="67"/>
                    <a:pt x="389" y="54"/>
                  </a:cubicBezTo>
                  <a:cubicBezTo>
                    <a:pt x="362" y="40"/>
                    <a:pt x="335" y="0"/>
                    <a:pt x="294"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39" name="Google Shape;2039;p44"/>
            <p:cNvSpPr/>
            <p:nvPr/>
          </p:nvSpPr>
          <p:spPr>
            <a:xfrm>
              <a:off x="3925650" y="4338175"/>
              <a:ext cx="5675" cy="4600"/>
            </a:xfrm>
            <a:custGeom>
              <a:avLst/>
              <a:gdLst/>
              <a:ahLst/>
              <a:cxnLst/>
              <a:rect l="l" t="t" r="r" b="b"/>
              <a:pathLst>
                <a:path w="227" h="184" extrusionOk="0">
                  <a:moveTo>
                    <a:pt x="147" y="0"/>
                  </a:moveTo>
                  <a:cubicBezTo>
                    <a:pt x="120" y="0"/>
                    <a:pt x="93" y="13"/>
                    <a:pt x="80" y="27"/>
                  </a:cubicBezTo>
                  <a:lnTo>
                    <a:pt x="80" y="40"/>
                  </a:lnTo>
                  <a:lnTo>
                    <a:pt x="66" y="40"/>
                  </a:lnTo>
                  <a:cubicBezTo>
                    <a:pt x="0" y="54"/>
                    <a:pt x="0" y="161"/>
                    <a:pt x="66" y="174"/>
                  </a:cubicBezTo>
                  <a:cubicBezTo>
                    <a:pt x="86" y="180"/>
                    <a:pt x="106" y="184"/>
                    <a:pt x="124" y="184"/>
                  </a:cubicBezTo>
                  <a:cubicBezTo>
                    <a:pt x="177" y="184"/>
                    <a:pt x="217" y="154"/>
                    <a:pt x="227" y="93"/>
                  </a:cubicBezTo>
                  <a:cubicBezTo>
                    <a:pt x="227" y="40"/>
                    <a:pt x="187" y="0"/>
                    <a:pt x="147"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40" name="Google Shape;2040;p44"/>
            <p:cNvSpPr/>
            <p:nvPr/>
          </p:nvSpPr>
          <p:spPr>
            <a:xfrm>
              <a:off x="3881825" y="4298700"/>
              <a:ext cx="8400" cy="6375"/>
            </a:xfrm>
            <a:custGeom>
              <a:avLst/>
              <a:gdLst/>
              <a:ahLst/>
              <a:cxnLst/>
              <a:rect l="l" t="t" r="r" b="b"/>
              <a:pathLst>
                <a:path w="336" h="255" extrusionOk="0">
                  <a:moveTo>
                    <a:pt x="161" y="1"/>
                  </a:moveTo>
                  <a:cubicBezTo>
                    <a:pt x="0" y="1"/>
                    <a:pt x="0" y="255"/>
                    <a:pt x="161" y="255"/>
                  </a:cubicBezTo>
                  <a:cubicBezTo>
                    <a:pt x="335" y="255"/>
                    <a:pt x="335" y="1"/>
                    <a:pt x="161"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41" name="Google Shape;2041;p44"/>
            <p:cNvSpPr/>
            <p:nvPr/>
          </p:nvSpPr>
          <p:spPr>
            <a:xfrm>
              <a:off x="3616650" y="4339250"/>
              <a:ext cx="13725" cy="11250"/>
            </a:xfrm>
            <a:custGeom>
              <a:avLst/>
              <a:gdLst/>
              <a:ahLst/>
              <a:cxnLst/>
              <a:rect l="l" t="t" r="r" b="b"/>
              <a:pathLst>
                <a:path w="549" h="450" extrusionOk="0">
                  <a:moveTo>
                    <a:pt x="135" y="0"/>
                  </a:moveTo>
                  <a:cubicBezTo>
                    <a:pt x="84" y="0"/>
                    <a:pt x="34" y="31"/>
                    <a:pt x="27" y="91"/>
                  </a:cubicBezTo>
                  <a:cubicBezTo>
                    <a:pt x="0" y="211"/>
                    <a:pt x="27" y="318"/>
                    <a:pt x="134" y="398"/>
                  </a:cubicBezTo>
                  <a:cubicBezTo>
                    <a:pt x="184" y="430"/>
                    <a:pt x="253" y="449"/>
                    <a:pt x="322" y="449"/>
                  </a:cubicBezTo>
                  <a:cubicBezTo>
                    <a:pt x="401" y="449"/>
                    <a:pt x="478" y="423"/>
                    <a:pt x="522" y="359"/>
                  </a:cubicBezTo>
                  <a:cubicBezTo>
                    <a:pt x="548" y="318"/>
                    <a:pt x="548" y="252"/>
                    <a:pt x="522" y="211"/>
                  </a:cubicBezTo>
                  <a:cubicBezTo>
                    <a:pt x="455" y="118"/>
                    <a:pt x="361" y="118"/>
                    <a:pt x="268" y="118"/>
                  </a:cubicBezTo>
                  <a:cubicBezTo>
                    <a:pt x="268" y="104"/>
                    <a:pt x="254" y="91"/>
                    <a:pt x="254" y="91"/>
                  </a:cubicBezTo>
                  <a:cubicBezTo>
                    <a:pt x="241" y="31"/>
                    <a:pt x="187" y="0"/>
                    <a:pt x="135"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42" name="Google Shape;2042;p44"/>
            <p:cNvSpPr/>
            <p:nvPr/>
          </p:nvSpPr>
          <p:spPr>
            <a:xfrm>
              <a:off x="3685625" y="4346425"/>
              <a:ext cx="13625" cy="8600"/>
            </a:xfrm>
            <a:custGeom>
              <a:avLst/>
              <a:gdLst/>
              <a:ahLst/>
              <a:cxnLst/>
              <a:rect l="l" t="t" r="r" b="b"/>
              <a:pathLst>
                <a:path w="545" h="344" extrusionOk="0">
                  <a:moveTo>
                    <a:pt x="323" y="0"/>
                  </a:moveTo>
                  <a:cubicBezTo>
                    <a:pt x="303" y="0"/>
                    <a:pt x="283" y="2"/>
                    <a:pt x="264" y="4"/>
                  </a:cubicBezTo>
                  <a:cubicBezTo>
                    <a:pt x="184" y="31"/>
                    <a:pt x="117" y="72"/>
                    <a:pt x="77" y="138"/>
                  </a:cubicBezTo>
                  <a:cubicBezTo>
                    <a:pt x="0" y="236"/>
                    <a:pt x="93" y="343"/>
                    <a:pt x="187" y="343"/>
                  </a:cubicBezTo>
                  <a:cubicBezTo>
                    <a:pt x="209" y="343"/>
                    <a:pt x="231" y="338"/>
                    <a:pt x="250" y="325"/>
                  </a:cubicBezTo>
                  <a:cubicBezTo>
                    <a:pt x="260" y="325"/>
                    <a:pt x="263" y="320"/>
                    <a:pt x="264" y="320"/>
                  </a:cubicBezTo>
                  <a:cubicBezTo>
                    <a:pt x="264" y="320"/>
                    <a:pt x="264" y="321"/>
                    <a:pt x="264" y="325"/>
                  </a:cubicBezTo>
                  <a:cubicBezTo>
                    <a:pt x="291" y="325"/>
                    <a:pt x="318" y="325"/>
                    <a:pt x="345" y="312"/>
                  </a:cubicBezTo>
                  <a:cubicBezTo>
                    <a:pt x="425" y="312"/>
                    <a:pt x="505" y="286"/>
                    <a:pt x="532" y="205"/>
                  </a:cubicBezTo>
                  <a:cubicBezTo>
                    <a:pt x="545" y="179"/>
                    <a:pt x="545" y="138"/>
                    <a:pt x="532" y="111"/>
                  </a:cubicBezTo>
                  <a:cubicBezTo>
                    <a:pt x="499" y="25"/>
                    <a:pt x="407" y="0"/>
                    <a:pt x="323"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43" name="Google Shape;2043;p44"/>
            <p:cNvSpPr/>
            <p:nvPr/>
          </p:nvSpPr>
          <p:spPr>
            <a:xfrm>
              <a:off x="3687200" y="4326800"/>
              <a:ext cx="25" cy="25"/>
            </a:xfrm>
            <a:custGeom>
              <a:avLst/>
              <a:gdLst/>
              <a:ahLst/>
              <a:cxnLst/>
              <a:rect l="l" t="t" r="r" b="b"/>
              <a:pathLst>
                <a:path w="1" h="1" extrusionOk="0">
                  <a:moveTo>
                    <a:pt x="0" y="1"/>
                  </a:moveTo>
                  <a:lnTo>
                    <a:pt x="0" y="1"/>
                  </a:lnTo>
                  <a:lnTo>
                    <a:pt x="0" y="1"/>
                  </a:lnTo>
                  <a:close/>
                </a:path>
              </a:pathLst>
            </a:custGeom>
            <a:solidFill>
              <a:srgbClr val="A2A1A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44" name="Google Shape;2044;p44"/>
            <p:cNvSpPr/>
            <p:nvPr/>
          </p:nvSpPr>
          <p:spPr>
            <a:xfrm>
              <a:off x="3685525" y="4321775"/>
              <a:ext cx="13725" cy="8400"/>
            </a:xfrm>
            <a:custGeom>
              <a:avLst/>
              <a:gdLst/>
              <a:ahLst/>
              <a:cxnLst/>
              <a:rect l="l" t="t" r="r" b="b"/>
              <a:pathLst>
                <a:path w="549" h="336" extrusionOk="0">
                  <a:moveTo>
                    <a:pt x="281" y="0"/>
                  </a:moveTo>
                  <a:cubicBezTo>
                    <a:pt x="254" y="14"/>
                    <a:pt x="228" y="14"/>
                    <a:pt x="201" y="14"/>
                  </a:cubicBezTo>
                  <a:lnTo>
                    <a:pt x="135" y="14"/>
                  </a:lnTo>
                  <a:cubicBezTo>
                    <a:pt x="54" y="14"/>
                    <a:pt x="1" y="121"/>
                    <a:pt x="67" y="188"/>
                  </a:cubicBezTo>
                  <a:lnTo>
                    <a:pt x="67" y="202"/>
                  </a:lnTo>
                  <a:lnTo>
                    <a:pt x="94" y="241"/>
                  </a:lnTo>
                  <a:lnTo>
                    <a:pt x="81" y="228"/>
                  </a:lnTo>
                  <a:lnTo>
                    <a:pt x="81" y="228"/>
                  </a:lnTo>
                  <a:cubicBezTo>
                    <a:pt x="108" y="268"/>
                    <a:pt x="147" y="282"/>
                    <a:pt x="174" y="309"/>
                  </a:cubicBezTo>
                  <a:cubicBezTo>
                    <a:pt x="228" y="321"/>
                    <a:pt x="268" y="335"/>
                    <a:pt x="308" y="335"/>
                  </a:cubicBezTo>
                  <a:cubicBezTo>
                    <a:pt x="349" y="335"/>
                    <a:pt x="402" y="321"/>
                    <a:pt x="442" y="295"/>
                  </a:cubicBezTo>
                  <a:cubicBezTo>
                    <a:pt x="549" y="255"/>
                    <a:pt x="536" y="81"/>
                    <a:pt x="442" y="41"/>
                  </a:cubicBezTo>
                  <a:cubicBezTo>
                    <a:pt x="402" y="27"/>
                    <a:pt x="349" y="0"/>
                    <a:pt x="295" y="0"/>
                  </a:cubicBezTo>
                  <a:close/>
                </a:path>
              </a:pathLst>
            </a:custGeom>
            <a:solidFill>
              <a:srgbClr val="A2A1A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45" name="Google Shape;2045;p44"/>
            <p:cNvSpPr/>
            <p:nvPr/>
          </p:nvSpPr>
          <p:spPr>
            <a:xfrm>
              <a:off x="3720325" y="4343525"/>
              <a:ext cx="10725" cy="9050"/>
            </a:xfrm>
            <a:custGeom>
              <a:avLst/>
              <a:gdLst/>
              <a:ahLst/>
              <a:cxnLst/>
              <a:rect l="l" t="t" r="r" b="b"/>
              <a:pathLst>
                <a:path w="429" h="362" extrusionOk="0">
                  <a:moveTo>
                    <a:pt x="294" y="0"/>
                  </a:moveTo>
                  <a:cubicBezTo>
                    <a:pt x="254" y="0"/>
                    <a:pt x="214" y="13"/>
                    <a:pt x="173" y="40"/>
                  </a:cubicBezTo>
                  <a:cubicBezTo>
                    <a:pt x="161" y="54"/>
                    <a:pt x="147" y="67"/>
                    <a:pt x="134" y="67"/>
                  </a:cubicBezTo>
                  <a:cubicBezTo>
                    <a:pt x="120" y="80"/>
                    <a:pt x="120" y="84"/>
                    <a:pt x="120" y="84"/>
                  </a:cubicBezTo>
                  <a:cubicBezTo>
                    <a:pt x="120" y="84"/>
                    <a:pt x="120" y="81"/>
                    <a:pt x="107" y="81"/>
                  </a:cubicBezTo>
                  <a:cubicBezTo>
                    <a:pt x="54" y="94"/>
                    <a:pt x="0" y="161"/>
                    <a:pt x="0" y="214"/>
                  </a:cubicBezTo>
                  <a:cubicBezTo>
                    <a:pt x="0" y="295"/>
                    <a:pt x="66" y="361"/>
                    <a:pt x="147" y="361"/>
                  </a:cubicBezTo>
                  <a:cubicBezTo>
                    <a:pt x="268" y="361"/>
                    <a:pt x="428" y="268"/>
                    <a:pt x="414" y="120"/>
                  </a:cubicBezTo>
                  <a:cubicBezTo>
                    <a:pt x="414" y="54"/>
                    <a:pt x="361" y="13"/>
                    <a:pt x="294"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46" name="Google Shape;2046;p44"/>
            <p:cNvSpPr/>
            <p:nvPr/>
          </p:nvSpPr>
          <p:spPr>
            <a:xfrm>
              <a:off x="3716300" y="4330150"/>
              <a:ext cx="10375" cy="8050"/>
            </a:xfrm>
            <a:custGeom>
              <a:avLst/>
              <a:gdLst/>
              <a:ahLst/>
              <a:cxnLst/>
              <a:rect l="l" t="t" r="r" b="b"/>
              <a:pathLst>
                <a:path w="415" h="322" extrusionOk="0">
                  <a:moveTo>
                    <a:pt x="201" y="0"/>
                  </a:moveTo>
                  <a:cubicBezTo>
                    <a:pt x="1" y="0"/>
                    <a:pt x="1" y="321"/>
                    <a:pt x="201" y="321"/>
                  </a:cubicBezTo>
                  <a:cubicBezTo>
                    <a:pt x="415" y="321"/>
                    <a:pt x="415" y="0"/>
                    <a:pt x="201"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47" name="Google Shape;2047;p44"/>
            <p:cNvSpPr/>
            <p:nvPr/>
          </p:nvSpPr>
          <p:spPr>
            <a:xfrm>
              <a:off x="3716625" y="4330825"/>
              <a:ext cx="9375" cy="6700"/>
            </a:xfrm>
            <a:custGeom>
              <a:avLst/>
              <a:gdLst/>
              <a:ahLst/>
              <a:cxnLst/>
              <a:rect l="l" t="t" r="r" b="b"/>
              <a:pathLst>
                <a:path w="375" h="268" extrusionOk="0">
                  <a:moveTo>
                    <a:pt x="188" y="0"/>
                  </a:moveTo>
                  <a:cubicBezTo>
                    <a:pt x="0" y="0"/>
                    <a:pt x="0" y="268"/>
                    <a:pt x="188" y="268"/>
                  </a:cubicBezTo>
                  <a:cubicBezTo>
                    <a:pt x="375" y="268"/>
                    <a:pt x="375" y="0"/>
                    <a:pt x="188"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48" name="Google Shape;2048;p44"/>
            <p:cNvSpPr/>
            <p:nvPr/>
          </p:nvSpPr>
          <p:spPr>
            <a:xfrm>
              <a:off x="3708600" y="4371025"/>
              <a:ext cx="15400" cy="7200"/>
            </a:xfrm>
            <a:custGeom>
              <a:avLst/>
              <a:gdLst/>
              <a:ahLst/>
              <a:cxnLst/>
              <a:rect l="l" t="t" r="r" b="b"/>
              <a:pathLst>
                <a:path w="616" h="288" extrusionOk="0">
                  <a:moveTo>
                    <a:pt x="334" y="0"/>
                  </a:moveTo>
                  <a:cubicBezTo>
                    <a:pt x="287" y="0"/>
                    <a:pt x="238" y="5"/>
                    <a:pt x="188" y="10"/>
                  </a:cubicBezTo>
                  <a:cubicBezTo>
                    <a:pt x="0" y="24"/>
                    <a:pt x="0" y="265"/>
                    <a:pt x="188" y="278"/>
                  </a:cubicBezTo>
                  <a:cubicBezTo>
                    <a:pt x="238" y="283"/>
                    <a:pt x="287" y="288"/>
                    <a:pt x="333" y="288"/>
                  </a:cubicBezTo>
                  <a:cubicBezTo>
                    <a:pt x="411" y="288"/>
                    <a:pt x="483" y="274"/>
                    <a:pt x="549" y="224"/>
                  </a:cubicBezTo>
                  <a:cubicBezTo>
                    <a:pt x="616" y="185"/>
                    <a:pt x="616" y="104"/>
                    <a:pt x="549" y="64"/>
                  </a:cubicBezTo>
                  <a:cubicBezTo>
                    <a:pt x="483" y="14"/>
                    <a:pt x="411" y="0"/>
                    <a:pt x="334"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49" name="Google Shape;2049;p44"/>
            <p:cNvSpPr/>
            <p:nvPr/>
          </p:nvSpPr>
          <p:spPr>
            <a:xfrm>
              <a:off x="3664325" y="4269500"/>
              <a:ext cx="13200" cy="10650"/>
            </a:xfrm>
            <a:custGeom>
              <a:avLst/>
              <a:gdLst/>
              <a:ahLst/>
              <a:cxnLst/>
              <a:rect l="l" t="t" r="r" b="b"/>
              <a:pathLst>
                <a:path w="528" h="426" extrusionOk="0">
                  <a:moveTo>
                    <a:pt x="334" y="1"/>
                  </a:moveTo>
                  <a:cubicBezTo>
                    <a:pt x="270" y="1"/>
                    <a:pt x="202" y="31"/>
                    <a:pt x="153" y="72"/>
                  </a:cubicBezTo>
                  <a:cubicBezTo>
                    <a:pt x="86" y="126"/>
                    <a:pt x="46" y="206"/>
                    <a:pt x="20" y="286"/>
                  </a:cubicBezTo>
                  <a:cubicBezTo>
                    <a:pt x="0" y="363"/>
                    <a:pt x="64" y="426"/>
                    <a:pt x="125" y="426"/>
                  </a:cubicBezTo>
                  <a:cubicBezTo>
                    <a:pt x="150" y="426"/>
                    <a:pt x="174" y="416"/>
                    <a:pt x="193" y="393"/>
                  </a:cubicBezTo>
                  <a:cubicBezTo>
                    <a:pt x="246" y="340"/>
                    <a:pt x="300" y="326"/>
                    <a:pt x="367" y="286"/>
                  </a:cubicBezTo>
                  <a:cubicBezTo>
                    <a:pt x="434" y="233"/>
                    <a:pt x="528" y="126"/>
                    <a:pt x="448" y="45"/>
                  </a:cubicBezTo>
                  <a:cubicBezTo>
                    <a:pt x="416" y="14"/>
                    <a:pt x="376" y="1"/>
                    <a:pt x="334"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50" name="Google Shape;2050;p44"/>
            <p:cNvSpPr/>
            <p:nvPr/>
          </p:nvSpPr>
          <p:spPr>
            <a:xfrm>
              <a:off x="3680450" y="4274200"/>
              <a:ext cx="9450" cy="6875"/>
            </a:xfrm>
            <a:custGeom>
              <a:avLst/>
              <a:gdLst/>
              <a:ahLst/>
              <a:cxnLst/>
              <a:rect l="l" t="t" r="r" b="b"/>
              <a:pathLst>
                <a:path w="378" h="275" extrusionOk="0">
                  <a:moveTo>
                    <a:pt x="278" y="1"/>
                  </a:moveTo>
                  <a:cubicBezTo>
                    <a:pt x="271" y="1"/>
                    <a:pt x="264" y="2"/>
                    <a:pt x="257" y="4"/>
                  </a:cubicBezTo>
                  <a:lnTo>
                    <a:pt x="177" y="45"/>
                  </a:lnTo>
                  <a:lnTo>
                    <a:pt x="163" y="58"/>
                  </a:lnTo>
                  <a:cubicBezTo>
                    <a:pt x="150" y="47"/>
                    <a:pt x="134" y="42"/>
                    <a:pt x="119" y="42"/>
                  </a:cubicBezTo>
                  <a:cubicBezTo>
                    <a:pt x="60" y="42"/>
                    <a:pt x="1" y="115"/>
                    <a:pt x="43" y="178"/>
                  </a:cubicBezTo>
                  <a:cubicBezTo>
                    <a:pt x="90" y="236"/>
                    <a:pt x="126" y="274"/>
                    <a:pt x="196" y="274"/>
                  </a:cubicBezTo>
                  <a:cubicBezTo>
                    <a:pt x="207" y="274"/>
                    <a:pt x="218" y="273"/>
                    <a:pt x="231" y="272"/>
                  </a:cubicBezTo>
                  <a:cubicBezTo>
                    <a:pt x="338" y="259"/>
                    <a:pt x="377" y="165"/>
                    <a:pt x="364" y="71"/>
                  </a:cubicBezTo>
                  <a:cubicBezTo>
                    <a:pt x="353" y="27"/>
                    <a:pt x="314" y="1"/>
                    <a:pt x="278"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51" name="Google Shape;2051;p44"/>
            <p:cNvSpPr/>
            <p:nvPr/>
          </p:nvSpPr>
          <p:spPr>
            <a:xfrm>
              <a:off x="3771850" y="4224000"/>
              <a:ext cx="9000" cy="8300"/>
            </a:xfrm>
            <a:custGeom>
              <a:avLst/>
              <a:gdLst/>
              <a:ahLst/>
              <a:cxnLst/>
              <a:rect l="l" t="t" r="r" b="b"/>
              <a:pathLst>
                <a:path w="360" h="332" extrusionOk="0">
                  <a:moveTo>
                    <a:pt x="244" y="1"/>
                  </a:moveTo>
                  <a:cubicBezTo>
                    <a:pt x="233" y="1"/>
                    <a:pt x="223" y="2"/>
                    <a:pt x="213" y="6"/>
                  </a:cubicBezTo>
                  <a:cubicBezTo>
                    <a:pt x="159" y="6"/>
                    <a:pt x="119" y="32"/>
                    <a:pt x="106" y="73"/>
                  </a:cubicBezTo>
                  <a:lnTo>
                    <a:pt x="92" y="73"/>
                  </a:lnTo>
                  <a:cubicBezTo>
                    <a:pt x="87" y="71"/>
                    <a:pt x="81" y="70"/>
                    <a:pt x="76" y="70"/>
                  </a:cubicBezTo>
                  <a:cubicBezTo>
                    <a:pt x="39" y="70"/>
                    <a:pt x="1" y="108"/>
                    <a:pt x="12" y="166"/>
                  </a:cubicBezTo>
                  <a:cubicBezTo>
                    <a:pt x="12" y="193"/>
                    <a:pt x="26" y="233"/>
                    <a:pt x="39" y="260"/>
                  </a:cubicBezTo>
                  <a:cubicBezTo>
                    <a:pt x="70" y="312"/>
                    <a:pt x="117" y="331"/>
                    <a:pt x="161" y="331"/>
                  </a:cubicBezTo>
                  <a:cubicBezTo>
                    <a:pt x="174" y="331"/>
                    <a:pt x="187" y="330"/>
                    <a:pt x="199" y="327"/>
                  </a:cubicBezTo>
                  <a:cubicBezTo>
                    <a:pt x="266" y="314"/>
                    <a:pt x="293" y="273"/>
                    <a:pt x="333" y="220"/>
                  </a:cubicBezTo>
                  <a:cubicBezTo>
                    <a:pt x="360" y="166"/>
                    <a:pt x="360" y="113"/>
                    <a:pt x="333" y="46"/>
                  </a:cubicBezTo>
                  <a:cubicBezTo>
                    <a:pt x="313" y="16"/>
                    <a:pt x="277" y="1"/>
                    <a:pt x="244"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52" name="Google Shape;2052;p44"/>
            <p:cNvSpPr/>
            <p:nvPr/>
          </p:nvSpPr>
          <p:spPr>
            <a:xfrm>
              <a:off x="3800250" y="4228175"/>
              <a:ext cx="11375" cy="9425"/>
            </a:xfrm>
            <a:custGeom>
              <a:avLst/>
              <a:gdLst/>
              <a:ahLst/>
              <a:cxnLst/>
              <a:rect l="l" t="t" r="r" b="b"/>
              <a:pathLst>
                <a:path w="455" h="377" extrusionOk="0">
                  <a:moveTo>
                    <a:pt x="193" y="1"/>
                  </a:moveTo>
                  <a:cubicBezTo>
                    <a:pt x="91" y="1"/>
                    <a:pt x="0" y="136"/>
                    <a:pt x="94" y="240"/>
                  </a:cubicBezTo>
                  <a:lnTo>
                    <a:pt x="133" y="281"/>
                  </a:lnTo>
                  <a:lnTo>
                    <a:pt x="147" y="293"/>
                  </a:lnTo>
                  <a:lnTo>
                    <a:pt x="160" y="307"/>
                  </a:lnTo>
                  <a:cubicBezTo>
                    <a:pt x="183" y="353"/>
                    <a:pt x="232" y="377"/>
                    <a:pt x="282" y="377"/>
                  </a:cubicBezTo>
                  <a:cubicBezTo>
                    <a:pt x="320" y="377"/>
                    <a:pt x="359" y="363"/>
                    <a:pt x="388" y="334"/>
                  </a:cubicBezTo>
                  <a:cubicBezTo>
                    <a:pt x="454" y="267"/>
                    <a:pt x="441" y="147"/>
                    <a:pt x="361" y="106"/>
                  </a:cubicBezTo>
                  <a:lnTo>
                    <a:pt x="361" y="106"/>
                  </a:lnTo>
                  <a:cubicBezTo>
                    <a:pt x="364" y="109"/>
                    <a:pt x="365" y="110"/>
                    <a:pt x="364" y="110"/>
                  </a:cubicBezTo>
                  <a:cubicBezTo>
                    <a:pt x="364" y="110"/>
                    <a:pt x="345" y="93"/>
                    <a:pt x="334" y="93"/>
                  </a:cubicBezTo>
                  <a:cubicBezTo>
                    <a:pt x="320" y="66"/>
                    <a:pt x="308" y="53"/>
                    <a:pt x="281" y="40"/>
                  </a:cubicBezTo>
                  <a:cubicBezTo>
                    <a:pt x="254" y="12"/>
                    <a:pt x="223" y="1"/>
                    <a:pt x="193"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53" name="Google Shape;2053;p44"/>
            <p:cNvSpPr/>
            <p:nvPr/>
          </p:nvSpPr>
          <p:spPr>
            <a:xfrm>
              <a:off x="3782900" y="4210725"/>
              <a:ext cx="19000" cy="9150"/>
            </a:xfrm>
            <a:custGeom>
              <a:avLst/>
              <a:gdLst/>
              <a:ahLst/>
              <a:cxnLst/>
              <a:rect l="l" t="t" r="r" b="b"/>
              <a:pathLst>
                <a:path w="760" h="366" extrusionOk="0">
                  <a:moveTo>
                    <a:pt x="615" y="1"/>
                  </a:moveTo>
                  <a:cubicBezTo>
                    <a:pt x="610" y="1"/>
                    <a:pt x="605" y="1"/>
                    <a:pt x="600" y="2"/>
                  </a:cubicBezTo>
                  <a:cubicBezTo>
                    <a:pt x="533" y="15"/>
                    <a:pt x="479" y="42"/>
                    <a:pt x="413" y="55"/>
                  </a:cubicBezTo>
                  <a:cubicBezTo>
                    <a:pt x="397" y="63"/>
                    <a:pt x="381" y="66"/>
                    <a:pt x="363" y="66"/>
                  </a:cubicBezTo>
                  <a:cubicBezTo>
                    <a:pt x="321" y="66"/>
                    <a:pt x="276" y="47"/>
                    <a:pt x="239" y="28"/>
                  </a:cubicBezTo>
                  <a:cubicBezTo>
                    <a:pt x="223" y="20"/>
                    <a:pt x="206" y="17"/>
                    <a:pt x="190" y="17"/>
                  </a:cubicBezTo>
                  <a:cubicBezTo>
                    <a:pt x="94" y="17"/>
                    <a:pt x="1" y="136"/>
                    <a:pt x="92" y="216"/>
                  </a:cubicBezTo>
                  <a:cubicBezTo>
                    <a:pt x="185" y="296"/>
                    <a:pt x="279" y="349"/>
                    <a:pt x="399" y="363"/>
                  </a:cubicBezTo>
                  <a:cubicBezTo>
                    <a:pt x="414" y="365"/>
                    <a:pt x="429" y="366"/>
                    <a:pt x="444" y="366"/>
                  </a:cubicBezTo>
                  <a:cubicBezTo>
                    <a:pt x="554" y="366"/>
                    <a:pt x="673" y="324"/>
                    <a:pt x="720" y="229"/>
                  </a:cubicBezTo>
                  <a:cubicBezTo>
                    <a:pt x="759" y="139"/>
                    <a:pt x="723" y="1"/>
                    <a:pt x="615"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54" name="Google Shape;2054;p44"/>
            <p:cNvSpPr/>
            <p:nvPr/>
          </p:nvSpPr>
          <p:spPr>
            <a:xfrm>
              <a:off x="3827325" y="4199725"/>
              <a:ext cx="15050" cy="9700"/>
            </a:xfrm>
            <a:custGeom>
              <a:avLst/>
              <a:gdLst/>
              <a:ahLst/>
              <a:cxnLst/>
              <a:rect l="l" t="t" r="r" b="b"/>
              <a:pathLst>
                <a:path w="602" h="388" extrusionOk="0">
                  <a:moveTo>
                    <a:pt x="509" y="1"/>
                  </a:moveTo>
                  <a:cubicBezTo>
                    <a:pt x="388" y="1"/>
                    <a:pt x="295" y="108"/>
                    <a:pt x="188" y="108"/>
                  </a:cubicBezTo>
                  <a:cubicBezTo>
                    <a:pt x="0" y="120"/>
                    <a:pt x="0" y="388"/>
                    <a:pt x="188" y="388"/>
                  </a:cubicBezTo>
                  <a:cubicBezTo>
                    <a:pt x="361" y="388"/>
                    <a:pt x="589" y="281"/>
                    <a:pt x="602" y="94"/>
                  </a:cubicBezTo>
                  <a:cubicBezTo>
                    <a:pt x="602" y="40"/>
                    <a:pt x="562" y="1"/>
                    <a:pt x="509" y="1"/>
                  </a:cubicBezTo>
                  <a:close/>
                </a:path>
              </a:pathLst>
            </a:custGeom>
            <a:solidFill>
              <a:srgbClr val="C1B8C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55" name="Google Shape;2055;p44"/>
            <p:cNvSpPr/>
            <p:nvPr/>
          </p:nvSpPr>
          <p:spPr>
            <a:xfrm>
              <a:off x="3847700" y="4185025"/>
              <a:ext cx="9075" cy="7025"/>
            </a:xfrm>
            <a:custGeom>
              <a:avLst/>
              <a:gdLst/>
              <a:ahLst/>
              <a:cxnLst/>
              <a:rect l="l" t="t" r="r" b="b"/>
              <a:pathLst>
                <a:path w="363" h="281" extrusionOk="0">
                  <a:moveTo>
                    <a:pt x="175" y="0"/>
                  </a:moveTo>
                  <a:cubicBezTo>
                    <a:pt x="1" y="0"/>
                    <a:pt x="1" y="280"/>
                    <a:pt x="175" y="280"/>
                  </a:cubicBezTo>
                  <a:cubicBezTo>
                    <a:pt x="363" y="280"/>
                    <a:pt x="363" y="0"/>
                    <a:pt x="175" y="0"/>
                  </a:cubicBezTo>
                  <a:close/>
                </a:path>
              </a:pathLst>
            </a:custGeom>
            <a:solidFill>
              <a:srgbClr val="C1B8C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56" name="Google Shape;2056;p44"/>
            <p:cNvSpPr/>
            <p:nvPr/>
          </p:nvSpPr>
          <p:spPr>
            <a:xfrm>
              <a:off x="3798225" y="4158850"/>
              <a:ext cx="7725" cy="6650"/>
            </a:xfrm>
            <a:custGeom>
              <a:avLst/>
              <a:gdLst/>
              <a:ahLst/>
              <a:cxnLst/>
              <a:rect l="l" t="t" r="r" b="b"/>
              <a:pathLst>
                <a:path w="309" h="266" extrusionOk="0">
                  <a:moveTo>
                    <a:pt x="119" y="0"/>
                  </a:moveTo>
                  <a:cubicBezTo>
                    <a:pt x="69" y="0"/>
                    <a:pt x="12" y="30"/>
                    <a:pt x="0" y="97"/>
                  </a:cubicBezTo>
                  <a:cubicBezTo>
                    <a:pt x="0" y="164"/>
                    <a:pt x="27" y="218"/>
                    <a:pt x="80" y="244"/>
                  </a:cubicBezTo>
                  <a:cubicBezTo>
                    <a:pt x="106" y="259"/>
                    <a:pt x="133" y="266"/>
                    <a:pt x="159" y="266"/>
                  </a:cubicBezTo>
                  <a:cubicBezTo>
                    <a:pt x="227" y="266"/>
                    <a:pt x="289" y="219"/>
                    <a:pt x="308" y="150"/>
                  </a:cubicBezTo>
                  <a:cubicBezTo>
                    <a:pt x="308" y="97"/>
                    <a:pt x="294" y="30"/>
                    <a:pt x="228" y="17"/>
                  </a:cubicBezTo>
                  <a:cubicBezTo>
                    <a:pt x="201" y="17"/>
                    <a:pt x="175" y="4"/>
                    <a:pt x="148" y="4"/>
                  </a:cubicBezTo>
                  <a:cubicBezTo>
                    <a:pt x="139" y="1"/>
                    <a:pt x="129" y="0"/>
                    <a:pt x="119"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57" name="Google Shape;2057;p44"/>
            <p:cNvSpPr/>
            <p:nvPr/>
          </p:nvSpPr>
          <p:spPr>
            <a:xfrm>
              <a:off x="3745150" y="4306750"/>
              <a:ext cx="12650" cy="7150"/>
            </a:xfrm>
            <a:custGeom>
              <a:avLst/>
              <a:gdLst/>
              <a:ahLst/>
              <a:cxnLst/>
              <a:rect l="l" t="t" r="r" b="b"/>
              <a:pathLst>
                <a:path w="506" h="286" extrusionOk="0">
                  <a:moveTo>
                    <a:pt x="284" y="0"/>
                  </a:moveTo>
                  <a:cubicBezTo>
                    <a:pt x="256" y="0"/>
                    <a:pt x="227" y="4"/>
                    <a:pt x="197" y="13"/>
                  </a:cubicBezTo>
                  <a:cubicBezTo>
                    <a:pt x="131" y="40"/>
                    <a:pt x="90" y="93"/>
                    <a:pt x="36" y="147"/>
                  </a:cubicBezTo>
                  <a:cubicBezTo>
                    <a:pt x="1" y="171"/>
                    <a:pt x="30" y="229"/>
                    <a:pt x="76" y="229"/>
                  </a:cubicBezTo>
                  <a:cubicBezTo>
                    <a:pt x="80" y="229"/>
                    <a:pt x="85" y="228"/>
                    <a:pt x="90" y="227"/>
                  </a:cubicBezTo>
                  <a:cubicBezTo>
                    <a:pt x="131" y="227"/>
                    <a:pt x="143" y="241"/>
                    <a:pt x="184" y="254"/>
                  </a:cubicBezTo>
                  <a:cubicBezTo>
                    <a:pt x="233" y="273"/>
                    <a:pt x="282" y="286"/>
                    <a:pt x="330" y="286"/>
                  </a:cubicBezTo>
                  <a:cubicBezTo>
                    <a:pt x="348" y="286"/>
                    <a:pt x="366" y="284"/>
                    <a:pt x="384" y="280"/>
                  </a:cubicBezTo>
                  <a:cubicBezTo>
                    <a:pt x="478" y="254"/>
                    <a:pt x="505" y="134"/>
                    <a:pt x="438" y="66"/>
                  </a:cubicBezTo>
                  <a:cubicBezTo>
                    <a:pt x="401" y="21"/>
                    <a:pt x="346" y="0"/>
                    <a:pt x="284"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58" name="Google Shape;2058;p44"/>
            <p:cNvSpPr/>
            <p:nvPr/>
          </p:nvSpPr>
          <p:spPr>
            <a:xfrm>
              <a:off x="3757425" y="4324700"/>
              <a:ext cx="8925" cy="7800"/>
            </a:xfrm>
            <a:custGeom>
              <a:avLst/>
              <a:gdLst/>
              <a:ahLst/>
              <a:cxnLst/>
              <a:rect l="l" t="t" r="r" b="b"/>
              <a:pathLst>
                <a:path w="357" h="312" extrusionOk="0">
                  <a:moveTo>
                    <a:pt x="220" y="0"/>
                  </a:moveTo>
                  <a:cubicBezTo>
                    <a:pt x="180" y="0"/>
                    <a:pt x="141" y="18"/>
                    <a:pt x="121" y="58"/>
                  </a:cubicBezTo>
                  <a:cubicBezTo>
                    <a:pt x="107" y="85"/>
                    <a:pt x="94" y="97"/>
                    <a:pt x="94" y="124"/>
                  </a:cubicBezTo>
                  <a:lnTo>
                    <a:pt x="81" y="124"/>
                  </a:lnTo>
                  <a:cubicBezTo>
                    <a:pt x="14" y="165"/>
                    <a:pt x="0" y="299"/>
                    <a:pt x="94" y="311"/>
                  </a:cubicBezTo>
                  <a:cubicBezTo>
                    <a:pt x="148" y="311"/>
                    <a:pt x="188" y="311"/>
                    <a:pt x="255" y="285"/>
                  </a:cubicBezTo>
                  <a:cubicBezTo>
                    <a:pt x="321" y="258"/>
                    <a:pt x="348" y="192"/>
                    <a:pt x="348" y="124"/>
                  </a:cubicBezTo>
                  <a:cubicBezTo>
                    <a:pt x="357" y="49"/>
                    <a:pt x="287" y="0"/>
                    <a:pt x="220"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59" name="Google Shape;2059;p44"/>
            <p:cNvSpPr/>
            <p:nvPr/>
          </p:nvSpPr>
          <p:spPr>
            <a:xfrm>
              <a:off x="3814625" y="4350525"/>
              <a:ext cx="10375" cy="8050"/>
            </a:xfrm>
            <a:custGeom>
              <a:avLst/>
              <a:gdLst/>
              <a:ahLst/>
              <a:cxnLst/>
              <a:rect l="l" t="t" r="r" b="b"/>
              <a:pathLst>
                <a:path w="415" h="322" extrusionOk="0">
                  <a:moveTo>
                    <a:pt x="214" y="1"/>
                  </a:moveTo>
                  <a:cubicBezTo>
                    <a:pt x="0" y="1"/>
                    <a:pt x="0" y="322"/>
                    <a:pt x="214" y="322"/>
                  </a:cubicBezTo>
                  <a:cubicBezTo>
                    <a:pt x="414" y="322"/>
                    <a:pt x="414" y="1"/>
                    <a:pt x="214" y="1"/>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60" name="Google Shape;2060;p44"/>
            <p:cNvSpPr/>
            <p:nvPr/>
          </p:nvSpPr>
          <p:spPr>
            <a:xfrm>
              <a:off x="3879150" y="4312425"/>
              <a:ext cx="14400" cy="8350"/>
            </a:xfrm>
            <a:custGeom>
              <a:avLst/>
              <a:gdLst/>
              <a:ahLst/>
              <a:cxnLst/>
              <a:rect l="l" t="t" r="r" b="b"/>
              <a:pathLst>
                <a:path w="576" h="334" extrusionOk="0">
                  <a:moveTo>
                    <a:pt x="327" y="1"/>
                  </a:moveTo>
                  <a:cubicBezTo>
                    <a:pt x="295" y="1"/>
                    <a:pt x="262" y="5"/>
                    <a:pt x="228" y="14"/>
                  </a:cubicBezTo>
                  <a:cubicBezTo>
                    <a:pt x="214" y="27"/>
                    <a:pt x="201" y="27"/>
                    <a:pt x="187" y="41"/>
                  </a:cubicBezTo>
                  <a:lnTo>
                    <a:pt x="161" y="41"/>
                  </a:lnTo>
                  <a:cubicBezTo>
                    <a:pt x="0" y="53"/>
                    <a:pt x="0" y="281"/>
                    <a:pt x="161" y="294"/>
                  </a:cubicBezTo>
                  <a:lnTo>
                    <a:pt x="187" y="294"/>
                  </a:lnTo>
                  <a:cubicBezTo>
                    <a:pt x="201" y="308"/>
                    <a:pt x="214" y="308"/>
                    <a:pt x="228" y="321"/>
                  </a:cubicBezTo>
                  <a:cubicBezTo>
                    <a:pt x="262" y="329"/>
                    <a:pt x="295" y="334"/>
                    <a:pt x="327" y="334"/>
                  </a:cubicBezTo>
                  <a:cubicBezTo>
                    <a:pt x="395" y="334"/>
                    <a:pt x="458" y="313"/>
                    <a:pt x="522" y="267"/>
                  </a:cubicBezTo>
                  <a:cubicBezTo>
                    <a:pt x="576" y="228"/>
                    <a:pt x="576" y="107"/>
                    <a:pt x="522" y="67"/>
                  </a:cubicBezTo>
                  <a:cubicBezTo>
                    <a:pt x="458" y="21"/>
                    <a:pt x="395" y="1"/>
                    <a:pt x="327"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61" name="Google Shape;2061;p44"/>
            <p:cNvSpPr/>
            <p:nvPr/>
          </p:nvSpPr>
          <p:spPr>
            <a:xfrm>
              <a:off x="3907225" y="4310675"/>
              <a:ext cx="9750" cy="6525"/>
            </a:xfrm>
            <a:custGeom>
              <a:avLst/>
              <a:gdLst/>
              <a:ahLst/>
              <a:cxnLst/>
              <a:rect l="l" t="t" r="r" b="b"/>
              <a:pathLst>
                <a:path w="390" h="261" extrusionOk="0">
                  <a:moveTo>
                    <a:pt x="221" y="0"/>
                  </a:moveTo>
                  <a:cubicBezTo>
                    <a:pt x="169" y="0"/>
                    <a:pt x="116" y="19"/>
                    <a:pt x="68" y="43"/>
                  </a:cubicBezTo>
                  <a:cubicBezTo>
                    <a:pt x="1" y="70"/>
                    <a:pt x="1" y="177"/>
                    <a:pt x="68" y="218"/>
                  </a:cubicBezTo>
                  <a:cubicBezTo>
                    <a:pt x="116" y="241"/>
                    <a:pt x="169" y="260"/>
                    <a:pt x="221" y="260"/>
                  </a:cubicBezTo>
                  <a:cubicBezTo>
                    <a:pt x="255" y="260"/>
                    <a:pt x="290" y="252"/>
                    <a:pt x="322" y="230"/>
                  </a:cubicBezTo>
                  <a:cubicBezTo>
                    <a:pt x="389" y="177"/>
                    <a:pt x="389" y="84"/>
                    <a:pt x="322" y="30"/>
                  </a:cubicBezTo>
                  <a:cubicBezTo>
                    <a:pt x="290" y="9"/>
                    <a:pt x="255" y="0"/>
                    <a:pt x="221"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62" name="Google Shape;2062;p44"/>
            <p:cNvSpPr/>
            <p:nvPr/>
          </p:nvSpPr>
          <p:spPr>
            <a:xfrm>
              <a:off x="3929650" y="4185300"/>
              <a:ext cx="8050" cy="9050"/>
            </a:xfrm>
            <a:custGeom>
              <a:avLst/>
              <a:gdLst/>
              <a:ahLst/>
              <a:cxnLst/>
              <a:rect l="l" t="t" r="r" b="b"/>
              <a:pathLst>
                <a:path w="322" h="362" extrusionOk="0">
                  <a:moveTo>
                    <a:pt x="145" y="1"/>
                  </a:moveTo>
                  <a:cubicBezTo>
                    <a:pt x="86" y="1"/>
                    <a:pt x="27" y="41"/>
                    <a:pt x="13" y="123"/>
                  </a:cubicBezTo>
                  <a:lnTo>
                    <a:pt x="13" y="136"/>
                  </a:lnTo>
                  <a:cubicBezTo>
                    <a:pt x="1" y="162"/>
                    <a:pt x="1" y="189"/>
                    <a:pt x="1" y="203"/>
                  </a:cubicBezTo>
                  <a:lnTo>
                    <a:pt x="1" y="216"/>
                  </a:lnTo>
                  <a:cubicBezTo>
                    <a:pt x="1" y="283"/>
                    <a:pt x="40" y="337"/>
                    <a:pt x="108" y="350"/>
                  </a:cubicBezTo>
                  <a:cubicBezTo>
                    <a:pt x="127" y="358"/>
                    <a:pt x="145" y="362"/>
                    <a:pt x="162" y="362"/>
                  </a:cubicBezTo>
                  <a:cubicBezTo>
                    <a:pt x="227" y="362"/>
                    <a:pt x="274" y="306"/>
                    <a:pt x="295" y="243"/>
                  </a:cubicBezTo>
                  <a:cubicBezTo>
                    <a:pt x="322" y="203"/>
                    <a:pt x="295" y="150"/>
                    <a:pt x="268" y="109"/>
                  </a:cubicBezTo>
                  <a:cubicBezTo>
                    <a:pt x="255" y="37"/>
                    <a:pt x="200" y="1"/>
                    <a:pt x="145" y="1"/>
                  </a:cubicBezTo>
                  <a:close/>
                </a:path>
              </a:pathLst>
            </a:custGeom>
            <a:solidFill>
              <a:srgbClr val="C1B8C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63" name="Google Shape;2063;p44"/>
            <p:cNvSpPr/>
            <p:nvPr/>
          </p:nvSpPr>
          <p:spPr>
            <a:xfrm>
              <a:off x="3938675" y="4201300"/>
              <a:ext cx="12725" cy="9000"/>
            </a:xfrm>
            <a:custGeom>
              <a:avLst/>
              <a:gdLst/>
              <a:ahLst/>
              <a:cxnLst/>
              <a:rect l="l" t="t" r="r" b="b"/>
              <a:pathLst>
                <a:path w="509" h="360" extrusionOk="0">
                  <a:moveTo>
                    <a:pt x="363" y="1"/>
                  </a:moveTo>
                  <a:cubicBezTo>
                    <a:pt x="353" y="1"/>
                    <a:pt x="344" y="2"/>
                    <a:pt x="335" y="4"/>
                  </a:cubicBezTo>
                  <a:cubicBezTo>
                    <a:pt x="282" y="18"/>
                    <a:pt x="228" y="57"/>
                    <a:pt x="201" y="84"/>
                  </a:cubicBezTo>
                  <a:cubicBezTo>
                    <a:pt x="187" y="98"/>
                    <a:pt x="175" y="98"/>
                    <a:pt x="148" y="111"/>
                  </a:cubicBezTo>
                  <a:lnTo>
                    <a:pt x="134" y="125"/>
                  </a:lnTo>
                  <a:lnTo>
                    <a:pt x="121" y="125"/>
                  </a:lnTo>
                  <a:cubicBezTo>
                    <a:pt x="14" y="152"/>
                    <a:pt x="0" y="339"/>
                    <a:pt x="121" y="352"/>
                  </a:cubicBezTo>
                  <a:cubicBezTo>
                    <a:pt x="145" y="357"/>
                    <a:pt x="171" y="360"/>
                    <a:pt x="198" y="360"/>
                  </a:cubicBezTo>
                  <a:cubicBezTo>
                    <a:pt x="310" y="360"/>
                    <a:pt x="439" y="315"/>
                    <a:pt x="482" y="218"/>
                  </a:cubicBezTo>
                  <a:cubicBezTo>
                    <a:pt x="509" y="164"/>
                    <a:pt x="509" y="125"/>
                    <a:pt x="482" y="71"/>
                  </a:cubicBezTo>
                  <a:cubicBezTo>
                    <a:pt x="459" y="27"/>
                    <a:pt x="410" y="1"/>
                    <a:pt x="363"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64" name="Google Shape;2064;p44"/>
            <p:cNvSpPr/>
            <p:nvPr/>
          </p:nvSpPr>
          <p:spPr>
            <a:xfrm>
              <a:off x="3940350" y="4170600"/>
              <a:ext cx="9675" cy="7800"/>
            </a:xfrm>
            <a:custGeom>
              <a:avLst/>
              <a:gdLst/>
              <a:ahLst/>
              <a:cxnLst/>
              <a:rect l="l" t="t" r="r" b="b"/>
              <a:pathLst>
                <a:path w="387" h="312" extrusionOk="0">
                  <a:moveTo>
                    <a:pt x="223" y="0"/>
                  </a:moveTo>
                  <a:cubicBezTo>
                    <a:pt x="216" y="0"/>
                    <a:pt x="208" y="0"/>
                    <a:pt x="201" y="1"/>
                  </a:cubicBezTo>
                  <a:cubicBezTo>
                    <a:pt x="188" y="15"/>
                    <a:pt x="161" y="15"/>
                    <a:pt x="147" y="28"/>
                  </a:cubicBezTo>
                  <a:cubicBezTo>
                    <a:pt x="67" y="42"/>
                    <a:pt x="1" y="96"/>
                    <a:pt x="1" y="176"/>
                  </a:cubicBezTo>
                  <a:cubicBezTo>
                    <a:pt x="1" y="256"/>
                    <a:pt x="67" y="310"/>
                    <a:pt x="147" y="310"/>
                  </a:cubicBezTo>
                  <a:cubicBezTo>
                    <a:pt x="156" y="311"/>
                    <a:pt x="166" y="311"/>
                    <a:pt x="175" y="311"/>
                  </a:cubicBezTo>
                  <a:cubicBezTo>
                    <a:pt x="261" y="311"/>
                    <a:pt x="350" y="258"/>
                    <a:pt x="361" y="162"/>
                  </a:cubicBezTo>
                  <a:cubicBezTo>
                    <a:pt x="386" y="75"/>
                    <a:pt x="319" y="0"/>
                    <a:pt x="223" y="0"/>
                  </a:cubicBezTo>
                  <a:close/>
                </a:path>
              </a:pathLst>
            </a:custGeom>
            <a:solidFill>
              <a:srgbClr val="C1B8C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65" name="Google Shape;2065;p44"/>
            <p:cNvSpPr/>
            <p:nvPr/>
          </p:nvSpPr>
          <p:spPr>
            <a:xfrm>
              <a:off x="4019275" y="4016475"/>
              <a:ext cx="13050" cy="10725"/>
            </a:xfrm>
            <a:custGeom>
              <a:avLst/>
              <a:gdLst/>
              <a:ahLst/>
              <a:cxnLst/>
              <a:rect l="l" t="t" r="r" b="b"/>
              <a:pathLst>
                <a:path w="522" h="429" extrusionOk="0">
                  <a:moveTo>
                    <a:pt x="0" y="0"/>
                  </a:moveTo>
                  <a:lnTo>
                    <a:pt x="0" y="428"/>
                  </a:lnTo>
                  <a:lnTo>
                    <a:pt x="522" y="428"/>
                  </a:lnTo>
                  <a:lnTo>
                    <a:pt x="522" y="0"/>
                  </a:lnTo>
                  <a:close/>
                </a:path>
              </a:pathLst>
            </a:custGeom>
            <a:solidFill>
              <a:srgbClr val="A2A1A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66" name="Google Shape;2066;p44"/>
            <p:cNvSpPr/>
            <p:nvPr/>
          </p:nvSpPr>
          <p:spPr>
            <a:xfrm>
              <a:off x="4021950" y="4026825"/>
              <a:ext cx="350" cy="25"/>
            </a:xfrm>
            <a:custGeom>
              <a:avLst/>
              <a:gdLst/>
              <a:ahLst/>
              <a:cxnLst/>
              <a:rect l="l" t="t" r="r" b="b"/>
              <a:pathLst>
                <a:path w="14" h="1" extrusionOk="0">
                  <a:moveTo>
                    <a:pt x="0" y="1"/>
                  </a:moveTo>
                  <a:lnTo>
                    <a:pt x="0" y="1"/>
                  </a:lnTo>
                  <a:lnTo>
                    <a:pt x="13" y="1"/>
                  </a:lnTo>
                  <a:close/>
                </a:path>
              </a:pathLst>
            </a:custGeom>
            <a:solidFill>
              <a:srgbClr val="A2A1A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67" name="Google Shape;2067;p44"/>
            <p:cNvSpPr/>
            <p:nvPr/>
          </p:nvSpPr>
          <p:spPr>
            <a:xfrm>
              <a:off x="3858750" y="4228500"/>
              <a:ext cx="11100" cy="8775"/>
            </a:xfrm>
            <a:custGeom>
              <a:avLst/>
              <a:gdLst/>
              <a:ahLst/>
              <a:cxnLst/>
              <a:rect l="l" t="t" r="r" b="b"/>
              <a:pathLst>
                <a:path w="444" h="351" extrusionOk="0">
                  <a:moveTo>
                    <a:pt x="266" y="1"/>
                  </a:moveTo>
                  <a:cubicBezTo>
                    <a:pt x="239" y="1"/>
                    <a:pt x="212" y="9"/>
                    <a:pt x="188" y="27"/>
                  </a:cubicBezTo>
                  <a:cubicBezTo>
                    <a:pt x="174" y="40"/>
                    <a:pt x="147" y="53"/>
                    <a:pt x="135" y="66"/>
                  </a:cubicBezTo>
                  <a:lnTo>
                    <a:pt x="121" y="80"/>
                  </a:lnTo>
                  <a:lnTo>
                    <a:pt x="108" y="80"/>
                  </a:lnTo>
                  <a:cubicBezTo>
                    <a:pt x="94" y="80"/>
                    <a:pt x="94" y="80"/>
                    <a:pt x="81" y="66"/>
                  </a:cubicBezTo>
                  <a:cubicBezTo>
                    <a:pt x="54" y="66"/>
                    <a:pt x="14" y="80"/>
                    <a:pt x="14" y="107"/>
                  </a:cubicBezTo>
                  <a:cubicBezTo>
                    <a:pt x="1" y="120"/>
                    <a:pt x="1" y="147"/>
                    <a:pt x="1" y="160"/>
                  </a:cubicBezTo>
                  <a:cubicBezTo>
                    <a:pt x="1" y="173"/>
                    <a:pt x="1" y="187"/>
                    <a:pt x="14" y="200"/>
                  </a:cubicBezTo>
                  <a:lnTo>
                    <a:pt x="14" y="214"/>
                  </a:lnTo>
                  <a:cubicBezTo>
                    <a:pt x="14" y="241"/>
                    <a:pt x="40" y="268"/>
                    <a:pt x="54" y="280"/>
                  </a:cubicBezTo>
                  <a:cubicBezTo>
                    <a:pt x="49" y="276"/>
                    <a:pt x="46" y="273"/>
                    <a:pt x="45" y="273"/>
                  </a:cubicBezTo>
                  <a:lnTo>
                    <a:pt x="45" y="273"/>
                  </a:lnTo>
                  <a:cubicBezTo>
                    <a:pt x="44" y="273"/>
                    <a:pt x="50" y="282"/>
                    <a:pt x="67" y="307"/>
                  </a:cubicBezTo>
                  <a:cubicBezTo>
                    <a:pt x="81" y="307"/>
                    <a:pt x="81" y="321"/>
                    <a:pt x="94" y="321"/>
                  </a:cubicBezTo>
                  <a:cubicBezTo>
                    <a:pt x="128" y="342"/>
                    <a:pt x="163" y="351"/>
                    <a:pt x="196" y="351"/>
                  </a:cubicBezTo>
                  <a:cubicBezTo>
                    <a:pt x="291" y="351"/>
                    <a:pt x="372" y="276"/>
                    <a:pt x="402" y="187"/>
                  </a:cubicBezTo>
                  <a:cubicBezTo>
                    <a:pt x="444" y="94"/>
                    <a:pt x="357" y="1"/>
                    <a:pt x="266"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68" name="Google Shape;2068;p44"/>
            <p:cNvSpPr/>
            <p:nvPr/>
          </p:nvSpPr>
          <p:spPr>
            <a:xfrm>
              <a:off x="3780150" y="4154025"/>
              <a:ext cx="312050" cy="377075"/>
            </a:xfrm>
            <a:custGeom>
              <a:avLst/>
              <a:gdLst/>
              <a:ahLst/>
              <a:cxnLst/>
              <a:rect l="l" t="t" r="r" b="b"/>
              <a:pathLst>
                <a:path w="12482" h="15083" extrusionOk="0">
                  <a:moveTo>
                    <a:pt x="8173" y="1"/>
                  </a:moveTo>
                  <a:cubicBezTo>
                    <a:pt x="8026" y="1"/>
                    <a:pt x="7866" y="40"/>
                    <a:pt x="7693" y="129"/>
                  </a:cubicBezTo>
                  <a:cubicBezTo>
                    <a:pt x="6837" y="584"/>
                    <a:pt x="7251" y="1761"/>
                    <a:pt x="7545" y="2417"/>
                  </a:cubicBezTo>
                  <a:cubicBezTo>
                    <a:pt x="7960" y="3366"/>
                    <a:pt x="8669" y="3969"/>
                    <a:pt x="9351" y="4718"/>
                  </a:cubicBezTo>
                  <a:cubicBezTo>
                    <a:pt x="9819" y="5253"/>
                    <a:pt x="10047" y="5868"/>
                    <a:pt x="9899" y="6577"/>
                  </a:cubicBezTo>
                  <a:cubicBezTo>
                    <a:pt x="9739" y="7313"/>
                    <a:pt x="9311" y="7941"/>
                    <a:pt x="9230" y="8690"/>
                  </a:cubicBezTo>
                  <a:cubicBezTo>
                    <a:pt x="9177" y="9279"/>
                    <a:pt x="9298" y="9828"/>
                    <a:pt x="9512" y="10336"/>
                  </a:cubicBezTo>
                  <a:cubicBezTo>
                    <a:pt x="9137" y="10108"/>
                    <a:pt x="8736" y="9961"/>
                    <a:pt x="8308" y="9908"/>
                  </a:cubicBezTo>
                  <a:cubicBezTo>
                    <a:pt x="8362" y="9359"/>
                    <a:pt x="8576" y="8824"/>
                    <a:pt x="8642" y="8276"/>
                  </a:cubicBezTo>
                  <a:cubicBezTo>
                    <a:pt x="8736" y="7554"/>
                    <a:pt x="8669" y="6912"/>
                    <a:pt x="8442" y="6229"/>
                  </a:cubicBezTo>
                  <a:cubicBezTo>
                    <a:pt x="8281" y="5788"/>
                    <a:pt x="8027" y="5453"/>
                    <a:pt x="7666" y="5173"/>
                  </a:cubicBezTo>
                  <a:cubicBezTo>
                    <a:pt x="7278" y="4891"/>
                    <a:pt x="6756" y="4757"/>
                    <a:pt x="6462" y="4356"/>
                  </a:cubicBezTo>
                  <a:cubicBezTo>
                    <a:pt x="5981" y="3687"/>
                    <a:pt x="5753" y="2564"/>
                    <a:pt x="4964" y="2162"/>
                  </a:cubicBezTo>
                  <a:cubicBezTo>
                    <a:pt x="4825" y="2091"/>
                    <a:pt x="4701" y="2059"/>
                    <a:pt x="4591" y="2059"/>
                  </a:cubicBezTo>
                  <a:cubicBezTo>
                    <a:pt x="4083" y="2059"/>
                    <a:pt x="3872" y="2727"/>
                    <a:pt x="3960" y="3233"/>
                  </a:cubicBezTo>
                  <a:cubicBezTo>
                    <a:pt x="4108" y="3996"/>
                    <a:pt x="4576" y="4811"/>
                    <a:pt x="5178" y="5319"/>
                  </a:cubicBezTo>
                  <a:cubicBezTo>
                    <a:pt x="5646" y="5708"/>
                    <a:pt x="6221" y="5922"/>
                    <a:pt x="6676" y="6336"/>
                  </a:cubicBezTo>
                  <a:cubicBezTo>
                    <a:pt x="7304" y="6924"/>
                    <a:pt x="7211" y="7580"/>
                    <a:pt x="6863" y="8249"/>
                  </a:cubicBezTo>
                  <a:cubicBezTo>
                    <a:pt x="6689" y="8597"/>
                    <a:pt x="6609" y="8931"/>
                    <a:pt x="6623" y="9239"/>
                  </a:cubicBezTo>
                  <a:cubicBezTo>
                    <a:pt x="6623" y="9252"/>
                    <a:pt x="6623" y="9252"/>
                    <a:pt x="6609" y="9266"/>
                  </a:cubicBezTo>
                  <a:cubicBezTo>
                    <a:pt x="6261" y="9172"/>
                    <a:pt x="5900" y="9091"/>
                    <a:pt x="5553" y="8998"/>
                  </a:cubicBezTo>
                  <a:cubicBezTo>
                    <a:pt x="4656" y="8770"/>
                    <a:pt x="4067" y="8410"/>
                    <a:pt x="3532" y="7661"/>
                  </a:cubicBezTo>
                  <a:cubicBezTo>
                    <a:pt x="3412" y="7486"/>
                    <a:pt x="3291" y="7313"/>
                    <a:pt x="3198" y="7126"/>
                  </a:cubicBezTo>
                  <a:lnTo>
                    <a:pt x="3198" y="7112"/>
                  </a:lnTo>
                  <a:cubicBezTo>
                    <a:pt x="3065" y="6109"/>
                    <a:pt x="3145" y="4905"/>
                    <a:pt x="2182" y="4276"/>
                  </a:cubicBezTo>
                  <a:cubicBezTo>
                    <a:pt x="1989" y="4153"/>
                    <a:pt x="1805" y="4100"/>
                    <a:pt x="1632" y="4100"/>
                  </a:cubicBezTo>
                  <a:cubicBezTo>
                    <a:pt x="902" y="4100"/>
                    <a:pt x="366" y="5048"/>
                    <a:pt x="215" y="5708"/>
                  </a:cubicBezTo>
                  <a:cubicBezTo>
                    <a:pt x="1" y="6630"/>
                    <a:pt x="149" y="7580"/>
                    <a:pt x="603" y="8396"/>
                  </a:cubicBezTo>
                  <a:cubicBezTo>
                    <a:pt x="1513" y="10042"/>
                    <a:pt x="3519" y="10911"/>
                    <a:pt x="5258" y="11312"/>
                  </a:cubicBezTo>
                  <a:cubicBezTo>
                    <a:pt x="7251" y="11781"/>
                    <a:pt x="11638" y="11914"/>
                    <a:pt x="11451" y="14857"/>
                  </a:cubicBezTo>
                  <a:cubicBezTo>
                    <a:pt x="11438" y="15009"/>
                    <a:pt x="11542" y="15083"/>
                    <a:pt x="11655" y="15083"/>
                  </a:cubicBezTo>
                  <a:cubicBezTo>
                    <a:pt x="11769" y="15083"/>
                    <a:pt x="11892" y="15006"/>
                    <a:pt x="11906" y="14857"/>
                  </a:cubicBezTo>
                  <a:cubicBezTo>
                    <a:pt x="11959" y="14376"/>
                    <a:pt x="11893" y="13960"/>
                    <a:pt x="11732" y="13586"/>
                  </a:cubicBezTo>
                  <a:cubicBezTo>
                    <a:pt x="11906" y="13586"/>
                    <a:pt x="12080" y="13439"/>
                    <a:pt x="12000" y="13225"/>
                  </a:cubicBezTo>
                  <a:cubicBezTo>
                    <a:pt x="11852" y="12837"/>
                    <a:pt x="11652" y="12462"/>
                    <a:pt x="11424" y="12114"/>
                  </a:cubicBezTo>
                  <a:cubicBezTo>
                    <a:pt x="11331" y="11861"/>
                    <a:pt x="11278" y="11606"/>
                    <a:pt x="11278" y="11326"/>
                  </a:cubicBezTo>
                  <a:cubicBezTo>
                    <a:pt x="11304" y="11178"/>
                    <a:pt x="11317" y="11044"/>
                    <a:pt x="11317" y="10911"/>
                  </a:cubicBezTo>
                  <a:cubicBezTo>
                    <a:pt x="11397" y="10456"/>
                    <a:pt x="11572" y="10001"/>
                    <a:pt x="11732" y="9573"/>
                  </a:cubicBezTo>
                  <a:cubicBezTo>
                    <a:pt x="12120" y="8503"/>
                    <a:pt x="12481" y="7366"/>
                    <a:pt x="12187" y="6216"/>
                  </a:cubicBezTo>
                  <a:cubicBezTo>
                    <a:pt x="11946" y="5280"/>
                    <a:pt x="11237" y="4557"/>
                    <a:pt x="10662" y="3821"/>
                  </a:cubicBezTo>
                  <a:cubicBezTo>
                    <a:pt x="9993" y="3006"/>
                    <a:pt x="9712" y="2150"/>
                    <a:pt x="9351" y="1187"/>
                  </a:cubicBezTo>
                  <a:cubicBezTo>
                    <a:pt x="9127" y="611"/>
                    <a:pt x="8750" y="1"/>
                    <a:pt x="8173" y="1"/>
                  </a:cubicBezTo>
                  <a:close/>
                </a:path>
              </a:pathLst>
            </a:custGeom>
            <a:solidFill>
              <a:srgbClr val="87CC6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69" name="Google Shape;2069;p44"/>
            <p:cNvSpPr/>
            <p:nvPr/>
          </p:nvSpPr>
          <p:spPr>
            <a:xfrm>
              <a:off x="3940675" y="3934025"/>
              <a:ext cx="244150" cy="494050"/>
            </a:xfrm>
            <a:custGeom>
              <a:avLst/>
              <a:gdLst/>
              <a:ahLst/>
              <a:cxnLst/>
              <a:rect l="l" t="t" r="r" b="b"/>
              <a:pathLst>
                <a:path w="9766" h="19762" extrusionOk="0">
                  <a:moveTo>
                    <a:pt x="5097" y="1"/>
                  </a:moveTo>
                  <a:cubicBezTo>
                    <a:pt x="5075" y="1"/>
                    <a:pt x="5052" y="3"/>
                    <a:pt x="5030" y="8"/>
                  </a:cubicBezTo>
                  <a:cubicBezTo>
                    <a:pt x="4201" y="168"/>
                    <a:pt x="3987" y="2188"/>
                    <a:pt x="4495" y="3432"/>
                  </a:cubicBezTo>
                  <a:cubicBezTo>
                    <a:pt x="4990" y="4690"/>
                    <a:pt x="4361" y="5358"/>
                    <a:pt x="3826" y="6950"/>
                  </a:cubicBezTo>
                  <a:cubicBezTo>
                    <a:pt x="3278" y="8528"/>
                    <a:pt x="4643" y="10347"/>
                    <a:pt x="5365" y="11391"/>
                  </a:cubicBezTo>
                  <a:cubicBezTo>
                    <a:pt x="6087" y="12421"/>
                    <a:pt x="5351" y="14574"/>
                    <a:pt x="5351" y="14574"/>
                  </a:cubicBezTo>
                  <a:cubicBezTo>
                    <a:pt x="5285" y="12541"/>
                    <a:pt x="3974" y="11177"/>
                    <a:pt x="3412" y="10361"/>
                  </a:cubicBezTo>
                  <a:cubicBezTo>
                    <a:pt x="2850" y="9532"/>
                    <a:pt x="3050" y="8141"/>
                    <a:pt x="3144" y="6147"/>
                  </a:cubicBezTo>
                  <a:cubicBezTo>
                    <a:pt x="3219" y="4542"/>
                    <a:pt x="2271" y="3362"/>
                    <a:pt x="1438" y="3362"/>
                  </a:cubicBezTo>
                  <a:cubicBezTo>
                    <a:pt x="1237" y="3362"/>
                    <a:pt x="1042" y="3431"/>
                    <a:pt x="870" y="3579"/>
                  </a:cubicBezTo>
                  <a:cubicBezTo>
                    <a:pt x="0" y="4355"/>
                    <a:pt x="1245" y="5305"/>
                    <a:pt x="1418" y="5906"/>
                  </a:cubicBezTo>
                  <a:cubicBezTo>
                    <a:pt x="1593" y="6509"/>
                    <a:pt x="1365" y="7793"/>
                    <a:pt x="1245" y="9264"/>
                  </a:cubicBezTo>
                  <a:cubicBezTo>
                    <a:pt x="1124" y="10748"/>
                    <a:pt x="3452" y="12889"/>
                    <a:pt x="4120" y="14347"/>
                  </a:cubicBezTo>
                  <a:cubicBezTo>
                    <a:pt x="4789" y="15819"/>
                    <a:pt x="3960" y="19189"/>
                    <a:pt x="4910" y="19657"/>
                  </a:cubicBezTo>
                  <a:cubicBezTo>
                    <a:pt x="5036" y="19718"/>
                    <a:pt x="5181" y="19761"/>
                    <a:pt x="5343" y="19761"/>
                  </a:cubicBezTo>
                  <a:cubicBezTo>
                    <a:pt x="6038" y="19761"/>
                    <a:pt x="7049" y="18957"/>
                    <a:pt x="8254" y="15257"/>
                  </a:cubicBezTo>
                  <a:cubicBezTo>
                    <a:pt x="9765" y="10641"/>
                    <a:pt x="8789" y="8729"/>
                    <a:pt x="8629" y="8207"/>
                  </a:cubicBezTo>
                  <a:cubicBezTo>
                    <a:pt x="8468" y="7686"/>
                    <a:pt x="8629" y="6268"/>
                    <a:pt x="9084" y="4863"/>
                  </a:cubicBezTo>
                  <a:cubicBezTo>
                    <a:pt x="9512" y="3540"/>
                    <a:pt x="8788" y="710"/>
                    <a:pt x="7932" y="710"/>
                  </a:cubicBezTo>
                  <a:cubicBezTo>
                    <a:pt x="7879" y="710"/>
                    <a:pt x="7826" y="721"/>
                    <a:pt x="7773" y="743"/>
                  </a:cubicBezTo>
                  <a:cubicBezTo>
                    <a:pt x="6849" y="1131"/>
                    <a:pt x="7639" y="2763"/>
                    <a:pt x="7759" y="3539"/>
                  </a:cubicBezTo>
                  <a:cubicBezTo>
                    <a:pt x="7892" y="4315"/>
                    <a:pt x="7625" y="5144"/>
                    <a:pt x="7250" y="5974"/>
                  </a:cubicBezTo>
                  <a:cubicBezTo>
                    <a:pt x="6876" y="6803"/>
                    <a:pt x="6569" y="7980"/>
                    <a:pt x="6956" y="8756"/>
                  </a:cubicBezTo>
                  <a:cubicBezTo>
                    <a:pt x="7345" y="9532"/>
                    <a:pt x="6649" y="11658"/>
                    <a:pt x="6649" y="11658"/>
                  </a:cubicBezTo>
                  <a:cubicBezTo>
                    <a:pt x="6943" y="10320"/>
                    <a:pt x="6034" y="8849"/>
                    <a:pt x="5659" y="8007"/>
                  </a:cubicBezTo>
                  <a:cubicBezTo>
                    <a:pt x="5297" y="7164"/>
                    <a:pt x="6167" y="4890"/>
                    <a:pt x="6542" y="3940"/>
                  </a:cubicBezTo>
                  <a:cubicBezTo>
                    <a:pt x="6906" y="3003"/>
                    <a:pt x="5915" y="1"/>
                    <a:pt x="5097" y="1"/>
                  </a:cubicBezTo>
                  <a:close/>
                </a:path>
              </a:pathLst>
            </a:custGeom>
            <a:solidFill>
              <a:srgbClr val="87D8C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70" name="Google Shape;2070;p44"/>
            <p:cNvSpPr/>
            <p:nvPr/>
          </p:nvSpPr>
          <p:spPr>
            <a:xfrm>
              <a:off x="3822300" y="4298800"/>
              <a:ext cx="120850" cy="120425"/>
            </a:xfrm>
            <a:custGeom>
              <a:avLst/>
              <a:gdLst/>
              <a:ahLst/>
              <a:cxnLst/>
              <a:rect l="l" t="t" r="r" b="b"/>
              <a:pathLst>
                <a:path w="4834" h="4817" extrusionOk="0">
                  <a:moveTo>
                    <a:pt x="7" y="0"/>
                  </a:moveTo>
                  <a:cubicBezTo>
                    <a:pt x="4" y="0"/>
                    <a:pt x="0" y="3"/>
                    <a:pt x="0" y="10"/>
                  </a:cubicBezTo>
                  <a:cubicBezTo>
                    <a:pt x="375" y="1094"/>
                    <a:pt x="201" y="2230"/>
                    <a:pt x="1245" y="2940"/>
                  </a:cubicBezTo>
                  <a:cubicBezTo>
                    <a:pt x="1753" y="3288"/>
                    <a:pt x="2395" y="3434"/>
                    <a:pt x="2984" y="3582"/>
                  </a:cubicBezTo>
                  <a:cubicBezTo>
                    <a:pt x="3733" y="3782"/>
                    <a:pt x="4254" y="4170"/>
                    <a:pt x="4709" y="4786"/>
                  </a:cubicBezTo>
                  <a:cubicBezTo>
                    <a:pt x="4722" y="4807"/>
                    <a:pt x="4741" y="4816"/>
                    <a:pt x="4759" y="4816"/>
                  </a:cubicBezTo>
                  <a:cubicBezTo>
                    <a:pt x="4797" y="4816"/>
                    <a:pt x="4834" y="4777"/>
                    <a:pt x="4816" y="4732"/>
                  </a:cubicBezTo>
                  <a:cubicBezTo>
                    <a:pt x="4254" y="3568"/>
                    <a:pt x="3331" y="3434"/>
                    <a:pt x="2208" y="3060"/>
                  </a:cubicBezTo>
                  <a:cubicBezTo>
                    <a:pt x="1418" y="2806"/>
                    <a:pt x="817" y="2364"/>
                    <a:pt x="589" y="1549"/>
                  </a:cubicBezTo>
                  <a:cubicBezTo>
                    <a:pt x="428" y="1000"/>
                    <a:pt x="362" y="479"/>
                    <a:pt x="14" y="10"/>
                  </a:cubicBezTo>
                  <a:cubicBezTo>
                    <a:pt x="14" y="3"/>
                    <a:pt x="11" y="0"/>
                    <a:pt x="7" y="0"/>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71" name="Google Shape;2071;p44"/>
            <p:cNvSpPr/>
            <p:nvPr/>
          </p:nvSpPr>
          <p:spPr>
            <a:xfrm>
              <a:off x="3896525" y="4228575"/>
              <a:ext cx="81975" cy="201825"/>
            </a:xfrm>
            <a:custGeom>
              <a:avLst/>
              <a:gdLst/>
              <a:ahLst/>
              <a:cxnLst/>
              <a:rect l="l" t="t" r="r" b="b"/>
              <a:pathLst>
                <a:path w="3279" h="8073" extrusionOk="0">
                  <a:moveTo>
                    <a:pt x="8" y="0"/>
                  </a:moveTo>
                  <a:cubicBezTo>
                    <a:pt x="4" y="0"/>
                    <a:pt x="1" y="3"/>
                    <a:pt x="1" y="10"/>
                  </a:cubicBezTo>
                  <a:cubicBezTo>
                    <a:pt x="255" y="853"/>
                    <a:pt x="750" y="1629"/>
                    <a:pt x="1472" y="2123"/>
                  </a:cubicBezTo>
                  <a:cubicBezTo>
                    <a:pt x="2355" y="2726"/>
                    <a:pt x="3131" y="3261"/>
                    <a:pt x="2944" y="4451"/>
                  </a:cubicBezTo>
                  <a:cubicBezTo>
                    <a:pt x="2756" y="5628"/>
                    <a:pt x="1686" y="7060"/>
                    <a:pt x="2824" y="8049"/>
                  </a:cubicBezTo>
                  <a:cubicBezTo>
                    <a:pt x="2840" y="8066"/>
                    <a:pt x="2857" y="8072"/>
                    <a:pt x="2872" y="8072"/>
                  </a:cubicBezTo>
                  <a:cubicBezTo>
                    <a:pt x="2921" y="8072"/>
                    <a:pt x="2957" y="8006"/>
                    <a:pt x="2917" y="7955"/>
                  </a:cubicBezTo>
                  <a:cubicBezTo>
                    <a:pt x="1994" y="6819"/>
                    <a:pt x="3279" y="5187"/>
                    <a:pt x="3238" y="3930"/>
                  </a:cubicBezTo>
                  <a:cubicBezTo>
                    <a:pt x="3211" y="3247"/>
                    <a:pt x="2770" y="2726"/>
                    <a:pt x="2248" y="2351"/>
                  </a:cubicBezTo>
                  <a:cubicBezTo>
                    <a:pt x="1834" y="2030"/>
                    <a:pt x="1352" y="1829"/>
                    <a:pt x="991" y="1415"/>
                  </a:cubicBezTo>
                  <a:cubicBezTo>
                    <a:pt x="616" y="987"/>
                    <a:pt x="362" y="465"/>
                    <a:pt x="15" y="10"/>
                  </a:cubicBezTo>
                  <a:cubicBezTo>
                    <a:pt x="15" y="3"/>
                    <a:pt x="11" y="0"/>
                    <a:pt x="8" y="0"/>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72" name="Google Shape;2072;p44"/>
            <p:cNvSpPr/>
            <p:nvPr/>
          </p:nvSpPr>
          <p:spPr>
            <a:xfrm>
              <a:off x="3984150" y="4041075"/>
              <a:ext cx="76125" cy="255400"/>
            </a:xfrm>
            <a:custGeom>
              <a:avLst/>
              <a:gdLst/>
              <a:ahLst/>
              <a:cxnLst/>
              <a:rect l="l" t="t" r="r" b="b"/>
              <a:pathLst>
                <a:path w="3045" h="10216" extrusionOk="0">
                  <a:moveTo>
                    <a:pt x="11" y="0"/>
                  </a:moveTo>
                  <a:cubicBezTo>
                    <a:pt x="7" y="0"/>
                    <a:pt x="0" y="10"/>
                    <a:pt x="0" y="19"/>
                  </a:cubicBezTo>
                  <a:cubicBezTo>
                    <a:pt x="1017" y="1410"/>
                    <a:pt x="14" y="3310"/>
                    <a:pt x="309" y="4875"/>
                  </a:cubicBezTo>
                  <a:cubicBezTo>
                    <a:pt x="469" y="5691"/>
                    <a:pt x="1111" y="6333"/>
                    <a:pt x="1566" y="6989"/>
                  </a:cubicBezTo>
                  <a:cubicBezTo>
                    <a:pt x="2208" y="7938"/>
                    <a:pt x="2649" y="9075"/>
                    <a:pt x="2930" y="10172"/>
                  </a:cubicBezTo>
                  <a:cubicBezTo>
                    <a:pt x="2936" y="10202"/>
                    <a:pt x="2961" y="10216"/>
                    <a:pt x="2985" y="10216"/>
                  </a:cubicBezTo>
                  <a:cubicBezTo>
                    <a:pt x="3015" y="10216"/>
                    <a:pt x="3044" y="10195"/>
                    <a:pt x="3037" y="10158"/>
                  </a:cubicBezTo>
                  <a:cubicBezTo>
                    <a:pt x="2943" y="9156"/>
                    <a:pt x="2488" y="8259"/>
                    <a:pt x="2021" y="7376"/>
                  </a:cubicBezTo>
                  <a:cubicBezTo>
                    <a:pt x="1552" y="6493"/>
                    <a:pt x="763" y="5798"/>
                    <a:pt x="509" y="4808"/>
                  </a:cubicBezTo>
                  <a:cubicBezTo>
                    <a:pt x="107" y="3217"/>
                    <a:pt x="1258" y="1383"/>
                    <a:pt x="14" y="6"/>
                  </a:cubicBezTo>
                  <a:cubicBezTo>
                    <a:pt x="14" y="2"/>
                    <a:pt x="13" y="0"/>
                    <a:pt x="11" y="0"/>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73" name="Google Shape;2073;p44"/>
            <p:cNvSpPr/>
            <p:nvPr/>
          </p:nvSpPr>
          <p:spPr>
            <a:xfrm>
              <a:off x="4051375" y="3976925"/>
              <a:ext cx="53175" cy="272550"/>
            </a:xfrm>
            <a:custGeom>
              <a:avLst/>
              <a:gdLst/>
              <a:ahLst/>
              <a:cxnLst/>
              <a:rect l="l" t="t" r="r" b="b"/>
              <a:pathLst>
                <a:path w="2127" h="10902" extrusionOk="0">
                  <a:moveTo>
                    <a:pt x="506" y="0"/>
                  </a:moveTo>
                  <a:cubicBezTo>
                    <a:pt x="482" y="0"/>
                    <a:pt x="459" y="25"/>
                    <a:pt x="468" y="44"/>
                  </a:cubicBezTo>
                  <a:cubicBezTo>
                    <a:pt x="669" y="632"/>
                    <a:pt x="896" y="1128"/>
                    <a:pt x="937" y="1756"/>
                  </a:cubicBezTo>
                  <a:cubicBezTo>
                    <a:pt x="964" y="2305"/>
                    <a:pt x="843" y="2853"/>
                    <a:pt x="709" y="3375"/>
                  </a:cubicBezTo>
                  <a:cubicBezTo>
                    <a:pt x="468" y="4324"/>
                    <a:pt x="1" y="5314"/>
                    <a:pt x="40" y="6318"/>
                  </a:cubicBezTo>
                  <a:cubicBezTo>
                    <a:pt x="67" y="7040"/>
                    <a:pt x="482" y="7695"/>
                    <a:pt x="843" y="8283"/>
                  </a:cubicBezTo>
                  <a:cubicBezTo>
                    <a:pt x="1351" y="9127"/>
                    <a:pt x="1793" y="9902"/>
                    <a:pt x="1900" y="10892"/>
                  </a:cubicBezTo>
                  <a:cubicBezTo>
                    <a:pt x="1900" y="10899"/>
                    <a:pt x="1903" y="10902"/>
                    <a:pt x="1908" y="10902"/>
                  </a:cubicBezTo>
                  <a:cubicBezTo>
                    <a:pt x="1913" y="10902"/>
                    <a:pt x="1920" y="10899"/>
                    <a:pt x="1927" y="10892"/>
                  </a:cubicBezTo>
                  <a:cubicBezTo>
                    <a:pt x="2127" y="9073"/>
                    <a:pt x="215" y="7855"/>
                    <a:pt x="227" y="6063"/>
                  </a:cubicBezTo>
                  <a:cubicBezTo>
                    <a:pt x="241" y="5515"/>
                    <a:pt x="455" y="4939"/>
                    <a:pt x="602" y="4431"/>
                  </a:cubicBezTo>
                  <a:cubicBezTo>
                    <a:pt x="762" y="3883"/>
                    <a:pt x="937" y="3334"/>
                    <a:pt x="1030" y="2772"/>
                  </a:cubicBezTo>
                  <a:cubicBezTo>
                    <a:pt x="1204" y="1863"/>
                    <a:pt x="1124" y="753"/>
                    <a:pt x="536" y="17"/>
                  </a:cubicBezTo>
                  <a:cubicBezTo>
                    <a:pt x="527" y="5"/>
                    <a:pt x="517" y="0"/>
                    <a:pt x="506" y="0"/>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74" name="Google Shape;2074;p44"/>
            <p:cNvSpPr/>
            <p:nvPr/>
          </p:nvSpPr>
          <p:spPr>
            <a:xfrm>
              <a:off x="4072425" y="4003200"/>
              <a:ext cx="85975" cy="374825"/>
            </a:xfrm>
            <a:custGeom>
              <a:avLst/>
              <a:gdLst/>
              <a:ahLst/>
              <a:cxnLst/>
              <a:rect l="l" t="t" r="r" b="b"/>
              <a:pathLst>
                <a:path w="3439" h="14993" extrusionOk="0">
                  <a:moveTo>
                    <a:pt x="2960" y="1"/>
                  </a:moveTo>
                  <a:cubicBezTo>
                    <a:pt x="2953" y="1"/>
                    <a:pt x="2944" y="7"/>
                    <a:pt x="2944" y="23"/>
                  </a:cubicBezTo>
                  <a:cubicBezTo>
                    <a:pt x="3385" y="1588"/>
                    <a:pt x="2583" y="2952"/>
                    <a:pt x="2194" y="4423"/>
                  </a:cubicBezTo>
                  <a:cubicBezTo>
                    <a:pt x="1887" y="5654"/>
                    <a:pt x="2717" y="6858"/>
                    <a:pt x="2743" y="8076"/>
                  </a:cubicBezTo>
                  <a:cubicBezTo>
                    <a:pt x="2783" y="9560"/>
                    <a:pt x="1659" y="10457"/>
                    <a:pt x="951" y="11607"/>
                  </a:cubicBezTo>
                  <a:cubicBezTo>
                    <a:pt x="322" y="12624"/>
                    <a:pt x="1" y="13894"/>
                    <a:pt x="683" y="14951"/>
                  </a:cubicBezTo>
                  <a:cubicBezTo>
                    <a:pt x="700" y="14980"/>
                    <a:pt x="724" y="14992"/>
                    <a:pt x="747" y="14992"/>
                  </a:cubicBezTo>
                  <a:cubicBezTo>
                    <a:pt x="797" y="14992"/>
                    <a:pt x="844" y="14935"/>
                    <a:pt x="817" y="14871"/>
                  </a:cubicBezTo>
                  <a:cubicBezTo>
                    <a:pt x="161" y="13346"/>
                    <a:pt x="978" y="11821"/>
                    <a:pt x="1980" y="10671"/>
                  </a:cubicBezTo>
                  <a:cubicBezTo>
                    <a:pt x="2703" y="9841"/>
                    <a:pt x="3077" y="8864"/>
                    <a:pt x="3011" y="7755"/>
                  </a:cubicBezTo>
                  <a:cubicBezTo>
                    <a:pt x="2970" y="7193"/>
                    <a:pt x="2797" y="6644"/>
                    <a:pt x="2622" y="6109"/>
                  </a:cubicBezTo>
                  <a:cubicBezTo>
                    <a:pt x="2382" y="5374"/>
                    <a:pt x="2355" y="4718"/>
                    <a:pt x="2596" y="3983"/>
                  </a:cubicBezTo>
                  <a:cubicBezTo>
                    <a:pt x="3011" y="2684"/>
                    <a:pt x="3439" y="1347"/>
                    <a:pt x="2970" y="9"/>
                  </a:cubicBezTo>
                  <a:cubicBezTo>
                    <a:pt x="2970" y="4"/>
                    <a:pt x="2966" y="1"/>
                    <a:pt x="2960" y="1"/>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75" name="Google Shape;2075;p44"/>
            <p:cNvSpPr/>
            <p:nvPr/>
          </p:nvSpPr>
          <p:spPr>
            <a:xfrm>
              <a:off x="4105200" y="4332650"/>
              <a:ext cx="7075" cy="16325"/>
            </a:xfrm>
            <a:custGeom>
              <a:avLst/>
              <a:gdLst/>
              <a:ahLst/>
              <a:cxnLst/>
              <a:rect l="l" t="t" r="r" b="b"/>
              <a:pathLst>
                <a:path w="283" h="653" extrusionOk="0">
                  <a:moveTo>
                    <a:pt x="78" y="1"/>
                  </a:moveTo>
                  <a:cubicBezTo>
                    <a:pt x="46" y="1"/>
                    <a:pt x="15" y="22"/>
                    <a:pt x="15" y="61"/>
                  </a:cubicBezTo>
                  <a:cubicBezTo>
                    <a:pt x="15" y="168"/>
                    <a:pt x="1" y="261"/>
                    <a:pt x="1" y="368"/>
                  </a:cubicBezTo>
                  <a:cubicBezTo>
                    <a:pt x="15" y="475"/>
                    <a:pt x="81" y="555"/>
                    <a:pt x="161" y="636"/>
                  </a:cubicBezTo>
                  <a:cubicBezTo>
                    <a:pt x="169" y="647"/>
                    <a:pt x="178" y="652"/>
                    <a:pt x="187" y="652"/>
                  </a:cubicBezTo>
                  <a:cubicBezTo>
                    <a:pt x="209" y="652"/>
                    <a:pt x="232" y="624"/>
                    <a:pt x="241" y="596"/>
                  </a:cubicBezTo>
                  <a:cubicBezTo>
                    <a:pt x="255" y="489"/>
                    <a:pt x="282" y="409"/>
                    <a:pt x="268" y="302"/>
                  </a:cubicBezTo>
                  <a:cubicBezTo>
                    <a:pt x="255" y="195"/>
                    <a:pt x="188" y="100"/>
                    <a:pt x="134" y="34"/>
                  </a:cubicBezTo>
                  <a:cubicBezTo>
                    <a:pt x="123" y="12"/>
                    <a:pt x="100" y="1"/>
                    <a:pt x="78" y="1"/>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76" name="Google Shape;2076;p44"/>
            <p:cNvSpPr/>
            <p:nvPr/>
          </p:nvSpPr>
          <p:spPr>
            <a:xfrm>
              <a:off x="4109225" y="4316500"/>
              <a:ext cx="8400" cy="8700"/>
            </a:xfrm>
            <a:custGeom>
              <a:avLst/>
              <a:gdLst/>
              <a:ahLst/>
              <a:cxnLst/>
              <a:rect l="l" t="t" r="r" b="b"/>
              <a:pathLst>
                <a:path w="336" h="348" extrusionOk="0">
                  <a:moveTo>
                    <a:pt x="164" y="0"/>
                  </a:moveTo>
                  <a:cubicBezTo>
                    <a:pt x="92" y="0"/>
                    <a:pt x="37" y="65"/>
                    <a:pt x="27" y="145"/>
                  </a:cubicBezTo>
                  <a:cubicBezTo>
                    <a:pt x="27" y="139"/>
                    <a:pt x="27" y="136"/>
                    <a:pt x="26" y="136"/>
                  </a:cubicBezTo>
                  <a:cubicBezTo>
                    <a:pt x="25" y="136"/>
                    <a:pt x="21" y="142"/>
                    <a:pt x="14" y="158"/>
                  </a:cubicBezTo>
                  <a:lnTo>
                    <a:pt x="14" y="199"/>
                  </a:lnTo>
                  <a:cubicBezTo>
                    <a:pt x="14" y="225"/>
                    <a:pt x="0" y="252"/>
                    <a:pt x="14" y="265"/>
                  </a:cubicBezTo>
                  <a:cubicBezTo>
                    <a:pt x="26" y="289"/>
                    <a:pt x="49" y="347"/>
                    <a:pt x="83" y="347"/>
                  </a:cubicBezTo>
                  <a:cubicBezTo>
                    <a:pt x="87" y="347"/>
                    <a:pt x="91" y="346"/>
                    <a:pt x="94" y="345"/>
                  </a:cubicBezTo>
                  <a:cubicBezTo>
                    <a:pt x="121" y="345"/>
                    <a:pt x="148" y="332"/>
                    <a:pt x="175" y="318"/>
                  </a:cubicBezTo>
                  <a:lnTo>
                    <a:pt x="214" y="279"/>
                  </a:lnTo>
                  <a:cubicBezTo>
                    <a:pt x="214" y="279"/>
                    <a:pt x="255" y="265"/>
                    <a:pt x="241" y="265"/>
                  </a:cubicBezTo>
                  <a:cubicBezTo>
                    <a:pt x="335" y="225"/>
                    <a:pt x="321" y="78"/>
                    <a:pt x="241" y="24"/>
                  </a:cubicBezTo>
                  <a:cubicBezTo>
                    <a:pt x="214" y="7"/>
                    <a:pt x="188" y="0"/>
                    <a:pt x="164" y="0"/>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77" name="Google Shape;2077;p44"/>
            <p:cNvSpPr/>
            <p:nvPr/>
          </p:nvSpPr>
          <p:spPr>
            <a:xfrm>
              <a:off x="4124600" y="4324200"/>
              <a:ext cx="6050" cy="11150"/>
            </a:xfrm>
            <a:custGeom>
              <a:avLst/>
              <a:gdLst/>
              <a:ahLst/>
              <a:cxnLst/>
              <a:rect l="l" t="t" r="r" b="b"/>
              <a:pathLst>
                <a:path w="242" h="446" extrusionOk="0">
                  <a:moveTo>
                    <a:pt x="114" y="1"/>
                  </a:moveTo>
                  <a:cubicBezTo>
                    <a:pt x="101" y="1"/>
                    <a:pt x="88" y="4"/>
                    <a:pt x="81" y="10"/>
                  </a:cubicBezTo>
                  <a:cubicBezTo>
                    <a:pt x="0" y="64"/>
                    <a:pt x="0" y="131"/>
                    <a:pt x="14" y="224"/>
                  </a:cubicBezTo>
                  <a:cubicBezTo>
                    <a:pt x="27" y="292"/>
                    <a:pt x="41" y="358"/>
                    <a:pt x="81" y="426"/>
                  </a:cubicBezTo>
                  <a:cubicBezTo>
                    <a:pt x="88" y="439"/>
                    <a:pt x="101" y="446"/>
                    <a:pt x="116" y="446"/>
                  </a:cubicBezTo>
                  <a:cubicBezTo>
                    <a:pt x="131" y="446"/>
                    <a:pt x="148" y="439"/>
                    <a:pt x="161" y="426"/>
                  </a:cubicBezTo>
                  <a:cubicBezTo>
                    <a:pt x="188" y="358"/>
                    <a:pt x="214" y="292"/>
                    <a:pt x="228" y="224"/>
                  </a:cubicBezTo>
                  <a:cubicBezTo>
                    <a:pt x="241" y="131"/>
                    <a:pt x="241" y="64"/>
                    <a:pt x="148" y="10"/>
                  </a:cubicBezTo>
                  <a:cubicBezTo>
                    <a:pt x="141" y="4"/>
                    <a:pt x="128" y="1"/>
                    <a:pt x="114" y="1"/>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78" name="Google Shape;2078;p44"/>
            <p:cNvSpPr/>
            <p:nvPr/>
          </p:nvSpPr>
          <p:spPr>
            <a:xfrm>
              <a:off x="4011925" y="4426125"/>
              <a:ext cx="13325" cy="13275"/>
            </a:xfrm>
            <a:custGeom>
              <a:avLst/>
              <a:gdLst/>
              <a:ahLst/>
              <a:cxnLst/>
              <a:rect l="l" t="t" r="r" b="b"/>
              <a:pathLst>
                <a:path w="533" h="531" extrusionOk="0">
                  <a:moveTo>
                    <a:pt x="148" y="0"/>
                  </a:moveTo>
                  <a:cubicBezTo>
                    <a:pt x="126" y="0"/>
                    <a:pt x="103" y="5"/>
                    <a:pt x="80" y="14"/>
                  </a:cubicBezTo>
                  <a:cubicBezTo>
                    <a:pt x="40" y="27"/>
                    <a:pt x="0" y="67"/>
                    <a:pt x="0" y="121"/>
                  </a:cubicBezTo>
                  <a:cubicBezTo>
                    <a:pt x="0" y="241"/>
                    <a:pt x="107" y="308"/>
                    <a:pt x="200" y="374"/>
                  </a:cubicBezTo>
                  <a:cubicBezTo>
                    <a:pt x="241" y="388"/>
                    <a:pt x="268" y="415"/>
                    <a:pt x="307" y="442"/>
                  </a:cubicBezTo>
                  <a:cubicBezTo>
                    <a:pt x="348" y="481"/>
                    <a:pt x="388" y="495"/>
                    <a:pt x="441" y="522"/>
                  </a:cubicBezTo>
                  <a:cubicBezTo>
                    <a:pt x="450" y="528"/>
                    <a:pt x="460" y="531"/>
                    <a:pt x="469" y="531"/>
                  </a:cubicBezTo>
                  <a:cubicBezTo>
                    <a:pt x="502" y="531"/>
                    <a:pt x="532" y="499"/>
                    <a:pt x="521" y="469"/>
                  </a:cubicBezTo>
                  <a:cubicBezTo>
                    <a:pt x="508" y="401"/>
                    <a:pt x="508" y="362"/>
                    <a:pt x="482" y="308"/>
                  </a:cubicBezTo>
                  <a:cubicBezTo>
                    <a:pt x="468" y="254"/>
                    <a:pt x="428" y="214"/>
                    <a:pt x="401" y="174"/>
                  </a:cubicBezTo>
                  <a:cubicBezTo>
                    <a:pt x="346" y="96"/>
                    <a:pt x="254" y="0"/>
                    <a:pt x="148" y="0"/>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79" name="Google Shape;2079;p44"/>
            <p:cNvSpPr/>
            <p:nvPr/>
          </p:nvSpPr>
          <p:spPr>
            <a:xfrm>
              <a:off x="3988150" y="4417100"/>
              <a:ext cx="11725" cy="9100"/>
            </a:xfrm>
            <a:custGeom>
              <a:avLst/>
              <a:gdLst/>
              <a:ahLst/>
              <a:cxnLst/>
              <a:rect l="l" t="t" r="r" b="b"/>
              <a:pathLst>
                <a:path w="469" h="364" extrusionOk="0">
                  <a:moveTo>
                    <a:pt x="188" y="0"/>
                  </a:moveTo>
                  <a:cubicBezTo>
                    <a:pt x="28" y="13"/>
                    <a:pt x="1" y="227"/>
                    <a:pt x="161" y="268"/>
                  </a:cubicBezTo>
                  <a:cubicBezTo>
                    <a:pt x="175" y="281"/>
                    <a:pt x="202" y="281"/>
                    <a:pt x="229" y="281"/>
                  </a:cubicBezTo>
                  <a:cubicBezTo>
                    <a:pt x="242" y="294"/>
                    <a:pt x="256" y="307"/>
                    <a:pt x="268" y="307"/>
                  </a:cubicBezTo>
                  <a:lnTo>
                    <a:pt x="282" y="307"/>
                  </a:lnTo>
                  <a:cubicBezTo>
                    <a:pt x="295" y="321"/>
                    <a:pt x="309" y="321"/>
                    <a:pt x="309" y="334"/>
                  </a:cubicBezTo>
                  <a:cubicBezTo>
                    <a:pt x="336" y="348"/>
                    <a:pt x="363" y="348"/>
                    <a:pt x="375" y="361"/>
                  </a:cubicBezTo>
                  <a:cubicBezTo>
                    <a:pt x="380" y="362"/>
                    <a:pt x="385" y="363"/>
                    <a:pt x="389" y="363"/>
                  </a:cubicBezTo>
                  <a:cubicBezTo>
                    <a:pt x="427" y="363"/>
                    <a:pt x="468" y="317"/>
                    <a:pt x="456" y="281"/>
                  </a:cubicBezTo>
                  <a:cubicBezTo>
                    <a:pt x="429" y="241"/>
                    <a:pt x="429" y="174"/>
                    <a:pt x="402" y="134"/>
                  </a:cubicBezTo>
                  <a:cubicBezTo>
                    <a:pt x="349" y="54"/>
                    <a:pt x="282" y="0"/>
                    <a:pt x="188" y="0"/>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80" name="Google Shape;2080;p44"/>
            <p:cNvSpPr/>
            <p:nvPr/>
          </p:nvSpPr>
          <p:spPr>
            <a:xfrm>
              <a:off x="3997950" y="4433025"/>
              <a:ext cx="11525" cy="10175"/>
            </a:xfrm>
            <a:custGeom>
              <a:avLst/>
              <a:gdLst/>
              <a:ahLst/>
              <a:cxnLst/>
              <a:rect l="l" t="t" r="r" b="b"/>
              <a:pathLst>
                <a:path w="461" h="407" extrusionOk="0">
                  <a:moveTo>
                    <a:pt x="126" y="0"/>
                  </a:moveTo>
                  <a:cubicBezTo>
                    <a:pt x="58" y="0"/>
                    <a:pt x="1" y="70"/>
                    <a:pt x="24" y="139"/>
                  </a:cubicBezTo>
                  <a:cubicBezTo>
                    <a:pt x="51" y="246"/>
                    <a:pt x="171" y="312"/>
                    <a:pt x="251" y="380"/>
                  </a:cubicBezTo>
                  <a:cubicBezTo>
                    <a:pt x="276" y="398"/>
                    <a:pt x="301" y="406"/>
                    <a:pt x="324" y="406"/>
                  </a:cubicBezTo>
                  <a:cubicBezTo>
                    <a:pt x="403" y="406"/>
                    <a:pt x="460" y="318"/>
                    <a:pt x="399" y="246"/>
                  </a:cubicBezTo>
                  <a:cubicBezTo>
                    <a:pt x="331" y="166"/>
                    <a:pt x="265" y="32"/>
                    <a:pt x="158" y="5"/>
                  </a:cubicBezTo>
                  <a:cubicBezTo>
                    <a:pt x="147" y="2"/>
                    <a:pt x="136" y="0"/>
                    <a:pt x="126" y="0"/>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81" name="Google Shape;2081;p44"/>
            <p:cNvSpPr/>
            <p:nvPr/>
          </p:nvSpPr>
          <p:spPr>
            <a:xfrm>
              <a:off x="4021950" y="4371350"/>
              <a:ext cx="10975" cy="17400"/>
            </a:xfrm>
            <a:custGeom>
              <a:avLst/>
              <a:gdLst/>
              <a:ahLst/>
              <a:cxnLst/>
              <a:rect l="l" t="t" r="r" b="b"/>
              <a:pathLst>
                <a:path w="439" h="696" extrusionOk="0">
                  <a:moveTo>
                    <a:pt x="228" y="1"/>
                  </a:moveTo>
                  <a:cubicBezTo>
                    <a:pt x="214" y="1"/>
                    <a:pt x="201" y="4"/>
                    <a:pt x="188" y="11"/>
                  </a:cubicBezTo>
                  <a:cubicBezTo>
                    <a:pt x="0" y="131"/>
                    <a:pt x="81" y="425"/>
                    <a:pt x="147" y="600"/>
                  </a:cubicBezTo>
                  <a:cubicBezTo>
                    <a:pt x="175" y="666"/>
                    <a:pt x="232" y="695"/>
                    <a:pt x="287" y="695"/>
                  </a:cubicBezTo>
                  <a:cubicBezTo>
                    <a:pt x="365" y="695"/>
                    <a:pt x="438" y="635"/>
                    <a:pt x="415" y="532"/>
                  </a:cubicBezTo>
                  <a:cubicBezTo>
                    <a:pt x="375" y="359"/>
                    <a:pt x="428" y="118"/>
                    <a:pt x="268" y="11"/>
                  </a:cubicBezTo>
                  <a:cubicBezTo>
                    <a:pt x="255" y="4"/>
                    <a:pt x="241" y="1"/>
                    <a:pt x="228" y="1"/>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82" name="Google Shape;2082;p44"/>
            <p:cNvSpPr/>
            <p:nvPr/>
          </p:nvSpPr>
          <p:spPr>
            <a:xfrm>
              <a:off x="4030650" y="4351625"/>
              <a:ext cx="7700" cy="14075"/>
            </a:xfrm>
            <a:custGeom>
              <a:avLst/>
              <a:gdLst/>
              <a:ahLst/>
              <a:cxnLst/>
              <a:rect l="l" t="t" r="r" b="b"/>
              <a:pathLst>
                <a:path w="308" h="563" extrusionOk="0">
                  <a:moveTo>
                    <a:pt x="149" y="1"/>
                  </a:moveTo>
                  <a:cubicBezTo>
                    <a:pt x="97" y="1"/>
                    <a:pt x="47" y="31"/>
                    <a:pt x="27" y="91"/>
                  </a:cubicBezTo>
                  <a:cubicBezTo>
                    <a:pt x="0" y="171"/>
                    <a:pt x="13" y="251"/>
                    <a:pt x="27" y="318"/>
                  </a:cubicBezTo>
                  <a:cubicBezTo>
                    <a:pt x="40" y="385"/>
                    <a:pt x="54" y="465"/>
                    <a:pt x="80" y="532"/>
                  </a:cubicBezTo>
                  <a:cubicBezTo>
                    <a:pt x="100" y="552"/>
                    <a:pt x="127" y="562"/>
                    <a:pt x="152" y="562"/>
                  </a:cubicBezTo>
                  <a:cubicBezTo>
                    <a:pt x="177" y="562"/>
                    <a:pt x="201" y="552"/>
                    <a:pt x="214" y="532"/>
                  </a:cubicBezTo>
                  <a:cubicBezTo>
                    <a:pt x="241" y="465"/>
                    <a:pt x="254" y="412"/>
                    <a:pt x="268" y="345"/>
                  </a:cubicBezTo>
                  <a:cubicBezTo>
                    <a:pt x="281" y="265"/>
                    <a:pt x="307" y="171"/>
                    <a:pt x="281" y="91"/>
                  </a:cubicBezTo>
                  <a:cubicBezTo>
                    <a:pt x="254" y="31"/>
                    <a:pt x="200" y="1"/>
                    <a:pt x="149" y="1"/>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83" name="Google Shape;2083;p44"/>
            <p:cNvSpPr/>
            <p:nvPr/>
          </p:nvSpPr>
          <p:spPr>
            <a:xfrm>
              <a:off x="3802900" y="4301475"/>
              <a:ext cx="9375" cy="18825"/>
            </a:xfrm>
            <a:custGeom>
              <a:avLst/>
              <a:gdLst/>
              <a:ahLst/>
              <a:cxnLst/>
              <a:rect l="l" t="t" r="r" b="b"/>
              <a:pathLst>
                <a:path w="375" h="753" extrusionOk="0">
                  <a:moveTo>
                    <a:pt x="134" y="0"/>
                  </a:moveTo>
                  <a:cubicBezTo>
                    <a:pt x="105" y="0"/>
                    <a:pt x="81" y="18"/>
                    <a:pt x="81" y="51"/>
                  </a:cubicBezTo>
                  <a:cubicBezTo>
                    <a:pt x="41" y="184"/>
                    <a:pt x="41" y="304"/>
                    <a:pt x="27" y="438"/>
                  </a:cubicBezTo>
                  <a:cubicBezTo>
                    <a:pt x="27" y="505"/>
                    <a:pt x="0" y="586"/>
                    <a:pt x="41" y="639"/>
                  </a:cubicBezTo>
                  <a:cubicBezTo>
                    <a:pt x="54" y="666"/>
                    <a:pt x="68" y="679"/>
                    <a:pt x="81" y="693"/>
                  </a:cubicBezTo>
                  <a:cubicBezTo>
                    <a:pt x="88" y="699"/>
                    <a:pt x="117" y="724"/>
                    <a:pt x="133" y="739"/>
                  </a:cubicBezTo>
                  <a:lnTo>
                    <a:pt x="133" y="739"/>
                  </a:lnTo>
                  <a:cubicBezTo>
                    <a:pt x="129" y="737"/>
                    <a:pt x="125" y="735"/>
                    <a:pt x="121" y="732"/>
                  </a:cubicBezTo>
                  <a:lnTo>
                    <a:pt x="121" y="732"/>
                  </a:lnTo>
                  <a:cubicBezTo>
                    <a:pt x="138" y="745"/>
                    <a:pt x="144" y="750"/>
                    <a:pt x="145" y="750"/>
                  </a:cubicBezTo>
                  <a:cubicBezTo>
                    <a:pt x="145" y="750"/>
                    <a:pt x="141" y="746"/>
                    <a:pt x="133" y="739"/>
                  </a:cubicBezTo>
                  <a:lnTo>
                    <a:pt x="133" y="739"/>
                  </a:lnTo>
                  <a:cubicBezTo>
                    <a:pt x="150" y="748"/>
                    <a:pt x="169" y="752"/>
                    <a:pt x="188" y="752"/>
                  </a:cubicBezTo>
                  <a:cubicBezTo>
                    <a:pt x="211" y="752"/>
                    <a:pt x="235" y="746"/>
                    <a:pt x="255" y="732"/>
                  </a:cubicBezTo>
                  <a:cubicBezTo>
                    <a:pt x="375" y="625"/>
                    <a:pt x="375" y="545"/>
                    <a:pt x="335" y="398"/>
                  </a:cubicBezTo>
                  <a:cubicBezTo>
                    <a:pt x="309" y="265"/>
                    <a:pt x="282" y="131"/>
                    <a:pt x="188" y="24"/>
                  </a:cubicBezTo>
                  <a:cubicBezTo>
                    <a:pt x="172" y="8"/>
                    <a:pt x="152" y="0"/>
                    <a:pt x="134" y="0"/>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84" name="Google Shape;2084;p44"/>
            <p:cNvSpPr/>
            <p:nvPr/>
          </p:nvSpPr>
          <p:spPr>
            <a:xfrm>
              <a:off x="3806900" y="4333050"/>
              <a:ext cx="8725" cy="12325"/>
            </a:xfrm>
            <a:custGeom>
              <a:avLst/>
              <a:gdLst/>
              <a:ahLst/>
              <a:cxnLst/>
              <a:rect l="l" t="t" r="r" b="b"/>
              <a:pathLst>
                <a:path w="349" h="493" extrusionOk="0">
                  <a:moveTo>
                    <a:pt x="93" y="1"/>
                  </a:moveTo>
                  <a:cubicBezTo>
                    <a:pt x="68" y="1"/>
                    <a:pt x="42" y="23"/>
                    <a:pt x="42" y="45"/>
                  </a:cubicBezTo>
                  <a:cubicBezTo>
                    <a:pt x="42" y="98"/>
                    <a:pt x="28" y="138"/>
                    <a:pt x="28" y="191"/>
                  </a:cubicBezTo>
                  <a:lnTo>
                    <a:pt x="28" y="218"/>
                  </a:lnTo>
                  <a:cubicBezTo>
                    <a:pt x="15" y="259"/>
                    <a:pt x="1" y="298"/>
                    <a:pt x="1" y="339"/>
                  </a:cubicBezTo>
                  <a:cubicBezTo>
                    <a:pt x="1" y="406"/>
                    <a:pt x="54" y="473"/>
                    <a:pt x="122" y="486"/>
                  </a:cubicBezTo>
                  <a:cubicBezTo>
                    <a:pt x="136" y="491"/>
                    <a:pt x="150" y="493"/>
                    <a:pt x="164" y="493"/>
                  </a:cubicBezTo>
                  <a:cubicBezTo>
                    <a:pt x="229" y="493"/>
                    <a:pt x="287" y="445"/>
                    <a:pt x="309" y="379"/>
                  </a:cubicBezTo>
                  <a:cubicBezTo>
                    <a:pt x="349" y="286"/>
                    <a:pt x="282" y="205"/>
                    <a:pt x="256" y="152"/>
                  </a:cubicBezTo>
                  <a:cubicBezTo>
                    <a:pt x="215" y="84"/>
                    <a:pt x="161" y="45"/>
                    <a:pt x="108" y="4"/>
                  </a:cubicBezTo>
                  <a:cubicBezTo>
                    <a:pt x="103" y="2"/>
                    <a:pt x="98" y="1"/>
                    <a:pt x="93" y="1"/>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85" name="Google Shape;2085;p44"/>
            <p:cNvSpPr/>
            <p:nvPr/>
          </p:nvSpPr>
          <p:spPr>
            <a:xfrm>
              <a:off x="3792200" y="4314850"/>
              <a:ext cx="7375" cy="11850"/>
            </a:xfrm>
            <a:custGeom>
              <a:avLst/>
              <a:gdLst/>
              <a:ahLst/>
              <a:cxnLst/>
              <a:rect l="l" t="t" r="r" b="b"/>
              <a:pathLst>
                <a:path w="295" h="474" extrusionOk="0">
                  <a:moveTo>
                    <a:pt x="134" y="0"/>
                  </a:moveTo>
                  <a:cubicBezTo>
                    <a:pt x="131" y="0"/>
                    <a:pt x="128" y="3"/>
                    <a:pt x="121" y="10"/>
                  </a:cubicBezTo>
                  <a:cubicBezTo>
                    <a:pt x="54" y="90"/>
                    <a:pt x="0" y="238"/>
                    <a:pt x="27" y="358"/>
                  </a:cubicBezTo>
                  <a:cubicBezTo>
                    <a:pt x="41" y="398"/>
                    <a:pt x="81" y="438"/>
                    <a:pt x="121" y="438"/>
                  </a:cubicBezTo>
                  <a:lnTo>
                    <a:pt x="148" y="465"/>
                  </a:lnTo>
                  <a:cubicBezTo>
                    <a:pt x="160" y="471"/>
                    <a:pt x="172" y="473"/>
                    <a:pt x="183" y="473"/>
                  </a:cubicBezTo>
                  <a:cubicBezTo>
                    <a:pt x="223" y="473"/>
                    <a:pt x="258" y="440"/>
                    <a:pt x="268" y="398"/>
                  </a:cubicBezTo>
                  <a:cubicBezTo>
                    <a:pt x="282" y="358"/>
                    <a:pt x="295" y="318"/>
                    <a:pt x="282" y="277"/>
                  </a:cubicBezTo>
                  <a:cubicBezTo>
                    <a:pt x="268" y="238"/>
                    <a:pt x="241" y="197"/>
                    <a:pt x="228" y="144"/>
                  </a:cubicBezTo>
                  <a:cubicBezTo>
                    <a:pt x="202" y="90"/>
                    <a:pt x="175" y="51"/>
                    <a:pt x="148" y="10"/>
                  </a:cubicBezTo>
                  <a:cubicBezTo>
                    <a:pt x="141" y="3"/>
                    <a:pt x="138" y="0"/>
                    <a:pt x="134" y="0"/>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86" name="Google Shape;2086;p44"/>
            <p:cNvSpPr/>
            <p:nvPr/>
          </p:nvSpPr>
          <p:spPr>
            <a:xfrm>
              <a:off x="3872450" y="4405050"/>
              <a:ext cx="20450" cy="12075"/>
            </a:xfrm>
            <a:custGeom>
              <a:avLst/>
              <a:gdLst/>
              <a:ahLst/>
              <a:cxnLst/>
              <a:rect l="l" t="t" r="r" b="b"/>
              <a:pathLst>
                <a:path w="818" h="483" extrusionOk="0">
                  <a:moveTo>
                    <a:pt x="161" y="1"/>
                  </a:moveTo>
                  <a:cubicBezTo>
                    <a:pt x="27" y="1"/>
                    <a:pt x="1" y="174"/>
                    <a:pt x="95" y="241"/>
                  </a:cubicBezTo>
                  <a:cubicBezTo>
                    <a:pt x="188" y="308"/>
                    <a:pt x="295" y="361"/>
                    <a:pt x="389" y="415"/>
                  </a:cubicBezTo>
                  <a:cubicBezTo>
                    <a:pt x="455" y="442"/>
                    <a:pt x="523" y="482"/>
                    <a:pt x="576" y="482"/>
                  </a:cubicBezTo>
                  <a:cubicBezTo>
                    <a:pt x="630" y="482"/>
                    <a:pt x="683" y="455"/>
                    <a:pt x="723" y="429"/>
                  </a:cubicBezTo>
                  <a:cubicBezTo>
                    <a:pt x="777" y="415"/>
                    <a:pt x="817" y="361"/>
                    <a:pt x="777" y="308"/>
                  </a:cubicBezTo>
                  <a:cubicBezTo>
                    <a:pt x="750" y="268"/>
                    <a:pt x="737" y="215"/>
                    <a:pt x="710" y="174"/>
                  </a:cubicBezTo>
                  <a:cubicBezTo>
                    <a:pt x="657" y="134"/>
                    <a:pt x="589" y="108"/>
                    <a:pt x="536" y="94"/>
                  </a:cubicBezTo>
                  <a:cubicBezTo>
                    <a:pt x="402" y="54"/>
                    <a:pt x="295" y="13"/>
                    <a:pt x="161" y="1"/>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087" name="Google Shape;2087;p44"/>
          <p:cNvGrpSpPr/>
          <p:nvPr/>
        </p:nvGrpSpPr>
        <p:grpSpPr>
          <a:xfrm>
            <a:off x="5029211" y="4270369"/>
            <a:ext cx="1670187" cy="2855379"/>
            <a:chOff x="4572010" y="2826000"/>
            <a:chExt cx="1518352" cy="1889603"/>
          </a:xfrm>
        </p:grpSpPr>
        <p:grpSp>
          <p:nvGrpSpPr>
            <p:cNvPr id="2088" name="Google Shape;2088;p44"/>
            <p:cNvGrpSpPr/>
            <p:nvPr/>
          </p:nvGrpSpPr>
          <p:grpSpPr>
            <a:xfrm flipH="1">
              <a:off x="4572010" y="3987530"/>
              <a:ext cx="1320694" cy="728073"/>
              <a:chOff x="3199625" y="3456100"/>
              <a:chExt cx="250825" cy="138275"/>
            </a:xfrm>
          </p:grpSpPr>
          <p:sp>
            <p:nvSpPr>
              <p:cNvPr id="2089" name="Google Shape;2089;p44"/>
              <p:cNvSpPr/>
              <p:nvPr/>
            </p:nvSpPr>
            <p:spPr>
              <a:xfrm>
                <a:off x="3252150" y="3478300"/>
                <a:ext cx="85625" cy="22550"/>
              </a:xfrm>
              <a:custGeom>
                <a:avLst/>
                <a:gdLst/>
                <a:ahLst/>
                <a:cxnLst/>
                <a:rect l="l" t="t" r="r" b="b"/>
                <a:pathLst>
                  <a:path w="3425" h="902" extrusionOk="0">
                    <a:moveTo>
                      <a:pt x="1589" y="1"/>
                    </a:moveTo>
                    <a:cubicBezTo>
                      <a:pt x="1119" y="1"/>
                      <a:pt x="671" y="80"/>
                      <a:pt x="468" y="192"/>
                    </a:cubicBezTo>
                    <a:cubicBezTo>
                      <a:pt x="147" y="379"/>
                      <a:pt x="0" y="861"/>
                      <a:pt x="0" y="861"/>
                    </a:cubicBezTo>
                    <a:lnTo>
                      <a:pt x="0" y="874"/>
                    </a:lnTo>
                    <a:cubicBezTo>
                      <a:pt x="187" y="794"/>
                      <a:pt x="375" y="727"/>
                      <a:pt x="562" y="673"/>
                    </a:cubicBezTo>
                    <a:cubicBezTo>
                      <a:pt x="842" y="580"/>
                      <a:pt x="1124" y="527"/>
                      <a:pt x="1391" y="513"/>
                    </a:cubicBezTo>
                    <a:cubicBezTo>
                      <a:pt x="1445" y="506"/>
                      <a:pt x="1495" y="503"/>
                      <a:pt x="1545" y="503"/>
                    </a:cubicBezTo>
                    <a:cubicBezTo>
                      <a:pt x="1595" y="503"/>
                      <a:pt x="1645" y="506"/>
                      <a:pt x="1698" y="513"/>
                    </a:cubicBezTo>
                    <a:cubicBezTo>
                      <a:pt x="2019" y="527"/>
                      <a:pt x="2314" y="566"/>
                      <a:pt x="2581" y="634"/>
                    </a:cubicBezTo>
                    <a:cubicBezTo>
                      <a:pt x="2902" y="700"/>
                      <a:pt x="3184" y="794"/>
                      <a:pt x="3425" y="901"/>
                    </a:cubicBezTo>
                    <a:cubicBezTo>
                      <a:pt x="3344" y="794"/>
                      <a:pt x="3036" y="379"/>
                      <a:pt x="2756" y="232"/>
                    </a:cubicBezTo>
                    <a:cubicBezTo>
                      <a:pt x="2462" y="67"/>
                      <a:pt x="2017" y="1"/>
                      <a:pt x="1589"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90" name="Google Shape;2090;p44"/>
              <p:cNvSpPr/>
              <p:nvPr/>
            </p:nvSpPr>
            <p:spPr>
              <a:xfrm>
                <a:off x="3286925" y="3490875"/>
                <a:ext cx="54875" cy="89550"/>
              </a:xfrm>
              <a:custGeom>
                <a:avLst/>
                <a:gdLst/>
                <a:ahLst/>
                <a:cxnLst/>
                <a:rect l="l" t="t" r="r" b="b"/>
                <a:pathLst>
                  <a:path w="2195" h="3582" extrusionOk="0">
                    <a:moveTo>
                      <a:pt x="154" y="0"/>
                    </a:moveTo>
                    <a:cubicBezTo>
                      <a:pt x="104" y="0"/>
                      <a:pt x="54" y="3"/>
                      <a:pt x="0" y="10"/>
                    </a:cubicBezTo>
                    <a:cubicBezTo>
                      <a:pt x="67" y="77"/>
                      <a:pt x="589" y="679"/>
                      <a:pt x="723" y="1535"/>
                    </a:cubicBezTo>
                    <a:cubicBezTo>
                      <a:pt x="910" y="2779"/>
                      <a:pt x="509" y="3461"/>
                      <a:pt x="428" y="3582"/>
                    </a:cubicBezTo>
                    <a:cubicBezTo>
                      <a:pt x="562" y="3568"/>
                      <a:pt x="696" y="3555"/>
                      <a:pt x="803" y="3541"/>
                    </a:cubicBezTo>
                    <a:cubicBezTo>
                      <a:pt x="1017" y="3488"/>
                      <a:pt x="1231" y="3434"/>
                      <a:pt x="1431" y="3368"/>
                    </a:cubicBezTo>
                    <a:cubicBezTo>
                      <a:pt x="2194" y="1722"/>
                      <a:pt x="1190" y="157"/>
                      <a:pt x="1190" y="157"/>
                    </a:cubicBezTo>
                    <a:lnTo>
                      <a:pt x="1190" y="131"/>
                    </a:lnTo>
                    <a:cubicBezTo>
                      <a:pt x="923" y="63"/>
                      <a:pt x="628" y="24"/>
                      <a:pt x="307" y="10"/>
                    </a:cubicBezTo>
                    <a:cubicBezTo>
                      <a:pt x="254" y="3"/>
                      <a:pt x="204" y="0"/>
                      <a:pt x="154" y="0"/>
                    </a:cubicBezTo>
                    <a:close/>
                  </a:path>
                </a:pathLst>
              </a:custGeom>
              <a:solidFill>
                <a:srgbClr val="87D8C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91" name="Google Shape;2091;p44"/>
              <p:cNvSpPr/>
              <p:nvPr/>
            </p:nvSpPr>
            <p:spPr>
              <a:xfrm>
                <a:off x="3316675" y="3494125"/>
                <a:ext cx="59550" cy="80950"/>
              </a:xfrm>
              <a:custGeom>
                <a:avLst/>
                <a:gdLst/>
                <a:ahLst/>
                <a:cxnLst/>
                <a:rect l="l" t="t" r="r" b="b"/>
                <a:pathLst>
                  <a:path w="2382" h="3238" extrusionOk="0">
                    <a:moveTo>
                      <a:pt x="0" y="1"/>
                    </a:moveTo>
                    <a:lnTo>
                      <a:pt x="0" y="27"/>
                    </a:lnTo>
                    <a:cubicBezTo>
                      <a:pt x="0" y="27"/>
                      <a:pt x="1004" y="1592"/>
                      <a:pt x="241" y="3238"/>
                    </a:cubicBezTo>
                    <a:cubicBezTo>
                      <a:pt x="1218" y="2930"/>
                      <a:pt x="1926" y="2395"/>
                      <a:pt x="2221" y="1993"/>
                    </a:cubicBezTo>
                    <a:cubicBezTo>
                      <a:pt x="2328" y="1859"/>
                      <a:pt x="2381" y="1726"/>
                      <a:pt x="2368" y="1645"/>
                    </a:cubicBezTo>
                    <a:cubicBezTo>
                      <a:pt x="2368" y="1565"/>
                      <a:pt x="2315" y="1445"/>
                      <a:pt x="2208" y="1312"/>
                    </a:cubicBezTo>
                    <a:cubicBezTo>
                      <a:pt x="1994" y="991"/>
                      <a:pt x="1552" y="575"/>
                      <a:pt x="844" y="268"/>
                    </a:cubicBezTo>
                    <a:cubicBezTo>
                      <a:pt x="603" y="161"/>
                      <a:pt x="321" y="67"/>
                      <a:pt x="0"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92" name="Google Shape;2092;p44"/>
              <p:cNvSpPr/>
              <p:nvPr/>
            </p:nvSpPr>
            <p:spPr>
              <a:xfrm>
                <a:off x="3266175" y="3491100"/>
                <a:ext cx="43500" cy="89550"/>
              </a:xfrm>
              <a:custGeom>
                <a:avLst/>
                <a:gdLst/>
                <a:ahLst/>
                <a:cxnLst/>
                <a:rect l="l" t="t" r="r" b="b"/>
                <a:pathLst>
                  <a:path w="1740" h="3582" extrusionOk="0">
                    <a:moveTo>
                      <a:pt x="830" y="1"/>
                    </a:moveTo>
                    <a:cubicBezTo>
                      <a:pt x="563" y="15"/>
                      <a:pt x="281" y="68"/>
                      <a:pt x="1" y="161"/>
                    </a:cubicBezTo>
                    <a:cubicBezTo>
                      <a:pt x="41" y="202"/>
                      <a:pt x="736" y="817"/>
                      <a:pt x="790" y="1900"/>
                    </a:cubicBezTo>
                    <a:cubicBezTo>
                      <a:pt x="816" y="2743"/>
                      <a:pt x="362" y="3425"/>
                      <a:pt x="269" y="3559"/>
                    </a:cubicBezTo>
                    <a:cubicBezTo>
                      <a:pt x="482" y="3575"/>
                      <a:pt x="690" y="3581"/>
                      <a:pt x="883" y="3581"/>
                    </a:cubicBezTo>
                    <a:cubicBezTo>
                      <a:pt x="1017" y="3581"/>
                      <a:pt x="1143" y="3578"/>
                      <a:pt x="1258" y="3573"/>
                    </a:cubicBezTo>
                    <a:cubicBezTo>
                      <a:pt x="1339" y="3452"/>
                      <a:pt x="1740" y="2770"/>
                      <a:pt x="1553" y="1526"/>
                    </a:cubicBezTo>
                    <a:cubicBezTo>
                      <a:pt x="1419" y="670"/>
                      <a:pt x="897" y="68"/>
                      <a:pt x="830" y="1"/>
                    </a:cubicBezTo>
                    <a:close/>
                  </a:path>
                </a:pathLst>
              </a:custGeom>
              <a:solidFill>
                <a:srgbClr val="D3CA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93" name="Google Shape;2093;p44"/>
              <p:cNvSpPr/>
              <p:nvPr/>
            </p:nvSpPr>
            <p:spPr>
              <a:xfrm>
                <a:off x="3248125" y="3495125"/>
                <a:ext cx="38825" cy="84950"/>
              </a:xfrm>
              <a:custGeom>
                <a:avLst/>
                <a:gdLst/>
                <a:ahLst/>
                <a:cxnLst/>
                <a:rect l="l" t="t" r="r" b="b"/>
                <a:pathLst>
                  <a:path w="1553" h="3398" extrusionOk="0">
                    <a:moveTo>
                      <a:pt x="723" y="0"/>
                    </a:moveTo>
                    <a:cubicBezTo>
                      <a:pt x="536" y="54"/>
                      <a:pt x="348" y="121"/>
                      <a:pt x="161" y="201"/>
                    </a:cubicBezTo>
                    <a:lnTo>
                      <a:pt x="1" y="282"/>
                    </a:lnTo>
                    <a:lnTo>
                      <a:pt x="14" y="282"/>
                    </a:lnTo>
                    <a:cubicBezTo>
                      <a:pt x="14" y="282"/>
                      <a:pt x="1552" y="1258"/>
                      <a:pt x="361" y="3305"/>
                    </a:cubicBezTo>
                    <a:lnTo>
                      <a:pt x="361" y="3332"/>
                    </a:lnTo>
                    <a:cubicBezTo>
                      <a:pt x="575" y="3358"/>
                      <a:pt x="789" y="3385"/>
                      <a:pt x="991" y="3398"/>
                    </a:cubicBezTo>
                    <a:cubicBezTo>
                      <a:pt x="1084" y="3264"/>
                      <a:pt x="1538" y="2582"/>
                      <a:pt x="1512" y="1739"/>
                    </a:cubicBezTo>
                    <a:cubicBezTo>
                      <a:pt x="1458" y="656"/>
                      <a:pt x="763" y="41"/>
                      <a:pt x="723" y="0"/>
                    </a:cubicBezTo>
                    <a:close/>
                  </a:path>
                </a:pathLst>
              </a:custGeom>
              <a:solidFill>
                <a:srgbClr val="87D8C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94" name="Google Shape;2094;p44"/>
              <p:cNvSpPr/>
              <p:nvPr/>
            </p:nvSpPr>
            <p:spPr>
              <a:xfrm>
                <a:off x="3371200" y="3456100"/>
                <a:ext cx="79250" cy="134425"/>
              </a:xfrm>
              <a:custGeom>
                <a:avLst/>
                <a:gdLst/>
                <a:ahLst/>
                <a:cxnLst/>
                <a:rect l="l" t="t" r="r" b="b"/>
                <a:pathLst>
                  <a:path w="3170" h="5377" extrusionOk="0">
                    <a:moveTo>
                      <a:pt x="2279" y="1"/>
                    </a:moveTo>
                    <a:cubicBezTo>
                      <a:pt x="2025" y="1"/>
                      <a:pt x="1413" y="465"/>
                      <a:pt x="749" y="1053"/>
                    </a:cubicBezTo>
                    <a:cubicBezTo>
                      <a:pt x="0" y="1695"/>
                      <a:pt x="27" y="2658"/>
                      <a:pt x="27" y="2833"/>
                    </a:cubicBezTo>
                    <a:cubicBezTo>
                      <a:pt x="134" y="2966"/>
                      <a:pt x="187" y="3086"/>
                      <a:pt x="187" y="3166"/>
                    </a:cubicBezTo>
                    <a:cubicBezTo>
                      <a:pt x="200" y="3247"/>
                      <a:pt x="147" y="3380"/>
                      <a:pt x="40" y="3514"/>
                    </a:cubicBezTo>
                    <a:cubicBezTo>
                      <a:pt x="538" y="5127"/>
                      <a:pt x="1954" y="5377"/>
                      <a:pt x="2674" y="5377"/>
                    </a:cubicBezTo>
                    <a:cubicBezTo>
                      <a:pt x="2921" y="5377"/>
                      <a:pt x="3086" y="5347"/>
                      <a:pt x="3103" y="5333"/>
                    </a:cubicBezTo>
                    <a:cubicBezTo>
                      <a:pt x="3170" y="5280"/>
                      <a:pt x="2983" y="4451"/>
                      <a:pt x="2421" y="3728"/>
                    </a:cubicBezTo>
                    <a:cubicBezTo>
                      <a:pt x="1944" y="3099"/>
                      <a:pt x="1263" y="3059"/>
                      <a:pt x="1095" y="3059"/>
                    </a:cubicBezTo>
                    <a:cubicBezTo>
                      <a:pt x="1070" y="3059"/>
                      <a:pt x="1056" y="3059"/>
                      <a:pt x="1056" y="3059"/>
                    </a:cubicBezTo>
                    <a:cubicBezTo>
                      <a:pt x="2729" y="2712"/>
                      <a:pt x="2474" y="357"/>
                      <a:pt x="2394" y="77"/>
                    </a:cubicBezTo>
                    <a:cubicBezTo>
                      <a:pt x="2377" y="25"/>
                      <a:pt x="2337" y="1"/>
                      <a:pt x="2279" y="1"/>
                    </a:cubicBezTo>
                    <a:close/>
                  </a:path>
                </a:pathLst>
              </a:custGeom>
              <a:solidFill>
                <a:srgbClr val="FCDA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95" name="Google Shape;2095;p44"/>
              <p:cNvSpPr/>
              <p:nvPr/>
            </p:nvSpPr>
            <p:spPr>
              <a:xfrm>
                <a:off x="3199975" y="3502150"/>
                <a:ext cx="86975" cy="76275"/>
              </a:xfrm>
              <a:custGeom>
                <a:avLst/>
                <a:gdLst/>
                <a:ahLst/>
                <a:cxnLst/>
                <a:rect l="l" t="t" r="r" b="b"/>
                <a:pathLst>
                  <a:path w="3479" h="3051" extrusionOk="0">
                    <a:moveTo>
                      <a:pt x="1927" y="1"/>
                    </a:moveTo>
                    <a:cubicBezTo>
                      <a:pt x="869" y="522"/>
                      <a:pt x="0" y="1378"/>
                      <a:pt x="13" y="1967"/>
                    </a:cubicBezTo>
                    <a:cubicBezTo>
                      <a:pt x="40" y="2515"/>
                      <a:pt x="1151" y="2876"/>
                      <a:pt x="2287" y="3051"/>
                    </a:cubicBezTo>
                    <a:lnTo>
                      <a:pt x="2287" y="3024"/>
                    </a:lnTo>
                    <a:cubicBezTo>
                      <a:pt x="3478" y="977"/>
                      <a:pt x="1940" y="1"/>
                      <a:pt x="1940" y="1"/>
                    </a:cubicBezTo>
                    <a:close/>
                  </a:path>
                </a:pathLst>
              </a:custGeom>
              <a:solidFill>
                <a:srgbClr val="FCDA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96" name="Google Shape;2096;p44"/>
              <p:cNvSpPr/>
              <p:nvPr/>
            </p:nvSpPr>
            <p:spPr>
              <a:xfrm>
                <a:off x="3221700" y="3532925"/>
                <a:ext cx="7375" cy="7375"/>
              </a:xfrm>
              <a:custGeom>
                <a:avLst/>
                <a:gdLst/>
                <a:ahLst/>
                <a:cxnLst/>
                <a:rect l="l" t="t" r="r" b="b"/>
                <a:pathLst>
                  <a:path w="295" h="295" extrusionOk="0">
                    <a:moveTo>
                      <a:pt x="148" y="0"/>
                    </a:moveTo>
                    <a:cubicBezTo>
                      <a:pt x="68" y="0"/>
                      <a:pt x="0" y="67"/>
                      <a:pt x="0" y="147"/>
                    </a:cubicBezTo>
                    <a:cubicBezTo>
                      <a:pt x="0" y="227"/>
                      <a:pt x="68" y="295"/>
                      <a:pt x="148" y="295"/>
                    </a:cubicBezTo>
                    <a:cubicBezTo>
                      <a:pt x="228" y="295"/>
                      <a:pt x="295" y="227"/>
                      <a:pt x="295" y="147"/>
                    </a:cubicBezTo>
                    <a:cubicBezTo>
                      <a:pt x="295" y="67"/>
                      <a:pt x="228" y="0"/>
                      <a:pt x="148" y="0"/>
                    </a:cubicBezTo>
                    <a:close/>
                  </a:path>
                </a:pathLst>
              </a:custGeom>
              <a:solidFill>
                <a:srgbClr val="1E120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97" name="Google Shape;2097;p44"/>
              <p:cNvSpPr/>
              <p:nvPr/>
            </p:nvSpPr>
            <p:spPr>
              <a:xfrm>
                <a:off x="3233725" y="3530925"/>
                <a:ext cx="17775" cy="17725"/>
              </a:xfrm>
              <a:custGeom>
                <a:avLst/>
                <a:gdLst/>
                <a:ahLst/>
                <a:cxnLst/>
                <a:rect l="l" t="t" r="r" b="b"/>
                <a:pathLst>
                  <a:path w="711" h="709" extrusionOk="0">
                    <a:moveTo>
                      <a:pt x="349" y="0"/>
                    </a:moveTo>
                    <a:cubicBezTo>
                      <a:pt x="161" y="0"/>
                      <a:pt x="1" y="161"/>
                      <a:pt x="1" y="361"/>
                    </a:cubicBezTo>
                    <a:cubicBezTo>
                      <a:pt x="1" y="548"/>
                      <a:pt x="161" y="709"/>
                      <a:pt x="349" y="709"/>
                    </a:cubicBezTo>
                    <a:cubicBezTo>
                      <a:pt x="550" y="709"/>
                      <a:pt x="710" y="548"/>
                      <a:pt x="710" y="361"/>
                    </a:cubicBezTo>
                    <a:cubicBezTo>
                      <a:pt x="710" y="161"/>
                      <a:pt x="550" y="0"/>
                      <a:pt x="349" y="0"/>
                    </a:cubicBezTo>
                    <a:close/>
                  </a:path>
                </a:pathLst>
              </a:custGeom>
              <a:solidFill>
                <a:srgbClr val="EA609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98" name="Google Shape;2098;p44"/>
              <p:cNvSpPr/>
              <p:nvPr/>
            </p:nvSpPr>
            <p:spPr>
              <a:xfrm>
                <a:off x="3288925" y="3557675"/>
                <a:ext cx="46750" cy="36700"/>
              </a:xfrm>
              <a:custGeom>
                <a:avLst/>
                <a:gdLst/>
                <a:ahLst/>
                <a:cxnLst/>
                <a:rect l="l" t="t" r="r" b="b"/>
                <a:pathLst>
                  <a:path w="1870" h="1468" extrusionOk="0">
                    <a:moveTo>
                      <a:pt x="433" y="1"/>
                    </a:moveTo>
                    <a:cubicBezTo>
                      <a:pt x="363" y="1"/>
                      <a:pt x="294" y="9"/>
                      <a:pt x="227" y="27"/>
                    </a:cubicBezTo>
                    <a:cubicBezTo>
                      <a:pt x="1" y="93"/>
                      <a:pt x="188" y="1204"/>
                      <a:pt x="589" y="1377"/>
                    </a:cubicBezTo>
                    <a:cubicBezTo>
                      <a:pt x="738" y="1441"/>
                      <a:pt x="889" y="1468"/>
                      <a:pt x="1032" y="1468"/>
                    </a:cubicBezTo>
                    <a:cubicBezTo>
                      <a:pt x="1491" y="1468"/>
                      <a:pt x="1870" y="1194"/>
                      <a:pt x="1859" y="990"/>
                    </a:cubicBezTo>
                    <a:cubicBezTo>
                      <a:pt x="1848" y="736"/>
                      <a:pt x="1092" y="1"/>
                      <a:pt x="433"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99" name="Google Shape;2099;p44"/>
              <p:cNvSpPr/>
              <p:nvPr/>
            </p:nvSpPr>
            <p:spPr>
              <a:xfrm>
                <a:off x="3199625" y="3539800"/>
                <a:ext cx="41500" cy="13875"/>
              </a:xfrm>
              <a:custGeom>
                <a:avLst/>
                <a:gdLst/>
                <a:ahLst/>
                <a:cxnLst/>
                <a:rect l="l" t="t" r="r" b="b"/>
                <a:pathLst>
                  <a:path w="1660" h="555" extrusionOk="0">
                    <a:moveTo>
                      <a:pt x="1633" y="0"/>
                    </a:moveTo>
                    <a:cubicBezTo>
                      <a:pt x="1624" y="0"/>
                      <a:pt x="1615" y="6"/>
                      <a:pt x="1606" y="6"/>
                    </a:cubicBezTo>
                    <a:cubicBezTo>
                      <a:pt x="1606" y="6"/>
                      <a:pt x="1593" y="32"/>
                      <a:pt x="1552" y="59"/>
                    </a:cubicBezTo>
                    <a:cubicBezTo>
                      <a:pt x="1525" y="100"/>
                      <a:pt x="1472" y="139"/>
                      <a:pt x="1418" y="193"/>
                    </a:cubicBezTo>
                    <a:cubicBezTo>
                      <a:pt x="1379" y="220"/>
                      <a:pt x="1352" y="247"/>
                      <a:pt x="1311" y="260"/>
                    </a:cubicBezTo>
                    <a:cubicBezTo>
                      <a:pt x="1272" y="287"/>
                      <a:pt x="1231" y="314"/>
                      <a:pt x="1178" y="327"/>
                    </a:cubicBezTo>
                    <a:cubicBezTo>
                      <a:pt x="1138" y="354"/>
                      <a:pt x="1097" y="367"/>
                      <a:pt x="1044" y="380"/>
                    </a:cubicBezTo>
                    <a:cubicBezTo>
                      <a:pt x="1017" y="394"/>
                      <a:pt x="990" y="394"/>
                      <a:pt x="964" y="407"/>
                    </a:cubicBezTo>
                    <a:lnTo>
                      <a:pt x="924" y="407"/>
                    </a:lnTo>
                    <a:lnTo>
                      <a:pt x="883" y="421"/>
                    </a:lnTo>
                    <a:cubicBezTo>
                      <a:pt x="830" y="421"/>
                      <a:pt x="776" y="434"/>
                      <a:pt x="737" y="448"/>
                    </a:cubicBezTo>
                    <a:cubicBezTo>
                      <a:pt x="683" y="448"/>
                      <a:pt x="630" y="448"/>
                      <a:pt x="576" y="461"/>
                    </a:cubicBezTo>
                    <a:lnTo>
                      <a:pt x="309" y="461"/>
                    </a:lnTo>
                    <a:cubicBezTo>
                      <a:pt x="229" y="461"/>
                      <a:pt x="161" y="448"/>
                      <a:pt x="108" y="448"/>
                    </a:cubicBezTo>
                    <a:cubicBezTo>
                      <a:pt x="68" y="434"/>
                      <a:pt x="41" y="434"/>
                      <a:pt x="41" y="434"/>
                    </a:cubicBezTo>
                    <a:cubicBezTo>
                      <a:pt x="27" y="434"/>
                      <a:pt x="14" y="434"/>
                      <a:pt x="1" y="448"/>
                    </a:cubicBezTo>
                    <a:cubicBezTo>
                      <a:pt x="1" y="461"/>
                      <a:pt x="14" y="487"/>
                      <a:pt x="27" y="487"/>
                    </a:cubicBezTo>
                    <a:cubicBezTo>
                      <a:pt x="27" y="487"/>
                      <a:pt x="54" y="501"/>
                      <a:pt x="95" y="501"/>
                    </a:cubicBezTo>
                    <a:cubicBezTo>
                      <a:pt x="148" y="514"/>
                      <a:pt x="215" y="528"/>
                      <a:pt x="295" y="541"/>
                    </a:cubicBezTo>
                    <a:cubicBezTo>
                      <a:pt x="375" y="541"/>
                      <a:pt x="482" y="555"/>
                      <a:pt x="576" y="555"/>
                    </a:cubicBezTo>
                    <a:cubicBezTo>
                      <a:pt x="630" y="541"/>
                      <a:pt x="683" y="541"/>
                      <a:pt x="737" y="541"/>
                    </a:cubicBezTo>
                    <a:cubicBezTo>
                      <a:pt x="790" y="528"/>
                      <a:pt x="857" y="528"/>
                      <a:pt x="910" y="514"/>
                    </a:cubicBezTo>
                    <a:lnTo>
                      <a:pt x="951" y="514"/>
                    </a:lnTo>
                    <a:cubicBezTo>
                      <a:pt x="964" y="501"/>
                      <a:pt x="978" y="501"/>
                      <a:pt x="990" y="501"/>
                    </a:cubicBezTo>
                    <a:cubicBezTo>
                      <a:pt x="1017" y="487"/>
                      <a:pt x="1044" y="487"/>
                      <a:pt x="1071" y="474"/>
                    </a:cubicBezTo>
                    <a:cubicBezTo>
                      <a:pt x="1124" y="461"/>
                      <a:pt x="1178" y="434"/>
                      <a:pt x="1218" y="421"/>
                    </a:cubicBezTo>
                    <a:cubicBezTo>
                      <a:pt x="1272" y="394"/>
                      <a:pt x="1311" y="367"/>
                      <a:pt x="1352" y="341"/>
                    </a:cubicBezTo>
                    <a:cubicBezTo>
                      <a:pt x="1392" y="314"/>
                      <a:pt x="1432" y="287"/>
                      <a:pt x="1459" y="260"/>
                    </a:cubicBezTo>
                    <a:cubicBezTo>
                      <a:pt x="1499" y="234"/>
                      <a:pt x="1525" y="193"/>
                      <a:pt x="1552" y="180"/>
                    </a:cubicBezTo>
                    <a:cubicBezTo>
                      <a:pt x="1566" y="153"/>
                      <a:pt x="1593" y="127"/>
                      <a:pt x="1606" y="113"/>
                    </a:cubicBezTo>
                    <a:cubicBezTo>
                      <a:pt x="1632" y="73"/>
                      <a:pt x="1646" y="46"/>
                      <a:pt x="1646" y="46"/>
                    </a:cubicBezTo>
                    <a:cubicBezTo>
                      <a:pt x="1659" y="32"/>
                      <a:pt x="1646" y="20"/>
                      <a:pt x="1646" y="6"/>
                    </a:cubicBezTo>
                    <a:cubicBezTo>
                      <a:pt x="1642" y="1"/>
                      <a:pt x="1637" y="0"/>
                      <a:pt x="1633" y="0"/>
                    </a:cubicBezTo>
                    <a:close/>
                  </a:path>
                </a:pathLst>
              </a:custGeom>
              <a:solidFill>
                <a:srgbClr val="1E120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00" name="Google Shape;2100;p44"/>
              <p:cNvSpPr/>
              <p:nvPr/>
            </p:nvSpPr>
            <p:spPr>
              <a:xfrm>
                <a:off x="3295925" y="3565225"/>
                <a:ext cx="8050" cy="16200"/>
              </a:xfrm>
              <a:custGeom>
                <a:avLst/>
                <a:gdLst/>
                <a:ahLst/>
                <a:cxnLst/>
                <a:rect l="l" t="t" r="r" b="b"/>
                <a:pathLst>
                  <a:path w="322" h="648" extrusionOk="0">
                    <a:moveTo>
                      <a:pt x="65" y="0"/>
                    </a:moveTo>
                    <a:cubicBezTo>
                      <a:pt x="60" y="0"/>
                      <a:pt x="51" y="9"/>
                      <a:pt x="42" y="19"/>
                    </a:cubicBezTo>
                    <a:cubicBezTo>
                      <a:pt x="1" y="112"/>
                      <a:pt x="42" y="246"/>
                      <a:pt x="68" y="353"/>
                    </a:cubicBezTo>
                    <a:cubicBezTo>
                      <a:pt x="95" y="460"/>
                      <a:pt x="135" y="608"/>
                      <a:pt x="256" y="647"/>
                    </a:cubicBezTo>
                    <a:cubicBezTo>
                      <a:pt x="282" y="647"/>
                      <a:pt x="309" y="621"/>
                      <a:pt x="309" y="594"/>
                    </a:cubicBezTo>
                    <a:cubicBezTo>
                      <a:pt x="322" y="487"/>
                      <a:pt x="242" y="380"/>
                      <a:pt x="215" y="273"/>
                    </a:cubicBezTo>
                    <a:cubicBezTo>
                      <a:pt x="175" y="180"/>
                      <a:pt x="149" y="73"/>
                      <a:pt x="68" y="5"/>
                    </a:cubicBezTo>
                    <a:cubicBezTo>
                      <a:pt x="68" y="2"/>
                      <a:pt x="67" y="0"/>
                      <a:pt x="65"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01" name="Google Shape;2101;p44"/>
              <p:cNvSpPr/>
              <p:nvPr/>
            </p:nvSpPr>
            <p:spPr>
              <a:xfrm>
                <a:off x="3301950" y="3565025"/>
                <a:ext cx="13750" cy="15325"/>
              </a:xfrm>
              <a:custGeom>
                <a:avLst/>
                <a:gdLst/>
                <a:ahLst/>
                <a:cxnLst/>
                <a:rect l="l" t="t" r="r" b="b"/>
                <a:pathLst>
                  <a:path w="550" h="613" extrusionOk="0">
                    <a:moveTo>
                      <a:pt x="54" y="0"/>
                    </a:moveTo>
                    <a:cubicBezTo>
                      <a:pt x="15" y="0"/>
                      <a:pt x="1" y="27"/>
                      <a:pt x="1" y="54"/>
                    </a:cubicBezTo>
                    <a:cubicBezTo>
                      <a:pt x="15" y="174"/>
                      <a:pt x="122" y="268"/>
                      <a:pt x="188" y="348"/>
                    </a:cubicBezTo>
                    <a:cubicBezTo>
                      <a:pt x="268" y="441"/>
                      <a:pt x="349" y="548"/>
                      <a:pt x="456" y="602"/>
                    </a:cubicBezTo>
                    <a:cubicBezTo>
                      <a:pt x="466" y="609"/>
                      <a:pt x="478" y="612"/>
                      <a:pt x="490" y="612"/>
                    </a:cubicBezTo>
                    <a:cubicBezTo>
                      <a:pt x="521" y="612"/>
                      <a:pt x="550" y="588"/>
                      <a:pt x="550" y="548"/>
                    </a:cubicBezTo>
                    <a:cubicBezTo>
                      <a:pt x="536" y="429"/>
                      <a:pt x="443" y="322"/>
                      <a:pt x="362" y="241"/>
                    </a:cubicBezTo>
                    <a:cubicBezTo>
                      <a:pt x="282" y="147"/>
                      <a:pt x="175" y="27"/>
                      <a:pt x="54"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02" name="Google Shape;2102;p44"/>
              <p:cNvSpPr/>
              <p:nvPr/>
            </p:nvSpPr>
            <p:spPr>
              <a:xfrm>
                <a:off x="3307650" y="3564075"/>
                <a:ext cx="12725" cy="9000"/>
              </a:xfrm>
              <a:custGeom>
                <a:avLst/>
                <a:gdLst/>
                <a:ahLst/>
                <a:cxnLst/>
                <a:rect l="l" t="t" r="r" b="b"/>
                <a:pathLst>
                  <a:path w="509" h="360" extrusionOk="0">
                    <a:moveTo>
                      <a:pt x="99" y="1"/>
                    </a:moveTo>
                    <a:cubicBezTo>
                      <a:pt x="71" y="1"/>
                      <a:pt x="42" y="4"/>
                      <a:pt x="13" y="12"/>
                    </a:cubicBezTo>
                    <a:cubicBezTo>
                      <a:pt x="1" y="25"/>
                      <a:pt x="1" y="25"/>
                      <a:pt x="1" y="38"/>
                    </a:cubicBezTo>
                    <a:cubicBezTo>
                      <a:pt x="108" y="172"/>
                      <a:pt x="254" y="319"/>
                      <a:pt x="429" y="360"/>
                    </a:cubicBezTo>
                    <a:cubicBezTo>
                      <a:pt x="482" y="360"/>
                      <a:pt x="509" y="319"/>
                      <a:pt x="495" y="279"/>
                    </a:cubicBezTo>
                    <a:cubicBezTo>
                      <a:pt x="426" y="130"/>
                      <a:pt x="269" y="1"/>
                      <a:pt x="99"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03" name="Google Shape;2103;p44"/>
              <p:cNvSpPr/>
              <p:nvPr/>
            </p:nvSpPr>
            <p:spPr>
              <a:xfrm>
                <a:off x="3264575" y="3482600"/>
                <a:ext cx="8650" cy="10050"/>
              </a:xfrm>
              <a:custGeom>
                <a:avLst/>
                <a:gdLst/>
                <a:ahLst/>
                <a:cxnLst/>
                <a:rect l="l" t="t" r="r" b="b"/>
                <a:pathLst>
                  <a:path w="346" h="402" extrusionOk="0">
                    <a:moveTo>
                      <a:pt x="266" y="1"/>
                    </a:moveTo>
                    <a:cubicBezTo>
                      <a:pt x="249" y="1"/>
                      <a:pt x="229" y="7"/>
                      <a:pt x="212" y="20"/>
                    </a:cubicBezTo>
                    <a:cubicBezTo>
                      <a:pt x="131" y="87"/>
                      <a:pt x="51" y="194"/>
                      <a:pt x="11" y="301"/>
                    </a:cubicBezTo>
                    <a:cubicBezTo>
                      <a:pt x="0" y="356"/>
                      <a:pt x="52" y="401"/>
                      <a:pt x="100" y="401"/>
                    </a:cubicBezTo>
                    <a:cubicBezTo>
                      <a:pt x="111" y="401"/>
                      <a:pt x="122" y="399"/>
                      <a:pt x="131" y="394"/>
                    </a:cubicBezTo>
                    <a:cubicBezTo>
                      <a:pt x="185" y="368"/>
                      <a:pt x="226" y="314"/>
                      <a:pt x="265" y="261"/>
                    </a:cubicBezTo>
                    <a:cubicBezTo>
                      <a:pt x="306" y="207"/>
                      <a:pt x="345" y="141"/>
                      <a:pt x="333" y="60"/>
                    </a:cubicBezTo>
                    <a:cubicBezTo>
                      <a:pt x="333" y="25"/>
                      <a:pt x="302" y="1"/>
                      <a:pt x="266"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04" name="Google Shape;2104;p44"/>
              <p:cNvSpPr/>
              <p:nvPr/>
            </p:nvSpPr>
            <p:spPr>
              <a:xfrm>
                <a:off x="3274600" y="3482350"/>
                <a:ext cx="5800" cy="5525"/>
              </a:xfrm>
              <a:custGeom>
                <a:avLst/>
                <a:gdLst/>
                <a:ahLst/>
                <a:cxnLst/>
                <a:rect l="l" t="t" r="r" b="b"/>
                <a:pathLst>
                  <a:path w="232" h="221" extrusionOk="0">
                    <a:moveTo>
                      <a:pt x="154" y="0"/>
                    </a:moveTo>
                    <a:cubicBezTo>
                      <a:pt x="137" y="0"/>
                      <a:pt x="120" y="5"/>
                      <a:pt x="105" y="17"/>
                    </a:cubicBezTo>
                    <a:cubicBezTo>
                      <a:pt x="65" y="57"/>
                      <a:pt x="25" y="110"/>
                      <a:pt x="12" y="164"/>
                    </a:cubicBezTo>
                    <a:cubicBezTo>
                      <a:pt x="0" y="197"/>
                      <a:pt x="16" y="221"/>
                      <a:pt x="45" y="221"/>
                    </a:cubicBezTo>
                    <a:cubicBezTo>
                      <a:pt x="51" y="221"/>
                      <a:pt x="58" y="220"/>
                      <a:pt x="65" y="217"/>
                    </a:cubicBezTo>
                    <a:cubicBezTo>
                      <a:pt x="132" y="204"/>
                      <a:pt x="185" y="151"/>
                      <a:pt x="212" y="70"/>
                    </a:cubicBezTo>
                    <a:cubicBezTo>
                      <a:pt x="231" y="32"/>
                      <a:pt x="195" y="0"/>
                      <a:pt x="154"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05" name="Google Shape;2105;p44"/>
              <p:cNvSpPr/>
              <p:nvPr/>
            </p:nvSpPr>
            <p:spPr>
              <a:xfrm>
                <a:off x="3284825" y="3481700"/>
                <a:ext cx="7425" cy="5700"/>
              </a:xfrm>
              <a:custGeom>
                <a:avLst/>
                <a:gdLst/>
                <a:ahLst/>
                <a:cxnLst/>
                <a:rect l="l" t="t" r="r" b="b"/>
                <a:pathLst>
                  <a:path w="297" h="228" extrusionOk="0">
                    <a:moveTo>
                      <a:pt x="218" y="1"/>
                    </a:moveTo>
                    <a:cubicBezTo>
                      <a:pt x="213" y="1"/>
                      <a:pt x="209" y="1"/>
                      <a:pt x="204" y="2"/>
                    </a:cubicBezTo>
                    <a:lnTo>
                      <a:pt x="124" y="43"/>
                    </a:lnTo>
                    <a:cubicBezTo>
                      <a:pt x="84" y="56"/>
                      <a:pt x="58" y="83"/>
                      <a:pt x="44" y="123"/>
                    </a:cubicBezTo>
                    <a:cubicBezTo>
                      <a:pt x="0" y="167"/>
                      <a:pt x="54" y="227"/>
                      <a:pt x="104" y="227"/>
                    </a:cubicBezTo>
                    <a:cubicBezTo>
                      <a:pt x="116" y="227"/>
                      <a:pt x="128" y="224"/>
                      <a:pt x="138" y="216"/>
                    </a:cubicBezTo>
                    <a:cubicBezTo>
                      <a:pt x="191" y="190"/>
                      <a:pt x="245" y="163"/>
                      <a:pt x="272" y="96"/>
                    </a:cubicBezTo>
                    <a:cubicBezTo>
                      <a:pt x="296" y="59"/>
                      <a:pt x="264" y="1"/>
                      <a:pt x="218"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06" name="Google Shape;2106;p44"/>
              <p:cNvSpPr/>
              <p:nvPr/>
            </p:nvSpPr>
            <p:spPr>
              <a:xfrm>
                <a:off x="3296275" y="3481825"/>
                <a:ext cx="5025" cy="5400"/>
              </a:xfrm>
              <a:custGeom>
                <a:avLst/>
                <a:gdLst/>
                <a:ahLst/>
                <a:cxnLst/>
                <a:rect l="l" t="t" r="r" b="b"/>
                <a:pathLst>
                  <a:path w="201" h="216" extrusionOk="0">
                    <a:moveTo>
                      <a:pt x="145" y="0"/>
                    </a:moveTo>
                    <a:cubicBezTo>
                      <a:pt x="137" y="0"/>
                      <a:pt x="128" y="4"/>
                      <a:pt x="121" y="11"/>
                    </a:cubicBezTo>
                    <a:cubicBezTo>
                      <a:pt x="81" y="65"/>
                      <a:pt x="1" y="118"/>
                      <a:pt x="1" y="185"/>
                    </a:cubicBezTo>
                    <a:cubicBezTo>
                      <a:pt x="1" y="198"/>
                      <a:pt x="14" y="211"/>
                      <a:pt x="28" y="211"/>
                    </a:cubicBezTo>
                    <a:cubicBezTo>
                      <a:pt x="35" y="214"/>
                      <a:pt x="43" y="215"/>
                      <a:pt x="50" y="215"/>
                    </a:cubicBezTo>
                    <a:cubicBezTo>
                      <a:pt x="83" y="215"/>
                      <a:pt x="115" y="193"/>
                      <a:pt x="147" y="172"/>
                    </a:cubicBezTo>
                    <a:cubicBezTo>
                      <a:pt x="188" y="145"/>
                      <a:pt x="201" y="91"/>
                      <a:pt x="188" y="51"/>
                    </a:cubicBezTo>
                    <a:cubicBezTo>
                      <a:pt x="188" y="22"/>
                      <a:pt x="167" y="0"/>
                      <a:pt x="145"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07" name="Google Shape;2107;p44"/>
              <p:cNvSpPr/>
              <p:nvPr/>
            </p:nvSpPr>
            <p:spPr>
              <a:xfrm>
                <a:off x="3307300" y="3483425"/>
                <a:ext cx="5725" cy="5375"/>
              </a:xfrm>
              <a:custGeom>
                <a:avLst/>
                <a:gdLst/>
                <a:ahLst/>
                <a:cxnLst/>
                <a:rect l="l" t="t" r="r" b="b"/>
                <a:pathLst>
                  <a:path w="229" h="215" extrusionOk="0">
                    <a:moveTo>
                      <a:pt x="175" y="1"/>
                    </a:moveTo>
                    <a:cubicBezTo>
                      <a:pt x="95" y="1"/>
                      <a:pt x="15" y="94"/>
                      <a:pt x="1" y="174"/>
                    </a:cubicBezTo>
                    <a:cubicBezTo>
                      <a:pt x="1" y="188"/>
                      <a:pt x="27" y="215"/>
                      <a:pt x="54" y="215"/>
                    </a:cubicBezTo>
                    <a:cubicBezTo>
                      <a:pt x="122" y="215"/>
                      <a:pt x="229" y="147"/>
                      <a:pt x="229" y="67"/>
                    </a:cubicBezTo>
                    <a:cubicBezTo>
                      <a:pt x="229" y="40"/>
                      <a:pt x="202" y="14"/>
                      <a:pt x="175"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08" name="Google Shape;2108;p44"/>
              <p:cNvSpPr/>
              <p:nvPr/>
            </p:nvSpPr>
            <p:spPr>
              <a:xfrm>
                <a:off x="3380650" y="3541650"/>
                <a:ext cx="22000" cy="24075"/>
              </a:xfrm>
              <a:custGeom>
                <a:avLst/>
                <a:gdLst/>
                <a:ahLst/>
                <a:cxnLst/>
                <a:rect l="l" t="t" r="r" b="b"/>
                <a:pathLst>
                  <a:path w="880" h="963" extrusionOk="0">
                    <a:moveTo>
                      <a:pt x="28" y="1"/>
                    </a:moveTo>
                    <a:cubicBezTo>
                      <a:pt x="11" y="1"/>
                      <a:pt x="0" y="20"/>
                      <a:pt x="10" y="39"/>
                    </a:cubicBezTo>
                    <a:cubicBezTo>
                      <a:pt x="77" y="240"/>
                      <a:pt x="197" y="413"/>
                      <a:pt x="331" y="574"/>
                    </a:cubicBezTo>
                    <a:cubicBezTo>
                      <a:pt x="451" y="734"/>
                      <a:pt x="598" y="935"/>
                      <a:pt x="812" y="962"/>
                    </a:cubicBezTo>
                    <a:cubicBezTo>
                      <a:pt x="853" y="962"/>
                      <a:pt x="880" y="922"/>
                      <a:pt x="853" y="882"/>
                    </a:cubicBezTo>
                    <a:cubicBezTo>
                      <a:pt x="773" y="708"/>
                      <a:pt x="585" y="588"/>
                      <a:pt x="464" y="440"/>
                    </a:cubicBezTo>
                    <a:cubicBezTo>
                      <a:pt x="331" y="293"/>
                      <a:pt x="211" y="119"/>
                      <a:pt x="50" y="12"/>
                    </a:cubicBezTo>
                    <a:cubicBezTo>
                      <a:pt x="42" y="4"/>
                      <a:pt x="35" y="1"/>
                      <a:pt x="28" y="1"/>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09" name="Google Shape;2109;p44"/>
              <p:cNvSpPr/>
              <p:nvPr/>
            </p:nvSpPr>
            <p:spPr>
              <a:xfrm>
                <a:off x="3383900" y="3537925"/>
                <a:ext cx="35675" cy="22950"/>
              </a:xfrm>
              <a:custGeom>
                <a:avLst/>
                <a:gdLst/>
                <a:ahLst/>
                <a:cxnLst/>
                <a:rect l="l" t="t" r="r" b="b"/>
                <a:pathLst>
                  <a:path w="1427" h="918" extrusionOk="0">
                    <a:moveTo>
                      <a:pt x="107" y="0"/>
                    </a:moveTo>
                    <a:cubicBezTo>
                      <a:pt x="27" y="0"/>
                      <a:pt x="0" y="107"/>
                      <a:pt x="67" y="148"/>
                    </a:cubicBezTo>
                    <a:cubicBezTo>
                      <a:pt x="281" y="268"/>
                      <a:pt x="509" y="348"/>
                      <a:pt x="723" y="482"/>
                    </a:cubicBezTo>
                    <a:cubicBezTo>
                      <a:pt x="923" y="616"/>
                      <a:pt x="1097" y="817"/>
                      <a:pt x="1311" y="910"/>
                    </a:cubicBezTo>
                    <a:cubicBezTo>
                      <a:pt x="1324" y="915"/>
                      <a:pt x="1335" y="917"/>
                      <a:pt x="1346" y="917"/>
                    </a:cubicBezTo>
                    <a:cubicBezTo>
                      <a:pt x="1395" y="917"/>
                      <a:pt x="1426" y="873"/>
                      <a:pt x="1404" y="830"/>
                    </a:cubicBezTo>
                    <a:cubicBezTo>
                      <a:pt x="1217" y="402"/>
                      <a:pt x="562" y="14"/>
                      <a:pt x="107" y="0"/>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10" name="Google Shape;2110;p44"/>
              <p:cNvSpPr/>
              <p:nvPr/>
            </p:nvSpPr>
            <p:spPr>
              <a:xfrm>
                <a:off x="3375525" y="3480600"/>
                <a:ext cx="29725" cy="41600"/>
              </a:xfrm>
              <a:custGeom>
                <a:avLst/>
                <a:gdLst/>
                <a:ahLst/>
                <a:cxnLst/>
                <a:rect l="l" t="t" r="r" b="b"/>
                <a:pathLst>
                  <a:path w="1189" h="1664" extrusionOk="0">
                    <a:moveTo>
                      <a:pt x="1073" y="1"/>
                    </a:moveTo>
                    <a:cubicBezTo>
                      <a:pt x="1053" y="1"/>
                      <a:pt x="1034" y="6"/>
                      <a:pt x="1017" y="20"/>
                    </a:cubicBezTo>
                    <a:cubicBezTo>
                      <a:pt x="763" y="234"/>
                      <a:pt x="549" y="501"/>
                      <a:pt x="362" y="769"/>
                    </a:cubicBezTo>
                    <a:cubicBezTo>
                      <a:pt x="202" y="997"/>
                      <a:pt x="1" y="1344"/>
                      <a:pt x="95" y="1639"/>
                    </a:cubicBezTo>
                    <a:cubicBezTo>
                      <a:pt x="102" y="1653"/>
                      <a:pt x="121" y="1664"/>
                      <a:pt x="139" y="1664"/>
                    </a:cubicBezTo>
                    <a:cubicBezTo>
                      <a:pt x="154" y="1664"/>
                      <a:pt x="169" y="1657"/>
                      <a:pt x="175" y="1639"/>
                    </a:cubicBezTo>
                    <a:cubicBezTo>
                      <a:pt x="295" y="1384"/>
                      <a:pt x="375" y="1130"/>
                      <a:pt x="536" y="876"/>
                    </a:cubicBezTo>
                    <a:cubicBezTo>
                      <a:pt x="723" y="608"/>
                      <a:pt x="951" y="381"/>
                      <a:pt x="1138" y="127"/>
                    </a:cubicBezTo>
                    <a:cubicBezTo>
                      <a:pt x="1188" y="56"/>
                      <a:pt x="1132" y="1"/>
                      <a:pt x="1073" y="1"/>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11" name="Google Shape;2111;p44"/>
              <p:cNvSpPr/>
              <p:nvPr/>
            </p:nvSpPr>
            <p:spPr>
              <a:xfrm>
                <a:off x="3383900" y="3496100"/>
                <a:ext cx="29675" cy="30975"/>
              </a:xfrm>
              <a:custGeom>
                <a:avLst/>
                <a:gdLst/>
                <a:ahLst/>
                <a:cxnLst/>
                <a:rect l="l" t="t" r="r" b="b"/>
                <a:pathLst>
                  <a:path w="1187" h="1239" extrusionOk="0">
                    <a:moveTo>
                      <a:pt x="1089" y="0"/>
                    </a:moveTo>
                    <a:cubicBezTo>
                      <a:pt x="1083" y="0"/>
                      <a:pt x="1077" y="1"/>
                      <a:pt x="1071" y="2"/>
                    </a:cubicBezTo>
                    <a:cubicBezTo>
                      <a:pt x="789" y="42"/>
                      <a:pt x="536" y="323"/>
                      <a:pt x="361" y="537"/>
                    </a:cubicBezTo>
                    <a:cubicBezTo>
                      <a:pt x="227" y="698"/>
                      <a:pt x="0" y="992"/>
                      <a:pt x="107" y="1219"/>
                    </a:cubicBezTo>
                    <a:cubicBezTo>
                      <a:pt x="107" y="1232"/>
                      <a:pt x="121" y="1239"/>
                      <a:pt x="136" y="1239"/>
                    </a:cubicBezTo>
                    <a:cubicBezTo>
                      <a:pt x="151" y="1239"/>
                      <a:pt x="167" y="1232"/>
                      <a:pt x="174" y="1219"/>
                    </a:cubicBezTo>
                    <a:cubicBezTo>
                      <a:pt x="227" y="1152"/>
                      <a:pt x="254" y="1072"/>
                      <a:pt x="295" y="1005"/>
                    </a:cubicBezTo>
                    <a:cubicBezTo>
                      <a:pt x="361" y="871"/>
                      <a:pt x="455" y="764"/>
                      <a:pt x="562" y="644"/>
                    </a:cubicBezTo>
                    <a:cubicBezTo>
                      <a:pt x="736" y="457"/>
                      <a:pt x="976" y="323"/>
                      <a:pt x="1137" y="122"/>
                    </a:cubicBezTo>
                    <a:cubicBezTo>
                      <a:pt x="1186" y="72"/>
                      <a:pt x="1156" y="0"/>
                      <a:pt x="1089" y="0"/>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12" name="Google Shape;2112;p44"/>
              <p:cNvSpPr/>
              <p:nvPr/>
            </p:nvSpPr>
            <p:spPr>
              <a:xfrm>
                <a:off x="3269175" y="3497800"/>
                <a:ext cx="7075" cy="6375"/>
              </a:xfrm>
              <a:custGeom>
                <a:avLst/>
                <a:gdLst/>
                <a:ahLst/>
                <a:cxnLst/>
                <a:rect l="l" t="t" r="r" b="b"/>
                <a:pathLst>
                  <a:path w="283" h="255" extrusionOk="0">
                    <a:moveTo>
                      <a:pt x="81" y="0"/>
                    </a:moveTo>
                    <a:cubicBezTo>
                      <a:pt x="54" y="0"/>
                      <a:pt x="28" y="0"/>
                      <a:pt x="1" y="14"/>
                    </a:cubicBezTo>
                    <a:cubicBezTo>
                      <a:pt x="54" y="68"/>
                      <a:pt x="122" y="148"/>
                      <a:pt x="202" y="255"/>
                    </a:cubicBezTo>
                    <a:lnTo>
                      <a:pt x="202" y="241"/>
                    </a:lnTo>
                    <a:cubicBezTo>
                      <a:pt x="282" y="175"/>
                      <a:pt x="256" y="14"/>
                      <a:pt x="135"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13" name="Google Shape;2113;p44"/>
              <p:cNvSpPr/>
              <p:nvPr/>
            </p:nvSpPr>
            <p:spPr>
              <a:xfrm>
                <a:off x="3264500" y="3498150"/>
                <a:ext cx="9750" cy="7700"/>
              </a:xfrm>
              <a:custGeom>
                <a:avLst/>
                <a:gdLst/>
                <a:ahLst/>
                <a:cxnLst/>
                <a:rect l="l" t="t" r="r" b="b"/>
                <a:pathLst>
                  <a:path w="390" h="308" extrusionOk="0">
                    <a:moveTo>
                      <a:pt x="188" y="0"/>
                    </a:moveTo>
                    <a:cubicBezTo>
                      <a:pt x="175" y="0"/>
                      <a:pt x="175" y="13"/>
                      <a:pt x="161" y="13"/>
                    </a:cubicBezTo>
                    <a:cubicBezTo>
                      <a:pt x="121" y="40"/>
                      <a:pt x="81" y="80"/>
                      <a:pt x="54" y="120"/>
                    </a:cubicBezTo>
                    <a:cubicBezTo>
                      <a:pt x="1" y="200"/>
                      <a:pt x="68" y="307"/>
                      <a:pt x="161" y="307"/>
                    </a:cubicBezTo>
                    <a:cubicBezTo>
                      <a:pt x="188" y="307"/>
                      <a:pt x="229" y="295"/>
                      <a:pt x="255" y="295"/>
                    </a:cubicBezTo>
                    <a:lnTo>
                      <a:pt x="309" y="281"/>
                    </a:lnTo>
                    <a:cubicBezTo>
                      <a:pt x="336" y="281"/>
                      <a:pt x="362" y="254"/>
                      <a:pt x="389" y="241"/>
                    </a:cubicBezTo>
                    <a:cubicBezTo>
                      <a:pt x="309" y="134"/>
                      <a:pt x="241" y="54"/>
                      <a:pt x="188"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14" name="Google Shape;2114;p44"/>
              <p:cNvSpPr/>
              <p:nvPr/>
            </p:nvSpPr>
            <p:spPr>
              <a:xfrm>
                <a:off x="3275875" y="3505500"/>
                <a:ext cx="6400" cy="6725"/>
              </a:xfrm>
              <a:custGeom>
                <a:avLst/>
                <a:gdLst/>
                <a:ahLst/>
                <a:cxnLst/>
                <a:rect l="l" t="t" r="r" b="b"/>
                <a:pathLst>
                  <a:path w="256" h="269" extrusionOk="0">
                    <a:moveTo>
                      <a:pt x="107" y="1"/>
                    </a:moveTo>
                    <a:cubicBezTo>
                      <a:pt x="68" y="1"/>
                      <a:pt x="27" y="13"/>
                      <a:pt x="0" y="40"/>
                    </a:cubicBezTo>
                    <a:cubicBezTo>
                      <a:pt x="41" y="108"/>
                      <a:pt x="81" y="188"/>
                      <a:pt x="121" y="268"/>
                    </a:cubicBezTo>
                    <a:cubicBezTo>
                      <a:pt x="175" y="268"/>
                      <a:pt x="228" y="215"/>
                      <a:pt x="241" y="174"/>
                    </a:cubicBezTo>
                    <a:cubicBezTo>
                      <a:pt x="255" y="147"/>
                      <a:pt x="255" y="120"/>
                      <a:pt x="241" y="94"/>
                    </a:cubicBezTo>
                    <a:cubicBezTo>
                      <a:pt x="228" y="40"/>
                      <a:pt x="175" y="1"/>
                      <a:pt x="121"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15" name="Google Shape;2115;p44"/>
              <p:cNvSpPr/>
              <p:nvPr/>
            </p:nvSpPr>
            <p:spPr>
              <a:xfrm>
                <a:off x="3274525" y="3506500"/>
                <a:ext cx="4400" cy="5725"/>
              </a:xfrm>
              <a:custGeom>
                <a:avLst/>
                <a:gdLst/>
                <a:ahLst/>
                <a:cxnLst/>
                <a:rect l="l" t="t" r="r" b="b"/>
                <a:pathLst>
                  <a:path w="176" h="229" extrusionOk="0">
                    <a:moveTo>
                      <a:pt x="54" y="0"/>
                    </a:moveTo>
                    <a:lnTo>
                      <a:pt x="28" y="27"/>
                    </a:lnTo>
                    <a:cubicBezTo>
                      <a:pt x="15" y="54"/>
                      <a:pt x="1" y="94"/>
                      <a:pt x="15" y="121"/>
                    </a:cubicBezTo>
                    <a:cubicBezTo>
                      <a:pt x="28" y="201"/>
                      <a:pt x="95" y="228"/>
                      <a:pt x="161" y="228"/>
                    </a:cubicBezTo>
                    <a:lnTo>
                      <a:pt x="175" y="228"/>
                    </a:lnTo>
                    <a:cubicBezTo>
                      <a:pt x="135" y="148"/>
                      <a:pt x="95" y="68"/>
                      <a:pt x="54"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16" name="Google Shape;2116;p44"/>
              <p:cNvSpPr/>
              <p:nvPr/>
            </p:nvSpPr>
            <p:spPr>
              <a:xfrm>
                <a:off x="3280550" y="3497125"/>
                <a:ext cx="8400" cy="7050"/>
              </a:xfrm>
              <a:custGeom>
                <a:avLst/>
                <a:gdLst/>
                <a:ahLst/>
                <a:cxnLst/>
                <a:rect l="l" t="t" r="r" b="b"/>
                <a:pathLst>
                  <a:path w="336" h="282" extrusionOk="0">
                    <a:moveTo>
                      <a:pt x="148" y="1"/>
                    </a:moveTo>
                    <a:cubicBezTo>
                      <a:pt x="95" y="1"/>
                      <a:pt x="41" y="54"/>
                      <a:pt x="15" y="108"/>
                    </a:cubicBezTo>
                    <a:cubicBezTo>
                      <a:pt x="1" y="175"/>
                      <a:pt x="41" y="268"/>
                      <a:pt x="122" y="282"/>
                    </a:cubicBezTo>
                    <a:lnTo>
                      <a:pt x="161" y="282"/>
                    </a:lnTo>
                    <a:cubicBezTo>
                      <a:pt x="229" y="282"/>
                      <a:pt x="282" y="255"/>
                      <a:pt x="309" y="188"/>
                    </a:cubicBezTo>
                    <a:cubicBezTo>
                      <a:pt x="336" y="95"/>
                      <a:pt x="255" y="14"/>
                      <a:pt x="175" y="14"/>
                    </a:cubicBezTo>
                    <a:cubicBezTo>
                      <a:pt x="161" y="1"/>
                      <a:pt x="161" y="1"/>
                      <a:pt x="148"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17" name="Google Shape;2117;p44"/>
              <p:cNvSpPr/>
              <p:nvPr/>
            </p:nvSpPr>
            <p:spPr>
              <a:xfrm>
                <a:off x="3295625" y="3500150"/>
                <a:ext cx="7700" cy="6375"/>
              </a:xfrm>
              <a:custGeom>
                <a:avLst/>
                <a:gdLst/>
                <a:ahLst/>
                <a:cxnLst/>
                <a:rect l="l" t="t" r="r" b="b"/>
                <a:pathLst>
                  <a:path w="308" h="255" extrusionOk="0">
                    <a:moveTo>
                      <a:pt x="147" y="0"/>
                    </a:moveTo>
                    <a:cubicBezTo>
                      <a:pt x="40" y="0"/>
                      <a:pt x="0" y="108"/>
                      <a:pt x="27" y="174"/>
                    </a:cubicBezTo>
                    <a:cubicBezTo>
                      <a:pt x="40" y="188"/>
                      <a:pt x="40" y="201"/>
                      <a:pt x="54" y="215"/>
                    </a:cubicBezTo>
                    <a:cubicBezTo>
                      <a:pt x="66" y="241"/>
                      <a:pt x="107" y="254"/>
                      <a:pt x="147" y="254"/>
                    </a:cubicBezTo>
                    <a:cubicBezTo>
                      <a:pt x="307" y="254"/>
                      <a:pt x="307" y="0"/>
                      <a:pt x="147"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18" name="Google Shape;2118;p44"/>
              <p:cNvSpPr/>
              <p:nvPr/>
            </p:nvSpPr>
            <p:spPr>
              <a:xfrm>
                <a:off x="3296275" y="3504475"/>
                <a:ext cx="700" cy="1050"/>
              </a:xfrm>
              <a:custGeom>
                <a:avLst/>
                <a:gdLst/>
                <a:ahLst/>
                <a:cxnLst/>
                <a:rect l="l" t="t" r="r" b="b"/>
                <a:pathLst>
                  <a:path w="28" h="42" extrusionOk="0">
                    <a:moveTo>
                      <a:pt x="1" y="1"/>
                    </a:moveTo>
                    <a:cubicBezTo>
                      <a:pt x="14" y="15"/>
                      <a:pt x="14" y="28"/>
                      <a:pt x="28" y="42"/>
                    </a:cubicBezTo>
                    <a:cubicBezTo>
                      <a:pt x="14" y="28"/>
                      <a:pt x="14" y="15"/>
                      <a:pt x="1"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19" name="Google Shape;2119;p44"/>
              <p:cNvSpPr/>
              <p:nvPr/>
            </p:nvSpPr>
            <p:spPr>
              <a:xfrm>
                <a:off x="3287900" y="3509175"/>
                <a:ext cx="7750" cy="6025"/>
              </a:xfrm>
              <a:custGeom>
                <a:avLst/>
                <a:gdLst/>
                <a:ahLst/>
                <a:cxnLst/>
                <a:rect l="l" t="t" r="r" b="b"/>
                <a:pathLst>
                  <a:path w="310" h="241" extrusionOk="0">
                    <a:moveTo>
                      <a:pt x="149" y="0"/>
                    </a:moveTo>
                    <a:cubicBezTo>
                      <a:pt x="1" y="0"/>
                      <a:pt x="1" y="241"/>
                      <a:pt x="149" y="241"/>
                    </a:cubicBezTo>
                    <a:cubicBezTo>
                      <a:pt x="309" y="241"/>
                      <a:pt x="309" y="0"/>
                      <a:pt x="149"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20" name="Google Shape;2120;p44"/>
              <p:cNvSpPr/>
              <p:nvPr/>
            </p:nvSpPr>
            <p:spPr>
              <a:xfrm>
                <a:off x="3283575" y="3524225"/>
                <a:ext cx="1025" cy="2700"/>
              </a:xfrm>
              <a:custGeom>
                <a:avLst/>
                <a:gdLst/>
                <a:ahLst/>
                <a:cxnLst/>
                <a:rect l="l" t="t" r="r" b="b"/>
                <a:pathLst>
                  <a:path w="41" h="108" extrusionOk="0">
                    <a:moveTo>
                      <a:pt x="1" y="1"/>
                    </a:moveTo>
                    <a:cubicBezTo>
                      <a:pt x="13" y="40"/>
                      <a:pt x="27" y="81"/>
                      <a:pt x="27" y="108"/>
                    </a:cubicBezTo>
                    <a:cubicBezTo>
                      <a:pt x="40" y="81"/>
                      <a:pt x="27" y="27"/>
                      <a:pt x="1"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21" name="Google Shape;2121;p44"/>
              <p:cNvSpPr/>
              <p:nvPr/>
            </p:nvSpPr>
            <p:spPr>
              <a:xfrm>
                <a:off x="3277875" y="3523550"/>
                <a:ext cx="6400" cy="5025"/>
              </a:xfrm>
              <a:custGeom>
                <a:avLst/>
                <a:gdLst/>
                <a:ahLst/>
                <a:cxnLst/>
                <a:rect l="l" t="t" r="r" b="b"/>
                <a:pathLst>
                  <a:path w="256" h="201" extrusionOk="0">
                    <a:moveTo>
                      <a:pt x="161" y="1"/>
                    </a:moveTo>
                    <a:cubicBezTo>
                      <a:pt x="148" y="1"/>
                      <a:pt x="134" y="1"/>
                      <a:pt x="108" y="14"/>
                    </a:cubicBezTo>
                    <a:lnTo>
                      <a:pt x="68" y="54"/>
                    </a:lnTo>
                    <a:lnTo>
                      <a:pt x="54" y="67"/>
                    </a:lnTo>
                    <a:lnTo>
                      <a:pt x="54" y="54"/>
                    </a:lnTo>
                    <a:cubicBezTo>
                      <a:pt x="54" y="54"/>
                      <a:pt x="54" y="67"/>
                      <a:pt x="41" y="67"/>
                    </a:cubicBezTo>
                    <a:cubicBezTo>
                      <a:pt x="15" y="67"/>
                      <a:pt x="1" y="108"/>
                      <a:pt x="15" y="135"/>
                    </a:cubicBezTo>
                    <a:cubicBezTo>
                      <a:pt x="54" y="174"/>
                      <a:pt x="95" y="201"/>
                      <a:pt x="148" y="201"/>
                    </a:cubicBezTo>
                    <a:cubicBezTo>
                      <a:pt x="161" y="201"/>
                      <a:pt x="188" y="201"/>
                      <a:pt x="215" y="188"/>
                    </a:cubicBezTo>
                    <a:cubicBezTo>
                      <a:pt x="241" y="174"/>
                      <a:pt x="255" y="161"/>
                      <a:pt x="255" y="135"/>
                    </a:cubicBezTo>
                    <a:cubicBezTo>
                      <a:pt x="255" y="108"/>
                      <a:pt x="241" y="67"/>
                      <a:pt x="229" y="28"/>
                    </a:cubicBezTo>
                    <a:cubicBezTo>
                      <a:pt x="215" y="14"/>
                      <a:pt x="188" y="1"/>
                      <a:pt x="161" y="1"/>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22" name="Google Shape;2122;p44"/>
              <p:cNvSpPr/>
              <p:nvPr/>
            </p:nvSpPr>
            <p:spPr>
              <a:xfrm>
                <a:off x="3294950" y="3521550"/>
                <a:ext cx="6050" cy="5025"/>
              </a:xfrm>
              <a:custGeom>
                <a:avLst/>
                <a:gdLst/>
                <a:ahLst/>
                <a:cxnLst/>
                <a:rect l="l" t="t" r="r" b="b"/>
                <a:pathLst>
                  <a:path w="242" h="201" extrusionOk="0">
                    <a:moveTo>
                      <a:pt x="107" y="1"/>
                    </a:moveTo>
                    <a:cubicBezTo>
                      <a:pt x="54" y="1"/>
                      <a:pt x="0" y="40"/>
                      <a:pt x="0" y="108"/>
                    </a:cubicBezTo>
                    <a:cubicBezTo>
                      <a:pt x="0" y="174"/>
                      <a:pt x="54" y="201"/>
                      <a:pt x="107" y="201"/>
                    </a:cubicBezTo>
                    <a:lnTo>
                      <a:pt x="147" y="201"/>
                    </a:lnTo>
                    <a:cubicBezTo>
                      <a:pt x="241" y="188"/>
                      <a:pt x="241" y="27"/>
                      <a:pt x="147" y="13"/>
                    </a:cubicBezTo>
                    <a:cubicBezTo>
                      <a:pt x="134" y="13"/>
                      <a:pt x="134" y="13"/>
                      <a:pt x="134"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23" name="Google Shape;2123;p44"/>
              <p:cNvSpPr/>
              <p:nvPr/>
            </p:nvSpPr>
            <p:spPr>
              <a:xfrm>
                <a:off x="3304975" y="3510500"/>
                <a:ext cx="5700" cy="4700"/>
              </a:xfrm>
              <a:custGeom>
                <a:avLst/>
                <a:gdLst/>
                <a:ahLst/>
                <a:cxnLst/>
                <a:rect l="l" t="t" r="r" b="b"/>
                <a:pathLst>
                  <a:path w="228" h="188" extrusionOk="0">
                    <a:moveTo>
                      <a:pt x="81" y="1"/>
                    </a:moveTo>
                    <a:cubicBezTo>
                      <a:pt x="40" y="1"/>
                      <a:pt x="1" y="41"/>
                      <a:pt x="1" y="81"/>
                    </a:cubicBezTo>
                    <a:cubicBezTo>
                      <a:pt x="1" y="134"/>
                      <a:pt x="40" y="188"/>
                      <a:pt x="94" y="188"/>
                    </a:cubicBezTo>
                    <a:lnTo>
                      <a:pt x="108" y="188"/>
                    </a:lnTo>
                    <a:cubicBezTo>
                      <a:pt x="201" y="175"/>
                      <a:pt x="228" y="41"/>
                      <a:pt x="120" y="15"/>
                    </a:cubicBezTo>
                    <a:cubicBezTo>
                      <a:pt x="108" y="1"/>
                      <a:pt x="94" y="1"/>
                      <a:pt x="81" y="1"/>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24" name="Google Shape;2124;p44"/>
              <p:cNvSpPr/>
              <p:nvPr/>
            </p:nvSpPr>
            <p:spPr>
              <a:xfrm>
                <a:off x="3304975" y="3495800"/>
                <a:ext cx="6375" cy="5050"/>
              </a:xfrm>
              <a:custGeom>
                <a:avLst/>
                <a:gdLst/>
                <a:ahLst/>
                <a:cxnLst/>
                <a:rect l="l" t="t" r="r" b="b"/>
                <a:pathLst>
                  <a:path w="255" h="202" extrusionOk="0">
                    <a:moveTo>
                      <a:pt x="120" y="0"/>
                    </a:moveTo>
                    <a:cubicBezTo>
                      <a:pt x="1" y="0"/>
                      <a:pt x="1" y="201"/>
                      <a:pt x="120" y="201"/>
                    </a:cubicBezTo>
                    <a:cubicBezTo>
                      <a:pt x="254" y="201"/>
                      <a:pt x="254" y="0"/>
                      <a:pt x="120"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25" name="Google Shape;2125;p44"/>
              <p:cNvSpPr/>
              <p:nvPr/>
            </p:nvSpPr>
            <p:spPr>
              <a:xfrm>
                <a:off x="3329725" y="3505500"/>
                <a:ext cx="350" cy="350"/>
              </a:xfrm>
              <a:custGeom>
                <a:avLst/>
                <a:gdLst/>
                <a:ahLst/>
                <a:cxnLst/>
                <a:rect l="l" t="t" r="r" b="b"/>
                <a:pathLst>
                  <a:path w="14" h="14" extrusionOk="0">
                    <a:moveTo>
                      <a:pt x="0" y="13"/>
                    </a:moveTo>
                    <a:lnTo>
                      <a:pt x="0" y="13"/>
                    </a:lnTo>
                    <a:lnTo>
                      <a:pt x="0" y="13"/>
                    </a:lnTo>
                    <a:lnTo>
                      <a:pt x="0" y="13"/>
                    </a:lnTo>
                    <a:close/>
                    <a:moveTo>
                      <a:pt x="13" y="1"/>
                    </a:moveTo>
                    <a:lnTo>
                      <a:pt x="13" y="1"/>
                    </a:lnTo>
                    <a:lnTo>
                      <a:pt x="13" y="1"/>
                    </a:lnTo>
                    <a:lnTo>
                      <a:pt x="13" y="1"/>
                    </a:ln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26" name="Google Shape;2126;p44"/>
              <p:cNvSpPr/>
              <p:nvPr/>
            </p:nvSpPr>
            <p:spPr>
              <a:xfrm>
                <a:off x="3328700" y="3504825"/>
                <a:ext cx="9400" cy="7400"/>
              </a:xfrm>
              <a:custGeom>
                <a:avLst/>
                <a:gdLst/>
                <a:ahLst/>
                <a:cxnLst/>
                <a:rect l="l" t="t" r="r" b="b"/>
                <a:pathLst>
                  <a:path w="376" h="296" extrusionOk="0">
                    <a:moveTo>
                      <a:pt x="122" y="1"/>
                    </a:moveTo>
                    <a:cubicBezTo>
                      <a:pt x="108" y="1"/>
                      <a:pt x="81" y="14"/>
                      <a:pt x="68" y="28"/>
                    </a:cubicBezTo>
                    <a:lnTo>
                      <a:pt x="54" y="28"/>
                    </a:lnTo>
                    <a:cubicBezTo>
                      <a:pt x="54" y="28"/>
                      <a:pt x="54" y="28"/>
                      <a:pt x="54" y="28"/>
                    </a:cubicBezTo>
                    <a:lnTo>
                      <a:pt x="54" y="28"/>
                    </a:lnTo>
                    <a:lnTo>
                      <a:pt x="41" y="40"/>
                    </a:lnTo>
                    <a:cubicBezTo>
                      <a:pt x="28" y="54"/>
                      <a:pt x="15" y="67"/>
                      <a:pt x="15" y="81"/>
                    </a:cubicBezTo>
                    <a:cubicBezTo>
                      <a:pt x="1" y="135"/>
                      <a:pt x="28" y="201"/>
                      <a:pt x="68" y="242"/>
                    </a:cubicBezTo>
                    <a:cubicBezTo>
                      <a:pt x="95" y="268"/>
                      <a:pt x="149" y="295"/>
                      <a:pt x="188" y="295"/>
                    </a:cubicBezTo>
                    <a:cubicBezTo>
                      <a:pt x="242" y="295"/>
                      <a:pt x="282" y="281"/>
                      <a:pt x="309" y="242"/>
                    </a:cubicBezTo>
                    <a:cubicBezTo>
                      <a:pt x="375" y="188"/>
                      <a:pt x="363" y="94"/>
                      <a:pt x="309" y="40"/>
                    </a:cubicBezTo>
                    <a:cubicBezTo>
                      <a:pt x="282" y="1"/>
                      <a:pt x="242" y="1"/>
                      <a:pt x="202"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27" name="Google Shape;2127;p44"/>
              <p:cNvSpPr/>
              <p:nvPr/>
            </p:nvSpPr>
            <p:spPr>
              <a:xfrm>
                <a:off x="3329725" y="3505500"/>
                <a:ext cx="350" cy="350"/>
              </a:xfrm>
              <a:custGeom>
                <a:avLst/>
                <a:gdLst/>
                <a:ahLst/>
                <a:cxnLst/>
                <a:rect l="l" t="t" r="r" b="b"/>
                <a:pathLst>
                  <a:path w="14" h="14" extrusionOk="0">
                    <a:moveTo>
                      <a:pt x="13" y="1"/>
                    </a:moveTo>
                    <a:lnTo>
                      <a:pt x="0" y="13"/>
                    </a:lnTo>
                    <a:cubicBezTo>
                      <a:pt x="13" y="13"/>
                      <a:pt x="13" y="1"/>
                      <a:pt x="13" y="1"/>
                    </a:cubicBezTo>
                    <a:close/>
                  </a:path>
                </a:pathLst>
              </a:custGeom>
              <a:solidFill>
                <a:srgbClr val="EEEBF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28" name="Google Shape;2128;p44"/>
              <p:cNvSpPr/>
              <p:nvPr/>
            </p:nvSpPr>
            <p:spPr>
              <a:xfrm>
                <a:off x="3343100" y="3512200"/>
                <a:ext cx="7700" cy="6700"/>
              </a:xfrm>
              <a:custGeom>
                <a:avLst/>
                <a:gdLst/>
                <a:ahLst/>
                <a:cxnLst/>
                <a:rect l="l" t="t" r="r" b="b"/>
                <a:pathLst>
                  <a:path w="308" h="268" extrusionOk="0">
                    <a:moveTo>
                      <a:pt x="81" y="0"/>
                    </a:moveTo>
                    <a:cubicBezTo>
                      <a:pt x="54" y="0"/>
                      <a:pt x="13" y="27"/>
                      <a:pt x="13" y="54"/>
                    </a:cubicBezTo>
                    <a:lnTo>
                      <a:pt x="1" y="93"/>
                    </a:lnTo>
                    <a:lnTo>
                      <a:pt x="1" y="173"/>
                    </a:lnTo>
                    <a:cubicBezTo>
                      <a:pt x="13" y="227"/>
                      <a:pt x="81" y="268"/>
                      <a:pt x="134" y="268"/>
                    </a:cubicBezTo>
                    <a:cubicBezTo>
                      <a:pt x="188" y="268"/>
                      <a:pt x="227" y="241"/>
                      <a:pt x="254" y="200"/>
                    </a:cubicBezTo>
                    <a:cubicBezTo>
                      <a:pt x="308" y="120"/>
                      <a:pt x="241" y="0"/>
                      <a:pt x="147"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29" name="Google Shape;2129;p44"/>
              <p:cNvSpPr/>
              <p:nvPr/>
            </p:nvSpPr>
            <p:spPr>
              <a:xfrm>
                <a:off x="3268875" y="3514875"/>
                <a:ext cx="7700" cy="6025"/>
              </a:xfrm>
              <a:custGeom>
                <a:avLst/>
                <a:gdLst/>
                <a:ahLst/>
                <a:cxnLst/>
                <a:rect l="l" t="t" r="r" b="b"/>
                <a:pathLst>
                  <a:path w="308" h="241" extrusionOk="0">
                    <a:moveTo>
                      <a:pt x="187" y="0"/>
                    </a:moveTo>
                    <a:cubicBezTo>
                      <a:pt x="147" y="0"/>
                      <a:pt x="107" y="27"/>
                      <a:pt x="66" y="54"/>
                    </a:cubicBezTo>
                    <a:cubicBezTo>
                      <a:pt x="0" y="80"/>
                      <a:pt x="13" y="173"/>
                      <a:pt x="66" y="214"/>
                    </a:cubicBezTo>
                    <a:cubicBezTo>
                      <a:pt x="93" y="227"/>
                      <a:pt x="120" y="241"/>
                      <a:pt x="161" y="241"/>
                    </a:cubicBezTo>
                    <a:cubicBezTo>
                      <a:pt x="187" y="241"/>
                      <a:pt x="214" y="227"/>
                      <a:pt x="241" y="214"/>
                    </a:cubicBezTo>
                    <a:cubicBezTo>
                      <a:pt x="280" y="200"/>
                      <a:pt x="307" y="147"/>
                      <a:pt x="307" y="120"/>
                    </a:cubicBezTo>
                    <a:cubicBezTo>
                      <a:pt x="294" y="54"/>
                      <a:pt x="254" y="0"/>
                      <a:pt x="187"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30" name="Google Shape;2130;p44"/>
              <p:cNvSpPr/>
              <p:nvPr/>
            </p:nvSpPr>
            <p:spPr>
              <a:xfrm>
                <a:off x="3316350" y="3504175"/>
                <a:ext cx="6375" cy="4350"/>
              </a:xfrm>
              <a:custGeom>
                <a:avLst/>
                <a:gdLst/>
                <a:ahLst/>
                <a:cxnLst/>
                <a:rect l="l" t="t" r="r" b="b"/>
                <a:pathLst>
                  <a:path w="255" h="174" extrusionOk="0">
                    <a:moveTo>
                      <a:pt x="120" y="0"/>
                    </a:moveTo>
                    <a:cubicBezTo>
                      <a:pt x="67" y="0"/>
                      <a:pt x="27" y="27"/>
                      <a:pt x="13" y="80"/>
                    </a:cubicBezTo>
                    <a:cubicBezTo>
                      <a:pt x="0" y="107"/>
                      <a:pt x="13" y="134"/>
                      <a:pt x="27" y="147"/>
                    </a:cubicBezTo>
                    <a:cubicBezTo>
                      <a:pt x="54" y="173"/>
                      <a:pt x="81" y="173"/>
                      <a:pt x="107" y="173"/>
                    </a:cubicBezTo>
                    <a:lnTo>
                      <a:pt x="147" y="173"/>
                    </a:lnTo>
                    <a:cubicBezTo>
                      <a:pt x="254" y="147"/>
                      <a:pt x="227" y="0"/>
                      <a:pt x="134"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31" name="Google Shape;2131;p44"/>
              <p:cNvSpPr/>
              <p:nvPr/>
            </p:nvSpPr>
            <p:spPr>
              <a:xfrm>
                <a:off x="3244775" y="3511525"/>
                <a:ext cx="6725" cy="6350"/>
              </a:xfrm>
              <a:custGeom>
                <a:avLst/>
                <a:gdLst/>
                <a:ahLst/>
                <a:cxnLst/>
                <a:rect l="l" t="t" r="r" b="b"/>
                <a:pathLst>
                  <a:path w="269" h="254" extrusionOk="0">
                    <a:moveTo>
                      <a:pt x="148" y="0"/>
                    </a:moveTo>
                    <a:cubicBezTo>
                      <a:pt x="121" y="0"/>
                      <a:pt x="108" y="13"/>
                      <a:pt x="94" y="13"/>
                    </a:cubicBezTo>
                    <a:cubicBezTo>
                      <a:pt x="54" y="40"/>
                      <a:pt x="14" y="67"/>
                      <a:pt x="1" y="120"/>
                    </a:cubicBezTo>
                    <a:cubicBezTo>
                      <a:pt x="1" y="161"/>
                      <a:pt x="1" y="200"/>
                      <a:pt x="41" y="227"/>
                    </a:cubicBezTo>
                    <a:cubicBezTo>
                      <a:pt x="67" y="241"/>
                      <a:pt x="81" y="254"/>
                      <a:pt x="108" y="254"/>
                    </a:cubicBezTo>
                    <a:cubicBezTo>
                      <a:pt x="135" y="254"/>
                      <a:pt x="174" y="227"/>
                      <a:pt x="201" y="214"/>
                    </a:cubicBezTo>
                    <a:cubicBezTo>
                      <a:pt x="255" y="188"/>
                      <a:pt x="268" y="134"/>
                      <a:pt x="255" y="81"/>
                    </a:cubicBezTo>
                    <a:cubicBezTo>
                      <a:pt x="255" y="67"/>
                      <a:pt x="242" y="54"/>
                      <a:pt x="228" y="40"/>
                    </a:cubicBezTo>
                    <a:cubicBezTo>
                      <a:pt x="215" y="13"/>
                      <a:pt x="174" y="0"/>
                      <a:pt x="148" y="0"/>
                    </a:cubicBezTo>
                    <a:close/>
                  </a:path>
                </a:pathLst>
              </a:custGeom>
              <a:solidFill>
                <a:srgbClr val="FCE9B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32" name="Google Shape;2132;p44"/>
              <p:cNvSpPr/>
              <p:nvPr/>
            </p:nvSpPr>
            <p:spPr>
              <a:xfrm>
                <a:off x="3258150" y="3506850"/>
                <a:ext cx="9725" cy="8700"/>
              </a:xfrm>
              <a:custGeom>
                <a:avLst/>
                <a:gdLst/>
                <a:ahLst/>
                <a:cxnLst/>
                <a:rect l="l" t="t" r="r" b="b"/>
                <a:pathLst>
                  <a:path w="389" h="348" extrusionOk="0">
                    <a:moveTo>
                      <a:pt x="201" y="0"/>
                    </a:moveTo>
                    <a:cubicBezTo>
                      <a:pt x="174" y="0"/>
                      <a:pt x="135" y="13"/>
                      <a:pt x="108" y="27"/>
                    </a:cubicBezTo>
                    <a:cubicBezTo>
                      <a:pt x="81" y="40"/>
                      <a:pt x="67" y="54"/>
                      <a:pt x="41" y="80"/>
                    </a:cubicBezTo>
                    <a:cubicBezTo>
                      <a:pt x="14" y="120"/>
                      <a:pt x="1" y="161"/>
                      <a:pt x="1" y="187"/>
                    </a:cubicBezTo>
                    <a:cubicBezTo>
                      <a:pt x="41" y="241"/>
                      <a:pt x="67" y="280"/>
                      <a:pt x="108" y="334"/>
                    </a:cubicBezTo>
                    <a:cubicBezTo>
                      <a:pt x="135" y="348"/>
                      <a:pt x="148" y="348"/>
                      <a:pt x="174" y="348"/>
                    </a:cubicBezTo>
                    <a:lnTo>
                      <a:pt x="242" y="348"/>
                    </a:lnTo>
                    <a:cubicBezTo>
                      <a:pt x="335" y="321"/>
                      <a:pt x="388" y="214"/>
                      <a:pt x="362" y="134"/>
                    </a:cubicBezTo>
                    <a:cubicBezTo>
                      <a:pt x="349" y="54"/>
                      <a:pt x="268" y="0"/>
                      <a:pt x="201"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33" name="Google Shape;2133;p44"/>
              <p:cNvSpPr/>
              <p:nvPr/>
            </p:nvSpPr>
            <p:spPr>
              <a:xfrm>
                <a:off x="3258150" y="3511525"/>
                <a:ext cx="2700" cy="3675"/>
              </a:xfrm>
              <a:custGeom>
                <a:avLst/>
                <a:gdLst/>
                <a:ahLst/>
                <a:cxnLst/>
                <a:rect l="l" t="t" r="r" b="b"/>
                <a:pathLst>
                  <a:path w="108" h="147" extrusionOk="0">
                    <a:moveTo>
                      <a:pt x="1" y="0"/>
                    </a:moveTo>
                    <a:cubicBezTo>
                      <a:pt x="1" y="54"/>
                      <a:pt x="28" y="107"/>
                      <a:pt x="67" y="134"/>
                    </a:cubicBezTo>
                    <a:cubicBezTo>
                      <a:pt x="81" y="134"/>
                      <a:pt x="94" y="147"/>
                      <a:pt x="108" y="147"/>
                    </a:cubicBezTo>
                    <a:cubicBezTo>
                      <a:pt x="67" y="93"/>
                      <a:pt x="41" y="54"/>
                      <a:pt x="1" y="0"/>
                    </a:cubicBezTo>
                    <a:close/>
                  </a:path>
                </a:pathLst>
              </a:custGeom>
              <a:solidFill>
                <a:srgbClr val="FCE9B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34" name="Google Shape;2134;p44"/>
              <p:cNvSpPr/>
              <p:nvPr/>
            </p:nvSpPr>
            <p:spPr>
              <a:xfrm>
                <a:off x="3254150" y="3501500"/>
                <a:ext cx="7375" cy="5375"/>
              </a:xfrm>
              <a:custGeom>
                <a:avLst/>
                <a:gdLst/>
                <a:ahLst/>
                <a:cxnLst/>
                <a:rect l="l" t="t" r="r" b="b"/>
                <a:pathLst>
                  <a:path w="295" h="215" extrusionOk="0">
                    <a:moveTo>
                      <a:pt x="147" y="0"/>
                    </a:moveTo>
                    <a:cubicBezTo>
                      <a:pt x="120" y="0"/>
                      <a:pt x="94" y="0"/>
                      <a:pt x="67" y="13"/>
                    </a:cubicBezTo>
                    <a:cubicBezTo>
                      <a:pt x="0" y="54"/>
                      <a:pt x="0" y="161"/>
                      <a:pt x="67" y="200"/>
                    </a:cubicBezTo>
                    <a:cubicBezTo>
                      <a:pt x="94" y="214"/>
                      <a:pt x="120" y="214"/>
                      <a:pt x="147" y="214"/>
                    </a:cubicBezTo>
                    <a:lnTo>
                      <a:pt x="188" y="214"/>
                    </a:lnTo>
                    <a:cubicBezTo>
                      <a:pt x="295" y="187"/>
                      <a:pt x="295" y="27"/>
                      <a:pt x="188"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135" name="Google Shape;2135;p44"/>
            <p:cNvGrpSpPr/>
            <p:nvPr/>
          </p:nvGrpSpPr>
          <p:grpSpPr>
            <a:xfrm>
              <a:off x="5743088" y="2826000"/>
              <a:ext cx="347275" cy="1485900"/>
              <a:chOff x="4673175" y="1671175"/>
              <a:chExt cx="347275" cy="1485900"/>
            </a:xfrm>
          </p:grpSpPr>
          <p:sp>
            <p:nvSpPr>
              <p:cNvPr id="2136" name="Google Shape;2136;p44"/>
              <p:cNvSpPr/>
              <p:nvPr/>
            </p:nvSpPr>
            <p:spPr>
              <a:xfrm>
                <a:off x="4829475" y="2679550"/>
                <a:ext cx="156300" cy="156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37" name="Google Shape;2137;p44"/>
              <p:cNvSpPr/>
              <p:nvPr/>
            </p:nvSpPr>
            <p:spPr>
              <a:xfrm>
                <a:off x="4673175" y="2468500"/>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38" name="Google Shape;2138;p44"/>
              <p:cNvSpPr/>
              <p:nvPr/>
            </p:nvSpPr>
            <p:spPr>
              <a:xfrm>
                <a:off x="4829475" y="2171450"/>
                <a:ext cx="156300" cy="156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39" name="Google Shape;2139;p44"/>
              <p:cNvSpPr/>
              <p:nvPr/>
            </p:nvSpPr>
            <p:spPr>
              <a:xfrm>
                <a:off x="4918150" y="1882250"/>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40" name="Google Shape;2140;p44"/>
              <p:cNvSpPr/>
              <p:nvPr/>
            </p:nvSpPr>
            <p:spPr>
              <a:xfrm>
                <a:off x="4727175" y="1671175"/>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41" name="Google Shape;2141;p44"/>
              <p:cNvSpPr/>
              <p:nvPr/>
            </p:nvSpPr>
            <p:spPr>
              <a:xfrm>
                <a:off x="4918150" y="3054775"/>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grpSp>
        <p:nvGrpSpPr>
          <p:cNvPr id="2142" name="Google Shape;2142;p44"/>
          <p:cNvGrpSpPr/>
          <p:nvPr/>
        </p:nvGrpSpPr>
        <p:grpSpPr>
          <a:xfrm>
            <a:off x="7342637" y="3911204"/>
            <a:ext cx="958549" cy="1374632"/>
            <a:chOff x="6546149" y="2584466"/>
            <a:chExt cx="871408" cy="909689"/>
          </a:xfrm>
        </p:grpSpPr>
        <p:grpSp>
          <p:nvGrpSpPr>
            <p:cNvPr id="2143" name="Google Shape;2143;p44"/>
            <p:cNvGrpSpPr/>
            <p:nvPr/>
          </p:nvGrpSpPr>
          <p:grpSpPr>
            <a:xfrm>
              <a:off x="6740029" y="3120702"/>
              <a:ext cx="677528" cy="373453"/>
              <a:chOff x="3199625" y="3456100"/>
              <a:chExt cx="250825" cy="138275"/>
            </a:xfrm>
          </p:grpSpPr>
          <p:sp>
            <p:nvSpPr>
              <p:cNvPr id="2144" name="Google Shape;2144;p44"/>
              <p:cNvSpPr/>
              <p:nvPr/>
            </p:nvSpPr>
            <p:spPr>
              <a:xfrm>
                <a:off x="3252150" y="3478300"/>
                <a:ext cx="85625" cy="22550"/>
              </a:xfrm>
              <a:custGeom>
                <a:avLst/>
                <a:gdLst/>
                <a:ahLst/>
                <a:cxnLst/>
                <a:rect l="l" t="t" r="r" b="b"/>
                <a:pathLst>
                  <a:path w="3425" h="902" extrusionOk="0">
                    <a:moveTo>
                      <a:pt x="1589" y="1"/>
                    </a:moveTo>
                    <a:cubicBezTo>
                      <a:pt x="1119" y="1"/>
                      <a:pt x="671" y="80"/>
                      <a:pt x="468" y="192"/>
                    </a:cubicBezTo>
                    <a:cubicBezTo>
                      <a:pt x="147" y="379"/>
                      <a:pt x="0" y="861"/>
                      <a:pt x="0" y="861"/>
                    </a:cubicBezTo>
                    <a:lnTo>
                      <a:pt x="0" y="874"/>
                    </a:lnTo>
                    <a:cubicBezTo>
                      <a:pt x="187" y="794"/>
                      <a:pt x="375" y="727"/>
                      <a:pt x="562" y="673"/>
                    </a:cubicBezTo>
                    <a:cubicBezTo>
                      <a:pt x="842" y="580"/>
                      <a:pt x="1124" y="527"/>
                      <a:pt x="1391" y="513"/>
                    </a:cubicBezTo>
                    <a:cubicBezTo>
                      <a:pt x="1445" y="506"/>
                      <a:pt x="1495" y="503"/>
                      <a:pt x="1545" y="503"/>
                    </a:cubicBezTo>
                    <a:cubicBezTo>
                      <a:pt x="1595" y="503"/>
                      <a:pt x="1645" y="506"/>
                      <a:pt x="1698" y="513"/>
                    </a:cubicBezTo>
                    <a:cubicBezTo>
                      <a:pt x="2019" y="527"/>
                      <a:pt x="2314" y="566"/>
                      <a:pt x="2581" y="634"/>
                    </a:cubicBezTo>
                    <a:cubicBezTo>
                      <a:pt x="2902" y="700"/>
                      <a:pt x="3184" y="794"/>
                      <a:pt x="3425" y="901"/>
                    </a:cubicBezTo>
                    <a:cubicBezTo>
                      <a:pt x="3344" y="794"/>
                      <a:pt x="3036" y="379"/>
                      <a:pt x="2756" y="232"/>
                    </a:cubicBezTo>
                    <a:cubicBezTo>
                      <a:pt x="2462" y="67"/>
                      <a:pt x="2017" y="1"/>
                      <a:pt x="1589"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45" name="Google Shape;2145;p44"/>
              <p:cNvSpPr/>
              <p:nvPr/>
            </p:nvSpPr>
            <p:spPr>
              <a:xfrm>
                <a:off x="3286925" y="3490875"/>
                <a:ext cx="54875" cy="89550"/>
              </a:xfrm>
              <a:custGeom>
                <a:avLst/>
                <a:gdLst/>
                <a:ahLst/>
                <a:cxnLst/>
                <a:rect l="l" t="t" r="r" b="b"/>
                <a:pathLst>
                  <a:path w="2195" h="3582" extrusionOk="0">
                    <a:moveTo>
                      <a:pt x="154" y="0"/>
                    </a:moveTo>
                    <a:cubicBezTo>
                      <a:pt x="104" y="0"/>
                      <a:pt x="54" y="3"/>
                      <a:pt x="0" y="10"/>
                    </a:cubicBezTo>
                    <a:cubicBezTo>
                      <a:pt x="67" y="77"/>
                      <a:pt x="589" y="679"/>
                      <a:pt x="723" y="1535"/>
                    </a:cubicBezTo>
                    <a:cubicBezTo>
                      <a:pt x="910" y="2779"/>
                      <a:pt x="509" y="3461"/>
                      <a:pt x="428" y="3582"/>
                    </a:cubicBezTo>
                    <a:cubicBezTo>
                      <a:pt x="562" y="3568"/>
                      <a:pt x="696" y="3555"/>
                      <a:pt x="803" y="3541"/>
                    </a:cubicBezTo>
                    <a:cubicBezTo>
                      <a:pt x="1017" y="3488"/>
                      <a:pt x="1231" y="3434"/>
                      <a:pt x="1431" y="3368"/>
                    </a:cubicBezTo>
                    <a:cubicBezTo>
                      <a:pt x="2194" y="1722"/>
                      <a:pt x="1190" y="157"/>
                      <a:pt x="1190" y="157"/>
                    </a:cubicBezTo>
                    <a:lnTo>
                      <a:pt x="1190" y="131"/>
                    </a:lnTo>
                    <a:cubicBezTo>
                      <a:pt x="923" y="63"/>
                      <a:pt x="628" y="24"/>
                      <a:pt x="307" y="10"/>
                    </a:cubicBezTo>
                    <a:cubicBezTo>
                      <a:pt x="254" y="3"/>
                      <a:pt x="204" y="0"/>
                      <a:pt x="154" y="0"/>
                    </a:cubicBezTo>
                    <a:close/>
                  </a:path>
                </a:pathLst>
              </a:custGeom>
              <a:solidFill>
                <a:srgbClr val="87D8C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46" name="Google Shape;2146;p44"/>
              <p:cNvSpPr/>
              <p:nvPr/>
            </p:nvSpPr>
            <p:spPr>
              <a:xfrm>
                <a:off x="3316675" y="3494125"/>
                <a:ext cx="59550" cy="80950"/>
              </a:xfrm>
              <a:custGeom>
                <a:avLst/>
                <a:gdLst/>
                <a:ahLst/>
                <a:cxnLst/>
                <a:rect l="l" t="t" r="r" b="b"/>
                <a:pathLst>
                  <a:path w="2382" h="3238" extrusionOk="0">
                    <a:moveTo>
                      <a:pt x="0" y="1"/>
                    </a:moveTo>
                    <a:lnTo>
                      <a:pt x="0" y="27"/>
                    </a:lnTo>
                    <a:cubicBezTo>
                      <a:pt x="0" y="27"/>
                      <a:pt x="1004" y="1592"/>
                      <a:pt x="241" y="3238"/>
                    </a:cubicBezTo>
                    <a:cubicBezTo>
                      <a:pt x="1218" y="2930"/>
                      <a:pt x="1926" y="2395"/>
                      <a:pt x="2221" y="1993"/>
                    </a:cubicBezTo>
                    <a:cubicBezTo>
                      <a:pt x="2328" y="1859"/>
                      <a:pt x="2381" y="1726"/>
                      <a:pt x="2368" y="1645"/>
                    </a:cubicBezTo>
                    <a:cubicBezTo>
                      <a:pt x="2368" y="1565"/>
                      <a:pt x="2315" y="1445"/>
                      <a:pt x="2208" y="1312"/>
                    </a:cubicBezTo>
                    <a:cubicBezTo>
                      <a:pt x="1994" y="991"/>
                      <a:pt x="1552" y="575"/>
                      <a:pt x="844" y="268"/>
                    </a:cubicBezTo>
                    <a:cubicBezTo>
                      <a:pt x="603" y="161"/>
                      <a:pt x="321" y="67"/>
                      <a:pt x="0" y="1"/>
                    </a:cubicBezTo>
                    <a:close/>
                  </a:path>
                </a:pathLst>
              </a:custGeom>
              <a:solidFill>
                <a:srgbClr val="D3CA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47" name="Google Shape;2147;p44"/>
              <p:cNvSpPr/>
              <p:nvPr/>
            </p:nvSpPr>
            <p:spPr>
              <a:xfrm>
                <a:off x="3266175" y="3491100"/>
                <a:ext cx="43500" cy="89550"/>
              </a:xfrm>
              <a:custGeom>
                <a:avLst/>
                <a:gdLst/>
                <a:ahLst/>
                <a:cxnLst/>
                <a:rect l="l" t="t" r="r" b="b"/>
                <a:pathLst>
                  <a:path w="1740" h="3582" extrusionOk="0">
                    <a:moveTo>
                      <a:pt x="830" y="1"/>
                    </a:moveTo>
                    <a:cubicBezTo>
                      <a:pt x="563" y="15"/>
                      <a:pt x="281" y="68"/>
                      <a:pt x="1" y="161"/>
                    </a:cubicBezTo>
                    <a:cubicBezTo>
                      <a:pt x="41" y="202"/>
                      <a:pt x="736" y="817"/>
                      <a:pt x="790" y="1900"/>
                    </a:cubicBezTo>
                    <a:cubicBezTo>
                      <a:pt x="816" y="2743"/>
                      <a:pt x="362" y="3425"/>
                      <a:pt x="269" y="3559"/>
                    </a:cubicBezTo>
                    <a:cubicBezTo>
                      <a:pt x="482" y="3575"/>
                      <a:pt x="690" y="3581"/>
                      <a:pt x="883" y="3581"/>
                    </a:cubicBezTo>
                    <a:cubicBezTo>
                      <a:pt x="1017" y="3581"/>
                      <a:pt x="1143" y="3578"/>
                      <a:pt x="1258" y="3573"/>
                    </a:cubicBezTo>
                    <a:cubicBezTo>
                      <a:pt x="1339" y="3452"/>
                      <a:pt x="1740" y="2770"/>
                      <a:pt x="1553" y="1526"/>
                    </a:cubicBezTo>
                    <a:cubicBezTo>
                      <a:pt x="1419" y="670"/>
                      <a:pt x="897" y="68"/>
                      <a:pt x="830" y="1"/>
                    </a:cubicBezTo>
                    <a:close/>
                  </a:path>
                </a:pathLst>
              </a:custGeom>
              <a:solidFill>
                <a:srgbClr val="D3CA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48" name="Google Shape;2148;p44"/>
              <p:cNvSpPr/>
              <p:nvPr/>
            </p:nvSpPr>
            <p:spPr>
              <a:xfrm>
                <a:off x="3248125" y="3495125"/>
                <a:ext cx="38825" cy="84950"/>
              </a:xfrm>
              <a:custGeom>
                <a:avLst/>
                <a:gdLst/>
                <a:ahLst/>
                <a:cxnLst/>
                <a:rect l="l" t="t" r="r" b="b"/>
                <a:pathLst>
                  <a:path w="1553" h="3398" extrusionOk="0">
                    <a:moveTo>
                      <a:pt x="723" y="0"/>
                    </a:moveTo>
                    <a:cubicBezTo>
                      <a:pt x="536" y="54"/>
                      <a:pt x="348" y="121"/>
                      <a:pt x="161" y="201"/>
                    </a:cubicBezTo>
                    <a:lnTo>
                      <a:pt x="1" y="282"/>
                    </a:lnTo>
                    <a:lnTo>
                      <a:pt x="14" y="282"/>
                    </a:lnTo>
                    <a:cubicBezTo>
                      <a:pt x="14" y="282"/>
                      <a:pt x="1552" y="1258"/>
                      <a:pt x="361" y="3305"/>
                    </a:cubicBezTo>
                    <a:lnTo>
                      <a:pt x="361" y="3332"/>
                    </a:lnTo>
                    <a:cubicBezTo>
                      <a:pt x="575" y="3358"/>
                      <a:pt x="789" y="3385"/>
                      <a:pt x="991" y="3398"/>
                    </a:cubicBezTo>
                    <a:cubicBezTo>
                      <a:pt x="1084" y="3264"/>
                      <a:pt x="1538" y="2582"/>
                      <a:pt x="1512" y="1739"/>
                    </a:cubicBezTo>
                    <a:cubicBezTo>
                      <a:pt x="1458" y="656"/>
                      <a:pt x="763" y="41"/>
                      <a:pt x="723" y="0"/>
                    </a:cubicBezTo>
                    <a:close/>
                  </a:path>
                </a:pathLst>
              </a:custGeom>
              <a:solidFill>
                <a:srgbClr val="87D8C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49" name="Google Shape;2149;p44"/>
              <p:cNvSpPr/>
              <p:nvPr/>
            </p:nvSpPr>
            <p:spPr>
              <a:xfrm>
                <a:off x="3371200" y="3456100"/>
                <a:ext cx="79250" cy="134425"/>
              </a:xfrm>
              <a:custGeom>
                <a:avLst/>
                <a:gdLst/>
                <a:ahLst/>
                <a:cxnLst/>
                <a:rect l="l" t="t" r="r" b="b"/>
                <a:pathLst>
                  <a:path w="3170" h="5377" extrusionOk="0">
                    <a:moveTo>
                      <a:pt x="2279" y="1"/>
                    </a:moveTo>
                    <a:cubicBezTo>
                      <a:pt x="2025" y="1"/>
                      <a:pt x="1413" y="465"/>
                      <a:pt x="749" y="1053"/>
                    </a:cubicBezTo>
                    <a:cubicBezTo>
                      <a:pt x="0" y="1695"/>
                      <a:pt x="27" y="2658"/>
                      <a:pt x="27" y="2833"/>
                    </a:cubicBezTo>
                    <a:cubicBezTo>
                      <a:pt x="134" y="2966"/>
                      <a:pt x="187" y="3086"/>
                      <a:pt x="187" y="3166"/>
                    </a:cubicBezTo>
                    <a:cubicBezTo>
                      <a:pt x="200" y="3247"/>
                      <a:pt x="147" y="3380"/>
                      <a:pt x="40" y="3514"/>
                    </a:cubicBezTo>
                    <a:cubicBezTo>
                      <a:pt x="538" y="5127"/>
                      <a:pt x="1954" y="5377"/>
                      <a:pt x="2674" y="5377"/>
                    </a:cubicBezTo>
                    <a:cubicBezTo>
                      <a:pt x="2921" y="5377"/>
                      <a:pt x="3086" y="5347"/>
                      <a:pt x="3103" y="5333"/>
                    </a:cubicBezTo>
                    <a:cubicBezTo>
                      <a:pt x="3170" y="5280"/>
                      <a:pt x="2983" y="4451"/>
                      <a:pt x="2421" y="3728"/>
                    </a:cubicBezTo>
                    <a:cubicBezTo>
                      <a:pt x="1944" y="3099"/>
                      <a:pt x="1263" y="3059"/>
                      <a:pt x="1095" y="3059"/>
                    </a:cubicBezTo>
                    <a:cubicBezTo>
                      <a:pt x="1070" y="3059"/>
                      <a:pt x="1056" y="3059"/>
                      <a:pt x="1056" y="3059"/>
                    </a:cubicBezTo>
                    <a:cubicBezTo>
                      <a:pt x="2729" y="2712"/>
                      <a:pt x="2474" y="357"/>
                      <a:pt x="2394" y="77"/>
                    </a:cubicBezTo>
                    <a:cubicBezTo>
                      <a:pt x="2377" y="25"/>
                      <a:pt x="2337" y="1"/>
                      <a:pt x="2279" y="1"/>
                    </a:cubicBezTo>
                    <a:close/>
                  </a:path>
                </a:pathLst>
              </a:custGeom>
              <a:solidFill>
                <a:srgbClr val="FCDA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50" name="Google Shape;2150;p44"/>
              <p:cNvSpPr/>
              <p:nvPr/>
            </p:nvSpPr>
            <p:spPr>
              <a:xfrm>
                <a:off x="3199975" y="3502150"/>
                <a:ext cx="86975" cy="76275"/>
              </a:xfrm>
              <a:custGeom>
                <a:avLst/>
                <a:gdLst/>
                <a:ahLst/>
                <a:cxnLst/>
                <a:rect l="l" t="t" r="r" b="b"/>
                <a:pathLst>
                  <a:path w="3479" h="3051" extrusionOk="0">
                    <a:moveTo>
                      <a:pt x="1927" y="1"/>
                    </a:moveTo>
                    <a:cubicBezTo>
                      <a:pt x="869" y="522"/>
                      <a:pt x="0" y="1378"/>
                      <a:pt x="13" y="1967"/>
                    </a:cubicBezTo>
                    <a:cubicBezTo>
                      <a:pt x="40" y="2515"/>
                      <a:pt x="1151" y="2876"/>
                      <a:pt x="2287" y="3051"/>
                    </a:cubicBezTo>
                    <a:lnTo>
                      <a:pt x="2287" y="3024"/>
                    </a:lnTo>
                    <a:cubicBezTo>
                      <a:pt x="3478" y="977"/>
                      <a:pt x="1940" y="1"/>
                      <a:pt x="1940" y="1"/>
                    </a:cubicBezTo>
                    <a:close/>
                  </a:path>
                </a:pathLst>
              </a:custGeom>
              <a:solidFill>
                <a:srgbClr val="FCDA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51" name="Google Shape;2151;p44"/>
              <p:cNvSpPr/>
              <p:nvPr/>
            </p:nvSpPr>
            <p:spPr>
              <a:xfrm>
                <a:off x="3221700" y="3532925"/>
                <a:ext cx="7375" cy="7375"/>
              </a:xfrm>
              <a:custGeom>
                <a:avLst/>
                <a:gdLst/>
                <a:ahLst/>
                <a:cxnLst/>
                <a:rect l="l" t="t" r="r" b="b"/>
                <a:pathLst>
                  <a:path w="295" h="295" extrusionOk="0">
                    <a:moveTo>
                      <a:pt x="148" y="0"/>
                    </a:moveTo>
                    <a:cubicBezTo>
                      <a:pt x="68" y="0"/>
                      <a:pt x="0" y="67"/>
                      <a:pt x="0" y="147"/>
                    </a:cubicBezTo>
                    <a:cubicBezTo>
                      <a:pt x="0" y="227"/>
                      <a:pt x="68" y="295"/>
                      <a:pt x="148" y="295"/>
                    </a:cubicBezTo>
                    <a:cubicBezTo>
                      <a:pt x="228" y="295"/>
                      <a:pt x="295" y="227"/>
                      <a:pt x="295" y="147"/>
                    </a:cubicBezTo>
                    <a:cubicBezTo>
                      <a:pt x="295" y="67"/>
                      <a:pt x="228" y="0"/>
                      <a:pt x="148" y="0"/>
                    </a:cubicBezTo>
                    <a:close/>
                  </a:path>
                </a:pathLst>
              </a:custGeom>
              <a:solidFill>
                <a:srgbClr val="1E120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52" name="Google Shape;2152;p44"/>
              <p:cNvSpPr/>
              <p:nvPr/>
            </p:nvSpPr>
            <p:spPr>
              <a:xfrm>
                <a:off x="3233725" y="3530925"/>
                <a:ext cx="17775" cy="17725"/>
              </a:xfrm>
              <a:custGeom>
                <a:avLst/>
                <a:gdLst/>
                <a:ahLst/>
                <a:cxnLst/>
                <a:rect l="l" t="t" r="r" b="b"/>
                <a:pathLst>
                  <a:path w="711" h="709" extrusionOk="0">
                    <a:moveTo>
                      <a:pt x="349" y="0"/>
                    </a:moveTo>
                    <a:cubicBezTo>
                      <a:pt x="161" y="0"/>
                      <a:pt x="1" y="161"/>
                      <a:pt x="1" y="361"/>
                    </a:cubicBezTo>
                    <a:cubicBezTo>
                      <a:pt x="1" y="548"/>
                      <a:pt x="161" y="709"/>
                      <a:pt x="349" y="709"/>
                    </a:cubicBezTo>
                    <a:cubicBezTo>
                      <a:pt x="550" y="709"/>
                      <a:pt x="710" y="548"/>
                      <a:pt x="710" y="361"/>
                    </a:cubicBezTo>
                    <a:cubicBezTo>
                      <a:pt x="710" y="161"/>
                      <a:pt x="550" y="0"/>
                      <a:pt x="349" y="0"/>
                    </a:cubicBezTo>
                    <a:close/>
                  </a:path>
                </a:pathLst>
              </a:custGeom>
              <a:solidFill>
                <a:srgbClr val="EA609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53" name="Google Shape;2153;p44"/>
              <p:cNvSpPr/>
              <p:nvPr/>
            </p:nvSpPr>
            <p:spPr>
              <a:xfrm>
                <a:off x="3288925" y="3557675"/>
                <a:ext cx="46750" cy="36700"/>
              </a:xfrm>
              <a:custGeom>
                <a:avLst/>
                <a:gdLst/>
                <a:ahLst/>
                <a:cxnLst/>
                <a:rect l="l" t="t" r="r" b="b"/>
                <a:pathLst>
                  <a:path w="1870" h="1468" extrusionOk="0">
                    <a:moveTo>
                      <a:pt x="433" y="1"/>
                    </a:moveTo>
                    <a:cubicBezTo>
                      <a:pt x="363" y="1"/>
                      <a:pt x="294" y="9"/>
                      <a:pt x="227" y="27"/>
                    </a:cubicBezTo>
                    <a:cubicBezTo>
                      <a:pt x="1" y="93"/>
                      <a:pt x="188" y="1204"/>
                      <a:pt x="589" y="1377"/>
                    </a:cubicBezTo>
                    <a:cubicBezTo>
                      <a:pt x="738" y="1441"/>
                      <a:pt x="889" y="1468"/>
                      <a:pt x="1032" y="1468"/>
                    </a:cubicBezTo>
                    <a:cubicBezTo>
                      <a:pt x="1491" y="1468"/>
                      <a:pt x="1870" y="1194"/>
                      <a:pt x="1859" y="990"/>
                    </a:cubicBezTo>
                    <a:cubicBezTo>
                      <a:pt x="1848" y="736"/>
                      <a:pt x="1092" y="1"/>
                      <a:pt x="433"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54" name="Google Shape;2154;p44"/>
              <p:cNvSpPr/>
              <p:nvPr/>
            </p:nvSpPr>
            <p:spPr>
              <a:xfrm>
                <a:off x="3199625" y="3539800"/>
                <a:ext cx="41500" cy="13875"/>
              </a:xfrm>
              <a:custGeom>
                <a:avLst/>
                <a:gdLst/>
                <a:ahLst/>
                <a:cxnLst/>
                <a:rect l="l" t="t" r="r" b="b"/>
                <a:pathLst>
                  <a:path w="1660" h="555" extrusionOk="0">
                    <a:moveTo>
                      <a:pt x="1633" y="0"/>
                    </a:moveTo>
                    <a:cubicBezTo>
                      <a:pt x="1624" y="0"/>
                      <a:pt x="1615" y="6"/>
                      <a:pt x="1606" y="6"/>
                    </a:cubicBezTo>
                    <a:cubicBezTo>
                      <a:pt x="1606" y="6"/>
                      <a:pt x="1593" y="32"/>
                      <a:pt x="1552" y="59"/>
                    </a:cubicBezTo>
                    <a:cubicBezTo>
                      <a:pt x="1525" y="100"/>
                      <a:pt x="1472" y="139"/>
                      <a:pt x="1418" y="193"/>
                    </a:cubicBezTo>
                    <a:cubicBezTo>
                      <a:pt x="1379" y="220"/>
                      <a:pt x="1352" y="247"/>
                      <a:pt x="1311" y="260"/>
                    </a:cubicBezTo>
                    <a:cubicBezTo>
                      <a:pt x="1272" y="287"/>
                      <a:pt x="1231" y="314"/>
                      <a:pt x="1178" y="327"/>
                    </a:cubicBezTo>
                    <a:cubicBezTo>
                      <a:pt x="1138" y="354"/>
                      <a:pt x="1097" y="367"/>
                      <a:pt x="1044" y="380"/>
                    </a:cubicBezTo>
                    <a:cubicBezTo>
                      <a:pt x="1017" y="394"/>
                      <a:pt x="990" y="394"/>
                      <a:pt x="964" y="407"/>
                    </a:cubicBezTo>
                    <a:lnTo>
                      <a:pt x="924" y="407"/>
                    </a:lnTo>
                    <a:lnTo>
                      <a:pt x="883" y="421"/>
                    </a:lnTo>
                    <a:cubicBezTo>
                      <a:pt x="830" y="421"/>
                      <a:pt x="776" y="434"/>
                      <a:pt x="737" y="448"/>
                    </a:cubicBezTo>
                    <a:cubicBezTo>
                      <a:pt x="683" y="448"/>
                      <a:pt x="630" y="448"/>
                      <a:pt x="576" y="461"/>
                    </a:cubicBezTo>
                    <a:lnTo>
                      <a:pt x="309" y="461"/>
                    </a:lnTo>
                    <a:cubicBezTo>
                      <a:pt x="229" y="461"/>
                      <a:pt x="161" y="448"/>
                      <a:pt x="108" y="448"/>
                    </a:cubicBezTo>
                    <a:cubicBezTo>
                      <a:pt x="68" y="434"/>
                      <a:pt x="41" y="434"/>
                      <a:pt x="41" y="434"/>
                    </a:cubicBezTo>
                    <a:cubicBezTo>
                      <a:pt x="27" y="434"/>
                      <a:pt x="14" y="434"/>
                      <a:pt x="1" y="448"/>
                    </a:cubicBezTo>
                    <a:cubicBezTo>
                      <a:pt x="1" y="461"/>
                      <a:pt x="14" y="487"/>
                      <a:pt x="27" y="487"/>
                    </a:cubicBezTo>
                    <a:cubicBezTo>
                      <a:pt x="27" y="487"/>
                      <a:pt x="54" y="501"/>
                      <a:pt x="95" y="501"/>
                    </a:cubicBezTo>
                    <a:cubicBezTo>
                      <a:pt x="148" y="514"/>
                      <a:pt x="215" y="528"/>
                      <a:pt x="295" y="541"/>
                    </a:cubicBezTo>
                    <a:cubicBezTo>
                      <a:pt x="375" y="541"/>
                      <a:pt x="482" y="555"/>
                      <a:pt x="576" y="555"/>
                    </a:cubicBezTo>
                    <a:cubicBezTo>
                      <a:pt x="630" y="541"/>
                      <a:pt x="683" y="541"/>
                      <a:pt x="737" y="541"/>
                    </a:cubicBezTo>
                    <a:cubicBezTo>
                      <a:pt x="790" y="528"/>
                      <a:pt x="857" y="528"/>
                      <a:pt x="910" y="514"/>
                    </a:cubicBezTo>
                    <a:lnTo>
                      <a:pt x="951" y="514"/>
                    </a:lnTo>
                    <a:cubicBezTo>
                      <a:pt x="964" y="501"/>
                      <a:pt x="978" y="501"/>
                      <a:pt x="990" y="501"/>
                    </a:cubicBezTo>
                    <a:cubicBezTo>
                      <a:pt x="1017" y="487"/>
                      <a:pt x="1044" y="487"/>
                      <a:pt x="1071" y="474"/>
                    </a:cubicBezTo>
                    <a:cubicBezTo>
                      <a:pt x="1124" y="461"/>
                      <a:pt x="1178" y="434"/>
                      <a:pt x="1218" y="421"/>
                    </a:cubicBezTo>
                    <a:cubicBezTo>
                      <a:pt x="1272" y="394"/>
                      <a:pt x="1311" y="367"/>
                      <a:pt x="1352" y="341"/>
                    </a:cubicBezTo>
                    <a:cubicBezTo>
                      <a:pt x="1392" y="314"/>
                      <a:pt x="1432" y="287"/>
                      <a:pt x="1459" y="260"/>
                    </a:cubicBezTo>
                    <a:cubicBezTo>
                      <a:pt x="1499" y="234"/>
                      <a:pt x="1525" y="193"/>
                      <a:pt x="1552" y="180"/>
                    </a:cubicBezTo>
                    <a:cubicBezTo>
                      <a:pt x="1566" y="153"/>
                      <a:pt x="1593" y="127"/>
                      <a:pt x="1606" y="113"/>
                    </a:cubicBezTo>
                    <a:cubicBezTo>
                      <a:pt x="1632" y="73"/>
                      <a:pt x="1646" y="46"/>
                      <a:pt x="1646" y="46"/>
                    </a:cubicBezTo>
                    <a:cubicBezTo>
                      <a:pt x="1659" y="32"/>
                      <a:pt x="1646" y="20"/>
                      <a:pt x="1646" y="6"/>
                    </a:cubicBezTo>
                    <a:cubicBezTo>
                      <a:pt x="1642" y="1"/>
                      <a:pt x="1637" y="0"/>
                      <a:pt x="1633" y="0"/>
                    </a:cubicBezTo>
                    <a:close/>
                  </a:path>
                </a:pathLst>
              </a:custGeom>
              <a:solidFill>
                <a:srgbClr val="1E120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55" name="Google Shape;2155;p44"/>
              <p:cNvSpPr/>
              <p:nvPr/>
            </p:nvSpPr>
            <p:spPr>
              <a:xfrm>
                <a:off x="3295925" y="3565225"/>
                <a:ext cx="8050" cy="16200"/>
              </a:xfrm>
              <a:custGeom>
                <a:avLst/>
                <a:gdLst/>
                <a:ahLst/>
                <a:cxnLst/>
                <a:rect l="l" t="t" r="r" b="b"/>
                <a:pathLst>
                  <a:path w="322" h="648" extrusionOk="0">
                    <a:moveTo>
                      <a:pt x="65" y="0"/>
                    </a:moveTo>
                    <a:cubicBezTo>
                      <a:pt x="60" y="0"/>
                      <a:pt x="51" y="9"/>
                      <a:pt x="42" y="19"/>
                    </a:cubicBezTo>
                    <a:cubicBezTo>
                      <a:pt x="1" y="112"/>
                      <a:pt x="42" y="246"/>
                      <a:pt x="68" y="353"/>
                    </a:cubicBezTo>
                    <a:cubicBezTo>
                      <a:pt x="95" y="460"/>
                      <a:pt x="135" y="608"/>
                      <a:pt x="256" y="647"/>
                    </a:cubicBezTo>
                    <a:cubicBezTo>
                      <a:pt x="282" y="647"/>
                      <a:pt x="309" y="621"/>
                      <a:pt x="309" y="594"/>
                    </a:cubicBezTo>
                    <a:cubicBezTo>
                      <a:pt x="322" y="487"/>
                      <a:pt x="242" y="380"/>
                      <a:pt x="215" y="273"/>
                    </a:cubicBezTo>
                    <a:cubicBezTo>
                      <a:pt x="175" y="180"/>
                      <a:pt x="149" y="73"/>
                      <a:pt x="68" y="5"/>
                    </a:cubicBezTo>
                    <a:cubicBezTo>
                      <a:pt x="68" y="2"/>
                      <a:pt x="67" y="0"/>
                      <a:pt x="65"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56" name="Google Shape;2156;p44"/>
              <p:cNvSpPr/>
              <p:nvPr/>
            </p:nvSpPr>
            <p:spPr>
              <a:xfrm>
                <a:off x="3301950" y="3565025"/>
                <a:ext cx="13750" cy="15325"/>
              </a:xfrm>
              <a:custGeom>
                <a:avLst/>
                <a:gdLst/>
                <a:ahLst/>
                <a:cxnLst/>
                <a:rect l="l" t="t" r="r" b="b"/>
                <a:pathLst>
                  <a:path w="550" h="613" extrusionOk="0">
                    <a:moveTo>
                      <a:pt x="54" y="0"/>
                    </a:moveTo>
                    <a:cubicBezTo>
                      <a:pt x="15" y="0"/>
                      <a:pt x="1" y="27"/>
                      <a:pt x="1" y="54"/>
                    </a:cubicBezTo>
                    <a:cubicBezTo>
                      <a:pt x="15" y="174"/>
                      <a:pt x="122" y="268"/>
                      <a:pt x="188" y="348"/>
                    </a:cubicBezTo>
                    <a:cubicBezTo>
                      <a:pt x="268" y="441"/>
                      <a:pt x="349" y="548"/>
                      <a:pt x="456" y="602"/>
                    </a:cubicBezTo>
                    <a:cubicBezTo>
                      <a:pt x="466" y="609"/>
                      <a:pt x="478" y="612"/>
                      <a:pt x="490" y="612"/>
                    </a:cubicBezTo>
                    <a:cubicBezTo>
                      <a:pt x="521" y="612"/>
                      <a:pt x="550" y="588"/>
                      <a:pt x="550" y="548"/>
                    </a:cubicBezTo>
                    <a:cubicBezTo>
                      <a:pt x="536" y="429"/>
                      <a:pt x="443" y="322"/>
                      <a:pt x="362" y="241"/>
                    </a:cubicBezTo>
                    <a:cubicBezTo>
                      <a:pt x="282" y="147"/>
                      <a:pt x="175" y="27"/>
                      <a:pt x="54"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57" name="Google Shape;2157;p44"/>
              <p:cNvSpPr/>
              <p:nvPr/>
            </p:nvSpPr>
            <p:spPr>
              <a:xfrm>
                <a:off x="3307650" y="3564075"/>
                <a:ext cx="12725" cy="9000"/>
              </a:xfrm>
              <a:custGeom>
                <a:avLst/>
                <a:gdLst/>
                <a:ahLst/>
                <a:cxnLst/>
                <a:rect l="l" t="t" r="r" b="b"/>
                <a:pathLst>
                  <a:path w="509" h="360" extrusionOk="0">
                    <a:moveTo>
                      <a:pt x="99" y="1"/>
                    </a:moveTo>
                    <a:cubicBezTo>
                      <a:pt x="71" y="1"/>
                      <a:pt x="42" y="4"/>
                      <a:pt x="13" y="12"/>
                    </a:cubicBezTo>
                    <a:cubicBezTo>
                      <a:pt x="1" y="25"/>
                      <a:pt x="1" y="25"/>
                      <a:pt x="1" y="38"/>
                    </a:cubicBezTo>
                    <a:cubicBezTo>
                      <a:pt x="108" y="172"/>
                      <a:pt x="254" y="319"/>
                      <a:pt x="429" y="360"/>
                    </a:cubicBezTo>
                    <a:cubicBezTo>
                      <a:pt x="482" y="360"/>
                      <a:pt x="509" y="319"/>
                      <a:pt x="495" y="279"/>
                    </a:cubicBezTo>
                    <a:cubicBezTo>
                      <a:pt x="426" y="130"/>
                      <a:pt x="269" y="1"/>
                      <a:pt x="99"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58" name="Google Shape;2158;p44"/>
              <p:cNvSpPr/>
              <p:nvPr/>
            </p:nvSpPr>
            <p:spPr>
              <a:xfrm>
                <a:off x="3264575" y="3482600"/>
                <a:ext cx="8650" cy="10050"/>
              </a:xfrm>
              <a:custGeom>
                <a:avLst/>
                <a:gdLst/>
                <a:ahLst/>
                <a:cxnLst/>
                <a:rect l="l" t="t" r="r" b="b"/>
                <a:pathLst>
                  <a:path w="346" h="402" extrusionOk="0">
                    <a:moveTo>
                      <a:pt x="266" y="1"/>
                    </a:moveTo>
                    <a:cubicBezTo>
                      <a:pt x="249" y="1"/>
                      <a:pt x="229" y="7"/>
                      <a:pt x="212" y="20"/>
                    </a:cubicBezTo>
                    <a:cubicBezTo>
                      <a:pt x="131" y="87"/>
                      <a:pt x="51" y="194"/>
                      <a:pt x="11" y="301"/>
                    </a:cubicBezTo>
                    <a:cubicBezTo>
                      <a:pt x="0" y="356"/>
                      <a:pt x="52" y="401"/>
                      <a:pt x="100" y="401"/>
                    </a:cubicBezTo>
                    <a:cubicBezTo>
                      <a:pt x="111" y="401"/>
                      <a:pt x="122" y="399"/>
                      <a:pt x="131" y="394"/>
                    </a:cubicBezTo>
                    <a:cubicBezTo>
                      <a:pt x="185" y="368"/>
                      <a:pt x="226" y="314"/>
                      <a:pt x="265" y="261"/>
                    </a:cubicBezTo>
                    <a:cubicBezTo>
                      <a:pt x="306" y="207"/>
                      <a:pt x="345" y="141"/>
                      <a:pt x="333" y="60"/>
                    </a:cubicBezTo>
                    <a:cubicBezTo>
                      <a:pt x="333" y="25"/>
                      <a:pt x="302" y="1"/>
                      <a:pt x="266"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59" name="Google Shape;2159;p44"/>
              <p:cNvSpPr/>
              <p:nvPr/>
            </p:nvSpPr>
            <p:spPr>
              <a:xfrm>
                <a:off x="3274600" y="3482350"/>
                <a:ext cx="5800" cy="5525"/>
              </a:xfrm>
              <a:custGeom>
                <a:avLst/>
                <a:gdLst/>
                <a:ahLst/>
                <a:cxnLst/>
                <a:rect l="l" t="t" r="r" b="b"/>
                <a:pathLst>
                  <a:path w="232" h="221" extrusionOk="0">
                    <a:moveTo>
                      <a:pt x="154" y="0"/>
                    </a:moveTo>
                    <a:cubicBezTo>
                      <a:pt x="137" y="0"/>
                      <a:pt x="120" y="5"/>
                      <a:pt x="105" y="17"/>
                    </a:cubicBezTo>
                    <a:cubicBezTo>
                      <a:pt x="65" y="57"/>
                      <a:pt x="25" y="110"/>
                      <a:pt x="12" y="164"/>
                    </a:cubicBezTo>
                    <a:cubicBezTo>
                      <a:pt x="0" y="197"/>
                      <a:pt x="16" y="221"/>
                      <a:pt x="45" y="221"/>
                    </a:cubicBezTo>
                    <a:cubicBezTo>
                      <a:pt x="51" y="221"/>
                      <a:pt x="58" y="220"/>
                      <a:pt x="65" y="217"/>
                    </a:cubicBezTo>
                    <a:cubicBezTo>
                      <a:pt x="132" y="204"/>
                      <a:pt x="185" y="151"/>
                      <a:pt x="212" y="70"/>
                    </a:cubicBezTo>
                    <a:cubicBezTo>
                      <a:pt x="231" y="32"/>
                      <a:pt x="195" y="0"/>
                      <a:pt x="154"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60" name="Google Shape;2160;p44"/>
              <p:cNvSpPr/>
              <p:nvPr/>
            </p:nvSpPr>
            <p:spPr>
              <a:xfrm>
                <a:off x="3284825" y="3481700"/>
                <a:ext cx="7425" cy="5700"/>
              </a:xfrm>
              <a:custGeom>
                <a:avLst/>
                <a:gdLst/>
                <a:ahLst/>
                <a:cxnLst/>
                <a:rect l="l" t="t" r="r" b="b"/>
                <a:pathLst>
                  <a:path w="297" h="228" extrusionOk="0">
                    <a:moveTo>
                      <a:pt x="218" y="1"/>
                    </a:moveTo>
                    <a:cubicBezTo>
                      <a:pt x="213" y="1"/>
                      <a:pt x="209" y="1"/>
                      <a:pt x="204" y="2"/>
                    </a:cubicBezTo>
                    <a:lnTo>
                      <a:pt x="124" y="43"/>
                    </a:lnTo>
                    <a:cubicBezTo>
                      <a:pt x="84" y="56"/>
                      <a:pt x="58" y="83"/>
                      <a:pt x="44" y="123"/>
                    </a:cubicBezTo>
                    <a:cubicBezTo>
                      <a:pt x="0" y="167"/>
                      <a:pt x="54" y="227"/>
                      <a:pt x="104" y="227"/>
                    </a:cubicBezTo>
                    <a:cubicBezTo>
                      <a:pt x="116" y="227"/>
                      <a:pt x="128" y="224"/>
                      <a:pt x="138" y="216"/>
                    </a:cubicBezTo>
                    <a:cubicBezTo>
                      <a:pt x="191" y="190"/>
                      <a:pt x="245" y="163"/>
                      <a:pt x="272" y="96"/>
                    </a:cubicBezTo>
                    <a:cubicBezTo>
                      <a:pt x="296" y="59"/>
                      <a:pt x="264" y="1"/>
                      <a:pt x="218"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61" name="Google Shape;2161;p44"/>
              <p:cNvSpPr/>
              <p:nvPr/>
            </p:nvSpPr>
            <p:spPr>
              <a:xfrm>
                <a:off x="3296275" y="3481825"/>
                <a:ext cx="5025" cy="5400"/>
              </a:xfrm>
              <a:custGeom>
                <a:avLst/>
                <a:gdLst/>
                <a:ahLst/>
                <a:cxnLst/>
                <a:rect l="l" t="t" r="r" b="b"/>
                <a:pathLst>
                  <a:path w="201" h="216" extrusionOk="0">
                    <a:moveTo>
                      <a:pt x="145" y="0"/>
                    </a:moveTo>
                    <a:cubicBezTo>
                      <a:pt x="137" y="0"/>
                      <a:pt x="128" y="4"/>
                      <a:pt x="121" y="11"/>
                    </a:cubicBezTo>
                    <a:cubicBezTo>
                      <a:pt x="81" y="65"/>
                      <a:pt x="1" y="118"/>
                      <a:pt x="1" y="185"/>
                    </a:cubicBezTo>
                    <a:cubicBezTo>
                      <a:pt x="1" y="198"/>
                      <a:pt x="14" y="211"/>
                      <a:pt x="28" y="211"/>
                    </a:cubicBezTo>
                    <a:cubicBezTo>
                      <a:pt x="35" y="214"/>
                      <a:pt x="43" y="215"/>
                      <a:pt x="50" y="215"/>
                    </a:cubicBezTo>
                    <a:cubicBezTo>
                      <a:pt x="83" y="215"/>
                      <a:pt x="115" y="193"/>
                      <a:pt x="147" y="172"/>
                    </a:cubicBezTo>
                    <a:cubicBezTo>
                      <a:pt x="188" y="145"/>
                      <a:pt x="201" y="91"/>
                      <a:pt x="188" y="51"/>
                    </a:cubicBezTo>
                    <a:cubicBezTo>
                      <a:pt x="188" y="22"/>
                      <a:pt x="167" y="0"/>
                      <a:pt x="145"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62" name="Google Shape;2162;p44"/>
              <p:cNvSpPr/>
              <p:nvPr/>
            </p:nvSpPr>
            <p:spPr>
              <a:xfrm>
                <a:off x="3307300" y="3483425"/>
                <a:ext cx="5725" cy="5375"/>
              </a:xfrm>
              <a:custGeom>
                <a:avLst/>
                <a:gdLst/>
                <a:ahLst/>
                <a:cxnLst/>
                <a:rect l="l" t="t" r="r" b="b"/>
                <a:pathLst>
                  <a:path w="229" h="215" extrusionOk="0">
                    <a:moveTo>
                      <a:pt x="175" y="1"/>
                    </a:moveTo>
                    <a:cubicBezTo>
                      <a:pt x="95" y="1"/>
                      <a:pt x="15" y="94"/>
                      <a:pt x="1" y="174"/>
                    </a:cubicBezTo>
                    <a:cubicBezTo>
                      <a:pt x="1" y="188"/>
                      <a:pt x="27" y="215"/>
                      <a:pt x="54" y="215"/>
                    </a:cubicBezTo>
                    <a:cubicBezTo>
                      <a:pt x="122" y="215"/>
                      <a:pt x="229" y="147"/>
                      <a:pt x="229" y="67"/>
                    </a:cubicBezTo>
                    <a:cubicBezTo>
                      <a:pt x="229" y="40"/>
                      <a:pt x="202" y="14"/>
                      <a:pt x="175"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63" name="Google Shape;2163;p44"/>
              <p:cNvSpPr/>
              <p:nvPr/>
            </p:nvSpPr>
            <p:spPr>
              <a:xfrm>
                <a:off x="3380650" y="3541650"/>
                <a:ext cx="22000" cy="24075"/>
              </a:xfrm>
              <a:custGeom>
                <a:avLst/>
                <a:gdLst/>
                <a:ahLst/>
                <a:cxnLst/>
                <a:rect l="l" t="t" r="r" b="b"/>
                <a:pathLst>
                  <a:path w="880" h="963" extrusionOk="0">
                    <a:moveTo>
                      <a:pt x="28" y="1"/>
                    </a:moveTo>
                    <a:cubicBezTo>
                      <a:pt x="11" y="1"/>
                      <a:pt x="0" y="20"/>
                      <a:pt x="10" y="39"/>
                    </a:cubicBezTo>
                    <a:cubicBezTo>
                      <a:pt x="77" y="240"/>
                      <a:pt x="197" y="413"/>
                      <a:pt x="331" y="574"/>
                    </a:cubicBezTo>
                    <a:cubicBezTo>
                      <a:pt x="451" y="734"/>
                      <a:pt x="598" y="935"/>
                      <a:pt x="812" y="962"/>
                    </a:cubicBezTo>
                    <a:cubicBezTo>
                      <a:pt x="853" y="962"/>
                      <a:pt x="880" y="922"/>
                      <a:pt x="853" y="882"/>
                    </a:cubicBezTo>
                    <a:cubicBezTo>
                      <a:pt x="773" y="708"/>
                      <a:pt x="585" y="588"/>
                      <a:pt x="464" y="440"/>
                    </a:cubicBezTo>
                    <a:cubicBezTo>
                      <a:pt x="331" y="293"/>
                      <a:pt x="211" y="119"/>
                      <a:pt x="50" y="12"/>
                    </a:cubicBezTo>
                    <a:cubicBezTo>
                      <a:pt x="42" y="4"/>
                      <a:pt x="35" y="1"/>
                      <a:pt x="28" y="1"/>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64" name="Google Shape;2164;p44"/>
              <p:cNvSpPr/>
              <p:nvPr/>
            </p:nvSpPr>
            <p:spPr>
              <a:xfrm>
                <a:off x="3383900" y="3537925"/>
                <a:ext cx="35675" cy="22950"/>
              </a:xfrm>
              <a:custGeom>
                <a:avLst/>
                <a:gdLst/>
                <a:ahLst/>
                <a:cxnLst/>
                <a:rect l="l" t="t" r="r" b="b"/>
                <a:pathLst>
                  <a:path w="1427" h="918" extrusionOk="0">
                    <a:moveTo>
                      <a:pt x="107" y="0"/>
                    </a:moveTo>
                    <a:cubicBezTo>
                      <a:pt x="27" y="0"/>
                      <a:pt x="0" y="107"/>
                      <a:pt x="67" y="148"/>
                    </a:cubicBezTo>
                    <a:cubicBezTo>
                      <a:pt x="281" y="268"/>
                      <a:pt x="509" y="348"/>
                      <a:pt x="723" y="482"/>
                    </a:cubicBezTo>
                    <a:cubicBezTo>
                      <a:pt x="923" y="616"/>
                      <a:pt x="1097" y="817"/>
                      <a:pt x="1311" y="910"/>
                    </a:cubicBezTo>
                    <a:cubicBezTo>
                      <a:pt x="1324" y="915"/>
                      <a:pt x="1335" y="917"/>
                      <a:pt x="1346" y="917"/>
                    </a:cubicBezTo>
                    <a:cubicBezTo>
                      <a:pt x="1395" y="917"/>
                      <a:pt x="1426" y="873"/>
                      <a:pt x="1404" y="830"/>
                    </a:cubicBezTo>
                    <a:cubicBezTo>
                      <a:pt x="1217" y="402"/>
                      <a:pt x="562" y="14"/>
                      <a:pt x="107" y="0"/>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65" name="Google Shape;2165;p44"/>
              <p:cNvSpPr/>
              <p:nvPr/>
            </p:nvSpPr>
            <p:spPr>
              <a:xfrm>
                <a:off x="3375525" y="3480600"/>
                <a:ext cx="29725" cy="41600"/>
              </a:xfrm>
              <a:custGeom>
                <a:avLst/>
                <a:gdLst/>
                <a:ahLst/>
                <a:cxnLst/>
                <a:rect l="l" t="t" r="r" b="b"/>
                <a:pathLst>
                  <a:path w="1189" h="1664" extrusionOk="0">
                    <a:moveTo>
                      <a:pt x="1073" y="1"/>
                    </a:moveTo>
                    <a:cubicBezTo>
                      <a:pt x="1053" y="1"/>
                      <a:pt x="1034" y="6"/>
                      <a:pt x="1017" y="20"/>
                    </a:cubicBezTo>
                    <a:cubicBezTo>
                      <a:pt x="763" y="234"/>
                      <a:pt x="549" y="501"/>
                      <a:pt x="362" y="769"/>
                    </a:cubicBezTo>
                    <a:cubicBezTo>
                      <a:pt x="202" y="997"/>
                      <a:pt x="1" y="1344"/>
                      <a:pt x="95" y="1639"/>
                    </a:cubicBezTo>
                    <a:cubicBezTo>
                      <a:pt x="102" y="1653"/>
                      <a:pt x="121" y="1664"/>
                      <a:pt x="139" y="1664"/>
                    </a:cubicBezTo>
                    <a:cubicBezTo>
                      <a:pt x="154" y="1664"/>
                      <a:pt x="169" y="1657"/>
                      <a:pt x="175" y="1639"/>
                    </a:cubicBezTo>
                    <a:cubicBezTo>
                      <a:pt x="295" y="1384"/>
                      <a:pt x="375" y="1130"/>
                      <a:pt x="536" y="876"/>
                    </a:cubicBezTo>
                    <a:cubicBezTo>
                      <a:pt x="723" y="608"/>
                      <a:pt x="951" y="381"/>
                      <a:pt x="1138" y="127"/>
                    </a:cubicBezTo>
                    <a:cubicBezTo>
                      <a:pt x="1188" y="56"/>
                      <a:pt x="1132" y="1"/>
                      <a:pt x="1073" y="1"/>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66" name="Google Shape;2166;p44"/>
              <p:cNvSpPr/>
              <p:nvPr/>
            </p:nvSpPr>
            <p:spPr>
              <a:xfrm>
                <a:off x="3383900" y="3496100"/>
                <a:ext cx="29675" cy="30975"/>
              </a:xfrm>
              <a:custGeom>
                <a:avLst/>
                <a:gdLst/>
                <a:ahLst/>
                <a:cxnLst/>
                <a:rect l="l" t="t" r="r" b="b"/>
                <a:pathLst>
                  <a:path w="1187" h="1239" extrusionOk="0">
                    <a:moveTo>
                      <a:pt x="1089" y="0"/>
                    </a:moveTo>
                    <a:cubicBezTo>
                      <a:pt x="1083" y="0"/>
                      <a:pt x="1077" y="1"/>
                      <a:pt x="1071" y="2"/>
                    </a:cubicBezTo>
                    <a:cubicBezTo>
                      <a:pt x="789" y="42"/>
                      <a:pt x="536" y="323"/>
                      <a:pt x="361" y="537"/>
                    </a:cubicBezTo>
                    <a:cubicBezTo>
                      <a:pt x="227" y="698"/>
                      <a:pt x="0" y="992"/>
                      <a:pt x="107" y="1219"/>
                    </a:cubicBezTo>
                    <a:cubicBezTo>
                      <a:pt x="107" y="1232"/>
                      <a:pt x="121" y="1239"/>
                      <a:pt x="136" y="1239"/>
                    </a:cubicBezTo>
                    <a:cubicBezTo>
                      <a:pt x="151" y="1239"/>
                      <a:pt x="167" y="1232"/>
                      <a:pt x="174" y="1219"/>
                    </a:cubicBezTo>
                    <a:cubicBezTo>
                      <a:pt x="227" y="1152"/>
                      <a:pt x="254" y="1072"/>
                      <a:pt x="295" y="1005"/>
                    </a:cubicBezTo>
                    <a:cubicBezTo>
                      <a:pt x="361" y="871"/>
                      <a:pt x="455" y="764"/>
                      <a:pt x="562" y="644"/>
                    </a:cubicBezTo>
                    <a:cubicBezTo>
                      <a:pt x="736" y="457"/>
                      <a:pt x="976" y="323"/>
                      <a:pt x="1137" y="122"/>
                    </a:cubicBezTo>
                    <a:cubicBezTo>
                      <a:pt x="1186" y="72"/>
                      <a:pt x="1156" y="0"/>
                      <a:pt x="1089" y="0"/>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67" name="Google Shape;2167;p44"/>
              <p:cNvSpPr/>
              <p:nvPr/>
            </p:nvSpPr>
            <p:spPr>
              <a:xfrm>
                <a:off x="3269175" y="3497800"/>
                <a:ext cx="7075" cy="6375"/>
              </a:xfrm>
              <a:custGeom>
                <a:avLst/>
                <a:gdLst/>
                <a:ahLst/>
                <a:cxnLst/>
                <a:rect l="l" t="t" r="r" b="b"/>
                <a:pathLst>
                  <a:path w="283" h="255" extrusionOk="0">
                    <a:moveTo>
                      <a:pt x="81" y="0"/>
                    </a:moveTo>
                    <a:cubicBezTo>
                      <a:pt x="54" y="0"/>
                      <a:pt x="28" y="0"/>
                      <a:pt x="1" y="14"/>
                    </a:cubicBezTo>
                    <a:cubicBezTo>
                      <a:pt x="54" y="68"/>
                      <a:pt x="122" y="148"/>
                      <a:pt x="202" y="255"/>
                    </a:cubicBezTo>
                    <a:lnTo>
                      <a:pt x="202" y="241"/>
                    </a:lnTo>
                    <a:cubicBezTo>
                      <a:pt x="282" y="175"/>
                      <a:pt x="256" y="14"/>
                      <a:pt x="135"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68" name="Google Shape;2168;p44"/>
              <p:cNvSpPr/>
              <p:nvPr/>
            </p:nvSpPr>
            <p:spPr>
              <a:xfrm>
                <a:off x="3264500" y="3498150"/>
                <a:ext cx="9750" cy="7700"/>
              </a:xfrm>
              <a:custGeom>
                <a:avLst/>
                <a:gdLst/>
                <a:ahLst/>
                <a:cxnLst/>
                <a:rect l="l" t="t" r="r" b="b"/>
                <a:pathLst>
                  <a:path w="390" h="308" extrusionOk="0">
                    <a:moveTo>
                      <a:pt x="188" y="0"/>
                    </a:moveTo>
                    <a:cubicBezTo>
                      <a:pt x="175" y="0"/>
                      <a:pt x="175" y="13"/>
                      <a:pt x="161" y="13"/>
                    </a:cubicBezTo>
                    <a:cubicBezTo>
                      <a:pt x="121" y="40"/>
                      <a:pt x="81" y="80"/>
                      <a:pt x="54" y="120"/>
                    </a:cubicBezTo>
                    <a:cubicBezTo>
                      <a:pt x="1" y="200"/>
                      <a:pt x="68" y="307"/>
                      <a:pt x="161" y="307"/>
                    </a:cubicBezTo>
                    <a:cubicBezTo>
                      <a:pt x="188" y="307"/>
                      <a:pt x="229" y="295"/>
                      <a:pt x="255" y="295"/>
                    </a:cubicBezTo>
                    <a:lnTo>
                      <a:pt x="309" y="281"/>
                    </a:lnTo>
                    <a:cubicBezTo>
                      <a:pt x="336" y="281"/>
                      <a:pt x="362" y="254"/>
                      <a:pt x="389" y="241"/>
                    </a:cubicBezTo>
                    <a:cubicBezTo>
                      <a:pt x="309" y="134"/>
                      <a:pt x="241" y="54"/>
                      <a:pt x="188"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69" name="Google Shape;2169;p44"/>
              <p:cNvSpPr/>
              <p:nvPr/>
            </p:nvSpPr>
            <p:spPr>
              <a:xfrm>
                <a:off x="3275875" y="3505500"/>
                <a:ext cx="6400" cy="6725"/>
              </a:xfrm>
              <a:custGeom>
                <a:avLst/>
                <a:gdLst/>
                <a:ahLst/>
                <a:cxnLst/>
                <a:rect l="l" t="t" r="r" b="b"/>
                <a:pathLst>
                  <a:path w="256" h="269" extrusionOk="0">
                    <a:moveTo>
                      <a:pt x="107" y="1"/>
                    </a:moveTo>
                    <a:cubicBezTo>
                      <a:pt x="68" y="1"/>
                      <a:pt x="27" y="13"/>
                      <a:pt x="0" y="40"/>
                    </a:cubicBezTo>
                    <a:cubicBezTo>
                      <a:pt x="41" y="108"/>
                      <a:pt x="81" y="188"/>
                      <a:pt x="121" y="268"/>
                    </a:cubicBezTo>
                    <a:cubicBezTo>
                      <a:pt x="175" y="268"/>
                      <a:pt x="228" y="215"/>
                      <a:pt x="241" y="174"/>
                    </a:cubicBezTo>
                    <a:cubicBezTo>
                      <a:pt x="255" y="147"/>
                      <a:pt x="255" y="120"/>
                      <a:pt x="241" y="94"/>
                    </a:cubicBezTo>
                    <a:cubicBezTo>
                      <a:pt x="228" y="40"/>
                      <a:pt x="175" y="1"/>
                      <a:pt x="121"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70" name="Google Shape;2170;p44"/>
              <p:cNvSpPr/>
              <p:nvPr/>
            </p:nvSpPr>
            <p:spPr>
              <a:xfrm>
                <a:off x="3274525" y="3506500"/>
                <a:ext cx="4400" cy="5725"/>
              </a:xfrm>
              <a:custGeom>
                <a:avLst/>
                <a:gdLst/>
                <a:ahLst/>
                <a:cxnLst/>
                <a:rect l="l" t="t" r="r" b="b"/>
                <a:pathLst>
                  <a:path w="176" h="229" extrusionOk="0">
                    <a:moveTo>
                      <a:pt x="54" y="0"/>
                    </a:moveTo>
                    <a:lnTo>
                      <a:pt x="28" y="27"/>
                    </a:lnTo>
                    <a:cubicBezTo>
                      <a:pt x="15" y="54"/>
                      <a:pt x="1" y="94"/>
                      <a:pt x="15" y="121"/>
                    </a:cubicBezTo>
                    <a:cubicBezTo>
                      <a:pt x="28" y="201"/>
                      <a:pt x="95" y="228"/>
                      <a:pt x="161" y="228"/>
                    </a:cubicBezTo>
                    <a:lnTo>
                      <a:pt x="175" y="228"/>
                    </a:lnTo>
                    <a:cubicBezTo>
                      <a:pt x="135" y="148"/>
                      <a:pt x="95" y="68"/>
                      <a:pt x="54"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71" name="Google Shape;2171;p44"/>
              <p:cNvSpPr/>
              <p:nvPr/>
            </p:nvSpPr>
            <p:spPr>
              <a:xfrm>
                <a:off x="3280550" y="3497125"/>
                <a:ext cx="8400" cy="7050"/>
              </a:xfrm>
              <a:custGeom>
                <a:avLst/>
                <a:gdLst/>
                <a:ahLst/>
                <a:cxnLst/>
                <a:rect l="l" t="t" r="r" b="b"/>
                <a:pathLst>
                  <a:path w="336" h="282" extrusionOk="0">
                    <a:moveTo>
                      <a:pt x="148" y="1"/>
                    </a:moveTo>
                    <a:cubicBezTo>
                      <a:pt x="95" y="1"/>
                      <a:pt x="41" y="54"/>
                      <a:pt x="15" y="108"/>
                    </a:cubicBezTo>
                    <a:cubicBezTo>
                      <a:pt x="1" y="175"/>
                      <a:pt x="41" y="268"/>
                      <a:pt x="122" y="282"/>
                    </a:cubicBezTo>
                    <a:lnTo>
                      <a:pt x="161" y="282"/>
                    </a:lnTo>
                    <a:cubicBezTo>
                      <a:pt x="229" y="282"/>
                      <a:pt x="282" y="255"/>
                      <a:pt x="309" y="188"/>
                    </a:cubicBezTo>
                    <a:cubicBezTo>
                      <a:pt x="336" y="95"/>
                      <a:pt x="255" y="14"/>
                      <a:pt x="175" y="14"/>
                    </a:cubicBezTo>
                    <a:cubicBezTo>
                      <a:pt x="161" y="1"/>
                      <a:pt x="161" y="1"/>
                      <a:pt x="148"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72" name="Google Shape;2172;p44"/>
              <p:cNvSpPr/>
              <p:nvPr/>
            </p:nvSpPr>
            <p:spPr>
              <a:xfrm>
                <a:off x="3295625" y="3500150"/>
                <a:ext cx="7700" cy="6375"/>
              </a:xfrm>
              <a:custGeom>
                <a:avLst/>
                <a:gdLst/>
                <a:ahLst/>
                <a:cxnLst/>
                <a:rect l="l" t="t" r="r" b="b"/>
                <a:pathLst>
                  <a:path w="308" h="255" extrusionOk="0">
                    <a:moveTo>
                      <a:pt x="147" y="0"/>
                    </a:moveTo>
                    <a:cubicBezTo>
                      <a:pt x="40" y="0"/>
                      <a:pt x="0" y="108"/>
                      <a:pt x="27" y="174"/>
                    </a:cubicBezTo>
                    <a:cubicBezTo>
                      <a:pt x="40" y="188"/>
                      <a:pt x="40" y="201"/>
                      <a:pt x="54" y="215"/>
                    </a:cubicBezTo>
                    <a:cubicBezTo>
                      <a:pt x="66" y="241"/>
                      <a:pt x="107" y="254"/>
                      <a:pt x="147" y="254"/>
                    </a:cubicBezTo>
                    <a:cubicBezTo>
                      <a:pt x="307" y="254"/>
                      <a:pt x="307" y="0"/>
                      <a:pt x="147"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73" name="Google Shape;2173;p44"/>
              <p:cNvSpPr/>
              <p:nvPr/>
            </p:nvSpPr>
            <p:spPr>
              <a:xfrm>
                <a:off x="3296275" y="3504475"/>
                <a:ext cx="700" cy="1050"/>
              </a:xfrm>
              <a:custGeom>
                <a:avLst/>
                <a:gdLst/>
                <a:ahLst/>
                <a:cxnLst/>
                <a:rect l="l" t="t" r="r" b="b"/>
                <a:pathLst>
                  <a:path w="28" h="42" extrusionOk="0">
                    <a:moveTo>
                      <a:pt x="1" y="1"/>
                    </a:moveTo>
                    <a:cubicBezTo>
                      <a:pt x="14" y="15"/>
                      <a:pt x="14" y="28"/>
                      <a:pt x="28" y="42"/>
                    </a:cubicBezTo>
                    <a:cubicBezTo>
                      <a:pt x="14" y="28"/>
                      <a:pt x="14" y="15"/>
                      <a:pt x="1"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74" name="Google Shape;2174;p44"/>
              <p:cNvSpPr/>
              <p:nvPr/>
            </p:nvSpPr>
            <p:spPr>
              <a:xfrm>
                <a:off x="3287900" y="3509175"/>
                <a:ext cx="7750" cy="6025"/>
              </a:xfrm>
              <a:custGeom>
                <a:avLst/>
                <a:gdLst/>
                <a:ahLst/>
                <a:cxnLst/>
                <a:rect l="l" t="t" r="r" b="b"/>
                <a:pathLst>
                  <a:path w="310" h="241" extrusionOk="0">
                    <a:moveTo>
                      <a:pt x="149" y="0"/>
                    </a:moveTo>
                    <a:cubicBezTo>
                      <a:pt x="1" y="0"/>
                      <a:pt x="1" y="241"/>
                      <a:pt x="149" y="241"/>
                    </a:cubicBezTo>
                    <a:cubicBezTo>
                      <a:pt x="309" y="241"/>
                      <a:pt x="309" y="0"/>
                      <a:pt x="149"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75" name="Google Shape;2175;p44"/>
              <p:cNvSpPr/>
              <p:nvPr/>
            </p:nvSpPr>
            <p:spPr>
              <a:xfrm>
                <a:off x="3283575" y="3524225"/>
                <a:ext cx="1025" cy="2700"/>
              </a:xfrm>
              <a:custGeom>
                <a:avLst/>
                <a:gdLst/>
                <a:ahLst/>
                <a:cxnLst/>
                <a:rect l="l" t="t" r="r" b="b"/>
                <a:pathLst>
                  <a:path w="41" h="108" extrusionOk="0">
                    <a:moveTo>
                      <a:pt x="1" y="1"/>
                    </a:moveTo>
                    <a:cubicBezTo>
                      <a:pt x="13" y="40"/>
                      <a:pt x="27" y="81"/>
                      <a:pt x="27" y="108"/>
                    </a:cubicBezTo>
                    <a:cubicBezTo>
                      <a:pt x="40" y="81"/>
                      <a:pt x="27" y="27"/>
                      <a:pt x="1"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76" name="Google Shape;2176;p44"/>
              <p:cNvSpPr/>
              <p:nvPr/>
            </p:nvSpPr>
            <p:spPr>
              <a:xfrm>
                <a:off x="3277875" y="3523550"/>
                <a:ext cx="6400" cy="5025"/>
              </a:xfrm>
              <a:custGeom>
                <a:avLst/>
                <a:gdLst/>
                <a:ahLst/>
                <a:cxnLst/>
                <a:rect l="l" t="t" r="r" b="b"/>
                <a:pathLst>
                  <a:path w="256" h="201" extrusionOk="0">
                    <a:moveTo>
                      <a:pt x="161" y="1"/>
                    </a:moveTo>
                    <a:cubicBezTo>
                      <a:pt x="148" y="1"/>
                      <a:pt x="134" y="1"/>
                      <a:pt x="108" y="14"/>
                    </a:cubicBezTo>
                    <a:lnTo>
                      <a:pt x="68" y="54"/>
                    </a:lnTo>
                    <a:lnTo>
                      <a:pt x="54" y="67"/>
                    </a:lnTo>
                    <a:lnTo>
                      <a:pt x="54" y="54"/>
                    </a:lnTo>
                    <a:cubicBezTo>
                      <a:pt x="54" y="54"/>
                      <a:pt x="54" y="67"/>
                      <a:pt x="41" y="67"/>
                    </a:cubicBezTo>
                    <a:cubicBezTo>
                      <a:pt x="15" y="67"/>
                      <a:pt x="1" y="108"/>
                      <a:pt x="15" y="135"/>
                    </a:cubicBezTo>
                    <a:cubicBezTo>
                      <a:pt x="54" y="174"/>
                      <a:pt x="95" y="201"/>
                      <a:pt x="148" y="201"/>
                    </a:cubicBezTo>
                    <a:cubicBezTo>
                      <a:pt x="161" y="201"/>
                      <a:pt x="188" y="201"/>
                      <a:pt x="215" y="188"/>
                    </a:cubicBezTo>
                    <a:cubicBezTo>
                      <a:pt x="241" y="174"/>
                      <a:pt x="255" y="161"/>
                      <a:pt x="255" y="135"/>
                    </a:cubicBezTo>
                    <a:cubicBezTo>
                      <a:pt x="255" y="108"/>
                      <a:pt x="241" y="67"/>
                      <a:pt x="229" y="28"/>
                    </a:cubicBezTo>
                    <a:cubicBezTo>
                      <a:pt x="215" y="14"/>
                      <a:pt x="188" y="1"/>
                      <a:pt x="161" y="1"/>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77" name="Google Shape;2177;p44"/>
              <p:cNvSpPr/>
              <p:nvPr/>
            </p:nvSpPr>
            <p:spPr>
              <a:xfrm>
                <a:off x="3294950" y="3521550"/>
                <a:ext cx="6050" cy="5025"/>
              </a:xfrm>
              <a:custGeom>
                <a:avLst/>
                <a:gdLst/>
                <a:ahLst/>
                <a:cxnLst/>
                <a:rect l="l" t="t" r="r" b="b"/>
                <a:pathLst>
                  <a:path w="242" h="201" extrusionOk="0">
                    <a:moveTo>
                      <a:pt x="107" y="1"/>
                    </a:moveTo>
                    <a:cubicBezTo>
                      <a:pt x="54" y="1"/>
                      <a:pt x="0" y="40"/>
                      <a:pt x="0" y="108"/>
                    </a:cubicBezTo>
                    <a:cubicBezTo>
                      <a:pt x="0" y="174"/>
                      <a:pt x="54" y="201"/>
                      <a:pt x="107" y="201"/>
                    </a:cubicBezTo>
                    <a:lnTo>
                      <a:pt x="147" y="201"/>
                    </a:lnTo>
                    <a:cubicBezTo>
                      <a:pt x="241" y="188"/>
                      <a:pt x="241" y="27"/>
                      <a:pt x="147" y="13"/>
                    </a:cubicBezTo>
                    <a:cubicBezTo>
                      <a:pt x="134" y="13"/>
                      <a:pt x="134" y="13"/>
                      <a:pt x="134"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78" name="Google Shape;2178;p44"/>
              <p:cNvSpPr/>
              <p:nvPr/>
            </p:nvSpPr>
            <p:spPr>
              <a:xfrm>
                <a:off x="3304975" y="3510500"/>
                <a:ext cx="5700" cy="4700"/>
              </a:xfrm>
              <a:custGeom>
                <a:avLst/>
                <a:gdLst/>
                <a:ahLst/>
                <a:cxnLst/>
                <a:rect l="l" t="t" r="r" b="b"/>
                <a:pathLst>
                  <a:path w="228" h="188" extrusionOk="0">
                    <a:moveTo>
                      <a:pt x="81" y="1"/>
                    </a:moveTo>
                    <a:cubicBezTo>
                      <a:pt x="40" y="1"/>
                      <a:pt x="1" y="41"/>
                      <a:pt x="1" y="81"/>
                    </a:cubicBezTo>
                    <a:cubicBezTo>
                      <a:pt x="1" y="134"/>
                      <a:pt x="40" y="188"/>
                      <a:pt x="94" y="188"/>
                    </a:cubicBezTo>
                    <a:lnTo>
                      <a:pt x="108" y="188"/>
                    </a:lnTo>
                    <a:cubicBezTo>
                      <a:pt x="201" y="175"/>
                      <a:pt x="228" y="41"/>
                      <a:pt x="120" y="15"/>
                    </a:cubicBezTo>
                    <a:cubicBezTo>
                      <a:pt x="108" y="1"/>
                      <a:pt x="94" y="1"/>
                      <a:pt x="81" y="1"/>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79" name="Google Shape;2179;p44"/>
              <p:cNvSpPr/>
              <p:nvPr/>
            </p:nvSpPr>
            <p:spPr>
              <a:xfrm>
                <a:off x="3304975" y="3495800"/>
                <a:ext cx="6375" cy="5050"/>
              </a:xfrm>
              <a:custGeom>
                <a:avLst/>
                <a:gdLst/>
                <a:ahLst/>
                <a:cxnLst/>
                <a:rect l="l" t="t" r="r" b="b"/>
                <a:pathLst>
                  <a:path w="255" h="202" extrusionOk="0">
                    <a:moveTo>
                      <a:pt x="120" y="0"/>
                    </a:moveTo>
                    <a:cubicBezTo>
                      <a:pt x="1" y="0"/>
                      <a:pt x="1" y="201"/>
                      <a:pt x="120" y="201"/>
                    </a:cubicBezTo>
                    <a:cubicBezTo>
                      <a:pt x="254" y="201"/>
                      <a:pt x="254" y="0"/>
                      <a:pt x="120"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80" name="Google Shape;2180;p44"/>
              <p:cNvSpPr/>
              <p:nvPr/>
            </p:nvSpPr>
            <p:spPr>
              <a:xfrm>
                <a:off x="3329725" y="3505500"/>
                <a:ext cx="350" cy="350"/>
              </a:xfrm>
              <a:custGeom>
                <a:avLst/>
                <a:gdLst/>
                <a:ahLst/>
                <a:cxnLst/>
                <a:rect l="l" t="t" r="r" b="b"/>
                <a:pathLst>
                  <a:path w="14" h="14" extrusionOk="0">
                    <a:moveTo>
                      <a:pt x="0" y="13"/>
                    </a:moveTo>
                    <a:lnTo>
                      <a:pt x="0" y="13"/>
                    </a:lnTo>
                    <a:lnTo>
                      <a:pt x="0" y="13"/>
                    </a:lnTo>
                    <a:lnTo>
                      <a:pt x="0" y="13"/>
                    </a:lnTo>
                    <a:close/>
                    <a:moveTo>
                      <a:pt x="13" y="1"/>
                    </a:moveTo>
                    <a:lnTo>
                      <a:pt x="13" y="1"/>
                    </a:lnTo>
                    <a:lnTo>
                      <a:pt x="13" y="1"/>
                    </a:lnTo>
                    <a:lnTo>
                      <a:pt x="13" y="1"/>
                    </a:ln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81" name="Google Shape;2181;p44"/>
              <p:cNvSpPr/>
              <p:nvPr/>
            </p:nvSpPr>
            <p:spPr>
              <a:xfrm>
                <a:off x="3328700" y="3504825"/>
                <a:ext cx="9400" cy="7400"/>
              </a:xfrm>
              <a:custGeom>
                <a:avLst/>
                <a:gdLst/>
                <a:ahLst/>
                <a:cxnLst/>
                <a:rect l="l" t="t" r="r" b="b"/>
                <a:pathLst>
                  <a:path w="376" h="296" extrusionOk="0">
                    <a:moveTo>
                      <a:pt x="122" y="1"/>
                    </a:moveTo>
                    <a:cubicBezTo>
                      <a:pt x="108" y="1"/>
                      <a:pt x="81" y="14"/>
                      <a:pt x="68" y="28"/>
                    </a:cubicBezTo>
                    <a:lnTo>
                      <a:pt x="54" y="28"/>
                    </a:lnTo>
                    <a:cubicBezTo>
                      <a:pt x="54" y="28"/>
                      <a:pt x="54" y="28"/>
                      <a:pt x="54" y="28"/>
                    </a:cubicBezTo>
                    <a:lnTo>
                      <a:pt x="54" y="28"/>
                    </a:lnTo>
                    <a:lnTo>
                      <a:pt x="41" y="40"/>
                    </a:lnTo>
                    <a:cubicBezTo>
                      <a:pt x="28" y="54"/>
                      <a:pt x="15" y="67"/>
                      <a:pt x="15" y="81"/>
                    </a:cubicBezTo>
                    <a:cubicBezTo>
                      <a:pt x="1" y="135"/>
                      <a:pt x="28" y="201"/>
                      <a:pt x="68" y="242"/>
                    </a:cubicBezTo>
                    <a:cubicBezTo>
                      <a:pt x="95" y="268"/>
                      <a:pt x="149" y="295"/>
                      <a:pt x="188" y="295"/>
                    </a:cubicBezTo>
                    <a:cubicBezTo>
                      <a:pt x="242" y="295"/>
                      <a:pt x="282" y="281"/>
                      <a:pt x="309" y="242"/>
                    </a:cubicBezTo>
                    <a:cubicBezTo>
                      <a:pt x="375" y="188"/>
                      <a:pt x="363" y="94"/>
                      <a:pt x="309" y="40"/>
                    </a:cubicBezTo>
                    <a:cubicBezTo>
                      <a:pt x="282" y="1"/>
                      <a:pt x="242" y="1"/>
                      <a:pt x="202"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82" name="Google Shape;2182;p44"/>
              <p:cNvSpPr/>
              <p:nvPr/>
            </p:nvSpPr>
            <p:spPr>
              <a:xfrm>
                <a:off x="3329725" y="3505500"/>
                <a:ext cx="350" cy="350"/>
              </a:xfrm>
              <a:custGeom>
                <a:avLst/>
                <a:gdLst/>
                <a:ahLst/>
                <a:cxnLst/>
                <a:rect l="l" t="t" r="r" b="b"/>
                <a:pathLst>
                  <a:path w="14" h="14" extrusionOk="0">
                    <a:moveTo>
                      <a:pt x="13" y="1"/>
                    </a:moveTo>
                    <a:lnTo>
                      <a:pt x="0" y="13"/>
                    </a:lnTo>
                    <a:cubicBezTo>
                      <a:pt x="13" y="13"/>
                      <a:pt x="13" y="1"/>
                      <a:pt x="13" y="1"/>
                    </a:cubicBezTo>
                    <a:close/>
                  </a:path>
                </a:pathLst>
              </a:custGeom>
              <a:solidFill>
                <a:srgbClr val="EEEBF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83" name="Google Shape;2183;p44"/>
              <p:cNvSpPr/>
              <p:nvPr/>
            </p:nvSpPr>
            <p:spPr>
              <a:xfrm>
                <a:off x="3343100" y="3512200"/>
                <a:ext cx="7700" cy="6700"/>
              </a:xfrm>
              <a:custGeom>
                <a:avLst/>
                <a:gdLst/>
                <a:ahLst/>
                <a:cxnLst/>
                <a:rect l="l" t="t" r="r" b="b"/>
                <a:pathLst>
                  <a:path w="308" h="268" extrusionOk="0">
                    <a:moveTo>
                      <a:pt x="81" y="0"/>
                    </a:moveTo>
                    <a:cubicBezTo>
                      <a:pt x="54" y="0"/>
                      <a:pt x="13" y="27"/>
                      <a:pt x="13" y="54"/>
                    </a:cubicBezTo>
                    <a:lnTo>
                      <a:pt x="1" y="93"/>
                    </a:lnTo>
                    <a:lnTo>
                      <a:pt x="1" y="173"/>
                    </a:lnTo>
                    <a:cubicBezTo>
                      <a:pt x="13" y="227"/>
                      <a:pt x="81" y="268"/>
                      <a:pt x="134" y="268"/>
                    </a:cubicBezTo>
                    <a:cubicBezTo>
                      <a:pt x="188" y="268"/>
                      <a:pt x="227" y="241"/>
                      <a:pt x="254" y="200"/>
                    </a:cubicBezTo>
                    <a:cubicBezTo>
                      <a:pt x="308" y="120"/>
                      <a:pt x="241" y="0"/>
                      <a:pt x="147"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84" name="Google Shape;2184;p44"/>
              <p:cNvSpPr/>
              <p:nvPr/>
            </p:nvSpPr>
            <p:spPr>
              <a:xfrm>
                <a:off x="3268875" y="3514875"/>
                <a:ext cx="7700" cy="6025"/>
              </a:xfrm>
              <a:custGeom>
                <a:avLst/>
                <a:gdLst/>
                <a:ahLst/>
                <a:cxnLst/>
                <a:rect l="l" t="t" r="r" b="b"/>
                <a:pathLst>
                  <a:path w="308" h="241" extrusionOk="0">
                    <a:moveTo>
                      <a:pt x="187" y="0"/>
                    </a:moveTo>
                    <a:cubicBezTo>
                      <a:pt x="147" y="0"/>
                      <a:pt x="107" y="27"/>
                      <a:pt x="66" y="54"/>
                    </a:cubicBezTo>
                    <a:cubicBezTo>
                      <a:pt x="0" y="80"/>
                      <a:pt x="13" y="173"/>
                      <a:pt x="66" y="214"/>
                    </a:cubicBezTo>
                    <a:cubicBezTo>
                      <a:pt x="93" y="227"/>
                      <a:pt x="120" y="241"/>
                      <a:pt x="161" y="241"/>
                    </a:cubicBezTo>
                    <a:cubicBezTo>
                      <a:pt x="187" y="241"/>
                      <a:pt x="214" y="227"/>
                      <a:pt x="241" y="214"/>
                    </a:cubicBezTo>
                    <a:cubicBezTo>
                      <a:pt x="280" y="200"/>
                      <a:pt x="307" y="147"/>
                      <a:pt x="307" y="120"/>
                    </a:cubicBezTo>
                    <a:cubicBezTo>
                      <a:pt x="294" y="54"/>
                      <a:pt x="254" y="0"/>
                      <a:pt x="187"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85" name="Google Shape;2185;p44"/>
              <p:cNvSpPr/>
              <p:nvPr/>
            </p:nvSpPr>
            <p:spPr>
              <a:xfrm>
                <a:off x="3316350" y="3504175"/>
                <a:ext cx="6375" cy="4350"/>
              </a:xfrm>
              <a:custGeom>
                <a:avLst/>
                <a:gdLst/>
                <a:ahLst/>
                <a:cxnLst/>
                <a:rect l="l" t="t" r="r" b="b"/>
                <a:pathLst>
                  <a:path w="255" h="174" extrusionOk="0">
                    <a:moveTo>
                      <a:pt x="120" y="0"/>
                    </a:moveTo>
                    <a:cubicBezTo>
                      <a:pt x="67" y="0"/>
                      <a:pt x="27" y="27"/>
                      <a:pt x="13" y="80"/>
                    </a:cubicBezTo>
                    <a:cubicBezTo>
                      <a:pt x="0" y="107"/>
                      <a:pt x="13" y="134"/>
                      <a:pt x="27" y="147"/>
                    </a:cubicBezTo>
                    <a:cubicBezTo>
                      <a:pt x="54" y="173"/>
                      <a:pt x="81" y="173"/>
                      <a:pt x="107" y="173"/>
                    </a:cubicBezTo>
                    <a:lnTo>
                      <a:pt x="147" y="173"/>
                    </a:lnTo>
                    <a:cubicBezTo>
                      <a:pt x="254" y="147"/>
                      <a:pt x="227" y="0"/>
                      <a:pt x="134"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86" name="Google Shape;2186;p44"/>
              <p:cNvSpPr/>
              <p:nvPr/>
            </p:nvSpPr>
            <p:spPr>
              <a:xfrm>
                <a:off x="3244775" y="3511525"/>
                <a:ext cx="6725" cy="6350"/>
              </a:xfrm>
              <a:custGeom>
                <a:avLst/>
                <a:gdLst/>
                <a:ahLst/>
                <a:cxnLst/>
                <a:rect l="l" t="t" r="r" b="b"/>
                <a:pathLst>
                  <a:path w="269" h="254" extrusionOk="0">
                    <a:moveTo>
                      <a:pt x="148" y="0"/>
                    </a:moveTo>
                    <a:cubicBezTo>
                      <a:pt x="121" y="0"/>
                      <a:pt x="108" y="13"/>
                      <a:pt x="94" y="13"/>
                    </a:cubicBezTo>
                    <a:cubicBezTo>
                      <a:pt x="54" y="40"/>
                      <a:pt x="14" y="67"/>
                      <a:pt x="1" y="120"/>
                    </a:cubicBezTo>
                    <a:cubicBezTo>
                      <a:pt x="1" y="161"/>
                      <a:pt x="1" y="200"/>
                      <a:pt x="41" y="227"/>
                    </a:cubicBezTo>
                    <a:cubicBezTo>
                      <a:pt x="67" y="241"/>
                      <a:pt x="81" y="254"/>
                      <a:pt x="108" y="254"/>
                    </a:cubicBezTo>
                    <a:cubicBezTo>
                      <a:pt x="135" y="254"/>
                      <a:pt x="174" y="227"/>
                      <a:pt x="201" y="214"/>
                    </a:cubicBezTo>
                    <a:cubicBezTo>
                      <a:pt x="255" y="188"/>
                      <a:pt x="268" y="134"/>
                      <a:pt x="255" y="81"/>
                    </a:cubicBezTo>
                    <a:cubicBezTo>
                      <a:pt x="255" y="67"/>
                      <a:pt x="242" y="54"/>
                      <a:pt x="228" y="40"/>
                    </a:cubicBezTo>
                    <a:cubicBezTo>
                      <a:pt x="215" y="13"/>
                      <a:pt x="174" y="0"/>
                      <a:pt x="148" y="0"/>
                    </a:cubicBezTo>
                    <a:close/>
                  </a:path>
                </a:pathLst>
              </a:custGeom>
              <a:solidFill>
                <a:srgbClr val="FCE9B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87" name="Google Shape;2187;p44"/>
              <p:cNvSpPr/>
              <p:nvPr/>
            </p:nvSpPr>
            <p:spPr>
              <a:xfrm>
                <a:off x="3258150" y="3506850"/>
                <a:ext cx="9725" cy="8700"/>
              </a:xfrm>
              <a:custGeom>
                <a:avLst/>
                <a:gdLst/>
                <a:ahLst/>
                <a:cxnLst/>
                <a:rect l="l" t="t" r="r" b="b"/>
                <a:pathLst>
                  <a:path w="389" h="348" extrusionOk="0">
                    <a:moveTo>
                      <a:pt x="201" y="0"/>
                    </a:moveTo>
                    <a:cubicBezTo>
                      <a:pt x="174" y="0"/>
                      <a:pt x="135" y="13"/>
                      <a:pt x="108" y="27"/>
                    </a:cubicBezTo>
                    <a:cubicBezTo>
                      <a:pt x="81" y="40"/>
                      <a:pt x="67" y="54"/>
                      <a:pt x="41" y="80"/>
                    </a:cubicBezTo>
                    <a:cubicBezTo>
                      <a:pt x="14" y="120"/>
                      <a:pt x="1" y="161"/>
                      <a:pt x="1" y="187"/>
                    </a:cubicBezTo>
                    <a:cubicBezTo>
                      <a:pt x="41" y="241"/>
                      <a:pt x="67" y="280"/>
                      <a:pt x="108" y="334"/>
                    </a:cubicBezTo>
                    <a:cubicBezTo>
                      <a:pt x="135" y="348"/>
                      <a:pt x="148" y="348"/>
                      <a:pt x="174" y="348"/>
                    </a:cubicBezTo>
                    <a:lnTo>
                      <a:pt x="242" y="348"/>
                    </a:lnTo>
                    <a:cubicBezTo>
                      <a:pt x="335" y="321"/>
                      <a:pt x="388" y="214"/>
                      <a:pt x="362" y="134"/>
                    </a:cubicBezTo>
                    <a:cubicBezTo>
                      <a:pt x="349" y="54"/>
                      <a:pt x="268" y="0"/>
                      <a:pt x="201"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88" name="Google Shape;2188;p44"/>
              <p:cNvSpPr/>
              <p:nvPr/>
            </p:nvSpPr>
            <p:spPr>
              <a:xfrm>
                <a:off x="3258150" y="3511525"/>
                <a:ext cx="2700" cy="3675"/>
              </a:xfrm>
              <a:custGeom>
                <a:avLst/>
                <a:gdLst/>
                <a:ahLst/>
                <a:cxnLst/>
                <a:rect l="l" t="t" r="r" b="b"/>
                <a:pathLst>
                  <a:path w="108" h="147" extrusionOk="0">
                    <a:moveTo>
                      <a:pt x="1" y="0"/>
                    </a:moveTo>
                    <a:cubicBezTo>
                      <a:pt x="1" y="54"/>
                      <a:pt x="28" y="107"/>
                      <a:pt x="67" y="134"/>
                    </a:cubicBezTo>
                    <a:cubicBezTo>
                      <a:pt x="81" y="134"/>
                      <a:pt x="94" y="147"/>
                      <a:pt x="108" y="147"/>
                    </a:cubicBezTo>
                    <a:cubicBezTo>
                      <a:pt x="67" y="93"/>
                      <a:pt x="41" y="54"/>
                      <a:pt x="1" y="0"/>
                    </a:cubicBezTo>
                    <a:close/>
                  </a:path>
                </a:pathLst>
              </a:custGeom>
              <a:solidFill>
                <a:srgbClr val="FCE9B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89" name="Google Shape;2189;p44"/>
              <p:cNvSpPr/>
              <p:nvPr/>
            </p:nvSpPr>
            <p:spPr>
              <a:xfrm>
                <a:off x="3254150" y="3501500"/>
                <a:ext cx="7375" cy="5375"/>
              </a:xfrm>
              <a:custGeom>
                <a:avLst/>
                <a:gdLst/>
                <a:ahLst/>
                <a:cxnLst/>
                <a:rect l="l" t="t" r="r" b="b"/>
                <a:pathLst>
                  <a:path w="295" h="215" extrusionOk="0">
                    <a:moveTo>
                      <a:pt x="147" y="0"/>
                    </a:moveTo>
                    <a:cubicBezTo>
                      <a:pt x="120" y="0"/>
                      <a:pt x="94" y="0"/>
                      <a:pt x="67" y="13"/>
                    </a:cubicBezTo>
                    <a:cubicBezTo>
                      <a:pt x="0" y="54"/>
                      <a:pt x="0" y="161"/>
                      <a:pt x="67" y="200"/>
                    </a:cubicBezTo>
                    <a:cubicBezTo>
                      <a:pt x="94" y="214"/>
                      <a:pt x="120" y="214"/>
                      <a:pt x="147" y="214"/>
                    </a:cubicBezTo>
                    <a:lnTo>
                      <a:pt x="188" y="214"/>
                    </a:lnTo>
                    <a:cubicBezTo>
                      <a:pt x="295" y="187"/>
                      <a:pt x="295" y="27"/>
                      <a:pt x="188"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190" name="Google Shape;2190;p44"/>
            <p:cNvGrpSpPr/>
            <p:nvPr/>
          </p:nvGrpSpPr>
          <p:grpSpPr>
            <a:xfrm>
              <a:off x="6546149" y="2584466"/>
              <a:ext cx="170165" cy="728091"/>
              <a:chOff x="4673175" y="1671175"/>
              <a:chExt cx="347275" cy="1485900"/>
            </a:xfrm>
          </p:grpSpPr>
          <p:sp>
            <p:nvSpPr>
              <p:cNvPr id="2191" name="Google Shape;2191;p44"/>
              <p:cNvSpPr/>
              <p:nvPr/>
            </p:nvSpPr>
            <p:spPr>
              <a:xfrm>
                <a:off x="4829475" y="2679550"/>
                <a:ext cx="156300" cy="156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92" name="Google Shape;2192;p44"/>
              <p:cNvSpPr/>
              <p:nvPr/>
            </p:nvSpPr>
            <p:spPr>
              <a:xfrm>
                <a:off x="4673175" y="2468500"/>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93" name="Google Shape;2193;p44"/>
              <p:cNvSpPr/>
              <p:nvPr/>
            </p:nvSpPr>
            <p:spPr>
              <a:xfrm>
                <a:off x="4829475" y="2171450"/>
                <a:ext cx="156300" cy="156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94" name="Google Shape;2194;p44"/>
              <p:cNvSpPr/>
              <p:nvPr/>
            </p:nvSpPr>
            <p:spPr>
              <a:xfrm>
                <a:off x="4918150" y="1882250"/>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95" name="Google Shape;2195;p44"/>
              <p:cNvSpPr/>
              <p:nvPr/>
            </p:nvSpPr>
            <p:spPr>
              <a:xfrm>
                <a:off x="4727175" y="1671175"/>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96" name="Google Shape;2196;p44"/>
              <p:cNvSpPr/>
              <p:nvPr/>
            </p:nvSpPr>
            <p:spPr>
              <a:xfrm>
                <a:off x="4918150" y="3054775"/>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grpSp>
        <p:nvGrpSpPr>
          <p:cNvPr id="2197" name="Google Shape;2197;p44"/>
          <p:cNvGrpSpPr/>
          <p:nvPr/>
        </p:nvGrpSpPr>
        <p:grpSpPr>
          <a:xfrm rot="-902095">
            <a:off x="6465476" y="1376074"/>
            <a:ext cx="2791582" cy="1590366"/>
            <a:chOff x="4367433" y="1164893"/>
            <a:chExt cx="2224073" cy="1196026"/>
          </a:xfrm>
        </p:grpSpPr>
        <p:sp>
          <p:nvSpPr>
            <p:cNvPr id="2198" name="Google Shape;2198;p44"/>
            <p:cNvSpPr/>
            <p:nvPr/>
          </p:nvSpPr>
          <p:spPr>
            <a:xfrm>
              <a:off x="4367433" y="1164893"/>
              <a:ext cx="2224073" cy="1196026"/>
            </a:xfrm>
            <a:custGeom>
              <a:avLst/>
              <a:gdLst/>
              <a:ahLst/>
              <a:cxnLst/>
              <a:rect l="l" t="t" r="r" b="b"/>
              <a:pathLst>
                <a:path w="38913" h="20926" extrusionOk="0">
                  <a:moveTo>
                    <a:pt x="12980" y="1"/>
                  </a:moveTo>
                  <a:cubicBezTo>
                    <a:pt x="8932" y="1"/>
                    <a:pt x="4943" y="788"/>
                    <a:pt x="3318" y="3215"/>
                  </a:cubicBezTo>
                  <a:cubicBezTo>
                    <a:pt x="1" y="8151"/>
                    <a:pt x="857" y="15214"/>
                    <a:pt x="1379" y="15735"/>
                  </a:cubicBezTo>
                  <a:cubicBezTo>
                    <a:pt x="1445" y="15789"/>
                    <a:pt x="1633" y="15856"/>
                    <a:pt x="1927" y="15922"/>
                  </a:cubicBezTo>
                  <a:lnTo>
                    <a:pt x="1914" y="15990"/>
                  </a:lnTo>
                  <a:cubicBezTo>
                    <a:pt x="1606" y="17126"/>
                    <a:pt x="2301" y="19521"/>
                    <a:pt x="4388" y="19908"/>
                  </a:cubicBezTo>
                  <a:cubicBezTo>
                    <a:pt x="6462" y="20297"/>
                    <a:pt x="11251" y="20925"/>
                    <a:pt x="16414" y="20925"/>
                  </a:cubicBezTo>
                  <a:cubicBezTo>
                    <a:pt x="21577" y="20925"/>
                    <a:pt x="32692" y="17167"/>
                    <a:pt x="33536" y="10706"/>
                  </a:cubicBezTo>
                  <a:cubicBezTo>
                    <a:pt x="33536" y="10706"/>
                    <a:pt x="36036" y="10318"/>
                    <a:pt x="37094" y="8553"/>
                  </a:cubicBezTo>
                  <a:cubicBezTo>
                    <a:pt x="38164" y="6773"/>
                    <a:pt x="38913" y="3777"/>
                    <a:pt x="38471" y="3777"/>
                  </a:cubicBezTo>
                  <a:cubicBezTo>
                    <a:pt x="38030" y="3777"/>
                    <a:pt x="34017" y="5101"/>
                    <a:pt x="33147" y="7589"/>
                  </a:cubicBezTo>
                  <a:cubicBezTo>
                    <a:pt x="33147" y="7589"/>
                    <a:pt x="33027" y="5944"/>
                    <a:pt x="32358" y="4593"/>
                  </a:cubicBezTo>
                  <a:cubicBezTo>
                    <a:pt x="31610" y="3072"/>
                    <a:pt x="30753" y="2042"/>
                    <a:pt x="30416" y="2042"/>
                  </a:cubicBezTo>
                  <a:cubicBezTo>
                    <a:pt x="30397" y="2042"/>
                    <a:pt x="30380" y="2045"/>
                    <a:pt x="30365" y="2052"/>
                  </a:cubicBezTo>
                  <a:cubicBezTo>
                    <a:pt x="29977" y="2225"/>
                    <a:pt x="28988" y="4874"/>
                    <a:pt x="29348" y="6894"/>
                  </a:cubicBezTo>
                  <a:cubicBezTo>
                    <a:pt x="29723" y="8913"/>
                    <a:pt x="31488" y="10291"/>
                    <a:pt x="31488" y="10291"/>
                  </a:cubicBezTo>
                  <a:cubicBezTo>
                    <a:pt x="31488" y="10291"/>
                    <a:pt x="29875" y="12905"/>
                    <a:pt x="28254" y="12905"/>
                  </a:cubicBezTo>
                  <a:cubicBezTo>
                    <a:pt x="28038" y="12905"/>
                    <a:pt x="27822" y="12858"/>
                    <a:pt x="27609" y="12753"/>
                  </a:cubicBezTo>
                  <a:cubicBezTo>
                    <a:pt x="25817" y="11856"/>
                    <a:pt x="26660" y="3042"/>
                    <a:pt x="23182" y="1583"/>
                  </a:cubicBezTo>
                  <a:cubicBezTo>
                    <a:pt x="21415" y="842"/>
                    <a:pt x="17165" y="1"/>
                    <a:pt x="12980" y="1"/>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4"/>
            <p:cNvSpPr/>
            <p:nvPr/>
          </p:nvSpPr>
          <p:spPr>
            <a:xfrm>
              <a:off x="5021114" y="1841780"/>
              <a:ext cx="217189" cy="217132"/>
            </a:xfrm>
            <a:custGeom>
              <a:avLst/>
              <a:gdLst/>
              <a:ahLst/>
              <a:cxnLst/>
              <a:rect l="l" t="t" r="r" b="b"/>
              <a:pathLst>
                <a:path w="3800" h="3799" extrusionOk="0">
                  <a:moveTo>
                    <a:pt x="1900" y="0"/>
                  </a:moveTo>
                  <a:cubicBezTo>
                    <a:pt x="843" y="0"/>
                    <a:pt x="1" y="842"/>
                    <a:pt x="1" y="1900"/>
                  </a:cubicBezTo>
                  <a:cubicBezTo>
                    <a:pt x="1" y="2943"/>
                    <a:pt x="843" y="3799"/>
                    <a:pt x="1900" y="3799"/>
                  </a:cubicBezTo>
                  <a:cubicBezTo>
                    <a:pt x="2944" y="3799"/>
                    <a:pt x="3800" y="2943"/>
                    <a:pt x="3800" y="1900"/>
                  </a:cubicBezTo>
                  <a:cubicBezTo>
                    <a:pt x="3800" y="842"/>
                    <a:pt x="2944" y="0"/>
                    <a:pt x="1900" y="0"/>
                  </a:cubicBezTo>
                  <a:close/>
                </a:path>
              </a:pathLst>
            </a:custGeom>
            <a:solidFill>
              <a:srgbClr val="EF89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4"/>
            <p:cNvSpPr/>
            <p:nvPr/>
          </p:nvSpPr>
          <p:spPr>
            <a:xfrm>
              <a:off x="4443163" y="1943345"/>
              <a:ext cx="694262" cy="154547"/>
            </a:xfrm>
            <a:custGeom>
              <a:avLst/>
              <a:gdLst/>
              <a:ahLst/>
              <a:cxnLst/>
              <a:rect l="l" t="t" r="r" b="b"/>
              <a:pathLst>
                <a:path w="12147" h="2704" extrusionOk="0">
                  <a:moveTo>
                    <a:pt x="12000" y="0"/>
                  </a:moveTo>
                  <a:cubicBezTo>
                    <a:pt x="11969" y="0"/>
                    <a:pt x="11940" y="13"/>
                    <a:pt x="11918" y="42"/>
                  </a:cubicBezTo>
                  <a:lnTo>
                    <a:pt x="11905" y="55"/>
                  </a:lnTo>
                  <a:cubicBezTo>
                    <a:pt x="11905" y="55"/>
                    <a:pt x="11879" y="96"/>
                    <a:pt x="11825" y="162"/>
                  </a:cubicBezTo>
                  <a:cubicBezTo>
                    <a:pt x="11798" y="189"/>
                    <a:pt x="11758" y="242"/>
                    <a:pt x="11731" y="283"/>
                  </a:cubicBezTo>
                  <a:lnTo>
                    <a:pt x="11570" y="444"/>
                  </a:lnTo>
                  <a:cubicBezTo>
                    <a:pt x="11544" y="483"/>
                    <a:pt x="11517" y="510"/>
                    <a:pt x="11477" y="537"/>
                  </a:cubicBezTo>
                  <a:cubicBezTo>
                    <a:pt x="11451" y="577"/>
                    <a:pt x="11410" y="604"/>
                    <a:pt x="11370" y="631"/>
                  </a:cubicBezTo>
                  <a:cubicBezTo>
                    <a:pt x="11330" y="670"/>
                    <a:pt x="11290" y="697"/>
                    <a:pt x="11249" y="738"/>
                  </a:cubicBezTo>
                  <a:cubicBezTo>
                    <a:pt x="11210" y="765"/>
                    <a:pt x="11156" y="804"/>
                    <a:pt x="11116" y="831"/>
                  </a:cubicBezTo>
                  <a:cubicBezTo>
                    <a:pt x="11062" y="872"/>
                    <a:pt x="11023" y="911"/>
                    <a:pt x="10969" y="938"/>
                  </a:cubicBezTo>
                  <a:cubicBezTo>
                    <a:pt x="10915" y="979"/>
                    <a:pt x="10862" y="1005"/>
                    <a:pt x="10808" y="1045"/>
                  </a:cubicBezTo>
                  <a:lnTo>
                    <a:pt x="10447" y="1246"/>
                  </a:lnTo>
                  <a:cubicBezTo>
                    <a:pt x="10313" y="1312"/>
                    <a:pt x="10179" y="1366"/>
                    <a:pt x="10033" y="1433"/>
                  </a:cubicBezTo>
                  <a:cubicBezTo>
                    <a:pt x="9885" y="1500"/>
                    <a:pt x="9738" y="1553"/>
                    <a:pt x="9578" y="1607"/>
                  </a:cubicBezTo>
                  <a:cubicBezTo>
                    <a:pt x="9270" y="1728"/>
                    <a:pt x="8922" y="1821"/>
                    <a:pt x="8574" y="1915"/>
                  </a:cubicBezTo>
                  <a:cubicBezTo>
                    <a:pt x="8213" y="2008"/>
                    <a:pt x="7852" y="2088"/>
                    <a:pt x="7464" y="2142"/>
                  </a:cubicBezTo>
                  <a:cubicBezTo>
                    <a:pt x="7090" y="2209"/>
                    <a:pt x="6701" y="2263"/>
                    <a:pt x="6314" y="2302"/>
                  </a:cubicBezTo>
                  <a:cubicBezTo>
                    <a:pt x="5913" y="2343"/>
                    <a:pt x="5524" y="2370"/>
                    <a:pt x="5137" y="2396"/>
                  </a:cubicBezTo>
                  <a:cubicBezTo>
                    <a:pt x="4748" y="2423"/>
                    <a:pt x="4374" y="2436"/>
                    <a:pt x="3999" y="2436"/>
                  </a:cubicBezTo>
                  <a:cubicBezTo>
                    <a:pt x="3264" y="2436"/>
                    <a:pt x="2582" y="2423"/>
                    <a:pt x="1993" y="2383"/>
                  </a:cubicBezTo>
                  <a:cubicBezTo>
                    <a:pt x="1699" y="2370"/>
                    <a:pt x="1431" y="2343"/>
                    <a:pt x="1190" y="2316"/>
                  </a:cubicBezTo>
                  <a:cubicBezTo>
                    <a:pt x="950" y="2289"/>
                    <a:pt x="749" y="2263"/>
                    <a:pt x="575" y="2222"/>
                  </a:cubicBezTo>
                  <a:cubicBezTo>
                    <a:pt x="415" y="2195"/>
                    <a:pt x="281" y="2156"/>
                    <a:pt x="201" y="2129"/>
                  </a:cubicBezTo>
                  <a:cubicBezTo>
                    <a:pt x="174" y="2115"/>
                    <a:pt x="161" y="2115"/>
                    <a:pt x="147" y="2102"/>
                  </a:cubicBezTo>
                  <a:cubicBezTo>
                    <a:pt x="134" y="2102"/>
                    <a:pt x="120" y="2102"/>
                    <a:pt x="120" y="2088"/>
                  </a:cubicBezTo>
                  <a:lnTo>
                    <a:pt x="94" y="2075"/>
                  </a:lnTo>
                  <a:lnTo>
                    <a:pt x="81" y="2062"/>
                  </a:lnTo>
                  <a:cubicBezTo>
                    <a:pt x="77" y="2058"/>
                    <a:pt x="72" y="2056"/>
                    <a:pt x="66" y="2056"/>
                  </a:cubicBezTo>
                  <a:cubicBezTo>
                    <a:pt x="51" y="2056"/>
                    <a:pt x="32" y="2066"/>
                    <a:pt x="13" y="2075"/>
                  </a:cubicBezTo>
                  <a:cubicBezTo>
                    <a:pt x="0" y="2102"/>
                    <a:pt x="0" y="2129"/>
                    <a:pt x="27" y="2142"/>
                  </a:cubicBezTo>
                  <a:cubicBezTo>
                    <a:pt x="27" y="2142"/>
                    <a:pt x="27" y="2156"/>
                    <a:pt x="54" y="2169"/>
                  </a:cubicBezTo>
                  <a:cubicBezTo>
                    <a:pt x="67" y="2182"/>
                    <a:pt x="81" y="2195"/>
                    <a:pt x="94" y="2195"/>
                  </a:cubicBezTo>
                  <a:cubicBezTo>
                    <a:pt x="120" y="2209"/>
                    <a:pt x="134" y="2222"/>
                    <a:pt x="161" y="2236"/>
                  </a:cubicBezTo>
                  <a:cubicBezTo>
                    <a:pt x="241" y="2276"/>
                    <a:pt x="375" y="2316"/>
                    <a:pt x="548" y="2356"/>
                  </a:cubicBezTo>
                  <a:cubicBezTo>
                    <a:pt x="723" y="2396"/>
                    <a:pt x="923" y="2436"/>
                    <a:pt x="1164" y="2477"/>
                  </a:cubicBezTo>
                  <a:cubicBezTo>
                    <a:pt x="1404" y="2516"/>
                    <a:pt x="1672" y="2557"/>
                    <a:pt x="1966" y="2584"/>
                  </a:cubicBezTo>
                  <a:cubicBezTo>
                    <a:pt x="2274" y="2623"/>
                    <a:pt x="2595" y="2650"/>
                    <a:pt x="2929" y="2664"/>
                  </a:cubicBezTo>
                  <a:cubicBezTo>
                    <a:pt x="3277" y="2691"/>
                    <a:pt x="3639" y="2704"/>
                    <a:pt x="3999" y="2704"/>
                  </a:cubicBezTo>
                  <a:cubicBezTo>
                    <a:pt x="4374" y="2704"/>
                    <a:pt x="4762" y="2704"/>
                    <a:pt x="5150" y="2677"/>
                  </a:cubicBezTo>
                  <a:cubicBezTo>
                    <a:pt x="5538" y="2664"/>
                    <a:pt x="5940" y="2637"/>
                    <a:pt x="6341" y="2610"/>
                  </a:cubicBezTo>
                  <a:cubicBezTo>
                    <a:pt x="6728" y="2570"/>
                    <a:pt x="7129" y="2516"/>
                    <a:pt x="7518" y="2450"/>
                  </a:cubicBezTo>
                  <a:cubicBezTo>
                    <a:pt x="7905" y="2383"/>
                    <a:pt x="8280" y="2302"/>
                    <a:pt x="8654" y="2222"/>
                  </a:cubicBezTo>
                  <a:cubicBezTo>
                    <a:pt x="8829" y="2169"/>
                    <a:pt x="9002" y="2129"/>
                    <a:pt x="9177" y="2062"/>
                  </a:cubicBezTo>
                  <a:cubicBezTo>
                    <a:pt x="9350" y="2022"/>
                    <a:pt x="9524" y="1955"/>
                    <a:pt x="9685" y="1901"/>
                  </a:cubicBezTo>
                  <a:cubicBezTo>
                    <a:pt x="9845" y="1835"/>
                    <a:pt x="10006" y="1767"/>
                    <a:pt x="10153" y="1714"/>
                  </a:cubicBezTo>
                  <a:cubicBezTo>
                    <a:pt x="10300" y="1633"/>
                    <a:pt x="10447" y="1580"/>
                    <a:pt x="10581" y="1500"/>
                  </a:cubicBezTo>
                  <a:cubicBezTo>
                    <a:pt x="10714" y="1433"/>
                    <a:pt x="10835" y="1366"/>
                    <a:pt x="10955" y="1286"/>
                  </a:cubicBezTo>
                  <a:lnTo>
                    <a:pt x="11116" y="1166"/>
                  </a:lnTo>
                  <a:cubicBezTo>
                    <a:pt x="11169" y="1139"/>
                    <a:pt x="11223" y="1098"/>
                    <a:pt x="11276" y="1059"/>
                  </a:cubicBezTo>
                  <a:cubicBezTo>
                    <a:pt x="11330" y="1018"/>
                    <a:pt x="11370" y="979"/>
                    <a:pt x="11424" y="952"/>
                  </a:cubicBezTo>
                  <a:lnTo>
                    <a:pt x="11544" y="831"/>
                  </a:lnTo>
                  <a:cubicBezTo>
                    <a:pt x="11584" y="791"/>
                    <a:pt x="11624" y="765"/>
                    <a:pt x="11651" y="724"/>
                  </a:cubicBezTo>
                  <a:cubicBezTo>
                    <a:pt x="11691" y="697"/>
                    <a:pt x="11718" y="658"/>
                    <a:pt x="11758" y="631"/>
                  </a:cubicBezTo>
                  <a:cubicBezTo>
                    <a:pt x="11811" y="563"/>
                    <a:pt x="11865" y="497"/>
                    <a:pt x="11918" y="444"/>
                  </a:cubicBezTo>
                  <a:cubicBezTo>
                    <a:pt x="11959" y="390"/>
                    <a:pt x="11986" y="337"/>
                    <a:pt x="12012" y="296"/>
                  </a:cubicBezTo>
                  <a:cubicBezTo>
                    <a:pt x="12079" y="230"/>
                    <a:pt x="12105" y="176"/>
                    <a:pt x="12105" y="176"/>
                  </a:cubicBezTo>
                  <a:cubicBezTo>
                    <a:pt x="12146" y="135"/>
                    <a:pt x="12132" y="55"/>
                    <a:pt x="12079" y="28"/>
                  </a:cubicBezTo>
                  <a:cubicBezTo>
                    <a:pt x="12054" y="10"/>
                    <a:pt x="12026" y="0"/>
                    <a:pt x="12000" y="0"/>
                  </a:cubicBezTo>
                  <a:close/>
                </a:path>
              </a:pathLst>
            </a:custGeom>
            <a:solidFill>
              <a:srgbClr val="000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4"/>
            <p:cNvSpPr/>
            <p:nvPr/>
          </p:nvSpPr>
          <p:spPr>
            <a:xfrm>
              <a:off x="4936239" y="1850125"/>
              <a:ext cx="68872" cy="68872"/>
            </a:xfrm>
            <a:custGeom>
              <a:avLst/>
              <a:gdLst/>
              <a:ahLst/>
              <a:cxnLst/>
              <a:rect l="l" t="t" r="r" b="b"/>
              <a:pathLst>
                <a:path w="1205" h="1205" extrusionOk="0">
                  <a:moveTo>
                    <a:pt x="603" y="1"/>
                  </a:moveTo>
                  <a:cubicBezTo>
                    <a:pt x="268" y="1"/>
                    <a:pt x="1" y="268"/>
                    <a:pt x="1" y="603"/>
                  </a:cubicBezTo>
                  <a:cubicBezTo>
                    <a:pt x="1" y="937"/>
                    <a:pt x="268" y="1205"/>
                    <a:pt x="603" y="1205"/>
                  </a:cubicBezTo>
                  <a:cubicBezTo>
                    <a:pt x="937" y="1205"/>
                    <a:pt x="1204" y="937"/>
                    <a:pt x="1204" y="603"/>
                  </a:cubicBezTo>
                  <a:cubicBezTo>
                    <a:pt x="1204" y="268"/>
                    <a:pt x="937" y="1"/>
                    <a:pt x="603" y="1"/>
                  </a:cubicBezTo>
                  <a:close/>
                </a:path>
              </a:pathLst>
            </a:custGeom>
            <a:solidFill>
              <a:srgbClr val="000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4"/>
            <p:cNvSpPr/>
            <p:nvPr/>
          </p:nvSpPr>
          <p:spPr>
            <a:xfrm>
              <a:off x="5129709" y="1185812"/>
              <a:ext cx="89448" cy="38980"/>
            </a:xfrm>
            <a:custGeom>
              <a:avLst/>
              <a:gdLst/>
              <a:ahLst/>
              <a:cxnLst/>
              <a:rect l="l" t="t" r="r" b="b"/>
              <a:pathLst>
                <a:path w="1565" h="682" extrusionOk="0">
                  <a:moveTo>
                    <a:pt x="776" y="0"/>
                  </a:moveTo>
                  <a:cubicBezTo>
                    <a:pt x="348" y="0"/>
                    <a:pt x="0" y="161"/>
                    <a:pt x="0" y="348"/>
                  </a:cubicBezTo>
                  <a:cubicBezTo>
                    <a:pt x="0" y="535"/>
                    <a:pt x="348" y="682"/>
                    <a:pt x="776" y="682"/>
                  </a:cubicBezTo>
                  <a:cubicBezTo>
                    <a:pt x="1217" y="682"/>
                    <a:pt x="1565" y="535"/>
                    <a:pt x="1565" y="348"/>
                  </a:cubicBezTo>
                  <a:cubicBezTo>
                    <a:pt x="1565" y="161"/>
                    <a:pt x="1217" y="0"/>
                    <a:pt x="776" y="0"/>
                  </a:cubicBezTo>
                  <a:close/>
                </a:path>
              </a:pathLst>
            </a:custGeom>
            <a:solidFill>
              <a:srgbClr val="0049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4"/>
            <p:cNvSpPr/>
            <p:nvPr/>
          </p:nvSpPr>
          <p:spPr>
            <a:xfrm>
              <a:off x="5102160" y="1910538"/>
              <a:ext cx="77274" cy="51268"/>
            </a:xfrm>
            <a:custGeom>
              <a:avLst/>
              <a:gdLst/>
              <a:ahLst/>
              <a:cxnLst/>
              <a:rect l="l" t="t" r="r" b="b"/>
              <a:pathLst>
                <a:path w="1352" h="897" extrusionOk="0">
                  <a:moveTo>
                    <a:pt x="81" y="1"/>
                  </a:moveTo>
                  <a:cubicBezTo>
                    <a:pt x="28" y="14"/>
                    <a:pt x="1" y="54"/>
                    <a:pt x="1" y="94"/>
                  </a:cubicBezTo>
                  <a:lnTo>
                    <a:pt x="1" y="174"/>
                  </a:lnTo>
                  <a:cubicBezTo>
                    <a:pt x="14" y="215"/>
                    <a:pt x="14" y="281"/>
                    <a:pt x="40" y="362"/>
                  </a:cubicBezTo>
                  <a:cubicBezTo>
                    <a:pt x="54" y="388"/>
                    <a:pt x="54" y="402"/>
                    <a:pt x="67" y="429"/>
                  </a:cubicBezTo>
                  <a:cubicBezTo>
                    <a:pt x="67" y="442"/>
                    <a:pt x="81" y="469"/>
                    <a:pt x="94" y="495"/>
                  </a:cubicBezTo>
                  <a:lnTo>
                    <a:pt x="174" y="616"/>
                  </a:lnTo>
                  <a:cubicBezTo>
                    <a:pt x="215" y="670"/>
                    <a:pt x="254" y="709"/>
                    <a:pt x="308" y="736"/>
                  </a:cubicBezTo>
                  <a:cubicBezTo>
                    <a:pt x="349" y="777"/>
                    <a:pt x="402" y="804"/>
                    <a:pt x="456" y="830"/>
                  </a:cubicBezTo>
                  <a:cubicBezTo>
                    <a:pt x="509" y="857"/>
                    <a:pt x="563" y="870"/>
                    <a:pt x="629" y="884"/>
                  </a:cubicBezTo>
                  <a:cubicBezTo>
                    <a:pt x="682" y="884"/>
                    <a:pt x="736" y="897"/>
                    <a:pt x="789" y="897"/>
                  </a:cubicBezTo>
                  <a:cubicBezTo>
                    <a:pt x="843" y="897"/>
                    <a:pt x="896" y="884"/>
                    <a:pt x="937" y="884"/>
                  </a:cubicBezTo>
                  <a:cubicBezTo>
                    <a:pt x="977" y="870"/>
                    <a:pt x="1030" y="857"/>
                    <a:pt x="1057" y="843"/>
                  </a:cubicBezTo>
                  <a:cubicBezTo>
                    <a:pt x="1098" y="843"/>
                    <a:pt x="1137" y="830"/>
                    <a:pt x="1164" y="816"/>
                  </a:cubicBezTo>
                  <a:lnTo>
                    <a:pt x="1244" y="777"/>
                  </a:lnTo>
                  <a:cubicBezTo>
                    <a:pt x="1285" y="763"/>
                    <a:pt x="1298" y="750"/>
                    <a:pt x="1298" y="750"/>
                  </a:cubicBezTo>
                  <a:cubicBezTo>
                    <a:pt x="1325" y="736"/>
                    <a:pt x="1351" y="709"/>
                    <a:pt x="1338" y="670"/>
                  </a:cubicBezTo>
                  <a:cubicBezTo>
                    <a:pt x="1338" y="629"/>
                    <a:pt x="1312" y="589"/>
                    <a:pt x="1258" y="589"/>
                  </a:cubicBezTo>
                  <a:lnTo>
                    <a:pt x="1244" y="589"/>
                  </a:lnTo>
                  <a:cubicBezTo>
                    <a:pt x="1244" y="589"/>
                    <a:pt x="1231" y="589"/>
                    <a:pt x="1191" y="602"/>
                  </a:cubicBezTo>
                  <a:lnTo>
                    <a:pt x="1110" y="602"/>
                  </a:lnTo>
                  <a:cubicBezTo>
                    <a:pt x="1084" y="602"/>
                    <a:pt x="1057" y="616"/>
                    <a:pt x="1017" y="616"/>
                  </a:cubicBezTo>
                  <a:lnTo>
                    <a:pt x="910" y="616"/>
                  </a:lnTo>
                  <a:cubicBezTo>
                    <a:pt x="870" y="616"/>
                    <a:pt x="843" y="602"/>
                    <a:pt x="803" y="602"/>
                  </a:cubicBezTo>
                  <a:cubicBezTo>
                    <a:pt x="763" y="602"/>
                    <a:pt x="723" y="589"/>
                    <a:pt x="682" y="589"/>
                  </a:cubicBezTo>
                  <a:cubicBezTo>
                    <a:pt x="643" y="576"/>
                    <a:pt x="616" y="563"/>
                    <a:pt x="575" y="549"/>
                  </a:cubicBezTo>
                  <a:cubicBezTo>
                    <a:pt x="549" y="536"/>
                    <a:pt x="509" y="522"/>
                    <a:pt x="482" y="495"/>
                  </a:cubicBezTo>
                  <a:cubicBezTo>
                    <a:pt x="456" y="482"/>
                    <a:pt x="429" y="456"/>
                    <a:pt x="402" y="429"/>
                  </a:cubicBezTo>
                  <a:lnTo>
                    <a:pt x="361" y="388"/>
                  </a:lnTo>
                  <a:lnTo>
                    <a:pt x="322" y="349"/>
                  </a:lnTo>
                  <a:cubicBezTo>
                    <a:pt x="308" y="322"/>
                    <a:pt x="281" y="295"/>
                    <a:pt x="268" y="268"/>
                  </a:cubicBezTo>
                  <a:lnTo>
                    <a:pt x="228" y="188"/>
                  </a:lnTo>
                  <a:cubicBezTo>
                    <a:pt x="215" y="161"/>
                    <a:pt x="201" y="148"/>
                    <a:pt x="188" y="121"/>
                  </a:cubicBezTo>
                  <a:cubicBezTo>
                    <a:pt x="174" y="94"/>
                    <a:pt x="161" y="81"/>
                    <a:pt x="161" y="67"/>
                  </a:cubicBezTo>
                  <a:cubicBezTo>
                    <a:pt x="161" y="28"/>
                    <a:pt x="121" y="1"/>
                    <a:pt x="81" y="1"/>
                  </a:cubicBezTo>
                  <a:close/>
                </a:path>
              </a:pathLst>
            </a:custGeom>
            <a:solidFill>
              <a:srgbClr val="000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4"/>
            <p:cNvSpPr/>
            <p:nvPr/>
          </p:nvSpPr>
          <p:spPr>
            <a:xfrm>
              <a:off x="5394965" y="1978266"/>
              <a:ext cx="392255" cy="229935"/>
            </a:xfrm>
            <a:custGeom>
              <a:avLst/>
              <a:gdLst/>
              <a:ahLst/>
              <a:cxnLst/>
              <a:rect l="l" t="t" r="r" b="b"/>
              <a:pathLst>
                <a:path w="6863" h="4023" extrusionOk="0">
                  <a:moveTo>
                    <a:pt x="2905" y="0"/>
                  </a:moveTo>
                  <a:cubicBezTo>
                    <a:pt x="2817" y="0"/>
                    <a:pt x="2734" y="6"/>
                    <a:pt x="2663" y="6"/>
                  </a:cubicBezTo>
                  <a:cubicBezTo>
                    <a:pt x="2542" y="6"/>
                    <a:pt x="2435" y="20"/>
                    <a:pt x="2342" y="20"/>
                  </a:cubicBezTo>
                  <a:cubicBezTo>
                    <a:pt x="2155" y="33"/>
                    <a:pt x="2007" y="59"/>
                    <a:pt x="1900" y="73"/>
                  </a:cubicBezTo>
                  <a:cubicBezTo>
                    <a:pt x="1807" y="86"/>
                    <a:pt x="1753" y="86"/>
                    <a:pt x="1753" y="86"/>
                  </a:cubicBezTo>
                  <a:cubicBezTo>
                    <a:pt x="1713" y="100"/>
                    <a:pt x="1673" y="127"/>
                    <a:pt x="1673" y="180"/>
                  </a:cubicBezTo>
                  <a:cubicBezTo>
                    <a:pt x="1686" y="220"/>
                    <a:pt x="1726" y="247"/>
                    <a:pt x="1766" y="247"/>
                  </a:cubicBezTo>
                  <a:cubicBezTo>
                    <a:pt x="1766" y="247"/>
                    <a:pt x="1980" y="234"/>
                    <a:pt x="2355" y="207"/>
                  </a:cubicBezTo>
                  <a:lnTo>
                    <a:pt x="2663" y="207"/>
                  </a:lnTo>
                  <a:cubicBezTo>
                    <a:pt x="2770" y="207"/>
                    <a:pt x="2890" y="207"/>
                    <a:pt x="3023" y="220"/>
                  </a:cubicBezTo>
                  <a:cubicBezTo>
                    <a:pt x="3144" y="234"/>
                    <a:pt x="3291" y="234"/>
                    <a:pt x="3425" y="261"/>
                  </a:cubicBezTo>
                  <a:cubicBezTo>
                    <a:pt x="3572" y="287"/>
                    <a:pt x="3719" y="314"/>
                    <a:pt x="3880" y="341"/>
                  </a:cubicBezTo>
                  <a:cubicBezTo>
                    <a:pt x="3947" y="368"/>
                    <a:pt x="4027" y="380"/>
                    <a:pt x="4107" y="407"/>
                  </a:cubicBezTo>
                  <a:cubicBezTo>
                    <a:pt x="4147" y="421"/>
                    <a:pt x="4188" y="434"/>
                    <a:pt x="4227" y="434"/>
                  </a:cubicBezTo>
                  <a:lnTo>
                    <a:pt x="4348" y="475"/>
                  </a:lnTo>
                  <a:cubicBezTo>
                    <a:pt x="4428" y="514"/>
                    <a:pt x="4509" y="541"/>
                    <a:pt x="4589" y="568"/>
                  </a:cubicBezTo>
                  <a:cubicBezTo>
                    <a:pt x="4669" y="608"/>
                    <a:pt x="4750" y="635"/>
                    <a:pt x="4830" y="675"/>
                  </a:cubicBezTo>
                  <a:cubicBezTo>
                    <a:pt x="5164" y="822"/>
                    <a:pt x="5485" y="1022"/>
                    <a:pt x="5793" y="1263"/>
                  </a:cubicBezTo>
                  <a:cubicBezTo>
                    <a:pt x="5939" y="1384"/>
                    <a:pt x="6087" y="1518"/>
                    <a:pt x="6234" y="1665"/>
                  </a:cubicBezTo>
                  <a:cubicBezTo>
                    <a:pt x="6301" y="1732"/>
                    <a:pt x="6368" y="1812"/>
                    <a:pt x="6448" y="1892"/>
                  </a:cubicBezTo>
                  <a:lnTo>
                    <a:pt x="6501" y="1946"/>
                  </a:lnTo>
                  <a:lnTo>
                    <a:pt x="6528" y="1973"/>
                  </a:lnTo>
                  <a:lnTo>
                    <a:pt x="6542" y="1999"/>
                  </a:lnTo>
                  <a:cubicBezTo>
                    <a:pt x="6542" y="1999"/>
                    <a:pt x="6555" y="2039"/>
                    <a:pt x="6555" y="2066"/>
                  </a:cubicBezTo>
                  <a:cubicBezTo>
                    <a:pt x="6569" y="2146"/>
                    <a:pt x="6555" y="2226"/>
                    <a:pt x="6515" y="2321"/>
                  </a:cubicBezTo>
                  <a:cubicBezTo>
                    <a:pt x="6488" y="2401"/>
                    <a:pt x="6448" y="2494"/>
                    <a:pt x="6394" y="2574"/>
                  </a:cubicBezTo>
                  <a:cubicBezTo>
                    <a:pt x="6287" y="2735"/>
                    <a:pt x="6141" y="2882"/>
                    <a:pt x="5980" y="3002"/>
                  </a:cubicBezTo>
                  <a:cubicBezTo>
                    <a:pt x="5672" y="3257"/>
                    <a:pt x="5285" y="3430"/>
                    <a:pt x="4896" y="3537"/>
                  </a:cubicBezTo>
                  <a:cubicBezTo>
                    <a:pt x="4696" y="3591"/>
                    <a:pt x="4495" y="3644"/>
                    <a:pt x="4295" y="3671"/>
                  </a:cubicBezTo>
                  <a:cubicBezTo>
                    <a:pt x="4201" y="3685"/>
                    <a:pt x="4107" y="3698"/>
                    <a:pt x="4000" y="3712"/>
                  </a:cubicBezTo>
                  <a:cubicBezTo>
                    <a:pt x="3947" y="3712"/>
                    <a:pt x="3893" y="3724"/>
                    <a:pt x="3853" y="3724"/>
                  </a:cubicBezTo>
                  <a:lnTo>
                    <a:pt x="3773" y="3724"/>
                  </a:lnTo>
                  <a:lnTo>
                    <a:pt x="3706" y="3738"/>
                  </a:lnTo>
                  <a:cubicBezTo>
                    <a:pt x="3608" y="3738"/>
                    <a:pt x="3512" y="3741"/>
                    <a:pt x="3419" y="3741"/>
                  </a:cubicBezTo>
                  <a:cubicBezTo>
                    <a:pt x="3322" y="3741"/>
                    <a:pt x="3226" y="3738"/>
                    <a:pt x="3130" y="3724"/>
                  </a:cubicBezTo>
                  <a:cubicBezTo>
                    <a:pt x="3037" y="3712"/>
                    <a:pt x="2943" y="3712"/>
                    <a:pt x="2850" y="3698"/>
                  </a:cubicBezTo>
                  <a:cubicBezTo>
                    <a:pt x="2756" y="3685"/>
                    <a:pt x="2676" y="3658"/>
                    <a:pt x="2583" y="3644"/>
                  </a:cubicBezTo>
                  <a:cubicBezTo>
                    <a:pt x="2235" y="3564"/>
                    <a:pt x="1914" y="3444"/>
                    <a:pt x="1646" y="3296"/>
                  </a:cubicBezTo>
                  <a:cubicBezTo>
                    <a:pt x="1512" y="3230"/>
                    <a:pt x="1392" y="3136"/>
                    <a:pt x="1272" y="3056"/>
                  </a:cubicBezTo>
                  <a:cubicBezTo>
                    <a:pt x="1218" y="3016"/>
                    <a:pt x="1151" y="2975"/>
                    <a:pt x="1097" y="2936"/>
                  </a:cubicBezTo>
                  <a:cubicBezTo>
                    <a:pt x="1070" y="2909"/>
                    <a:pt x="1044" y="2895"/>
                    <a:pt x="1031" y="2868"/>
                  </a:cubicBezTo>
                  <a:cubicBezTo>
                    <a:pt x="1004" y="2842"/>
                    <a:pt x="977" y="2829"/>
                    <a:pt x="951" y="2802"/>
                  </a:cubicBezTo>
                  <a:cubicBezTo>
                    <a:pt x="763" y="2642"/>
                    <a:pt x="616" y="2467"/>
                    <a:pt x="496" y="2333"/>
                  </a:cubicBezTo>
                  <a:cubicBezTo>
                    <a:pt x="375" y="2187"/>
                    <a:pt x="295" y="2066"/>
                    <a:pt x="241" y="1986"/>
                  </a:cubicBezTo>
                  <a:cubicBezTo>
                    <a:pt x="214" y="1946"/>
                    <a:pt x="202" y="1905"/>
                    <a:pt x="188" y="1892"/>
                  </a:cubicBezTo>
                  <a:cubicBezTo>
                    <a:pt x="175" y="1866"/>
                    <a:pt x="175" y="1852"/>
                    <a:pt x="175" y="1852"/>
                  </a:cubicBezTo>
                  <a:lnTo>
                    <a:pt x="161" y="1852"/>
                  </a:lnTo>
                  <a:cubicBezTo>
                    <a:pt x="153" y="1826"/>
                    <a:pt x="127" y="1811"/>
                    <a:pt x="103" y="1811"/>
                  </a:cubicBezTo>
                  <a:cubicBezTo>
                    <a:pt x="90" y="1811"/>
                    <a:pt x="77" y="1816"/>
                    <a:pt x="68" y="1825"/>
                  </a:cubicBezTo>
                  <a:cubicBezTo>
                    <a:pt x="27" y="1839"/>
                    <a:pt x="0" y="1892"/>
                    <a:pt x="27" y="1932"/>
                  </a:cubicBezTo>
                  <a:cubicBezTo>
                    <a:pt x="27" y="1932"/>
                    <a:pt x="27" y="1946"/>
                    <a:pt x="41" y="1959"/>
                  </a:cubicBezTo>
                  <a:cubicBezTo>
                    <a:pt x="54" y="1986"/>
                    <a:pt x="68" y="2026"/>
                    <a:pt x="95" y="2066"/>
                  </a:cubicBezTo>
                  <a:cubicBezTo>
                    <a:pt x="148" y="2160"/>
                    <a:pt x="228" y="2294"/>
                    <a:pt x="348" y="2440"/>
                  </a:cubicBezTo>
                  <a:cubicBezTo>
                    <a:pt x="469" y="2601"/>
                    <a:pt x="603" y="2775"/>
                    <a:pt x="803" y="2963"/>
                  </a:cubicBezTo>
                  <a:cubicBezTo>
                    <a:pt x="830" y="2989"/>
                    <a:pt x="856" y="3016"/>
                    <a:pt x="883" y="3029"/>
                  </a:cubicBezTo>
                  <a:cubicBezTo>
                    <a:pt x="910" y="3056"/>
                    <a:pt x="937" y="3082"/>
                    <a:pt x="963" y="3096"/>
                  </a:cubicBezTo>
                  <a:cubicBezTo>
                    <a:pt x="1017" y="3150"/>
                    <a:pt x="1070" y="3203"/>
                    <a:pt x="1124" y="3243"/>
                  </a:cubicBezTo>
                  <a:cubicBezTo>
                    <a:pt x="1258" y="3323"/>
                    <a:pt x="1379" y="3430"/>
                    <a:pt x="1525" y="3510"/>
                  </a:cubicBezTo>
                  <a:cubicBezTo>
                    <a:pt x="1820" y="3685"/>
                    <a:pt x="2155" y="3805"/>
                    <a:pt x="2529" y="3912"/>
                  </a:cubicBezTo>
                  <a:cubicBezTo>
                    <a:pt x="2622" y="3926"/>
                    <a:pt x="2716" y="3952"/>
                    <a:pt x="2809" y="3965"/>
                  </a:cubicBezTo>
                  <a:cubicBezTo>
                    <a:pt x="2904" y="3992"/>
                    <a:pt x="3011" y="3992"/>
                    <a:pt x="3104" y="4006"/>
                  </a:cubicBezTo>
                  <a:cubicBezTo>
                    <a:pt x="3202" y="4019"/>
                    <a:pt x="3301" y="4022"/>
                    <a:pt x="3401" y="4022"/>
                  </a:cubicBezTo>
                  <a:cubicBezTo>
                    <a:pt x="3504" y="4022"/>
                    <a:pt x="3610" y="4019"/>
                    <a:pt x="3719" y="4019"/>
                  </a:cubicBezTo>
                  <a:lnTo>
                    <a:pt x="3799" y="4019"/>
                  </a:lnTo>
                  <a:cubicBezTo>
                    <a:pt x="3826" y="4019"/>
                    <a:pt x="3853" y="4019"/>
                    <a:pt x="3880" y="4006"/>
                  </a:cubicBezTo>
                  <a:lnTo>
                    <a:pt x="4027" y="4006"/>
                  </a:lnTo>
                  <a:lnTo>
                    <a:pt x="4348" y="3965"/>
                  </a:lnTo>
                  <a:cubicBezTo>
                    <a:pt x="4548" y="3926"/>
                    <a:pt x="4762" y="3885"/>
                    <a:pt x="4976" y="3832"/>
                  </a:cubicBezTo>
                  <a:cubicBezTo>
                    <a:pt x="5392" y="3712"/>
                    <a:pt x="5820" y="3537"/>
                    <a:pt x="6180" y="3243"/>
                  </a:cubicBezTo>
                  <a:cubicBezTo>
                    <a:pt x="6355" y="3096"/>
                    <a:pt x="6515" y="2936"/>
                    <a:pt x="6649" y="2735"/>
                  </a:cubicBezTo>
                  <a:cubicBezTo>
                    <a:pt x="6702" y="2642"/>
                    <a:pt x="6756" y="2535"/>
                    <a:pt x="6796" y="2414"/>
                  </a:cubicBezTo>
                  <a:cubicBezTo>
                    <a:pt x="6836" y="2307"/>
                    <a:pt x="6863" y="2187"/>
                    <a:pt x="6849" y="2039"/>
                  </a:cubicBezTo>
                  <a:cubicBezTo>
                    <a:pt x="6849" y="1973"/>
                    <a:pt x="6836" y="1892"/>
                    <a:pt x="6769" y="1812"/>
                  </a:cubicBezTo>
                  <a:lnTo>
                    <a:pt x="6742" y="1785"/>
                  </a:lnTo>
                  <a:lnTo>
                    <a:pt x="6742" y="1772"/>
                  </a:lnTo>
                  <a:lnTo>
                    <a:pt x="6715" y="1745"/>
                  </a:lnTo>
                  <a:lnTo>
                    <a:pt x="6662" y="1691"/>
                  </a:lnTo>
                  <a:cubicBezTo>
                    <a:pt x="6595" y="1611"/>
                    <a:pt x="6515" y="1531"/>
                    <a:pt x="6435" y="1464"/>
                  </a:cubicBezTo>
                  <a:cubicBezTo>
                    <a:pt x="6287" y="1304"/>
                    <a:pt x="6127" y="1170"/>
                    <a:pt x="5966" y="1036"/>
                  </a:cubicBezTo>
                  <a:cubicBezTo>
                    <a:pt x="5645" y="782"/>
                    <a:pt x="5285" y="582"/>
                    <a:pt x="4937" y="434"/>
                  </a:cubicBezTo>
                  <a:cubicBezTo>
                    <a:pt x="4857" y="394"/>
                    <a:pt x="4762" y="368"/>
                    <a:pt x="4682" y="327"/>
                  </a:cubicBezTo>
                  <a:cubicBezTo>
                    <a:pt x="4589" y="300"/>
                    <a:pt x="4509" y="273"/>
                    <a:pt x="4428" y="247"/>
                  </a:cubicBezTo>
                  <a:cubicBezTo>
                    <a:pt x="4375" y="220"/>
                    <a:pt x="4334" y="207"/>
                    <a:pt x="4295" y="193"/>
                  </a:cubicBezTo>
                  <a:cubicBezTo>
                    <a:pt x="4254" y="193"/>
                    <a:pt x="4214" y="180"/>
                    <a:pt x="4174" y="166"/>
                  </a:cubicBezTo>
                  <a:cubicBezTo>
                    <a:pt x="4081" y="154"/>
                    <a:pt x="4000" y="127"/>
                    <a:pt x="3920" y="113"/>
                  </a:cubicBezTo>
                  <a:cubicBezTo>
                    <a:pt x="3760" y="73"/>
                    <a:pt x="3612" y="59"/>
                    <a:pt x="3451" y="33"/>
                  </a:cubicBezTo>
                  <a:cubicBezTo>
                    <a:pt x="3305" y="20"/>
                    <a:pt x="3171" y="20"/>
                    <a:pt x="3037" y="6"/>
                  </a:cubicBezTo>
                  <a:cubicBezTo>
                    <a:pt x="2993" y="2"/>
                    <a:pt x="2948" y="0"/>
                    <a:pt x="2905" y="0"/>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4"/>
            <p:cNvSpPr/>
            <p:nvPr/>
          </p:nvSpPr>
          <p:spPr>
            <a:xfrm>
              <a:off x="5454578" y="2110866"/>
              <a:ext cx="23033" cy="32178"/>
            </a:xfrm>
            <a:custGeom>
              <a:avLst/>
              <a:gdLst/>
              <a:ahLst/>
              <a:cxnLst/>
              <a:rect l="l" t="t" r="r" b="b"/>
              <a:pathLst>
                <a:path w="403" h="563" extrusionOk="0">
                  <a:moveTo>
                    <a:pt x="202" y="1"/>
                  </a:moveTo>
                  <a:cubicBezTo>
                    <a:pt x="175" y="1"/>
                    <a:pt x="148" y="1"/>
                    <a:pt x="135" y="13"/>
                  </a:cubicBezTo>
                  <a:cubicBezTo>
                    <a:pt x="1" y="174"/>
                    <a:pt x="68" y="482"/>
                    <a:pt x="268" y="562"/>
                  </a:cubicBezTo>
                  <a:lnTo>
                    <a:pt x="402" y="201"/>
                  </a:lnTo>
                  <a:lnTo>
                    <a:pt x="389" y="188"/>
                  </a:lnTo>
                  <a:lnTo>
                    <a:pt x="375" y="174"/>
                  </a:lnTo>
                  <a:cubicBezTo>
                    <a:pt x="375" y="174"/>
                    <a:pt x="362" y="174"/>
                    <a:pt x="349" y="147"/>
                  </a:cubicBezTo>
                  <a:lnTo>
                    <a:pt x="349" y="134"/>
                  </a:lnTo>
                  <a:cubicBezTo>
                    <a:pt x="336" y="120"/>
                    <a:pt x="322" y="108"/>
                    <a:pt x="322" y="94"/>
                  </a:cubicBezTo>
                  <a:cubicBezTo>
                    <a:pt x="309" y="67"/>
                    <a:pt x="282" y="40"/>
                    <a:pt x="268" y="13"/>
                  </a:cubicBezTo>
                  <a:cubicBezTo>
                    <a:pt x="242" y="1"/>
                    <a:pt x="229" y="1"/>
                    <a:pt x="202" y="1"/>
                  </a:cubicBezTo>
                  <a:close/>
                </a:path>
              </a:pathLst>
            </a:custGeom>
            <a:solidFill>
              <a:srgbClr val="77AF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4"/>
            <p:cNvSpPr/>
            <p:nvPr/>
          </p:nvSpPr>
          <p:spPr>
            <a:xfrm>
              <a:off x="5469895" y="2122297"/>
              <a:ext cx="9202" cy="20747"/>
            </a:xfrm>
            <a:custGeom>
              <a:avLst/>
              <a:gdLst/>
              <a:ahLst/>
              <a:cxnLst/>
              <a:rect l="l" t="t" r="r" b="b"/>
              <a:pathLst>
                <a:path w="161" h="363" extrusionOk="0">
                  <a:moveTo>
                    <a:pt x="134" y="1"/>
                  </a:moveTo>
                  <a:lnTo>
                    <a:pt x="0" y="362"/>
                  </a:lnTo>
                  <a:lnTo>
                    <a:pt x="41" y="362"/>
                  </a:lnTo>
                  <a:lnTo>
                    <a:pt x="161" y="15"/>
                  </a:lnTo>
                  <a:cubicBezTo>
                    <a:pt x="148" y="15"/>
                    <a:pt x="134" y="1"/>
                    <a:pt x="134" y="1"/>
                  </a:cubicBezTo>
                  <a:close/>
                </a:path>
              </a:pathLst>
            </a:custGeom>
            <a:solidFill>
              <a:srgbClr val="77AF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4"/>
            <p:cNvSpPr/>
            <p:nvPr/>
          </p:nvSpPr>
          <p:spPr>
            <a:xfrm>
              <a:off x="5472182" y="2123097"/>
              <a:ext cx="8459" cy="19947"/>
            </a:xfrm>
            <a:custGeom>
              <a:avLst/>
              <a:gdLst/>
              <a:ahLst/>
              <a:cxnLst/>
              <a:rect l="l" t="t" r="r" b="b"/>
              <a:pathLst>
                <a:path w="148" h="349" extrusionOk="0">
                  <a:moveTo>
                    <a:pt x="121" y="1"/>
                  </a:moveTo>
                  <a:lnTo>
                    <a:pt x="1" y="348"/>
                  </a:lnTo>
                  <a:lnTo>
                    <a:pt x="41" y="348"/>
                  </a:lnTo>
                  <a:lnTo>
                    <a:pt x="148" y="27"/>
                  </a:lnTo>
                  <a:lnTo>
                    <a:pt x="121" y="1"/>
                  </a:lnTo>
                  <a:close/>
                </a:path>
              </a:pathLst>
            </a:custGeom>
            <a:solidFill>
              <a:srgbClr val="76AF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4"/>
            <p:cNvSpPr/>
            <p:nvPr/>
          </p:nvSpPr>
          <p:spPr>
            <a:xfrm>
              <a:off x="5474468" y="2124640"/>
              <a:ext cx="7716" cy="18404"/>
            </a:xfrm>
            <a:custGeom>
              <a:avLst/>
              <a:gdLst/>
              <a:ahLst/>
              <a:cxnLst/>
              <a:rect l="l" t="t" r="r" b="b"/>
              <a:pathLst>
                <a:path w="135" h="322" extrusionOk="0">
                  <a:moveTo>
                    <a:pt x="108" y="0"/>
                  </a:moveTo>
                  <a:lnTo>
                    <a:pt x="1" y="321"/>
                  </a:lnTo>
                  <a:lnTo>
                    <a:pt x="41" y="321"/>
                  </a:lnTo>
                  <a:lnTo>
                    <a:pt x="134" y="40"/>
                  </a:lnTo>
                  <a:cubicBezTo>
                    <a:pt x="134" y="27"/>
                    <a:pt x="121" y="13"/>
                    <a:pt x="108" y="0"/>
                  </a:cubicBezTo>
                  <a:close/>
                </a:path>
              </a:pathLst>
            </a:custGeom>
            <a:solidFill>
              <a:srgbClr val="76AE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4"/>
            <p:cNvSpPr/>
            <p:nvPr/>
          </p:nvSpPr>
          <p:spPr>
            <a:xfrm>
              <a:off x="5476811" y="2126869"/>
              <a:ext cx="6916" cy="16175"/>
            </a:xfrm>
            <a:custGeom>
              <a:avLst/>
              <a:gdLst/>
              <a:ahLst/>
              <a:cxnLst/>
              <a:rect l="l" t="t" r="r" b="b"/>
              <a:pathLst>
                <a:path w="121" h="283" extrusionOk="0">
                  <a:moveTo>
                    <a:pt x="93" y="1"/>
                  </a:moveTo>
                  <a:lnTo>
                    <a:pt x="0" y="282"/>
                  </a:lnTo>
                  <a:cubicBezTo>
                    <a:pt x="13" y="268"/>
                    <a:pt x="40" y="268"/>
                    <a:pt x="54" y="256"/>
                  </a:cubicBezTo>
                  <a:lnTo>
                    <a:pt x="120" y="42"/>
                  </a:lnTo>
                  <a:cubicBezTo>
                    <a:pt x="120" y="28"/>
                    <a:pt x="120" y="15"/>
                    <a:pt x="107" y="15"/>
                  </a:cubicBezTo>
                  <a:cubicBezTo>
                    <a:pt x="107" y="1"/>
                    <a:pt x="107" y="1"/>
                    <a:pt x="93" y="1"/>
                  </a:cubicBezTo>
                  <a:close/>
                </a:path>
              </a:pathLst>
            </a:custGeom>
            <a:solidFill>
              <a:srgbClr val="75AE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4"/>
            <p:cNvSpPr/>
            <p:nvPr/>
          </p:nvSpPr>
          <p:spPr>
            <a:xfrm>
              <a:off x="5479840" y="2129213"/>
              <a:ext cx="6173" cy="12288"/>
            </a:xfrm>
            <a:custGeom>
              <a:avLst/>
              <a:gdLst/>
              <a:ahLst/>
              <a:cxnLst/>
              <a:rect l="l" t="t" r="r" b="b"/>
              <a:pathLst>
                <a:path w="108" h="215" extrusionOk="0">
                  <a:moveTo>
                    <a:pt x="67" y="1"/>
                  </a:moveTo>
                  <a:lnTo>
                    <a:pt x="1" y="215"/>
                  </a:lnTo>
                  <a:cubicBezTo>
                    <a:pt x="67" y="161"/>
                    <a:pt x="108" y="81"/>
                    <a:pt x="67" y="1"/>
                  </a:cubicBezTo>
                  <a:close/>
                </a:path>
              </a:pathLst>
            </a:custGeom>
            <a:solidFill>
              <a:srgbClr val="74AE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4"/>
            <p:cNvSpPr/>
            <p:nvPr/>
          </p:nvSpPr>
          <p:spPr>
            <a:xfrm>
              <a:off x="5495901" y="2128412"/>
              <a:ext cx="4630" cy="10745"/>
            </a:xfrm>
            <a:custGeom>
              <a:avLst/>
              <a:gdLst/>
              <a:ahLst/>
              <a:cxnLst/>
              <a:rect l="l" t="t" r="r" b="b"/>
              <a:pathLst>
                <a:path w="81" h="188" extrusionOk="0">
                  <a:moveTo>
                    <a:pt x="80" y="1"/>
                  </a:moveTo>
                  <a:lnTo>
                    <a:pt x="80" y="1"/>
                  </a:lnTo>
                  <a:cubicBezTo>
                    <a:pt x="54" y="15"/>
                    <a:pt x="41" y="27"/>
                    <a:pt x="27" y="54"/>
                  </a:cubicBezTo>
                  <a:cubicBezTo>
                    <a:pt x="0" y="95"/>
                    <a:pt x="0" y="134"/>
                    <a:pt x="14" y="188"/>
                  </a:cubicBezTo>
                  <a:lnTo>
                    <a:pt x="80" y="1"/>
                  </a:lnTo>
                  <a:close/>
                </a:path>
              </a:pathLst>
            </a:custGeom>
            <a:solidFill>
              <a:srgbClr val="71AB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4"/>
            <p:cNvSpPr/>
            <p:nvPr/>
          </p:nvSpPr>
          <p:spPr>
            <a:xfrm>
              <a:off x="5496644" y="2128412"/>
              <a:ext cx="6173" cy="13832"/>
            </a:xfrm>
            <a:custGeom>
              <a:avLst/>
              <a:gdLst/>
              <a:ahLst/>
              <a:cxnLst/>
              <a:rect l="l" t="t" r="r" b="b"/>
              <a:pathLst>
                <a:path w="108" h="242" extrusionOk="0">
                  <a:moveTo>
                    <a:pt x="67" y="1"/>
                  </a:moveTo>
                  <a:lnTo>
                    <a:pt x="1" y="188"/>
                  </a:lnTo>
                  <a:cubicBezTo>
                    <a:pt x="1" y="202"/>
                    <a:pt x="14" y="229"/>
                    <a:pt x="14" y="241"/>
                  </a:cubicBezTo>
                  <a:lnTo>
                    <a:pt x="108" y="1"/>
                  </a:lnTo>
                  <a:close/>
                </a:path>
              </a:pathLst>
            </a:custGeom>
            <a:solidFill>
              <a:srgbClr val="71AB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4"/>
            <p:cNvSpPr/>
            <p:nvPr/>
          </p:nvSpPr>
          <p:spPr>
            <a:xfrm>
              <a:off x="5497387" y="2128412"/>
              <a:ext cx="7716" cy="16861"/>
            </a:xfrm>
            <a:custGeom>
              <a:avLst/>
              <a:gdLst/>
              <a:ahLst/>
              <a:cxnLst/>
              <a:rect l="l" t="t" r="r" b="b"/>
              <a:pathLst>
                <a:path w="135" h="295" extrusionOk="0">
                  <a:moveTo>
                    <a:pt x="95" y="1"/>
                  </a:moveTo>
                  <a:lnTo>
                    <a:pt x="1" y="241"/>
                  </a:lnTo>
                  <a:cubicBezTo>
                    <a:pt x="15" y="268"/>
                    <a:pt x="15" y="282"/>
                    <a:pt x="28" y="295"/>
                  </a:cubicBezTo>
                  <a:lnTo>
                    <a:pt x="135" y="1"/>
                  </a:lnTo>
                  <a:close/>
                </a:path>
              </a:pathLst>
            </a:custGeom>
            <a:solidFill>
              <a:srgbClr val="70AA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4"/>
            <p:cNvSpPr/>
            <p:nvPr/>
          </p:nvSpPr>
          <p:spPr>
            <a:xfrm>
              <a:off x="5498930" y="2128412"/>
              <a:ext cx="7716" cy="19204"/>
            </a:xfrm>
            <a:custGeom>
              <a:avLst/>
              <a:gdLst/>
              <a:ahLst/>
              <a:cxnLst/>
              <a:rect l="l" t="t" r="r" b="b"/>
              <a:pathLst>
                <a:path w="135" h="336" extrusionOk="0">
                  <a:moveTo>
                    <a:pt x="108" y="1"/>
                  </a:moveTo>
                  <a:lnTo>
                    <a:pt x="1" y="295"/>
                  </a:lnTo>
                  <a:cubicBezTo>
                    <a:pt x="14" y="309"/>
                    <a:pt x="14" y="322"/>
                    <a:pt x="27" y="336"/>
                  </a:cubicBezTo>
                  <a:lnTo>
                    <a:pt x="134" y="15"/>
                  </a:lnTo>
                  <a:cubicBezTo>
                    <a:pt x="121" y="15"/>
                    <a:pt x="121" y="1"/>
                    <a:pt x="108" y="1"/>
                  </a:cubicBezTo>
                  <a:close/>
                </a:path>
              </a:pathLst>
            </a:custGeom>
            <a:solidFill>
              <a:srgbClr val="70AA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4"/>
            <p:cNvSpPr/>
            <p:nvPr/>
          </p:nvSpPr>
          <p:spPr>
            <a:xfrm>
              <a:off x="5500473" y="2129213"/>
              <a:ext cx="8459" cy="20690"/>
            </a:xfrm>
            <a:custGeom>
              <a:avLst/>
              <a:gdLst/>
              <a:ahLst/>
              <a:cxnLst/>
              <a:rect l="l" t="t" r="r" b="b"/>
              <a:pathLst>
                <a:path w="148" h="362" extrusionOk="0">
                  <a:moveTo>
                    <a:pt x="107" y="1"/>
                  </a:moveTo>
                  <a:lnTo>
                    <a:pt x="0" y="322"/>
                  </a:lnTo>
                  <a:cubicBezTo>
                    <a:pt x="0" y="334"/>
                    <a:pt x="0" y="334"/>
                    <a:pt x="14" y="334"/>
                  </a:cubicBezTo>
                  <a:cubicBezTo>
                    <a:pt x="14" y="348"/>
                    <a:pt x="27" y="361"/>
                    <a:pt x="27" y="361"/>
                  </a:cubicBezTo>
                  <a:lnTo>
                    <a:pt x="148" y="13"/>
                  </a:lnTo>
                  <a:cubicBezTo>
                    <a:pt x="134" y="13"/>
                    <a:pt x="121" y="13"/>
                    <a:pt x="107" y="1"/>
                  </a:cubicBezTo>
                  <a:close/>
                </a:path>
              </a:pathLst>
            </a:custGeom>
            <a:solidFill>
              <a:srgbClr val="6FA9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4"/>
            <p:cNvSpPr/>
            <p:nvPr/>
          </p:nvSpPr>
          <p:spPr>
            <a:xfrm>
              <a:off x="5502016" y="2129956"/>
              <a:ext cx="8459" cy="22233"/>
            </a:xfrm>
            <a:custGeom>
              <a:avLst/>
              <a:gdLst/>
              <a:ahLst/>
              <a:cxnLst/>
              <a:rect l="l" t="t" r="r" b="b"/>
              <a:pathLst>
                <a:path w="148" h="389" extrusionOk="0">
                  <a:moveTo>
                    <a:pt x="121" y="0"/>
                  </a:moveTo>
                  <a:lnTo>
                    <a:pt x="0" y="348"/>
                  </a:lnTo>
                  <a:cubicBezTo>
                    <a:pt x="14" y="362"/>
                    <a:pt x="14" y="375"/>
                    <a:pt x="27" y="389"/>
                  </a:cubicBezTo>
                  <a:lnTo>
                    <a:pt x="148" y="27"/>
                  </a:lnTo>
                  <a:cubicBezTo>
                    <a:pt x="148" y="14"/>
                    <a:pt x="134" y="14"/>
                    <a:pt x="121" y="0"/>
                  </a:cubicBezTo>
                  <a:close/>
                </a:path>
              </a:pathLst>
            </a:custGeom>
            <a:solidFill>
              <a:srgbClr val="6EA9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4"/>
            <p:cNvSpPr/>
            <p:nvPr/>
          </p:nvSpPr>
          <p:spPr>
            <a:xfrm>
              <a:off x="5503503" y="2131499"/>
              <a:ext cx="9259" cy="22976"/>
            </a:xfrm>
            <a:custGeom>
              <a:avLst/>
              <a:gdLst/>
              <a:ahLst/>
              <a:cxnLst/>
              <a:rect l="l" t="t" r="r" b="b"/>
              <a:pathLst>
                <a:path w="162" h="402" extrusionOk="0">
                  <a:moveTo>
                    <a:pt x="122" y="0"/>
                  </a:moveTo>
                  <a:lnTo>
                    <a:pt x="1" y="362"/>
                  </a:lnTo>
                  <a:cubicBezTo>
                    <a:pt x="15" y="375"/>
                    <a:pt x="15" y="389"/>
                    <a:pt x="28" y="401"/>
                  </a:cubicBezTo>
                  <a:lnTo>
                    <a:pt x="161" y="27"/>
                  </a:lnTo>
                  <a:cubicBezTo>
                    <a:pt x="148" y="14"/>
                    <a:pt x="135" y="0"/>
                    <a:pt x="122" y="0"/>
                  </a:cubicBezTo>
                  <a:close/>
                </a:path>
              </a:pathLst>
            </a:custGeom>
            <a:solidFill>
              <a:srgbClr val="6EA9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4"/>
            <p:cNvSpPr/>
            <p:nvPr/>
          </p:nvSpPr>
          <p:spPr>
            <a:xfrm>
              <a:off x="5505046" y="2132985"/>
              <a:ext cx="9259" cy="23033"/>
            </a:xfrm>
            <a:custGeom>
              <a:avLst/>
              <a:gdLst/>
              <a:ahLst/>
              <a:cxnLst/>
              <a:rect l="l" t="t" r="r" b="b"/>
              <a:pathLst>
                <a:path w="162" h="403" extrusionOk="0">
                  <a:moveTo>
                    <a:pt x="134" y="1"/>
                  </a:moveTo>
                  <a:lnTo>
                    <a:pt x="1" y="375"/>
                  </a:lnTo>
                  <a:cubicBezTo>
                    <a:pt x="14" y="389"/>
                    <a:pt x="14" y="402"/>
                    <a:pt x="27" y="402"/>
                  </a:cubicBezTo>
                  <a:lnTo>
                    <a:pt x="161" y="15"/>
                  </a:lnTo>
                  <a:cubicBezTo>
                    <a:pt x="161" y="15"/>
                    <a:pt x="148" y="1"/>
                    <a:pt x="134" y="1"/>
                  </a:cubicBezTo>
                  <a:close/>
                </a:path>
              </a:pathLst>
            </a:custGeom>
            <a:solidFill>
              <a:srgbClr val="6DA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4"/>
            <p:cNvSpPr/>
            <p:nvPr/>
          </p:nvSpPr>
          <p:spPr>
            <a:xfrm>
              <a:off x="5506589" y="2133785"/>
              <a:ext cx="10002" cy="23719"/>
            </a:xfrm>
            <a:custGeom>
              <a:avLst/>
              <a:gdLst/>
              <a:ahLst/>
              <a:cxnLst/>
              <a:rect l="l" t="t" r="r" b="b"/>
              <a:pathLst>
                <a:path w="175" h="415" extrusionOk="0">
                  <a:moveTo>
                    <a:pt x="134" y="1"/>
                  </a:moveTo>
                  <a:lnTo>
                    <a:pt x="0" y="388"/>
                  </a:lnTo>
                  <a:lnTo>
                    <a:pt x="27" y="415"/>
                  </a:lnTo>
                  <a:lnTo>
                    <a:pt x="175" y="28"/>
                  </a:lnTo>
                  <a:lnTo>
                    <a:pt x="161" y="28"/>
                  </a:lnTo>
                  <a:lnTo>
                    <a:pt x="134" y="1"/>
                  </a:lnTo>
                  <a:close/>
                </a:path>
              </a:pathLst>
            </a:custGeom>
            <a:solidFill>
              <a:srgbClr val="6CA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4"/>
            <p:cNvSpPr/>
            <p:nvPr/>
          </p:nvSpPr>
          <p:spPr>
            <a:xfrm>
              <a:off x="5508132" y="2135328"/>
              <a:ext cx="10002" cy="23719"/>
            </a:xfrm>
            <a:custGeom>
              <a:avLst/>
              <a:gdLst/>
              <a:ahLst/>
              <a:cxnLst/>
              <a:rect l="l" t="t" r="r" b="b"/>
              <a:pathLst>
                <a:path w="175" h="415" extrusionOk="0">
                  <a:moveTo>
                    <a:pt x="148" y="1"/>
                  </a:moveTo>
                  <a:lnTo>
                    <a:pt x="0" y="388"/>
                  </a:lnTo>
                  <a:cubicBezTo>
                    <a:pt x="14" y="402"/>
                    <a:pt x="27" y="415"/>
                    <a:pt x="41" y="415"/>
                  </a:cubicBezTo>
                  <a:lnTo>
                    <a:pt x="175" y="27"/>
                  </a:lnTo>
                  <a:cubicBezTo>
                    <a:pt x="161" y="27"/>
                    <a:pt x="161" y="13"/>
                    <a:pt x="161" y="13"/>
                  </a:cubicBezTo>
                  <a:cubicBezTo>
                    <a:pt x="161" y="13"/>
                    <a:pt x="148" y="13"/>
                    <a:pt x="148" y="1"/>
                  </a:cubicBezTo>
                  <a:close/>
                </a:path>
              </a:pathLst>
            </a:custGeom>
            <a:solidFill>
              <a:srgbClr val="6CA8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4"/>
            <p:cNvSpPr/>
            <p:nvPr/>
          </p:nvSpPr>
          <p:spPr>
            <a:xfrm>
              <a:off x="5510418" y="2136871"/>
              <a:ext cx="9259" cy="23719"/>
            </a:xfrm>
            <a:custGeom>
              <a:avLst/>
              <a:gdLst/>
              <a:ahLst/>
              <a:cxnLst/>
              <a:rect l="l" t="t" r="r" b="b"/>
              <a:pathLst>
                <a:path w="162" h="415" extrusionOk="0">
                  <a:moveTo>
                    <a:pt x="135" y="0"/>
                  </a:moveTo>
                  <a:lnTo>
                    <a:pt x="1" y="388"/>
                  </a:lnTo>
                  <a:lnTo>
                    <a:pt x="27" y="414"/>
                  </a:lnTo>
                  <a:lnTo>
                    <a:pt x="161" y="27"/>
                  </a:lnTo>
                  <a:cubicBezTo>
                    <a:pt x="161" y="13"/>
                    <a:pt x="147" y="13"/>
                    <a:pt x="135" y="0"/>
                  </a:cubicBezTo>
                  <a:close/>
                </a:path>
              </a:pathLst>
            </a:custGeom>
            <a:solidFill>
              <a:srgbClr val="6BA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4"/>
            <p:cNvSpPr/>
            <p:nvPr/>
          </p:nvSpPr>
          <p:spPr>
            <a:xfrm>
              <a:off x="5511961" y="2138415"/>
              <a:ext cx="9945" cy="22176"/>
            </a:xfrm>
            <a:custGeom>
              <a:avLst/>
              <a:gdLst/>
              <a:ahLst/>
              <a:cxnLst/>
              <a:rect l="l" t="t" r="r" b="b"/>
              <a:pathLst>
                <a:path w="174" h="388" extrusionOk="0">
                  <a:moveTo>
                    <a:pt x="134" y="0"/>
                  </a:moveTo>
                  <a:lnTo>
                    <a:pt x="0" y="387"/>
                  </a:lnTo>
                  <a:lnTo>
                    <a:pt x="40" y="387"/>
                  </a:lnTo>
                  <a:lnTo>
                    <a:pt x="174" y="27"/>
                  </a:lnTo>
                  <a:cubicBezTo>
                    <a:pt x="161" y="13"/>
                    <a:pt x="147" y="13"/>
                    <a:pt x="134" y="0"/>
                  </a:cubicBezTo>
                  <a:close/>
                </a:path>
              </a:pathLst>
            </a:custGeom>
            <a:solidFill>
              <a:srgbClr val="6AA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4"/>
            <p:cNvSpPr/>
            <p:nvPr/>
          </p:nvSpPr>
          <p:spPr>
            <a:xfrm>
              <a:off x="5514248" y="2139901"/>
              <a:ext cx="9202" cy="21490"/>
            </a:xfrm>
            <a:custGeom>
              <a:avLst/>
              <a:gdLst/>
              <a:ahLst/>
              <a:cxnLst/>
              <a:rect l="l" t="t" r="r" b="b"/>
              <a:pathLst>
                <a:path w="161" h="376" extrusionOk="0">
                  <a:moveTo>
                    <a:pt x="134" y="1"/>
                  </a:moveTo>
                  <a:lnTo>
                    <a:pt x="0" y="361"/>
                  </a:lnTo>
                  <a:cubicBezTo>
                    <a:pt x="14" y="375"/>
                    <a:pt x="27" y="375"/>
                    <a:pt x="41" y="375"/>
                  </a:cubicBezTo>
                  <a:lnTo>
                    <a:pt x="161" y="28"/>
                  </a:lnTo>
                  <a:lnTo>
                    <a:pt x="148" y="14"/>
                  </a:lnTo>
                  <a:cubicBezTo>
                    <a:pt x="134" y="14"/>
                    <a:pt x="134" y="1"/>
                    <a:pt x="134" y="1"/>
                  </a:cubicBezTo>
                  <a:close/>
                </a:path>
              </a:pathLst>
            </a:custGeom>
            <a:solidFill>
              <a:srgbClr val="6AA6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4"/>
            <p:cNvSpPr/>
            <p:nvPr/>
          </p:nvSpPr>
          <p:spPr>
            <a:xfrm>
              <a:off x="5516534" y="2141444"/>
              <a:ext cx="8459" cy="19947"/>
            </a:xfrm>
            <a:custGeom>
              <a:avLst/>
              <a:gdLst/>
              <a:ahLst/>
              <a:cxnLst/>
              <a:rect l="l" t="t" r="r" b="b"/>
              <a:pathLst>
                <a:path w="148" h="349" extrusionOk="0">
                  <a:moveTo>
                    <a:pt x="121" y="1"/>
                  </a:moveTo>
                  <a:lnTo>
                    <a:pt x="1" y="348"/>
                  </a:lnTo>
                  <a:lnTo>
                    <a:pt x="40" y="348"/>
                  </a:lnTo>
                  <a:lnTo>
                    <a:pt x="147" y="27"/>
                  </a:lnTo>
                  <a:lnTo>
                    <a:pt x="121" y="1"/>
                  </a:lnTo>
                  <a:close/>
                </a:path>
              </a:pathLst>
            </a:custGeom>
            <a:solidFill>
              <a:srgbClr val="6AA6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4"/>
            <p:cNvSpPr/>
            <p:nvPr/>
          </p:nvSpPr>
          <p:spPr>
            <a:xfrm>
              <a:off x="5518820" y="2142987"/>
              <a:ext cx="7716" cy="18404"/>
            </a:xfrm>
            <a:custGeom>
              <a:avLst/>
              <a:gdLst/>
              <a:ahLst/>
              <a:cxnLst/>
              <a:rect l="l" t="t" r="r" b="b"/>
              <a:pathLst>
                <a:path w="135" h="322" extrusionOk="0">
                  <a:moveTo>
                    <a:pt x="107" y="0"/>
                  </a:moveTo>
                  <a:lnTo>
                    <a:pt x="0" y="321"/>
                  </a:lnTo>
                  <a:cubicBezTo>
                    <a:pt x="14" y="321"/>
                    <a:pt x="14" y="307"/>
                    <a:pt x="27" y="307"/>
                  </a:cubicBezTo>
                  <a:lnTo>
                    <a:pt x="41" y="307"/>
                  </a:lnTo>
                  <a:lnTo>
                    <a:pt x="134" y="40"/>
                  </a:lnTo>
                  <a:cubicBezTo>
                    <a:pt x="134" y="27"/>
                    <a:pt x="121" y="13"/>
                    <a:pt x="107" y="0"/>
                  </a:cubicBezTo>
                  <a:close/>
                </a:path>
              </a:pathLst>
            </a:custGeom>
            <a:solidFill>
              <a:srgbClr val="6AA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4"/>
            <p:cNvSpPr/>
            <p:nvPr/>
          </p:nvSpPr>
          <p:spPr>
            <a:xfrm>
              <a:off x="5521163" y="2145216"/>
              <a:ext cx="6173" cy="15375"/>
            </a:xfrm>
            <a:custGeom>
              <a:avLst/>
              <a:gdLst/>
              <a:ahLst/>
              <a:cxnLst/>
              <a:rect l="l" t="t" r="r" b="b"/>
              <a:pathLst>
                <a:path w="108" h="269" extrusionOk="0">
                  <a:moveTo>
                    <a:pt x="93" y="1"/>
                  </a:moveTo>
                  <a:lnTo>
                    <a:pt x="0" y="268"/>
                  </a:lnTo>
                  <a:cubicBezTo>
                    <a:pt x="27" y="256"/>
                    <a:pt x="40" y="256"/>
                    <a:pt x="54" y="242"/>
                  </a:cubicBezTo>
                  <a:lnTo>
                    <a:pt x="107" y="68"/>
                  </a:lnTo>
                  <a:cubicBezTo>
                    <a:pt x="107" y="42"/>
                    <a:pt x="107" y="28"/>
                    <a:pt x="93" y="1"/>
                  </a:cubicBezTo>
                  <a:close/>
                </a:path>
              </a:pathLst>
            </a:custGeom>
            <a:solidFill>
              <a:srgbClr val="69A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4"/>
            <p:cNvSpPr/>
            <p:nvPr/>
          </p:nvSpPr>
          <p:spPr>
            <a:xfrm>
              <a:off x="5524193" y="2149103"/>
              <a:ext cx="3829" cy="9945"/>
            </a:xfrm>
            <a:custGeom>
              <a:avLst/>
              <a:gdLst/>
              <a:ahLst/>
              <a:cxnLst/>
              <a:rect l="l" t="t" r="r" b="b"/>
              <a:pathLst>
                <a:path w="67" h="174" extrusionOk="0">
                  <a:moveTo>
                    <a:pt x="54" y="0"/>
                  </a:moveTo>
                  <a:lnTo>
                    <a:pt x="1" y="174"/>
                  </a:lnTo>
                  <a:cubicBezTo>
                    <a:pt x="40" y="134"/>
                    <a:pt x="67" y="81"/>
                    <a:pt x="67" y="27"/>
                  </a:cubicBezTo>
                  <a:cubicBezTo>
                    <a:pt x="67" y="27"/>
                    <a:pt x="67" y="13"/>
                    <a:pt x="54" y="0"/>
                  </a:cubicBezTo>
                  <a:close/>
                </a:path>
              </a:pathLst>
            </a:custGeom>
            <a:solidFill>
              <a:srgbClr val="68A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4"/>
            <p:cNvSpPr/>
            <p:nvPr/>
          </p:nvSpPr>
          <p:spPr>
            <a:xfrm>
              <a:off x="5544083" y="2139901"/>
              <a:ext cx="3086" cy="6916"/>
            </a:xfrm>
            <a:custGeom>
              <a:avLst/>
              <a:gdLst/>
              <a:ahLst/>
              <a:cxnLst/>
              <a:rect l="l" t="t" r="r" b="b"/>
              <a:pathLst>
                <a:path w="54" h="121" extrusionOk="0">
                  <a:moveTo>
                    <a:pt x="54" y="1"/>
                  </a:moveTo>
                  <a:lnTo>
                    <a:pt x="54" y="1"/>
                  </a:lnTo>
                  <a:cubicBezTo>
                    <a:pt x="13" y="28"/>
                    <a:pt x="0" y="54"/>
                    <a:pt x="0" y="94"/>
                  </a:cubicBezTo>
                  <a:lnTo>
                    <a:pt x="0" y="121"/>
                  </a:lnTo>
                  <a:lnTo>
                    <a:pt x="54" y="1"/>
                  </a:lnTo>
                  <a:close/>
                </a:path>
              </a:pathLst>
            </a:custGeom>
            <a:solidFill>
              <a:srgbClr val="64A3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4"/>
            <p:cNvSpPr/>
            <p:nvPr/>
          </p:nvSpPr>
          <p:spPr>
            <a:xfrm>
              <a:off x="5544083" y="2138415"/>
              <a:ext cx="5373" cy="12974"/>
            </a:xfrm>
            <a:custGeom>
              <a:avLst/>
              <a:gdLst/>
              <a:ahLst/>
              <a:cxnLst/>
              <a:rect l="l" t="t" r="r" b="b"/>
              <a:pathLst>
                <a:path w="94" h="227" extrusionOk="0">
                  <a:moveTo>
                    <a:pt x="93" y="0"/>
                  </a:moveTo>
                  <a:lnTo>
                    <a:pt x="93" y="0"/>
                  </a:lnTo>
                  <a:cubicBezTo>
                    <a:pt x="81" y="13"/>
                    <a:pt x="67" y="13"/>
                    <a:pt x="54" y="27"/>
                  </a:cubicBezTo>
                  <a:lnTo>
                    <a:pt x="0" y="147"/>
                  </a:lnTo>
                  <a:cubicBezTo>
                    <a:pt x="13" y="173"/>
                    <a:pt x="13" y="200"/>
                    <a:pt x="27" y="227"/>
                  </a:cubicBezTo>
                  <a:lnTo>
                    <a:pt x="93" y="0"/>
                  </a:lnTo>
                  <a:close/>
                </a:path>
              </a:pathLst>
            </a:custGeom>
            <a:solidFill>
              <a:srgbClr val="64A2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4"/>
            <p:cNvSpPr/>
            <p:nvPr/>
          </p:nvSpPr>
          <p:spPr>
            <a:xfrm>
              <a:off x="5545626" y="2138415"/>
              <a:ext cx="6173" cy="16061"/>
            </a:xfrm>
            <a:custGeom>
              <a:avLst/>
              <a:gdLst/>
              <a:ahLst/>
              <a:cxnLst/>
              <a:rect l="l" t="t" r="r" b="b"/>
              <a:pathLst>
                <a:path w="108" h="281" extrusionOk="0">
                  <a:moveTo>
                    <a:pt x="66" y="0"/>
                  </a:moveTo>
                  <a:lnTo>
                    <a:pt x="0" y="227"/>
                  </a:lnTo>
                  <a:cubicBezTo>
                    <a:pt x="0" y="241"/>
                    <a:pt x="13" y="254"/>
                    <a:pt x="13" y="280"/>
                  </a:cubicBezTo>
                  <a:lnTo>
                    <a:pt x="107" y="0"/>
                  </a:lnTo>
                  <a:close/>
                </a:path>
              </a:pathLst>
            </a:custGeom>
            <a:solidFill>
              <a:srgbClr val="63A2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4"/>
            <p:cNvSpPr/>
            <p:nvPr/>
          </p:nvSpPr>
          <p:spPr>
            <a:xfrm>
              <a:off x="5546312" y="2138415"/>
              <a:ext cx="7716" cy="18404"/>
            </a:xfrm>
            <a:custGeom>
              <a:avLst/>
              <a:gdLst/>
              <a:ahLst/>
              <a:cxnLst/>
              <a:rect l="l" t="t" r="r" b="b"/>
              <a:pathLst>
                <a:path w="135" h="322" extrusionOk="0">
                  <a:moveTo>
                    <a:pt x="95" y="0"/>
                  </a:moveTo>
                  <a:lnTo>
                    <a:pt x="1" y="280"/>
                  </a:lnTo>
                  <a:cubicBezTo>
                    <a:pt x="15" y="294"/>
                    <a:pt x="15" y="307"/>
                    <a:pt x="28" y="321"/>
                  </a:cubicBezTo>
                  <a:lnTo>
                    <a:pt x="135" y="13"/>
                  </a:lnTo>
                  <a:cubicBezTo>
                    <a:pt x="122" y="0"/>
                    <a:pt x="108" y="0"/>
                    <a:pt x="95" y="0"/>
                  </a:cubicBezTo>
                  <a:close/>
                </a:path>
              </a:pathLst>
            </a:custGeom>
            <a:solidFill>
              <a:srgbClr val="62A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4"/>
            <p:cNvSpPr/>
            <p:nvPr/>
          </p:nvSpPr>
          <p:spPr>
            <a:xfrm>
              <a:off x="5547855" y="2139100"/>
              <a:ext cx="8516" cy="19947"/>
            </a:xfrm>
            <a:custGeom>
              <a:avLst/>
              <a:gdLst/>
              <a:ahLst/>
              <a:cxnLst/>
              <a:rect l="l" t="t" r="r" b="b"/>
              <a:pathLst>
                <a:path w="149" h="349" extrusionOk="0">
                  <a:moveTo>
                    <a:pt x="108" y="1"/>
                  </a:moveTo>
                  <a:lnTo>
                    <a:pt x="1" y="309"/>
                  </a:lnTo>
                  <a:cubicBezTo>
                    <a:pt x="15" y="322"/>
                    <a:pt x="15" y="336"/>
                    <a:pt x="27" y="349"/>
                  </a:cubicBezTo>
                  <a:lnTo>
                    <a:pt x="148" y="15"/>
                  </a:lnTo>
                  <a:cubicBezTo>
                    <a:pt x="134" y="15"/>
                    <a:pt x="134" y="15"/>
                    <a:pt x="122" y="1"/>
                  </a:cubicBezTo>
                  <a:close/>
                </a:path>
              </a:pathLst>
            </a:custGeom>
            <a:solidFill>
              <a:srgbClr val="62A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4"/>
            <p:cNvSpPr/>
            <p:nvPr/>
          </p:nvSpPr>
          <p:spPr>
            <a:xfrm>
              <a:off x="5549398" y="2139901"/>
              <a:ext cx="8516" cy="21490"/>
            </a:xfrm>
            <a:custGeom>
              <a:avLst/>
              <a:gdLst/>
              <a:ahLst/>
              <a:cxnLst/>
              <a:rect l="l" t="t" r="r" b="b"/>
              <a:pathLst>
                <a:path w="149" h="376" extrusionOk="0">
                  <a:moveTo>
                    <a:pt x="121" y="1"/>
                  </a:moveTo>
                  <a:lnTo>
                    <a:pt x="0" y="335"/>
                  </a:lnTo>
                  <a:cubicBezTo>
                    <a:pt x="14" y="349"/>
                    <a:pt x="14" y="361"/>
                    <a:pt x="27" y="375"/>
                  </a:cubicBezTo>
                  <a:lnTo>
                    <a:pt x="148" y="28"/>
                  </a:lnTo>
                  <a:cubicBezTo>
                    <a:pt x="134" y="14"/>
                    <a:pt x="121" y="14"/>
                    <a:pt x="121" y="1"/>
                  </a:cubicBezTo>
                  <a:close/>
                </a:path>
              </a:pathLst>
            </a:custGeom>
            <a:solidFill>
              <a:srgbClr val="62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4"/>
            <p:cNvSpPr/>
            <p:nvPr/>
          </p:nvSpPr>
          <p:spPr>
            <a:xfrm>
              <a:off x="5550941" y="2141444"/>
              <a:ext cx="8459" cy="21490"/>
            </a:xfrm>
            <a:custGeom>
              <a:avLst/>
              <a:gdLst/>
              <a:ahLst/>
              <a:cxnLst/>
              <a:rect l="l" t="t" r="r" b="b"/>
              <a:pathLst>
                <a:path w="148" h="376" extrusionOk="0">
                  <a:moveTo>
                    <a:pt x="121" y="1"/>
                  </a:moveTo>
                  <a:lnTo>
                    <a:pt x="0" y="348"/>
                  </a:lnTo>
                  <a:cubicBezTo>
                    <a:pt x="14" y="361"/>
                    <a:pt x="14" y="375"/>
                    <a:pt x="27" y="375"/>
                  </a:cubicBezTo>
                  <a:lnTo>
                    <a:pt x="148" y="27"/>
                  </a:lnTo>
                  <a:cubicBezTo>
                    <a:pt x="148" y="13"/>
                    <a:pt x="134" y="13"/>
                    <a:pt x="121" y="1"/>
                  </a:cubicBezTo>
                  <a:close/>
                </a:path>
              </a:pathLst>
            </a:custGeom>
            <a:solidFill>
              <a:srgbClr val="62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4"/>
            <p:cNvSpPr/>
            <p:nvPr/>
          </p:nvSpPr>
          <p:spPr>
            <a:xfrm>
              <a:off x="5552427" y="2142987"/>
              <a:ext cx="9259" cy="21433"/>
            </a:xfrm>
            <a:custGeom>
              <a:avLst/>
              <a:gdLst/>
              <a:ahLst/>
              <a:cxnLst/>
              <a:rect l="l" t="t" r="r" b="b"/>
              <a:pathLst>
                <a:path w="162" h="375" extrusionOk="0">
                  <a:moveTo>
                    <a:pt x="122" y="0"/>
                  </a:moveTo>
                  <a:lnTo>
                    <a:pt x="1" y="348"/>
                  </a:lnTo>
                  <a:cubicBezTo>
                    <a:pt x="15" y="361"/>
                    <a:pt x="15" y="361"/>
                    <a:pt x="15" y="375"/>
                  </a:cubicBezTo>
                  <a:lnTo>
                    <a:pt x="28" y="375"/>
                  </a:lnTo>
                  <a:lnTo>
                    <a:pt x="161" y="27"/>
                  </a:lnTo>
                  <a:cubicBezTo>
                    <a:pt x="149" y="13"/>
                    <a:pt x="135" y="0"/>
                    <a:pt x="122" y="0"/>
                  </a:cubicBezTo>
                  <a:close/>
                </a:path>
              </a:pathLst>
            </a:custGeom>
            <a:solidFill>
              <a:srgbClr val="61A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4"/>
            <p:cNvSpPr/>
            <p:nvPr/>
          </p:nvSpPr>
          <p:spPr>
            <a:xfrm>
              <a:off x="5553970" y="2144530"/>
              <a:ext cx="9259" cy="21433"/>
            </a:xfrm>
            <a:custGeom>
              <a:avLst/>
              <a:gdLst/>
              <a:ahLst/>
              <a:cxnLst/>
              <a:rect l="l" t="t" r="r" b="b"/>
              <a:pathLst>
                <a:path w="162" h="375" extrusionOk="0">
                  <a:moveTo>
                    <a:pt x="134" y="0"/>
                  </a:moveTo>
                  <a:lnTo>
                    <a:pt x="1" y="348"/>
                  </a:lnTo>
                  <a:cubicBezTo>
                    <a:pt x="15" y="361"/>
                    <a:pt x="27" y="375"/>
                    <a:pt x="41" y="375"/>
                  </a:cubicBezTo>
                  <a:lnTo>
                    <a:pt x="161" y="13"/>
                  </a:lnTo>
                  <a:cubicBezTo>
                    <a:pt x="148" y="13"/>
                    <a:pt x="148" y="0"/>
                    <a:pt x="134" y="0"/>
                  </a:cubicBezTo>
                  <a:close/>
                </a:path>
              </a:pathLst>
            </a:custGeom>
            <a:solidFill>
              <a:srgbClr val="60A0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4"/>
            <p:cNvSpPr/>
            <p:nvPr/>
          </p:nvSpPr>
          <p:spPr>
            <a:xfrm>
              <a:off x="5556314" y="2145216"/>
              <a:ext cx="9202" cy="22290"/>
            </a:xfrm>
            <a:custGeom>
              <a:avLst/>
              <a:gdLst/>
              <a:ahLst/>
              <a:cxnLst/>
              <a:rect l="l" t="t" r="r" b="b"/>
              <a:pathLst>
                <a:path w="161" h="390" extrusionOk="0">
                  <a:moveTo>
                    <a:pt x="120" y="1"/>
                  </a:moveTo>
                  <a:lnTo>
                    <a:pt x="0" y="363"/>
                  </a:lnTo>
                  <a:cubicBezTo>
                    <a:pt x="13" y="375"/>
                    <a:pt x="13" y="389"/>
                    <a:pt x="27" y="389"/>
                  </a:cubicBezTo>
                  <a:lnTo>
                    <a:pt x="161" y="28"/>
                  </a:lnTo>
                  <a:cubicBezTo>
                    <a:pt x="147" y="28"/>
                    <a:pt x="134" y="15"/>
                    <a:pt x="120" y="1"/>
                  </a:cubicBezTo>
                  <a:close/>
                </a:path>
              </a:pathLst>
            </a:custGeom>
            <a:solidFill>
              <a:srgbClr val="609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4"/>
            <p:cNvSpPr/>
            <p:nvPr/>
          </p:nvSpPr>
          <p:spPr>
            <a:xfrm>
              <a:off x="5557857" y="2146759"/>
              <a:ext cx="9202" cy="22290"/>
            </a:xfrm>
            <a:custGeom>
              <a:avLst/>
              <a:gdLst/>
              <a:ahLst/>
              <a:cxnLst/>
              <a:rect l="l" t="t" r="r" b="b"/>
              <a:pathLst>
                <a:path w="161" h="390" extrusionOk="0">
                  <a:moveTo>
                    <a:pt x="134" y="1"/>
                  </a:moveTo>
                  <a:lnTo>
                    <a:pt x="0" y="362"/>
                  </a:lnTo>
                  <a:cubicBezTo>
                    <a:pt x="13" y="375"/>
                    <a:pt x="27" y="375"/>
                    <a:pt x="40" y="389"/>
                  </a:cubicBezTo>
                  <a:lnTo>
                    <a:pt x="161" y="15"/>
                  </a:lnTo>
                  <a:lnTo>
                    <a:pt x="147" y="15"/>
                  </a:lnTo>
                  <a:lnTo>
                    <a:pt x="134" y="1"/>
                  </a:lnTo>
                  <a:close/>
                </a:path>
              </a:pathLst>
            </a:custGeom>
            <a:solidFill>
              <a:srgbClr val="5F9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4"/>
            <p:cNvSpPr/>
            <p:nvPr/>
          </p:nvSpPr>
          <p:spPr>
            <a:xfrm>
              <a:off x="5560086" y="2147559"/>
              <a:ext cx="9259" cy="22176"/>
            </a:xfrm>
            <a:custGeom>
              <a:avLst/>
              <a:gdLst/>
              <a:ahLst/>
              <a:cxnLst/>
              <a:rect l="l" t="t" r="r" b="b"/>
              <a:pathLst>
                <a:path w="162" h="388" extrusionOk="0">
                  <a:moveTo>
                    <a:pt x="122" y="1"/>
                  </a:moveTo>
                  <a:lnTo>
                    <a:pt x="1" y="375"/>
                  </a:lnTo>
                  <a:cubicBezTo>
                    <a:pt x="15" y="375"/>
                    <a:pt x="15" y="388"/>
                    <a:pt x="27" y="388"/>
                  </a:cubicBezTo>
                  <a:lnTo>
                    <a:pt x="161" y="27"/>
                  </a:lnTo>
                  <a:cubicBezTo>
                    <a:pt x="148" y="13"/>
                    <a:pt x="134" y="13"/>
                    <a:pt x="122" y="1"/>
                  </a:cubicBezTo>
                  <a:close/>
                </a:path>
              </a:pathLst>
            </a:custGeom>
            <a:solidFill>
              <a:srgbClr val="5E9E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4"/>
            <p:cNvSpPr/>
            <p:nvPr/>
          </p:nvSpPr>
          <p:spPr>
            <a:xfrm>
              <a:off x="5561629" y="2149103"/>
              <a:ext cx="9202" cy="21433"/>
            </a:xfrm>
            <a:custGeom>
              <a:avLst/>
              <a:gdLst/>
              <a:ahLst/>
              <a:cxnLst/>
              <a:rect l="l" t="t" r="r" b="b"/>
              <a:pathLst>
                <a:path w="161" h="375" extrusionOk="0">
                  <a:moveTo>
                    <a:pt x="134" y="0"/>
                  </a:moveTo>
                  <a:lnTo>
                    <a:pt x="0" y="361"/>
                  </a:lnTo>
                  <a:cubicBezTo>
                    <a:pt x="14" y="361"/>
                    <a:pt x="27" y="375"/>
                    <a:pt x="41" y="375"/>
                  </a:cubicBezTo>
                  <a:lnTo>
                    <a:pt x="161" y="13"/>
                  </a:lnTo>
                  <a:cubicBezTo>
                    <a:pt x="161" y="0"/>
                    <a:pt x="148" y="0"/>
                    <a:pt x="134" y="0"/>
                  </a:cubicBezTo>
                  <a:close/>
                </a:path>
              </a:pathLst>
            </a:custGeom>
            <a:solidFill>
              <a:srgbClr val="5E9E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4"/>
            <p:cNvSpPr/>
            <p:nvPr/>
          </p:nvSpPr>
          <p:spPr>
            <a:xfrm>
              <a:off x="5563973" y="2149846"/>
              <a:ext cx="9202" cy="21433"/>
            </a:xfrm>
            <a:custGeom>
              <a:avLst/>
              <a:gdLst/>
              <a:ahLst/>
              <a:cxnLst/>
              <a:rect l="l" t="t" r="r" b="b"/>
              <a:pathLst>
                <a:path w="161" h="375" extrusionOk="0">
                  <a:moveTo>
                    <a:pt x="120" y="0"/>
                  </a:moveTo>
                  <a:lnTo>
                    <a:pt x="0" y="362"/>
                  </a:lnTo>
                  <a:cubicBezTo>
                    <a:pt x="13" y="362"/>
                    <a:pt x="27" y="375"/>
                    <a:pt x="40" y="375"/>
                  </a:cubicBezTo>
                  <a:lnTo>
                    <a:pt x="161" y="14"/>
                  </a:lnTo>
                  <a:cubicBezTo>
                    <a:pt x="147" y="0"/>
                    <a:pt x="134" y="0"/>
                    <a:pt x="120" y="0"/>
                  </a:cubicBezTo>
                  <a:close/>
                </a:path>
              </a:pathLst>
            </a:custGeom>
            <a:solidFill>
              <a:srgbClr val="5D9D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4"/>
            <p:cNvSpPr/>
            <p:nvPr/>
          </p:nvSpPr>
          <p:spPr>
            <a:xfrm>
              <a:off x="5566202" y="2150646"/>
              <a:ext cx="9259" cy="20633"/>
            </a:xfrm>
            <a:custGeom>
              <a:avLst/>
              <a:gdLst/>
              <a:ahLst/>
              <a:cxnLst/>
              <a:rect l="l" t="t" r="r" b="b"/>
              <a:pathLst>
                <a:path w="162" h="361" extrusionOk="0">
                  <a:moveTo>
                    <a:pt x="122" y="0"/>
                  </a:moveTo>
                  <a:lnTo>
                    <a:pt x="1" y="361"/>
                  </a:lnTo>
                  <a:lnTo>
                    <a:pt x="27" y="361"/>
                  </a:lnTo>
                  <a:lnTo>
                    <a:pt x="161" y="13"/>
                  </a:lnTo>
                  <a:cubicBezTo>
                    <a:pt x="148" y="13"/>
                    <a:pt x="134" y="0"/>
                    <a:pt x="122" y="0"/>
                  </a:cubicBezTo>
                  <a:close/>
                </a:path>
              </a:pathLst>
            </a:custGeom>
            <a:solidFill>
              <a:srgbClr val="5C9D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4"/>
            <p:cNvSpPr/>
            <p:nvPr/>
          </p:nvSpPr>
          <p:spPr>
            <a:xfrm>
              <a:off x="5567745" y="2151332"/>
              <a:ext cx="9202" cy="19947"/>
            </a:xfrm>
            <a:custGeom>
              <a:avLst/>
              <a:gdLst/>
              <a:ahLst/>
              <a:cxnLst/>
              <a:rect l="l" t="t" r="r" b="b"/>
              <a:pathLst>
                <a:path w="161" h="349" extrusionOk="0">
                  <a:moveTo>
                    <a:pt x="134" y="1"/>
                  </a:moveTo>
                  <a:lnTo>
                    <a:pt x="0" y="349"/>
                  </a:lnTo>
                  <a:lnTo>
                    <a:pt x="41" y="349"/>
                  </a:lnTo>
                  <a:lnTo>
                    <a:pt x="161" y="28"/>
                  </a:lnTo>
                  <a:cubicBezTo>
                    <a:pt x="148" y="15"/>
                    <a:pt x="134" y="15"/>
                    <a:pt x="134" y="1"/>
                  </a:cubicBezTo>
                  <a:close/>
                </a:path>
              </a:pathLst>
            </a:custGeom>
            <a:solidFill>
              <a:srgbClr val="5C9D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4"/>
            <p:cNvSpPr/>
            <p:nvPr/>
          </p:nvSpPr>
          <p:spPr>
            <a:xfrm>
              <a:off x="5570088" y="2152875"/>
              <a:ext cx="8402" cy="18404"/>
            </a:xfrm>
            <a:custGeom>
              <a:avLst/>
              <a:gdLst/>
              <a:ahLst/>
              <a:cxnLst/>
              <a:rect l="l" t="t" r="r" b="b"/>
              <a:pathLst>
                <a:path w="147" h="322" extrusionOk="0">
                  <a:moveTo>
                    <a:pt x="120" y="1"/>
                  </a:moveTo>
                  <a:lnTo>
                    <a:pt x="0" y="322"/>
                  </a:lnTo>
                  <a:lnTo>
                    <a:pt x="54" y="322"/>
                  </a:lnTo>
                  <a:lnTo>
                    <a:pt x="147" y="27"/>
                  </a:lnTo>
                  <a:cubicBezTo>
                    <a:pt x="147" y="15"/>
                    <a:pt x="134" y="1"/>
                    <a:pt x="120" y="1"/>
                  </a:cubicBezTo>
                  <a:close/>
                </a:path>
              </a:pathLst>
            </a:custGeom>
            <a:solidFill>
              <a:srgbClr val="5B9D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4"/>
            <p:cNvSpPr/>
            <p:nvPr/>
          </p:nvSpPr>
          <p:spPr>
            <a:xfrm>
              <a:off x="5573117" y="2154418"/>
              <a:ext cx="6916" cy="16861"/>
            </a:xfrm>
            <a:custGeom>
              <a:avLst/>
              <a:gdLst/>
              <a:ahLst/>
              <a:cxnLst/>
              <a:rect l="l" t="t" r="r" b="b"/>
              <a:pathLst>
                <a:path w="121" h="295" extrusionOk="0">
                  <a:moveTo>
                    <a:pt x="94" y="0"/>
                  </a:moveTo>
                  <a:lnTo>
                    <a:pt x="1" y="295"/>
                  </a:lnTo>
                  <a:cubicBezTo>
                    <a:pt x="13" y="282"/>
                    <a:pt x="27" y="282"/>
                    <a:pt x="40" y="268"/>
                  </a:cubicBezTo>
                  <a:lnTo>
                    <a:pt x="120" y="41"/>
                  </a:lnTo>
                  <a:cubicBezTo>
                    <a:pt x="120" y="41"/>
                    <a:pt x="120" y="27"/>
                    <a:pt x="108" y="27"/>
                  </a:cubicBezTo>
                  <a:cubicBezTo>
                    <a:pt x="108" y="14"/>
                    <a:pt x="108" y="14"/>
                    <a:pt x="94" y="0"/>
                  </a:cubicBezTo>
                  <a:close/>
                </a:path>
              </a:pathLst>
            </a:custGeom>
            <a:solidFill>
              <a:srgbClr val="5B9D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4"/>
            <p:cNvSpPr/>
            <p:nvPr/>
          </p:nvSpPr>
          <p:spPr>
            <a:xfrm>
              <a:off x="5575404" y="2156761"/>
              <a:ext cx="5430" cy="12974"/>
            </a:xfrm>
            <a:custGeom>
              <a:avLst/>
              <a:gdLst/>
              <a:ahLst/>
              <a:cxnLst/>
              <a:rect l="l" t="t" r="r" b="b"/>
              <a:pathLst>
                <a:path w="95" h="227" extrusionOk="0">
                  <a:moveTo>
                    <a:pt x="80" y="0"/>
                  </a:moveTo>
                  <a:lnTo>
                    <a:pt x="0" y="227"/>
                  </a:lnTo>
                  <a:lnTo>
                    <a:pt x="14" y="227"/>
                  </a:lnTo>
                  <a:cubicBezTo>
                    <a:pt x="27" y="200"/>
                    <a:pt x="54" y="187"/>
                    <a:pt x="68" y="161"/>
                  </a:cubicBezTo>
                  <a:lnTo>
                    <a:pt x="94" y="80"/>
                  </a:lnTo>
                  <a:cubicBezTo>
                    <a:pt x="94" y="54"/>
                    <a:pt x="94" y="27"/>
                    <a:pt x="80" y="0"/>
                  </a:cubicBezTo>
                  <a:close/>
                </a:path>
              </a:pathLst>
            </a:custGeom>
            <a:solidFill>
              <a:srgbClr val="5B9C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4"/>
            <p:cNvSpPr/>
            <p:nvPr/>
          </p:nvSpPr>
          <p:spPr>
            <a:xfrm>
              <a:off x="5579233" y="2161334"/>
              <a:ext cx="1600" cy="4630"/>
            </a:xfrm>
            <a:custGeom>
              <a:avLst/>
              <a:gdLst/>
              <a:ahLst/>
              <a:cxnLst/>
              <a:rect l="l" t="t" r="r" b="b"/>
              <a:pathLst>
                <a:path w="28" h="81" extrusionOk="0">
                  <a:moveTo>
                    <a:pt x="27" y="0"/>
                  </a:moveTo>
                  <a:lnTo>
                    <a:pt x="1" y="81"/>
                  </a:lnTo>
                  <a:cubicBezTo>
                    <a:pt x="13" y="54"/>
                    <a:pt x="27" y="27"/>
                    <a:pt x="27" y="0"/>
                  </a:cubicBezTo>
                  <a:close/>
                </a:path>
              </a:pathLst>
            </a:custGeom>
            <a:solidFill>
              <a:srgbClr val="5A9C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4"/>
            <p:cNvSpPr/>
            <p:nvPr/>
          </p:nvSpPr>
          <p:spPr>
            <a:xfrm>
              <a:off x="5598323" y="2136871"/>
              <a:ext cx="2401" cy="8402"/>
            </a:xfrm>
            <a:custGeom>
              <a:avLst/>
              <a:gdLst/>
              <a:ahLst/>
              <a:cxnLst/>
              <a:rect l="l" t="t" r="r" b="b"/>
              <a:pathLst>
                <a:path w="42" h="147" extrusionOk="0">
                  <a:moveTo>
                    <a:pt x="41" y="0"/>
                  </a:moveTo>
                  <a:cubicBezTo>
                    <a:pt x="27" y="13"/>
                    <a:pt x="0" y="27"/>
                    <a:pt x="0" y="54"/>
                  </a:cubicBezTo>
                  <a:lnTo>
                    <a:pt x="0" y="147"/>
                  </a:lnTo>
                  <a:lnTo>
                    <a:pt x="41" y="0"/>
                  </a:lnTo>
                  <a:close/>
                </a:path>
              </a:pathLst>
            </a:custGeom>
            <a:solidFill>
              <a:srgbClr val="589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4"/>
            <p:cNvSpPr/>
            <p:nvPr/>
          </p:nvSpPr>
          <p:spPr>
            <a:xfrm>
              <a:off x="5598323" y="2136071"/>
              <a:ext cx="5430" cy="13832"/>
            </a:xfrm>
            <a:custGeom>
              <a:avLst/>
              <a:gdLst/>
              <a:ahLst/>
              <a:cxnLst/>
              <a:rect l="l" t="t" r="r" b="b"/>
              <a:pathLst>
                <a:path w="95" h="242" extrusionOk="0">
                  <a:moveTo>
                    <a:pt x="81" y="0"/>
                  </a:moveTo>
                  <a:cubicBezTo>
                    <a:pt x="68" y="0"/>
                    <a:pt x="54" y="14"/>
                    <a:pt x="41" y="14"/>
                  </a:cubicBezTo>
                  <a:lnTo>
                    <a:pt x="0" y="161"/>
                  </a:lnTo>
                  <a:lnTo>
                    <a:pt x="0" y="241"/>
                  </a:lnTo>
                  <a:lnTo>
                    <a:pt x="95" y="0"/>
                  </a:lnTo>
                  <a:close/>
                </a:path>
              </a:pathLst>
            </a:custGeom>
            <a:solidFill>
              <a:srgbClr val="579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4"/>
            <p:cNvSpPr/>
            <p:nvPr/>
          </p:nvSpPr>
          <p:spPr>
            <a:xfrm>
              <a:off x="5598323" y="2136071"/>
              <a:ext cx="6973" cy="17661"/>
            </a:xfrm>
            <a:custGeom>
              <a:avLst/>
              <a:gdLst/>
              <a:ahLst/>
              <a:cxnLst/>
              <a:rect l="l" t="t" r="r" b="b"/>
              <a:pathLst>
                <a:path w="122" h="309" extrusionOk="0">
                  <a:moveTo>
                    <a:pt x="95" y="0"/>
                  </a:moveTo>
                  <a:lnTo>
                    <a:pt x="0" y="241"/>
                  </a:lnTo>
                  <a:cubicBezTo>
                    <a:pt x="14" y="268"/>
                    <a:pt x="14" y="282"/>
                    <a:pt x="27" y="309"/>
                  </a:cubicBezTo>
                  <a:lnTo>
                    <a:pt x="121" y="14"/>
                  </a:lnTo>
                  <a:cubicBezTo>
                    <a:pt x="107" y="14"/>
                    <a:pt x="107" y="0"/>
                    <a:pt x="95" y="0"/>
                  </a:cubicBezTo>
                  <a:close/>
                </a:path>
              </a:pathLst>
            </a:custGeom>
            <a:solidFill>
              <a:srgbClr val="56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4"/>
            <p:cNvSpPr/>
            <p:nvPr/>
          </p:nvSpPr>
          <p:spPr>
            <a:xfrm>
              <a:off x="5599866" y="2136871"/>
              <a:ext cx="7659" cy="19947"/>
            </a:xfrm>
            <a:custGeom>
              <a:avLst/>
              <a:gdLst/>
              <a:ahLst/>
              <a:cxnLst/>
              <a:rect l="l" t="t" r="r" b="b"/>
              <a:pathLst>
                <a:path w="134" h="349" extrusionOk="0">
                  <a:moveTo>
                    <a:pt x="94" y="0"/>
                  </a:moveTo>
                  <a:lnTo>
                    <a:pt x="0" y="295"/>
                  </a:lnTo>
                  <a:cubicBezTo>
                    <a:pt x="0" y="307"/>
                    <a:pt x="14" y="321"/>
                    <a:pt x="14" y="348"/>
                  </a:cubicBezTo>
                  <a:lnTo>
                    <a:pt x="134" y="13"/>
                  </a:lnTo>
                  <a:cubicBezTo>
                    <a:pt x="121" y="13"/>
                    <a:pt x="107" y="0"/>
                    <a:pt x="94" y="0"/>
                  </a:cubicBezTo>
                  <a:close/>
                </a:path>
              </a:pathLst>
            </a:custGeom>
            <a:solidFill>
              <a:srgbClr val="569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4"/>
            <p:cNvSpPr/>
            <p:nvPr/>
          </p:nvSpPr>
          <p:spPr>
            <a:xfrm>
              <a:off x="5600666" y="2137614"/>
              <a:ext cx="8402" cy="21433"/>
            </a:xfrm>
            <a:custGeom>
              <a:avLst/>
              <a:gdLst/>
              <a:ahLst/>
              <a:cxnLst/>
              <a:rect l="l" t="t" r="r" b="b"/>
              <a:pathLst>
                <a:path w="147" h="375" extrusionOk="0">
                  <a:moveTo>
                    <a:pt x="120" y="0"/>
                  </a:moveTo>
                  <a:lnTo>
                    <a:pt x="0" y="335"/>
                  </a:lnTo>
                  <a:cubicBezTo>
                    <a:pt x="13" y="335"/>
                    <a:pt x="13" y="348"/>
                    <a:pt x="13" y="348"/>
                  </a:cubicBezTo>
                  <a:cubicBezTo>
                    <a:pt x="27" y="362"/>
                    <a:pt x="27" y="362"/>
                    <a:pt x="27" y="375"/>
                  </a:cubicBezTo>
                  <a:lnTo>
                    <a:pt x="147" y="41"/>
                  </a:lnTo>
                  <a:cubicBezTo>
                    <a:pt x="147" y="27"/>
                    <a:pt x="134" y="27"/>
                    <a:pt x="134" y="27"/>
                  </a:cubicBezTo>
                  <a:cubicBezTo>
                    <a:pt x="134" y="14"/>
                    <a:pt x="120" y="14"/>
                    <a:pt x="120" y="0"/>
                  </a:cubicBezTo>
                  <a:close/>
                </a:path>
              </a:pathLst>
            </a:custGeom>
            <a:solidFill>
              <a:srgbClr val="559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4"/>
            <p:cNvSpPr/>
            <p:nvPr/>
          </p:nvSpPr>
          <p:spPr>
            <a:xfrm>
              <a:off x="5602152" y="2139901"/>
              <a:ext cx="8459" cy="21490"/>
            </a:xfrm>
            <a:custGeom>
              <a:avLst/>
              <a:gdLst/>
              <a:ahLst/>
              <a:cxnLst/>
              <a:rect l="l" t="t" r="r" b="b"/>
              <a:pathLst>
                <a:path w="148" h="376" extrusionOk="0">
                  <a:moveTo>
                    <a:pt x="121" y="1"/>
                  </a:moveTo>
                  <a:lnTo>
                    <a:pt x="1" y="335"/>
                  </a:lnTo>
                  <a:cubicBezTo>
                    <a:pt x="14" y="349"/>
                    <a:pt x="28" y="361"/>
                    <a:pt x="28" y="375"/>
                  </a:cubicBezTo>
                  <a:lnTo>
                    <a:pt x="148" y="28"/>
                  </a:lnTo>
                  <a:cubicBezTo>
                    <a:pt x="135" y="28"/>
                    <a:pt x="135" y="14"/>
                    <a:pt x="121" y="1"/>
                  </a:cubicBezTo>
                  <a:close/>
                </a:path>
              </a:pathLst>
            </a:custGeom>
            <a:solidFill>
              <a:srgbClr val="5498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4"/>
            <p:cNvSpPr/>
            <p:nvPr/>
          </p:nvSpPr>
          <p:spPr>
            <a:xfrm>
              <a:off x="5603695" y="2141444"/>
              <a:ext cx="8459" cy="21490"/>
            </a:xfrm>
            <a:custGeom>
              <a:avLst/>
              <a:gdLst/>
              <a:ahLst/>
              <a:cxnLst/>
              <a:rect l="l" t="t" r="r" b="b"/>
              <a:pathLst>
                <a:path w="148" h="376" extrusionOk="0">
                  <a:moveTo>
                    <a:pt x="121" y="1"/>
                  </a:moveTo>
                  <a:lnTo>
                    <a:pt x="1" y="348"/>
                  </a:lnTo>
                  <a:cubicBezTo>
                    <a:pt x="13" y="348"/>
                    <a:pt x="27" y="361"/>
                    <a:pt x="40" y="375"/>
                  </a:cubicBezTo>
                  <a:lnTo>
                    <a:pt x="147" y="40"/>
                  </a:lnTo>
                  <a:cubicBezTo>
                    <a:pt x="147" y="27"/>
                    <a:pt x="134" y="13"/>
                    <a:pt x="121" y="1"/>
                  </a:cubicBezTo>
                  <a:close/>
                </a:path>
              </a:pathLst>
            </a:custGeom>
            <a:solidFill>
              <a:srgbClr val="5498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4"/>
            <p:cNvSpPr/>
            <p:nvPr/>
          </p:nvSpPr>
          <p:spPr>
            <a:xfrm>
              <a:off x="5605981" y="2143730"/>
              <a:ext cx="8459" cy="20690"/>
            </a:xfrm>
            <a:custGeom>
              <a:avLst/>
              <a:gdLst/>
              <a:ahLst/>
              <a:cxnLst/>
              <a:rect l="l" t="t" r="r" b="b"/>
              <a:pathLst>
                <a:path w="148" h="362" extrusionOk="0">
                  <a:moveTo>
                    <a:pt x="107" y="0"/>
                  </a:moveTo>
                  <a:lnTo>
                    <a:pt x="0" y="335"/>
                  </a:lnTo>
                  <a:cubicBezTo>
                    <a:pt x="0" y="348"/>
                    <a:pt x="14" y="348"/>
                    <a:pt x="27" y="362"/>
                  </a:cubicBezTo>
                  <a:lnTo>
                    <a:pt x="148" y="27"/>
                  </a:lnTo>
                  <a:cubicBezTo>
                    <a:pt x="134" y="14"/>
                    <a:pt x="121" y="0"/>
                    <a:pt x="107" y="0"/>
                  </a:cubicBezTo>
                  <a:close/>
                </a:path>
              </a:pathLst>
            </a:custGeom>
            <a:solidFill>
              <a:srgbClr val="5497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4"/>
            <p:cNvSpPr/>
            <p:nvPr/>
          </p:nvSpPr>
          <p:spPr>
            <a:xfrm>
              <a:off x="5607525" y="2145216"/>
              <a:ext cx="8459" cy="20747"/>
            </a:xfrm>
            <a:custGeom>
              <a:avLst/>
              <a:gdLst/>
              <a:ahLst/>
              <a:cxnLst/>
              <a:rect l="l" t="t" r="r" b="b"/>
              <a:pathLst>
                <a:path w="148" h="363" extrusionOk="0">
                  <a:moveTo>
                    <a:pt x="121" y="1"/>
                  </a:moveTo>
                  <a:lnTo>
                    <a:pt x="0" y="336"/>
                  </a:lnTo>
                  <a:cubicBezTo>
                    <a:pt x="14" y="336"/>
                    <a:pt x="14" y="349"/>
                    <a:pt x="27" y="363"/>
                  </a:cubicBezTo>
                  <a:lnTo>
                    <a:pt x="148" y="28"/>
                  </a:lnTo>
                  <a:lnTo>
                    <a:pt x="121" y="1"/>
                  </a:lnTo>
                  <a:close/>
                </a:path>
              </a:pathLst>
            </a:custGeom>
            <a:solidFill>
              <a:srgbClr val="5397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4"/>
            <p:cNvSpPr/>
            <p:nvPr/>
          </p:nvSpPr>
          <p:spPr>
            <a:xfrm>
              <a:off x="5609011" y="2146759"/>
              <a:ext cx="8516" cy="19947"/>
            </a:xfrm>
            <a:custGeom>
              <a:avLst/>
              <a:gdLst/>
              <a:ahLst/>
              <a:cxnLst/>
              <a:rect l="l" t="t" r="r" b="b"/>
              <a:pathLst>
                <a:path w="149" h="349" extrusionOk="0">
                  <a:moveTo>
                    <a:pt x="122" y="1"/>
                  </a:moveTo>
                  <a:lnTo>
                    <a:pt x="1" y="336"/>
                  </a:lnTo>
                  <a:cubicBezTo>
                    <a:pt x="15" y="336"/>
                    <a:pt x="28" y="348"/>
                    <a:pt x="41" y="348"/>
                  </a:cubicBezTo>
                  <a:lnTo>
                    <a:pt x="148" y="15"/>
                  </a:lnTo>
                  <a:cubicBezTo>
                    <a:pt x="148" y="15"/>
                    <a:pt x="135" y="1"/>
                    <a:pt x="122" y="1"/>
                  </a:cubicBezTo>
                  <a:close/>
                </a:path>
              </a:pathLst>
            </a:custGeom>
            <a:solidFill>
              <a:srgbClr val="539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4"/>
            <p:cNvSpPr/>
            <p:nvPr/>
          </p:nvSpPr>
          <p:spPr>
            <a:xfrm>
              <a:off x="5611354" y="2147559"/>
              <a:ext cx="8459" cy="19947"/>
            </a:xfrm>
            <a:custGeom>
              <a:avLst/>
              <a:gdLst/>
              <a:ahLst/>
              <a:cxnLst/>
              <a:rect l="l" t="t" r="r" b="b"/>
              <a:pathLst>
                <a:path w="148" h="349" extrusionOk="0">
                  <a:moveTo>
                    <a:pt x="107" y="1"/>
                  </a:moveTo>
                  <a:lnTo>
                    <a:pt x="0" y="334"/>
                  </a:lnTo>
                  <a:cubicBezTo>
                    <a:pt x="13" y="348"/>
                    <a:pt x="13" y="348"/>
                    <a:pt x="27" y="348"/>
                  </a:cubicBezTo>
                  <a:lnTo>
                    <a:pt x="147" y="27"/>
                  </a:lnTo>
                  <a:cubicBezTo>
                    <a:pt x="134" y="13"/>
                    <a:pt x="120" y="13"/>
                    <a:pt x="107" y="1"/>
                  </a:cubicBezTo>
                  <a:close/>
                </a:path>
              </a:pathLst>
            </a:custGeom>
            <a:solidFill>
              <a:srgbClr val="5296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4"/>
            <p:cNvSpPr/>
            <p:nvPr/>
          </p:nvSpPr>
          <p:spPr>
            <a:xfrm>
              <a:off x="5612897" y="2149103"/>
              <a:ext cx="9202" cy="19947"/>
            </a:xfrm>
            <a:custGeom>
              <a:avLst/>
              <a:gdLst/>
              <a:ahLst/>
              <a:cxnLst/>
              <a:rect l="l" t="t" r="r" b="b"/>
              <a:pathLst>
                <a:path w="161" h="349" extrusionOk="0">
                  <a:moveTo>
                    <a:pt x="120" y="0"/>
                  </a:moveTo>
                  <a:lnTo>
                    <a:pt x="0" y="321"/>
                  </a:lnTo>
                  <a:cubicBezTo>
                    <a:pt x="13" y="334"/>
                    <a:pt x="27" y="334"/>
                    <a:pt x="40" y="348"/>
                  </a:cubicBezTo>
                  <a:lnTo>
                    <a:pt x="161" y="13"/>
                  </a:lnTo>
                  <a:cubicBezTo>
                    <a:pt x="147" y="0"/>
                    <a:pt x="134" y="0"/>
                    <a:pt x="120" y="0"/>
                  </a:cubicBezTo>
                  <a:close/>
                </a:path>
              </a:pathLst>
            </a:custGeom>
            <a:solidFill>
              <a:srgbClr val="5195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4"/>
            <p:cNvSpPr/>
            <p:nvPr/>
          </p:nvSpPr>
          <p:spPr>
            <a:xfrm>
              <a:off x="5615126" y="2149846"/>
              <a:ext cx="8516" cy="19890"/>
            </a:xfrm>
            <a:custGeom>
              <a:avLst/>
              <a:gdLst/>
              <a:ahLst/>
              <a:cxnLst/>
              <a:rect l="l" t="t" r="r" b="b"/>
              <a:pathLst>
                <a:path w="149" h="348" extrusionOk="0">
                  <a:moveTo>
                    <a:pt x="122" y="0"/>
                  </a:moveTo>
                  <a:lnTo>
                    <a:pt x="1" y="335"/>
                  </a:lnTo>
                  <a:cubicBezTo>
                    <a:pt x="15" y="335"/>
                    <a:pt x="28" y="335"/>
                    <a:pt x="41" y="348"/>
                  </a:cubicBezTo>
                  <a:lnTo>
                    <a:pt x="148" y="0"/>
                  </a:lnTo>
                  <a:close/>
                </a:path>
              </a:pathLst>
            </a:custGeom>
            <a:solidFill>
              <a:srgbClr val="5195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4"/>
            <p:cNvSpPr/>
            <p:nvPr/>
          </p:nvSpPr>
          <p:spPr>
            <a:xfrm>
              <a:off x="5617470" y="2149846"/>
              <a:ext cx="8459" cy="20690"/>
            </a:xfrm>
            <a:custGeom>
              <a:avLst/>
              <a:gdLst/>
              <a:ahLst/>
              <a:cxnLst/>
              <a:rect l="l" t="t" r="r" b="b"/>
              <a:pathLst>
                <a:path w="148" h="362" extrusionOk="0">
                  <a:moveTo>
                    <a:pt x="107" y="0"/>
                  </a:moveTo>
                  <a:lnTo>
                    <a:pt x="0" y="348"/>
                  </a:lnTo>
                  <a:cubicBezTo>
                    <a:pt x="0" y="348"/>
                    <a:pt x="13" y="348"/>
                    <a:pt x="27" y="362"/>
                  </a:cubicBezTo>
                  <a:lnTo>
                    <a:pt x="147" y="14"/>
                  </a:lnTo>
                  <a:lnTo>
                    <a:pt x="120" y="14"/>
                  </a:lnTo>
                  <a:lnTo>
                    <a:pt x="107" y="0"/>
                  </a:lnTo>
                  <a:close/>
                </a:path>
              </a:pathLst>
            </a:custGeom>
            <a:solidFill>
              <a:srgbClr val="509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4"/>
            <p:cNvSpPr/>
            <p:nvPr/>
          </p:nvSpPr>
          <p:spPr>
            <a:xfrm>
              <a:off x="5619013" y="2150646"/>
              <a:ext cx="9202" cy="19890"/>
            </a:xfrm>
            <a:custGeom>
              <a:avLst/>
              <a:gdLst/>
              <a:ahLst/>
              <a:cxnLst/>
              <a:rect l="l" t="t" r="r" b="b"/>
              <a:pathLst>
                <a:path w="161" h="348" extrusionOk="0">
                  <a:moveTo>
                    <a:pt x="120" y="0"/>
                  </a:moveTo>
                  <a:lnTo>
                    <a:pt x="0" y="348"/>
                  </a:lnTo>
                  <a:lnTo>
                    <a:pt x="40" y="348"/>
                  </a:lnTo>
                  <a:lnTo>
                    <a:pt x="161" y="27"/>
                  </a:lnTo>
                  <a:cubicBezTo>
                    <a:pt x="147" y="13"/>
                    <a:pt x="134" y="13"/>
                    <a:pt x="120" y="0"/>
                  </a:cubicBezTo>
                  <a:close/>
                </a:path>
              </a:pathLst>
            </a:custGeom>
            <a:solidFill>
              <a:srgbClr val="509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4"/>
            <p:cNvSpPr/>
            <p:nvPr/>
          </p:nvSpPr>
          <p:spPr>
            <a:xfrm>
              <a:off x="5621242" y="2152132"/>
              <a:ext cx="8516" cy="19147"/>
            </a:xfrm>
            <a:custGeom>
              <a:avLst/>
              <a:gdLst/>
              <a:ahLst/>
              <a:cxnLst/>
              <a:rect l="l" t="t" r="r" b="b"/>
              <a:pathLst>
                <a:path w="149" h="335" extrusionOk="0">
                  <a:moveTo>
                    <a:pt x="122" y="1"/>
                  </a:moveTo>
                  <a:lnTo>
                    <a:pt x="1" y="322"/>
                  </a:lnTo>
                  <a:cubicBezTo>
                    <a:pt x="1" y="335"/>
                    <a:pt x="15" y="335"/>
                    <a:pt x="28" y="335"/>
                  </a:cubicBezTo>
                  <a:lnTo>
                    <a:pt x="41" y="322"/>
                  </a:lnTo>
                  <a:lnTo>
                    <a:pt x="148" y="14"/>
                  </a:lnTo>
                  <a:cubicBezTo>
                    <a:pt x="135" y="14"/>
                    <a:pt x="135" y="1"/>
                    <a:pt x="122" y="1"/>
                  </a:cubicBezTo>
                  <a:close/>
                </a:path>
              </a:pathLst>
            </a:custGeom>
            <a:solidFill>
              <a:srgbClr val="4F94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4"/>
            <p:cNvSpPr/>
            <p:nvPr/>
          </p:nvSpPr>
          <p:spPr>
            <a:xfrm>
              <a:off x="5623585" y="2152875"/>
              <a:ext cx="7716" cy="17661"/>
            </a:xfrm>
            <a:custGeom>
              <a:avLst/>
              <a:gdLst/>
              <a:ahLst/>
              <a:cxnLst/>
              <a:rect l="l" t="t" r="r" b="b"/>
              <a:pathLst>
                <a:path w="135" h="309" extrusionOk="0">
                  <a:moveTo>
                    <a:pt x="107" y="1"/>
                  </a:moveTo>
                  <a:lnTo>
                    <a:pt x="0" y="309"/>
                  </a:lnTo>
                  <a:lnTo>
                    <a:pt x="40" y="309"/>
                  </a:lnTo>
                  <a:lnTo>
                    <a:pt x="134" y="41"/>
                  </a:lnTo>
                  <a:cubicBezTo>
                    <a:pt x="120" y="27"/>
                    <a:pt x="120" y="15"/>
                    <a:pt x="107" y="1"/>
                  </a:cubicBezTo>
                  <a:close/>
                </a:path>
              </a:pathLst>
            </a:custGeom>
            <a:solidFill>
              <a:srgbClr val="4E94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4"/>
            <p:cNvSpPr/>
            <p:nvPr/>
          </p:nvSpPr>
          <p:spPr>
            <a:xfrm>
              <a:off x="5625871" y="2155218"/>
              <a:ext cx="6916" cy="15318"/>
            </a:xfrm>
            <a:custGeom>
              <a:avLst/>
              <a:gdLst/>
              <a:ahLst/>
              <a:cxnLst/>
              <a:rect l="l" t="t" r="r" b="b"/>
              <a:pathLst>
                <a:path w="121" h="268" extrusionOk="0">
                  <a:moveTo>
                    <a:pt x="94" y="0"/>
                  </a:moveTo>
                  <a:lnTo>
                    <a:pt x="0" y="268"/>
                  </a:lnTo>
                  <a:cubicBezTo>
                    <a:pt x="27" y="254"/>
                    <a:pt x="41" y="241"/>
                    <a:pt x="54" y="241"/>
                  </a:cubicBezTo>
                  <a:lnTo>
                    <a:pt x="121" y="54"/>
                  </a:lnTo>
                  <a:cubicBezTo>
                    <a:pt x="107" y="27"/>
                    <a:pt x="107" y="13"/>
                    <a:pt x="94" y="0"/>
                  </a:cubicBezTo>
                  <a:close/>
                </a:path>
              </a:pathLst>
            </a:custGeom>
            <a:solidFill>
              <a:srgbClr val="4E93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4"/>
            <p:cNvSpPr/>
            <p:nvPr/>
          </p:nvSpPr>
          <p:spPr>
            <a:xfrm>
              <a:off x="5628901" y="2158247"/>
              <a:ext cx="4630" cy="10802"/>
            </a:xfrm>
            <a:custGeom>
              <a:avLst/>
              <a:gdLst/>
              <a:ahLst/>
              <a:cxnLst/>
              <a:rect l="l" t="t" r="r" b="b"/>
              <a:pathLst>
                <a:path w="81" h="189" extrusionOk="0">
                  <a:moveTo>
                    <a:pt x="68" y="1"/>
                  </a:moveTo>
                  <a:lnTo>
                    <a:pt x="4" y="178"/>
                  </a:lnTo>
                  <a:lnTo>
                    <a:pt x="4" y="178"/>
                  </a:lnTo>
                  <a:cubicBezTo>
                    <a:pt x="8" y="174"/>
                    <a:pt x="14" y="174"/>
                    <a:pt x="14" y="174"/>
                  </a:cubicBezTo>
                  <a:cubicBezTo>
                    <a:pt x="14" y="161"/>
                    <a:pt x="27" y="161"/>
                    <a:pt x="27" y="161"/>
                  </a:cubicBezTo>
                  <a:cubicBezTo>
                    <a:pt x="68" y="121"/>
                    <a:pt x="81" y="54"/>
                    <a:pt x="68" y="1"/>
                  </a:cubicBezTo>
                  <a:close/>
                  <a:moveTo>
                    <a:pt x="4" y="178"/>
                  </a:moveTo>
                  <a:lnTo>
                    <a:pt x="4" y="178"/>
                  </a:lnTo>
                  <a:cubicBezTo>
                    <a:pt x="2" y="181"/>
                    <a:pt x="1" y="184"/>
                    <a:pt x="1" y="188"/>
                  </a:cubicBezTo>
                  <a:lnTo>
                    <a:pt x="4" y="178"/>
                  </a:lnTo>
                  <a:close/>
                </a:path>
              </a:pathLst>
            </a:custGeom>
            <a:solidFill>
              <a:srgbClr val="4D93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4"/>
            <p:cNvSpPr/>
            <p:nvPr/>
          </p:nvSpPr>
          <p:spPr>
            <a:xfrm>
              <a:off x="5645704" y="2134528"/>
              <a:ext cx="2401" cy="5430"/>
            </a:xfrm>
            <a:custGeom>
              <a:avLst/>
              <a:gdLst/>
              <a:ahLst/>
              <a:cxnLst/>
              <a:rect l="l" t="t" r="r" b="b"/>
              <a:pathLst>
                <a:path w="42" h="95" extrusionOk="0">
                  <a:moveTo>
                    <a:pt x="28" y="1"/>
                  </a:moveTo>
                  <a:cubicBezTo>
                    <a:pt x="1" y="27"/>
                    <a:pt x="1" y="68"/>
                    <a:pt x="1" y="95"/>
                  </a:cubicBezTo>
                  <a:lnTo>
                    <a:pt x="41" y="1"/>
                  </a:lnTo>
                  <a:close/>
                </a:path>
              </a:pathLst>
            </a:custGeom>
            <a:solidFill>
              <a:srgbClr val="4C92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4"/>
            <p:cNvSpPr/>
            <p:nvPr/>
          </p:nvSpPr>
          <p:spPr>
            <a:xfrm>
              <a:off x="5645704" y="2133785"/>
              <a:ext cx="4687" cy="10002"/>
            </a:xfrm>
            <a:custGeom>
              <a:avLst/>
              <a:gdLst/>
              <a:ahLst/>
              <a:cxnLst/>
              <a:rect l="l" t="t" r="r" b="b"/>
              <a:pathLst>
                <a:path w="82" h="175" extrusionOk="0">
                  <a:moveTo>
                    <a:pt x="81" y="1"/>
                  </a:moveTo>
                  <a:cubicBezTo>
                    <a:pt x="68" y="1"/>
                    <a:pt x="54" y="1"/>
                    <a:pt x="41" y="14"/>
                  </a:cubicBezTo>
                  <a:lnTo>
                    <a:pt x="1" y="108"/>
                  </a:lnTo>
                  <a:cubicBezTo>
                    <a:pt x="1" y="135"/>
                    <a:pt x="15" y="161"/>
                    <a:pt x="15" y="174"/>
                  </a:cubicBezTo>
                  <a:lnTo>
                    <a:pt x="81" y="1"/>
                  </a:lnTo>
                  <a:close/>
                </a:path>
              </a:pathLst>
            </a:custGeom>
            <a:solidFill>
              <a:srgbClr val="4C92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4"/>
            <p:cNvSpPr/>
            <p:nvPr/>
          </p:nvSpPr>
          <p:spPr>
            <a:xfrm>
              <a:off x="5646504" y="2133785"/>
              <a:ext cx="6173" cy="13031"/>
            </a:xfrm>
            <a:custGeom>
              <a:avLst/>
              <a:gdLst/>
              <a:ahLst/>
              <a:cxnLst/>
              <a:rect l="l" t="t" r="r" b="b"/>
              <a:pathLst>
                <a:path w="108" h="228" extrusionOk="0">
                  <a:moveTo>
                    <a:pt x="67" y="1"/>
                  </a:moveTo>
                  <a:lnTo>
                    <a:pt x="1" y="174"/>
                  </a:lnTo>
                  <a:cubicBezTo>
                    <a:pt x="14" y="201"/>
                    <a:pt x="14" y="215"/>
                    <a:pt x="27" y="228"/>
                  </a:cubicBezTo>
                  <a:lnTo>
                    <a:pt x="108" y="1"/>
                  </a:lnTo>
                  <a:close/>
                </a:path>
              </a:pathLst>
            </a:custGeom>
            <a:solidFill>
              <a:srgbClr val="4B91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4"/>
            <p:cNvSpPr/>
            <p:nvPr/>
          </p:nvSpPr>
          <p:spPr>
            <a:xfrm>
              <a:off x="5648048" y="2133785"/>
              <a:ext cx="6173" cy="15375"/>
            </a:xfrm>
            <a:custGeom>
              <a:avLst/>
              <a:gdLst/>
              <a:ahLst/>
              <a:cxnLst/>
              <a:rect l="l" t="t" r="r" b="b"/>
              <a:pathLst>
                <a:path w="108" h="269" extrusionOk="0">
                  <a:moveTo>
                    <a:pt x="81" y="1"/>
                  </a:moveTo>
                  <a:lnTo>
                    <a:pt x="0" y="228"/>
                  </a:lnTo>
                  <a:cubicBezTo>
                    <a:pt x="13" y="242"/>
                    <a:pt x="13" y="254"/>
                    <a:pt x="27" y="268"/>
                  </a:cubicBezTo>
                  <a:lnTo>
                    <a:pt x="107" y="28"/>
                  </a:lnTo>
                  <a:cubicBezTo>
                    <a:pt x="107" y="14"/>
                    <a:pt x="94" y="14"/>
                    <a:pt x="81" y="1"/>
                  </a:cubicBezTo>
                  <a:close/>
                </a:path>
              </a:pathLst>
            </a:custGeom>
            <a:solidFill>
              <a:srgbClr val="4B91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4"/>
            <p:cNvSpPr/>
            <p:nvPr/>
          </p:nvSpPr>
          <p:spPr>
            <a:xfrm>
              <a:off x="5649591" y="2135328"/>
              <a:ext cx="6916" cy="16061"/>
            </a:xfrm>
            <a:custGeom>
              <a:avLst/>
              <a:gdLst/>
              <a:ahLst/>
              <a:cxnLst/>
              <a:rect l="l" t="t" r="r" b="b"/>
              <a:pathLst>
                <a:path w="121" h="281" extrusionOk="0">
                  <a:moveTo>
                    <a:pt x="80" y="1"/>
                  </a:moveTo>
                  <a:lnTo>
                    <a:pt x="0" y="241"/>
                  </a:lnTo>
                  <a:cubicBezTo>
                    <a:pt x="0" y="254"/>
                    <a:pt x="0" y="254"/>
                    <a:pt x="13" y="254"/>
                  </a:cubicBezTo>
                  <a:cubicBezTo>
                    <a:pt x="13" y="268"/>
                    <a:pt x="13" y="281"/>
                    <a:pt x="27" y="281"/>
                  </a:cubicBezTo>
                  <a:lnTo>
                    <a:pt x="120" y="13"/>
                  </a:lnTo>
                  <a:cubicBezTo>
                    <a:pt x="107" y="13"/>
                    <a:pt x="93" y="1"/>
                    <a:pt x="80" y="1"/>
                  </a:cubicBezTo>
                  <a:close/>
                </a:path>
              </a:pathLst>
            </a:custGeom>
            <a:solidFill>
              <a:srgbClr val="4A9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5651077" y="2136071"/>
              <a:ext cx="6916" cy="17661"/>
            </a:xfrm>
            <a:custGeom>
              <a:avLst/>
              <a:gdLst/>
              <a:ahLst/>
              <a:cxnLst/>
              <a:rect l="l" t="t" r="r" b="b"/>
              <a:pathLst>
                <a:path w="121" h="309" extrusionOk="0">
                  <a:moveTo>
                    <a:pt x="94" y="0"/>
                  </a:moveTo>
                  <a:lnTo>
                    <a:pt x="1" y="268"/>
                  </a:lnTo>
                  <a:cubicBezTo>
                    <a:pt x="14" y="282"/>
                    <a:pt x="14" y="295"/>
                    <a:pt x="28" y="309"/>
                  </a:cubicBezTo>
                  <a:lnTo>
                    <a:pt x="121" y="27"/>
                  </a:lnTo>
                  <a:cubicBezTo>
                    <a:pt x="108" y="27"/>
                    <a:pt x="108" y="14"/>
                    <a:pt x="94" y="0"/>
                  </a:cubicBezTo>
                  <a:close/>
                </a:path>
              </a:pathLst>
            </a:custGeom>
            <a:solidFill>
              <a:srgbClr val="4990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5652620" y="2137614"/>
              <a:ext cx="7716" cy="17661"/>
            </a:xfrm>
            <a:custGeom>
              <a:avLst/>
              <a:gdLst/>
              <a:ahLst/>
              <a:cxnLst/>
              <a:rect l="l" t="t" r="r" b="b"/>
              <a:pathLst>
                <a:path w="135" h="309" extrusionOk="0">
                  <a:moveTo>
                    <a:pt x="94" y="0"/>
                  </a:moveTo>
                  <a:lnTo>
                    <a:pt x="1" y="282"/>
                  </a:lnTo>
                  <a:cubicBezTo>
                    <a:pt x="14" y="282"/>
                    <a:pt x="27" y="294"/>
                    <a:pt x="27" y="308"/>
                  </a:cubicBezTo>
                  <a:lnTo>
                    <a:pt x="135" y="27"/>
                  </a:lnTo>
                  <a:lnTo>
                    <a:pt x="121" y="27"/>
                  </a:lnTo>
                  <a:cubicBezTo>
                    <a:pt x="121" y="14"/>
                    <a:pt x="108" y="14"/>
                    <a:pt x="94" y="0"/>
                  </a:cubicBezTo>
                  <a:close/>
                </a:path>
              </a:pathLst>
            </a:custGeom>
            <a:solidFill>
              <a:srgbClr val="4990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5654163" y="2139100"/>
              <a:ext cx="7716" cy="17718"/>
            </a:xfrm>
            <a:custGeom>
              <a:avLst/>
              <a:gdLst/>
              <a:ahLst/>
              <a:cxnLst/>
              <a:rect l="l" t="t" r="r" b="b"/>
              <a:pathLst>
                <a:path w="135" h="310" extrusionOk="0">
                  <a:moveTo>
                    <a:pt x="108" y="1"/>
                  </a:moveTo>
                  <a:lnTo>
                    <a:pt x="0" y="282"/>
                  </a:lnTo>
                  <a:cubicBezTo>
                    <a:pt x="13" y="282"/>
                    <a:pt x="27" y="295"/>
                    <a:pt x="40" y="309"/>
                  </a:cubicBezTo>
                  <a:lnTo>
                    <a:pt x="134" y="15"/>
                  </a:lnTo>
                  <a:cubicBezTo>
                    <a:pt x="120" y="15"/>
                    <a:pt x="108" y="1"/>
                    <a:pt x="108" y="1"/>
                  </a:cubicBezTo>
                  <a:close/>
                </a:path>
              </a:pathLst>
            </a:custGeom>
            <a:solidFill>
              <a:srgbClr val="489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656449" y="2139901"/>
              <a:ext cx="7659" cy="17604"/>
            </a:xfrm>
            <a:custGeom>
              <a:avLst/>
              <a:gdLst/>
              <a:ahLst/>
              <a:cxnLst/>
              <a:rect l="l" t="t" r="r" b="b"/>
              <a:pathLst>
                <a:path w="134" h="308" extrusionOk="0">
                  <a:moveTo>
                    <a:pt x="94" y="1"/>
                  </a:moveTo>
                  <a:lnTo>
                    <a:pt x="0" y="295"/>
                  </a:lnTo>
                  <a:cubicBezTo>
                    <a:pt x="0" y="295"/>
                    <a:pt x="14" y="308"/>
                    <a:pt x="27" y="308"/>
                  </a:cubicBezTo>
                  <a:lnTo>
                    <a:pt x="134" y="14"/>
                  </a:lnTo>
                  <a:cubicBezTo>
                    <a:pt x="121" y="14"/>
                    <a:pt x="107" y="14"/>
                    <a:pt x="94" y="1"/>
                  </a:cubicBezTo>
                  <a:close/>
                </a:path>
              </a:pathLst>
            </a:custGeom>
            <a:solidFill>
              <a:srgbClr val="478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657935" y="2140644"/>
              <a:ext cx="7716" cy="18404"/>
            </a:xfrm>
            <a:custGeom>
              <a:avLst/>
              <a:gdLst/>
              <a:ahLst/>
              <a:cxnLst/>
              <a:rect l="l" t="t" r="r" b="b"/>
              <a:pathLst>
                <a:path w="135" h="322" extrusionOk="0">
                  <a:moveTo>
                    <a:pt x="108" y="1"/>
                  </a:moveTo>
                  <a:lnTo>
                    <a:pt x="1" y="295"/>
                  </a:lnTo>
                  <a:cubicBezTo>
                    <a:pt x="15" y="309"/>
                    <a:pt x="28" y="309"/>
                    <a:pt x="42" y="322"/>
                  </a:cubicBezTo>
                  <a:lnTo>
                    <a:pt x="135" y="15"/>
                  </a:lnTo>
                  <a:cubicBezTo>
                    <a:pt x="122" y="15"/>
                    <a:pt x="122" y="15"/>
                    <a:pt x="108" y="1"/>
                  </a:cubicBezTo>
                  <a:close/>
                </a:path>
              </a:pathLst>
            </a:custGeom>
            <a:solidFill>
              <a:srgbClr val="478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660279" y="2141444"/>
              <a:ext cx="7716" cy="18404"/>
            </a:xfrm>
            <a:custGeom>
              <a:avLst/>
              <a:gdLst/>
              <a:ahLst/>
              <a:cxnLst/>
              <a:rect l="l" t="t" r="r" b="b"/>
              <a:pathLst>
                <a:path w="135" h="322" extrusionOk="0">
                  <a:moveTo>
                    <a:pt x="94" y="1"/>
                  </a:moveTo>
                  <a:lnTo>
                    <a:pt x="1" y="308"/>
                  </a:lnTo>
                  <a:cubicBezTo>
                    <a:pt x="1" y="308"/>
                    <a:pt x="13" y="322"/>
                    <a:pt x="27" y="322"/>
                  </a:cubicBezTo>
                  <a:lnTo>
                    <a:pt x="134" y="13"/>
                  </a:lnTo>
                  <a:cubicBezTo>
                    <a:pt x="120" y="13"/>
                    <a:pt x="108" y="13"/>
                    <a:pt x="94" y="1"/>
                  </a:cubicBezTo>
                  <a:close/>
                </a:path>
              </a:pathLst>
            </a:custGeom>
            <a:solidFill>
              <a:srgbClr val="468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5661822" y="2142187"/>
              <a:ext cx="8402" cy="18404"/>
            </a:xfrm>
            <a:custGeom>
              <a:avLst/>
              <a:gdLst/>
              <a:ahLst/>
              <a:cxnLst/>
              <a:rect l="l" t="t" r="r" b="b"/>
              <a:pathLst>
                <a:path w="147" h="322" extrusionOk="0">
                  <a:moveTo>
                    <a:pt x="107" y="0"/>
                  </a:moveTo>
                  <a:lnTo>
                    <a:pt x="0" y="309"/>
                  </a:lnTo>
                  <a:cubicBezTo>
                    <a:pt x="13" y="309"/>
                    <a:pt x="27" y="321"/>
                    <a:pt x="40" y="321"/>
                  </a:cubicBezTo>
                  <a:lnTo>
                    <a:pt x="147" y="14"/>
                  </a:lnTo>
                  <a:cubicBezTo>
                    <a:pt x="134" y="14"/>
                    <a:pt x="120" y="14"/>
                    <a:pt x="107" y="0"/>
                  </a:cubicBezTo>
                  <a:close/>
                </a:path>
              </a:pathLst>
            </a:custGeom>
            <a:solidFill>
              <a:srgbClr val="468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5664051" y="2142987"/>
              <a:ext cx="7716" cy="18404"/>
            </a:xfrm>
            <a:custGeom>
              <a:avLst/>
              <a:gdLst/>
              <a:ahLst/>
              <a:cxnLst/>
              <a:rect l="l" t="t" r="r" b="b"/>
              <a:pathLst>
                <a:path w="135" h="322" extrusionOk="0">
                  <a:moveTo>
                    <a:pt x="108" y="0"/>
                  </a:moveTo>
                  <a:lnTo>
                    <a:pt x="1" y="307"/>
                  </a:lnTo>
                  <a:cubicBezTo>
                    <a:pt x="15" y="321"/>
                    <a:pt x="28" y="321"/>
                    <a:pt x="28" y="321"/>
                  </a:cubicBezTo>
                  <a:lnTo>
                    <a:pt x="135" y="13"/>
                  </a:lnTo>
                  <a:cubicBezTo>
                    <a:pt x="122" y="13"/>
                    <a:pt x="122" y="13"/>
                    <a:pt x="108" y="0"/>
                  </a:cubicBezTo>
                  <a:close/>
                </a:path>
              </a:pathLst>
            </a:custGeom>
            <a:solidFill>
              <a:srgbClr val="458D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5665594" y="2143730"/>
              <a:ext cx="8516" cy="18404"/>
            </a:xfrm>
            <a:custGeom>
              <a:avLst/>
              <a:gdLst/>
              <a:ahLst/>
              <a:cxnLst/>
              <a:rect l="l" t="t" r="r" b="b"/>
              <a:pathLst>
                <a:path w="149" h="322" extrusionOk="0">
                  <a:moveTo>
                    <a:pt x="108" y="0"/>
                  </a:moveTo>
                  <a:lnTo>
                    <a:pt x="1" y="308"/>
                  </a:lnTo>
                  <a:cubicBezTo>
                    <a:pt x="15" y="308"/>
                    <a:pt x="27" y="321"/>
                    <a:pt x="41" y="321"/>
                  </a:cubicBezTo>
                  <a:lnTo>
                    <a:pt x="148" y="14"/>
                  </a:lnTo>
                  <a:cubicBezTo>
                    <a:pt x="148" y="14"/>
                    <a:pt x="134" y="14"/>
                    <a:pt x="122" y="0"/>
                  </a:cubicBezTo>
                  <a:close/>
                </a:path>
              </a:pathLst>
            </a:custGeom>
            <a:solidFill>
              <a:srgbClr val="458D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5667937" y="2144530"/>
              <a:ext cx="8402" cy="17604"/>
            </a:xfrm>
            <a:custGeom>
              <a:avLst/>
              <a:gdLst/>
              <a:ahLst/>
              <a:cxnLst/>
              <a:rect l="l" t="t" r="r" b="b"/>
              <a:pathLst>
                <a:path w="147" h="308" extrusionOk="0">
                  <a:moveTo>
                    <a:pt x="107" y="0"/>
                  </a:moveTo>
                  <a:lnTo>
                    <a:pt x="0" y="307"/>
                  </a:lnTo>
                  <a:lnTo>
                    <a:pt x="40" y="307"/>
                  </a:lnTo>
                  <a:lnTo>
                    <a:pt x="147" y="27"/>
                  </a:lnTo>
                  <a:cubicBezTo>
                    <a:pt x="134" y="13"/>
                    <a:pt x="120" y="0"/>
                    <a:pt x="107" y="0"/>
                  </a:cubicBezTo>
                  <a:close/>
                </a:path>
              </a:pathLst>
            </a:custGeom>
            <a:solidFill>
              <a:srgbClr val="45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5670166" y="2146016"/>
              <a:ext cx="7716" cy="16118"/>
            </a:xfrm>
            <a:custGeom>
              <a:avLst/>
              <a:gdLst/>
              <a:ahLst/>
              <a:cxnLst/>
              <a:rect l="l" t="t" r="r" b="b"/>
              <a:pathLst>
                <a:path w="135" h="282" extrusionOk="0">
                  <a:moveTo>
                    <a:pt x="108" y="1"/>
                  </a:moveTo>
                  <a:lnTo>
                    <a:pt x="1" y="281"/>
                  </a:lnTo>
                  <a:lnTo>
                    <a:pt x="42" y="281"/>
                  </a:lnTo>
                  <a:lnTo>
                    <a:pt x="135" y="28"/>
                  </a:lnTo>
                  <a:cubicBezTo>
                    <a:pt x="122" y="14"/>
                    <a:pt x="122" y="1"/>
                    <a:pt x="108" y="1"/>
                  </a:cubicBezTo>
                  <a:close/>
                </a:path>
              </a:pathLst>
            </a:custGeom>
            <a:solidFill>
              <a:srgbClr val="448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5672510" y="2147559"/>
              <a:ext cx="6916" cy="14575"/>
            </a:xfrm>
            <a:custGeom>
              <a:avLst/>
              <a:gdLst/>
              <a:ahLst/>
              <a:cxnLst/>
              <a:rect l="l" t="t" r="r" b="b"/>
              <a:pathLst>
                <a:path w="121" h="255" extrusionOk="0">
                  <a:moveTo>
                    <a:pt x="94" y="1"/>
                  </a:moveTo>
                  <a:lnTo>
                    <a:pt x="1" y="254"/>
                  </a:lnTo>
                  <a:cubicBezTo>
                    <a:pt x="27" y="241"/>
                    <a:pt x="40" y="241"/>
                    <a:pt x="54" y="227"/>
                  </a:cubicBezTo>
                  <a:lnTo>
                    <a:pt x="120" y="40"/>
                  </a:lnTo>
                  <a:cubicBezTo>
                    <a:pt x="108" y="27"/>
                    <a:pt x="108" y="13"/>
                    <a:pt x="94" y="1"/>
                  </a:cubicBezTo>
                  <a:close/>
                </a:path>
              </a:pathLst>
            </a:custGeom>
            <a:solidFill>
              <a:srgbClr val="438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4"/>
            <p:cNvSpPr/>
            <p:nvPr/>
          </p:nvSpPr>
          <p:spPr>
            <a:xfrm>
              <a:off x="5675596" y="2149846"/>
              <a:ext cx="4630" cy="10745"/>
            </a:xfrm>
            <a:custGeom>
              <a:avLst/>
              <a:gdLst/>
              <a:ahLst/>
              <a:cxnLst/>
              <a:rect l="l" t="t" r="r" b="b"/>
              <a:pathLst>
                <a:path w="81" h="188" extrusionOk="0">
                  <a:moveTo>
                    <a:pt x="66" y="0"/>
                  </a:moveTo>
                  <a:lnTo>
                    <a:pt x="0" y="187"/>
                  </a:lnTo>
                  <a:cubicBezTo>
                    <a:pt x="54" y="148"/>
                    <a:pt x="80" y="68"/>
                    <a:pt x="66" y="0"/>
                  </a:cubicBezTo>
                  <a:close/>
                </a:path>
              </a:pathLst>
            </a:custGeom>
            <a:solidFill>
              <a:srgbClr val="438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4"/>
            <p:cNvSpPr/>
            <p:nvPr/>
          </p:nvSpPr>
          <p:spPr>
            <a:xfrm>
              <a:off x="5690056" y="2120068"/>
              <a:ext cx="1600" cy="4630"/>
            </a:xfrm>
            <a:custGeom>
              <a:avLst/>
              <a:gdLst/>
              <a:ahLst/>
              <a:cxnLst/>
              <a:rect l="l" t="t" r="r" b="b"/>
              <a:pathLst>
                <a:path w="28" h="81" extrusionOk="0">
                  <a:moveTo>
                    <a:pt x="27" y="0"/>
                  </a:moveTo>
                  <a:lnTo>
                    <a:pt x="27" y="0"/>
                  </a:lnTo>
                  <a:cubicBezTo>
                    <a:pt x="15" y="0"/>
                    <a:pt x="1" y="13"/>
                    <a:pt x="1" y="40"/>
                  </a:cubicBezTo>
                  <a:lnTo>
                    <a:pt x="1" y="80"/>
                  </a:lnTo>
                  <a:lnTo>
                    <a:pt x="27" y="0"/>
                  </a:lnTo>
                  <a:close/>
                </a:path>
              </a:pathLst>
            </a:custGeom>
            <a:solidFill>
              <a:srgbClr val="438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4"/>
            <p:cNvSpPr/>
            <p:nvPr/>
          </p:nvSpPr>
          <p:spPr>
            <a:xfrm>
              <a:off x="5690056" y="2119268"/>
              <a:ext cx="3944" cy="9202"/>
            </a:xfrm>
            <a:custGeom>
              <a:avLst/>
              <a:gdLst/>
              <a:ahLst/>
              <a:cxnLst/>
              <a:rect l="l" t="t" r="r" b="b"/>
              <a:pathLst>
                <a:path w="69" h="161" extrusionOk="0">
                  <a:moveTo>
                    <a:pt x="54" y="0"/>
                  </a:moveTo>
                  <a:cubicBezTo>
                    <a:pt x="41" y="0"/>
                    <a:pt x="41" y="14"/>
                    <a:pt x="27" y="14"/>
                  </a:cubicBezTo>
                  <a:lnTo>
                    <a:pt x="1" y="94"/>
                  </a:lnTo>
                  <a:cubicBezTo>
                    <a:pt x="15" y="107"/>
                    <a:pt x="15" y="134"/>
                    <a:pt x="27" y="161"/>
                  </a:cubicBezTo>
                  <a:lnTo>
                    <a:pt x="68" y="14"/>
                  </a:lnTo>
                  <a:lnTo>
                    <a:pt x="54" y="0"/>
                  </a:lnTo>
                  <a:close/>
                </a:path>
              </a:pathLst>
            </a:custGeom>
            <a:solidFill>
              <a:srgbClr val="428B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4"/>
            <p:cNvSpPr/>
            <p:nvPr/>
          </p:nvSpPr>
          <p:spPr>
            <a:xfrm>
              <a:off x="5691600" y="2120068"/>
              <a:ext cx="4630" cy="10745"/>
            </a:xfrm>
            <a:custGeom>
              <a:avLst/>
              <a:gdLst/>
              <a:ahLst/>
              <a:cxnLst/>
              <a:rect l="l" t="t" r="r" b="b"/>
              <a:pathLst>
                <a:path w="81" h="188" extrusionOk="0">
                  <a:moveTo>
                    <a:pt x="41" y="0"/>
                  </a:moveTo>
                  <a:lnTo>
                    <a:pt x="0" y="147"/>
                  </a:lnTo>
                  <a:cubicBezTo>
                    <a:pt x="0" y="161"/>
                    <a:pt x="14" y="173"/>
                    <a:pt x="14" y="187"/>
                  </a:cubicBezTo>
                  <a:lnTo>
                    <a:pt x="81" y="13"/>
                  </a:lnTo>
                  <a:cubicBezTo>
                    <a:pt x="68" y="13"/>
                    <a:pt x="54" y="0"/>
                    <a:pt x="41" y="0"/>
                  </a:cubicBezTo>
                  <a:close/>
                </a:path>
              </a:pathLst>
            </a:custGeom>
            <a:solidFill>
              <a:srgbClr val="418B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4"/>
            <p:cNvSpPr/>
            <p:nvPr/>
          </p:nvSpPr>
          <p:spPr>
            <a:xfrm>
              <a:off x="5692400" y="2120754"/>
              <a:ext cx="5373" cy="12288"/>
            </a:xfrm>
            <a:custGeom>
              <a:avLst/>
              <a:gdLst/>
              <a:ahLst/>
              <a:cxnLst/>
              <a:rect l="l" t="t" r="r" b="b"/>
              <a:pathLst>
                <a:path w="94" h="215" extrusionOk="0">
                  <a:moveTo>
                    <a:pt x="67" y="1"/>
                  </a:moveTo>
                  <a:lnTo>
                    <a:pt x="0" y="175"/>
                  </a:lnTo>
                  <a:cubicBezTo>
                    <a:pt x="13" y="188"/>
                    <a:pt x="27" y="202"/>
                    <a:pt x="27" y="215"/>
                  </a:cubicBezTo>
                  <a:lnTo>
                    <a:pt x="93" y="28"/>
                  </a:lnTo>
                  <a:cubicBezTo>
                    <a:pt x="93" y="15"/>
                    <a:pt x="81" y="15"/>
                    <a:pt x="67" y="1"/>
                  </a:cubicBezTo>
                  <a:close/>
                </a:path>
              </a:pathLst>
            </a:custGeom>
            <a:solidFill>
              <a:srgbClr val="41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5693943" y="2122297"/>
              <a:ext cx="6173" cy="13088"/>
            </a:xfrm>
            <a:custGeom>
              <a:avLst/>
              <a:gdLst/>
              <a:ahLst/>
              <a:cxnLst/>
              <a:rect l="l" t="t" r="r" b="b"/>
              <a:pathLst>
                <a:path w="108" h="229" extrusionOk="0">
                  <a:moveTo>
                    <a:pt x="66" y="1"/>
                  </a:moveTo>
                  <a:lnTo>
                    <a:pt x="0" y="188"/>
                  </a:lnTo>
                  <a:cubicBezTo>
                    <a:pt x="13" y="202"/>
                    <a:pt x="27" y="215"/>
                    <a:pt x="27" y="229"/>
                  </a:cubicBezTo>
                  <a:lnTo>
                    <a:pt x="107" y="15"/>
                  </a:lnTo>
                  <a:cubicBezTo>
                    <a:pt x="93" y="1"/>
                    <a:pt x="80" y="1"/>
                    <a:pt x="66" y="1"/>
                  </a:cubicBezTo>
                  <a:close/>
                </a:path>
              </a:pathLst>
            </a:custGeom>
            <a:solidFill>
              <a:srgbClr val="40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5695429" y="2123097"/>
              <a:ext cx="6916" cy="13832"/>
            </a:xfrm>
            <a:custGeom>
              <a:avLst/>
              <a:gdLst/>
              <a:ahLst/>
              <a:cxnLst/>
              <a:rect l="l" t="t" r="r" b="b"/>
              <a:pathLst>
                <a:path w="121" h="242" extrusionOk="0">
                  <a:moveTo>
                    <a:pt x="81" y="1"/>
                  </a:moveTo>
                  <a:lnTo>
                    <a:pt x="1" y="215"/>
                  </a:lnTo>
                  <a:cubicBezTo>
                    <a:pt x="14" y="227"/>
                    <a:pt x="28" y="227"/>
                    <a:pt x="40" y="241"/>
                  </a:cubicBezTo>
                  <a:lnTo>
                    <a:pt x="121" y="13"/>
                  </a:lnTo>
                  <a:cubicBezTo>
                    <a:pt x="108" y="1"/>
                    <a:pt x="94" y="1"/>
                    <a:pt x="81" y="1"/>
                  </a:cubicBezTo>
                  <a:close/>
                </a:path>
              </a:pathLst>
            </a:custGeom>
            <a:solidFill>
              <a:srgbClr val="3F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5697715" y="2123840"/>
              <a:ext cx="6973" cy="14632"/>
            </a:xfrm>
            <a:custGeom>
              <a:avLst/>
              <a:gdLst/>
              <a:ahLst/>
              <a:cxnLst/>
              <a:rect l="l" t="t" r="r" b="b"/>
              <a:pathLst>
                <a:path w="122" h="256" extrusionOk="0">
                  <a:moveTo>
                    <a:pt x="81" y="0"/>
                  </a:moveTo>
                  <a:lnTo>
                    <a:pt x="0" y="228"/>
                  </a:lnTo>
                  <a:cubicBezTo>
                    <a:pt x="14" y="228"/>
                    <a:pt x="14" y="241"/>
                    <a:pt x="27" y="255"/>
                  </a:cubicBezTo>
                  <a:lnTo>
                    <a:pt x="121" y="0"/>
                  </a:lnTo>
                  <a:close/>
                </a:path>
              </a:pathLst>
            </a:custGeom>
            <a:solidFill>
              <a:srgbClr val="3F8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5699258" y="2123840"/>
              <a:ext cx="7659" cy="15318"/>
            </a:xfrm>
            <a:custGeom>
              <a:avLst/>
              <a:gdLst/>
              <a:ahLst/>
              <a:cxnLst/>
              <a:rect l="l" t="t" r="r" b="b"/>
              <a:pathLst>
                <a:path w="134" h="268" extrusionOk="0">
                  <a:moveTo>
                    <a:pt x="94" y="0"/>
                  </a:moveTo>
                  <a:lnTo>
                    <a:pt x="0" y="255"/>
                  </a:lnTo>
                  <a:cubicBezTo>
                    <a:pt x="14" y="255"/>
                    <a:pt x="27" y="268"/>
                    <a:pt x="41" y="268"/>
                  </a:cubicBezTo>
                  <a:lnTo>
                    <a:pt x="134" y="0"/>
                  </a:lnTo>
                  <a:close/>
                </a:path>
              </a:pathLst>
            </a:custGeom>
            <a:solidFill>
              <a:srgbClr val="3E8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5701545" y="2123840"/>
              <a:ext cx="7716" cy="16118"/>
            </a:xfrm>
            <a:custGeom>
              <a:avLst/>
              <a:gdLst/>
              <a:ahLst/>
              <a:cxnLst/>
              <a:rect l="l" t="t" r="r" b="b"/>
              <a:pathLst>
                <a:path w="135" h="282" extrusionOk="0">
                  <a:moveTo>
                    <a:pt x="94" y="0"/>
                  </a:moveTo>
                  <a:lnTo>
                    <a:pt x="1" y="268"/>
                  </a:lnTo>
                  <a:cubicBezTo>
                    <a:pt x="14" y="268"/>
                    <a:pt x="14" y="282"/>
                    <a:pt x="28" y="282"/>
                  </a:cubicBezTo>
                  <a:lnTo>
                    <a:pt x="135" y="0"/>
                  </a:lnTo>
                  <a:close/>
                </a:path>
              </a:pathLst>
            </a:custGeom>
            <a:solidFill>
              <a:srgbClr val="3E8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5703088" y="2123840"/>
              <a:ext cx="8459" cy="16861"/>
            </a:xfrm>
            <a:custGeom>
              <a:avLst/>
              <a:gdLst/>
              <a:ahLst/>
              <a:cxnLst/>
              <a:rect l="l" t="t" r="r" b="b"/>
              <a:pathLst>
                <a:path w="148" h="295" extrusionOk="0">
                  <a:moveTo>
                    <a:pt x="108" y="0"/>
                  </a:moveTo>
                  <a:lnTo>
                    <a:pt x="1" y="282"/>
                  </a:lnTo>
                  <a:cubicBezTo>
                    <a:pt x="13" y="282"/>
                    <a:pt x="27" y="295"/>
                    <a:pt x="40" y="295"/>
                  </a:cubicBezTo>
                  <a:lnTo>
                    <a:pt x="147" y="0"/>
                  </a:lnTo>
                  <a:close/>
                </a:path>
              </a:pathLst>
            </a:custGeom>
            <a:solidFill>
              <a:srgbClr val="3E8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5705374" y="2123840"/>
              <a:ext cx="7659" cy="16861"/>
            </a:xfrm>
            <a:custGeom>
              <a:avLst/>
              <a:gdLst/>
              <a:ahLst/>
              <a:cxnLst/>
              <a:rect l="l" t="t" r="r" b="b"/>
              <a:pathLst>
                <a:path w="134" h="295" extrusionOk="0">
                  <a:moveTo>
                    <a:pt x="107" y="0"/>
                  </a:moveTo>
                  <a:lnTo>
                    <a:pt x="0" y="295"/>
                  </a:lnTo>
                  <a:lnTo>
                    <a:pt x="41" y="295"/>
                  </a:lnTo>
                  <a:lnTo>
                    <a:pt x="134" y="14"/>
                  </a:lnTo>
                  <a:cubicBezTo>
                    <a:pt x="121" y="14"/>
                    <a:pt x="107" y="14"/>
                    <a:pt x="107" y="0"/>
                  </a:cubicBezTo>
                  <a:close/>
                </a:path>
              </a:pathLst>
            </a:custGeom>
            <a:solidFill>
              <a:srgbClr val="3D87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5707660" y="2124640"/>
              <a:ext cx="7716" cy="16061"/>
            </a:xfrm>
            <a:custGeom>
              <a:avLst/>
              <a:gdLst/>
              <a:ahLst/>
              <a:cxnLst/>
              <a:rect l="l" t="t" r="r" b="b"/>
              <a:pathLst>
                <a:path w="135" h="281" extrusionOk="0">
                  <a:moveTo>
                    <a:pt x="94" y="0"/>
                  </a:moveTo>
                  <a:lnTo>
                    <a:pt x="1" y="281"/>
                  </a:lnTo>
                  <a:lnTo>
                    <a:pt x="40" y="281"/>
                  </a:lnTo>
                  <a:lnTo>
                    <a:pt x="135" y="13"/>
                  </a:lnTo>
                  <a:cubicBezTo>
                    <a:pt x="121" y="13"/>
                    <a:pt x="121" y="0"/>
                    <a:pt x="108" y="0"/>
                  </a:cubicBezTo>
                  <a:close/>
                </a:path>
              </a:pathLst>
            </a:custGeom>
            <a:solidFill>
              <a:srgbClr val="3D87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5709946" y="2125383"/>
              <a:ext cx="6973" cy="15318"/>
            </a:xfrm>
            <a:custGeom>
              <a:avLst/>
              <a:gdLst/>
              <a:ahLst/>
              <a:cxnLst/>
              <a:rect l="l" t="t" r="r" b="b"/>
              <a:pathLst>
                <a:path w="122" h="268" extrusionOk="0">
                  <a:moveTo>
                    <a:pt x="95" y="0"/>
                  </a:moveTo>
                  <a:lnTo>
                    <a:pt x="0" y="268"/>
                  </a:lnTo>
                  <a:lnTo>
                    <a:pt x="41" y="268"/>
                  </a:lnTo>
                  <a:lnTo>
                    <a:pt x="121" y="27"/>
                  </a:lnTo>
                  <a:cubicBezTo>
                    <a:pt x="121" y="14"/>
                    <a:pt x="107" y="14"/>
                    <a:pt x="95" y="0"/>
                  </a:cubicBezTo>
                  <a:close/>
                </a:path>
              </a:pathLst>
            </a:custGeom>
            <a:solidFill>
              <a:srgbClr val="3C87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5712290" y="2126869"/>
              <a:ext cx="6173" cy="13832"/>
            </a:xfrm>
            <a:custGeom>
              <a:avLst/>
              <a:gdLst/>
              <a:ahLst/>
              <a:cxnLst/>
              <a:rect l="l" t="t" r="r" b="b"/>
              <a:pathLst>
                <a:path w="108" h="242" extrusionOk="0">
                  <a:moveTo>
                    <a:pt x="80" y="1"/>
                  </a:moveTo>
                  <a:lnTo>
                    <a:pt x="0" y="242"/>
                  </a:lnTo>
                  <a:cubicBezTo>
                    <a:pt x="13" y="229"/>
                    <a:pt x="27" y="229"/>
                    <a:pt x="54" y="215"/>
                  </a:cubicBezTo>
                  <a:lnTo>
                    <a:pt x="107" y="42"/>
                  </a:lnTo>
                  <a:cubicBezTo>
                    <a:pt x="107" y="28"/>
                    <a:pt x="93" y="15"/>
                    <a:pt x="80" y="1"/>
                  </a:cubicBezTo>
                  <a:close/>
                </a:path>
              </a:pathLst>
            </a:custGeom>
            <a:solidFill>
              <a:srgbClr val="3B87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5715319" y="2129213"/>
              <a:ext cx="4630" cy="9945"/>
            </a:xfrm>
            <a:custGeom>
              <a:avLst/>
              <a:gdLst/>
              <a:ahLst/>
              <a:cxnLst/>
              <a:rect l="l" t="t" r="r" b="b"/>
              <a:pathLst>
                <a:path w="81" h="174" extrusionOk="0">
                  <a:moveTo>
                    <a:pt x="54" y="1"/>
                  </a:moveTo>
                  <a:lnTo>
                    <a:pt x="1" y="174"/>
                  </a:lnTo>
                  <a:cubicBezTo>
                    <a:pt x="27" y="161"/>
                    <a:pt x="40" y="147"/>
                    <a:pt x="54" y="134"/>
                  </a:cubicBezTo>
                  <a:lnTo>
                    <a:pt x="67" y="67"/>
                  </a:lnTo>
                  <a:cubicBezTo>
                    <a:pt x="81" y="54"/>
                    <a:pt x="67" y="27"/>
                    <a:pt x="54" y="1"/>
                  </a:cubicBezTo>
                  <a:close/>
                </a:path>
              </a:pathLst>
            </a:custGeom>
            <a:solidFill>
              <a:srgbClr val="3B86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5718405" y="2132985"/>
              <a:ext cx="743" cy="3944"/>
            </a:xfrm>
            <a:custGeom>
              <a:avLst/>
              <a:gdLst/>
              <a:ahLst/>
              <a:cxnLst/>
              <a:rect l="l" t="t" r="r" b="b"/>
              <a:pathLst>
                <a:path w="13" h="69" extrusionOk="0">
                  <a:moveTo>
                    <a:pt x="13" y="1"/>
                  </a:moveTo>
                  <a:lnTo>
                    <a:pt x="0" y="68"/>
                  </a:lnTo>
                  <a:cubicBezTo>
                    <a:pt x="13" y="54"/>
                    <a:pt x="13" y="28"/>
                    <a:pt x="13" y="1"/>
                  </a:cubicBezTo>
                  <a:close/>
                </a:path>
              </a:pathLst>
            </a:custGeom>
            <a:solidFill>
              <a:srgbClr val="3A86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6079225" y="1331786"/>
              <a:ext cx="77274" cy="361734"/>
            </a:xfrm>
            <a:custGeom>
              <a:avLst/>
              <a:gdLst/>
              <a:ahLst/>
              <a:cxnLst/>
              <a:rect l="l" t="t" r="r" b="b"/>
              <a:pathLst>
                <a:path w="1352" h="6329" extrusionOk="0">
                  <a:moveTo>
                    <a:pt x="509" y="1"/>
                  </a:moveTo>
                  <a:cubicBezTo>
                    <a:pt x="495" y="1"/>
                    <a:pt x="495" y="14"/>
                    <a:pt x="495" y="14"/>
                  </a:cubicBezTo>
                  <a:cubicBezTo>
                    <a:pt x="188" y="1138"/>
                    <a:pt x="1" y="2181"/>
                    <a:pt x="81" y="3371"/>
                  </a:cubicBezTo>
                  <a:cubicBezTo>
                    <a:pt x="147" y="4348"/>
                    <a:pt x="388" y="5619"/>
                    <a:pt x="1137" y="6301"/>
                  </a:cubicBezTo>
                  <a:cubicBezTo>
                    <a:pt x="1164" y="6314"/>
                    <a:pt x="1191" y="6328"/>
                    <a:pt x="1217" y="6328"/>
                  </a:cubicBezTo>
                  <a:cubicBezTo>
                    <a:pt x="1285" y="6328"/>
                    <a:pt x="1351" y="6275"/>
                    <a:pt x="1312" y="6207"/>
                  </a:cubicBezTo>
                  <a:cubicBezTo>
                    <a:pt x="896" y="5191"/>
                    <a:pt x="536" y="4308"/>
                    <a:pt x="429" y="3211"/>
                  </a:cubicBezTo>
                  <a:cubicBezTo>
                    <a:pt x="322" y="2194"/>
                    <a:pt x="335" y="1031"/>
                    <a:pt x="522" y="27"/>
                  </a:cubicBezTo>
                  <a:cubicBezTo>
                    <a:pt x="522" y="14"/>
                    <a:pt x="509" y="1"/>
                    <a:pt x="509" y="1"/>
                  </a:cubicBezTo>
                  <a:close/>
                </a:path>
              </a:pathLst>
            </a:custGeom>
            <a:solidFill>
              <a:srgbClr val="77AF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6108317" y="1333329"/>
              <a:ext cx="84875" cy="353275"/>
            </a:xfrm>
            <a:custGeom>
              <a:avLst/>
              <a:gdLst/>
              <a:ahLst/>
              <a:cxnLst/>
              <a:rect l="l" t="t" r="r" b="b"/>
              <a:pathLst>
                <a:path w="1485" h="6181" extrusionOk="0">
                  <a:moveTo>
                    <a:pt x="334" y="0"/>
                  </a:moveTo>
                  <a:cubicBezTo>
                    <a:pt x="321" y="0"/>
                    <a:pt x="307" y="0"/>
                    <a:pt x="307" y="14"/>
                  </a:cubicBezTo>
                  <a:cubicBezTo>
                    <a:pt x="0" y="910"/>
                    <a:pt x="227" y="2074"/>
                    <a:pt x="375" y="2984"/>
                  </a:cubicBezTo>
                  <a:cubicBezTo>
                    <a:pt x="535" y="4054"/>
                    <a:pt x="842" y="5151"/>
                    <a:pt x="1324" y="6141"/>
                  </a:cubicBezTo>
                  <a:cubicBezTo>
                    <a:pt x="1324" y="6167"/>
                    <a:pt x="1350" y="6180"/>
                    <a:pt x="1377" y="6180"/>
                  </a:cubicBezTo>
                  <a:cubicBezTo>
                    <a:pt x="1431" y="6180"/>
                    <a:pt x="1484" y="6141"/>
                    <a:pt x="1458" y="6073"/>
                  </a:cubicBezTo>
                  <a:cubicBezTo>
                    <a:pt x="1110" y="5097"/>
                    <a:pt x="829" y="4107"/>
                    <a:pt x="682" y="3077"/>
                  </a:cubicBezTo>
                  <a:cubicBezTo>
                    <a:pt x="615" y="2556"/>
                    <a:pt x="575" y="2034"/>
                    <a:pt x="535" y="1498"/>
                  </a:cubicBezTo>
                  <a:cubicBezTo>
                    <a:pt x="508" y="1017"/>
                    <a:pt x="521" y="496"/>
                    <a:pt x="361" y="14"/>
                  </a:cubicBezTo>
                  <a:cubicBezTo>
                    <a:pt x="361" y="0"/>
                    <a:pt x="348" y="0"/>
                    <a:pt x="334" y="0"/>
                  </a:cubicBezTo>
                  <a:close/>
                </a:path>
              </a:pathLst>
            </a:custGeom>
            <a:solidFill>
              <a:srgbClr val="77AF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6148039" y="1361621"/>
              <a:ext cx="95620" cy="308123"/>
            </a:xfrm>
            <a:custGeom>
              <a:avLst/>
              <a:gdLst/>
              <a:ahLst/>
              <a:cxnLst/>
              <a:rect l="l" t="t" r="r" b="b"/>
              <a:pathLst>
                <a:path w="1673" h="5391" extrusionOk="0">
                  <a:moveTo>
                    <a:pt x="81" y="1"/>
                  </a:moveTo>
                  <a:cubicBezTo>
                    <a:pt x="67" y="1"/>
                    <a:pt x="54" y="28"/>
                    <a:pt x="40" y="40"/>
                  </a:cubicBezTo>
                  <a:cubicBezTo>
                    <a:pt x="1" y="388"/>
                    <a:pt x="161" y="709"/>
                    <a:pt x="295" y="1017"/>
                  </a:cubicBezTo>
                  <a:cubicBezTo>
                    <a:pt x="468" y="1458"/>
                    <a:pt x="589" y="1940"/>
                    <a:pt x="723" y="2395"/>
                  </a:cubicBezTo>
                  <a:cubicBezTo>
                    <a:pt x="990" y="3358"/>
                    <a:pt x="1178" y="4335"/>
                    <a:pt x="1418" y="5298"/>
                  </a:cubicBezTo>
                  <a:cubicBezTo>
                    <a:pt x="1431" y="5364"/>
                    <a:pt x="1485" y="5391"/>
                    <a:pt x="1538" y="5391"/>
                  </a:cubicBezTo>
                  <a:cubicBezTo>
                    <a:pt x="1606" y="5391"/>
                    <a:pt x="1672" y="5351"/>
                    <a:pt x="1672" y="5271"/>
                  </a:cubicBezTo>
                  <a:cubicBezTo>
                    <a:pt x="1659" y="4321"/>
                    <a:pt x="1351" y="3384"/>
                    <a:pt x="1071" y="2489"/>
                  </a:cubicBezTo>
                  <a:cubicBezTo>
                    <a:pt x="789" y="1646"/>
                    <a:pt x="468" y="843"/>
                    <a:pt x="108" y="28"/>
                  </a:cubicBezTo>
                  <a:cubicBezTo>
                    <a:pt x="108" y="14"/>
                    <a:pt x="94" y="1"/>
                    <a:pt x="81" y="1"/>
                  </a:cubicBezTo>
                  <a:close/>
                </a:path>
              </a:pathLst>
            </a:custGeom>
            <a:solidFill>
              <a:srgbClr val="77AF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6247432" y="1428092"/>
              <a:ext cx="253082" cy="248567"/>
            </a:xfrm>
            <a:custGeom>
              <a:avLst/>
              <a:gdLst/>
              <a:ahLst/>
              <a:cxnLst/>
              <a:rect l="l" t="t" r="r" b="b"/>
              <a:pathLst>
                <a:path w="4428" h="4349" extrusionOk="0">
                  <a:moveTo>
                    <a:pt x="4374" y="1"/>
                  </a:moveTo>
                  <a:cubicBezTo>
                    <a:pt x="2408" y="336"/>
                    <a:pt x="402" y="2302"/>
                    <a:pt x="1" y="4255"/>
                  </a:cubicBezTo>
                  <a:cubicBezTo>
                    <a:pt x="1" y="4308"/>
                    <a:pt x="40" y="4349"/>
                    <a:pt x="81" y="4349"/>
                  </a:cubicBezTo>
                  <a:cubicBezTo>
                    <a:pt x="94" y="4349"/>
                    <a:pt x="120" y="4335"/>
                    <a:pt x="134" y="4308"/>
                  </a:cubicBezTo>
                  <a:cubicBezTo>
                    <a:pt x="616" y="3412"/>
                    <a:pt x="1057" y="2556"/>
                    <a:pt x="1766" y="1807"/>
                  </a:cubicBezTo>
                  <a:cubicBezTo>
                    <a:pt x="2528" y="1018"/>
                    <a:pt x="3464" y="590"/>
                    <a:pt x="4401" y="54"/>
                  </a:cubicBezTo>
                  <a:cubicBezTo>
                    <a:pt x="4428" y="42"/>
                    <a:pt x="4401" y="1"/>
                    <a:pt x="4374" y="1"/>
                  </a:cubicBezTo>
                  <a:close/>
                </a:path>
              </a:pathLst>
            </a:custGeom>
            <a:solidFill>
              <a:srgbClr val="77AF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6311674" y="1431979"/>
              <a:ext cx="220961" cy="231649"/>
            </a:xfrm>
            <a:custGeom>
              <a:avLst/>
              <a:gdLst/>
              <a:ahLst/>
              <a:cxnLst/>
              <a:rect l="l" t="t" r="r" b="b"/>
              <a:pathLst>
                <a:path w="3866" h="4053" extrusionOk="0">
                  <a:moveTo>
                    <a:pt x="3839" y="0"/>
                  </a:moveTo>
                  <a:cubicBezTo>
                    <a:pt x="3826" y="0"/>
                    <a:pt x="3826" y="0"/>
                    <a:pt x="3826" y="13"/>
                  </a:cubicBezTo>
                  <a:cubicBezTo>
                    <a:pt x="3036" y="361"/>
                    <a:pt x="2354" y="1057"/>
                    <a:pt x="1752" y="1672"/>
                  </a:cubicBezTo>
                  <a:cubicBezTo>
                    <a:pt x="1083" y="2355"/>
                    <a:pt x="495" y="3090"/>
                    <a:pt x="27" y="3919"/>
                  </a:cubicBezTo>
                  <a:cubicBezTo>
                    <a:pt x="0" y="3987"/>
                    <a:pt x="54" y="4053"/>
                    <a:pt x="107" y="4053"/>
                  </a:cubicBezTo>
                  <a:cubicBezTo>
                    <a:pt x="134" y="4053"/>
                    <a:pt x="147" y="4053"/>
                    <a:pt x="161" y="4026"/>
                  </a:cubicBezTo>
                  <a:cubicBezTo>
                    <a:pt x="696" y="3344"/>
                    <a:pt x="1270" y="2662"/>
                    <a:pt x="1859" y="2020"/>
                  </a:cubicBezTo>
                  <a:cubicBezTo>
                    <a:pt x="2488" y="1338"/>
                    <a:pt x="3264" y="762"/>
                    <a:pt x="3852" y="54"/>
                  </a:cubicBezTo>
                  <a:cubicBezTo>
                    <a:pt x="3865" y="27"/>
                    <a:pt x="3852" y="0"/>
                    <a:pt x="3839" y="0"/>
                  </a:cubicBezTo>
                  <a:close/>
                </a:path>
              </a:pathLst>
            </a:custGeom>
            <a:solidFill>
              <a:srgbClr val="77AF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6315446" y="1443410"/>
              <a:ext cx="230963" cy="283717"/>
            </a:xfrm>
            <a:custGeom>
              <a:avLst/>
              <a:gdLst/>
              <a:ahLst/>
              <a:cxnLst/>
              <a:rect l="l" t="t" r="r" b="b"/>
              <a:pathLst>
                <a:path w="4041" h="4964" extrusionOk="0">
                  <a:moveTo>
                    <a:pt x="4013" y="1"/>
                  </a:moveTo>
                  <a:cubicBezTo>
                    <a:pt x="4001" y="1"/>
                    <a:pt x="3987" y="14"/>
                    <a:pt x="3987" y="14"/>
                  </a:cubicBezTo>
                  <a:cubicBezTo>
                    <a:pt x="3519" y="951"/>
                    <a:pt x="3077" y="1873"/>
                    <a:pt x="2435" y="2703"/>
                  </a:cubicBezTo>
                  <a:cubicBezTo>
                    <a:pt x="1753" y="3532"/>
                    <a:pt x="924" y="4120"/>
                    <a:pt x="81" y="4776"/>
                  </a:cubicBezTo>
                  <a:cubicBezTo>
                    <a:pt x="0" y="4830"/>
                    <a:pt x="68" y="4964"/>
                    <a:pt x="148" y="4964"/>
                  </a:cubicBezTo>
                  <a:cubicBezTo>
                    <a:pt x="161" y="4964"/>
                    <a:pt x="175" y="4964"/>
                    <a:pt x="188" y="4950"/>
                  </a:cubicBezTo>
                  <a:cubicBezTo>
                    <a:pt x="2087" y="4188"/>
                    <a:pt x="3666" y="2021"/>
                    <a:pt x="4027" y="41"/>
                  </a:cubicBezTo>
                  <a:cubicBezTo>
                    <a:pt x="4040" y="14"/>
                    <a:pt x="4027" y="1"/>
                    <a:pt x="4013" y="1"/>
                  </a:cubicBezTo>
                  <a:close/>
                </a:path>
              </a:pathLst>
            </a:custGeom>
            <a:solidFill>
              <a:srgbClr val="77AF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967617" y="1207703"/>
              <a:ext cx="40523" cy="36351"/>
            </a:xfrm>
            <a:custGeom>
              <a:avLst/>
              <a:gdLst/>
              <a:ahLst/>
              <a:cxnLst/>
              <a:rect l="l" t="t" r="r" b="b"/>
              <a:pathLst>
                <a:path w="709" h="636" extrusionOk="0">
                  <a:moveTo>
                    <a:pt x="399" y="1"/>
                  </a:moveTo>
                  <a:cubicBezTo>
                    <a:pt x="364" y="1"/>
                    <a:pt x="328" y="7"/>
                    <a:pt x="295" y="19"/>
                  </a:cubicBezTo>
                  <a:lnTo>
                    <a:pt x="281" y="19"/>
                  </a:lnTo>
                  <a:cubicBezTo>
                    <a:pt x="295" y="19"/>
                    <a:pt x="295" y="5"/>
                    <a:pt x="295" y="5"/>
                  </a:cubicBezTo>
                  <a:lnTo>
                    <a:pt x="295" y="5"/>
                  </a:lnTo>
                  <a:cubicBezTo>
                    <a:pt x="281" y="19"/>
                    <a:pt x="281" y="19"/>
                    <a:pt x="268" y="19"/>
                  </a:cubicBezTo>
                  <a:lnTo>
                    <a:pt x="227" y="19"/>
                  </a:lnTo>
                  <a:cubicBezTo>
                    <a:pt x="94" y="58"/>
                    <a:pt x="1" y="192"/>
                    <a:pt x="1" y="326"/>
                  </a:cubicBezTo>
                  <a:cubicBezTo>
                    <a:pt x="1" y="447"/>
                    <a:pt x="94" y="607"/>
                    <a:pt x="227" y="620"/>
                  </a:cubicBezTo>
                  <a:cubicBezTo>
                    <a:pt x="273" y="628"/>
                    <a:pt x="320" y="636"/>
                    <a:pt x="366" y="636"/>
                  </a:cubicBezTo>
                  <a:cubicBezTo>
                    <a:pt x="400" y="636"/>
                    <a:pt x="434" y="631"/>
                    <a:pt x="468" y="620"/>
                  </a:cubicBezTo>
                  <a:cubicBezTo>
                    <a:pt x="548" y="580"/>
                    <a:pt x="616" y="554"/>
                    <a:pt x="655" y="473"/>
                  </a:cubicBezTo>
                  <a:cubicBezTo>
                    <a:pt x="696" y="393"/>
                    <a:pt x="709" y="313"/>
                    <a:pt x="682" y="233"/>
                  </a:cubicBezTo>
                  <a:cubicBezTo>
                    <a:pt x="669" y="152"/>
                    <a:pt x="616" y="85"/>
                    <a:pt x="548" y="45"/>
                  </a:cubicBezTo>
                  <a:cubicBezTo>
                    <a:pt x="501" y="14"/>
                    <a:pt x="450" y="1"/>
                    <a:pt x="399" y="1"/>
                  </a:cubicBezTo>
                  <a:close/>
                </a:path>
              </a:pathLst>
            </a:custGeom>
            <a:solidFill>
              <a:srgbClr val="CBF4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4"/>
            <p:cNvSpPr/>
            <p:nvPr/>
          </p:nvSpPr>
          <p:spPr>
            <a:xfrm>
              <a:off x="4885771" y="1214847"/>
              <a:ext cx="41380" cy="33721"/>
            </a:xfrm>
            <a:custGeom>
              <a:avLst/>
              <a:gdLst/>
              <a:ahLst/>
              <a:cxnLst/>
              <a:rect l="l" t="t" r="r" b="b"/>
              <a:pathLst>
                <a:path w="724" h="590" extrusionOk="0">
                  <a:moveTo>
                    <a:pt x="429" y="1"/>
                  </a:moveTo>
                  <a:cubicBezTo>
                    <a:pt x="375" y="13"/>
                    <a:pt x="322" y="1"/>
                    <a:pt x="268" y="27"/>
                  </a:cubicBezTo>
                  <a:cubicBezTo>
                    <a:pt x="68" y="81"/>
                    <a:pt x="1" y="334"/>
                    <a:pt x="148" y="495"/>
                  </a:cubicBezTo>
                  <a:cubicBezTo>
                    <a:pt x="229" y="575"/>
                    <a:pt x="322" y="589"/>
                    <a:pt x="429" y="589"/>
                  </a:cubicBezTo>
                  <a:cubicBezTo>
                    <a:pt x="435" y="590"/>
                    <a:pt x="442" y="590"/>
                    <a:pt x="448" y="590"/>
                  </a:cubicBezTo>
                  <a:cubicBezTo>
                    <a:pt x="600" y="590"/>
                    <a:pt x="723" y="449"/>
                    <a:pt x="723" y="295"/>
                  </a:cubicBezTo>
                  <a:cubicBezTo>
                    <a:pt x="723" y="147"/>
                    <a:pt x="589" y="1"/>
                    <a:pt x="429" y="1"/>
                  </a:cubicBezTo>
                  <a:close/>
                </a:path>
              </a:pathLst>
            </a:custGeom>
            <a:solidFill>
              <a:srgbClr val="CBF4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4822386" y="1232394"/>
              <a:ext cx="29835" cy="22976"/>
            </a:xfrm>
            <a:custGeom>
              <a:avLst/>
              <a:gdLst/>
              <a:ahLst/>
              <a:cxnLst/>
              <a:rect l="l" t="t" r="r" b="b"/>
              <a:pathLst>
                <a:path w="522" h="402" extrusionOk="0">
                  <a:moveTo>
                    <a:pt x="268" y="1"/>
                  </a:moveTo>
                  <a:cubicBezTo>
                    <a:pt x="0" y="1"/>
                    <a:pt x="0" y="402"/>
                    <a:pt x="268" y="402"/>
                  </a:cubicBezTo>
                  <a:cubicBezTo>
                    <a:pt x="521" y="402"/>
                    <a:pt x="521" y="1"/>
                    <a:pt x="268" y="1"/>
                  </a:cubicBezTo>
                  <a:close/>
                </a:path>
              </a:pathLst>
            </a:custGeom>
            <a:solidFill>
              <a:srgbClr val="CBF4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4"/>
            <p:cNvSpPr/>
            <p:nvPr/>
          </p:nvSpPr>
          <p:spPr>
            <a:xfrm>
              <a:off x="4817757" y="1227821"/>
              <a:ext cx="39837" cy="31435"/>
            </a:xfrm>
            <a:custGeom>
              <a:avLst/>
              <a:gdLst/>
              <a:ahLst/>
              <a:cxnLst/>
              <a:rect l="l" t="t" r="r" b="b"/>
              <a:pathLst>
                <a:path w="697" h="550" extrusionOk="0">
                  <a:moveTo>
                    <a:pt x="349" y="0"/>
                  </a:moveTo>
                  <a:cubicBezTo>
                    <a:pt x="1" y="0"/>
                    <a:pt x="1" y="549"/>
                    <a:pt x="349" y="549"/>
                  </a:cubicBezTo>
                  <a:cubicBezTo>
                    <a:pt x="696" y="549"/>
                    <a:pt x="696" y="0"/>
                    <a:pt x="349" y="0"/>
                  </a:cubicBezTo>
                  <a:close/>
                </a:path>
              </a:pathLst>
            </a:custGeom>
            <a:solidFill>
              <a:srgbClr val="CBF4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4"/>
            <p:cNvSpPr/>
            <p:nvPr/>
          </p:nvSpPr>
          <p:spPr>
            <a:xfrm>
              <a:off x="4861309" y="1258399"/>
              <a:ext cx="22290" cy="17661"/>
            </a:xfrm>
            <a:custGeom>
              <a:avLst/>
              <a:gdLst/>
              <a:ahLst/>
              <a:cxnLst/>
              <a:rect l="l" t="t" r="r" b="b"/>
              <a:pathLst>
                <a:path w="390" h="309" extrusionOk="0">
                  <a:moveTo>
                    <a:pt x="202" y="0"/>
                  </a:moveTo>
                  <a:cubicBezTo>
                    <a:pt x="1" y="0"/>
                    <a:pt x="1" y="309"/>
                    <a:pt x="202" y="309"/>
                  </a:cubicBezTo>
                  <a:cubicBezTo>
                    <a:pt x="389" y="309"/>
                    <a:pt x="389" y="0"/>
                    <a:pt x="202" y="0"/>
                  </a:cubicBezTo>
                  <a:close/>
                </a:path>
              </a:pathLst>
            </a:custGeom>
            <a:solidFill>
              <a:srgbClr val="CBF4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4935496" y="1244625"/>
              <a:ext cx="19147" cy="15375"/>
            </a:xfrm>
            <a:custGeom>
              <a:avLst/>
              <a:gdLst/>
              <a:ahLst/>
              <a:cxnLst/>
              <a:rect l="l" t="t" r="r" b="b"/>
              <a:pathLst>
                <a:path w="335" h="269" extrusionOk="0">
                  <a:moveTo>
                    <a:pt x="174" y="1"/>
                  </a:moveTo>
                  <a:cubicBezTo>
                    <a:pt x="1" y="1"/>
                    <a:pt x="1" y="268"/>
                    <a:pt x="174" y="268"/>
                  </a:cubicBezTo>
                  <a:cubicBezTo>
                    <a:pt x="335" y="268"/>
                    <a:pt x="335" y="1"/>
                    <a:pt x="174" y="1"/>
                  </a:cubicBezTo>
                  <a:close/>
                </a:path>
              </a:pathLst>
            </a:custGeom>
            <a:solidFill>
              <a:srgbClr val="CBF4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4762717" y="1254684"/>
              <a:ext cx="45953" cy="31149"/>
            </a:xfrm>
            <a:custGeom>
              <a:avLst/>
              <a:gdLst/>
              <a:ahLst/>
              <a:cxnLst/>
              <a:rect l="l" t="t" r="r" b="b"/>
              <a:pathLst>
                <a:path w="804" h="545" extrusionOk="0">
                  <a:moveTo>
                    <a:pt x="322" y="0"/>
                  </a:moveTo>
                  <a:cubicBezTo>
                    <a:pt x="282" y="0"/>
                    <a:pt x="241" y="8"/>
                    <a:pt x="201" y="26"/>
                  </a:cubicBezTo>
                  <a:cubicBezTo>
                    <a:pt x="27" y="79"/>
                    <a:pt x="1" y="293"/>
                    <a:pt x="147" y="400"/>
                  </a:cubicBezTo>
                  <a:cubicBezTo>
                    <a:pt x="188" y="413"/>
                    <a:pt x="228" y="440"/>
                    <a:pt x="254" y="454"/>
                  </a:cubicBezTo>
                  <a:cubicBezTo>
                    <a:pt x="281" y="467"/>
                    <a:pt x="308" y="481"/>
                    <a:pt x="335" y="481"/>
                  </a:cubicBezTo>
                  <a:lnTo>
                    <a:pt x="349" y="481"/>
                  </a:lnTo>
                  <a:cubicBezTo>
                    <a:pt x="375" y="494"/>
                    <a:pt x="402" y="507"/>
                    <a:pt x="429" y="507"/>
                  </a:cubicBezTo>
                  <a:cubicBezTo>
                    <a:pt x="471" y="531"/>
                    <a:pt x="515" y="545"/>
                    <a:pt x="559" y="545"/>
                  </a:cubicBezTo>
                  <a:cubicBezTo>
                    <a:pt x="613" y="545"/>
                    <a:pt x="665" y="525"/>
                    <a:pt x="709" y="481"/>
                  </a:cubicBezTo>
                  <a:cubicBezTo>
                    <a:pt x="789" y="400"/>
                    <a:pt x="803" y="240"/>
                    <a:pt x="709" y="160"/>
                  </a:cubicBezTo>
                  <a:cubicBezTo>
                    <a:pt x="696" y="146"/>
                    <a:pt x="682" y="133"/>
                    <a:pt x="656" y="119"/>
                  </a:cubicBezTo>
                  <a:cubicBezTo>
                    <a:pt x="656" y="119"/>
                    <a:pt x="656" y="106"/>
                    <a:pt x="643" y="106"/>
                  </a:cubicBezTo>
                  <a:lnTo>
                    <a:pt x="563" y="65"/>
                  </a:lnTo>
                  <a:cubicBezTo>
                    <a:pt x="482" y="30"/>
                    <a:pt x="402" y="0"/>
                    <a:pt x="322" y="0"/>
                  </a:cubicBezTo>
                  <a:close/>
                </a:path>
              </a:pathLst>
            </a:custGeom>
            <a:solidFill>
              <a:srgbClr val="CBF4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4794838" y="1302751"/>
              <a:ext cx="27606" cy="21433"/>
            </a:xfrm>
            <a:custGeom>
              <a:avLst/>
              <a:gdLst/>
              <a:ahLst/>
              <a:cxnLst/>
              <a:rect l="l" t="t" r="r" b="b"/>
              <a:pathLst>
                <a:path w="483" h="375" extrusionOk="0">
                  <a:moveTo>
                    <a:pt x="241" y="0"/>
                  </a:moveTo>
                  <a:cubicBezTo>
                    <a:pt x="1" y="0"/>
                    <a:pt x="1" y="375"/>
                    <a:pt x="241" y="375"/>
                  </a:cubicBezTo>
                  <a:cubicBezTo>
                    <a:pt x="482" y="375"/>
                    <a:pt x="482" y="0"/>
                    <a:pt x="241" y="0"/>
                  </a:cubicBezTo>
                  <a:close/>
                </a:path>
              </a:pathLst>
            </a:custGeom>
            <a:solidFill>
              <a:srgbClr val="CBF4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4682414" y="1284576"/>
              <a:ext cx="37551" cy="30178"/>
            </a:xfrm>
            <a:custGeom>
              <a:avLst/>
              <a:gdLst/>
              <a:ahLst/>
              <a:cxnLst/>
              <a:rect l="l" t="t" r="r" b="b"/>
              <a:pathLst>
                <a:path w="657" h="528" extrusionOk="0">
                  <a:moveTo>
                    <a:pt x="372" y="0"/>
                  </a:moveTo>
                  <a:cubicBezTo>
                    <a:pt x="340" y="0"/>
                    <a:pt x="310" y="7"/>
                    <a:pt x="282" y="24"/>
                  </a:cubicBezTo>
                  <a:cubicBezTo>
                    <a:pt x="268" y="24"/>
                    <a:pt x="255" y="24"/>
                    <a:pt x="255" y="38"/>
                  </a:cubicBezTo>
                  <a:lnTo>
                    <a:pt x="229" y="38"/>
                  </a:lnTo>
                  <a:cubicBezTo>
                    <a:pt x="221" y="37"/>
                    <a:pt x="214" y="36"/>
                    <a:pt x="207" y="36"/>
                  </a:cubicBezTo>
                  <a:cubicBezTo>
                    <a:pt x="121" y="36"/>
                    <a:pt x="40" y="111"/>
                    <a:pt x="27" y="198"/>
                  </a:cubicBezTo>
                  <a:cubicBezTo>
                    <a:pt x="1" y="292"/>
                    <a:pt x="41" y="372"/>
                    <a:pt x="108" y="425"/>
                  </a:cubicBezTo>
                  <a:lnTo>
                    <a:pt x="134" y="452"/>
                  </a:lnTo>
                  <a:cubicBezTo>
                    <a:pt x="175" y="479"/>
                    <a:pt x="215" y="519"/>
                    <a:pt x="268" y="519"/>
                  </a:cubicBezTo>
                  <a:cubicBezTo>
                    <a:pt x="297" y="524"/>
                    <a:pt x="326" y="527"/>
                    <a:pt x="356" y="527"/>
                  </a:cubicBezTo>
                  <a:cubicBezTo>
                    <a:pt x="409" y="527"/>
                    <a:pt x="463" y="518"/>
                    <a:pt x="523" y="493"/>
                  </a:cubicBezTo>
                  <a:cubicBezTo>
                    <a:pt x="589" y="452"/>
                    <a:pt x="657" y="345"/>
                    <a:pt x="643" y="265"/>
                  </a:cubicBezTo>
                  <a:cubicBezTo>
                    <a:pt x="630" y="185"/>
                    <a:pt x="603" y="131"/>
                    <a:pt x="562" y="78"/>
                  </a:cubicBezTo>
                  <a:cubicBezTo>
                    <a:pt x="550" y="65"/>
                    <a:pt x="536" y="51"/>
                    <a:pt x="523" y="51"/>
                  </a:cubicBezTo>
                  <a:cubicBezTo>
                    <a:pt x="509" y="51"/>
                    <a:pt x="509" y="38"/>
                    <a:pt x="509" y="38"/>
                  </a:cubicBezTo>
                  <a:cubicBezTo>
                    <a:pt x="462" y="14"/>
                    <a:pt x="416" y="0"/>
                    <a:pt x="372" y="0"/>
                  </a:cubicBezTo>
                  <a:close/>
                </a:path>
              </a:pathLst>
            </a:custGeom>
            <a:solidFill>
              <a:srgbClr val="CBF4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4706876" y="1255313"/>
              <a:ext cx="29092" cy="23033"/>
            </a:xfrm>
            <a:custGeom>
              <a:avLst/>
              <a:gdLst/>
              <a:ahLst/>
              <a:cxnLst/>
              <a:rect l="l" t="t" r="r" b="b"/>
              <a:pathLst>
                <a:path w="509" h="403" extrusionOk="0">
                  <a:moveTo>
                    <a:pt x="255" y="1"/>
                  </a:moveTo>
                  <a:cubicBezTo>
                    <a:pt x="1" y="1"/>
                    <a:pt x="1" y="402"/>
                    <a:pt x="255" y="402"/>
                  </a:cubicBezTo>
                  <a:cubicBezTo>
                    <a:pt x="509" y="402"/>
                    <a:pt x="509" y="1"/>
                    <a:pt x="255" y="1"/>
                  </a:cubicBezTo>
                  <a:close/>
                </a:path>
              </a:pathLst>
            </a:custGeom>
            <a:solidFill>
              <a:srgbClr val="CBF4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5489785" y="2012216"/>
              <a:ext cx="28349" cy="22233"/>
            </a:xfrm>
            <a:custGeom>
              <a:avLst/>
              <a:gdLst/>
              <a:ahLst/>
              <a:cxnLst/>
              <a:rect l="l" t="t" r="r" b="b"/>
              <a:pathLst>
                <a:path w="496" h="389" extrusionOk="0">
                  <a:moveTo>
                    <a:pt x="241" y="0"/>
                  </a:moveTo>
                  <a:cubicBezTo>
                    <a:pt x="0" y="0"/>
                    <a:pt x="0" y="389"/>
                    <a:pt x="241" y="389"/>
                  </a:cubicBezTo>
                  <a:cubicBezTo>
                    <a:pt x="496" y="389"/>
                    <a:pt x="496" y="0"/>
                    <a:pt x="241" y="0"/>
                  </a:cubicBezTo>
                  <a:close/>
                </a:path>
              </a:pathLst>
            </a:custGeom>
            <a:solidFill>
              <a:srgbClr val="CBF4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5525736" y="2002729"/>
              <a:ext cx="38294" cy="24291"/>
            </a:xfrm>
            <a:custGeom>
              <a:avLst/>
              <a:gdLst/>
              <a:ahLst/>
              <a:cxnLst/>
              <a:rect l="l" t="t" r="r" b="b"/>
              <a:pathLst>
                <a:path w="670" h="425" extrusionOk="0">
                  <a:moveTo>
                    <a:pt x="249" y="1"/>
                  </a:moveTo>
                  <a:cubicBezTo>
                    <a:pt x="237" y="1"/>
                    <a:pt x="226" y="2"/>
                    <a:pt x="214" y="6"/>
                  </a:cubicBezTo>
                  <a:cubicBezTo>
                    <a:pt x="203" y="4"/>
                    <a:pt x="192" y="3"/>
                    <a:pt x="181" y="3"/>
                  </a:cubicBezTo>
                  <a:cubicBezTo>
                    <a:pt x="125" y="3"/>
                    <a:pt x="74" y="29"/>
                    <a:pt x="40" y="73"/>
                  </a:cubicBezTo>
                  <a:cubicBezTo>
                    <a:pt x="0" y="140"/>
                    <a:pt x="13" y="220"/>
                    <a:pt x="67" y="273"/>
                  </a:cubicBezTo>
                  <a:cubicBezTo>
                    <a:pt x="93" y="314"/>
                    <a:pt x="107" y="341"/>
                    <a:pt x="147" y="354"/>
                  </a:cubicBezTo>
                  <a:cubicBezTo>
                    <a:pt x="224" y="385"/>
                    <a:pt x="324" y="424"/>
                    <a:pt x="415" y="424"/>
                  </a:cubicBezTo>
                  <a:cubicBezTo>
                    <a:pt x="481" y="424"/>
                    <a:pt x="544" y="403"/>
                    <a:pt x="589" y="341"/>
                  </a:cubicBezTo>
                  <a:cubicBezTo>
                    <a:pt x="669" y="234"/>
                    <a:pt x="642" y="100"/>
                    <a:pt x="509" y="47"/>
                  </a:cubicBezTo>
                  <a:cubicBezTo>
                    <a:pt x="468" y="33"/>
                    <a:pt x="428" y="33"/>
                    <a:pt x="402" y="33"/>
                  </a:cubicBezTo>
                  <a:cubicBezTo>
                    <a:pt x="375" y="33"/>
                    <a:pt x="361" y="33"/>
                    <a:pt x="334" y="20"/>
                  </a:cubicBezTo>
                  <a:cubicBezTo>
                    <a:pt x="306" y="10"/>
                    <a:pt x="277" y="1"/>
                    <a:pt x="249" y="1"/>
                  </a:cubicBezTo>
                  <a:close/>
                </a:path>
              </a:pathLst>
            </a:custGeom>
            <a:solidFill>
              <a:srgbClr val="CBF4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5580776" y="2023533"/>
              <a:ext cx="14517" cy="14746"/>
            </a:xfrm>
            <a:custGeom>
              <a:avLst/>
              <a:gdLst/>
              <a:ahLst/>
              <a:cxnLst/>
              <a:rect l="l" t="t" r="r" b="b"/>
              <a:pathLst>
                <a:path w="254" h="258" extrusionOk="0">
                  <a:moveTo>
                    <a:pt x="134" y="0"/>
                  </a:moveTo>
                  <a:cubicBezTo>
                    <a:pt x="93" y="0"/>
                    <a:pt x="53" y="23"/>
                    <a:pt x="40" y="70"/>
                  </a:cubicBezTo>
                  <a:lnTo>
                    <a:pt x="27" y="123"/>
                  </a:lnTo>
                  <a:cubicBezTo>
                    <a:pt x="0" y="191"/>
                    <a:pt x="54" y="257"/>
                    <a:pt x="134" y="257"/>
                  </a:cubicBezTo>
                  <a:cubicBezTo>
                    <a:pt x="200" y="257"/>
                    <a:pt x="254" y="191"/>
                    <a:pt x="241" y="123"/>
                  </a:cubicBezTo>
                  <a:lnTo>
                    <a:pt x="227" y="70"/>
                  </a:lnTo>
                  <a:cubicBezTo>
                    <a:pt x="214" y="23"/>
                    <a:pt x="174" y="0"/>
                    <a:pt x="134" y="0"/>
                  </a:cubicBezTo>
                  <a:close/>
                </a:path>
              </a:pathLst>
            </a:custGeom>
            <a:solidFill>
              <a:srgbClr val="CBF4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5604381" y="2014045"/>
              <a:ext cx="16918" cy="13088"/>
            </a:xfrm>
            <a:custGeom>
              <a:avLst/>
              <a:gdLst/>
              <a:ahLst/>
              <a:cxnLst/>
              <a:rect l="l" t="t" r="r" b="b"/>
              <a:pathLst>
                <a:path w="296" h="229" extrusionOk="0">
                  <a:moveTo>
                    <a:pt x="119" y="0"/>
                  </a:moveTo>
                  <a:cubicBezTo>
                    <a:pt x="1" y="0"/>
                    <a:pt x="3" y="229"/>
                    <a:pt x="126" y="229"/>
                  </a:cubicBezTo>
                  <a:cubicBezTo>
                    <a:pt x="137" y="229"/>
                    <a:pt x="149" y="227"/>
                    <a:pt x="162" y="223"/>
                  </a:cubicBezTo>
                  <a:cubicBezTo>
                    <a:pt x="176" y="223"/>
                    <a:pt x="189" y="209"/>
                    <a:pt x="203" y="209"/>
                  </a:cubicBezTo>
                  <a:cubicBezTo>
                    <a:pt x="296" y="182"/>
                    <a:pt x="296" y="49"/>
                    <a:pt x="203" y="9"/>
                  </a:cubicBezTo>
                  <a:lnTo>
                    <a:pt x="162" y="9"/>
                  </a:lnTo>
                  <a:cubicBezTo>
                    <a:pt x="146" y="3"/>
                    <a:pt x="132" y="0"/>
                    <a:pt x="119" y="0"/>
                  </a:cubicBezTo>
                  <a:close/>
                </a:path>
              </a:pathLst>
            </a:custGeom>
            <a:solidFill>
              <a:srgbClr val="CBF4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5623585" y="2026448"/>
              <a:ext cx="29092" cy="22748"/>
            </a:xfrm>
            <a:custGeom>
              <a:avLst/>
              <a:gdLst/>
              <a:ahLst/>
              <a:cxnLst/>
              <a:rect l="l" t="t" r="r" b="b"/>
              <a:pathLst>
                <a:path w="509" h="398" extrusionOk="0">
                  <a:moveTo>
                    <a:pt x="312" y="0"/>
                  </a:moveTo>
                  <a:cubicBezTo>
                    <a:pt x="284" y="0"/>
                    <a:pt x="256" y="10"/>
                    <a:pt x="227" y="19"/>
                  </a:cubicBezTo>
                  <a:cubicBezTo>
                    <a:pt x="201" y="33"/>
                    <a:pt x="188" y="60"/>
                    <a:pt x="161" y="86"/>
                  </a:cubicBezTo>
                  <a:cubicBezTo>
                    <a:pt x="161" y="86"/>
                    <a:pt x="161" y="99"/>
                    <a:pt x="147" y="99"/>
                  </a:cubicBezTo>
                  <a:cubicBezTo>
                    <a:pt x="134" y="113"/>
                    <a:pt x="120" y="113"/>
                    <a:pt x="107" y="113"/>
                  </a:cubicBezTo>
                  <a:cubicBezTo>
                    <a:pt x="40" y="126"/>
                    <a:pt x="0" y="193"/>
                    <a:pt x="0" y="247"/>
                  </a:cubicBezTo>
                  <a:cubicBezTo>
                    <a:pt x="0" y="340"/>
                    <a:pt x="67" y="381"/>
                    <a:pt x="147" y="394"/>
                  </a:cubicBezTo>
                  <a:cubicBezTo>
                    <a:pt x="159" y="396"/>
                    <a:pt x="172" y="397"/>
                    <a:pt x="185" y="397"/>
                  </a:cubicBezTo>
                  <a:cubicBezTo>
                    <a:pt x="243" y="397"/>
                    <a:pt x="307" y="373"/>
                    <a:pt x="361" y="340"/>
                  </a:cubicBezTo>
                  <a:cubicBezTo>
                    <a:pt x="455" y="287"/>
                    <a:pt x="509" y="153"/>
                    <a:pt x="428" y="60"/>
                  </a:cubicBezTo>
                  <a:cubicBezTo>
                    <a:pt x="417" y="26"/>
                    <a:pt x="397" y="2"/>
                    <a:pt x="369" y="2"/>
                  </a:cubicBezTo>
                  <a:cubicBezTo>
                    <a:pt x="362" y="2"/>
                    <a:pt x="355" y="4"/>
                    <a:pt x="348" y="6"/>
                  </a:cubicBezTo>
                  <a:cubicBezTo>
                    <a:pt x="336" y="2"/>
                    <a:pt x="324" y="0"/>
                    <a:pt x="312" y="0"/>
                  </a:cubicBezTo>
                  <a:close/>
                </a:path>
              </a:pathLst>
            </a:custGeom>
            <a:solidFill>
              <a:srgbClr val="CBF4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4629717" y="1290234"/>
              <a:ext cx="26749" cy="21719"/>
            </a:xfrm>
            <a:custGeom>
              <a:avLst/>
              <a:gdLst/>
              <a:ahLst/>
              <a:cxnLst/>
              <a:rect l="l" t="t" r="r" b="b"/>
              <a:pathLst>
                <a:path w="468" h="380" extrusionOk="0">
                  <a:moveTo>
                    <a:pt x="186" y="0"/>
                  </a:moveTo>
                  <a:cubicBezTo>
                    <a:pt x="142" y="0"/>
                    <a:pt x="97" y="15"/>
                    <a:pt x="67" y="46"/>
                  </a:cubicBezTo>
                  <a:cubicBezTo>
                    <a:pt x="27" y="86"/>
                    <a:pt x="0" y="180"/>
                    <a:pt x="40" y="233"/>
                  </a:cubicBezTo>
                  <a:cubicBezTo>
                    <a:pt x="67" y="246"/>
                    <a:pt x="81" y="273"/>
                    <a:pt x="107" y="287"/>
                  </a:cubicBezTo>
                  <a:cubicBezTo>
                    <a:pt x="120" y="340"/>
                    <a:pt x="161" y="380"/>
                    <a:pt x="214" y="380"/>
                  </a:cubicBezTo>
                  <a:lnTo>
                    <a:pt x="241" y="380"/>
                  </a:lnTo>
                  <a:cubicBezTo>
                    <a:pt x="268" y="380"/>
                    <a:pt x="295" y="367"/>
                    <a:pt x="307" y="367"/>
                  </a:cubicBezTo>
                  <a:cubicBezTo>
                    <a:pt x="402" y="340"/>
                    <a:pt x="468" y="273"/>
                    <a:pt x="455" y="166"/>
                  </a:cubicBezTo>
                  <a:cubicBezTo>
                    <a:pt x="455" y="99"/>
                    <a:pt x="402" y="32"/>
                    <a:pt x="321" y="19"/>
                  </a:cubicBezTo>
                  <a:cubicBezTo>
                    <a:pt x="295" y="5"/>
                    <a:pt x="268" y="5"/>
                    <a:pt x="241" y="5"/>
                  </a:cubicBezTo>
                  <a:lnTo>
                    <a:pt x="227" y="5"/>
                  </a:lnTo>
                  <a:cubicBezTo>
                    <a:pt x="214" y="2"/>
                    <a:pt x="200" y="0"/>
                    <a:pt x="186" y="0"/>
                  </a:cubicBezTo>
                  <a:close/>
                </a:path>
              </a:pathLst>
            </a:custGeom>
            <a:solidFill>
              <a:srgbClr val="CBF4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607484" y="1328928"/>
              <a:ext cx="39837" cy="24634"/>
            </a:xfrm>
            <a:custGeom>
              <a:avLst/>
              <a:gdLst/>
              <a:ahLst/>
              <a:cxnLst/>
              <a:rect l="l" t="t" r="r" b="b"/>
              <a:pathLst>
                <a:path w="697" h="431" extrusionOk="0">
                  <a:moveTo>
                    <a:pt x="474" y="0"/>
                  </a:moveTo>
                  <a:cubicBezTo>
                    <a:pt x="455" y="0"/>
                    <a:pt x="435" y="4"/>
                    <a:pt x="416" y="11"/>
                  </a:cubicBezTo>
                  <a:cubicBezTo>
                    <a:pt x="375" y="24"/>
                    <a:pt x="349" y="38"/>
                    <a:pt x="309" y="51"/>
                  </a:cubicBezTo>
                  <a:cubicBezTo>
                    <a:pt x="295" y="64"/>
                    <a:pt x="282" y="64"/>
                    <a:pt x="268" y="77"/>
                  </a:cubicBezTo>
                  <a:cubicBezTo>
                    <a:pt x="268" y="77"/>
                    <a:pt x="245" y="89"/>
                    <a:pt x="241" y="89"/>
                  </a:cubicBezTo>
                  <a:cubicBezTo>
                    <a:pt x="239" y="89"/>
                    <a:pt x="242" y="86"/>
                    <a:pt x="255" y="77"/>
                  </a:cubicBezTo>
                  <a:lnTo>
                    <a:pt x="255" y="77"/>
                  </a:lnTo>
                  <a:cubicBezTo>
                    <a:pt x="188" y="104"/>
                    <a:pt x="135" y="145"/>
                    <a:pt x="81" y="184"/>
                  </a:cubicBezTo>
                  <a:cubicBezTo>
                    <a:pt x="1" y="252"/>
                    <a:pt x="54" y="386"/>
                    <a:pt x="148" y="412"/>
                  </a:cubicBezTo>
                  <a:cubicBezTo>
                    <a:pt x="196" y="424"/>
                    <a:pt x="255" y="431"/>
                    <a:pt x="315" y="431"/>
                  </a:cubicBezTo>
                  <a:cubicBezTo>
                    <a:pt x="389" y="431"/>
                    <a:pt x="464" y="421"/>
                    <a:pt x="523" y="398"/>
                  </a:cubicBezTo>
                  <a:cubicBezTo>
                    <a:pt x="630" y="372"/>
                    <a:pt x="696" y="265"/>
                    <a:pt x="657" y="158"/>
                  </a:cubicBezTo>
                  <a:cubicBezTo>
                    <a:pt x="635" y="70"/>
                    <a:pt x="559" y="0"/>
                    <a:pt x="474" y="0"/>
                  </a:cubicBezTo>
                  <a:close/>
                </a:path>
              </a:pathLst>
            </a:custGeom>
            <a:solidFill>
              <a:srgbClr val="CBF4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6119748" y="1324927"/>
              <a:ext cx="57" cy="1600"/>
            </a:xfrm>
            <a:custGeom>
              <a:avLst/>
              <a:gdLst/>
              <a:ahLst/>
              <a:cxnLst/>
              <a:rect l="l" t="t" r="r" b="b"/>
              <a:pathLst>
                <a:path w="1" h="28" extrusionOk="0">
                  <a:moveTo>
                    <a:pt x="0" y="1"/>
                  </a:moveTo>
                  <a:lnTo>
                    <a:pt x="0" y="1"/>
                  </a:lnTo>
                  <a:cubicBezTo>
                    <a:pt x="0" y="27"/>
                    <a:pt x="0" y="27"/>
                    <a:pt x="0" y="1"/>
                  </a:cubicBezTo>
                  <a:close/>
                </a:path>
              </a:pathLst>
            </a:custGeom>
            <a:solidFill>
              <a:srgbClr val="CBF4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6097572" y="1308867"/>
              <a:ext cx="23033" cy="28349"/>
            </a:xfrm>
            <a:custGeom>
              <a:avLst/>
              <a:gdLst/>
              <a:ahLst/>
              <a:cxnLst/>
              <a:rect l="l" t="t" r="r" b="b"/>
              <a:pathLst>
                <a:path w="403" h="496" extrusionOk="0">
                  <a:moveTo>
                    <a:pt x="201" y="0"/>
                  </a:moveTo>
                  <a:cubicBezTo>
                    <a:pt x="81" y="0"/>
                    <a:pt x="14" y="94"/>
                    <a:pt x="1" y="201"/>
                  </a:cubicBezTo>
                  <a:cubicBezTo>
                    <a:pt x="1" y="282"/>
                    <a:pt x="14" y="415"/>
                    <a:pt x="94" y="469"/>
                  </a:cubicBezTo>
                  <a:lnTo>
                    <a:pt x="108" y="469"/>
                  </a:lnTo>
                  <a:cubicBezTo>
                    <a:pt x="128" y="489"/>
                    <a:pt x="154" y="495"/>
                    <a:pt x="181" y="495"/>
                  </a:cubicBezTo>
                  <a:cubicBezTo>
                    <a:pt x="208" y="495"/>
                    <a:pt x="235" y="489"/>
                    <a:pt x="254" y="482"/>
                  </a:cubicBezTo>
                  <a:cubicBezTo>
                    <a:pt x="308" y="469"/>
                    <a:pt x="349" y="442"/>
                    <a:pt x="361" y="402"/>
                  </a:cubicBezTo>
                  <a:cubicBezTo>
                    <a:pt x="375" y="375"/>
                    <a:pt x="388" y="348"/>
                    <a:pt x="388" y="321"/>
                  </a:cubicBezTo>
                  <a:lnTo>
                    <a:pt x="388" y="282"/>
                  </a:lnTo>
                  <a:cubicBezTo>
                    <a:pt x="402" y="255"/>
                    <a:pt x="402" y="228"/>
                    <a:pt x="402" y="201"/>
                  </a:cubicBezTo>
                  <a:cubicBezTo>
                    <a:pt x="388" y="94"/>
                    <a:pt x="308" y="0"/>
                    <a:pt x="201" y="0"/>
                  </a:cubicBezTo>
                  <a:close/>
                </a:path>
              </a:pathLst>
            </a:custGeom>
            <a:solidFill>
              <a:srgbClr val="CBF4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6119748" y="1324127"/>
              <a:ext cx="57" cy="857"/>
            </a:xfrm>
            <a:custGeom>
              <a:avLst/>
              <a:gdLst/>
              <a:ahLst/>
              <a:cxnLst/>
              <a:rect l="l" t="t" r="r" b="b"/>
              <a:pathLst>
                <a:path w="1" h="15" extrusionOk="0">
                  <a:moveTo>
                    <a:pt x="0" y="15"/>
                  </a:moveTo>
                  <a:lnTo>
                    <a:pt x="0" y="15"/>
                  </a:lnTo>
                  <a:lnTo>
                    <a:pt x="0" y="1"/>
                  </a:lnTo>
                  <a:close/>
                </a:path>
              </a:pathLst>
            </a:custGeom>
            <a:solidFill>
              <a:srgbClr val="CBF4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6122777" y="1331215"/>
              <a:ext cx="29892" cy="27892"/>
            </a:xfrm>
            <a:custGeom>
              <a:avLst/>
              <a:gdLst/>
              <a:ahLst/>
              <a:cxnLst/>
              <a:rect l="l" t="t" r="r" b="b"/>
              <a:pathLst>
                <a:path w="523" h="488" extrusionOk="0">
                  <a:moveTo>
                    <a:pt x="221" y="0"/>
                  </a:moveTo>
                  <a:cubicBezTo>
                    <a:pt x="172" y="0"/>
                    <a:pt x="122" y="36"/>
                    <a:pt x="122" y="91"/>
                  </a:cubicBezTo>
                  <a:cubicBezTo>
                    <a:pt x="108" y="105"/>
                    <a:pt x="95" y="105"/>
                    <a:pt x="81" y="118"/>
                  </a:cubicBezTo>
                  <a:cubicBezTo>
                    <a:pt x="1" y="198"/>
                    <a:pt x="15" y="319"/>
                    <a:pt x="81" y="399"/>
                  </a:cubicBezTo>
                  <a:cubicBezTo>
                    <a:pt x="134" y="451"/>
                    <a:pt x="203" y="488"/>
                    <a:pt x="269" y="488"/>
                  </a:cubicBezTo>
                  <a:cubicBezTo>
                    <a:pt x="287" y="488"/>
                    <a:pt x="305" y="485"/>
                    <a:pt x="322" y="479"/>
                  </a:cubicBezTo>
                  <a:cubicBezTo>
                    <a:pt x="509" y="426"/>
                    <a:pt x="523" y="171"/>
                    <a:pt x="362" y="105"/>
                  </a:cubicBezTo>
                  <a:lnTo>
                    <a:pt x="282" y="24"/>
                  </a:lnTo>
                  <a:cubicBezTo>
                    <a:pt x="265" y="8"/>
                    <a:pt x="243" y="0"/>
                    <a:pt x="221" y="0"/>
                  </a:cubicBezTo>
                  <a:close/>
                </a:path>
              </a:pathLst>
            </a:custGeom>
            <a:solidFill>
              <a:srgbClr val="CBF4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6151812" y="1365450"/>
              <a:ext cx="30635" cy="23776"/>
            </a:xfrm>
            <a:custGeom>
              <a:avLst/>
              <a:gdLst/>
              <a:ahLst/>
              <a:cxnLst/>
              <a:rect l="l" t="t" r="r" b="b"/>
              <a:pathLst>
                <a:path w="536" h="416" extrusionOk="0">
                  <a:moveTo>
                    <a:pt x="268" y="0"/>
                  </a:moveTo>
                  <a:cubicBezTo>
                    <a:pt x="1" y="0"/>
                    <a:pt x="1" y="415"/>
                    <a:pt x="268" y="415"/>
                  </a:cubicBezTo>
                  <a:cubicBezTo>
                    <a:pt x="536" y="415"/>
                    <a:pt x="536" y="0"/>
                    <a:pt x="268" y="0"/>
                  </a:cubicBezTo>
                  <a:close/>
                </a:path>
              </a:pathLst>
            </a:custGeom>
            <a:solidFill>
              <a:srgbClr val="CBF4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6103687" y="1363393"/>
              <a:ext cx="35493" cy="24462"/>
            </a:xfrm>
            <a:custGeom>
              <a:avLst/>
              <a:gdLst/>
              <a:ahLst/>
              <a:cxnLst/>
              <a:rect l="l" t="t" r="r" b="b"/>
              <a:pathLst>
                <a:path w="621" h="428" extrusionOk="0">
                  <a:moveTo>
                    <a:pt x="213" y="1"/>
                  </a:moveTo>
                  <a:cubicBezTo>
                    <a:pt x="171" y="1"/>
                    <a:pt x="130" y="11"/>
                    <a:pt x="94" y="36"/>
                  </a:cubicBezTo>
                  <a:cubicBezTo>
                    <a:pt x="54" y="63"/>
                    <a:pt x="28" y="90"/>
                    <a:pt x="14" y="143"/>
                  </a:cubicBezTo>
                  <a:cubicBezTo>
                    <a:pt x="1" y="211"/>
                    <a:pt x="14" y="291"/>
                    <a:pt x="67" y="330"/>
                  </a:cubicBezTo>
                  <a:cubicBezTo>
                    <a:pt x="108" y="371"/>
                    <a:pt x="161" y="398"/>
                    <a:pt x="215" y="398"/>
                  </a:cubicBezTo>
                  <a:lnTo>
                    <a:pt x="242" y="398"/>
                  </a:lnTo>
                  <a:cubicBezTo>
                    <a:pt x="281" y="398"/>
                    <a:pt x="322" y="411"/>
                    <a:pt x="361" y="425"/>
                  </a:cubicBezTo>
                  <a:cubicBezTo>
                    <a:pt x="372" y="426"/>
                    <a:pt x="382" y="427"/>
                    <a:pt x="392" y="427"/>
                  </a:cubicBezTo>
                  <a:cubicBezTo>
                    <a:pt x="525" y="427"/>
                    <a:pt x="621" y="269"/>
                    <a:pt x="509" y="157"/>
                  </a:cubicBezTo>
                  <a:cubicBezTo>
                    <a:pt x="450" y="79"/>
                    <a:pt x="327" y="1"/>
                    <a:pt x="213" y="1"/>
                  </a:cubicBezTo>
                  <a:close/>
                </a:path>
              </a:pathLst>
            </a:custGeom>
            <a:solidFill>
              <a:srgbClr val="CBF4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6420212" y="1461014"/>
              <a:ext cx="57" cy="57"/>
            </a:xfrm>
            <a:custGeom>
              <a:avLst/>
              <a:gdLst/>
              <a:ahLst/>
              <a:cxnLst/>
              <a:rect l="l" t="t" r="r" b="b"/>
              <a:pathLst>
                <a:path w="1" h="1" extrusionOk="0">
                  <a:moveTo>
                    <a:pt x="1" y="1"/>
                  </a:moveTo>
                  <a:close/>
                </a:path>
              </a:pathLst>
            </a:custGeom>
            <a:solidFill>
              <a:srgbClr val="CBF4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4"/>
            <p:cNvSpPr/>
            <p:nvPr/>
          </p:nvSpPr>
          <p:spPr>
            <a:xfrm>
              <a:off x="6419411" y="1449925"/>
              <a:ext cx="23776" cy="23662"/>
            </a:xfrm>
            <a:custGeom>
              <a:avLst/>
              <a:gdLst/>
              <a:ahLst/>
              <a:cxnLst/>
              <a:rect l="l" t="t" r="r" b="b"/>
              <a:pathLst>
                <a:path w="416" h="414" extrusionOk="0">
                  <a:moveTo>
                    <a:pt x="23" y="192"/>
                  </a:moveTo>
                  <a:cubicBezTo>
                    <a:pt x="21" y="194"/>
                    <a:pt x="18" y="195"/>
                    <a:pt x="15" y="195"/>
                  </a:cubicBezTo>
                  <a:lnTo>
                    <a:pt x="15" y="195"/>
                  </a:lnTo>
                  <a:cubicBezTo>
                    <a:pt x="19" y="195"/>
                    <a:pt x="21" y="193"/>
                    <a:pt x="23" y="192"/>
                  </a:cubicBezTo>
                  <a:close/>
                  <a:moveTo>
                    <a:pt x="207" y="1"/>
                  </a:moveTo>
                  <a:cubicBezTo>
                    <a:pt x="134" y="1"/>
                    <a:pt x="74" y="50"/>
                    <a:pt x="41" y="127"/>
                  </a:cubicBezTo>
                  <a:cubicBezTo>
                    <a:pt x="27" y="141"/>
                    <a:pt x="27" y="154"/>
                    <a:pt x="27" y="181"/>
                  </a:cubicBezTo>
                  <a:cubicBezTo>
                    <a:pt x="27" y="181"/>
                    <a:pt x="27" y="187"/>
                    <a:pt x="23" y="192"/>
                  </a:cubicBezTo>
                  <a:lnTo>
                    <a:pt x="23" y="192"/>
                  </a:lnTo>
                  <a:cubicBezTo>
                    <a:pt x="29" y="187"/>
                    <a:pt x="31" y="177"/>
                    <a:pt x="41" y="168"/>
                  </a:cubicBezTo>
                  <a:lnTo>
                    <a:pt x="41" y="168"/>
                  </a:lnTo>
                  <a:cubicBezTo>
                    <a:pt x="15" y="221"/>
                    <a:pt x="1" y="275"/>
                    <a:pt x="27" y="341"/>
                  </a:cubicBezTo>
                  <a:cubicBezTo>
                    <a:pt x="59" y="394"/>
                    <a:pt x="115" y="413"/>
                    <a:pt x="169" y="413"/>
                  </a:cubicBezTo>
                  <a:cubicBezTo>
                    <a:pt x="184" y="413"/>
                    <a:pt x="200" y="412"/>
                    <a:pt x="215" y="409"/>
                  </a:cubicBezTo>
                  <a:cubicBezTo>
                    <a:pt x="309" y="395"/>
                    <a:pt x="348" y="288"/>
                    <a:pt x="389" y="221"/>
                  </a:cubicBezTo>
                  <a:cubicBezTo>
                    <a:pt x="416" y="127"/>
                    <a:pt x="348" y="20"/>
                    <a:pt x="255" y="7"/>
                  </a:cubicBezTo>
                  <a:cubicBezTo>
                    <a:pt x="239" y="3"/>
                    <a:pt x="223" y="1"/>
                    <a:pt x="207" y="1"/>
                  </a:cubicBezTo>
                  <a:close/>
                </a:path>
              </a:pathLst>
            </a:custGeom>
            <a:solidFill>
              <a:srgbClr val="CBF4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4"/>
            <p:cNvSpPr/>
            <p:nvPr/>
          </p:nvSpPr>
          <p:spPr>
            <a:xfrm>
              <a:off x="6454562" y="1431179"/>
              <a:ext cx="30635" cy="22976"/>
            </a:xfrm>
            <a:custGeom>
              <a:avLst/>
              <a:gdLst/>
              <a:ahLst/>
              <a:cxnLst/>
              <a:rect l="l" t="t" r="r" b="b"/>
              <a:pathLst>
                <a:path w="536" h="402" extrusionOk="0">
                  <a:moveTo>
                    <a:pt x="168" y="0"/>
                  </a:moveTo>
                  <a:cubicBezTo>
                    <a:pt x="131" y="0"/>
                    <a:pt x="94" y="15"/>
                    <a:pt x="68" y="41"/>
                  </a:cubicBezTo>
                  <a:cubicBezTo>
                    <a:pt x="28" y="68"/>
                    <a:pt x="1" y="121"/>
                    <a:pt x="1" y="175"/>
                  </a:cubicBezTo>
                  <a:cubicBezTo>
                    <a:pt x="1" y="268"/>
                    <a:pt x="54" y="322"/>
                    <a:pt x="135" y="348"/>
                  </a:cubicBezTo>
                  <a:cubicBezTo>
                    <a:pt x="149" y="348"/>
                    <a:pt x="149" y="348"/>
                    <a:pt x="161" y="362"/>
                  </a:cubicBezTo>
                  <a:cubicBezTo>
                    <a:pt x="175" y="362"/>
                    <a:pt x="188" y="362"/>
                    <a:pt x="202" y="375"/>
                  </a:cubicBezTo>
                  <a:cubicBezTo>
                    <a:pt x="256" y="389"/>
                    <a:pt x="309" y="402"/>
                    <a:pt x="363" y="402"/>
                  </a:cubicBezTo>
                  <a:cubicBezTo>
                    <a:pt x="456" y="402"/>
                    <a:pt x="536" y="322"/>
                    <a:pt x="536" y="228"/>
                  </a:cubicBezTo>
                  <a:cubicBezTo>
                    <a:pt x="536" y="154"/>
                    <a:pt x="466" y="67"/>
                    <a:pt x="381" y="67"/>
                  </a:cubicBezTo>
                  <a:cubicBezTo>
                    <a:pt x="375" y="67"/>
                    <a:pt x="369" y="67"/>
                    <a:pt x="363" y="68"/>
                  </a:cubicBezTo>
                  <a:cubicBezTo>
                    <a:pt x="349" y="54"/>
                    <a:pt x="336" y="54"/>
                    <a:pt x="336" y="54"/>
                  </a:cubicBezTo>
                  <a:cubicBezTo>
                    <a:pt x="327" y="54"/>
                    <a:pt x="300" y="42"/>
                    <a:pt x="299" y="42"/>
                  </a:cubicBezTo>
                  <a:lnTo>
                    <a:pt x="299" y="42"/>
                  </a:lnTo>
                  <a:cubicBezTo>
                    <a:pt x="298" y="42"/>
                    <a:pt x="304" y="45"/>
                    <a:pt x="322" y="54"/>
                  </a:cubicBezTo>
                  <a:cubicBezTo>
                    <a:pt x="295" y="41"/>
                    <a:pt x="268" y="27"/>
                    <a:pt x="242" y="27"/>
                  </a:cubicBezTo>
                  <a:cubicBezTo>
                    <a:pt x="242" y="27"/>
                    <a:pt x="242" y="14"/>
                    <a:pt x="229" y="14"/>
                  </a:cubicBezTo>
                  <a:cubicBezTo>
                    <a:pt x="210" y="5"/>
                    <a:pt x="189" y="0"/>
                    <a:pt x="168" y="0"/>
                  </a:cubicBezTo>
                  <a:close/>
                </a:path>
              </a:pathLst>
            </a:custGeom>
            <a:solidFill>
              <a:srgbClr val="CBF4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4"/>
            <p:cNvSpPr/>
            <p:nvPr/>
          </p:nvSpPr>
          <p:spPr>
            <a:xfrm>
              <a:off x="6462220" y="1451069"/>
              <a:ext cx="857" cy="57"/>
            </a:xfrm>
            <a:custGeom>
              <a:avLst/>
              <a:gdLst/>
              <a:ahLst/>
              <a:cxnLst/>
              <a:rect l="l" t="t" r="r" b="b"/>
              <a:pathLst>
                <a:path w="15" h="1" extrusionOk="0">
                  <a:moveTo>
                    <a:pt x="15" y="0"/>
                  </a:moveTo>
                  <a:lnTo>
                    <a:pt x="1" y="0"/>
                  </a:lnTo>
                  <a:close/>
                </a:path>
              </a:pathLst>
            </a:custGeom>
            <a:solidFill>
              <a:srgbClr val="CBF4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44"/>
            <p:cNvSpPr/>
            <p:nvPr/>
          </p:nvSpPr>
          <p:spPr>
            <a:xfrm>
              <a:off x="6462220" y="1451069"/>
              <a:ext cx="57" cy="57"/>
            </a:xfrm>
            <a:custGeom>
              <a:avLst/>
              <a:gdLst/>
              <a:ahLst/>
              <a:cxnLst/>
              <a:rect l="l" t="t" r="r" b="b"/>
              <a:pathLst>
                <a:path w="1" h="1" extrusionOk="0">
                  <a:moveTo>
                    <a:pt x="1" y="0"/>
                  </a:moveTo>
                  <a:lnTo>
                    <a:pt x="1" y="0"/>
                  </a:lnTo>
                  <a:lnTo>
                    <a:pt x="1" y="0"/>
                  </a:lnTo>
                  <a:close/>
                </a:path>
              </a:pathLst>
            </a:custGeom>
            <a:solidFill>
              <a:srgbClr val="CBF4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4"/>
            <p:cNvSpPr/>
            <p:nvPr/>
          </p:nvSpPr>
          <p:spPr>
            <a:xfrm>
              <a:off x="6488226" y="1409288"/>
              <a:ext cx="22233" cy="17832"/>
            </a:xfrm>
            <a:custGeom>
              <a:avLst/>
              <a:gdLst/>
              <a:ahLst/>
              <a:cxnLst/>
              <a:rect l="l" t="t" r="r" b="b"/>
              <a:pathLst>
                <a:path w="389" h="312" extrusionOk="0">
                  <a:moveTo>
                    <a:pt x="178" y="1"/>
                  </a:moveTo>
                  <a:cubicBezTo>
                    <a:pt x="117" y="1"/>
                    <a:pt x="62" y="37"/>
                    <a:pt x="41" y="89"/>
                  </a:cubicBezTo>
                  <a:cubicBezTo>
                    <a:pt x="1" y="116"/>
                    <a:pt x="1" y="196"/>
                    <a:pt x="41" y="223"/>
                  </a:cubicBezTo>
                  <a:cubicBezTo>
                    <a:pt x="62" y="276"/>
                    <a:pt x="116" y="312"/>
                    <a:pt x="177" y="312"/>
                  </a:cubicBezTo>
                  <a:cubicBezTo>
                    <a:pt x="194" y="312"/>
                    <a:pt x="211" y="309"/>
                    <a:pt x="228" y="303"/>
                  </a:cubicBezTo>
                  <a:lnTo>
                    <a:pt x="268" y="303"/>
                  </a:lnTo>
                  <a:cubicBezTo>
                    <a:pt x="309" y="290"/>
                    <a:pt x="335" y="276"/>
                    <a:pt x="348" y="250"/>
                  </a:cubicBezTo>
                  <a:cubicBezTo>
                    <a:pt x="362" y="237"/>
                    <a:pt x="375" y="210"/>
                    <a:pt x="375" y="196"/>
                  </a:cubicBezTo>
                  <a:lnTo>
                    <a:pt x="375" y="183"/>
                  </a:lnTo>
                  <a:lnTo>
                    <a:pt x="375" y="169"/>
                  </a:lnTo>
                  <a:cubicBezTo>
                    <a:pt x="375" y="169"/>
                    <a:pt x="389" y="157"/>
                    <a:pt x="375" y="157"/>
                  </a:cubicBezTo>
                  <a:cubicBezTo>
                    <a:pt x="389" y="157"/>
                    <a:pt x="375" y="143"/>
                    <a:pt x="375" y="143"/>
                  </a:cubicBezTo>
                  <a:lnTo>
                    <a:pt x="375" y="130"/>
                  </a:lnTo>
                  <a:lnTo>
                    <a:pt x="375" y="116"/>
                  </a:lnTo>
                  <a:cubicBezTo>
                    <a:pt x="375" y="89"/>
                    <a:pt x="362" y="76"/>
                    <a:pt x="348" y="62"/>
                  </a:cubicBezTo>
                  <a:cubicBezTo>
                    <a:pt x="335" y="36"/>
                    <a:pt x="309" y="23"/>
                    <a:pt x="268" y="9"/>
                  </a:cubicBezTo>
                  <a:lnTo>
                    <a:pt x="228" y="9"/>
                  </a:lnTo>
                  <a:cubicBezTo>
                    <a:pt x="211" y="3"/>
                    <a:pt x="194" y="1"/>
                    <a:pt x="178" y="1"/>
                  </a:cubicBezTo>
                  <a:close/>
                </a:path>
              </a:pathLst>
            </a:custGeom>
            <a:solidFill>
              <a:srgbClr val="CBF4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4"/>
            <p:cNvSpPr/>
            <p:nvPr/>
          </p:nvSpPr>
          <p:spPr>
            <a:xfrm>
              <a:off x="6523376" y="1398314"/>
              <a:ext cx="20747" cy="16118"/>
            </a:xfrm>
            <a:custGeom>
              <a:avLst/>
              <a:gdLst/>
              <a:ahLst/>
              <a:cxnLst/>
              <a:rect l="l" t="t" r="r" b="b"/>
              <a:pathLst>
                <a:path w="363" h="282" extrusionOk="0">
                  <a:moveTo>
                    <a:pt x="188" y="1"/>
                  </a:moveTo>
                  <a:cubicBezTo>
                    <a:pt x="1" y="1"/>
                    <a:pt x="1" y="281"/>
                    <a:pt x="188" y="281"/>
                  </a:cubicBezTo>
                  <a:cubicBezTo>
                    <a:pt x="363" y="281"/>
                    <a:pt x="363" y="1"/>
                    <a:pt x="188" y="1"/>
                  </a:cubicBezTo>
                  <a:close/>
                </a:path>
              </a:pathLst>
            </a:custGeom>
            <a:solidFill>
              <a:srgbClr val="CBF4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4"/>
            <p:cNvSpPr/>
            <p:nvPr/>
          </p:nvSpPr>
          <p:spPr>
            <a:xfrm>
              <a:off x="5941596" y="1911509"/>
              <a:ext cx="26806" cy="25091"/>
            </a:xfrm>
            <a:custGeom>
              <a:avLst/>
              <a:gdLst/>
              <a:ahLst/>
              <a:cxnLst/>
              <a:rect l="l" t="t" r="r" b="b"/>
              <a:pathLst>
                <a:path w="469" h="439" extrusionOk="0">
                  <a:moveTo>
                    <a:pt x="230" y="1"/>
                  </a:moveTo>
                  <a:cubicBezTo>
                    <a:pt x="181" y="1"/>
                    <a:pt x="134" y="17"/>
                    <a:pt x="94" y="50"/>
                  </a:cubicBezTo>
                  <a:cubicBezTo>
                    <a:pt x="54" y="77"/>
                    <a:pt x="41" y="131"/>
                    <a:pt x="28" y="171"/>
                  </a:cubicBezTo>
                  <a:cubicBezTo>
                    <a:pt x="1" y="305"/>
                    <a:pt x="94" y="439"/>
                    <a:pt x="228" y="439"/>
                  </a:cubicBezTo>
                  <a:cubicBezTo>
                    <a:pt x="376" y="439"/>
                    <a:pt x="469" y="305"/>
                    <a:pt x="429" y="171"/>
                  </a:cubicBezTo>
                  <a:cubicBezTo>
                    <a:pt x="429" y="131"/>
                    <a:pt x="402" y="77"/>
                    <a:pt x="376" y="50"/>
                  </a:cubicBezTo>
                  <a:cubicBezTo>
                    <a:pt x="328" y="17"/>
                    <a:pt x="278" y="1"/>
                    <a:pt x="230" y="1"/>
                  </a:cubicBezTo>
                  <a:close/>
                </a:path>
              </a:pathLst>
            </a:custGeom>
            <a:solidFill>
              <a:srgbClr val="CBF4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4"/>
            <p:cNvSpPr/>
            <p:nvPr/>
          </p:nvSpPr>
          <p:spPr>
            <a:xfrm>
              <a:off x="5989034" y="1912767"/>
              <a:ext cx="26463" cy="19318"/>
            </a:xfrm>
            <a:custGeom>
              <a:avLst/>
              <a:gdLst/>
              <a:ahLst/>
              <a:cxnLst/>
              <a:rect l="l" t="t" r="r" b="b"/>
              <a:pathLst>
                <a:path w="463" h="338" extrusionOk="0">
                  <a:moveTo>
                    <a:pt x="249" y="0"/>
                  </a:moveTo>
                  <a:cubicBezTo>
                    <a:pt x="219" y="0"/>
                    <a:pt x="189" y="9"/>
                    <a:pt x="161" y="28"/>
                  </a:cubicBezTo>
                  <a:cubicBezTo>
                    <a:pt x="120" y="42"/>
                    <a:pt x="93" y="82"/>
                    <a:pt x="81" y="122"/>
                  </a:cubicBezTo>
                  <a:cubicBezTo>
                    <a:pt x="0" y="149"/>
                    <a:pt x="0" y="269"/>
                    <a:pt x="93" y="296"/>
                  </a:cubicBezTo>
                  <a:cubicBezTo>
                    <a:pt x="107" y="296"/>
                    <a:pt x="134" y="296"/>
                    <a:pt x="147" y="310"/>
                  </a:cubicBezTo>
                  <a:cubicBezTo>
                    <a:pt x="174" y="329"/>
                    <a:pt x="204" y="337"/>
                    <a:pt x="234" y="337"/>
                  </a:cubicBezTo>
                  <a:cubicBezTo>
                    <a:pt x="351" y="337"/>
                    <a:pt x="463" y="209"/>
                    <a:pt x="388" y="82"/>
                  </a:cubicBezTo>
                  <a:cubicBezTo>
                    <a:pt x="353" y="30"/>
                    <a:pt x="302" y="0"/>
                    <a:pt x="249" y="0"/>
                  </a:cubicBezTo>
                  <a:close/>
                </a:path>
              </a:pathLst>
            </a:custGeom>
            <a:solidFill>
              <a:srgbClr val="CBF4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4"/>
            <p:cNvSpPr/>
            <p:nvPr/>
          </p:nvSpPr>
          <p:spPr>
            <a:xfrm>
              <a:off x="5967601" y="1942659"/>
              <a:ext cx="20690" cy="16118"/>
            </a:xfrm>
            <a:custGeom>
              <a:avLst/>
              <a:gdLst/>
              <a:ahLst/>
              <a:cxnLst/>
              <a:rect l="l" t="t" r="r" b="b"/>
              <a:pathLst>
                <a:path w="362" h="282" extrusionOk="0">
                  <a:moveTo>
                    <a:pt x="188" y="1"/>
                  </a:moveTo>
                  <a:cubicBezTo>
                    <a:pt x="1" y="1"/>
                    <a:pt x="1" y="281"/>
                    <a:pt x="188" y="281"/>
                  </a:cubicBezTo>
                  <a:cubicBezTo>
                    <a:pt x="361" y="281"/>
                    <a:pt x="361" y="1"/>
                    <a:pt x="188" y="1"/>
                  </a:cubicBezTo>
                  <a:close/>
                </a:path>
              </a:pathLst>
            </a:custGeom>
            <a:solidFill>
              <a:srgbClr val="CBF4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4"/>
            <p:cNvSpPr/>
            <p:nvPr/>
          </p:nvSpPr>
          <p:spPr>
            <a:xfrm>
              <a:off x="6030300" y="1902936"/>
              <a:ext cx="21490" cy="19890"/>
            </a:xfrm>
            <a:custGeom>
              <a:avLst/>
              <a:gdLst/>
              <a:ahLst/>
              <a:cxnLst/>
              <a:rect l="l" t="t" r="r" b="b"/>
              <a:pathLst>
                <a:path w="376" h="348" extrusionOk="0">
                  <a:moveTo>
                    <a:pt x="147" y="0"/>
                  </a:moveTo>
                  <a:cubicBezTo>
                    <a:pt x="134" y="13"/>
                    <a:pt x="120" y="13"/>
                    <a:pt x="108" y="27"/>
                  </a:cubicBezTo>
                  <a:cubicBezTo>
                    <a:pt x="40" y="54"/>
                    <a:pt x="1" y="147"/>
                    <a:pt x="27" y="214"/>
                  </a:cubicBezTo>
                  <a:cubicBezTo>
                    <a:pt x="27" y="227"/>
                    <a:pt x="27" y="241"/>
                    <a:pt x="40" y="254"/>
                  </a:cubicBezTo>
                  <a:cubicBezTo>
                    <a:pt x="54" y="281"/>
                    <a:pt x="67" y="294"/>
                    <a:pt x="81" y="307"/>
                  </a:cubicBezTo>
                  <a:cubicBezTo>
                    <a:pt x="94" y="307"/>
                    <a:pt x="94" y="307"/>
                    <a:pt x="94" y="321"/>
                  </a:cubicBezTo>
                  <a:cubicBezTo>
                    <a:pt x="108" y="321"/>
                    <a:pt x="120" y="334"/>
                    <a:pt x="134" y="334"/>
                  </a:cubicBezTo>
                  <a:lnTo>
                    <a:pt x="147" y="334"/>
                  </a:lnTo>
                  <a:cubicBezTo>
                    <a:pt x="161" y="348"/>
                    <a:pt x="174" y="348"/>
                    <a:pt x="188" y="348"/>
                  </a:cubicBezTo>
                  <a:lnTo>
                    <a:pt x="227" y="348"/>
                  </a:lnTo>
                  <a:cubicBezTo>
                    <a:pt x="241" y="348"/>
                    <a:pt x="241" y="348"/>
                    <a:pt x="241" y="334"/>
                  </a:cubicBezTo>
                  <a:lnTo>
                    <a:pt x="268" y="334"/>
                  </a:lnTo>
                  <a:cubicBezTo>
                    <a:pt x="268" y="321"/>
                    <a:pt x="281" y="321"/>
                    <a:pt x="281" y="321"/>
                  </a:cubicBezTo>
                  <a:cubicBezTo>
                    <a:pt x="295" y="321"/>
                    <a:pt x="295" y="307"/>
                    <a:pt x="295" y="307"/>
                  </a:cubicBezTo>
                  <a:cubicBezTo>
                    <a:pt x="308" y="307"/>
                    <a:pt x="308" y="307"/>
                    <a:pt x="308" y="294"/>
                  </a:cubicBezTo>
                  <a:cubicBezTo>
                    <a:pt x="348" y="268"/>
                    <a:pt x="375" y="227"/>
                    <a:pt x="375" y="174"/>
                  </a:cubicBezTo>
                  <a:cubicBezTo>
                    <a:pt x="375" y="174"/>
                    <a:pt x="361" y="174"/>
                    <a:pt x="361" y="161"/>
                  </a:cubicBezTo>
                  <a:lnTo>
                    <a:pt x="361" y="120"/>
                  </a:lnTo>
                  <a:lnTo>
                    <a:pt x="361" y="107"/>
                  </a:lnTo>
                  <a:cubicBezTo>
                    <a:pt x="348" y="107"/>
                    <a:pt x="348" y="93"/>
                    <a:pt x="348" y="80"/>
                  </a:cubicBezTo>
                  <a:cubicBezTo>
                    <a:pt x="348" y="80"/>
                    <a:pt x="335" y="80"/>
                    <a:pt x="335" y="67"/>
                  </a:cubicBezTo>
                  <a:lnTo>
                    <a:pt x="295" y="27"/>
                  </a:lnTo>
                  <a:lnTo>
                    <a:pt x="281" y="27"/>
                  </a:lnTo>
                  <a:cubicBezTo>
                    <a:pt x="268" y="13"/>
                    <a:pt x="268" y="13"/>
                    <a:pt x="254" y="13"/>
                  </a:cubicBezTo>
                  <a:cubicBezTo>
                    <a:pt x="241" y="13"/>
                    <a:pt x="241" y="0"/>
                    <a:pt x="241" y="0"/>
                  </a:cubicBezTo>
                  <a:close/>
                </a:path>
              </a:pathLst>
            </a:custGeom>
            <a:solidFill>
              <a:srgbClr val="CBF4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4"/>
            <p:cNvSpPr/>
            <p:nvPr/>
          </p:nvSpPr>
          <p:spPr>
            <a:xfrm>
              <a:off x="6015040" y="1931628"/>
              <a:ext cx="16061" cy="16003"/>
            </a:xfrm>
            <a:custGeom>
              <a:avLst/>
              <a:gdLst/>
              <a:ahLst/>
              <a:cxnLst/>
              <a:rect l="l" t="t" r="r" b="b"/>
              <a:pathLst>
                <a:path w="281" h="280" extrusionOk="0">
                  <a:moveTo>
                    <a:pt x="122" y="0"/>
                  </a:moveTo>
                  <a:cubicBezTo>
                    <a:pt x="59" y="0"/>
                    <a:pt x="13" y="56"/>
                    <a:pt x="13" y="126"/>
                  </a:cubicBezTo>
                  <a:cubicBezTo>
                    <a:pt x="0" y="167"/>
                    <a:pt x="27" y="207"/>
                    <a:pt x="66" y="220"/>
                  </a:cubicBezTo>
                  <a:cubicBezTo>
                    <a:pt x="66" y="233"/>
                    <a:pt x="80" y="247"/>
                    <a:pt x="80" y="247"/>
                  </a:cubicBezTo>
                  <a:cubicBezTo>
                    <a:pt x="109" y="267"/>
                    <a:pt x="132" y="279"/>
                    <a:pt x="157" y="279"/>
                  </a:cubicBezTo>
                  <a:cubicBezTo>
                    <a:pt x="167" y="279"/>
                    <a:pt x="177" y="277"/>
                    <a:pt x="187" y="274"/>
                  </a:cubicBezTo>
                  <a:cubicBezTo>
                    <a:pt x="241" y="260"/>
                    <a:pt x="280" y="220"/>
                    <a:pt x="268" y="167"/>
                  </a:cubicBezTo>
                  <a:cubicBezTo>
                    <a:pt x="268" y="113"/>
                    <a:pt x="227" y="46"/>
                    <a:pt x="187" y="19"/>
                  </a:cubicBezTo>
                  <a:cubicBezTo>
                    <a:pt x="164" y="6"/>
                    <a:pt x="142" y="0"/>
                    <a:pt x="122" y="0"/>
                  </a:cubicBezTo>
                  <a:close/>
                </a:path>
              </a:pathLst>
            </a:custGeom>
            <a:solidFill>
              <a:srgbClr val="CBF4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4"/>
            <p:cNvSpPr/>
            <p:nvPr/>
          </p:nvSpPr>
          <p:spPr>
            <a:xfrm>
              <a:off x="6063964" y="1883046"/>
              <a:ext cx="8402" cy="6916"/>
            </a:xfrm>
            <a:custGeom>
              <a:avLst/>
              <a:gdLst/>
              <a:ahLst/>
              <a:cxnLst/>
              <a:rect l="l" t="t" r="r" b="b"/>
              <a:pathLst>
                <a:path w="147" h="121" extrusionOk="0">
                  <a:moveTo>
                    <a:pt x="80" y="0"/>
                  </a:moveTo>
                  <a:cubicBezTo>
                    <a:pt x="0" y="0"/>
                    <a:pt x="0" y="120"/>
                    <a:pt x="80" y="120"/>
                  </a:cubicBezTo>
                  <a:cubicBezTo>
                    <a:pt x="147" y="120"/>
                    <a:pt x="147" y="0"/>
                    <a:pt x="80" y="0"/>
                  </a:cubicBezTo>
                  <a:close/>
                </a:path>
              </a:pathLst>
            </a:custGeom>
            <a:solidFill>
              <a:srgbClr val="CBF4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4"/>
            <p:cNvSpPr/>
            <p:nvPr/>
          </p:nvSpPr>
          <p:spPr>
            <a:xfrm>
              <a:off x="6060878" y="1883046"/>
              <a:ext cx="13832" cy="12403"/>
            </a:xfrm>
            <a:custGeom>
              <a:avLst/>
              <a:gdLst/>
              <a:ahLst/>
              <a:cxnLst/>
              <a:rect l="l" t="t" r="r" b="b"/>
              <a:pathLst>
                <a:path w="242" h="217" extrusionOk="0">
                  <a:moveTo>
                    <a:pt x="174" y="0"/>
                  </a:moveTo>
                  <a:cubicBezTo>
                    <a:pt x="147" y="0"/>
                    <a:pt x="121" y="0"/>
                    <a:pt x="108" y="13"/>
                  </a:cubicBezTo>
                  <a:cubicBezTo>
                    <a:pt x="27" y="27"/>
                    <a:pt x="1" y="134"/>
                    <a:pt x="54" y="188"/>
                  </a:cubicBezTo>
                  <a:cubicBezTo>
                    <a:pt x="74" y="207"/>
                    <a:pt x="101" y="216"/>
                    <a:pt x="127" y="216"/>
                  </a:cubicBezTo>
                  <a:cubicBezTo>
                    <a:pt x="173" y="216"/>
                    <a:pt x="219" y="190"/>
                    <a:pt x="228" y="147"/>
                  </a:cubicBezTo>
                  <a:cubicBezTo>
                    <a:pt x="241" y="120"/>
                    <a:pt x="241" y="93"/>
                    <a:pt x="241" y="67"/>
                  </a:cubicBezTo>
                  <a:cubicBezTo>
                    <a:pt x="241" y="27"/>
                    <a:pt x="215" y="0"/>
                    <a:pt x="174" y="0"/>
                  </a:cubicBezTo>
                  <a:close/>
                </a:path>
              </a:pathLst>
            </a:custGeom>
            <a:solidFill>
              <a:srgbClr val="CBF4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4"/>
            <p:cNvSpPr/>
            <p:nvPr/>
          </p:nvSpPr>
          <p:spPr>
            <a:xfrm>
              <a:off x="6091456" y="1854011"/>
              <a:ext cx="17604" cy="12974"/>
            </a:xfrm>
            <a:custGeom>
              <a:avLst/>
              <a:gdLst/>
              <a:ahLst/>
              <a:cxnLst/>
              <a:rect l="l" t="t" r="r" b="b"/>
              <a:pathLst>
                <a:path w="308" h="227" extrusionOk="0">
                  <a:moveTo>
                    <a:pt x="147" y="0"/>
                  </a:moveTo>
                  <a:cubicBezTo>
                    <a:pt x="1" y="0"/>
                    <a:pt x="1" y="227"/>
                    <a:pt x="147" y="227"/>
                  </a:cubicBezTo>
                  <a:cubicBezTo>
                    <a:pt x="308" y="227"/>
                    <a:pt x="308" y="0"/>
                    <a:pt x="147" y="0"/>
                  </a:cubicBezTo>
                  <a:close/>
                </a:path>
              </a:pathLst>
            </a:custGeom>
            <a:solidFill>
              <a:srgbClr val="CBF4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4"/>
            <p:cNvSpPr/>
            <p:nvPr/>
          </p:nvSpPr>
          <p:spPr>
            <a:xfrm>
              <a:off x="4521122" y="2201056"/>
              <a:ext cx="22233" cy="22233"/>
            </a:xfrm>
            <a:custGeom>
              <a:avLst/>
              <a:gdLst/>
              <a:ahLst/>
              <a:cxnLst/>
              <a:rect l="l" t="t" r="r" b="b"/>
              <a:pathLst>
                <a:path w="389" h="389" extrusionOk="0">
                  <a:moveTo>
                    <a:pt x="188" y="1"/>
                  </a:moveTo>
                  <a:cubicBezTo>
                    <a:pt x="81" y="1"/>
                    <a:pt x="1" y="94"/>
                    <a:pt x="1" y="201"/>
                  </a:cubicBezTo>
                  <a:cubicBezTo>
                    <a:pt x="1" y="308"/>
                    <a:pt x="81" y="388"/>
                    <a:pt x="188" y="388"/>
                  </a:cubicBezTo>
                  <a:cubicBezTo>
                    <a:pt x="295" y="388"/>
                    <a:pt x="388" y="308"/>
                    <a:pt x="388" y="201"/>
                  </a:cubicBezTo>
                  <a:cubicBezTo>
                    <a:pt x="388" y="94"/>
                    <a:pt x="295" y="1"/>
                    <a:pt x="188" y="1"/>
                  </a:cubicBezTo>
                  <a:close/>
                </a:path>
              </a:pathLst>
            </a:custGeom>
            <a:solidFill>
              <a:srgbClr val="77AF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4"/>
            <p:cNvSpPr/>
            <p:nvPr/>
          </p:nvSpPr>
          <p:spPr>
            <a:xfrm>
              <a:off x="4557016" y="2239293"/>
              <a:ext cx="25320" cy="23719"/>
            </a:xfrm>
            <a:custGeom>
              <a:avLst/>
              <a:gdLst/>
              <a:ahLst/>
              <a:cxnLst/>
              <a:rect l="l" t="t" r="r" b="b"/>
              <a:pathLst>
                <a:path w="443" h="415" extrusionOk="0">
                  <a:moveTo>
                    <a:pt x="122" y="1"/>
                  </a:moveTo>
                  <a:cubicBezTo>
                    <a:pt x="68" y="1"/>
                    <a:pt x="28" y="54"/>
                    <a:pt x="28" y="94"/>
                  </a:cubicBezTo>
                  <a:lnTo>
                    <a:pt x="28" y="108"/>
                  </a:lnTo>
                  <a:cubicBezTo>
                    <a:pt x="15" y="134"/>
                    <a:pt x="1" y="174"/>
                    <a:pt x="1" y="201"/>
                  </a:cubicBezTo>
                  <a:cubicBezTo>
                    <a:pt x="1" y="295"/>
                    <a:pt x="42" y="335"/>
                    <a:pt x="108" y="375"/>
                  </a:cubicBezTo>
                  <a:cubicBezTo>
                    <a:pt x="149" y="402"/>
                    <a:pt x="188" y="415"/>
                    <a:pt x="242" y="415"/>
                  </a:cubicBezTo>
                  <a:cubicBezTo>
                    <a:pt x="363" y="415"/>
                    <a:pt x="443" y="268"/>
                    <a:pt x="375" y="161"/>
                  </a:cubicBezTo>
                  <a:cubicBezTo>
                    <a:pt x="349" y="121"/>
                    <a:pt x="309" y="94"/>
                    <a:pt x="268" y="54"/>
                  </a:cubicBezTo>
                  <a:cubicBezTo>
                    <a:pt x="229" y="27"/>
                    <a:pt x="175" y="1"/>
                    <a:pt x="135" y="1"/>
                  </a:cubicBezTo>
                  <a:close/>
                </a:path>
              </a:pathLst>
            </a:custGeom>
            <a:solidFill>
              <a:srgbClr val="77AF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4"/>
            <p:cNvSpPr/>
            <p:nvPr/>
          </p:nvSpPr>
          <p:spPr>
            <a:xfrm>
              <a:off x="4565475" y="2206429"/>
              <a:ext cx="32178" cy="26806"/>
            </a:xfrm>
            <a:custGeom>
              <a:avLst/>
              <a:gdLst/>
              <a:ahLst/>
              <a:cxnLst/>
              <a:rect l="l" t="t" r="r" b="b"/>
              <a:pathLst>
                <a:path w="563" h="469" extrusionOk="0">
                  <a:moveTo>
                    <a:pt x="174" y="0"/>
                  </a:moveTo>
                  <a:cubicBezTo>
                    <a:pt x="120" y="0"/>
                    <a:pt x="67" y="27"/>
                    <a:pt x="40" y="80"/>
                  </a:cubicBezTo>
                  <a:cubicBezTo>
                    <a:pt x="1" y="148"/>
                    <a:pt x="27" y="241"/>
                    <a:pt x="81" y="281"/>
                  </a:cubicBezTo>
                  <a:cubicBezTo>
                    <a:pt x="94" y="321"/>
                    <a:pt x="108" y="362"/>
                    <a:pt x="134" y="388"/>
                  </a:cubicBezTo>
                  <a:cubicBezTo>
                    <a:pt x="188" y="442"/>
                    <a:pt x="268" y="469"/>
                    <a:pt x="348" y="469"/>
                  </a:cubicBezTo>
                  <a:lnTo>
                    <a:pt x="415" y="469"/>
                  </a:lnTo>
                  <a:cubicBezTo>
                    <a:pt x="509" y="442"/>
                    <a:pt x="549" y="362"/>
                    <a:pt x="536" y="281"/>
                  </a:cubicBezTo>
                  <a:cubicBezTo>
                    <a:pt x="549" y="281"/>
                    <a:pt x="549" y="281"/>
                    <a:pt x="549" y="294"/>
                  </a:cubicBezTo>
                  <a:cubicBezTo>
                    <a:pt x="562" y="148"/>
                    <a:pt x="361" y="67"/>
                    <a:pt x="254" y="14"/>
                  </a:cubicBezTo>
                  <a:cubicBezTo>
                    <a:pt x="227" y="14"/>
                    <a:pt x="201" y="0"/>
                    <a:pt x="174" y="0"/>
                  </a:cubicBezTo>
                  <a:close/>
                </a:path>
              </a:pathLst>
            </a:custGeom>
            <a:solidFill>
              <a:srgbClr val="77AF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4"/>
            <p:cNvSpPr/>
            <p:nvPr/>
          </p:nvSpPr>
          <p:spPr>
            <a:xfrm>
              <a:off x="4609827" y="2248495"/>
              <a:ext cx="23719" cy="25263"/>
            </a:xfrm>
            <a:custGeom>
              <a:avLst/>
              <a:gdLst/>
              <a:ahLst/>
              <a:cxnLst/>
              <a:rect l="l" t="t" r="r" b="b"/>
              <a:pathLst>
                <a:path w="415" h="442" extrusionOk="0">
                  <a:moveTo>
                    <a:pt x="161" y="0"/>
                  </a:moveTo>
                  <a:cubicBezTo>
                    <a:pt x="107" y="0"/>
                    <a:pt x="40" y="27"/>
                    <a:pt x="27" y="93"/>
                  </a:cubicBezTo>
                  <a:cubicBezTo>
                    <a:pt x="27" y="174"/>
                    <a:pt x="0" y="281"/>
                    <a:pt x="40" y="348"/>
                  </a:cubicBezTo>
                  <a:cubicBezTo>
                    <a:pt x="67" y="388"/>
                    <a:pt x="107" y="428"/>
                    <a:pt x="147" y="441"/>
                  </a:cubicBezTo>
                  <a:lnTo>
                    <a:pt x="188" y="441"/>
                  </a:lnTo>
                  <a:cubicBezTo>
                    <a:pt x="268" y="441"/>
                    <a:pt x="321" y="402"/>
                    <a:pt x="361" y="334"/>
                  </a:cubicBezTo>
                  <a:cubicBezTo>
                    <a:pt x="415" y="268"/>
                    <a:pt x="375" y="147"/>
                    <a:pt x="308" y="107"/>
                  </a:cubicBezTo>
                  <a:lnTo>
                    <a:pt x="308" y="93"/>
                  </a:lnTo>
                  <a:cubicBezTo>
                    <a:pt x="295" y="27"/>
                    <a:pt x="227" y="0"/>
                    <a:pt x="161" y="0"/>
                  </a:cubicBezTo>
                  <a:close/>
                </a:path>
              </a:pathLst>
            </a:custGeom>
            <a:solidFill>
              <a:srgbClr val="77AF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4"/>
            <p:cNvSpPr/>
            <p:nvPr/>
          </p:nvSpPr>
          <p:spPr>
            <a:xfrm>
              <a:off x="4663324" y="2268385"/>
              <a:ext cx="28349" cy="22176"/>
            </a:xfrm>
            <a:custGeom>
              <a:avLst/>
              <a:gdLst/>
              <a:ahLst/>
              <a:cxnLst/>
              <a:rect l="l" t="t" r="r" b="b"/>
              <a:pathLst>
                <a:path w="496" h="388" extrusionOk="0">
                  <a:moveTo>
                    <a:pt x="254" y="0"/>
                  </a:moveTo>
                  <a:cubicBezTo>
                    <a:pt x="1" y="0"/>
                    <a:pt x="1" y="387"/>
                    <a:pt x="254" y="387"/>
                  </a:cubicBezTo>
                  <a:cubicBezTo>
                    <a:pt x="495" y="387"/>
                    <a:pt x="495" y="0"/>
                    <a:pt x="254" y="0"/>
                  </a:cubicBezTo>
                  <a:close/>
                </a:path>
              </a:pathLst>
            </a:custGeom>
            <a:solidFill>
              <a:srgbClr val="77AF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4"/>
            <p:cNvSpPr/>
            <p:nvPr/>
          </p:nvSpPr>
          <p:spPr>
            <a:xfrm>
              <a:off x="4627374" y="2223233"/>
              <a:ext cx="32978" cy="22233"/>
            </a:xfrm>
            <a:custGeom>
              <a:avLst/>
              <a:gdLst/>
              <a:ahLst/>
              <a:cxnLst/>
              <a:rect l="l" t="t" r="r" b="b"/>
              <a:pathLst>
                <a:path w="577" h="389" extrusionOk="0">
                  <a:moveTo>
                    <a:pt x="336" y="0"/>
                  </a:moveTo>
                  <a:cubicBezTo>
                    <a:pt x="309" y="0"/>
                    <a:pt x="295" y="14"/>
                    <a:pt x="282" y="14"/>
                  </a:cubicBezTo>
                  <a:cubicBezTo>
                    <a:pt x="229" y="27"/>
                    <a:pt x="202" y="54"/>
                    <a:pt x="175" y="94"/>
                  </a:cubicBezTo>
                  <a:lnTo>
                    <a:pt x="161" y="94"/>
                  </a:lnTo>
                  <a:cubicBezTo>
                    <a:pt x="1" y="107"/>
                    <a:pt x="14" y="335"/>
                    <a:pt x="161" y="335"/>
                  </a:cubicBezTo>
                  <a:cubicBezTo>
                    <a:pt x="175" y="348"/>
                    <a:pt x="188" y="348"/>
                    <a:pt x="202" y="348"/>
                  </a:cubicBezTo>
                  <a:lnTo>
                    <a:pt x="229" y="348"/>
                  </a:lnTo>
                  <a:cubicBezTo>
                    <a:pt x="255" y="348"/>
                    <a:pt x="282" y="362"/>
                    <a:pt x="295" y="362"/>
                  </a:cubicBezTo>
                  <a:cubicBezTo>
                    <a:pt x="322" y="375"/>
                    <a:pt x="362" y="389"/>
                    <a:pt x="389" y="389"/>
                  </a:cubicBezTo>
                  <a:lnTo>
                    <a:pt x="429" y="389"/>
                  </a:lnTo>
                  <a:cubicBezTo>
                    <a:pt x="550" y="362"/>
                    <a:pt x="576" y="228"/>
                    <a:pt x="536" y="134"/>
                  </a:cubicBezTo>
                  <a:cubicBezTo>
                    <a:pt x="496" y="54"/>
                    <a:pt x="416" y="0"/>
                    <a:pt x="336" y="0"/>
                  </a:cubicBezTo>
                  <a:close/>
                </a:path>
              </a:pathLst>
            </a:custGeom>
            <a:solidFill>
              <a:srgbClr val="77AF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4"/>
            <p:cNvSpPr/>
            <p:nvPr/>
          </p:nvSpPr>
          <p:spPr>
            <a:xfrm>
              <a:off x="4682414" y="2237007"/>
              <a:ext cx="19947" cy="15318"/>
            </a:xfrm>
            <a:custGeom>
              <a:avLst/>
              <a:gdLst/>
              <a:ahLst/>
              <a:cxnLst/>
              <a:rect l="l" t="t" r="r" b="b"/>
              <a:pathLst>
                <a:path w="349" h="268" extrusionOk="0">
                  <a:moveTo>
                    <a:pt x="175" y="0"/>
                  </a:moveTo>
                  <a:cubicBezTo>
                    <a:pt x="1" y="0"/>
                    <a:pt x="1" y="268"/>
                    <a:pt x="175" y="268"/>
                  </a:cubicBezTo>
                  <a:cubicBezTo>
                    <a:pt x="348" y="268"/>
                    <a:pt x="348" y="0"/>
                    <a:pt x="175" y="0"/>
                  </a:cubicBezTo>
                  <a:close/>
                </a:path>
              </a:pathLst>
            </a:custGeom>
            <a:solidFill>
              <a:srgbClr val="77AF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4"/>
            <p:cNvSpPr/>
            <p:nvPr/>
          </p:nvSpPr>
          <p:spPr>
            <a:xfrm>
              <a:off x="4713792" y="2274501"/>
              <a:ext cx="29092" cy="24519"/>
            </a:xfrm>
            <a:custGeom>
              <a:avLst/>
              <a:gdLst/>
              <a:ahLst/>
              <a:cxnLst/>
              <a:rect l="l" t="t" r="r" b="b"/>
              <a:pathLst>
                <a:path w="509" h="429" extrusionOk="0">
                  <a:moveTo>
                    <a:pt x="335" y="0"/>
                  </a:moveTo>
                  <a:cubicBezTo>
                    <a:pt x="322" y="0"/>
                    <a:pt x="295" y="13"/>
                    <a:pt x="281" y="13"/>
                  </a:cubicBezTo>
                  <a:lnTo>
                    <a:pt x="161" y="13"/>
                  </a:lnTo>
                  <a:cubicBezTo>
                    <a:pt x="67" y="27"/>
                    <a:pt x="1" y="120"/>
                    <a:pt x="1" y="214"/>
                  </a:cubicBezTo>
                  <a:cubicBezTo>
                    <a:pt x="1" y="321"/>
                    <a:pt x="94" y="387"/>
                    <a:pt x="174" y="414"/>
                  </a:cubicBezTo>
                  <a:cubicBezTo>
                    <a:pt x="201" y="414"/>
                    <a:pt x="215" y="428"/>
                    <a:pt x="227" y="428"/>
                  </a:cubicBezTo>
                  <a:cubicBezTo>
                    <a:pt x="281" y="428"/>
                    <a:pt x="335" y="387"/>
                    <a:pt x="361" y="348"/>
                  </a:cubicBezTo>
                  <a:cubicBezTo>
                    <a:pt x="442" y="334"/>
                    <a:pt x="509" y="280"/>
                    <a:pt x="509" y="187"/>
                  </a:cubicBezTo>
                  <a:lnTo>
                    <a:pt x="509" y="173"/>
                  </a:lnTo>
                  <a:cubicBezTo>
                    <a:pt x="495" y="80"/>
                    <a:pt x="429" y="0"/>
                    <a:pt x="335" y="0"/>
                  </a:cubicBezTo>
                  <a:close/>
                </a:path>
              </a:pathLst>
            </a:custGeom>
            <a:solidFill>
              <a:srgbClr val="77AF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4"/>
            <p:cNvSpPr/>
            <p:nvPr/>
          </p:nvSpPr>
          <p:spPr>
            <a:xfrm>
              <a:off x="4765803" y="2293533"/>
              <a:ext cx="16061" cy="12288"/>
            </a:xfrm>
            <a:custGeom>
              <a:avLst/>
              <a:gdLst/>
              <a:ahLst/>
              <a:cxnLst/>
              <a:rect l="l" t="t" r="r" b="b"/>
              <a:pathLst>
                <a:path w="281" h="215" extrusionOk="0">
                  <a:moveTo>
                    <a:pt x="134" y="1"/>
                  </a:moveTo>
                  <a:cubicBezTo>
                    <a:pt x="0" y="1"/>
                    <a:pt x="0" y="215"/>
                    <a:pt x="134" y="215"/>
                  </a:cubicBezTo>
                  <a:cubicBezTo>
                    <a:pt x="281" y="215"/>
                    <a:pt x="281" y="1"/>
                    <a:pt x="134" y="1"/>
                  </a:cubicBezTo>
                  <a:close/>
                </a:path>
              </a:pathLst>
            </a:custGeom>
            <a:solidFill>
              <a:srgbClr val="77AF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7"/>
        <p:cNvGrpSpPr/>
        <p:nvPr/>
      </p:nvGrpSpPr>
      <p:grpSpPr>
        <a:xfrm>
          <a:off x="0" y="0"/>
          <a:ext cx="0" cy="0"/>
          <a:chOff x="0" y="0"/>
          <a:chExt cx="0" cy="0"/>
        </a:xfrm>
      </p:grpSpPr>
      <p:sp>
        <p:nvSpPr>
          <p:cNvPr id="2358" name="Google Shape;2358;p45"/>
          <p:cNvSpPr txBox="1">
            <a:spLocks noGrp="1"/>
          </p:cNvSpPr>
          <p:nvPr>
            <p:ph type="title"/>
          </p:nvPr>
        </p:nvSpPr>
        <p:spPr>
          <a:xfrm>
            <a:off x="0" y="0"/>
            <a:ext cx="8474400" cy="865500"/>
          </a:xfrm>
          <a:prstGeom prst="rect">
            <a:avLst/>
          </a:prstGeom>
        </p:spPr>
        <p:txBody>
          <a:bodyPr spcFirstLastPara="1" wrap="square" lIns="113100" tIns="113100" rIns="113100" bIns="113100" anchor="t" anchorCtr="0">
            <a:noAutofit/>
          </a:bodyPr>
          <a:lstStyle/>
          <a:p>
            <a:pPr marL="0" lvl="0" indent="0" algn="l" rtl="0">
              <a:spcBef>
                <a:spcPts val="0"/>
              </a:spcBef>
              <a:spcAft>
                <a:spcPts val="0"/>
              </a:spcAft>
              <a:buNone/>
            </a:pPr>
            <a:r>
              <a:rPr lang="en"/>
              <a:t>Mirror Magic</a:t>
            </a:r>
            <a:endParaRPr/>
          </a:p>
        </p:txBody>
      </p:sp>
      <p:sp>
        <p:nvSpPr>
          <p:cNvPr id="2359" name="Google Shape;2359;p45"/>
          <p:cNvSpPr txBox="1">
            <a:spLocks noGrp="1"/>
          </p:cNvSpPr>
          <p:nvPr>
            <p:ph type="subTitle" idx="4294967295"/>
          </p:nvPr>
        </p:nvSpPr>
        <p:spPr>
          <a:xfrm>
            <a:off x="54875" y="758108"/>
            <a:ext cx="4735200" cy="3429285"/>
          </a:xfrm>
          <a:prstGeom prst="rect">
            <a:avLst/>
          </a:prstGeom>
        </p:spPr>
        <p:txBody>
          <a:bodyPr spcFirstLastPara="1" wrap="square" lIns="113100" tIns="113100" rIns="113100" bIns="113100" anchor="ctr" anchorCtr="0">
            <a:spAutoFit/>
          </a:bodyPr>
          <a:lstStyle/>
          <a:p>
            <a:pPr marL="0" lvl="0" indent="0" algn="l" rtl="0">
              <a:spcBef>
                <a:spcPts val="0"/>
              </a:spcBef>
              <a:spcAft>
                <a:spcPts val="0"/>
              </a:spcAft>
              <a:buNone/>
            </a:pPr>
            <a:r>
              <a:rPr lang="en" sz="1400" i="1" dirty="0"/>
              <a:t>All experiments should be done with a teacher or </a:t>
            </a:r>
            <a:r>
              <a:rPr lang="en" sz="1400" i="1" dirty="0" smtClean="0"/>
              <a:t>another </a:t>
            </a:r>
            <a:br>
              <a:rPr lang="en" sz="1400" i="1" dirty="0" smtClean="0"/>
            </a:br>
            <a:r>
              <a:rPr lang="en" sz="1400" i="1" dirty="0" smtClean="0"/>
              <a:t>grown-up</a:t>
            </a:r>
            <a:r>
              <a:rPr lang="en" sz="1400" i="1" dirty="0"/>
              <a:t>.</a:t>
            </a:r>
            <a:endParaRPr sz="1400" i="1" dirty="0"/>
          </a:p>
          <a:p>
            <a:pPr marL="0" lvl="0" indent="0" algn="l" rtl="0">
              <a:spcBef>
                <a:spcPts val="0"/>
              </a:spcBef>
              <a:spcAft>
                <a:spcPts val="0"/>
              </a:spcAft>
              <a:buNone/>
            </a:pPr>
            <a:endParaRPr dirty="0"/>
          </a:p>
          <a:p>
            <a:pPr marL="0" lvl="0" indent="0" algn="l" rtl="0">
              <a:spcBef>
                <a:spcPts val="0"/>
              </a:spcBef>
              <a:spcAft>
                <a:spcPts val="0"/>
              </a:spcAft>
              <a:buNone/>
            </a:pPr>
            <a:r>
              <a:rPr lang="en" dirty="0"/>
              <a:t>Place a mirror in the freezer section of the refrigerator for five to ten minutes. Carefully remove the mirror from the freezer and breathe on it. </a:t>
            </a:r>
            <a:endParaRPr dirty="0"/>
          </a:p>
          <a:p>
            <a:pPr marL="457200" lvl="0" indent="-355600" algn="l" rtl="0">
              <a:spcBef>
                <a:spcPts val="0"/>
              </a:spcBef>
              <a:spcAft>
                <a:spcPts val="0"/>
              </a:spcAft>
              <a:buSzPts val="2000"/>
              <a:buAutoNum type="arabicPeriod"/>
            </a:pPr>
            <a:r>
              <a:rPr lang="en" dirty="0"/>
              <a:t>What forms on the mirror? </a:t>
            </a:r>
            <a:endParaRPr dirty="0"/>
          </a:p>
          <a:p>
            <a:pPr marL="457200" lvl="0" indent="-355600" algn="l" rtl="0">
              <a:spcBef>
                <a:spcPts val="0"/>
              </a:spcBef>
              <a:spcAft>
                <a:spcPts val="0"/>
              </a:spcAft>
              <a:buSzPts val="2000"/>
              <a:buAutoNum type="arabicPeriod"/>
            </a:pPr>
            <a:r>
              <a:rPr lang="en" dirty="0"/>
              <a:t>Do your best to explain why this is happening.</a:t>
            </a:r>
            <a:endParaRPr dirty="0"/>
          </a:p>
          <a:p>
            <a:pPr marL="457200" lvl="0" indent="-355600" algn="l" rtl="0">
              <a:spcBef>
                <a:spcPts val="0"/>
              </a:spcBef>
              <a:spcAft>
                <a:spcPts val="0"/>
              </a:spcAft>
              <a:buSzPts val="2000"/>
              <a:buAutoNum type="arabicPeriod"/>
            </a:pPr>
            <a:r>
              <a:rPr lang="en" dirty="0"/>
              <a:t>Write down any questions you have after. </a:t>
            </a:r>
            <a:endParaRPr dirty="0"/>
          </a:p>
        </p:txBody>
      </p:sp>
      <p:sp>
        <p:nvSpPr>
          <p:cNvPr id="2360" name="Google Shape;2360;p45"/>
          <p:cNvSpPr txBox="1">
            <a:spLocks noGrp="1"/>
          </p:cNvSpPr>
          <p:nvPr>
            <p:ph type="subTitle" idx="4294967295"/>
          </p:nvPr>
        </p:nvSpPr>
        <p:spPr>
          <a:xfrm>
            <a:off x="4790075" y="4287"/>
            <a:ext cx="5196000" cy="798000"/>
          </a:xfrm>
          <a:prstGeom prst="rect">
            <a:avLst/>
          </a:prstGeom>
        </p:spPr>
        <p:txBody>
          <a:bodyPr spcFirstLastPara="1" wrap="square" lIns="113100" tIns="113100" rIns="113100" bIns="113100" anchor="ctr" anchorCtr="0">
            <a:noAutofit/>
          </a:bodyPr>
          <a:lstStyle/>
          <a:p>
            <a:pPr marL="0" lvl="0" indent="0" algn="l" rtl="0">
              <a:spcBef>
                <a:spcPts val="0"/>
              </a:spcBef>
              <a:spcAft>
                <a:spcPts val="0"/>
              </a:spcAft>
              <a:buNone/>
            </a:pPr>
            <a:r>
              <a:rPr lang="en">
                <a:latin typeface="Bubblegum Sans"/>
                <a:ea typeface="Bubblegum Sans"/>
                <a:cs typeface="Bubblegum Sans"/>
                <a:sym typeface="Bubblegum Sans"/>
              </a:rPr>
              <a:t>My Observations &amp; Explanation:</a:t>
            </a:r>
            <a:endParaRPr>
              <a:latin typeface="Bubblegum Sans"/>
              <a:ea typeface="Bubblegum Sans"/>
              <a:cs typeface="Bubblegum Sans"/>
              <a:sym typeface="Bubblegum Sans"/>
            </a:endParaRPr>
          </a:p>
        </p:txBody>
      </p:sp>
      <p:sp>
        <p:nvSpPr>
          <p:cNvPr id="2361" name="Google Shape;2361;p45"/>
          <p:cNvSpPr txBox="1">
            <a:spLocks noGrp="1"/>
          </p:cNvSpPr>
          <p:nvPr>
            <p:ph type="subTitle" idx="4294967295"/>
          </p:nvPr>
        </p:nvSpPr>
        <p:spPr>
          <a:xfrm>
            <a:off x="4790075" y="5596371"/>
            <a:ext cx="5196000" cy="581100"/>
          </a:xfrm>
          <a:prstGeom prst="rect">
            <a:avLst/>
          </a:prstGeom>
        </p:spPr>
        <p:txBody>
          <a:bodyPr spcFirstLastPara="1" wrap="square" lIns="113100" tIns="113100" rIns="113100" bIns="113100" anchor="ctr" anchorCtr="0">
            <a:noAutofit/>
          </a:bodyPr>
          <a:lstStyle/>
          <a:p>
            <a:pPr marL="0" lvl="0" indent="0" algn="l" rtl="0">
              <a:spcBef>
                <a:spcPts val="0"/>
              </a:spcBef>
              <a:spcAft>
                <a:spcPts val="0"/>
              </a:spcAft>
              <a:buNone/>
            </a:pPr>
            <a:r>
              <a:rPr lang="en">
                <a:latin typeface="Bubblegum Sans"/>
                <a:ea typeface="Bubblegum Sans"/>
                <a:cs typeface="Bubblegum Sans"/>
                <a:sym typeface="Bubblegum Sans"/>
              </a:rPr>
              <a:t>My Questions:</a:t>
            </a:r>
            <a:endParaRPr>
              <a:latin typeface="Bubblegum Sans"/>
              <a:ea typeface="Bubblegum Sans"/>
              <a:cs typeface="Bubblegum Sans"/>
              <a:sym typeface="Bubblegum Sans"/>
            </a:endParaRPr>
          </a:p>
        </p:txBody>
      </p:sp>
      <p:sp>
        <p:nvSpPr>
          <p:cNvPr id="2362" name="Google Shape;2362;p45"/>
          <p:cNvSpPr txBox="1">
            <a:spLocks noGrp="1"/>
          </p:cNvSpPr>
          <p:nvPr>
            <p:ph type="subTitle" idx="4294967295"/>
          </p:nvPr>
        </p:nvSpPr>
        <p:spPr>
          <a:xfrm>
            <a:off x="4790075" y="872529"/>
            <a:ext cx="5196000" cy="4653600"/>
          </a:xfrm>
          <a:prstGeom prst="rect">
            <a:avLst/>
          </a:prstGeom>
          <a:solidFill>
            <a:srgbClr val="FCDA89"/>
          </a:solidFill>
        </p:spPr>
        <p:txBody>
          <a:bodyPr spcFirstLastPara="1" wrap="square" lIns="113100" tIns="113100" rIns="113100" bIns="113100" anchor="t" anchorCtr="0">
            <a:noAutofit/>
          </a:bodyPr>
          <a:lstStyle/>
          <a:p>
            <a:pPr marL="0" lvl="0" indent="0" algn="l" rtl="0">
              <a:spcBef>
                <a:spcPts val="0"/>
              </a:spcBef>
              <a:spcAft>
                <a:spcPts val="0"/>
              </a:spcAft>
              <a:buNone/>
            </a:pPr>
            <a:endParaRPr dirty="0"/>
          </a:p>
        </p:txBody>
      </p:sp>
      <p:sp>
        <p:nvSpPr>
          <p:cNvPr id="2363" name="Google Shape;2363;p45"/>
          <p:cNvSpPr txBox="1">
            <a:spLocks noGrp="1"/>
          </p:cNvSpPr>
          <p:nvPr>
            <p:ph type="subTitle" idx="4294967295"/>
          </p:nvPr>
        </p:nvSpPr>
        <p:spPr>
          <a:xfrm>
            <a:off x="4790075" y="6247713"/>
            <a:ext cx="5196000" cy="1520400"/>
          </a:xfrm>
          <a:prstGeom prst="rect">
            <a:avLst/>
          </a:prstGeom>
          <a:solidFill>
            <a:srgbClr val="FCDA89"/>
          </a:solidFill>
        </p:spPr>
        <p:txBody>
          <a:bodyPr spcFirstLastPara="1" wrap="square" lIns="113100" tIns="113100" rIns="113100" bIns="113100" anchor="t" anchorCtr="0">
            <a:noAutofit/>
          </a:bodyPr>
          <a:lstStyle/>
          <a:p>
            <a:pPr marL="0" lvl="0" indent="0" algn="l" rtl="0">
              <a:spcBef>
                <a:spcPts val="0"/>
              </a:spcBef>
              <a:spcAft>
                <a:spcPts val="0"/>
              </a:spcAft>
              <a:buNone/>
            </a:pPr>
            <a:endParaRPr/>
          </a:p>
        </p:txBody>
      </p:sp>
      <p:grpSp>
        <p:nvGrpSpPr>
          <p:cNvPr id="2364" name="Google Shape;2364;p45"/>
          <p:cNvGrpSpPr/>
          <p:nvPr/>
        </p:nvGrpSpPr>
        <p:grpSpPr>
          <a:xfrm>
            <a:off x="459866" y="4299083"/>
            <a:ext cx="3032173" cy="3392853"/>
            <a:chOff x="1076075" y="3473775"/>
            <a:chExt cx="3495300" cy="3951150"/>
          </a:xfrm>
        </p:grpSpPr>
        <p:pic>
          <p:nvPicPr>
            <p:cNvPr id="2365" name="Google Shape;2365;p45"/>
            <p:cNvPicPr preferRelativeResize="0"/>
            <p:nvPr/>
          </p:nvPicPr>
          <p:blipFill rotWithShape="1">
            <a:blip r:embed="rId3">
              <a:alphaModFix/>
            </a:blip>
            <a:srcRect l="15552" t="13154" r="17383" b="7981"/>
            <a:stretch/>
          </p:blipFill>
          <p:spPr>
            <a:xfrm>
              <a:off x="2203475" y="3473775"/>
              <a:ext cx="2367899" cy="2784475"/>
            </a:xfrm>
            <a:prstGeom prst="rect">
              <a:avLst/>
            </a:prstGeom>
            <a:noFill/>
            <a:ln>
              <a:noFill/>
            </a:ln>
          </p:spPr>
        </p:pic>
        <p:pic>
          <p:nvPicPr>
            <p:cNvPr id="2366" name="Google Shape;2366;p45"/>
            <p:cNvPicPr preferRelativeResize="0"/>
            <p:nvPr/>
          </p:nvPicPr>
          <p:blipFill rotWithShape="1">
            <a:blip r:embed="rId4">
              <a:alphaModFix/>
            </a:blip>
            <a:srcRect l="20413"/>
            <a:stretch/>
          </p:blipFill>
          <p:spPr>
            <a:xfrm flipH="1">
              <a:off x="1076075" y="4744325"/>
              <a:ext cx="1752250" cy="2604600"/>
            </a:xfrm>
            <a:prstGeom prst="rect">
              <a:avLst/>
            </a:prstGeom>
            <a:noFill/>
            <a:ln>
              <a:noFill/>
            </a:ln>
          </p:spPr>
        </p:pic>
        <p:sp>
          <p:nvSpPr>
            <p:cNvPr id="2367" name="Google Shape;2367;p45"/>
            <p:cNvSpPr/>
            <p:nvPr/>
          </p:nvSpPr>
          <p:spPr>
            <a:xfrm>
              <a:off x="2674850" y="4560400"/>
              <a:ext cx="1392300" cy="888000"/>
            </a:xfrm>
            <a:prstGeom prst="cloudCallout">
              <a:avLst>
                <a:gd name="adj1" fmla="val -37402"/>
                <a:gd name="adj2" fmla="val 77154"/>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45"/>
            <p:cNvSpPr/>
            <p:nvPr/>
          </p:nvSpPr>
          <p:spPr>
            <a:xfrm>
              <a:off x="2696400" y="6114850"/>
              <a:ext cx="145500" cy="1271700"/>
            </a:xfrm>
            <a:prstGeom prst="rect">
              <a:avLst/>
            </a:prstGeom>
            <a:solidFill>
              <a:srgbClr val="E9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5"/>
            <p:cNvSpPr/>
            <p:nvPr/>
          </p:nvSpPr>
          <p:spPr>
            <a:xfrm>
              <a:off x="2759800" y="6032650"/>
              <a:ext cx="98700" cy="82200"/>
            </a:xfrm>
            <a:prstGeom prst="rect">
              <a:avLst/>
            </a:pr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5"/>
            <p:cNvSpPr/>
            <p:nvPr/>
          </p:nvSpPr>
          <p:spPr>
            <a:xfrm>
              <a:off x="2632000" y="6153225"/>
              <a:ext cx="145500" cy="1271700"/>
            </a:xfrm>
            <a:prstGeom prst="rect">
              <a:avLst/>
            </a:prstGeom>
            <a:solidFill>
              <a:srgbClr val="E9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74"/>
        <p:cNvGrpSpPr/>
        <p:nvPr/>
      </p:nvGrpSpPr>
      <p:grpSpPr>
        <a:xfrm>
          <a:off x="0" y="0"/>
          <a:ext cx="0" cy="0"/>
          <a:chOff x="0" y="0"/>
          <a:chExt cx="0" cy="0"/>
        </a:xfrm>
      </p:grpSpPr>
      <p:sp>
        <p:nvSpPr>
          <p:cNvPr id="2375" name="Google Shape;2375;p46"/>
          <p:cNvSpPr txBox="1">
            <a:spLocks noGrp="1"/>
          </p:cNvSpPr>
          <p:nvPr>
            <p:ph type="subTitle" idx="4"/>
          </p:nvPr>
        </p:nvSpPr>
        <p:spPr>
          <a:xfrm>
            <a:off x="5210498" y="3730450"/>
            <a:ext cx="4431300" cy="664200"/>
          </a:xfrm>
          <a:prstGeom prst="rect">
            <a:avLst/>
          </a:prstGeom>
        </p:spPr>
        <p:txBody>
          <a:bodyPr spcFirstLastPara="1" wrap="square" lIns="113100" tIns="113100" rIns="113100" bIns="113100" anchor="ctr" anchorCtr="0">
            <a:noAutofit/>
          </a:bodyPr>
          <a:lstStyle/>
          <a:p>
            <a:pPr marL="0" lvl="0" indent="0" algn="ctr" rtl="0">
              <a:spcBef>
                <a:spcPts val="0"/>
              </a:spcBef>
              <a:spcAft>
                <a:spcPts val="0"/>
              </a:spcAft>
              <a:buNone/>
            </a:pPr>
            <a:r>
              <a:rPr lang="en"/>
              <a:t>Making it Rain</a:t>
            </a:r>
            <a:endParaRPr/>
          </a:p>
        </p:txBody>
      </p:sp>
      <p:sp>
        <p:nvSpPr>
          <p:cNvPr id="2376" name="Google Shape;2376;p46"/>
          <p:cNvSpPr txBox="1">
            <a:spLocks noGrp="1"/>
          </p:cNvSpPr>
          <p:nvPr>
            <p:ph type="subTitle" idx="5"/>
          </p:nvPr>
        </p:nvSpPr>
        <p:spPr>
          <a:xfrm>
            <a:off x="5262698" y="4348604"/>
            <a:ext cx="4326900" cy="2260200"/>
          </a:xfrm>
          <a:prstGeom prst="rect">
            <a:avLst/>
          </a:prstGeom>
        </p:spPr>
        <p:txBody>
          <a:bodyPr spcFirstLastPara="1" wrap="square" lIns="113100" tIns="113100" rIns="113100" bIns="113100" anchor="ctr" anchorCtr="0">
            <a:spAutoFit/>
          </a:bodyPr>
          <a:lstStyle/>
          <a:p>
            <a:pPr marL="0" lvl="0" indent="0" algn="l" rtl="0">
              <a:spcBef>
                <a:spcPts val="0"/>
              </a:spcBef>
              <a:spcAft>
                <a:spcPts val="0"/>
              </a:spcAft>
              <a:buNone/>
            </a:pPr>
            <a:r>
              <a:rPr lang="en" sz="1200"/>
              <a:t>Place ice cubes on a cookie sheet for a long enough duration to make the metal cold. Hold the cookie sheet over a steaming kettle. Ask students to notice what happens when the steam from the kettle hits the cold cookie sheet. (Droplets of water form on</a:t>
            </a:r>
            <a:endParaRPr sz="1200"/>
          </a:p>
          <a:p>
            <a:pPr marL="0" lvl="0" indent="0" algn="l" rtl="0">
              <a:spcBef>
                <a:spcPts val="0"/>
              </a:spcBef>
              <a:spcAft>
                <a:spcPts val="0"/>
              </a:spcAft>
              <a:buNone/>
            </a:pPr>
            <a:r>
              <a:rPr lang="en" sz="1200"/>
              <a:t>the bottom of the cookie sheet. When the droplets of water become too heavy they fall like rain.)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Have students draw what</a:t>
            </a:r>
            <a:endParaRPr sz="1200"/>
          </a:p>
          <a:p>
            <a:pPr marL="0" lvl="0" indent="0" algn="l" rtl="0">
              <a:spcBef>
                <a:spcPts val="0"/>
              </a:spcBef>
              <a:spcAft>
                <a:spcPts val="0"/>
              </a:spcAft>
              <a:buNone/>
            </a:pPr>
            <a:r>
              <a:rPr lang="en" sz="1200"/>
              <a:t>they see.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Ask students to explain what happened to the water.</a:t>
            </a:r>
            <a:endParaRPr sz="1200"/>
          </a:p>
        </p:txBody>
      </p:sp>
      <p:sp>
        <p:nvSpPr>
          <p:cNvPr id="2377" name="Google Shape;2377;p46"/>
          <p:cNvSpPr txBox="1">
            <a:spLocks noGrp="1"/>
          </p:cNvSpPr>
          <p:nvPr>
            <p:ph type="subTitle" idx="7"/>
          </p:nvPr>
        </p:nvSpPr>
        <p:spPr>
          <a:xfrm>
            <a:off x="350476" y="3574100"/>
            <a:ext cx="4431300" cy="664200"/>
          </a:xfrm>
          <a:prstGeom prst="rect">
            <a:avLst/>
          </a:prstGeom>
        </p:spPr>
        <p:txBody>
          <a:bodyPr spcFirstLastPara="1" wrap="square" lIns="113100" tIns="113100" rIns="113100" bIns="113100" anchor="ctr" anchorCtr="0">
            <a:noAutofit/>
          </a:bodyPr>
          <a:lstStyle/>
          <a:p>
            <a:pPr marL="0" lvl="0" indent="0" algn="ctr" rtl="0">
              <a:spcBef>
                <a:spcPts val="0"/>
              </a:spcBef>
              <a:spcAft>
                <a:spcPts val="0"/>
              </a:spcAft>
              <a:buNone/>
            </a:pPr>
            <a:r>
              <a:rPr lang="en"/>
              <a:t>Cloud in a Bottle</a:t>
            </a:r>
            <a:endParaRPr/>
          </a:p>
        </p:txBody>
      </p:sp>
      <p:sp>
        <p:nvSpPr>
          <p:cNvPr id="2378" name="Google Shape;2378;p46"/>
          <p:cNvSpPr txBox="1">
            <a:spLocks noGrp="1"/>
          </p:cNvSpPr>
          <p:nvPr>
            <p:ph type="subTitle" idx="8"/>
          </p:nvPr>
        </p:nvSpPr>
        <p:spPr>
          <a:xfrm>
            <a:off x="315976" y="4238317"/>
            <a:ext cx="4500300" cy="2814300"/>
          </a:xfrm>
          <a:prstGeom prst="rect">
            <a:avLst/>
          </a:prstGeom>
        </p:spPr>
        <p:txBody>
          <a:bodyPr spcFirstLastPara="1" wrap="square" lIns="113100" tIns="113100" rIns="113100" bIns="113100" anchor="ctr" anchorCtr="0">
            <a:spAutoFit/>
          </a:bodyPr>
          <a:lstStyle/>
          <a:p>
            <a:pPr marL="0" lvl="0" indent="0" algn="l" rtl="0">
              <a:spcBef>
                <a:spcPts val="0"/>
              </a:spcBef>
              <a:spcAft>
                <a:spcPts val="0"/>
              </a:spcAft>
              <a:buNone/>
            </a:pPr>
            <a:r>
              <a:rPr lang="en" sz="1200"/>
              <a:t>Pour hot water into a large jar (4 litres) and swirl it around to warm up the glass. Pour the hot water out of the jar, keeping the jar</a:t>
            </a:r>
            <a:endParaRPr sz="1200"/>
          </a:p>
          <a:p>
            <a:pPr marL="0" lvl="0" indent="0" algn="l" rtl="0">
              <a:spcBef>
                <a:spcPts val="0"/>
              </a:spcBef>
              <a:spcAft>
                <a:spcPts val="0"/>
              </a:spcAft>
              <a:buNone/>
            </a:pPr>
            <a:r>
              <a:rPr lang="en" sz="1200"/>
              <a:t>upside down to prevent any heat from escaping. Light a match or a couple of matches at once and let the smoke rise inside the jar.</a:t>
            </a:r>
            <a:endParaRPr sz="1200"/>
          </a:p>
          <a:p>
            <a:pPr marL="0" lvl="0" indent="0" algn="l" rtl="0">
              <a:spcBef>
                <a:spcPts val="0"/>
              </a:spcBef>
              <a:spcAft>
                <a:spcPts val="0"/>
              </a:spcAft>
              <a:buNone/>
            </a:pPr>
            <a:r>
              <a:rPr lang="en" sz="1200"/>
              <a:t>Quickly place the lid on the jar to trap the smoke inside.</a:t>
            </a:r>
            <a:endParaRPr sz="1200"/>
          </a:p>
          <a:p>
            <a:pPr marL="0" lvl="0" indent="0" algn="l" rtl="0">
              <a:spcBef>
                <a:spcPts val="0"/>
              </a:spcBef>
              <a:spcAft>
                <a:spcPts val="0"/>
              </a:spcAft>
              <a:buNone/>
            </a:pPr>
            <a:r>
              <a:rPr lang="en" sz="1200"/>
              <a:t>Once the lid is on, turn the jar upright and place ice cubes on the lid. Shine a flashlight through the jar to help students observe what</a:t>
            </a:r>
            <a:endParaRPr sz="1200"/>
          </a:p>
          <a:p>
            <a:pPr marL="0" lvl="0" indent="0" algn="l" rtl="0">
              <a:spcBef>
                <a:spcPts val="0"/>
              </a:spcBef>
              <a:spcAft>
                <a:spcPts val="0"/>
              </a:spcAft>
              <a:buNone/>
            </a:pPr>
            <a:r>
              <a:rPr lang="en" sz="1200"/>
              <a:t>happens. Fog or cloud begins to form when the air near the lid starts to cool.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Have students draw what they see.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Ask students to explain where the cloud came from. Record possible explanations.</a:t>
            </a:r>
            <a:endParaRPr sz="1200"/>
          </a:p>
        </p:txBody>
      </p:sp>
      <p:sp>
        <p:nvSpPr>
          <p:cNvPr id="2379" name="Google Shape;2379;p46"/>
          <p:cNvSpPr txBox="1">
            <a:spLocks noGrp="1"/>
          </p:cNvSpPr>
          <p:nvPr>
            <p:ph type="title" idx="9"/>
          </p:nvPr>
        </p:nvSpPr>
        <p:spPr>
          <a:xfrm>
            <a:off x="90400" y="59575"/>
            <a:ext cx="8474400" cy="865500"/>
          </a:xfrm>
          <a:prstGeom prst="rect">
            <a:avLst/>
          </a:prstGeom>
        </p:spPr>
        <p:txBody>
          <a:bodyPr spcFirstLastPara="1" wrap="square" lIns="113100" tIns="113100" rIns="113100" bIns="113100" anchor="t" anchorCtr="0">
            <a:noAutofit/>
          </a:bodyPr>
          <a:lstStyle/>
          <a:p>
            <a:pPr marL="0" lvl="0" indent="0" algn="l" rtl="0">
              <a:spcBef>
                <a:spcPts val="0"/>
              </a:spcBef>
              <a:spcAft>
                <a:spcPts val="0"/>
              </a:spcAft>
              <a:buNone/>
            </a:pPr>
            <a:r>
              <a:rPr lang="en"/>
              <a:t>Different Demonstrations:</a:t>
            </a:r>
            <a:endParaRPr/>
          </a:p>
        </p:txBody>
      </p:sp>
      <p:sp>
        <p:nvSpPr>
          <p:cNvPr id="2380" name="Google Shape;2380;p46"/>
          <p:cNvSpPr txBox="1">
            <a:spLocks noGrp="1"/>
          </p:cNvSpPr>
          <p:nvPr>
            <p:ph type="subTitle" idx="4294967295"/>
          </p:nvPr>
        </p:nvSpPr>
        <p:spPr>
          <a:xfrm>
            <a:off x="0" y="787500"/>
            <a:ext cx="9740400" cy="536400"/>
          </a:xfrm>
          <a:prstGeom prst="rect">
            <a:avLst/>
          </a:prstGeom>
        </p:spPr>
        <p:txBody>
          <a:bodyPr spcFirstLastPara="1" wrap="square" lIns="113100" tIns="113100" rIns="113100" bIns="113100" anchor="ctr" anchorCtr="0">
            <a:spAutoFit/>
          </a:bodyPr>
          <a:lstStyle/>
          <a:p>
            <a:pPr marL="0" lvl="0" indent="0" algn="l" rtl="0">
              <a:spcBef>
                <a:spcPts val="0"/>
              </a:spcBef>
              <a:spcAft>
                <a:spcPts val="0"/>
              </a:spcAft>
              <a:buNone/>
            </a:pPr>
            <a:r>
              <a:rPr lang="en" b="1"/>
              <a:t>ALL DEMONSTRATIONS NEED TO BE DONE WITH A GROWN-UP OR DONE BY THE TEACHER!!! </a:t>
            </a:r>
            <a:endParaRPr sz="3500" b="1"/>
          </a:p>
        </p:txBody>
      </p:sp>
      <p:grpSp>
        <p:nvGrpSpPr>
          <p:cNvPr id="2381" name="Google Shape;2381;p46"/>
          <p:cNvGrpSpPr/>
          <p:nvPr/>
        </p:nvGrpSpPr>
        <p:grpSpPr>
          <a:xfrm>
            <a:off x="1787440" y="1951025"/>
            <a:ext cx="1557373" cy="1689865"/>
            <a:chOff x="1087031" y="1218200"/>
            <a:chExt cx="1557373" cy="1689865"/>
          </a:xfrm>
        </p:grpSpPr>
        <p:sp>
          <p:nvSpPr>
            <p:cNvPr id="2382" name="Google Shape;2382;p46"/>
            <p:cNvSpPr/>
            <p:nvPr/>
          </p:nvSpPr>
          <p:spPr>
            <a:xfrm rot="10800000" flipH="1">
              <a:off x="1596451" y="2762730"/>
              <a:ext cx="642302" cy="145335"/>
            </a:xfrm>
            <a:custGeom>
              <a:avLst/>
              <a:gdLst/>
              <a:ahLst/>
              <a:cxnLst/>
              <a:rect l="l" t="t" r="r" b="b"/>
              <a:pathLst>
                <a:path w="4766" h="1229" extrusionOk="0">
                  <a:moveTo>
                    <a:pt x="347" y="1"/>
                  </a:moveTo>
                  <a:cubicBezTo>
                    <a:pt x="153" y="1"/>
                    <a:pt x="0" y="160"/>
                    <a:pt x="0" y="347"/>
                  </a:cubicBezTo>
                  <a:lnTo>
                    <a:pt x="0" y="882"/>
                  </a:lnTo>
                  <a:cubicBezTo>
                    <a:pt x="0" y="1069"/>
                    <a:pt x="153" y="1228"/>
                    <a:pt x="347" y="1228"/>
                  </a:cubicBezTo>
                  <a:lnTo>
                    <a:pt x="4419" y="1228"/>
                  </a:lnTo>
                  <a:cubicBezTo>
                    <a:pt x="4613" y="1228"/>
                    <a:pt x="4766" y="1069"/>
                    <a:pt x="4766" y="882"/>
                  </a:cubicBezTo>
                  <a:lnTo>
                    <a:pt x="4766" y="347"/>
                  </a:lnTo>
                  <a:cubicBezTo>
                    <a:pt x="4766" y="160"/>
                    <a:pt x="4613" y="1"/>
                    <a:pt x="4419" y="1"/>
                  </a:cubicBezTo>
                  <a:close/>
                </a:path>
              </a:pathLst>
            </a:custGeom>
            <a:solidFill>
              <a:srgbClr val="BEC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6"/>
            <p:cNvSpPr/>
            <p:nvPr/>
          </p:nvSpPr>
          <p:spPr>
            <a:xfrm rot="10800000" flipH="1">
              <a:off x="2057221" y="2762730"/>
              <a:ext cx="181532" cy="144508"/>
            </a:xfrm>
            <a:custGeom>
              <a:avLst/>
              <a:gdLst/>
              <a:ahLst/>
              <a:cxnLst/>
              <a:rect l="l" t="t" r="r" b="b"/>
              <a:pathLst>
                <a:path w="1347" h="1222" extrusionOk="0">
                  <a:moveTo>
                    <a:pt x="1" y="1"/>
                  </a:moveTo>
                  <a:cubicBezTo>
                    <a:pt x="202" y="1"/>
                    <a:pt x="362" y="160"/>
                    <a:pt x="362" y="354"/>
                  </a:cubicBezTo>
                  <a:lnTo>
                    <a:pt x="362" y="861"/>
                  </a:lnTo>
                  <a:cubicBezTo>
                    <a:pt x="362" y="1062"/>
                    <a:pt x="202" y="1221"/>
                    <a:pt x="1" y="1221"/>
                  </a:cubicBezTo>
                  <a:lnTo>
                    <a:pt x="993" y="1221"/>
                  </a:lnTo>
                  <a:cubicBezTo>
                    <a:pt x="1187" y="1221"/>
                    <a:pt x="1347" y="1062"/>
                    <a:pt x="1347" y="861"/>
                  </a:cubicBezTo>
                  <a:lnTo>
                    <a:pt x="1347" y="354"/>
                  </a:lnTo>
                  <a:cubicBezTo>
                    <a:pt x="1347" y="160"/>
                    <a:pt x="1187" y="1"/>
                    <a:pt x="993" y="1"/>
                  </a:cubicBezTo>
                  <a:close/>
                </a:path>
              </a:pathLst>
            </a:custGeom>
            <a:solidFill>
              <a:srgbClr val="A3AD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6"/>
            <p:cNvSpPr/>
            <p:nvPr/>
          </p:nvSpPr>
          <p:spPr>
            <a:xfrm rot="10800000" flipH="1">
              <a:off x="1087031" y="1218201"/>
              <a:ext cx="1518156" cy="1544647"/>
            </a:xfrm>
            <a:custGeom>
              <a:avLst/>
              <a:gdLst/>
              <a:ahLst/>
              <a:cxnLst/>
              <a:rect l="l" t="t" r="r" b="b"/>
              <a:pathLst>
                <a:path w="11265" h="13062" extrusionOk="0">
                  <a:moveTo>
                    <a:pt x="4647" y="0"/>
                  </a:moveTo>
                  <a:lnTo>
                    <a:pt x="4647" y="3801"/>
                  </a:lnTo>
                  <a:cubicBezTo>
                    <a:pt x="4647" y="4030"/>
                    <a:pt x="4509" y="4238"/>
                    <a:pt x="4294" y="4322"/>
                  </a:cubicBezTo>
                  <a:cubicBezTo>
                    <a:pt x="923" y="5653"/>
                    <a:pt x="0" y="9995"/>
                    <a:pt x="2539" y="12583"/>
                  </a:cubicBezTo>
                  <a:cubicBezTo>
                    <a:pt x="2837" y="12888"/>
                    <a:pt x="3246" y="13061"/>
                    <a:pt x="3676" y="13061"/>
                  </a:cubicBezTo>
                  <a:lnTo>
                    <a:pt x="8643" y="13061"/>
                  </a:lnTo>
                  <a:cubicBezTo>
                    <a:pt x="9073" y="13061"/>
                    <a:pt x="9482" y="12888"/>
                    <a:pt x="9780" y="12583"/>
                  </a:cubicBezTo>
                  <a:cubicBezTo>
                    <a:pt x="10737" y="11612"/>
                    <a:pt x="11265" y="10287"/>
                    <a:pt x="11230" y="8927"/>
                  </a:cubicBezTo>
                  <a:cubicBezTo>
                    <a:pt x="11181" y="6888"/>
                    <a:pt x="9919" y="5078"/>
                    <a:pt x="8025" y="4329"/>
                  </a:cubicBezTo>
                  <a:cubicBezTo>
                    <a:pt x="7810" y="4245"/>
                    <a:pt x="7672" y="4037"/>
                    <a:pt x="7672" y="3808"/>
                  </a:cubicBezTo>
                  <a:lnTo>
                    <a:pt x="7672" y="0"/>
                  </a:lnTo>
                  <a:close/>
                </a:path>
              </a:pathLst>
            </a:cu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6"/>
            <p:cNvSpPr/>
            <p:nvPr/>
          </p:nvSpPr>
          <p:spPr>
            <a:xfrm rot="10800000" flipH="1">
              <a:off x="1713295" y="1228135"/>
              <a:ext cx="931109" cy="1534713"/>
            </a:xfrm>
            <a:custGeom>
              <a:avLst/>
              <a:gdLst/>
              <a:ahLst/>
              <a:cxnLst/>
              <a:rect l="l" t="t" r="r" b="b"/>
              <a:pathLst>
                <a:path w="6909" h="12978" extrusionOk="0">
                  <a:moveTo>
                    <a:pt x="0" y="0"/>
                  </a:moveTo>
                  <a:lnTo>
                    <a:pt x="0" y="507"/>
                  </a:lnTo>
                  <a:lnTo>
                    <a:pt x="1561" y="507"/>
                  </a:lnTo>
                  <a:cubicBezTo>
                    <a:pt x="1565" y="507"/>
                    <a:pt x="1569" y="507"/>
                    <a:pt x="1573" y="507"/>
                  </a:cubicBezTo>
                  <a:cubicBezTo>
                    <a:pt x="1963" y="507"/>
                    <a:pt x="2276" y="830"/>
                    <a:pt x="2276" y="1221"/>
                  </a:cubicBezTo>
                  <a:lnTo>
                    <a:pt x="2276" y="4315"/>
                  </a:lnTo>
                  <a:cubicBezTo>
                    <a:pt x="2276" y="4544"/>
                    <a:pt x="2414" y="4752"/>
                    <a:pt x="2629" y="4835"/>
                  </a:cubicBezTo>
                  <a:cubicBezTo>
                    <a:pt x="5938" y="6139"/>
                    <a:pt x="6909" y="10363"/>
                    <a:pt x="4495" y="12978"/>
                  </a:cubicBezTo>
                  <a:cubicBezTo>
                    <a:pt x="4738" y="12902"/>
                    <a:pt x="4953" y="12763"/>
                    <a:pt x="5133" y="12576"/>
                  </a:cubicBezTo>
                  <a:cubicBezTo>
                    <a:pt x="6090" y="11605"/>
                    <a:pt x="6618" y="10287"/>
                    <a:pt x="6583" y="8927"/>
                  </a:cubicBezTo>
                  <a:cubicBezTo>
                    <a:pt x="6534" y="6888"/>
                    <a:pt x="5272" y="5078"/>
                    <a:pt x="3378" y="4329"/>
                  </a:cubicBezTo>
                  <a:cubicBezTo>
                    <a:pt x="3163" y="4245"/>
                    <a:pt x="3025" y="4037"/>
                    <a:pt x="3025" y="3808"/>
                  </a:cubicBezTo>
                  <a:lnTo>
                    <a:pt x="3025" y="0"/>
                  </a:ln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6"/>
            <p:cNvSpPr/>
            <p:nvPr/>
          </p:nvSpPr>
          <p:spPr>
            <a:xfrm rot="10800000" flipH="1">
              <a:off x="1233792" y="1218200"/>
              <a:ext cx="1371394" cy="712486"/>
            </a:xfrm>
            <a:custGeom>
              <a:avLst/>
              <a:gdLst/>
              <a:ahLst/>
              <a:cxnLst/>
              <a:rect l="l" t="t" r="r" b="b"/>
              <a:pathLst>
                <a:path w="10176" h="6025" extrusionOk="0">
                  <a:moveTo>
                    <a:pt x="2691" y="0"/>
                  </a:moveTo>
                  <a:cubicBezTo>
                    <a:pt x="1242" y="0"/>
                    <a:pt x="187" y="642"/>
                    <a:pt x="187" y="642"/>
                  </a:cubicBezTo>
                  <a:cubicBezTo>
                    <a:pt x="70" y="1086"/>
                    <a:pt x="7" y="1536"/>
                    <a:pt x="7" y="2001"/>
                  </a:cubicBezTo>
                  <a:cubicBezTo>
                    <a:pt x="0" y="3326"/>
                    <a:pt x="520" y="4602"/>
                    <a:pt x="1457" y="5546"/>
                  </a:cubicBezTo>
                  <a:cubicBezTo>
                    <a:pt x="1755" y="5851"/>
                    <a:pt x="2164" y="6017"/>
                    <a:pt x="2594" y="6024"/>
                  </a:cubicBezTo>
                  <a:lnTo>
                    <a:pt x="7561" y="6024"/>
                  </a:lnTo>
                  <a:cubicBezTo>
                    <a:pt x="7991" y="6024"/>
                    <a:pt x="8400" y="5851"/>
                    <a:pt x="8698" y="5546"/>
                  </a:cubicBezTo>
                  <a:cubicBezTo>
                    <a:pt x="9655" y="4568"/>
                    <a:pt x="10176" y="3250"/>
                    <a:pt x="10141" y="1890"/>
                  </a:cubicBezTo>
                  <a:cubicBezTo>
                    <a:pt x="10134" y="1356"/>
                    <a:pt x="10037" y="829"/>
                    <a:pt x="9856" y="330"/>
                  </a:cubicBezTo>
                  <a:cubicBezTo>
                    <a:pt x="9856" y="330"/>
                    <a:pt x="9856" y="330"/>
                    <a:pt x="9856" y="330"/>
                  </a:cubicBezTo>
                  <a:cubicBezTo>
                    <a:pt x="9850" y="330"/>
                    <a:pt x="8712" y="1213"/>
                    <a:pt x="7157" y="1213"/>
                  </a:cubicBezTo>
                  <a:cubicBezTo>
                    <a:pt x="6517" y="1213"/>
                    <a:pt x="5808" y="1063"/>
                    <a:pt x="5077" y="642"/>
                  </a:cubicBezTo>
                  <a:cubicBezTo>
                    <a:pt x="4238" y="161"/>
                    <a:pt x="3415" y="0"/>
                    <a:pt x="2691" y="0"/>
                  </a:cubicBezTo>
                  <a:close/>
                </a:path>
              </a:pathLst>
            </a:custGeom>
            <a:solidFill>
              <a:srgbClr val="B0A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6"/>
            <p:cNvSpPr/>
            <p:nvPr/>
          </p:nvSpPr>
          <p:spPr>
            <a:xfrm rot="10800000" flipH="1">
              <a:off x="2317188" y="1227306"/>
              <a:ext cx="287998" cy="665303"/>
            </a:xfrm>
            <a:custGeom>
              <a:avLst/>
              <a:gdLst/>
              <a:ahLst/>
              <a:cxnLst/>
              <a:rect l="l" t="t" r="r" b="b"/>
              <a:pathLst>
                <a:path w="2137" h="5626" extrusionOk="0">
                  <a:moveTo>
                    <a:pt x="1804" y="1"/>
                  </a:moveTo>
                  <a:cubicBezTo>
                    <a:pt x="1561" y="174"/>
                    <a:pt x="1304" y="327"/>
                    <a:pt x="1034" y="445"/>
                  </a:cubicBezTo>
                  <a:cubicBezTo>
                    <a:pt x="1686" y="2227"/>
                    <a:pt x="1283" y="4232"/>
                    <a:pt x="0" y="5626"/>
                  </a:cubicBezTo>
                  <a:cubicBezTo>
                    <a:pt x="28" y="5612"/>
                    <a:pt x="56" y="5605"/>
                    <a:pt x="83" y="5591"/>
                  </a:cubicBezTo>
                  <a:cubicBezTo>
                    <a:pt x="90" y="5591"/>
                    <a:pt x="90" y="5591"/>
                    <a:pt x="90" y="5584"/>
                  </a:cubicBezTo>
                  <a:cubicBezTo>
                    <a:pt x="174" y="5550"/>
                    <a:pt x="257" y="5508"/>
                    <a:pt x="340" y="5452"/>
                  </a:cubicBezTo>
                  <a:cubicBezTo>
                    <a:pt x="361" y="5432"/>
                    <a:pt x="396" y="5418"/>
                    <a:pt x="409" y="5404"/>
                  </a:cubicBezTo>
                  <a:cubicBezTo>
                    <a:pt x="416" y="5397"/>
                    <a:pt x="423" y="5397"/>
                    <a:pt x="430" y="5397"/>
                  </a:cubicBezTo>
                  <a:cubicBezTo>
                    <a:pt x="451" y="5383"/>
                    <a:pt x="465" y="5369"/>
                    <a:pt x="479" y="5355"/>
                  </a:cubicBezTo>
                  <a:cubicBezTo>
                    <a:pt x="486" y="5348"/>
                    <a:pt x="500" y="5348"/>
                    <a:pt x="500" y="5335"/>
                  </a:cubicBezTo>
                  <a:cubicBezTo>
                    <a:pt x="520" y="5321"/>
                    <a:pt x="534" y="5314"/>
                    <a:pt x="548" y="5293"/>
                  </a:cubicBezTo>
                  <a:lnTo>
                    <a:pt x="569" y="5272"/>
                  </a:lnTo>
                  <a:cubicBezTo>
                    <a:pt x="597" y="5251"/>
                    <a:pt x="618" y="5231"/>
                    <a:pt x="638" y="5210"/>
                  </a:cubicBezTo>
                  <a:cubicBezTo>
                    <a:pt x="1609" y="4253"/>
                    <a:pt x="2137" y="2928"/>
                    <a:pt x="2102" y="1568"/>
                  </a:cubicBezTo>
                  <a:cubicBezTo>
                    <a:pt x="2102" y="1534"/>
                    <a:pt x="2095" y="1499"/>
                    <a:pt x="2095" y="1464"/>
                  </a:cubicBezTo>
                  <a:cubicBezTo>
                    <a:pt x="2095" y="1457"/>
                    <a:pt x="2095" y="1443"/>
                    <a:pt x="2095" y="1429"/>
                  </a:cubicBezTo>
                  <a:cubicBezTo>
                    <a:pt x="2088" y="1409"/>
                    <a:pt x="2088" y="1381"/>
                    <a:pt x="2088" y="1360"/>
                  </a:cubicBezTo>
                  <a:cubicBezTo>
                    <a:pt x="2088" y="1353"/>
                    <a:pt x="2081" y="1339"/>
                    <a:pt x="2081" y="1325"/>
                  </a:cubicBezTo>
                  <a:cubicBezTo>
                    <a:pt x="2074" y="1305"/>
                    <a:pt x="2074" y="1284"/>
                    <a:pt x="2074" y="1263"/>
                  </a:cubicBezTo>
                  <a:cubicBezTo>
                    <a:pt x="2074" y="1249"/>
                    <a:pt x="2074" y="1242"/>
                    <a:pt x="2074" y="1228"/>
                  </a:cubicBezTo>
                  <a:cubicBezTo>
                    <a:pt x="2067" y="1208"/>
                    <a:pt x="2067" y="1187"/>
                    <a:pt x="2067" y="1166"/>
                  </a:cubicBezTo>
                  <a:cubicBezTo>
                    <a:pt x="2060" y="1152"/>
                    <a:pt x="2060" y="1138"/>
                    <a:pt x="2060" y="1131"/>
                  </a:cubicBezTo>
                  <a:cubicBezTo>
                    <a:pt x="2053" y="1110"/>
                    <a:pt x="2053" y="1083"/>
                    <a:pt x="2053" y="1062"/>
                  </a:cubicBezTo>
                  <a:cubicBezTo>
                    <a:pt x="2053" y="1055"/>
                    <a:pt x="2046" y="1041"/>
                    <a:pt x="2053" y="1027"/>
                  </a:cubicBezTo>
                  <a:cubicBezTo>
                    <a:pt x="2046" y="1013"/>
                    <a:pt x="2046" y="992"/>
                    <a:pt x="2039" y="965"/>
                  </a:cubicBezTo>
                  <a:cubicBezTo>
                    <a:pt x="2039" y="958"/>
                    <a:pt x="2033" y="944"/>
                    <a:pt x="2039" y="930"/>
                  </a:cubicBezTo>
                  <a:cubicBezTo>
                    <a:pt x="2033" y="909"/>
                    <a:pt x="2033" y="888"/>
                    <a:pt x="2026" y="868"/>
                  </a:cubicBezTo>
                  <a:cubicBezTo>
                    <a:pt x="2026" y="861"/>
                    <a:pt x="2019" y="847"/>
                    <a:pt x="2019" y="840"/>
                  </a:cubicBezTo>
                  <a:cubicBezTo>
                    <a:pt x="2019" y="819"/>
                    <a:pt x="2019" y="791"/>
                    <a:pt x="2012" y="771"/>
                  </a:cubicBezTo>
                  <a:cubicBezTo>
                    <a:pt x="2005" y="757"/>
                    <a:pt x="2005" y="750"/>
                    <a:pt x="2005" y="743"/>
                  </a:cubicBezTo>
                  <a:cubicBezTo>
                    <a:pt x="1998" y="722"/>
                    <a:pt x="1998" y="694"/>
                    <a:pt x="1998" y="673"/>
                  </a:cubicBezTo>
                  <a:cubicBezTo>
                    <a:pt x="1991" y="666"/>
                    <a:pt x="1991" y="653"/>
                    <a:pt x="1991" y="646"/>
                  </a:cubicBezTo>
                  <a:cubicBezTo>
                    <a:pt x="1984" y="625"/>
                    <a:pt x="1984" y="597"/>
                    <a:pt x="1977" y="576"/>
                  </a:cubicBezTo>
                  <a:cubicBezTo>
                    <a:pt x="1970" y="576"/>
                    <a:pt x="1970" y="569"/>
                    <a:pt x="1970" y="562"/>
                  </a:cubicBezTo>
                  <a:cubicBezTo>
                    <a:pt x="1970" y="535"/>
                    <a:pt x="1963" y="507"/>
                    <a:pt x="1949" y="486"/>
                  </a:cubicBezTo>
                  <a:cubicBezTo>
                    <a:pt x="1949" y="479"/>
                    <a:pt x="1949" y="472"/>
                    <a:pt x="1949" y="465"/>
                  </a:cubicBezTo>
                  <a:cubicBezTo>
                    <a:pt x="1942" y="438"/>
                    <a:pt x="1935" y="410"/>
                    <a:pt x="1928" y="382"/>
                  </a:cubicBezTo>
                  <a:cubicBezTo>
                    <a:pt x="1922" y="382"/>
                    <a:pt x="1922" y="375"/>
                    <a:pt x="1922" y="368"/>
                  </a:cubicBezTo>
                  <a:cubicBezTo>
                    <a:pt x="1915" y="340"/>
                    <a:pt x="1908" y="313"/>
                    <a:pt x="1901" y="285"/>
                  </a:cubicBezTo>
                  <a:cubicBezTo>
                    <a:pt x="1901" y="285"/>
                    <a:pt x="1894" y="278"/>
                    <a:pt x="1894" y="278"/>
                  </a:cubicBezTo>
                  <a:cubicBezTo>
                    <a:pt x="1894" y="250"/>
                    <a:pt x="1880" y="223"/>
                    <a:pt x="1873" y="188"/>
                  </a:cubicBezTo>
                  <a:cubicBezTo>
                    <a:pt x="1866" y="181"/>
                    <a:pt x="1866" y="181"/>
                    <a:pt x="1866" y="181"/>
                  </a:cubicBezTo>
                  <a:cubicBezTo>
                    <a:pt x="1852" y="153"/>
                    <a:pt x="1845" y="125"/>
                    <a:pt x="1838" y="91"/>
                  </a:cubicBezTo>
                  <a:cubicBezTo>
                    <a:pt x="1838" y="91"/>
                    <a:pt x="1838" y="84"/>
                    <a:pt x="1838" y="84"/>
                  </a:cubicBezTo>
                  <a:cubicBezTo>
                    <a:pt x="1824" y="56"/>
                    <a:pt x="1817" y="28"/>
                    <a:pt x="1804" y="1"/>
                  </a:cubicBezTo>
                  <a:close/>
                </a:path>
              </a:pathLst>
            </a:custGeom>
            <a:solidFill>
              <a:srgbClr val="91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6"/>
            <p:cNvSpPr/>
            <p:nvPr/>
          </p:nvSpPr>
          <p:spPr>
            <a:xfrm rot="10800000" flipH="1">
              <a:off x="2328373" y="1629846"/>
              <a:ext cx="103906" cy="77339"/>
            </a:xfrm>
            <a:custGeom>
              <a:avLst/>
              <a:gdLst/>
              <a:ahLst/>
              <a:cxnLst/>
              <a:rect l="l" t="t" r="r" b="b"/>
              <a:pathLst>
                <a:path w="771" h="654" extrusionOk="0">
                  <a:moveTo>
                    <a:pt x="437" y="0"/>
                  </a:moveTo>
                  <a:cubicBezTo>
                    <a:pt x="146" y="0"/>
                    <a:pt x="0" y="347"/>
                    <a:pt x="209" y="555"/>
                  </a:cubicBezTo>
                  <a:cubicBezTo>
                    <a:pt x="276" y="623"/>
                    <a:pt x="359" y="653"/>
                    <a:pt x="441" y="653"/>
                  </a:cubicBezTo>
                  <a:cubicBezTo>
                    <a:pt x="609" y="653"/>
                    <a:pt x="770" y="523"/>
                    <a:pt x="770" y="326"/>
                  </a:cubicBezTo>
                  <a:cubicBezTo>
                    <a:pt x="763" y="146"/>
                    <a:pt x="618" y="0"/>
                    <a:pt x="437" y="0"/>
                  </a:cubicBezTo>
                  <a:close/>
                </a:path>
              </a:pathLst>
            </a:custGeom>
            <a:solidFill>
              <a:srgbClr val="308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6"/>
            <p:cNvSpPr/>
            <p:nvPr/>
          </p:nvSpPr>
          <p:spPr>
            <a:xfrm rot="10800000" flipH="1">
              <a:off x="2113419" y="1355848"/>
              <a:ext cx="90699" cy="68351"/>
            </a:xfrm>
            <a:custGeom>
              <a:avLst/>
              <a:gdLst/>
              <a:ahLst/>
              <a:cxnLst/>
              <a:rect l="l" t="t" r="r" b="b"/>
              <a:pathLst>
                <a:path w="673" h="578" extrusionOk="0">
                  <a:moveTo>
                    <a:pt x="389" y="0"/>
                  </a:moveTo>
                  <a:cubicBezTo>
                    <a:pt x="132" y="0"/>
                    <a:pt x="0" y="312"/>
                    <a:pt x="180" y="493"/>
                  </a:cubicBezTo>
                  <a:cubicBezTo>
                    <a:pt x="241" y="551"/>
                    <a:pt x="315" y="578"/>
                    <a:pt x="386" y="578"/>
                  </a:cubicBezTo>
                  <a:cubicBezTo>
                    <a:pt x="534" y="578"/>
                    <a:pt x="673" y="465"/>
                    <a:pt x="673" y="292"/>
                  </a:cubicBezTo>
                  <a:cubicBezTo>
                    <a:pt x="673" y="132"/>
                    <a:pt x="548" y="7"/>
                    <a:pt x="389" y="0"/>
                  </a:cubicBezTo>
                  <a:close/>
                </a:path>
              </a:pathLst>
            </a:custGeom>
            <a:solidFill>
              <a:srgbClr val="308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6"/>
            <p:cNvSpPr/>
            <p:nvPr/>
          </p:nvSpPr>
          <p:spPr>
            <a:xfrm rot="10800000" flipH="1">
              <a:off x="1490794" y="1686372"/>
              <a:ext cx="90833" cy="68470"/>
            </a:xfrm>
            <a:custGeom>
              <a:avLst/>
              <a:gdLst/>
              <a:ahLst/>
              <a:cxnLst/>
              <a:rect l="l" t="t" r="r" b="b"/>
              <a:pathLst>
                <a:path w="674" h="579" extrusionOk="0">
                  <a:moveTo>
                    <a:pt x="389" y="1"/>
                  </a:moveTo>
                  <a:cubicBezTo>
                    <a:pt x="132" y="1"/>
                    <a:pt x="1" y="313"/>
                    <a:pt x="181" y="493"/>
                  </a:cubicBezTo>
                  <a:cubicBezTo>
                    <a:pt x="242" y="552"/>
                    <a:pt x="315" y="578"/>
                    <a:pt x="387" y="578"/>
                  </a:cubicBezTo>
                  <a:cubicBezTo>
                    <a:pt x="535" y="578"/>
                    <a:pt x="673" y="465"/>
                    <a:pt x="673" y="292"/>
                  </a:cubicBezTo>
                  <a:cubicBezTo>
                    <a:pt x="673" y="133"/>
                    <a:pt x="549" y="1"/>
                    <a:pt x="389" y="1"/>
                  </a:cubicBezTo>
                  <a:close/>
                </a:path>
              </a:pathLst>
            </a:custGeom>
            <a:solidFill>
              <a:srgbClr val="308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6"/>
            <p:cNvSpPr/>
            <p:nvPr/>
          </p:nvSpPr>
          <p:spPr>
            <a:xfrm rot="10800000" flipH="1">
              <a:off x="1617071" y="1355848"/>
              <a:ext cx="90699" cy="68351"/>
            </a:xfrm>
            <a:custGeom>
              <a:avLst/>
              <a:gdLst/>
              <a:ahLst/>
              <a:cxnLst/>
              <a:rect l="l" t="t" r="r" b="b"/>
              <a:pathLst>
                <a:path w="673" h="578" extrusionOk="0">
                  <a:moveTo>
                    <a:pt x="381" y="0"/>
                  </a:moveTo>
                  <a:cubicBezTo>
                    <a:pt x="125" y="0"/>
                    <a:pt x="0" y="312"/>
                    <a:pt x="180" y="493"/>
                  </a:cubicBezTo>
                  <a:cubicBezTo>
                    <a:pt x="239" y="551"/>
                    <a:pt x="312" y="578"/>
                    <a:pt x="383" y="578"/>
                  </a:cubicBezTo>
                  <a:cubicBezTo>
                    <a:pt x="531" y="578"/>
                    <a:pt x="673" y="465"/>
                    <a:pt x="673" y="292"/>
                  </a:cubicBezTo>
                  <a:cubicBezTo>
                    <a:pt x="666" y="132"/>
                    <a:pt x="541" y="7"/>
                    <a:pt x="381" y="0"/>
                  </a:cubicBezTo>
                  <a:close/>
                </a:path>
              </a:pathLst>
            </a:custGeom>
            <a:solidFill>
              <a:srgbClr val="308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6"/>
            <p:cNvSpPr/>
            <p:nvPr/>
          </p:nvSpPr>
          <p:spPr>
            <a:xfrm rot="10800000" flipH="1">
              <a:off x="1839437" y="1601110"/>
              <a:ext cx="109566" cy="82305"/>
            </a:xfrm>
            <a:custGeom>
              <a:avLst/>
              <a:gdLst/>
              <a:ahLst/>
              <a:cxnLst/>
              <a:rect l="l" t="t" r="r" b="b"/>
              <a:pathLst>
                <a:path w="813" h="696" extrusionOk="0">
                  <a:moveTo>
                    <a:pt x="466" y="0"/>
                  </a:moveTo>
                  <a:cubicBezTo>
                    <a:pt x="153" y="0"/>
                    <a:pt x="1" y="375"/>
                    <a:pt x="216" y="590"/>
                  </a:cubicBezTo>
                  <a:cubicBezTo>
                    <a:pt x="288" y="663"/>
                    <a:pt x="377" y="695"/>
                    <a:pt x="464" y="695"/>
                  </a:cubicBezTo>
                  <a:cubicBezTo>
                    <a:pt x="643" y="695"/>
                    <a:pt x="812" y="557"/>
                    <a:pt x="812" y="347"/>
                  </a:cubicBezTo>
                  <a:cubicBezTo>
                    <a:pt x="812" y="153"/>
                    <a:pt x="653" y="0"/>
                    <a:pt x="466" y="0"/>
                  </a:cubicBezTo>
                  <a:close/>
                </a:path>
              </a:pathLst>
            </a:custGeom>
            <a:solidFill>
              <a:srgbClr val="308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3" name="Google Shape;2393;p46"/>
          <p:cNvGrpSpPr/>
          <p:nvPr/>
        </p:nvGrpSpPr>
        <p:grpSpPr>
          <a:xfrm>
            <a:off x="6584141" y="1951024"/>
            <a:ext cx="1684013" cy="1689775"/>
            <a:chOff x="3657440" y="2639002"/>
            <a:chExt cx="2442723" cy="2630000"/>
          </a:xfrm>
        </p:grpSpPr>
        <p:grpSp>
          <p:nvGrpSpPr>
            <p:cNvPr id="2394" name="Google Shape;2394;p46"/>
            <p:cNvGrpSpPr/>
            <p:nvPr/>
          </p:nvGrpSpPr>
          <p:grpSpPr>
            <a:xfrm>
              <a:off x="5163035" y="4060723"/>
              <a:ext cx="263576" cy="377493"/>
              <a:chOff x="4439117" y="4237518"/>
              <a:chExt cx="415473" cy="453554"/>
            </a:xfrm>
          </p:grpSpPr>
          <p:sp>
            <p:nvSpPr>
              <p:cNvPr id="2395" name="Google Shape;2395;p46"/>
              <p:cNvSpPr/>
              <p:nvPr/>
            </p:nvSpPr>
            <p:spPr>
              <a:xfrm>
                <a:off x="4439117" y="4237518"/>
                <a:ext cx="415473" cy="453554"/>
              </a:xfrm>
              <a:custGeom>
                <a:avLst/>
                <a:gdLst/>
                <a:ahLst/>
                <a:cxnLst/>
                <a:rect l="l" t="t" r="r" b="b"/>
                <a:pathLst>
                  <a:path w="3779" h="5969" extrusionOk="0">
                    <a:moveTo>
                      <a:pt x="1890" y="0"/>
                    </a:moveTo>
                    <a:cubicBezTo>
                      <a:pt x="1826" y="0"/>
                      <a:pt x="1763" y="34"/>
                      <a:pt x="1729" y="101"/>
                    </a:cubicBezTo>
                    <a:cubicBezTo>
                      <a:pt x="1260" y="905"/>
                      <a:pt x="1" y="3236"/>
                      <a:pt x="1" y="4093"/>
                    </a:cubicBezTo>
                    <a:cubicBezTo>
                      <a:pt x="1" y="5124"/>
                      <a:pt x="845" y="5969"/>
                      <a:pt x="1890" y="5969"/>
                    </a:cubicBezTo>
                    <a:cubicBezTo>
                      <a:pt x="2935" y="5969"/>
                      <a:pt x="3779" y="5124"/>
                      <a:pt x="3779" y="4093"/>
                    </a:cubicBezTo>
                    <a:cubicBezTo>
                      <a:pt x="3779" y="3236"/>
                      <a:pt x="2506" y="905"/>
                      <a:pt x="2051" y="101"/>
                    </a:cubicBezTo>
                    <a:cubicBezTo>
                      <a:pt x="2017" y="34"/>
                      <a:pt x="1953" y="0"/>
                      <a:pt x="1890" y="0"/>
                    </a:cubicBezTo>
                    <a:close/>
                  </a:path>
                </a:pathLst>
              </a:custGeom>
              <a:solidFill>
                <a:srgbClr val="A7E8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6"/>
              <p:cNvSpPr/>
              <p:nvPr/>
            </p:nvSpPr>
            <p:spPr>
              <a:xfrm>
                <a:off x="4468581" y="4237518"/>
                <a:ext cx="386008" cy="453554"/>
              </a:xfrm>
              <a:custGeom>
                <a:avLst/>
                <a:gdLst/>
                <a:ahLst/>
                <a:cxnLst/>
                <a:rect l="l" t="t" r="r" b="b"/>
                <a:pathLst>
                  <a:path w="3511" h="5969" extrusionOk="0">
                    <a:moveTo>
                      <a:pt x="1622" y="0"/>
                    </a:moveTo>
                    <a:cubicBezTo>
                      <a:pt x="1558" y="0"/>
                      <a:pt x="1495" y="34"/>
                      <a:pt x="1461" y="101"/>
                    </a:cubicBezTo>
                    <a:cubicBezTo>
                      <a:pt x="1408" y="181"/>
                      <a:pt x="1340" y="301"/>
                      <a:pt x="1274" y="422"/>
                    </a:cubicBezTo>
                    <a:cubicBezTo>
                      <a:pt x="1783" y="1414"/>
                      <a:pt x="2359" y="2646"/>
                      <a:pt x="2359" y="3222"/>
                    </a:cubicBezTo>
                    <a:cubicBezTo>
                      <a:pt x="2359" y="4254"/>
                      <a:pt x="1515" y="5097"/>
                      <a:pt x="470" y="5097"/>
                    </a:cubicBezTo>
                    <a:cubicBezTo>
                      <a:pt x="309" y="5097"/>
                      <a:pt x="148" y="5085"/>
                      <a:pt x="1" y="5044"/>
                    </a:cubicBezTo>
                    <a:lnTo>
                      <a:pt x="1" y="5044"/>
                    </a:lnTo>
                    <a:cubicBezTo>
                      <a:pt x="322" y="5594"/>
                      <a:pt x="926" y="5969"/>
                      <a:pt x="1622" y="5969"/>
                    </a:cubicBezTo>
                    <a:cubicBezTo>
                      <a:pt x="2667" y="5969"/>
                      <a:pt x="3511" y="5124"/>
                      <a:pt x="3511" y="4093"/>
                    </a:cubicBezTo>
                    <a:cubicBezTo>
                      <a:pt x="3511" y="3236"/>
                      <a:pt x="2238" y="905"/>
                      <a:pt x="1783" y="101"/>
                    </a:cubicBezTo>
                    <a:cubicBezTo>
                      <a:pt x="1749" y="34"/>
                      <a:pt x="1685" y="0"/>
                      <a:pt x="1622" y="0"/>
                    </a:cubicBezTo>
                    <a:close/>
                  </a:path>
                </a:pathLst>
              </a:custGeom>
              <a:solidFill>
                <a:srgbClr val="387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7" name="Google Shape;2397;p46"/>
            <p:cNvGrpSpPr/>
            <p:nvPr/>
          </p:nvGrpSpPr>
          <p:grpSpPr>
            <a:xfrm>
              <a:off x="3657440" y="2639002"/>
              <a:ext cx="2442723" cy="1454040"/>
              <a:chOff x="2468465" y="3248854"/>
              <a:chExt cx="397818" cy="304078"/>
            </a:xfrm>
          </p:grpSpPr>
          <p:sp>
            <p:nvSpPr>
              <p:cNvPr id="2398" name="Google Shape;2398;p46"/>
              <p:cNvSpPr/>
              <p:nvPr/>
            </p:nvSpPr>
            <p:spPr>
              <a:xfrm>
                <a:off x="2488511" y="3248854"/>
                <a:ext cx="182988" cy="99967"/>
              </a:xfrm>
              <a:custGeom>
                <a:avLst/>
                <a:gdLst/>
                <a:ahLst/>
                <a:cxnLst/>
                <a:rect l="l" t="t" r="r" b="b"/>
                <a:pathLst>
                  <a:path w="6965" h="3805" extrusionOk="0">
                    <a:moveTo>
                      <a:pt x="4042" y="0"/>
                    </a:moveTo>
                    <a:cubicBezTo>
                      <a:pt x="3341" y="0"/>
                      <a:pt x="2720" y="492"/>
                      <a:pt x="2560" y="1190"/>
                    </a:cubicBezTo>
                    <a:cubicBezTo>
                      <a:pt x="2465" y="1159"/>
                      <a:pt x="2368" y="1144"/>
                      <a:pt x="2272" y="1144"/>
                    </a:cubicBezTo>
                    <a:cubicBezTo>
                      <a:pt x="1976" y="1144"/>
                      <a:pt x="1692" y="1285"/>
                      <a:pt x="1519" y="1537"/>
                    </a:cubicBezTo>
                    <a:cubicBezTo>
                      <a:pt x="1421" y="1511"/>
                      <a:pt x="1324" y="1499"/>
                      <a:pt x="1228" y="1499"/>
                    </a:cubicBezTo>
                    <a:cubicBezTo>
                      <a:pt x="663" y="1499"/>
                      <a:pt x="162" y="1915"/>
                      <a:pt x="90" y="2508"/>
                    </a:cubicBezTo>
                    <a:cubicBezTo>
                      <a:pt x="0" y="3194"/>
                      <a:pt x="534" y="3798"/>
                      <a:pt x="1228" y="3798"/>
                    </a:cubicBezTo>
                    <a:lnTo>
                      <a:pt x="3066" y="3798"/>
                    </a:lnTo>
                    <a:lnTo>
                      <a:pt x="3898" y="3805"/>
                    </a:lnTo>
                    <a:lnTo>
                      <a:pt x="5001" y="3805"/>
                    </a:lnTo>
                    <a:cubicBezTo>
                      <a:pt x="5417" y="3035"/>
                      <a:pt x="6125" y="2473"/>
                      <a:pt x="6964" y="2237"/>
                    </a:cubicBezTo>
                    <a:cubicBezTo>
                      <a:pt x="6782" y="1800"/>
                      <a:pt x="6366" y="1531"/>
                      <a:pt x="5920" y="1531"/>
                    </a:cubicBezTo>
                    <a:cubicBezTo>
                      <a:pt x="5806" y="1531"/>
                      <a:pt x="5691" y="1549"/>
                      <a:pt x="5577" y="1585"/>
                    </a:cubicBezTo>
                    <a:lnTo>
                      <a:pt x="5577" y="1530"/>
                    </a:lnTo>
                    <a:cubicBezTo>
                      <a:pt x="5577" y="753"/>
                      <a:pt x="4994" y="94"/>
                      <a:pt x="4217" y="11"/>
                    </a:cubicBezTo>
                    <a:cubicBezTo>
                      <a:pt x="4159" y="4"/>
                      <a:pt x="4100" y="0"/>
                      <a:pt x="4042" y="0"/>
                    </a:cubicBezTo>
                    <a:close/>
                  </a:path>
                </a:pathLst>
              </a:custGeom>
              <a:solidFill>
                <a:srgbClr val="99A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6"/>
              <p:cNvSpPr/>
              <p:nvPr/>
            </p:nvSpPr>
            <p:spPr>
              <a:xfrm>
                <a:off x="2468465" y="3303448"/>
                <a:ext cx="397818" cy="211389"/>
              </a:xfrm>
              <a:custGeom>
                <a:avLst/>
                <a:gdLst/>
                <a:ahLst/>
                <a:cxnLst/>
                <a:rect l="l" t="t" r="r" b="b"/>
                <a:pathLst>
                  <a:path w="15142" h="8046" extrusionOk="0">
                    <a:moveTo>
                      <a:pt x="8591" y="0"/>
                    </a:moveTo>
                    <a:cubicBezTo>
                      <a:pt x="7169" y="0"/>
                      <a:pt x="5780" y="932"/>
                      <a:pt x="5417" y="2524"/>
                    </a:cubicBezTo>
                    <a:cubicBezTo>
                      <a:pt x="5213" y="2455"/>
                      <a:pt x="5004" y="2422"/>
                      <a:pt x="4797" y="2422"/>
                    </a:cubicBezTo>
                    <a:cubicBezTo>
                      <a:pt x="4175" y="2422"/>
                      <a:pt x="3576" y="2724"/>
                      <a:pt x="3212" y="3260"/>
                    </a:cubicBezTo>
                    <a:cubicBezTo>
                      <a:pt x="3003" y="3205"/>
                      <a:pt x="2795" y="3179"/>
                      <a:pt x="2590" y="3179"/>
                    </a:cubicBezTo>
                    <a:cubicBezTo>
                      <a:pt x="1399" y="3179"/>
                      <a:pt x="340" y="4063"/>
                      <a:pt x="181" y="5306"/>
                    </a:cubicBezTo>
                    <a:cubicBezTo>
                      <a:pt x="0" y="6755"/>
                      <a:pt x="1131" y="8046"/>
                      <a:pt x="2594" y="8046"/>
                    </a:cubicBezTo>
                    <a:lnTo>
                      <a:pt x="5279" y="8046"/>
                    </a:lnTo>
                    <a:cubicBezTo>
                      <a:pt x="5285" y="7191"/>
                      <a:pt x="5987" y="6548"/>
                      <a:pt x="6786" y="6548"/>
                    </a:cubicBezTo>
                    <a:cubicBezTo>
                      <a:pt x="6934" y="6548"/>
                      <a:pt x="7084" y="6570"/>
                      <a:pt x="7235" y="6617"/>
                    </a:cubicBezTo>
                    <a:lnTo>
                      <a:pt x="7235" y="6547"/>
                    </a:lnTo>
                    <a:cubicBezTo>
                      <a:pt x="7235" y="5521"/>
                      <a:pt x="8012" y="4654"/>
                      <a:pt x="9031" y="4543"/>
                    </a:cubicBezTo>
                    <a:cubicBezTo>
                      <a:pt x="9109" y="4534"/>
                      <a:pt x="9187" y="4529"/>
                      <a:pt x="9264" y="4529"/>
                    </a:cubicBezTo>
                    <a:cubicBezTo>
                      <a:pt x="10197" y="4529"/>
                      <a:pt x="11019" y="5174"/>
                      <a:pt x="11237" y="6103"/>
                    </a:cubicBezTo>
                    <a:cubicBezTo>
                      <a:pt x="11365" y="6060"/>
                      <a:pt x="11496" y="6039"/>
                      <a:pt x="11625" y="6039"/>
                    </a:cubicBezTo>
                    <a:cubicBezTo>
                      <a:pt x="12015" y="6039"/>
                      <a:pt x="12390" y="6228"/>
                      <a:pt x="12624" y="6561"/>
                    </a:cubicBezTo>
                    <a:cubicBezTo>
                      <a:pt x="12749" y="6529"/>
                      <a:pt x="12875" y="6514"/>
                      <a:pt x="12999" y="6514"/>
                    </a:cubicBezTo>
                    <a:cubicBezTo>
                      <a:pt x="13526" y="6514"/>
                      <a:pt x="14029" y="6789"/>
                      <a:pt x="14310" y="7255"/>
                    </a:cubicBezTo>
                    <a:cubicBezTo>
                      <a:pt x="15045" y="6450"/>
                      <a:pt x="15142" y="5257"/>
                      <a:pt x="14559" y="4335"/>
                    </a:cubicBezTo>
                    <a:cubicBezTo>
                      <a:pt x="14107" y="3632"/>
                      <a:pt x="13336" y="3228"/>
                      <a:pt x="12536" y="3228"/>
                    </a:cubicBezTo>
                    <a:cubicBezTo>
                      <a:pt x="12292" y="3228"/>
                      <a:pt x="12046" y="3265"/>
                      <a:pt x="11806" y="3343"/>
                    </a:cubicBezTo>
                    <a:lnTo>
                      <a:pt x="11806" y="3232"/>
                    </a:lnTo>
                    <a:cubicBezTo>
                      <a:pt x="11806" y="2712"/>
                      <a:pt x="11681" y="2191"/>
                      <a:pt x="11431" y="1727"/>
                    </a:cubicBezTo>
                    <a:lnTo>
                      <a:pt x="10939" y="1026"/>
                    </a:lnTo>
                    <a:cubicBezTo>
                      <a:pt x="10280" y="324"/>
                      <a:pt x="9430" y="0"/>
                      <a:pt x="8591" y="0"/>
                    </a:cubicBezTo>
                    <a:close/>
                  </a:path>
                </a:pathLst>
              </a:custGeom>
              <a:solidFill>
                <a:srgbClr val="D0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6"/>
              <p:cNvSpPr/>
              <p:nvPr/>
            </p:nvSpPr>
            <p:spPr>
              <a:xfrm>
                <a:off x="2473930" y="3387073"/>
                <a:ext cx="138141" cy="127763"/>
              </a:xfrm>
              <a:custGeom>
                <a:avLst/>
                <a:gdLst/>
                <a:ahLst/>
                <a:cxnLst/>
                <a:rect l="l" t="t" r="r" b="b"/>
                <a:pathLst>
                  <a:path w="5258" h="4863" extrusionOk="0">
                    <a:moveTo>
                      <a:pt x="2386" y="0"/>
                    </a:moveTo>
                    <a:cubicBezTo>
                      <a:pt x="1062" y="21"/>
                      <a:pt x="0" y="1103"/>
                      <a:pt x="0" y="2428"/>
                    </a:cubicBezTo>
                    <a:cubicBezTo>
                      <a:pt x="0" y="3753"/>
                      <a:pt x="1062" y="4835"/>
                      <a:pt x="2386" y="4863"/>
                    </a:cubicBezTo>
                    <a:lnTo>
                      <a:pt x="5071" y="4863"/>
                    </a:lnTo>
                    <a:cubicBezTo>
                      <a:pt x="5071" y="4613"/>
                      <a:pt x="5133" y="4370"/>
                      <a:pt x="5258" y="4148"/>
                    </a:cubicBezTo>
                    <a:cubicBezTo>
                      <a:pt x="3905" y="3115"/>
                      <a:pt x="2948" y="1651"/>
                      <a:pt x="2539" y="0"/>
                    </a:cubicBezTo>
                    <a:close/>
                  </a:path>
                </a:pathLst>
              </a:custGeom>
              <a:solidFill>
                <a:srgbClr val="C2C9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6"/>
              <p:cNvSpPr/>
              <p:nvPr/>
            </p:nvSpPr>
            <p:spPr>
              <a:xfrm>
                <a:off x="2488327" y="3279382"/>
                <a:ext cx="55409" cy="69438"/>
              </a:xfrm>
              <a:custGeom>
                <a:avLst/>
                <a:gdLst/>
                <a:ahLst/>
                <a:cxnLst/>
                <a:rect l="l" t="t" r="r" b="b"/>
                <a:pathLst>
                  <a:path w="2109" h="2643" extrusionOk="0">
                    <a:moveTo>
                      <a:pt x="2109" y="0"/>
                    </a:moveTo>
                    <a:lnTo>
                      <a:pt x="2109" y="0"/>
                    </a:lnTo>
                    <a:cubicBezTo>
                      <a:pt x="1866" y="42"/>
                      <a:pt x="1658" y="180"/>
                      <a:pt x="1519" y="382"/>
                    </a:cubicBezTo>
                    <a:cubicBezTo>
                      <a:pt x="1421" y="356"/>
                      <a:pt x="1324" y="344"/>
                      <a:pt x="1228" y="344"/>
                    </a:cubicBezTo>
                    <a:cubicBezTo>
                      <a:pt x="665" y="344"/>
                      <a:pt x="168" y="759"/>
                      <a:pt x="90" y="1346"/>
                    </a:cubicBezTo>
                    <a:cubicBezTo>
                      <a:pt x="0" y="2032"/>
                      <a:pt x="534" y="2643"/>
                      <a:pt x="1228" y="2643"/>
                    </a:cubicBezTo>
                    <a:lnTo>
                      <a:pt x="1769" y="2643"/>
                    </a:lnTo>
                    <a:cubicBezTo>
                      <a:pt x="1762" y="2518"/>
                      <a:pt x="1762" y="2393"/>
                      <a:pt x="1762" y="2268"/>
                    </a:cubicBezTo>
                    <a:cubicBezTo>
                      <a:pt x="1755" y="1498"/>
                      <a:pt x="1873" y="735"/>
                      <a:pt x="2109" y="0"/>
                    </a:cubicBezTo>
                    <a:close/>
                  </a:path>
                </a:pathLst>
              </a:custGeom>
              <a:solidFill>
                <a:srgbClr val="788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6"/>
              <p:cNvSpPr/>
              <p:nvPr/>
            </p:nvSpPr>
            <p:spPr>
              <a:xfrm>
                <a:off x="2603663" y="3420807"/>
                <a:ext cx="246226" cy="132124"/>
              </a:xfrm>
              <a:custGeom>
                <a:avLst/>
                <a:gdLst/>
                <a:ahLst/>
                <a:cxnLst/>
                <a:rect l="l" t="t" r="r" b="b"/>
                <a:pathLst>
                  <a:path w="9372" h="5029" extrusionOk="0">
                    <a:moveTo>
                      <a:pt x="4117" y="0"/>
                    </a:moveTo>
                    <a:cubicBezTo>
                      <a:pt x="4040" y="0"/>
                      <a:pt x="3963" y="4"/>
                      <a:pt x="3885" y="13"/>
                    </a:cubicBezTo>
                    <a:cubicBezTo>
                      <a:pt x="2859" y="124"/>
                      <a:pt x="2089" y="991"/>
                      <a:pt x="2082" y="2018"/>
                    </a:cubicBezTo>
                    <a:lnTo>
                      <a:pt x="2082" y="2087"/>
                    </a:lnTo>
                    <a:cubicBezTo>
                      <a:pt x="1931" y="2040"/>
                      <a:pt x="1778" y="2017"/>
                      <a:pt x="1629" y="2017"/>
                    </a:cubicBezTo>
                    <a:cubicBezTo>
                      <a:pt x="910" y="2017"/>
                      <a:pt x="261" y="2541"/>
                      <a:pt x="147" y="3294"/>
                    </a:cubicBezTo>
                    <a:cubicBezTo>
                      <a:pt x="1" y="4210"/>
                      <a:pt x="708" y="5028"/>
                      <a:pt x="1631" y="5028"/>
                    </a:cubicBezTo>
                    <a:lnTo>
                      <a:pt x="7853" y="5028"/>
                    </a:lnTo>
                    <a:cubicBezTo>
                      <a:pt x="8692" y="5028"/>
                      <a:pt x="9372" y="4349"/>
                      <a:pt x="9372" y="3509"/>
                    </a:cubicBezTo>
                    <a:cubicBezTo>
                      <a:pt x="9372" y="2663"/>
                      <a:pt x="8692" y="1983"/>
                      <a:pt x="7853" y="1983"/>
                    </a:cubicBezTo>
                    <a:cubicBezTo>
                      <a:pt x="7728" y="1983"/>
                      <a:pt x="7596" y="1997"/>
                      <a:pt x="7471" y="2032"/>
                    </a:cubicBezTo>
                    <a:cubicBezTo>
                      <a:pt x="7240" y="1696"/>
                      <a:pt x="6859" y="1507"/>
                      <a:pt x="6464" y="1507"/>
                    </a:cubicBezTo>
                    <a:cubicBezTo>
                      <a:pt x="6337" y="1507"/>
                      <a:pt x="6209" y="1527"/>
                      <a:pt x="6084" y="1567"/>
                    </a:cubicBezTo>
                    <a:cubicBezTo>
                      <a:pt x="5873" y="644"/>
                      <a:pt x="5046" y="0"/>
                      <a:pt x="4117" y="0"/>
                    </a:cubicBezTo>
                    <a:close/>
                  </a:path>
                </a:pathLst>
              </a:custGeom>
              <a:solidFill>
                <a:srgbClr val="E7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6"/>
              <p:cNvSpPr/>
              <p:nvPr/>
            </p:nvSpPr>
            <p:spPr>
              <a:xfrm>
                <a:off x="2603847" y="3422594"/>
                <a:ext cx="143264" cy="130338"/>
              </a:xfrm>
              <a:custGeom>
                <a:avLst/>
                <a:gdLst/>
                <a:ahLst/>
                <a:cxnLst/>
                <a:rect l="l" t="t" r="r" b="b"/>
                <a:pathLst>
                  <a:path w="5453" h="4961" extrusionOk="0">
                    <a:moveTo>
                      <a:pt x="3559" y="1"/>
                    </a:moveTo>
                    <a:lnTo>
                      <a:pt x="3559" y="1"/>
                    </a:lnTo>
                    <a:cubicBezTo>
                      <a:pt x="2685" y="244"/>
                      <a:pt x="2082" y="1041"/>
                      <a:pt x="2082" y="1950"/>
                    </a:cubicBezTo>
                    <a:lnTo>
                      <a:pt x="2082" y="2019"/>
                    </a:lnTo>
                    <a:cubicBezTo>
                      <a:pt x="1931" y="1972"/>
                      <a:pt x="1778" y="1949"/>
                      <a:pt x="1629" y="1949"/>
                    </a:cubicBezTo>
                    <a:cubicBezTo>
                      <a:pt x="907" y="1949"/>
                      <a:pt x="254" y="2473"/>
                      <a:pt x="140" y="3226"/>
                    </a:cubicBezTo>
                    <a:cubicBezTo>
                      <a:pt x="1" y="4142"/>
                      <a:pt x="708" y="4960"/>
                      <a:pt x="1631" y="4960"/>
                    </a:cubicBezTo>
                    <a:lnTo>
                      <a:pt x="5453" y="4960"/>
                    </a:lnTo>
                    <a:cubicBezTo>
                      <a:pt x="4107" y="4350"/>
                      <a:pt x="3233" y="3011"/>
                      <a:pt x="3240" y="1527"/>
                    </a:cubicBezTo>
                    <a:cubicBezTo>
                      <a:pt x="3233" y="1000"/>
                      <a:pt x="3344" y="479"/>
                      <a:pt x="3559" y="1"/>
                    </a:cubicBezTo>
                    <a:close/>
                  </a:path>
                </a:pathLst>
              </a:custGeom>
              <a:solidFill>
                <a:srgbClr val="DB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4" name="Google Shape;2404;p46"/>
            <p:cNvGrpSpPr/>
            <p:nvPr/>
          </p:nvGrpSpPr>
          <p:grpSpPr>
            <a:xfrm>
              <a:off x="3973435" y="3972048"/>
              <a:ext cx="263576" cy="377493"/>
              <a:chOff x="4439117" y="4237518"/>
              <a:chExt cx="415473" cy="453554"/>
            </a:xfrm>
          </p:grpSpPr>
          <p:sp>
            <p:nvSpPr>
              <p:cNvPr id="2405" name="Google Shape;2405;p46"/>
              <p:cNvSpPr/>
              <p:nvPr/>
            </p:nvSpPr>
            <p:spPr>
              <a:xfrm>
                <a:off x="4439117" y="4237518"/>
                <a:ext cx="415473" cy="453554"/>
              </a:xfrm>
              <a:custGeom>
                <a:avLst/>
                <a:gdLst/>
                <a:ahLst/>
                <a:cxnLst/>
                <a:rect l="l" t="t" r="r" b="b"/>
                <a:pathLst>
                  <a:path w="3779" h="5969" extrusionOk="0">
                    <a:moveTo>
                      <a:pt x="1890" y="0"/>
                    </a:moveTo>
                    <a:cubicBezTo>
                      <a:pt x="1826" y="0"/>
                      <a:pt x="1763" y="34"/>
                      <a:pt x="1729" y="101"/>
                    </a:cubicBezTo>
                    <a:cubicBezTo>
                      <a:pt x="1260" y="905"/>
                      <a:pt x="1" y="3236"/>
                      <a:pt x="1" y="4093"/>
                    </a:cubicBezTo>
                    <a:cubicBezTo>
                      <a:pt x="1" y="5124"/>
                      <a:pt x="845" y="5969"/>
                      <a:pt x="1890" y="5969"/>
                    </a:cubicBezTo>
                    <a:cubicBezTo>
                      <a:pt x="2935" y="5969"/>
                      <a:pt x="3779" y="5124"/>
                      <a:pt x="3779" y="4093"/>
                    </a:cubicBezTo>
                    <a:cubicBezTo>
                      <a:pt x="3779" y="3236"/>
                      <a:pt x="2506" y="905"/>
                      <a:pt x="2051" y="101"/>
                    </a:cubicBezTo>
                    <a:cubicBezTo>
                      <a:pt x="2017" y="34"/>
                      <a:pt x="1953" y="0"/>
                      <a:pt x="1890" y="0"/>
                    </a:cubicBezTo>
                    <a:close/>
                  </a:path>
                </a:pathLst>
              </a:custGeom>
              <a:solidFill>
                <a:srgbClr val="A7E8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6"/>
              <p:cNvSpPr/>
              <p:nvPr/>
            </p:nvSpPr>
            <p:spPr>
              <a:xfrm>
                <a:off x="4468581" y="4237518"/>
                <a:ext cx="386008" cy="453554"/>
              </a:xfrm>
              <a:custGeom>
                <a:avLst/>
                <a:gdLst/>
                <a:ahLst/>
                <a:cxnLst/>
                <a:rect l="l" t="t" r="r" b="b"/>
                <a:pathLst>
                  <a:path w="3511" h="5969" extrusionOk="0">
                    <a:moveTo>
                      <a:pt x="1622" y="0"/>
                    </a:moveTo>
                    <a:cubicBezTo>
                      <a:pt x="1558" y="0"/>
                      <a:pt x="1495" y="34"/>
                      <a:pt x="1461" y="101"/>
                    </a:cubicBezTo>
                    <a:cubicBezTo>
                      <a:pt x="1408" y="181"/>
                      <a:pt x="1340" y="301"/>
                      <a:pt x="1274" y="422"/>
                    </a:cubicBezTo>
                    <a:cubicBezTo>
                      <a:pt x="1783" y="1414"/>
                      <a:pt x="2359" y="2646"/>
                      <a:pt x="2359" y="3222"/>
                    </a:cubicBezTo>
                    <a:cubicBezTo>
                      <a:pt x="2359" y="4254"/>
                      <a:pt x="1515" y="5097"/>
                      <a:pt x="470" y="5097"/>
                    </a:cubicBezTo>
                    <a:cubicBezTo>
                      <a:pt x="309" y="5097"/>
                      <a:pt x="148" y="5085"/>
                      <a:pt x="1" y="5044"/>
                    </a:cubicBezTo>
                    <a:lnTo>
                      <a:pt x="1" y="5044"/>
                    </a:lnTo>
                    <a:cubicBezTo>
                      <a:pt x="322" y="5594"/>
                      <a:pt x="926" y="5969"/>
                      <a:pt x="1622" y="5969"/>
                    </a:cubicBezTo>
                    <a:cubicBezTo>
                      <a:pt x="2667" y="5969"/>
                      <a:pt x="3511" y="5124"/>
                      <a:pt x="3511" y="4093"/>
                    </a:cubicBezTo>
                    <a:cubicBezTo>
                      <a:pt x="3511" y="3236"/>
                      <a:pt x="2238" y="905"/>
                      <a:pt x="1783" y="101"/>
                    </a:cubicBezTo>
                    <a:cubicBezTo>
                      <a:pt x="1749" y="34"/>
                      <a:pt x="1685" y="0"/>
                      <a:pt x="1622" y="0"/>
                    </a:cubicBezTo>
                    <a:close/>
                  </a:path>
                </a:pathLst>
              </a:custGeom>
              <a:solidFill>
                <a:srgbClr val="387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7" name="Google Shape;2407;p46"/>
            <p:cNvGrpSpPr/>
            <p:nvPr/>
          </p:nvGrpSpPr>
          <p:grpSpPr>
            <a:xfrm>
              <a:off x="4824110" y="4140898"/>
              <a:ext cx="263576" cy="377493"/>
              <a:chOff x="4439117" y="4237518"/>
              <a:chExt cx="415473" cy="453554"/>
            </a:xfrm>
          </p:grpSpPr>
          <p:sp>
            <p:nvSpPr>
              <p:cNvPr id="2408" name="Google Shape;2408;p46"/>
              <p:cNvSpPr/>
              <p:nvPr/>
            </p:nvSpPr>
            <p:spPr>
              <a:xfrm>
                <a:off x="4439117" y="4237518"/>
                <a:ext cx="415473" cy="453554"/>
              </a:xfrm>
              <a:custGeom>
                <a:avLst/>
                <a:gdLst/>
                <a:ahLst/>
                <a:cxnLst/>
                <a:rect l="l" t="t" r="r" b="b"/>
                <a:pathLst>
                  <a:path w="3779" h="5969" extrusionOk="0">
                    <a:moveTo>
                      <a:pt x="1890" y="0"/>
                    </a:moveTo>
                    <a:cubicBezTo>
                      <a:pt x="1826" y="0"/>
                      <a:pt x="1763" y="34"/>
                      <a:pt x="1729" y="101"/>
                    </a:cubicBezTo>
                    <a:cubicBezTo>
                      <a:pt x="1260" y="905"/>
                      <a:pt x="1" y="3236"/>
                      <a:pt x="1" y="4093"/>
                    </a:cubicBezTo>
                    <a:cubicBezTo>
                      <a:pt x="1" y="5124"/>
                      <a:pt x="845" y="5969"/>
                      <a:pt x="1890" y="5969"/>
                    </a:cubicBezTo>
                    <a:cubicBezTo>
                      <a:pt x="2935" y="5969"/>
                      <a:pt x="3779" y="5124"/>
                      <a:pt x="3779" y="4093"/>
                    </a:cubicBezTo>
                    <a:cubicBezTo>
                      <a:pt x="3779" y="3236"/>
                      <a:pt x="2506" y="905"/>
                      <a:pt x="2051" y="101"/>
                    </a:cubicBezTo>
                    <a:cubicBezTo>
                      <a:pt x="2017" y="34"/>
                      <a:pt x="1953" y="0"/>
                      <a:pt x="1890" y="0"/>
                    </a:cubicBezTo>
                    <a:close/>
                  </a:path>
                </a:pathLst>
              </a:custGeom>
              <a:solidFill>
                <a:srgbClr val="A7E8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6"/>
              <p:cNvSpPr/>
              <p:nvPr/>
            </p:nvSpPr>
            <p:spPr>
              <a:xfrm>
                <a:off x="4468581" y="4237518"/>
                <a:ext cx="386008" cy="453554"/>
              </a:xfrm>
              <a:custGeom>
                <a:avLst/>
                <a:gdLst/>
                <a:ahLst/>
                <a:cxnLst/>
                <a:rect l="l" t="t" r="r" b="b"/>
                <a:pathLst>
                  <a:path w="3511" h="5969" extrusionOk="0">
                    <a:moveTo>
                      <a:pt x="1622" y="0"/>
                    </a:moveTo>
                    <a:cubicBezTo>
                      <a:pt x="1558" y="0"/>
                      <a:pt x="1495" y="34"/>
                      <a:pt x="1461" y="101"/>
                    </a:cubicBezTo>
                    <a:cubicBezTo>
                      <a:pt x="1408" y="181"/>
                      <a:pt x="1340" y="301"/>
                      <a:pt x="1274" y="422"/>
                    </a:cubicBezTo>
                    <a:cubicBezTo>
                      <a:pt x="1783" y="1414"/>
                      <a:pt x="2359" y="2646"/>
                      <a:pt x="2359" y="3222"/>
                    </a:cubicBezTo>
                    <a:cubicBezTo>
                      <a:pt x="2359" y="4254"/>
                      <a:pt x="1515" y="5097"/>
                      <a:pt x="470" y="5097"/>
                    </a:cubicBezTo>
                    <a:cubicBezTo>
                      <a:pt x="309" y="5097"/>
                      <a:pt x="148" y="5085"/>
                      <a:pt x="1" y="5044"/>
                    </a:cubicBezTo>
                    <a:lnTo>
                      <a:pt x="1" y="5044"/>
                    </a:lnTo>
                    <a:cubicBezTo>
                      <a:pt x="322" y="5594"/>
                      <a:pt x="926" y="5969"/>
                      <a:pt x="1622" y="5969"/>
                    </a:cubicBezTo>
                    <a:cubicBezTo>
                      <a:pt x="2667" y="5969"/>
                      <a:pt x="3511" y="5124"/>
                      <a:pt x="3511" y="4093"/>
                    </a:cubicBezTo>
                    <a:cubicBezTo>
                      <a:pt x="3511" y="3236"/>
                      <a:pt x="2238" y="905"/>
                      <a:pt x="1783" y="101"/>
                    </a:cubicBezTo>
                    <a:cubicBezTo>
                      <a:pt x="1749" y="34"/>
                      <a:pt x="1685" y="0"/>
                      <a:pt x="1622" y="0"/>
                    </a:cubicBezTo>
                    <a:close/>
                  </a:path>
                </a:pathLst>
              </a:custGeom>
              <a:solidFill>
                <a:srgbClr val="387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0" name="Google Shape;2410;p46"/>
            <p:cNvGrpSpPr/>
            <p:nvPr/>
          </p:nvGrpSpPr>
          <p:grpSpPr>
            <a:xfrm>
              <a:off x="4497510" y="4230273"/>
              <a:ext cx="263576" cy="377493"/>
              <a:chOff x="4439117" y="4237518"/>
              <a:chExt cx="415473" cy="453554"/>
            </a:xfrm>
          </p:grpSpPr>
          <p:sp>
            <p:nvSpPr>
              <p:cNvPr id="2411" name="Google Shape;2411;p46"/>
              <p:cNvSpPr/>
              <p:nvPr/>
            </p:nvSpPr>
            <p:spPr>
              <a:xfrm>
                <a:off x="4439117" y="4237518"/>
                <a:ext cx="415473" cy="453554"/>
              </a:xfrm>
              <a:custGeom>
                <a:avLst/>
                <a:gdLst/>
                <a:ahLst/>
                <a:cxnLst/>
                <a:rect l="l" t="t" r="r" b="b"/>
                <a:pathLst>
                  <a:path w="3779" h="5969" extrusionOk="0">
                    <a:moveTo>
                      <a:pt x="1890" y="0"/>
                    </a:moveTo>
                    <a:cubicBezTo>
                      <a:pt x="1826" y="0"/>
                      <a:pt x="1763" y="34"/>
                      <a:pt x="1729" y="101"/>
                    </a:cubicBezTo>
                    <a:cubicBezTo>
                      <a:pt x="1260" y="905"/>
                      <a:pt x="1" y="3236"/>
                      <a:pt x="1" y="4093"/>
                    </a:cubicBezTo>
                    <a:cubicBezTo>
                      <a:pt x="1" y="5124"/>
                      <a:pt x="845" y="5969"/>
                      <a:pt x="1890" y="5969"/>
                    </a:cubicBezTo>
                    <a:cubicBezTo>
                      <a:pt x="2935" y="5969"/>
                      <a:pt x="3779" y="5124"/>
                      <a:pt x="3779" y="4093"/>
                    </a:cubicBezTo>
                    <a:cubicBezTo>
                      <a:pt x="3779" y="3236"/>
                      <a:pt x="2506" y="905"/>
                      <a:pt x="2051" y="101"/>
                    </a:cubicBezTo>
                    <a:cubicBezTo>
                      <a:pt x="2017" y="34"/>
                      <a:pt x="1953" y="0"/>
                      <a:pt x="1890" y="0"/>
                    </a:cubicBezTo>
                    <a:close/>
                  </a:path>
                </a:pathLst>
              </a:custGeom>
              <a:solidFill>
                <a:srgbClr val="A7E8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6"/>
              <p:cNvSpPr/>
              <p:nvPr/>
            </p:nvSpPr>
            <p:spPr>
              <a:xfrm>
                <a:off x="4468581" y="4237518"/>
                <a:ext cx="386008" cy="453554"/>
              </a:xfrm>
              <a:custGeom>
                <a:avLst/>
                <a:gdLst/>
                <a:ahLst/>
                <a:cxnLst/>
                <a:rect l="l" t="t" r="r" b="b"/>
                <a:pathLst>
                  <a:path w="3511" h="5969" extrusionOk="0">
                    <a:moveTo>
                      <a:pt x="1622" y="0"/>
                    </a:moveTo>
                    <a:cubicBezTo>
                      <a:pt x="1558" y="0"/>
                      <a:pt x="1495" y="34"/>
                      <a:pt x="1461" y="101"/>
                    </a:cubicBezTo>
                    <a:cubicBezTo>
                      <a:pt x="1408" y="181"/>
                      <a:pt x="1340" y="301"/>
                      <a:pt x="1274" y="422"/>
                    </a:cubicBezTo>
                    <a:cubicBezTo>
                      <a:pt x="1783" y="1414"/>
                      <a:pt x="2359" y="2646"/>
                      <a:pt x="2359" y="3222"/>
                    </a:cubicBezTo>
                    <a:cubicBezTo>
                      <a:pt x="2359" y="4254"/>
                      <a:pt x="1515" y="5097"/>
                      <a:pt x="470" y="5097"/>
                    </a:cubicBezTo>
                    <a:cubicBezTo>
                      <a:pt x="309" y="5097"/>
                      <a:pt x="148" y="5085"/>
                      <a:pt x="1" y="5044"/>
                    </a:cubicBezTo>
                    <a:lnTo>
                      <a:pt x="1" y="5044"/>
                    </a:lnTo>
                    <a:cubicBezTo>
                      <a:pt x="322" y="5594"/>
                      <a:pt x="926" y="5969"/>
                      <a:pt x="1622" y="5969"/>
                    </a:cubicBezTo>
                    <a:cubicBezTo>
                      <a:pt x="2667" y="5969"/>
                      <a:pt x="3511" y="5124"/>
                      <a:pt x="3511" y="4093"/>
                    </a:cubicBezTo>
                    <a:cubicBezTo>
                      <a:pt x="3511" y="3236"/>
                      <a:pt x="2238" y="905"/>
                      <a:pt x="1783" y="101"/>
                    </a:cubicBezTo>
                    <a:cubicBezTo>
                      <a:pt x="1749" y="34"/>
                      <a:pt x="1685" y="0"/>
                      <a:pt x="1622" y="0"/>
                    </a:cubicBezTo>
                    <a:close/>
                  </a:path>
                </a:pathLst>
              </a:custGeom>
              <a:solidFill>
                <a:srgbClr val="387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3" name="Google Shape;2413;p46"/>
            <p:cNvGrpSpPr/>
            <p:nvPr/>
          </p:nvGrpSpPr>
          <p:grpSpPr>
            <a:xfrm>
              <a:off x="4182185" y="4363248"/>
              <a:ext cx="263576" cy="377493"/>
              <a:chOff x="4439117" y="4237518"/>
              <a:chExt cx="415473" cy="453554"/>
            </a:xfrm>
          </p:grpSpPr>
          <p:sp>
            <p:nvSpPr>
              <p:cNvPr id="2414" name="Google Shape;2414;p46"/>
              <p:cNvSpPr/>
              <p:nvPr/>
            </p:nvSpPr>
            <p:spPr>
              <a:xfrm>
                <a:off x="4439117" y="4237518"/>
                <a:ext cx="415473" cy="453554"/>
              </a:xfrm>
              <a:custGeom>
                <a:avLst/>
                <a:gdLst/>
                <a:ahLst/>
                <a:cxnLst/>
                <a:rect l="l" t="t" r="r" b="b"/>
                <a:pathLst>
                  <a:path w="3779" h="5969" extrusionOk="0">
                    <a:moveTo>
                      <a:pt x="1890" y="0"/>
                    </a:moveTo>
                    <a:cubicBezTo>
                      <a:pt x="1826" y="0"/>
                      <a:pt x="1763" y="34"/>
                      <a:pt x="1729" y="101"/>
                    </a:cubicBezTo>
                    <a:cubicBezTo>
                      <a:pt x="1260" y="905"/>
                      <a:pt x="1" y="3236"/>
                      <a:pt x="1" y="4093"/>
                    </a:cubicBezTo>
                    <a:cubicBezTo>
                      <a:pt x="1" y="5124"/>
                      <a:pt x="845" y="5969"/>
                      <a:pt x="1890" y="5969"/>
                    </a:cubicBezTo>
                    <a:cubicBezTo>
                      <a:pt x="2935" y="5969"/>
                      <a:pt x="3779" y="5124"/>
                      <a:pt x="3779" y="4093"/>
                    </a:cubicBezTo>
                    <a:cubicBezTo>
                      <a:pt x="3779" y="3236"/>
                      <a:pt x="2506" y="905"/>
                      <a:pt x="2051" y="101"/>
                    </a:cubicBezTo>
                    <a:cubicBezTo>
                      <a:pt x="2017" y="34"/>
                      <a:pt x="1953" y="0"/>
                      <a:pt x="1890" y="0"/>
                    </a:cubicBezTo>
                    <a:close/>
                  </a:path>
                </a:pathLst>
              </a:custGeom>
              <a:solidFill>
                <a:srgbClr val="A7E8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6"/>
              <p:cNvSpPr/>
              <p:nvPr/>
            </p:nvSpPr>
            <p:spPr>
              <a:xfrm>
                <a:off x="4468581" y="4237518"/>
                <a:ext cx="386008" cy="453554"/>
              </a:xfrm>
              <a:custGeom>
                <a:avLst/>
                <a:gdLst/>
                <a:ahLst/>
                <a:cxnLst/>
                <a:rect l="l" t="t" r="r" b="b"/>
                <a:pathLst>
                  <a:path w="3511" h="5969" extrusionOk="0">
                    <a:moveTo>
                      <a:pt x="1622" y="0"/>
                    </a:moveTo>
                    <a:cubicBezTo>
                      <a:pt x="1558" y="0"/>
                      <a:pt x="1495" y="34"/>
                      <a:pt x="1461" y="101"/>
                    </a:cubicBezTo>
                    <a:cubicBezTo>
                      <a:pt x="1408" y="181"/>
                      <a:pt x="1340" y="301"/>
                      <a:pt x="1274" y="422"/>
                    </a:cubicBezTo>
                    <a:cubicBezTo>
                      <a:pt x="1783" y="1414"/>
                      <a:pt x="2359" y="2646"/>
                      <a:pt x="2359" y="3222"/>
                    </a:cubicBezTo>
                    <a:cubicBezTo>
                      <a:pt x="2359" y="4254"/>
                      <a:pt x="1515" y="5097"/>
                      <a:pt x="470" y="5097"/>
                    </a:cubicBezTo>
                    <a:cubicBezTo>
                      <a:pt x="309" y="5097"/>
                      <a:pt x="148" y="5085"/>
                      <a:pt x="1" y="5044"/>
                    </a:cubicBezTo>
                    <a:lnTo>
                      <a:pt x="1" y="5044"/>
                    </a:lnTo>
                    <a:cubicBezTo>
                      <a:pt x="322" y="5594"/>
                      <a:pt x="926" y="5969"/>
                      <a:pt x="1622" y="5969"/>
                    </a:cubicBezTo>
                    <a:cubicBezTo>
                      <a:pt x="2667" y="5969"/>
                      <a:pt x="3511" y="5124"/>
                      <a:pt x="3511" y="4093"/>
                    </a:cubicBezTo>
                    <a:cubicBezTo>
                      <a:pt x="3511" y="3236"/>
                      <a:pt x="2238" y="905"/>
                      <a:pt x="1783" y="101"/>
                    </a:cubicBezTo>
                    <a:cubicBezTo>
                      <a:pt x="1749" y="34"/>
                      <a:pt x="1685" y="0"/>
                      <a:pt x="1622" y="0"/>
                    </a:cubicBezTo>
                    <a:close/>
                  </a:path>
                </a:pathLst>
              </a:custGeom>
              <a:solidFill>
                <a:srgbClr val="387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6" name="Google Shape;2416;p46"/>
            <p:cNvGrpSpPr/>
            <p:nvPr/>
          </p:nvGrpSpPr>
          <p:grpSpPr>
            <a:xfrm>
              <a:off x="4486985" y="4668048"/>
              <a:ext cx="263576" cy="377493"/>
              <a:chOff x="4439117" y="4237518"/>
              <a:chExt cx="415473" cy="453554"/>
            </a:xfrm>
          </p:grpSpPr>
          <p:sp>
            <p:nvSpPr>
              <p:cNvPr id="2417" name="Google Shape;2417;p46"/>
              <p:cNvSpPr/>
              <p:nvPr/>
            </p:nvSpPr>
            <p:spPr>
              <a:xfrm>
                <a:off x="4439117" y="4237518"/>
                <a:ext cx="415473" cy="453554"/>
              </a:xfrm>
              <a:custGeom>
                <a:avLst/>
                <a:gdLst/>
                <a:ahLst/>
                <a:cxnLst/>
                <a:rect l="l" t="t" r="r" b="b"/>
                <a:pathLst>
                  <a:path w="3779" h="5969" extrusionOk="0">
                    <a:moveTo>
                      <a:pt x="1890" y="0"/>
                    </a:moveTo>
                    <a:cubicBezTo>
                      <a:pt x="1826" y="0"/>
                      <a:pt x="1763" y="34"/>
                      <a:pt x="1729" y="101"/>
                    </a:cubicBezTo>
                    <a:cubicBezTo>
                      <a:pt x="1260" y="905"/>
                      <a:pt x="1" y="3236"/>
                      <a:pt x="1" y="4093"/>
                    </a:cubicBezTo>
                    <a:cubicBezTo>
                      <a:pt x="1" y="5124"/>
                      <a:pt x="845" y="5969"/>
                      <a:pt x="1890" y="5969"/>
                    </a:cubicBezTo>
                    <a:cubicBezTo>
                      <a:pt x="2935" y="5969"/>
                      <a:pt x="3779" y="5124"/>
                      <a:pt x="3779" y="4093"/>
                    </a:cubicBezTo>
                    <a:cubicBezTo>
                      <a:pt x="3779" y="3236"/>
                      <a:pt x="2506" y="905"/>
                      <a:pt x="2051" y="101"/>
                    </a:cubicBezTo>
                    <a:cubicBezTo>
                      <a:pt x="2017" y="34"/>
                      <a:pt x="1953" y="0"/>
                      <a:pt x="1890" y="0"/>
                    </a:cubicBezTo>
                    <a:close/>
                  </a:path>
                </a:pathLst>
              </a:custGeom>
              <a:solidFill>
                <a:srgbClr val="A7E8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6"/>
              <p:cNvSpPr/>
              <p:nvPr/>
            </p:nvSpPr>
            <p:spPr>
              <a:xfrm>
                <a:off x="4468581" y="4237518"/>
                <a:ext cx="386008" cy="453554"/>
              </a:xfrm>
              <a:custGeom>
                <a:avLst/>
                <a:gdLst/>
                <a:ahLst/>
                <a:cxnLst/>
                <a:rect l="l" t="t" r="r" b="b"/>
                <a:pathLst>
                  <a:path w="3511" h="5969" extrusionOk="0">
                    <a:moveTo>
                      <a:pt x="1622" y="0"/>
                    </a:moveTo>
                    <a:cubicBezTo>
                      <a:pt x="1558" y="0"/>
                      <a:pt x="1495" y="34"/>
                      <a:pt x="1461" y="101"/>
                    </a:cubicBezTo>
                    <a:cubicBezTo>
                      <a:pt x="1408" y="181"/>
                      <a:pt x="1340" y="301"/>
                      <a:pt x="1274" y="422"/>
                    </a:cubicBezTo>
                    <a:cubicBezTo>
                      <a:pt x="1783" y="1414"/>
                      <a:pt x="2359" y="2646"/>
                      <a:pt x="2359" y="3222"/>
                    </a:cubicBezTo>
                    <a:cubicBezTo>
                      <a:pt x="2359" y="4254"/>
                      <a:pt x="1515" y="5097"/>
                      <a:pt x="470" y="5097"/>
                    </a:cubicBezTo>
                    <a:cubicBezTo>
                      <a:pt x="309" y="5097"/>
                      <a:pt x="148" y="5085"/>
                      <a:pt x="1" y="5044"/>
                    </a:cubicBezTo>
                    <a:lnTo>
                      <a:pt x="1" y="5044"/>
                    </a:lnTo>
                    <a:cubicBezTo>
                      <a:pt x="322" y="5594"/>
                      <a:pt x="926" y="5969"/>
                      <a:pt x="1622" y="5969"/>
                    </a:cubicBezTo>
                    <a:cubicBezTo>
                      <a:pt x="2667" y="5969"/>
                      <a:pt x="3511" y="5124"/>
                      <a:pt x="3511" y="4093"/>
                    </a:cubicBezTo>
                    <a:cubicBezTo>
                      <a:pt x="3511" y="3236"/>
                      <a:pt x="2238" y="905"/>
                      <a:pt x="1783" y="101"/>
                    </a:cubicBezTo>
                    <a:cubicBezTo>
                      <a:pt x="1749" y="34"/>
                      <a:pt x="1685" y="0"/>
                      <a:pt x="1622" y="0"/>
                    </a:cubicBezTo>
                    <a:close/>
                  </a:path>
                </a:pathLst>
              </a:custGeom>
              <a:solidFill>
                <a:srgbClr val="387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9" name="Google Shape;2419;p46"/>
            <p:cNvGrpSpPr/>
            <p:nvPr/>
          </p:nvGrpSpPr>
          <p:grpSpPr>
            <a:xfrm>
              <a:off x="4877810" y="4590223"/>
              <a:ext cx="263576" cy="377493"/>
              <a:chOff x="4439117" y="4237518"/>
              <a:chExt cx="415473" cy="453554"/>
            </a:xfrm>
          </p:grpSpPr>
          <p:sp>
            <p:nvSpPr>
              <p:cNvPr id="2420" name="Google Shape;2420;p46"/>
              <p:cNvSpPr/>
              <p:nvPr/>
            </p:nvSpPr>
            <p:spPr>
              <a:xfrm>
                <a:off x="4439117" y="4237518"/>
                <a:ext cx="415473" cy="453554"/>
              </a:xfrm>
              <a:custGeom>
                <a:avLst/>
                <a:gdLst/>
                <a:ahLst/>
                <a:cxnLst/>
                <a:rect l="l" t="t" r="r" b="b"/>
                <a:pathLst>
                  <a:path w="3779" h="5969" extrusionOk="0">
                    <a:moveTo>
                      <a:pt x="1890" y="0"/>
                    </a:moveTo>
                    <a:cubicBezTo>
                      <a:pt x="1826" y="0"/>
                      <a:pt x="1763" y="34"/>
                      <a:pt x="1729" y="101"/>
                    </a:cubicBezTo>
                    <a:cubicBezTo>
                      <a:pt x="1260" y="905"/>
                      <a:pt x="1" y="3236"/>
                      <a:pt x="1" y="4093"/>
                    </a:cubicBezTo>
                    <a:cubicBezTo>
                      <a:pt x="1" y="5124"/>
                      <a:pt x="845" y="5969"/>
                      <a:pt x="1890" y="5969"/>
                    </a:cubicBezTo>
                    <a:cubicBezTo>
                      <a:pt x="2935" y="5969"/>
                      <a:pt x="3779" y="5124"/>
                      <a:pt x="3779" y="4093"/>
                    </a:cubicBezTo>
                    <a:cubicBezTo>
                      <a:pt x="3779" y="3236"/>
                      <a:pt x="2506" y="905"/>
                      <a:pt x="2051" y="101"/>
                    </a:cubicBezTo>
                    <a:cubicBezTo>
                      <a:pt x="2017" y="34"/>
                      <a:pt x="1953" y="0"/>
                      <a:pt x="1890" y="0"/>
                    </a:cubicBezTo>
                    <a:close/>
                  </a:path>
                </a:pathLst>
              </a:custGeom>
              <a:solidFill>
                <a:srgbClr val="A7E8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6"/>
              <p:cNvSpPr/>
              <p:nvPr/>
            </p:nvSpPr>
            <p:spPr>
              <a:xfrm>
                <a:off x="4468581" y="4237518"/>
                <a:ext cx="386008" cy="453554"/>
              </a:xfrm>
              <a:custGeom>
                <a:avLst/>
                <a:gdLst/>
                <a:ahLst/>
                <a:cxnLst/>
                <a:rect l="l" t="t" r="r" b="b"/>
                <a:pathLst>
                  <a:path w="3511" h="5969" extrusionOk="0">
                    <a:moveTo>
                      <a:pt x="1622" y="0"/>
                    </a:moveTo>
                    <a:cubicBezTo>
                      <a:pt x="1558" y="0"/>
                      <a:pt x="1495" y="34"/>
                      <a:pt x="1461" y="101"/>
                    </a:cubicBezTo>
                    <a:cubicBezTo>
                      <a:pt x="1408" y="181"/>
                      <a:pt x="1340" y="301"/>
                      <a:pt x="1274" y="422"/>
                    </a:cubicBezTo>
                    <a:cubicBezTo>
                      <a:pt x="1783" y="1414"/>
                      <a:pt x="2359" y="2646"/>
                      <a:pt x="2359" y="3222"/>
                    </a:cubicBezTo>
                    <a:cubicBezTo>
                      <a:pt x="2359" y="4254"/>
                      <a:pt x="1515" y="5097"/>
                      <a:pt x="470" y="5097"/>
                    </a:cubicBezTo>
                    <a:cubicBezTo>
                      <a:pt x="309" y="5097"/>
                      <a:pt x="148" y="5085"/>
                      <a:pt x="1" y="5044"/>
                    </a:cubicBezTo>
                    <a:lnTo>
                      <a:pt x="1" y="5044"/>
                    </a:lnTo>
                    <a:cubicBezTo>
                      <a:pt x="322" y="5594"/>
                      <a:pt x="926" y="5969"/>
                      <a:pt x="1622" y="5969"/>
                    </a:cubicBezTo>
                    <a:cubicBezTo>
                      <a:pt x="2667" y="5969"/>
                      <a:pt x="3511" y="5124"/>
                      <a:pt x="3511" y="4093"/>
                    </a:cubicBezTo>
                    <a:cubicBezTo>
                      <a:pt x="3511" y="3236"/>
                      <a:pt x="2238" y="905"/>
                      <a:pt x="1783" y="101"/>
                    </a:cubicBezTo>
                    <a:cubicBezTo>
                      <a:pt x="1749" y="34"/>
                      <a:pt x="1685" y="0"/>
                      <a:pt x="1622" y="0"/>
                    </a:cubicBezTo>
                    <a:close/>
                  </a:path>
                </a:pathLst>
              </a:custGeom>
              <a:solidFill>
                <a:srgbClr val="387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2" name="Google Shape;2422;p46"/>
            <p:cNvGrpSpPr/>
            <p:nvPr/>
          </p:nvGrpSpPr>
          <p:grpSpPr>
            <a:xfrm>
              <a:off x="5111775" y="4891508"/>
              <a:ext cx="263576" cy="377493"/>
              <a:chOff x="4943516" y="4139789"/>
              <a:chExt cx="415473" cy="453554"/>
            </a:xfrm>
          </p:grpSpPr>
          <p:sp>
            <p:nvSpPr>
              <p:cNvPr id="2423" name="Google Shape;2423;p46"/>
              <p:cNvSpPr/>
              <p:nvPr/>
            </p:nvSpPr>
            <p:spPr>
              <a:xfrm>
                <a:off x="4943516" y="4139789"/>
                <a:ext cx="415473" cy="453554"/>
              </a:xfrm>
              <a:custGeom>
                <a:avLst/>
                <a:gdLst/>
                <a:ahLst/>
                <a:cxnLst/>
                <a:rect l="l" t="t" r="r" b="b"/>
                <a:pathLst>
                  <a:path w="3779" h="5969" extrusionOk="0">
                    <a:moveTo>
                      <a:pt x="1890" y="0"/>
                    </a:moveTo>
                    <a:cubicBezTo>
                      <a:pt x="1826" y="0"/>
                      <a:pt x="1763" y="34"/>
                      <a:pt x="1729" y="101"/>
                    </a:cubicBezTo>
                    <a:cubicBezTo>
                      <a:pt x="1260" y="905"/>
                      <a:pt x="1" y="3236"/>
                      <a:pt x="1" y="4093"/>
                    </a:cubicBezTo>
                    <a:cubicBezTo>
                      <a:pt x="1" y="5124"/>
                      <a:pt x="845" y="5969"/>
                      <a:pt x="1890" y="5969"/>
                    </a:cubicBezTo>
                    <a:cubicBezTo>
                      <a:pt x="2935" y="5969"/>
                      <a:pt x="3779" y="5124"/>
                      <a:pt x="3779" y="4093"/>
                    </a:cubicBezTo>
                    <a:cubicBezTo>
                      <a:pt x="3779" y="3236"/>
                      <a:pt x="2506" y="905"/>
                      <a:pt x="2051" y="101"/>
                    </a:cubicBezTo>
                    <a:cubicBezTo>
                      <a:pt x="2017" y="34"/>
                      <a:pt x="1953" y="0"/>
                      <a:pt x="1890" y="0"/>
                    </a:cubicBezTo>
                    <a:close/>
                  </a:path>
                </a:pathLst>
              </a:custGeom>
              <a:solidFill>
                <a:srgbClr val="A7E8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6"/>
              <p:cNvSpPr/>
              <p:nvPr/>
            </p:nvSpPr>
            <p:spPr>
              <a:xfrm>
                <a:off x="4972980" y="4139789"/>
                <a:ext cx="386008" cy="453554"/>
              </a:xfrm>
              <a:custGeom>
                <a:avLst/>
                <a:gdLst/>
                <a:ahLst/>
                <a:cxnLst/>
                <a:rect l="l" t="t" r="r" b="b"/>
                <a:pathLst>
                  <a:path w="3511" h="5969" extrusionOk="0">
                    <a:moveTo>
                      <a:pt x="1622" y="0"/>
                    </a:moveTo>
                    <a:cubicBezTo>
                      <a:pt x="1558" y="0"/>
                      <a:pt x="1495" y="34"/>
                      <a:pt x="1461" y="101"/>
                    </a:cubicBezTo>
                    <a:cubicBezTo>
                      <a:pt x="1408" y="181"/>
                      <a:pt x="1340" y="301"/>
                      <a:pt x="1274" y="422"/>
                    </a:cubicBezTo>
                    <a:cubicBezTo>
                      <a:pt x="1783" y="1414"/>
                      <a:pt x="2359" y="2646"/>
                      <a:pt x="2359" y="3222"/>
                    </a:cubicBezTo>
                    <a:cubicBezTo>
                      <a:pt x="2359" y="4254"/>
                      <a:pt x="1515" y="5097"/>
                      <a:pt x="470" y="5097"/>
                    </a:cubicBezTo>
                    <a:cubicBezTo>
                      <a:pt x="309" y="5097"/>
                      <a:pt x="148" y="5085"/>
                      <a:pt x="1" y="5044"/>
                    </a:cubicBezTo>
                    <a:lnTo>
                      <a:pt x="1" y="5044"/>
                    </a:lnTo>
                    <a:cubicBezTo>
                      <a:pt x="322" y="5594"/>
                      <a:pt x="926" y="5969"/>
                      <a:pt x="1622" y="5969"/>
                    </a:cubicBezTo>
                    <a:cubicBezTo>
                      <a:pt x="2667" y="5969"/>
                      <a:pt x="3511" y="5124"/>
                      <a:pt x="3511" y="4093"/>
                    </a:cubicBezTo>
                    <a:cubicBezTo>
                      <a:pt x="3511" y="3236"/>
                      <a:pt x="2238" y="905"/>
                      <a:pt x="1783" y="101"/>
                    </a:cubicBezTo>
                    <a:cubicBezTo>
                      <a:pt x="1749" y="34"/>
                      <a:pt x="1685" y="0"/>
                      <a:pt x="1622" y="0"/>
                    </a:cubicBezTo>
                    <a:close/>
                  </a:path>
                </a:pathLst>
              </a:custGeom>
              <a:solidFill>
                <a:srgbClr val="387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25" name="Google Shape;2425;p46"/>
          <p:cNvGrpSpPr/>
          <p:nvPr/>
        </p:nvGrpSpPr>
        <p:grpSpPr>
          <a:xfrm>
            <a:off x="7321241" y="3118749"/>
            <a:ext cx="209814" cy="276124"/>
            <a:chOff x="4439117" y="4237518"/>
            <a:chExt cx="415473" cy="453554"/>
          </a:xfrm>
        </p:grpSpPr>
        <p:sp>
          <p:nvSpPr>
            <p:cNvPr id="2426" name="Google Shape;2426;p46"/>
            <p:cNvSpPr/>
            <p:nvPr/>
          </p:nvSpPr>
          <p:spPr>
            <a:xfrm>
              <a:off x="4439117" y="4237518"/>
              <a:ext cx="415473" cy="453554"/>
            </a:xfrm>
            <a:custGeom>
              <a:avLst/>
              <a:gdLst/>
              <a:ahLst/>
              <a:cxnLst/>
              <a:rect l="l" t="t" r="r" b="b"/>
              <a:pathLst>
                <a:path w="3779" h="5969" extrusionOk="0">
                  <a:moveTo>
                    <a:pt x="1890" y="0"/>
                  </a:moveTo>
                  <a:cubicBezTo>
                    <a:pt x="1826" y="0"/>
                    <a:pt x="1763" y="34"/>
                    <a:pt x="1729" y="101"/>
                  </a:cubicBezTo>
                  <a:cubicBezTo>
                    <a:pt x="1260" y="905"/>
                    <a:pt x="1" y="3236"/>
                    <a:pt x="1" y="4093"/>
                  </a:cubicBezTo>
                  <a:cubicBezTo>
                    <a:pt x="1" y="5124"/>
                    <a:pt x="845" y="5969"/>
                    <a:pt x="1890" y="5969"/>
                  </a:cubicBezTo>
                  <a:cubicBezTo>
                    <a:pt x="2935" y="5969"/>
                    <a:pt x="3779" y="5124"/>
                    <a:pt x="3779" y="4093"/>
                  </a:cubicBezTo>
                  <a:cubicBezTo>
                    <a:pt x="3779" y="3236"/>
                    <a:pt x="2506" y="905"/>
                    <a:pt x="2051" y="101"/>
                  </a:cubicBezTo>
                  <a:cubicBezTo>
                    <a:pt x="2017" y="34"/>
                    <a:pt x="1953" y="0"/>
                    <a:pt x="1890" y="0"/>
                  </a:cubicBezTo>
                  <a:close/>
                </a:path>
              </a:pathLst>
            </a:custGeom>
            <a:solidFill>
              <a:srgbClr val="A7E8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6"/>
            <p:cNvSpPr/>
            <p:nvPr/>
          </p:nvSpPr>
          <p:spPr>
            <a:xfrm>
              <a:off x="4468581" y="4237518"/>
              <a:ext cx="386008" cy="453554"/>
            </a:xfrm>
            <a:custGeom>
              <a:avLst/>
              <a:gdLst/>
              <a:ahLst/>
              <a:cxnLst/>
              <a:rect l="l" t="t" r="r" b="b"/>
              <a:pathLst>
                <a:path w="3511" h="5969" extrusionOk="0">
                  <a:moveTo>
                    <a:pt x="1622" y="0"/>
                  </a:moveTo>
                  <a:cubicBezTo>
                    <a:pt x="1558" y="0"/>
                    <a:pt x="1495" y="34"/>
                    <a:pt x="1461" y="101"/>
                  </a:cubicBezTo>
                  <a:cubicBezTo>
                    <a:pt x="1408" y="181"/>
                    <a:pt x="1340" y="301"/>
                    <a:pt x="1274" y="422"/>
                  </a:cubicBezTo>
                  <a:cubicBezTo>
                    <a:pt x="1783" y="1414"/>
                    <a:pt x="2359" y="2646"/>
                    <a:pt x="2359" y="3222"/>
                  </a:cubicBezTo>
                  <a:cubicBezTo>
                    <a:pt x="2359" y="4254"/>
                    <a:pt x="1515" y="5097"/>
                    <a:pt x="470" y="5097"/>
                  </a:cubicBezTo>
                  <a:cubicBezTo>
                    <a:pt x="309" y="5097"/>
                    <a:pt x="148" y="5085"/>
                    <a:pt x="1" y="5044"/>
                  </a:cubicBezTo>
                  <a:lnTo>
                    <a:pt x="1" y="5044"/>
                  </a:lnTo>
                  <a:cubicBezTo>
                    <a:pt x="322" y="5594"/>
                    <a:pt x="926" y="5969"/>
                    <a:pt x="1622" y="5969"/>
                  </a:cubicBezTo>
                  <a:cubicBezTo>
                    <a:pt x="2667" y="5969"/>
                    <a:pt x="3511" y="5124"/>
                    <a:pt x="3511" y="4093"/>
                  </a:cubicBezTo>
                  <a:cubicBezTo>
                    <a:pt x="3511" y="3236"/>
                    <a:pt x="2238" y="905"/>
                    <a:pt x="1783" y="101"/>
                  </a:cubicBezTo>
                  <a:cubicBezTo>
                    <a:pt x="1749" y="34"/>
                    <a:pt x="1685" y="0"/>
                    <a:pt x="1622" y="0"/>
                  </a:cubicBezTo>
                  <a:close/>
                </a:path>
              </a:pathLst>
            </a:custGeom>
            <a:solidFill>
              <a:srgbClr val="387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31"/>
        <p:cNvGrpSpPr/>
        <p:nvPr/>
      </p:nvGrpSpPr>
      <p:grpSpPr>
        <a:xfrm>
          <a:off x="0" y="0"/>
          <a:ext cx="0" cy="0"/>
          <a:chOff x="0" y="0"/>
          <a:chExt cx="0" cy="0"/>
        </a:xfrm>
      </p:grpSpPr>
      <p:sp>
        <p:nvSpPr>
          <p:cNvPr id="2432" name="Google Shape;2432;p47"/>
          <p:cNvSpPr txBox="1">
            <a:spLocks noGrp="1"/>
          </p:cNvSpPr>
          <p:nvPr>
            <p:ph type="title"/>
          </p:nvPr>
        </p:nvSpPr>
        <p:spPr>
          <a:xfrm>
            <a:off x="1067150" y="0"/>
            <a:ext cx="8474400" cy="8655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a:t>Observation and Reflection Journal </a:t>
            </a:r>
            <a:endParaRPr/>
          </a:p>
          <a:p>
            <a:pPr marL="0" lvl="0" indent="0" algn="ctr" rtl="0">
              <a:spcBef>
                <a:spcPts val="0"/>
              </a:spcBef>
              <a:spcAft>
                <a:spcPts val="0"/>
              </a:spcAft>
              <a:buNone/>
            </a:pPr>
            <a:r>
              <a:rPr lang="en"/>
              <a:t>Cloud in a Jar</a:t>
            </a:r>
            <a:endParaRPr/>
          </a:p>
        </p:txBody>
      </p:sp>
      <p:sp>
        <p:nvSpPr>
          <p:cNvPr id="2433" name="Google Shape;2433;p47"/>
          <p:cNvSpPr txBox="1">
            <a:spLocks noGrp="1"/>
          </p:cNvSpPr>
          <p:nvPr>
            <p:ph type="subTitle" idx="1"/>
          </p:nvPr>
        </p:nvSpPr>
        <p:spPr>
          <a:xfrm>
            <a:off x="456144" y="4210575"/>
            <a:ext cx="9146100" cy="12699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endParaRPr/>
          </a:p>
        </p:txBody>
      </p:sp>
      <p:sp>
        <p:nvSpPr>
          <p:cNvPr id="2434" name="Google Shape;2434;p47"/>
          <p:cNvSpPr txBox="1">
            <a:spLocks noGrp="1"/>
          </p:cNvSpPr>
          <p:nvPr>
            <p:ph type="subTitle" idx="3"/>
          </p:nvPr>
        </p:nvSpPr>
        <p:spPr>
          <a:xfrm>
            <a:off x="456156" y="3568963"/>
            <a:ext cx="9146100" cy="659400"/>
          </a:xfrm>
          <a:prstGeom prst="rect">
            <a:avLst/>
          </a:prstGeom>
        </p:spPr>
        <p:txBody>
          <a:bodyPr spcFirstLastPara="1" wrap="square" lIns="113100" tIns="113100" rIns="113100" bIns="113100" anchor="t" anchorCtr="0">
            <a:spAutoFit/>
          </a:bodyPr>
          <a:lstStyle/>
          <a:p>
            <a:pPr marL="0" lvl="0" indent="0" algn="l" rtl="0">
              <a:spcBef>
                <a:spcPts val="0"/>
              </a:spcBef>
              <a:spcAft>
                <a:spcPts val="0"/>
              </a:spcAft>
              <a:buNone/>
            </a:pPr>
            <a:r>
              <a:rPr lang="en" dirty="0"/>
              <a:t>Where do you think the cloud came from? How did it form?</a:t>
            </a:r>
            <a:endParaRPr dirty="0"/>
          </a:p>
        </p:txBody>
      </p:sp>
      <p:grpSp>
        <p:nvGrpSpPr>
          <p:cNvPr id="2435" name="Google Shape;2435;p47"/>
          <p:cNvGrpSpPr/>
          <p:nvPr/>
        </p:nvGrpSpPr>
        <p:grpSpPr>
          <a:xfrm>
            <a:off x="2692387" y="5949037"/>
            <a:ext cx="2049997" cy="1768017"/>
            <a:chOff x="6015419" y="3716859"/>
            <a:chExt cx="557671" cy="511283"/>
          </a:xfrm>
        </p:grpSpPr>
        <p:sp>
          <p:nvSpPr>
            <p:cNvPr id="2436" name="Google Shape;2436;p47"/>
            <p:cNvSpPr/>
            <p:nvPr/>
          </p:nvSpPr>
          <p:spPr>
            <a:xfrm>
              <a:off x="6015419" y="3716859"/>
              <a:ext cx="557671" cy="511283"/>
            </a:xfrm>
            <a:custGeom>
              <a:avLst/>
              <a:gdLst/>
              <a:ahLst/>
              <a:cxnLst/>
              <a:rect l="l" t="t" r="r" b="b"/>
              <a:pathLst>
                <a:path w="96650" h="88649" extrusionOk="0">
                  <a:moveTo>
                    <a:pt x="48692" y="0"/>
                  </a:moveTo>
                  <a:cubicBezTo>
                    <a:pt x="46526" y="0"/>
                    <a:pt x="44332" y="152"/>
                    <a:pt x="42124" y="465"/>
                  </a:cubicBezTo>
                  <a:cubicBezTo>
                    <a:pt x="17336" y="3960"/>
                    <a:pt x="1" y="26441"/>
                    <a:pt x="3443" y="50679"/>
                  </a:cubicBezTo>
                  <a:cubicBezTo>
                    <a:pt x="6564" y="72751"/>
                    <a:pt x="25836" y="88649"/>
                    <a:pt x="48004" y="88649"/>
                  </a:cubicBezTo>
                  <a:cubicBezTo>
                    <a:pt x="50160" y="88649"/>
                    <a:pt x="52345" y="88498"/>
                    <a:pt x="54544" y="88188"/>
                  </a:cubicBezTo>
                  <a:cubicBezTo>
                    <a:pt x="79332" y="84675"/>
                    <a:pt x="96649" y="62194"/>
                    <a:pt x="93225" y="37975"/>
                  </a:cubicBezTo>
                  <a:cubicBezTo>
                    <a:pt x="90105" y="15895"/>
                    <a:pt x="70848" y="0"/>
                    <a:pt x="48692" y="0"/>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7" name="Google Shape;2437;p47"/>
            <p:cNvGrpSpPr/>
            <p:nvPr/>
          </p:nvGrpSpPr>
          <p:grpSpPr>
            <a:xfrm>
              <a:off x="6036094" y="3716980"/>
              <a:ext cx="529860" cy="510468"/>
              <a:chOff x="6036094" y="3716980"/>
              <a:chExt cx="529860" cy="510468"/>
            </a:xfrm>
          </p:grpSpPr>
          <p:sp>
            <p:nvSpPr>
              <p:cNvPr id="2438" name="Google Shape;2438;p47"/>
              <p:cNvSpPr/>
              <p:nvPr/>
            </p:nvSpPr>
            <p:spPr>
              <a:xfrm>
                <a:off x="6220140" y="3716980"/>
                <a:ext cx="80065" cy="64273"/>
              </a:xfrm>
              <a:custGeom>
                <a:avLst/>
                <a:gdLst/>
                <a:ahLst/>
                <a:cxnLst/>
                <a:rect l="l" t="t" r="r" b="b"/>
                <a:pathLst>
                  <a:path w="13876" h="11144" extrusionOk="0">
                    <a:moveTo>
                      <a:pt x="11055" y="0"/>
                    </a:moveTo>
                    <a:cubicBezTo>
                      <a:pt x="9600" y="71"/>
                      <a:pt x="8127" y="213"/>
                      <a:pt x="6654" y="426"/>
                    </a:cubicBezTo>
                    <a:cubicBezTo>
                      <a:pt x="4401" y="746"/>
                      <a:pt x="2165" y="1225"/>
                      <a:pt x="1" y="1863"/>
                    </a:cubicBezTo>
                    <a:lnTo>
                      <a:pt x="54" y="2307"/>
                    </a:lnTo>
                    <a:lnTo>
                      <a:pt x="2165" y="2396"/>
                    </a:lnTo>
                    <a:lnTo>
                      <a:pt x="1739" y="4117"/>
                    </a:lnTo>
                    <a:lnTo>
                      <a:pt x="3194" y="4401"/>
                    </a:lnTo>
                    <a:lnTo>
                      <a:pt x="1828" y="5146"/>
                    </a:lnTo>
                    <a:cubicBezTo>
                      <a:pt x="2893" y="6015"/>
                      <a:pt x="1207" y="7417"/>
                      <a:pt x="2538" y="8393"/>
                    </a:cubicBezTo>
                    <a:cubicBezTo>
                      <a:pt x="3088" y="8783"/>
                      <a:pt x="3088" y="9937"/>
                      <a:pt x="3301" y="10611"/>
                    </a:cubicBezTo>
                    <a:lnTo>
                      <a:pt x="6335" y="11143"/>
                    </a:lnTo>
                    <a:cubicBezTo>
                      <a:pt x="6583" y="10611"/>
                      <a:pt x="6832" y="10061"/>
                      <a:pt x="7098" y="9493"/>
                    </a:cubicBezTo>
                    <a:cubicBezTo>
                      <a:pt x="7670" y="8245"/>
                      <a:pt x="7649" y="6456"/>
                      <a:pt x="9632" y="6456"/>
                    </a:cubicBezTo>
                    <a:cubicBezTo>
                      <a:pt x="9679" y="6456"/>
                      <a:pt x="9728" y="6457"/>
                      <a:pt x="9777" y="6459"/>
                    </a:cubicBezTo>
                    <a:cubicBezTo>
                      <a:pt x="10380" y="5217"/>
                      <a:pt x="11410" y="4791"/>
                      <a:pt x="12723" y="4685"/>
                    </a:cubicBezTo>
                    <a:cubicBezTo>
                      <a:pt x="13113" y="4649"/>
                      <a:pt x="13450" y="3939"/>
                      <a:pt x="13876" y="3443"/>
                    </a:cubicBezTo>
                    <a:cubicBezTo>
                      <a:pt x="13166" y="2378"/>
                      <a:pt x="12687" y="1012"/>
                      <a:pt x="11729" y="391"/>
                    </a:cubicBezTo>
                    <a:cubicBezTo>
                      <a:pt x="11516" y="249"/>
                      <a:pt x="11285" y="125"/>
                      <a:pt x="1105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7"/>
              <p:cNvSpPr/>
              <p:nvPr/>
            </p:nvSpPr>
            <p:spPr>
              <a:xfrm>
                <a:off x="6368562" y="3771936"/>
                <a:ext cx="39115" cy="36745"/>
              </a:xfrm>
              <a:custGeom>
                <a:avLst/>
                <a:gdLst/>
                <a:ahLst/>
                <a:cxnLst/>
                <a:rect l="l" t="t" r="r" b="b"/>
                <a:pathLst>
                  <a:path w="6779" h="6371" extrusionOk="0">
                    <a:moveTo>
                      <a:pt x="870" y="1"/>
                    </a:moveTo>
                    <a:lnTo>
                      <a:pt x="1" y="1154"/>
                    </a:lnTo>
                    <a:lnTo>
                      <a:pt x="1509" y="2698"/>
                    </a:lnTo>
                    <a:lnTo>
                      <a:pt x="2272" y="3283"/>
                    </a:lnTo>
                    <a:cubicBezTo>
                      <a:pt x="3567" y="3922"/>
                      <a:pt x="3301" y="5625"/>
                      <a:pt x="4436" y="6370"/>
                    </a:cubicBezTo>
                    <a:cubicBezTo>
                      <a:pt x="4880" y="5341"/>
                      <a:pt x="5838" y="5554"/>
                      <a:pt x="6654" y="5377"/>
                    </a:cubicBezTo>
                    <a:cubicBezTo>
                      <a:pt x="6778" y="4117"/>
                      <a:pt x="5732" y="3549"/>
                      <a:pt x="4933" y="3265"/>
                    </a:cubicBezTo>
                    <a:cubicBezTo>
                      <a:pt x="3762" y="2875"/>
                      <a:pt x="2928" y="2360"/>
                      <a:pt x="2325" y="1278"/>
                    </a:cubicBezTo>
                    <a:cubicBezTo>
                      <a:pt x="2023" y="746"/>
                      <a:pt x="1367" y="426"/>
                      <a:pt x="87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7"/>
              <p:cNvSpPr/>
              <p:nvPr/>
            </p:nvSpPr>
            <p:spPr>
              <a:xfrm>
                <a:off x="6304793" y="3747169"/>
                <a:ext cx="25088" cy="13311"/>
              </a:xfrm>
              <a:custGeom>
                <a:avLst/>
                <a:gdLst/>
                <a:ahLst/>
                <a:cxnLst/>
                <a:rect l="l" t="t" r="r" b="b"/>
                <a:pathLst>
                  <a:path w="4348" h="2308" extrusionOk="0">
                    <a:moveTo>
                      <a:pt x="3957" y="1"/>
                    </a:moveTo>
                    <a:cubicBezTo>
                      <a:pt x="2680" y="355"/>
                      <a:pt x="1296" y="143"/>
                      <a:pt x="0" y="906"/>
                    </a:cubicBezTo>
                    <a:cubicBezTo>
                      <a:pt x="728" y="1651"/>
                      <a:pt x="728" y="1615"/>
                      <a:pt x="1544" y="1757"/>
                    </a:cubicBezTo>
                    <a:cubicBezTo>
                      <a:pt x="2147" y="1917"/>
                      <a:pt x="2733" y="2094"/>
                      <a:pt x="3318" y="2307"/>
                    </a:cubicBezTo>
                    <a:lnTo>
                      <a:pt x="4348" y="639"/>
                    </a:lnTo>
                    <a:lnTo>
                      <a:pt x="3957"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7"/>
              <p:cNvSpPr/>
              <p:nvPr/>
            </p:nvSpPr>
            <p:spPr>
              <a:xfrm>
                <a:off x="6365182" y="3787492"/>
                <a:ext cx="18025" cy="16582"/>
              </a:xfrm>
              <a:custGeom>
                <a:avLst/>
                <a:gdLst/>
                <a:ahLst/>
                <a:cxnLst/>
                <a:rect l="l" t="t" r="r" b="b"/>
                <a:pathLst>
                  <a:path w="3124" h="2875" extrusionOk="0">
                    <a:moveTo>
                      <a:pt x="2095" y="1"/>
                    </a:moveTo>
                    <a:lnTo>
                      <a:pt x="1" y="1030"/>
                    </a:lnTo>
                    <a:cubicBezTo>
                      <a:pt x="498" y="1455"/>
                      <a:pt x="782" y="1615"/>
                      <a:pt x="941" y="1864"/>
                    </a:cubicBezTo>
                    <a:cubicBezTo>
                      <a:pt x="1119" y="2112"/>
                      <a:pt x="1154" y="2449"/>
                      <a:pt x="1279" y="2875"/>
                    </a:cubicBezTo>
                    <a:lnTo>
                      <a:pt x="3124" y="2467"/>
                    </a:lnTo>
                    <a:lnTo>
                      <a:pt x="2858" y="586"/>
                    </a:lnTo>
                    <a:lnTo>
                      <a:pt x="2095"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7"/>
              <p:cNvSpPr/>
              <p:nvPr/>
            </p:nvSpPr>
            <p:spPr>
              <a:xfrm>
                <a:off x="6367131" y="3727108"/>
                <a:ext cx="198823" cy="438001"/>
              </a:xfrm>
              <a:custGeom>
                <a:avLst/>
                <a:gdLst/>
                <a:ahLst/>
                <a:cxnLst/>
                <a:rect l="l" t="t" r="r" b="b"/>
                <a:pathLst>
                  <a:path w="34458" h="75943" extrusionOk="0">
                    <a:moveTo>
                      <a:pt x="8836" y="6211"/>
                    </a:moveTo>
                    <a:cubicBezTo>
                      <a:pt x="10061" y="6371"/>
                      <a:pt x="10061" y="6371"/>
                      <a:pt x="12438" y="9352"/>
                    </a:cubicBezTo>
                    <a:lnTo>
                      <a:pt x="10930" y="10416"/>
                    </a:lnTo>
                    <a:cubicBezTo>
                      <a:pt x="10646" y="10044"/>
                      <a:pt x="9244" y="10079"/>
                      <a:pt x="10309" y="8997"/>
                    </a:cubicBezTo>
                    <a:lnTo>
                      <a:pt x="8836" y="6211"/>
                    </a:lnTo>
                    <a:close/>
                    <a:moveTo>
                      <a:pt x="13237" y="17585"/>
                    </a:moveTo>
                    <a:cubicBezTo>
                      <a:pt x="14213" y="18330"/>
                      <a:pt x="14976" y="19235"/>
                      <a:pt x="15951" y="19572"/>
                    </a:cubicBezTo>
                    <a:cubicBezTo>
                      <a:pt x="17034" y="19945"/>
                      <a:pt x="17548" y="20761"/>
                      <a:pt x="18294" y="21506"/>
                    </a:cubicBezTo>
                    <a:lnTo>
                      <a:pt x="16892" y="22216"/>
                    </a:lnTo>
                    <a:lnTo>
                      <a:pt x="19092" y="23440"/>
                    </a:lnTo>
                    <a:lnTo>
                      <a:pt x="18826" y="19359"/>
                    </a:lnTo>
                    <a:lnTo>
                      <a:pt x="18826" y="19359"/>
                    </a:lnTo>
                    <a:cubicBezTo>
                      <a:pt x="19500" y="20264"/>
                      <a:pt x="19890" y="20867"/>
                      <a:pt x="20352" y="21382"/>
                    </a:cubicBezTo>
                    <a:cubicBezTo>
                      <a:pt x="20813" y="21914"/>
                      <a:pt x="21328" y="22340"/>
                      <a:pt x="22091" y="23050"/>
                    </a:cubicBezTo>
                    <a:lnTo>
                      <a:pt x="22587" y="21346"/>
                    </a:lnTo>
                    <a:lnTo>
                      <a:pt x="25267" y="23742"/>
                    </a:lnTo>
                    <a:lnTo>
                      <a:pt x="26402" y="22713"/>
                    </a:lnTo>
                    <a:lnTo>
                      <a:pt x="27999" y="26261"/>
                    </a:lnTo>
                    <a:cubicBezTo>
                      <a:pt x="27384" y="26597"/>
                      <a:pt x="26823" y="26720"/>
                      <a:pt x="26292" y="26720"/>
                    </a:cubicBezTo>
                    <a:cubicBezTo>
                      <a:pt x="24969" y="26720"/>
                      <a:pt x="23833" y="25957"/>
                      <a:pt x="22516" y="25818"/>
                    </a:cubicBezTo>
                    <a:cubicBezTo>
                      <a:pt x="22516" y="26527"/>
                      <a:pt x="22499" y="27131"/>
                      <a:pt x="22499" y="27787"/>
                    </a:cubicBezTo>
                    <a:cubicBezTo>
                      <a:pt x="22392" y="27787"/>
                      <a:pt x="22270" y="27819"/>
                      <a:pt x="22169" y="27819"/>
                    </a:cubicBezTo>
                    <a:cubicBezTo>
                      <a:pt x="22118" y="27819"/>
                      <a:pt x="22073" y="27811"/>
                      <a:pt x="22037" y="27787"/>
                    </a:cubicBezTo>
                    <a:cubicBezTo>
                      <a:pt x="21133" y="27288"/>
                      <a:pt x="20502" y="26308"/>
                      <a:pt x="19338" y="26308"/>
                    </a:cubicBezTo>
                    <a:cubicBezTo>
                      <a:pt x="19178" y="26308"/>
                      <a:pt x="19008" y="26327"/>
                      <a:pt x="18826" y="26368"/>
                    </a:cubicBezTo>
                    <a:cubicBezTo>
                      <a:pt x="18808" y="26372"/>
                      <a:pt x="18788" y="26375"/>
                      <a:pt x="18768" y="26375"/>
                    </a:cubicBezTo>
                    <a:cubicBezTo>
                      <a:pt x="18417" y="26375"/>
                      <a:pt x="17797" y="25667"/>
                      <a:pt x="17495" y="25197"/>
                    </a:cubicBezTo>
                    <a:cubicBezTo>
                      <a:pt x="16998" y="24416"/>
                      <a:pt x="16661" y="23529"/>
                      <a:pt x="16360" y="22925"/>
                    </a:cubicBezTo>
                    <a:cubicBezTo>
                      <a:pt x="16129" y="22764"/>
                      <a:pt x="15928" y="22701"/>
                      <a:pt x="15748" y="22701"/>
                    </a:cubicBezTo>
                    <a:cubicBezTo>
                      <a:pt x="15114" y="22701"/>
                      <a:pt x="14724" y="23479"/>
                      <a:pt x="14110" y="23479"/>
                    </a:cubicBezTo>
                    <a:cubicBezTo>
                      <a:pt x="13959" y="23479"/>
                      <a:pt x="13794" y="23432"/>
                      <a:pt x="13609" y="23316"/>
                    </a:cubicBezTo>
                    <a:cubicBezTo>
                      <a:pt x="13398" y="23182"/>
                      <a:pt x="13213" y="23127"/>
                      <a:pt x="13048" y="23127"/>
                    </a:cubicBezTo>
                    <a:cubicBezTo>
                      <a:pt x="12310" y="23127"/>
                      <a:pt x="11952" y="24236"/>
                      <a:pt x="11285" y="24540"/>
                    </a:cubicBezTo>
                    <a:cubicBezTo>
                      <a:pt x="10309" y="24984"/>
                      <a:pt x="9475" y="24913"/>
                      <a:pt x="8357" y="25126"/>
                    </a:cubicBezTo>
                    <a:cubicBezTo>
                      <a:pt x="8712" y="23440"/>
                      <a:pt x="10007" y="23263"/>
                      <a:pt x="10877" y="22588"/>
                    </a:cubicBezTo>
                    <a:cubicBezTo>
                      <a:pt x="9333" y="21453"/>
                      <a:pt x="11161" y="20583"/>
                      <a:pt x="11107" y="19732"/>
                    </a:cubicBezTo>
                    <a:cubicBezTo>
                      <a:pt x="10966" y="17815"/>
                      <a:pt x="13183" y="19075"/>
                      <a:pt x="13237" y="17585"/>
                    </a:cubicBezTo>
                    <a:close/>
                    <a:moveTo>
                      <a:pt x="444" y="1"/>
                    </a:moveTo>
                    <a:lnTo>
                      <a:pt x="444" y="1"/>
                    </a:lnTo>
                    <a:cubicBezTo>
                      <a:pt x="373" y="746"/>
                      <a:pt x="0" y="1438"/>
                      <a:pt x="1278" y="1758"/>
                    </a:cubicBezTo>
                    <a:cubicBezTo>
                      <a:pt x="2147" y="1953"/>
                      <a:pt x="2662" y="2929"/>
                      <a:pt x="2857" y="3869"/>
                    </a:cubicBezTo>
                    <a:cubicBezTo>
                      <a:pt x="3034" y="4756"/>
                      <a:pt x="3123" y="5643"/>
                      <a:pt x="3247" y="6530"/>
                    </a:cubicBezTo>
                    <a:lnTo>
                      <a:pt x="3549" y="6140"/>
                    </a:lnTo>
                    <a:lnTo>
                      <a:pt x="5412" y="8145"/>
                    </a:lnTo>
                    <a:lnTo>
                      <a:pt x="6654" y="6903"/>
                    </a:lnTo>
                    <a:lnTo>
                      <a:pt x="8393" y="10505"/>
                    </a:lnTo>
                    <a:lnTo>
                      <a:pt x="6654" y="14426"/>
                    </a:lnTo>
                    <a:lnTo>
                      <a:pt x="5944" y="14036"/>
                    </a:lnTo>
                    <a:cubicBezTo>
                      <a:pt x="5678" y="14338"/>
                      <a:pt x="5447" y="14657"/>
                      <a:pt x="5252" y="14976"/>
                    </a:cubicBezTo>
                    <a:cubicBezTo>
                      <a:pt x="5163" y="15154"/>
                      <a:pt x="5217" y="15402"/>
                      <a:pt x="5199" y="15615"/>
                    </a:cubicBezTo>
                    <a:cubicBezTo>
                      <a:pt x="7346" y="16591"/>
                      <a:pt x="7701" y="17017"/>
                      <a:pt x="8162" y="19004"/>
                    </a:cubicBezTo>
                    <a:lnTo>
                      <a:pt x="4471" y="18827"/>
                    </a:lnTo>
                    <a:lnTo>
                      <a:pt x="4471" y="18827"/>
                    </a:lnTo>
                    <a:cubicBezTo>
                      <a:pt x="4755" y="21754"/>
                      <a:pt x="5057" y="22606"/>
                      <a:pt x="6193" y="24114"/>
                    </a:cubicBezTo>
                    <a:lnTo>
                      <a:pt x="7754" y="24061"/>
                    </a:lnTo>
                    <a:lnTo>
                      <a:pt x="7754" y="24061"/>
                    </a:lnTo>
                    <a:cubicBezTo>
                      <a:pt x="8073" y="25480"/>
                      <a:pt x="7914" y="26740"/>
                      <a:pt x="6920" y="27379"/>
                    </a:cubicBezTo>
                    <a:cubicBezTo>
                      <a:pt x="5518" y="28319"/>
                      <a:pt x="7026" y="29703"/>
                      <a:pt x="5962" y="30857"/>
                    </a:cubicBezTo>
                    <a:cubicBezTo>
                      <a:pt x="4241" y="32720"/>
                      <a:pt x="3850" y="35399"/>
                      <a:pt x="2644" y="37812"/>
                    </a:cubicBezTo>
                    <a:lnTo>
                      <a:pt x="4471" y="38380"/>
                    </a:lnTo>
                    <a:cubicBezTo>
                      <a:pt x="4400" y="39161"/>
                      <a:pt x="4436" y="40012"/>
                      <a:pt x="4259" y="40829"/>
                    </a:cubicBezTo>
                    <a:cubicBezTo>
                      <a:pt x="3939" y="42319"/>
                      <a:pt x="4329" y="43579"/>
                      <a:pt x="5252" y="44732"/>
                    </a:cubicBezTo>
                    <a:cubicBezTo>
                      <a:pt x="5838" y="45460"/>
                      <a:pt x="6370" y="46240"/>
                      <a:pt x="7026" y="46932"/>
                    </a:cubicBezTo>
                    <a:cubicBezTo>
                      <a:pt x="7789" y="47731"/>
                      <a:pt x="9209" y="47678"/>
                      <a:pt x="9670" y="48920"/>
                    </a:cubicBezTo>
                    <a:cubicBezTo>
                      <a:pt x="9723" y="49026"/>
                      <a:pt x="9812" y="49097"/>
                      <a:pt x="9919" y="49132"/>
                    </a:cubicBezTo>
                    <a:cubicBezTo>
                      <a:pt x="10191" y="49213"/>
                      <a:pt x="10478" y="49350"/>
                      <a:pt x="10740" y="49350"/>
                    </a:cubicBezTo>
                    <a:cubicBezTo>
                      <a:pt x="10768" y="49350"/>
                      <a:pt x="10796" y="49349"/>
                      <a:pt x="10824" y="49345"/>
                    </a:cubicBezTo>
                    <a:cubicBezTo>
                      <a:pt x="11569" y="49257"/>
                      <a:pt x="12279" y="49257"/>
                      <a:pt x="12917" y="48547"/>
                    </a:cubicBezTo>
                    <a:cubicBezTo>
                      <a:pt x="12958" y="48500"/>
                      <a:pt x="13033" y="48481"/>
                      <a:pt x="13131" y="48481"/>
                    </a:cubicBezTo>
                    <a:cubicBezTo>
                      <a:pt x="13526" y="48481"/>
                      <a:pt x="14291" y="48790"/>
                      <a:pt x="14670" y="48790"/>
                    </a:cubicBezTo>
                    <a:cubicBezTo>
                      <a:pt x="14764" y="48790"/>
                      <a:pt x="14834" y="48771"/>
                      <a:pt x="14869" y="48724"/>
                    </a:cubicBezTo>
                    <a:cubicBezTo>
                      <a:pt x="15721" y="47642"/>
                      <a:pt x="16892" y="47944"/>
                      <a:pt x="17921" y="47695"/>
                    </a:cubicBezTo>
                    <a:cubicBezTo>
                      <a:pt x="17948" y="47687"/>
                      <a:pt x="17976" y="47684"/>
                      <a:pt x="18005" y="47684"/>
                    </a:cubicBezTo>
                    <a:cubicBezTo>
                      <a:pt x="18165" y="47684"/>
                      <a:pt x="18357" y="47795"/>
                      <a:pt x="18613" y="47855"/>
                    </a:cubicBezTo>
                    <a:cubicBezTo>
                      <a:pt x="18550" y="48716"/>
                      <a:pt x="18847" y="48890"/>
                      <a:pt x="19260" y="48890"/>
                    </a:cubicBezTo>
                    <a:cubicBezTo>
                      <a:pt x="19540" y="48890"/>
                      <a:pt x="19874" y="48810"/>
                      <a:pt x="20185" y="48810"/>
                    </a:cubicBezTo>
                    <a:cubicBezTo>
                      <a:pt x="20457" y="48810"/>
                      <a:pt x="20713" y="48871"/>
                      <a:pt x="20902" y="49097"/>
                    </a:cubicBezTo>
                    <a:cubicBezTo>
                      <a:pt x="20831" y="49558"/>
                      <a:pt x="20902" y="50233"/>
                      <a:pt x="20636" y="50765"/>
                    </a:cubicBezTo>
                    <a:cubicBezTo>
                      <a:pt x="20228" y="51546"/>
                      <a:pt x="21150" y="52592"/>
                      <a:pt x="20068" y="53178"/>
                    </a:cubicBezTo>
                    <a:cubicBezTo>
                      <a:pt x="21771" y="55112"/>
                      <a:pt x="20955" y="57649"/>
                      <a:pt x="21594" y="59424"/>
                    </a:cubicBezTo>
                    <a:cubicBezTo>
                      <a:pt x="20742" y="61713"/>
                      <a:pt x="19589" y="63327"/>
                      <a:pt x="19624" y="65776"/>
                    </a:cubicBezTo>
                    <a:cubicBezTo>
                      <a:pt x="19678" y="68597"/>
                      <a:pt x="18453" y="71436"/>
                      <a:pt x="17406" y="74168"/>
                    </a:cubicBezTo>
                    <a:cubicBezTo>
                      <a:pt x="17247" y="74577"/>
                      <a:pt x="17158" y="75002"/>
                      <a:pt x="16910" y="75943"/>
                    </a:cubicBezTo>
                    <a:cubicBezTo>
                      <a:pt x="28177" y="66379"/>
                      <a:pt x="34458" y="51617"/>
                      <a:pt x="32258" y="36144"/>
                    </a:cubicBezTo>
                    <a:cubicBezTo>
                      <a:pt x="29756" y="18472"/>
                      <a:pt x="16874" y="4756"/>
                      <a:pt x="44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7"/>
              <p:cNvSpPr/>
              <p:nvPr/>
            </p:nvSpPr>
            <p:spPr>
              <a:xfrm>
                <a:off x="6036094" y="3734681"/>
                <a:ext cx="181628" cy="303024"/>
              </a:xfrm>
              <a:custGeom>
                <a:avLst/>
                <a:gdLst/>
                <a:ahLst/>
                <a:cxnLst/>
                <a:rect l="l" t="t" r="r" b="b"/>
                <a:pathLst>
                  <a:path w="31478" h="52540" extrusionOk="0">
                    <a:moveTo>
                      <a:pt x="28337" y="1"/>
                    </a:moveTo>
                    <a:cubicBezTo>
                      <a:pt x="13326" y="5785"/>
                      <a:pt x="2556" y="18986"/>
                      <a:pt x="1" y="34405"/>
                    </a:cubicBezTo>
                    <a:cubicBezTo>
                      <a:pt x="516" y="36961"/>
                      <a:pt x="764" y="39569"/>
                      <a:pt x="1154" y="42159"/>
                    </a:cubicBezTo>
                    <a:cubicBezTo>
                      <a:pt x="1172" y="42266"/>
                      <a:pt x="1438" y="42355"/>
                      <a:pt x="1687" y="42496"/>
                    </a:cubicBezTo>
                    <a:cubicBezTo>
                      <a:pt x="1687" y="41574"/>
                      <a:pt x="1704" y="40704"/>
                      <a:pt x="1704" y="39835"/>
                    </a:cubicBezTo>
                    <a:lnTo>
                      <a:pt x="2112" y="39817"/>
                    </a:lnTo>
                    <a:lnTo>
                      <a:pt x="3905" y="45513"/>
                    </a:lnTo>
                    <a:cubicBezTo>
                      <a:pt x="4490" y="45956"/>
                      <a:pt x="5289" y="46595"/>
                      <a:pt x="6122" y="47145"/>
                    </a:cubicBezTo>
                    <a:cubicBezTo>
                      <a:pt x="6548" y="47465"/>
                      <a:pt x="7045" y="47678"/>
                      <a:pt x="7560" y="47784"/>
                    </a:cubicBezTo>
                    <a:cubicBezTo>
                      <a:pt x="9813" y="48068"/>
                      <a:pt x="12492" y="48884"/>
                      <a:pt x="13557" y="50481"/>
                    </a:cubicBezTo>
                    <a:cubicBezTo>
                      <a:pt x="14515" y="51971"/>
                      <a:pt x="15810" y="52202"/>
                      <a:pt x="16751" y="52539"/>
                    </a:cubicBezTo>
                    <a:lnTo>
                      <a:pt x="18827" y="51652"/>
                    </a:lnTo>
                    <a:cubicBezTo>
                      <a:pt x="18720" y="51475"/>
                      <a:pt x="18632" y="51155"/>
                      <a:pt x="18525" y="51138"/>
                    </a:cubicBezTo>
                    <a:cubicBezTo>
                      <a:pt x="15367" y="50960"/>
                      <a:pt x="15367" y="50978"/>
                      <a:pt x="14905" y="48015"/>
                    </a:cubicBezTo>
                    <a:cubicBezTo>
                      <a:pt x="14870" y="47695"/>
                      <a:pt x="14799" y="47376"/>
                      <a:pt x="14675" y="46755"/>
                    </a:cubicBezTo>
                    <a:lnTo>
                      <a:pt x="11818" y="46152"/>
                    </a:lnTo>
                    <a:lnTo>
                      <a:pt x="12031" y="42461"/>
                    </a:lnTo>
                    <a:cubicBezTo>
                      <a:pt x="12009" y="42460"/>
                      <a:pt x="11988" y="42460"/>
                      <a:pt x="11967" y="42460"/>
                    </a:cubicBezTo>
                    <a:cubicBezTo>
                      <a:pt x="9761" y="42460"/>
                      <a:pt x="10756" y="45214"/>
                      <a:pt x="9157" y="45531"/>
                    </a:cubicBezTo>
                    <a:cubicBezTo>
                      <a:pt x="7577" y="44537"/>
                      <a:pt x="7577" y="44537"/>
                      <a:pt x="6832" y="39036"/>
                    </a:cubicBezTo>
                    <a:cubicBezTo>
                      <a:pt x="7471" y="36162"/>
                      <a:pt x="10807" y="37120"/>
                      <a:pt x="11570" y="34867"/>
                    </a:cubicBezTo>
                    <a:lnTo>
                      <a:pt x="13876" y="35683"/>
                    </a:lnTo>
                    <a:cubicBezTo>
                      <a:pt x="13930" y="37014"/>
                      <a:pt x="14213" y="38274"/>
                      <a:pt x="15651" y="39090"/>
                    </a:cubicBezTo>
                    <a:lnTo>
                      <a:pt x="14870" y="33554"/>
                    </a:lnTo>
                    <a:cubicBezTo>
                      <a:pt x="15012" y="33305"/>
                      <a:pt x="15189" y="33092"/>
                      <a:pt x="15367" y="32880"/>
                    </a:cubicBezTo>
                    <a:cubicBezTo>
                      <a:pt x="16733" y="31584"/>
                      <a:pt x="18720" y="30662"/>
                      <a:pt x="18277" y="28231"/>
                    </a:cubicBezTo>
                    <a:cubicBezTo>
                      <a:pt x="19217" y="27148"/>
                      <a:pt x="19501" y="25569"/>
                      <a:pt x="20903" y="24824"/>
                    </a:cubicBezTo>
                    <a:cubicBezTo>
                      <a:pt x="21169" y="24664"/>
                      <a:pt x="21701" y="24540"/>
                      <a:pt x="21701" y="24416"/>
                    </a:cubicBezTo>
                    <a:cubicBezTo>
                      <a:pt x="21701" y="22606"/>
                      <a:pt x="23298" y="22375"/>
                      <a:pt x="24345" y="21453"/>
                    </a:cubicBezTo>
                    <a:cubicBezTo>
                      <a:pt x="24698" y="21969"/>
                      <a:pt x="25002" y="22149"/>
                      <a:pt x="25280" y="22149"/>
                    </a:cubicBezTo>
                    <a:cubicBezTo>
                      <a:pt x="25925" y="22149"/>
                      <a:pt x="26432" y="21185"/>
                      <a:pt x="27082" y="21185"/>
                    </a:cubicBezTo>
                    <a:cubicBezTo>
                      <a:pt x="27098" y="21185"/>
                      <a:pt x="27114" y="21185"/>
                      <a:pt x="27131" y="21187"/>
                    </a:cubicBezTo>
                    <a:cubicBezTo>
                      <a:pt x="27184" y="21187"/>
                      <a:pt x="27237" y="20867"/>
                      <a:pt x="27255" y="20832"/>
                    </a:cubicBezTo>
                    <a:lnTo>
                      <a:pt x="25250" y="19909"/>
                    </a:lnTo>
                    <a:lnTo>
                      <a:pt x="25835" y="18348"/>
                    </a:lnTo>
                    <a:lnTo>
                      <a:pt x="24274" y="17851"/>
                    </a:lnTo>
                    <a:cubicBezTo>
                      <a:pt x="25161" y="17514"/>
                      <a:pt x="26048" y="17727"/>
                      <a:pt x="26829" y="17531"/>
                    </a:cubicBezTo>
                    <a:cubicBezTo>
                      <a:pt x="27610" y="17336"/>
                      <a:pt x="28266" y="16751"/>
                      <a:pt x="28976" y="16325"/>
                    </a:cubicBezTo>
                    <a:cubicBezTo>
                      <a:pt x="29774" y="15846"/>
                      <a:pt x="30573" y="15349"/>
                      <a:pt x="31478" y="14781"/>
                    </a:cubicBezTo>
                    <a:cubicBezTo>
                      <a:pt x="30466" y="12723"/>
                      <a:pt x="27769" y="12049"/>
                      <a:pt x="27698" y="9565"/>
                    </a:cubicBezTo>
                    <a:lnTo>
                      <a:pt x="25143" y="11836"/>
                    </a:lnTo>
                    <a:cubicBezTo>
                      <a:pt x="25764" y="8571"/>
                      <a:pt x="23600" y="8908"/>
                      <a:pt x="22269" y="8465"/>
                    </a:cubicBezTo>
                    <a:cubicBezTo>
                      <a:pt x="21932" y="8855"/>
                      <a:pt x="21559" y="9032"/>
                      <a:pt x="21027" y="9316"/>
                    </a:cubicBezTo>
                    <a:lnTo>
                      <a:pt x="21825" y="10132"/>
                    </a:lnTo>
                    <a:lnTo>
                      <a:pt x="20353" y="11197"/>
                    </a:lnTo>
                    <a:cubicBezTo>
                      <a:pt x="21772" y="12244"/>
                      <a:pt x="20956" y="13628"/>
                      <a:pt x="20690" y="13734"/>
                    </a:cubicBezTo>
                    <a:cubicBezTo>
                      <a:pt x="18756" y="14444"/>
                      <a:pt x="19217" y="16396"/>
                      <a:pt x="18401" y="17620"/>
                    </a:cubicBezTo>
                    <a:lnTo>
                      <a:pt x="17460" y="16910"/>
                    </a:lnTo>
                    <a:cubicBezTo>
                      <a:pt x="17052" y="16502"/>
                      <a:pt x="17886" y="16360"/>
                      <a:pt x="17851" y="16023"/>
                    </a:cubicBezTo>
                    <a:cubicBezTo>
                      <a:pt x="17833" y="15580"/>
                      <a:pt x="17744" y="15136"/>
                      <a:pt x="17673" y="14639"/>
                    </a:cubicBezTo>
                    <a:lnTo>
                      <a:pt x="14781" y="13805"/>
                    </a:lnTo>
                    <a:cubicBezTo>
                      <a:pt x="14391" y="10558"/>
                      <a:pt x="17727" y="10026"/>
                      <a:pt x="19075" y="8056"/>
                    </a:cubicBezTo>
                    <a:cubicBezTo>
                      <a:pt x="19476" y="8451"/>
                      <a:pt x="19895" y="8555"/>
                      <a:pt x="20323" y="8555"/>
                    </a:cubicBezTo>
                    <a:cubicBezTo>
                      <a:pt x="20808" y="8555"/>
                      <a:pt x="21305" y="8420"/>
                      <a:pt x="21802" y="8420"/>
                    </a:cubicBezTo>
                    <a:cubicBezTo>
                      <a:pt x="21952" y="8420"/>
                      <a:pt x="22102" y="8433"/>
                      <a:pt x="22251" y="8465"/>
                    </a:cubicBezTo>
                    <a:cubicBezTo>
                      <a:pt x="22127" y="7702"/>
                      <a:pt x="22056" y="7152"/>
                      <a:pt x="21967" y="6495"/>
                    </a:cubicBezTo>
                    <a:cubicBezTo>
                      <a:pt x="23198" y="6481"/>
                      <a:pt x="23566" y="4540"/>
                      <a:pt x="24952" y="4540"/>
                    </a:cubicBezTo>
                    <a:cubicBezTo>
                      <a:pt x="25264" y="4540"/>
                      <a:pt x="25629" y="4639"/>
                      <a:pt x="26066" y="4880"/>
                    </a:cubicBezTo>
                    <a:cubicBezTo>
                      <a:pt x="25374" y="5963"/>
                      <a:pt x="24274" y="6335"/>
                      <a:pt x="23458" y="7010"/>
                    </a:cubicBezTo>
                    <a:lnTo>
                      <a:pt x="26243" y="8376"/>
                    </a:lnTo>
                    <a:lnTo>
                      <a:pt x="28089" y="7205"/>
                    </a:lnTo>
                    <a:lnTo>
                      <a:pt x="28160" y="5324"/>
                    </a:lnTo>
                    <a:cubicBezTo>
                      <a:pt x="28332" y="5383"/>
                      <a:pt x="28506" y="5414"/>
                      <a:pt x="28690" y="5414"/>
                    </a:cubicBezTo>
                    <a:cubicBezTo>
                      <a:pt x="29226" y="5414"/>
                      <a:pt x="29853" y="5151"/>
                      <a:pt x="30804" y="4543"/>
                    </a:cubicBezTo>
                    <a:lnTo>
                      <a:pt x="29029" y="3621"/>
                    </a:lnTo>
                    <a:lnTo>
                      <a:pt x="29561" y="2733"/>
                    </a:lnTo>
                    <a:lnTo>
                      <a:pt x="28231" y="1722"/>
                    </a:lnTo>
                    <a:cubicBezTo>
                      <a:pt x="28355" y="1190"/>
                      <a:pt x="28692" y="586"/>
                      <a:pt x="28515" y="232"/>
                    </a:cubicBezTo>
                    <a:cubicBezTo>
                      <a:pt x="28479" y="161"/>
                      <a:pt x="28408" y="72"/>
                      <a:pt x="28337"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7"/>
              <p:cNvSpPr/>
              <p:nvPr/>
            </p:nvSpPr>
            <p:spPr>
              <a:xfrm>
                <a:off x="6143575" y="4010833"/>
                <a:ext cx="186233" cy="216616"/>
              </a:xfrm>
              <a:custGeom>
                <a:avLst/>
                <a:gdLst/>
                <a:ahLst/>
                <a:cxnLst/>
                <a:rect l="l" t="t" r="r" b="b"/>
                <a:pathLst>
                  <a:path w="32276" h="37558" extrusionOk="0">
                    <a:moveTo>
                      <a:pt x="3376" y="1"/>
                    </a:moveTo>
                    <a:cubicBezTo>
                      <a:pt x="3358" y="1"/>
                      <a:pt x="3345" y="4"/>
                      <a:pt x="3336" y="12"/>
                    </a:cubicBezTo>
                    <a:cubicBezTo>
                      <a:pt x="905" y="2621"/>
                      <a:pt x="905" y="2621"/>
                      <a:pt x="1243" y="6400"/>
                    </a:cubicBezTo>
                    <a:cubicBezTo>
                      <a:pt x="1260" y="6595"/>
                      <a:pt x="1118" y="6790"/>
                      <a:pt x="1065" y="7003"/>
                    </a:cubicBezTo>
                    <a:cubicBezTo>
                      <a:pt x="693" y="8405"/>
                      <a:pt x="338" y="9807"/>
                      <a:pt x="1" y="11155"/>
                    </a:cubicBezTo>
                    <a:lnTo>
                      <a:pt x="1118" y="14012"/>
                    </a:lnTo>
                    <a:cubicBezTo>
                      <a:pt x="2147" y="15148"/>
                      <a:pt x="3106" y="16283"/>
                      <a:pt x="4188" y="17330"/>
                    </a:cubicBezTo>
                    <a:cubicBezTo>
                      <a:pt x="5271" y="18413"/>
                      <a:pt x="5677" y="20424"/>
                      <a:pt x="7592" y="20424"/>
                    </a:cubicBezTo>
                    <a:cubicBezTo>
                      <a:pt x="7779" y="20424"/>
                      <a:pt x="7980" y="20405"/>
                      <a:pt x="8198" y="20364"/>
                    </a:cubicBezTo>
                    <a:cubicBezTo>
                      <a:pt x="9263" y="21234"/>
                      <a:pt x="10735" y="21553"/>
                      <a:pt x="11179" y="23221"/>
                    </a:cubicBezTo>
                    <a:cubicBezTo>
                      <a:pt x="11587" y="24711"/>
                      <a:pt x="12669" y="26024"/>
                      <a:pt x="13024" y="27515"/>
                    </a:cubicBezTo>
                    <a:cubicBezTo>
                      <a:pt x="13361" y="28863"/>
                      <a:pt x="14461" y="29662"/>
                      <a:pt x="14834" y="30780"/>
                    </a:cubicBezTo>
                    <a:cubicBezTo>
                      <a:pt x="15278" y="32128"/>
                      <a:pt x="15970" y="33246"/>
                      <a:pt x="16573" y="34470"/>
                    </a:cubicBezTo>
                    <a:cubicBezTo>
                      <a:pt x="17070" y="35428"/>
                      <a:pt x="18223" y="35038"/>
                      <a:pt x="18525" y="36191"/>
                    </a:cubicBezTo>
                    <a:cubicBezTo>
                      <a:pt x="18631" y="36564"/>
                      <a:pt x="18844" y="36901"/>
                      <a:pt x="19146" y="37185"/>
                    </a:cubicBezTo>
                    <a:cubicBezTo>
                      <a:pt x="20299" y="37345"/>
                      <a:pt x="21470" y="37469"/>
                      <a:pt x="22659" y="37558"/>
                    </a:cubicBezTo>
                    <a:cubicBezTo>
                      <a:pt x="22559" y="37158"/>
                      <a:pt x="22490" y="36790"/>
                      <a:pt x="21808" y="36790"/>
                    </a:cubicBezTo>
                    <a:cubicBezTo>
                      <a:pt x="21763" y="36790"/>
                      <a:pt x="21716" y="36791"/>
                      <a:pt x="21665" y="36795"/>
                    </a:cubicBezTo>
                    <a:cubicBezTo>
                      <a:pt x="21645" y="36796"/>
                      <a:pt x="21626" y="36796"/>
                      <a:pt x="21608" y="36796"/>
                    </a:cubicBezTo>
                    <a:cubicBezTo>
                      <a:pt x="20725" y="36796"/>
                      <a:pt x="22437" y="35547"/>
                      <a:pt x="21115" y="35251"/>
                    </a:cubicBezTo>
                    <a:cubicBezTo>
                      <a:pt x="20388" y="35073"/>
                      <a:pt x="22109" y="33707"/>
                      <a:pt x="20725" y="33246"/>
                    </a:cubicBezTo>
                    <a:lnTo>
                      <a:pt x="20920" y="32980"/>
                    </a:lnTo>
                    <a:lnTo>
                      <a:pt x="22783" y="32394"/>
                    </a:lnTo>
                    <a:lnTo>
                      <a:pt x="21860" y="30017"/>
                    </a:lnTo>
                    <a:lnTo>
                      <a:pt x="23191" y="29839"/>
                    </a:lnTo>
                    <a:cubicBezTo>
                      <a:pt x="23599" y="29041"/>
                      <a:pt x="24007" y="28313"/>
                      <a:pt x="24380" y="27550"/>
                    </a:cubicBezTo>
                    <a:cubicBezTo>
                      <a:pt x="24646" y="26982"/>
                      <a:pt x="25178" y="26308"/>
                      <a:pt x="25036" y="25829"/>
                    </a:cubicBezTo>
                    <a:cubicBezTo>
                      <a:pt x="24451" y="23718"/>
                      <a:pt x="26083" y="22972"/>
                      <a:pt x="27343" y="22529"/>
                    </a:cubicBezTo>
                    <a:cubicBezTo>
                      <a:pt x="28603" y="22068"/>
                      <a:pt x="29082" y="21482"/>
                      <a:pt x="29242" y="20311"/>
                    </a:cubicBezTo>
                    <a:cubicBezTo>
                      <a:pt x="29419" y="19069"/>
                      <a:pt x="29809" y="17862"/>
                      <a:pt x="29898" y="16620"/>
                    </a:cubicBezTo>
                    <a:cubicBezTo>
                      <a:pt x="29987" y="15467"/>
                      <a:pt x="30005" y="14438"/>
                      <a:pt x="31087" y="13675"/>
                    </a:cubicBezTo>
                    <a:cubicBezTo>
                      <a:pt x="31442" y="13444"/>
                      <a:pt x="31531" y="12788"/>
                      <a:pt x="31655" y="12309"/>
                    </a:cubicBezTo>
                    <a:cubicBezTo>
                      <a:pt x="32276" y="10144"/>
                      <a:pt x="31868" y="9612"/>
                      <a:pt x="29490" y="9133"/>
                    </a:cubicBezTo>
                    <a:cubicBezTo>
                      <a:pt x="29100" y="9062"/>
                      <a:pt x="28816" y="8494"/>
                      <a:pt x="28266" y="7926"/>
                    </a:cubicBezTo>
                    <a:lnTo>
                      <a:pt x="24895" y="8778"/>
                    </a:lnTo>
                    <a:cubicBezTo>
                      <a:pt x="24522" y="7678"/>
                      <a:pt x="23315" y="7678"/>
                      <a:pt x="22215" y="7465"/>
                    </a:cubicBezTo>
                    <a:lnTo>
                      <a:pt x="21647" y="8157"/>
                    </a:lnTo>
                    <a:lnTo>
                      <a:pt x="18063" y="3597"/>
                    </a:lnTo>
                    <a:cubicBezTo>
                      <a:pt x="16840" y="3528"/>
                      <a:pt x="15905" y="3374"/>
                      <a:pt x="15067" y="3374"/>
                    </a:cubicBezTo>
                    <a:cubicBezTo>
                      <a:pt x="14823" y="3374"/>
                      <a:pt x="14587" y="3387"/>
                      <a:pt x="14355" y="3419"/>
                    </a:cubicBezTo>
                    <a:cubicBezTo>
                      <a:pt x="14295" y="3427"/>
                      <a:pt x="14238" y="3430"/>
                      <a:pt x="14183" y="3430"/>
                    </a:cubicBezTo>
                    <a:cubicBezTo>
                      <a:pt x="13092" y="3430"/>
                      <a:pt x="13035" y="1981"/>
                      <a:pt x="11835" y="1964"/>
                    </a:cubicBezTo>
                    <a:cubicBezTo>
                      <a:pt x="11108" y="1964"/>
                      <a:pt x="9901" y="1467"/>
                      <a:pt x="9582" y="438"/>
                    </a:cubicBezTo>
                    <a:cubicBezTo>
                      <a:pt x="8677" y="793"/>
                      <a:pt x="7914" y="1361"/>
                      <a:pt x="7133" y="1361"/>
                    </a:cubicBezTo>
                    <a:cubicBezTo>
                      <a:pt x="7119" y="1361"/>
                      <a:pt x="7105" y="1361"/>
                      <a:pt x="7091" y="1361"/>
                    </a:cubicBezTo>
                    <a:cubicBezTo>
                      <a:pt x="6288" y="1361"/>
                      <a:pt x="5470" y="877"/>
                      <a:pt x="4703" y="616"/>
                    </a:cubicBezTo>
                    <a:lnTo>
                      <a:pt x="4170" y="1184"/>
                    </a:lnTo>
                    <a:lnTo>
                      <a:pt x="3585" y="48"/>
                    </a:lnTo>
                    <a:cubicBezTo>
                      <a:pt x="3517" y="34"/>
                      <a:pt x="3429" y="1"/>
                      <a:pt x="337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7"/>
              <p:cNvSpPr/>
              <p:nvPr/>
            </p:nvSpPr>
            <p:spPr>
              <a:xfrm>
                <a:off x="6110513" y="3969114"/>
                <a:ext cx="33997" cy="13957"/>
              </a:xfrm>
              <a:custGeom>
                <a:avLst/>
                <a:gdLst/>
                <a:ahLst/>
                <a:cxnLst/>
                <a:rect l="l" t="t" r="r" b="b"/>
                <a:pathLst>
                  <a:path w="5892" h="2420" extrusionOk="0">
                    <a:moveTo>
                      <a:pt x="2076" y="1"/>
                    </a:moveTo>
                    <a:cubicBezTo>
                      <a:pt x="1454" y="1"/>
                      <a:pt x="791" y="230"/>
                      <a:pt x="0" y="592"/>
                    </a:cubicBezTo>
                    <a:cubicBezTo>
                      <a:pt x="564" y="957"/>
                      <a:pt x="1113" y="1415"/>
                      <a:pt x="1254" y="1415"/>
                    </a:cubicBezTo>
                    <a:cubicBezTo>
                      <a:pt x="1264" y="1415"/>
                      <a:pt x="1272" y="1412"/>
                      <a:pt x="1278" y="1408"/>
                    </a:cubicBezTo>
                    <a:cubicBezTo>
                      <a:pt x="1606" y="1108"/>
                      <a:pt x="1874" y="952"/>
                      <a:pt x="2167" y="952"/>
                    </a:cubicBezTo>
                    <a:cubicBezTo>
                      <a:pt x="2429" y="952"/>
                      <a:pt x="2710" y="1077"/>
                      <a:pt x="3070" y="1337"/>
                    </a:cubicBezTo>
                    <a:cubicBezTo>
                      <a:pt x="3815" y="1869"/>
                      <a:pt x="4773" y="2011"/>
                      <a:pt x="5838" y="2419"/>
                    </a:cubicBezTo>
                    <a:lnTo>
                      <a:pt x="5891" y="1071"/>
                    </a:lnTo>
                    <a:cubicBezTo>
                      <a:pt x="5040" y="893"/>
                      <a:pt x="4170" y="964"/>
                      <a:pt x="3656" y="574"/>
                    </a:cubicBezTo>
                    <a:cubicBezTo>
                      <a:pt x="3121" y="171"/>
                      <a:pt x="2614" y="1"/>
                      <a:pt x="207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7"/>
              <p:cNvSpPr/>
              <p:nvPr/>
            </p:nvSpPr>
            <p:spPr>
              <a:xfrm>
                <a:off x="6151865" y="3979381"/>
                <a:ext cx="35739" cy="11875"/>
              </a:xfrm>
              <a:custGeom>
                <a:avLst/>
                <a:gdLst/>
                <a:ahLst/>
                <a:cxnLst/>
                <a:rect l="l" t="t" r="r" b="b"/>
                <a:pathLst>
                  <a:path w="6194" h="2059" extrusionOk="0">
                    <a:moveTo>
                      <a:pt x="6193" y="0"/>
                    </a:moveTo>
                    <a:lnTo>
                      <a:pt x="6193" y="0"/>
                    </a:lnTo>
                    <a:cubicBezTo>
                      <a:pt x="4801" y="195"/>
                      <a:pt x="3970" y="433"/>
                      <a:pt x="3202" y="433"/>
                    </a:cubicBezTo>
                    <a:cubicBezTo>
                      <a:pt x="3128" y="433"/>
                      <a:pt x="3055" y="431"/>
                      <a:pt x="2982" y="426"/>
                    </a:cubicBezTo>
                    <a:cubicBezTo>
                      <a:pt x="2453" y="395"/>
                      <a:pt x="1944" y="74"/>
                      <a:pt x="1353" y="74"/>
                    </a:cubicBezTo>
                    <a:cubicBezTo>
                      <a:pt x="951" y="74"/>
                      <a:pt x="511" y="222"/>
                      <a:pt x="1" y="710"/>
                    </a:cubicBezTo>
                    <a:lnTo>
                      <a:pt x="1473" y="2059"/>
                    </a:lnTo>
                    <a:cubicBezTo>
                      <a:pt x="2432" y="409"/>
                      <a:pt x="4472" y="1526"/>
                      <a:pt x="619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7"/>
              <p:cNvSpPr/>
              <p:nvPr/>
            </p:nvSpPr>
            <p:spPr>
              <a:xfrm>
                <a:off x="6203762" y="3831292"/>
                <a:ext cx="19768" cy="12285"/>
              </a:xfrm>
              <a:custGeom>
                <a:avLst/>
                <a:gdLst/>
                <a:ahLst/>
                <a:cxnLst/>
                <a:rect l="l" t="t" r="r" b="b"/>
                <a:pathLst>
                  <a:path w="3426" h="2130" extrusionOk="0">
                    <a:moveTo>
                      <a:pt x="1473" y="1"/>
                    </a:moveTo>
                    <a:lnTo>
                      <a:pt x="1" y="1828"/>
                    </a:lnTo>
                    <a:lnTo>
                      <a:pt x="3372" y="2130"/>
                    </a:lnTo>
                    <a:cubicBezTo>
                      <a:pt x="3407" y="1917"/>
                      <a:pt x="3425" y="1704"/>
                      <a:pt x="3425" y="1509"/>
                    </a:cubicBezTo>
                    <a:cubicBezTo>
                      <a:pt x="3390" y="1172"/>
                      <a:pt x="3301" y="870"/>
                      <a:pt x="3248" y="586"/>
                    </a:cubicBezTo>
                    <a:lnTo>
                      <a:pt x="1473"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48" name="Google Shape;2448;p47"/>
          <p:cNvGrpSpPr/>
          <p:nvPr/>
        </p:nvGrpSpPr>
        <p:grpSpPr>
          <a:xfrm>
            <a:off x="53677" y="5948027"/>
            <a:ext cx="2118486" cy="1770051"/>
            <a:chOff x="6644304" y="3073628"/>
            <a:chExt cx="576302" cy="511871"/>
          </a:xfrm>
        </p:grpSpPr>
        <p:sp>
          <p:nvSpPr>
            <p:cNvPr id="2449" name="Google Shape;2449;p47"/>
            <p:cNvSpPr/>
            <p:nvPr/>
          </p:nvSpPr>
          <p:spPr>
            <a:xfrm>
              <a:off x="6644304" y="3073628"/>
              <a:ext cx="576302" cy="511871"/>
            </a:xfrm>
            <a:custGeom>
              <a:avLst/>
              <a:gdLst/>
              <a:ahLst/>
              <a:cxnLst/>
              <a:rect l="l" t="t" r="r" b="b"/>
              <a:pathLst>
                <a:path w="99879" h="88751" extrusionOk="0">
                  <a:moveTo>
                    <a:pt x="50483" y="1"/>
                  </a:moveTo>
                  <a:cubicBezTo>
                    <a:pt x="46751" y="1"/>
                    <a:pt x="42953" y="456"/>
                    <a:pt x="39160" y="1409"/>
                  </a:cubicBezTo>
                  <a:cubicBezTo>
                    <a:pt x="14870" y="7513"/>
                    <a:pt x="1" y="31697"/>
                    <a:pt x="5963" y="55420"/>
                  </a:cubicBezTo>
                  <a:cubicBezTo>
                    <a:pt x="10993" y="75452"/>
                    <a:pt x="29236" y="88750"/>
                    <a:pt x="49406" y="88750"/>
                  </a:cubicBezTo>
                  <a:cubicBezTo>
                    <a:pt x="53141" y="88750"/>
                    <a:pt x="56941" y="88294"/>
                    <a:pt x="60736" y="87341"/>
                  </a:cubicBezTo>
                  <a:cubicBezTo>
                    <a:pt x="85027" y="81237"/>
                    <a:pt x="99878" y="57053"/>
                    <a:pt x="93917" y="33330"/>
                  </a:cubicBezTo>
                  <a:cubicBezTo>
                    <a:pt x="88901" y="13311"/>
                    <a:pt x="70655" y="1"/>
                    <a:pt x="50483" y="1"/>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0" name="Google Shape;2450;p47"/>
            <p:cNvGrpSpPr/>
            <p:nvPr/>
          </p:nvGrpSpPr>
          <p:grpSpPr>
            <a:xfrm>
              <a:off x="6712169" y="3085440"/>
              <a:ext cx="481622" cy="494913"/>
              <a:chOff x="6712169" y="3085440"/>
              <a:chExt cx="481622" cy="494913"/>
            </a:xfrm>
          </p:grpSpPr>
          <p:sp>
            <p:nvSpPr>
              <p:cNvPr id="2451" name="Google Shape;2451;p47"/>
              <p:cNvSpPr/>
              <p:nvPr/>
            </p:nvSpPr>
            <p:spPr>
              <a:xfrm>
                <a:off x="6712169" y="3085440"/>
                <a:ext cx="238757" cy="315615"/>
              </a:xfrm>
              <a:custGeom>
                <a:avLst/>
                <a:gdLst/>
                <a:ahLst/>
                <a:cxnLst/>
                <a:rect l="l" t="t" r="r" b="b"/>
                <a:pathLst>
                  <a:path w="41379" h="54723" extrusionOk="0">
                    <a:moveTo>
                      <a:pt x="20938" y="3904"/>
                    </a:moveTo>
                    <a:lnTo>
                      <a:pt x="22677" y="6583"/>
                    </a:lnTo>
                    <a:lnTo>
                      <a:pt x="22091" y="7097"/>
                    </a:lnTo>
                    <a:lnTo>
                      <a:pt x="18951" y="4400"/>
                    </a:lnTo>
                    <a:lnTo>
                      <a:pt x="20938" y="3904"/>
                    </a:lnTo>
                    <a:close/>
                    <a:moveTo>
                      <a:pt x="25072" y="0"/>
                    </a:moveTo>
                    <a:lnTo>
                      <a:pt x="25072" y="0"/>
                    </a:lnTo>
                    <a:cubicBezTo>
                      <a:pt x="24433" y="195"/>
                      <a:pt x="23812" y="408"/>
                      <a:pt x="23191" y="621"/>
                    </a:cubicBezTo>
                    <a:lnTo>
                      <a:pt x="23493" y="1047"/>
                    </a:lnTo>
                    <a:lnTo>
                      <a:pt x="21861" y="1136"/>
                    </a:lnTo>
                    <a:cubicBezTo>
                      <a:pt x="20920" y="1491"/>
                      <a:pt x="19980" y="1899"/>
                      <a:pt x="19075" y="2307"/>
                    </a:cubicBezTo>
                    <a:lnTo>
                      <a:pt x="17709" y="4489"/>
                    </a:lnTo>
                    <a:lnTo>
                      <a:pt x="19341" y="6778"/>
                    </a:lnTo>
                    <a:lnTo>
                      <a:pt x="19341" y="6778"/>
                    </a:lnTo>
                    <a:lnTo>
                      <a:pt x="16697" y="6086"/>
                    </a:lnTo>
                    <a:lnTo>
                      <a:pt x="17017" y="4542"/>
                    </a:lnTo>
                    <a:lnTo>
                      <a:pt x="15473" y="4205"/>
                    </a:lnTo>
                    <a:cubicBezTo>
                      <a:pt x="14124" y="4968"/>
                      <a:pt x="12811" y="5820"/>
                      <a:pt x="11552" y="6725"/>
                    </a:cubicBezTo>
                    <a:lnTo>
                      <a:pt x="12581" y="6920"/>
                    </a:lnTo>
                    <a:lnTo>
                      <a:pt x="11836" y="8091"/>
                    </a:lnTo>
                    <a:cubicBezTo>
                      <a:pt x="11392" y="7967"/>
                      <a:pt x="10842" y="7772"/>
                      <a:pt x="10363" y="7612"/>
                    </a:cubicBezTo>
                    <a:cubicBezTo>
                      <a:pt x="6300" y="10753"/>
                      <a:pt x="2804" y="14567"/>
                      <a:pt x="1" y="18897"/>
                    </a:cubicBezTo>
                    <a:cubicBezTo>
                      <a:pt x="356" y="19536"/>
                      <a:pt x="498" y="20299"/>
                      <a:pt x="373" y="21026"/>
                    </a:cubicBezTo>
                    <a:cubicBezTo>
                      <a:pt x="285" y="21895"/>
                      <a:pt x="870" y="22800"/>
                      <a:pt x="977" y="23723"/>
                    </a:cubicBezTo>
                    <a:cubicBezTo>
                      <a:pt x="1101" y="24681"/>
                      <a:pt x="835" y="25710"/>
                      <a:pt x="1048" y="26633"/>
                    </a:cubicBezTo>
                    <a:cubicBezTo>
                      <a:pt x="1580" y="28922"/>
                      <a:pt x="1651" y="28904"/>
                      <a:pt x="1314" y="30696"/>
                    </a:cubicBezTo>
                    <a:cubicBezTo>
                      <a:pt x="1260" y="30998"/>
                      <a:pt x="1243" y="31335"/>
                      <a:pt x="1189" y="31654"/>
                    </a:cubicBezTo>
                    <a:cubicBezTo>
                      <a:pt x="906" y="33943"/>
                      <a:pt x="852" y="36090"/>
                      <a:pt x="2378" y="38184"/>
                    </a:cubicBezTo>
                    <a:cubicBezTo>
                      <a:pt x="3194" y="39302"/>
                      <a:pt x="4490" y="39461"/>
                      <a:pt x="5217" y="40473"/>
                    </a:cubicBezTo>
                    <a:cubicBezTo>
                      <a:pt x="5377" y="41147"/>
                      <a:pt x="5679" y="41821"/>
                      <a:pt x="5679" y="42496"/>
                    </a:cubicBezTo>
                    <a:cubicBezTo>
                      <a:pt x="5679" y="43170"/>
                      <a:pt x="7311" y="43347"/>
                      <a:pt x="6406" y="44146"/>
                    </a:cubicBezTo>
                    <a:lnTo>
                      <a:pt x="8429" y="45122"/>
                    </a:lnTo>
                    <a:lnTo>
                      <a:pt x="8429" y="45122"/>
                    </a:lnTo>
                    <a:lnTo>
                      <a:pt x="8269" y="43170"/>
                    </a:lnTo>
                    <a:lnTo>
                      <a:pt x="8269" y="43170"/>
                    </a:lnTo>
                    <a:cubicBezTo>
                      <a:pt x="8872" y="43613"/>
                      <a:pt x="9298" y="43826"/>
                      <a:pt x="9600" y="44146"/>
                    </a:cubicBezTo>
                    <a:cubicBezTo>
                      <a:pt x="10345" y="44909"/>
                      <a:pt x="10948" y="45849"/>
                      <a:pt x="11765" y="46523"/>
                    </a:cubicBezTo>
                    <a:cubicBezTo>
                      <a:pt x="12652" y="47251"/>
                      <a:pt x="13734" y="47730"/>
                      <a:pt x="13255" y="49167"/>
                    </a:cubicBezTo>
                    <a:cubicBezTo>
                      <a:pt x="15142" y="50239"/>
                      <a:pt x="17068" y="51273"/>
                      <a:pt x="19240" y="51273"/>
                    </a:cubicBezTo>
                    <a:cubicBezTo>
                      <a:pt x="19621" y="51273"/>
                      <a:pt x="20009" y="51241"/>
                      <a:pt x="20406" y="51172"/>
                    </a:cubicBezTo>
                    <a:cubicBezTo>
                      <a:pt x="21066" y="51051"/>
                      <a:pt x="21687" y="50867"/>
                      <a:pt x="22299" y="50867"/>
                    </a:cubicBezTo>
                    <a:cubicBezTo>
                      <a:pt x="22856" y="50867"/>
                      <a:pt x="23406" y="51019"/>
                      <a:pt x="23972" y="51509"/>
                    </a:cubicBezTo>
                    <a:cubicBezTo>
                      <a:pt x="24575" y="52042"/>
                      <a:pt x="25551" y="52219"/>
                      <a:pt x="26403" y="52414"/>
                    </a:cubicBezTo>
                    <a:cubicBezTo>
                      <a:pt x="26412" y="52417"/>
                      <a:pt x="26421" y="52418"/>
                      <a:pt x="26431" y="52418"/>
                    </a:cubicBezTo>
                    <a:cubicBezTo>
                      <a:pt x="26612" y="52418"/>
                      <a:pt x="26911" y="51958"/>
                      <a:pt x="27130" y="51722"/>
                    </a:cubicBezTo>
                    <a:cubicBezTo>
                      <a:pt x="29563" y="53875"/>
                      <a:pt x="30553" y="54722"/>
                      <a:pt x="31970" y="54722"/>
                    </a:cubicBezTo>
                    <a:cubicBezTo>
                      <a:pt x="32888" y="54722"/>
                      <a:pt x="33985" y="54367"/>
                      <a:pt x="35771" y="53780"/>
                    </a:cubicBezTo>
                    <a:cubicBezTo>
                      <a:pt x="35754" y="53674"/>
                      <a:pt x="35736" y="53568"/>
                      <a:pt x="35700" y="53461"/>
                    </a:cubicBezTo>
                    <a:cubicBezTo>
                      <a:pt x="35026" y="53479"/>
                      <a:pt x="34387" y="53550"/>
                      <a:pt x="33731" y="53568"/>
                    </a:cubicBezTo>
                    <a:cubicBezTo>
                      <a:pt x="33590" y="53572"/>
                      <a:pt x="33456" y="53574"/>
                      <a:pt x="33329" y="53574"/>
                    </a:cubicBezTo>
                    <a:cubicBezTo>
                      <a:pt x="31461" y="53574"/>
                      <a:pt x="31079" y="53047"/>
                      <a:pt x="30697" y="50871"/>
                    </a:cubicBezTo>
                    <a:cubicBezTo>
                      <a:pt x="30590" y="50179"/>
                      <a:pt x="30005" y="49575"/>
                      <a:pt x="29650" y="48972"/>
                    </a:cubicBezTo>
                    <a:lnTo>
                      <a:pt x="26030" y="49628"/>
                    </a:lnTo>
                    <a:lnTo>
                      <a:pt x="26030" y="49628"/>
                    </a:lnTo>
                    <a:lnTo>
                      <a:pt x="26385" y="45406"/>
                    </a:lnTo>
                    <a:lnTo>
                      <a:pt x="24167" y="45956"/>
                    </a:lnTo>
                    <a:cubicBezTo>
                      <a:pt x="23812" y="46931"/>
                      <a:pt x="24007" y="48085"/>
                      <a:pt x="22553" y="48564"/>
                    </a:cubicBezTo>
                    <a:cubicBezTo>
                      <a:pt x="22259" y="48659"/>
                      <a:pt x="21992" y="48700"/>
                      <a:pt x="21745" y="48700"/>
                    </a:cubicBezTo>
                    <a:cubicBezTo>
                      <a:pt x="20706" y="48700"/>
                      <a:pt x="20016" y="47976"/>
                      <a:pt x="19199" y="47517"/>
                    </a:cubicBezTo>
                    <a:lnTo>
                      <a:pt x="17851" y="42123"/>
                    </a:lnTo>
                    <a:cubicBezTo>
                      <a:pt x="19459" y="40109"/>
                      <a:pt x="19754" y="39740"/>
                      <a:pt x="21393" y="39740"/>
                    </a:cubicBezTo>
                    <a:cubicBezTo>
                      <a:pt x="21761" y="39740"/>
                      <a:pt x="22197" y="39758"/>
                      <a:pt x="22730" y="39781"/>
                    </a:cubicBezTo>
                    <a:lnTo>
                      <a:pt x="22890" y="38237"/>
                    </a:lnTo>
                    <a:lnTo>
                      <a:pt x="27042" y="38113"/>
                    </a:lnTo>
                    <a:lnTo>
                      <a:pt x="30324" y="41786"/>
                    </a:lnTo>
                    <a:cubicBezTo>
                      <a:pt x="30679" y="39550"/>
                      <a:pt x="29064" y="38290"/>
                      <a:pt x="28532" y="36374"/>
                    </a:cubicBezTo>
                    <a:cubicBezTo>
                      <a:pt x="29366" y="35363"/>
                      <a:pt x="30324" y="34280"/>
                      <a:pt x="31229" y="33163"/>
                    </a:cubicBezTo>
                    <a:cubicBezTo>
                      <a:pt x="32045" y="32133"/>
                      <a:pt x="31974" y="31885"/>
                      <a:pt x="30644" y="30359"/>
                    </a:cubicBezTo>
                    <a:cubicBezTo>
                      <a:pt x="31105" y="29916"/>
                      <a:pt x="31886" y="29490"/>
                      <a:pt x="31957" y="28993"/>
                    </a:cubicBezTo>
                    <a:cubicBezTo>
                      <a:pt x="32152" y="27378"/>
                      <a:pt x="33411" y="26757"/>
                      <a:pt x="34441" y="25906"/>
                    </a:cubicBezTo>
                    <a:lnTo>
                      <a:pt x="34245" y="24273"/>
                    </a:lnTo>
                    <a:lnTo>
                      <a:pt x="36588" y="22996"/>
                    </a:lnTo>
                    <a:lnTo>
                      <a:pt x="37120" y="24096"/>
                    </a:lnTo>
                    <a:lnTo>
                      <a:pt x="40438" y="20849"/>
                    </a:lnTo>
                    <a:lnTo>
                      <a:pt x="40048" y="20387"/>
                    </a:lnTo>
                    <a:lnTo>
                      <a:pt x="38184" y="21700"/>
                    </a:lnTo>
                    <a:lnTo>
                      <a:pt x="36410" y="20547"/>
                    </a:lnTo>
                    <a:cubicBezTo>
                      <a:pt x="37315" y="19429"/>
                      <a:pt x="38309" y="18631"/>
                      <a:pt x="38752" y="17584"/>
                    </a:cubicBezTo>
                    <a:cubicBezTo>
                      <a:pt x="39285" y="16377"/>
                      <a:pt x="40686" y="16271"/>
                      <a:pt x="41378" y="15295"/>
                    </a:cubicBezTo>
                    <a:cubicBezTo>
                      <a:pt x="40314" y="14177"/>
                      <a:pt x="39285" y="13663"/>
                      <a:pt x="37989" y="13521"/>
                    </a:cubicBezTo>
                    <a:cubicBezTo>
                      <a:pt x="37031" y="13467"/>
                      <a:pt x="36162" y="12971"/>
                      <a:pt x="35647" y="12154"/>
                    </a:cubicBezTo>
                    <a:cubicBezTo>
                      <a:pt x="35257" y="11622"/>
                      <a:pt x="34813" y="11161"/>
                      <a:pt x="34281" y="10770"/>
                    </a:cubicBezTo>
                    <a:cubicBezTo>
                      <a:pt x="34068" y="10593"/>
                      <a:pt x="33678" y="10628"/>
                      <a:pt x="33323" y="10557"/>
                    </a:cubicBezTo>
                    <a:lnTo>
                      <a:pt x="32773" y="12509"/>
                    </a:lnTo>
                    <a:cubicBezTo>
                      <a:pt x="31022" y="12013"/>
                      <a:pt x="29978" y="9739"/>
                      <a:pt x="28235" y="9739"/>
                    </a:cubicBezTo>
                    <a:cubicBezTo>
                      <a:pt x="27735" y="9739"/>
                      <a:pt x="27176" y="9927"/>
                      <a:pt x="26527" y="10398"/>
                    </a:cubicBezTo>
                    <a:cubicBezTo>
                      <a:pt x="26793" y="11711"/>
                      <a:pt x="25942" y="13290"/>
                      <a:pt x="27343" y="14479"/>
                    </a:cubicBezTo>
                    <a:cubicBezTo>
                      <a:pt x="27538" y="14638"/>
                      <a:pt x="27609" y="15295"/>
                      <a:pt x="27485" y="15419"/>
                    </a:cubicBezTo>
                    <a:cubicBezTo>
                      <a:pt x="26154" y="16590"/>
                      <a:pt x="27095" y="18169"/>
                      <a:pt x="26935" y="19447"/>
                    </a:cubicBezTo>
                    <a:cubicBezTo>
                      <a:pt x="26757" y="19471"/>
                      <a:pt x="26594" y="19483"/>
                      <a:pt x="26444" y="19483"/>
                    </a:cubicBezTo>
                    <a:cubicBezTo>
                      <a:pt x="24534" y="19483"/>
                      <a:pt x="24803" y="17604"/>
                      <a:pt x="24309" y="16732"/>
                    </a:cubicBezTo>
                    <a:cubicBezTo>
                      <a:pt x="23538" y="16756"/>
                      <a:pt x="22881" y="16829"/>
                      <a:pt x="22272" y="16829"/>
                    </a:cubicBezTo>
                    <a:cubicBezTo>
                      <a:pt x="21985" y="16829"/>
                      <a:pt x="21708" y="16813"/>
                      <a:pt x="21435" y="16768"/>
                    </a:cubicBezTo>
                    <a:cubicBezTo>
                      <a:pt x="20583" y="16626"/>
                      <a:pt x="19767" y="16235"/>
                      <a:pt x="18968" y="15880"/>
                    </a:cubicBezTo>
                    <a:cubicBezTo>
                      <a:pt x="18099" y="15508"/>
                      <a:pt x="17904" y="14745"/>
                      <a:pt x="18117" y="13929"/>
                    </a:cubicBezTo>
                    <a:cubicBezTo>
                      <a:pt x="18489" y="12562"/>
                      <a:pt x="19820" y="11799"/>
                      <a:pt x="20317" y="10433"/>
                    </a:cubicBezTo>
                    <a:cubicBezTo>
                      <a:pt x="20420" y="10159"/>
                      <a:pt x="20643" y="10069"/>
                      <a:pt x="20926" y="10069"/>
                    </a:cubicBezTo>
                    <a:cubicBezTo>
                      <a:pt x="21466" y="10069"/>
                      <a:pt x="22224" y="10398"/>
                      <a:pt x="22783" y="10398"/>
                    </a:cubicBezTo>
                    <a:cubicBezTo>
                      <a:pt x="23422" y="10398"/>
                      <a:pt x="24078" y="10114"/>
                      <a:pt x="25445" y="9777"/>
                    </a:cubicBezTo>
                    <a:lnTo>
                      <a:pt x="22925" y="8836"/>
                    </a:lnTo>
                    <a:cubicBezTo>
                      <a:pt x="23351" y="8002"/>
                      <a:pt x="23759" y="7435"/>
                      <a:pt x="23972" y="6796"/>
                    </a:cubicBezTo>
                    <a:cubicBezTo>
                      <a:pt x="24489" y="5333"/>
                      <a:pt x="24808" y="4715"/>
                      <a:pt x="25467" y="4715"/>
                    </a:cubicBezTo>
                    <a:cubicBezTo>
                      <a:pt x="25870" y="4715"/>
                      <a:pt x="26401" y="4947"/>
                      <a:pt x="27184" y="5359"/>
                    </a:cubicBezTo>
                    <a:cubicBezTo>
                      <a:pt x="27485" y="5518"/>
                      <a:pt x="27787" y="5713"/>
                      <a:pt x="28177" y="5944"/>
                    </a:cubicBezTo>
                    <a:lnTo>
                      <a:pt x="26012" y="8694"/>
                    </a:lnTo>
                    <a:cubicBezTo>
                      <a:pt x="26754" y="8600"/>
                      <a:pt x="27262" y="8535"/>
                      <a:pt x="27696" y="8535"/>
                    </a:cubicBezTo>
                    <a:cubicBezTo>
                      <a:pt x="28642" y="8535"/>
                      <a:pt x="29231" y="8844"/>
                      <a:pt x="31105" y="9830"/>
                    </a:cubicBezTo>
                    <a:lnTo>
                      <a:pt x="32844" y="8304"/>
                    </a:lnTo>
                    <a:lnTo>
                      <a:pt x="31886" y="7346"/>
                    </a:lnTo>
                    <a:lnTo>
                      <a:pt x="32861" y="5341"/>
                    </a:lnTo>
                    <a:lnTo>
                      <a:pt x="25232" y="2005"/>
                    </a:lnTo>
                    <a:lnTo>
                      <a:pt x="21577" y="2733"/>
                    </a:lnTo>
                    <a:lnTo>
                      <a:pt x="21452" y="2218"/>
                    </a:lnTo>
                    <a:lnTo>
                      <a:pt x="24540" y="1437"/>
                    </a:lnTo>
                    <a:lnTo>
                      <a:pt x="25072"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7"/>
              <p:cNvSpPr/>
              <p:nvPr/>
            </p:nvSpPr>
            <p:spPr>
              <a:xfrm>
                <a:off x="6913100" y="3367694"/>
                <a:ext cx="190537" cy="212659"/>
              </a:xfrm>
              <a:custGeom>
                <a:avLst/>
                <a:gdLst/>
                <a:ahLst/>
                <a:cxnLst/>
                <a:rect l="l" t="t" r="r" b="b"/>
                <a:pathLst>
                  <a:path w="33022" h="36872" extrusionOk="0">
                    <a:moveTo>
                      <a:pt x="11233" y="0"/>
                    </a:moveTo>
                    <a:cubicBezTo>
                      <a:pt x="10639" y="505"/>
                      <a:pt x="10418" y="1084"/>
                      <a:pt x="9687" y="1084"/>
                    </a:cubicBezTo>
                    <a:cubicBezTo>
                      <a:pt x="9544" y="1084"/>
                      <a:pt x="9381" y="1061"/>
                      <a:pt x="9192" y="1012"/>
                    </a:cubicBezTo>
                    <a:cubicBezTo>
                      <a:pt x="8542" y="845"/>
                      <a:pt x="7805" y="576"/>
                      <a:pt x="7089" y="576"/>
                    </a:cubicBezTo>
                    <a:cubicBezTo>
                      <a:pt x="6437" y="576"/>
                      <a:pt x="5804" y="799"/>
                      <a:pt x="5271" y="1526"/>
                    </a:cubicBezTo>
                    <a:lnTo>
                      <a:pt x="4632" y="231"/>
                    </a:lnTo>
                    <a:cubicBezTo>
                      <a:pt x="3940" y="1030"/>
                      <a:pt x="3780" y="2165"/>
                      <a:pt x="2591" y="2325"/>
                    </a:cubicBezTo>
                    <a:cubicBezTo>
                      <a:pt x="1208" y="2502"/>
                      <a:pt x="2538" y="4649"/>
                      <a:pt x="959" y="4844"/>
                    </a:cubicBezTo>
                    <a:lnTo>
                      <a:pt x="2006" y="8961"/>
                    </a:lnTo>
                    <a:lnTo>
                      <a:pt x="1" y="12190"/>
                    </a:lnTo>
                    <a:cubicBezTo>
                      <a:pt x="1190" y="12935"/>
                      <a:pt x="143" y="14302"/>
                      <a:pt x="640" y="15153"/>
                    </a:cubicBezTo>
                    <a:cubicBezTo>
                      <a:pt x="1882" y="15987"/>
                      <a:pt x="3071" y="16697"/>
                      <a:pt x="4135" y="17531"/>
                    </a:cubicBezTo>
                    <a:cubicBezTo>
                      <a:pt x="5058" y="18276"/>
                      <a:pt x="5732" y="19359"/>
                      <a:pt x="6726" y="19980"/>
                    </a:cubicBezTo>
                    <a:cubicBezTo>
                      <a:pt x="7808" y="20654"/>
                      <a:pt x="9121" y="20973"/>
                      <a:pt x="10044" y="21364"/>
                    </a:cubicBezTo>
                    <a:cubicBezTo>
                      <a:pt x="11250" y="25161"/>
                      <a:pt x="11587" y="28638"/>
                      <a:pt x="10878" y="32152"/>
                    </a:cubicBezTo>
                    <a:cubicBezTo>
                      <a:pt x="11091" y="32506"/>
                      <a:pt x="11623" y="32968"/>
                      <a:pt x="11605" y="33394"/>
                    </a:cubicBezTo>
                    <a:cubicBezTo>
                      <a:pt x="11552" y="34405"/>
                      <a:pt x="11605" y="35416"/>
                      <a:pt x="11783" y="36428"/>
                    </a:cubicBezTo>
                    <a:cubicBezTo>
                      <a:pt x="11800" y="36587"/>
                      <a:pt x="11836" y="36729"/>
                      <a:pt x="11871" y="36871"/>
                    </a:cubicBezTo>
                    <a:cubicBezTo>
                      <a:pt x="12634" y="36712"/>
                      <a:pt x="13379" y="36552"/>
                      <a:pt x="14125" y="36357"/>
                    </a:cubicBezTo>
                    <a:lnTo>
                      <a:pt x="14568" y="36233"/>
                    </a:lnTo>
                    <a:cubicBezTo>
                      <a:pt x="15172" y="34139"/>
                      <a:pt x="15828" y="32045"/>
                      <a:pt x="17798" y="30785"/>
                    </a:cubicBezTo>
                    <a:cubicBezTo>
                      <a:pt x="18543" y="30324"/>
                      <a:pt x="18951" y="29845"/>
                      <a:pt x="19235" y="29117"/>
                    </a:cubicBezTo>
                    <a:cubicBezTo>
                      <a:pt x="19377" y="28763"/>
                      <a:pt x="19465" y="28230"/>
                      <a:pt x="19732" y="28124"/>
                    </a:cubicBezTo>
                    <a:cubicBezTo>
                      <a:pt x="22233" y="27059"/>
                      <a:pt x="23334" y="24930"/>
                      <a:pt x="24008" y="22535"/>
                    </a:cubicBezTo>
                    <a:cubicBezTo>
                      <a:pt x="24345" y="21346"/>
                      <a:pt x="25232" y="20423"/>
                      <a:pt x="26403" y="20051"/>
                    </a:cubicBezTo>
                    <a:cubicBezTo>
                      <a:pt x="28550" y="19447"/>
                      <a:pt x="29065" y="17904"/>
                      <a:pt x="29615" y="16147"/>
                    </a:cubicBezTo>
                    <a:cubicBezTo>
                      <a:pt x="30449" y="13503"/>
                      <a:pt x="30999" y="10735"/>
                      <a:pt x="32844" y="8517"/>
                    </a:cubicBezTo>
                    <a:cubicBezTo>
                      <a:pt x="32933" y="8429"/>
                      <a:pt x="32986" y="8340"/>
                      <a:pt x="33021" y="8216"/>
                    </a:cubicBezTo>
                    <a:cubicBezTo>
                      <a:pt x="33021" y="7683"/>
                      <a:pt x="33021" y="7133"/>
                      <a:pt x="33021" y="6424"/>
                    </a:cubicBezTo>
                    <a:cubicBezTo>
                      <a:pt x="32898" y="6449"/>
                      <a:pt x="32778" y="6461"/>
                      <a:pt x="32662" y="6461"/>
                    </a:cubicBezTo>
                    <a:cubicBezTo>
                      <a:pt x="31610" y="6461"/>
                      <a:pt x="30838" y="5512"/>
                      <a:pt x="29835" y="5512"/>
                    </a:cubicBezTo>
                    <a:cubicBezTo>
                      <a:pt x="29647" y="5512"/>
                      <a:pt x="29450" y="5546"/>
                      <a:pt x="29242" y="5625"/>
                    </a:cubicBezTo>
                    <a:cubicBezTo>
                      <a:pt x="28763" y="5810"/>
                      <a:pt x="28295" y="5881"/>
                      <a:pt x="27833" y="5881"/>
                    </a:cubicBezTo>
                    <a:cubicBezTo>
                      <a:pt x="27010" y="5881"/>
                      <a:pt x="26203" y="5659"/>
                      <a:pt x="25374" y="5465"/>
                    </a:cubicBezTo>
                    <a:cubicBezTo>
                      <a:pt x="25322" y="5454"/>
                      <a:pt x="25270" y="5449"/>
                      <a:pt x="25215" y="5449"/>
                    </a:cubicBezTo>
                    <a:cubicBezTo>
                      <a:pt x="24767" y="5449"/>
                      <a:pt x="24231" y="5812"/>
                      <a:pt x="23582" y="6033"/>
                    </a:cubicBezTo>
                    <a:lnTo>
                      <a:pt x="20637" y="2112"/>
                    </a:lnTo>
                    <a:lnTo>
                      <a:pt x="16467" y="2201"/>
                    </a:lnTo>
                    <a:lnTo>
                      <a:pt x="11233"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7"/>
              <p:cNvSpPr/>
              <p:nvPr/>
            </p:nvSpPr>
            <p:spPr>
              <a:xfrm>
                <a:off x="7135734" y="3186037"/>
                <a:ext cx="58058" cy="152383"/>
              </a:xfrm>
              <a:custGeom>
                <a:avLst/>
                <a:gdLst/>
                <a:ahLst/>
                <a:cxnLst/>
                <a:rect l="l" t="t" r="r" b="b"/>
                <a:pathLst>
                  <a:path w="10062" h="26421" extrusionOk="0">
                    <a:moveTo>
                      <a:pt x="2520" y="1"/>
                    </a:moveTo>
                    <a:lnTo>
                      <a:pt x="2254" y="19"/>
                    </a:lnTo>
                    <a:cubicBezTo>
                      <a:pt x="2077" y="515"/>
                      <a:pt x="2041" y="1474"/>
                      <a:pt x="1545" y="1864"/>
                    </a:cubicBezTo>
                    <a:cubicBezTo>
                      <a:pt x="107" y="3035"/>
                      <a:pt x="214" y="4401"/>
                      <a:pt x="586" y="5927"/>
                    </a:cubicBezTo>
                    <a:cubicBezTo>
                      <a:pt x="746" y="6566"/>
                      <a:pt x="1012" y="7311"/>
                      <a:pt x="835" y="7897"/>
                    </a:cubicBezTo>
                    <a:cubicBezTo>
                      <a:pt x="1" y="10523"/>
                      <a:pt x="799" y="13202"/>
                      <a:pt x="72" y="15917"/>
                    </a:cubicBezTo>
                    <a:lnTo>
                      <a:pt x="1686" y="15846"/>
                    </a:lnTo>
                    <a:cubicBezTo>
                      <a:pt x="1811" y="17177"/>
                      <a:pt x="2698" y="18241"/>
                      <a:pt x="1970" y="19590"/>
                    </a:cubicBezTo>
                    <a:cubicBezTo>
                      <a:pt x="1740" y="20051"/>
                      <a:pt x="2024" y="21293"/>
                      <a:pt x="2414" y="21506"/>
                    </a:cubicBezTo>
                    <a:cubicBezTo>
                      <a:pt x="4596" y="22642"/>
                      <a:pt x="4632" y="25587"/>
                      <a:pt x="6885" y="26421"/>
                    </a:cubicBezTo>
                    <a:lnTo>
                      <a:pt x="10061" y="24079"/>
                    </a:lnTo>
                    <a:cubicBezTo>
                      <a:pt x="9973" y="15491"/>
                      <a:pt x="7364" y="7098"/>
                      <a:pt x="252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7"/>
              <p:cNvSpPr/>
              <p:nvPr/>
            </p:nvSpPr>
            <p:spPr>
              <a:xfrm>
                <a:off x="6870416" y="3332822"/>
                <a:ext cx="47510" cy="11685"/>
              </a:xfrm>
              <a:custGeom>
                <a:avLst/>
                <a:gdLst/>
                <a:ahLst/>
                <a:cxnLst/>
                <a:rect l="l" t="t" r="r" b="b"/>
                <a:pathLst>
                  <a:path w="8234" h="2026" extrusionOk="0">
                    <a:moveTo>
                      <a:pt x="3405" y="1"/>
                    </a:moveTo>
                    <a:cubicBezTo>
                      <a:pt x="2255" y="1"/>
                      <a:pt x="1201" y="655"/>
                      <a:pt x="1" y="919"/>
                    </a:cubicBezTo>
                    <a:cubicBezTo>
                      <a:pt x="371" y="1711"/>
                      <a:pt x="675" y="1974"/>
                      <a:pt x="943" y="1974"/>
                    </a:cubicBezTo>
                    <a:cubicBezTo>
                      <a:pt x="1419" y="1974"/>
                      <a:pt x="1781" y="1142"/>
                      <a:pt x="2201" y="972"/>
                    </a:cubicBezTo>
                    <a:cubicBezTo>
                      <a:pt x="2266" y="967"/>
                      <a:pt x="2330" y="964"/>
                      <a:pt x="2394" y="964"/>
                    </a:cubicBezTo>
                    <a:cubicBezTo>
                      <a:pt x="3717" y="964"/>
                      <a:pt x="4976" y="2025"/>
                      <a:pt x="6356" y="2025"/>
                    </a:cubicBezTo>
                    <a:cubicBezTo>
                      <a:pt x="6954" y="2025"/>
                      <a:pt x="7575" y="1826"/>
                      <a:pt x="8234" y="1256"/>
                    </a:cubicBezTo>
                    <a:cubicBezTo>
                      <a:pt x="7932" y="936"/>
                      <a:pt x="7684" y="440"/>
                      <a:pt x="7400" y="422"/>
                    </a:cubicBezTo>
                    <a:cubicBezTo>
                      <a:pt x="7374" y="421"/>
                      <a:pt x="7348" y="420"/>
                      <a:pt x="7322" y="420"/>
                    </a:cubicBezTo>
                    <a:cubicBezTo>
                      <a:pt x="6763" y="420"/>
                      <a:pt x="6090" y="679"/>
                      <a:pt x="5591" y="679"/>
                    </a:cubicBezTo>
                    <a:cubicBezTo>
                      <a:pt x="5418" y="679"/>
                      <a:pt x="5266" y="648"/>
                      <a:pt x="5147" y="564"/>
                    </a:cubicBezTo>
                    <a:cubicBezTo>
                      <a:pt x="4527" y="150"/>
                      <a:pt x="3955" y="1"/>
                      <a:pt x="340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7"/>
              <p:cNvSpPr/>
              <p:nvPr/>
            </p:nvSpPr>
            <p:spPr>
              <a:xfrm>
                <a:off x="6925590" y="3336277"/>
                <a:ext cx="38094" cy="14228"/>
              </a:xfrm>
              <a:custGeom>
                <a:avLst/>
                <a:gdLst/>
                <a:ahLst/>
                <a:cxnLst/>
                <a:rect l="l" t="t" r="r" b="b"/>
                <a:pathLst>
                  <a:path w="6602" h="2467" extrusionOk="0">
                    <a:moveTo>
                      <a:pt x="6601" y="0"/>
                    </a:moveTo>
                    <a:cubicBezTo>
                      <a:pt x="4188" y="231"/>
                      <a:pt x="2254" y="391"/>
                      <a:pt x="338" y="604"/>
                    </a:cubicBezTo>
                    <a:cubicBezTo>
                      <a:pt x="231" y="621"/>
                      <a:pt x="160" y="976"/>
                      <a:pt x="1" y="1384"/>
                    </a:cubicBezTo>
                    <a:lnTo>
                      <a:pt x="1438" y="2467"/>
                    </a:lnTo>
                    <a:cubicBezTo>
                      <a:pt x="2573" y="621"/>
                      <a:pt x="4862" y="1491"/>
                      <a:pt x="660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6" name="Google Shape;2456;p47"/>
            <p:cNvSpPr/>
            <p:nvPr/>
          </p:nvSpPr>
          <p:spPr>
            <a:xfrm>
              <a:off x="6867451" y="3073651"/>
              <a:ext cx="102383" cy="56919"/>
            </a:xfrm>
            <a:custGeom>
              <a:avLst/>
              <a:gdLst/>
              <a:ahLst/>
              <a:cxnLst/>
              <a:rect l="l" t="t" r="r" b="b"/>
              <a:pathLst>
                <a:path w="17744" h="9869" extrusionOk="0">
                  <a:moveTo>
                    <a:pt x="11775" y="1"/>
                  </a:moveTo>
                  <a:cubicBezTo>
                    <a:pt x="7969" y="1"/>
                    <a:pt x="4175" y="474"/>
                    <a:pt x="479" y="1405"/>
                  </a:cubicBezTo>
                  <a:lnTo>
                    <a:pt x="0" y="1530"/>
                  </a:lnTo>
                  <a:cubicBezTo>
                    <a:pt x="266" y="1749"/>
                    <a:pt x="570" y="1886"/>
                    <a:pt x="955" y="1886"/>
                  </a:cubicBezTo>
                  <a:cubicBezTo>
                    <a:pt x="1161" y="1886"/>
                    <a:pt x="1391" y="1847"/>
                    <a:pt x="1651" y="1760"/>
                  </a:cubicBezTo>
                  <a:cubicBezTo>
                    <a:pt x="2029" y="1630"/>
                    <a:pt x="2392" y="1564"/>
                    <a:pt x="2739" y="1564"/>
                  </a:cubicBezTo>
                  <a:cubicBezTo>
                    <a:pt x="3580" y="1564"/>
                    <a:pt x="4337" y="1950"/>
                    <a:pt x="5040" y="2754"/>
                  </a:cubicBezTo>
                  <a:cubicBezTo>
                    <a:pt x="5749" y="3588"/>
                    <a:pt x="7204" y="3428"/>
                    <a:pt x="7967" y="4422"/>
                  </a:cubicBezTo>
                  <a:cubicBezTo>
                    <a:pt x="8017" y="4486"/>
                    <a:pt x="8125" y="4504"/>
                    <a:pt x="8257" y="4504"/>
                  </a:cubicBezTo>
                  <a:cubicBezTo>
                    <a:pt x="8429" y="4504"/>
                    <a:pt x="8642" y="4473"/>
                    <a:pt x="8821" y="4473"/>
                  </a:cubicBezTo>
                  <a:cubicBezTo>
                    <a:pt x="8844" y="4473"/>
                    <a:pt x="8868" y="4474"/>
                    <a:pt x="8890" y="4475"/>
                  </a:cubicBezTo>
                  <a:lnTo>
                    <a:pt x="8233" y="6054"/>
                  </a:lnTo>
                  <a:cubicBezTo>
                    <a:pt x="9475" y="6533"/>
                    <a:pt x="11019" y="6640"/>
                    <a:pt x="11605" y="7420"/>
                  </a:cubicBezTo>
                  <a:cubicBezTo>
                    <a:pt x="13095" y="9479"/>
                    <a:pt x="15065" y="9745"/>
                    <a:pt x="17744" y="9869"/>
                  </a:cubicBezTo>
                  <a:cubicBezTo>
                    <a:pt x="17105" y="8982"/>
                    <a:pt x="16271" y="8325"/>
                    <a:pt x="16342" y="7828"/>
                  </a:cubicBezTo>
                  <a:cubicBezTo>
                    <a:pt x="16502" y="6888"/>
                    <a:pt x="16892" y="6125"/>
                    <a:pt x="15632" y="5717"/>
                  </a:cubicBezTo>
                  <a:lnTo>
                    <a:pt x="16857" y="4706"/>
                  </a:lnTo>
                  <a:lnTo>
                    <a:pt x="16484" y="3215"/>
                  </a:lnTo>
                  <a:cubicBezTo>
                    <a:pt x="16786" y="3073"/>
                    <a:pt x="17123" y="3002"/>
                    <a:pt x="17336" y="2772"/>
                  </a:cubicBezTo>
                  <a:cubicBezTo>
                    <a:pt x="17531" y="2559"/>
                    <a:pt x="17549" y="2222"/>
                    <a:pt x="17744" y="1689"/>
                  </a:cubicBezTo>
                  <a:cubicBezTo>
                    <a:pt x="16928" y="1441"/>
                    <a:pt x="16218" y="1281"/>
                    <a:pt x="15579" y="660"/>
                  </a:cubicBezTo>
                  <a:cubicBezTo>
                    <a:pt x="15384" y="465"/>
                    <a:pt x="15171" y="270"/>
                    <a:pt x="14940" y="110"/>
                  </a:cubicBezTo>
                  <a:cubicBezTo>
                    <a:pt x="13885" y="37"/>
                    <a:pt x="12830" y="1"/>
                    <a:pt x="1177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7"/>
            <p:cNvSpPr/>
            <p:nvPr/>
          </p:nvSpPr>
          <p:spPr>
            <a:xfrm>
              <a:off x="7069097" y="3119476"/>
              <a:ext cx="78535" cy="76898"/>
            </a:xfrm>
            <a:custGeom>
              <a:avLst/>
              <a:gdLst/>
              <a:ahLst/>
              <a:cxnLst/>
              <a:rect l="l" t="t" r="r" b="b"/>
              <a:pathLst>
                <a:path w="13611" h="13333" extrusionOk="0">
                  <a:moveTo>
                    <a:pt x="1947" y="1"/>
                  </a:moveTo>
                  <a:cubicBezTo>
                    <a:pt x="1321" y="1"/>
                    <a:pt x="678" y="263"/>
                    <a:pt x="1" y="842"/>
                  </a:cubicBezTo>
                  <a:lnTo>
                    <a:pt x="1420" y="2634"/>
                  </a:lnTo>
                  <a:lnTo>
                    <a:pt x="5856" y="2829"/>
                  </a:lnTo>
                  <a:lnTo>
                    <a:pt x="5342" y="5224"/>
                  </a:lnTo>
                  <a:lnTo>
                    <a:pt x="8802" y="7105"/>
                  </a:lnTo>
                  <a:lnTo>
                    <a:pt x="7453" y="8702"/>
                  </a:lnTo>
                  <a:lnTo>
                    <a:pt x="9884" y="12925"/>
                  </a:lnTo>
                  <a:lnTo>
                    <a:pt x="12386" y="13333"/>
                  </a:lnTo>
                  <a:cubicBezTo>
                    <a:pt x="11889" y="12109"/>
                    <a:pt x="13610" y="10813"/>
                    <a:pt x="11694" y="9891"/>
                  </a:cubicBezTo>
                  <a:cubicBezTo>
                    <a:pt x="11605" y="9181"/>
                    <a:pt x="11232" y="8436"/>
                    <a:pt x="11179" y="7726"/>
                  </a:cubicBezTo>
                  <a:cubicBezTo>
                    <a:pt x="8713" y="4852"/>
                    <a:pt x="5892" y="2297"/>
                    <a:pt x="2769" y="150"/>
                  </a:cubicBezTo>
                  <a:cubicBezTo>
                    <a:pt x="2497" y="52"/>
                    <a:pt x="2224" y="1"/>
                    <a:pt x="1947"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7"/>
            <p:cNvSpPr/>
            <p:nvPr/>
          </p:nvSpPr>
          <p:spPr>
            <a:xfrm>
              <a:off x="6946266" y="3181844"/>
              <a:ext cx="21095" cy="14742"/>
            </a:xfrm>
            <a:custGeom>
              <a:avLst/>
              <a:gdLst/>
              <a:ahLst/>
              <a:cxnLst/>
              <a:rect l="l" t="t" r="r" b="b"/>
              <a:pathLst>
                <a:path w="3656" h="2556" extrusionOk="0">
                  <a:moveTo>
                    <a:pt x="498" y="0"/>
                  </a:moveTo>
                  <a:cubicBezTo>
                    <a:pt x="444" y="426"/>
                    <a:pt x="373" y="852"/>
                    <a:pt x="302" y="1278"/>
                  </a:cubicBezTo>
                  <a:cubicBezTo>
                    <a:pt x="231" y="1686"/>
                    <a:pt x="107" y="2076"/>
                    <a:pt x="1" y="2555"/>
                  </a:cubicBezTo>
                  <a:lnTo>
                    <a:pt x="3656" y="2467"/>
                  </a:lnTo>
                  <a:lnTo>
                    <a:pt x="3319" y="1100"/>
                  </a:lnTo>
                  <a:lnTo>
                    <a:pt x="498"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9" name="Google Shape;2459;p47"/>
          <p:cNvGrpSpPr/>
          <p:nvPr/>
        </p:nvGrpSpPr>
        <p:grpSpPr>
          <a:xfrm>
            <a:off x="7943845" y="5948916"/>
            <a:ext cx="2060878" cy="1768256"/>
            <a:chOff x="6652154" y="3716623"/>
            <a:chExt cx="560631" cy="511352"/>
          </a:xfrm>
        </p:grpSpPr>
        <p:sp>
          <p:nvSpPr>
            <p:cNvPr id="2460" name="Google Shape;2460;p47"/>
            <p:cNvSpPr/>
            <p:nvPr/>
          </p:nvSpPr>
          <p:spPr>
            <a:xfrm>
              <a:off x="6652154" y="3716623"/>
              <a:ext cx="560631" cy="511352"/>
            </a:xfrm>
            <a:custGeom>
              <a:avLst/>
              <a:gdLst/>
              <a:ahLst/>
              <a:cxnLst/>
              <a:rect l="l" t="t" r="r" b="b"/>
              <a:pathLst>
                <a:path w="97163" h="88661" extrusionOk="0">
                  <a:moveTo>
                    <a:pt x="48942" y="1"/>
                  </a:moveTo>
                  <a:cubicBezTo>
                    <a:pt x="46560" y="1"/>
                    <a:pt x="44145" y="185"/>
                    <a:pt x="41715" y="565"/>
                  </a:cubicBezTo>
                  <a:cubicBezTo>
                    <a:pt x="16981" y="4433"/>
                    <a:pt x="0" y="27180"/>
                    <a:pt x="3779" y="51346"/>
                  </a:cubicBezTo>
                  <a:cubicBezTo>
                    <a:pt x="7187" y="73133"/>
                    <a:pt x="26312" y="88661"/>
                    <a:pt x="48182" y="88661"/>
                  </a:cubicBezTo>
                  <a:cubicBezTo>
                    <a:pt x="50571" y="88661"/>
                    <a:pt x="52993" y="88476"/>
                    <a:pt x="55431" y="88093"/>
                  </a:cubicBezTo>
                  <a:cubicBezTo>
                    <a:pt x="80165" y="84225"/>
                    <a:pt x="97163" y="61496"/>
                    <a:pt x="93366" y="37311"/>
                  </a:cubicBezTo>
                  <a:cubicBezTo>
                    <a:pt x="89958" y="15517"/>
                    <a:pt x="70820" y="1"/>
                    <a:pt x="48942" y="1"/>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61" name="Google Shape;2461;p47"/>
            <p:cNvGrpSpPr/>
            <p:nvPr/>
          </p:nvGrpSpPr>
          <p:grpSpPr>
            <a:xfrm>
              <a:off x="6669657" y="3716715"/>
              <a:ext cx="466779" cy="464290"/>
              <a:chOff x="6669657" y="3716715"/>
              <a:chExt cx="466779" cy="464290"/>
            </a:xfrm>
          </p:grpSpPr>
          <p:sp>
            <p:nvSpPr>
              <p:cNvPr id="2462" name="Google Shape;2462;p47"/>
              <p:cNvSpPr/>
              <p:nvPr/>
            </p:nvSpPr>
            <p:spPr>
              <a:xfrm>
                <a:off x="6669657" y="3716715"/>
                <a:ext cx="386382" cy="464290"/>
              </a:xfrm>
              <a:custGeom>
                <a:avLst/>
                <a:gdLst/>
                <a:ahLst/>
                <a:cxnLst/>
                <a:rect l="l" t="t" r="r" b="b"/>
                <a:pathLst>
                  <a:path w="66964" h="80501" extrusionOk="0">
                    <a:moveTo>
                      <a:pt x="45863" y="0"/>
                    </a:moveTo>
                    <a:cubicBezTo>
                      <a:pt x="43461" y="0"/>
                      <a:pt x="41054" y="188"/>
                      <a:pt x="38663" y="566"/>
                    </a:cubicBezTo>
                    <a:cubicBezTo>
                      <a:pt x="20352" y="3441"/>
                      <a:pt x="6281" y="16660"/>
                      <a:pt x="1757" y="33161"/>
                    </a:cubicBezTo>
                    <a:lnTo>
                      <a:pt x="4081" y="32487"/>
                    </a:lnTo>
                    <a:lnTo>
                      <a:pt x="4081" y="32487"/>
                    </a:lnTo>
                    <a:cubicBezTo>
                      <a:pt x="4756" y="33871"/>
                      <a:pt x="3939" y="34971"/>
                      <a:pt x="3496" y="36213"/>
                    </a:cubicBezTo>
                    <a:cubicBezTo>
                      <a:pt x="3088" y="37384"/>
                      <a:pt x="2129" y="37207"/>
                      <a:pt x="1384" y="37295"/>
                    </a:cubicBezTo>
                    <a:cubicBezTo>
                      <a:pt x="1207" y="37313"/>
                      <a:pt x="1012" y="37348"/>
                      <a:pt x="816" y="37366"/>
                    </a:cubicBezTo>
                    <a:cubicBezTo>
                      <a:pt x="36" y="41997"/>
                      <a:pt x="0" y="46717"/>
                      <a:pt x="728" y="51348"/>
                    </a:cubicBezTo>
                    <a:cubicBezTo>
                      <a:pt x="2644" y="63591"/>
                      <a:pt x="9528" y="73847"/>
                      <a:pt x="19057" y="80501"/>
                    </a:cubicBezTo>
                    <a:cubicBezTo>
                      <a:pt x="18897" y="80217"/>
                      <a:pt x="18737" y="79950"/>
                      <a:pt x="18560" y="79684"/>
                    </a:cubicBezTo>
                    <a:cubicBezTo>
                      <a:pt x="18099" y="79010"/>
                      <a:pt x="17069" y="77928"/>
                      <a:pt x="17194" y="77768"/>
                    </a:cubicBezTo>
                    <a:cubicBezTo>
                      <a:pt x="18081" y="76703"/>
                      <a:pt x="16094" y="76632"/>
                      <a:pt x="16626" y="75834"/>
                    </a:cubicBezTo>
                    <a:cubicBezTo>
                      <a:pt x="15206" y="74876"/>
                      <a:pt x="14816" y="73652"/>
                      <a:pt x="15277" y="71948"/>
                    </a:cubicBezTo>
                    <a:cubicBezTo>
                      <a:pt x="15455" y="71292"/>
                      <a:pt x="15100" y="70529"/>
                      <a:pt x="14426" y="69854"/>
                    </a:cubicBezTo>
                    <a:cubicBezTo>
                      <a:pt x="13468" y="68896"/>
                      <a:pt x="12811" y="67601"/>
                      <a:pt x="12101" y="66394"/>
                    </a:cubicBezTo>
                    <a:cubicBezTo>
                      <a:pt x="11782" y="65862"/>
                      <a:pt x="11338" y="65152"/>
                      <a:pt x="11463" y="64620"/>
                    </a:cubicBezTo>
                    <a:cubicBezTo>
                      <a:pt x="11871" y="62739"/>
                      <a:pt x="12172" y="60734"/>
                      <a:pt x="13095" y="59102"/>
                    </a:cubicBezTo>
                    <a:cubicBezTo>
                      <a:pt x="14337" y="56919"/>
                      <a:pt x="14284" y="54914"/>
                      <a:pt x="13343" y="51969"/>
                    </a:cubicBezTo>
                    <a:lnTo>
                      <a:pt x="13343" y="51969"/>
                    </a:lnTo>
                    <a:cubicBezTo>
                      <a:pt x="12811" y="53619"/>
                      <a:pt x="11888" y="53229"/>
                      <a:pt x="11090" y="53353"/>
                    </a:cubicBezTo>
                    <a:cubicBezTo>
                      <a:pt x="10814" y="53401"/>
                      <a:pt x="10612" y="53439"/>
                      <a:pt x="10447" y="53439"/>
                    </a:cubicBezTo>
                    <a:cubicBezTo>
                      <a:pt x="9997" y="53439"/>
                      <a:pt x="9823" y="53151"/>
                      <a:pt x="9174" y="51969"/>
                    </a:cubicBezTo>
                    <a:cubicBezTo>
                      <a:pt x="7861" y="50763"/>
                      <a:pt x="6619" y="49485"/>
                      <a:pt x="5447" y="48136"/>
                    </a:cubicBezTo>
                    <a:cubicBezTo>
                      <a:pt x="5270" y="47853"/>
                      <a:pt x="5146" y="47551"/>
                      <a:pt x="5110" y="47214"/>
                    </a:cubicBezTo>
                    <a:cubicBezTo>
                      <a:pt x="4862" y="45759"/>
                      <a:pt x="4649" y="44304"/>
                      <a:pt x="4773" y="42796"/>
                    </a:cubicBezTo>
                    <a:lnTo>
                      <a:pt x="4773" y="42796"/>
                    </a:lnTo>
                    <a:lnTo>
                      <a:pt x="9653" y="51756"/>
                    </a:lnTo>
                    <a:cubicBezTo>
                      <a:pt x="11924" y="50745"/>
                      <a:pt x="13680" y="49201"/>
                      <a:pt x="15650" y="47995"/>
                    </a:cubicBezTo>
                    <a:cubicBezTo>
                      <a:pt x="17034" y="47161"/>
                      <a:pt x="17584" y="45954"/>
                      <a:pt x="18045" y="44606"/>
                    </a:cubicBezTo>
                    <a:cubicBezTo>
                      <a:pt x="18205" y="44109"/>
                      <a:pt x="18329" y="43594"/>
                      <a:pt x="18436" y="43080"/>
                    </a:cubicBezTo>
                    <a:lnTo>
                      <a:pt x="15597" y="40542"/>
                    </a:lnTo>
                    <a:lnTo>
                      <a:pt x="15224" y="41749"/>
                    </a:lnTo>
                    <a:cubicBezTo>
                      <a:pt x="14000" y="41092"/>
                      <a:pt x="12793" y="40507"/>
                      <a:pt x="11640" y="39833"/>
                    </a:cubicBezTo>
                    <a:cubicBezTo>
                      <a:pt x="10593" y="39212"/>
                      <a:pt x="10433" y="38395"/>
                      <a:pt x="11374" y="37082"/>
                    </a:cubicBezTo>
                    <a:lnTo>
                      <a:pt x="11374" y="37082"/>
                    </a:lnTo>
                    <a:cubicBezTo>
                      <a:pt x="12448" y="38789"/>
                      <a:pt x="13681" y="39825"/>
                      <a:pt x="15346" y="39825"/>
                    </a:cubicBezTo>
                    <a:cubicBezTo>
                      <a:pt x="15689" y="39825"/>
                      <a:pt x="16049" y="39781"/>
                      <a:pt x="16431" y="39691"/>
                    </a:cubicBezTo>
                    <a:cubicBezTo>
                      <a:pt x="16437" y="39689"/>
                      <a:pt x="16444" y="39688"/>
                      <a:pt x="16450" y="39688"/>
                    </a:cubicBezTo>
                    <a:cubicBezTo>
                      <a:pt x="16592" y="39688"/>
                      <a:pt x="16795" y="40029"/>
                      <a:pt x="16998" y="40063"/>
                    </a:cubicBezTo>
                    <a:cubicBezTo>
                      <a:pt x="17810" y="40257"/>
                      <a:pt x="18605" y="40492"/>
                      <a:pt x="19428" y="40492"/>
                    </a:cubicBezTo>
                    <a:cubicBezTo>
                      <a:pt x="19811" y="40492"/>
                      <a:pt x="20200" y="40441"/>
                      <a:pt x="20600" y="40312"/>
                    </a:cubicBezTo>
                    <a:cubicBezTo>
                      <a:pt x="21150" y="40152"/>
                      <a:pt x="21718" y="40045"/>
                      <a:pt x="22304" y="40010"/>
                    </a:cubicBezTo>
                    <a:cubicBezTo>
                      <a:pt x="24003" y="41489"/>
                      <a:pt x="25144" y="42940"/>
                      <a:pt x="27015" y="42940"/>
                    </a:cubicBezTo>
                    <a:cubicBezTo>
                      <a:pt x="27253" y="42940"/>
                      <a:pt x="27504" y="42917"/>
                      <a:pt x="27769" y="42867"/>
                    </a:cubicBezTo>
                    <a:cubicBezTo>
                      <a:pt x="27999" y="44251"/>
                      <a:pt x="27875" y="45564"/>
                      <a:pt x="28407" y="46486"/>
                    </a:cubicBezTo>
                    <a:cubicBezTo>
                      <a:pt x="29614" y="48616"/>
                      <a:pt x="31158" y="50532"/>
                      <a:pt x="32701" y="52732"/>
                    </a:cubicBezTo>
                    <a:lnTo>
                      <a:pt x="34600" y="50425"/>
                    </a:lnTo>
                    <a:lnTo>
                      <a:pt x="34103" y="47196"/>
                    </a:lnTo>
                    <a:cubicBezTo>
                      <a:pt x="34972" y="46096"/>
                      <a:pt x="36268" y="45173"/>
                      <a:pt x="36286" y="44251"/>
                    </a:cubicBezTo>
                    <a:cubicBezTo>
                      <a:pt x="36303" y="42707"/>
                      <a:pt x="38503" y="42955"/>
                      <a:pt x="38202" y="41394"/>
                    </a:cubicBezTo>
                    <a:cubicBezTo>
                      <a:pt x="38184" y="41305"/>
                      <a:pt x="39604" y="40986"/>
                      <a:pt x="40313" y="40702"/>
                    </a:cubicBezTo>
                    <a:cubicBezTo>
                      <a:pt x="40650" y="40560"/>
                      <a:pt x="40899" y="40223"/>
                      <a:pt x="41378" y="39797"/>
                    </a:cubicBezTo>
                    <a:lnTo>
                      <a:pt x="44785" y="44978"/>
                    </a:lnTo>
                    <a:lnTo>
                      <a:pt x="46630" y="43914"/>
                    </a:lnTo>
                    <a:cubicBezTo>
                      <a:pt x="47553" y="45102"/>
                      <a:pt x="46754" y="46699"/>
                      <a:pt x="48067" y="47480"/>
                    </a:cubicBezTo>
                    <a:cubicBezTo>
                      <a:pt x="47020" y="50124"/>
                      <a:pt x="48741" y="51508"/>
                      <a:pt x="50445" y="52980"/>
                    </a:cubicBezTo>
                    <a:cubicBezTo>
                      <a:pt x="50764" y="53247"/>
                      <a:pt x="50640" y="54010"/>
                      <a:pt x="50746" y="54684"/>
                    </a:cubicBezTo>
                    <a:cubicBezTo>
                      <a:pt x="49546" y="54279"/>
                      <a:pt x="48739" y="53108"/>
                      <a:pt x="47515" y="53108"/>
                    </a:cubicBezTo>
                    <a:cubicBezTo>
                      <a:pt x="47074" y="53108"/>
                      <a:pt x="46579" y="53260"/>
                      <a:pt x="45991" y="53655"/>
                    </a:cubicBezTo>
                    <a:cubicBezTo>
                      <a:pt x="46130" y="53637"/>
                      <a:pt x="46261" y="53629"/>
                      <a:pt x="46385" y="53629"/>
                    </a:cubicBezTo>
                    <a:cubicBezTo>
                      <a:pt x="47902" y="53629"/>
                      <a:pt x="48314" y="54868"/>
                      <a:pt x="48954" y="55606"/>
                    </a:cubicBezTo>
                    <a:cubicBezTo>
                      <a:pt x="49646" y="56387"/>
                      <a:pt x="51119" y="56937"/>
                      <a:pt x="50782" y="58712"/>
                    </a:cubicBezTo>
                    <a:cubicBezTo>
                      <a:pt x="50925" y="58653"/>
                      <a:pt x="51063" y="58628"/>
                      <a:pt x="51196" y="58628"/>
                    </a:cubicBezTo>
                    <a:cubicBezTo>
                      <a:pt x="52116" y="58628"/>
                      <a:pt x="52822" y="59846"/>
                      <a:pt x="53828" y="59846"/>
                    </a:cubicBezTo>
                    <a:cubicBezTo>
                      <a:pt x="54135" y="59846"/>
                      <a:pt x="54469" y="59733"/>
                      <a:pt x="54845" y="59439"/>
                    </a:cubicBezTo>
                    <a:lnTo>
                      <a:pt x="55431" y="57026"/>
                    </a:lnTo>
                    <a:cubicBezTo>
                      <a:pt x="55147" y="56955"/>
                      <a:pt x="54863" y="56902"/>
                      <a:pt x="54579" y="56849"/>
                    </a:cubicBezTo>
                    <a:cubicBezTo>
                      <a:pt x="53053" y="56760"/>
                      <a:pt x="51385" y="55819"/>
                      <a:pt x="51793" y="55269"/>
                    </a:cubicBezTo>
                    <a:lnTo>
                      <a:pt x="52787" y="54844"/>
                    </a:lnTo>
                    <a:lnTo>
                      <a:pt x="52414" y="52501"/>
                    </a:lnTo>
                    <a:cubicBezTo>
                      <a:pt x="48866" y="49893"/>
                      <a:pt x="48440" y="48917"/>
                      <a:pt x="49770" y="46291"/>
                    </a:cubicBezTo>
                    <a:lnTo>
                      <a:pt x="49770" y="46291"/>
                    </a:lnTo>
                    <a:cubicBezTo>
                      <a:pt x="50462" y="46859"/>
                      <a:pt x="51208" y="47338"/>
                      <a:pt x="51775" y="47977"/>
                    </a:cubicBezTo>
                    <a:cubicBezTo>
                      <a:pt x="52326" y="48562"/>
                      <a:pt x="52698" y="49325"/>
                      <a:pt x="53088" y="49929"/>
                    </a:cubicBezTo>
                    <a:lnTo>
                      <a:pt x="55821" y="46948"/>
                    </a:lnTo>
                    <a:lnTo>
                      <a:pt x="55200" y="42955"/>
                    </a:lnTo>
                    <a:lnTo>
                      <a:pt x="52805" y="41447"/>
                    </a:lnTo>
                    <a:lnTo>
                      <a:pt x="53585" y="38253"/>
                    </a:lnTo>
                    <a:lnTo>
                      <a:pt x="55111" y="39229"/>
                    </a:lnTo>
                    <a:cubicBezTo>
                      <a:pt x="55111" y="40045"/>
                      <a:pt x="55111" y="40542"/>
                      <a:pt x="55111" y="41039"/>
                    </a:cubicBezTo>
                    <a:lnTo>
                      <a:pt x="56300" y="41021"/>
                    </a:lnTo>
                    <a:lnTo>
                      <a:pt x="56034" y="38466"/>
                    </a:lnTo>
                    <a:cubicBezTo>
                      <a:pt x="59778" y="37011"/>
                      <a:pt x="60754" y="35876"/>
                      <a:pt x="62546" y="30925"/>
                    </a:cubicBezTo>
                    <a:lnTo>
                      <a:pt x="59370" y="25407"/>
                    </a:lnTo>
                    <a:lnTo>
                      <a:pt x="60754" y="24609"/>
                    </a:lnTo>
                    <a:cubicBezTo>
                      <a:pt x="60620" y="24079"/>
                      <a:pt x="60336" y="23926"/>
                      <a:pt x="59999" y="23926"/>
                    </a:cubicBezTo>
                    <a:cubicBezTo>
                      <a:pt x="59536" y="23926"/>
                      <a:pt x="58975" y="24215"/>
                      <a:pt x="58567" y="24215"/>
                    </a:cubicBezTo>
                    <a:cubicBezTo>
                      <a:pt x="58326" y="24215"/>
                      <a:pt x="58138" y="24114"/>
                      <a:pt x="58057" y="23792"/>
                    </a:cubicBezTo>
                    <a:lnTo>
                      <a:pt x="59316" y="21344"/>
                    </a:lnTo>
                    <a:lnTo>
                      <a:pt x="60062" y="22692"/>
                    </a:lnTo>
                    <a:lnTo>
                      <a:pt x="61286" y="21858"/>
                    </a:lnTo>
                    <a:lnTo>
                      <a:pt x="63504" y="23775"/>
                    </a:lnTo>
                    <a:lnTo>
                      <a:pt x="64178" y="27040"/>
                    </a:lnTo>
                    <a:cubicBezTo>
                      <a:pt x="64959" y="25993"/>
                      <a:pt x="65598" y="25478"/>
                      <a:pt x="65775" y="24822"/>
                    </a:cubicBezTo>
                    <a:cubicBezTo>
                      <a:pt x="66201" y="23367"/>
                      <a:pt x="64356" y="23225"/>
                      <a:pt x="64089" y="22515"/>
                    </a:cubicBezTo>
                    <a:lnTo>
                      <a:pt x="64444" y="18647"/>
                    </a:lnTo>
                    <a:cubicBezTo>
                      <a:pt x="66520" y="17955"/>
                      <a:pt x="66538" y="17902"/>
                      <a:pt x="66609" y="16305"/>
                    </a:cubicBezTo>
                    <a:cubicBezTo>
                      <a:pt x="66698" y="14229"/>
                      <a:pt x="66840" y="12171"/>
                      <a:pt x="66964" y="10059"/>
                    </a:cubicBezTo>
                    <a:cubicBezTo>
                      <a:pt x="65951" y="8994"/>
                      <a:pt x="64617" y="8884"/>
                      <a:pt x="63235" y="8884"/>
                    </a:cubicBezTo>
                    <a:cubicBezTo>
                      <a:pt x="62876" y="8884"/>
                      <a:pt x="62514" y="8891"/>
                      <a:pt x="62153" y="8891"/>
                    </a:cubicBezTo>
                    <a:cubicBezTo>
                      <a:pt x="62029" y="8891"/>
                      <a:pt x="61906" y="8890"/>
                      <a:pt x="61783" y="8888"/>
                    </a:cubicBezTo>
                    <a:cubicBezTo>
                      <a:pt x="61978" y="8001"/>
                      <a:pt x="62209" y="7362"/>
                      <a:pt x="62262" y="6741"/>
                    </a:cubicBezTo>
                    <a:cubicBezTo>
                      <a:pt x="62297" y="6102"/>
                      <a:pt x="62173" y="5464"/>
                      <a:pt x="62120" y="4701"/>
                    </a:cubicBezTo>
                    <a:lnTo>
                      <a:pt x="65119" y="4239"/>
                    </a:lnTo>
                    <a:cubicBezTo>
                      <a:pt x="59052" y="1427"/>
                      <a:pt x="52479" y="0"/>
                      <a:pt x="4586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7"/>
              <p:cNvSpPr/>
              <p:nvPr/>
            </p:nvSpPr>
            <p:spPr>
              <a:xfrm>
                <a:off x="7010819" y="4061082"/>
                <a:ext cx="117645" cy="102137"/>
              </a:xfrm>
              <a:custGeom>
                <a:avLst/>
                <a:gdLst/>
                <a:ahLst/>
                <a:cxnLst/>
                <a:rect l="l" t="t" r="r" b="b"/>
                <a:pathLst>
                  <a:path w="20389" h="17709" extrusionOk="0">
                    <a:moveTo>
                      <a:pt x="17567" y="0"/>
                    </a:moveTo>
                    <a:lnTo>
                      <a:pt x="17567" y="0"/>
                    </a:lnTo>
                    <a:cubicBezTo>
                      <a:pt x="17070" y="1331"/>
                      <a:pt x="16644" y="2697"/>
                      <a:pt x="16307" y="4081"/>
                    </a:cubicBezTo>
                    <a:cubicBezTo>
                      <a:pt x="16278" y="4199"/>
                      <a:pt x="16114" y="4268"/>
                      <a:pt x="16100" y="4268"/>
                    </a:cubicBezTo>
                    <a:cubicBezTo>
                      <a:pt x="16097" y="4268"/>
                      <a:pt x="16100" y="4265"/>
                      <a:pt x="16112" y="4259"/>
                    </a:cubicBezTo>
                    <a:lnTo>
                      <a:pt x="13912" y="3034"/>
                    </a:lnTo>
                    <a:lnTo>
                      <a:pt x="14391" y="1437"/>
                    </a:lnTo>
                    <a:lnTo>
                      <a:pt x="12617" y="337"/>
                    </a:lnTo>
                    <a:cubicBezTo>
                      <a:pt x="12563" y="2112"/>
                      <a:pt x="10416" y="1970"/>
                      <a:pt x="10523" y="3655"/>
                    </a:cubicBezTo>
                    <a:cubicBezTo>
                      <a:pt x="10523" y="3709"/>
                      <a:pt x="10239" y="3797"/>
                      <a:pt x="10079" y="3815"/>
                    </a:cubicBezTo>
                    <a:cubicBezTo>
                      <a:pt x="8287" y="4028"/>
                      <a:pt x="8553" y="4418"/>
                      <a:pt x="7276" y="5305"/>
                    </a:cubicBezTo>
                    <a:cubicBezTo>
                      <a:pt x="5785" y="6352"/>
                      <a:pt x="5466" y="8730"/>
                      <a:pt x="3017" y="8765"/>
                    </a:cubicBezTo>
                    <a:cubicBezTo>
                      <a:pt x="2166" y="8783"/>
                      <a:pt x="1154" y="9919"/>
                      <a:pt x="569" y="10770"/>
                    </a:cubicBezTo>
                    <a:cubicBezTo>
                      <a:pt x="178" y="11356"/>
                      <a:pt x="1" y="12705"/>
                      <a:pt x="374" y="13095"/>
                    </a:cubicBezTo>
                    <a:cubicBezTo>
                      <a:pt x="1687" y="14443"/>
                      <a:pt x="746" y="15810"/>
                      <a:pt x="569" y="17708"/>
                    </a:cubicBezTo>
                    <a:cubicBezTo>
                      <a:pt x="3337" y="16519"/>
                      <a:pt x="5839" y="15668"/>
                      <a:pt x="8074" y="14213"/>
                    </a:cubicBezTo>
                    <a:lnTo>
                      <a:pt x="10558" y="15934"/>
                    </a:lnTo>
                    <a:lnTo>
                      <a:pt x="9866" y="17336"/>
                    </a:lnTo>
                    <a:cubicBezTo>
                      <a:pt x="11960" y="17300"/>
                      <a:pt x="13592" y="16998"/>
                      <a:pt x="14710" y="15508"/>
                    </a:cubicBezTo>
                    <a:cubicBezTo>
                      <a:pt x="16094" y="13645"/>
                      <a:pt x="17585" y="11835"/>
                      <a:pt x="18773" y="9866"/>
                    </a:cubicBezTo>
                    <a:cubicBezTo>
                      <a:pt x="19590" y="8482"/>
                      <a:pt x="20388" y="6885"/>
                      <a:pt x="18862" y="5305"/>
                    </a:cubicBezTo>
                    <a:cubicBezTo>
                      <a:pt x="18596" y="5039"/>
                      <a:pt x="18330" y="4330"/>
                      <a:pt x="18472" y="4099"/>
                    </a:cubicBezTo>
                    <a:cubicBezTo>
                      <a:pt x="19732" y="2307"/>
                      <a:pt x="17372" y="1491"/>
                      <a:pt x="17567"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7"/>
              <p:cNvSpPr/>
              <p:nvPr/>
            </p:nvSpPr>
            <p:spPr>
              <a:xfrm>
                <a:off x="6995058" y="4000087"/>
                <a:ext cx="41059" cy="51071"/>
              </a:xfrm>
              <a:custGeom>
                <a:avLst/>
                <a:gdLst/>
                <a:ahLst/>
                <a:cxnLst/>
                <a:rect l="l" t="t" r="r" b="b"/>
                <a:pathLst>
                  <a:path w="7116" h="8855" extrusionOk="0">
                    <a:moveTo>
                      <a:pt x="5359" y="0"/>
                    </a:moveTo>
                    <a:cubicBezTo>
                      <a:pt x="4649" y="976"/>
                      <a:pt x="3993" y="1774"/>
                      <a:pt x="3460" y="2644"/>
                    </a:cubicBezTo>
                    <a:cubicBezTo>
                      <a:pt x="2910" y="3513"/>
                      <a:pt x="1455" y="3638"/>
                      <a:pt x="1828" y="5181"/>
                    </a:cubicBezTo>
                    <a:cubicBezTo>
                      <a:pt x="1354" y="4803"/>
                      <a:pt x="1037" y="4660"/>
                      <a:pt x="815" y="4660"/>
                    </a:cubicBezTo>
                    <a:cubicBezTo>
                      <a:pt x="256" y="4660"/>
                      <a:pt x="305" y="5571"/>
                      <a:pt x="1" y="5926"/>
                    </a:cubicBezTo>
                    <a:cubicBezTo>
                      <a:pt x="1136" y="7417"/>
                      <a:pt x="1438" y="7577"/>
                      <a:pt x="5412" y="8854"/>
                    </a:cubicBezTo>
                    <a:cubicBezTo>
                      <a:pt x="5590" y="7896"/>
                      <a:pt x="5625" y="7239"/>
                      <a:pt x="5820" y="6636"/>
                    </a:cubicBezTo>
                    <a:cubicBezTo>
                      <a:pt x="6033" y="6015"/>
                      <a:pt x="6335" y="5430"/>
                      <a:pt x="6708" y="4880"/>
                    </a:cubicBezTo>
                    <a:cubicBezTo>
                      <a:pt x="7116" y="4294"/>
                      <a:pt x="5696" y="4170"/>
                      <a:pt x="6459" y="3354"/>
                    </a:cubicBezTo>
                    <a:cubicBezTo>
                      <a:pt x="6849" y="2928"/>
                      <a:pt x="6637" y="1686"/>
                      <a:pt x="6778" y="1384"/>
                    </a:cubicBezTo>
                    <a:cubicBezTo>
                      <a:pt x="6832" y="1224"/>
                      <a:pt x="6867" y="1047"/>
                      <a:pt x="6885" y="870"/>
                    </a:cubicBezTo>
                    <a:lnTo>
                      <a:pt x="5359"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7"/>
              <p:cNvSpPr/>
              <p:nvPr/>
            </p:nvSpPr>
            <p:spPr>
              <a:xfrm>
                <a:off x="7078892" y="4018504"/>
                <a:ext cx="57544" cy="36030"/>
              </a:xfrm>
              <a:custGeom>
                <a:avLst/>
                <a:gdLst/>
                <a:ahLst/>
                <a:cxnLst/>
                <a:rect l="l" t="t" r="r" b="b"/>
                <a:pathLst>
                  <a:path w="9973" h="6247" extrusionOk="0">
                    <a:moveTo>
                      <a:pt x="0" y="1"/>
                    </a:moveTo>
                    <a:lnTo>
                      <a:pt x="266" y="1722"/>
                    </a:lnTo>
                    <a:lnTo>
                      <a:pt x="1668" y="1970"/>
                    </a:lnTo>
                    <a:lnTo>
                      <a:pt x="870" y="3177"/>
                    </a:lnTo>
                    <a:cubicBezTo>
                      <a:pt x="1300" y="3058"/>
                      <a:pt x="1704" y="3001"/>
                      <a:pt x="2079" y="3001"/>
                    </a:cubicBezTo>
                    <a:cubicBezTo>
                      <a:pt x="3221" y="3001"/>
                      <a:pt x="4106" y="3533"/>
                      <a:pt x="4720" y="4508"/>
                    </a:cubicBezTo>
                    <a:cubicBezTo>
                      <a:pt x="5319" y="5452"/>
                      <a:pt x="5558" y="5867"/>
                      <a:pt x="5945" y="5867"/>
                    </a:cubicBezTo>
                    <a:cubicBezTo>
                      <a:pt x="6235" y="5867"/>
                      <a:pt x="6607" y="5635"/>
                      <a:pt x="7275" y="5218"/>
                    </a:cubicBezTo>
                    <a:cubicBezTo>
                      <a:pt x="7453" y="5111"/>
                      <a:pt x="7648" y="5058"/>
                      <a:pt x="7861" y="5022"/>
                    </a:cubicBezTo>
                    <a:lnTo>
                      <a:pt x="9564" y="6247"/>
                    </a:lnTo>
                    <a:lnTo>
                      <a:pt x="9972" y="5679"/>
                    </a:lnTo>
                    <a:cubicBezTo>
                      <a:pt x="9582" y="4809"/>
                      <a:pt x="9262" y="3887"/>
                      <a:pt x="8819" y="3035"/>
                    </a:cubicBezTo>
                    <a:cubicBezTo>
                      <a:pt x="8151" y="1821"/>
                      <a:pt x="7070" y="1194"/>
                      <a:pt x="5857" y="1194"/>
                    </a:cubicBezTo>
                    <a:cubicBezTo>
                      <a:pt x="5138" y="1194"/>
                      <a:pt x="4373" y="1415"/>
                      <a:pt x="3620" y="1864"/>
                    </a:cubicBezTo>
                    <a:cubicBezTo>
                      <a:pt x="3336" y="2024"/>
                      <a:pt x="3052" y="2166"/>
                      <a:pt x="2644" y="2396"/>
                    </a:cubicBezTo>
                    <a:lnTo>
                      <a:pt x="1970" y="462"/>
                    </a:lnTo>
                    <a:lnTo>
                      <a:pt x="0"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7"/>
              <p:cNvSpPr/>
              <p:nvPr/>
            </p:nvSpPr>
            <p:spPr>
              <a:xfrm>
                <a:off x="7051663" y="3806456"/>
                <a:ext cx="38503" cy="70819"/>
              </a:xfrm>
              <a:custGeom>
                <a:avLst/>
                <a:gdLst/>
                <a:ahLst/>
                <a:cxnLst/>
                <a:rect l="l" t="t" r="r" b="b"/>
                <a:pathLst>
                  <a:path w="6673" h="12279" extrusionOk="0">
                    <a:moveTo>
                      <a:pt x="6672" y="1"/>
                    </a:moveTo>
                    <a:lnTo>
                      <a:pt x="6672" y="1"/>
                    </a:lnTo>
                    <a:cubicBezTo>
                      <a:pt x="6223" y="198"/>
                      <a:pt x="5784" y="260"/>
                      <a:pt x="5357" y="260"/>
                    </a:cubicBezTo>
                    <a:cubicBezTo>
                      <a:pt x="4670" y="260"/>
                      <a:pt x="4013" y="100"/>
                      <a:pt x="3390" y="89"/>
                    </a:cubicBezTo>
                    <a:lnTo>
                      <a:pt x="3088" y="2786"/>
                    </a:lnTo>
                    <a:lnTo>
                      <a:pt x="4809" y="5164"/>
                    </a:lnTo>
                    <a:lnTo>
                      <a:pt x="1" y="10771"/>
                    </a:lnTo>
                    <a:lnTo>
                      <a:pt x="1083" y="12279"/>
                    </a:lnTo>
                    <a:lnTo>
                      <a:pt x="6388" y="7772"/>
                    </a:lnTo>
                    <a:cubicBezTo>
                      <a:pt x="4454" y="6495"/>
                      <a:pt x="6175" y="3709"/>
                      <a:pt x="4383" y="2502"/>
                    </a:cubicBezTo>
                    <a:lnTo>
                      <a:pt x="6672"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7"/>
              <p:cNvSpPr/>
              <p:nvPr/>
            </p:nvSpPr>
            <p:spPr>
              <a:xfrm>
                <a:off x="6984824" y="4061618"/>
                <a:ext cx="42081" cy="8893"/>
              </a:xfrm>
              <a:custGeom>
                <a:avLst/>
                <a:gdLst/>
                <a:ahLst/>
                <a:cxnLst/>
                <a:rect l="l" t="t" r="r" b="b"/>
                <a:pathLst>
                  <a:path w="7293" h="1542" extrusionOk="0">
                    <a:moveTo>
                      <a:pt x="4286" y="0"/>
                    </a:moveTo>
                    <a:cubicBezTo>
                      <a:pt x="2949" y="0"/>
                      <a:pt x="1596" y="367"/>
                      <a:pt x="0" y="510"/>
                    </a:cubicBezTo>
                    <a:cubicBezTo>
                      <a:pt x="787" y="973"/>
                      <a:pt x="1302" y="1542"/>
                      <a:pt x="1738" y="1542"/>
                    </a:cubicBezTo>
                    <a:cubicBezTo>
                      <a:pt x="1970" y="1542"/>
                      <a:pt x="2179" y="1380"/>
                      <a:pt x="2396" y="954"/>
                    </a:cubicBezTo>
                    <a:cubicBezTo>
                      <a:pt x="2708" y="1325"/>
                      <a:pt x="3056" y="1432"/>
                      <a:pt x="3417" y="1432"/>
                    </a:cubicBezTo>
                    <a:cubicBezTo>
                      <a:pt x="3816" y="1432"/>
                      <a:pt x="4231" y="1302"/>
                      <a:pt x="4631" y="1256"/>
                    </a:cubicBezTo>
                    <a:cubicBezTo>
                      <a:pt x="5394" y="1149"/>
                      <a:pt x="6157" y="1025"/>
                      <a:pt x="7293" y="830"/>
                    </a:cubicBezTo>
                    <a:cubicBezTo>
                      <a:pt x="6240" y="198"/>
                      <a:pt x="5268" y="0"/>
                      <a:pt x="4286"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7"/>
              <p:cNvSpPr/>
              <p:nvPr/>
            </p:nvSpPr>
            <p:spPr>
              <a:xfrm>
                <a:off x="7035181" y="4030478"/>
                <a:ext cx="15469" cy="21703"/>
              </a:xfrm>
              <a:custGeom>
                <a:avLst/>
                <a:gdLst/>
                <a:ahLst/>
                <a:cxnLst/>
                <a:rect l="l" t="t" r="r" b="b"/>
                <a:pathLst>
                  <a:path w="2681" h="3763" extrusionOk="0">
                    <a:moveTo>
                      <a:pt x="2662" y="1"/>
                    </a:moveTo>
                    <a:cubicBezTo>
                      <a:pt x="19" y="675"/>
                      <a:pt x="1" y="764"/>
                      <a:pt x="1012" y="3763"/>
                    </a:cubicBezTo>
                    <a:lnTo>
                      <a:pt x="1491" y="2148"/>
                    </a:lnTo>
                    <a:lnTo>
                      <a:pt x="2201" y="3408"/>
                    </a:lnTo>
                    <a:lnTo>
                      <a:pt x="2680" y="3372"/>
                    </a:lnTo>
                    <a:cubicBezTo>
                      <a:pt x="2574" y="2840"/>
                      <a:pt x="2485" y="2308"/>
                      <a:pt x="2450" y="1758"/>
                    </a:cubicBezTo>
                    <a:cubicBezTo>
                      <a:pt x="2485" y="1172"/>
                      <a:pt x="2556" y="586"/>
                      <a:pt x="266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7"/>
              <p:cNvSpPr/>
              <p:nvPr/>
            </p:nvSpPr>
            <p:spPr>
              <a:xfrm>
                <a:off x="7045011" y="3983609"/>
                <a:ext cx="19047" cy="18121"/>
              </a:xfrm>
              <a:custGeom>
                <a:avLst/>
                <a:gdLst/>
                <a:ahLst/>
                <a:cxnLst/>
                <a:rect l="l" t="t" r="r" b="b"/>
                <a:pathLst>
                  <a:path w="3301" h="3142" extrusionOk="0">
                    <a:moveTo>
                      <a:pt x="3301" y="0"/>
                    </a:moveTo>
                    <a:lnTo>
                      <a:pt x="0" y="1455"/>
                    </a:lnTo>
                    <a:lnTo>
                      <a:pt x="550" y="2520"/>
                    </a:lnTo>
                    <a:lnTo>
                      <a:pt x="1154" y="1793"/>
                    </a:lnTo>
                    <a:lnTo>
                      <a:pt x="2804" y="3141"/>
                    </a:lnTo>
                    <a:lnTo>
                      <a:pt x="3301"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7"/>
              <p:cNvSpPr/>
              <p:nvPr/>
            </p:nvSpPr>
            <p:spPr>
              <a:xfrm>
                <a:off x="7034362" y="3943182"/>
                <a:ext cx="9734" cy="24570"/>
              </a:xfrm>
              <a:custGeom>
                <a:avLst/>
                <a:gdLst/>
                <a:ahLst/>
                <a:cxnLst/>
                <a:rect l="l" t="t" r="r" b="b"/>
                <a:pathLst>
                  <a:path w="1687" h="4260" extrusionOk="0">
                    <a:moveTo>
                      <a:pt x="249" y="1"/>
                    </a:moveTo>
                    <a:cubicBezTo>
                      <a:pt x="1" y="2627"/>
                      <a:pt x="1" y="2627"/>
                      <a:pt x="977" y="4259"/>
                    </a:cubicBezTo>
                    <a:cubicBezTo>
                      <a:pt x="1687" y="1261"/>
                      <a:pt x="1687" y="1261"/>
                      <a:pt x="249"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7"/>
              <p:cNvSpPr/>
              <p:nvPr/>
            </p:nvSpPr>
            <p:spPr>
              <a:xfrm>
                <a:off x="6724214" y="4015234"/>
                <a:ext cx="1131" cy="513"/>
              </a:xfrm>
              <a:custGeom>
                <a:avLst/>
                <a:gdLst/>
                <a:ahLst/>
                <a:cxnLst/>
                <a:rect l="l" t="t" r="r" b="b"/>
                <a:pathLst>
                  <a:path w="196" h="89" extrusionOk="0">
                    <a:moveTo>
                      <a:pt x="196" y="0"/>
                    </a:moveTo>
                    <a:lnTo>
                      <a:pt x="1" y="89"/>
                    </a:lnTo>
                    <a:lnTo>
                      <a:pt x="1" y="89"/>
                    </a:lnTo>
                    <a:lnTo>
                      <a:pt x="196" y="18"/>
                    </a:lnTo>
                    <a:lnTo>
                      <a:pt x="196"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7"/>
              <p:cNvSpPr/>
              <p:nvPr/>
            </p:nvSpPr>
            <p:spPr>
              <a:xfrm>
                <a:off x="7071623" y="3755083"/>
                <a:ext cx="16589" cy="16380"/>
              </a:xfrm>
              <a:custGeom>
                <a:avLst/>
                <a:gdLst/>
                <a:ahLst/>
                <a:cxnLst/>
                <a:rect l="l" t="t" r="r" b="b"/>
                <a:pathLst>
                  <a:path w="2875" h="2840" extrusionOk="0">
                    <a:moveTo>
                      <a:pt x="1" y="0"/>
                    </a:moveTo>
                    <a:lnTo>
                      <a:pt x="1" y="0"/>
                    </a:lnTo>
                    <a:cubicBezTo>
                      <a:pt x="835" y="1029"/>
                      <a:pt x="1739" y="1970"/>
                      <a:pt x="2733" y="2839"/>
                    </a:cubicBezTo>
                    <a:cubicBezTo>
                      <a:pt x="2840" y="2520"/>
                      <a:pt x="2875" y="2201"/>
                      <a:pt x="2822" y="1881"/>
                    </a:cubicBezTo>
                    <a:cubicBezTo>
                      <a:pt x="1899" y="1225"/>
                      <a:pt x="959" y="604"/>
                      <a:pt x="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7"/>
              <p:cNvSpPr/>
              <p:nvPr/>
            </p:nvSpPr>
            <p:spPr>
              <a:xfrm>
                <a:off x="6722575" y="4015741"/>
                <a:ext cx="1541" cy="727"/>
              </a:xfrm>
              <a:custGeom>
                <a:avLst/>
                <a:gdLst/>
                <a:ahLst/>
                <a:cxnLst/>
                <a:rect l="l" t="t" r="r" b="b"/>
                <a:pathLst>
                  <a:path w="267" h="126" extrusionOk="0">
                    <a:moveTo>
                      <a:pt x="267" y="1"/>
                    </a:moveTo>
                    <a:cubicBezTo>
                      <a:pt x="178" y="36"/>
                      <a:pt x="89" y="72"/>
                      <a:pt x="1" y="125"/>
                    </a:cubicBezTo>
                    <a:cubicBezTo>
                      <a:pt x="107" y="90"/>
                      <a:pt x="178" y="36"/>
                      <a:pt x="267"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7"/>
              <p:cNvSpPr/>
              <p:nvPr/>
            </p:nvSpPr>
            <p:spPr>
              <a:xfrm>
                <a:off x="6772321" y="4116142"/>
                <a:ext cx="30927" cy="46769"/>
              </a:xfrm>
              <a:custGeom>
                <a:avLst/>
                <a:gdLst/>
                <a:ahLst/>
                <a:cxnLst/>
                <a:rect l="l" t="t" r="r" b="b"/>
                <a:pathLst>
                  <a:path w="5360" h="8109" extrusionOk="0">
                    <a:moveTo>
                      <a:pt x="1828" y="0"/>
                    </a:moveTo>
                    <a:lnTo>
                      <a:pt x="1" y="2946"/>
                    </a:lnTo>
                    <a:cubicBezTo>
                      <a:pt x="444" y="3762"/>
                      <a:pt x="1030" y="4738"/>
                      <a:pt x="1527" y="5785"/>
                    </a:cubicBezTo>
                    <a:cubicBezTo>
                      <a:pt x="2308" y="7328"/>
                      <a:pt x="3479" y="8091"/>
                      <a:pt x="5359" y="8109"/>
                    </a:cubicBezTo>
                    <a:cubicBezTo>
                      <a:pt x="4667" y="6689"/>
                      <a:pt x="3993" y="5625"/>
                      <a:pt x="3798" y="4205"/>
                    </a:cubicBezTo>
                    <a:cubicBezTo>
                      <a:pt x="3621" y="2768"/>
                      <a:pt x="2574" y="1491"/>
                      <a:pt x="1828"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75" name="Google Shape;2475;p47"/>
          <p:cNvGrpSpPr/>
          <p:nvPr/>
        </p:nvGrpSpPr>
        <p:grpSpPr>
          <a:xfrm>
            <a:off x="5262608" y="5947144"/>
            <a:ext cx="2161013" cy="1771786"/>
            <a:chOff x="6000100" y="3076250"/>
            <a:chExt cx="587871" cy="512373"/>
          </a:xfrm>
        </p:grpSpPr>
        <p:sp>
          <p:nvSpPr>
            <p:cNvPr id="2476" name="Google Shape;2476;p47"/>
            <p:cNvSpPr/>
            <p:nvPr/>
          </p:nvSpPr>
          <p:spPr>
            <a:xfrm>
              <a:off x="6000100" y="3076250"/>
              <a:ext cx="587871" cy="512373"/>
            </a:xfrm>
            <a:custGeom>
              <a:avLst/>
              <a:gdLst/>
              <a:ahLst/>
              <a:cxnLst/>
              <a:rect l="l" t="t" r="r" b="b"/>
              <a:pathLst>
                <a:path w="101884" h="88838" extrusionOk="0">
                  <a:moveTo>
                    <a:pt x="50272" y="0"/>
                  </a:moveTo>
                  <a:cubicBezTo>
                    <a:pt x="31897" y="0"/>
                    <a:pt x="14791" y="11087"/>
                    <a:pt x="8322" y="29000"/>
                  </a:cubicBezTo>
                  <a:cubicBezTo>
                    <a:pt x="1" y="51995"/>
                    <a:pt x="12332" y="77546"/>
                    <a:pt x="35878" y="86063"/>
                  </a:cubicBezTo>
                  <a:cubicBezTo>
                    <a:pt x="41078" y="87945"/>
                    <a:pt x="46391" y="88838"/>
                    <a:pt x="51602" y="88838"/>
                  </a:cubicBezTo>
                  <a:cubicBezTo>
                    <a:pt x="69970" y="88838"/>
                    <a:pt x="87079" y="77751"/>
                    <a:pt x="93562" y="59838"/>
                  </a:cubicBezTo>
                  <a:cubicBezTo>
                    <a:pt x="101883" y="36843"/>
                    <a:pt x="89534" y="11292"/>
                    <a:pt x="66006" y="2775"/>
                  </a:cubicBezTo>
                  <a:cubicBezTo>
                    <a:pt x="60802" y="893"/>
                    <a:pt x="55486" y="0"/>
                    <a:pt x="50272" y="0"/>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7" name="Google Shape;2477;p47"/>
            <p:cNvGrpSpPr/>
            <p:nvPr/>
          </p:nvGrpSpPr>
          <p:grpSpPr>
            <a:xfrm>
              <a:off x="6031360" y="3076713"/>
              <a:ext cx="539107" cy="480965"/>
              <a:chOff x="6031360" y="3076713"/>
              <a:chExt cx="539107" cy="480965"/>
            </a:xfrm>
          </p:grpSpPr>
          <p:sp>
            <p:nvSpPr>
              <p:cNvPr id="2478" name="Google Shape;2478;p47"/>
              <p:cNvSpPr/>
              <p:nvPr/>
            </p:nvSpPr>
            <p:spPr>
              <a:xfrm>
                <a:off x="6160232" y="3107767"/>
                <a:ext cx="410235" cy="449911"/>
              </a:xfrm>
              <a:custGeom>
                <a:avLst/>
                <a:gdLst/>
                <a:ahLst/>
                <a:cxnLst/>
                <a:rect l="l" t="t" r="r" b="b"/>
                <a:pathLst>
                  <a:path w="71098" h="78008" extrusionOk="0">
                    <a:moveTo>
                      <a:pt x="36108" y="3531"/>
                    </a:moveTo>
                    <a:lnTo>
                      <a:pt x="36835" y="4631"/>
                    </a:lnTo>
                    <a:cubicBezTo>
                      <a:pt x="36551" y="4826"/>
                      <a:pt x="36268" y="5039"/>
                      <a:pt x="35948" y="5217"/>
                    </a:cubicBezTo>
                    <a:cubicBezTo>
                      <a:pt x="35043" y="5749"/>
                      <a:pt x="34635" y="6459"/>
                      <a:pt x="35132" y="7488"/>
                    </a:cubicBezTo>
                    <a:cubicBezTo>
                      <a:pt x="35486" y="8208"/>
                      <a:pt x="35984" y="8561"/>
                      <a:pt x="36635" y="8561"/>
                    </a:cubicBezTo>
                    <a:cubicBezTo>
                      <a:pt x="36866" y="8561"/>
                      <a:pt x="37116" y="8517"/>
                      <a:pt x="37385" y="8428"/>
                    </a:cubicBezTo>
                    <a:cubicBezTo>
                      <a:pt x="37776" y="8304"/>
                      <a:pt x="38184" y="8198"/>
                      <a:pt x="38752" y="8056"/>
                    </a:cubicBezTo>
                    <a:lnTo>
                      <a:pt x="38752" y="8056"/>
                    </a:lnTo>
                    <a:cubicBezTo>
                      <a:pt x="38412" y="9075"/>
                      <a:pt x="37909" y="9331"/>
                      <a:pt x="37373" y="9331"/>
                    </a:cubicBezTo>
                    <a:cubicBezTo>
                      <a:pt x="36833" y="9331"/>
                      <a:pt x="36258" y="9072"/>
                      <a:pt x="35779" y="9072"/>
                    </a:cubicBezTo>
                    <a:cubicBezTo>
                      <a:pt x="35690" y="9072"/>
                      <a:pt x="35604" y="9081"/>
                      <a:pt x="35522" y="9102"/>
                    </a:cubicBezTo>
                    <a:lnTo>
                      <a:pt x="33162" y="11977"/>
                    </a:lnTo>
                    <a:lnTo>
                      <a:pt x="28585" y="11037"/>
                    </a:lnTo>
                    <a:lnTo>
                      <a:pt x="31832" y="10238"/>
                    </a:lnTo>
                    <a:cubicBezTo>
                      <a:pt x="32825" y="8162"/>
                      <a:pt x="33127" y="7062"/>
                      <a:pt x="32914" y="6228"/>
                    </a:cubicBezTo>
                    <a:lnTo>
                      <a:pt x="36108" y="3531"/>
                    </a:lnTo>
                    <a:close/>
                    <a:moveTo>
                      <a:pt x="38947" y="36232"/>
                    </a:moveTo>
                    <a:lnTo>
                      <a:pt x="38947" y="36232"/>
                    </a:lnTo>
                    <a:cubicBezTo>
                      <a:pt x="40402" y="36374"/>
                      <a:pt x="40561" y="37705"/>
                      <a:pt x="41253" y="38486"/>
                    </a:cubicBezTo>
                    <a:cubicBezTo>
                      <a:pt x="40278" y="40029"/>
                      <a:pt x="42194" y="41076"/>
                      <a:pt x="41963" y="42673"/>
                    </a:cubicBezTo>
                    <a:cubicBezTo>
                      <a:pt x="41786" y="43862"/>
                      <a:pt x="42833" y="45264"/>
                      <a:pt x="43241" y="46648"/>
                    </a:cubicBezTo>
                    <a:cubicBezTo>
                      <a:pt x="43560" y="47641"/>
                      <a:pt x="43507" y="48741"/>
                      <a:pt x="43046" y="49699"/>
                    </a:cubicBezTo>
                    <a:lnTo>
                      <a:pt x="40473" y="45760"/>
                    </a:lnTo>
                    <a:cubicBezTo>
                      <a:pt x="41449" y="42726"/>
                      <a:pt x="39160" y="39728"/>
                      <a:pt x="38947" y="36232"/>
                    </a:cubicBezTo>
                    <a:close/>
                    <a:moveTo>
                      <a:pt x="36430" y="1"/>
                    </a:moveTo>
                    <a:cubicBezTo>
                      <a:pt x="35873" y="1"/>
                      <a:pt x="35316" y="87"/>
                      <a:pt x="34759" y="284"/>
                    </a:cubicBezTo>
                    <a:cubicBezTo>
                      <a:pt x="33659" y="657"/>
                      <a:pt x="32346" y="870"/>
                      <a:pt x="31885" y="2005"/>
                    </a:cubicBezTo>
                    <a:cubicBezTo>
                      <a:pt x="31264" y="3567"/>
                      <a:pt x="29809" y="3549"/>
                      <a:pt x="28656" y="3992"/>
                    </a:cubicBezTo>
                    <a:cubicBezTo>
                      <a:pt x="26331" y="4826"/>
                      <a:pt x="26012" y="5465"/>
                      <a:pt x="27006" y="7683"/>
                    </a:cubicBezTo>
                    <a:lnTo>
                      <a:pt x="29791" y="7736"/>
                    </a:lnTo>
                    <a:lnTo>
                      <a:pt x="29046" y="10327"/>
                    </a:lnTo>
                    <a:lnTo>
                      <a:pt x="28425" y="7736"/>
                    </a:lnTo>
                    <a:lnTo>
                      <a:pt x="26633" y="11143"/>
                    </a:lnTo>
                    <a:cubicBezTo>
                      <a:pt x="25746" y="11374"/>
                      <a:pt x="24734" y="11391"/>
                      <a:pt x="24113" y="11870"/>
                    </a:cubicBezTo>
                    <a:cubicBezTo>
                      <a:pt x="22960" y="12775"/>
                      <a:pt x="21328" y="12509"/>
                      <a:pt x="20352" y="13680"/>
                    </a:cubicBezTo>
                    <a:lnTo>
                      <a:pt x="19695" y="12900"/>
                    </a:lnTo>
                    <a:lnTo>
                      <a:pt x="18808" y="14106"/>
                    </a:lnTo>
                    <a:cubicBezTo>
                      <a:pt x="18523" y="13971"/>
                      <a:pt x="18518" y="13452"/>
                      <a:pt x="18160" y="13452"/>
                    </a:cubicBezTo>
                    <a:cubicBezTo>
                      <a:pt x="18049" y="13452"/>
                      <a:pt x="17905" y="13501"/>
                      <a:pt x="17708" y="13627"/>
                    </a:cubicBezTo>
                    <a:lnTo>
                      <a:pt x="18560" y="17193"/>
                    </a:lnTo>
                    <a:cubicBezTo>
                      <a:pt x="17972" y="17718"/>
                      <a:pt x="17385" y="18062"/>
                      <a:pt x="16823" y="18062"/>
                    </a:cubicBezTo>
                    <a:cubicBezTo>
                      <a:pt x="16435" y="18062"/>
                      <a:pt x="16059" y="17897"/>
                      <a:pt x="15703" y="17513"/>
                    </a:cubicBezTo>
                    <a:cubicBezTo>
                      <a:pt x="14869" y="16626"/>
                      <a:pt x="13929" y="16750"/>
                      <a:pt x="13112" y="16643"/>
                    </a:cubicBezTo>
                    <a:lnTo>
                      <a:pt x="11196" y="21381"/>
                    </a:lnTo>
                    <a:cubicBezTo>
                      <a:pt x="11922" y="22616"/>
                      <a:pt x="12753" y="22986"/>
                      <a:pt x="13632" y="22986"/>
                    </a:cubicBezTo>
                    <a:cubicBezTo>
                      <a:pt x="14835" y="22986"/>
                      <a:pt x="16130" y="22292"/>
                      <a:pt x="17371" y="22179"/>
                    </a:cubicBezTo>
                    <a:lnTo>
                      <a:pt x="17868" y="20618"/>
                    </a:lnTo>
                    <a:cubicBezTo>
                      <a:pt x="19961" y="20600"/>
                      <a:pt x="19961" y="20600"/>
                      <a:pt x="21594" y="18879"/>
                    </a:cubicBezTo>
                    <a:lnTo>
                      <a:pt x="22587" y="19784"/>
                    </a:lnTo>
                    <a:lnTo>
                      <a:pt x="24646" y="19181"/>
                    </a:lnTo>
                    <a:lnTo>
                      <a:pt x="28762" y="24788"/>
                    </a:lnTo>
                    <a:lnTo>
                      <a:pt x="24930" y="23971"/>
                    </a:lnTo>
                    <a:lnTo>
                      <a:pt x="24930" y="23971"/>
                    </a:lnTo>
                    <a:lnTo>
                      <a:pt x="26544" y="25746"/>
                    </a:lnTo>
                    <a:cubicBezTo>
                      <a:pt x="28177" y="25604"/>
                      <a:pt x="29507" y="24930"/>
                      <a:pt x="30182" y="23209"/>
                    </a:cubicBezTo>
                    <a:cubicBezTo>
                      <a:pt x="29738" y="22747"/>
                      <a:pt x="29365" y="22321"/>
                      <a:pt x="28957" y="21949"/>
                    </a:cubicBezTo>
                    <a:cubicBezTo>
                      <a:pt x="28017" y="21150"/>
                      <a:pt x="27165" y="20352"/>
                      <a:pt x="27502" y="18400"/>
                    </a:cubicBezTo>
                    <a:lnTo>
                      <a:pt x="27502" y="18400"/>
                    </a:lnTo>
                    <a:cubicBezTo>
                      <a:pt x="28336" y="19678"/>
                      <a:pt x="28709" y="20902"/>
                      <a:pt x="29472" y="21239"/>
                    </a:cubicBezTo>
                    <a:cubicBezTo>
                      <a:pt x="30678" y="21771"/>
                      <a:pt x="30785" y="22641"/>
                      <a:pt x="30927" y="23617"/>
                    </a:cubicBezTo>
                    <a:cubicBezTo>
                      <a:pt x="31016" y="24255"/>
                      <a:pt x="30874" y="24965"/>
                      <a:pt x="31087" y="25551"/>
                    </a:cubicBezTo>
                    <a:cubicBezTo>
                      <a:pt x="31282" y="26083"/>
                      <a:pt x="31832" y="26473"/>
                      <a:pt x="32187" y="26952"/>
                    </a:cubicBezTo>
                    <a:cubicBezTo>
                      <a:pt x="32275" y="27077"/>
                      <a:pt x="32329" y="27236"/>
                      <a:pt x="32329" y="27396"/>
                    </a:cubicBezTo>
                    <a:lnTo>
                      <a:pt x="34369" y="26225"/>
                    </a:lnTo>
                    <a:cubicBezTo>
                      <a:pt x="33860" y="25322"/>
                      <a:pt x="33670" y="24632"/>
                      <a:pt x="34867" y="24632"/>
                    </a:cubicBezTo>
                    <a:cubicBezTo>
                      <a:pt x="34964" y="24632"/>
                      <a:pt x="35070" y="24636"/>
                      <a:pt x="35185" y="24646"/>
                    </a:cubicBezTo>
                    <a:cubicBezTo>
                      <a:pt x="35416" y="25462"/>
                      <a:pt x="35718" y="26189"/>
                      <a:pt x="35753" y="26917"/>
                    </a:cubicBezTo>
                    <a:cubicBezTo>
                      <a:pt x="35859" y="28390"/>
                      <a:pt x="37013" y="29011"/>
                      <a:pt x="38024" y="29224"/>
                    </a:cubicBezTo>
                    <a:cubicBezTo>
                      <a:pt x="38126" y="29247"/>
                      <a:pt x="38227" y="29254"/>
                      <a:pt x="38330" y="29254"/>
                    </a:cubicBezTo>
                    <a:cubicBezTo>
                      <a:pt x="38476" y="29254"/>
                      <a:pt x="38623" y="29240"/>
                      <a:pt x="38773" y="29240"/>
                    </a:cubicBezTo>
                    <a:cubicBezTo>
                      <a:pt x="39073" y="29240"/>
                      <a:pt x="39384" y="29296"/>
                      <a:pt x="39710" y="29632"/>
                    </a:cubicBezTo>
                    <a:cubicBezTo>
                      <a:pt x="39812" y="29734"/>
                      <a:pt x="39986" y="29769"/>
                      <a:pt x="40202" y="29769"/>
                    </a:cubicBezTo>
                    <a:cubicBezTo>
                      <a:pt x="40620" y="29769"/>
                      <a:pt x="41193" y="29637"/>
                      <a:pt x="41697" y="29614"/>
                    </a:cubicBezTo>
                    <a:lnTo>
                      <a:pt x="41697" y="29614"/>
                    </a:lnTo>
                    <a:cubicBezTo>
                      <a:pt x="41182" y="31175"/>
                      <a:pt x="41608" y="32825"/>
                      <a:pt x="39657" y="33517"/>
                    </a:cubicBezTo>
                    <a:cubicBezTo>
                      <a:pt x="37368" y="32683"/>
                      <a:pt x="34369" y="33198"/>
                      <a:pt x="32488" y="30608"/>
                    </a:cubicBezTo>
                    <a:cubicBezTo>
                      <a:pt x="32240" y="30253"/>
                      <a:pt x="31388" y="30306"/>
                      <a:pt x="30820" y="30217"/>
                    </a:cubicBezTo>
                    <a:cubicBezTo>
                      <a:pt x="30607" y="30217"/>
                      <a:pt x="30395" y="30270"/>
                      <a:pt x="30182" y="30324"/>
                    </a:cubicBezTo>
                    <a:lnTo>
                      <a:pt x="29507" y="32151"/>
                    </a:lnTo>
                    <a:cubicBezTo>
                      <a:pt x="27875" y="31246"/>
                      <a:pt x="26686" y="29969"/>
                      <a:pt x="25373" y="29259"/>
                    </a:cubicBezTo>
                    <a:cubicBezTo>
                      <a:pt x="23918" y="28496"/>
                      <a:pt x="23794" y="27431"/>
                      <a:pt x="23794" y="26456"/>
                    </a:cubicBezTo>
                    <a:cubicBezTo>
                      <a:pt x="23808" y="24745"/>
                      <a:pt x="23906" y="24354"/>
                      <a:pt x="23055" y="24354"/>
                    </a:cubicBezTo>
                    <a:cubicBezTo>
                      <a:pt x="22802" y="24354"/>
                      <a:pt x="22466" y="24388"/>
                      <a:pt x="22020" y="24433"/>
                    </a:cubicBezTo>
                    <a:cubicBezTo>
                      <a:pt x="21712" y="24458"/>
                      <a:pt x="21377" y="24558"/>
                      <a:pt x="21074" y="24558"/>
                    </a:cubicBezTo>
                    <a:cubicBezTo>
                      <a:pt x="20958" y="24558"/>
                      <a:pt x="20846" y="24543"/>
                      <a:pt x="20742" y="24504"/>
                    </a:cubicBezTo>
                    <a:cubicBezTo>
                      <a:pt x="20157" y="24291"/>
                      <a:pt x="19678" y="23670"/>
                      <a:pt x="19092" y="23546"/>
                    </a:cubicBezTo>
                    <a:cubicBezTo>
                      <a:pt x="19019" y="23530"/>
                      <a:pt x="18944" y="23524"/>
                      <a:pt x="18868" y="23524"/>
                    </a:cubicBezTo>
                    <a:cubicBezTo>
                      <a:pt x="18388" y="23524"/>
                      <a:pt x="17849" y="23788"/>
                      <a:pt x="17363" y="23788"/>
                    </a:cubicBezTo>
                    <a:cubicBezTo>
                      <a:pt x="17305" y="23788"/>
                      <a:pt x="17249" y="23784"/>
                      <a:pt x="17193" y="23776"/>
                    </a:cubicBezTo>
                    <a:cubicBezTo>
                      <a:pt x="17025" y="23751"/>
                      <a:pt x="16855" y="23741"/>
                      <a:pt x="16686" y="23741"/>
                    </a:cubicBezTo>
                    <a:cubicBezTo>
                      <a:pt x="15885" y="23741"/>
                      <a:pt x="15077" y="23971"/>
                      <a:pt x="14280" y="23971"/>
                    </a:cubicBezTo>
                    <a:cubicBezTo>
                      <a:pt x="13809" y="23971"/>
                      <a:pt x="13342" y="23890"/>
                      <a:pt x="12882" y="23634"/>
                    </a:cubicBezTo>
                    <a:cubicBezTo>
                      <a:pt x="12688" y="23891"/>
                      <a:pt x="12389" y="23939"/>
                      <a:pt x="12067" y="23939"/>
                    </a:cubicBezTo>
                    <a:cubicBezTo>
                      <a:pt x="11878" y="23939"/>
                      <a:pt x="11682" y="23923"/>
                      <a:pt x="11494" y="23923"/>
                    </a:cubicBezTo>
                    <a:cubicBezTo>
                      <a:pt x="11005" y="23923"/>
                      <a:pt x="10573" y="24032"/>
                      <a:pt x="10486" y="24823"/>
                    </a:cubicBezTo>
                    <a:cubicBezTo>
                      <a:pt x="8943" y="25125"/>
                      <a:pt x="8925" y="26935"/>
                      <a:pt x="7594" y="27644"/>
                    </a:cubicBezTo>
                    <a:cubicBezTo>
                      <a:pt x="6636" y="28159"/>
                      <a:pt x="5270" y="28461"/>
                      <a:pt x="4720" y="29365"/>
                    </a:cubicBezTo>
                    <a:cubicBezTo>
                      <a:pt x="3992" y="30554"/>
                      <a:pt x="2733" y="30874"/>
                      <a:pt x="1899" y="31779"/>
                    </a:cubicBezTo>
                    <a:cubicBezTo>
                      <a:pt x="1420" y="32311"/>
                      <a:pt x="1100" y="33021"/>
                      <a:pt x="692" y="33695"/>
                    </a:cubicBezTo>
                    <a:lnTo>
                      <a:pt x="2058" y="34529"/>
                    </a:lnTo>
                    <a:lnTo>
                      <a:pt x="0" y="40331"/>
                    </a:lnTo>
                    <a:cubicBezTo>
                      <a:pt x="568" y="41839"/>
                      <a:pt x="1828" y="42460"/>
                      <a:pt x="1579" y="43844"/>
                    </a:cubicBezTo>
                    <a:cubicBezTo>
                      <a:pt x="1526" y="44093"/>
                      <a:pt x="4542" y="47659"/>
                      <a:pt x="4720" y="47677"/>
                    </a:cubicBezTo>
                    <a:cubicBezTo>
                      <a:pt x="6407" y="47823"/>
                      <a:pt x="7973" y="48589"/>
                      <a:pt x="9698" y="48589"/>
                    </a:cubicBezTo>
                    <a:cubicBezTo>
                      <a:pt x="10059" y="48589"/>
                      <a:pt x="10428" y="48555"/>
                      <a:pt x="10806" y="48475"/>
                    </a:cubicBezTo>
                    <a:cubicBezTo>
                      <a:pt x="10987" y="48438"/>
                      <a:pt x="11194" y="48420"/>
                      <a:pt x="11413" y="48420"/>
                    </a:cubicBezTo>
                    <a:cubicBezTo>
                      <a:pt x="12352" y="48420"/>
                      <a:pt x="13516" y="48748"/>
                      <a:pt x="13875" y="49309"/>
                    </a:cubicBezTo>
                    <a:cubicBezTo>
                      <a:pt x="14692" y="50587"/>
                      <a:pt x="15916" y="50622"/>
                      <a:pt x="17140" y="51048"/>
                    </a:cubicBezTo>
                    <a:lnTo>
                      <a:pt x="16076" y="56140"/>
                    </a:lnTo>
                    <a:cubicBezTo>
                      <a:pt x="17477" y="57542"/>
                      <a:pt x="16874" y="59405"/>
                      <a:pt x="17513" y="60896"/>
                    </a:cubicBezTo>
                    <a:cubicBezTo>
                      <a:pt x="17939" y="61907"/>
                      <a:pt x="17566" y="62439"/>
                      <a:pt x="17105" y="63291"/>
                    </a:cubicBezTo>
                    <a:cubicBezTo>
                      <a:pt x="16484" y="64409"/>
                      <a:pt x="14922" y="65544"/>
                      <a:pt x="15526" y="66751"/>
                    </a:cubicBezTo>
                    <a:cubicBezTo>
                      <a:pt x="16359" y="68454"/>
                      <a:pt x="16218" y="70264"/>
                      <a:pt x="16218" y="71879"/>
                    </a:cubicBezTo>
                    <a:cubicBezTo>
                      <a:pt x="16218" y="73795"/>
                      <a:pt x="17726" y="75427"/>
                      <a:pt x="16697" y="77361"/>
                    </a:cubicBezTo>
                    <a:cubicBezTo>
                      <a:pt x="17566" y="77539"/>
                      <a:pt x="18134" y="77610"/>
                      <a:pt x="18684" y="77787"/>
                    </a:cubicBezTo>
                    <a:cubicBezTo>
                      <a:pt x="19160" y="77941"/>
                      <a:pt x="19615" y="78007"/>
                      <a:pt x="20054" y="78007"/>
                    </a:cubicBezTo>
                    <a:cubicBezTo>
                      <a:pt x="21942" y="78007"/>
                      <a:pt x="23543" y="76798"/>
                      <a:pt x="25284" y="76208"/>
                    </a:cubicBezTo>
                    <a:cubicBezTo>
                      <a:pt x="25497" y="74416"/>
                      <a:pt x="27183" y="74310"/>
                      <a:pt x="28336" y="73671"/>
                    </a:cubicBezTo>
                    <a:cubicBezTo>
                      <a:pt x="29472" y="73032"/>
                      <a:pt x="29064" y="71826"/>
                      <a:pt x="29436" y="71240"/>
                    </a:cubicBezTo>
                    <a:cubicBezTo>
                      <a:pt x="30359" y="70814"/>
                      <a:pt x="31051" y="70495"/>
                      <a:pt x="31761" y="70175"/>
                    </a:cubicBezTo>
                    <a:cubicBezTo>
                      <a:pt x="32701" y="69750"/>
                      <a:pt x="34032" y="69998"/>
                      <a:pt x="34351" y="68472"/>
                    </a:cubicBezTo>
                    <a:cubicBezTo>
                      <a:pt x="34564" y="67407"/>
                      <a:pt x="35593" y="66680"/>
                      <a:pt x="35682" y="65456"/>
                    </a:cubicBezTo>
                    <a:cubicBezTo>
                      <a:pt x="35789" y="64196"/>
                      <a:pt x="36179" y="62972"/>
                      <a:pt x="36427" y="61783"/>
                    </a:cubicBezTo>
                    <a:cubicBezTo>
                      <a:pt x="38255" y="60576"/>
                      <a:pt x="39869" y="58979"/>
                      <a:pt x="41786" y="58376"/>
                    </a:cubicBezTo>
                    <a:cubicBezTo>
                      <a:pt x="44997" y="57365"/>
                      <a:pt x="46843" y="55306"/>
                      <a:pt x="48156" y="52432"/>
                    </a:cubicBezTo>
                    <a:cubicBezTo>
                      <a:pt x="47847" y="52304"/>
                      <a:pt x="47534" y="52259"/>
                      <a:pt x="47221" y="52259"/>
                    </a:cubicBezTo>
                    <a:cubicBezTo>
                      <a:pt x="46487" y="52259"/>
                      <a:pt x="45750" y="52505"/>
                      <a:pt x="45050" y="52505"/>
                    </a:cubicBezTo>
                    <a:cubicBezTo>
                      <a:pt x="44519" y="52505"/>
                      <a:pt x="44011" y="52363"/>
                      <a:pt x="43542" y="51864"/>
                    </a:cubicBezTo>
                    <a:cubicBezTo>
                      <a:pt x="44838" y="50108"/>
                      <a:pt x="44909" y="50037"/>
                      <a:pt x="46293" y="49859"/>
                    </a:cubicBezTo>
                    <a:cubicBezTo>
                      <a:pt x="49646" y="49451"/>
                      <a:pt x="52822" y="48599"/>
                      <a:pt x="55395" y="46222"/>
                    </a:cubicBezTo>
                    <a:cubicBezTo>
                      <a:pt x="55484" y="45760"/>
                      <a:pt x="55697" y="45281"/>
                      <a:pt x="55643" y="44838"/>
                    </a:cubicBezTo>
                    <a:cubicBezTo>
                      <a:pt x="55519" y="44022"/>
                      <a:pt x="55359" y="43205"/>
                      <a:pt x="55164" y="42389"/>
                    </a:cubicBezTo>
                    <a:lnTo>
                      <a:pt x="54224" y="42886"/>
                    </a:lnTo>
                    <a:lnTo>
                      <a:pt x="53887" y="41254"/>
                    </a:lnTo>
                    <a:lnTo>
                      <a:pt x="53017" y="42655"/>
                    </a:lnTo>
                    <a:cubicBezTo>
                      <a:pt x="51775" y="40810"/>
                      <a:pt x="49327" y="39763"/>
                      <a:pt x="49735" y="36906"/>
                    </a:cubicBezTo>
                    <a:lnTo>
                      <a:pt x="49735" y="36906"/>
                    </a:lnTo>
                    <a:cubicBezTo>
                      <a:pt x="51738" y="37643"/>
                      <a:pt x="51709" y="40841"/>
                      <a:pt x="54224" y="40841"/>
                    </a:cubicBezTo>
                    <a:cubicBezTo>
                      <a:pt x="54315" y="40841"/>
                      <a:pt x="54410" y="40836"/>
                      <a:pt x="54508" y="40828"/>
                    </a:cubicBezTo>
                    <a:cubicBezTo>
                      <a:pt x="55927" y="42620"/>
                      <a:pt x="57968" y="43134"/>
                      <a:pt x="59831" y="43365"/>
                    </a:cubicBezTo>
                    <a:lnTo>
                      <a:pt x="61091" y="47286"/>
                    </a:lnTo>
                    <a:lnTo>
                      <a:pt x="62244" y="46683"/>
                    </a:lnTo>
                    <a:lnTo>
                      <a:pt x="61215" y="57010"/>
                    </a:lnTo>
                    <a:cubicBezTo>
                      <a:pt x="61641" y="57382"/>
                      <a:pt x="62102" y="57613"/>
                      <a:pt x="62208" y="57950"/>
                    </a:cubicBezTo>
                    <a:cubicBezTo>
                      <a:pt x="62350" y="58411"/>
                      <a:pt x="62226" y="58944"/>
                      <a:pt x="62226" y="59547"/>
                    </a:cubicBezTo>
                    <a:cubicBezTo>
                      <a:pt x="64054" y="58323"/>
                      <a:pt x="61783" y="56531"/>
                      <a:pt x="63397" y="55164"/>
                    </a:cubicBezTo>
                    <a:cubicBezTo>
                      <a:pt x="64338" y="54348"/>
                      <a:pt x="63894" y="52503"/>
                      <a:pt x="65420" y="51421"/>
                    </a:cubicBezTo>
                    <a:cubicBezTo>
                      <a:pt x="66236" y="50835"/>
                      <a:pt x="66627" y="49575"/>
                      <a:pt x="67407" y="48670"/>
                    </a:cubicBezTo>
                    <a:cubicBezTo>
                      <a:pt x="71098" y="31370"/>
                      <a:pt x="63805" y="13556"/>
                      <a:pt x="49451" y="3265"/>
                    </a:cubicBezTo>
                    <a:lnTo>
                      <a:pt x="47836" y="4223"/>
                    </a:lnTo>
                    <a:lnTo>
                      <a:pt x="47286" y="3425"/>
                    </a:lnTo>
                    <a:lnTo>
                      <a:pt x="45068" y="5465"/>
                    </a:lnTo>
                    <a:lnTo>
                      <a:pt x="44802" y="2963"/>
                    </a:lnTo>
                    <a:cubicBezTo>
                      <a:pt x="44483" y="4383"/>
                      <a:pt x="44412" y="5554"/>
                      <a:pt x="43383" y="6193"/>
                    </a:cubicBezTo>
                    <a:lnTo>
                      <a:pt x="41094" y="4844"/>
                    </a:lnTo>
                    <a:lnTo>
                      <a:pt x="41253" y="4702"/>
                    </a:lnTo>
                    <a:lnTo>
                      <a:pt x="43436" y="4525"/>
                    </a:lnTo>
                    <a:cubicBezTo>
                      <a:pt x="43312" y="3975"/>
                      <a:pt x="43329" y="3673"/>
                      <a:pt x="43205" y="3567"/>
                    </a:cubicBezTo>
                    <a:cubicBezTo>
                      <a:pt x="41857" y="2502"/>
                      <a:pt x="40153" y="1934"/>
                      <a:pt x="38929" y="657"/>
                    </a:cubicBezTo>
                    <a:cubicBezTo>
                      <a:pt x="38787" y="497"/>
                      <a:pt x="38592" y="390"/>
                      <a:pt x="38379" y="319"/>
                    </a:cubicBezTo>
                    <a:cubicBezTo>
                      <a:pt x="37729" y="119"/>
                      <a:pt x="37080" y="1"/>
                      <a:pt x="3643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7"/>
              <p:cNvSpPr/>
              <p:nvPr/>
            </p:nvSpPr>
            <p:spPr>
              <a:xfrm>
                <a:off x="6031360" y="3319580"/>
                <a:ext cx="62149" cy="151155"/>
              </a:xfrm>
              <a:custGeom>
                <a:avLst/>
                <a:gdLst/>
                <a:ahLst/>
                <a:cxnLst/>
                <a:rect l="l" t="t" r="r" b="b"/>
                <a:pathLst>
                  <a:path w="10771" h="26208" extrusionOk="0">
                    <a:moveTo>
                      <a:pt x="266" y="1"/>
                    </a:moveTo>
                    <a:lnTo>
                      <a:pt x="266" y="1"/>
                    </a:lnTo>
                    <a:cubicBezTo>
                      <a:pt x="0" y="9316"/>
                      <a:pt x="2679" y="18489"/>
                      <a:pt x="7914" y="26208"/>
                    </a:cubicBezTo>
                    <a:lnTo>
                      <a:pt x="9014" y="25995"/>
                    </a:lnTo>
                    <a:cubicBezTo>
                      <a:pt x="9954" y="24078"/>
                      <a:pt x="9617" y="22073"/>
                      <a:pt x="9475" y="20068"/>
                    </a:cubicBezTo>
                    <a:cubicBezTo>
                      <a:pt x="9422" y="19412"/>
                      <a:pt x="9120" y="18347"/>
                      <a:pt x="9386" y="18188"/>
                    </a:cubicBezTo>
                    <a:cubicBezTo>
                      <a:pt x="10753" y="17336"/>
                      <a:pt x="10274" y="15881"/>
                      <a:pt x="10770" y="14834"/>
                    </a:cubicBezTo>
                    <a:cubicBezTo>
                      <a:pt x="9777" y="13415"/>
                      <a:pt x="8890" y="12137"/>
                      <a:pt x="7328" y="11161"/>
                    </a:cubicBezTo>
                    <a:cubicBezTo>
                      <a:pt x="5270" y="9901"/>
                      <a:pt x="3194" y="8216"/>
                      <a:pt x="3247" y="5235"/>
                    </a:cubicBezTo>
                    <a:cubicBezTo>
                      <a:pt x="3265" y="4649"/>
                      <a:pt x="2999" y="3709"/>
                      <a:pt x="2591" y="3514"/>
                    </a:cubicBezTo>
                    <a:cubicBezTo>
                      <a:pt x="1295" y="2893"/>
                      <a:pt x="479" y="1562"/>
                      <a:pt x="408" y="604"/>
                    </a:cubicBezTo>
                    <a:cubicBezTo>
                      <a:pt x="373" y="391"/>
                      <a:pt x="337" y="196"/>
                      <a:pt x="26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7"/>
              <p:cNvSpPr/>
              <p:nvPr/>
            </p:nvSpPr>
            <p:spPr>
              <a:xfrm>
                <a:off x="6189159" y="3076713"/>
                <a:ext cx="117131" cy="35868"/>
              </a:xfrm>
              <a:custGeom>
                <a:avLst/>
                <a:gdLst/>
                <a:ahLst/>
                <a:cxnLst/>
                <a:rect l="l" t="t" r="r" b="b"/>
                <a:pathLst>
                  <a:path w="20300" h="6219" extrusionOk="0">
                    <a:moveTo>
                      <a:pt x="17629" y="0"/>
                    </a:moveTo>
                    <a:cubicBezTo>
                      <a:pt x="12187" y="0"/>
                      <a:pt x="6775" y="976"/>
                      <a:pt x="1651" y="2882"/>
                    </a:cubicBezTo>
                    <a:cubicBezTo>
                      <a:pt x="1207" y="3344"/>
                      <a:pt x="764" y="3823"/>
                      <a:pt x="302" y="4266"/>
                    </a:cubicBezTo>
                    <a:cubicBezTo>
                      <a:pt x="1" y="4568"/>
                      <a:pt x="231" y="5402"/>
                      <a:pt x="214" y="6218"/>
                    </a:cubicBezTo>
                    <a:cubicBezTo>
                      <a:pt x="1402" y="5473"/>
                      <a:pt x="2201" y="4834"/>
                      <a:pt x="3141" y="4408"/>
                    </a:cubicBezTo>
                    <a:cubicBezTo>
                      <a:pt x="5525" y="3347"/>
                      <a:pt x="8003" y="2632"/>
                      <a:pt x="10607" y="2632"/>
                    </a:cubicBezTo>
                    <a:cubicBezTo>
                      <a:pt x="11182" y="2632"/>
                      <a:pt x="11763" y="2666"/>
                      <a:pt x="12350" y="2740"/>
                    </a:cubicBezTo>
                    <a:cubicBezTo>
                      <a:pt x="12586" y="2362"/>
                      <a:pt x="12876" y="2257"/>
                      <a:pt x="13186" y="2257"/>
                    </a:cubicBezTo>
                    <a:cubicBezTo>
                      <a:pt x="13571" y="2257"/>
                      <a:pt x="13986" y="2419"/>
                      <a:pt x="14364" y="2419"/>
                    </a:cubicBezTo>
                    <a:cubicBezTo>
                      <a:pt x="14550" y="2419"/>
                      <a:pt x="14727" y="2379"/>
                      <a:pt x="14887" y="2261"/>
                    </a:cubicBezTo>
                    <a:cubicBezTo>
                      <a:pt x="16502" y="1072"/>
                      <a:pt x="18472" y="718"/>
                      <a:pt x="20299" y="79"/>
                    </a:cubicBezTo>
                    <a:cubicBezTo>
                      <a:pt x="19409" y="26"/>
                      <a:pt x="18519" y="0"/>
                      <a:pt x="17629"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7"/>
              <p:cNvSpPr/>
              <p:nvPr/>
            </p:nvSpPr>
            <p:spPr>
              <a:xfrm>
                <a:off x="6350006" y="3503923"/>
                <a:ext cx="45156" cy="42581"/>
              </a:xfrm>
              <a:custGeom>
                <a:avLst/>
                <a:gdLst/>
                <a:ahLst/>
                <a:cxnLst/>
                <a:rect l="l" t="t" r="r" b="b"/>
                <a:pathLst>
                  <a:path w="7826" h="7383" extrusionOk="0">
                    <a:moveTo>
                      <a:pt x="7648" y="1"/>
                    </a:moveTo>
                    <a:lnTo>
                      <a:pt x="7648" y="1"/>
                    </a:lnTo>
                    <a:cubicBezTo>
                      <a:pt x="6488" y="417"/>
                      <a:pt x="5728" y="1543"/>
                      <a:pt x="4541" y="1543"/>
                    </a:cubicBezTo>
                    <a:cubicBezTo>
                      <a:pt x="4311" y="1543"/>
                      <a:pt x="4065" y="1501"/>
                      <a:pt x="3797" y="1403"/>
                    </a:cubicBezTo>
                    <a:cubicBezTo>
                      <a:pt x="3766" y="1397"/>
                      <a:pt x="3735" y="1395"/>
                      <a:pt x="3704" y="1395"/>
                    </a:cubicBezTo>
                    <a:cubicBezTo>
                      <a:pt x="3523" y="1395"/>
                      <a:pt x="3348" y="1482"/>
                      <a:pt x="3212" y="1633"/>
                    </a:cubicBezTo>
                    <a:cubicBezTo>
                      <a:pt x="2520" y="3567"/>
                      <a:pt x="142" y="4490"/>
                      <a:pt x="0" y="7045"/>
                    </a:cubicBezTo>
                    <a:lnTo>
                      <a:pt x="1633" y="7382"/>
                    </a:lnTo>
                    <a:cubicBezTo>
                      <a:pt x="2662" y="6353"/>
                      <a:pt x="3655" y="5306"/>
                      <a:pt x="4844" y="4419"/>
                    </a:cubicBezTo>
                    <a:cubicBezTo>
                      <a:pt x="6211" y="3390"/>
                      <a:pt x="7825" y="2219"/>
                      <a:pt x="764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7"/>
              <p:cNvSpPr/>
              <p:nvPr/>
            </p:nvSpPr>
            <p:spPr>
              <a:xfrm>
                <a:off x="6262180" y="3141947"/>
                <a:ext cx="28469" cy="38688"/>
              </a:xfrm>
              <a:custGeom>
                <a:avLst/>
                <a:gdLst/>
                <a:ahLst/>
                <a:cxnLst/>
                <a:rect l="l" t="t" r="r" b="b"/>
                <a:pathLst>
                  <a:path w="4934" h="6708" extrusionOk="0">
                    <a:moveTo>
                      <a:pt x="2094" y="0"/>
                    </a:moveTo>
                    <a:lnTo>
                      <a:pt x="2094" y="0"/>
                    </a:lnTo>
                    <a:cubicBezTo>
                      <a:pt x="0" y="1420"/>
                      <a:pt x="3052" y="2467"/>
                      <a:pt x="1988" y="4454"/>
                    </a:cubicBezTo>
                    <a:lnTo>
                      <a:pt x="817" y="4756"/>
                    </a:lnTo>
                    <a:cubicBezTo>
                      <a:pt x="1243" y="6707"/>
                      <a:pt x="2822" y="6228"/>
                      <a:pt x="3851" y="6619"/>
                    </a:cubicBezTo>
                    <a:lnTo>
                      <a:pt x="4933" y="5430"/>
                    </a:lnTo>
                    <a:cubicBezTo>
                      <a:pt x="4685" y="3993"/>
                      <a:pt x="2768" y="2875"/>
                      <a:pt x="4206" y="1207"/>
                    </a:cubicBezTo>
                    <a:cubicBezTo>
                      <a:pt x="3883" y="979"/>
                      <a:pt x="3846" y="221"/>
                      <a:pt x="3400" y="221"/>
                    </a:cubicBezTo>
                    <a:cubicBezTo>
                      <a:pt x="3257" y="221"/>
                      <a:pt x="3072" y="299"/>
                      <a:pt x="2822" y="497"/>
                    </a:cubicBezTo>
                    <a:cubicBezTo>
                      <a:pt x="2815" y="502"/>
                      <a:pt x="2807" y="505"/>
                      <a:pt x="2796" y="505"/>
                    </a:cubicBezTo>
                    <a:cubicBezTo>
                      <a:pt x="2667" y="505"/>
                      <a:pt x="2259" y="115"/>
                      <a:pt x="209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7"/>
              <p:cNvSpPr/>
              <p:nvPr/>
            </p:nvSpPr>
            <p:spPr>
              <a:xfrm>
                <a:off x="6251907" y="3101042"/>
                <a:ext cx="26011" cy="13686"/>
              </a:xfrm>
              <a:custGeom>
                <a:avLst/>
                <a:gdLst/>
                <a:ahLst/>
                <a:cxnLst/>
                <a:rect l="l" t="t" r="r" b="b"/>
                <a:pathLst>
                  <a:path w="4508" h="2373" extrusionOk="0">
                    <a:moveTo>
                      <a:pt x="1606" y="0"/>
                    </a:moveTo>
                    <a:cubicBezTo>
                      <a:pt x="1091" y="0"/>
                      <a:pt x="558" y="171"/>
                      <a:pt x="0" y="723"/>
                    </a:cubicBezTo>
                    <a:cubicBezTo>
                      <a:pt x="430" y="1555"/>
                      <a:pt x="972" y="2195"/>
                      <a:pt x="1679" y="2195"/>
                    </a:cubicBezTo>
                    <a:cubicBezTo>
                      <a:pt x="1906" y="2195"/>
                      <a:pt x="2151" y="2129"/>
                      <a:pt x="2414" y="1982"/>
                    </a:cubicBezTo>
                    <a:cubicBezTo>
                      <a:pt x="2981" y="1663"/>
                      <a:pt x="4507" y="2373"/>
                      <a:pt x="4064" y="456"/>
                    </a:cubicBezTo>
                    <a:lnTo>
                      <a:pt x="4064" y="456"/>
                    </a:lnTo>
                    <a:cubicBezTo>
                      <a:pt x="4046" y="457"/>
                      <a:pt x="4028" y="457"/>
                      <a:pt x="4010" y="457"/>
                    </a:cubicBezTo>
                    <a:cubicBezTo>
                      <a:pt x="3239" y="457"/>
                      <a:pt x="2447" y="0"/>
                      <a:pt x="1606"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7"/>
              <p:cNvSpPr/>
              <p:nvPr/>
            </p:nvSpPr>
            <p:spPr>
              <a:xfrm>
                <a:off x="6250613" y="3155645"/>
                <a:ext cx="21609" cy="17008"/>
              </a:xfrm>
              <a:custGeom>
                <a:avLst/>
                <a:gdLst/>
                <a:ahLst/>
                <a:cxnLst/>
                <a:rect l="l" t="t" r="r" b="b"/>
                <a:pathLst>
                  <a:path w="3745" h="2949" extrusionOk="0">
                    <a:moveTo>
                      <a:pt x="1345" y="1"/>
                    </a:moveTo>
                    <a:cubicBezTo>
                      <a:pt x="985" y="1"/>
                      <a:pt x="770" y="142"/>
                      <a:pt x="568" y="429"/>
                    </a:cubicBezTo>
                    <a:cubicBezTo>
                      <a:pt x="213" y="943"/>
                      <a:pt x="249" y="1706"/>
                      <a:pt x="0" y="2948"/>
                    </a:cubicBezTo>
                    <a:lnTo>
                      <a:pt x="3744" y="695"/>
                    </a:lnTo>
                    <a:cubicBezTo>
                      <a:pt x="2515" y="235"/>
                      <a:pt x="1810" y="1"/>
                      <a:pt x="134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85" name="Google Shape;2485;p47"/>
          <p:cNvSpPr txBox="1">
            <a:spLocks noGrp="1"/>
          </p:cNvSpPr>
          <p:nvPr>
            <p:ph type="subTitle" idx="1"/>
          </p:nvPr>
        </p:nvSpPr>
        <p:spPr>
          <a:xfrm>
            <a:off x="456119" y="2307375"/>
            <a:ext cx="9146100" cy="12699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endParaRPr/>
          </a:p>
        </p:txBody>
      </p:sp>
      <p:sp>
        <p:nvSpPr>
          <p:cNvPr id="2486" name="Google Shape;2486;p47"/>
          <p:cNvSpPr txBox="1">
            <a:spLocks noGrp="1"/>
          </p:cNvSpPr>
          <p:nvPr>
            <p:ph type="subTitle" idx="3"/>
          </p:nvPr>
        </p:nvSpPr>
        <p:spPr>
          <a:xfrm>
            <a:off x="456156" y="1216875"/>
            <a:ext cx="9146100" cy="967200"/>
          </a:xfrm>
          <a:prstGeom prst="rect">
            <a:avLst/>
          </a:prstGeom>
        </p:spPr>
        <p:txBody>
          <a:bodyPr spcFirstLastPara="1" wrap="square" lIns="113100" tIns="113100" rIns="113100" bIns="113100" anchor="t" anchorCtr="0">
            <a:spAutoFit/>
          </a:bodyPr>
          <a:lstStyle/>
          <a:p>
            <a:pPr marL="0" lvl="0" indent="0" algn="l" rtl="0">
              <a:spcBef>
                <a:spcPts val="0"/>
              </a:spcBef>
              <a:spcAft>
                <a:spcPts val="0"/>
              </a:spcAft>
              <a:buNone/>
            </a:pPr>
            <a:r>
              <a:rPr lang="en"/>
              <a:t>While observing Cloud in a Jar what did you see? Notice? Wonder? </a:t>
            </a:r>
            <a:r>
              <a:rPr lang="en" sz="2000" i="1"/>
              <a:t>(Explain in words or draw a picture)</a:t>
            </a:r>
            <a:endParaRPr sz="2000" i="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90"/>
        <p:cNvGrpSpPr/>
        <p:nvPr/>
      </p:nvGrpSpPr>
      <p:grpSpPr>
        <a:xfrm>
          <a:off x="0" y="0"/>
          <a:ext cx="0" cy="0"/>
          <a:chOff x="0" y="0"/>
          <a:chExt cx="0" cy="0"/>
        </a:xfrm>
      </p:grpSpPr>
      <p:sp>
        <p:nvSpPr>
          <p:cNvPr id="2491" name="Google Shape;2491;p48"/>
          <p:cNvSpPr txBox="1">
            <a:spLocks noGrp="1"/>
          </p:cNvSpPr>
          <p:nvPr>
            <p:ph type="title"/>
          </p:nvPr>
        </p:nvSpPr>
        <p:spPr>
          <a:xfrm>
            <a:off x="1067150" y="0"/>
            <a:ext cx="8474400" cy="8655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a:t>Observation and Reflection Journal </a:t>
            </a:r>
            <a:endParaRPr/>
          </a:p>
          <a:p>
            <a:pPr marL="0" lvl="0" indent="0" algn="ctr" rtl="0">
              <a:spcBef>
                <a:spcPts val="0"/>
              </a:spcBef>
              <a:spcAft>
                <a:spcPts val="0"/>
              </a:spcAft>
              <a:buNone/>
            </a:pPr>
            <a:r>
              <a:rPr lang="en"/>
              <a:t>Making It Rain</a:t>
            </a:r>
            <a:endParaRPr/>
          </a:p>
        </p:txBody>
      </p:sp>
      <p:sp>
        <p:nvSpPr>
          <p:cNvPr id="2492" name="Google Shape;2492;p48"/>
          <p:cNvSpPr txBox="1">
            <a:spLocks noGrp="1"/>
          </p:cNvSpPr>
          <p:nvPr>
            <p:ph type="subTitle" idx="1"/>
          </p:nvPr>
        </p:nvSpPr>
        <p:spPr>
          <a:xfrm>
            <a:off x="456144" y="4210575"/>
            <a:ext cx="9146100" cy="12699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endParaRPr/>
          </a:p>
        </p:txBody>
      </p:sp>
      <p:sp>
        <p:nvSpPr>
          <p:cNvPr id="2493" name="Google Shape;2493;p48"/>
          <p:cNvSpPr txBox="1">
            <a:spLocks noGrp="1"/>
          </p:cNvSpPr>
          <p:nvPr>
            <p:ph type="subTitle" idx="3"/>
          </p:nvPr>
        </p:nvSpPr>
        <p:spPr>
          <a:xfrm>
            <a:off x="456156" y="3568963"/>
            <a:ext cx="9146100" cy="659400"/>
          </a:xfrm>
          <a:prstGeom prst="rect">
            <a:avLst/>
          </a:prstGeom>
        </p:spPr>
        <p:txBody>
          <a:bodyPr spcFirstLastPara="1" wrap="square" lIns="113100" tIns="113100" rIns="113100" bIns="113100" anchor="t" anchorCtr="0">
            <a:spAutoFit/>
          </a:bodyPr>
          <a:lstStyle/>
          <a:p>
            <a:pPr marL="0" lvl="0" indent="0" algn="l" rtl="0">
              <a:spcBef>
                <a:spcPts val="0"/>
              </a:spcBef>
              <a:spcAft>
                <a:spcPts val="0"/>
              </a:spcAft>
              <a:buNone/>
            </a:pPr>
            <a:r>
              <a:rPr lang="en" dirty="0"/>
              <a:t>What do you think happened to the water?</a:t>
            </a:r>
            <a:endParaRPr dirty="0"/>
          </a:p>
        </p:txBody>
      </p:sp>
      <p:grpSp>
        <p:nvGrpSpPr>
          <p:cNvPr id="2494" name="Google Shape;2494;p48"/>
          <p:cNvGrpSpPr/>
          <p:nvPr/>
        </p:nvGrpSpPr>
        <p:grpSpPr>
          <a:xfrm>
            <a:off x="2692387" y="5949037"/>
            <a:ext cx="2049997" cy="1768017"/>
            <a:chOff x="6015419" y="3716859"/>
            <a:chExt cx="557671" cy="511283"/>
          </a:xfrm>
        </p:grpSpPr>
        <p:sp>
          <p:nvSpPr>
            <p:cNvPr id="2495" name="Google Shape;2495;p48"/>
            <p:cNvSpPr/>
            <p:nvPr/>
          </p:nvSpPr>
          <p:spPr>
            <a:xfrm>
              <a:off x="6015419" y="3716859"/>
              <a:ext cx="557671" cy="511283"/>
            </a:xfrm>
            <a:custGeom>
              <a:avLst/>
              <a:gdLst/>
              <a:ahLst/>
              <a:cxnLst/>
              <a:rect l="l" t="t" r="r" b="b"/>
              <a:pathLst>
                <a:path w="96650" h="88649" extrusionOk="0">
                  <a:moveTo>
                    <a:pt x="48692" y="0"/>
                  </a:moveTo>
                  <a:cubicBezTo>
                    <a:pt x="46526" y="0"/>
                    <a:pt x="44332" y="152"/>
                    <a:pt x="42124" y="465"/>
                  </a:cubicBezTo>
                  <a:cubicBezTo>
                    <a:pt x="17336" y="3960"/>
                    <a:pt x="1" y="26441"/>
                    <a:pt x="3443" y="50679"/>
                  </a:cubicBezTo>
                  <a:cubicBezTo>
                    <a:pt x="6564" y="72751"/>
                    <a:pt x="25836" y="88649"/>
                    <a:pt x="48004" y="88649"/>
                  </a:cubicBezTo>
                  <a:cubicBezTo>
                    <a:pt x="50160" y="88649"/>
                    <a:pt x="52345" y="88498"/>
                    <a:pt x="54544" y="88188"/>
                  </a:cubicBezTo>
                  <a:cubicBezTo>
                    <a:pt x="79332" y="84675"/>
                    <a:pt x="96649" y="62194"/>
                    <a:pt x="93225" y="37975"/>
                  </a:cubicBezTo>
                  <a:cubicBezTo>
                    <a:pt x="90105" y="15895"/>
                    <a:pt x="70848" y="0"/>
                    <a:pt x="48692" y="0"/>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6" name="Google Shape;2496;p48"/>
            <p:cNvGrpSpPr/>
            <p:nvPr/>
          </p:nvGrpSpPr>
          <p:grpSpPr>
            <a:xfrm>
              <a:off x="6036094" y="3716980"/>
              <a:ext cx="529860" cy="510468"/>
              <a:chOff x="6036094" y="3716980"/>
              <a:chExt cx="529860" cy="510468"/>
            </a:xfrm>
          </p:grpSpPr>
          <p:sp>
            <p:nvSpPr>
              <p:cNvPr id="2497" name="Google Shape;2497;p48"/>
              <p:cNvSpPr/>
              <p:nvPr/>
            </p:nvSpPr>
            <p:spPr>
              <a:xfrm>
                <a:off x="6220140" y="3716980"/>
                <a:ext cx="80065" cy="64273"/>
              </a:xfrm>
              <a:custGeom>
                <a:avLst/>
                <a:gdLst/>
                <a:ahLst/>
                <a:cxnLst/>
                <a:rect l="l" t="t" r="r" b="b"/>
                <a:pathLst>
                  <a:path w="13876" h="11144" extrusionOk="0">
                    <a:moveTo>
                      <a:pt x="11055" y="0"/>
                    </a:moveTo>
                    <a:cubicBezTo>
                      <a:pt x="9600" y="71"/>
                      <a:pt x="8127" y="213"/>
                      <a:pt x="6654" y="426"/>
                    </a:cubicBezTo>
                    <a:cubicBezTo>
                      <a:pt x="4401" y="746"/>
                      <a:pt x="2165" y="1225"/>
                      <a:pt x="1" y="1863"/>
                    </a:cubicBezTo>
                    <a:lnTo>
                      <a:pt x="54" y="2307"/>
                    </a:lnTo>
                    <a:lnTo>
                      <a:pt x="2165" y="2396"/>
                    </a:lnTo>
                    <a:lnTo>
                      <a:pt x="1739" y="4117"/>
                    </a:lnTo>
                    <a:lnTo>
                      <a:pt x="3194" y="4401"/>
                    </a:lnTo>
                    <a:lnTo>
                      <a:pt x="1828" y="5146"/>
                    </a:lnTo>
                    <a:cubicBezTo>
                      <a:pt x="2893" y="6015"/>
                      <a:pt x="1207" y="7417"/>
                      <a:pt x="2538" y="8393"/>
                    </a:cubicBezTo>
                    <a:cubicBezTo>
                      <a:pt x="3088" y="8783"/>
                      <a:pt x="3088" y="9937"/>
                      <a:pt x="3301" y="10611"/>
                    </a:cubicBezTo>
                    <a:lnTo>
                      <a:pt x="6335" y="11143"/>
                    </a:lnTo>
                    <a:cubicBezTo>
                      <a:pt x="6583" y="10611"/>
                      <a:pt x="6832" y="10061"/>
                      <a:pt x="7098" y="9493"/>
                    </a:cubicBezTo>
                    <a:cubicBezTo>
                      <a:pt x="7670" y="8245"/>
                      <a:pt x="7649" y="6456"/>
                      <a:pt x="9632" y="6456"/>
                    </a:cubicBezTo>
                    <a:cubicBezTo>
                      <a:pt x="9679" y="6456"/>
                      <a:pt x="9728" y="6457"/>
                      <a:pt x="9777" y="6459"/>
                    </a:cubicBezTo>
                    <a:cubicBezTo>
                      <a:pt x="10380" y="5217"/>
                      <a:pt x="11410" y="4791"/>
                      <a:pt x="12723" y="4685"/>
                    </a:cubicBezTo>
                    <a:cubicBezTo>
                      <a:pt x="13113" y="4649"/>
                      <a:pt x="13450" y="3939"/>
                      <a:pt x="13876" y="3443"/>
                    </a:cubicBezTo>
                    <a:cubicBezTo>
                      <a:pt x="13166" y="2378"/>
                      <a:pt x="12687" y="1012"/>
                      <a:pt x="11729" y="391"/>
                    </a:cubicBezTo>
                    <a:cubicBezTo>
                      <a:pt x="11516" y="249"/>
                      <a:pt x="11285" y="125"/>
                      <a:pt x="1105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48"/>
              <p:cNvSpPr/>
              <p:nvPr/>
            </p:nvSpPr>
            <p:spPr>
              <a:xfrm>
                <a:off x="6368562" y="3771936"/>
                <a:ext cx="39115" cy="36745"/>
              </a:xfrm>
              <a:custGeom>
                <a:avLst/>
                <a:gdLst/>
                <a:ahLst/>
                <a:cxnLst/>
                <a:rect l="l" t="t" r="r" b="b"/>
                <a:pathLst>
                  <a:path w="6779" h="6371" extrusionOk="0">
                    <a:moveTo>
                      <a:pt x="870" y="1"/>
                    </a:moveTo>
                    <a:lnTo>
                      <a:pt x="1" y="1154"/>
                    </a:lnTo>
                    <a:lnTo>
                      <a:pt x="1509" y="2698"/>
                    </a:lnTo>
                    <a:lnTo>
                      <a:pt x="2272" y="3283"/>
                    </a:lnTo>
                    <a:cubicBezTo>
                      <a:pt x="3567" y="3922"/>
                      <a:pt x="3301" y="5625"/>
                      <a:pt x="4436" y="6370"/>
                    </a:cubicBezTo>
                    <a:cubicBezTo>
                      <a:pt x="4880" y="5341"/>
                      <a:pt x="5838" y="5554"/>
                      <a:pt x="6654" y="5377"/>
                    </a:cubicBezTo>
                    <a:cubicBezTo>
                      <a:pt x="6778" y="4117"/>
                      <a:pt x="5732" y="3549"/>
                      <a:pt x="4933" y="3265"/>
                    </a:cubicBezTo>
                    <a:cubicBezTo>
                      <a:pt x="3762" y="2875"/>
                      <a:pt x="2928" y="2360"/>
                      <a:pt x="2325" y="1278"/>
                    </a:cubicBezTo>
                    <a:cubicBezTo>
                      <a:pt x="2023" y="746"/>
                      <a:pt x="1367" y="426"/>
                      <a:pt x="87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48"/>
              <p:cNvSpPr/>
              <p:nvPr/>
            </p:nvSpPr>
            <p:spPr>
              <a:xfrm>
                <a:off x="6304793" y="3747169"/>
                <a:ext cx="25088" cy="13311"/>
              </a:xfrm>
              <a:custGeom>
                <a:avLst/>
                <a:gdLst/>
                <a:ahLst/>
                <a:cxnLst/>
                <a:rect l="l" t="t" r="r" b="b"/>
                <a:pathLst>
                  <a:path w="4348" h="2308" extrusionOk="0">
                    <a:moveTo>
                      <a:pt x="3957" y="1"/>
                    </a:moveTo>
                    <a:cubicBezTo>
                      <a:pt x="2680" y="355"/>
                      <a:pt x="1296" y="143"/>
                      <a:pt x="0" y="906"/>
                    </a:cubicBezTo>
                    <a:cubicBezTo>
                      <a:pt x="728" y="1651"/>
                      <a:pt x="728" y="1615"/>
                      <a:pt x="1544" y="1757"/>
                    </a:cubicBezTo>
                    <a:cubicBezTo>
                      <a:pt x="2147" y="1917"/>
                      <a:pt x="2733" y="2094"/>
                      <a:pt x="3318" y="2307"/>
                    </a:cubicBezTo>
                    <a:lnTo>
                      <a:pt x="4348" y="639"/>
                    </a:lnTo>
                    <a:lnTo>
                      <a:pt x="3957"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48"/>
              <p:cNvSpPr/>
              <p:nvPr/>
            </p:nvSpPr>
            <p:spPr>
              <a:xfrm>
                <a:off x="6365182" y="3787492"/>
                <a:ext cx="18025" cy="16582"/>
              </a:xfrm>
              <a:custGeom>
                <a:avLst/>
                <a:gdLst/>
                <a:ahLst/>
                <a:cxnLst/>
                <a:rect l="l" t="t" r="r" b="b"/>
                <a:pathLst>
                  <a:path w="3124" h="2875" extrusionOk="0">
                    <a:moveTo>
                      <a:pt x="2095" y="1"/>
                    </a:moveTo>
                    <a:lnTo>
                      <a:pt x="1" y="1030"/>
                    </a:lnTo>
                    <a:cubicBezTo>
                      <a:pt x="498" y="1455"/>
                      <a:pt x="782" y="1615"/>
                      <a:pt x="941" y="1864"/>
                    </a:cubicBezTo>
                    <a:cubicBezTo>
                      <a:pt x="1119" y="2112"/>
                      <a:pt x="1154" y="2449"/>
                      <a:pt x="1279" y="2875"/>
                    </a:cubicBezTo>
                    <a:lnTo>
                      <a:pt x="3124" y="2467"/>
                    </a:lnTo>
                    <a:lnTo>
                      <a:pt x="2858" y="586"/>
                    </a:lnTo>
                    <a:lnTo>
                      <a:pt x="2095"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48"/>
              <p:cNvSpPr/>
              <p:nvPr/>
            </p:nvSpPr>
            <p:spPr>
              <a:xfrm>
                <a:off x="6367131" y="3727108"/>
                <a:ext cx="198823" cy="438001"/>
              </a:xfrm>
              <a:custGeom>
                <a:avLst/>
                <a:gdLst/>
                <a:ahLst/>
                <a:cxnLst/>
                <a:rect l="l" t="t" r="r" b="b"/>
                <a:pathLst>
                  <a:path w="34458" h="75943" extrusionOk="0">
                    <a:moveTo>
                      <a:pt x="8836" y="6211"/>
                    </a:moveTo>
                    <a:cubicBezTo>
                      <a:pt x="10061" y="6371"/>
                      <a:pt x="10061" y="6371"/>
                      <a:pt x="12438" y="9352"/>
                    </a:cubicBezTo>
                    <a:lnTo>
                      <a:pt x="10930" y="10416"/>
                    </a:lnTo>
                    <a:cubicBezTo>
                      <a:pt x="10646" y="10044"/>
                      <a:pt x="9244" y="10079"/>
                      <a:pt x="10309" y="8997"/>
                    </a:cubicBezTo>
                    <a:lnTo>
                      <a:pt x="8836" y="6211"/>
                    </a:lnTo>
                    <a:close/>
                    <a:moveTo>
                      <a:pt x="13237" y="17585"/>
                    </a:moveTo>
                    <a:cubicBezTo>
                      <a:pt x="14213" y="18330"/>
                      <a:pt x="14976" y="19235"/>
                      <a:pt x="15951" y="19572"/>
                    </a:cubicBezTo>
                    <a:cubicBezTo>
                      <a:pt x="17034" y="19945"/>
                      <a:pt x="17548" y="20761"/>
                      <a:pt x="18294" y="21506"/>
                    </a:cubicBezTo>
                    <a:lnTo>
                      <a:pt x="16892" y="22216"/>
                    </a:lnTo>
                    <a:lnTo>
                      <a:pt x="19092" y="23440"/>
                    </a:lnTo>
                    <a:lnTo>
                      <a:pt x="18826" y="19359"/>
                    </a:lnTo>
                    <a:lnTo>
                      <a:pt x="18826" y="19359"/>
                    </a:lnTo>
                    <a:cubicBezTo>
                      <a:pt x="19500" y="20264"/>
                      <a:pt x="19890" y="20867"/>
                      <a:pt x="20352" y="21382"/>
                    </a:cubicBezTo>
                    <a:cubicBezTo>
                      <a:pt x="20813" y="21914"/>
                      <a:pt x="21328" y="22340"/>
                      <a:pt x="22091" y="23050"/>
                    </a:cubicBezTo>
                    <a:lnTo>
                      <a:pt x="22587" y="21346"/>
                    </a:lnTo>
                    <a:lnTo>
                      <a:pt x="25267" y="23742"/>
                    </a:lnTo>
                    <a:lnTo>
                      <a:pt x="26402" y="22713"/>
                    </a:lnTo>
                    <a:lnTo>
                      <a:pt x="27999" y="26261"/>
                    </a:lnTo>
                    <a:cubicBezTo>
                      <a:pt x="27384" y="26597"/>
                      <a:pt x="26823" y="26720"/>
                      <a:pt x="26292" y="26720"/>
                    </a:cubicBezTo>
                    <a:cubicBezTo>
                      <a:pt x="24969" y="26720"/>
                      <a:pt x="23833" y="25957"/>
                      <a:pt x="22516" y="25818"/>
                    </a:cubicBezTo>
                    <a:cubicBezTo>
                      <a:pt x="22516" y="26527"/>
                      <a:pt x="22499" y="27131"/>
                      <a:pt x="22499" y="27787"/>
                    </a:cubicBezTo>
                    <a:cubicBezTo>
                      <a:pt x="22392" y="27787"/>
                      <a:pt x="22270" y="27819"/>
                      <a:pt x="22169" y="27819"/>
                    </a:cubicBezTo>
                    <a:cubicBezTo>
                      <a:pt x="22118" y="27819"/>
                      <a:pt x="22073" y="27811"/>
                      <a:pt x="22037" y="27787"/>
                    </a:cubicBezTo>
                    <a:cubicBezTo>
                      <a:pt x="21133" y="27288"/>
                      <a:pt x="20502" y="26308"/>
                      <a:pt x="19338" y="26308"/>
                    </a:cubicBezTo>
                    <a:cubicBezTo>
                      <a:pt x="19178" y="26308"/>
                      <a:pt x="19008" y="26327"/>
                      <a:pt x="18826" y="26368"/>
                    </a:cubicBezTo>
                    <a:cubicBezTo>
                      <a:pt x="18808" y="26372"/>
                      <a:pt x="18788" y="26375"/>
                      <a:pt x="18768" y="26375"/>
                    </a:cubicBezTo>
                    <a:cubicBezTo>
                      <a:pt x="18417" y="26375"/>
                      <a:pt x="17797" y="25667"/>
                      <a:pt x="17495" y="25197"/>
                    </a:cubicBezTo>
                    <a:cubicBezTo>
                      <a:pt x="16998" y="24416"/>
                      <a:pt x="16661" y="23529"/>
                      <a:pt x="16360" y="22925"/>
                    </a:cubicBezTo>
                    <a:cubicBezTo>
                      <a:pt x="16129" y="22764"/>
                      <a:pt x="15928" y="22701"/>
                      <a:pt x="15748" y="22701"/>
                    </a:cubicBezTo>
                    <a:cubicBezTo>
                      <a:pt x="15114" y="22701"/>
                      <a:pt x="14724" y="23479"/>
                      <a:pt x="14110" y="23479"/>
                    </a:cubicBezTo>
                    <a:cubicBezTo>
                      <a:pt x="13959" y="23479"/>
                      <a:pt x="13794" y="23432"/>
                      <a:pt x="13609" y="23316"/>
                    </a:cubicBezTo>
                    <a:cubicBezTo>
                      <a:pt x="13398" y="23182"/>
                      <a:pt x="13213" y="23127"/>
                      <a:pt x="13048" y="23127"/>
                    </a:cubicBezTo>
                    <a:cubicBezTo>
                      <a:pt x="12310" y="23127"/>
                      <a:pt x="11952" y="24236"/>
                      <a:pt x="11285" y="24540"/>
                    </a:cubicBezTo>
                    <a:cubicBezTo>
                      <a:pt x="10309" y="24984"/>
                      <a:pt x="9475" y="24913"/>
                      <a:pt x="8357" y="25126"/>
                    </a:cubicBezTo>
                    <a:cubicBezTo>
                      <a:pt x="8712" y="23440"/>
                      <a:pt x="10007" y="23263"/>
                      <a:pt x="10877" y="22588"/>
                    </a:cubicBezTo>
                    <a:cubicBezTo>
                      <a:pt x="9333" y="21453"/>
                      <a:pt x="11161" y="20583"/>
                      <a:pt x="11107" y="19732"/>
                    </a:cubicBezTo>
                    <a:cubicBezTo>
                      <a:pt x="10966" y="17815"/>
                      <a:pt x="13183" y="19075"/>
                      <a:pt x="13237" y="17585"/>
                    </a:cubicBezTo>
                    <a:close/>
                    <a:moveTo>
                      <a:pt x="444" y="1"/>
                    </a:moveTo>
                    <a:lnTo>
                      <a:pt x="444" y="1"/>
                    </a:lnTo>
                    <a:cubicBezTo>
                      <a:pt x="373" y="746"/>
                      <a:pt x="0" y="1438"/>
                      <a:pt x="1278" y="1758"/>
                    </a:cubicBezTo>
                    <a:cubicBezTo>
                      <a:pt x="2147" y="1953"/>
                      <a:pt x="2662" y="2929"/>
                      <a:pt x="2857" y="3869"/>
                    </a:cubicBezTo>
                    <a:cubicBezTo>
                      <a:pt x="3034" y="4756"/>
                      <a:pt x="3123" y="5643"/>
                      <a:pt x="3247" y="6530"/>
                    </a:cubicBezTo>
                    <a:lnTo>
                      <a:pt x="3549" y="6140"/>
                    </a:lnTo>
                    <a:lnTo>
                      <a:pt x="5412" y="8145"/>
                    </a:lnTo>
                    <a:lnTo>
                      <a:pt x="6654" y="6903"/>
                    </a:lnTo>
                    <a:lnTo>
                      <a:pt x="8393" y="10505"/>
                    </a:lnTo>
                    <a:lnTo>
                      <a:pt x="6654" y="14426"/>
                    </a:lnTo>
                    <a:lnTo>
                      <a:pt x="5944" y="14036"/>
                    </a:lnTo>
                    <a:cubicBezTo>
                      <a:pt x="5678" y="14338"/>
                      <a:pt x="5447" y="14657"/>
                      <a:pt x="5252" y="14976"/>
                    </a:cubicBezTo>
                    <a:cubicBezTo>
                      <a:pt x="5163" y="15154"/>
                      <a:pt x="5217" y="15402"/>
                      <a:pt x="5199" y="15615"/>
                    </a:cubicBezTo>
                    <a:cubicBezTo>
                      <a:pt x="7346" y="16591"/>
                      <a:pt x="7701" y="17017"/>
                      <a:pt x="8162" y="19004"/>
                    </a:cubicBezTo>
                    <a:lnTo>
                      <a:pt x="4471" y="18827"/>
                    </a:lnTo>
                    <a:lnTo>
                      <a:pt x="4471" y="18827"/>
                    </a:lnTo>
                    <a:cubicBezTo>
                      <a:pt x="4755" y="21754"/>
                      <a:pt x="5057" y="22606"/>
                      <a:pt x="6193" y="24114"/>
                    </a:cubicBezTo>
                    <a:lnTo>
                      <a:pt x="7754" y="24061"/>
                    </a:lnTo>
                    <a:lnTo>
                      <a:pt x="7754" y="24061"/>
                    </a:lnTo>
                    <a:cubicBezTo>
                      <a:pt x="8073" y="25480"/>
                      <a:pt x="7914" y="26740"/>
                      <a:pt x="6920" y="27379"/>
                    </a:cubicBezTo>
                    <a:cubicBezTo>
                      <a:pt x="5518" y="28319"/>
                      <a:pt x="7026" y="29703"/>
                      <a:pt x="5962" y="30857"/>
                    </a:cubicBezTo>
                    <a:cubicBezTo>
                      <a:pt x="4241" y="32720"/>
                      <a:pt x="3850" y="35399"/>
                      <a:pt x="2644" y="37812"/>
                    </a:cubicBezTo>
                    <a:lnTo>
                      <a:pt x="4471" y="38380"/>
                    </a:lnTo>
                    <a:cubicBezTo>
                      <a:pt x="4400" y="39161"/>
                      <a:pt x="4436" y="40012"/>
                      <a:pt x="4259" y="40829"/>
                    </a:cubicBezTo>
                    <a:cubicBezTo>
                      <a:pt x="3939" y="42319"/>
                      <a:pt x="4329" y="43579"/>
                      <a:pt x="5252" y="44732"/>
                    </a:cubicBezTo>
                    <a:cubicBezTo>
                      <a:pt x="5838" y="45460"/>
                      <a:pt x="6370" y="46240"/>
                      <a:pt x="7026" y="46932"/>
                    </a:cubicBezTo>
                    <a:cubicBezTo>
                      <a:pt x="7789" y="47731"/>
                      <a:pt x="9209" y="47678"/>
                      <a:pt x="9670" y="48920"/>
                    </a:cubicBezTo>
                    <a:cubicBezTo>
                      <a:pt x="9723" y="49026"/>
                      <a:pt x="9812" y="49097"/>
                      <a:pt x="9919" y="49132"/>
                    </a:cubicBezTo>
                    <a:cubicBezTo>
                      <a:pt x="10191" y="49213"/>
                      <a:pt x="10478" y="49350"/>
                      <a:pt x="10740" y="49350"/>
                    </a:cubicBezTo>
                    <a:cubicBezTo>
                      <a:pt x="10768" y="49350"/>
                      <a:pt x="10796" y="49349"/>
                      <a:pt x="10824" y="49345"/>
                    </a:cubicBezTo>
                    <a:cubicBezTo>
                      <a:pt x="11569" y="49257"/>
                      <a:pt x="12279" y="49257"/>
                      <a:pt x="12917" y="48547"/>
                    </a:cubicBezTo>
                    <a:cubicBezTo>
                      <a:pt x="12958" y="48500"/>
                      <a:pt x="13033" y="48481"/>
                      <a:pt x="13131" y="48481"/>
                    </a:cubicBezTo>
                    <a:cubicBezTo>
                      <a:pt x="13526" y="48481"/>
                      <a:pt x="14291" y="48790"/>
                      <a:pt x="14670" y="48790"/>
                    </a:cubicBezTo>
                    <a:cubicBezTo>
                      <a:pt x="14764" y="48790"/>
                      <a:pt x="14834" y="48771"/>
                      <a:pt x="14869" y="48724"/>
                    </a:cubicBezTo>
                    <a:cubicBezTo>
                      <a:pt x="15721" y="47642"/>
                      <a:pt x="16892" y="47944"/>
                      <a:pt x="17921" y="47695"/>
                    </a:cubicBezTo>
                    <a:cubicBezTo>
                      <a:pt x="17948" y="47687"/>
                      <a:pt x="17976" y="47684"/>
                      <a:pt x="18005" y="47684"/>
                    </a:cubicBezTo>
                    <a:cubicBezTo>
                      <a:pt x="18165" y="47684"/>
                      <a:pt x="18357" y="47795"/>
                      <a:pt x="18613" y="47855"/>
                    </a:cubicBezTo>
                    <a:cubicBezTo>
                      <a:pt x="18550" y="48716"/>
                      <a:pt x="18847" y="48890"/>
                      <a:pt x="19260" y="48890"/>
                    </a:cubicBezTo>
                    <a:cubicBezTo>
                      <a:pt x="19540" y="48890"/>
                      <a:pt x="19874" y="48810"/>
                      <a:pt x="20185" y="48810"/>
                    </a:cubicBezTo>
                    <a:cubicBezTo>
                      <a:pt x="20457" y="48810"/>
                      <a:pt x="20713" y="48871"/>
                      <a:pt x="20902" y="49097"/>
                    </a:cubicBezTo>
                    <a:cubicBezTo>
                      <a:pt x="20831" y="49558"/>
                      <a:pt x="20902" y="50233"/>
                      <a:pt x="20636" y="50765"/>
                    </a:cubicBezTo>
                    <a:cubicBezTo>
                      <a:pt x="20228" y="51546"/>
                      <a:pt x="21150" y="52592"/>
                      <a:pt x="20068" y="53178"/>
                    </a:cubicBezTo>
                    <a:cubicBezTo>
                      <a:pt x="21771" y="55112"/>
                      <a:pt x="20955" y="57649"/>
                      <a:pt x="21594" y="59424"/>
                    </a:cubicBezTo>
                    <a:cubicBezTo>
                      <a:pt x="20742" y="61713"/>
                      <a:pt x="19589" y="63327"/>
                      <a:pt x="19624" y="65776"/>
                    </a:cubicBezTo>
                    <a:cubicBezTo>
                      <a:pt x="19678" y="68597"/>
                      <a:pt x="18453" y="71436"/>
                      <a:pt x="17406" y="74168"/>
                    </a:cubicBezTo>
                    <a:cubicBezTo>
                      <a:pt x="17247" y="74577"/>
                      <a:pt x="17158" y="75002"/>
                      <a:pt x="16910" y="75943"/>
                    </a:cubicBezTo>
                    <a:cubicBezTo>
                      <a:pt x="28177" y="66379"/>
                      <a:pt x="34458" y="51617"/>
                      <a:pt x="32258" y="36144"/>
                    </a:cubicBezTo>
                    <a:cubicBezTo>
                      <a:pt x="29756" y="18472"/>
                      <a:pt x="16874" y="4756"/>
                      <a:pt x="44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48"/>
              <p:cNvSpPr/>
              <p:nvPr/>
            </p:nvSpPr>
            <p:spPr>
              <a:xfrm>
                <a:off x="6036094" y="3734681"/>
                <a:ext cx="181628" cy="303024"/>
              </a:xfrm>
              <a:custGeom>
                <a:avLst/>
                <a:gdLst/>
                <a:ahLst/>
                <a:cxnLst/>
                <a:rect l="l" t="t" r="r" b="b"/>
                <a:pathLst>
                  <a:path w="31478" h="52540" extrusionOk="0">
                    <a:moveTo>
                      <a:pt x="28337" y="1"/>
                    </a:moveTo>
                    <a:cubicBezTo>
                      <a:pt x="13326" y="5785"/>
                      <a:pt x="2556" y="18986"/>
                      <a:pt x="1" y="34405"/>
                    </a:cubicBezTo>
                    <a:cubicBezTo>
                      <a:pt x="516" y="36961"/>
                      <a:pt x="764" y="39569"/>
                      <a:pt x="1154" y="42159"/>
                    </a:cubicBezTo>
                    <a:cubicBezTo>
                      <a:pt x="1172" y="42266"/>
                      <a:pt x="1438" y="42355"/>
                      <a:pt x="1687" y="42496"/>
                    </a:cubicBezTo>
                    <a:cubicBezTo>
                      <a:pt x="1687" y="41574"/>
                      <a:pt x="1704" y="40704"/>
                      <a:pt x="1704" y="39835"/>
                    </a:cubicBezTo>
                    <a:lnTo>
                      <a:pt x="2112" y="39817"/>
                    </a:lnTo>
                    <a:lnTo>
                      <a:pt x="3905" y="45513"/>
                    </a:lnTo>
                    <a:cubicBezTo>
                      <a:pt x="4490" y="45956"/>
                      <a:pt x="5289" y="46595"/>
                      <a:pt x="6122" y="47145"/>
                    </a:cubicBezTo>
                    <a:cubicBezTo>
                      <a:pt x="6548" y="47465"/>
                      <a:pt x="7045" y="47678"/>
                      <a:pt x="7560" y="47784"/>
                    </a:cubicBezTo>
                    <a:cubicBezTo>
                      <a:pt x="9813" y="48068"/>
                      <a:pt x="12492" y="48884"/>
                      <a:pt x="13557" y="50481"/>
                    </a:cubicBezTo>
                    <a:cubicBezTo>
                      <a:pt x="14515" y="51971"/>
                      <a:pt x="15810" y="52202"/>
                      <a:pt x="16751" y="52539"/>
                    </a:cubicBezTo>
                    <a:lnTo>
                      <a:pt x="18827" y="51652"/>
                    </a:lnTo>
                    <a:cubicBezTo>
                      <a:pt x="18720" y="51475"/>
                      <a:pt x="18632" y="51155"/>
                      <a:pt x="18525" y="51138"/>
                    </a:cubicBezTo>
                    <a:cubicBezTo>
                      <a:pt x="15367" y="50960"/>
                      <a:pt x="15367" y="50978"/>
                      <a:pt x="14905" y="48015"/>
                    </a:cubicBezTo>
                    <a:cubicBezTo>
                      <a:pt x="14870" y="47695"/>
                      <a:pt x="14799" y="47376"/>
                      <a:pt x="14675" y="46755"/>
                    </a:cubicBezTo>
                    <a:lnTo>
                      <a:pt x="11818" y="46152"/>
                    </a:lnTo>
                    <a:lnTo>
                      <a:pt x="12031" y="42461"/>
                    </a:lnTo>
                    <a:cubicBezTo>
                      <a:pt x="12009" y="42460"/>
                      <a:pt x="11988" y="42460"/>
                      <a:pt x="11967" y="42460"/>
                    </a:cubicBezTo>
                    <a:cubicBezTo>
                      <a:pt x="9761" y="42460"/>
                      <a:pt x="10756" y="45214"/>
                      <a:pt x="9157" y="45531"/>
                    </a:cubicBezTo>
                    <a:cubicBezTo>
                      <a:pt x="7577" y="44537"/>
                      <a:pt x="7577" y="44537"/>
                      <a:pt x="6832" y="39036"/>
                    </a:cubicBezTo>
                    <a:cubicBezTo>
                      <a:pt x="7471" y="36162"/>
                      <a:pt x="10807" y="37120"/>
                      <a:pt x="11570" y="34867"/>
                    </a:cubicBezTo>
                    <a:lnTo>
                      <a:pt x="13876" y="35683"/>
                    </a:lnTo>
                    <a:cubicBezTo>
                      <a:pt x="13930" y="37014"/>
                      <a:pt x="14213" y="38274"/>
                      <a:pt x="15651" y="39090"/>
                    </a:cubicBezTo>
                    <a:lnTo>
                      <a:pt x="14870" y="33554"/>
                    </a:lnTo>
                    <a:cubicBezTo>
                      <a:pt x="15012" y="33305"/>
                      <a:pt x="15189" y="33092"/>
                      <a:pt x="15367" y="32880"/>
                    </a:cubicBezTo>
                    <a:cubicBezTo>
                      <a:pt x="16733" y="31584"/>
                      <a:pt x="18720" y="30662"/>
                      <a:pt x="18277" y="28231"/>
                    </a:cubicBezTo>
                    <a:cubicBezTo>
                      <a:pt x="19217" y="27148"/>
                      <a:pt x="19501" y="25569"/>
                      <a:pt x="20903" y="24824"/>
                    </a:cubicBezTo>
                    <a:cubicBezTo>
                      <a:pt x="21169" y="24664"/>
                      <a:pt x="21701" y="24540"/>
                      <a:pt x="21701" y="24416"/>
                    </a:cubicBezTo>
                    <a:cubicBezTo>
                      <a:pt x="21701" y="22606"/>
                      <a:pt x="23298" y="22375"/>
                      <a:pt x="24345" y="21453"/>
                    </a:cubicBezTo>
                    <a:cubicBezTo>
                      <a:pt x="24698" y="21969"/>
                      <a:pt x="25002" y="22149"/>
                      <a:pt x="25280" y="22149"/>
                    </a:cubicBezTo>
                    <a:cubicBezTo>
                      <a:pt x="25925" y="22149"/>
                      <a:pt x="26432" y="21185"/>
                      <a:pt x="27082" y="21185"/>
                    </a:cubicBezTo>
                    <a:cubicBezTo>
                      <a:pt x="27098" y="21185"/>
                      <a:pt x="27114" y="21185"/>
                      <a:pt x="27131" y="21187"/>
                    </a:cubicBezTo>
                    <a:cubicBezTo>
                      <a:pt x="27184" y="21187"/>
                      <a:pt x="27237" y="20867"/>
                      <a:pt x="27255" y="20832"/>
                    </a:cubicBezTo>
                    <a:lnTo>
                      <a:pt x="25250" y="19909"/>
                    </a:lnTo>
                    <a:lnTo>
                      <a:pt x="25835" y="18348"/>
                    </a:lnTo>
                    <a:lnTo>
                      <a:pt x="24274" y="17851"/>
                    </a:lnTo>
                    <a:cubicBezTo>
                      <a:pt x="25161" y="17514"/>
                      <a:pt x="26048" y="17727"/>
                      <a:pt x="26829" y="17531"/>
                    </a:cubicBezTo>
                    <a:cubicBezTo>
                      <a:pt x="27610" y="17336"/>
                      <a:pt x="28266" y="16751"/>
                      <a:pt x="28976" y="16325"/>
                    </a:cubicBezTo>
                    <a:cubicBezTo>
                      <a:pt x="29774" y="15846"/>
                      <a:pt x="30573" y="15349"/>
                      <a:pt x="31478" y="14781"/>
                    </a:cubicBezTo>
                    <a:cubicBezTo>
                      <a:pt x="30466" y="12723"/>
                      <a:pt x="27769" y="12049"/>
                      <a:pt x="27698" y="9565"/>
                    </a:cubicBezTo>
                    <a:lnTo>
                      <a:pt x="25143" y="11836"/>
                    </a:lnTo>
                    <a:cubicBezTo>
                      <a:pt x="25764" y="8571"/>
                      <a:pt x="23600" y="8908"/>
                      <a:pt x="22269" y="8465"/>
                    </a:cubicBezTo>
                    <a:cubicBezTo>
                      <a:pt x="21932" y="8855"/>
                      <a:pt x="21559" y="9032"/>
                      <a:pt x="21027" y="9316"/>
                    </a:cubicBezTo>
                    <a:lnTo>
                      <a:pt x="21825" y="10132"/>
                    </a:lnTo>
                    <a:lnTo>
                      <a:pt x="20353" y="11197"/>
                    </a:lnTo>
                    <a:cubicBezTo>
                      <a:pt x="21772" y="12244"/>
                      <a:pt x="20956" y="13628"/>
                      <a:pt x="20690" y="13734"/>
                    </a:cubicBezTo>
                    <a:cubicBezTo>
                      <a:pt x="18756" y="14444"/>
                      <a:pt x="19217" y="16396"/>
                      <a:pt x="18401" y="17620"/>
                    </a:cubicBezTo>
                    <a:lnTo>
                      <a:pt x="17460" y="16910"/>
                    </a:lnTo>
                    <a:cubicBezTo>
                      <a:pt x="17052" y="16502"/>
                      <a:pt x="17886" y="16360"/>
                      <a:pt x="17851" y="16023"/>
                    </a:cubicBezTo>
                    <a:cubicBezTo>
                      <a:pt x="17833" y="15580"/>
                      <a:pt x="17744" y="15136"/>
                      <a:pt x="17673" y="14639"/>
                    </a:cubicBezTo>
                    <a:lnTo>
                      <a:pt x="14781" y="13805"/>
                    </a:lnTo>
                    <a:cubicBezTo>
                      <a:pt x="14391" y="10558"/>
                      <a:pt x="17727" y="10026"/>
                      <a:pt x="19075" y="8056"/>
                    </a:cubicBezTo>
                    <a:cubicBezTo>
                      <a:pt x="19476" y="8451"/>
                      <a:pt x="19895" y="8555"/>
                      <a:pt x="20323" y="8555"/>
                    </a:cubicBezTo>
                    <a:cubicBezTo>
                      <a:pt x="20808" y="8555"/>
                      <a:pt x="21305" y="8420"/>
                      <a:pt x="21802" y="8420"/>
                    </a:cubicBezTo>
                    <a:cubicBezTo>
                      <a:pt x="21952" y="8420"/>
                      <a:pt x="22102" y="8433"/>
                      <a:pt x="22251" y="8465"/>
                    </a:cubicBezTo>
                    <a:cubicBezTo>
                      <a:pt x="22127" y="7702"/>
                      <a:pt x="22056" y="7152"/>
                      <a:pt x="21967" y="6495"/>
                    </a:cubicBezTo>
                    <a:cubicBezTo>
                      <a:pt x="23198" y="6481"/>
                      <a:pt x="23566" y="4540"/>
                      <a:pt x="24952" y="4540"/>
                    </a:cubicBezTo>
                    <a:cubicBezTo>
                      <a:pt x="25264" y="4540"/>
                      <a:pt x="25629" y="4639"/>
                      <a:pt x="26066" y="4880"/>
                    </a:cubicBezTo>
                    <a:cubicBezTo>
                      <a:pt x="25374" y="5963"/>
                      <a:pt x="24274" y="6335"/>
                      <a:pt x="23458" y="7010"/>
                    </a:cubicBezTo>
                    <a:lnTo>
                      <a:pt x="26243" y="8376"/>
                    </a:lnTo>
                    <a:lnTo>
                      <a:pt x="28089" y="7205"/>
                    </a:lnTo>
                    <a:lnTo>
                      <a:pt x="28160" y="5324"/>
                    </a:lnTo>
                    <a:cubicBezTo>
                      <a:pt x="28332" y="5383"/>
                      <a:pt x="28506" y="5414"/>
                      <a:pt x="28690" y="5414"/>
                    </a:cubicBezTo>
                    <a:cubicBezTo>
                      <a:pt x="29226" y="5414"/>
                      <a:pt x="29853" y="5151"/>
                      <a:pt x="30804" y="4543"/>
                    </a:cubicBezTo>
                    <a:lnTo>
                      <a:pt x="29029" y="3621"/>
                    </a:lnTo>
                    <a:lnTo>
                      <a:pt x="29561" y="2733"/>
                    </a:lnTo>
                    <a:lnTo>
                      <a:pt x="28231" y="1722"/>
                    </a:lnTo>
                    <a:cubicBezTo>
                      <a:pt x="28355" y="1190"/>
                      <a:pt x="28692" y="586"/>
                      <a:pt x="28515" y="232"/>
                    </a:cubicBezTo>
                    <a:cubicBezTo>
                      <a:pt x="28479" y="161"/>
                      <a:pt x="28408" y="72"/>
                      <a:pt x="28337"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48"/>
              <p:cNvSpPr/>
              <p:nvPr/>
            </p:nvSpPr>
            <p:spPr>
              <a:xfrm>
                <a:off x="6143575" y="4010833"/>
                <a:ext cx="186233" cy="216616"/>
              </a:xfrm>
              <a:custGeom>
                <a:avLst/>
                <a:gdLst/>
                <a:ahLst/>
                <a:cxnLst/>
                <a:rect l="l" t="t" r="r" b="b"/>
                <a:pathLst>
                  <a:path w="32276" h="37558" extrusionOk="0">
                    <a:moveTo>
                      <a:pt x="3376" y="1"/>
                    </a:moveTo>
                    <a:cubicBezTo>
                      <a:pt x="3358" y="1"/>
                      <a:pt x="3345" y="4"/>
                      <a:pt x="3336" y="12"/>
                    </a:cubicBezTo>
                    <a:cubicBezTo>
                      <a:pt x="905" y="2621"/>
                      <a:pt x="905" y="2621"/>
                      <a:pt x="1243" y="6400"/>
                    </a:cubicBezTo>
                    <a:cubicBezTo>
                      <a:pt x="1260" y="6595"/>
                      <a:pt x="1118" y="6790"/>
                      <a:pt x="1065" y="7003"/>
                    </a:cubicBezTo>
                    <a:cubicBezTo>
                      <a:pt x="693" y="8405"/>
                      <a:pt x="338" y="9807"/>
                      <a:pt x="1" y="11155"/>
                    </a:cubicBezTo>
                    <a:lnTo>
                      <a:pt x="1118" y="14012"/>
                    </a:lnTo>
                    <a:cubicBezTo>
                      <a:pt x="2147" y="15148"/>
                      <a:pt x="3106" y="16283"/>
                      <a:pt x="4188" y="17330"/>
                    </a:cubicBezTo>
                    <a:cubicBezTo>
                      <a:pt x="5271" y="18413"/>
                      <a:pt x="5677" y="20424"/>
                      <a:pt x="7592" y="20424"/>
                    </a:cubicBezTo>
                    <a:cubicBezTo>
                      <a:pt x="7779" y="20424"/>
                      <a:pt x="7980" y="20405"/>
                      <a:pt x="8198" y="20364"/>
                    </a:cubicBezTo>
                    <a:cubicBezTo>
                      <a:pt x="9263" y="21234"/>
                      <a:pt x="10735" y="21553"/>
                      <a:pt x="11179" y="23221"/>
                    </a:cubicBezTo>
                    <a:cubicBezTo>
                      <a:pt x="11587" y="24711"/>
                      <a:pt x="12669" y="26024"/>
                      <a:pt x="13024" y="27515"/>
                    </a:cubicBezTo>
                    <a:cubicBezTo>
                      <a:pt x="13361" y="28863"/>
                      <a:pt x="14461" y="29662"/>
                      <a:pt x="14834" y="30780"/>
                    </a:cubicBezTo>
                    <a:cubicBezTo>
                      <a:pt x="15278" y="32128"/>
                      <a:pt x="15970" y="33246"/>
                      <a:pt x="16573" y="34470"/>
                    </a:cubicBezTo>
                    <a:cubicBezTo>
                      <a:pt x="17070" y="35428"/>
                      <a:pt x="18223" y="35038"/>
                      <a:pt x="18525" y="36191"/>
                    </a:cubicBezTo>
                    <a:cubicBezTo>
                      <a:pt x="18631" y="36564"/>
                      <a:pt x="18844" y="36901"/>
                      <a:pt x="19146" y="37185"/>
                    </a:cubicBezTo>
                    <a:cubicBezTo>
                      <a:pt x="20299" y="37345"/>
                      <a:pt x="21470" y="37469"/>
                      <a:pt x="22659" y="37558"/>
                    </a:cubicBezTo>
                    <a:cubicBezTo>
                      <a:pt x="22559" y="37158"/>
                      <a:pt x="22490" y="36790"/>
                      <a:pt x="21808" y="36790"/>
                    </a:cubicBezTo>
                    <a:cubicBezTo>
                      <a:pt x="21763" y="36790"/>
                      <a:pt x="21716" y="36791"/>
                      <a:pt x="21665" y="36795"/>
                    </a:cubicBezTo>
                    <a:cubicBezTo>
                      <a:pt x="21645" y="36796"/>
                      <a:pt x="21626" y="36796"/>
                      <a:pt x="21608" y="36796"/>
                    </a:cubicBezTo>
                    <a:cubicBezTo>
                      <a:pt x="20725" y="36796"/>
                      <a:pt x="22437" y="35547"/>
                      <a:pt x="21115" y="35251"/>
                    </a:cubicBezTo>
                    <a:cubicBezTo>
                      <a:pt x="20388" y="35073"/>
                      <a:pt x="22109" y="33707"/>
                      <a:pt x="20725" y="33246"/>
                    </a:cubicBezTo>
                    <a:lnTo>
                      <a:pt x="20920" y="32980"/>
                    </a:lnTo>
                    <a:lnTo>
                      <a:pt x="22783" y="32394"/>
                    </a:lnTo>
                    <a:lnTo>
                      <a:pt x="21860" y="30017"/>
                    </a:lnTo>
                    <a:lnTo>
                      <a:pt x="23191" y="29839"/>
                    </a:lnTo>
                    <a:cubicBezTo>
                      <a:pt x="23599" y="29041"/>
                      <a:pt x="24007" y="28313"/>
                      <a:pt x="24380" y="27550"/>
                    </a:cubicBezTo>
                    <a:cubicBezTo>
                      <a:pt x="24646" y="26982"/>
                      <a:pt x="25178" y="26308"/>
                      <a:pt x="25036" y="25829"/>
                    </a:cubicBezTo>
                    <a:cubicBezTo>
                      <a:pt x="24451" y="23718"/>
                      <a:pt x="26083" y="22972"/>
                      <a:pt x="27343" y="22529"/>
                    </a:cubicBezTo>
                    <a:cubicBezTo>
                      <a:pt x="28603" y="22068"/>
                      <a:pt x="29082" y="21482"/>
                      <a:pt x="29242" y="20311"/>
                    </a:cubicBezTo>
                    <a:cubicBezTo>
                      <a:pt x="29419" y="19069"/>
                      <a:pt x="29809" y="17862"/>
                      <a:pt x="29898" y="16620"/>
                    </a:cubicBezTo>
                    <a:cubicBezTo>
                      <a:pt x="29987" y="15467"/>
                      <a:pt x="30005" y="14438"/>
                      <a:pt x="31087" y="13675"/>
                    </a:cubicBezTo>
                    <a:cubicBezTo>
                      <a:pt x="31442" y="13444"/>
                      <a:pt x="31531" y="12788"/>
                      <a:pt x="31655" y="12309"/>
                    </a:cubicBezTo>
                    <a:cubicBezTo>
                      <a:pt x="32276" y="10144"/>
                      <a:pt x="31868" y="9612"/>
                      <a:pt x="29490" y="9133"/>
                    </a:cubicBezTo>
                    <a:cubicBezTo>
                      <a:pt x="29100" y="9062"/>
                      <a:pt x="28816" y="8494"/>
                      <a:pt x="28266" y="7926"/>
                    </a:cubicBezTo>
                    <a:lnTo>
                      <a:pt x="24895" y="8778"/>
                    </a:lnTo>
                    <a:cubicBezTo>
                      <a:pt x="24522" y="7678"/>
                      <a:pt x="23315" y="7678"/>
                      <a:pt x="22215" y="7465"/>
                    </a:cubicBezTo>
                    <a:lnTo>
                      <a:pt x="21647" y="8157"/>
                    </a:lnTo>
                    <a:lnTo>
                      <a:pt x="18063" y="3597"/>
                    </a:lnTo>
                    <a:cubicBezTo>
                      <a:pt x="16840" y="3528"/>
                      <a:pt x="15905" y="3374"/>
                      <a:pt x="15067" y="3374"/>
                    </a:cubicBezTo>
                    <a:cubicBezTo>
                      <a:pt x="14823" y="3374"/>
                      <a:pt x="14587" y="3387"/>
                      <a:pt x="14355" y="3419"/>
                    </a:cubicBezTo>
                    <a:cubicBezTo>
                      <a:pt x="14295" y="3427"/>
                      <a:pt x="14238" y="3430"/>
                      <a:pt x="14183" y="3430"/>
                    </a:cubicBezTo>
                    <a:cubicBezTo>
                      <a:pt x="13092" y="3430"/>
                      <a:pt x="13035" y="1981"/>
                      <a:pt x="11835" y="1964"/>
                    </a:cubicBezTo>
                    <a:cubicBezTo>
                      <a:pt x="11108" y="1964"/>
                      <a:pt x="9901" y="1467"/>
                      <a:pt x="9582" y="438"/>
                    </a:cubicBezTo>
                    <a:cubicBezTo>
                      <a:pt x="8677" y="793"/>
                      <a:pt x="7914" y="1361"/>
                      <a:pt x="7133" y="1361"/>
                    </a:cubicBezTo>
                    <a:cubicBezTo>
                      <a:pt x="7119" y="1361"/>
                      <a:pt x="7105" y="1361"/>
                      <a:pt x="7091" y="1361"/>
                    </a:cubicBezTo>
                    <a:cubicBezTo>
                      <a:pt x="6288" y="1361"/>
                      <a:pt x="5470" y="877"/>
                      <a:pt x="4703" y="616"/>
                    </a:cubicBezTo>
                    <a:lnTo>
                      <a:pt x="4170" y="1184"/>
                    </a:lnTo>
                    <a:lnTo>
                      <a:pt x="3585" y="48"/>
                    </a:lnTo>
                    <a:cubicBezTo>
                      <a:pt x="3517" y="34"/>
                      <a:pt x="3429" y="1"/>
                      <a:pt x="337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8"/>
              <p:cNvSpPr/>
              <p:nvPr/>
            </p:nvSpPr>
            <p:spPr>
              <a:xfrm>
                <a:off x="6110513" y="3969114"/>
                <a:ext cx="33997" cy="13957"/>
              </a:xfrm>
              <a:custGeom>
                <a:avLst/>
                <a:gdLst/>
                <a:ahLst/>
                <a:cxnLst/>
                <a:rect l="l" t="t" r="r" b="b"/>
                <a:pathLst>
                  <a:path w="5892" h="2420" extrusionOk="0">
                    <a:moveTo>
                      <a:pt x="2076" y="1"/>
                    </a:moveTo>
                    <a:cubicBezTo>
                      <a:pt x="1454" y="1"/>
                      <a:pt x="791" y="230"/>
                      <a:pt x="0" y="592"/>
                    </a:cubicBezTo>
                    <a:cubicBezTo>
                      <a:pt x="564" y="957"/>
                      <a:pt x="1113" y="1415"/>
                      <a:pt x="1254" y="1415"/>
                    </a:cubicBezTo>
                    <a:cubicBezTo>
                      <a:pt x="1264" y="1415"/>
                      <a:pt x="1272" y="1412"/>
                      <a:pt x="1278" y="1408"/>
                    </a:cubicBezTo>
                    <a:cubicBezTo>
                      <a:pt x="1606" y="1108"/>
                      <a:pt x="1874" y="952"/>
                      <a:pt x="2167" y="952"/>
                    </a:cubicBezTo>
                    <a:cubicBezTo>
                      <a:pt x="2429" y="952"/>
                      <a:pt x="2710" y="1077"/>
                      <a:pt x="3070" y="1337"/>
                    </a:cubicBezTo>
                    <a:cubicBezTo>
                      <a:pt x="3815" y="1869"/>
                      <a:pt x="4773" y="2011"/>
                      <a:pt x="5838" y="2419"/>
                    </a:cubicBezTo>
                    <a:lnTo>
                      <a:pt x="5891" y="1071"/>
                    </a:lnTo>
                    <a:cubicBezTo>
                      <a:pt x="5040" y="893"/>
                      <a:pt x="4170" y="964"/>
                      <a:pt x="3656" y="574"/>
                    </a:cubicBezTo>
                    <a:cubicBezTo>
                      <a:pt x="3121" y="171"/>
                      <a:pt x="2614" y="1"/>
                      <a:pt x="207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8"/>
              <p:cNvSpPr/>
              <p:nvPr/>
            </p:nvSpPr>
            <p:spPr>
              <a:xfrm>
                <a:off x="6151865" y="3979381"/>
                <a:ext cx="35739" cy="11875"/>
              </a:xfrm>
              <a:custGeom>
                <a:avLst/>
                <a:gdLst/>
                <a:ahLst/>
                <a:cxnLst/>
                <a:rect l="l" t="t" r="r" b="b"/>
                <a:pathLst>
                  <a:path w="6194" h="2059" extrusionOk="0">
                    <a:moveTo>
                      <a:pt x="6193" y="0"/>
                    </a:moveTo>
                    <a:lnTo>
                      <a:pt x="6193" y="0"/>
                    </a:lnTo>
                    <a:cubicBezTo>
                      <a:pt x="4801" y="195"/>
                      <a:pt x="3970" y="433"/>
                      <a:pt x="3202" y="433"/>
                    </a:cubicBezTo>
                    <a:cubicBezTo>
                      <a:pt x="3128" y="433"/>
                      <a:pt x="3055" y="431"/>
                      <a:pt x="2982" y="426"/>
                    </a:cubicBezTo>
                    <a:cubicBezTo>
                      <a:pt x="2453" y="395"/>
                      <a:pt x="1944" y="74"/>
                      <a:pt x="1353" y="74"/>
                    </a:cubicBezTo>
                    <a:cubicBezTo>
                      <a:pt x="951" y="74"/>
                      <a:pt x="511" y="222"/>
                      <a:pt x="1" y="710"/>
                    </a:cubicBezTo>
                    <a:lnTo>
                      <a:pt x="1473" y="2059"/>
                    </a:lnTo>
                    <a:cubicBezTo>
                      <a:pt x="2432" y="409"/>
                      <a:pt x="4472" y="1526"/>
                      <a:pt x="619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48"/>
              <p:cNvSpPr/>
              <p:nvPr/>
            </p:nvSpPr>
            <p:spPr>
              <a:xfrm>
                <a:off x="6203762" y="3831292"/>
                <a:ext cx="19768" cy="12285"/>
              </a:xfrm>
              <a:custGeom>
                <a:avLst/>
                <a:gdLst/>
                <a:ahLst/>
                <a:cxnLst/>
                <a:rect l="l" t="t" r="r" b="b"/>
                <a:pathLst>
                  <a:path w="3426" h="2130" extrusionOk="0">
                    <a:moveTo>
                      <a:pt x="1473" y="1"/>
                    </a:moveTo>
                    <a:lnTo>
                      <a:pt x="1" y="1828"/>
                    </a:lnTo>
                    <a:lnTo>
                      <a:pt x="3372" y="2130"/>
                    </a:lnTo>
                    <a:cubicBezTo>
                      <a:pt x="3407" y="1917"/>
                      <a:pt x="3425" y="1704"/>
                      <a:pt x="3425" y="1509"/>
                    </a:cubicBezTo>
                    <a:cubicBezTo>
                      <a:pt x="3390" y="1172"/>
                      <a:pt x="3301" y="870"/>
                      <a:pt x="3248" y="586"/>
                    </a:cubicBezTo>
                    <a:lnTo>
                      <a:pt x="1473"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07" name="Google Shape;2507;p48"/>
          <p:cNvGrpSpPr/>
          <p:nvPr/>
        </p:nvGrpSpPr>
        <p:grpSpPr>
          <a:xfrm>
            <a:off x="53677" y="5948027"/>
            <a:ext cx="2118486" cy="1770051"/>
            <a:chOff x="6644304" y="3073628"/>
            <a:chExt cx="576302" cy="511871"/>
          </a:xfrm>
        </p:grpSpPr>
        <p:sp>
          <p:nvSpPr>
            <p:cNvPr id="2508" name="Google Shape;2508;p48"/>
            <p:cNvSpPr/>
            <p:nvPr/>
          </p:nvSpPr>
          <p:spPr>
            <a:xfrm>
              <a:off x="6644304" y="3073628"/>
              <a:ext cx="576302" cy="511871"/>
            </a:xfrm>
            <a:custGeom>
              <a:avLst/>
              <a:gdLst/>
              <a:ahLst/>
              <a:cxnLst/>
              <a:rect l="l" t="t" r="r" b="b"/>
              <a:pathLst>
                <a:path w="99879" h="88751" extrusionOk="0">
                  <a:moveTo>
                    <a:pt x="50483" y="1"/>
                  </a:moveTo>
                  <a:cubicBezTo>
                    <a:pt x="46751" y="1"/>
                    <a:pt x="42953" y="456"/>
                    <a:pt x="39160" y="1409"/>
                  </a:cubicBezTo>
                  <a:cubicBezTo>
                    <a:pt x="14870" y="7513"/>
                    <a:pt x="1" y="31697"/>
                    <a:pt x="5963" y="55420"/>
                  </a:cubicBezTo>
                  <a:cubicBezTo>
                    <a:pt x="10993" y="75452"/>
                    <a:pt x="29236" y="88750"/>
                    <a:pt x="49406" y="88750"/>
                  </a:cubicBezTo>
                  <a:cubicBezTo>
                    <a:pt x="53141" y="88750"/>
                    <a:pt x="56941" y="88294"/>
                    <a:pt x="60736" y="87341"/>
                  </a:cubicBezTo>
                  <a:cubicBezTo>
                    <a:pt x="85027" y="81237"/>
                    <a:pt x="99878" y="57053"/>
                    <a:pt x="93917" y="33330"/>
                  </a:cubicBezTo>
                  <a:cubicBezTo>
                    <a:pt x="88901" y="13311"/>
                    <a:pt x="70655" y="1"/>
                    <a:pt x="50483" y="1"/>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09" name="Google Shape;2509;p48"/>
            <p:cNvGrpSpPr/>
            <p:nvPr/>
          </p:nvGrpSpPr>
          <p:grpSpPr>
            <a:xfrm>
              <a:off x="6712169" y="3085440"/>
              <a:ext cx="481622" cy="494913"/>
              <a:chOff x="6712169" y="3085440"/>
              <a:chExt cx="481622" cy="494913"/>
            </a:xfrm>
          </p:grpSpPr>
          <p:sp>
            <p:nvSpPr>
              <p:cNvPr id="2510" name="Google Shape;2510;p48"/>
              <p:cNvSpPr/>
              <p:nvPr/>
            </p:nvSpPr>
            <p:spPr>
              <a:xfrm>
                <a:off x="6712169" y="3085440"/>
                <a:ext cx="238757" cy="315615"/>
              </a:xfrm>
              <a:custGeom>
                <a:avLst/>
                <a:gdLst/>
                <a:ahLst/>
                <a:cxnLst/>
                <a:rect l="l" t="t" r="r" b="b"/>
                <a:pathLst>
                  <a:path w="41379" h="54723" extrusionOk="0">
                    <a:moveTo>
                      <a:pt x="20938" y="3904"/>
                    </a:moveTo>
                    <a:lnTo>
                      <a:pt x="22677" y="6583"/>
                    </a:lnTo>
                    <a:lnTo>
                      <a:pt x="22091" y="7097"/>
                    </a:lnTo>
                    <a:lnTo>
                      <a:pt x="18951" y="4400"/>
                    </a:lnTo>
                    <a:lnTo>
                      <a:pt x="20938" y="3904"/>
                    </a:lnTo>
                    <a:close/>
                    <a:moveTo>
                      <a:pt x="25072" y="0"/>
                    </a:moveTo>
                    <a:lnTo>
                      <a:pt x="25072" y="0"/>
                    </a:lnTo>
                    <a:cubicBezTo>
                      <a:pt x="24433" y="195"/>
                      <a:pt x="23812" y="408"/>
                      <a:pt x="23191" y="621"/>
                    </a:cubicBezTo>
                    <a:lnTo>
                      <a:pt x="23493" y="1047"/>
                    </a:lnTo>
                    <a:lnTo>
                      <a:pt x="21861" y="1136"/>
                    </a:lnTo>
                    <a:cubicBezTo>
                      <a:pt x="20920" y="1491"/>
                      <a:pt x="19980" y="1899"/>
                      <a:pt x="19075" y="2307"/>
                    </a:cubicBezTo>
                    <a:lnTo>
                      <a:pt x="17709" y="4489"/>
                    </a:lnTo>
                    <a:lnTo>
                      <a:pt x="19341" y="6778"/>
                    </a:lnTo>
                    <a:lnTo>
                      <a:pt x="19341" y="6778"/>
                    </a:lnTo>
                    <a:lnTo>
                      <a:pt x="16697" y="6086"/>
                    </a:lnTo>
                    <a:lnTo>
                      <a:pt x="17017" y="4542"/>
                    </a:lnTo>
                    <a:lnTo>
                      <a:pt x="15473" y="4205"/>
                    </a:lnTo>
                    <a:cubicBezTo>
                      <a:pt x="14124" y="4968"/>
                      <a:pt x="12811" y="5820"/>
                      <a:pt x="11552" y="6725"/>
                    </a:cubicBezTo>
                    <a:lnTo>
                      <a:pt x="12581" y="6920"/>
                    </a:lnTo>
                    <a:lnTo>
                      <a:pt x="11836" y="8091"/>
                    </a:lnTo>
                    <a:cubicBezTo>
                      <a:pt x="11392" y="7967"/>
                      <a:pt x="10842" y="7772"/>
                      <a:pt x="10363" y="7612"/>
                    </a:cubicBezTo>
                    <a:cubicBezTo>
                      <a:pt x="6300" y="10753"/>
                      <a:pt x="2804" y="14567"/>
                      <a:pt x="1" y="18897"/>
                    </a:cubicBezTo>
                    <a:cubicBezTo>
                      <a:pt x="356" y="19536"/>
                      <a:pt x="498" y="20299"/>
                      <a:pt x="373" y="21026"/>
                    </a:cubicBezTo>
                    <a:cubicBezTo>
                      <a:pt x="285" y="21895"/>
                      <a:pt x="870" y="22800"/>
                      <a:pt x="977" y="23723"/>
                    </a:cubicBezTo>
                    <a:cubicBezTo>
                      <a:pt x="1101" y="24681"/>
                      <a:pt x="835" y="25710"/>
                      <a:pt x="1048" y="26633"/>
                    </a:cubicBezTo>
                    <a:cubicBezTo>
                      <a:pt x="1580" y="28922"/>
                      <a:pt x="1651" y="28904"/>
                      <a:pt x="1314" y="30696"/>
                    </a:cubicBezTo>
                    <a:cubicBezTo>
                      <a:pt x="1260" y="30998"/>
                      <a:pt x="1243" y="31335"/>
                      <a:pt x="1189" y="31654"/>
                    </a:cubicBezTo>
                    <a:cubicBezTo>
                      <a:pt x="906" y="33943"/>
                      <a:pt x="852" y="36090"/>
                      <a:pt x="2378" y="38184"/>
                    </a:cubicBezTo>
                    <a:cubicBezTo>
                      <a:pt x="3194" y="39302"/>
                      <a:pt x="4490" y="39461"/>
                      <a:pt x="5217" y="40473"/>
                    </a:cubicBezTo>
                    <a:cubicBezTo>
                      <a:pt x="5377" y="41147"/>
                      <a:pt x="5679" y="41821"/>
                      <a:pt x="5679" y="42496"/>
                    </a:cubicBezTo>
                    <a:cubicBezTo>
                      <a:pt x="5679" y="43170"/>
                      <a:pt x="7311" y="43347"/>
                      <a:pt x="6406" y="44146"/>
                    </a:cubicBezTo>
                    <a:lnTo>
                      <a:pt x="8429" y="45122"/>
                    </a:lnTo>
                    <a:lnTo>
                      <a:pt x="8429" y="45122"/>
                    </a:lnTo>
                    <a:lnTo>
                      <a:pt x="8269" y="43170"/>
                    </a:lnTo>
                    <a:lnTo>
                      <a:pt x="8269" y="43170"/>
                    </a:lnTo>
                    <a:cubicBezTo>
                      <a:pt x="8872" y="43613"/>
                      <a:pt x="9298" y="43826"/>
                      <a:pt x="9600" y="44146"/>
                    </a:cubicBezTo>
                    <a:cubicBezTo>
                      <a:pt x="10345" y="44909"/>
                      <a:pt x="10948" y="45849"/>
                      <a:pt x="11765" y="46523"/>
                    </a:cubicBezTo>
                    <a:cubicBezTo>
                      <a:pt x="12652" y="47251"/>
                      <a:pt x="13734" y="47730"/>
                      <a:pt x="13255" y="49167"/>
                    </a:cubicBezTo>
                    <a:cubicBezTo>
                      <a:pt x="15142" y="50239"/>
                      <a:pt x="17068" y="51273"/>
                      <a:pt x="19240" y="51273"/>
                    </a:cubicBezTo>
                    <a:cubicBezTo>
                      <a:pt x="19621" y="51273"/>
                      <a:pt x="20009" y="51241"/>
                      <a:pt x="20406" y="51172"/>
                    </a:cubicBezTo>
                    <a:cubicBezTo>
                      <a:pt x="21066" y="51051"/>
                      <a:pt x="21687" y="50867"/>
                      <a:pt x="22299" y="50867"/>
                    </a:cubicBezTo>
                    <a:cubicBezTo>
                      <a:pt x="22856" y="50867"/>
                      <a:pt x="23406" y="51019"/>
                      <a:pt x="23972" y="51509"/>
                    </a:cubicBezTo>
                    <a:cubicBezTo>
                      <a:pt x="24575" y="52042"/>
                      <a:pt x="25551" y="52219"/>
                      <a:pt x="26403" y="52414"/>
                    </a:cubicBezTo>
                    <a:cubicBezTo>
                      <a:pt x="26412" y="52417"/>
                      <a:pt x="26421" y="52418"/>
                      <a:pt x="26431" y="52418"/>
                    </a:cubicBezTo>
                    <a:cubicBezTo>
                      <a:pt x="26612" y="52418"/>
                      <a:pt x="26911" y="51958"/>
                      <a:pt x="27130" y="51722"/>
                    </a:cubicBezTo>
                    <a:cubicBezTo>
                      <a:pt x="29563" y="53875"/>
                      <a:pt x="30553" y="54722"/>
                      <a:pt x="31970" y="54722"/>
                    </a:cubicBezTo>
                    <a:cubicBezTo>
                      <a:pt x="32888" y="54722"/>
                      <a:pt x="33985" y="54367"/>
                      <a:pt x="35771" y="53780"/>
                    </a:cubicBezTo>
                    <a:cubicBezTo>
                      <a:pt x="35754" y="53674"/>
                      <a:pt x="35736" y="53568"/>
                      <a:pt x="35700" y="53461"/>
                    </a:cubicBezTo>
                    <a:cubicBezTo>
                      <a:pt x="35026" y="53479"/>
                      <a:pt x="34387" y="53550"/>
                      <a:pt x="33731" y="53568"/>
                    </a:cubicBezTo>
                    <a:cubicBezTo>
                      <a:pt x="33590" y="53572"/>
                      <a:pt x="33456" y="53574"/>
                      <a:pt x="33329" y="53574"/>
                    </a:cubicBezTo>
                    <a:cubicBezTo>
                      <a:pt x="31461" y="53574"/>
                      <a:pt x="31079" y="53047"/>
                      <a:pt x="30697" y="50871"/>
                    </a:cubicBezTo>
                    <a:cubicBezTo>
                      <a:pt x="30590" y="50179"/>
                      <a:pt x="30005" y="49575"/>
                      <a:pt x="29650" y="48972"/>
                    </a:cubicBezTo>
                    <a:lnTo>
                      <a:pt x="26030" y="49628"/>
                    </a:lnTo>
                    <a:lnTo>
                      <a:pt x="26030" y="49628"/>
                    </a:lnTo>
                    <a:lnTo>
                      <a:pt x="26385" y="45406"/>
                    </a:lnTo>
                    <a:lnTo>
                      <a:pt x="24167" y="45956"/>
                    </a:lnTo>
                    <a:cubicBezTo>
                      <a:pt x="23812" y="46931"/>
                      <a:pt x="24007" y="48085"/>
                      <a:pt x="22553" y="48564"/>
                    </a:cubicBezTo>
                    <a:cubicBezTo>
                      <a:pt x="22259" y="48659"/>
                      <a:pt x="21992" y="48700"/>
                      <a:pt x="21745" y="48700"/>
                    </a:cubicBezTo>
                    <a:cubicBezTo>
                      <a:pt x="20706" y="48700"/>
                      <a:pt x="20016" y="47976"/>
                      <a:pt x="19199" y="47517"/>
                    </a:cubicBezTo>
                    <a:lnTo>
                      <a:pt x="17851" y="42123"/>
                    </a:lnTo>
                    <a:cubicBezTo>
                      <a:pt x="19459" y="40109"/>
                      <a:pt x="19754" y="39740"/>
                      <a:pt x="21393" y="39740"/>
                    </a:cubicBezTo>
                    <a:cubicBezTo>
                      <a:pt x="21761" y="39740"/>
                      <a:pt x="22197" y="39758"/>
                      <a:pt x="22730" y="39781"/>
                    </a:cubicBezTo>
                    <a:lnTo>
                      <a:pt x="22890" y="38237"/>
                    </a:lnTo>
                    <a:lnTo>
                      <a:pt x="27042" y="38113"/>
                    </a:lnTo>
                    <a:lnTo>
                      <a:pt x="30324" y="41786"/>
                    </a:lnTo>
                    <a:cubicBezTo>
                      <a:pt x="30679" y="39550"/>
                      <a:pt x="29064" y="38290"/>
                      <a:pt x="28532" y="36374"/>
                    </a:cubicBezTo>
                    <a:cubicBezTo>
                      <a:pt x="29366" y="35363"/>
                      <a:pt x="30324" y="34280"/>
                      <a:pt x="31229" y="33163"/>
                    </a:cubicBezTo>
                    <a:cubicBezTo>
                      <a:pt x="32045" y="32133"/>
                      <a:pt x="31974" y="31885"/>
                      <a:pt x="30644" y="30359"/>
                    </a:cubicBezTo>
                    <a:cubicBezTo>
                      <a:pt x="31105" y="29916"/>
                      <a:pt x="31886" y="29490"/>
                      <a:pt x="31957" y="28993"/>
                    </a:cubicBezTo>
                    <a:cubicBezTo>
                      <a:pt x="32152" y="27378"/>
                      <a:pt x="33411" y="26757"/>
                      <a:pt x="34441" y="25906"/>
                    </a:cubicBezTo>
                    <a:lnTo>
                      <a:pt x="34245" y="24273"/>
                    </a:lnTo>
                    <a:lnTo>
                      <a:pt x="36588" y="22996"/>
                    </a:lnTo>
                    <a:lnTo>
                      <a:pt x="37120" y="24096"/>
                    </a:lnTo>
                    <a:lnTo>
                      <a:pt x="40438" y="20849"/>
                    </a:lnTo>
                    <a:lnTo>
                      <a:pt x="40048" y="20387"/>
                    </a:lnTo>
                    <a:lnTo>
                      <a:pt x="38184" y="21700"/>
                    </a:lnTo>
                    <a:lnTo>
                      <a:pt x="36410" y="20547"/>
                    </a:lnTo>
                    <a:cubicBezTo>
                      <a:pt x="37315" y="19429"/>
                      <a:pt x="38309" y="18631"/>
                      <a:pt x="38752" y="17584"/>
                    </a:cubicBezTo>
                    <a:cubicBezTo>
                      <a:pt x="39285" y="16377"/>
                      <a:pt x="40686" y="16271"/>
                      <a:pt x="41378" y="15295"/>
                    </a:cubicBezTo>
                    <a:cubicBezTo>
                      <a:pt x="40314" y="14177"/>
                      <a:pt x="39285" y="13663"/>
                      <a:pt x="37989" y="13521"/>
                    </a:cubicBezTo>
                    <a:cubicBezTo>
                      <a:pt x="37031" y="13467"/>
                      <a:pt x="36162" y="12971"/>
                      <a:pt x="35647" y="12154"/>
                    </a:cubicBezTo>
                    <a:cubicBezTo>
                      <a:pt x="35257" y="11622"/>
                      <a:pt x="34813" y="11161"/>
                      <a:pt x="34281" y="10770"/>
                    </a:cubicBezTo>
                    <a:cubicBezTo>
                      <a:pt x="34068" y="10593"/>
                      <a:pt x="33678" y="10628"/>
                      <a:pt x="33323" y="10557"/>
                    </a:cubicBezTo>
                    <a:lnTo>
                      <a:pt x="32773" y="12509"/>
                    </a:lnTo>
                    <a:cubicBezTo>
                      <a:pt x="31022" y="12013"/>
                      <a:pt x="29978" y="9739"/>
                      <a:pt x="28235" y="9739"/>
                    </a:cubicBezTo>
                    <a:cubicBezTo>
                      <a:pt x="27735" y="9739"/>
                      <a:pt x="27176" y="9927"/>
                      <a:pt x="26527" y="10398"/>
                    </a:cubicBezTo>
                    <a:cubicBezTo>
                      <a:pt x="26793" y="11711"/>
                      <a:pt x="25942" y="13290"/>
                      <a:pt x="27343" y="14479"/>
                    </a:cubicBezTo>
                    <a:cubicBezTo>
                      <a:pt x="27538" y="14638"/>
                      <a:pt x="27609" y="15295"/>
                      <a:pt x="27485" y="15419"/>
                    </a:cubicBezTo>
                    <a:cubicBezTo>
                      <a:pt x="26154" y="16590"/>
                      <a:pt x="27095" y="18169"/>
                      <a:pt x="26935" y="19447"/>
                    </a:cubicBezTo>
                    <a:cubicBezTo>
                      <a:pt x="26757" y="19471"/>
                      <a:pt x="26594" y="19483"/>
                      <a:pt x="26444" y="19483"/>
                    </a:cubicBezTo>
                    <a:cubicBezTo>
                      <a:pt x="24534" y="19483"/>
                      <a:pt x="24803" y="17604"/>
                      <a:pt x="24309" y="16732"/>
                    </a:cubicBezTo>
                    <a:cubicBezTo>
                      <a:pt x="23538" y="16756"/>
                      <a:pt x="22881" y="16829"/>
                      <a:pt x="22272" y="16829"/>
                    </a:cubicBezTo>
                    <a:cubicBezTo>
                      <a:pt x="21985" y="16829"/>
                      <a:pt x="21708" y="16813"/>
                      <a:pt x="21435" y="16768"/>
                    </a:cubicBezTo>
                    <a:cubicBezTo>
                      <a:pt x="20583" y="16626"/>
                      <a:pt x="19767" y="16235"/>
                      <a:pt x="18968" y="15880"/>
                    </a:cubicBezTo>
                    <a:cubicBezTo>
                      <a:pt x="18099" y="15508"/>
                      <a:pt x="17904" y="14745"/>
                      <a:pt x="18117" y="13929"/>
                    </a:cubicBezTo>
                    <a:cubicBezTo>
                      <a:pt x="18489" y="12562"/>
                      <a:pt x="19820" y="11799"/>
                      <a:pt x="20317" y="10433"/>
                    </a:cubicBezTo>
                    <a:cubicBezTo>
                      <a:pt x="20420" y="10159"/>
                      <a:pt x="20643" y="10069"/>
                      <a:pt x="20926" y="10069"/>
                    </a:cubicBezTo>
                    <a:cubicBezTo>
                      <a:pt x="21466" y="10069"/>
                      <a:pt x="22224" y="10398"/>
                      <a:pt x="22783" y="10398"/>
                    </a:cubicBezTo>
                    <a:cubicBezTo>
                      <a:pt x="23422" y="10398"/>
                      <a:pt x="24078" y="10114"/>
                      <a:pt x="25445" y="9777"/>
                    </a:cubicBezTo>
                    <a:lnTo>
                      <a:pt x="22925" y="8836"/>
                    </a:lnTo>
                    <a:cubicBezTo>
                      <a:pt x="23351" y="8002"/>
                      <a:pt x="23759" y="7435"/>
                      <a:pt x="23972" y="6796"/>
                    </a:cubicBezTo>
                    <a:cubicBezTo>
                      <a:pt x="24489" y="5333"/>
                      <a:pt x="24808" y="4715"/>
                      <a:pt x="25467" y="4715"/>
                    </a:cubicBezTo>
                    <a:cubicBezTo>
                      <a:pt x="25870" y="4715"/>
                      <a:pt x="26401" y="4947"/>
                      <a:pt x="27184" y="5359"/>
                    </a:cubicBezTo>
                    <a:cubicBezTo>
                      <a:pt x="27485" y="5518"/>
                      <a:pt x="27787" y="5713"/>
                      <a:pt x="28177" y="5944"/>
                    </a:cubicBezTo>
                    <a:lnTo>
                      <a:pt x="26012" y="8694"/>
                    </a:lnTo>
                    <a:cubicBezTo>
                      <a:pt x="26754" y="8600"/>
                      <a:pt x="27262" y="8535"/>
                      <a:pt x="27696" y="8535"/>
                    </a:cubicBezTo>
                    <a:cubicBezTo>
                      <a:pt x="28642" y="8535"/>
                      <a:pt x="29231" y="8844"/>
                      <a:pt x="31105" y="9830"/>
                    </a:cubicBezTo>
                    <a:lnTo>
                      <a:pt x="32844" y="8304"/>
                    </a:lnTo>
                    <a:lnTo>
                      <a:pt x="31886" y="7346"/>
                    </a:lnTo>
                    <a:lnTo>
                      <a:pt x="32861" y="5341"/>
                    </a:lnTo>
                    <a:lnTo>
                      <a:pt x="25232" y="2005"/>
                    </a:lnTo>
                    <a:lnTo>
                      <a:pt x="21577" y="2733"/>
                    </a:lnTo>
                    <a:lnTo>
                      <a:pt x="21452" y="2218"/>
                    </a:lnTo>
                    <a:lnTo>
                      <a:pt x="24540" y="1437"/>
                    </a:lnTo>
                    <a:lnTo>
                      <a:pt x="25072"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48"/>
              <p:cNvSpPr/>
              <p:nvPr/>
            </p:nvSpPr>
            <p:spPr>
              <a:xfrm>
                <a:off x="6913100" y="3367694"/>
                <a:ext cx="190537" cy="212659"/>
              </a:xfrm>
              <a:custGeom>
                <a:avLst/>
                <a:gdLst/>
                <a:ahLst/>
                <a:cxnLst/>
                <a:rect l="l" t="t" r="r" b="b"/>
                <a:pathLst>
                  <a:path w="33022" h="36872" extrusionOk="0">
                    <a:moveTo>
                      <a:pt x="11233" y="0"/>
                    </a:moveTo>
                    <a:cubicBezTo>
                      <a:pt x="10639" y="505"/>
                      <a:pt x="10418" y="1084"/>
                      <a:pt x="9687" y="1084"/>
                    </a:cubicBezTo>
                    <a:cubicBezTo>
                      <a:pt x="9544" y="1084"/>
                      <a:pt x="9381" y="1061"/>
                      <a:pt x="9192" y="1012"/>
                    </a:cubicBezTo>
                    <a:cubicBezTo>
                      <a:pt x="8542" y="845"/>
                      <a:pt x="7805" y="576"/>
                      <a:pt x="7089" y="576"/>
                    </a:cubicBezTo>
                    <a:cubicBezTo>
                      <a:pt x="6437" y="576"/>
                      <a:pt x="5804" y="799"/>
                      <a:pt x="5271" y="1526"/>
                    </a:cubicBezTo>
                    <a:lnTo>
                      <a:pt x="4632" y="231"/>
                    </a:lnTo>
                    <a:cubicBezTo>
                      <a:pt x="3940" y="1030"/>
                      <a:pt x="3780" y="2165"/>
                      <a:pt x="2591" y="2325"/>
                    </a:cubicBezTo>
                    <a:cubicBezTo>
                      <a:pt x="1208" y="2502"/>
                      <a:pt x="2538" y="4649"/>
                      <a:pt x="959" y="4844"/>
                    </a:cubicBezTo>
                    <a:lnTo>
                      <a:pt x="2006" y="8961"/>
                    </a:lnTo>
                    <a:lnTo>
                      <a:pt x="1" y="12190"/>
                    </a:lnTo>
                    <a:cubicBezTo>
                      <a:pt x="1190" y="12935"/>
                      <a:pt x="143" y="14302"/>
                      <a:pt x="640" y="15153"/>
                    </a:cubicBezTo>
                    <a:cubicBezTo>
                      <a:pt x="1882" y="15987"/>
                      <a:pt x="3071" y="16697"/>
                      <a:pt x="4135" y="17531"/>
                    </a:cubicBezTo>
                    <a:cubicBezTo>
                      <a:pt x="5058" y="18276"/>
                      <a:pt x="5732" y="19359"/>
                      <a:pt x="6726" y="19980"/>
                    </a:cubicBezTo>
                    <a:cubicBezTo>
                      <a:pt x="7808" y="20654"/>
                      <a:pt x="9121" y="20973"/>
                      <a:pt x="10044" y="21364"/>
                    </a:cubicBezTo>
                    <a:cubicBezTo>
                      <a:pt x="11250" y="25161"/>
                      <a:pt x="11587" y="28638"/>
                      <a:pt x="10878" y="32152"/>
                    </a:cubicBezTo>
                    <a:cubicBezTo>
                      <a:pt x="11091" y="32506"/>
                      <a:pt x="11623" y="32968"/>
                      <a:pt x="11605" y="33394"/>
                    </a:cubicBezTo>
                    <a:cubicBezTo>
                      <a:pt x="11552" y="34405"/>
                      <a:pt x="11605" y="35416"/>
                      <a:pt x="11783" y="36428"/>
                    </a:cubicBezTo>
                    <a:cubicBezTo>
                      <a:pt x="11800" y="36587"/>
                      <a:pt x="11836" y="36729"/>
                      <a:pt x="11871" y="36871"/>
                    </a:cubicBezTo>
                    <a:cubicBezTo>
                      <a:pt x="12634" y="36712"/>
                      <a:pt x="13379" y="36552"/>
                      <a:pt x="14125" y="36357"/>
                    </a:cubicBezTo>
                    <a:lnTo>
                      <a:pt x="14568" y="36233"/>
                    </a:lnTo>
                    <a:cubicBezTo>
                      <a:pt x="15172" y="34139"/>
                      <a:pt x="15828" y="32045"/>
                      <a:pt x="17798" y="30785"/>
                    </a:cubicBezTo>
                    <a:cubicBezTo>
                      <a:pt x="18543" y="30324"/>
                      <a:pt x="18951" y="29845"/>
                      <a:pt x="19235" y="29117"/>
                    </a:cubicBezTo>
                    <a:cubicBezTo>
                      <a:pt x="19377" y="28763"/>
                      <a:pt x="19465" y="28230"/>
                      <a:pt x="19732" y="28124"/>
                    </a:cubicBezTo>
                    <a:cubicBezTo>
                      <a:pt x="22233" y="27059"/>
                      <a:pt x="23334" y="24930"/>
                      <a:pt x="24008" y="22535"/>
                    </a:cubicBezTo>
                    <a:cubicBezTo>
                      <a:pt x="24345" y="21346"/>
                      <a:pt x="25232" y="20423"/>
                      <a:pt x="26403" y="20051"/>
                    </a:cubicBezTo>
                    <a:cubicBezTo>
                      <a:pt x="28550" y="19447"/>
                      <a:pt x="29065" y="17904"/>
                      <a:pt x="29615" y="16147"/>
                    </a:cubicBezTo>
                    <a:cubicBezTo>
                      <a:pt x="30449" y="13503"/>
                      <a:pt x="30999" y="10735"/>
                      <a:pt x="32844" y="8517"/>
                    </a:cubicBezTo>
                    <a:cubicBezTo>
                      <a:pt x="32933" y="8429"/>
                      <a:pt x="32986" y="8340"/>
                      <a:pt x="33021" y="8216"/>
                    </a:cubicBezTo>
                    <a:cubicBezTo>
                      <a:pt x="33021" y="7683"/>
                      <a:pt x="33021" y="7133"/>
                      <a:pt x="33021" y="6424"/>
                    </a:cubicBezTo>
                    <a:cubicBezTo>
                      <a:pt x="32898" y="6449"/>
                      <a:pt x="32778" y="6461"/>
                      <a:pt x="32662" y="6461"/>
                    </a:cubicBezTo>
                    <a:cubicBezTo>
                      <a:pt x="31610" y="6461"/>
                      <a:pt x="30838" y="5512"/>
                      <a:pt x="29835" y="5512"/>
                    </a:cubicBezTo>
                    <a:cubicBezTo>
                      <a:pt x="29647" y="5512"/>
                      <a:pt x="29450" y="5546"/>
                      <a:pt x="29242" y="5625"/>
                    </a:cubicBezTo>
                    <a:cubicBezTo>
                      <a:pt x="28763" y="5810"/>
                      <a:pt x="28295" y="5881"/>
                      <a:pt x="27833" y="5881"/>
                    </a:cubicBezTo>
                    <a:cubicBezTo>
                      <a:pt x="27010" y="5881"/>
                      <a:pt x="26203" y="5659"/>
                      <a:pt x="25374" y="5465"/>
                    </a:cubicBezTo>
                    <a:cubicBezTo>
                      <a:pt x="25322" y="5454"/>
                      <a:pt x="25270" y="5449"/>
                      <a:pt x="25215" y="5449"/>
                    </a:cubicBezTo>
                    <a:cubicBezTo>
                      <a:pt x="24767" y="5449"/>
                      <a:pt x="24231" y="5812"/>
                      <a:pt x="23582" y="6033"/>
                    </a:cubicBezTo>
                    <a:lnTo>
                      <a:pt x="20637" y="2112"/>
                    </a:lnTo>
                    <a:lnTo>
                      <a:pt x="16467" y="2201"/>
                    </a:lnTo>
                    <a:lnTo>
                      <a:pt x="11233"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48"/>
              <p:cNvSpPr/>
              <p:nvPr/>
            </p:nvSpPr>
            <p:spPr>
              <a:xfrm>
                <a:off x="7135734" y="3186037"/>
                <a:ext cx="58058" cy="152383"/>
              </a:xfrm>
              <a:custGeom>
                <a:avLst/>
                <a:gdLst/>
                <a:ahLst/>
                <a:cxnLst/>
                <a:rect l="l" t="t" r="r" b="b"/>
                <a:pathLst>
                  <a:path w="10062" h="26421" extrusionOk="0">
                    <a:moveTo>
                      <a:pt x="2520" y="1"/>
                    </a:moveTo>
                    <a:lnTo>
                      <a:pt x="2254" y="19"/>
                    </a:lnTo>
                    <a:cubicBezTo>
                      <a:pt x="2077" y="515"/>
                      <a:pt x="2041" y="1474"/>
                      <a:pt x="1545" y="1864"/>
                    </a:cubicBezTo>
                    <a:cubicBezTo>
                      <a:pt x="107" y="3035"/>
                      <a:pt x="214" y="4401"/>
                      <a:pt x="586" y="5927"/>
                    </a:cubicBezTo>
                    <a:cubicBezTo>
                      <a:pt x="746" y="6566"/>
                      <a:pt x="1012" y="7311"/>
                      <a:pt x="835" y="7897"/>
                    </a:cubicBezTo>
                    <a:cubicBezTo>
                      <a:pt x="1" y="10523"/>
                      <a:pt x="799" y="13202"/>
                      <a:pt x="72" y="15917"/>
                    </a:cubicBezTo>
                    <a:lnTo>
                      <a:pt x="1686" y="15846"/>
                    </a:lnTo>
                    <a:cubicBezTo>
                      <a:pt x="1811" y="17177"/>
                      <a:pt x="2698" y="18241"/>
                      <a:pt x="1970" y="19590"/>
                    </a:cubicBezTo>
                    <a:cubicBezTo>
                      <a:pt x="1740" y="20051"/>
                      <a:pt x="2024" y="21293"/>
                      <a:pt x="2414" y="21506"/>
                    </a:cubicBezTo>
                    <a:cubicBezTo>
                      <a:pt x="4596" y="22642"/>
                      <a:pt x="4632" y="25587"/>
                      <a:pt x="6885" y="26421"/>
                    </a:cubicBezTo>
                    <a:lnTo>
                      <a:pt x="10061" y="24079"/>
                    </a:lnTo>
                    <a:cubicBezTo>
                      <a:pt x="9973" y="15491"/>
                      <a:pt x="7364" y="7098"/>
                      <a:pt x="252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8"/>
              <p:cNvSpPr/>
              <p:nvPr/>
            </p:nvSpPr>
            <p:spPr>
              <a:xfrm>
                <a:off x="6870416" y="3332822"/>
                <a:ext cx="47510" cy="11685"/>
              </a:xfrm>
              <a:custGeom>
                <a:avLst/>
                <a:gdLst/>
                <a:ahLst/>
                <a:cxnLst/>
                <a:rect l="l" t="t" r="r" b="b"/>
                <a:pathLst>
                  <a:path w="8234" h="2026" extrusionOk="0">
                    <a:moveTo>
                      <a:pt x="3405" y="1"/>
                    </a:moveTo>
                    <a:cubicBezTo>
                      <a:pt x="2255" y="1"/>
                      <a:pt x="1201" y="655"/>
                      <a:pt x="1" y="919"/>
                    </a:cubicBezTo>
                    <a:cubicBezTo>
                      <a:pt x="371" y="1711"/>
                      <a:pt x="675" y="1974"/>
                      <a:pt x="943" y="1974"/>
                    </a:cubicBezTo>
                    <a:cubicBezTo>
                      <a:pt x="1419" y="1974"/>
                      <a:pt x="1781" y="1142"/>
                      <a:pt x="2201" y="972"/>
                    </a:cubicBezTo>
                    <a:cubicBezTo>
                      <a:pt x="2266" y="967"/>
                      <a:pt x="2330" y="964"/>
                      <a:pt x="2394" y="964"/>
                    </a:cubicBezTo>
                    <a:cubicBezTo>
                      <a:pt x="3717" y="964"/>
                      <a:pt x="4976" y="2025"/>
                      <a:pt x="6356" y="2025"/>
                    </a:cubicBezTo>
                    <a:cubicBezTo>
                      <a:pt x="6954" y="2025"/>
                      <a:pt x="7575" y="1826"/>
                      <a:pt x="8234" y="1256"/>
                    </a:cubicBezTo>
                    <a:cubicBezTo>
                      <a:pt x="7932" y="936"/>
                      <a:pt x="7684" y="440"/>
                      <a:pt x="7400" y="422"/>
                    </a:cubicBezTo>
                    <a:cubicBezTo>
                      <a:pt x="7374" y="421"/>
                      <a:pt x="7348" y="420"/>
                      <a:pt x="7322" y="420"/>
                    </a:cubicBezTo>
                    <a:cubicBezTo>
                      <a:pt x="6763" y="420"/>
                      <a:pt x="6090" y="679"/>
                      <a:pt x="5591" y="679"/>
                    </a:cubicBezTo>
                    <a:cubicBezTo>
                      <a:pt x="5418" y="679"/>
                      <a:pt x="5266" y="648"/>
                      <a:pt x="5147" y="564"/>
                    </a:cubicBezTo>
                    <a:cubicBezTo>
                      <a:pt x="4527" y="150"/>
                      <a:pt x="3955" y="1"/>
                      <a:pt x="340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8"/>
              <p:cNvSpPr/>
              <p:nvPr/>
            </p:nvSpPr>
            <p:spPr>
              <a:xfrm>
                <a:off x="6925590" y="3336277"/>
                <a:ext cx="38094" cy="14228"/>
              </a:xfrm>
              <a:custGeom>
                <a:avLst/>
                <a:gdLst/>
                <a:ahLst/>
                <a:cxnLst/>
                <a:rect l="l" t="t" r="r" b="b"/>
                <a:pathLst>
                  <a:path w="6602" h="2467" extrusionOk="0">
                    <a:moveTo>
                      <a:pt x="6601" y="0"/>
                    </a:moveTo>
                    <a:cubicBezTo>
                      <a:pt x="4188" y="231"/>
                      <a:pt x="2254" y="391"/>
                      <a:pt x="338" y="604"/>
                    </a:cubicBezTo>
                    <a:cubicBezTo>
                      <a:pt x="231" y="621"/>
                      <a:pt x="160" y="976"/>
                      <a:pt x="1" y="1384"/>
                    </a:cubicBezTo>
                    <a:lnTo>
                      <a:pt x="1438" y="2467"/>
                    </a:lnTo>
                    <a:cubicBezTo>
                      <a:pt x="2573" y="621"/>
                      <a:pt x="4862" y="1491"/>
                      <a:pt x="660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15" name="Google Shape;2515;p48"/>
            <p:cNvSpPr/>
            <p:nvPr/>
          </p:nvSpPr>
          <p:spPr>
            <a:xfrm>
              <a:off x="6867451" y="3073651"/>
              <a:ext cx="102383" cy="56919"/>
            </a:xfrm>
            <a:custGeom>
              <a:avLst/>
              <a:gdLst/>
              <a:ahLst/>
              <a:cxnLst/>
              <a:rect l="l" t="t" r="r" b="b"/>
              <a:pathLst>
                <a:path w="17744" h="9869" extrusionOk="0">
                  <a:moveTo>
                    <a:pt x="11775" y="1"/>
                  </a:moveTo>
                  <a:cubicBezTo>
                    <a:pt x="7969" y="1"/>
                    <a:pt x="4175" y="474"/>
                    <a:pt x="479" y="1405"/>
                  </a:cubicBezTo>
                  <a:lnTo>
                    <a:pt x="0" y="1530"/>
                  </a:lnTo>
                  <a:cubicBezTo>
                    <a:pt x="266" y="1749"/>
                    <a:pt x="570" y="1886"/>
                    <a:pt x="955" y="1886"/>
                  </a:cubicBezTo>
                  <a:cubicBezTo>
                    <a:pt x="1161" y="1886"/>
                    <a:pt x="1391" y="1847"/>
                    <a:pt x="1651" y="1760"/>
                  </a:cubicBezTo>
                  <a:cubicBezTo>
                    <a:pt x="2029" y="1630"/>
                    <a:pt x="2392" y="1564"/>
                    <a:pt x="2739" y="1564"/>
                  </a:cubicBezTo>
                  <a:cubicBezTo>
                    <a:pt x="3580" y="1564"/>
                    <a:pt x="4337" y="1950"/>
                    <a:pt x="5040" y="2754"/>
                  </a:cubicBezTo>
                  <a:cubicBezTo>
                    <a:pt x="5749" y="3588"/>
                    <a:pt x="7204" y="3428"/>
                    <a:pt x="7967" y="4422"/>
                  </a:cubicBezTo>
                  <a:cubicBezTo>
                    <a:pt x="8017" y="4486"/>
                    <a:pt x="8125" y="4504"/>
                    <a:pt x="8257" y="4504"/>
                  </a:cubicBezTo>
                  <a:cubicBezTo>
                    <a:pt x="8429" y="4504"/>
                    <a:pt x="8642" y="4473"/>
                    <a:pt x="8821" y="4473"/>
                  </a:cubicBezTo>
                  <a:cubicBezTo>
                    <a:pt x="8844" y="4473"/>
                    <a:pt x="8868" y="4474"/>
                    <a:pt x="8890" y="4475"/>
                  </a:cubicBezTo>
                  <a:lnTo>
                    <a:pt x="8233" y="6054"/>
                  </a:lnTo>
                  <a:cubicBezTo>
                    <a:pt x="9475" y="6533"/>
                    <a:pt x="11019" y="6640"/>
                    <a:pt x="11605" y="7420"/>
                  </a:cubicBezTo>
                  <a:cubicBezTo>
                    <a:pt x="13095" y="9479"/>
                    <a:pt x="15065" y="9745"/>
                    <a:pt x="17744" y="9869"/>
                  </a:cubicBezTo>
                  <a:cubicBezTo>
                    <a:pt x="17105" y="8982"/>
                    <a:pt x="16271" y="8325"/>
                    <a:pt x="16342" y="7828"/>
                  </a:cubicBezTo>
                  <a:cubicBezTo>
                    <a:pt x="16502" y="6888"/>
                    <a:pt x="16892" y="6125"/>
                    <a:pt x="15632" y="5717"/>
                  </a:cubicBezTo>
                  <a:lnTo>
                    <a:pt x="16857" y="4706"/>
                  </a:lnTo>
                  <a:lnTo>
                    <a:pt x="16484" y="3215"/>
                  </a:lnTo>
                  <a:cubicBezTo>
                    <a:pt x="16786" y="3073"/>
                    <a:pt x="17123" y="3002"/>
                    <a:pt x="17336" y="2772"/>
                  </a:cubicBezTo>
                  <a:cubicBezTo>
                    <a:pt x="17531" y="2559"/>
                    <a:pt x="17549" y="2222"/>
                    <a:pt x="17744" y="1689"/>
                  </a:cubicBezTo>
                  <a:cubicBezTo>
                    <a:pt x="16928" y="1441"/>
                    <a:pt x="16218" y="1281"/>
                    <a:pt x="15579" y="660"/>
                  </a:cubicBezTo>
                  <a:cubicBezTo>
                    <a:pt x="15384" y="465"/>
                    <a:pt x="15171" y="270"/>
                    <a:pt x="14940" y="110"/>
                  </a:cubicBezTo>
                  <a:cubicBezTo>
                    <a:pt x="13885" y="37"/>
                    <a:pt x="12830" y="1"/>
                    <a:pt x="1177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8"/>
            <p:cNvSpPr/>
            <p:nvPr/>
          </p:nvSpPr>
          <p:spPr>
            <a:xfrm>
              <a:off x="7069097" y="3119476"/>
              <a:ext cx="78535" cy="76898"/>
            </a:xfrm>
            <a:custGeom>
              <a:avLst/>
              <a:gdLst/>
              <a:ahLst/>
              <a:cxnLst/>
              <a:rect l="l" t="t" r="r" b="b"/>
              <a:pathLst>
                <a:path w="13611" h="13333" extrusionOk="0">
                  <a:moveTo>
                    <a:pt x="1947" y="1"/>
                  </a:moveTo>
                  <a:cubicBezTo>
                    <a:pt x="1321" y="1"/>
                    <a:pt x="678" y="263"/>
                    <a:pt x="1" y="842"/>
                  </a:cubicBezTo>
                  <a:lnTo>
                    <a:pt x="1420" y="2634"/>
                  </a:lnTo>
                  <a:lnTo>
                    <a:pt x="5856" y="2829"/>
                  </a:lnTo>
                  <a:lnTo>
                    <a:pt x="5342" y="5224"/>
                  </a:lnTo>
                  <a:lnTo>
                    <a:pt x="8802" y="7105"/>
                  </a:lnTo>
                  <a:lnTo>
                    <a:pt x="7453" y="8702"/>
                  </a:lnTo>
                  <a:lnTo>
                    <a:pt x="9884" y="12925"/>
                  </a:lnTo>
                  <a:lnTo>
                    <a:pt x="12386" y="13333"/>
                  </a:lnTo>
                  <a:cubicBezTo>
                    <a:pt x="11889" y="12109"/>
                    <a:pt x="13610" y="10813"/>
                    <a:pt x="11694" y="9891"/>
                  </a:cubicBezTo>
                  <a:cubicBezTo>
                    <a:pt x="11605" y="9181"/>
                    <a:pt x="11232" y="8436"/>
                    <a:pt x="11179" y="7726"/>
                  </a:cubicBezTo>
                  <a:cubicBezTo>
                    <a:pt x="8713" y="4852"/>
                    <a:pt x="5892" y="2297"/>
                    <a:pt x="2769" y="150"/>
                  </a:cubicBezTo>
                  <a:cubicBezTo>
                    <a:pt x="2497" y="52"/>
                    <a:pt x="2224" y="1"/>
                    <a:pt x="1947"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8"/>
            <p:cNvSpPr/>
            <p:nvPr/>
          </p:nvSpPr>
          <p:spPr>
            <a:xfrm>
              <a:off x="6946266" y="3181844"/>
              <a:ext cx="21095" cy="14742"/>
            </a:xfrm>
            <a:custGeom>
              <a:avLst/>
              <a:gdLst/>
              <a:ahLst/>
              <a:cxnLst/>
              <a:rect l="l" t="t" r="r" b="b"/>
              <a:pathLst>
                <a:path w="3656" h="2556" extrusionOk="0">
                  <a:moveTo>
                    <a:pt x="498" y="0"/>
                  </a:moveTo>
                  <a:cubicBezTo>
                    <a:pt x="444" y="426"/>
                    <a:pt x="373" y="852"/>
                    <a:pt x="302" y="1278"/>
                  </a:cubicBezTo>
                  <a:cubicBezTo>
                    <a:pt x="231" y="1686"/>
                    <a:pt x="107" y="2076"/>
                    <a:pt x="1" y="2555"/>
                  </a:cubicBezTo>
                  <a:lnTo>
                    <a:pt x="3656" y="2467"/>
                  </a:lnTo>
                  <a:lnTo>
                    <a:pt x="3319" y="1100"/>
                  </a:lnTo>
                  <a:lnTo>
                    <a:pt x="498"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8" name="Google Shape;2518;p48"/>
          <p:cNvGrpSpPr/>
          <p:nvPr/>
        </p:nvGrpSpPr>
        <p:grpSpPr>
          <a:xfrm>
            <a:off x="7943845" y="5948916"/>
            <a:ext cx="2060878" cy="1768256"/>
            <a:chOff x="6652154" y="3716623"/>
            <a:chExt cx="560631" cy="511352"/>
          </a:xfrm>
        </p:grpSpPr>
        <p:sp>
          <p:nvSpPr>
            <p:cNvPr id="2519" name="Google Shape;2519;p48"/>
            <p:cNvSpPr/>
            <p:nvPr/>
          </p:nvSpPr>
          <p:spPr>
            <a:xfrm>
              <a:off x="6652154" y="3716623"/>
              <a:ext cx="560631" cy="511352"/>
            </a:xfrm>
            <a:custGeom>
              <a:avLst/>
              <a:gdLst/>
              <a:ahLst/>
              <a:cxnLst/>
              <a:rect l="l" t="t" r="r" b="b"/>
              <a:pathLst>
                <a:path w="97163" h="88661" extrusionOk="0">
                  <a:moveTo>
                    <a:pt x="48942" y="1"/>
                  </a:moveTo>
                  <a:cubicBezTo>
                    <a:pt x="46560" y="1"/>
                    <a:pt x="44145" y="185"/>
                    <a:pt x="41715" y="565"/>
                  </a:cubicBezTo>
                  <a:cubicBezTo>
                    <a:pt x="16981" y="4433"/>
                    <a:pt x="0" y="27180"/>
                    <a:pt x="3779" y="51346"/>
                  </a:cubicBezTo>
                  <a:cubicBezTo>
                    <a:pt x="7187" y="73133"/>
                    <a:pt x="26312" y="88661"/>
                    <a:pt x="48182" y="88661"/>
                  </a:cubicBezTo>
                  <a:cubicBezTo>
                    <a:pt x="50571" y="88661"/>
                    <a:pt x="52993" y="88476"/>
                    <a:pt x="55431" y="88093"/>
                  </a:cubicBezTo>
                  <a:cubicBezTo>
                    <a:pt x="80165" y="84225"/>
                    <a:pt x="97163" y="61496"/>
                    <a:pt x="93366" y="37311"/>
                  </a:cubicBezTo>
                  <a:cubicBezTo>
                    <a:pt x="89958" y="15517"/>
                    <a:pt x="70820" y="1"/>
                    <a:pt x="48942" y="1"/>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0" name="Google Shape;2520;p48"/>
            <p:cNvGrpSpPr/>
            <p:nvPr/>
          </p:nvGrpSpPr>
          <p:grpSpPr>
            <a:xfrm>
              <a:off x="6669657" y="3716715"/>
              <a:ext cx="466779" cy="464290"/>
              <a:chOff x="6669657" y="3716715"/>
              <a:chExt cx="466779" cy="464290"/>
            </a:xfrm>
          </p:grpSpPr>
          <p:sp>
            <p:nvSpPr>
              <p:cNvPr id="2521" name="Google Shape;2521;p48"/>
              <p:cNvSpPr/>
              <p:nvPr/>
            </p:nvSpPr>
            <p:spPr>
              <a:xfrm>
                <a:off x="6669657" y="3716715"/>
                <a:ext cx="386382" cy="464290"/>
              </a:xfrm>
              <a:custGeom>
                <a:avLst/>
                <a:gdLst/>
                <a:ahLst/>
                <a:cxnLst/>
                <a:rect l="l" t="t" r="r" b="b"/>
                <a:pathLst>
                  <a:path w="66964" h="80501" extrusionOk="0">
                    <a:moveTo>
                      <a:pt x="45863" y="0"/>
                    </a:moveTo>
                    <a:cubicBezTo>
                      <a:pt x="43461" y="0"/>
                      <a:pt x="41054" y="188"/>
                      <a:pt x="38663" y="566"/>
                    </a:cubicBezTo>
                    <a:cubicBezTo>
                      <a:pt x="20352" y="3441"/>
                      <a:pt x="6281" y="16660"/>
                      <a:pt x="1757" y="33161"/>
                    </a:cubicBezTo>
                    <a:lnTo>
                      <a:pt x="4081" y="32487"/>
                    </a:lnTo>
                    <a:lnTo>
                      <a:pt x="4081" y="32487"/>
                    </a:lnTo>
                    <a:cubicBezTo>
                      <a:pt x="4756" y="33871"/>
                      <a:pt x="3939" y="34971"/>
                      <a:pt x="3496" y="36213"/>
                    </a:cubicBezTo>
                    <a:cubicBezTo>
                      <a:pt x="3088" y="37384"/>
                      <a:pt x="2129" y="37207"/>
                      <a:pt x="1384" y="37295"/>
                    </a:cubicBezTo>
                    <a:cubicBezTo>
                      <a:pt x="1207" y="37313"/>
                      <a:pt x="1012" y="37348"/>
                      <a:pt x="816" y="37366"/>
                    </a:cubicBezTo>
                    <a:cubicBezTo>
                      <a:pt x="36" y="41997"/>
                      <a:pt x="0" y="46717"/>
                      <a:pt x="728" y="51348"/>
                    </a:cubicBezTo>
                    <a:cubicBezTo>
                      <a:pt x="2644" y="63591"/>
                      <a:pt x="9528" y="73847"/>
                      <a:pt x="19057" y="80501"/>
                    </a:cubicBezTo>
                    <a:cubicBezTo>
                      <a:pt x="18897" y="80217"/>
                      <a:pt x="18737" y="79950"/>
                      <a:pt x="18560" y="79684"/>
                    </a:cubicBezTo>
                    <a:cubicBezTo>
                      <a:pt x="18099" y="79010"/>
                      <a:pt x="17069" y="77928"/>
                      <a:pt x="17194" y="77768"/>
                    </a:cubicBezTo>
                    <a:cubicBezTo>
                      <a:pt x="18081" y="76703"/>
                      <a:pt x="16094" y="76632"/>
                      <a:pt x="16626" y="75834"/>
                    </a:cubicBezTo>
                    <a:cubicBezTo>
                      <a:pt x="15206" y="74876"/>
                      <a:pt x="14816" y="73652"/>
                      <a:pt x="15277" y="71948"/>
                    </a:cubicBezTo>
                    <a:cubicBezTo>
                      <a:pt x="15455" y="71292"/>
                      <a:pt x="15100" y="70529"/>
                      <a:pt x="14426" y="69854"/>
                    </a:cubicBezTo>
                    <a:cubicBezTo>
                      <a:pt x="13468" y="68896"/>
                      <a:pt x="12811" y="67601"/>
                      <a:pt x="12101" y="66394"/>
                    </a:cubicBezTo>
                    <a:cubicBezTo>
                      <a:pt x="11782" y="65862"/>
                      <a:pt x="11338" y="65152"/>
                      <a:pt x="11463" y="64620"/>
                    </a:cubicBezTo>
                    <a:cubicBezTo>
                      <a:pt x="11871" y="62739"/>
                      <a:pt x="12172" y="60734"/>
                      <a:pt x="13095" y="59102"/>
                    </a:cubicBezTo>
                    <a:cubicBezTo>
                      <a:pt x="14337" y="56919"/>
                      <a:pt x="14284" y="54914"/>
                      <a:pt x="13343" y="51969"/>
                    </a:cubicBezTo>
                    <a:lnTo>
                      <a:pt x="13343" y="51969"/>
                    </a:lnTo>
                    <a:cubicBezTo>
                      <a:pt x="12811" y="53619"/>
                      <a:pt x="11888" y="53229"/>
                      <a:pt x="11090" y="53353"/>
                    </a:cubicBezTo>
                    <a:cubicBezTo>
                      <a:pt x="10814" y="53401"/>
                      <a:pt x="10612" y="53439"/>
                      <a:pt x="10447" y="53439"/>
                    </a:cubicBezTo>
                    <a:cubicBezTo>
                      <a:pt x="9997" y="53439"/>
                      <a:pt x="9823" y="53151"/>
                      <a:pt x="9174" y="51969"/>
                    </a:cubicBezTo>
                    <a:cubicBezTo>
                      <a:pt x="7861" y="50763"/>
                      <a:pt x="6619" y="49485"/>
                      <a:pt x="5447" y="48136"/>
                    </a:cubicBezTo>
                    <a:cubicBezTo>
                      <a:pt x="5270" y="47853"/>
                      <a:pt x="5146" y="47551"/>
                      <a:pt x="5110" y="47214"/>
                    </a:cubicBezTo>
                    <a:cubicBezTo>
                      <a:pt x="4862" y="45759"/>
                      <a:pt x="4649" y="44304"/>
                      <a:pt x="4773" y="42796"/>
                    </a:cubicBezTo>
                    <a:lnTo>
                      <a:pt x="4773" y="42796"/>
                    </a:lnTo>
                    <a:lnTo>
                      <a:pt x="9653" y="51756"/>
                    </a:lnTo>
                    <a:cubicBezTo>
                      <a:pt x="11924" y="50745"/>
                      <a:pt x="13680" y="49201"/>
                      <a:pt x="15650" y="47995"/>
                    </a:cubicBezTo>
                    <a:cubicBezTo>
                      <a:pt x="17034" y="47161"/>
                      <a:pt x="17584" y="45954"/>
                      <a:pt x="18045" y="44606"/>
                    </a:cubicBezTo>
                    <a:cubicBezTo>
                      <a:pt x="18205" y="44109"/>
                      <a:pt x="18329" y="43594"/>
                      <a:pt x="18436" y="43080"/>
                    </a:cubicBezTo>
                    <a:lnTo>
                      <a:pt x="15597" y="40542"/>
                    </a:lnTo>
                    <a:lnTo>
                      <a:pt x="15224" y="41749"/>
                    </a:lnTo>
                    <a:cubicBezTo>
                      <a:pt x="14000" y="41092"/>
                      <a:pt x="12793" y="40507"/>
                      <a:pt x="11640" y="39833"/>
                    </a:cubicBezTo>
                    <a:cubicBezTo>
                      <a:pt x="10593" y="39212"/>
                      <a:pt x="10433" y="38395"/>
                      <a:pt x="11374" y="37082"/>
                    </a:cubicBezTo>
                    <a:lnTo>
                      <a:pt x="11374" y="37082"/>
                    </a:lnTo>
                    <a:cubicBezTo>
                      <a:pt x="12448" y="38789"/>
                      <a:pt x="13681" y="39825"/>
                      <a:pt x="15346" y="39825"/>
                    </a:cubicBezTo>
                    <a:cubicBezTo>
                      <a:pt x="15689" y="39825"/>
                      <a:pt x="16049" y="39781"/>
                      <a:pt x="16431" y="39691"/>
                    </a:cubicBezTo>
                    <a:cubicBezTo>
                      <a:pt x="16437" y="39689"/>
                      <a:pt x="16444" y="39688"/>
                      <a:pt x="16450" y="39688"/>
                    </a:cubicBezTo>
                    <a:cubicBezTo>
                      <a:pt x="16592" y="39688"/>
                      <a:pt x="16795" y="40029"/>
                      <a:pt x="16998" y="40063"/>
                    </a:cubicBezTo>
                    <a:cubicBezTo>
                      <a:pt x="17810" y="40257"/>
                      <a:pt x="18605" y="40492"/>
                      <a:pt x="19428" y="40492"/>
                    </a:cubicBezTo>
                    <a:cubicBezTo>
                      <a:pt x="19811" y="40492"/>
                      <a:pt x="20200" y="40441"/>
                      <a:pt x="20600" y="40312"/>
                    </a:cubicBezTo>
                    <a:cubicBezTo>
                      <a:pt x="21150" y="40152"/>
                      <a:pt x="21718" y="40045"/>
                      <a:pt x="22304" y="40010"/>
                    </a:cubicBezTo>
                    <a:cubicBezTo>
                      <a:pt x="24003" y="41489"/>
                      <a:pt x="25144" y="42940"/>
                      <a:pt x="27015" y="42940"/>
                    </a:cubicBezTo>
                    <a:cubicBezTo>
                      <a:pt x="27253" y="42940"/>
                      <a:pt x="27504" y="42917"/>
                      <a:pt x="27769" y="42867"/>
                    </a:cubicBezTo>
                    <a:cubicBezTo>
                      <a:pt x="27999" y="44251"/>
                      <a:pt x="27875" y="45564"/>
                      <a:pt x="28407" y="46486"/>
                    </a:cubicBezTo>
                    <a:cubicBezTo>
                      <a:pt x="29614" y="48616"/>
                      <a:pt x="31158" y="50532"/>
                      <a:pt x="32701" y="52732"/>
                    </a:cubicBezTo>
                    <a:lnTo>
                      <a:pt x="34600" y="50425"/>
                    </a:lnTo>
                    <a:lnTo>
                      <a:pt x="34103" y="47196"/>
                    </a:lnTo>
                    <a:cubicBezTo>
                      <a:pt x="34972" y="46096"/>
                      <a:pt x="36268" y="45173"/>
                      <a:pt x="36286" y="44251"/>
                    </a:cubicBezTo>
                    <a:cubicBezTo>
                      <a:pt x="36303" y="42707"/>
                      <a:pt x="38503" y="42955"/>
                      <a:pt x="38202" y="41394"/>
                    </a:cubicBezTo>
                    <a:cubicBezTo>
                      <a:pt x="38184" y="41305"/>
                      <a:pt x="39604" y="40986"/>
                      <a:pt x="40313" y="40702"/>
                    </a:cubicBezTo>
                    <a:cubicBezTo>
                      <a:pt x="40650" y="40560"/>
                      <a:pt x="40899" y="40223"/>
                      <a:pt x="41378" y="39797"/>
                    </a:cubicBezTo>
                    <a:lnTo>
                      <a:pt x="44785" y="44978"/>
                    </a:lnTo>
                    <a:lnTo>
                      <a:pt x="46630" y="43914"/>
                    </a:lnTo>
                    <a:cubicBezTo>
                      <a:pt x="47553" y="45102"/>
                      <a:pt x="46754" y="46699"/>
                      <a:pt x="48067" y="47480"/>
                    </a:cubicBezTo>
                    <a:cubicBezTo>
                      <a:pt x="47020" y="50124"/>
                      <a:pt x="48741" y="51508"/>
                      <a:pt x="50445" y="52980"/>
                    </a:cubicBezTo>
                    <a:cubicBezTo>
                      <a:pt x="50764" y="53247"/>
                      <a:pt x="50640" y="54010"/>
                      <a:pt x="50746" y="54684"/>
                    </a:cubicBezTo>
                    <a:cubicBezTo>
                      <a:pt x="49546" y="54279"/>
                      <a:pt x="48739" y="53108"/>
                      <a:pt x="47515" y="53108"/>
                    </a:cubicBezTo>
                    <a:cubicBezTo>
                      <a:pt x="47074" y="53108"/>
                      <a:pt x="46579" y="53260"/>
                      <a:pt x="45991" y="53655"/>
                    </a:cubicBezTo>
                    <a:cubicBezTo>
                      <a:pt x="46130" y="53637"/>
                      <a:pt x="46261" y="53629"/>
                      <a:pt x="46385" y="53629"/>
                    </a:cubicBezTo>
                    <a:cubicBezTo>
                      <a:pt x="47902" y="53629"/>
                      <a:pt x="48314" y="54868"/>
                      <a:pt x="48954" y="55606"/>
                    </a:cubicBezTo>
                    <a:cubicBezTo>
                      <a:pt x="49646" y="56387"/>
                      <a:pt x="51119" y="56937"/>
                      <a:pt x="50782" y="58712"/>
                    </a:cubicBezTo>
                    <a:cubicBezTo>
                      <a:pt x="50925" y="58653"/>
                      <a:pt x="51063" y="58628"/>
                      <a:pt x="51196" y="58628"/>
                    </a:cubicBezTo>
                    <a:cubicBezTo>
                      <a:pt x="52116" y="58628"/>
                      <a:pt x="52822" y="59846"/>
                      <a:pt x="53828" y="59846"/>
                    </a:cubicBezTo>
                    <a:cubicBezTo>
                      <a:pt x="54135" y="59846"/>
                      <a:pt x="54469" y="59733"/>
                      <a:pt x="54845" y="59439"/>
                    </a:cubicBezTo>
                    <a:lnTo>
                      <a:pt x="55431" y="57026"/>
                    </a:lnTo>
                    <a:cubicBezTo>
                      <a:pt x="55147" y="56955"/>
                      <a:pt x="54863" y="56902"/>
                      <a:pt x="54579" y="56849"/>
                    </a:cubicBezTo>
                    <a:cubicBezTo>
                      <a:pt x="53053" y="56760"/>
                      <a:pt x="51385" y="55819"/>
                      <a:pt x="51793" y="55269"/>
                    </a:cubicBezTo>
                    <a:lnTo>
                      <a:pt x="52787" y="54844"/>
                    </a:lnTo>
                    <a:lnTo>
                      <a:pt x="52414" y="52501"/>
                    </a:lnTo>
                    <a:cubicBezTo>
                      <a:pt x="48866" y="49893"/>
                      <a:pt x="48440" y="48917"/>
                      <a:pt x="49770" y="46291"/>
                    </a:cubicBezTo>
                    <a:lnTo>
                      <a:pt x="49770" y="46291"/>
                    </a:lnTo>
                    <a:cubicBezTo>
                      <a:pt x="50462" y="46859"/>
                      <a:pt x="51208" y="47338"/>
                      <a:pt x="51775" y="47977"/>
                    </a:cubicBezTo>
                    <a:cubicBezTo>
                      <a:pt x="52326" y="48562"/>
                      <a:pt x="52698" y="49325"/>
                      <a:pt x="53088" y="49929"/>
                    </a:cubicBezTo>
                    <a:lnTo>
                      <a:pt x="55821" y="46948"/>
                    </a:lnTo>
                    <a:lnTo>
                      <a:pt x="55200" y="42955"/>
                    </a:lnTo>
                    <a:lnTo>
                      <a:pt x="52805" y="41447"/>
                    </a:lnTo>
                    <a:lnTo>
                      <a:pt x="53585" y="38253"/>
                    </a:lnTo>
                    <a:lnTo>
                      <a:pt x="55111" y="39229"/>
                    </a:lnTo>
                    <a:cubicBezTo>
                      <a:pt x="55111" y="40045"/>
                      <a:pt x="55111" y="40542"/>
                      <a:pt x="55111" y="41039"/>
                    </a:cubicBezTo>
                    <a:lnTo>
                      <a:pt x="56300" y="41021"/>
                    </a:lnTo>
                    <a:lnTo>
                      <a:pt x="56034" y="38466"/>
                    </a:lnTo>
                    <a:cubicBezTo>
                      <a:pt x="59778" y="37011"/>
                      <a:pt x="60754" y="35876"/>
                      <a:pt x="62546" y="30925"/>
                    </a:cubicBezTo>
                    <a:lnTo>
                      <a:pt x="59370" y="25407"/>
                    </a:lnTo>
                    <a:lnTo>
                      <a:pt x="60754" y="24609"/>
                    </a:lnTo>
                    <a:cubicBezTo>
                      <a:pt x="60620" y="24079"/>
                      <a:pt x="60336" y="23926"/>
                      <a:pt x="59999" y="23926"/>
                    </a:cubicBezTo>
                    <a:cubicBezTo>
                      <a:pt x="59536" y="23926"/>
                      <a:pt x="58975" y="24215"/>
                      <a:pt x="58567" y="24215"/>
                    </a:cubicBezTo>
                    <a:cubicBezTo>
                      <a:pt x="58326" y="24215"/>
                      <a:pt x="58138" y="24114"/>
                      <a:pt x="58057" y="23792"/>
                    </a:cubicBezTo>
                    <a:lnTo>
                      <a:pt x="59316" y="21344"/>
                    </a:lnTo>
                    <a:lnTo>
                      <a:pt x="60062" y="22692"/>
                    </a:lnTo>
                    <a:lnTo>
                      <a:pt x="61286" y="21858"/>
                    </a:lnTo>
                    <a:lnTo>
                      <a:pt x="63504" y="23775"/>
                    </a:lnTo>
                    <a:lnTo>
                      <a:pt x="64178" y="27040"/>
                    </a:lnTo>
                    <a:cubicBezTo>
                      <a:pt x="64959" y="25993"/>
                      <a:pt x="65598" y="25478"/>
                      <a:pt x="65775" y="24822"/>
                    </a:cubicBezTo>
                    <a:cubicBezTo>
                      <a:pt x="66201" y="23367"/>
                      <a:pt x="64356" y="23225"/>
                      <a:pt x="64089" y="22515"/>
                    </a:cubicBezTo>
                    <a:lnTo>
                      <a:pt x="64444" y="18647"/>
                    </a:lnTo>
                    <a:cubicBezTo>
                      <a:pt x="66520" y="17955"/>
                      <a:pt x="66538" y="17902"/>
                      <a:pt x="66609" y="16305"/>
                    </a:cubicBezTo>
                    <a:cubicBezTo>
                      <a:pt x="66698" y="14229"/>
                      <a:pt x="66840" y="12171"/>
                      <a:pt x="66964" y="10059"/>
                    </a:cubicBezTo>
                    <a:cubicBezTo>
                      <a:pt x="65951" y="8994"/>
                      <a:pt x="64617" y="8884"/>
                      <a:pt x="63235" y="8884"/>
                    </a:cubicBezTo>
                    <a:cubicBezTo>
                      <a:pt x="62876" y="8884"/>
                      <a:pt x="62514" y="8891"/>
                      <a:pt x="62153" y="8891"/>
                    </a:cubicBezTo>
                    <a:cubicBezTo>
                      <a:pt x="62029" y="8891"/>
                      <a:pt x="61906" y="8890"/>
                      <a:pt x="61783" y="8888"/>
                    </a:cubicBezTo>
                    <a:cubicBezTo>
                      <a:pt x="61978" y="8001"/>
                      <a:pt x="62209" y="7362"/>
                      <a:pt x="62262" y="6741"/>
                    </a:cubicBezTo>
                    <a:cubicBezTo>
                      <a:pt x="62297" y="6102"/>
                      <a:pt x="62173" y="5464"/>
                      <a:pt x="62120" y="4701"/>
                    </a:cubicBezTo>
                    <a:lnTo>
                      <a:pt x="65119" y="4239"/>
                    </a:lnTo>
                    <a:cubicBezTo>
                      <a:pt x="59052" y="1427"/>
                      <a:pt x="52479" y="0"/>
                      <a:pt x="4586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8"/>
              <p:cNvSpPr/>
              <p:nvPr/>
            </p:nvSpPr>
            <p:spPr>
              <a:xfrm>
                <a:off x="7010819" y="4061082"/>
                <a:ext cx="117645" cy="102137"/>
              </a:xfrm>
              <a:custGeom>
                <a:avLst/>
                <a:gdLst/>
                <a:ahLst/>
                <a:cxnLst/>
                <a:rect l="l" t="t" r="r" b="b"/>
                <a:pathLst>
                  <a:path w="20389" h="17709" extrusionOk="0">
                    <a:moveTo>
                      <a:pt x="17567" y="0"/>
                    </a:moveTo>
                    <a:lnTo>
                      <a:pt x="17567" y="0"/>
                    </a:lnTo>
                    <a:cubicBezTo>
                      <a:pt x="17070" y="1331"/>
                      <a:pt x="16644" y="2697"/>
                      <a:pt x="16307" y="4081"/>
                    </a:cubicBezTo>
                    <a:cubicBezTo>
                      <a:pt x="16278" y="4199"/>
                      <a:pt x="16114" y="4268"/>
                      <a:pt x="16100" y="4268"/>
                    </a:cubicBezTo>
                    <a:cubicBezTo>
                      <a:pt x="16097" y="4268"/>
                      <a:pt x="16100" y="4265"/>
                      <a:pt x="16112" y="4259"/>
                    </a:cubicBezTo>
                    <a:lnTo>
                      <a:pt x="13912" y="3034"/>
                    </a:lnTo>
                    <a:lnTo>
                      <a:pt x="14391" y="1437"/>
                    </a:lnTo>
                    <a:lnTo>
                      <a:pt x="12617" y="337"/>
                    </a:lnTo>
                    <a:cubicBezTo>
                      <a:pt x="12563" y="2112"/>
                      <a:pt x="10416" y="1970"/>
                      <a:pt x="10523" y="3655"/>
                    </a:cubicBezTo>
                    <a:cubicBezTo>
                      <a:pt x="10523" y="3709"/>
                      <a:pt x="10239" y="3797"/>
                      <a:pt x="10079" y="3815"/>
                    </a:cubicBezTo>
                    <a:cubicBezTo>
                      <a:pt x="8287" y="4028"/>
                      <a:pt x="8553" y="4418"/>
                      <a:pt x="7276" y="5305"/>
                    </a:cubicBezTo>
                    <a:cubicBezTo>
                      <a:pt x="5785" y="6352"/>
                      <a:pt x="5466" y="8730"/>
                      <a:pt x="3017" y="8765"/>
                    </a:cubicBezTo>
                    <a:cubicBezTo>
                      <a:pt x="2166" y="8783"/>
                      <a:pt x="1154" y="9919"/>
                      <a:pt x="569" y="10770"/>
                    </a:cubicBezTo>
                    <a:cubicBezTo>
                      <a:pt x="178" y="11356"/>
                      <a:pt x="1" y="12705"/>
                      <a:pt x="374" y="13095"/>
                    </a:cubicBezTo>
                    <a:cubicBezTo>
                      <a:pt x="1687" y="14443"/>
                      <a:pt x="746" y="15810"/>
                      <a:pt x="569" y="17708"/>
                    </a:cubicBezTo>
                    <a:cubicBezTo>
                      <a:pt x="3337" y="16519"/>
                      <a:pt x="5839" y="15668"/>
                      <a:pt x="8074" y="14213"/>
                    </a:cubicBezTo>
                    <a:lnTo>
                      <a:pt x="10558" y="15934"/>
                    </a:lnTo>
                    <a:lnTo>
                      <a:pt x="9866" y="17336"/>
                    </a:lnTo>
                    <a:cubicBezTo>
                      <a:pt x="11960" y="17300"/>
                      <a:pt x="13592" y="16998"/>
                      <a:pt x="14710" y="15508"/>
                    </a:cubicBezTo>
                    <a:cubicBezTo>
                      <a:pt x="16094" y="13645"/>
                      <a:pt x="17585" y="11835"/>
                      <a:pt x="18773" y="9866"/>
                    </a:cubicBezTo>
                    <a:cubicBezTo>
                      <a:pt x="19590" y="8482"/>
                      <a:pt x="20388" y="6885"/>
                      <a:pt x="18862" y="5305"/>
                    </a:cubicBezTo>
                    <a:cubicBezTo>
                      <a:pt x="18596" y="5039"/>
                      <a:pt x="18330" y="4330"/>
                      <a:pt x="18472" y="4099"/>
                    </a:cubicBezTo>
                    <a:cubicBezTo>
                      <a:pt x="19732" y="2307"/>
                      <a:pt x="17372" y="1491"/>
                      <a:pt x="17567"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8"/>
              <p:cNvSpPr/>
              <p:nvPr/>
            </p:nvSpPr>
            <p:spPr>
              <a:xfrm>
                <a:off x="6995058" y="4000087"/>
                <a:ext cx="41059" cy="51071"/>
              </a:xfrm>
              <a:custGeom>
                <a:avLst/>
                <a:gdLst/>
                <a:ahLst/>
                <a:cxnLst/>
                <a:rect l="l" t="t" r="r" b="b"/>
                <a:pathLst>
                  <a:path w="7116" h="8855" extrusionOk="0">
                    <a:moveTo>
                      <a:pt x="5359" y="0"/>
                    </a:moveTo>
                    <a:cubicBezTo>
                      <a:pt x="4649" y="976"/>
                      <a:pt x="3993" y="1774"/>
                      <a:pt x="3460" y="2644"/>
                    </a:cubicBezTo>
                    <a:cubicBezTo>
                      <a:pt x="2910" y="3513"/>
                      <a:pt x="1455" y="3638"/>
                      <a:pt x="1828" y="5181"/>
                    </a:cubicBezTo>
                    <a:cubicBezTo>
                      <a:pt x="1354" y="4803"/>
                      <a:pt x="1037" y="4660"/>
                      <a:pt x="815" y="4660"/>
                    </a:cubicBezTo>
                    <a:cubicBezTo>
                      <a:pt x="256" y="4660"/>
                      <a:pt x="305" y="5571"/>
                      <a:pt x="1" y="5926"/>
                    </a:cubicBezTo>
                    <a:cubicBezTo>
                      <a:pt x="1136" y="7417"/>
                      <a:pt x="1438" y="7577"/>
                      <a:pt x="5412" y="8854"/>
                    </a:cubicBezTo>
                    <a:cubicBezTo>
                      <a:pt x="5590" y="7896"/>
                      <a:pt x="5625" y="7239"/>
                      <a:pt x="5820" y="6636"/>
                    </a:cubicBezTo>
                    <a:cubicBezTo>
                      <a:pt x="6033" y="6015"/>
                      <a:pt x="6335" y="5430"/>
                      <a:pt x="6708" y="4880"/>
                    </a:cubicBezTo>
                    <a:cubicBezTo>
                      <a:pt x="7116" y="4294"/>
                      <a:pt x="5696" y="4170"/>
                      <a:pt x="6459" y="3354"/>
                    </a:cubicBezTo>
                    <a:cubicBezTo>
                      <a:pt x="6849" y="2928"/>
                      <a:pt x="6637" y="1686"/>
                      <a:pt x="6778" y="1384"/>
                    </a:cubicBezTo>
                    <a:cubicBezTo>
                      <a:pt x="6832" y="1224"/>
                      <a:pt x="6867" y="1047"/>
                      <a:pt x="6885" y="870"/>
                    </a:cubicBezTo>
                    <a:lnTo>
                      <a:pt x="5359"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8"/>
              <p:cNvSpPr/>
              <p:nvPr/>
            </p:nvSpPr>
            <p:spPr>
              <a:xfrm>
                <a:off x="7078892" y="4018504"/>
                <a:ext cx="57544" cy="36030"/>
              </a:xfrm>
              <a:custGeom>
                <a:avLst/>
                <a:gdLst/>
                <a:ahLst/>
                <a:cxnLst/>
                <a:rect l="l" t="t" r="r" b="b"/>
                <a:pathLst>
                  <a:path w="9973" h="6247" extrusionOk="0">
                    <a:moveTo>
                      <a:pt x="0" y="1"/>
                    </a:moveTo>
                    <a:lnTo>
                      <a:pt x="266" y="1722"/>
                    </a:lnTo>
                    <a:lnTo>
                      <a:pt x="1668" y="1970"/>
                    </a:lnTo>
                    <a:lnTo>
                      <a:pt x="870" y="3177"/>
                    </a:lnTo>
                    <a:cubicBezTo>
                      <a:pt x="1300" y="3058"/>
                      <a:pt x="1704" y="3001"/>
                      <a:pt x="2079" y="3001"/>
                    </a:cubicBezTo>
                    <a:cubicBezTo>
                      <a:pt x="3221" y="3001"/>
                      <a:pt x="4106" y="3533"/>
                      <a:pt x="4720" y="4508"/>
                    </a:cubicBezTo>
                    <a:cubicBezTo>
                      <a:pt x="5319" y="5452"/>
                      <a:pt x="5558" y="5867"/>
                      <a:pt x="5945" y="5867"/>
                    </a:cubicBezTo>
                    <a:cubicBezTo>
                      <a:pt x="6235" y="5867"/>
                      <a:pt x="6607" y="5635"/>
                      <a:pt x="7275" y="5218"/>
                    </a:cubicBezTo>
                    <a:cubicBezTo>
                      <a:pt x="7453" y="5111"/>
                      <a:pt x="7648" y="5058"/>
                      <a:pt x="7861" y="5022"/>
                    </a:cubicBezTo>
                    <a:lnTo>
                      <a:pt x="9564" y="6247"/>
                    </a:lnTo>
                    <a:lnTo>
                      <a:pt x="9972" y="5679"/>
                    </a:lnTo>
                    <a:cubicBezTo>
                      <a:pt x="9582" y="4809"/>
                      <a:pt x="9262" y="3887"/>
                      <a:pt x="8819" y="3035"/>
                    </a:cubicBezTo>
                    <a:cubicBezTo>
                      <a:pt x="8151" y="1821"/>
                      <a:pt x="7070" y="1194"/>
                      <a:pt x="5857" y="1194"/>
                    </a:cubicBezTo>
                    <a:cubicBezTo>
                      <a:pt x="5138" y="1194"/>
                      <a:pt x="4373" y="1415"/>
                      <a:pt x="3620" y="1864"/>
                    </a:cubicBezTo>
                    <a:cubicBezTo>
                      <a:pt x="3336" y="2024"/>
                      <a:pt x="3052" y="2166"/>
                      <a:pt x="2644" y="2396"/>
                    </a:cubicBezTo>
                    <a:lnTo>
                      <a:pt x="1970" y="462"/>
                    </a:lnTo>
                    <a:lnTo>
                      <a:pt x="0"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48"/>
              <p:cNvSpPr/>
              <p:nvPr/>
            </p:nvSpPr>
            <p:spPr>
              <a:xfrm>
                <a:off x="7051663" y="3806456"/>
                <a:ext cx="38503" cy="70819"/>
              </a:xfrm>
              <a:custGeom>
                <a:avLst/>
                <a:gdLst/>
                <a:ahLst/>
                <a:cxnLst/>
                <a:rect l="l" t="t" r="r" b="b"/>
                <a:pathLst>
                  <a:path w="6673" h="12279" extrusionOk="0">
                    <a:moveTo>
                      <a:pt x="6672" y="1"/>
                    </a:moveTo>
                    <a:lnTo>
                      <a:pt x="6672" y="1"/>
                    </a:lnTo>
                    <a:cubicBezTo>
                      <a:pt x="6223" y="198"/>
                      <a:pt x="5784" y="260"/>
                      <a:pt x="5357" y="260"/>
                    </a:cubicBezTo>
                    <a:cubicBezTo>
                      <a:pt x="4670" y="260"/>
                      <a:pt x="4013" y="100"/>
                      <a:pt x="3390" y="89"/>
                    </a:cubicBezTo>
                    <a:lnTo>
                      <a:pt x="3088" y="2786"/>
                    </a:lnTo>
                    <a:lnTo>
                      <a:pt x="4809" y="5164"/>
                    </a:lnTo>
                    <a:lnTo>
                      <a:pt x="1" y="10771"/>
                    </a:lnTo>
                    <a:lnTo>
                      <a:pt x="1083" y="12279"/>
                    </a:lnTo>
                    <a:lnTo>
                      <a:pt x="6388" y="7772"/>
                    </a:lnTo>
                    <a:cubicBezTo>
                      <a:pt x="4454" y="6495"/>
                      <a:pt x="6175" y="3709"/>
                      <a:pt x="4383" y="2502"/>
                    </a:cubicBezTo>
                    <a:lnTo>
                      <a:pt x="6672"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48"/>
              <p:cNvSpPr/>
              <p:nvPr/>
            </p:nvSpPr>
            <p:spPr>
              <a:xfrm>
                <a:off x="6984824" y="4061618"/>
                <a:ext cx="42081" cy="8893"/>
              </a:xfrm>
              <a:custGeom>
                <a:avLst/>
                <a:gdLst/>
                <a:ahLst/>
                <a:cxnLst/>
                <a:rect l="l" t="t" r="r" b="b"/>
                <a:pathLst>
                  <a:path w="7293" h="1542" extrusionOk="0">
                    <a:moveTo>
                      <a:pt x="4286" y="0"/>
                    </a:moveTo>
                    <a:cubicBezTo>
                      <a:pt x="2949" y="0"/>
                      <a:pt x="1596" y="367"/>
                      <a:pt x="0" y="510"/>
                    </a:cubicBezTo>
                    <a:cubicBezTo>
                      <a:pt x="787" y="973"/>
                      <a:pt x="1302" y="1542"/>
                      <a:pt x="1738" y="1542"/>
                    </a:cubicBezTo>
                    <a:cubicBezTo>
                      <a:pt x="1970" y="1542"/>
                      <a:pt x="2179" y="1380"/>
                      <a:pt x="2396" y="954"/>
                    </a:cubicBezTo>
                    <a:cubicBezTo>
                      <a:pt x="2708" y="1325"/>
                      <a:pt x="3056" y="1432"/>
                      <a:pt x="3417" y="1432"/>
                    </a:cubicBezTo>
                    <a:cubicBezTo>
                      <a:pt x="3816" y="1432"/>
                      <a:pt x="4231" y="1302"/>
                      <a:pt x="4631" y="1256"/>
                    </a:cubicBezTo>
                    <a:cubicBezTo>
                      <a:pt x="5394" y="1149"/>
                      <a:pt x="6157" y="1025"/>
                      <a:pt x="7293" y="830"/>
                    </a:cubicBezTo>
                    <a:cubicBezTo>
                      <a:pt x="6240" y="198"/>
                      <a:pt x="5268" y="0"/>
                      <a:pt x="4286"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48"/>
              <p:cNvSpPr/>
              <p:nvPr/>
            </p:nvSpPr>
            <p:spPr>
              <a:xfrm>
                <a:off x="7035181" y="4030478"/>
                <a:ext cx="15469" cy="21703"/>
              </a:xfrm>
              <a:custGeom>
                <a:avLst/>
                <a:gdLst/>
                <a:ahLst/>
                <a:cxnLst/>
                <a:rect l="l" t="t" r="r" b="b"/>
                <a:pathLst>
                  <a:path w="2681" h="3763" extrusionOk="0">
                    <a:moveTo>
                      <a:pt x="2662" y="1"/>
                    </a:moveTo>
                    <a:cubicBezTo>
                      <a:pt x="19" y="675"/>
                      <a:pt x="1" y="764"/>
                      <a:pt x="1012" y="3763"/>
                    </a:cubicBezTo>
                    <a:lnTo>
                      <a:pt x="1491" y="2148"/>
                    </a:lnTo>
                    <a:lnTo>
                      <a:pt x="2201" y="3408"/>
                    </a:lnTo>
                    <a:lnTo>
                      <a:pt x="2680" y="3372"/>
                    </a:lnTo>
                    <a:cubicBezTo>
                      <a:pt x="2574" y="2840"/>
                      <a:pt x="2485" y="2308"/>
                      <a:pt x="2450" y="1758"/>
                    </a:cubicBezTo>
                    <a:cubicBezTo>
                      <a:pt x="2485" y="1172"/>
                      <a:pt x="2556" y="586"/>
                      <a:pt x="266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48"/>
              <p:cNvSpPr/>
              <p:nvPr/>
            </p:nvSpPr>
            <p:spPr>
              <a:xfrm>
                <a:off x="7045011" y="3983609"/>
                <a:ext cx="19047" cy="18121"/>
              </a:xfrm>
              <a:custGeom>
                <a:avLst/>
                <a:gdLst/>
                <a:ahLst/>
                <a:cxnLst/>
                <a:rect l="l" t="t" r="r" b="b"/>
                <a:pathLst>
                  <a:path w="3301" h="3142" extrusionOk="0">
                    <a:moveTo>
                      <a:pt x="3301" y="0"/>
                    </a:moveTo>
                    <a:lnTo>
                      <a:pt x="0" y="1455"/>
                    </a:lnTo>
                    <a:lnTo>
                      <a:pt x="550" y="2520"/>
                    </a:lnTo>
                    <a:lnTo>
                      <a:pt x="1154" y="1793"/>
                    </a:lnTo>
                    <a:lnTo>
                      <a:pt x="2804" y="3141"/>
                    </a:lnTo>
                    <a:lnTo>
                      <a:pt x="3301"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48"/>
              <p:cNvSpPr/>
              <p:nvPr/>
            </p:nvSpPr>
            <p:spPr>
              <a:xfrm>
                <a:off x="7034362" y="3943182"/>
                <a:ext cx="9734" cy="24570"/>
              </a:xfrm>
              <a:custGeom>
                <a:avLst/>
                <a:gdLst/>
                <a:ahLst/>
                <a:cxnLst/>
                <a:rect l="l" t="t" r="r" b="b"/>
                <a:pathLst>
                  <a:path w="1687" h="4260" extrusionOk="0">
                    <a:moveTo>
                      <a:pt x="249" y="1"/>
                    </a:moveTo>
                    <a:cubicBezTo>
                      <a:pt x="1" y="2627"/>
                      <a:pt x="1" y="2627"/>
                      <a:pt x="977" y="4259"/>
                    </a:cubicBezTo>
                    <a:cubicBezTo>
                      <a:pt x="1687" y="1261"/>
                      <a:pt x="1687" y="1261"/>
                      <a:pt x="249"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48"/>
              <p:cNvSpPr/>
              <p:nvPr/>
            </p:nvSpPr>
            <p:spPr>
              <a:xfrm>
                <a:off x="6724214" y="4015234"/>
                <a:ext cx="1131" cy="513"/>
              </a:xfrm>
              <a:custGeom>
                <a:avLst/>
                <a:gdLst/>
                <a:ahLst/>
                <a:cxnLst/>
                <a:rect l="l" t="t" r="r" b="b"/>
                <a:pathLst>
                  <a:path w="196" h="89" extrusionOk="0">
                    <a:moveTo>
                      <a:pt x="196" y="0"/>
                    </a:moveTo>
                    <a:lnTo>
                      <a:pt x="1" y="89"/>
                    </a:lnTo>
                    <a:lnTo>
                      <a:pt x="1" y="89"/>
                    </a:lnTo>
                    <a:lnTo>
                      <a:pt x="196" y="18"/>
                    </a:lnTo>
                    <a:lnTo>
                      <a:pt x="196"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48"/>
              <p:cNvSpPr/>
              <p:nvPr/>
            </p:nvSpPr>
            <p:spPr>
              <a:xfrm>
                <a:off x="7071623" y="3755083"/>
                <a:ext cx="16589" cy="16380"/>
              </a:xfrm>
              <a:custGeom>
                <a:avLst/>
                <a:gdLst/>
                <a:ahLst/>
                <a:cxnLst/>
                <a:rect l="l" t="t" r="r" b="b"/>
                <a:pathLst>
                  <a:path w="2875" h="2840" extrusionOk="0">
                    <a:moveTo>
                      <a:pt x="1" y="0"/>
                    </a:moveTo>
                    <a:lnTo>
                      <a:pt x="1" y="0"/>
                    </a:lnTo>
                    <a:cubicBezTo>
                      <a:pt x="835" y="1029"/>
                      <a:pt x="1739" y="1970"/>
                      <a:pt x="2733" y="2839"/>
                    </a:cubicBezTo>
                    <a:cubicBezTo>
                      <a:pt x="2840" y="2520"/>
                      <a:pt x="2875" y="2201"/>
                      <a:pt x="2822" y="1881"/>
                    </a:cubicBezTo>
                    <a:cubicBezTo>
                      <a:pt x="1899" y="1225"/>
                      <a:pt x="959" y="604"/>
                      <a:pt x="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48"/>
              <p:cNvSpPr/>
              <p:nvPr/>
            </p:nvSpPr>
            <p:spPr>
              <a:xfrm>
                <a:off x="6722575" y="4015741"/>
                <a:ext cx="1541" cy="727"/>
              </a:xfrm>
              <a:custGeom>
                <a:avLst/>
                <a:gdLst/>
                <a:ahLst/>
                <a:cxnLst/>
                <a:rect l="l" t="t" r="r" b="b"/>
                <a:pathLst>
                  <a:path w="267" h="126" extrusionOk="0">
                    <a:moveTo>
                      <a:pt x="267" y="1"/>
                    </a:moveTo>
                    <a:cubicBezTo>
                      <a:pt x="178" y="36"/>
                      <a:pt x="89" y="72"/>
                      <a:pt x="1" y="125"/>
                    </a:cubicBezTo>
                    <a:cubicBezTo>
                      <a:pt x="107" y="90"/>
                      <a:pt x="178" y="36"/>
                      <a:pt x="267"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48"/>
              <p:cNvSpPr/>
              <p:nvPr/>
            </p:nvSpPr>
            <p:spPr>
              <a:xfrm>
                <a:off x="6772321" y="4116142"/>
                <a:ext cx="30927" cy="46769"/>
              </a:xfrm>
              <a:custGeom>
                <a:avLst/>
                <a:gdLst/>
                <a:ahLst/>
                <a:cxnLst/>
                <a:rect l="l" t="t" r="r" b="b"/>
                <a:pathLst>
                  <a:path w="5360" h="8109" extrusionOk="0">
                    <a:moveTo>
                      <a:pt x="1828" y="0"/>
                    </a:moveTo>
                    <a:lnTo>
                      <a:pt x="1" y="2946"/>
                    </a:lnTo>
                    <a:cubicBezTo>
                      <a:pt x="444" y="3762"/>
                      <a:pt x="1030" y="4738"/>
                      <a:pt x="1527" y="5785"/>
                    </a:cubicBezTo>
                    <a:cubicBezTo>
                      <a:pt x="2308" y="7328"/>
                      <a:pt x="3479" y="8091"/>
                      <a:pt x="5359" y="8109"/>
                    </a:cubicBezTo>
                    <a:cubicBezTo>
                      <a:pt x="4667" y="6689"/>
                      <a:pt x="3993" y="5625"/>
                      <a:pt x="3798" y="4205"/>
                    </a:cubicBezTo>
                    <a:cubicBezTo>
                      <a:pt x="3621" y="2768"/>
                      <a:pt x="2574" y="1491"/>
                      <a:pt x="1828"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34" name="Google Shape;2534;p48"/>
          <p:cNvGrpSpPr/>
          <p:nvPr/>
        </p:nvGrpSpPr>
        <p:grpSpPr>
          <a:xfrm>
            <a:off x="5262608" y="5947144"/>
            <a:ext cx="2161013" cy="1771786"/>
            <a:chOff x="6000100" y="3076250"/>
            <a:chExt cx="587871" cy="512373"/>
          </a:xfrm>
        </p:grpSpPr>
        <p:sp>
          <p:nvSpPr>
            <p:cNvPr id="2535" name="Google Shape;2535;p48"/>
            <p:cNvSpPr/>
            <p:nvPr/>
          </p:nvSpPr>
          <p:spPr>
            <a:xfrm>
              <a:off x="6000100" y="3076250"/>
              <a:ext cx="587871" cy="512373"/>
            </a:xfrm>
            <a:custGeom>
              <a:avLst/>
              <a:gdLst/>
              <a:ahLst/>
              <a:cxnLst/>
              <a:rect l="l" t="t" r="r" b="b"/>
              <a:pathLst>
                <a:path w="101884" h="88838" extrusionOk="0">
                  <a:moveTo>
                    <a:pt x="50272" y="0"/>
                  </a:moveTo>
                  <a:cubicBezTo>
                    <a:pt x="31897" y="0"/>
                    <a:pt x="14791" y="11087"/>
                    <a:pt x="8322" y="29000"/>
                  </a:cubicBezTo>
                  <a:cubicBezTo>
                    <a:pt x="1" y="51995"/>
                    <a:pt x="12332" y="77546"/>
                    <a:pt x="35878" y="86063"/>
                  </a:cubicBezTo>
                  <a:cubicBezTo>
                    <a:pt x="41078" y="87945"/>
                    <a:pt x="46391" y="88838"/>
                    <a:pt x="51602" y="88838"/>
                  </a:cubicBezTo>
                  <a:cubicBezTo>
                    <a:pt x="69970" y="88838"/>
                    <a:pt x="87079" y="77751"/>
                    <a:pt x="93562" y="59838"/>
                  </a:cubicBezTo>
                  <a:cubicBezTo>
                    <a:pt x="101883" y="36843"/>
                    <a:pt x="89534" y="11292"/>
                    <a:pt x="66006" y="2775"/>
                  </a:cubicBezTo>
                  <a:cubicBezTo>
                    <a:pt x="60802" y="893"/>
                    <a:pt x="55486" y="0"/>
                    <a:pt x="50272" y="0"/>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36" name="Google Shape;2536;p48"/>
            <p:cNvGrpSpPr/>
            <p:nvPr/>
          </p:nvGrpSpPr>
          <p:grpSpPr>
            <a:xfrm>
              <a:off x="6031360" y="3076713"/>
              <a:ext cx="539107" cy="480965"/>
              <a:chOff x="6031360" y="3076713"/>
              <a:chExt cx="539107" cy="480965"/>
            </a:xfrm>
          </p:grpSpPr>
          <p:sp>
            <p:nvSpPr>
              <p:cNvPr id="2537" name="Google Shape;2537;p48"/>
              <p:cNvSpPr/>
              <p:nvPr/>
            </p:nvSpPr>
            <p:spPr>
              <a:xfrm>
                <a:off x="6160232" y="3107767"/>
                <a:ext cx="410235" cy="449911"/>
              </a:xfrm>
              <a:custGeom>
                <a:avLst/>
                <a:gdLst/>
                <a:ahLst/>
                <a:cxnLst/>
                <a:rect l="l" t="t" r="r" b="b"/>
                <a:pathLst>
                  <a:path w="71098" h="78008" extrusionOk="0">
                    <a:moveTo>
                      <a:pt x="36108" y="3531"/>
                    </a:moveTo>
                    <a:lnTo>
                      <a:pt x="36835" y="4631"/>
                    </a:lnTo>
                    <a:cubicBezTo>
                      <a:pt x="36551" y="4826"/>
                      <a:pt x="36268" y="5039"/>
                      <a:pt x="35948" y="5217"/>
                    </a:cubicBezTo>
                    <a:cubicBezTo>
                      <a:pt x="35043" y="5749"/>
                      <a:pt x="34635" y="6459"/>
                      <a:pt x="35132" y="7488"/>
                    </a:cubicBezTo>
                    <a:cubicBezTo>
                      <a:pt x="35486" y="8208"/>
                      <a:pt x="35984" y="8561"/>
                      <a:pt x="36635" y="8561"/>
                    </a:cubicBezTo>
                    <a:cubicBezTo>
                      <a:pt x="36866" y="8561"/>
                      <a:pt x="37116" y="8517"/>
                      <a:pt x="37385" y="8428"/>
                    </a:cubicBezTo>
                    <a:cubicBezTo>
                      <a:pt x="37776" y="8304"/>
                      <a:pt x="38184" y="8198"/>
                      <a:pt x="38752" y="8056"/>
                    </a:cubicBezTo>
                    <a:lnTo>
                      <a:pt x="38752" y="8056"/>
                    </a:lnTo>
                    <a:cubicBezTo>
                      <a:pt x="38412" y="9075"/>
                      <a:pt x="37909" y="9331"/>
                      <a:pt x="37373" y="9331"/>
                    </a:cubicBezTo>
                    <a:cubicBezTo>
                      <a:pt x="36833" y="9331"/>
                      <a:pt x="36258" y="9072"/>
                      <a:pt x="35779" y="9072"/>
                    </a:cubicBezTo>
                    <a:cubicBezTo>
                      <a:pt x="35690" y="9072"/>
                      <a:pt x="35604" y="9081"/>
                      <a:pt x="35522" y="9102"/>
                    </a:cubicBezTo>
                    <a:lnTo>
                      <a:pt x="33162" y="11977"/>
                    </a:lnTo>
                    <a:lnTo>
                      <a:pt x="28585" y="11037"/>
                    </a:lnTo>
                    <a:lnTo>
                      <a:pt x="31832" y="10238"/>
                    </a:lnTo>
                    <a:cubicBezTo>
                      <a:pt x="32825" y="8162"/>
                      <a:pt x="33127" y="7062"/>
                      <a:pt x="32914" y="6228"/>
                    </a:cubicBezTo>
                    <a:lnTo>
                      <a:pt x="36108" y="3531"/>
                    </a:lnTo>
                    <a:close/>
                    <a:moveTo>
                      <a:pt x="38947" y="36232"/>
                    </a:moveTo>
                    <a:lnTo>
                      <a:pt x="38947" y="36232"/>
                    </a:lnTo>
                    <a:cubicBezTo>
                      <a:pt x="40402" y="36374"/>
                      <a:pt x="40561" y="37705"/>
                      <a:pt x="41253" y="38486"/>
                    </a:cubicBezTo>
                    <a:cubicBezTo>
                      <a:pt x="40278" y="40029"/>
                      <a:pt x="42194" y="41076"/>
                      <a:pt x="41963" y="42673"/>
                    </a:cubicBezTo>
                    <a:cubicBezTo>
                      <a:pt x="41786" y="43862"/>
                      <a:pt x="42833" y="45264"/>
                      <a:pt x="43241" y="46648"/>
                    </a:cubicBezTo>
                    <a:cubicBezTo>
                      <a:pt x="43560" y="47641"/>
                      <a:pt x="43507" y="48741"/>
                      <a:pt x="43046" y="49699"/>
                    </a:cubicBezTo>
                    <a:lnTo>
                      <a:pt x="40473" y="45760"/>
                    </a:lnTo>
                    <a:cubicBezTo>
                      <a:pt x="41449" y="42726"/>
                      <a:pt x="39160" y="39728"/>
                      <a:pt x="38947" y="36232"/>
                    </a:cubicBezTo>
                    <a:close/>
                    <a:moveTo>
                      <a:pt x="36430" y="1"/>
                    </a:moveTo>
                    <a:cubicBezTo>
                      <a:pt x="35873" y="1"/>
                      <a:pt x="35316" y="87"/>
                      <a:pt x="34759" y="284"/>
                    </a:cubicBezTo>
                    <a:cubicBezTo>
                      <a:pt x="33659" y="657"/>
                      <a:pt x="32346" y="870"/>
                      <a:pt x="31885" y="2005"/>
                    </a:cubicBezTo>
                    <a:cubicBezTo>
                      <a:pt x="31264" y="3567"/>
                      <a:pt x="29809" y="3549"/>
                      <a:pt x="28656" y="3992"/>
                    </a:cubicBezTo>
                    <a:cubicBezTo>
                      <a:pt x="26331" y="4826"/>
                      <a:pt x="26012" y="5465"/>
                      <a:pt x="27006" y="7683"/>
                    </a:cubicBezTo>
                    <a:lnTo>
                      <a:pt x="29791" y="7736"/>
                    </a:lnTo>
                    <a:lnTo>
                      <a:pt x="29046" y="10327"/>
                    </a:lnTo>
                    <a:lnTo>
                      <a:pt x="28425" y="7736"/>
                    </a:lnTo>
                    <a:lnTo>
                      <a:pt x="26633" y="11143"/>
                    </a:lnTo>
                    <a:cubicBezTo>
                      <a:pt x="25746" y="11374"/>
                      <a:pt x="24734" y="11391"/>
                      <a:pt x="24113" y="11870"/>
                    </a:cubicBezTo>
                    <a:cubicBezTo>
                      <a:pt x="22960" y="12775"/>
                      <a:pt x="21328" y="12509"/>
                      <a:pt x="20352" y="13680"/>
                    </a:cubicBezTo>
                    <a:lnTo>
                      <a:pt x="19695" y="12900"/>
                    </a:lnTo>
                    <a:lnTo>
                      <a:pt x="18808" y="14106"/>
                    </a:lnTo>
                    <a:cubicBezTo>
                      <a:pt x="18523" y="13971"/>
                      <a:pt x="18518" y="13452"/>
                      <a:pt x="18160" y="13452"/>
                    </a:cubicBezTo>
                    <a:cubicBezTo>
                      <a:pt x="18049" y="13452"/>
                      <a:pt x="17905" y="13501"/>
                      <a:pt x="17708" y="13627"/>
                    </a:cubicBezTo>
                    <a:lnTo>
                      <a:pt x="18560" y="17193"/>
                    </a:lnTo>
                    <a:cubicBezTo>
                      <a:pt x="17972" y="17718"/>
                      <a:pt x="17385" y="18062"/>
                      <a:pt x="16823" y="18062"/>
                    </a:cubicBezTo>
                    <a:cubicBezTo>
                      <a:pt x="16435" y="18062"/>
                      <a:pt x="16059" y="17897"/>
                      <a:pt x="15703" y="17513"/>
                    </a:cubicBezTo>
                    <a:cubicBezTo>
                      <a:pt x="14869" y="16626"/>
                      <a:pt x="13929" y="16750"/>
                      <a:pt x="13112" y="16643"/>
                    </a:cubicBezTo>
                    <a:lnTo>
                      <a:pt x="11196" y="21381"/>
                    </a:lnTo>
                    <a:cubicBezTo>
                      <a:pt x="11922" y="22616"/>
                      <a:pt x="12753" y="22986"/>
                      <a:pt x="13632" y="22986"/>
                    </a:cubicBezTo>
                    <a:cubicBezTo>
                      <a:pt x="14835" y="22986"/>
                      <a:pt x="16130" y="22292"/>
                      <a:pt x="17371" y="22179"/>
                    </a:cubicBezTo>
                    <a:lnTo>
                      <a:pt x="17868" y="20618"/>
                    </a:lnTo>
                    <a:cubicBezTo>
                      <a:pt x="19961" y="20600"/>
                      <a:pt x="19961" y="20600"/>
                      <a:pt x="21594" y="18879"/>
                    </a:cubicBezTo>
                    <a:lnTo>
                      <a:pt x="22587" y="19784"/>
                    </a:lnTo>
                    <a:lnTo>
                      <a:pt x="24646" y="19181"/>
                    </a:lnTo>
                    <a:lnTo>
                      <a:pt x="28762" y="24788"/>
                    </a:lnTo>
                    <a:lnTo>
                      <a:pt x="24930" y="23971"/>
                    </a:lnTo>
                    <a:lnTo>
                      <a:pt x="24930" y="23971"/>
                    </a:lnTo>
                    <a:lnTo>
                      <a:pt x="26544" y="25746"/>
                    </a:lnTo>
                    <a:cubicBezTo>
                      <a:pt x="28177" y="25604"/>
                      <a:pt x="29507" y="24930"/>
                      <a:pt x="30182" y="23209"/>
                    </a:cubicBezTo>
                    <a:cubicBezTo>
                      <a:pt x="29738" y="22747"/>
                      <a:pt x="29365" y="22321"/>
                      <a:pt x="28957" y="21949"/>
                    </a:cubicBezTo>
                    <a:cubicBezTo>
                      <a:pt x="28017" y="21150"/>
                      <a:pt x="27165" y="20352"/>
                      <a:pt x="27502" y="18400"/>
                    </a:cubicBezTo>
                    <a:lnTo>
                      <a:pt x="27502" y="18400"/>
                    </a:lnTo>
                    <a:cubicBezTo>
                      <a:pt x="28336" y="19678"/>
                      <a:pt x="28709" y="20902"/>
                      <a:pt x="29472" y="21239"/>
                    </a:cubicBezTo>
                    <a:cubicBezTo>
                      <a:pt x="30678" y="21771"/>
                      <a:pt x="30785" y="22641"/>
                      <a:pt x="30927" y="23617"/>
                    </a:cubicBezTo>
                    <a:cubicBezTo>
                      <a:pt x="31016" y="24255"/>
                      <a:pt x="30874" y="24965"/>
                      <a:pt x="31087" y="25551"/>
                    </a:cubicBezTo>
                    <a:cubicBezTo>
                      <a:pt x="31282" y="26083"/>
                      <a:pt x="31832" y="26473"/>
                      <a:pt x="32187" y="26952"/>
                    </a:cubicBezTo>
                    <a:cubicBezTo>
                      <a:pt x="32275" y="27077"/>
                      <a:pt x="32329" y="27236"/>
                      <a:pt x="32329" y="27396"/>
                    </a:cubicBezTo>
                    <a:lnTo>
                      <a:pt x="34369" y="26225"/>
                    </a:lnTo>
                    <a:cubicBezTo>
                      <a:pt x="33860" y="25322"/>
                      <a:pt x="33670" y="24632"/>
                      <a:pt x="34867" y="24632"/>
                    </a:cubicBezTo>
                    <a:cubicBezTo>
                      <a:pt x="34964" y="24632"/>
                      <a:pt x="35070" y="24636"/>
                      <a:pt x="35185" y="24646"/>
                    </a:cubicBezTo>
                    <a:cubicBezTo>
                      <a:pt x="35416" y="25462"/>
                      <a:pt x="35718" y="26189"/>
                      <a:pt x="35753" y="26917"/>
                    </a:cubicBezTo>
                    <a:cubicBezTo>
                      <a:pt x="35859" y="28390"/>
                      <a:pt x="37013" y="29011"/>
                      <a:pt x="38024" y="29224"/>
                    </a:cubicBezTo>
                    <a:cubicBezTo>
                      <a:pt x="38126" y="29247"/>
                      <a:pt x="38227" y="29254"/>
                      <a:pt x="38330" y="29254"/>
                    </a:cubicBezTo>
                    <a:cubicBezTo>
                      <a:pt x="38476" y="29254"/>
                      <a:pt x="38623" y="29240"/>
                      <a:pt x="38773" y="29240"/>
                    </a:cubicBezTo>
                    <a:cubicBezTo>
                      <a:pt x="39073" y="29240"/>
                      <a:pt x="39384" y="29296"/>
                      <a:pt x="39710" y="29632"/>
                    </a:cubicBezTo>
                    <a:cubicBezTo>
                      <a:pt x="39812" y="29734"/>
                      <a:pt x="39986" y="29769"/>
                      <a:pt x="40202" y="29769"/>
                    </a:cubicBezTo>
                    <a:cubicBezTo>
                      <a:pt x="40620" y="29769"/>
                      <a:pt x="41193" y="29637"/>
                      <a:pt x="41697" y="29614"/>
                    </a:cubicBezTo>
                    <a:lnTo>
                      <a:pt x="41697" y="29614"/>
                    </a:lnTo>
                    <a:cubicBezTo>
                      <a:pt x="41182" y="31175"/>
                      <a:pt x="41608" y="32825"/>
                      <a:pt x="39657" y="33517"/>
                    </a:cubicBezTo>
                    <a:cubicBezTo>
                      <a:pt x="37368" y="32683"/>
                      <a:pt x="34369" y="33198"/>
                      <a:pt x="32488" y="30608"/>
                    </a:cubicBezTo>
                    <a:cubicBezTo>
                      <a:pt x="32240" y="30253"/>
                      <a:pt x="31388" y="30306"/>
                      <a:pt x="30820" y="30217"/>
                    </a:cubicBezTo>
                    <a:cubicBezTo>
                      <a:pt x="30607" y="30217"/>
                      <a:pt x="30395" y="30270"/>
                      <a:pt x="30182" y="30324"/>
                    </a:cubicBezTo>
                    <a:lnTo>
                      <a:pt x="29507" y="32151"/>
                    </a:lnTo>
                    <a:cubicBezTo>
                      <a:pt x="27875" y="31246"/>
                      <a:pt x="26686" y="29969"/>
                      <a:pt x="25373" y="29259"/>
                    </a:cubicBezTo>
                    <a:cubicBezTo>
                      <a:pt x="23918" y="28496"/>
                      <a:pt x="23794" y="27431"/>
                      <a:pt x="23794" y="26456"/>
                    </a:cubicBezTo>
                    <a:cubicBezTo>
                      <a:pt x="23808" y="24745"/>
                      <a:pt x="23906" y="24354"/>
                      <a:pt x="23055" y="24354"/>
                    </a:cubicBezTo>
                    <a:cubicBezTo>
                      <a:pt x="22802" y="24354"/>
                      <a:pt x="22466" y="24388"/>
                      <a:pt x="22020" y="24433"/>
                    </a:cubicBezTo>
                    <a:cubicBezTo>
                      <a:pt x="21712" y="24458"/>
                      <a:pt x="21377" y="24558"/>
                      <a:pt x="21074" y="24558"/>
                    </a:cubicBezTo>
                    <a:cubicBezTo>
                      <a:pt x="20958" y="24558"/>
                      <a:pt x="20846" y="24543"/>
                      <a:pt x="20742" y="24504"/>
                    </a:cubicBezTo>
                    <a:cubicBezTo>
                      <a:pt x="20157" y="24291"/>
                      <a:pt x="19678" y="23670"/>
                      <a:pt x="19092" y="23546"/>
                    </a:cubicBezTo>
                    <a:cubicBezTo>
                      <a:pt x="19019" y="23530"/>
                      <a:pt x="18944" y="23524"/>
                      <a:pt x="18868" y="23524"/>
                    </a:cubicBezTo>
                    <a:cubicBezTo>
                      <a:pt x="18388" y="23524"/>
                      <a:pt x="17849" y="23788"/>
                      <a:pt x="17363" y="23788"/>
                    </a:cubicBezTo>
                    <a:cubicBezTo>
                      <a:pt x="17305" y="23788"/>
                      <a:pt x="17249" y="23784"/>
                      <a:pt x="17193" y="23776"/>
                    </a:cubicBezTo>
                    <a:cubicBezTo>
                      <a:pt x="17025" y="23751"/>
                      <a:pt x="16855" y="23741"/>
                      <a:pt x="16686" y="23741"/>
                    </a:cubicBezTo>
                    <a:cubicBezTo>
                      <a:pt x="15885" y="23741"/>
                      <a:pt x="15077" y="23971"/>
                      <a:pt x="14280" y="23971"/>
                    </a:cubicBezTo>
                    <a:cubicBezTo>
                      <a:pt x="13809" y="23971"/>
                      <a:pt x="13342" y="23890"/>
                      <a:pt x="12882" y="23634"/>
                    </a:cubicBezTo>
                    <a:cubicBezTo>
                      <a:pt x="12688" y="23891"/>
                      <a:pt x="12389" y="23939"/>
                      <a:pt x="12067" y="23939"/>
                    </a:cubicBezTo>
                    <a:cubicBezTo>
                      <a:pt x="11878" y="23939"/>
                      <a:pt x="11682" y="23923"/>
                      <a:pt x="11494" y="23923"/>
                    </a:cubicBezTo>
                    <a:cubicBezTo>
                      <a:pt x="11005" y="23923"/>
                      <a:pt x="10573" y="24032"/>
                      <a:pt x="10486" y="24823"/>
                    </a:cubicBezTo>
                    <a:cubicBezTo>
                      <a:pt x="8943" y="25125"/>
                      <a:pt x="8925" y="26935"/>
                      <a:pt x="7594" y="27644"/>
                    </a:cubicBezTo>
                    <a:cubicBezTo>
                      <a:pt x="6636" y="28159"/>
                      <a:pt x="5270" y="28461"/>
                      <a:pt x="4720" y="29365"/>
                    </a:cubicBezTo>
                    <a:cubicBezTo>
                      <a:pt x="3992" y="30554"/>
                      <a:pt x="2733" y="30874"/>
                      <a:pt x="1899" y="31779"/>
                    </a:cubicBezTo>
                    <a:cubicBezTo>
                      <a:pt x="1420" y="32311"/>
                      <a:pt x="1100" y="33021"/>
                      <a:pt x="692" y="33695"/>
                    </a:cubicBezTo>
                    <a:lnTo>
                      <a:pt x="2058" y="34529"/>
                    </a:lnTo>
                    <a:lnTo>
                      <a:pt x="0" y="40331"/>
                    </a:lnTo>
                    <a:cubicBezTo>
                      <a:pt x="568" y="41839"/>
                      <a:pt x="1828" y="42460"/>
                      <a:pt x="1579" y="43844"/>
                    </a:cubicBezTo>
                    <a:cubicBezTo>
                      <a:pt x="1526" y="44093"/>
                      <a:pt x="4542" y="47659"/>
                      <a:pt x="4720" y="47677"/>
                    </a:cubicBezTo>
                    <a:cubicBezTo>
                      <a:pt x="6407" y="47823"/>
                      <a:pt x="7973" y="48589"/>
                      <a:pt x="9698" y="48589"/>
                    </a:cubicBezTo>
                    <a:cubicBezTo>
                      <a:pt x="10059" y="48589"/>
                      <a:pt x="10428" y="48555"/>
                      <a:pt x="10806" y="48475"/>
                    </a:cubicBezTo>
                    <a:cubicBezTo>
                      <a:pt x="10987" y="48438"/>
                      <a:pt x="11194" y="48420"/>
                      <a:pt x="11413" y="48420"/>
                    </a:cubicBezTo>
                    <a:cubicBezTo>
                      <a:pt x="12352" y="48420"/>
                      <a:pt x="13516" y="48748"/>
                      <a:pt x="13875" y="49309"/>
                    </a:cubicBezTo>
                    <a:cubicBezTo>
                      <a:pt x="14692" y="50587"/>
                      <a:pt x="15916" y="50622"/>
                      <a:pt x="17140" y="51048"/>
                    </a:cubicBezTo>
                    <a:lnTo>
                      <a:pt x="16076" y="56140"/>
                    </a:lnTo>
                    <a:cubicBezTo>
                      <a:pt x="17477" y="57542"/>
                      <a:pt x="16874" y="59405"/>
                      <a:pt x="17513" y="60896"/>
                    </a:cubicBezTo>
                    <a:cubicBezTo>
                      <a:pt x="17939" y="61907"/>
                      <a:pt x="17566" y="62439"/>
                      <a:pt x="17105" y="63291"/>
                    </a:cubicBezTo>
                    <a:cubicBezTo>
                      <a:pt x="16484" y="64409"/>
                      <a:pt x="14922" y="65544"/>
                      <a:pt x="15526" y="66751"/>
                    </a:cubicBezTo>
                    <a:cubicBezTo>
                      <a:pt x="16359" y="68454"/>
                      <a:pt x="16218" y="70264"/>
                      <a:pt x="16218" y="71879"/>
                    </a:cubicBezTo>
                    <a:cubicBezTo>
                      <a:pt x="16218" y="73795"/>
                      <a:pt x="17726" y="75427"/>
                      <a:pt x="16697" y="77361"/>
                    </a:cubicBezTo>
                    <a:cubicBezTo>
                      <a:pt x="17566" y="77539"/>
                      <a:pt x="18134" y="77610"/>
                      <a:pt x="18684" y="77787"/>
                    </a:cubicBezTo>
                    <a:cubicBezTo>
                      <a:pt x="19160" y="77941"/>
                      <a:pt x="19615" y="78007"/>
                      <a:pt x="20054" y="78007"/>
                    </a:cubicBezTo>
                    <a:cubicBezTo>
                      <a:pt x="21942" y="78007"/>
                      <a:pt x="23543" y="76798"/>
                      <a:pt x="25284" y="76208"/>
                    </a:cubicBezTo>
                    <a:cubicBezTo>
                      <a:pt x="25497" y="74416"/>
                      <a:pt x="27183" y="74310"/>
                      <a:pt x="28336" y="73671"/>
                    </a:cubicBezTo>
                    <a:cubicBezTo>
                      <a:pt x="29472" y="73032"/>
                      <a:pt x="29064" y="71826"/>
                      <a:pt x="29436" y="71240"/>
                    </a:cubicBezTo>
                    <a:cubicBezTo>
                      <a:pt x="30359" y="70814"/>
                      <a:pt x="31051" y="70495"/>
                      <a:pt x="31761" y="70175"/>
                    </a:cubicBezTo>
                    <a:cubicBezTo>
                      <a:pt x="32701" y="69750"/>
                      <a:pt x="34032" y="69998"/>
                      <a:pt x="34351" y="68472"/>
                    </a:cubicBezTo>
                    <a:cubicBezTo>
                      <a:pt x="34564" y="67407"/>
                      <a:pt x="35593" y="66680"/>
                      <a:pt x="35682" y="65456"/>
                    </a:cubicBezTo>
                    <a:cubicBezTo>
                      <a:pt x="35789" y="64196"/>
                      <a:pt x="36179" y="62972"/>
                      <a:pt x="36427" y="61783"/>
                    </a:cubicBezTo>
                    <a:cubicBezTo>
                      <a:pt x="38255" y="60576"/>
                      <a:pt x="39869" y="58979"/>
                      <a:pt x="41786" y="58376"/>
                    </a:cubicBezTo>
                    <a:cubicBezTo>
                      <a:pt x="44997" y="57365"/>
                      <a:pt x="46843" y="55306"/>
                      <a:pt x="48156" y="52432"/>
                    </a:cubicBezTo>
                    <a:cubicBezTo>
                      <a:pt x="47847" y="52304"/>
                      <a:pt x="47534" y="52259"/>
                      <a:pt x="47221" y="52259"/>
                    </a:cubicBezTo>
                    <a:cubicBezTo>
                      <a:pt x="46487" y="52259"/>
                      <a:pt x="45750" y="52505"/>
                      <a:pt x="45050" y="52505"/>
                    </a:cubicBezTo>
                    <a:cubicBezTo>
                      <a:pt x="44519" y="52505"/>
                      <a:pt x="44011" y="52363"/>
                      <a:pt x="43542" y="51864"/>
                    </a:cubicBezTo>
                    <a:cubicBezTo>
                      <a:pt x="44838" y="50108"/>
                      <a:pt x="44909" y="50037"/>
                      <a:pt x="46293" y="49859"/>
                    </a:cubicBezTo>
                    <a:cubicBezTo>
                      <a:pt x="49646" y="49451"/>
                      <a:pt x="52822" y="48599"/>
                      <a:pt x="55395" y="46222"/>
                    </a:cubicBezTo>
                    <a:cubicBezTo>
                      <a:pt x="55484" y="45760"/>
                      <a:pt x="55697" y="45281"/>
                      <a:pt x="55643" y="44838"/>
                    </a:cubicBezTo>
                    <a:cubicBezTo>
                      <a:pt x="55519" y="44022"/>
                      <a:pt x="55359" y="43205"/>
                      <a:pt x="55164" y="42389"/>
                    </a:cubicBezTo>
                    <a:lnTo>
                      <a:pt x="54224" y="42886"/>
                    </a:lnTo>
                    <a:lnTo>
                      <a:pt x="53887" y="41254"/>
                    </a:lnTo>
                    <a:lnTo>
                      <a:pt x="53017" y="42655"/>
                    </a:lnTo>
                    <a:cubicBezTo>
                      <a:pt x="51775" y="40810"/>
                      <a:pt x="49327" y="39763"/>
                      <a:pt x="49735" y="36906"/>
                    </a:cubicBezTo>
                    <a:lnTo>
                      <a:pt x="49735" y="36906"/>
                    </a:lnTo>
                    <a:cubicBezTo>
                      <a:pt x="51738" y="37643"/>
                      <a:pt x="51709" y="40841"/>
                      <a:pt x="54224" y="40841"/>
                    </a:cubicBezTo>
                    <a:cubicBezTo>
                      <a:pt x="54315" y="40841"/>
                      <a:pt x="54410" y="40836"/>
                      <a:pt x="54508" y="40828"/>
                    </a:cubicBezTo>
                    <a:cubicBezTo>
                      <a:pt x="55927" y="42620"/>
                      <a:pt x="57968" y="43134"/>
                      <a:pt x="59831" y="43365"/>
                    </a:cubicBezTo>
                    <a:lnTo>
                      <a:pt x="61091" y="47286"/>
                    </a:lnTo>
                    <a:lnTo>
                      <a:pt x="62244" y="46683"/>
                    </a:lnTo>
                    <a:lnTo>
                      <a:pt x="61215" y="57010"/>
                    </a:lnTo>
                    <a:cubicBezTo>
                      <a:pt x="61641" y="57382"/>
                      <a:pt x="62102" y="57613"/>
                      <a:pt x="62208" y="57950"/>
                    </a:cubicBezTo>
                    <a:cubicBezTo>
                      <a:pt x="62350" y="58411"/>
                      <a:pt x="62226" y="58944"/>
                      <a:pt x="62226" y="59547"/>
                    </a:cubicBezTo>
                    <a:cubicBezTo>
                      <a:pt x="64054" y="58323"/>
                      <a:pt x="61783" y="56531"/>
                      <a:pt x="63397" y="55164"/>
                    </a:cubicBezTo>
                    <a:cubicBezTo>
                      <a:pt x="64338" y="54348"/>
                      <a:pt x="63894" y="52503"/>
                      <a:pt x="65420" y="51421"/>
                    </a:cubicBezTo>
                    <a:cubicBezTo>
                      <a:pt x="66236" y="50835"/>
                      <a:pt x="66627" y="49575"/>
                      <a:pt x="67407" y="48670"/>
                    </a:cubicBezTo>
                    <a:cubicBezTo>
                      <a:pt x="71098" y="31370"/>
                      <a:pt x="63805" y="13556"/>
                      <a:pt x="49451" y="3265"/>
                    </a:cubicBezTo>
                    <a:lnTo>
                      <a:pt x="47836" y="4223"/>
                    </a:lnTo>
                    <a:lnTo>
                      <a:pt x="47286" y="3425"/>
                    </a:lnTo>
                    <a:lnTo>
                      <a:pt x="45068" y="5465"/>
                    </a:lnTo>
                    <a:lnTo>
                      <a:pt x="44802" y="2963"/>
                    </a:lnTo>
                    <a:cubicBezTo>
                      <a:pt x="44483" y="4383"/>
                      <a:pt x="44412" y="5554"/>
                      <a:pt x="43383" y="6193"/>
                    </a:cubicBezTo>
                    <a:lnTo>
                      <a:pt x="41094" y="4844"/>
                    </a:lnTo>
                    <a:lnTo>
                      <a:pt x="41253" y="4702"/>
                    </a:lnTo>
                    <a:lnTo>
                      <a:pt x="43436" y="4525"/>
                    </a:lnTo>
                    <a:cubicBezTo>
                      <a:pt x="43312" y="3975"/>
                      <a:pt x="43329" y="3673"/>
                      <a:pt x="43205" y="3567"/>
                    </a:cubicBezTo>
                    <a:cubicBezTo>
                      <a:pt x="41857" y="2502"/>
                      <a:pt x="40153" y="1934"/>
                      <a:pt x="38929" y="657"/>
                    </a:cubicBezTo>
                    <a:cubicBezTo>
                      <a:pt x="38787" y="497"/>
                      <a:pt x="38592" y="390"/>
                      <a:pt x="38379" y="319"/>
                    </a:cubicBezTo>
                    <a:cubicBezTo>
                      <a:pt x="37729" y="119"/>
                      <a:pt x="37080" y="1"/>
                      <a:pt x="3643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48"/>
              <p:cNvSpPr/>
              <p:nvPr/>
            </p:nvSpPr>
            <p:spPr>
              <a:xfrm>
                <a:off x="6031360" y="3319580"/>
                <a:ext cx="62149" cy="151155"/>
              </a:xfrm>
              <a:custGeom>
                <a:avLst/>
                <a:gdLst/>
                <a:ahLst/>
                <a:cxnLst/>
                <a:rect l="l" t="t" r="r" b="b"/>
                <a:pathLst>
                  <a:path w="10771" h="26208" extrusionOk="0">
                    <a:moveTo>
                      <a:pt x="266" y="1"/>
                    </a:moveTo>
                    <a:lnTo>
                      <a:pt x="266" y="1"/>
                    </a:lnTo>
                    <a:cubicBezTo>
                      <a:pt x="0" y="9316"/>
                      <a:pt x="2679" y="18489"/>
                      <a:pt x="7914" y="26208"/>
                    </a:cubicBezTo>
                    <a:lnTo>
                      <a:pt x="9014" y="25995"/>
                    </a:lnTo>
                    <a:cubicBezTo>
                      <a:pt x="9954" y="24078"/>
                      <a:pt x="9617" y="22073"/>
                      <a:pt x="9475" y="20068"/>
                    </a:cubicBezTo>
                    <a:cubicBezTo>
                      <a:pt x="9422" y="19412"/>
                      <a:pt x="9120" y="18347"/>
                      <a:pt x="9386" y="18188"/>
                    </a:cubicBezTo>
                    <a:cubicBezTo>
                      <a:pt x="10753" y="17336"/>
                      <a:pt x="10274" y="15881"/>
                      <a:pt x="10770" y="14834"/>
                    </a:cubicBezTo>
                    <a:cubicBezTo>
                      <a:pt x="9777" y="13415"/>
                      <a:pt x="8890" y="12137"/>
                      <a:pt x="7328" y="11161"/>
                    </a:cubicBezTo>
                    <a:cubicBezTo>
                      <a:pt x="5270" y="9901"/>
                      <a:pt x="3194" y="8216"/>
                      <a:pt x="3247" y="5235"/>
                    </a:cubicBezTo>
                    <a:cubicBezTo>
                      <a:pt x="3265" y="4649"/>
                      <a:pt x="2999" y="3709"/>
                      <a:pt x="2591" y="3514"/>
                    </a:cubicBezTo>
                    <a:cubicBezTo>
                      <a:pt x="1295" y="2893"/>
                      <a:pt x="479" y="1562"/>
                      <a:pt x="408" y="604"/>
                    </a:cubicBezTo>
                    <a:cubicBezTo>
                      <a:pt x="373" y="391"/>
                      <a:pt x="337" y="196"/>
                      <a:pt x="26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48"/>
              <p:cNvSpPr/>
              <p:nvPr/>
            </p:nvSpPr>
            <p:spPr>
              <a:xfrm>
                <a:off x="6189159" y="3076713"/>
                <a:ext cx="117131" cy="35868"/>
              </a:xfrm>
              <a:custGeom>
                <a:avLst/>
                <a:gdLst/>
                <a:ahLst/>
                <a:cxnLst/>
                <a:rect l="l" t="t" r="r" b="b"/>
                <a:pathLst>
                  <a:path w="20300" h="6219" extrusionOk="0">
                    <a:moveTo>
                      <a:pt x="17629" y="0"/>
                    </a:moveTo>
                    <a:cubicBezTo>
                      <a:pt x="12187" y="0"/>
                      <a:pt x="6775" y="976"/>
                      <a:pt x="1651" y="2882"/>
                    </a:cubicBezTo>
                    <a:cubicBezTo>
                      <a:pt x="1207" y="3344"/>
                      <a:pt x="764" y="3823"/>
                      <a:pt x="302" y="4266"/>
                    </a:cubicBezTo>
                    <a:cubicBezTo>
                      <a:pt x="1" y="4568"/>
                      <a:pt x="231" y="5402"/>
                      <a:pt x="214" y="6218"/>
                    </a:cubicBezTo>
                    <a:cubicBezTo>
                      <a:pt x="1402" y="5473"/>
                      <a:pt x="2201" y="4834"/>
                      <a:pt x="3141" y="4408"/>
                    </a:cubicBezTo>
                    <a:cubicBezTo>
                      <a:pt x="5525" y="3347"/>
                      <a:pt x="8003" y="2632"/>
                      <a:pt x="10607" y="2632"/>
                    </a:cubicBezTo>
                    <a:cubicBezTo>
                      <a:pt x="11182" y="2632"/>
                      <a:pt x="11763" y="2666"/>
                      <a:pt x="12350" y="2740"/>
                    </a:cubicBezTo>
                    <a:cubicBezTo>
                      <a:pt x="12586" y="2362"/>
                      <a:pt x="12876" y="2257"/>
                      <a:pt x="13186" y="2257"/>
                    </a:cubicBezTo>
                    <a:cubicBezTo>
                      <a:pt x="13571" y="2257"/>
                      <a:pt x="13986" y="2419"/>
                      <a:pt x="14364" y="2419"/>
                    </a:cubicBezTo>
                    <a:cubicBezTo>
                      <a:pt x="14550" y="2419"/>
                      <a:pt x="14727" y="2379"/>
                      <a:pt x="14887" y="2261"/>
                    </a:cubicBezTo>
                    <a:cubicBezTo>
                      <a:pt x="16502" y="1072"/>
                      <a:pt x="18472" y="718"/>
                      <a:pt x="20299" y="79"/>
                    </a:cubicBezTo>
                    <a:cubicBezTo>
                      <a:pt x="19409" y="26"/>
                      <a:pt x="18519" y="0"/>
                      <a:pt x="17629"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48"/>
              <p:cNvSpPr/>
              <p:nvPr/>
            </p:nvSpPr>
            <p:spPr>
              <a:xfrm>
                <a:off x="6350006" y="3503923"/>
                <a:ext cx="45156" cy="42581"/>
              </a:xfrm>
              <a:custGeom>
                <a:avLst/>
                <a:gdLst/>
                <a:ahLst/>
                <a:cxnLst/>
                <a:rect l="l" t="t" r="r" b="b"/>
                <a:pathLst>
                  <a:path w="7826" h="7383" extrusionOk="0">
                    <a:moveTo>
                      <a:pt x="7648" y="1"/>
                    </a:moveTo>
                    <a:lnTo>
                      <a:pt x="7648" y="1"/>
                    </a:lnTo>
                    <a:cubicBezTo>
                      <a:pt x="6488" y="417"/>
                      <a:pt x="5728" y="1543"/>
                      <a:pt x="4541" y="1543"/>
                    </a:cubicBezTo>
                    <a:cubicBezTo>
                      <a:pt x="4311" y="1543"/>
                      <a:pt x="4065" y="1501"/>
                      <a:pt x="3797" y="1403"/>
                    </a:cubicBezTo>
                    <a:cubicBezTo>
                      <a:pt x="3766" y="1397"/>
                      <a:pt x="3735" y="1395"/>
                      <a:pt x="3704" y="1395"/>
                    </a:cubicBezTo>
                    <a:cubicBezTo>
                      <a:pt x="3523" y="1395"/>
                      <a:pt x="3348" y="1482"/>
                      <a:pt x="3212" y="1633"/>
                    </a:cubicBezTo>
                    <a:cubicBezTo>
                      <a:pt x="2520" y="3567"/>
                      <a:pt x="142" y="4490"/>
                      <a:pt x="0" y="7045"/>
                    </a:cubicBezTo>
                    <a:lnTo>
                      <a:pt x="1633" y="7382"/>
                    </a:lnTo>
                    <a:cubicBezTo>
                      <a:pt x="2662" y="6353"/>
                      <a:pt x="3655" y="5306"/>
                      <a:pt x="4844" y="4419"/>
                    </a:cubicBezTo>
                    <a:cubicBezTo>
                      <a:pt x="6211" y="3390"/>
                      <a:pt x="7825" y="2219"/>
                      <a:pt x="764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48"/>
              <p:cNvSpPr/>
              <p:nvPr/>
            </p:nvSpPr>
            <p:spPr>
              <a:xfrm>
                <a:off x="6262180" y="3141947"/>
                <a:ext cx="28469" cy="38688"/>
              </a:xfrm>
              <a:custGeom>
                <a:avLst/>
                <a:gdLst/>
                <a:ahLst/>
                <a:cxnLst/>
                <a:rect l="l" t="t" r="r" b="b"/>
                <a:pathLst>
                  <a:path w="4934" h="6708" extrusionOk="0">
                    <a:moveTo>
                      <a:pt x="2094" y="0"/>
                    </a:moveTo>
                    <a:lnTo>
                      <a:pt x="2094" y="0"/>
                    </a:lnTo>
                    <a:cubicBezTo>
                      <a:pt x="0" y="1420"/>
                      <a:pt x="3052" y="2467"/>
                      <a:pt x="1988" y="4454"/>
                    </a:cubicBezTo>
                    <a:lnTo>
                      <a:pt x="817" y="4756"/>
                    </a:lnTo>
                    <a:cubicBezTo>
                      <a:pt x="1243" y="6707"/>
                      <a:pt x="2822" y="6228"/>
                      <a:pt x="3851" y="6619"/>
                    </a:cubicBezTo>
                    <a:lnTo>
                      <a:pt x="4933" y="5430"/>
                    </a:lnTo>
                    <a:cubicBezTo>
                      <a:pt x="4685" y="3993"/>
                      <a:pt x="2768" y="2875"/>
                      <a:pt x="4206" y="1207"/>
                    </a:cubicBezTo>
                    <a:cubicBezTo>
                      <a:pt x="3883" y="979"/>
                      <a:pt x="3846" y="221"/>
                      <a:pt x="3400" y="221"/>
                    </a:cubicBezTo>
                    <a:cubicBezTo>
                      <a:pt x="3257" y="221"/>
                      <a:pt x="3072" y="299"/>
                      <a:pt x="2822" y="497"/>
                    </a:cubicBezTo>
                    <a:cubicBezTo>
                      <a:pt x="2815" y="502"/>
                      <a:pt x="2807" y="505"/>
                      <a:pt x="2796" y="505"/>
                    </a:cubicBezTo>
                    <a:cubicBezTo>
                      <a:pt x="2667" y="505"/>
                      <a:pt x="2259" y="115"/>
                      <a:pt x="209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48"/>
              <p:cNvSpPr/>
              <p:nvPr/>
            </p:nvSpPr>
            <p:spPr>
              <a:xfrm>
                <a:off x="6251907" y="3101042"/>
                <a:ext cx="26011" cy="13686"/>
              </a:xfrm>
              <a:custGeom>
                <a:avLst/>
                <a:gdLst/>
                <a:ahLst/>
                <a:cxnLst/>
                <a:rect l="l" t="t" r="r" b="b"/>
                <a:pathLst>
                  <a:path w="4508" h="2373" extrusionOk="0">
                    <a:moveTo>
                      <a:pt x="1606" y="0"/>
                    </a:moveTo>
                    <a:cubicBezTo>
                      <a:pt x="1091" y="0"/>
                      <a:pt x="558" y="171"/>
                      <a:pt x="0" y="723"/>
                    </a:cubicBezTo>
                    <a:cubicBezTo>
                      <a:pt x="430" y="1555"/>
                      <a:pt x="972" y="2195"/>
                      <a:pt x="1679" y="2195"/>
                    </a:cubicBezTo>
                    <a:cubicBezTo>
                      <a:pt x="1906" y="2195"/>
                      <a:pt x="2151" y="2129"/>
                      <a:pt x="2414" y="1982"/>
                    </a:cubicBezTo>
                    <a:cubicBezTo>
                      <a:pt x="2981" y="1663"/>
                      <a:pt x="4507" y="2373"/>
                      <a:pt x="4064" y="456"/>
                    </a:cubicBezTo>
                    <a:lnTo>
                      <a:pt x="4064" y="456"/>
                    </a:lnTo>
                    <a:cubicBezTo>
                      <a:pt x="4046" y="457"/>
                      <a:pt x="4028" y="457"/>
                      <a:pt x="4010" y="457"/>
                    </a:cubicBezTo>
                    <a:cubicBezTo>
                      <a:pt x="3239" y="457"/>
                      <a:pt x="2447" y="0"/>
                      <a:pt x="1606"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48"/>
              <p:cNvSpPr/>
              <p:nvPr/>
            </p:nvSpPr>
            <p:spPr>
              <a:xfrm>
                <a:off x="6250613" y="3155645"/>
                <a:ext cx="21609" cy="17008"/>
              </a:xfrm>
              <a:custGeom>
                <a:avLst/>
                <a:gdLst/>
                <a:ahLst/>
                <a:cxnLst/>
                <a:rect l="l" t="t" r="r" b="b"/>
                <a:pathLst>
                  <a:path w="3745" h="2949" extrusionOk="0">
                    <a:moveTo>
                      <a:pt x="1345" y="1"/>
                    </a:moveTo>
                    <a:cubicBezTo>
                      <a:pt x="985" y="1"/>
                      <a:pt x="770" y="142"/>
                      <a:pt x="568" y="429"/>
                    </a:cubicBezTo>
                    <a:cubicBezTo>
                      <a:pt x="213" y="943"/>
                      <a:pt x="249" y="1706"/>
                      <a:pt x="0" y="2948"/>
                    </a:cubicBezTo>
                    <a:lnTo>
                      <a:pt x="3744" y="695"/>
                    </a:lnTo>
                    <a:cubicBezTo>
                      <a:pt x="2515" y="235"/>
                      <a:pt x="1810" y="1"/>
                      <a:pt x="134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544" name="Google Shape;2544;p48"/>
          <p:cNvSpPr txBox="1">
            <a:spLocks noGrp="1"/>
          </p:cNvSpPr>
          <p:nvPr>
            <p:ph type="subTitle" idx="1"/>
          </p:nvPr>
        </p:nvSpPr>
        <p:spPr>
          <a:xfrm>
            <a:off x="456119" y="2307375"/>
            <a:ext cx="9146100" cy="12699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endParaRPr/>
          </a:p>
        </p:txBody>
      </p:sp>
      <p:sp>
        <p:nvSpPr>
          <p:cNvPr id="2545" name="Google Shape;2545;p48"/>
          <p:cNvSpPr txBox="1">
            <a:spLocks noGrp="1"/>
          </p:cNvSpPr>
          <p:nvPr>
            <p:ph type="subTitle" idx="3"/>
          </p:nvPr>
        </p:nvSpPr>
        <p:spPr>
          <a:xfrm>
            <a:off x="456156" y="1216875"/>
            <a:ext cx="9146100" cy="967200"/>
          </a:xfrm>
          <a:prstGeom prst="rect">
            <a:avLst/>
          </a:prstGeom>
        </p:spPr>
        <p:txBody>
          <a:bodyPr spcFirstLastPara="1" wrap="square" lIns="113100" tIns="113100" rIns="113100" bIns="113100" anchor="t" anchorCtr="0">
            <a:spAutoFit/>
          </a:bodyPr>
          <a:lstStyle/>
          <a:p>
            <a:pPr marL="0" lvl="0" indent="0" algn="l" rtl="0">
              <a:spcBef>
                <a:spcPts val="0"/>
              </a:spcBef>
              <a:spcAft>
                <a:spcPts val="0"/>
              </a:spcAft>
              <a:buNone/>
            </a:pPr>
            <a:r>
              <a:rPr lang="en"/>
              <a:t>While observing Making it Rain what did you see? Notice? Wonder? </a:t>
            </a:r>
            <a:r>
              <a:rPr lang="en" sz="2000" i="1"/>
              <a:t>(Explain in words or draw a picture)</a:t>
            </a:r>
            <a:endParaRPr sz="2000" i="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49"/>
        <p:cNvGrpSpPr/>
        <p:nvPr/>
      </p:nvGrpSpPr>
      <p:grpSpPr>
        <a:xfrm>
          <a:off x="0" y="0"/>
          <a:ext cx="0" cy="0"/>
          <a:chOff x="0" y="0"/>
          <a:chExt cx="0" cy="0"/>
        </a:xfrm>
      </p:grpSpPr>
      <p:sp>
        <p:nvSpPr>
          <p:cNvPr id="2550" name="Google Shape;2550;p49"/>
          <p:cNvSpPr txBox="1">
            <a:spLocks noGrp="1"/>
          </p:cNvSpPr>
          <p:nvPr>
            <p:ph type="subTitle" idx="4"/>
          </p:nvPr>
        </p:nvSpPr>
        <p:spPr>
          <a:xfrm>
            <a:off x="3510428" y="2097475"/>
            <a:ext cx="3023700" cy="1090500"/>
          </a:xfrm>
          <a:prstGeom prst="rect">
            <a:avLst/>
          </a:prstGeom>
        </p:spPr>
        <p:txBody>
          <a:bodyPr spcFirstLastPara="1" wrap="square" lIns="113100" tIns="113100" rIns="113100" bIns="113100" anchor="ctr" anchorCtr="0">
            <a:spAutoFit/>
          </a:bodyPr>
          <a:lstStyle/>
          <a:p>
            <a:pPr marL="0" lvl="0" indent="0" algn="ctr" rtl="0">
              <a:spcBef>
                <a:spcPts val="0"/>
              </a:spcBef>
              <a:spcAft>
                <a:spcPts val="0"/>
              </a:spcAft>
              <a:buNone/>
            </a:pPr>
            <a:r>
              <a:rPr lang="en"/>
              <a:t>2. What did you learn about water today?</a:t>
            </a:r>
            <a:endParaRPr/>
          </a:p>
        </p:txBody>
      </p:sp>
      <p:sp>
        <p:nvSpPr>
          <p:cNvPr id="2551" name="Google Shape;2551;p49"/>
          <p:cNvSpPr txBox="1">
            <a:spLocks noGrp="1"/>
          </p:cNvSpPr>
          <p:nvPr>
            <p:ph type="subTitle" idx="5"/>
          </p:nvPr>
        </p:nvSpPr>
        <p:spPr>
          <a:xfrm>
            <a:off x="3414550" y="3085375"/>
            <a:ext cx="3211200" cy="865500"/>
          </a:xfrm>
          <a:prstGeom prst="rect">
            <a:avLst/>
          </a:prstGeom>
        </p:spPr>
        <p:txBody>
          <a:bodyPr spcFirstLastPara="1" wrap="square" lIns="113100" tIns="113100" rIns="113100" bIns="113100" anchor="ctr" anchorCtr="0">
            <a:noAutofit/>
          </a:bodyPr>
          <a:lstStyle/>
          <a:p>
            <a:pPr marL="0" lvl="0" indent="0" algn="ctr" rtl="0">
              <a:spcBef>
                <a:spcPts val="0"/>
              </a:spcBef>
              <a:spcAft>
                <a:spcPts val="0"/>
              </a:spcAft>
              <a:buNone/>
            </a:pPr>
            <a:endParaRPr/>
          </a:p>
        </p:txBody>
      </p:sp>
      <p:sp>
        <p:nvSpPr>
          <p:cNvPr id="2552" name="Google Shape;2552;p49"/>
          <p:cNvSpPr txBox="1">
            <a:spLocks noGrp="1"/>
          </p:cNvSpPr>
          <p:nvPr>
            <p:ph type="subTitle" idx="7"/>
          </p:nvPr>
        </p:nvSpPr>
        <p:spPr>
          <a:xfrm>
            <a:off x="68475" y="2097475"/>
            <a:ext cx="3278400" cy="1090500"/>
          </a:xfrm>
          <a:prstGeom prst="rect">
            <a:avLst/>
          </a:prstGeom>
        </p:spPr>
        <p:txBody>
          <a:bodyPr spcFirstLastPara="1" wrap="square" lIns="113100" tIns="113100" rIns="113100" bIns="113100" anchor="ctr" anchorCtr="0">
            <a:spAutoFit/>
          </a:bodyPr>
          <a:lstStyle/>
          <a:p>
            <a:pPr marL="457200" lvl="0" indent="-406400" algn="ctr" rtl="0">
              <a:spcBef>
                <a:spcPts val="0"/>
              </a:spcBef>
              <a:spcAft>
                <a:spcPts val="0"/>
              </a:spcAft>
              <a:buSzPts val="2800"/>
              <a:buAutoNum type="arabicPeriod"/>
            </a:pPr>
            <a:r>
              <a:rPr lang="en"/>
              <a:t>What do you know about water?</a:t>
            </a:r>
            <a:endParaRPr/>
          </a:p>
        </p:txBody>
      </p:sp>
      <p:sp>
        <p:nvSpPr>
          <p:cNvPr id="2553" name="Google Shape;2553;p49"/>
          <p:cNvSpPr txBox="1">
            <a:spLocks noGrp="1"/>
          </p:cNvSpPr>
          <p:nvPr>
            <p:ph type="title" idx="9"/>
          </p:nvPr>
        </p:nvSpPr>
        <p:spPr>
          <a:xfrm>
            <a:off x="68475" y="0"/>
            <a:ext cx="4053300" cy="865500"/>
          </a:xfrm>
          <a:prstGeom prst="rect">
            <a:avLst/>
          </a:prstGeom>
        </p:spPr>
        <p:txBody>
          <a:bodyPr spcFirstLastPara="1" wrap="square" lIns="113100" tIns="113100" rIns="113100" bIns="113100" anchor="t" anchorCtr="0">
            <a:noAutofit/>
          </a:bodyPr>
          <a:lstStyle/>
          <a:p>
            <a:pPr marL="0" lvl="0" indent="0" algn="l" rtl="0">
              <a:spcBef>
                <a:spcPts val="0"/>
              </a:spcBef>
              <a:spcAft>
                <a:spcPts val="0"/>
              </a:spcAft>
              <a:buNone/>
            </a:pPr>
            <a:r>
              <a:rPr lang="en" dirty="0"/>
              <a:t>Learning Entry </a:t>
            </a:r>
            <a:r>
              <a:rPr lang="en" dirty="0" smtClean="0"/>
              <a:t>Log</a:t>
            </a:r>
            <a:endParaRPr dirty="0"/>
          </a:p>
        </p:txBody>
      </p:sp>
      <p:sp>
        <p:nvSpPr>
          <p:cNvPr id="2554" name="Google Shape;2554;p49"/>
          <p:cNvSpPr txBox="1">
            <a:spLocks noGrp="1"/>
          </p:cNvSpPr>
          <p:nvPr>
            <p:ph type="subTitle" idx="1"/>
          </p:nvPr>
        </p:nvSpPr>
        <p:spPr>
          <a:xfrm>
            <a:off x="6697688" y="2097475"/>
            <a:ext cx="3278400" cy="1090500"/>
          </a:xfrm>
          <a:prstGeom prst="rect">
            <a:avLst/>
          </a:prstGeom>
        </p:spPr>
        <p:txBody>
          <a:bodyPr spcFirstLastPara="1" wrap="square" lIns="113100" tIns="113100" rIns="113100" bIns="113100" anchor="ctr" anchorCtr="0">
            <a:spAutoFit/>
          </a:bodyPr>
          <a:lstStyle/>
          <a:p>
            <a:pPr marL="0" lvl="0" indent="0" algn="ctr" rtl="0">
              <a:spcBef>
                <a:spcPts val="0"/>
              </a:spcBef>
              <a:spcAft>
                <a:spcPts val="0"/>
              </a:spcAft>
              <a:buNone/>
            </a:pPr>
            <a:r>
              <a:rPr lang="en"/>
              <a:t>What questions would you like to ask?</a:t>
            </a:r>
            <a:endParaRPr/>
          </a:p>
        </p:txBody>
      </p:sp>
      <p:sp>
        <p:nvSpPr>
          <p:cNvPr id="2555" name="Google Shape;2555;p49"/>
          <p:cNvSpPr txBox="1">
            <a:spLocks noGrp="1"/>
          </p:cNvSpPr>
          <p:nvPr>
            <p:ph type="subTitle" idx="2"/>
          </p:nvPr>
        </p:nvSpPr>
        <p:spPr>
          <a:xfrm>
            <a:off x="6697549" y="3085375"/>
            <a:ext cx="3278400" cy="865500"/>
          </a:xfrm>
          <a:prstGeom prst="rect">
            <a:avLst/>
          </a:prstGeom>
        </p:spPr>
        <p:txBody>
          <a:bodyPr spcFirstLastPara="1" wrap="square" lIns="113100" tIns="113100" rIns="113100" bIns="113100" anchor="ctr" anchorCtr="0">
            <a:noAutofit/>
          </a:bodyPr>
          <a:lstStyle/>
          <a:p>
            <a:pPr marL="0" lvl="0" indent="0" algn="ctr" rtl="0">
              <a:spcBef>
                <a:spcPts val="0"/>
              </a:spcBef>
              <a:spcAft>
                <a:spcPts val="0"/>
              </a:spcAft>
              <a:buNone/>
            </a:pPr>
            <a:endParaRPr/>
          </a:p>
        </p:txBody>
      </p:sp>
      <p:sp>
        <p:nvSpPr>
          <p:cNvPr id="2556" name="Google Shape;2556;p49"/>
          <p:cNvSpPr txBox="1">
            <a:spLocks noGrp="1"/>
          </p:cNvSpPr>
          <p:nvPr>
            <p:ph type="subTitle" idx="8"/>
          </p:nvPr>
        </p:nvSpPr>
        <p:spPr>
          <a:xfrm>
            <a:off x="68475" y="3085375"/>
            <a:ext cx="3278400" cy="865500"/>
          </a:xfrm>
          <a:prstGeom prst="rect">
            <a:avLst/>
          </a:prstGeom>
        </p:spPr>
        <p:txBody>
          <a:bodyPr spcFirstLastPara="1" wrap="square" lIns="113100" tIns="113100" rIns="113100" bIns="113100" anchor="ctr" anchorCtr="0">
            <a:noAutofit/>
          </a:bodyPr>
          <a:lstStyle/>
          <a:p>
            <a:pPr marL="0" lvl="0" indent="0" algn="ctr" rtl="0">
              <a:spcBef>
                <a:spcPts val="0"/>
              </a:spcBef>
              <a:spcAft>
                <a:spcPts val="0"/>
              </a:spcAft>
              <a:buNone/>
            </a:pPr>
            <a:endParaRPr/>
          </a:p>
        </p:txBody>
      </p:sp>
      <p:sp>
        <p:nvSpPr>
          <p:cNvPr id="2557" name="Google Shape;2557;p49"/>
          <p:cNvSpPr txBox="1">
            <a:spLocks noGrp="1"/>
          </p:cNvSpPr>
          <p:nvPr>
            <p:ph type="subTitle" idx="8"/>
          </p:nvPr>
        </p:nvSpPr>
        <p:spPr>
          <a:xfrm>
            <a:off x="68475" y="719350"/>
            <a:ext cx="4053300" cy="1152000"/>
          </a:xfrm>
          <a:prstGeom prst="rect">
            <a:avLst/>
          </a:prstGeom>
        </p:spPr>
        <p:txBody>
          <a:bodyPr spcFirstLastPara="1" wrap="square" lIns="113100" tIns="113100" rIns="113100" bIns="113100" anchor="ctr" anchorCtr="0">
            <a:spAutoFit/>
          </a:bodyPr>
          <a:lstStyle/>
          <a:p>
            <a:pPr marL="0" lvl="0" indent="0" algn="ctr" rtl="0">
              <a:spcBef>
                <a:spcPts val="0"/>
              </a:spcBef>
              <a:spcAft>
                <a:spcPts val="0"/>
              </a:spcAft>
              <a:buNone/>
            </a:pPr>
            <a:r>
              <a:rPr lang="en" b="1"/>
              <a:t>While you look at the following articles and videos, on the next slide, fill in the following questions: </a:t>
            </a:r>
            <a:endParaRPr b="1"/>
          </a:p>
        </p:txBody>
      </p:sp>
      <p:grpSp>
        <p:nvGrpSpPr>
          <p:cNvPr id="2558" name="Google Shape;2558;p49"/>
          <p:cNvGrpSpPr/>
          <p:nvPr/>
        </p:nvGrpSpPr>
        <p:grpSpPr>
          <a:xfrm>
            <a:off x="5864746" y="5461"/>
            <a:ext cx="4111041" cy="2197958"/>
            <a:chOff x="5006160" y="1830052"/>
            <a:chExt cx="3758494" cy="2579762"/>
          </a:xfrm>
        </p:grpSpPr>
        <p:sp>
          <p:nvSpPr>
            <p:cNvPr id="2559" name="Google Shape;2559;p49"/>
            <p:cNvSpPr/>
            <p:nvPr/>
          </p:nvSpPr>
          <p:spPr>
            <a:xfrm>
              <a:off x="6039671" y="3191640"/>
              <a:ext cx="336506" cy="287634"/>
            </a:xfrm>
            <a:custGeom>
              <a:avLst/>
              <a:gdLst/>
              <a:ahLst/>
              <a:cxnLst/>
              <a:rect l="l" t="t" r="r" b="b"/>
              <a:pathLst>
                <a:path w="7154" h="6115" extrusionOk="0">
                  <a:moveTo>
                    <a:pt x="4158" y="0"/>
                  </a:moveTo>
                  <a:cubicBezTo>
                    <a:pt x="4158" y="0"/>
                    <a:pt x="1" y="2218"/>
                    <a:pt x="1702" y="5053"/>
                  </a:cubicBezTo>
                  <a:cubicBezTo>
                    <a:pt x="2151" y="5805"/>
                    <a:pt x="2747" y="6114"/>
                    <a:pt x="3377" y="6114"/>
                  </a:cubicBezTo>
                  <a:cubicBezTo>
                    <a:pt x="5131" y="6114"/>
                    <a:pt x="7153" y="3718"/>
                    <a:pt x="7043" y="1800"/>
                  </a:cubicBezTo>
                  <a:lnTo>
                    <a:pt x="4158" y="0"/>
                  </a:ln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49"/>
            <p:cNvSpPr/>
            <p:nvPr/>
          </p:nvSpPr>
          <p:spPr>
            <a:xfrm>
              <a:off x="5372960" y="1830052"/>
              <a:ext cx="3307959" cy="1547016"/>
            </a:xfrm>
            <a:custGeom>
              <a:avLst/>
              <a:gdLst/>
              <a:ahLst/>
              <a:cxnLst/>
              <a:rect l="l" t="t" r="r" b="b"/>
              <a:pathLst>
                <a:path w="70326" h="32889" extrusionOk="0">
                  <a:moveTo>
                    <a:pt x="19086" y="0"/>
                  </a:moveTo>
                  <a:cubicBezTo>
                    <a:pt x="17596" y="0"/>
                    <a:pt x="16029" y="165"/>
                    <a:pt x="14334" y="469"/>
                  </a:cubicBezTo>
                  <a:cubicBezTo>
                    <a:pt x="14334" y="469"/>
                    <a:pt x="1" y="3732"/>
                    <a:pt x="6317" y="19836"/>
                  </a:cubicBezTo>
                  <a:cubicBezTo>
                    <a:pt x="9469" y="27872"/>
                    <a:pt x="18687" y="32888"/>
                    <a:pt x="29248" y="32888"/>
                  </a:cubicBezTo>
                  <a:cubicBezTo>
                    <a:pt x="39851" y="32888"/>
                    <a:pt x="51807" y="27832"/>
                    <a:pt x="60338" y="15698"/>
                  </a:cubicBezTo>
                  <a:cubicBezTo>
                    <a:pt x="60338" y="15698"/>
                    <a:pt x="70325" y="14723"/>
                    <a:pt x="70036" y="8904"/>
                  </a:cubicBezTo>
                  <a:cubicBezTo>
                    <a:pt x="69944" y="6976"/>
                    <a:pt x="69014" y="6219"/>
                    <a:pt x="67745" y="6219"/>
                  </a:cubicBezTo>
                  <a:cubicBezTo>
                    <a:pt x="65192" y="6219"/>
                    <a:pt x="61266" y="9283"/>
                    <a:pt x="60030" y="12027"/>
                  </a:cubicBezTo>
                  <a:cubicBezTo>
                    <a:pt x="60030" y="12027"/>
                    <a:pt x="57905" y="5049"/>
                    <a:pt x="54895" y="5049"/>
                  </a:cubicBezTo>
                  <a:cubicBezTo>
                    <a:pt x="54471" y="5049"/>
                    <a:pt x="54030" y="5187"/>
                    <a:pt x="53575" y="5502"/>
                  </a:cubicBezTo>
                  <a:cubicBezTo>
                    <a:pt x="49884" y="8059"/>
                    <a:pt x="56628" y="14087"/>
                    <a:pt x="56628" y="14087"/>
                  </a:cubicBezTo>
                  <a:cubicBezTo>
                    <a:pt x="56628" y="14087"/>
                    <a:pt x="54021" y="17977"/>
                    <a:pt x="49367" y="17977"/>
                  </a:cubicBezTo>
                  <a:cubicBezTo>
                    <a:pt x="46546" y="17977"/>
                    <a:pt x="42974" y="16548"/>
                    <a:pt x="38774" y="11958"/>
                  </a:cubicBezTo>
                  <a:cubicBezTo>
                    <a:pt x="30812" y="3265"/>
                    <a:pt x="25723" y="0"/>
                    <a:pt x="19086" y="0"/>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49"/>
            <p:cNvSpPr/>
            <p:nvPr/>
          </p:nvSpPr>
          <p:spPr>
            <a:xfrm>
              <a:off x="5580725" y="2192474"/>
              <a:ext cx="2630431" cy="1184592"/>
            </a:xfrm>
            <a:custGeom>
              <a:avLst/>
              <a:gdLst/>
              <a:ahLst/>
              <a:cxnLst/>
              <a:rect l="l" t="t" r="r" b="b"/>
              <a:pathLst>
                <a:path w="55922" h="25184" extrusionOk="0">
                  <a:moveTo>
                    <a:pt x="6002" y="1"/>
                  </a:moveTo>
                  <a:cubicBezTo>
                    <a:pt x="3599" y="1"/>
                    <a:pt x="1813" y="834"/>
                    <a:pt x="626" y="1667"/>
                  </a:cubicBezTo>
                  <a:cubicBezTo>
                    <a:pt x="0" y="4342"/>
                    <a:pt x="189" y="7764"/>
                    <a:pt x="1900" y="12131"/>
                  </a:cubicBezTo>
                  <a:cubicBezTo>
                    <a:pt x="5052" y="20167"/>
                    <a:pt x="14270" y="25183"/>
                    <a:pt x="24831" y="25183"/>
                  </a:cubicBezTo>
                  <a:cubicBezTo>
                    <a:pt x="35434" y="25183"/>
                    <a:pt x="47390" y="20127"/>
                    <a:pt x="55921" y="7993"/>
                  </a:cubicBezTo>
                  <a:lnTo>
                    <a:pt x="55921" y="7993"/>
                  </a:lnTo>
                  <a:cubicBezTo>
                    <a:pt x="52539" y="10808"/>
                    <a:pt x="44333" y="14757"/>
                    <a:pt x="44333" y="14757"/>
                  </a:cubicBezTo>
                  <a:cubicBezTo>
                    <a:pt x="40239" y="16436"/>
                    <a:pt x="36786" y="17133"/>
                    <a:pt x="33826" y="17133"/>
                  </a:cubicBezTo>
                  <a:cubicBezTo>
                    <a:pt x="20775" y="17133"/>
                    <a:pt x="17307" y="3593"/>
                    <a:pt x="10772" y="990"/>
                  </a:cubicBezTo>
                  <a:cubicBezTo>
                    <a:pt x="8976" y="278"/>
                    <a:pt x="7386" y="1"/>
                    <a:pt x="6002" y="1"/>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49"/>
            <p:cNvSpPr/>
            <p:nvPr/>
          </p:nvSpPr>
          <p:spPr>
            <a:xfrm>
              <a:off x="5951711" y="2200188"/>
              <a:ext cx="1603932" cy="1081533"/>
            </a:xfrm>
            <a:custGeom>
              <a:avLst/>
              <a:gdLst/>
              <a:ahLst/>
              <a:cxnLst/>
              <a:rect l="l" t="t" r="r" b="b"/>
              <a:pathLst>
                <a:path w="34099" h="22993" extrusionOk="0">
                  <a:moveTo>
                    <a:pt x="11" y="0"/>
                  </a:moveTo>
                  <a:cubicBezTo>
                    <a:pt x="1" y="0"/>
                    <a:pt x="20" y="150"/>
                    <a:pt x="91" y="418"/>
                  </a:cubicBezTo>
                  <a:cubicBezTo>
                    <a:pt x="160" y="677"/>
                    <a:pt x="270" y="1075"/>
                    <a:pt x="429" y="1582"/>
                  </a:cubicBezTo>
                  <a:cubicBezTo>
                    <a:pt x="747" y="2587"/>
                    <a:pt x="1254" y="4029"/>
                    <a:pt x="2020" y="5780"/>
                  </a:cubicBezTo>
                  <a:cubicBezTo>
                    <a:pt x="2796" y="7520"/>
                    <a:pt x="3820" y="9580"/>
                    <a:pt x="5223" y="11728"/>
                  </a:cubicBezTo>
                  <a:cubicBezTo>
                    <a:pt x="6625" y="13866"/>
                    <a:pt x="8406" y="16114"/>
                    <a:pt x="10703" y="18084"/>
                  </a:cubicBezTo>
                  <a:lnTo>
                    <a:pt x="10703" y="18094"/>
                  </a:lnTo>
                  <a:cubicBezTo>
                    <a:pt x="11171" y="18482"/>
                    <a:pt x="11629" y="18860"/>
                    <a:pt x="12116" y="19208"/>
                  </a:cubicBezTo>
                  <a:lnTo>
                    <a:pt x="12484" y="19467"/>
                  </a:lnTo>
                  <a:lnTo>
                    <a:pt x="12862" y="19726"/>
                  </a:lnTo>
                  <a:cubicBezTo>
                    <a:pt x="12982" y="19805"/>
                    <a:pt x="13111" y="19894"/>
                    <a:pt x="13230" y="19974"/>
                  </a:cubicBezTo>
                  <a:lnTo>
                    <a:pt x="13618" y="20213"/>
                  </a:lnTo>
                  <a:lnTo>
                    <a:pt x="13628" y="20213"/>
                  </a:lnTo>
                  <a:cubicBezTo>
                    <a:pt x="16214" y="21784"/>
                    <a:pt x="18999" y="22640"/>
                    <a:pt x="21556" y="22889"/>
                  </a:cubicBezTo>
                  <a:cubicBezTo>
                    <a:pt x="22274" y="22961"/>
                    <a:pt x="22974" y="22993"/>
                    <a:pt x="23648" y="22993"/>
                  </a:cubicBezTo>
                  <a:cubicBezTo>
                    <a:pt x="24178" y="22993"/>
                    <a:pt x="24692" y="22973"/>
                    <a:pt x="25186" y="22938"/>
                  </a:cubicBezTo>
                  <a:cubicBezTo>
                    <a:pt x="26320" y="22849"/>
                    <a:pt x="27354" y="22679"/>
                    <a:pt x="28300" y="22491"/>
                  </a:cubicBezTo>
                  <a:cubicBezTo>
                    <a:pt x="28757" y="22381"/>
                    <a:pt x="29205" y="22281"/>
                    <a:pt x="29622" y="22172"/>
                  </a:cubicBezTo>
                  <a:cubicBezTo>
                    <a:pt x="30031" y="22043"/>
                    <a:pt x="30418" y="21943"/>
                    <a:pt x="30776" y="21834"/>
                  </a:cubicBezTo>
                  <a:cubicBezTo>
                    <a:pt x="31134" y="21715"/>
                    <a:pt x="31472" y="21596"/>
                    <a:pt x="31781" y="21496"/>
                  </a:cubicBezTo>
                  <a:cubicBezTo>
                    <a:pt x="32080" y="21386"/>
                    <a:pt x="32348" y="21277"/>
                    <a:pt x="32597" y="21187"/>
                  </a:cubicBezTo>
                  <a:cubicBezTo>
                    <a:pt x="32845" y="21098"/>
                    <a:pt x="33064" y="21008"/>
                    <a:pt x="33243" y="20929"/>
                  </a:cubicBezTo>
                  <a:cubicBezTo>
                    <a:pt x="33432" y="20840"/>
                    <a:pt x="33592" y="20770"/>
                    <a:pt x="33720" y="20720"/>
                  </a:cubicBezTo>
                  <a:cubicBezTo>
                    <a:pt x="33970" y="20610"/>
                    <a:pt x="34098" y="20541"/>
                    <a:pt x="34098" y="20531"/>
                  </a:cubicBezTo>
                  <a:cubicBezTo>
                    <a:pt x="34098" y="20530"/>
                    <a:pt x="34096" y="20530"/>
                    <a:pt x="34093" y="20530"/>
                  </a:cubicBezTo>
                  <a:cubicBezTo>
                    <a:pt x="34065" y="20530"/>
                    <a:pt x="33928" y="20578"/>
                    <a:pt x="33691" y="20661"/>
                  </a:cubicBezTo>
                  <a:cubicBezTo>
                    <a:pt x="33561" y="20710"/>
                    <a:pt x="33402" y="20770"/>
                    <a:pt x="33214" y="20840"/>
                  </a:cubicBezTo>
                  <a:cubicBezTo>
                    <a:pt x="33024" y="20909"/>
                    <a:pt x="32805" y="20999"/>
                    <a:pt x="32557" y="21078"/>
                  </a:cubicBezTo>
                  <a:cubicBezTo>
                    <a:pt x="32308" y="21158"/>
                    <a:pt x="32030" y="21257"/>
                    <a:pt x="31731" y="21366"/>
                  </a:cubicBezTo>
                  <a:cubicBezTo>
                    <a:pt x="31423" y="21456"/>
                    <a:pt x="31095" y="21565"/>
                    <a:pt x="30736" y="21675"/>
                  </a:cubicBezTo>
                  <a:cubicBezTo>
                    <a:pt x="30378" y="21784"/>
                    <a:pt x="29980" y="21874"/>
                    <a:pt x="29573" y="21993"/>
                  </a:cubicBezTo>
                  <a:cubicBezTo>
                    <a:pt x="29155" y="22093"/>
                    <a:pt x="28718" y="22182"/>
                    <a:pt x="28250" y="22292"/>
                  </a:cubicBezTo>
                  <a:cubicBezTo>
                    <a:pt x="27325" y="22471"/>
                    <a:pt x="26291" y="22620"/>
                    <a:pt x="25177" y="22710"/>
                  </a:cubicBezTo>
                  <a:cubicBezTo>
                    <a:pt x="24729" y="22737"/>
                    <a:pt x="24269" y="22752"/>
                    <a:pt x="23798" y="22752"/>
                  </a:cubicBezTo>
                  <a:cubicBezTo>
                    <a:pt x="23085" y="22752"/>
                    <a:pt x="22346" y="22718"/>
                    <a:pt x="21585" y="22640"/>
                  </a:cubicBezTo>
                  <a:cubicBezTo>
                    <a:pt x="19069" y="22381"/>
                    <a:pt x="16313" y="21525"/>
                    <a:pt x="13767" y="19974"/>
                  </a:cubicBezTo>
                  <a:lnTo>
                    <a:pt x="13767" y="19964"/>
                  </a:lnTo>
                  <a:cubicBezTo>
                    <a:pt x="13638" y="19885"/>
                    <a:pt x="13508" y="19815"/>
                    <a:pt x="13389" y="19735"/>
                  </a:cubicBezTo>
                  <a:cubicBezTo>
                    <a:pt x="13260" y="19655"/>
                    <a:pt x="13141" y="19566"/>
                    <a:pt x="13011" y="19487"/>
                  </a:cubicBezTo>
                  <a:lnTo>
                    <a:pt x="12643" y="19238"/>
                  </a:lnTo>
                  <a:lnTo>
                    <a:pt x="12285" y="18979"/>
                  </a:lnTo>
                  <a:cubicBezTo>
                    <a:pt x="11808" y="18631"/>
                    <a:pt x="11340" y="18263"/>
                    <a:pt x="10882" y="17875"/>
                  </a:cubicBezTo>
                  <a:cubicBezTo>
                    <a:pt x="8615" y="15926"/>
                    <a:pt x="6834" y="13707"/>
                    <a:pt x="5432" y="11579"/>
                  </a:cubicBezTo>
                  <a:cubicBezTo>
                    <a:pt x="4029" y="9460"/>
                    <a:pt x="2995" y="7421"/>
                    <a:pt x="2209" y="5700"/>
                  </a:cubicBezTo>
                  <a:cubicBezTo>
                    <a:pt x="1423" y="3970"/>
                    <a:pt x="886" y="2537"/>
                    <a:pt x="538" y="1543"/>
                  </a:cubicBezTo>
                  <a:cubicBezTo>
                    <a:pt x="369" y="1045"/>
                    <a:pt x="239" y="657"/>
                    <a:pt x="150" y="398"/>
                  </a:cubicBezTo>
                  <a:cubicBezTo>
                    <a:pt x="71" y="130"/>
                    <a:pt x="20" y="0"/>
                    <a:pt x="11" y="0"/>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49"/>
            <p:cNvSpPr/>
            <p:nvPr/>
          </p:nvSpPr>
          <p:spPr>
            <a:xfrm>
              <a:off x="5659325" y="2240405"/>
              <a:ext cx="761255" cy="1100725"/>
            </a:xfrm>
            <a:custGeom>
              <a:avLst/>
              <a:gdLst/>
              <a:ahLst/>
              <a:cxnLst/>
              <a:rect l="l" t="t" r="r" b="b"/>
              <a:pathLst>
                <a:path w="16184" h="23401" extrusionOk="0">
                  <a:moveTo>
                    <a:pt x="30" y="1"/>
                  </a:moveTo>
                  <a:cubicBezTo>
                    <a:pt x="10" y="1"/>
                    <a:pt x="0" y="379"/>
                    <a:pt x="50" y="1066"/>
                  </a:cubicBezTo>
                  <a:cubicBezTo>
                    <a:pt x="100" y="1762"/>
                    <a:pt x="209" y="2757"/>
                    <a:pt x="438" y="3990"/>
                  </a:cubicBezTo>
                  <a:cubicBezTo>
                    <a:pt x="666" y="5213"/>
                    <a:pt x="1015" y="6676"/>
                    <a:pt x="1561" y="8267"/>
                  </a:cubicBezTo>
                  <a:cubicBezTo>
                    <a:pt x="1830" y="9063"/>
                    <a:pt x="2158" y="9888"/>
                    <a:pt x="2527" y="10734"/>
                  </a:cubicBezTo>
                  <a:cubicBezTo>
                    <a:pt x="2726" y="11152"/>
                    <a:pt x="2905" y="11579"/>
                    <a:pt x="3133" y="11997"/>
                  </a:cubicBezTo>
                  <a:cubicBezTo>
                    <a:pt x="3243" y="12216"/>
                    <a:pt x="3352" y="12425"/>
                    <a:pt x="3471" y="12644"/>
                  </a:cubicBezTo>
                  <a:cubicBezTo>
                    <a:pt x="3591" y="12852"/>
                    <a:pt x="3710" y="13071"/>
                    <a:pt x="3829" y="13280"/>
                  </a:cubicBezTo>
                  <a:cubicBezTo>
                    <a:pt x="4019" y="13638"/>
                    <a:pt x="4238" y="13957"/>
                    <a:pt x="4446" y="14295"/>
                  </a:cubicBezTo>
                  <a:cubicBezTo>
                    <a:pt x="4655" y="14623"/>
                    <a:pt x="4884" y="14941"/>
                    <a:pt x="5113" y="15270"/>
                  </a:cubicBezTo>
                  <a:cubicBezTo>
                    <a:pt x="5182" y="15369"/>
                    <a:pt x="5262" y="15469"/>
                    <a:pt x="5332" y="15568"/>
                  </a:cubicBezTo>
                  <a:cubicBezTo>
                    <a:pt x="5401" y="15668"/>
                    <a:pt x="5481" y="15767"/>
                    <a:pt x="5551" y="15856"/>
                  </a:cubicBezTo>
                  <a:cubicBezTo>
                    <a:pt x="5699" y="16055"/>
                    <a:pt x="5849" y="16245"/>
                    <a:pt x="5998" y="16433"/>
                  </a:cubicBezTo>
                  <a:cubicBezTo>
                    <a:pt x="6307" y="16802"/>
                    <a:pt x="6614" y="17149"/>
                    <a:pt x="6923" y="17498"/>
                  </a:cubicBezTo>
                  <a:cubicBezTo>
                    <a:pt x="7251" y="17826"/>
                    <a:pt x="7560" y="18154"/>
                    <a:pt x="7878" y="18462"/>
                  </a:cubicBezTo>
                  <a:cubicBezTo>
                    <a:pt x="8206" y="18761"/>
                    <a:pt x="8515" y="19059"/>
                    <a:pt x="8833" y="19328"/>
                  </a:cubicBezTo>
                  <a:cubicBezTo>
                    <a:pt x="10106" y="20432"/>
                    <a:pt x="11389" y="21228"/>
                    <a:pt x="12483" y="21835"/>
                  </a:cubicBezTo>
                  <a:cubicBezTo>
                    <a:pt x="12762" y="21983"/>
                    <a:pt x="13031" y="22123"/>
                    <a:pt x="13279" y="22252"/>
                  </a:cubicBezTo>
                  <a:cubicBezTo>
                    <a:pt x="13528" y="22381"/>
                    <a:pt x="13767" y="22481"/>
                    <a:pt x="13995" y="22580"/>
                  </a:cubicBezTo>
                  <a:cubicBezTo>
                    <a:pt x="14224" y="22680"/>
                    <a:pt x="14433" y="22779"/>
                    <a:pt x="14622" y="22859"/>
                  </a:cubicBezTo>
                  <a:cubicBezTo>
                    <a:pt x="14821" y="22949"/>
                    <a:pt x="15000" y="23008"/>
                    <a:pt x="15159" y="23068"/>
                  </a:cubicBezTo>
                  <a:cubicBezTo>
                    <a:pt x="15749" y="23282"/>
                    <a:pt x="16098" y="23401"/>
                    <a:pt x="16163" y="23401"/>
                  </a:cubicBezTo>
                  <a:cubicBezTo>
                    <a:pt x="16170" y="23401"/>
                    <a:pt x="16174" y="23399"/>
                    <a:pt x="16174" y="23396"/>
                  </a:cubicBezTo>
                  <a:cubicBezTo>
                    <a:pt x="16183" y="23376"/>
                    <a:pt x="15845" y="23227"/>
                    <a:pt x="15209" y="22958"/>
                  </a:cubicBezTo>
                  <a:cubicBezTo>
                    <a:pt x="15049" y="22889"/>
                    <a:pt x="14870" y="22819"/>
                    <a:pt x="14682" y="22730"/>
                  </a:cubicBezTo>
                  <a:cubicBezTo>
                    <a:pt x="14492" y="22640"/>
                    <a:pt x="14284" y="22541"/>
                    <a:pt x="14065" y="22431"/>
                  </a:cubicBezTo>
                  <a:cubicBezTo>
                    <a:pt x="13846" y="22322"/>
                    <a:pt x="13608" y="22222"/>
                    <a:pt x="13358" y="22083"/>
                  </a:cubicBezTo>
                  <a:cubicBezTo>
                    <a:pt x="13110" y="21954"/>
                    <a:pt x="12861" y="21804"/>
                    <a:pt x="12583" y="21656"/>
                  </a:cubicBezTo>
                  <a:cubicBezTo>
                    <a:pt x="11508" y="21039"/>
                    <a:pt x="10255" y="20233"/>
                    <a:pt x="9002" y="19139"/>
                  </a:cubicBezTo>
                  <a:cubicBezTo>
                    <a:pt x="8683" y="18860"/>
                    <a:pt x="8385" y="18572"/>
                    <a:pt x="8057" y="18274"/>
                  </a:cubicBezTo>
                  <a:cubicBezTo>
                    <a:pt x="7748" y="17965"/>
                    <a:pt x="7440" y="17637"/>
                    <a:pt x="7122" y="17319"/>
                  </a:cubicBezTo>
                  <a:cubicBezTo>
                    <a:pt x="6824" y="16970"/>
                    <a:pt x="6515" y="16623"/>
                    <a:pt x="6217" y="16254"/>
                  </a:cubicBezTo>
                  <a:cubicBezTo>
                    <a:pt x="6068" y="16065"/>
                    <a:pt x="5918" y="15876"/>
                    <a:pt x="5779" y="15687"/>
                  </a:cubicBezTo>
                  <a:cubicBezTo>
                    <a:pt x="5699" y="15598"/>
                    <a:pt x="5630" y="15498"/>
                    <a:pt x="5551" y="15409"/>
                  </a:cubicBezTo>
                  <a:lnTo>
                    <a:pt x="5341" y="15111"/>
                  </a:lnTo>
                  <a:lnTo>
                    <a:pt x="5341" y="15100"/>
                  </a:lnTo>
                  <a:cubicBezTo>
                    <a:pt x="5122" y="14782"/>
                    <a:pt x="4884" y="14474"/>
                    <a:pt x="4685" y="14136"/>
                  </a:cubicBezTo>
                  <a:cubicBezTo>
                    <a:pt x="4476" y="13807"/>
                    <a:pt x="4267" y="13489"/>
                    <a:pt x="4078" y="13141"/>
                  </a:cubicBezTo>
                  <a:cubicBezTo>
                    <a:pt x="3949" y="12932"/>
                    <a:pt x="3829" y="12723"/>
                    <a:pt x="3710" y="12514"/>
                  </a:cubicBezTo>
                  <a:cubicBezTo>
                    <a:pt x="3601" y="12295"/>
                    <a:pt x="3491" y="12087"/>
                    <a:pt x="3382" y="11877"/>
                  </a:cubicBezTo>
                  <a:cubicBezTo>
                    <a:pt x="3153" y="11460"/>
                    <a:pt x="2974" y="11032"/>
                    <a:pt x="2775" y="10615"/>
                  </a:cubicBezTo>
                  <a:cubicBezTo>
                    <a:pt x="2407" y="9789"/>
                    <a:pt x="2069" y="8973"/>
                    <a:pt x="1800" y="8177"/>
                  </a:cubicBezTo>
                  <a:cubicBezTo>
                    <a:pt x="1254" y="6606"/>
                    <a:pt x="885" y="5164"/>
                    <a:pt x="637" y="3950"/>
                  </a:cubicBezTo>
                  <a:cubicBezTo>
                    <a:pt x="388" y="2726"/>
                    <a:pt x="248" y="1742"/>
                    <a:pt x="169" y="1055"/>
                  </a:cubicBezTo>
                  <a:cubicBezTo>
                    <a:pt x="80" y="369"/>
                    <a:pt x="60" y="1"/>
                    <a:pt x="30"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49"/>
            <p:cNvSpPr/>
            <p:nvPr/>
          </p:nvSpPr>
          <p:spPr>
            <a:xfrm>
              <a:off x="6544056" y="2342617"/>
              <a:ext cx="155365" cy="140219"/>
            </a:xfrm>
            <a:custGeom>
              <a:avLst/>
              <a:gdLst/>
              <a:ahLst/>
              <a:cxnLst/>
              <a:rect l="l" t="t" r="r" b="b"/>
              <a:pathLst>
                <a:path w="3303" h="2981" extrusionOk="0">
                  <a:moveTo>
                    <a:pt x="1605" y="1"/>
                  </a:moveTo>
                  <a:cubicBezTo>
                    <a:pt x="697" y="1"/>
                    <a:pt x="58" y="805"/>
                    <a:pt x="50" y="812"/>
                  </a:cubicBezTo>
                  <a:cubicBezTo>
                    <a:pt x="11" y="852"/>
                    <a:pt x="0" y="902"/>
                    <a:pt x="11" y="962"/>
                  </a:cubicBezTo>
                  <a:cubicBezTo>
                    <a:pt x="11" y="1011"/>
                    <a:pt x="40" y="1051"/>
                    <a:pt x="80" y="1090"/>
                  </a:cubicBezTo>
                  <a:cubicBezTo>
                    <a:pt x="120" y="1121"/>
                    <a:pt x="170" y="1130"/>
                    <a:pt x="219" y="1130"/>
                  </a:cubicBezTo>
                  <a:cubicBezTo>
                    <a:pt x="269" y="1121"/>
                    <a:pt x="319" y="1090"/>
                    <a:pt x="349" y="1051"/>
                  </a:cubicBezTo>
                  <a:cubicBezTo>
                    <a:pt x="378" y="1014"/>
                    <a:pt x="876" y="389"/>
                    <a:pt x="1585" y="389"/>
                  </a:cubicBezTo>
                  <a:cubicBezTo>
                    <a:pt x="1834" y="389"/>
                    <a:pt x="2108" y="466"/>
                    <a:pt x="2398" y="673"/>
                  </a:cubicBezTo>
                  <a:cubicBezTo>
                    <a:pt x="2686" y="872"/>
                    <a:pt x="2836" y="1110"/>
                    <a:pt x="2855" y="1389"/>
                  </a:cubicBezTo>
                  <a:cubicBezTo>
                    <a:pt x="2905" y="2006"/>
                    <a:pt x="2268" y="2642"/>
                    <a:pt x="2259" y="2652"/>
                  </a:cubicBezTo>
                  <a:cubicBezTo>
                    <a:pt x="2179" y="2722"/>
                    <a:pt x="2179" y="2841"/>
                    <a:pt x="2259" y="2921"/>
                  </a:cubicBezTo>
                  <a:cubicBezTo>
                    <a:pt x="2288" y="2960"/>
                    <a:pt x="2338" y="2980"/>
                    <a:pt x="2398" y="2980"/>
                  </a:cubicBezTo>
                  <a:cubicBezTo>
                    <a:pt x="2447" y="2980"/>
                    <a:pt x="2497" y="2960"/>
                    <a:pt x="2527" y="2921"/>
                  </a:cubicBezTo>
                  <a:cubicBezTo>
                    <a:pt x="2557" y="2891"/>
                    <a:pt x="3303" y="2165"/>
                    <a:pt x="3243" y="1359"/>
                  </a:cubicBezTo>
                  <a:cubicBezTo>
                    <a:pt x="3214" y="971"/>
                    <a:pt x="3004" y="633"/>
                    <a:pt x="2626" y="354"/>
                  </a:cubicBezTo>
                  <a:cubicBezTo>
                    <a:pt x="2264" y="97"/>
                    <a:pt x="1918" y="1"/>
                    <a:pt x="1605" y="1"/>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49"/>
            <p:cNvSpPr/>
            <p:nvPr/>
          </p:nvSpPr>
          <p:spPr>
            <a:xfrm>
              <a:off x="6575430" y="2512845"/>
              <a:ext cx="150191" cy="123285"/>
            </a:xfrm>
            <a:custGeom>
              <a:avLst/>
              <a:gdLst/>
              <a:ahLst/>
              <a:cxnLst/>
              <a:rect l="l" t="t" r="r" b="b"/>
              <a:pathLst>
                <a:path w="3193" h="2621" extrusionOk="0">
                  <a:moveTo>
                    <a:pt x="634" y="1"/>
                  </a:moveTo>
                  <a:cubicBezTo>
                    <a:pt x="582" y="1"/>
                    <a:pt x="530" y="3"/>
                    <a:pt x="478" y="8"/>
                  </a:cubicBezTo>
                  <a:cubicBezTo>
                    <a:pt x="308" y="28"/>
                    <a:pt x="109" y="108"/>
                    <a:pt x="50" y="276"/>
                  </a:cubicBezTo>
                  <a:cubicBezTo>
                    <a:pt x="0" y="436"/>
                    <a:pt x="89" y="595"/>
                    <a:pt x="189" y="734"/>
                  </a:cubicBezTo>
                  <a:cubicBezTo>
                    <a:pt x="527" y="1231"/>
                    <a:pt x="965" y="1669"/>
                    <a:pt x="1462" y="2007"/>
                  </a:cubicBezTo>
                  <a:cubicBezTo>
                    <a:pt x="1732" y="2193"/>
                    <a:pt x="2322" y="2620"/>
                    <a:pt x="2739" y="2620"/>
                  </a:cubicBezTo>
                  <a:cubicBezTo>
                    <a:pt x="2814" y="2620"/>
                    <a:pt x="2884" y="2606"/>
                    <a:pt x="2944" y="2575"/>
                  </a:cubicBezTo>
                  <a:cubicBezTo>
                    <a:pt x="3084" y="2495"/>
                    <a:pt x="3153" y="2336"/>
                    <a:pt x="3173" y="2177"/>
                  </a:cubicBezTo>
                  <a:cubicBezTo>
                    <a:pt x="3193" y="1948"/>
                    <a:pt x="3104" y="1709"/>
                    <a:pt x="2984" y="1520"/>
                  </a:cubicBezTo>
                  <a:cubicBezTo>
                    <a:pt x="2855" y="1321"/>
                    <a:pt x="2686" y="1162"/>
                    <a:pt x="2516" y="1003"/>
                  </a:cubicBezTo>
                  <a:cubicBezTo>
                    <a:pt x="2024" y="510"/>
                    <a:pt x="1367" y="1"/>
                    <a:pt x="634" y="1"/>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49"/>
            <p:cNvSpPr/>
            <p:nvPr/>
          </p:nvSpPr>
          <p:spPr>
            <a:xfrm>
              <a:off x="7058271" y="2924468"/>
              <a:ext cx="794934" cy="557912"/>
            </a:xfrm>
            <a:custGeom>
              <a:avLst/>
              <a:gdLst/>
              <a:ahLst/>
              <a:cxnLst/>
              <a:rect l="l" t="t" r="r" b="b"/>
              <a:pathLst>
                <a:path w="16900" h="11861" extrusionOk="0">
                  <a:moveTo>
                    <a:pt x="5879" y="0"/>
                  </a:moveTo>
                  <a:lnTo>
                    <a:pt x="0" y="756"/>
                  </a:lnTo>
                  <a:cubicBezTo>
                    <a:pt x="0" y="756"/>
                    <a:pt x="790" y="11861"/>
                    <a:pt x="7415" y="11861"/>
                  </a:cubicBezTo>
                  <a:cubicBezTo>
                    <a:pt x="7882" y="11861"/>
                    <a:pt x="8377" y="11806"/>
                    <a:pt x="8902" y="11688"/>
                  </a:cubicBezTo>
                  <a:cubicBezTo>
                    <a:pt x="16900" y="9887"/>
                    <a:pt x="5879" y="0"/>
                    <a:pt x="5879" y="0"/>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49"/>
            <p:cNvSpPr/>
            <p:nvPr/>
          </p:nvSpPr>
          <p:spPr>
            <a:xfrm>
              <a:off x="5719204" y="1863307"/>
              <a:ext cx="668638" cy="331332"/>
            </a:xfrm>
            <a:custGeom>
              <a:avLst/>
              <a:gdLst/>
              <a:ahLst/>
              <a:cxnLst/>
              <a:rect l="l" t="t" r="r" b="b"/>
              <a:pathLst>
                <a:path w="14215" h="7044" extrusionOk="0">
                  <a:moveTo>
                    <a:pt x="11280" y="1"/>
                  </a:moveTo>
                  <a:cubicBezTo>
                    <a:pt x="11141" y="1"/>
                    <a:pt x="11011" y="11"/>
                    <a:pt x="10872" y="21"/>
                  </a:cubicBezTo>
                  <a:cubicBezTo>
                    <a:pt x="10663" y="31"/>
                    <a:pt x="10445" y="40"/>
                    <a:pt x="10226" y="60"/>
                  </a:cubicBezTo>
                  <a:cubicBezTo>
                    <a:pt x="10007" y="80"/>
                    <a:pt x="9778" y="110"/>
                    <a:pt x="9539" y="150"/>
                  </a:cubicBezTo>
                  <a:cubicBezTo>
                    <a:pt x="9430" y="160"/>
                    <a:pt x="9311" y="180"/>
                    <a:pt x="9191" y="200"/>
                  </a:cubicBezTo>
                  <a:cubicBezTo>
                    <a:pt x="9072" y="219"/>
                    <a:pt x="8953" y="239"/>
                    <a:pt x="8823" y="270"/>
                  </a:cubicBezTo>
                  <a:cubicBezTo>
                    <a:pt x="8584" y="319"/>
                    <a:pt x="8336" y="369"/>
                    <a:pt x="8087" y="429"/>
                  </a:cubicBezTo>
                  <a:cubicBezTo>
                    <a:pt x="7589" y="578"/>
                    <a:pt x="7063" y="717"/>
                    <a:pt x="6545" y="926"/>
                  </a:cubicBezTo>
                  <a:lnTo>
                    <a:pt x="6545" y="916"/>
                  </a:lnTo>
                  <a:cubicBezTo>
                    <a:pt x="6336" y="1006"/>
                    <a:pt x="6128" y="1065"/>
                    <a:pt x="5929" y="1165"/>
                  </a:cubicBezTo>
                  <a:cubicBezTo>
                    <a:pt x="5730" y="1254"/>
                    <a:pt x="5531" y="1353"/>
                    <a:pt x="5322" y="1443"/>
                  </a:cubicBezTo>
                  <a:cubicBezTo>
                    <a:pt x="3323" y="2428"/>
                    <a:pt x="1791" y="3761"/>
                    <a:pt x="965" y="4914"/>
                  </a:cubicBezTo>
                  <a:cubicBezTo>
                    <a:pt x="756" y="5203"/>
                    <a:pt x="577" y="5462"/>
                    <a:pt x="438" y="5701"/>
                  </a:cubicBezTo>
                  <a:cubicBezTo>
                    <a:pt x="308" y="5949"/>
                    <a:pt x="209" y="6168"/>
                    <a:pt x="129" y="6347"/>
                  </a:cubicBezTo>
                  <a:cubicBezTo>
                    <a:pt x="90" y="6446"/>
                    <a:pt x="70" y="6516"/>
                    <a:pt x="40" y="6596"/>
                  </a:cubicBezTo>
                  <a:cubicBezTo>
                    <a:pt x="10" y="6705"/>
                    <a:pt x="0" y="6784"/>
                    <a:pt x="20" y="6874"/>
                  </a:cubicBezTo>
                  <a:cubicBezTo>
                    <a:pt x="40" y="6954"/>
                    <a:pt x="100" y="7023"/>
                    <a:pt x="149" y="7034"/>
                  </a:cubicBezTo>
                  <a:cubicBezTo>
                    <a:pt x="160" y="7043"/>
                    <a:pt x="169" y="7043"/>
                    <a:pt x="179" y="7043"/>
                  </a:cubicBezTo>
                  <a:cubicBezTo>
                    <a:pt x="209" y="7043"/>
                    <a:pt x="229" y="7023"/>
                    <a:pt x="239" y="7003"/>
                  </a:cubicBezTo>
                  <a:cubicBezTo>
                    <a:pt x="249" y="6983"/>
                    <a:pt x="249" y="6954"/>
                    <a:pt x="259" y="6934"/>
                  </a:cubicBezTo>
                  <a:cubicBezTo>
                    <a:pt x="269" y="6904"/>
                    <a:pt x="288" y="6904"/>
                    <a:pt x="308" y="6884"/>
                  </a:cubicBezTo>
                  <a:cubicBezTo>
                    <a:pt x="339" y="6864"/>
                    <a:pt x="368" y="6835"/>
                    <a:pt x="408" y="6804"/>
                  </a:cubicBezTo>
                  <a:cubicBezTo>
                    <a:pt x="448" y="6765"/>
                    <a:pt x="518" y="6705"/>
                    <a:pt x="587" y="6636"/>
                  </a:cubicBezTo>
                  <a:cubicBezTo>
                    <a:pt x="717" y="6506"/>
                    <a:pt x="876" y="6337"/>
                    <a:pt x="1044" y="6148"/>
                  </a:cubicBezTo>
                  <a:cubicBezTo>
                    <a:pt x="1223" y="5959"/>
                    <a:pt x="1433" y="5750"/>
                    <a:pt x="1661" y="5511"/>
                  </a:cubicBezTo>
                  <a:cubicBezTo>
                    <a:pt x="2567" y="4587"/>
                    <a:pt x="4019" y="3462"/>
                    <a:pt x="5869" y="2587"/>
                  </a:cubicBezTo>
                  <a:lnTo>
                    <a:pt x="5879" y="2597"/>
                  </a:lnTo>
                  <a:cubicBezTo>
                    <a:pt x="6058" y="2507"/>
                    <a:pt x="6247" y="2418"/>
                    <a:pt x="6426" y="2339"/>
                  </a:cubicBezTo>
                  <a:cubicBezTo>
                    <a:pt x="6615" y="2249"/>
                    <a:pt x="6804" y="2189"/>
                    <a:pt x="7003" y="2109"/>
                  </a:cubicBezTo>
                  <a:cubicBezTo>
                    <a:pt x="7470" y="1910"/>
                    <a:pt x="7948" y="1771"/>
                    <a:pt x="8405" y="1612"/>
                  </a:cubicBezTo>
                  <a:lnTo>
                    <a:pt x="9092" y="1433"/>
                  </a:lnTo>
                  <a:cubicBezTo>
                    <a:pt x="9201" y="1413"/>
                    <a:pt x="9311" y="1373"/>
                    <a:pt x="9420" y="1353"/>
                  </a:cubicBezTo>
                  <a:cubicBezTo>
                    <a:pt x="9530" y="1334"/>
                    <a:pt x="9639" y="1304"/>
                    <a:pt x="9738" y="1284"/>
                  </a:cubicBezTo>
                  <a:cubicBezTo>
                    <a:pt x="9957" y="1244"/>
                    <a:pt x="10166" y="1194"/>
                    <a:pt x="10365" y="1154"/>
                  </a:cubicBezTo>
                  <a:cubicBezTo>
                    <a:pt x="10574" y="1125"/>
                    <a:pt x="10772" y="1095"/>
                    <a:pt x="10962" y="1065"/>
                  </a:cubicBezTo>
                  <a:cubicBezTo>
                    <a:pt x="11349" y="995"/>
                    <a:pt x="11707" y="986"/>
                    <a:pt x="12036" y="946"/>
                  </a:cubicBezTo>
                  <a:lnTo>
                    <a:pt x="12275" y="916"/>
                  </a:lnTo>
                  <a:cubicBezTo>
                    <a:pt x="12354" y="916"/>
                    <a:pt x="12424" y="906"/>
                    <a:pt x="12503" y="906"/>
                  </a:cubicBezTo>
                  <a:cubicBezTo>
                    <a:pt x="12653" y="896"/>
                    <a:pt x="12792" y="886"/>
                    <a:pt x="12921" y="876"/>
                  </a:cubicBezTo>
                  <a:cubicBezTo>
                    <a:pt x="13180" y="847"/>
                    <a:pt x="13409" y="847"/>
                    <a:pt x="13588" y="827"/>
                  </a:cubicBezTo>
                  <a:cubicBezTo>
                    <a:pt x="13966" y="796"/>
                    <a:pt x="14185" y="737"/>
                    <a:pt x="14194" y="637"/>
                  </a:cubicBezTo>
                  <a:cubicBezTo>
                    <a:pt x="14214" y="538"/>
                    <a:pt x="14025" y="418"/>
                    <a:pt x="13648" y="299"/>
                  </a:cubicBezTo>
                  <a:cubicBezTo>
                    <a:pt x="13468" y="239"/>
                    <a:pt x="13239" y="170"/>
                    <a:pt x="12961" y="130"/>
                  </a:cubicBezTo>
                  <a:cubicBezTo>
                    <a:pt x="12822" y="110"/>
                    <a:pt x="12673" y="91"/>
                    <a:pt x="12523" y="71"/>
                  </a:cubicBezTo>
                  <a:cubicBezTo>
                    <a:pt x="12444" y="60"/>
                    <a:pt x="12364" y="51"/>
                    <a:pt x="12275" y="40"/>
                  </a:cubicBezTo>
                  <a:cubicBezTo>
                    <a:pt x="12195" y="31"/>
                    <a:pt x="12105" y="31"/>
                    <a:pt x="12026" y="21"/>
                  </a:cubicBezTo>
                  <a:cubicBezTo>
                    <a:pt x="11787" y="21"/>
                    <a:pt x="11539" y="1"/>
                    <a:pt x="11280" y="1"/>
                  </a:cubicBezTo>
                  <a:close/>
                </a:path>
              </a:pathLst>
            </a:custGeom>
            <a:solidFill>
              <a:srgbClr val="85A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49"/>
            <p:cNvSpPr/>
            <p:nvPr/>
          </p:nvSpPr>
          <p:spPr>
            <a:xfrm>
              <a:off x="8371139" y="2151505"/>
              <a:ext cx="273288" cy="323383"/>
            </a:xfrm>
            <a:custGeom>
              <a:avLst/>
              <a:gdLst/>
              <a:ahLst/>
              <a:cxnLst/>
              <a:rect l="l" t="t" r="r" b="b"/>
              <a:pathLst>
                <a:path w="5810" h="6875" extrusionOk="0">
                  <a:moveTo>
                    <a:pt x="4815" y="1"/>
                  </a:moveTo>
                  <a:cubicBezTo>
                    <a:pt x="4775" y="1"/>
                    <a:pt x="4745" y="11"/>
                    <a:pt x="4715" y="31"/>
                  </a:cubicBezTo>
                  <a:cubicBezTo>
                    <a:pt x="4556" y="151"/>
                    <a:pt x="4755" y="578"/>
                    <a:pt x="4745" y="1254"/>
                  </a:cubicBezTo>
                  <a:cubicBezTo>
                    <a:pt x="4745" y="1583"/>
                    <a:pt x="4695" y="1990"/>
                    <a:pt x="4556" y="2408"/>
                  </a:cubicBezTo>
                  <a:cubicBezTo>
                    <a:pt x="4406" y="2826"/>
                    <a:pt x="4148" y="3264"/>
                    <a:pt x="3810" y="3701"/>
                  </a:cubicBezTo>
                  <a:lnTo>
                    <a:pt x="3800" y="3701"/>
                  </a:lnTo>
                  <a:cubicBezTo>
                    <a:pt x="3730" y="3791"/>
                    <a:pt x="3661" y="3871"/>
                    <a:pt x="3591" y="3960"/>
                  </a:cubicBezTo>
                  <a:cubicBezTo>
                    <a:pt x="3521" y="4050"/>
                    <a:pt x="3442" y="4129"/>
                    <a:pt x="3362" y="4209"/>
                  </a:cubicBezTo>
                  <a:lnTo>
                    <a:pt x="3362" y="4218"/>
                  </a:lnTo>
                  <a:cubicBezTo>
                    <a:pt x="2586" y="5074"/>
                    <a:pt x="1760" y="5641"/>
                    <a:pt x="1124" y="5940"/>
                  </a:cubicBezTo>
                  <a:cubicBezTo>
                    <a:pt x="487" y="6248"/>
                    <a:pt x="30" y="6318"/>
                    <a:pt x="10" y="6526"/>
                  </a:cubicBezTo>
                  <a:cubicBezTo>
                    <a:pt x="0" y="6636"/>
                    <a:pt x="120" y="6735"/>
                    <a:pt x="358" y="6805"/>
                  </a:cubicBezTo>
                  <a:cubicBezTo>
                    <a:pt x="487" y="6844"/>
                    <a:pt x="666" y="6875"/>
                    <a:pt x="865" y="6875"/>
                  </a:cubicBezTo>
                  <a:cubicBezTo>
                    <a:pt x="1024" y="6875"/>
                    <a:pt x="1203" y="6855"/>
                    <a:pt x="1393" y="6825"/>
                  </a:cubicBezTo>
                  <a:cubicBezTo>
                    <a:pt x="1830" y="6735"/>
                    <a:pt x="2328" y="6556"/>
                    <a:pt x="2825" y="6258"/>
                  </a:cubicBezTo>
                  <a:cubicBezTo>
                    <a:pt x="3323" y="5960"/>
                    <a:pt x="3820" y="5562"/>
                    <a:pt x="4287" y="5084"/>
                  </a:cubicBezTo>
                  <a:lnTo>
                    <a:pt x="4287" y="5094"/>
                  </a:lnTo>
                  <a:cubicBezTo>
                    <a:pt x="4377" y="4994"/>
                    <a:pt x="4466" y="4895"/>
                    <a:pt x="4556" y="4786"/>
                  </a:cubicBezTo>
                  <a:cubicBezTo>
                    <a:pt x="4645" y="4686"/>
                    <a:pt x="4735" y="4587"/>
                    <a:pt x="4815" y="4477"/>
                  </a:cubicBezTo>
                  <a:lnTo>
                    <a:pt x="4815" y="4467"/>
                  </a:lnTo>
                  <a:cubicBezTo>
                    <a:pt x="5222" y="3930"/>
                    <a:pt x="5531" y="3323"/>
                    <a:pt x="5670" y="2717"/>
                  </a:cubicBezTo>
                  <a:cubicBezTo>
                    <a:pt x="5809" y="2120"/>
                    <a:pt x="5779" y="1553"/>
                    <a:pt x="5660" y="1115"/>
                  </a:cubicBezTo>
                  <a:cubicBezTo>
                    <a:pt x="5540" y="668"/>
                    <a:pt x="5332" y="349"/>
                    <a:pt x="5142" y="170"/>
                  </a:cubicBezTo>
                  <a:cubicBezTo>
                    <a:pt x="5013" y="51"/>
                    <a:pt x="4894" y="1"/>
                    <a:pt x="4815" y="1"/>
                  </a:cubicBezTo>
                  <a:close/>
                </a:path>
              </a:pathLst>
            </a:custGeom>
            <a:solidFill>
              <a:srgbClr val="85A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49"/>
            <p:cNvSpPr/>
            <p:nvPr/>
          </p:nvSpPr>
          <p:spPr>
            <a:xfrm>
              <a:off x="7864402" y="2096800"/>
              <a:ext cx="237257" cy="164725"/>
            </a:xfrm>
            <a:custGeom>
              <a:avLst/>
              <a:gdLst/>
              <a:ahLst/>
              <a:cxnLst/>
              <a:rect l="l" t="t" r="r" b="b"/>
              <a:pathLst>
                <a:path w="5044" h="3502" extrusionOk="0">
                  <a:moveTo>
                    <a:pt x="1671" y="1"/>
                  </a:moveTo>
                  <a:cubicBezTo>
                    <a:pt x="1234" y="30"/>
                    <a:pt x="876" y="160"/>
                    <a:pt x="597" y="328"/>
                  </a:cubicBezTo>
                  <a:cubicBezTo>
                    <a:pt x="329" y="488"/>
                    <a:pt x="160" y="686"/>
                    <a:pt x="80" y="846"/>
                  </a:cubicBezTo>
                  <a:cubicBezTo>
                    <a:pt x="0" y="1005"/>
                    <a:pt x="11" y="1134"/>
                    <a:pt x="80" y="1204"/>
                  </a:cubicBezTo>
                  <a:cubicBezTo>
                    <a:pt x="130" y="1254"/>
                    <a:pt x="199" y="1274"/>
                    <a:pt x="289" y="1274"/>
                  </a:cubicBezTo>
                  <a:cubicBezTo>
                    <a:pt x="448" y="1274"/>
                    <a:pt x="677" y="1214"/>
                    <a:pt x="946" y="1174"/>
                  </a:cubicBezTo>
                  <a:cubicBezTo>
                    <a:pt x="1085" y="1164"/>
                    <a:pt x="1234" y="1144"/>
                    <a:pt x="1383" y="1144"/>
                  </a:cubicBezTo>
                  <a:cubicBezTo>
                    <a:pt x="1483" y="1144"/>
                    <a:pt x="1572" y="1154"/>
                    <a:pt x="1671" y="1164"/>
                  </a:cubicBezTo>
                  <a:cubicBezTo>
                    <a:pt x="1930" y="1194"/>
                    <a:pt x="2209" y="1274"/>
                    <a:pt x="2447" y="1423"/>
                  </a:cubicBezTo>
                  <a:lnTo>
                    <a:pt x="2597" y="1512"/>
                  </a:lnTo>
                  <a:cubicBezTo>
                    <a:pt x="2646" y="1552"/>
                    <a:pt x="2696" y="1592"/>
                    <a:pt x="2746" y="1641"/>
                  </a:cubicBezTo>
                  <a:lnTo>
                    <a:pt x="2756" y="1632"/>
                  </a:lnTo>
                  <a:cubicBezTo>
                    <a:pt x="3810" y="2497"/>
                    <a:pt x="4367" y="3502"/>
                    <a:pt x="4745" y="3502"/>
                  </a:cubicBezTo>
                  <a:cubicBezTo>
                    <a:pt x="4765" y="3502"/>
                    <a:pt x="4785" y="3492"/>
                    <a:pt x="4815" y="3482"/>
                  </a:cubicBezTo>
                  <a:cubicBezTo>
                    <a:pt x="5004" y="3412"/>
                    <a:pt x="5044" y="3044"/>
                    <a:pt x="4865" y="2507"/>
                  </a:cubicBezTo>
                  <a:cubicBezTo>
                    <a:pt x="4675" y="1970"/>
                    <a:pt x="4258" y="1274"/>
                    <a:pt x="3572" y="667"/>
                  </a:cubicBezTo>
                  <a:cubicBezTo>
                    <a:pt x="3502" y="597"/>
                    <a:pt x="3422" y="538"/>
                    <a:pt x="3343" y="488"/>
                  </a:cubicBezTo>
                  <a:cubicBezTo>
                    <a:pt x="3263" y="428"/>
                    <a:pt x="3174" y="368"/>
                    <a:pt x="3074" y="319"/>
                  </a:cubicBezTo>
                  <a:cubicBezTo>
                    <a:pt x="2666" y="90"/>
                    <a:pt x="2219" y="1"/>
                    <a:pt x="1831" y="1"/>
                  </a:cubicBezTo>
                  <a:close/>
                </a:path>
              </a:pathLst>
            </a:custGeom>
            <a:solidFill>
              <a:srgbClr val="85A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49"/>
            <p:cNvSpPr/>
            <p:nvPr/>
          </p:nvSpPr>
          <p:spPr>
            <a:xfrm>
              <a:off x="5635430" y="2489326"/>
              <a:ext cx="223240" cy="408521"/>
            </a:xfrm>
            <a:custGeom>
              <a:avLst/>
              <a:gdLst/>
              <a:ahLst/>
              <a:cxnLst/>
              <a:rect l="l" t="t" r="r" b="b"/>
              <a:pathLst>
                <a:path w="4746" h="8685" extrusionOk="0">
                  <a:moveTo>
                    <a:pt x="409" y="1"/>
                  </a:moveTo>
                  <a:cubicBezTo>
                    <a:pt x="319" y="1"/>
                    <a:pt x="210" y="110"/>
                    <a:pt x="130" y="339"/>
                  </a:cubicBezTo>
                  <a:cubicBezTo>
                    <a:pt x="51" y="578"/>
                    <a:pt x="1" y="955"/>
                    <a:pt x="51" y="1404"/>
                  </a:cubicBezTo>
                  <a:cubicBezTo>
                    <a:pt x="90" y="1851"/>
                    <a:pt x="219" y="2368"/>
                    <a:pt x="418" y="2905"/>
                  </a:cubicBezTo>
                  <a:cubicBezTo>
                    <a:pt x="608" y="3433"/>
                    <a:pt x="827" y="3999"/>
                    <a:pt x="1095" y="4606"/>
                  </a:cubicBezTo>
                  <a:cubicBezTo>
                    <a:pt x="1154" y="4726"/>
                    <a:pt x="1204" y="4845"/>
                    <a:pt x="1264" y="4964"/>
                  </a:cubicBezTo>
                  <a:cubicBezTo>
                    <a:pt x="1324" y="5084"/>
                    <a:pt x="1384" y="5203"/>
                    <a:pt x="1433" y="5323"/>
                  </a:cubicBezTo>
                  <a:lnTo>
                    <a:pt x="1443" y="5323"/>
                  </a:lnTo>
                  <a:cubicBezTo>
                    <a:pt x="2050" y="6506"/>
                    <a:pt x="2796" y="7491"/>
                    <a:pt x="3472" y="8048"/>
                  </a:cubicBezTo>
                  <a:cubicBezTo>
                    <a:pt x="3990" y="8486"/>
                    <a:pt x="4417" y="8685"/>
                    <a:pt x="4636" y="8685"/>
                  </a:cubicBezTo>
                  <a:cubicBezTo>
                    <a:pt x="4676" y="8685"/>
                    <a:pt x="4715" y="8674"/>
                    <a:pt x="4746" y="8654"/>
                  </a:cubicBezTo>
                  <a:cubicBezTo>
                    <a:pt x="4606" y="8446"/>
                    <a:pt x="4467" y="8227"/>
                    <a:pt x="4337" y="7988"/>
                  </a:cubicBezTo>
                  <a:cubicBezTo>
                    <a:pt x="4218" y="7779"/>
                    <a:pt x="4099" y="7560"/>
                    <a:pt x="3979" y="7352"/>
                  </a:cubicBezTo>
                  <a:cubicBezTo>
                    <a:pt x="3860" y="7133"/>
                    <a:pt x="3751" y="6924"/>
                    <a:pt x="3641" y="6705"/>
                  </a:cubicBezTo>
                  <a:cubicBezTo>
                    <a:pt x="3601" y="6645"/>
                    <a:pt x="3572" y="6576"/>
                    <a:pt x="3542" y="6506"/>
                  </a:cubicBezTo>
                  <a:cubicBezTo>
                    <a:pt x="3223" y="6009"/>
                    <a:pt x="2895" y="5412"/>
                    <a:pt x="2577" y="4755"/>
                  </a:cubicBezTo>
                  <a:lnTo>
                    <a:pt x="2577" y="4746"/>
                  </a:lnTo>
                  <a:cubicBezTo>
                    <a:pt x="2517" y="4636"/>
                    <a:pt x="2467" y="4527"/>
                    <a:pt x="2408" y="4417"/>
                  </a:cubicBezTo>
                  <a:cubicBezTo>
                    <a:pt x="2358" y="4298"/>
                    <a:pt x="2308" y="4189"/>
                    <a:pt x="2249" y="4069"/>
                  </a:cubicBezTo>
                  <a:cubicBezTo>
                    <a:pt x="1970" y="3492"/>
                    <a:pt x="1722" y="2955"/>
                    <a:pt x="1483" y="2458"/>
                  </a:cubicBezTo>
                  <a:cubicBezTo>
                    <a:pt x="1254" y="1980"/>
                    <a:pt x="1075" y="1563"/>
                    <a:pt x="946" y="1205"/>
                  </a:cubicBezTo>
                  <a:cubicBezTo>
                    <a:pt x="687" y="508"/>
                    <a:pt x="647" y="40"/>
                    <a:pt x="429" y="1"/>
                  </a:cubicBezTo>
                  <a:close/>
                </a:path>
              </a:pathLst>
            </a:custGeom>
            <a:solidFill>
              <a:srgbClr val="B6E1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49"/>
            <p:cNvSpPr/>
            <p:nvPr/>
          </p:nvSpPr>
          <p:spPr>
            <a:xfrm>
              <a:off x="5801990" y="2795304"/>
              <a:ext cx="64630" cy="101131"/>
            </a:xfrm>
            <a:custGeom>
              <a:avLst/>
              <a:gdLst/>
              <a:ahLst/>
              <a:cxnLst/>
              <a:rect l="l" t="t" r="r" b="b"/>
              <a:pathLst>
                <a:path w="1374" h="2150" extrusionOk="0">
                  <a:moveTo>
                    <a:pt x="1" y="1"/>
                  </a:moveTo>
                  <a:lnTo>
                    <a:pt x="1" y="1"/>
                  </a:lnTo>
                  <a:cubicBezTo>
                    <a:pt x="31" y="71"/>
                    <a:pt x="60" y="140"/>
                    <a:pt x="100" y="200"/>
                  </a:cubicBezTo>
                  <a:cubicBezTo>
                    <a:pt x="210" y="419"/>
                    <a:pt x="319" y="628"/>
                    <a:pt x="438" y="847"/>
                  </a:cubicBezTo>
                  <a:cubicBezTo>
                    <a:pt x="558" y="1055"/>
                    <a:pt x="677" y="1274"/>
                    <a:pt x="796" y="1483"/>
                  </a:cubicBezTo>
                  <a:cubicBezTo>
                    <a:pt x="926" y="1722"/>
                    <a:pt x="1065" y="1941"/>
                    <a:pt x="1205" y="2149"/>
                  </a:cubicBezTo>
                  <a:cubicBezTo>
                    <a:pt x="1214" y="2149"/>
                    <a:pt x="1224" y="2140"/>
                    <a:pt x="1234" y="2120"/>
                  </a:cubicBezTo>
                  <a:cubicBezTo>
                    <a:pt x="1373" y="1941"/>
                    <a:pt x="1055" y="1553"/>
                    <a:pt x="608" y="916"/>
                  </a:cubicBezTo>
                  <a:cubicBezTo>
                    <a:pt x="418" y="657"/>
                    <a:pt x="210" y="349"/>
                    <a:pt x="1" y="1"/>
                  </a:cubicBezTo>
                  <a:close/>
                </a:path>
              </a:pathLst>
            </a:custGeom>
            <a:solidFill>
              <a:srgbClr val="85A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49"/>
            <p:cNvSpPr/>
            <p:nvPr/>
          </p:nvSpPr>
          <p:spPr>
            <a:xfrm>
              <a:off x="7157474" y="3167745"/>
              <a:ext cx="277004" cy="279403"/>
            </a:xfrm>
            <a:custGeom>
              <a:avLst/>
              <a:gdLst/>
              <a:ahLst/>
              <a:cxnLst/>
              <a:rect l="l" t="t" r="r" b="b"/>
              <a:pathLst>
                <a:path w="5889" h="5940" extrusionOk="0">
                  <a:moveTo>
                    <a:pt x="228" y="1"/>
                  </a:moveTo>
                  <a:cubicBezTo>
                    <a:pt x="30" y="51"/>
                    <a:pt x="0" y="508"/>
                    <a:pt x="100" y="1254"/>
                  </a:cubicBezTo>
                  <a:cubicBezTo>
                    <a:pt x="228" y="1990"/>
                    <a:pt x="557" y="3035"/>
                    <a:pt x="1313" y="4039"/>
                  </a:cubicBezTo>
                  <a:cubicBezTo>
                    <a:pt x="1393" y="4139"/>
                    <a:pt x="1462" y="4238"/>
                    <a:pt x="1552" y="4328"/>
                  </a:cubicBezTo>
                  <a:cubicBezTo>
                    <a:pt x="1631" y="4427"/>
                    <a:pt x="1720" y="4516"/>
                    <a:pt x="1810" y="4606"/>
                  </a:cubicBezTo>
                  <a:lnTo>
                    <a:pt x="1810" y="4596"/>
                  </a:lnTo>
                  <a:cubicBezTo>
                    <a:pt x="2258" y="5044"/>
                    <a:pt x="2775" y="5382"/>
                    <a:pt x="3272" y="5601"/>
                  </a:cubicBezTo>
                  <a:cubicBezTo>
                    <a:pt x="3760" y="5820"/>
                    <a:pt x="4247" y="5919"/>
                    <a:pt x="4645" y="5939"/>
                  </a:cubicBezTo>
                  <a:lnTo>
                    <a:pt x="4794" y="5939"/>
                  </a:lnTo>
                  <a:cubicBezTo>
                    <a:pt x="5133" y="5939"/>
                    <a:pt x="5401" y="5889"/>
                    <a:pt x="5580" y="5810"/>
                  </a:cubicBezTo>
                  <a:cubicBezTo>
                    <a:pt x="5789" y="5730"/>
                    <a:pt x="5889" y="5621"/>
                    <a:pt x="5878" y="5522"/>
                  </a:cubicBezTo>
                  <a:cubicBezTo>
                    <a:pt x="5849" y="5303"/>
                    <a:pt x="5421" y="5243"/>
                    <a:pt x="4814" y="5034"/>
                  </a:cubicBezTo>
                  <a:cubicBezTo>
                    <a:pt x="4207" y="4825"/>
                    <a:pt x="3402" y="4427"/>
                    <a:pt x="2706" y="3711"/>
                  </a:cubicBezTo>
                  <a:lnTo>
                    <a:pt x="2715" y="3711"/>
                  </a:lnTo>
                  <a:lnTo>
                    <a:pt x="2715" y="3701"/>
                  </a:lnTo>
                  <a:cubicBezTo>
                    <a:pt x="2646" y="3632"/>
                    <a:pt x="2566" y="3562"/>
                    <a:pt x="2507" y="3482"/>
                  </a:cubicBezTo>
                  <a:cubicBezTo>
                    <a:pt x="2437" y="3413"/>
                    <a:pt x="2377" y="3333"/>
                    <a:pt x="2317" y="3254"/>
                  </a:cubicBezTo>
                  <a:lnTo>
                    <a:pt x="2308" y="3254"/>
                  </a:lnTo>
                  <a:cubicBezTo>
                    <a:pt x="1671" y="2458"/>
                    <a:pt x="1273" y="1592"/>
                    <a:pt x="975" y="975"/>
                  </a:cubicBezTo>
                  <a:cubicBezTo>
                    <a:pt x="716" y="369"/>
                    <a:pt x="467" y="1"/>
                    <a:pt x="259" y="1"/>
                  </a:cubicBezTo>
                  <a:close/>
                </a:path>
              </a:pathLst>
            </a:custGeom>
            <a:solidFill>
              <a:srgbClr val="85A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49"/>
            <p:cNvSpPr/>
            <p:nvPr/>
          </p:nvSpPr>
          <p:spPr>
            <a:xfrm>
              <a:off x="5146944" y="2750430"/>
              <a:ext cx="487167" cy="521081"/>
            </a:xfrm>
            <a:custGeom>
              <a:avLst/>
              <a:gdLst/>
              <a:ahLst/>
              <a:cxnLst/>
              <a:rect l="l" t="t" r="r" b="b"/>
              <a:pathLst>
                <a:path w="10357" h="11078" extrusionOk="0">
                  <a:moveTo>
                    <a:pt x="7334" y="0"/>
                  </a:moveTo>
                  <a:cubicBezTo>
                    <a:pt x="6808" y="0"/>
                    <a:pt x="6270" y="143"/>
                    <a:pt x="5781" y="448"/>
                  </a:cubicBezTo>
                  <a:cubicBezTo>
                    <a:pt x="5153" y="836"/>
                    <a:pt x="4647" y="1343"/>
                    <a:pt x="4218" y="1920"/>
                  </a:cubicBezTo>
                  <a:cubicBezTo>
                    <a:pt x="3781" y="2526"/>
                    <a:pt x="3423" y="3193"/>
                    <a:pt x="3104" y="3859"/>
                  </a:cubicBezTo>
                  <a:cubicBezTo>
                    <a:pt x="2637" y="4854"/>
                    <a:pt x="2030" y="5928"/>
                    <a:pt x="976" y="6386"/>
                  </a:cubicBezTo>
                  <a:cubicBezTo>
                    <a:pt x="648" y="6535"/>
                    <a:pt x="250" y="6644"/>
                    <a:pt x="91" y="6963"/>
                  </a:cubicBezTo>
                  <a:cubicBezTo>
                    <a:pt x="1" y="7152"/>
                    <a:pt x="11" y="7381"/>
                    <a:pt x="71" y="7579"/>
                  </a:cubicBezTo>
                  <a:cubicBezTo>
                    <a:pt x="230" y="8105"/>
                    <a:pt x="762" y="8489"/>
                    <a:pt x="1307" y="8489"/>
                  </a:cubicBezTo>
                  <a:cubicBezTo>
                    <a:pt x="1339" y="8489"/>
                    <a:pt x="1371" y="8488"/>
                    <a:pt x="1404" y="8485"/>
                  </a:cubicBezTo>
                  <a:cubicBezTo>
                    <a:pt x="1695" y="8460"/>
                    <a:pt x="1979" y="8345"/>
                    <a:pt x="2256" y="8345"/>
                  </a:cubicBezTo>
                  <a:cubicBezTo>
                    <a:pt x="2321" y="8345"/>
                    <a:pt x="2384" y="8351"/>
                    <a:pt x="2448" y="8366"/>
                  </a:cubicBezTo>
                  <a:cubicBezTo>
                    <a:pt x="2916" y="8465"/>
                    <a:pt x="3155" y="8963"/>
                    <a:pt x="3413" y="9360"/>
                  </a:cubicBezTo>
                  <a:cubicBezTo>
                    <a:pt x="3704" y="9794"/>
                    <a:pt x="4184" y="10171"/>
                    <a:pt x="4683" y="10171"/>
                  </a:cubicBezTo>
                  <a:cubicBezTo>
                    <a:pt x="4780" y="10171"/>
                    <a:pt x="4877" y="10157"/>
                    <a:pt x="4974" y="10126"/>
                  </a:cubicBezTo>
                  <a:cubicBezTo>
                    <a:pt x="5184" y="10057"/>
                    <a:pt x="5372" y="9917"/>
                    <a:pt x="5591" y="9917"/>
                  </a:cubicBezTo>
                  <a:cubicBezTo>
                    <a:pt x="5830" y="9917"/>
                    <a:pt x="6039" y="10077"/>
                    <a:pt x="6188" y="10256"/>
                  </a:cubicBezTo>
                  <a:cubicBezTo>
                    <a:pt x="6338" y="10435"/>
                    <a:pt x="6457" y="10653"/>
                    <a:pt x="6626" y="10813"/>
                  </a:cubicBezTo>
                  <a:cubicBezTo>
                    <a:pt x="6847" y="11016"/>
                    <a:pt x="7060" y="11077"/>
                    <a:pt x="7279" y="11077"/>
                  </a:cubicBezTo>
                  <a:cubicBezTo>
                    <a:pt x="7532" y="11077"/>
                    <a:pt x="7795" y="10995"/>
                    <a:pt x="8088" y="10952"/>
                  </a:cubicBezTo>
                  <a:cubicBezTo>
                    <a:pt x="8123" y="10946"/>
                    <a:pt x="8156" y="10944"/>
                    <a:pt x="8188" y="10944"/>
                  </a:cubicBezTo>
                  <a:cubicBezTo>
                    <a:pt x="8265" y="10944"/>
                    <a:pt x="8333" y="10958"/>
                    <a:pt x="8396" y="10972"/>
                  </a:cubicBezTo>
                  <a:cubicBezTo>
                    <a:pt x="8467" y="10988"/>
                    <a:pt x="8536" y="11003"/>
                    <a:pt x="8605" y="11003"/>
                  </a:cubicBezTo>
                  <a:cubicBezTo>
                    <a:pt x="8702" y="11003"/>
                    <a:pt x="8800" y="10974"/>
                    <a:pt x="8904" y="10882"/>
                  </a:cubicBezTo>
                  <a:cubicBezTo>
                    <a:pt x="9381" y="10474"/>
                    <a:pt x="9112" y="10017"/>
                    <a:pt x="8784" y="9648"/>
                  </a:cubicBezTo>
                  <a:cubicBezTo>
                    <a:pt x="8157" y="8982"/>
                    <a:pt x="8933" y="7769"/>
                    <a:pt x="9232" y="7102"/>
                  </a:cubicBezTo>
                  <a:cubicBezTo>
                    <a:pt x="9560" y="6386"/>
                    <a:pt x="9819" y="5640"/>
                    <a:pt x="10008" y="4874"/>
                  </a:cubicBezTo>
                  <a:cubicBezTo>
                    <a:pt x="10226" y="3989"/>
                    <a:pt x="10356" y="3054"/>
                    <a:pt x="10137" y="2168"/>
                  </a:cubicBezTo>
                  <a:cubicBezTo>
                    <a:pt x="9793" y="815"/>
                    <a:pt x="8594" y="0"/>
                    <a:pt x="7334" y="0"/>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49"/>
            <p:cNvSpPr/>
            <p:nvPr/>
          </p:nvSpPr>
          <p:spPr>
            <a:xfrm>
              <a:off x="5006160" y="3142909"/>
              <a:ext cx="266232" cy="267502"/>
            </a:xfrm>
            <a:custGeom>
              <a:avLst/>
              <a:gdLst/>
              <a:ahLst/>
              <a:cxnLst/>
              <a:rect l="l" t="t" r="r" b="b"/>
              <a:pathLst>
                <a:path w="5660" h="5687" extrusionOk="0">
                  <a:moveTo>
                    <a:pt x="5250" y="1"/>
                  </a:moveTo>
                  <a:cubicBezTo>
                    <a:pt x="4972" y="1"/>
                    <a:pt x="4690" y="116"/>
                    <a:pt x="4406" y="141"/>
                  </a:cubicBezTo>
                  <a:lnTo>
                    <a:pt x="4367" y="141"/>
                  </a:lnTo>
                  <a:cubicBezTo>
                    <a:pt x="4227" y="946"/>
                    <a:pt x="4685" y="1762"/>
                    <a:pt x="4247" y="2538"/>
                  </a:cubicBezTo>
                  <a:cubicBezTo>
                    <a:pt x="4009" y="2966"/>
                    <a:pt x="3581" y="3254"/>
                    <a:pt x="3093" y="3304"/>
                  </a:cubicBezTo>
                  <a:cubicBezTo>
                    <a:pt x="2991" y="3314"/>
                    <a:pt x="2889" y="3317"/>
                    <a:pt x="2789" y="3317"/>
                  </a:cubicBezTo>
                  <a:cubicBezTo>
                    <a:pt x="2607" y="3317"/>
                    <a:pt x="2429" y="3307"/>
                    <a:pt x="2250" y="3307"/>
                  </a:cubicBezTo>
                  <a:cubicBezTo>
                    <a:pt x="2028" y="3307"/>
                    <a:pt x="1807" y="3323"/>
                    <a:pt x="1582" y="3393"/>
                  </a:cubicBezTo>
                  <a:cubicBezTo>
                    <a:pt x="756" y="3662"/>
                    <a:pt x="0" y="4408"/>
                    <a:pt x="100" y="5323"/>
                  </a:cubicBezTo>
                  <a:cubicBezTo>
                    <a:pt x="119" y="5526"/>
                    <a:pt x="320" y="5686"/>
                    <a:pt x="515" y="5686"/>
                  </a:cubicBezTo>
                  <a:cubicBezTo>
                    <a:pt x="616" y="5686"/>
                    <a:pt x="715" y="5644"/>
                    <a:pt x="786" y="5542"/>
                  </a:cubicBezTo>
                  <a:cubicBezTo>
                    <a:pt x="995" y="5243"/>
                    <a:pt x="1223" y="4876"/>
                    <a:pt x="1522" y="4657"/>
                  </a:cubicBezTo>
                  <a:cubicBezTo>
                    <a:pt x="1789" y="4459"/>
                    <a:pt x="2074" y="4406"/>
                    <a:pt x="2380" y="4406"/>
                  </a:cubicBezTo>
                  <a:cubicBezTo>
                    <a:pt x="2473" y="4406"/>
                    <a:pt x="2569" y="4411"/>
                    <a:pt x="2666" y="4418"/>
                  </a:cubicBezTo>
                  <a:cubicBezTo>
                    <a:pt x="2726" y="4421"/>
                    <a:pt x="2785" y="4423"/>
                    <a:pt x="2845" y="4423"/>
                  </a:cubicBezTo>
                  <a:cubicBezTo>
                    <a:pt x="3696" y="4423"/>
                    <a:pt x="4512" y="4090"/>
                    <a:pt x="5023" y="3384"/>
                  </a:cubicBezTo>
                  <a:cubicBezTo>
                    <a:pt x="5520" y="2717"/>
                    <a:pt x="5660" y="1912"/>
                    <a:pt x="5501" y="1096"/>
                  </a:cubicBezTo>
                  <a:cubicBezTo>
                    <a:pt x="5431" y="728"/>
                    <a:pt x="5312" y="369"/>
                    <a:pt x="5451" y="22"/>
                  </a:cubicBezTo>
                  <a:lnTo>
                    <a:pt x="5441" y="22"/>
                  </a:lnTo>
                  <a:cubicBezTo>
                    <a:pt x="5377" y="7"/>
                    <a:pt x="5314" y="1"/>
                    <a:pt x="5250" y="1"/>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49"/>
            <p:cNvSpPr/>
            <p:nvPr/>
          </p:nvSpPr>
          <p:spPr>
            <a:xfrm>
              <a:off x="5219523" y="3221085"/>
              <a:ext cx="172675" cy="383309"/>
            </a:xfrm>
            <a:custGeom>
              <a:avLst/>
              <a:gdLst/>
              <a:ahLst/>
              <a:cxnLst/>
              <a:rect l="l" t="t" r="r" b="b"/>
              <a:pathLst>
                <a:path w="3671" h="8149" extrusionOk="0">
                  <a:moveTo>
                    <a:pt x="2566" y="1"/>
                  </a:moveTo>
                  <a:cubicBezTo>
                    <a:pt x="2467" y="219"/>
                    <a:pt x="2387" y="449"/>
                    <a:pt x="2348" y="677"/>
                  </a:cubicBezTo>
                  <a:cubicBezTo>
                    <a:pt x="2198" y="1632"/>
                    <a:pt x="2795" y="2677"/>
                    <a:pt x="2447" y="3592"/>
                  </a:cubicBezTo>
                  <a:cubicBezTo>
                    <a:pt x="2268" y="4069"/>
                    <a:pt x="1780" y="4337"/>
                    <a:pt x="1402" y="4646"/>
                  </a:cubicBezTo>
                  <a:cubicBezTo>
                    <a:pt x="1035" y="4945"/>
                    <a:pt x="726" y="5283"/>
                    <a:pt x="517" y="5710"/>
                  </a:cubicBezTo>
                  <a:cubicBezTo>
                    <a:pt x="189" y="6377"/>
                    <a:pt x="0" y="7600"/>
                    <a:pt x="726" y="8088"/>
                  </a:cubicBezTo>
                  <a:cubicBezTo>
                    <a:pt x="784" y="8129"/>
                    <a:pt x="847" y="8149"/>
                    <a:pt x="906" y="8149"/>
                  </a:cubicBezTo>
                  <a:cubicBezTo>
                    <a:pt x="1020" y="8149"/>
                    <a:pt x="1121" y="8076"/>
                    <a:pt x="1154" y="7938"/>
                  </a:cubicBezTo>
                  <a:cubicBezTo>
                    <a:pt x="1253" y="7590"/>
                    <a:pt x="1183" y="7242"/>
                    <a:pt x="1214" y="6884"/>
                  </a:cubicBezTo>
                  <a:cubicBezTo>
                    <a:pt x="1253" y="6506"/>
                    <a:pt x="1393" y="6138"/>
                    <a:pt x="1631" y="5840"/>
                  </a:cubicBezTo>
                  <a:cubicBezTo>
                    <a:pt x="2188" y="5153"/>
                    <a:pt x="3064" y="4835"/>
                    <a:pt x="3382" y="3950"/>
                  </a:cubicBezTo>
                  <a:cubicBezTo>
                    <a:pt x="3670" y="3154"/>
                    <a:pt x="3431" y="2368"/>
                    <a:pt x="3283" y="1582"/>
                  </a:cubicBezTo>
                  <a:cubicBezTo>
                    <a:pt x="3203" y="1165"/>
                    <a:pt x="3123" y="717"/>
                    <a:pt x="3272" y="309"/>
                  </a:cubicBezTo>
                  <a:cubicBezTo>
                    <a:pt x="3292" y="250"/>
                    <a:pt x="3322" y="190"/>
                    <a:pt x="3342" y="140"/>
                  </a:cubicBezTo>
                  <a:lnTo>
                    <a:pt x="3342" y="140"/>
                  </a:lnTo>
                  <a:cubicBezTo>
                    <a:pt x="3272" y="155"/>
                    <a:pt x="3202" y="163"/>
                    <a:pt x="3132" y="163"/>
                  </a:cubicBezTo>
                  <a:cubicBezTo>
                    <a:pt x="2935" y="163"/>
                    <a:pt x="2743" y="103"/>
                    <a:pt x="2566" y="1"/>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49"/>
            <p:cNvSpPr/>
            <p:nvPr/>
          </p:nvSpPr>
          <p:spPr>
            <a:xfrm>
              <a:off x="5427711" y="3245921"/>
              <a:ext cx="88007" cy="325876"/>
            </a:xfrm>
            <a:custGeom>
              <a:avLst/>
              <a:gdLst/>
              <a:ahLst/>
              <a:cxnLst/>
              <a:rect l="l" t="t" r="r" b="b"/>
              <a:pathLst>
                <a:path w="1871" h="6928" extrusionOk="0">
                  <a:moveTo>
                    <a:pt x="418" y="0"/>
                  </a:moveTo>
                  <a:cubicBezTo>
                    <a:pt x="329" y="219"/>
                    <a:pt x="279" y="458"/>
                    <a:pt x="279" y="706"/>
                  </a:cubicBezTo>
                  <a:cubicBezTo>
                    <a:pt x="279" y="1024"/>
                    <a:pt x="369" y="1323"/>
                    <a:pt x="517" y="1612"/>
                  </a:cubicBezTo>
                  <a:cubicBezTo>
                    <a:pt x="707" y="1979"/>
                    <a:pt x="1025" y="2317"/>
                    <a:pt x="1015" y="2755"/>
                  </a:cubicBezTo>
                  <a:cubicBezTo>
                    <a:pt x="1005" y="3501"/>
                    <a:pt x="349" y="4128"/>
                    <a:pt x="170" y="4844"/>
                  </a:cubicBezTo>
                  <a:cubicBezTo>
                    <a:pt x="0" y="5570"/>
                    <a:pt x="269" y="6415"/>
                    <a:pt x="886" y="6853"/>
                  </a:cubicBezTo>
                  <a:cubicBezTo>
                    <a:pt x="958" y="6905"/>
                    <a:pt x="1034" y="6928"/>
                    <a:pt x="1105" y="6928"/>
                  </a:cubicBezTo>
                  <a:cubicBezTo>
                    <a:pt x="1311" y="6928"/>
                    <a:pt x="1487" y="6741"/>
                    <a:pt x="1472" y="6505"/>
                  </a:cubicBezTo>
                  <a:cubicBezTo>
                    <a:pt x="1463" y="6147"/>
                    <a:pt x="1234" y="5948"/>
                    <a:pt x="1105" y="5630"/>
                  </a:cubicBezTo>
                  <a:cubicBezTo>
                    <a:pt x="955" y="5282"/>
                    <a:pt x="1045" y="4963"/>
                    <a:pt x="1184" y="4635"/>
                  </a:cubicBezTo>
                  <a:cubicBezTo>
                    <a:pt x="1423" y="4058"/>
                    <a:pt x="1791" y="3531"/>
                    <a:pt x="1821" y="2885"/>
                  </a:cubicBezTo>
                  <a:cubicBezTo>
                    <a:pt x="1870" y="2228"/>
                    <a:pt x="1502" y="1800"/>
                    <a:pt x="1194" y="1273"/>
                  </a:cubicBezTo>
                  <a:cubicBezTo>
                    <a:pt x="1045" y="1015"/>
                    <a:pt x="985" y="756"/>
                    <a:pt x="995" y="487"/>
                  </a:cubicBezTo>
                  <a:cubicBezTo>
                    <a:pt x="886" y="447"/>
                    <a:pt x="776" y="388"/>
                    <a:pt x="657" y="279"/>
                  </a:cubicBezTo>
                  <a:cubicBezTo>
                    <a:pt x="567" y="199"/>
                    <a:pt x="488" y="100"/>
                    <a:pt x="418" y="0"/>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49"/>
            <p:cNvSpPr/>
            <p:nvPr/>
          </p:nvSpPr>
          <p:spPr>
            <a:xfrm>
              <a:off x="5349112" y="2957630"/>
              <a:ext cx="55739" cy="32456"/>
            </a:xfrm>
            <a:custGeom>
              <a:avLst/>
              <a:gdLst/>
              <a:ahLst/>
              <a:cxnLst/>
              <a:rect l="l" t="t" r="r" b="b"/>
              <a:pathLst>
                <a:path w="1185" h="690" extrusionOk="0">
                  <a:moveTo>
                    <a:pt x="275" y="0"/>
                  </a:moveTo>
                  <a:cubicBezTo>
                    <a:pt x="167" y="0"/>
                    <a:pt x="88" y="30"/>
                    <a:pt x="60" y="91"/>
                  </a:cubicBezTo>
                  <a:cubicBezTo>
                    <a:pt x="0" y="221"/>
                    <a:pt x="189" y="439"/>
                    <a:pt x="477" y="579"/>
                  </a:cubicBezTo>
                  <a:cubicBezTo>
                    <a:pt x="635" y="652"/>
                    <a:pt x="790" y="690"/>
                    <a:pt x="909" y="690"/>
                  </a:cubicBezTo>
                  <a:cubicBezTo>
                    <a:pt x="1017" y="690"/>
                    <a:pt x="1096" y="660"/>
                    <a:pt x="1124" y="599"/>
                  </a:cubicBezTo>
                  <a:cubicBezTo>
                    <a:pt x="1184" y="469"/>
                    <a:pt x="1005" y="250"/>
                    <a:pt x="707" y="111"/>
                  </a:cubicBezTo>
                  <a:cubicBezTo>
                    <a:pt x="549" y="37"/>
                    <a:pt x="395" y="0"/>
                    <a:pt x="275" y="0"/>
                  </a:cubicBezTo>
                  <a:close/>
                </a:path>
              </a:pathLst>
            </a:custGeom>
            <a:solidFill>
              <a:srgbClr val="A09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49"/>
            <p:cNvSpPr/>
            <p:nvPr/>
          </p:nvSpPr>
          <p:spPr>
            <a:xfrm>
              <a:off x="5494129" y="3012992"/>
              <a:ext cx="57151" cy="27799"/>
            </a:xfrm>
            <a:custGeom>
              <a:avLst/>
              <a:gdLst/>
              <a:ahLst/>
              <a:cxnLst/>
              <a:rect l="l" t="t" r="r" b="b"/>
              <a:pathLst>
                <a:path w="1215" h="591" extrusionOk="0">
                  <a:moveTo>
                    <a:pt x="358" y="0"/>
                  </a:moveTo>
                  <a:cubicBezTo>
                    <a:pt x="189" y="0"/>
                    <a:pt x="66" y="49"/>
                    <a:pt x="40" y="138"/>
                  </a:cubicBezTo>
                  <a:cubicBezTo>
                    <a:pt x="1" y="277"/>
                    <a:pt x="230" y="456"/>
                    <a:pt x="538" y="545"/>
                  </a:cubicBezTo>
                  <a:cubicBezTo>
                    <a:pt x="647" y="576"/>
                    <a:pt x="751" y="590"/>
                    <a:pt x="843" y="590"/>
                  </a:cubicBezTo>
                  <a:cubicBezTo>
                    <a:pt x="1019" y="590"/>
                    <a:pt x="1148" y="537"/>
                    <a:pt x="1174" y="446"/>
                  </a:cubicBezTo>
                  <a:cubicBezTo>
                    <a:pt x="1214" y="317"/>
                    <a:pt x="995" y="127"/>
                    <a:pt x="677" y="48"/>
                  </a:cubicBezTo>
                  <a:cubicBezTo>
                    <a:pt x="562" y="16"/>
                    <a:pt x="453" y="0"/>
                    <a:pt x="358" y="0"/>
                  </a:cubicBezTo>
                  <a:close/>
                </a:path>
              </a:pathLst>
            </a:custGeom>
            <a:solidFill>
              <a:srgbClr val="A09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49"/>
            <p:cNvSpPr/>
            <p:nvPr/>
          </p:nvSpPr>
          <p:spPr>
            <a:xfrm>
              <a:off x="5404287" y="2987639"/>
              <a:ext cx="65100" cy="60114"/>
            </a:xfrm>
            <a:custGeom>
              <a:avLst/>
              <a:gdLst/>
              <a:ahLst/>
              <a:cxnLst/>
              <a:rect l="l" t="t" r="r" b="b"/>
              <a:pathLst>
                <a:path w="1384" h="1278" extrusionOk="0">
                  <a:moveTo>
                    <a:pt x="389" y="0"/>
                  </a:moveTo>
                  <a:cubicBezTo>
                    <a:pt x="389" y="1"/>
                    <a:pt x="1" y="1055"/>
                    <a:pt x="489" y="1254"/>
                  </a:cubicBezTo>
                  <a:cubicBezTo>
                    <a:pt x="529" y="1270"/>
                    <a:pt x="569" y="1278"/>
                    <a:pt x="608" y="1278"/>
                  </a:cubicBezTo>
                  <a:cubicBezTo>
                    <a:pt x="1041" y="1278"/>
                    <a:pt x="1384" y="359"/>
                    <a:pt x="1384" y="359"/>
                  </a:cubicBezTo>
                  <a:lnTo>
                    <a:pt x="1384" y="359"/>
                  </a:lnTo>
                  <a:cubicBezTo>
                    <a:pt x="1380" y="359"/>
                    <a:pt x="1376" y="359"/>
                    <a:pt x="1372" y="359"/>
                  </a:cubicBezTo>
                  <a:cubicBezTo>
                    <a:pt x="1077" y="359"/>
                    <a:pt x="389" y="0"/>
                    <a:pt x="389" y="0"/>
                  </a:cubicBezTo>
                  <a:close/>
                </a:path>
              </a:pathLst>
            </a:custGeom>
            <a:solidFill>
              <a:srgbClr val="A09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49"/>
            <p:cNvSpPr/>
            <p:nvPr/>
          </p:nvSpPr>
          <p:spPr>
            <a:xfrm>
              <a:off x="5146944" y="3044225"/>
              <a:ext cx="431428" cy="227285"/>
            </a:xfrm>
            <a:custGeom>
              <a:avLst/>
              <a:gdLst/>
              <a:ahLst/>
              <a:cxnLst/>
              <a:rect l="l" t="t" r="r" b="b"/>
              <a:pathLst>
                <a:path w="9172" h="4832" extrusionOk="0">
                  <a:moveTo>
                    <a:pt x="1254" y="1"/>
                  </a:moveTo>
                  <a:lnTo>
                    <a:pt x="1254" y="1"/>
                  </a:lnTo>
                  <a:cubicBezTo>
                    <a:pt x="1215" y="31"/>
                    <a:pt x="1175" y="51"/>
                    <a:pt x="1125" y="71"/>
                  </a:cubicBezTo>
                  <a:cubicBezTo>
                    <a:pt x="1075" y="100"/>
                    <a:pt x="1026" y="120"/>
                    <a:pt x="976" y="140"/>
                  </a:cubicBezTo>
                  <a:cubicBezTo>
                    <a:pt x="648" y="289"/>
                    <a:pt x="250" y="398"/>
                    <a:pt x="91" y="717"/>
                  </a:cubicBezTo>
                  <a:cubicBezTo>
                    <a:pt x="1" y="906"/>
                    <a:pt x="11" y="1135"/>
                    <a:pt x="71" y="1333"/>
                  </a:cubicBezTo>
                  <a:cubicBezTo>
                    <a:pt x="230" y="1859"/>
                    <a:pt x="762" y="2243"/>
                    <a:pt x="1307" y="2243"/>
                  </a:cubicBezTo>
                  <a:cubicBezTo>
                    <a:pt x="1339" y="2243"/>
                    <a:pt x="1371" y="2242"/>
                    <a:pt x="1404" y="2239"/>
                  </a:cubicBezTo>
                  <a:cubicBezTo>
                    <a:pt x="1695" y="2214"/>
                    <a:pt x="1979" y="2099"/>
                    <a:pt x="2256" y="2099"/>
                  </a:cubicBezTo>
                  <a:cubicBezTo>
                    <a:pt x="2321" y="2099"/>
                    <a:pt x="2384" y="2105"/>
                    <a:pt x="2448" y="2120"/>
                  </a:cubicBezTo>
                  <a:cubicBezTo>
                    <a:pt x="2916" y="2219"/>
                    <a:pt x="3155" y="2717"/>
                    <a:pt x="3413" y="3114"/>
                  </a:cubicBezTo>
                  <a:cubicBezTo>
                    <a:pt x="3704" y="3548"/>
                    <a:pt x="4184" y="3925"/>
                    <a:pt x="4683" y="3925"/>
                  </a:cubicBezTo>
                  <a:cubicBezTo>
                    <a:pt x="4780" y="3925"/>
                    <a:pt x="4877" y="3911"/>
                    <a:pt x="4974" y="3880"/>
                  </a:cubicBezTo>
                  <a:cubicBezTo>
                    <a:pt x="5184" y="3811"/>
                    <a:pt x="5372" y="3671"/>
                    <a:pt x="5591" y="3671"/>
                  </a:cubicBezTo>
                  <a:cubicBezTo>
                    <a:pt x="5830" y="3671"/>
                    <a:pt x="6039" y="3831"/>
                    <a:pt x="6188" y="4010"/>
                  </a:cubicBezTo>
                  <a:cubicBezTo>
                    <a:pt x="6338" y="4189"/>
                    <a:pt x="6457" y="4407"/>
                    <a:pt x="6626" y="4567"/>
                  </a:cubicBezTo>
                  <a:cubicBezTo>
                    <a:pt x="6847" y="4770"/>
                    <a:pt x="7060" y="4831"/>
                    <a:pt x="7279" y="4831"/>
                  </a:cubicBezTo>
                  <a:cubicBezTo>
                    <a:pt x="7532" y="4831"/>
                    <a:pt x="7795" y="4749"/>
                    <a:pt x="8088" y="4706"/>
                  </a:cubicBezTo>
                  <a:lnTo>
                    <a:pt x="8168" y="4706"/>
                  </a:lnTo>
                  <a:cubicBezTo>
                    <a:pt x="8194" y="4704"/>
                    <a:pt x="8220" y="4703"/>
                    <a:pt x="8245" y="4703"/>
                  </a:cubicBezTo>
                  <a:cubicBezTo>
                    <a:pt x="8363" y="4703"/>
                    <a:pt x="8471" y="4722"/>
                    <a:pt x="8586" y="4755"/>
                  </a:cubicBezTo>
                  <a:cubicBezTo>
                    <a:pt x="8598" y="4756"/>
                    <a:pt x="8610" y="4757"/>
                    <a:pt x="8622" y="4757"/>
                  </a:cubicBezTo>
                  <a:cubicBezTo>
                    <a:pt x="8710" y="4757"/>
                    <a:pt x="8799" y="4723"/>
                    <a:pt x="8904" y="4636"/>
                  </a:cubicBezTo>
                  <a:cubicBezTo>
                    <a:pt x="9103" y="4457"/>
                    <a:pt x="9172" y="4278"/>
                    <a:pt x="9162" y="4099"/>
                  </a:cubicBezTo>
                  <a:lnTo>
                    <a:pt x="9162" y="4099"/>
                  </a:lnTo>
                  <a:cubicBezTo>
                    <a:pt x="8953" y="4109"/>
                    <a:pt x="8745" y="4209"/>
                    <a:pt x="8535" y="4268"/>
                  </a:cubicBezTo>
                  <a:cubicBezTo>
                    <a:pt x="8406" y="4303"/>
                    <a:pt x="8272" y="4320"/>
                    <a:pt x="8137" y="4320"/>
                  </a:cubicBezTo>
                  <a:cubicBezTo>
                    <a:pt x="7806" y="4320"/>
                    <a:pt x="7474" y="4217"/>
                    <a:pt x="7213" y="4019"/>
                  </a:cubicBezTo>
                  <a:cubicBezTo>
                    <a:pt x="6954" y="3840"/>
                    <a:pt x="6765" y="3581"/>
                    <a:pt x="6546" y="3363"/>
                  </a:cubicBezTo>
                  <a:cubicBezTo>
                    <a:pt x="6327" y="3144"/>
                    <a:pt x="6049" y="2955"/>
                    <a:pt x="5741" y="2945"/>
                  </a:cubicBezTo>
                  <a:cubicBezTo>
                    <a:pt x="5392" y="2945"/>
                    <a:pt x="5084" y="3164"/>
                    <a:pt x="4736" y="3164"/>
                  </a:cubicBezTo>
                  <a:cubicBezTo>
                    <a:pt x="4729" y="3164"/>
                    <a:pt x="4721" y="3164"/>
                    <a:pt x="4714" y="3164"/>
                  </a:cubicBezTo>
                  <a:cubicBezTo>
                    <a:pt x="4355" y="3164"/>
                    <a:pt x="4035" y="2910"/>
                    <a:pt x="3811" y="2617"/>
                  </a:cubicBezTo>
                  <a:cubicBezTo>
                    <a:pt x="3582" y="2319"/>
                    <a:pt x="3443" y="1980"/>
                    <a:pt x="3224" y="1672"/>
                  </a:cubicBezTo>
                  <a:cubicBezTo>
                    <a:pt x="3015" y="1364"/>
                    <a:pt x="2717" y="1085"/>
                    <a:pt x="2339" y="1045"/>
                  </a:cubicBezTo>
                  <a:cubicBezTo>
                    <a:pt x="2302" y="1041"/>
                    <a:pt x="2264" y="1039"/>
                    <a:pt x="2227" y="1039"/>
                  </a:cubicBezTo>
                  <a:cubicBezTo>
                    <a:pt x="2025" y="1039"/>
                    <a:pt x="1822" y="1098"/>
                    <a:pt x="1612" y="1115"/>
                  </a:cubicBezTo>
                  <a:cubicBezTo>
                    <a:pt x="1584" y="1117"/>
                    <a:pt x="1555" y="1118"/>
                    <a:pt x="1526" y="1118"/>
                  </a:cubicBezTo>
                  <a:cubicBezTo>
                    <a:pt x="1310" y="1118"/>
                    <a:pt x="1080" y="1050"/>
                    <a:pt x="966" y="866"/>
                  </a:cubicBezTo>
                  <a:cubicBezTo>
                    <a:pt x="867" y="697"/>
                    <a:pt x="896" y="478"/>
                    <a:pt x="986" y="309"/>
                  </a:cubicBezTo>
                  <a:cubicBezTo>
                    <a:pt x="1055" y="190"/>
                    <a:pt x="1155" y="91"/>
                    <a:pt x="1254" y="1"/>
                  </a:cubicBezTo>
                  <a:close/>
                </a:path>
              </a:pathLst>
            </a:custGeom>
            <a:solidFill>
              <a:srgbClr val="A09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49"/>
            <p:cNvSpPr/>
            <p:nvPr/>
          </p:nvSpPr>
          <p:spPr>
            <a:xfrm>
              <a:off x="5390787" y="2915296"/>
              <a:ext cx="33679" cy="44356"/>
            </a:xfrm>
            <a:custGeom>
              <a:avLst/>
              <a:gdLst/>
              <a:ahLst/>
              <a:cxnLst/>
              <a:rect l="l" t="t" r="r" b="b"/>
              <a:pathLst>
                <a:path w="716" h="943" extrusionOk="0">
                  <a:moveTo>
                    <a:pt x="514" y="1"/>
                  </a:moveTo>
                  <a:cubicBezTo>
                    <a:pt x="457" y="1"/>
                    <a:pt x="398" y="24"/>
                    <a:pt x="347" y="56"/>
                  </a:cubicBezTo>
                  <a:cubicBezTo>
                    <a:pt x="188" y="146"/>
                    <a:pt x="59" y="325"/>
                    <a:pt x="29" y="504"/>
                  </a:cubicBezTo>
                  <a:cubicBezTo>
                    <a:pt x="1" y="667"/>
                    <a:pt x="93" y="943"/>
                    <a:pt x="315" y="943"/>
                  </a:cubicBezTo>
                  <a:cubicBezTo>
                    <a:pt x="322" y="943"/>
                    <a:pt x="330" y="942"/>
                    <a:pt x="338" y="942"/>
                  </a:cubicBezTo>
                  <a:cubicBezTo>
                    <a:pt x="378" y="931"/>
                    <a:pt x="407" y="931"/>
                    <a:pt x="437" y="922"/>
                  </a:cubicBezTo>
                  <a:cubicBezTo>
                    <a:pt x="557" y="872"/>
                    <a:pt x="616" y="763"/>
                    <a:pt x="656" y="643"/>
                  </a:cubicBezTo>
                  <a:cubicBezTo>
                    <a:pt x="696" y="514"/>
                    <a:pt x="716" y="385"/>
                    <a:pt x="706" y="245"/>
                  </a:cubicBezTo>
                  <a:cubicBezTo>
                    <a:pt x="706" y="166"/>
                    <a:pt x="686" y="66"/>
                    <a:pt x="606" y="27"/>
                  </a:cubicBezTo>
                  <a:cubicBezTo>
                    <a:pt x="577" y="8"/>
                    <a:pt x="546" y="1"/>
                    <a:pt x="514" y="1"/>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49"/>
            <p:cNvSpPr/>
            <p:nvPr/>
          </p:nvSpPr>
          <p:spPr>
            <a:xfrm>
              <a:off x="5487590" y="2954948"/>
              <a:ext cx="33726" cy="44027"/>
            </a:xfrm>
            <a:custGeom>
              <a:avLst/>
              <a:gdLst/>
              <a:ahLst/>
              <a:cxnLst/>
              <a:rect l="l" t="t" r="r" b="b"/>
              <a:pathLst>
                <a:path w="717" h="936" extrusionOk="0">
                  <a:moveTo>
                    <a:pt x="512" y="0"/>
                  </a:moveTo>
                  <a:cubicBezTo>
                    <a:pt x="454" y="0"/>
                    <a:pt x="395" y="22"/>
                    <a:pt x="349" y="48"/>
                  </a:cubicBezTo>
                  <a:cubicBezTo>
                    <a:pt x="190" y="148"/>
                    <a:pt x="50" y="317"/>
                    <a:pt x="20" y="496"/>
                  </a:cubicBezTo>
                  <a:cubicBezTo>
                    <a:pt x="1" y="660"/>
                    <a:pt x="93" y="935"/>
                    <a:pt x="315" y="935"/>
                  </a:cubicBezTo>
                  <a:cubicBezTo>
                    <a:pt x="323" y="935"/>
                    <a:pt x="331" y="935"/>
                    <a:pt x="339" y="934"/>
                  </a:cubicBezTo>
                  <a:cubicBezTo>
                    <a:pt x="378" y="934"/>
                    <a:pt x="409" y="924"/>
                    <a:pt x="428" y="914"/>
                  </a:cubicBezTo>
                  <a:cubicBezTo>
                    <a:pt x="548" y="864"/>
                    <a:pt x="617" y="755"/>
                    <a:pt x="657" y="645"/>
                  </a:cubicBezTo>
                  <a:cubicBezTo>
                    <a:pt x="697" y="516"/>
                    <a:pt x="716" y="377"/>
                    <a:pt x="707" y="238"/>
                  </a:cubicBezTo>
                  <a:cubicBezTo>
                    <a:pt x="707" y="158"/>
                    <a:pt x="677" y="68"/>
                    <a:pt x="597" y="19"/>
                  </a:cubicBezTo>
                  <a:cubicBezTo>
                    <a:pt x="570" y="6"/>
                    <a:pt x="542" y="0"/>
                    <a:pt x="512" y="0"/>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49"/>
            <p:cNvSpPr/>
            <p:nvPr/>
          </p:nvSpPr>
          <p:spPr>
            <a:xfrm>
              <a:off x="5508146" y="2769104"/>
              <a:ext cx="106305" cy="158187"/>
            </a:xfrm>
            <a:custGeom>
              <a:avLst/>
              <a:gdLst/>
              <a:ahLst/>
              <a:cxnLst/>
              <a:rect l="l" t="t" r="r" b="b"/>
              <a:pathLst>
                <a:path w="2260" h="3363" extrusionOk="0">
                  <a:moveTo>
                    <a:pt x="230" y="1"/>
                  </a:moveTo>
                  <a:cubicBezTo>
                    <a:pt x="111" y="1"/>
                    <a:pt x="41" y="41"/>
                    <a:pt x="31" y="91"/>
                  </a:cubicBezTo>
                  <a:cubicBezTo>
                    <a:pt x="1" y="190"/>
                    <a:pt x="180" y="310"/>
                    <a:pt x="429" y="498"/>
                  </a:cubicBezTo>
                  <a:cubicBezTo>
                    <a:pt x="677" y="697"/>
                    <a:pt x="1006" y="986"/>
                    <a:pt x="1254" y="1393"/>
                  </a:cubicBezTo>
                  <a:cubicBezTo>
                    <a:pt x="1285" y="1433"/>
                    <a:pt x="1304" y="1473"/>
                    <a:pt x="1334" y="1513"/>
                  </a:cubicBezTo>
                  <a:cubicBezTo>
                    <a:pt x="1354" y="1553"/>
                    <a:pt x="1374" y="1592"/>
                    <a:pt x="1394" y="1642"/>
                  </a:cubicBezTo>
                  <a:lnTo>
                    <a:pt x="1404" y="1642"/>
                  </a:lnTo>
                  <a:cubicBezTo>
                    <a:pt x="1623" y="2060"/>
                    <a:pt x="1702" y="2498"/>
                    <a:pt x="1742" y="2806"/>
                  </a:cubicBezTo>
                  <a:cubicBezTo>
                    <a:pt x="1782" y="3124"/>
                    <a:pt x="1791" y="3333"/>
                    <a:pt x="1891" y="3363"/>
                  </a:cubicBezTo>
                  <a:lnTo>
                    <a:pt x="1911" y="3363"/>
                  </a:lnTo>
                  <a:cubicBezTo>
                    <a:pt x="2010" y="3363"/>
                    <a:pt x="2140" y="3174"/>
                    <a:pt x="2200" y="2826"/>
                  </a:cubicBezTo>
                  <a:cubicBezTo>
                    <a:pt x="2259" y="2458"/>
                    <a:pt x="2229" y="1911"/>
                    <a:pt x="1970" y="1364"/>
                  </a:cubicBezTo>
                  <a:lnTo>
                    <a:pt x="1970" y="1354"/>
                  </a:lnTo>
                  <a:cubicBezTo>
                    <a:pt x="1941" y="1304"/>
                    <a:pt x="1911" y="1254"/>
                    <a:pt x="1881" y="1194"/>
                  </a:cubicBezTo>
                  <a:lnTo>
                    <a:pt x="1791" y="1046"/>
                  </a:lnTo>
                  <a:cubicBezTo>
                    <a:pt x="1453" y="538"/>
                    <a:pt x="996" y="230"/>
                    <a:pt x="648" y="100"/>
                  </a:cubicBezTo>
                  <a:cubicBezTo>
                    <a:pt x="478" y="31"/>
                    <a:pt x="330" y="1"/>
                    <a:pt x="230" y="1"/>
                  </a:cubicBezTo>
                  <a:close/>
                </a:path>
              </a:pathLst>
            </a:custGeom>
            <a:solidFill>
              <a:srgbClr val="E3D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49"/>
            <p:cNvSpPr/>
            <p:nvPr/>
          </p:nvSpPr>
          <p:spPr>
            <a:xfrm>
              <a:off x="5441729" y="2760684"/>
              <a:ext cx="35607" cy="30010"/>
            </a:xfrm>
            <a:custGeom>
              <a:avLst/>
              <a:gdLst/>
              <a:ahLst/>
              <a:cxnLst/>
              <a:rect l="l" t="t" r="r" b="b"/>
              <a:pathLst>
                <a:path w="757" h="638" extrusionOk="0">
                  <a:moveTo>
                    <a:pt x="468" y="1"/>
                  </a:moveTo>
                  <a:cubicBezTo>
                    <a:pt x="429" y="1"/>
                    <a:pt x="389" y="1"/>
                    <a:pt x="349" y="11"/>
                  </a:cubicBezTo>
                  <a:lnTo>
                    <a:pt x="319" y="21"/>
                  </a:lnTo>
                  <a:lnTo>
                    <a:pt x="279" y="31"/>
                  </a:lnTo>
                  <a:lnTo>
                    <a:pt x="279" y="41"/>
                  </a:lnTo>
                  <a:cubicBezTo>
                    <a:pt x="71" y="140"/>
                    <a:pt x="1" y="349"/>
                    <a:pt x="140" y="489"/>
                  </a:cubicBezTo>
                  <a:cubicBezTo>
                    <a:pt x="250" y="598"/>
                    <a:pt x="349" y="637"/>
                    <a:pt x="429" y="637"/>
                  </a:cubicBezTo>
                  <a:cubicBezTo>
                    <a:pt x="458" y="637"/>
                    <a:pt x="488" y="628"/>
                    <a:pt x="518" y="628"/>
                  </a:cubicBezTo>
                  <a:lnTo>
                    <a:pt x="528" y="618"/>
                  </a:lnTo>
                  <a:lnTo>
                    <a:pt x="548" y="618"/>
                  </a:lnTo>
                  <a:cubicBezTo>
                    <a:pt x="647" y="568"/>
                    <a:pt x="737" y="478"/>
                    <a:pt x="747" y="270"/>
                  </a:cubicBezTo>
                  <a:cubicBezTo>
                    <a:pt x="756" y="111"/>
                    <a:pt x="637" y="1"/>
                    <a:pt x="468" y="1"/>
                  </a:cubicBezTo>
                  <a:close/>
                </a:path>
              </a:pathLst>
            </a:custGeom>
            <a:solidFill>
              <a:srgbClr val="E3D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49"/>
            <p:cNvSpPr/>
            <p:nvPr/>
          </p:nvSpPr>
          <p:spPr>
            <a:xfrm>
              <a:off x="7912616" y="3002127"/>
              <a:ext cx="480065" cy="497045"/>
            </a:xfrm>
            <a:custGeom>
              <a:avLst/>
              <a:gdLst/>
              <a:ahLst/>
              <a:cxnLst/>
              <a:rect l="l" t="t" r="r" b="b"/>
              <a:pathLst>
                <a:path w="10206" h="10567" extrusionOk="0">
                  <a:moveTo>
                    <a:pt x="2823" y="0"/>
                  </a:moveTo>
                  <a:cubicBezTo>
                    <a:pt x="1253" y="0"/>
                    <a:pt x="1" y="1388"/>
                    <a:pt x="189" y="2995"/>
                  </a:cubicBezTo>
                  <a:cubicBezTo>
                    <a:pt x="259" y="3671"/>
                    <a:pt x="487" y="4288"/>
                    <a:pt x="806" y="4874"/>
                  </a:cubicBezTo>
                  <a:cubicBezTo>
                    <a:pt x="1134" y="5482"/>
                    <a:pt x="1552" y="6039"/>
                    <a:pt x="1979" y="6565"/>
                  </a:cubicBezTo>
                  <a:cubicBezTo>
                    <a:pt x="2626" y="7341"/>
                    <a:pt x="3272" y="8276"/>
                    <a:pt x="3243" y="9331"/>
                  </a:cubicBezTo>
                  <a:cubicBezTo>
                    <a:pt x="3233" y="9669"/>
                    <a:pt x="3173" y="10037"/>
                    <a:pt x="3372" y="10296"/>
                  </a:cubicBezTo>
                  <a:cubicBezTo>
                    <a:pt x="3491" y="10445"/>
                    <a:pt x="3681" y="10524"/>
                    <a:pt x="3869" y="10554"/>
                  </a:cubicBezTo>
                  <a:cubicBezTo>
                    <a:pt x="3923" y="10562"/>
                    <a:pt x="3977" y="10566"/>
                    <a:pt x="4031" y="10566"/>
                  </a:cubicBezTo>
                  <a:cubicBezTo>
                    <a:pt x="4514" y="10566"/>
                    <a:pt x="4982" y="10255"/>
                    <a:pt x="5153" y="9798"/>
                  </a:cubicBezTo>
                  <a:cubicBezTo>
                    <a:pt x="5272" y="9490"/>
                    <a:pt x="5262" y="9132"/>
                    <a:pt x="5471" y="8883"/>
                  </a:cubicBezTo>
                  <a:cubicBezTo>
                    <a:pt x="5739" y="8535"/>
                    <a:pt x="6247" y="8535"/>
                    <a:pt x="6674" y="8475"/>
                  </a:cubicBezTo>
                  <a:cubicBezTo>
                    <a:pt x="7242" y="8386"/>
                    <a:pt x="7848" y="8048"/>
                    <a:pt x="7928" y="7480"/>
                  </a:cubicBezTo>
                  <a:cubicBezTo>
                    <a:pt x="7958" y="7272"/>
                    <a:pt x="7908" y="7063"/>
                    <a:pt x="7998" y="6884"/>
                  </a:cubicBezTo>
                  <a:cubicBezTo>
                    <a:pt x="8087" y="6685"/>
                    <a:pt x="8306" y="6576"/>
                    <a:pt x="8515" y="6516"/>
                  </a:cubicBezTo>
                  <a:cubicBezTo>
                    <a:pt x="8723" y="6466"/>
                    <a:pt x="8942" y="6456"/>
                    <a:pt x="9151" y="6366"/>
                  </a:cubicBezTo>
                  <a:cubicBezTo>
                    <a:pt x="9698" y="6148"/>
                    <a:pt x="9689" y="5700"/>
                    <a:pt x="9837" y="5213"/>
                  </a:cubicBezTo>
                  <a:cubicBezTo>
                    <a:pt x="9927" y="4925"/>
                    <a:pt x="10206" y="4845"/>
                    <a:pt x="10106" y="4496"/>
                  </a:cubicBezTo>
                  <a:cubicBezTo>
                    <a:pt x="10005" y="4147"/>
                    <a:pt x="9773" y="4037"/>
                    <a:pt x="9504" y="4037"/>
                  </a:cubicBezTo>
                  <a:cubicBezTo>
                    <a:pt x="9353" y="4037"/>
                    <a:pt x="9190" y="4072"/>
                    <a:pt x="9032" y="4118"/>
                  </a:cubicBezTo>
                  <a:cubicBezTo>
                    <a:pt x="8951" y="4145"/>
                    <a:pt x="8870" y="4157"/>
                    <a:pt x="8791" y="4157"/>
                  </a:cubicBezTo>
                  <a:cubicBezTo>
                    <a:pt x="8086" y="4157"/>
                    <a:pt x="7477" y="3202"/>
                    <a:pt x="7092" y="2746"/>
                  </a:cubicBezTo>
                  <a:cubicBezTo>
                    <a:pt x="6615" y="2189"/>
                    <a:pt x="6097" y="1682"/>
                    <a:pt x="5540" y="1224"/>
                  </a:cubicBezTo>
                  <a:cubicBezTo>
                    <a:pt x="4894" y="687"/>
                    <a:pt x="4158" y="210"/>
                    <a:pt x="3342" y="51"/>
                  </a:cubicBezTo>
                  <a:cubicBezTo>
                    <a:pt x="3166" y="16"/>
                    <a:pt x="2993" y="0"/>
                    <a:pt x="2823" y="0"/>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49"/>
            <p:cNvSpPr/>
            <p:nvPr/>
          </p:nvSpPr>
          <p:spPr>
            <a:xfrm>
              <a:off x="8154483" y="3419489"/>
              <a:ext cx="158657" cy="308707"/>
            </a:xfrm>
            <a:custGeom>
              <a:avLst/>
              <a:gdLst/>
              <a:ahLst/>
              <a:cxnLst/>
              <a:rect l="l" t="t" r="r" b="b"/>
              <a:pathLst>
                <a:path w="3373" h="6563" extrusionOk="0">
                  <a:moveTo>
                    <a:pt x="329" y="0"/>
                  </a:moveTo>
                  <a:lnTo>
                    <a:pt x="319" y="10"/>
                  </a:lnTo>
                  <a:cubicBezTo>
                    <a:pt x="120" y="259"/>
                    <a:pt x="130" y="617"/>
                    <a:pt x="11" y="925"/>
                  </a:cubicBezTo>
                  <a:cubicBezTo>
                    <a:pt x="11" y="935"/>
                    <a:pt x="11" y="945"/>
                    <a:pt x="0" y="955"/>
                  </a:cubicBezTo>
                  <a:cubicBezTo>
                    <a:pt x="617" y="1383"/>
                    <a:pt x="1483" y="1323"/>
                    <a:pt x="1950" y="2000"/>
                  </a:cubicBezTo>
                  <a:cubicBezTo>
                    <a:pt x="2209" y="2367"/>
                    <a:pt x="2288" y="2835"/>
                    <a:pt x="2129" y="3263"/>
                  </a:cubicBezTo>
                  <a:cubicBezTo>
                    <a:pt x="1970" y="3711"/>
                    <a:pt x="1682" y="4069"/>
                    <a:pt x="1612" y="4556"/>
                  </a:cubicBezTo>
                  <a:cubicBezTo>
                    <a:pt x="1512" y="5342"/>
                    <a:pt x="1831" y="6277"/>
                    <a:pt x="2626" y="6545"/>
                  </a:cubicBezTo>
                  <a:cubicBezTo>
                    <a:pt x="2663" y="6557"/>
                    <a:pt x="2700" y="6562"/>
                    <a:pt x="2737" y="6562"/>
                  </a:cubicBezTo>
                  <a:cubicBezTo>
                    <a:pt x="2987" y="6562"/>
                    <a:pt x="3231" y="6318"/>
                    <a:pt x="3084" y="6058"/>
                  </a:cubicBezTo>
                  <a:cubicBezTo>
                    <a:pt x="2925" y="5769"/>
                    <a:pt x="2706" y="5431"/>
                    <a:pt x="2637" y="5103"/>
                  </a:cubicBezTo>
                  <a:cubicBezTo>
                    <a:pt x="2557" y="4705"/>
                    <a:pt x="2706" y="4397"/>
                    <a:pt x="2895" y="4049"/>
                  </a:cubicBezTo>
                  <a:cubicBezTo>
                    <a:pt x="3293" y="3313"/>
                    <a:pt x="3373" y="2447"/>
                    <a:pt x="2965" y="1681"/>
                  </a:cubicBezTo>
                  <a:cubicBezTo>
                    <a:pt x="2607" y="1005"/>
                    <a:pt x="1980" y="577"/>
                    <a:pt x="1244" y="388"/>
                  </a:cubicBezTo>
                  <a:cubicBezTo>
                    <a:pt x="916" y="309"/>
                    <a:pt x="568" y="259"/>
                    <a:pt x="329" y="0"/>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49"/>
            <p:cNvSpPr/>
            <p:nvPr/>
          </p:nvSpPr>
          <p:spPr>
            <a:xfrm>
              <a:off x="8264881" y="3357729"/>
              <a:ext cx="291585" cy="255696"/>
            </a:xfrm>
            <a:custGeom>
              <a:avLst/>
              <a:gdLst/>
              <a:ahLst/>
              <a:cxnLst/>
              <a:rect l="l" t="t" r="r" b="b"/>
              <a:pathLst>
                <a:path w="6199" h="5436" extrusionOk="0">
                  <a:moveTo>
                    <a:pt x="419" y="0"/>
                  </a:moveTo>
                  <a:cubicBezTo>
                    <a:pt x="369" y="239"/>
                    <a:pt x="210" y="448"/>
                    <a:pt x="1" y="587"/>
                  </a:cubicBezTo>
                  <a:cubicBezTo>
                    <a:pt x="140" y="766"/>
                    <a:pt x="299" y="915"/>
                    <a:pt x="478" y="1035"/>
                  </a:cubicBezTo>
                  <a:cubicBezTo>
                    <a:pt x="1205" y="1532"/>
                    <a:pt x="2319" y="1452"/>
                    <a:pt x="2936" y="2099"/>
                  </a:cubicBezTo>
                  <a:cubicBezTo>
                    <a:pt x="3263" y="2437"/>
                    <a:pt x="3303" y="2955"/>
                    <a:pt x="3413" y="3392"/>
                  </a:cubicBezTo>
                  <a:cubicBezTo>
                    <a:pt x="3513" y="3810"/>
                    <a:pt x="3672" y="4198"/>
                    <a:pt x="3940" y="4536"/>
                  </a:cubicBezTo>
                  <a:cubicBezTo>
                    <a:pt x="4272" y="4953"/>
                    <a:pt x="4916" y="5436"/>
                    <a:pt x="5513" y="5436"/>
                  </a:cubicBezTo>
                  <a:cubicBezTo>
                    <a:pt x="5685" y="5436"/>
                    <a:pt x="5853" y="5396"/>
                    <a:pt x="6009" y="5302"/>
                  </a:cubicBezTo>
                  <a:cubicBezTo>
                    <a:pt x="6168" y="5212"/>
                    <a:pt x="6198" y="5013"/>
                    <a:pt x="6049" y="4884"/>
                  </a:cubicBezTo>
                  <a:cubicBezTo>
                    <a:pt x="5790" y="4675"/>
                    <a:pt x="5482" y="4595"/>
                    <a:pt x="5193" y="4427"/>
                  </a:cubicBezTo>
                  <a:cubicBezTo>
                    <a:pt x="4895" y="4248"/>
                    <a:pt x="4647" y="3979"/>
                    <a:pt x="4487" y="3671"/>
                  </a:cubicBezTo>
                  <a:cubicBezTo>
                    <a:pt x="4129" y="2935"/>
                    <a:pt x="4218" y="2079"/>
                    <a:pt x="3602" y="1463"/>
                  </a:cubicBezTo>
                  <a:cubicBezTo>
                    <a:pt x="3055" y="915"/>
                    <a:pt x="2309" y="806"/>
                    <a:pt x="1592" y="617"/>
                  </a:cubicBezTo>
                  <a:cubicBezTo>
                    <a:pt x="1214" y="517"/>
                    <a:pt x="817" y="408"/>
                    <a:pt x="529" y="119"/>
                  </a:cubicBezTo>
                  <a:cubicBezTo>
                    <a:pt x="489" y="80"/>
                    <a:pt x="458" y="40"/>
                    <a:pt x="419" y="0"/>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9"/>
            <p:cNvSpPr/>
            <p:nvPr/>
          </p:nvSpPr>
          <p:spPr>
            <a:xfrm>
              <a:off x="8327582" y="3292676"/>
              <a:ext cx="290127" cy="131517"/>
            </a:xfrm>
            <a:custGeom>
              <a:avLst/>
              <a:gdLst/>
              <a:ahLst/>
              <a:cxnLst/>
              <a:rect l="l" t="t" r="r" b="b"/>
              <a:pathLst>
                <a:path w="6168" h="2796" extrusionOk="0">
                  <a:moveTo>
                    <a:pt x="637" y="1"/>
                  </a:moveTo>
                  <a:cubicBezTo>
                    <a:pt x="558" y="70"/>
                    <a:pt x="458" y="140"/>
                    <a:pt x="329" y="189"/>
                  </a:cubicBezTo>
                  <a:cubicBezTo>
                    <a:pt x="220" y="240"/>
                    <a:pt x="111" y="259"/>
                    <a:pt x="1" y="279"/>
                  </a:cubicBezTo>
                  <a:cubicBezTo>
                    <a:pt x="150" y="438"/>
                    <a:pt x="329" y="578"/>
                    <a:pt x="538" y="677"/>
                  </a:cubicBezTo>
                  <a:cubicBezTo>
                    <a:pt x="772" y="794"/>
                    <a:pt x="1032" y="838"/>
                    <a:pt x="1301" y="838"/>
                  </a:cubicBezTo>
                  <a:cubicBezTo>
                    <a:pt x="1328" y="838"/>
                    <a:pt x="1356" y="837"/>
                    <a:pt x="1384" y="836"/>
                  </a:cubicBezTo>
                  <a:cubicBezTo>
                    <a:pt x="1616" y="830"/>
                    <a:pt x="1859" y="775"/>
                    <a:pt x="2095" y="775"/>
                  </a:cubicBezTo>
                  <a:cubicBezTo>
                    <a:pt x="2244" y="775"/>
                    <a:pt x="2389" y="797"/>
                    <a:pt x="2527" y="866"/>
                  </a:cubicBezTo>
                  <a:cubicBezTo>
                    <a:pt x="3144" y="1175"/>
                    <a:pt x="3413" y="1970"/>
                    <a:pt x="3940" y="2398"/>
                  </a:cubicBezTo>
                  <a:cubicBezTo>
                    <a:pt x="4256" y="2654"/>
                    <a:pt x="4675" y="2796"/>
                    <a:pt x="5091" y="2796"/>
                  </a:cubicBezTo>
                  <a:cubicBezTo>
                    <a:pt x="5369" y="2796"/>
                    <a:pt x="5646" y="2732"/>
                    <a:pt x="5889" y="2597"/>
                  </a:cubicBezTo>
                  <a:cubicBezTo>
                    <a:pt x="6168" y="2448"/>
                    <a:pt x="6099" y="2079"/>
                    <a:pt x="5830" y="1970"/>
                  </a:cubicBezTo>
                  <a:cubicBezTo>
                    <a:pt x="5715" y="1920"/>
                    <a:pt x="5606" y="1906"/>
                    <a:pt x="5497" y="1906"/>
                  </a:cubicBezTo>
                  <a:cubicBezTo>
                    <a:pt x="5348" y="1906"/>
                    <a:pt x="5199" y="1933"/>
                    <a:pt x="5037" y="1933"/>
                  </a:cubicBezTo>
                  <a:cubicBezTo>
                    <a:pt x="5010" y="1933"/>
                    <a:pt x="4982" y="1932"/>
                    <a:pt x="4954" y="1931"/>
                  </a:cubicBezTo>
                  <a:cubicBezTo>
                    <a:pt x="4607" y="1920"/>
                    <a:pt x="4377" y="1712"/>
                    <a:pt x="4159" y="1473"/>
                  </a:cubicBezTo>
                  <a:cubicBezTo>
                    <a:pt x="3771" y="1045"/>
                    <a:pt x="3473" y="538"/>
                    <a:pt x="2955" y="249"/>
                  </a:cubicBezTo>
                  <a:cubicBezTo>
                    <a:pt x="2699" y="109"/>
                    <a:pt x="2450" y="68"/>
                    <a:pt x="2197" y="68"/>
                  </a:cubicBezTo>
                  <a:cubicBezTo>
                    <a:pt x="1928" y="68"/>
                    <a:pt x="1655" y="114"/>
                    <a:pt x="1364" y="140"/>
                  </a:cubicBezTo>
                  <a:cubicBezTo>
                    <a:pt x="1318" y="145"/>
                    <a:pt x="1272" y="148"/>
                    <a:pt x="1227" y="148"/>
                  </a:cubicBezTo>
                  <a:cubicBezTo>
                    <a:pt x="1011" y="148"/>
                    <a:pt x="811" y="91"/>
                    <a:pt x="637" y="1"/>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49"/>
            <p:cNvSpPr/>
            <p:nvPr/>
          </p:nvSpPr>
          <p:spPr>
            <a:xfrm>
              <a:off x="8049684" y="3239101"/>
              <a:ext cx="47743" cy="36548"/>
            </a:xfrm>
            <a:custGeom>
              <a:avLst/>
              <a:gdLst/>
              <a:ahLst/>
              <a:cxnLst/>
              <a:rect l="l" t="t" r="r" b="b"/>
              <a:pathLst>
                <a:path w="1015" h="777" extrusionOk="0">
                  <a:moveTo>
                    <a:pt x="807" y="0"/>
                  </a:moveTo>
                  <a:cubicBezTo>
                    <a:pt x="689" y="0"/>
                    <a:pt x="517" y="74"/>
                    <a:pt x="358" y="205"/>
                  </a:cubicBezTo>
                  <a:cubicBezTo>
                    <a:pt x="120" y="393"/>
                    <a:pt x="0" y="632"/>
                    <a:pt x="80" y="732"/>
                  </a:cubicBezTo>
                  <a:cubicBezTo>
                    <a:pt x="108" y="762"/>
                    <a:pt x="151" y="777"/>
                    <a:pt x="205" y="777"/>
                  </a:cubicBezTo>
                  <a:cubicBezTo>
                    <a:pt x="327" y="777"/>
                    <a:pt x="499" y="703"/>
                    <a:pt x="657" y="572"/>
                  </a:cubicBezTo>
                  <a:cubicBezTo>
                    <a:pt x="886" y="384"/>
                    <a:pt x="1015" y="155"/>
                    <a:pt x="926" y="46"/>
                  </a:cubicBezTo>
                  <a:cubicBezTo>
                    <a:pt x="901" y="15"/>
                    <a:pt x="860" y="0"/>
                    <a:pt x="807" y="0"/>
                  </a:cubicBezTo>
                  <a:close/>
                </a:path>
              </a:pathLst>
            </a:custGeom>
            <a:solidFill>
              <a:srgbClr val="A09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49"/>
            <p:cNvSpPr/>
            <p:nvPr/>
          </p:nvSpPr>
          <p:spPr>
            <a:xfrm>
              <a:off x="8153543" y="3136418"/>
              <a:ext cx="42663" cy="41487"/>
            </a:xfrm>
            <a:custGeom>
              <a:avLst/>
              <a:gdLst/>
              <a:ahLst/>
              <a:cxnLst/>
              <a:rect l="l" t="t" r="r" b="b"/>
              <a:pathLst>
                <a:path w="907" h="882" extrusionOk="0">
                  <a:moveTo>
                    <a:pt x="720" y="0"/>
                  </a:moveTo>
                  <a:cubicBezTo>
                    <a:pt x="601" y="0"/>
                    <a:pt x="424" y="112"/>
                    <a:pt x="270" y="289"/>
                  </a:cubicBezTo>
                  <a:cubicBezTo>
                    <a:pt x="80" y="507"/>
                    <a:pt x="1" y="766"/>
                    <a:pt x="100" y="856"/>
                  </a:cubicBezTo>
                  <a:cubicBezTo>
                    <a:pt x="122" y="873"/>
                    <a:pt x="150" y="882"/>
                    <a:pt x="184" y="882"/>
                  </a:cubicBezTo>
                  <a:cubicBezTo>
                    <a:pt x="302" y="882"/>
                    <a:pt x="482" y="776"/>
                    <a:pt x="637" y="597"/>
                  </a:cubicBezTo>
                  <a:cubicBezTo>
                    <a:pt x="836" y="368"/>
                    <a:pt x="906" y="110"/>
                    <a:pt x="807" y="30"/>
                  </a:cubicBezTo>
                  <a:cubicBezTo>
                    <a:pt x="784" y="10"/>
                    <a:pt x="755" y="0"/>
                    <a:pt x="720" y="0"/>
                  </a:cubicBezTo>
                  <a:close/>
                </a:path>
              </a:pathLst>
            </a:custGeom>
            <a:solidFill>
              <a:srgbClr val="A09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49"/>
            <p:cNvSpPr/>
            <p:nvPr/>
          </p:nvSpPr>
          <p:spPr>
            <a:xfrm>
              <a:off x="8103024" y="3192581"/>
              <a:ext cx="67405" cy="55881"/>
            </a:xfrm>
            <a:custGeom>
              <a:avLst/>
              <a:gdLst/>
              <a:ahLst/>
              <a:cxnLst/>
              <a:rect l="l" t="t" r="r" b="b"/>
              <a:pathLst>
                <a:path w="1433" h="1188" extrusionOk="0">
                  <a:moveTo>
                    <a:pt x="687" y="0"/>
                  </a:moveTo>
                  <a:cubicBezTo>
                    <a:pt x="577" y="248"/>
                    <a:pt x="0" y="686"/>
                    <a:pt x="0" y="686"/>
                  </a:cubicBezTo>
                  <a:cubicBezTo>
                    <a:pt x="0" y="686"/>
                    <a:pt x="481" y="1187"/>
                    <a:pt x="852" y="1187"/>
                  </a:cubicBezTo>
                  <a:cubicBezTo>
                    <a:pt x="934" y="1187"/>
                    <a:pt x="1010" y="1163"/>
                    <a:pt x="1075" y="1104"/>
                  </a:cubicBezTo>
                  <a:cubicBezTo>
                    <a:pt x="1433" y="776"/>
                    <a:pt x="687" y="0"/>
                    <a:pt x="687" y="0"/>
                  </a:cubicBezTo>
                  <a:close/>
                </a:path>
              </a:pathLst>
            </a:custGeom>
            <a:solidFill>
              <a:srgbClr val="A09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49"/>
            <p:cNvSpPr/>
            <p:nvPr/>
          </p:nvSpPr>
          <p:spPr>
            <a:xfrm>
              <a:off x="8061819" y="3193945"/>
              <a:ext cx="328087" cy="305226"/>
            </a:xfrm>
            <a:custGeom>
              <a:avLst/>
              <a:gdLst/>
              <a:ahLst/>
              <a:cxnLst/>
              <a:rect l="l" t="t" r="r" b="b"/>
              <a:pathLst>
                <a:path w="6975" h="6489" extrusionOk="0">
                  <a:moveTo>
                    <a:pt x="6586" y="1"/>
                  </a:moveTo>
                  <a:cubicBezTo>
                    <a:pt x="6506" y="180"/>
                    <a:pt x="6506" y="389"/>
                    <a:pt x="6477" y="588"/>
                  </a:cubicBezTo>
                  <a:cubicBezTo>
                    <a:pt x="6407" y="1006"/>
                    <a:pt x="6128" y="1393"/>
                    <a:pt x="5750" y="1592"/>
                  </a:cubicBezTo>
                  <a:cubicBezTo>
                    <a:pt x="5502" y="1731"/>
                    <a:pt x="5213" y="1791"/>
                    <a:pt x="4945" y="1891"/>
                  </a:cubicBezTo>
                  <a:cubicBezTo>
                    <a:pt x="4676" y="1980"/>
                    <a:pt x="4408" y="2140"/>
                    <a:pt x="4278" y="2398"/>
                  </a:cubicBezTo>
                  <a:cubicBezTo>
                    <a:pt x="4139" y="2677"/>
                    <a:pt x="4199" y="3024"/>
                    <a:pt x="4070" y="3313"/>
                  </a:cubicBezTo>
                  <a:cubicBezTo>
                    <a:pt x="3930" y="3621"/>
                    <a:pt x="3582" y="3800"/>
                    <a:pt x="3254" y="3870"/>
                  </a:cubicBezTo>
                  <a:cubicBezTo>
                    <a:pt x="2916" y="3940"/>
                    <a:pt x="2567" y="3930"/>
                    <a:pt x="2229" y="3979"/>
                  </a:cubicBezTo>
                  <a:cubicBezTo>
                    <a:pt x="1891" y="4039"/>
                    <a:pt x="1543" y="4178"/>
                    <a:pt x="1354" y="4477"/>
                  </a:cubicBezTo>
                  <a:cubicBezTo>
                    <a:pt x="1234" y="4666"/>
                    <a:pt x="1205" y="4894"/>
                    <a:pt x="1125" y="5104"/>
                  </a:cubicBezTo>
                  <a:cubicBezTo>
                    <a:pt x="1046" y="5312"/>
                    <a:pt x="887" y="5531"/>
                    <a:pt x="668" y="5551"/>
                  </a:cubicBezTo>
                  <a:cubicBezTo>
                    <a:pt x="655" y="5552"/>
                    <a:pt x="641" y="5553"/>
                    <a:pt x="628" y="5553"/>
                  </a:cubicBezTo>
                  <a:cubicBezTo>
                    <a:pt x="464" y="5553"/>
                    <a:pt x="312" y="5441"/>
                    <a:pt x="220" y="5312"/>
                  </a:cubicBezTo>
                  <a:cubicBezTo>
                    <a:pt x="140" y="5203"/>
                    <a:pt x="100" y="5093"/>
                    <a:pt x="61" y="4974"/>
                  </a:cubicBezTo>
                  <a:lnTo>
                    <a:pt x="61" y="4974"/>
                  </a:lnTo>
                  <a:cubicBezTo>
                    <a:pt x="71" y="5014"/>
                    <a:pt x="71" y="5054"/>
                    <a:pt x="71" y="5104"/>
                  </a:cubicBezTo>
                  <a:lnTo>
                    <a:pt x="71" y="5253"/>
                  </a:lnTo>
                  <a:cubicBezTo>
                    <a:pt x="61" y="5591"/>
                    <a:pt x="1" y="5959"/>
                    <a:pt x="200" y="6218"/>
                  </a:cubicBezTo>
                  <a:cubicBezTo>
                    <a:pt x="319" y="6367"/>
                    <a:pt x="509" y="6446"/>
                    <a:pt x="697" y="6476"/>
                  </a:cubicBezTo>
                  <a:cubicBezTo>
                    <a:pt x="751" y="6484"/>
                    <a:pt x="805" y="6488"/>
                    <a:pt x="859" y="6488"/>
                  </a:cubicBezTo>
                  <a:cubicBezTo>
                    <a:pt x="1342" y="6488"/>
                    <a:pt x="1810" y="6177"/>
                    <a:pt x="1981" y="5720"/>
                  </a:cubicBezTo>
                  <a:cubicBezTo>
                    <a:pt x="2100" y="5412"/>
                    <a:pt x="2090" y="5054"/>
                    <a:pt x="2299" y="4805"/>
                  </a:cubicBezTo>
                  <a:cubicBezTo>
                    <a:pt x="2567" y="4457"/>
                    <a:pt x="3075" y="4457"/>
                    <a:pt x="3502" y="4397"/>
                  </a:cubicBezTo>
                  <a:cubicBezTo>
                    <a:pt x="4070" y="4308"/>
                    <a:pt x="4676" y="3970"/>
                    <a:pt x="4756" y="3402"/>
                  </a:cubicBezTo>
                  <a:cubicBezTo>
                    <a:pt x="4786" y="3194"/>
                    <a:pt x="4736" y="2985"/>
                    <a:pt x="4826" y="2806"/>
                  </a:cubicBezTo>
                  <a:cubicBezTo>
                    <a:pt x="4915" y="2607"/>
                    <a:pt x="5134" y="2498"/>
                    <a:pt x="5343" y="2438"/>
                  </a:cubicBezTo>
                  <a:cubicBezTo>
                    <a:pt x="5551" y="2388"/>
                    <a:pt x="5770" y="2378"/>
                    <a:pt x="5979" y="2288"/>
                  </a:cubicBezTo>
                  <a:cubicBezTo>
                    <a:pt x="6526" y="2070"/>
                    <a:pt x="6517" y="1622"/>
                    <a:pt x="6665" y="1135"/>
                  </a:cubicBezTo>
                  <a:cubicBezTo>
                    <a:pt x="6676" y="1115"/>
                    <a:pt x="6685" y="1085"/>
                    <a:pt x="6696" y="1065"/>
                  </a:cubicBezTo>
                  <a:cubicBezTo>
                    <a:pt x="6745" y="936"/>
                    <a:pt x="6815" y="836"/>
                    <a:pt x="6904" y="747"/>
                  </a:cubicBezTo>
                  <a:cubicBezTo>
                    <a:pt x="6954" y="657"/>
                    <a:pt x="6974" y="558"/>
                    <a:pt x="6934" y="418"/>
                  </a:cubicBezTo>
                  <a:cubicBezTo>
                    <a:pt x="6864" y="190"/>
                    <a:pt x="6745" y="60"/>
                    <a:pt x="6586" y="1"/>
                  </a:cubicBezTo>
                  <a:close/>
                </a:path>
              </a:pathLst>
            </a:custGeom>
            <a:solidFill>
              <a:srgbClr val="A09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49"/>
            <p:cNvSpPr/>
            <p:nvPr/>
          </p:nvSpPr>
          <p:spPr>
            <a:xfrm>
              <a:off x="8031433" y="3198931"/>
              <a:ext cx="48213" cy="43745"/>
            </a:xfrm>
            <a:custGeom>
              <a:avLst/>
              <a:gdLst/>
              <a:ahLst/>
              <a:cxnLst/>
              <a:rect l="l" t="t" r="r" b="b"/>
              <a:pathLst>
                <a:path w="1025" h="930" extrusionOk="0">
                  <a:moveTo>
                    <a:pt x="563" y="1"/>
                  </a:moveTo>
                  <a:cubicBezTo>
                    <a:pt x="541" y="1"/>
                    <a:pt x="519" y="2"/>
                    <a:pt x="498" y="4"/>
                  </a:cubicBezTo>
                  <a:cubicBezTo>
                    <a:pt x="279" y="14"/>
                    <a:pt x="100" y="164"/>
                    <a:pt x="50" y="352"/>
                  </a:cubicBezTo>
                  <a:cubicBezTo>
                    <a:pt x="1" y="522"/>
                    <a:pt x="61" y="721"/>
                    <a:pt x="240" y="929"/>
                  </a:cubicBezTo>
                  <a:lnTo>
                    <a:pt x="359" y="830"/>
                  </a:lnTo>
                  <a:cubicBezTo>
                    <a:pt x="229" y="661"/>
                    <a:pt x="170" y="511"/>
                    <a:pt x="209" y="392"/>
                  </a:cubicBezTo>
                  <a:cubicBezTo>
                    <a:pt x="240" y="273"/>
                    <a:pt x="368" y="173"/>
                    <a:pt x="508" y="164"/>
                  </a:cubicBezTo>
                  <a:cubicBezTo>
                    <a:pt x="520" y="163"/>
                    <a:pt x="532" y="162"/>
                    <a:pt x="544" y="162"/>
                  </a:cubicBezTo>
                  <a:cubicBezTo>
                    <a:pt x="671" y="162"/>
                    <a:pt x="798" y="212"/>
                    <a:pt x="925" y="303"/>
                  </a:cubicBezTo>
                  <a:lnTo>
                    <a:pt x="1025" y="173"/>
                  </a:lnTo>
                  <a:cubicBezTo>
                    <a:pt x="878" y="60"/>
                    <a:pt x="714" y="1"/>
                    <a:pt x="563" y="1"/>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49"/>
            <p:cNvSpPr/>
            <p:nvPr/>
          </p:nvSpPr>
          <p:spPr>
            <a:xfrm>
              <a:off x="8113796" y="3123953"/>
              <a:ext cx="45909" cy="45250"/>
            </a:xfrm>
            <a:custGeom>
              <a:avLst/>
              <a:gdLst/>
              <a:ahLst/>
              <a:cxnLst/>
              <a:rect l="l" t="t" r="r" b="b"/>
              <a:pathLst>
                <a:path w="976" h="962" extrusionOk="0">
                  <a:moveTo>
                    <a:pt x="493" y="1"/>
                  </a:moveTo>
                  <a:cubicBezTo>
                    <a:pt x="468" y="1"/>
                    <a:pt x="443" y="3"/>
                    <a:pt x="418" y="7"/>
                  </a:cubicBezTo>
                  <a:cubicBezTo>
                    <a:pt x="219" y="36"/>
                    <a:pt x="60" y="206"/>
                    <a:pt x="30" y="425"/>
                  </a:cubicBezTo>
                  <a:cubicBezTo>
                    <a:pt x="0" y="593"/>
                    <a:pt x="40" y="783"/>
                    <a:pt x="160" y="962"/>
                  </a:cubicBezTo>
                  <a:lnTo>
                    <a:pt x="289" y="872"/>
                  </a:lnTo>
                  <a:cubicBezTo>
                    <a:pt x="199" y="733"/>
                    <a:pt x="169" y="584"/>
                    <a:pt x="189" y="454"/>
                  </a:cubicBezTo>
                  <a:cubicBezTo>
                    <a:pt x="209" y="305"/>
                    <a:pt x="319" y="186"/>
                    <a:pt x="438" y="166"/>
                  </a:cubicBezTo>
                  <a:cubicBezTo>
                    <a:pt x="453" y="164"/>
                    <a:pt x="467" y="163"/>
                    <a:pt x="482" y="163"/>
                  </a:cubicBezTo>
                  <a:cubicBezTo>
                    <a:pt x="599" y="163"/>
                    <a:pt x="724" y="232"/>
                    <a:pt x="865" y="365"/>
                  </a:cubicBezTo>
                  <a:lnTo>
                    <a:pt x="975" y="246"/>
                  </a:lnTo>
                  <a:cubicBezTo>
                    <a:pt x="812" y="82"/>
                    <a:pt x="649" y="1"/>
                    <a:pt x="493" y="1"/>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49"/>
            <p:cNvSpPr/>
            <p:nvPr/>
          </p:nvSpPr>
          <p:spPr>
            <a:xfrm>
              <a:off x="7939757" y="3040039"/>
              <a:ext cx="63171" cy="221311"/>
            </a:xfrm>
            <a:custGeom>
              <a:avLst/>
              <a:gdLst/>
              <a:ahLst/>
              <a:cxnLst/>
              <a:rect l="l" t="t" r="r" b="b"/>
              <a:pathLst>
                <a:path w="1343" h="4705" extrusionOk="0">
                  <a:moveTo>
                    <a:pt x="1223" y="0"/>
                  </a:moveTo>
                  <a:cubicBezTo>
                    <a:pt x="1194" y="0"/>
                    <a:pt x="1134" y="10"/>
                    <a:pt x="1075" y="40"/>
                  </a:cubicBezTo>
                  <a:cubicBezTo>
                    <a:pt x="955" y="90"/>
                    <a:pt x="796" y="209"/>
                    <a:pt x="637" y="388"/>
                  </a:cubicBezTo>
                  <a:cubicBezTo>
                    <a:pt x="338" y="746"/>
                    <a:pt x="69" y="1353"/>
                    <a:pt x="10" y="2079"/>
                  </a:cubicBezTo>
                  <a:cubicBezTo>
                    <a:pt x="0" y="2149"/>
                    <a:pt x="0" y="2218"/>
                    <a:pt x="0" y="2288"/>
                  </a:cubicBezTo>
                  <a:lnTo>
                    <a:pt x="0" y="2507"/>
                  </a:lnTo>
                  <a:cubicBezTo>
                    <a:pt x="40" y="3233"/>
                    <a:pt x="288" y="3840"/>
                    <a:pt x="537" y="4218"/>
                  </a:cubicBezTo>
                  <a:cubicBezTo>
                    <a:pt x="756" y="4546"/>
                    <a:pt x="965" y="4705"/>
                    <a:pt x="1055" y="4705"/>
                  </a:cubicBezTo>
                  <a:cubicBezTo>
                    <a:pt x="1064" y="4705"/>
                    <a:pt x="1075" y="4705"/>
                    <a:pt x="1084" y="4695"/>
                  </a:cubicBezTo>
                  <a:cubicBezTo>
                    <a:pt x="1164" y="4636"/>
                    <a:pt x="1044" y="4407"/>
                    <a:pt x="895" y="4029"/>
                  </a:cubicBezTo>
                  <a:cubicBezTo>
                    <a:pt x="746" y="3651"/>
                    <a:pt x="577" y="3113"/>
                    <a:pt x="557" y="2487"/>
                  </a:cubicBezTo>
                  <a:lnTo>
                    <a:pt x="557" y="2298"/>
                  </a:lnTo>
                  <a:cubicBezTo>
                    <a:pt x="557" y="2238"/>
                    <a:pt x="557" y="2178"/>
                    <a:pt x="567" y="2119"/>
                  </a:cubicBezTo>
                  <a:cubicBezTo>
                    <a:pt x="607" y="1493"/>
                    <a:pt x="786" y="955"/>
                    <a:pt x="975" y="617"/>
                  </a:cubicBezTo>
                  <a:cubicBezTo>
                    <a:pt x="1154" y="269"/>
                    <a:pt x="1343" y="110"/>
                    <a:pt x="1293" y="30"/>
                  </a:cubicBezTo>
                  <a:cubicBezTo>
                    <a:pt x="1283" y="10"/>
                    <a:pt x="1263" y="0"/>
                    <a:pt x="1223" y="0"/>
                  </a:cubicBezTo>
                  <a:close/>
                </a:path>
              </a:pathLst>
            </a:custGeom>
            <a:solidFill>
              <a:srgbClr val="E3D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49"/>
            <p:cNvSpPr/>
            <p:nvPr/>
          </p:nvSpPr>
          <p:spPr>
            <a:xfrm>
              <a:off x="8019721" y="3013839"/>
              <a:ext cx="31891" cy="26247"/>
            </a:xfrm>
            <a:custGeom>
              <a:avLst/>
              <a:gdLst/>
              <a:ahLst/>
              <a:cxnLst/>
              <a:rect l="l" t="t" r="r" b="b"/>
              <a:pathLst>
                <a:path w="678" h="558" extrusionOk="0">
                  <a:moveTo>
                    <a:pt x="409" y="0"/>
                  </a:moveTo>
                  <a:cubicBezTo>
                    <a:pt x="369" y="0"/>
                    <a:pt x="339" y="0"/>
                    <a:pt x="299" y="10"/>
                  </a:cubicBezTo>
                  <a:lnTo>
                    <a:pt x="259" y="20"/>
                  </a:lnTo>
                  <a:lnTo>
                    <a:pt x="230" y="30"/>
                  </a:lnTo>
                  <a:lnTo>
                    <a:pt x="230" y="40"/>
                  </a:lnTo>
                  <a:cubicBezTo>
                    <a:pt x="130" y="80"/>
                    <a:pt x="51" y="160"/>
                    <a:pt x="31" y="229"/>
                  </a:cubicBezTo>
                  <a:cubicBezTo>
                    <a:pt x="1" y="308"/>
                    <a:pt x="31" y="388"/>
                    <a:pt x="100" y="448"/>
                  </a:cubicBezTo>
                  <a:cubicBezTo>
                    <a:pt x="190" y="538"/>
                    <a:pt x="279" y="557"/>
                    <a:pt x="359" y="557"/>
                  </a:cubicBezTo>
                  <a:lnTo>
                    <a:pt x="429" y="557"/>
                  </a:lnTo>
                  <a:lnTo>
                    <a:pt x="449" y="547"/>
                  </a:lnTo>
                  <a:lnTo>
                    <a:pt x="458" y="547"/>
                  </a:lnTo>
                  <a:cubicBezTo>
                    <a:pt x="538" y="498"/>
                    <a:pt x="628" y="428"/>
                    <a:pt x="657" y="259"/>
                  </a:cubicBezTo>
                  <a:cubicBezTo>
                    <a:pt x="677" y="160"/>
                    <a:pt x="648" y="90"/>
                    <a:pt x="578" y="40"/>
                  </a:cubicBezTo>
                  <a:cubicBezTo>
                    <a:pt x="538" y="10"/>
                    <a:pt x="478" y="0"/>
                    <a:pt x="409" y="0"/>
                  </a:cubicBezTo>
                  <a:close/>
                </a:path>
              </a:pathLst>
            </a:custGeom>
            <a:solidFill>
              <a:srgbClr val="E3D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9"/>
            <p:cNvSpPr/>
            <p:nvPr/>
          </p:nvSpPr>
          <p:spPr>
            <a:xfrm>
              <a:off x="7371482" y="2025960"/>
              <a:ext cx="234012" cy="125543"/>
            </a:xfrm>
            <a:custGeom>
              <a:avLst/>
              <a:gdLst/>
              <a:ahLst/>
              <a:cxnLst/>
              <a:rect l="l" t="t" r="r" b="b"/>
              <a:pathLst>
                <a:path w="4975" h="2669" extrusionOk="0">
                  <a:moveTo>
                    <a:pt x="2105" y="0"/>
                  </a:moveTo>
                  <a:cubicBezTo>
                    <a:pt x="1888" y="0"/>
                    <a:pt x="1673" y="40"/>
                    <a:pt x="1463" y="109"/>
                  </a:cubicBezTo>
                  <a:cubicBezTo>
                    <a:pt x="1035" y="239"/>
                    <a:pt x="717" y="517"/>
                    <a:pt x="419" y="836"/>
                  </a:cubicBezTo>
                  <a:cubicBezTo>
                    <a:pt x="249" y="1004"/>
                    <a:pt x="30" y="1214"/>
                    <a:pt x="10" y="1472"/>
                  </a:cubicBezTo>
                  <a:cubicBezTo>
                    <a:pt x="1" y="1601"/>
                    <a:pt x="61" y="1731"/>
                    <a:pt x="160" y="1830"/>
                  </a:cubicBezTo>
                  <a:cubicBezTo>
                    <a:pt x="269" y="1950"/>
                    <a:pt x="408" y="2049"/>
                    <a:pt x="548" y="2129"/>
                  </a:cubicBezTo>
                  <a:cubicBezTo>
                    <a:pt x="677" y="2208"/>
                    <a:pt x="777" y="2308"/>
                    <a:pt x="906" y="2377"/>
                  </a:cubicBezTo>
                  <a:cubicBezTo>
                    <a:pt x="1204" y="2536"/>
                    <a:pt x="1522" y="2646"/>
                    <a:pt x="1861" y="2666"/>
                  </a:cubicBezTo>
                  <a:cubicBezTo>
                    <a:pt x="1894" y="2668"/>
                    <a:pt x="1927" y="2668"/>
                    <a:pt x="1959" y="2668"/>
                  </a:cubicBezTo>
                  <a:cubicBezTo>
                    <a:pt x="2123" y="2668"/>
                    <a:pt x="2280" y="2649"/>
                    <a:pt x="2438" y="2616"/>
                  </a:cubicBezTo>
                  <a:cubicBezTo>
                    <a:pt x="2627" y="2576"/>
                    <a:pt x="2746" y="2516"/>
                    <a:pt x="2915" y="2407"/>
                  </a:cubicBezTo>
                  <a:cubicBezTo>
                    <a:pt x="3084" y="2288"/>
                    <a:pt x="3244" y="2169"/>
                    <a:pt x="3392" y="2039"/>
                  </a:cubicBezTo>
                  <a:cubicBezTo>
                    <a:pt x="3532" y="1930"/>
                    <a:pt x="3661" y="1800"/>
                    <a:pt x="3801" y="1691"/>
                  </a:cubicBezTo>
                  <a:cubicBezTo>
                    <a:pt x="3821" y="1671"/>
                    <a:pt x="3850" y="1661"/>
                    <a:pt x="3880" y="1651"/>
                  </a:cubicBezTo>
                  <a:cubicBezTo>
                    <a:pt x="3920" y="1651"/>
                    <a:pt x="3960" y="1671"/>
                    <a:pt x="4000" y="1701"/>
                  </a:cubicBezTo>
                  <a:cubicBezTo>
                    <a:pt x="4139" y="1800"/>
                    <a:pt x="4288" y="1890"/>
                    <a:pt x="4447" y="1970"/>
                  </a:cubicBezTo>
                  <a:cubicBezTo>
                    <a:pt x="4537" y="2009"/>
                    <a:pt x="4626" y="2049"/>
                    <a:pt x="4725" y="2049"/>
                  </a:cubicBezTo>
                  <a:cubicBezTo>
                    <a:pt x="4765" y="2049"/>
                    <a:pt x="4805" y="2039"/>
                    <a:pt x="4835" y="2009"/>
                  </a:cubicBezTo>
                  <a:cubicBezTo>
                    <a:pt x="4865" y="1990"/>
                    <a:pt x="4884" y="1950"/>
                    <a:pt x="4895" y="1910"/>
                  </a:cubicBezTo>
                  <a:cubicBezTo>
                    <a:pt x="4915" y="1771"/>
                    <a:pt x="4875" y="1621"/>
                    <a:pt x="4795" y="1502"/>
                  </a:cubicBezTo>
                  <a:cubicBezTo>
                    <a:pt x="4725" y="1373"/>
                    <a:pt x="4626" y="1273"/>
                    <a:pt x="4526" y="1164"/>
                  </a:cubicBezTo>
                  <a:cubicBezTo>
                    <a:pt x="4517" y="1144"/>
                    <a:pt x="4506" y="1134"/>
                    <a:pt x="4497" y="1104"/>
                  </a:cubicBezTo>
                  <a:cubicBezTo>
                    <a:pt x="4497" y="1084"/>
                    <a:pt x="4517" y="1064"/>
                    <a:pt x="4537" y="1044"/>
                  </a:cubicBezTo>
                  <a:cubicBezTo>
                    <a:pt x="4666" y="915"/>
                    <a:pt x="4775" y="766"/>
                    <a:pt x="4865" y="617"/>
                  </a:cubicBezTo>
                  <a:cubicBezTo>
                    <a:pt x="4954" y="478"/>
                    <a:pt x="4974" y="219"/>
                    <a:pt x="4895" y="69"/>
                  </a:cubicBezTo>
                  <a:cubicBezTo>
                    <a:pt x="4887" y="57"/>
                    <a:pt x="4870" y="51"/>
                    <a:pt x="4847" y="51"/>
                  </a:cubicBezTo>
                  <a:cubicBezTo>
                    <a:pt x="4675" y="51"/>
                    <a:pt x="4140" y="375"/>
                    <a:pt x="4079" y="427"/>
                  </a:cubicBezTo>
                  <a:cubicBezTo>
                    <a:pt x="3954" y="523"/>
                    <a:pt x="3821" y="647"/>
                    <a:pt x="3660" y="647"/>
                  </a:cubicBezTo>
                  <a:cubicBezTo>
                    <a:pt x="3654" y="647"/>
                    <a:pt x="3648" y="647"/>
                    <a:pt x="3641" y="646"/>
                  </a:cubicBezTo>
                  <a:cubicBezTo>
                    <a:pt x="3403" y="617"/>
                    <a:pt x="3213" y="408"/>
                    <a:pt x="3005" y="308"/>
                  </a:cubicBezTo>
                  <a:cubicBezTo>
                    <a:pt x="2766" y="189"/>
                    <a:pt x="2567" y="49"/>
                    <a:pt x="2289" y="10"/>
                  </a:cubicBezTo>
                  <a:cubicBezTo>
                    <a:pt x="2228" y="3"/>
                    <a:pt x="2166" y="0"/>
                    <a:pt x="2105"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49"/>
            <p:cNvSpPr/>
            <p:nvPr/>
          </p:nvSpPr>
          <p:spPr>
            <a:xfrm>
              <a:off x="7371482" y="2025960"/>
              <a:ext cx="234012" cy="125543"/>
            </a:xfrm>
            <a:custGeom>
              <a:avLst/>
              <a:gdLst/>
              <a:ahLst/>
              <a:cxnLst/>
              <a:rect l="l" t="t" r="r" b="b"/>
              <a:pathLst>
                <a:path w="4975" h="2669" extrusionOk="0">
                  <a:moveTo>
                    <a:pt x="2105" y="0"/>
                  </a:moveTo>
                  <a:cubicBezTo>
                    <a:pt x="1888" y="0"/>
                    <a:pt x="1673" y="40"/>
                    <a:pt x="1463" y="109"/>
                  </a:cubicBezTo>
                  <a:cubicBezTo>
                    <a:pt x="1035" y="239"/>
                    <a:pt x="717" y="517"/>
                    <a:pt x="419" y="836"/>
                  </a:cubicBezTo>
                  <a:cubicBezTo>
                    <a:pt x="249" y="1004"/>
                    <a:pt x="30" y="1214"/>
                    <a:pt x="10" y="1472"/>
                  </a:cubicBezTo>
                  <a:cubicBezTo>
                    <a:pt x="1" y="1601"/>
                    <a:pt x="61" y="1731"/>
                    <a:pt x="160" y="1830"/>
                  </a:cubicBezTo>
                  <a:cubicBezTo>
                    <a:pt x="269" y="1950"/>
                    <a:pt x="408" y="2049"/>
                    <a:pt x="548" y="2129"/>
                  </a:cubicBezTo>
                  <a:cubicBezTo>
                    <a:pt x="677" y="2208"/>
                    <a:pt x="777" y="2308"/>
                    <a:pt x="906" y="2377"/>
                  </a:cubicBezTo>
                  <a:cubicBezTo>
                    <a:pt x="1204" y="2536"/>
                    <a:pt x="1522" y="2646"/>
                    <a:pt x="1861" y="2666"/>
                  </a:cubicBezTo>
                  <a:cubicBezTo>
                    <a:pt x="1894" y="2668"/>
                    <a:pt x="1927" y="2668"/>
                    <a:pt x="1959" y="2668"/>
                  </a:cubicBezTo>
                  <a:cubicBezTo>
                    <a:pt x="2123" y="2668"/>
                    <a:pt x="2280" y="2649"/>
                    <a:pt x="2438" y="2616"/>
                  </a:cubicBezTo>
                  <a:cubicBezTo>
                    <a:pt x="2627" y="2576"/>
                    <a:pt x="2746" y="2516"/>
                    <a:pt x="2915" y="2407"/>
                  </a:cubicBezTo>
                  <a:cubicBezTo>
                    <a:pt x="3084" y="2288"/>
                    <a:pt x="3244" y="2169"/>
                    <a:pt x="3392" y="2039"/>
                  </a:cubicBezTo>
                  <a:cubicBezTo>
                    <a:pt x="3532" y="1930"/>
                    <a:pt x="3661" y="1800"/>
                    <a:pt x="3801" y="1691"/>
                  </a:cubicBezTo>
                  <a:cubicBezTo>
                    <a:pt x="3821" y="1671"/>
                    <a:pt x="3850" y="1661"/>
                    <a:pt x="3880" y="1651"/>
                  </a:cubicBezTo>
                  <a:cubicBezTo>
                    <a:pt x="3920" y="1651"/>
                    <a:pt x="3960" y="1671"/>
                    <a:pt x="4000" y="1701"/>
                  </a:cubicBezTo>
                  <a:cubicBezTo>
                    <a:pt x="4139" y="1800"/>
                    <a:pt x="4288" y="1890"/>
                    <a:pt x="4447" y="1970"/>
                  </a:cubicBezTo>
                  <a:cubicBezTo>
                    <a:pt x="4537" y="2009"/>
                    <a:pt x="4626" y="2049"/>
                    <a:pt x="4725" y="2049"/>
                  </a:cubicBezTo>
                  <a:cubicBezTo>
                    <a:pt x="4765" y="2049"/>
                    <a:pt x="4805" y="2039"/>
                    <a:pt x="4835" y="2009"/>
                  </a:cubicBezTo>
                  <a:cubicBezTo>
                    <a:pt x="4865" y="1990"/>
                    <a:pt x="4884" y="1950"/>
                    <a:pt x="4895" y="1910"/>
                  </a:cubicBezTo>
                  <a:cubicBezTo>
                    <a:pt x="4915" y="1771"/>
                    <a:pt x="4875" y="1621"/>
                    <a:pt x="4795" y="1502"/>
                  </a:cubicBezTo>
                  <a:cubicBezTo>
                    <a:pt x="4725" y="1373"/>
                    <a:pt x="4626" y="1273"/>
                    <a:pt x="4526" y="1164"/>
                  </a:cubicBezTo>
                  <a:cubicBezTo>
                    <a:pt x="4517" y="1144"/>
                    <a:pt x="4506" y="1134"/>
                    <a:pt x="4497" y="1104"/>
                  </a:cubicBezTo>
                  <a:cubicBezTo>
                    <a:pt x="4497" y="1084"/>
                    <a:pt x="4517" y="1064"/>
                    <a:pt x="4537" y="1044"/>
                  </a:cubicBezTo>
                  <a:cubicBezTo>
                    <a:pt x="4666" y="915"/>
                    <a:pt x="4775" y="766"/>
                    <a:pt x="4865" y="617"/>
                  </a:cubicBezTo>
                  <a:cubicBezTo>
                    <a:pt x="4954" y="478"/>
                    <a:pt x="4974" y="219"/>
                    <a:pt x="4895" y="69"/>
                  </a:cubicBezTo>
                  <a:cubicBezTo>
                    <a:pt x="4887" y="57"/>
                    <a:pt x="4870" y="51"/>
                    <a:pt x="4847" y="51"/>
                  </a:cubicBezTo>
                  <a:cubicBezTo>
                    <a:pt x="4675" y="51"/>
                    <a:pt x="4140" y="375"/>
                    <a:pt x="4079" y="427"/>
                  </a:cubicBezTo>
                  <a:cubicBezTo>
                    <a:pt x="3954" y="523"/>
                    <a:pt x="3821" y="647"/>
                    <a:pt x="3660" y="647"/>
                  </a:cubicBezTo>
                  <a:cubicBezTo>
                    <a:pt x="3654" y="647"/>
                    <a:pt x="3648" y="647"/>
                    <a:pt x="3641" y="646"/>
                  </a:cubicBezTo>
                  <a:cubicBezTo>
                    <a:pt x="3403" y="617"/>
                    <a:pt x="3213" y="408"/>
                    <a:pt x="3005" y="308"/>
                  </a:cubicBezTo>
                  <a:cubicBezTo>
                    <a:pt x="2766" y="189"/>
                    <a:pt x="2567" y="49"/>
                    <a:pt x="2289" y="10"/>
                  </a:cubicBezTo>
                  <a:cubicBezTo>
                    <a:pt x="2228" y="3"/>
                    <a:pt x="2166" y="0"/>
                    <a:pt x="2105"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49"/>
            <p:cNvSpPr/>
            <p:nvPr/>
          </p:nvSpPr>
          <p:spPr>
            <a:xfrm>
              <a:off x="7424353" y="2114766"/>
              <a:ext cx="17357" cy="33820"/>
            </a:xfrm>
            <a:custGeom>
              <a:avLst/>
              <a:gdLst/>
              <a:ahLst/>
              <a:cxnLst/>
              <a:rect l="l" t="t" r="r" b="b"/>
              <a:pathLst>
                <a:path w="369" h="719" extrusionOk="0">
                  <a:moveTo>
                    <a:pt x="229" y="0"/>
                  </a:moveTo>
                  <a:cubicBezTo>
                    <a:pt x="201" y="0"/>
                    <a:pt x="169" y="36"/>
                    <a:pt x="160" y="71"/>
                  </a:cubicBezTo>
                  <a:cubicBezTo>
                    <a:pt x="110" y="181"/>
                    <a:pt x="40" y="390"/>
                    <a:pt x="1" y="599"/>
                  </a:cubicBezTo>
                  <a:lnTo>
                    <a:pt x="11" y="599"/>
                  </a:lnTo>
                  <a:cubicBezTo>
                    <a:pt x="130" y="648"/>
                    <a:pt x="250" y="688"/>
                    <a:pt x="369" y="718"/>
                  </a:cubicBezTo>
                  <a:cubicBezTo>
                    <a:pt x="369" y="579"/>
                    <a:pt x="349" y="429"/>
                    <a:pt x="339" y="310"/>
                  </a:cubicBezTo>
                  <a:cubicBezTo>
                    <a:pt x="329" y="211"/>
                    <a:pt x="329" y="111"/>
                    <a:pt x="270" y="31"/>
                  </a:cubicBezTo>
                  <a:lnTo>
                    <a:pt x="239" y="2"/>
                  </a:lnTo>
                  <a:cubicBezTo>
                    <a:pt x="236" y="1"/>
                    <a:pt x="233" y="0"/>
                    <a:pt x="229"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9"/>
            <p:cNvSpPr/>
            <p:nvPr/>
          </p:nvSpPr>
          <p:spPr>
            <a:xfrm>
              <a:off x="7452434" y="2101172"/>
              <a:ext cx="24836" cy="50189"/>
            </a:xfrm>
            <a:custGeom>
              <a:avLst/>
              <a:gdLst/>
              <a:ahLst/>
              <a:cxnLst/>
              <a:rect l="l" t="t" r="r" b="b"/>
              <a:pathLst>
                <a:path w="528" h="1067" extrusionOk="0">
                  <a:moveTo>
                    <a:pt x="287" y="0"/>
                  </a:moveTo>
                  <a:cubicBezTo>
                    <a:pt x="237" y="0"/>
                    <a:pt x="194" y="28"/>
                    <a:pt x="159" y="72"/>
                  </a:cubicBezTo>
                  <a:cubicBezTo>
                    <a:pt x="120" y="112"/>
                    <a:pt x="100" y="161"/>
                    <a:pt x="90" y="221"/>
                  </a:cubicBezTo>
                  <a:cubicBezTo>
                    <a:pt x="11" y="480"/>
                    <a:pt x="11" y="729"/>
                    <a:pt x="0" y="997"/>
                  </a:cubicBezTo>
                  <a:lnTo>
                    <a:pt x="0" y="1047"/>
                  </a:lnTo>
                  <a:cubicBezTo>
                    <a:pt x="50" y="1047"/>
                    <a:pt x="90" y="1057"/>
                    <a:pt x="140" y="1067"/>
                  </a:cubicBezTo>
                  <a:cubicBezTo>
                    <a:pt x="259" y="1067"/>
                    <a:pt x="378" y="1067"/>
                    <a:pt x="498" y="1057"/>
                  </a:cubicBezTo>
                  <a:cubicBezTo>
                    <a:pt x="528" y="778"/>
                    <a:pt x="528" y="490"/>
                    <a:pt x="468" y="221"/>
                  </a:cubicBezTo>
                  <a:cubicBezTo>
                    <a:pt x="448" y="122"/>
                    <a:pt x="398" y="22"/>
                    <a:pt x="309" y="2"/>
                  </a:cubicBezTo>
                  <a:cubicBezTo>
                    <a:pt x="302" y="1"/>
                    <a:pt x="294" y="0"/>
                    <a:pt x="287"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9"/>
            <p:cNvSpPr/>
            <p:nvPr/>
          </p:nvSpPr>
          <p:spPr>
            <a:xfrm>
              <a:off x="7485643" y="2107710"/>
              <a:ext cx="17357" cy="41299"/>
            </a:xfrm>
            <a:custGeom>
              <a:avLst/>
              <a:gdLst/>
              <a:ahLst/>
              <a:cxnLst/>
              <a:rect l="l" t="t" r="r" b="b"/>
              <a:pathLst>
                <a:path w="369" h="878" extrusionOk="0">
                  <a:moveTo>
                    <a:pt x="227" y="0"/>
                  </a:moveTo>
                  <a:cubicBezTo>
                    <a:pt x="103" y="0"/>
                    <a:pt x="11" y="543"/>
                    <a:pt x="11" y="630"/>
                  </a:cubicBezTo>
                  <a:cubicBezTo>
                    <a:pt x="1" y="699"/>
                    <a:pt x="1" y="789"/>
                    <a:pt x="1" y="878"/>
                  </a:cubicBezTo>
                  <a:lnTo>
                    <a:pt x="11" y="878"/>
                  </a:lnTo>
                  <a:cubicBezTo>
                    <a:pt x="110" y="858"/>
                    <a:pt x="190" y="828"/>
                    <a:pt x="269" y="798"/>
                  </a:cubicBezTo>
                  <a:cubicBezTo>
                    <a:pt x="299" y="769"/>
                    <a:pt x="339" y="749"/>
                    <a:pt x="369" y="719"/>
                  </a:cubicBezTo>
                  <a:cubicBezTo>
                    <a:pt x="369" y="639"/>
                    <a:pt x="369" y="550"/>
                    <a:pt x="359" y="460"/>
                  </a:cubicBezTo>
                  <a:cubicBezTo>
                    <a:pt x="349" y="321"/>
                    <a:pt x="329" y="181"/>
                    <a:pt x="279" y="53"/>
                  </a:cubicBezTo>
                  <a:cubicBezTo>
                    <a:pt x="269" y="33"/>
                    <a:pt x="260" y="13"/>
                    <a:pt x="240" y="2"/>
                  </a:cubicBezTo>
                  <a:cubicBezTo>
                    <a:pt x="235" y="1"/>
                    <a:pt x="231" y="0"/>
                    <a:pt x="227"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49"/>
            <p:cNvSpPr/>
            <p:nvPr/>
          </p:nvSpPr>
          <p:spPr>
            <a:xfrm>
              <a:off x="7454316" y="2080664"/>
              <a:ext cx="61807" cy="34243"/>
            </a:xfrm>
            <a:custGeom>
              <a:avLst/>
              <a:gdLst/>
              <a:ahLst/>
              <a:cxnLst/>
              <a:rect l="l" t="t" r="r" b="b"/>
              <a:pathLst>
                <a:path w="1314" h="728" extrusionOk="0">
                  <a:moveTo>
                    <a:pt x="1053" y="1"/>
                  </a:moveTo>
                  <a:cubicBezTo>
                    <a:pt x="996" y="1"/>
                    <a:pt x="937" y="18"/>
                    <a:pt x="886" y="31"/>
                  </a:cubicBezTo>
                  <a:cubicBezTo>
                    <a:pt x="776" y="60"/>
                    <a:pt x="657" y="80"/>
                    <a:pt x="548" y="100"/>
                  </a:cubicBezTo>
                  <a:cubicBezTo>
                    <a:pt x="466" y="116"/>
                    <a:pt x="391" y="133"/>
                    <a:pt x="311" y="133"/>
                  </a:cubicBezTo>
                  <a:cubicBezTo>
                    <a:pt x="294" y="133"/>
                    <a:pt x="276" y="132"/>
                    <a:pt x="259" y="130"/>
                  </a:cubicBezTo>
                  <a:cubicBezTo>
                    <a:pt x="222" y="130"/>
                    <a:pt x="173" y="119"/>
                    <a:pt x="130" y="119"/>
                  </a:cubicBezTo>
                  <a:cubicBezTo>
                    <a:pt x="92" y="119"/>
                    <a:pt x="58" y="127"/>
                    <a:pt x="40" y="160"/>
                  </a:cubicBezTo>
                  <a:cubicBezTo>
                    <a:pt x="0" y="230"/>
                    <a:pt x="119" y="329"/>
                    <a:pt x="159" y="369"/>
                  </a:cubicBezTo>
                  <a:cubicBezTo>
                    <a:pt x="239" y="449"/>
                    <a:pt x="309" y="518"/>
                    <a:pt x="398" y="577"/>
                  </a:cubicBezTo>
                  <a:cubicBezTo>
                    <a:pt x="528" y="667"/>
                    <a:pt x="677" y="727"/>
                    <a:pt x="836" y="727"/>
                  </a:cubicBezTo>
                  <a:cubicBezTo>
                    <a:pt x="985" y="727"/>
                    <a:pt x="1144" y="657"/>
                    <a:pt x="1234" y="528"/>
                  </a:cubicBezTo>
                  <a:cubicBezTo>
                    <a:pt x="1293" y="438"/>
                    <a:pt x="1313" y="319"/>
                    <a:pt x="1293" y="210"/>
                  </a:cubicBezTo>
                  <a:cubicBezTo>
                    <a:pt x="1273" y="130"/>
                    <a:pt x="1224" y="51"/>
                    <a:pt x="1144" y="20"/>
                  </a:cubicBezTo>
                  <a:cubicBezTo>
                    <a:pt x="1116" y="6"/>
                    <a:pt x="1085" y="1"/>
                    <a:pt x="1053"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49"/>
            <p:cNvSpPr/>
            <p:nvPr/>
          </p:nvSpPr>
          <p:spPr>
            <a:xfrm>
              <a:off x="7407513" y="2066694"/>
              <a:ext cx="13123" cy="19615"/>
            </a:xfrm>
            <a:custGeom>
              <a:avLst/>
              <a:gdLst/>
              <a:ahLst/>
              <a:cxnLst/>
              <a:rect l="l" t="t" r="r" b="b"/>
              <a:pathLst>
                <a:path w="279" h="417" extrusionOk="0">
                  <a:moveTo>
                    <a:pt x="143" y="1"/>
                  </a:moveTo>
                  <a:cubicBezTo>
                    <a:pt x="119" y="1"/>
                    <a:pt x="94" y="10"/>
                    <a:pt x="70" y="29"/>
                  </a:cubicBezTo>
                  <a:cubicBezTo>
                    <a:pt x="20" y="89"/>
                    <a:pt x="0" y="169"/>
                    <a:pt x="0" y="248"/>
                  </a:cubicBezTo>
                  <a:lnTo>
                    <a:pt x="0" y="268"/>
                  </a:lnTo>
                  <a:cubicBezTo>
                    <a:pt x="11" y="298"/>
                    <a:pt x="11" y="328"/>
                    <a:pt x="31" y="357"/>
                  </a:cubicBezTo>
                  <a:cubicBezTo>
                    <a:pt x="51" y="387"/>
                    <a:pt x="80" y="417"/>
                    <a:pt x="120" y="417"/>
                  </a:cubicBezTo>
                  <a:cubicBezTo>
                    <a:pt x="179" y="417"/>
                    <a:pt x="230" y="368"/>
                    <a:pt x="250" y="317"/>
                  </a:cubicBezTo>
                  <a:cubicBezTo>
                    <a:pt x="279" y="228"/>
                    <a:pt x="279" y="138"/>
                    <a:pt x="239" y="59"/>
                  </a:cubicBezTo>
                  <a:cubicBezTo>
                    <a:pt x="215" y="22"/>
                    <a:pt x="180" y="1"/>
                    <a:pt x="143" y="1"/>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9"/>
            <p:cNvSpPr/>
            <p:nvPr/>
          </p:nvSpPr>
          <p:spPr>
            <a:xfrm>
              <a:off x="7380843" y="2107663"/>
              <a:ext cx="28128" cy="8984"/>
            </a:xfrm>
            <a:custGeom>
              <a:avLst/>
              <a:gdLst/>
              <a:ahLst/>
              <a:cxnLst/>
              <a:rect l="l" t="t" r="r" b="b"/>
              <a:pathLst>
                <a:path w="598" h="191" extrusionOk="0">
                  <a:moveTo>
                    <a:pt x="559" y="0"/>
                  </a:moveTo>
                  <a:cubicBezTo>
                    <a:pt x="530" y="0"/>
                    <a:pt x="452" y="67"/>
                    <a:pt x="319" y="103"/>
                  </a:cubicBezTo>
                  <a:lnTo>
                    <a:pt x="279" y="103"/>
                  </a:lnTo>
                  <a:cubicBezTo>
                    <a:pt x="244" y="113"/>
                    <a:pt x="208" y="116"/>
                    <a:pt x="175" y="116"/>
                  </a:cubicBezTo>
                  <a:cubicBezTo>
                    <a:pt x="144" y="116"/>
                    <a:pt x="115" y="113"/>
                    <a:pt x="90" y="113"/>
                  </a:cubicBezTo>
                  <a:cubicBezTo>
                    <a:pt x="75" y="110"/>
                    <a:pt x="62" y="109"/>
                    <a:pt x="50" y="109"/>
                  </a:cubicBezTo>
                  <a:cubicBezTo>
                    <a:pt x="21" y="109"/>
                    <a:pt x="1" y="116"/>
                    <a:pt x="1" y="123"/>
                  </a:cubicBezTo>
                  <a:cubicBezTo>
                    <a:pt x="1" y="133"/>
                    <a:pt x="30" y="153"/>
                    <a:pt x="80" y="163"/>
                  </a:cubicBezTo>
                  <a:cubicBezTo>
                    <a:pt x="109" y="177"/>
                    <a:pt x="161" y="191"/>
                    <a:pt x="218" y="191"/>
                  </a:cubicBezTo>
                  <a:cubicBezTo>
                    <a:pt x="242" y="191"/>
                    <a:pt x="266" y="188"/>
                    <a:pt x="289" y="182"/>
                  </a:cubicBezTo>
                  <a:lnTo>
                    <a:pt x="319" y="182"/>
                  </a:lnTo>
                  <a:cubicBezTo>
                    <a:pt x="329" y="182"/>
                    <a:pt x="339" y="182"/>
                    <a:pt x="349" y="173"/>
                  </a:cubicBezTo>
                  <a:cubicBezTo>
                    <a:pt x="518" y="133"/>
                    <a:pt x="598" y="14"/>
                    <a:pt x="567" y="3"/>
                  </a:cubicBezTo>
                  <a:cubicBezTo>
                    <a:pt x="565" y="1"/>
                    <a:pt x="562" y="0"/>
                    <a:pt x="559" y="0"/>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9"/>
            <p:cNvSpPr/>
            <p:nvPr/>
          </p:nvSpPr>
          <p:spPr>
            <a:xfrm>
              <a:off x="7567065" y="2028405"/>
              <a:ext cx="38430" cy="93981"/>
            </a:xfrm>
            <a:custGeom>
              <a:avLst/>
              <a:gdLst/>
              <a:ahLst/>
              <a:cxnLst/>
              <a:rect l="l" t="t" r="r" b="b"/>
              <a:pathLst>
                <a:path w="817" h="1998" extrusionOk="0">
                  <a:moveTo>
                    <a:pt x="691" y="0"/>
                  </a:moveTo>
                  <a:cubicBezTo>
                    <a:pt x="657" y="0"/>
                    <a:pt x="608" y="13"/>
                    <a:pt x="547" y="37"/>
                  </a:cubicBezTo>
                  <a:cubicBezTo>
                    <a:pt x="547" y="127"/>
                    <a:pt x="518" y="207"/>
                    <a:pt x="478" y="286"/>
                  </a:cubicBezTo>
                  <a:cubicBezTo>
                    <a:pt x="359" y="525"/>
                    <a:pt x="220" y="753"/>
                    <a:pt x="50" y="952"/>
                  </a:cubicBezTo>
                  <a:cubicBezTo>
                    <a:pt x="21" y="983"/>
                    <a:pt x="1" y="1012"/>
                    <a:pt x="1" y="1052"/>
                  </a:cubicBezTo>
                  <a:cubicBezTo>
                    <a:pt x="10" y="1072"/>
                    <a:pt x="30" y="1102"/>
                    <a:pt x="50" y="1122"/>
                  </a:cubicBezTo>
                  <a:cubicBezTo>
                    <a:pt x="269" y="1341"/>
                    <a:pt x="388" y="1649"/>
                    <a:pt x="399" y="1957"/>
                  </a:cubicBezTo>
                  <a:cubicBezTo>
                    <a:pt x="448" y="1987"/>
                    <a:pt x="508" y="1997"/>
                    <a:pt x="567" y="1997"/>
                  </a:cubicBezTo>
                  <a:cubicBezTo>
                    <a:pt x="607" y="1997"/>
                    <a:pt x="647" y="1987"/>
                    <a:pt x="687" y="1957"/>
                  </a:cubicBezTo>
                  <a:cubicBezTo>
                    <a:pt x="707" y="1938"/>
                    <a:pt x="726" y="1898"/>
                    <a:pt x="737" y="1858"/>
                  </a:cubicBezTo>
                  <a:cubicBezTo>
                    <a:pt x="757" y="1719"/>
                    <a:pt x="717" y="1569"/>
                    <a:pt x="637" y="1450"/>
                  </a:cubicBezTo>
                  <a:cubicBezTo>
                    <a:pt x="567" y="1321"/>
                    <a:pt x="468" y="1221"/>
                    <a:pt x="368" y="1112"/>
                  </a:cubicBezTo>
                  <a:cubicBezTo>
                    <a:pt x="359" y="1092"/>
                    <a:pt x="348" y="1082"/>
                    <a:pt x="339" y="1052"/>
                  </a:cubicBezTo>
                  <a:cubicBezTo>
                    <a:pt x="339" y="1032"/>
                    <a:pt x="359" y="1012"/>
                    <a:pt x="379" y="992"/>
                  </a:cubicBezTo>
                  <a:cubicBezTo>
                    <a:pt x="508" y="863"/>
                    <a:pt x="617" y="714"/>
                    <a:pt x="707" y="565"/>
                  </a:cubicBezTo>
                  <a:cubicBezTo>
                    <a:pt x="796" y="426"/>
                    <a:pt x="816" y="167"/>
                    <a:pt x="737" y="17"/>
                  </a:cubicBezTo>
                  <a:cubicBezTo>
                    <a:pt x="729" y="6"/>
                    <a:pt x="713" y="0"/>
                    <a:pt x="691"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49"/>
            <p:cNvSpPr/>
            <p:nvPr/>
          </p:nvSpPr>
          <p:spPr>
            <a:xfrm>
              <a:off x="7429950" y="2011754"/>
              <a:ext cx="95533" cy="32973"/>
            </a:xfrm>
            <a:custGeom>
              <a:avLst/>
              <a:gdLst/>
              <a:ahLst/>
              <a:cxnLst/>
              <a:rect l="l" t="t" r="r" b="b"/>
              <a:pathLst>
                <a:path w="2031" h="701" extrusionOk="0">
                  <a:moveTo>
                    <a:pt x="865" y="1"/>
                  </a:moveTo>
                  <a:cubicBezTo>
                    <a:pt x="796" y="1"/>
                    <a:pt x="727" y="6"/>
                    <a:pt x="657" y="13"/>
                  </a:cubicBezTo>
                  <a:cubicBezTo>
                    <a:pt x="469" y="44"/>
                    <a:pt x="290" y="133"/>
                    <a:pt x="151" y="272"/>
                  </a:cubicBezTo>
                  <a:cubicBezTo>
                    <a:pt x="91" y="332"/>
                    <a:pt x="41" y="402"/>
                    <a:pt x="1" y="481"/>
                  </a:cubicBezTo>
                  <a:lnTo>
                    <a:pt x="1" y="491"/>
                  </a:lnTo>
                  <a:cubicBezTo>
                    <a:pt x="71" y="461"/>
                    <a:pt x="140" y="431"/>
                    <a:pt x="220" y="411"/>
                  </a:cubicBezTo>
                  <a:cubicBezTo>
                    <a:pt x="430" y="342"/>
                    <a:pt x="645" y="302"/>
                    <a:pt x="862" y="302"/>
                  </a:cubicBezTo>
                  <a:cubicBezTo>
                    <a:pt x="923" y="302"/>
                    <a:pt x="985" y="305"/>
                    <a:pt x="1046" y="312"/>
                  </a:cubicBezTo>
                  <a:cubicBezTo>
                    <a:pt x="1324" y="351"/>
                    <a:pt x="1523" y="491"/>
                    <a:pt x="1762" y="610"/>
                  </a:cubicBezTo>
                  <a:cubicBezTo>
                    <a:pt x="1811" y="630"/>
                    <a:pt x="1861" y="670"/>
                    <a:pt x="1911" y="700"/>
                  </a:cubicBezTo>
                  <a:cubicBezTo>
                    <a:pt x="1941" y="630"/>
                    <a:pt x="1981" y="561"/>
                    <a:pt x="2010" y="491"/>
                  </a:cubicBezTo>
                  <a:cubicBezTo>
                    <a:pt x="2021" y="471"/>
                    <a:pt x="2030" y="451"/>
                    <a:pt x="2030" y="431"/>
                  </a:cubicBezTo>
                  <a:cubicBezTo>
                    <a:pt x="2021" y="391"/>
                    <a:pt x="1990" y="362"/>
                    <a:pt x="1950" y="342"/>
                  </a:cubicBezTo>
                  <a:cubicBezTo>
                    <a:pt x="1712" y="203"/>
                    <a:pt x="1463" y="103"/>
                    <a:pt x="1195" y="44"/>
                  </a:cubicBezTo>
                  <a:cubicBezTo>
                    <a:pt x="1085" y="13"/>
                    <a:pt x="975" y="1"/>
                    <a:pt x="865"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49"/>
            <p:cNvSpPr/>
            <p:nvPr/>
          </p:nvSpPr>
          <p:spPr>
            <a:xfrm>
              <a:off x="7425294" y="2033862"/>
              <a:ext cx="102965" cy="29540"/>
            </a:xfrm>
            <a:custGeom>
              <a:avLst/>
              <a:gdLst/>
              <a:ahLst/>
              <a:cxnLst/>
              <a:rect l="l" t="t" r="r" b="b"/>
              <a:pathLst>
                <a:path w="2189" h="628" extrusionOk="0">
                  <a:moveTo>
                    <a:pt x="896" y="1"/>
                  </a:moveTo>
                  <a:cubicBezTo>
                    <a:pt x="647" y="1"/>
                    <a:pt x="438" y="51"/>
                    <a:pt x="279" y="111"/>
                  </a:cubicBezTo>
                  <a:cubicBezTo>
                    <a:pt x="100" y="180"/>
                    <a:pt x="0" y="259"/>
                    <a:pt x="20" y="310"/>
                  </a:cubicBezTo>
                  <a:cubicBezTo>
                    <a:pt x="31" y="339"/>
                    <a:pt x="70" y="339"/>
                    <a:pt x="130" y="339"/>
                  </a:cubicBezTo>
                  <a:cubicBezTo>
                    <a:pt x="190" y="339"/>
                    <a:pt x="279" y="339"/>
                    <a:pt x="378" y="329"/>
                  </a:cubicBezTo>
                  <a:cubicBezTo>
                    <a:pt x="478" y="319"/>
                    <a:pt x="608" y="310"/>
                    <a:pt x="736" y="310"/>
                  </a:cubicBezTo>
                  <a:cubicBezTo>
                    <a:pt x="826" y="310"/>
                    <a:pt x="926" y="310"/>
                    <a:pt x="1035" y="319"/>
                  </a:cubicBezTo>
                  <a:lnTo>
                    <a:pt x="1035" y="329"/>
                  </a:lnTo>
                  <a:cubicBezTo>
                    <a:pt x="1055" y="329"/>
                    <a:pt x="1085" y="329"/>
                    <a:pt x="1105" y="339"/>
                  </a:cubicBezTo>
                  <a:lnTo>
                    <a:pt x="1185" y="349"/>
                  </a:lnTo>
                  <a:cubicBezTo>
                    <a:pt x="1443" y="409"/>
                    <a:pt x="1682" y="509"/>
                    <a:pt x="1861" y="568"/>
                  </a:cubicBezTo>
                  <a:cubicBezTo>
                    <a:pt x="1960" y="598"/>
                    <a:pt x="2020" y="608"/>
                    <a:pt x="2069" y="618"/>
                  </a:cubicBezTo>
                  <a:cubicBezTo>
                    <a:pt x="2089" y="628"/>
                    <a:pt x="2120" y="628"/>
                    <a:pt x="2139" y="628"/>
                  </a:cubicBezTo>
                  <a:lnTo>
                    <a:pt x="2159" y="628"/>
                  </a:lnTo>
                  <a:cubicBezTo>
                    <a:pt x="2189" y="608"/>
                    <a:pt x="2189" y="568"/>
                    <a:pt x="2149" y="509"/>
                  </a:cubicBezTo>
                  <a:cubicBezTo>
                    <a:pt x="2109" y="458"/>
                    <a:pt x="2040" y="409"/>
                    <a:pt x="1960" y="359"/>
                  </a:cubicBezTo>
                  <a:cubicBezTo>
                    <a:pt x="1801" y="259"/>
                    <a:pt x="1572" y="120"/>
                    <a:pt x="1254" y="41"/>
                  </a:cubicBezTo>
                  <a:cubicBezTo>
                    <a:pt x="1224" y="31"/>
                    <a:pt x="1194" y="31"/>
                    <a:pt x="1165" y="21"/>
                  </a:cubicBezTo>
                  <a:cubicBezTo>
                    <a:pt x="1125" y="11"/>
                    <a:pt x="1095" y="11"/>
                    <a:pt x="1065" y="11"/>
                  </a:cubicBezTo>
                  <a:cubicBezTo>
                    <a:pt x="1005" y="1"/>
                    <a:pt x="946" y="1"/>
                    <a:pt x="896" y="1"/>
                  </a:cubicBezTo>
                  <a:close/>
                </a:path>
              </a:pathLst>
            </a:custGeom>
            <a:solidFill>
              <a:srgbClr val="FCE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49"/>
            <p:cNvSpPr/>
            <p:nvPr/>
          </p:nvSpPr>
          <p:spPr>
            <a:xfrm>
              <a:off x="7491711" y="2090495"/>
              <a:ext cx="21120" cy="21590"/>
            </a:xfrm>
            <a:custGeom>
              <a:avLst/>
              <a:gdLst/>
              <a:ahLst/>
              <a:cxnLst/>
              <a:rect l="l" t="t" r="r" b="b"/>
              <a:pathLst>
                <a:path w="449" h="459" extrusionOk="0">
                  <a:moveTo>
                    <a:pt x="369" y="1"/>
                  </a:moveTo>
                  <a:cubicBezTo>
                    <a:pt x="319" y="21"/>
                    <a:pt x="330" y="120"/>
                    <a:pt x="240" y="209"/>
                  </a:cubicBezTo>
                  <a:lnTo>
                    <a:pt x="230" y="229"/>
                  </a:lnTo>
                  <a:lnTo>
                    <a:pt x="210" y="240"/>
                  </a:lnTo>
                  <a:cubicBezTo>
                    <a:pt x="111" y="329"/>
                    <a:pt x="1" y="379"/>
                    <a:pt x="11" y="428"/>
                  </a:cubicBezTo>
                  <a:cubicBezTo>
                    <a:pt x="11" y="448"/>
                    <a:pt x="41" y="458"/>
                    <a:pt x="80" y="458"/>
                  </a:cubicBezTo>
                  <a:cubicBezTo>
                    <a:pt x="140" y="458"/>
                    <a:pt x="230" y="428"/>
                    <a:pt x="319" y="359"/>
                  </a:cubicBezTo>
                  <a:lnTo>
                    <a:pt x="339" y="339"/>
                  </a:lnTo>
                  <a:lnTo>
                    <a:pt x="359" y="319"/>
                  </a:lnTo>
                  <a:cubicBezTo>
                    <a:pt x="419" y="240"/>
                    <a:pt x="449" y="150"/>
                    <a:pt x="439" y="80"/>
                  </a:cubicBezTo>
                  <a:cubicBezTo>
                    <a:pt x="429" y="30"/>
                    <a:pt x="399" y="1"/>
                    <a:pt x="379" y="1"/>
                  </a:cubicBezTo>
                  <a:close/>
                </a:path>
              </a:pathLst>
            </a:custGeom>
            <a:solidFill>
              <a:srgbClr val="F7C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49"/>
            <p:cNvSpPr/>
            <p:nvPr/>
          </p:nvSpPr>
          <p:spPr>
            <a:xfrm>
              <a:off x="7547874" y="2038566"/>
              <a:ext cx="43086" cy="32362"/>
            </a:xfrm>
            <a:custGeom>
              <a:avLst/>
              <a:gdLst/>
              <a:ahLst/>
              <a:cxnLst/>
              <a:rect l="l" t="t" r="r" b="b"/>
              <a:pathLst>
                <a:path w="916" h="688" extrusionOk="0">
                  <a:moveTo>
                    <a:pt x="916" y="0"/>
                  </a:moveTo>
                  <a:cubicBezTo>
                    <a:pt x="826" y="0"/>
                    <a:pt x="637" y="70"/>
                    <a:pt x="429" y="210"/>
                  </a:cubicBezTo>
                  <a:lnTo>
                    <a:pt x="429" y="199"/>
                  </a:lnTo>
                  <a:lnTo>
                    <a:pt x="389" y="229"/>
                  </a:lnTo>
                  <a:lnTo>
                    <a:pt x="349" y="259"/>
                  </a:lnTo>
                  <a:cubicBezTo>
                    <a:pt x="219" y="358"/>
                    <a:pt x="120" y="458"/>
                    <a:pt x="60" y="537"/>
                  </a:cubicBezTo>
                  <a:cubicBezTo>
                    <a:pt x="31" y="577"/>
                    <a:pt x="1" y="617"/>
                    <a:pt x="1" y="637"/>
                  </a:cubicBezTo>
                  <a:cubicBezTo>
                    <a:pt x="1" y="637"/>
                    <a:pt x="11" y="637"/>
                    <a:pt x="11" y="647"/>
                  </a:cubicBezTo>
                  <a:lnTo>
                    <a:pt x="11" y="667"/>
                  </a:lnTo>
                  <a:cubicBezTo>
                    <a:pt x="11" y="677"/>
                    <a:pt x="11" y="687"/>
                    <a:pt x="31" y="687"/>
                  </a:cubicBezTo>
                  <a:lnTo>
                    <a:pt x="40" y="687"/>
                  </a:lnTo>
                  <a:cubicBezTo>
                    <a:pt x="80" y="667"/>
                    <a:pt x="100" y="647"/>
                    <a:pt x="140" y="617"/>
                  </a:cubicBezTo>
                  <a:cubicBezTo>
                    <a:pt x="219" y="557"/>
                    <a:pt x="319" y="478"/>
                    <a:pt x="449" y="389"/>
                  </a:cubicBezTo>
                  <a:lnTo>
                    <a:pt x="478" y="358"/>
                  </a:lnTo>
                  <a:lnTo>
                    <a:pt x="518" y="339"/>
                  </a:lnTo>
                  <a:cubicBezTo>
                    <a:pt x="657" y="239"/>
                    <a:pt x="776" y="170"/>
                    <a:pt x="866" y="110"/>
                  </a:cubicBezTo>
                  <a:cubicBezTo>
                    <a:pt x="866" y="100"/>
                    <a:pt x="876" y="90"/>
                    <a:pt x="886" y="70"/>
                  </a:cubicBezTo>
                  <a:cubicBezTo>
                    <a:pt x="896" y="50"/>
                    <a:pt x="906" y="31"/>
                    <a:pt x="916" y="0"/>
                  </a:cubicBezTo>
                  <a:close/>
                </a:path>
              </a:pathLst>
            </a:custGeom>
            <a:solidFill>
              <a:srgbClr val="FCE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49"/>
            <p:cNvSpPr/>
            <p:nvPr/>
          </p:nvSpPr>
          <p:spPr>
            <a:xfrm>
              <a:off x="7588608" y="2038566"/>
              <a:ext cx="4704" cy="5221"/>
            </a:xfrm>
            <a:custGeom>
              <a:avLst/>
              <a:gdLst/>
              <a:ahLst/>
              <a:cxnLst/>
              <a:rect l="l" t="t" r="r" b="b"/>
              <a:pathLst>
                <a:path w="100" h="111" extrusionOk="0">
                  <a:moveTo>
                    <a:pt x="50" y="0"/>
                  </a:moveTo>
                  <a:cubicBezTo>
                    <a:pt x="40" y="31"/>
                    <a:pt x="30" y="50"/>
                    <a:pt x="20" y="70"/>
                  </a:cubicBezTo>
                  <a:cubicBezTo>
                    <a:pt x="10" y="90"/>
                    <a:pt x="0" y="100"/>
                    <a:pt x="0" y="110"/>
                  </a:cubicBezTo>
                  <a:cubicBezTo>
                    <a:pt x="70" y="70"/>
                    <a:pt x="100" y="40"/>
                    <a:pt x="100" y="20"/>
                  </a:cubicBezTo>
                  <a:cubicBezTo>
                    <a:pt x="89" y="11"/>
                    <a:pt x="80" y="0"/>
                    <a:pt x="50" y="0"/>
                  </a:cubicBezTo>
                  <a:close/>
                </a:path>
              </a:pathLst>
            </a:custGeom>
            <a:solidFill>
              <a:srgbClr val="F7C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49"/>
            <p:cNvSpPr/>
            <p:nvPr/>
          </p:nvSpPr>
          <p:spPr>
            <a:xfrm>
              <a:off x="7547403" y="2068481"/>
              <a:ext cx="517" cy="47"/>
            </a:xfrm>
            <a:custGeom>
              <a:avLst/>
              <a:gdLst/>
              <a:ahLst/>
              <a:cxnLst/>
              <a:rect l="l" t="t" r="r" b="b"/>
              <a:pathLst>
                <a:path w="11" h="1" extrusionOk="0">
                  <a:moveTo>
                    <a:pt x="11" y="1"/>
                  </a:moveTo>
                  <a:lnTo>
                    <a:pt x="1" y="1"/>
                  </a:lnTo>
                  <a:lnTo>
                    <a:pt x="1" y="1"/>
                  </a:lnTo>
                  <a:lnTo>
                    <a:pt x="11" y="1"/>
                  </a:lnTo>
                  <a:close/>
                </a:path>
              </a:pathLst>
            </a:custGeom>
            <a:solidFill>
              <a:srgbClr val="FCE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49"/>
            <p:cNvSpPr/>
            <p:nvPr/>
          </p:nvSpPr>
          <p:spPr>
            <a:xfrm>
              <a:off x="6937573" y="3781252"/>
              <a:ext cx="240973" cy="146569"/>
            </a:xfrm>
            <a:custGeom>
              <a:avLst/>
              <a:gdLst/>
              <a:ahLst/>
              <a:cxnLst/>
              <a:rect l="l" t="t" r="r" b="b"/>
              <a:pathLst>
                <a:path w="5123" h="3116" extrusionOk="0">
                  <a:moveTo>
                    <a:pt x="3346" y="1"/>
                  </a:moveTo>
                  <a:cubicBezTo>
                    <a:pt x="3293" y="1"/>
                    <a:pt x="3238" y="3"/>
                    <a:pt x="3183" y="8"/>
                  </a:cubicBezTo>
                  <a:cubicBezTo>
                    <a:pt x="2905" y="38"/>
                    <a:pt x="2626" y="118"/>
                    <a:pt x="2387" y="257"/>
                  </a:cubicBezTo>
                  <a:cubicBezTo>
                    <a:pt x="2149" y="406"/>
                    <a:pt x="2019" y="605"/>
                    <a:pt x="1850" y="814"/>
                  </a:cubicBezTo>
                  <a:cubicBezTo>
                    <a:pt x="1701" y="993"/>
                    <a:pt x="1611" y="1261"/>
                    <a:pt x="1402" y="1371"/>
                  </a:cubicBezTo>
                  <a:cubicBezTo>
                    <a:pt x="1349" y="1403"/>
                    <a:pt x="1292" y="1414"/>
                    <a:pt x="1234" y="1414"/>
                  </a:cubicBezTo>
                  <a:cubicBezTo>
                    <a:pt x="1128" y="1414"/>
                    <a:pt x="1018" y="1377"/>
                    <a:pt x="915" y="1351"/>
                  </a:cubicBezTo>
                  <a:cubicBezTo>
                    <a:pt x="858" y="1338"/>
                    <a:pt x="519" y="1289"/>
                    <a:pt x="277" y="1289"/>
                  </a:cubicBezTo>
                  <a:cubicBezTo>
                    <a:pt x="142" y="1289"/>
                    <a:pt x="37" y="1304"/>
                    <a:pt x="29" y="1351"/>
                  </a:cubicBezTo>
                  <a:cubicBezTo>
                    <a:pt x="0" y="1520"/>
                    <a:pt x="129" y="1749"/>
                    <a:pt x="268" y="1838"/>
                  </a:cubicBezTo>
                  <a:cubicBezTo>
                    <a:pt x="418" y="1948"/>
                    <a:pt x="577" y="2028"/>
                    <a:pt x="736" y="2097"/>
                  </a:cubicBezTo>
                  <a:cubicBezTo>
                    <a:pt x="766" y="2107"/>
                    <a:pt x="785" y="2127"/>
                    <a:pt x="796" y="2147"/>
                  </a:cubicBezTo>
                  <a:cubicBezTo>
                    <a:pt x="805" y="2167"/>
                    <a:pt x="805" y="2187"/>
                    <a:pt x="796" y="2207"/>
                  </a:cubicBezTo>
                  <a:cubicBezTo>
                    <a:pt x="746" y="2346"/>
                    <a:pt x="696" y="2485"/>
                    <a:pt x="686" y="2624"/>
                  </a:cubicBezTo>
                  <a:cubicBezTo>
                    <a:pt x="666" y="2764"/>
                    <a:pt x="686" y="2923"/>
                    <a:pt x="766" y="3032"/>
                  </a:cubicBezTo>
                  <a:cubicBezTo>
                    <a:pt x="785" y="3072"/>
                    <a:pt x="816" y="3102"/>
                    <a:pt x="855" y="3111"/>
                  </a:cubicBezTo>
                  <a:cubicBezTo>
                    <a:pt x="867" y="3114"/>
                    <a:pt x="879" y="3116"/>
                    <a:pt x="891" y="3116"/>
                  </a:cubicBezTo>
                  <a:cubicBezTo>
                    <a:pt x="919" y="3116"/>
                    <a:pt x="947" y="3109"/>
                    <a:pt x="975" y="3102"/>
                  </a:cubicBezTo>
                  <a:cubicBezTo>
                    <a:pt x="1064" y="3062"/>
                    <a:pt x="1134" y="2982"/>
                    <a:pt x="1194" y="2912"/>
                  </a:cubicBezTo>
                  <a:cubicBezTo>
                    <a:pt x="1303" y="2773"/>
                    <a:pt x="1402" y="2634"/>
                    <a:pt x="1502" y="2485"/>
                  </a:cubicBezTo>
                  <a:cubicBezTo>
                    <a:pt x="1522" y="2455"/>
                    <a:pt x="1541" y="2415"/>
                    <a:pt x="1592" y="2395"/>
                  </a:cubicBezTo>
                  <a:cubicBezTo>
                    <a:pt x="1597" y="2392"/>
                    <a:pt x="1605" y="2391"/>
                    <a:pt x="1613" y="2391"/>
                  </a:cubicBezTo>
                  <a:cubicBezTo>
                    <a:pt x="1634" y="2391"/>
                    <a:pt x="1660" y="2398"/>
                    <a:pt x="1681" y="2406"/>
                  </a:cubicBezTo>
                  <a:cubicBezTo>
                    <a:pt x="1850" y="2445"/>
                    <a:pt x="2019" y="2505"/>
                    <a:pt x="2188" y="2554"/>
                  </a:cubicBezTo>
                  <a:cubicBezTo>
                    <a:pt x="2377" y="2614"/>
                    <a:pt x="2576" y="2664"/>
                    <a:pt x="2775" y="2704"/>
                  </a:cubicBezTo>
                  <a:cubicBezTo>
                    <a:pt x="2874" y="2724"/>
                    <a:pt x="2956" y="2734"/>
                    <a:pt x="3037" y="2734"/>
                  </a:cubicBezTo>
                  <a:cubicBezTo>
                    <a:pt x="3118" y="2734"/>
                    <a:pt x="3198" y="2724"/>
                    <a:pt x="3292" y="2704"/>
                  </a:cubicBezTo>
                  <a:cubicBezTo>
                    <a:pt x="3481" y="2664"/>
                    <a:pt x="3670" y="2604"/>
                    <a:pt x="3840" y="2515"/>
                  </a:cubicBezTo>
                  <a:cubicBezTo>
                    <a:pt x="4138" y="2366"/>
                    <a:pt x="4397" y="2137"/>
                    <a:pt x="4605" y="1878"/>
                  </a:cubicBezTo>
                  <a:cubicBezTo>
                    <a:pt x="4695" y="1759"/>
                    <a:pt x="4744" y="1630"/>
                    <a:pt x="4834" y="1500"/>
                  </a:cubicBezTo>
                  <a:cubicBezTo>
                    <a:pt x="4923" y="1371"/>
                    <a:pt x="5013" y="1232"/>
                    <a:pt x="5073" y="1073"/>
                  </a:cubicBezTo>
                  <a:cubicBezTo>
                    <a:pt x="5113" y="943"/>
                    <a:pt x="5122" y="804"/>
                    <a:pt x="5063" y="684"/>
                  </a:cubicBezTo>
                  <a:cubicBezTo>
                    <a:pt x="4943" y="456"/>
                    <a:pt x="4655" y="356"/>
                    <a:pt x="4436" y="267"/>
                  </a:cubicBezTo>
                  <a:cubicBezTo>
                    <a:pt x="4078" y="119"/>
                    <a:pt x="3728" y="1"/>
                    <a:pt x="3346"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49"/>
            <p:cNvSpPr/>
            <p:nvPr/>
          </p:nvSpPr>
          <p:spPr>
            <a:xfrm>
              <a:off x="6937573" y="3781252"/>
              <a:ext cx="240973" cy="146569"/>
            </a:xfrm>
            <a:custGeom>
              <a:avLst/>
              <a:gdLst/>
              <a:ahLst/>
              <a:cxnLst/>
              <a:rect l="l" t="t" r="r" b="b"/>
              <a:pathLst>
                <a:path w="5123" h="3116" extrusionOk="0">
                  <a:moveTo>
                    <a:pt x="3346" y="1"/>
                  </a:moveTo>
                  <a:cubicBezTo>
                    <a:pt x="3293" y="1"/>
                    <a:pt x="3238" y="3"/>
                    <a:pt x="3183" y="8"/>
                  </a:cubicBezTo>
                  <a:cubicBezTo>
                    <a:pt x="2905" y="38"/>
                    <a:pt x="2626" y="118"/>
                    <a:pt x="2387" y="257"/>
                  </a:cubicBezTo>
                  <a:cubicBezTo>
                    <a:pt x="2149" y="406"/>
                    <a:pt x="2019" y="605"/>
                    <a:pt x="1850" y="814"/>
                  </a:cubicBezTo>
                  <a:cubicBezTo>
                    <a:pt x="1701" y="993"/>
                    <a:pt x="1611" y="1261"/>
                    <a:pt x="1402" y="1371"/>
                  </a:cubicBezTo>
                  <a:cubicBezTo>
                    <a:pt x="1349" y="1403"/>
                    <a:pt x="1292" y="1414"/>
                    <a:pt x="1234" y="1414"/>
                  </a:cubicBezTo>
                  <a:cubicBezTo>
                    <a:pt x="1128" y="1414"/>
                    <a:pt x="1018" y="1377"/>
                    <a:pt x="915" y="1351"/>
                  </a:cubicBezTo>
                  <a:cubicBezTo>
                    <a:pt x="858" y="1338"/>
                    <a:pt x="519" y="1289"/>
                    <a:pt x="277" y="1289"/>
                  </a:cubicBezTo>
                  <a:cubicBezTo>
                    <a:pt x="142" y="1289"/>
                    <a:pt x="37" y="1304"/>
                    <a:pt x="29" y="1351"/>
                  </a:cubicBezTo>
                  <a:cubicBezTo>
                    <a:pt x="0" y="1520"/>
                    <a:pt x="129" y="1749"/>
                    <a:pt x="268" y="1838"/>
                  </a:cubicBezTo>
                  <a:cubicBezTo>
                    <a:pt x="418" y="1948"/>
                    <a:pt x="577" y="2028"/>
                    <a:pt x="736" y="2097"/>
                  </a:cubicBezTo>
                  <a:cubicBezTo>
                    <a:pt x="766" y="2107"/>
                    <a:pt x="785" y="2127"/>
                    <a:pt x="796" y="2147"/>
                  </a:cubicBezTo>
                  <a:cubicBezTo>
                    <a:pt x="805" y="2167"/>
                    <a:pt x="805" y="2187"/>
                    <a:pt x="796" y="2207"/>
                  </a:cubicBezTo>
                  <a:cubicBezTo>
                    <a:pt x="746" y="2346"/>
                    <a:pt x="696" y="2485"/>
                    <a:pt x="686" y="2624"/>
                  </a:cubicBezTo>
                  <a:cubicBezTo>
                    <a:pt x="666" y="2764"/>
                    <a:pt x="686" y="2923"/>
                    <a:pt x="766" y="3032"/>
                  </a:cubicBezTo>
                  <a:cubicBezTo>
                    <a:pt x="785" y="3072"/>
                    <a:pt x="816" y="3102"/>
                    <a:pt x="855" y="3111"/>
                  </a:cubicBezTo>
                  <a:cubicBezTo>
                    <a:pt x="867" y="3114"/>
                    <a:pt x="879" y="3116"/>
                    <a:pt x="891" y="3116"/>
                  </a:cubicBezTo>
                  <a:cubicBezTo>
                    <a:pt x="919" y="3116"/>
                    <a:pt x="947" y="3109"/>
                    <a:pt x="975" y="3102"/>
                  </a:cubicBezTo>
                  <a:cubicBezTo>
                    <a:pt x="1064" y="3062"/>
                    <a:pt x="1134" y="2982"/>
                    <a:pt x="1194" y="2912"/>
                  </a:cubicBezTo>
                  <a:cubicBezTo>
                    <a:pt x="1303" y="2773"/>
                    <a:pt x="1402" y="2634"/>
                    <a:pt x="1502" y="2485"/>
                  </a:cubicBezTo>
                  <a:cubicBezTo>
                    <a:pt x="1522" y="2455"/>
                    <a:pt x="1541" y="2415"/>
                    <a:pt x="1592" y="2395"/>
                  </a:cubicBezTo>
                  <a:cubicBezTo>
                    <a:pt x="1597" y="2392"/>
                    <a:pt x="1605" y="2391"/>
                    <a:pt x="1613" y="2391"/>
                  </a:cubicBezTo>
                  <a:cubicBezTo>
                    <a:pt x="1634" y="2391"/>
                    <a:pt x="1660" y="2398"/>
                    <a:pt x="1681" y="2406"/>
                  </a:cubicBezTo>
                  <a:cubicBezTo>
                    <a:pt x="1850" y="2445"/>
                    <a:pt x="2019" y="2505"/>
                    <a:pt x="2188" y="2554"/>
                  </a:cubicBezTo>
                  <a:cubicBezTo>
                    <a:pt x="2377" y="2614"/>
                    <a:pt x="2576" y="2664"/>
                    <a:pt x="2775" y="2704"/>
                  </a:cubicBezTo>
                  <a:cubicBezTo>
                    <a:pt x="2874" y="2724"/>
                    <a:pt x="2956" y="2734"/>
                    <a:pt x="3037" y="2734"/>
                  </a:cubicBezTo>
                  <a:cubicBezTo>
                    <a:pt x="3118" y="2734"/>
                    <a:pt x="3198" y="2724"/>
                    <a:pt x="3292" y="2704"/>
                  </a:cubicBezTo>
                  <a:cubicBezTo>
                    <a:pt x="3481" y="2664"/>
                    <a:pt x="3670" y="2604"/>
                    <a:pt x="3840" y="2515"/>
                  </a:cubicBezTo>
                  <a:cubicBezTo>
                    <a:pt x="4138" y="2366"/>
                    <a:pt x="4397" y="2137"/>
                    <a:pt x="4605" y="1878"/>
                  </a:cubicBezTo>
                  <a:cubicBezTo>
                    <a:pt x="4695" y="1759"/>
                    <a:pt x="4744" y="1630"/>
                    <a:pt x="4834" y="1500"/>
                  </a:cubicBezTo>
                  <a:cubicBezTo>
                    <a:pt x="4923" y="1371"/>
                    <a:pt x="5013" y="1232"/>
                    <a:pt x="5073" y="1073"/>
                  </a:cubicBezTo>
                  <a:cubicBezTo>
                    <a:pt x="5113" y="943"/>
                    <a:pt x="5122" y="804"/>
                    <a:pt x="5063" y="684"/>
                  </a:cubicBezTo>
                  <a:cubicBezTo>
                    <a:pt x="4943" y="456"/>
                    <a:pt x="4655" y="356"/>
                    <a:pt x="4436" y="267"/>
                  </a:cubicBezTo>
                  <a:cubicBezTo>
                    <a:pt x="4078" y="119"/>
                    <a:pt x="3728" y="1"/>
                    <a:pt x="3346"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49"/>
            <p:cNvSpPr/>
            <p:nvPr/>
          </p:nvSpPr>
          <p:spPr>
            <a:xfrm>
              <a:off x="7123748" y="3856559"/>
              <a:ext cx="22954" cy="33632"/>
            </a:xfrm>
            <a:custGeom>
              <a:avLst/>
              <a:gdLst/>
              <a:ahLst/>
              <a:cxnLst/>
              <a:rect l="l" t="t" r="r" b="b"/>
              <a:pathLst>
                <a:path w="488" h="715" extrusionOk="0">
                  <a:moveTo>
                    <a:pt x="58" y="1"/>
                  </a:moveTo>
                  <a:cubicBezTo>
                    <a:pt x="48" y="1"/>
                    <a:pt x="39" y="3"/>
                    <a:pt x="30" y="9"/>
                  </a:cubicBezTo>
                  <a:cubicBezTo>
                    <a:pt x="21" y="18"/>
                    <a:pt x="21" y="38"/>
                    <a:pt x="10" y="49"/>
                  </a:cubicBezTo>
                  <a:cubicBezTo>
                    <a:pt x="1" y="148"/>
                    <a:pt x="30" y="237"/>
                    <a:pt x="61" y="327"/>
                  </a:cubicBezTo>
                  <a:cubicBezTo>
                    <a:pt x="100" y="446"/>
                    <a:pt x="140" y="586"/>
                    <a:pt x="200" y="715"/>
                  </a:cubicBezTo>
                  <a:cubicBezTo>
                    <a:pt x="299" y="635"/>
                    <a:pt x="388" y="555"/>
                    <a:pt x="478" y="466"/>
                  </a:cubicBezTo>
                  <a:cubicBezTo>
                    <a:pt x="478" y="466"/>
                    <a:pt x="478" y="456"/>
                    <a:pt x="488" y="456"/>
                  </a:cubicBezTo>
                  <a:cubicBezTo>
                    <a:pt x="369" y="277"/>
                    <a:pt x="220" y="118"/>
                    <a:pt x="130" y="38"/>
                  </a:cubicBezTo>
                  <a:cubicBezTo>
                    <a:pt x="109" y="17"/>
                    <a:pt x="82" y="1"/>
                    <a:pt x="58"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49"/>
            <p:cNvSpPr/>
            <p:nvPr/>
          </p:nvSpPr>
          <p:spPr>
            <a:xfrm>
              <a:off x="7087293" y="3856042"/>
              <a:ext cx="36501" cy="49625"/>
            </a:xfrm>
            <a:custGeom>
              <a:avLst/>
              <a:gdLst/>
              <a:ahLst/>
              <a:cxnLst/>
              <a:rect l="l" t="t" r="r" b="b"/>
              <a:pathLst>
                <a:path w="776" h="1055" extrusionOk="0">
                  <a:moveTo>
                    <a:pt x="151" y="1"/>
                  </a:moveTo>
                  <a:cubicBezTo>
                    <a:pt x="126" y="1"/>
                    <a:pt x="102" y="6"/>
                    <a:pt x="80" y="20"/>
                  </a:cubicBezTo>
                  <a:cubicBezTo>
                    <a:pt x="0" y="69"/>
                    <a:pt x="0" y="188"/>
                    <a:pt x="20" y="278"/>
                  </a:cubicBezTo>
                  <a:cubicBezTo>
                    <a:pt x="69" y="557"/>
                    <a:pt x="179" y="816"/>
                    <a:pt x="328" y="1054"/>
                  </a:cubicBezTo>
                  <a:cubicBezTo>
                    <a:pt x="438" y="1024"/>
                    <a:pt x="547" y="975"/>
                    <a:pt x="657" y="925"/>
                  </a:cubicBezTo>
                  <a:cubicBezTo>
                    <a:pt x="696" y="905"/>
                    <a:pt x="736" y="875"/>
                    <a:pt x="776" y="855"/>
                  </a:cubicBezTo>
                  <a:cubicBezTo>
                    <a:pt x="776" y="835"/>
                    <a:pt x="766" y="816"/>
                    <a:pt x="756" y="805"/>
                  </a:cubicBezTo>
                  <a:cubicBezTo>
                    <a:pt x="646" y="566"/>
                    <a:pt x="547" y="338"/>
                    <a:pt x="368" y="129"/>
                  </a:cubicBezTo>
                  <a:cubicBezTo>
                    <a:pt x="328" y="89"/>
                    <a:pt x="288" y="49"/>
                    <a:pt x="239" y="20"/>
                  </a:cubicBezTo>
                  <a:cubicBezTo>
                    <a:pt x="211" y="9"/>
                    <a:pt x="181" y="1"/>
                    <a:pt x="151"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9"/>
            <p:cNvSpPr/>
            <p:nvPr/>
          </p:nvSpPr>
          <p:spPr>
            <a:xfrm>
              <a:off x="7065750" y="3874574"/>
              <a:ext cx="27188" cy="35278"/>
            </a:xfrm>
            <a:custGeom>
              <a:avLst/>
              <a:gdLst/>
              <a:ahLst/>
              <a:cxnLst/>
              <a:rect l="l" t="t" r="r" b="b"/>
              <a:pathLst>
                <a:path w="578" h="750" extrusionOk="0">
                  <a:moveTo>
                    <a:pt x="42" y="0"/>
                  </a:moveTo>
                  <a:cubicBezTo>
                    <a:pt x="30" y="0"/>
                    <a:pt x="19" y="4"/>
                    <a:pt x="10" y="13"/>
                  </a:cubicBezTo>
                  <a:cubicBezTo>
                    <a:pt x="0" y="24"/>
                    <a:pt x="0" y="53"/>
                    <a:pt x="0" y="73"/>
                  </a:cubicBezTo>
                  <a:cubicBezTo>
                    <a:pt x="0" y="212"/>
                    <a:pt x="40" y="351"/>
                    <a:pt x="80" y="481"/>
                  </a:cubicBezTo>
                  <a:cubicBezTo>
                    <a:pt x="110" y="561"/>
                    <a:pt x="149" y="640"/>
                    <a:pt x="180" y="720"/>
                  </a:cubicBezTo>
                  <a:lnTo>
                    <a:pt x="299" y="749"/>
                  </a:lnTo>
                  <a:cubicBezTo>
                    <a:pt x="378" y="749"/>
                    <a:pt x="468" y="740"/>
                    <a:pt x="567" y="720"/>
                  </a:cubicBezTo>
                  <a:lnTo>
                    <a:pt x="577" y="720"/>
                  </a:lnTo>
                  <a:cubicBezTo>
                    <a:pt x="547" y="630"/>
                    <a:pt x="507" y="550"/>
                    <a:pt x="468" y="491"/>
                  </a:cubicBezTo>
                  <a:cubicBezTo>
                    <a:pt x="431" y="418"/>
                    <a:pt x="165" y="0"/>
                    <a:pt x="42"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9"/>
            <p:cNvSpPr/>
            <p:nvPr/>
          </p:nvSpPr>
          <p:spPr>
            <a:xfrm>
              <a:off x="7041855" y="3840284"/>
              <a:ext cx="57151" cy="41628"/>
            </a:xfrm>
            <a:custGeom>
              <a:avLst/>
              <a:gdLst/>
              <a:ahLst/>
              <a:cxnLst/>
              <a:rect l="l" t="t" r="r" b="b"/>
              <a:pathLst>
                <a:path w="1215" h="885" extrusionOk="0">
                  <a:moveTo>
                    <a:pt x="1100" y="0"/>
                  </a:moveTo>
                  <a:cubicBezTo>
                    <a:pt x="1046" y="0"/>
                    <a:pt x="982" y="53"/>
                    <a:pt x="936" y="76"/>
                  </a:cubicBezTo>
                  <a:cubicBezTo>
                    <a:pt x="847" y="116"/>
                    <a:pt x="747" y="136"/>
                    <a:pt x="657" y="156"/>
                  </a:cubicBezTo>
                  <a:cubicBezTo>
                    <a:pt x="538" y="185"/>
                    <a:pt x="429" y="205"/>
                    <a:pt x="319" y="225"/>
                  </a:cubicBezTo>
                  <a:cubicBezTo>
                    <a:pt x="230" y="245"/>
                    <a:pt x="140" y="255"/>
                    <a:pt x="71" y="325"/>
                  </a:cubicBezTo>
                  <a:cubicBezTo>
                    <a:pt x="21" y="384"/>
                    <a:pt x="1" y="474"/>
                    <a:pt x="21" y="554"/>
                  </a:cubicBezTo>
                  <a:cubicBezTo>
                    <a:pt x="41" y="663"/>
                    <a:pt x="111" y="762"/>
                    <a:pt x="200" y="822"/>
                  </a:cubicBezTo>
                  <a:cubicBezTo>
                    <a:pt x="269" y="865"/>
                    <a:pt x="350" y="884"/>
                    <a:pt x="433" y="884"/>
                  </a:cubicBezTo>
                  <a:cubicBezTo>
                    <a:pt x="505" y="884"/>
                    <a:pt x="578" y="869"/>
                    <a:pt x="648" y="842"/>
                  </a:cubicBezTo>
                  <a:cubicBezTo>
                    <a:pt x="787" y="782"/>
                    <a:pt x="896" y="673"/>
                    <a:pt x="976" y="534"/>
                  </a:cubicBezTo>
                  <a:cubicBezTo>
                    <a:pt x="1035" y="444"/>
                    <a:pt x="1075" y="355"/>
                    <a:pt x="1115" y="255"/>
                  </a:cubicBezTo>
                  <a:cubicBezTo>
                    <a:pt x="1135" y="196"/>
                    <a:pt x="1214" y="56"/>
                    <a:pt x="1145" y="17"/>
                  </a:cubicBezTo>
                  <a:cubicBezTo>
                    <a:pt x="1131" y="5"/>
                    <a:pt x="1116" y="0"/>
                    <a:pt x="1100"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9"/>
            <p:cNvSpPr/>
            <p:nvPr/>
          </p:nvSpPr>
          <p:spPr>
            <a:xfrm>
              <a:off x="7122337" y="3804113"/>
              <a:ext cx="15005" cy="18062"/>
            </a:xfrm>
            <a:custGeom>
              <a:avLst/>
              <a:gdLst/>
              <a:ahLst/>
              <a:cxnLst/>
              <a:rect l="l" t="t" r="r" b="b"/>
              <a:pathLst>
                <a:path w="319" h="384" extrusionOk="0">
                  <a:moveTo>
                    <a:pt x="99" y="1"/>
                  </a:moveTo>
                  <a:cubicBezTo>
                    <a:pt x="49" y="1"/>
                    <a:pt x="11" y="44"/>
                    <a:pt x="11" y="99"/>
                  </a:cubicBezTo>
                  <a:cubicBezTo>
                    <a:pt x="1" y="189"/>
                    <a:pt x="31" y="268"/>
                    <a:pt x="100" y="328"/>
                  </a:cubicBezTo>
                  <a:cubicBezTo>
                    <a:pt x="131" y="359"/>
                    <a:pt x="174" y="384"/>
                    <a:pt x="220" y="384"/>
                  </a:cubicBezTo>
                  <a:cubicBezTo>
                    <a:pt x="233" y="384"/>
                    <a:pt x="246" y="382"/>
                    <a:pt x="259" y="377"/>
                  </a:cubicBezTo>
                  <a:cubicBezTo>
                    <a:pt x="290" y="357"/>
                    <a:pt x="309" y="318"/>
                    <a:pt x="319" y="278"/>
                  </a:cubicBezTo>
                  <a:cubicBezTo>
                    <a:pt x="319" y="248"/>
                    <a:pt x="309" y="218"/>
                    <a:pt x="299" y="198"/>
                  </a:cubicBezTo>
                  <a:cubicBezTo>
                    <a:pt x="299" y="189"/>
                    <a:pt x="299" y="178"/>
                    <a:pt x="290" y="169"/>
                  </a:cubicBezTo>
                  <a:cubicBezTo>
                    <a:pt x="270" y="99"/>
                    <a:pt x="210" y="30"/>
                    <a:pt x="140" y="10"/>
                  </a:cubicBezTo>
                  <a:cubicBezTo>
                    <a:pt x="126" y="4"/>
                    <a:pt x="112" y="1"/>
                    <a:pt x="99" y="1"/>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49"/>
            <p:cNvSpPr/>
            <p:nvPr/>
          </p:nvSpPr>
          <p:spPr>
            <a:xfrm>
              <a:off x="7147313" y="3833370"/>
              <a:ext cx="27470" cy="9407"/>
            </a:xfrm>
            <a:custGeom>
              <a:avLst/>
              <a:gdLst/>
              <a:ahLst/>
              <a:cxnLst/>
              <a:rect l="l" t="t" r="r" b="b"/>
              <a:pathLst>
                <a:path w="584" h="200" extrusionOk="0">
                  <a:moveTo>
                    <a:pt x="573" y="1"/>
                  </a:moveTo>
                  <a:cubicBezTo>
                    <a:pt x="558" y="1"/>
                    <a:pt x="531" y="12"/>
                    <a:pt x="495" y="34"/>
                  </a:cubicBezTo>
                  <a:cubicBezTo>
                    <a:pt x="455" y="54"/>
                    <a:pt x="395" y="84"/>
                    <a:pt x="325" y="104"/>
                  </a:cubicBezTo>
                  <a:lnTo>
                    <a:pt x="305" y="113"/>
                  </a:lnTo>
                  <a:lnTo>
                    <a:pt x="285" y="113"/>
                  </a:lnTo>
                  <a:cubicBezTo>
                    <a:pt x="241" y="122"/>
                    <a:pt x="200" y="125"/>
                    <a:pt x="164" y="125"/>
                  </a:cubicBezTo>
                  <a:cubicBezTo>
                    <a:pt x="106" y="125"/>
                    <a:pt x="62" y="118"/>
                    <a:pt x="37" y="118"/>
                  </a:cubicBezTo>
                  <a:cubicBezTo>
                    <a:pt x="26" y="118"/>
                    <a:pt x="19" y="119"/>
                    <a:pt x="17" y="124"/>
                  </a:cubicBezTo>
                  <a:cubicBezTo>
                    <a:pt x="0" y="141"/>
                    <a:pt x="83" y="200"/>
                    <a:pt x="210" y="200"/>
                  </a:cubicBezTo>
                  <a:cubicBezTo>
                    <a:pt x="234" y="200"/>
                    <a:pt x="259" y="198"/>
                    <a:pt x="285" y="193"/>
                  </a:cubicBezTo>
                  <a:lnTo>
                    <a:pt x="316" y="193"/>
                  </a:lnTo>
                  <a:lnTo>
                    <a:pt x="345" y="183"/>
                  </a:lnTo>
                  <a:cubicBezTo>
                    <a:pt x="425" y="164"/>
                    <a:pt x="495" y="113"/>
                    <a:pt x="534" y="74"/>
                  </a:cubicBezTo>
                  <a:cubicBezTo>
                    <a:pt x="564" y="44"/>
                    <a:pt x="584" y="24"/>
                    <a:pt x="584" y="4"/>
                  </a:cubicBezTo>
                  <a:cubicBezTo>
                    <a:pt x="581" y="2"/>
                    <a:pt x="578" y="1"/>
                    <a:pt x="573" y="1"/>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49"/>
            <p:cNvSpPr/>
            <p:nvPr/>
          </p:nvSpPr>
          <p:spPr>
            <a:xfrm>
              <a:off x="6937573" y="3841978"/>
              <a:ext cx="52447" cy="85843"/>
            </a:xfrm>
            <a:custGeom>
              <a:avLst/>
              <a:gdLst/>
              <a:ahLst/>
              <a:cxnLst/>
              <a:rect l="l" t="t" r="r" b="b"/>
              <a:pathLst>
                <a:path w="1115" h="1825" extrusionOk="0">
                  <a:moveTo>
                    <a:pt x="199" y="0"/>
                  </a:moveTo>
                  <a:cubicBezTo>
                    <a:pt x="100" y="10"/>
                    <a:pt x="29" y="30"/>
                    <a:pt x="29" y="60"/>
                  </a:cubicBezTo>
                  <a:cubicBezTo>
                    <a:pt x="0" y="229"/>
                    <a:pt x="129" y="458"/>
                    <a:pt x="268" y="547"/>
                  </a:cubicBezTo>
                  <a:cubicBezTo>
                    <a:pt x="418" y="657"/>
                    <a:pt x="577" y="737"/>
                    <a:pt x="736" y="806"/>
                  </a:cubicBezTo>
                  <a:cubicBezTo>
                    <a:pt x="766" y="816"/>
                    <a:pt x="785" y="836"/>
                    <a:pt x="796" y="856"/>
                  </a:cubicBezTo>
                  <a:cubicBezTo>
                    <a:pt x="805" y="876"/>
                    <a:pt x="805" y="896"/>
                    <a:pt x="796" y="916"/>
                  </a:cubicBezTo>
                  <a:cubicBezTo>
                    <a:pt x="746" y="1055"/>
                    <a:pt x="696" y="1194"/>
                    <a:pt x="686" y="1333"/>
                  </a:cubicBezTo>
                  <a:cubicBezTo>
                    <a:pt x="666" y="1473"/>
                    <a:pt x="686" y="1632"/>
                    <a:pt x="766" y="1741"/>
                  </a:cubicBezTo>
                  <a:cubicBezTo>
                    <a:pt x="785" y="1781"/>
                    <a:pt x="816" y="1811"/>
                    <a:pt x="855" y="1820"/>
                  </a:cubicBezTo>
                  <a:cubicBezTo>
                    <a:pt x="867" y="1823"/>
                    <a:pt x="879" y="1825"/>
                    <a:pt x="891" y="1825"/>
                  </a:cubicBezTo>
                  <a:cubicBezTo>
                    <a:pt x="919" y="1825"/>
                    <a:pt x="947" y="1818"/>
                    <a:pt x="975" y="1811"/>
                  </a:cubicBezTo>
                  <a:cubicBezTo>
                    <a:pt x="1024" y="1781"/>
                    <a:pt x="1074" y="1751"/>
                    <a:pt x="1114" y="1701"/>
                  </a:cubicBezTo>
                  <a:cubicBezTo>
                    <a:pt x="995" y="1422"/>
                    <a:pt x="984" y="1084"/>
                    <a:pt x="1094" y="796"/>
                  </a:cubicBezTo>
                  <a:cubicBezTo>
                    <a:pt x="1104" y="766"/>
                    <a:pt x="1114" y="737"/>
                    <a:pt x="1104" y="717"/>
                  </a:cubicBezTo>
                  <a:cubicBezTo>
                    <a:pt x="1104" y="677"/>
                    <a:pt x="1064" y="657"/>
                    <a:pt x="1035" y="647"/>
                  </a:cubicBezTo>
                  <a:cubicBezTo>
                    <a:pt x="796" y="527"/>
                    <a:pt x="577" y="378"/>
                    <a:pt x="368" y="209"/>
                  </a:cubicBezTo>
                  <a:cubicBezTo>
                    <a:pt x="308" y="149"/>
                    <a:pt x="239" y="80"/>
                    <a:pt x="199"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49"/>
            <p:cNvSpPr/>
            <p:nvPr/>
          </p:nvSpPr>
          <p:spPr>
            <a:xfrm>
              <a:off x="7009117" y="3771516"/>
              <a:ext cx="89418" cy="54611"/>
            </a:xfrm>
            <a:custGeom>
              <a:avLst/>
              <a:gdLst/>
              <a:ahLst/>
              <a:cxnLst/>
              <a:rect l="l" t="t" r="r" b="b"/>
              <a:pathLst>
                <a:path w="1901" h="1161" extrusionOk="0">
                  <a:moveTo>
                    <a:pt x="1337" y="1"/>
                  </a:moveTo>
                  <a:cubicBezTo>
                    <a:pt x="1260" y="1"/>
                    <a:pt x="1181" y="12"/>
                    <a:pt x="1105" y="36"/>
                  </a:cubicBezTo>
                  <a:cubicBezTo>
                    <a:pt x="936" y="86"/>
                    <a:pt x="767" y="166"/>
                    <a:pt x="628" y="275"/>
                  </a:cubicBezTo>
                  <a:cubicBezTo>
                    <a:pt x="409" y="434"/>
                    <a:pt x="210" y="633"/>
                    <a:pt x="51" y="852"/>
                  </a:cubicBezTo>
                  <a:cubicBezTo>
                    <a:pt x="20" y="882"/>
                    <a:pt x="1" y="922"/>
                    <a:pt x="11" y="961"/>
                  </a:cubicBezTo>
                  <a:cubicBezTo>
                    <a:pt x="20" y="981"/>
                    <a:pt x="40" y="991"/>
                    <a:pt x="51" y="1011"/>
                  </a:cubicBezTo>
                  <a:lnTo>
                    <a:pt x="230" y="1160"/>
                  </a:lnTo>
                  <a:cubicBezTo>
                    <a:pt x="259" y="1110"/>
                    <a:pt x="299" y="1061"/>
                    <a:pt x="329" y="1021"/>
                  </a:cubicBezTo>
                  <a:cubicBezTo>
                    <a:pt x="498" y="812"/>
                    <a:pt x="628" y="613"/>
                    <a:pt x="866" y="464"/>
                  </a:cubicBezTo>
                  <a:cubicBezTo>
                    <a:pt x="1105" y="325"/>
                    <a:pt x="1384" y="245"/>
                    <a:pt x="1662" y="215"/>
                  </a:cubicBezTo>
                  <a:cubicBezTo>
                    <a:pt x="1715" y="215"/>
                    <a:pt x="1768" y="211"/>
                    <a:pt x="1821" y="211"/>
                  </a:cubicBezTo>
                  <a:cubicBezTo>
                    <a:pt x="1848" y="211"/>
                    <a:pt x="1874" y="212"/>
                    <a:pt x="1901" y="215"/>
                  </a:cubicBezTo>
                  <a:cubicBezTo>
                    <a:pt x="1901" y="205"/>
                    <a:pt x="1901" y="205"/>
                    <a:pt x="1890" y="205"/>
                  </a:cubicBezTo>
                  <a:cubicBezTo>
                    <a:pt x="1831" y="146"/>
                    <a:pt x="1751" y="96"/>
                    <a:pt x="1672" y="66"/>
                  </a:cubicBezTo>
                  <a:cubicBezTo>
                    <a:pt x="1565" y="24"/>
                    <a:pt x="1452" y="1"/>
                    <a:pt x="1337"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49"/>
            <p:cNvSpPr/>
            <p:nvPr/>
          </p:nvSpPr>
          <p:spPr>
            <a:xfrm>
              <a:off x="7018948" y="3788637"/>
              <a:ext cx="88478" cy="57574"/>
            </a:xfrm>
            <a:custGeom>
              <a:avLst/>
              <a:gdLst/>
              <a:ahLst/>
              <a:cxnLst/>
              <a:rect l="l" t="t" r="r" b="b"/>
              <a:pathLst>
                <a:path w="1881" h="1224" extrusionOk="0">
                  <a:moveTo>
                    <a:pt x="1553" y="1"/>
                  </a:moveTo>
                  <a:cubicBezTo>
                    <a:pt x="1354" y="10"/>
                    <a:pt x="1085" y="70"/>
                    <a:pt x="797" y="219"/>
                  </a:cubicBezTo>
                  <a:cubicBezTo>
                    <a:pt x="766" y="229"/>
                    <a:pt x="746" y="249"/>
                    <a:pt x="717" y="269"/>
                  </a:cubicBezTo>
                  <a:cubicBezTo>
                    <a:pt x="687" y="289"/>
                    <a:pt x="657" y="308"/>
                    <a:pt x="637" y="328"/>
                  </a:cubicBezTo>
                  <a:cubicBezTo>
                    <a:pt x="379" y="527"/>
                    <a:pt x="229" y="746"/>
                    <a:pt x="120" y="905"/>
                  </a:cubicBezTo>
                  <a:cubicBezTo>
                    <a:pt x="70" y="975"/>
                    <a:pt x="21" y="1055"/>
                    <a:pt x="10" y="1115"/>
                  </a:cubicBezTo>
                  <a:cubicBezTo>
                    <a:pt x="1" y="1174"/>
                    <a:pt x="10" y="1214"/>
                    <a:pt x="41" y="1224"/>
                  </a:cubicBezTo>
                  <a:lnTo>
                    <a:pt x="50" y="1224"/>
                  </a:lnTo>
                  <a:cubicBezTo>
                    <a:pt x="70" y="1224"/>
                    <a:pt x="100" y="1204"/>
                    <a:pt x="130" y="1184"/>
                  </a:cubicBezTo>
                  <a:cubicBezTo>
                    <a:pt x="170" y="1154"/>
                    <a:pt x="220" y="1115"/>
                    <a:pt x="289" y="1055"/>
                  </a:cubicBezTo>
                  <a:cubicBezTo>
                    <a:pt x="438" y="925"/>
                    <a:pt x="607" y="737"/>
                    <a:pt x="826" y="577"/>
                  </a:cubicBezTo>
                  <a:lnTo>
                    <a:pt x="886" y="538"/>
                  </a:lnTo>
                  <a:cubicBezTo>
                    <a:pt x="906" y="518"/>
                    <a:pt x="936" y="507"/>
                    <a:pt x="956" y="498"/>
                  </a:cubicBezTo>
                  <a:cubicBezTo>
                    <a:pt x="1433" y="219"/>
                    <a:pt x="1880" y="189"/>
                    <a:pt x="1871" y="80"/>
                  </a:cubicBezTo>
                  <a:cubicBezTo>
                    <a:pt x="1871" y="30"/>
                    <a:pt x="1771" y="1"/>
                    <a:pt x="1602" y="1"/>
                  </a:cubicBezTo>
                  <a:close/>
                </a:path>
              </a:pathLst>
            </a:custGeom>
            <a:solidFill>
              <a:srgbClr val="FCE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49"/>
            <p:cNvSpPr/>
            <p:nvPr/>
          </p:nvSpPr>
          <p:spPr>
            <a:xfrm>
              <a:off x="7046088" y="3863944"/>
              <a:ext cx="25777" cy="15522"/>
            </a:xfrm>
            <a:custGeom>
              <a:avLst/>
              <a:gdLst/>
              <a:ahLst/>
              <a:cxnLst/>
              <a:rect l="l" t="t" r="r" b="b"/>
              <a:pathLst>
                <a:path w="548" h="330" extrusionOk="0">
                  <a:moveTo>
                    <a:pt x="50" y="1"/>
                  </a:moveTo>
                  <a:cubicBezTo>
                    <a:pt x="21" y="1"/>
                    <a:pt x="1" y="40"/>
                    <a:pt x="21" y="100"/>
                  </a:cubicBezTo>
                  <a:cubicBezTo>
                    <a:pt x="30" y="160"/>
                    <a:pt x="90" y="239"/>
                    <a:pt x="180" y="289"/>
                  </a:cubicBezTo>
                  <a:lnTo>
                    <a:pt x="209" y="299"/>
                  </a:lnTo>
                  <a:lnTo>
                    <a:pt x="229" y="309"/>
                  </a:lnTo>
                  <a:cubicBezTo>
                    <a:pt x="279" y="319"/>
                    <a:pt x="329" y="329"/>
                    <a:pt x="368" y="329"/>
                  </a:cubicBezTo>
                  <a:cubicBezTo>
                    <a:pt x="478" y="329"/>
                    <a:pt x="547" y="279"/>
                    <a:pt x="538" y="250"/>
                  </a:cubicBezTo>
                  <a:cubicBezTo>
                    <a:pt x="528" y="190"/>
                    <a:pt x="408" y="200"/>
                    <a:pt x="279" y="160"/>
                  </a:cubicBezTo>
                  <a:lnTo>
                    <a:pt x="269" y="150"/>
                  </a:lnTo>
                  <a:lnTo>
                    <a:pt x="249" y="140"/>
                  </a:lnTo>
                  <a:cubicBezTo>
                    <a:pt x="130" y="90"/>
                    <a:pt x="100" y="1"/>
                    <a:pt x="50" y="1"/>
                  </a:cubicBezTo>
                  <a:close/>
                </a:path>
              </a:pathLst>
            </a:custGeom>
            <a:solidFill>
              <a:srgbClr val="F7C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49"/>
            <p:cNvSpPr/>
            <p:nvPr/>
          </p:nvSpPr>
          <p:spPr>
            <a:xfrm>
              <a:off x="6952531" y="3847575"/>
              <a:ext cx="52870" cy="14535"/>
            </a:xfrm>
            <a:custGeom>
              <a:avLst/>
              <a:gdLst/>
              <a:ahLst/>
              <a:cxnLst/>
              <a:rect l="l" t="t" r="r" b="b"/>
              <a:pathLst>
                <a:path w="1124" h="309" extrusionOk="0">
                  <a:moveTo>
                    <a:pt x="249" y="1"/>
                  </a:moveTo>
                  <a:cubicBezTo>
                    <a:pt x="129" y="1"/>
                    <a:pt x="40" y="21"/>
                    <a:pt x="0" y="30"/>
                  </a:cubicBezTo>
                  <a:cubicBezTo>
                    <a:pt x="20" y="50"/>
                    <a:pt x="30" y="70"/>
                    <a:pt x="50" y="90"/>
                  </a:cubicBezTo>
                  <a:cubicBezTo>
                    <a:pt x="70" y="100"/>
                    <a:pt x="80" y="110"/>
                    <a:pt x="89" y="120"/>
                  </a:cubicBezTo>
                  <a:cubicBezTo>
                    <a:pt x="189" y="140"/>
                    <a:pt x="328" y="150"/>
                    <a:pt x="498" y="180"/>
                  </a:cubicBezTo>
                  <a:lnTo>
                    <a:pt x="537" y="189"/>
                  </a:lnTo>
                  <a:lnTo>
                    <a:pt x="577" y="200"/>
                  </a:lnTo>
                  <a:cubicBezTo>
                    <a:pt x="726" y="229"/>
                    <a:pt x="856" y="269"/>
                    <a:pt x="955" y="289"/>
                  </a:cubicBezTo>
                  <a:cubicBezTo>
                    <a:pt x="1005" y="299"/>
                    <a:pt x="1024" y="309"/>
                    <a:pt x="1075" y="309"/>
                  </a:cubicBezTo>
                  <a:cubicBezTo>
                    <a:pt x="1124" y="309"/>
                    <a:pt x="1075" y="259"/>
                    <a:pt x="1084" y="259"/>
                  </a:cubicBezTo>
                  <a:cubicBezTo>
                    <a:pt x="1084" y="259"/>
                    <a:pt x="1084" y="249"/>
                    <a:pt x="1095" y="249"/>
                  </a:cubicBezTo>
                  <a:lnTo>
                    <a:pt x="1084" y="249"/>
                  </a:lnTo>
                  <a:cubicBezTo>
                    <a:pt x="1075" y="240"/>
                    <a:pt x="1035" y="209"/>
                    <a:pt x="995" y="180"/>
                  </a:cubicBezTo>
                  <a:cubicBezTo>
                    <a:pt x="905" y="130"/>
                    <a:pt x="776" y="80"/>
                    <a:pt x="617" y="41"/>
                  </a:cubicBezTo>
                  <a:lnTo>
                    <a:pt x="567" y="30"/>
                  </a:lnTo>
                  <a:lnTo>
                    <a:pt x="518" y="21"/>
                  </a:lnTo>
                  <a:lnTo>
                    <a:pt x="518" y="30"/>
                  </a:lnTo>
                  <a:cubicBezTo>
                    <a:pt x="418" y="10"/>
                    <a:pt x="328" y="1"/>
                    <a:pt x="249" y="1"/>
                  </a:cubicBezTo>
                  <a:close/>
                </a:path>
              </a:pathLst>
            </a:custGeom>
            <a:solidFill>
              <a:srgbClr val="FCE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49"/>
            <p:cNvSpPr/>
            <p:nvPr/>
          </p:nvSpPr>
          <p:spPr>
            <a:xfrm>
              <a:off x="6950649" y="3848986"/>
              <a:ext cx="6115" cy="4280"/>
            </a:xfrm>
            <a:custGeom>
              <a:avLst/>
              <a:gdLst/>
              <a:ahLst/>
              <a:cxnLst/>
              <a:rect l="l" t="t" r="r" b="b"/>
              <a:pathLst>
                <a:path w="130" h="91" extrusionOk="0">
                  <a:moveTo>
                    <a:pt x="40" y="0"/>
                  </a:moveTo>
                  <a:cubicBezTo>
                    <a:pt x="10" y="11"/>
                    <a:pt x="1" y="20"/>
                    <a:pt x="1" y="40"/>
                  </a:cubicBezTo>
                  <a:cubicBezTo>
                    <a:pt x="1" y="60"/>
                    <a:pt x="50" y="80"/>
                    <a:pt x="129" y="90"/>
                  </a:cubicBezTo>
                  <a:cubicBezTo>
                    <a:pt x="120" y="80"/>
                    <a:pt x="110" y="70"/>
                    <a:pt x="90" y="60"/>
                  </a:cubicBezTo>
                  <a:cubicBezTo>
                    <a:pt x="70" y="40"/>
                    <a:pt x="60" y="20"/>
                    <a:pt x="40" y="0"/>
                  </a:cubicBezTo>
                  <a:close/>
                </a:path>
              </a:pathLst>
            </a:custGeom>
            <a:solidFill>
              <a:srgbClr val="F7C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49"/>
            <p:cNvSpPr/>
            <p:nvPr/>
          </p:nvSpPr>
          <p:spPr>
            <a:xfrm>
              <a:off x="7003990" y="3859287"/>
              <a:ext cx="47" cy="47"/>
            </a:xfrm>
            <a:custGeom>
              <a:avLst/>
              <a:gdLst/>
              <a:ahLst/>
              <a:cxnLst/>
              <a:rect l="l" t="t" r="r" b="b"/>
              <a:pathLst>
                <a:path w="1" h="1" extrusionOk="0">
                  <a:moveTo>
                    <a:pt x="1" y="0"/>
                  </a:moveTo>
                  <a:lnTo>
                    <a:pt x="1" y="0"/>
                  </a:lnTo>
                  <a:lnTo>
                    <a:pt x="1" y="0"/>
                  </a:lnTo>
                  <a:lnTo>
                    <a:pt x="1" y="0"/>
                  </a:lnTo>
                  <a:close/>
                </a:path>
              </a:pathLst>
            </a:custGeom>
            <a:solidFill>
              <a:srgbClr val="FCE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49"/>
            <p:cNvSpPr/>
            <p:nvPr/>
          </p:nvSpPr>
          <p:spPr>
            <a:xfrm>
              <a:off x="5591450" y="3512293"/>
              <a:ext cx="235423" cy="125449"/>
            </a:xfrm>
            <a:custGeom>
              <a:avLst/>
              <a:gdLst/>
              <a:ahLst/>
              <a:cxnLst/>
              <a:rect l="l" t="t" r="r" b="b"/>
              <a:pathLst>
                <a:path w="5005" h="2667" extrusionOk="0">
                  <a:moveTo>
                    <a:pt x="2912" y="1"/>
                  </a:moveTo>
                  <a:cubicBezTo>
                    <a:pt x="2836" y="1"/>
                    <a:pt x="2761" y="6"/>
                    <a:pt x="2686" y="16"/>
                  </a:cubicBezTo>
                  <a:cubicBezTo>
                    <a:pt x="2408" y="56"/>
                    <a:pt x="2219" y="206"/>
                    <a:pt x="1980" y="325"/>
                  </a:cubicBezTo>
                  <a:cubicBezTo>
                    <a:pt x="1781" y="434"/>
                    <a:pt x="1582" y="643"/>
                    <a:pt x="1353" y="673"/>
                  </a:cubicBezTo>
                  <a:cubicBezTo>
                    <a:pt x="1342" y="674"/>
                    <a:pt x="1330" y="675"/>
                    <a:pt x="1319" y="675"/>
                  </a:cubicBezTo>
                  <a:cubicBezTo>
                    <a:pt x="1156" y="675"/>
                    <a:pt x="1027" y="548"/>
                    <a:pt x="906" y="464"/>
                  </a:cubicBezTo>
                  <a:cubicBezTo>
                    <a:pt x="845" y="412"/>
                    <a:pt x="324" y="104"/>
                    <a:pt x="145" y="104"/>
                  </a:cubicBezTo>
                  <a:cubicBezTo>
                    <a:pt x="118" y="104"/>
                    <a:pt x="99" y="111"/>
                    <a:pt x="90" y="126"/>
                  </a:cubicBezTo>
                  <a:cubicBezTo>
                    <a:pt x="1" y="265"/>
                    <a:pt x="31" y="524"/>
                    <a:pt x="120" y="663"/>
                  </a:cubicBezTo>
                  <a:cubicBezTo>
                    <a:pt x="219" y="812"/>
                    <a:pt x="329" y="962"/>
                    <a:pt x="458" y="1091"/>
                  </a:cubicBezTo>
                  <a:cubicBezTo>
                    <a:pt x="478" y="1101"/>
                    <a:pt x="498" y="1130"/>
                    <a:pt x="498" y="1150"/>
                  </a:cubicBezTo>
                  <a:cubicBezTo>
                    <a:pt x="498" y="1170"/>
                    <a:pt x="478" y="1190"/>
                    <a:pt x="468" y="1210"/>
                  </a:cubicBezTo>
                  <a:cubicBezTo>
                    <a:pt x="378" y="1320"/>
                    <a:pt x="279" y="1419"/>
                    <a:pt x="210" y="1548"/>
                  </a:cubicBezTo>
                  <a:cubicBezTo>
                    <a:pt x="130" y="1668"/>
                    <a:pt x="90" y="1817"/>
                    <a:pt x="120" y="1956"/>
                  </a:cubicBezTo>
                  <a:cubicBezTo>
                    <a:pt x="130" y="1996"/>
                    <a:pt x="140" y="2036"/>
                    <a:pt x="170" y="2065"/>
                  </a:cubicBezTo>
                  <a:cubicBezTo>
                    <a:pt x="199" y="2085"/>
                    <a:pt x="250" y="2096"/>
                    <a:pt x="289" y="2096"/>
                  </a:cubicBezTo>
                  <a:cubicBezTo>
                    <a:pt x="389" y="2096"/>
                    <a:pt x="478" y="2056"/>
                    <a:pt x="568" y="2006"/>
                  </a:cubicBezTo>
                  <a:cubicBezTo>
                    <a:pt x="717" y="1926"/>
                    <a:pt x="866" y="1837"/>
                    <a:pt x="1006" y="1738"/>
                  </a:cubicBezTo>
                  <a:cubicBezTo>
                    <a:pt x="1045" y="1707"/>
                    <a:pt x="1085" y="1687"/>
                    <a:pt x="1125" y="1687"/>
                  </a:cubicBezTo>
                  <a:cubicBezTo>
                    <a:pt x="1154" y="1687"/>
                    <a:pt x="1185" y="1707"/>
                    <a:pt x="1204" y="1727"/>
                  </a:cubicBezTo>
                  <a:cubicBezTo>
                    <a:pt x="1353" y="1827"/>
                    <a:pt x="1483" y="1956"/>
                    <a:pt x="1622" y="2065"/>
                  </a:cubicBezTo>
                  <a:cubicBezTo>
                    <a:pt x="1771" y="2195"/>
                    <a:pt x="1941" y="2315"/>
                    <a:pt x="2100" y="2424"/>
                  </a:cubicBezTo>
                  <a:cubicBezTo>
                    <a:pt x="2268" y="2533"/>
                    <a:pt x="2388" y="2583"/>
                    <a:pt x="2577" y="2622"/>
                  </a:cubicBezTo>
                  <a:cubicBezTo>
                    <a:pt x="2721" y="2653"/>
                    <a:pt x="2871" y="2666"/>
                    <a:pt x="3022" y="2666"/>
                  </a:cubicBezTo>
                  <a:cubicBezTo>
                    <a:pt x="3069" y="2666"/>
                    <a:pt x="3116" y="2665"/>
                    <a:pt x="3164" y="2662"/>
                  </a:cubicBezTo>
                  <a:cubicBezTo>
                    <a:pt x="3492" y="2633"/>
                    <a:pt x="3820" y="2523"/>
                    <a:pt x="4109" y="2364"/>
                  </a:cubicBezTo>
                  <a:cubicBezTo>
                    <a:pt x="4248" y="2295"/>
                    <a:pt x="4337" y="2195"/>
                    <a:pt x="4467" y="2116"/>
                  </a:cubicBezTo>
                  <a:cubicBezTo>
                    <a:pt x="4606" y="2026"/>
                    <a:pt x="4746" y="1926"/>
                    <a:pt x="4855" y="1807"/>
                  </a:cubicBezTo>
                  <a:cubicBezTo>
                    <a:pt x="4945" y="1707"/>
                    <a:pt x="5004" y="1578"/>
                    <a:pt x="4994" y="1439"/>
                  </a:cubicBezTo>
                  <a:cubicBezTo>
                    <a:pt x="4964" y="1190"/>
                    <a:pt x="4746" y="982"/>
                    <a:pt x="4576" y="812"/>
                  </a:cubicBezTo>
                  <a:cubicBezTo>
                    <a:pt x="4268" y="504"/>
                    <a:pt x="3950" y="226"/>
                    <a:pt x="3522" y="96"/>
                  </a:cubicBezTo>
                  <a:cubicBezTo>
                    <a:pt x="3325" y="38"/>
                    <a:pt x="3118" y="1"/>
                    <a:pt x="2912"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9"/>
            <p:cNvSpPr/>
            <p:nvPr/>
          </p:nvSpPr>
          <p:spPr>
            <a:xfrm>
              <a:off x="5591450" y="3512293"/>
              <a:ext cx="235423" cy="125449"/>
            </a:xfrm>
            <a:custGeom>
              <a:avLst/>
              <a:gdLst/>
              <a:ahLst/>
              <a:cxnLst/>
              <a:rect l="l" t="t" r="r" b="b"/>
              <a:pathLst>
                <a:path w="5005" h="2667" extrusionOk="0">
                  <a:moveTo>
                    <a:pt x="2912" y="1"/>
                  </a:moveTo>
                  <a:cubicBezTo>
                    <a:pt x="2836" y="1"/>
                    <a:pt x="2761" y="6"/>
                    <a:pt x="2686" y="16"/>
                  </a:cubicBezTo>
                  <a:cubicBezTo>
                    <a:pt x="2408" y="56"/>
                    <a:pt x="2219" y="206"/>
                    <a:pt x="1980" y="325"/>
                  </a:cubicBezTo>
                  <a:cubicBezTo>
                    <a:pt x="1781" y="434"/>
                    <a:pt x="1582" y="643"/>
                    <a:pt x="1353" y="673"/>
                  </a:cubicBezTo>
                  <a:cubicBezTo>
                    <a:pt x="1342" y="674"/>
                    <a:pt x="1330" y="675"/>
                    <a:pt x="1319" y="675"/>
                  </a:cubicBezTo>
                  <a:cubicBezTo>
                    <a:pt x="1156" y="675"/>
                    <a:pt x="1027" y="548"/>
                    <a:pt x="906" y="464"/>
                  </a:cubicBezTo>
                  <a:cubicBezTo>
                    <a:pt x="845" y="412"/>
                    <a:pt x="324" y="104"/>
                    <a:pt x="145" y="104"/>
                  </a:cubicBezTo>
                  <a:cubicBezTo>
                    <a:pt x="118" y="104"/>
                    <a:pt x="99" y="111"/>
                    <a:pt x="90" y="126"/>
                  </a:cubicBezTo>
                  <a:cubicBezTo>
                    <a:pt x="1" y="265"/>
                    <a:pt x="31" y="524"/>
                    <a:pt x="120" y="663"/>
                  </a:cubicBezTo>
                  <a:cubicBezTo>
                    <a:pt x="219" y="812"/>
                    <a:pt x="329" y="962"/>
                    <a:pt x="458" y="1091"/>
                  </a:cubicBezTo>
                  <a:cubicBezTo>
                    <a:pt x="478" y="1101"/>
                    <a:pt x="498" y="1130"/>
                    <a:pt x="498" y="1150"/>
                  </a:cubicBezTo>
                  <a:cubicBezTo>
                    <a:pt x="498" y="1170"/>
                    <a:pt x="478" y="1190"/>
                    <a:pt x="468" y="1210"/>
                  </a:cubicBezTo>
                  <a:cubicBezTo>
                    <a:pt x="378" y="1320"/>
                    <a:pt x="279" y="1419"/>
                    <a:pt x="210" y="1548"/>
                  </a:cubicBezTo>
                  <a:cubicBezTo>
                    <a:pt x="130" y="1668"/>
                    <a:pt x="90" y="1817"/>
                    <a:pt x="120" y="1956"/>
                  </a:cubicBezTo>
                  <a:cubicBezTo>
                    <a:pt x="130" y="1996"/>
                    <a:pt x="140" y="2036"/>
                    <a:pt x="170" y="2065"/>
                  </a:cubicBezTo>
                  <a:cubicBezTo>
                    <a:pt x="199" y="2085"/>
                    <a:pt x="250" y="2096"/>
                    <a:pt x="289" y="2096"/>
                  </a:cubicBezTo>
                  <a:cubicBezTo>
                    <a:pt x="389" y="2096"/>
                    <a:pt x="478" y="2056"/>
                    <a:pt x="568" y="2006"/>
                  </a:cubicBezTo>
                  <a:cubicBezTo>
                    <a:pt x="717" y="1926"/>
                    <a:pt x="866" y="1837"/>
                    <a:pt x="1006" y="1738"/>
                  </a:cubicBezTo>
                  <a:cubicBezTo>
                    <a:pt x="1045" y="1707"/>
                    <a:pt x="1085" y="1687"/>
                    <a:pt x="1125" y="1687"/>
                  </a:cubicBezTo>
                  <a:cubicBezTo>
                    <a:pt x="1154" y="1687"/>
                    <a:pt x="1185" y="1707"/>
                    <a:pt x="1204" y="1727"/>
                  </a:cubicBezTo>
                  <a:cubicBezTo>
                    <a:pt x="1353" y="1827"/>
                    <a:pt x="1483" y="1956"/>
                    <a:pt x="1622" y="2065"/>
                  </a:cubicBezTo>
                  <a:cubicBezTo>
                    <a:pt x="1771" y="2195"/>
                    <a:pt x="1941" y="2315"/>
                    <a:pt x="2100" y="2424"/>
                  </a:cubicBezTo>
                  <a:cubicBezTo>
                    <a:pt x="2268" y="2533"/>
                    <a:pt x="2388" y="2583"/>
                    <a:pt x="2577" y="2622"/>
                  </a:cubicBezTo>
                  <a:cubicBezTo>
                    <a:pt x="2721" y="2653"/>
                    <a:pt x="2871" y="2666"/>
                    <a:pt x="3022" y="2666"/>
                  </a:cubicBezTo>
                  <a:cubicBezTo>
                    <a:pt x="3069" y="2666"/>
                    <a:pt x="3116" y="2665"/>
                    <a:pt x="3164" y="2662"/>
                  </a:cubicBezTo>
                  <a:cubicBezTo>
                    <a:pt x="3492" y="2633"/>
                    <a:pt x="3820" y="2523"/>
                    <a:pt x="4109" y="2364"/>
                  </a:cubicBezTo>
                  <a:cubicBezTo>
                    <a:pt x="4248" y="2295"/>
                    <a:pt x="4337" y="2195"/>
                    <a:pt x="4467" y="2116"/>
                  </a:cubicBezTo>
                  <a:cubicBezTo>
                    <a:pt x="4606" y="2026"/>
                    <a:pt x="4746" y="1926"/>
                    <a:pt x="4855" y="1807"/>
                  </a:cubicBezTo>
                  <a:cubicBezTo>
                    <a:pt x="4945" y="1707"/>
                    <a:pt x="5004" y="1578"/>
                    <a:pt x="4994" y="1439"/>
                  </a:cubicBezTo>
                  <a:cubicBezTo>
                    <a:pt x="4964" y="1190"/>
                    <a:pt x="4746" y="982"/>
                    <a:pt x="4576" y="812"/>
                  </a:cubicBezTo>
                  <a:cubicBezTo>
                    <a:pt x="4268" y="504"/>
                    <a:pt x="3950" y="226"/>
                    <a:pt x="3522" y="96"/>
                  </a:cubicBezTo>
                  <a:cubicBezTo>
                    <a:pt x="3325" y="38"/>
                    <a:pt x="3118" y="1"/>
                    <a:pt x="2912"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9"/>
            <p:cNvSpPr/>
            <p:nvPr/>
          </p:nvSpPr>
          <p:spPr>
            <a:xfrm>
              <a:off x="5757069" y="3600770"/>
              <a:ext cx="17404" cy="33538"/>
            </a:xfrm>
            <a:custGeom>
              <a:avLst/>
              <a:gdLst/>
              <a:ahLst/>
              <a:cxnLst/>
              <a:rect l="l" t="t" r="r" b="b"/>
              <a:pathLst>
                <a:path w="370" h="713" extrusionOk="0">
                  <a:moveTo>
                    <a:pt x="138" y="1"/>
                  </a:moveTo>
                  <a:cubicBezTo>
                    <a:pt x="132" y="1"/>
                    <a:pt x="126" y="2"/>
                    <a:pt x="120" y="5"/>
                  </a:cubicBezTo>
                  <a:cubicBezTo>
                    <a:pt x="111" y="5"/>
                    <a:pt x="100" y="25"/>
                    <a:pt x="91" y="36"/>
                  </a:cubicBezTo>
                  <a:cubicBezTo>
                    <a:pt x="40" y="115"/>
                    <a:pt x="31" y="215"/>
                    <a:pt x="31" y="314"/>
                  </a:cubicBezTo>
                  <a:cubicBezTo>
                    <a:pt x="21" y="434"/>
                    <a:pt x="1" y="582"/>
                    <a:pt x="11" y="712"/>
                  </a:cubicBezTo>
                  <a:cubicBezTo>
                    <a:pt x="130" y="682"/>
                    <a:pt x="250" y="642"/>
                    <a:pt x="359" y="602"/>
                  </a:cubicBezTo>
                  <a:cubicBezTo>
                    <a:pt x="359" y="593"/>
                    <a:pt x="369" y="593"/>
                    <a:pt x="369" y="593"/>
                  </a:cubicBezTo>
                  <a:cubicBezTo>
                    <a:pt x="329" y="383"/>
                    <a:pt x="259" y="175"/>
                    <a:pt x="210" y="65"/>
                  </a:cubicBezTo>
                  <a:cubicBezTo>
                    <a:pt x="193" y="40"/>
                    <a:pt x="169" y="1"/>
                    <a:pt x="138"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9"/>
            <p:cNvSpPr/>
            <p:nvPr/>
          </p:nvSpPr>
          <p:spPr>
            <a:xfrm>
              <a:off x="5721085" y="3587835"/>
              <a:ext cx="25730" cy="50095"/>
            </a:xfrm>
            <a:custGeom>
              <a:avLst/>
              <a:gdLst/>
              <a:ahLst/>
              <a:cxnLst/>
              <a:rect l="l" t="t" r="r" b="b"/>
              <a:pathLst>
                <a:path w="547" h="1065" extrusionOk="0">
                  <a:moveTo>
                    <a:pt x="242" y="0"/>
                  </a:moveTo>
                  <a:cubicBezTo>
                    <a:pt x="234" y="0"/>
                    <a:pt x="227" y="1"/>
                    <a:pt x="219" y="2"/>
                  </a:cubicBezTo>
                  <a:cubicBezTo>
                    <a:pt x="129" y="12"/>
                    <a:pt x="80" y="121"/>
                    <a:pt x="60" y="211"/>
                  </a:cubicBezTo>
                  <a:cubicBezTo>
                    <a:pt x="0" y="490"/>
                    <a:pt x="10" y="778"/>
                    <a:pt x="50" y="1056"/>
                  </a:cubicBezTo>
                  <a:cubicBezTo>
                    <a:pt x="109" y="1061"/>
                    <a:pt x="169" y="1064"/>
                    <a:pt x="229" y="1064"/>
                  </a:cubicBezTo>
                  <a:cubicBezTo>
                    <a:pt x="288" y="1064"/>
                    <a:pt x="348" y="1061"/>
                    <a:pt x="408" y="1056"/>
                  </a:cubicBezTo>
                  <a:cubicBezTo>
                    <a:pt x="447" y="1056"/>
                    <a:pt x="498" y="1047"/>
                    <a:pt x="547" y="1036"/>
                  </a:cubicBezTo>
                  <a:lnTo>
                    <a:pt x="547" y="987"/>
                  </a:lnTo>
                  <a:cubicBezTo>
                    <a:pt x="527" y="718"/>
                    <a:pt x="527" y="470"/>
                    <a:pt x="447" y="211"/>
                  </a:cubicBezTo>
                  <a:cubicBezTo>
                    <a:pt x="428" y="161"/>
                    <a:pt x="408" y="101"/>
                    <a:pt x="368" y="62"/>
                  </a:cubicBezTo>
                  <a:cubicBezTo>
                    <a:pt x="333" y="27"/>
                    <a:pt x="291" y="0"/>
                    <a:pt x="242"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49"/>
            <p:cNvSpPr/>
            <p:nvPr/>
          </p:nvSpPr>
          <p:spPr>
            <a:xfrm>
              <a:off x="5695826" y="3594797"/>
              <a:ext cx="17827" cy="40876"/>
            </a:xfrm>
            <a:custGeom>
              <a:avLst/>
              <a:gdLst/>
              <a:ahLst/>
              <a:cxnLst/>
              <a:rect l="l" t="t" r="r" b="b"/>
              <a:pathLst>
                <a:path w="379" h="869" extrusionOk="0">
                  <a:moveTo>
                    <a:pt x="144" y="0"/>
                  </a:moveTo>
                  <a:cubicBezTo>
                    <a:pt x="139" y="0"/>
                    <a:pt x="134" y="1"/>
                    <a:pt x="129" y="4"/>
                  </a:cubicBezTo>
                  <a:cubicBezTo>
                    <a:pt x="109" y="13"/>
                    <a:pt x="89" y="33"/>
                    <a:pt x="89" y="53"/>
                  </a:cubicBezTo>
                  <a:cubicBezTo>
                    <a:pt x="30" y="183"/>
                    <a:pt x="20" y="322"/>
                    <a:pt x="10" y="461"/>
                  </a:cubicBezTo>
                  <a:cubicBezTo>
                    <a:pt x="10" y="550"/>
                    <a:pt x="0" y="640"/>
                    <a:pt x="0" y="720"/>
                  </a:cubicBezTo>
                  <a:cubicBezTo>
                    <a:pt x="40" y="749"/>
                    <a:pt x="69" y="769"/>
                    <a:pt x="100" y="789"/>
                  </a:cubicBezTo>
                  <a:cubicBezTo>
                    <a:pt x="179" y="829"/>
                    <a:pt x="259" y="849"/>
                    <a:pt x="358" y="868"/>
                  </a:cubicBezTo>
                  <a:lnTo>
                    <a:pt x="368" y="868"/>
                  </a:lnTo>
                  <a:cubicBezTo>
                    <a:pt x="378" y="789"/>
                    <a:pt x="368" y="689"/>
                    <a:pt x="368" y="620"/>
                  </a:cubicBezTo>
                  <a:cubicBezTo>
                    <a:pt x="359" y="544"/>
                    <a:pt x="257" y="0"/>
                    <a:pt x="144"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49"/>
            <p:cNvSpPr/>
            <p:nvPr/>
          </p:nvSpPr>
          <p:spPr>
            <a:xfrm>
              <a:off x="5682232" y="3567703"/>
              <a:ext cx="61807" cy="34290"/>
            </a:xfrm>
            <a:custGeom>
              <a:avLst/>
              <a:gdLst/>
              <a:ahLst/>
              <a:cxnLst/>
              <a:rect l="l" t="t" r="r" b="b"/>
              <a:pathLst>
                <a:path w="1314" h="729" extrusionOk="0">
                  <a:moveTo>
                    <a:pt x="263" y="0"/>
                  </a:moveTo>
                  <a:cubicBezTo>
                    <a:pt x="226" y="0"/>
                    <a:pt x="191" y="7"/>
                    <a:pt x="159" y="22"/>
                  </a:cubicBezTo>
                  <a:cubicBezTo>
                    <a:pt x="90" y="52"/>
                    <a:pt x="40" y="131"/>
                    <a:pt x="20" y="211"/>
                  </a:cubicBezTo>
                  <a:cubicBezTo>
                    <a:pt x="0" y="321"/>
                    <a:pt x="20" y="440"/>
                    <a:pt x="80" y="529"/>
                  </a:cubicBezTo>
                  <a:cubicBezTo>
                    <a:pt x="170" y="659"/>
                    <a:pt x="329" y="728"/>
                    <a:pt x="488" y="728"/>
                  </a:cubicBezTo>
                  <a:cubicBezTo>
                    <a:pt x="637" y="719"/>
                    <a:pt x="786" y="659"/>
                    <a:pt x="915" y="569"/>
                  </a:cubicBezTo>
                  <a:cubicBezTo>
                    <a:pt x="1005" y="509"/>
                    <a:pt x="1074" y="430"/>
                    <a:pt x="1144" y="361"/>
                  </a:cubicBezTo>
                  <a:cubicBezTo>
                    <a:pt x="1194" y="311"/>
                    <a:pt x="1313" y="221"/>
                    <a:pt x="1273" y="151"/>
                  </a:cubicBezTo>
                  <a:cubicBezTo>
                    <a:pt x="1255" y="119"/>
                    <a:pt x="1219" y="111"/>
                    <a:pt x="1180" y="111"/>
                  </a:cubicBezTo>
                  <a:cubicBezTo>
                    <a:pt x="1135" y="111"/>
                    <a:pt x="1086" y="122"/>
                    <a:pt x="1055" y="122"/>
                  </a:cubicBezTo>
                  <a:cubicBezTo>
                    <a:pt x="955" y="122"/>
                    <a:pt x="856" y="112"/>
                    <a:pt x="756" y="92"/>
                  </a:cubicBezTo>
                  <a:lnTo>
                    <a:pt x="428" y="32"/>
                  </a:lnTo>
                  <a:cubicBezTo>
                    <a:pt x="374" y="14"/>
                    <a:pt x="317" y="0"/>
                    <a:pt x="263"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9"/>
            <p:cNvSpPr/>
            <p:nvPr/>
          </p:nvSpPr>
          <p:spPr>
            <a:xfrm>
              <a:off x="5777201" y="3552275"/>
              <a:ext cx="13171" cy="19756"/>
            </a:xfrm>
            <a:custGeom>
              <a:avLst/>
              <a:gdLst/>
              <a:ahLst/>
              <a:cxnLst/>
              <a:rect l="l" t="t" r="r" b="b"/>
              <a:pathLst>
                <a:path w="280" h="420" extrusionOk="0">
                  <a:moveTo>
                    <a:pt x="134" y="0"/>
                  </a:moveTo>
                  <a:cubicBezTo>
                    <a:pt x="98" y="0"/>
                    <a:pt x="66" y="28"/>
                    <a:pt x="41" y="72"/>
                  </a:cubicBezTo>
                  <a:cubicBezTo>
                    <a:pt x="1" y="141"/>
                    <a:pt x="1" y="241"/>
                    <a:pt x="41" y="320"/>
                  </a:cubicBezTo>
                  <a:cubicBezTo>
                    <a:pt x="61" y="370"/>
                    <a:pt x="110" y="420"/>
                    <a:pt x="170" y="420"/>
                  </a:cubicBezTo>
                  <a:cubicBezTo>
                    <a:pt x="200" y="410"/>
                    <a:pt x="240" y="390"/>
                    <a:pt x="259" y="350"/>
                  </a:cubicBezTo>
                  <a:cubicBezTo>
                    <a:pt x="269" y="331"/>
                    <a:pt x="279" y="300"/>
                    <a:pt x="279" y="271"/>
                  </a:cubicBezTo>
                  <a:lnTo>
                    <a:pt x="279" y="241"/>
                  </a:lnTo>
                  <a:cubicBezTo>
                    <a:pt x="279" y="171"/>
                    <a:pt x="259" y="92"/>
                    <a:pt x="200" y="32"/>
                  </a:cubicBezTo>
                  <a:cubicBezTo>
                    <a:pt x="178" y="10"/>
                    <a:pt x="155" y="0"/>
                    <a:pt x="134" y="0"/>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9"/>
            <p:cNvSpPr/>
            <p:nvPr/>
          </p:nvSpPr>
          <p:spPr>
            <a:xfrm>
              <a:off x="5789807" y="3593386"/>
              <a:ext cx="27705" cy="8749"/>
            </a:xfrm>
            <a:custGeom>
              <a:avLst/>
              <a:gdLst/>
              <a:ahLst/>
              <a:cxnLst/>
              <a:rect l="l" t="t" r="r" b="b"/>
              <a:pathLst>
                <a:path w="589" h="186" extrusionOk="0">
                  <a:moveTo>
                    <a:pt x="30" y="0"/>
                  </a:moveTo>
                  <a:cubicBezTo>
                    <a:pt x="26" y="0"/>
                    <a:pt x="23" y="1"/>
                    <a:pt x="21" y="3"/>
                  </a:cubicBezTo>
                  <a:cubicBezTo>
                    <a:pt x="1" y="14"/>
                    <a:pt x="71" y="123"/>
                    <a:pt x="250" y="173"/>
                  </a:cubicBezTo>
                  <a:lnTo>
                    <a:pt x="270" y="173"/>
                  </a:lnTo>
                  <a:lnTo>
                    <a:pt x="299" y="182"/>
                  </a:lnTo>
                  <a:cubicBezTo>
                    <a:pt x="316" y="184"/>
                    <a:pt x="333" y="185"/>
                    <a:pt x="349" y="185"/>
                  </a:cubicBezTo>
                  <a:cubicBezTo>
                    <a:pt x="418" y="185"/>
                    <a:pt x="478" y="169"/>
                    <a:pt x="518" y="153"/>
                  </a:cubicBezTo>
                  <a:cubicBezTo>
                    <a:pt x="558" y="143"/>
                    <a:pt x="588" y="123"/>
                    <a:pt x="588" y="113"/>
                  </a:cubicBezTo>
                  <a:cubicBezTo>
                    <a:pt x="588" y="101"/>
                    <a:pt x="578" y="97"/>
                    <a:pt x="557" y="97"/>
                  </a:cubicBezTo>
                  <a:cubicBezTo>
                    <a:pt x="542" y="97"/>
                    <a:pt x="523" y="99"/>
                    <a:pt x="498" y="103"/>
                  </a:cubicBezTo>
                  <a:cubicBezTo>
                    <a:pt x="465" y="103"/>
                    <a:pt x="428" y="107"/>
                    <a:pt x="386" y="107"/>
                  </a:cubicBezTo>
                  <a:cubicBezTo>
                    <a:pt x="365" y="107"/>
                    <a:pt x="343" y="106"/>
                    <a:pt x="319" y="103"/>
                  </a:cubicBezTo>
                  <a:lnTo>
                    <a:pt x="290" y="93"/>
                  </a:lnTo>
                  <a:lnTo>
                    <a:pt x="270" y="93"/>
                  </a:lnTo>
                  <a:cubicBezTo>
                    <a:pt x="146" y="66"/>
                    <a:pt x="61" y="0"/>
                    <a:pt x="30" y="0"/>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9"/>
            <p:cNvSpPr/>
            <p:nvPr/>
          </p:nvSpPr>
          <p:spPr>
            <a:xfrm>
              <a:off x="5591450" y="3516997"/>
              <a:ext cx="39370" cy="93887"/>
            </a:xfrm>
            <a:custGeom>
              <a:avLst/>
              <a:gdLst/>
              <a:ahLst/>
              <a:cxnLst/>
              <a:rect l="l" t="t" r="r" b="b"/>
              <a:pathLst>
                <a:path w="837" h="1996" extrusionOk="0">
                  <a:moveTo>
                    <a:pt x="143" y="1"/>
                  </a:moveTo>
                  <a:cubicBezTo>
                    <a:pt x="118" y="1"/>
                    <a:pt x="99" y="9"/>
                    <a:pt x="90" y="26"/>
                  </a:cubicBezTo>
                  <a:cubicBezTo>
                    <a:pt x="1" y="165"/>
                    <a:pt x="31" y="424"/>
                    <a:pt x="120" y="563"/>
                  </a:cubicBezTo>
                  <a:cubicBezTo>
                    <a:pt x="219" y="712"/>
                    <a:pt x="329" y="862"/>
                    <a:pt x="458" y="991"/>
                  </a:cubicBezTo>
                  <a:cubicBezTo>
                    <a:pt x="478" y="1001"/>
                    <a:pt x="498" y="1030"/>
                    <a:pt x="498" y="1050"/>
                  </a:cubicBezTo>
                  <a:cubicBezTo>
                    <a:pt x="498" y="1070"/>
                    <a:pt x="478" y="1090"/>
                    <a:pt x="468" y="1110"/>
                  </a:cubicBezTo>
                  <a:cubicBezTo>
                    <a:pt x="378" y="1220"/>
                    <a:pt x="279" y="1319"/>
                    <a:pt x="210" y="1448"/>
                  </a:cubicBezTo>
                  <a:cubicBezTo>
                    <a:pt x="130" y="1568"/>
                    <a:pt x="90" y="1717"/>
                    <a:pt x="120" y="1856"/>
                  </a:cubicBezTo>
                  <a:cubicBezTo>
                    <a:pt x="130" y="1896"/>
                    <a:pt x="140" y="1936"/>
                    <a:pt x="170" y="1965"/>
                  </a:cubicBezTo>
                  <a:cubicBezTo>
                    <a:pt x="199" y="1985"/>
                    <a:pt x="250" y="1996"/>
                    <a:pt x="289" y="1996"/>
                  </a:cubicBezTo>
                  <a:cubicBezTo>
                    <a:pt x="349" y="1996"/>
                    <a:pt x="409" y="1976"/>
                    <a:pt x="458" y="1956"/>
                  </a:cubicBezTo>
                  <a:cubicBezTo>
                    <a:pt x="458" y="1647"/>
                    <a:pt x="577" y="1329"/>
                    <a:pt x="796" y="1110"/>
                  </a:cubicBezTo>
                  <a:cubicBezTo>
                    <a:pt x="816" y="1090"/>
                    <a:pt x="836" y="1070"/>
                    <a:pt x="836" y="1041"/>
                  </a:cubicBezTo>
                  <a:cubicBezTo>
                    <a:pt x="836" y="1001"/>
                    <a:pt x="816" y="971"/>
                    <a:pt x="796" y="941"/>
                  </a:cubicBezTo>
                  <a:cubicBezTo>
                    <a:pt x="617" y="742"/>
                    <a:pt x="468" y="524"/>
                    <a:pt x="349" y="285"/>
                  </a:cubicBezTo>
                  <a:cubicBezTo>
                    <a:pt x="309" y="205"/>
                    <a:pt x="279" y="115"/>
                    <a:pt x="269" y="36"/>
                  </a:cubicBezTo>
                  <a:cubicBezTo>
                    <a:pt x="219" y="14"/>
                    <a:pt x="175" y="1"/>
                    <a:pt x="143"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9"/>
            <p:cNvSpPr/>
            <p:nvPr/>
          </p:nvSpPr>
          <p:spPr>
            <a:xfrm>
              <a:off x="5671931" y="3498417"/>
              <a:ext cx="95486" cy="33397"/>
            </a:xfrm>
            <a:custGeom>
              <a:avLst/>
              <a:gdLst/>
              <a:ahLst/>
              <a:cxnLst/>
              <a:rect l="l" t="t" r="r" b="b"/>
              <a:pathLst>
                <a:path w="2030" h="710" extrusionOk="0">
                  <a:moveTo>
                    <a:pt x="1156" y="1"/>
                  </a:moveTo>
                  <a:cubicBezTo>
                    <a:pt x="1046" y="1"/>
                    <a:pt x="936" y="12"/>
                    <a:pt x="826" y="43"/>
                  </a:cubicBezTo>
                  <a:cubicBezTo>
                    <a:pt x="568" y="112"/>
                    <a:pt x="309" y="212"/>
                    <a:pt x="80" y="351"/>
                  </a:cubicBezTo>
                  <a:cubicBezTo>
                    <a:pt x="40" y="371"/>
                    <a:pt x="0" y="401"/>
                    <a:pt x="0" y="451"/>
                  </a:cubicBezTo>
                  <a:cubicBezTo>
                    <a:pt x="0" y="471"/>
                    <a:pt x="11" y="481"/>
                    <a:pt x="20" y="501"/>
                  </a:cubicBezTo>
                  <a:cubicBezTo>
                    <a:pt x="51" y="570"/>
                    <a:pt x="90" y="640"/>
                    <a:pt x="120" y="709"/>
                  </a:cubicBezTo>
                  <a:lnTo>
                    <a:pt x="269" y="620"/>
                  </a:lnTo>
                  <a:cubicBezTo>
                    <a:pt x="508" y="501"/>
                    <a:pt x="697" y="351"/>
                    <a:pt x="975" y="311"/>
                  </a:cubicBezTo>
                  <a:cubicBezTo>
                    <a:pt x="1050" y="301"/>
                    <a:pt x="1125" y="296"/>
                    <a:pt x="1201" y="296"/>
                  </a:cubicBezTo>
                  <a:cubicBezTo>
                    <a:pt x="1407" y="296"/>
                    <a:pt x="1614" y="333"/>
                    <a:pt x="1811" y="391"/>
                  </a:cubicBezTo>
                  <a:cubicBezTo>
                    <a:pt x="1890" y="421"/>
                    <a:pt x="1960" y="451"/>
                    <a:pt x="2030" y="481"/>
                  </a:cubicBezTo>
                  <a:lnTo>
                    <a:pt x="2030" y="471"/>
                  </a:lnTo>
                  <a:cubicBezTo>
                    <a:pt x="1990" y="391"/>
                    <a:pt x="1930" y="322"/>
                    <a:pt x="1870" y="252"/>
                  </a:cubicBezTo>
                  <a:cubicBezTo>
                    <a:pt x="1741" y="123"/>
                    <a:pt x="1552" y="33"/>
                    <a:pt x="1363" y="13"/>
                  </a:cubicBezTo>
                  <a:cubicBezTo>
                    <a:pt x="1294" y="5"/>
                    <a:pt x="1225" y="1"/>
                    <a:pt x="1156"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49"/>
            <p:cNvSpPr/>
            <p:nvPr/>
          </p:nvSpPr>
          <p:spPr>
            <a:xfrm>
              <a:off x="5669626" y="3520525"/>
              <a:ext cx="102448" cy="30480"/>
            </a:xfrm>
            <a:custGeom>
              <a:avLst/>
              <a:gdLst/>
              <a:ahLst/>
              <a:cxnLst/>
              <a:rect l="l" t="t" r="r" b="b"/>
              <a:pathLst>
                <a:path w="2178" h="648" extrusionOk="0">
                  <a:moveTo>
                    <a:pt x="1303" y="1"/>
                  </a:moveTo>
                  <a:cubicBezTo>
                    <a:pt x="1243" y="1"/>
                    <a:pt x="1183" y="1"/>
                    <a:pt x="1114" y="11"/>
                  </a:cubicBezTo>
                  <a:cubicBezTo>
                    <a:pt x="1084" y="11"/>
                    <a:pt x="1044" y="20"/>
                    <a:pt x="1015" y="20"/>
                  </a:cubicBezTo>
                  <a:cubicBezTo>
                    <a:pt x="984" y="31"/>
                    <a:pt x="955" y="31"/>
                    <a:pt x="925" y="40"/>
                  </a:cubicBezTo>
                  <a:cubicBezTo>
                    <a:pt x="606" y="130"/>
                    <a:pt x="378" y="270"/>
                    <a:pt x="219" y="379"/>
                  </a:cubicBezTo>
                  <a:cubicBezTo>
                    <a:pt x="149" y="429"/>
                    <a:pt x="69" y="478"/>
                    <a:pt x="40" y="528"/>
                  </a:cubicBezTo>
                  <a:cubicBezTo>
                    <a:pt x="0" y="588"/>
                    <a:pt x="0" y="628"/>
                    <a:pt x="20" y="637"/>
                  </a:cubicBezTo>
                  <a:cubicBezTo>
                    <a:pt x="29" y="647"/>
                    <a:pt x="40" y="647"/>
                    <a:pt x="60" y="647"/>
                  </a:cubicBezTo>
                  <a:cubicBezTo>
                    <a:pt x="69" y="647"/>
                    <a:pt x="100" y="647"/>
                    <a:pt x="119" y="637"/>
                  </a:cubicBezTo>
                  <a:cubicBezTo>
                    <a:pt x="169" y="628"/>
                    <a:pt x="228" y="608"/>
                    <a:pt x="318" y="577"/>
                  </a:cubicBezTo>
                  <a:cubicBezTo>
                    <a:pt x="507" y="528"/>
                    <a:pt x="736" y="409"/>
                    <a:pt x="995" y="349"/>
                  </a:cubicBezTo>
                  <a:lnTo>
                    <a:pt x="1074" y="339"/>
                  </a:lnTo>
                  <a:cubicBezTo>
                    <a:pt x="1094" y="329"/>
                    <a:pt x="1124" y="329"/>
                    <a:pt x="1154" y="329"/>
                  </a:cubicBezTo>
                  <a:lnTo>
                    <a:pt x="1154" y="319"/>
                  </a:lnTo>
                  <a:cubicBezTo>
                    <a:pt x="1263" y="309"/>
                    <a:pt x="1373" y="309"/>
                    <a:pt x="1472" y="309"/>
                  </a:cubicBezTo>
                  <a:cubicBezTo>
                    <a:pt x="1592" y="309"/>
                    <a:pt x="1701" y="309"/>
                    <a:pt x="1800" y="319"/>
                  </a:cubicBezTo>
                  <a:cubicBezTo>
                    <a:pt x="1890" y="329"/>
                    <a:pt x="1970" y="329"/>
                    <a:pt x="2029" y="329"/>
                  </a:cubicBezTo>
                  <a:cubicBezTo>
                    <a:pt x="2098" y="329"/>
                    <a:pt x="2149" y="319"/>
                    <a:pt x="2158" y="289"/>
                  </a:cubicBezTo>
                  <a:cubicBezTo>
                    <a:pt x="2178" y="250"/>
                    <a:pt x="2079" y="170"/>
                    <a:pt x="1890" y="100"/>
                  </a:cubicBezTo>
                  <a:cubicBezTo>
                    <a:pt x="1751" y="40"/>
                    <a:pt x="1541" y="1"/>
                    <a:pt x="1303" y="1"/>
                  </a:cubicBezTo>
                  <a:close/>
                </a:path>
              </a:pathLst>
            </a:custGeom>
            <a:solidFill>
              <a:srgbClr val="FCE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9"/>
            <p:cNvSpPr/>
            <p:nvPr/>
          </p:nvSpPr>
          <p:spPr>
            <a:xfrm>
              <a:off x="5685525" y="3577628"/>
              <a:ext cx="21073" cy="21543"/>
            </a:xfrm>
            <a:custGeom>
              <a:avLst/>
              <a:gdLst/>
              <a:ahLst/>
              <a:cxnLst/>
              <a:rect l="l" t="t" r="r" b="b"/>
              <a:pathLst>
                <a:path w="448" h="458" extrusionOk="0">
                  <a:moveTo>
                    <a:pt x="69" y="0"/>
                  </a:moveTo>
                  <a:cubicBezTo>
                    <a:pt x="50" y="0"/>
                    <a:pt x="20" y="30"/>
                    <a:pt x="10" y="90"/>
                  </a:cubicBezTo>
                  <a:cubicBezTo>
                    <a:pt x="0" y="150"/>
                    <a:pt x="30" y="239"/>
                    <a:pt x="89" y="318"/>
                  </a:cubicBezTo>
                  <a:lnTo>
                    <a:pt x="109" y="338"/>
                  </a:lnTo>
                  <a:lnTo>
                    <a:pt x="129" y="358"/>
                  </a:lnTo>
                  <a:cubicBezTo>
                    <a:pt x="219" y="428"/>
                    <a:pt x="308" y="458"/>
                    <a:pt x="368" y="458"/>
                  </a:cubicBezTo>
                  <a:cubicBezTo>
                    <a:pt x="408" y="458"/>
                    <a:pt x="438" y="438"/>
                    <a:pt x="438" y="418"/>
                  </a:cubicBezTo>
                  <a:cubicBezTo>
                    <a:pt x="447" y="369"/>
                    <a:pt x="338" y="329"/>
                    <a:pt x="239" y="239"/>
                  </a:cubicBezTo>
                  <a:lnTo>
                    <a:pt x="219" y="229"/>
                  </a:lnTo>
                  <a:lnTo>
                    <a:pt x="209" y="209"/>
                  </a:lnTo>
                  <a:cubicBezTo>
                    <a:pt x="120" y="119"/>
                    <a:pt x="129" y="20"/>
                    <a:pt x="80" y="0"/>
                  </a:cubicBezTo>
                  <a:close/>
                </a:path>
              </a:pathLst>
            </a:custGeom>
            <a:solidFill>
              <a:srgbClr val="F7C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9"/>
            <p:cNvSpPr/>
            <p:nvPr/>
          </p:nvSpPr>
          <p:spPr>
            <a:xfrm>
              <a:off x="5606407" y="3527063"/>
              <a:ext cx="43604" cy="31891"/>
            </a:xfrm>
            <a:custGeom>
              <a:avLst/>
              <a:gdLst/>
              <a:ahLst/>
              <a:cxnLst/>
              <a:rect l="l" t="t" r="r" b="b"/>
              <a:pathLst>
                <a:path w="927" h="678" extrusionOk="0">
                  <a:moveTo>
                    <a:pt x="1" y="1"/>
                  </a:moveTo>
                  <a:cubicBezTo>
                    <a:pt x="11" y="31"/>
                    <a:pt x="21" y="51"/>
                    <a:pt x="31" y="71"/>
                  </a:cubicBezTo>
                  <a:cubicBezTo>
                    <a:pt x="41" y="91"/>
                    <a:pt x="51" y="100"/>
                    <a:pt x="60" y="120"/>
                  </a:cubicBezTo>
                  <a:cubicBezTo>
                    <a:pt x="140" y="170"/>
                    <a:pt x="270" y="240"/>
                    <a:pt x="399" y="329"/>
                  </a:cubicBezTo>
                  <a:lnTo>
                    <a:pt x="438" y="359"/>
                  </a:lnTo>
                  <a:lnTo>
                    <a:pt x="478" y="379"/>
                  </a:lnTo>
                  <a:cubicBezTo>
                    <a:pt x="598" y="469"/>
                    <a:pt x="707" y="548"/>
                    <a:pt x="787" y="608"/>
                  </a:cubicBezTo>
                  <a:cubicBezTo>
                    <a:pt x="827" y="637"/>
                    <a:pt x="847" y="657"/>
                    <a:pt x="886" y="677"/>
                  </a:cubicBezTo>
                  <a:lnTo>
                    <a:pt x="896" y="677"/>
                  </a:lnTo>
                  <a:cubicBezTo>
                    <a:pt x="916" y="677"/>
                    <a:pt x="916" y="668"/>
                    <a:pt x="916" y="657"/>
                  </a:cubicBezTo>
                  <a:lnTo>
                    <a:pt x="916" y="628"/>
                  </a:lnTo>
                  <a:cubicBezTo>
                    <a:pt x="916" y="628"/>
                    <a:pt x="926" y="628"/>
                    <a:pt x="926" y="618"/>
                  </a:cubicBezTo>
                  <a:cubicBezTo>
                    <a:pt x="916" y="608"/>
                    <a:pt x="896" y="558"/>
                    <a:pt x="867" y="528"/>
                  </a:cubicBezTo>
                  <a:cubicBezTo>
                    <a:pt x="797" y="449"/>
                    <a:pt x="697" y="349"/>
                    <a:pt x="568" y="250"/>
                  </a:cubicBezTo>
                  <a:lnTo>
                    <a:pt x="528" y="220"/>
                  </a:lnTo>
                  <a:lnTo>
                    <a:pt x="489" y="200"/>
                  </a:lnTo>
                  <a:cubicBezTo>
                    <a:pt x="279" y="60"/>
                    <a:pt x="91" y="1"/>
                    <a:pt x="1" y="1"/>
                  </a:cubicBezTo>
                  <a:close/>
                </a:path>
              </a:pathLst>
            </a:custGeom>
            <a:solidFill>
              <a:srgbClr val="FCE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9"/>
            <p:cNvSpPr/>
            <p:nvPr/>
          </p:nvSpPr>
          <p:spPr>
            <a:xfrm>
              <a:off x="5604103" y="3527063"/>
              <a:ext cx="5174" cy="5692"/>
            </a:xfrm>
            <a:custGeom>
              <a:avLst/>
              <a:gdLst/>
              <a:ahLst/>
              <a:cxnLst/>
              <a:rect l="l" t="t" r="r" b="b"/>
              <a:pathLst>
                <a:path w="110" h="121" extrusionOk="0">
                  <a:moveTo>
                    <a:pt x="50" y="1"/>
                  </a:moveTo>
                  <a:cubicBezTo>
                    <a:pt x="20" y="1"/>
                    <a:pt x="10" y="11"/>
                    <a:pt x="0" y="21"/>
                  </a:cubicBezTo>
                  <a:cubicBezTo>
                    <a:pt x="0" y="41"/>
                    <a:pt x="40" y="71"/>
                    <a:pt x="109" y="120"/>
                  </a:cubicBezTo>
                  <a:cubicBezTo>
                    <a:pt x="100" y="100"/>
                    <a:pt x="90" y="91"/>
                    <a:pt x="80" y="71"/>
                  </a:cubicBezTo>
                  <a:cubicBezTo>
                    <a:pt x="70" y="51"/>
                    <a:pt x="60" y="31"/>
                    <a:pt x="50" y="1"/>
                  </a:cubicBezTo>
                  <a:close/>
                </a:path>
              </a:pathLst>
            </a:custGeom>
            <a:solidFill>
              <a:srgbClr val="F7C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9"/>
            <p:cNvSpPr/>
            <p:nvPr/>
          </p:nvSpPr>
          <p:spPr>
            <a:xfrm>
              <a:off x="5649964" y="3556085"/>
              <a:ext cx="470" cy="517"/>
            </a:xfrm>
            <a:custGeom>
              <a:avLst/>
              <a:gdLst/>
              <a:ahLst/>
              <a:cxnLst/>
              <a:rect l="l" t="t" r="r" b="b"/>
              <a:pathLst>
                <a:path w="10" h="11" extrusionOk="0">
                  <a:moveTo>
                    <a:pt x="0" y="1"/>
                  </a:moveTo>
                  <a:cubicBezTo>
                    <a:pt x="0" y="11"/>
                    <a:pt x="0" y="11"/>
                    <a:pt x="10" y="11"/>
                  </a:cubicBezTo>
                  <a:lnTo>
                    <a:pt x="0" y="1"/>
                  </a:lnTo>
                  <a:close/>
                </a:path>
              </a:pathLst>
            </a:custGeom>
            <a:solidFill>
              <a:srgbClr val="FCE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49"/>
            <p:cNvSpPr/>
            <p:nvPr/>
          </p:nvSpPr>
          <p:spPr>
            <a:xfrm>
              <a:off x="6269067" y="4167880"/>
              <a:ext cx="269102" cy="143747"/>
            </a:xfrm>
            <a:custGeom>
              <a:avLst/>
              <a:gdLst/>
              <a:ahLst/>
              <a:cxnLst/>
              <a:rect l="l" t="t" r="r" b="b"/>
              <a:pathLst>
                <a:path w="5721" h="3056" extrusionOk="0">
                  <a:moveTo>
                    <a:pt x="2411" y="1"/>
                  </a:moveTo>
                  <a:cubicBezTo>
                    <a:pt x="2165" y="1"/>
                    <a:pt x="1917" y="48"/>
                    <a:pt x="1682" y="124"/>
                  </a:cubicBezTo>
                  <a:cubicBezTo>
                    <a:pt x="1194" y="273"/>
                    <a:pt x="826" y="591"/>
                    <a:pt x="478" y="959"/>
                  </a:cubicBezTo>
                  <a:cubicBezTo>
                    <a:pt x="289" y="1158"/>
                    <a:pt x="40" y="1397"/>
                    <a:pt x="20" y="1686"/>
                  </a:cubicBezTo>
                  <a:cubicBezTo>
                    <a:pt x="0" y="1834"/>
                    <a:pt x="80" y="1984"/>
                    <a:pt x="180" y="2103"/>
                  </a:cubicBezTo>
                  <a:cubicBezTo>
                    <a:pt x="309" y="2243"/>
                    <a:pt x="468" y="2342"/>
                    <a:pt x="637" y="2442"/>
                  </a:cubicBezTo>
                  <a:cubicBezTo>
                    <a:pt x="776" y="2531"/>
                    <a:pt x="896" y="2650"/>
                    <a:pt x="1045" y="2730"/>
                  </a:cubicBezTo>
                  <a:cubicBezTo>
                    <a:pt x="1383" y="2909"/>
                    <a:pt x="1761" y="3028"/>
                    <a:pt x="2139" y="3048"/>
                  </a:cubicBezTo>
                  <a:cubicBezTo>
                    <a:pt x="2199" y="3053"/>
                    <a:pt x="2257" y="3056"/>
                    <a:pt x="2315" y="3056"/>
                  </a:cubicBezTo>
                  <a:cubicBezTo>
                    <a:pt x="2481" y="3056"/>
                    <a:pt x="2643" y="3035"/>
                    <a:pt x="2806" y="2999"/>
                  </a:cubicBezTo>
                  <a:cubicBezTo>
                    <a:pt x="3024" y="2948"/>
                    <a:pt x="3164" y="2889"/>
                    <a:pt x="3353" y="2760"/>
                  </a:cubicBezTo>
                  <a:cubicBezTo>
                    <a:pt x="3542" y="2630"/>
                    <a:pt x="3721" y="2491"/>
                    <a:pt x="3900" y="2342"/>
                  </a:cubicBezTo>
                  <a:cubicBezTo>
                    <a:pt x="4049" y="2212"/>
                    <a:pt x="4208" y="2064"/>
                    <a:pt x="4368" y="1944"/>
                  </a:cubicBezTo>
                  <a:cubicBezTo>
                    <a:pt x="4387" y="1924"/>
                    <a:pt x="4427" y="1904"/>
                    <a:pt x="4457" y="1894"/>
                  </a:cubicBezTo>
                  <a:cubicBezTo>
                    <a:pt x="4507" y="1894"/>
                    <a:pt x="4556" y="1924"/>
                    <a:pt x="4596" y="1954"/>
                  </a:cubicBezTo>
                  <a:cubicBezTo>
                    <a:pt x="4755" y="2064"/>
                    <a:pt x="4925" y="2163"/>
                    <a:pt x="5104" y="2252"/>
                  </a:cubicBezTo>
                  <a:cubicBezTo>
                    <a:pt x="5203" y="2302"/>
                    <a:pt x="5312" y="2352"/>
                    <a:pt x="5422" y="2352"/>
                  </a:cubicBezTo>
                  <a:cubicBezTo>
                    <a:pt x="5471" y="2352"/>
                    <a:pt x="5521" y="2342"/>
                    <a:pt x="5561" y="2312"/>
                  </a:cubicBezTo>
                  <a:cubicBezTo>
                    <a:pt x="5591" y="2282"/>
                    <a:pt x="5611" y="2232"/>
                    <a:pt x="5621" y="2193"/>
                  </a:cubicBezTo>
                  <a:cubicBezTo>
                    <a:pt x="5650" y="2024"/>
                    <a:pt x="5591" y="1865"/>
                    <a:pt x="5511" y="1715"/>
                  </a:cubicBezTo>
                  <a:cubicBezTo>
                    <a:pt x="5431" y="1576"/>
                    <a:pt x="5312" y="1456"/>
                    <a:pt x="5203" y="1337"/>
                  </a:cubicBezTo>
                  <a:cubicBezTo>
                    <a:pt x="5183" y="1317"/>
                    <a:pt x="5173" y="1297"/>
                    <a:pt x="5173" y="1268"/>
                  </a:cubicBezTo>
                  <a:cubicBezTo>
                    <a:pt x="5173" y="1238"/>
                    <a:pt x="5193" y="1218"/>
                    <a:pt x="5213" y="1198"/>
                  </a:cubicBezTo>
                  <a:cubicBezTo>
                    <a:pt x="5352" y="1049"/>
                    <a:pt x="5482" y="880"/>
                    <a:pt x="5591" y="700"/>
                  </a:cubicBezTo>
                  <a:cubicBezTo>
                    <a:pt x="5690" y="552"/>
                    <a:pt x="5720" y="243"/>
                    <a:pt x="5621" y="84"/>
                  </a:cubicBezTo>
                  <a:cubicBezTo>
                    <a:pt x="5611" y="68"/>
                    <a:pt x="5592" y="61"/>
                    <a:pt x="5565" y="61"/>
                  </a:cubicBezTo>
                  <a:cubicBezTo>
                    <a:pt x="5367" y="61"/>
                    <a:pt x="4764" y="430"/>
                    <a:pt x="4686" y="492"/>
                  </a:cubicBezTo>
                  <a:cubicBezTo>
                    <a:pt x="4545" y="595"/>
                    <a:pt x="4395" y="742"/>
                    <a:pt x="4212" y="742"/>
                  </a:cubicBezTo>
                  <a:cubicBezTo>
                    <a:pt x="4201" y="742"/>
                    <a:pt x="4190" y="741"/>
                    <a:pt x="4178" y="740"/>
                  </a:cubicBezTo>
                  <a:cubicBezTo>
                    <a:pt x="3910" y="711"/>
                    <a:pt x="3691" y="472"/>
                    <a:pt x="3452" y="353"/>
                  </a:cubicBezTo>
                  <a:cubicBezTo>
                    <a:pt x="3174" y="213"/>
                    <a:pt x="2955" y="54"/>
                    <a:pt x="2637" y="15"/>
                  </a:cubicBezTo>
                  <a:cubicBezTo>
                    <a:pt x="2562" y="5"/>
                    <a:pt x="2486" y="1"/>
                    <a:pt x="2411"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49"/>
            <p:cNvSpPr/>
            <p:nvPr/>
          </p:nvSpPr>
          <p:spPr>
            <a:xfrm>
              <a:off x="6269067" y="4167880"/>
              <a:ext cx="269102" cy="143747"/>
            </a:xfrm>
            <a:custGeom>
              <a:avLst/>
              <a:gdLst/>
              <a:ahLst/>
              <a:cxnLst/>
              <a:rect l="l" t="t" r="r" b="b"/>
              <a:pathLst>
                <a:path w="5721" h="3056" extrusionOk="0">
                  <a:moveTo>
                    <a:pt x="2411" y="1"/>
                  </a:moveTo>
                  <a:cubicBezTo>
                    <a:pt x="2165" y="1"/>
                    <a:pt x="1917" y="48"/>
                    <a:pt x="1682" y="124"/>
                  </a:cubicBezTo>
                  <a:cubicBezTo>
                    <a:pt x="1194" y="273"/>
                    <a:pt x="826" y="591"/>
                    <a:pt x="478" y="959"/>
                  </a:cubicBezTo>
                  <a:cubicBezTo>
                    <a:pt x="289" y="1158"/>
                    <a:pt x="40" y="1397"/>
                    <a:pt x="20" y="1686"/>
                  </a:cubicBezTo>
                  <a:cubicBezTo>
                    <a:pt x="0" y="1834"/>
                    <a:pt x="80" y="1984"/>
                    <a:pt x="180" y="2103"/>
                  </a:cubicBezTo>
                  <a:cubicBezTo>
                    <a:pt x="309" y="2243"/>
                    <a:pt x="468" y="2342"/>
                    <a:pt x="637" y="2442"/>
                  </a:cubicBezTo>
                  <a:cubicBezTo>
                    <a:pt x="776" y="2531"/>
                    <a:pt x="896" y="2650"/>
                    <a:pt x="1045" y="2730"/>
                  </a:cubicBezTo>
                  <a:cubicBezTo>
                    <a:pt x="1383" y="2909"/>
                    <a:pt x="1761" y="3028"/>
                    <a:pt x="2139" y="3048"/>
                  </a:cubicBezTo>
                  <a:cubicBezTo>
                    <a:pt x="2199" y="3053"/>
                    <a:pt x="2257" y="3056"/>
                    <a:pt x="2315" y="3056"/>
                  </a:cubicBezTo>
                  <a:cubicBezTo>
                    <a:pt x="2481" y="3056"/>
                    <a:pt x="2643" y="3035"/>
                    <a:pt x="2806" y="2999"/>
                  </a:cubicBezTo>
                  <a:cubicBezTo>
                    <a:pt x="3024" y="2948"/>
                    <a:pt x="3164" y="2889"/>
                    <a:pt x="3353" y="2760"/>
                  </a:cubicBezTo>
                  <a:cubicBezTo>
                    <a:pt x="3542" y="2630"/>
                    <a:pt x="3721" y="2491"/>
                    <a:pt x="3900" y="2342"/>
                  </a:cubicBezTo>
                  <a:cubicBezTo>
                    <a:pt x="4049" y="2212"/>
                    <a:pt x="4208" y="2064"/>
                    <a:pt x="4368" y="1944"/>
                  </a:cubicBezTo>
                  <a:cubicBezTo>
                    <a:pt x="4387" y="1924"/>
                    <a:pt x="4427" y="1904"/>
                    <a:pt x="4457" y="1894"/>
                  </a:cubicBezTo>
                  <a:cubicBezTo>
                    <a:pt x="4507" y="1894"/>
                    <a:pt x="4556" y="1924"/>
                    <a:pt x="4596" y="1954"/>
                  </a:cubicBezTo>
                  <a:cubicBezTo>
                    <a:pt x="4755" y="2064"/>
                    <a:pt x="4925" y="2163"/>
                    <a:pt x="5104" y="2252"/>
                  </a:cubicBezTo>
                  <a:cubicBezTo>
                    <a:pt x="5203" y="2302"/>
                    <a:pt x="5312" y="2352"/>
                    <a:pt x="5422" y="2352"/>
                  </a:cubicBezTo>
                  <a:cubicBezTo>
                    <a:pt x="5471" y="2352"/>
                    <a:pt x="5521" y="2342"/>
                    <a:pt x="5561" y="2312"/>
                  </a:cubicBezTo>
                  <a:cubicBezTo>
                    <a:pt x="5591" y="2282"/>
                    <a:pt x="5611" y="2232"/>
                    <a:pt x="5621" y="2193"/>
                  </a:cubicBezTo>
                  <a:cubicBezTo>
                    <a:pt x="5650" y="2024"/>
                    <a:pt x="5591" y="1865"/>
                    <a:pt x="5511" y="1715"/>
                  </a:cubicBezTo>
                  <a:cubicBezTo>
                    <a:pt x="5431" y="1576"/>
                    <a:pt x="5312" y="1456"/>
                    <a:pt x="5203" y="1337"/>
                  </a:cubicBezTo>
                  <a:cubicBezTo>
                    <a:pt x="5183" y="1317"/>
                    <a:pt x="5173" y="1297"/>
                    <a:pt x="5173" y="1268"/>
                  </a:cubicBezTo>
                  <a:cubicBezTo>
                    <a:pt x="5173" y="1238"/>
                    <a:pt x="5193" y="1218"/>
                    <a:pt x="5213" y="1198"/>
                  </a:cubicBezTo>
                  <a:cubicBezTo>
                    <a:pt x="5352" y="1049"/>
                    <a:pt x="5482" y="880"/>
                    <a:pt x="5591" y="700"/>
                  </a:cubicBezTo>
                  <a:cubicBezTo>
                    <a:pt x="5690" y="552"/>
                    <a:pt x="5720" y="243"/>
                    <a:pt x="5621" y="84"/>
                  </a:cubicBezTo>
                  <a:cubicBezTo>
                    <a:pt x="5611" y="68"/>
                    <a:pt x="5592" y="61"/>
                    <a:pt x="5565" y="61"/>
                  </a:cubicBezTo>
                  <a:cubicBezTo>
                    <a:pt x="5367" y="61"/>
                    <a:pt x="4764" y="430"/>
                    <a:pt x="4686" y="492"/>
                  </a:cubicBezTo>
                  <a:cubicBezTo>
                    <a:pt x="4545" y="595"/>
                    <a:pt x="4395" y="742"/>
                    <a:pt x="4212" y="742"/>
                  </a:cubicBezTo>
                  <a:cubicBezTo>
                    <a:pt x="4201" y="742"/>
                    <a:pt x="4190" y="741"/>
                    <a:pt x="4178" y="740"/>
                  </a:cubicBezTo>
                  <a:cubicBezTo>
                    <a:pt x="3910" y="711"/>
                    <a:pt x="3691" y="472"/>
                    <a:pt x="3452" y="353"/>
                  </a:cubicBezTo>
                  <a:cubicBezTo>
                    <a:pt x="3174" y="213"/>
                    <a:pt x="2955" y="54"/>
                    <a:pt x="2637" y="15"/>
                  </a:cubicBezTo>
                  <a:cubicBezTo>
                    <a:pt x="2562" y="5"/>
                    <a:pt x="2486" y="1"/>
                    <a:pt x="2411"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49"/>
            <p:cNvSpPr/>
            <p:nvPr/>
          </p:nvSpPr>
          <p:spPr>
            <a:xfrm>
              <a:off x="6329887" y="4269857"/>
              <a:ext cx="20179" cy="38618"/>
            </a:xfrm>
            <a:custGeom>
              <a:avLst/>
              <a:gdLst/>
              <a:ahLst/>
              <a:cxnLst/>
              <a:rect l="l" t="t" r="r" b="b"/>
              <a:pathLst>
                <a:path w="429" h="821" extrusionOk="0">
                  <a:moveTo>
                    <a:pt x="261" y="0"/>
                  </a:moveTo>
                  <a:cubicBezTo>
                    <a:pt x="227" y="0"/>
                    <a:pt x="196" y="41"/>
                    <a:pt x="180" y="75"/>
                  </a:cubicBezTo>
                  <a:cubicBezTo>
                    <a:pt x="130" y="204"/>
                    <a:pt x="51" y="442"/>
                    <a:pt x="1" y="681"/>
                  </a:cubicBezTo>
                  <a:cubicBezTo>
                    <a:pt x="11" y="681"/>
                    <a:pt x="11" y="681"/>
                    <a:pt x="20" y="691"/>
                  </a:cubicBezTo>
                  <a:cubicBezTo>
                    <a:pt x="150" y="741"/>
                    <a:pt x="289" y="780"/>
                    <a:pt x="429" y="820"/>
                  </a:cubicBezTo>
                  <a:cubicBezTo>
                    <a:pt x="429" y="661"/>
                    <a:pt x="409" y="492"/>
                    <a:pt x="398" y="353"/>
                  </a:cubicBezTo>
                  <a:cubicBezTo>
                    <a:pt x="389" y="243"/>
                    <a:pt x="379" y="124"/>
                    <a:pt x="309" y="35"/>
                  </a:cubicBezTo>
                  <a:cubicBezTo>
                    <a:pt x="309" y="25"/>
                    <a:pt x="289" y="5"/>
                    <a:pt x="279" y="5"/>
                  </a:cubicBezTo>
                  <a:cubicBezTo>
                    <a:pt x="273" y="2"/>
                    <a:pt x="267" y="0"/>
                    <a:pt x="261"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49"/>
            <p:cNvSpPr/>
            <p:nvPr/>
          </p:nvSpPr>
          <p:spPr>
            <a:xfrm>
              <a:off x="6362202" y="4254099"/>
              <a:ext cx="28552" cy="57480"/>
            </a:xfrm>
            <a:custGeom>
              <a:avLst/>
              <a:gdLst/>
              <a:ahLst/>
              <a:cxnLst/>
              <a:rect l="l" t="t" r="r" b="b"/>
              <a:pathLst>
                <a:path w="607" h="1222" extrusionOk="0">
                  <a:moveTo>
                    <a:pt x="338" y="0"/>
                  </a:moveTo>
                  <a:cubicBezTo>
                    <a:pt x="277" y="0"/>
                    <a:pt x="225" y="37"/>
                    <a:pt x="189" y="81"/>
                  </a:cubicBezTo>
                  <a:cubicBezTo>
                    <a:pt x="140" y="131"/>
                    <a:pt x="120" y="191"/>
                    <a:pt x="100" y="251"/>
                  </a:cubicBezTo>
                  <a:cubicBezTo>
                    <a:pt x="10" y="549"/>
                    <a:pt x="10" y="837"/>
                    <a:pt x="0" y="1146"/>
                  </a:cubicBezTo>
                  <a:lnTo>
                    <a:pt x="0" y="1205"/>
                  </a:lnTo>
                  <a:cubicBezTo>
                    <a:pt x="50" y="1205"/>
                    <a:pt x="109" y="1215"/>
                    <a:pt x="159" y="1215"/>
                  </a:cubicBezTo>
                  <a:cubicBezTo>
                    <a:pt x="218" y="1219"/>
                    <a:pt x="276" y="1222"/>
                    <a:pt x="334" y="1222"/>
                  </a:cubicBezTo>
                  <a:cubicBezTo>
                    <a:pt x="414" y="1222"/>
                    <a:pt x="492" y="1217"/>
                    <a:pt x="567" y="1205"/>
                  </a:cubicBezTo>
                  <a:cubicBezTo>
                    <a:pt x="607" y="887"/>
                    <a:pt x="607" y="558"/>
                    <a:pt x="537" y="251"/>
                  </a:cubicBezTo>
                  <a:cubicBezTo>
                    <a:pt x="518" y="141"/>
                    <a:pt x="458" y="21"/>
                    <a:pt x="358" y="1"/>
                  </a:cubicBezTo>
                  <a:cubicBezTo>
                    <a:pt x="351" y="0"/>
                    <a:pt x="344" y="0"/>
                    <a:pt x="338"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49"/>
            <p:cNvSpPr/>
            <p:nvPr/>
          </p:nvSpPr>
          <p:spPr>
            <a:xfrm>
              <a:off x="6400067" y="4261955"/>
              <a:ext cx="20179" cy="46990"/>
            </a:xfrm>
            <a:custGeom>
              <a:avLst/>
              <a:gdLst/>
              <a:ahLst/>
              <a:cxnLst/>
              <a:rect l="l" t="t" r="r" b="b"/>
              <a:pathLst>
                <a:path w="429" h="999" extrusionOk="0">
                  <a:moveTo>
                    <a:pt x="261" y="0"/>
                  </a:moveTo>
                  <a:cubicBezTo>
                    <a:pt x="121" y="0"/>
                    <a:pt x="20" y="624"/>
                    <a:pt x="11" y="710"/>
                  </a:cubicBezTo>
                  <a:cubicBezTo>
                    <a:pt x="11" y="800"/>
                    <a:pt x="1" y="899"/>
                    <a:pt x="11" y="999"/>
                  </a:cubicBezTo>
                  <a:lnTo>
                    <a:pt x="21" y="999"/>
                  </a:lnTo>
                  <a:cubicBezTo>
                    <a:pt x="140" y="979"/>
                    <a:pt x="230" y="948"/>
                    <a:pt x="319" y="909"/>
                  </a:cubicBezTo>
                  <a:cubicBezTo>
                    <a:pt x="349" y="879"/>
                    <a:pt x="389" y="849"/>
                    <a:pt x="429" y="820"/>
                  </a:cubicBezTo>
                  <a:cubicBezTo>
                    <a:pt x="429" y="720"/>
                    <a:pt x="418" y="621"/>
                    <a:pt x="418" y="531"/>
                  </a:cubicBezTo>
                  <a:cubicBezTo>
                    <a:pt x="409" y="372"/>
                    <a:pt x="389" y="203"/>
                    <a:pt x="319" y="64"/>
                  </a:cubicBezTo>
                  <a:cubicBezTo>
                    <a:pt x="309" y="33"/>
                    <a:pt x="299" y="13"/>
                    <a:pt x="279" y="4"/>
                  </a:cubicBezTo>
                  <a:cubicBezTo>
                    <a:pt x="273" y="1"/>
                    <a:pt x="267" y="0"/>
                    <a:pt x="261"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49"/>
            <p:cNvSpPr/>
            <p:nvPr/>
          </p:nvSpPr>
          <p:spPr>
            <a:xfrm>
              <a:off x="6364507" y="4230769"/>
              <a:ext cx="70744" cy="39323"/>
            </a:xfrm>
            <a:custGeom>
              <a:avLst/>
              <a:gdLst/>
              <a:ahLst/>
              <a:cxnLst/>
              <a:rect l="l" t="t" r="r" b="b"/>
              <a:pathLst>
                <a:path w="1504" h="836" extrusionOk="0">
                  <a:moveTo>
                    <a:pt x="1205" y="0"/>
                  </a:moveTo>
                  <a:cubicBezTo>
                    <a:pt x="1139" y="0"/>
                    <a:pt x="1073" y="18"/>
                    <a:pt x="1015" y="30"/>
                  </a:cubicBezTo>
                  <a:lnTo>
                    <a:pt x="628" y="119"/>
                  </a:lnTo>
                  <a:cubicBezTo>
                    <a:pt x="518" y="139"/>
                    <a:pt x="399" y="150"/>
                    <a:pt x="290" y="150"/>
                  </a:cubicBezTo>
                  <a:cubicBezTo>
                    <a:pt x="253" y="150"/>
                    <a:pt x="199" y="136"/>
                    <a:pt x="150" y="136"/>
                  </a:cubicBezTo>
                  <a:cubicBezTo>
                    <a:pt x="105" y="136"/>
                    <a:pt x="64" y="147"/>
                    <a:pt x="40" y="189"/>
                  </a:cubicBezTo>
                  <a:cubicBezTo>
                    <a:pt x="1" y="269"/>
                    <a:pt x="140" y="369"/>
                    <a:pt x="190" y="418"/>
                  </a:cubicBezTo>
                  <a:cubicBezTo>
                    <a:pt x="270" y="508"/>
                    <a:pt x="359" y="597"/>
                    <a:pt x="458" y="667"/>
                  </a:cubicBezTo>
                  <a:cubicBezTo>
                    <a:pt x="608" y="766"/>
                    <a:pt x="777" y="836"/>
                    <a:pt x="956" y="836"/>
                  </a:cubicBezTo>
                  <a:cubicBezTo>
                    <a:pt x="1125" y="826"/>
                    <a:pt x="1314" y="756"/>
                    <a:pt x="1413" y="607"/>
                  </a:cubicBezTo>
                  <a:cubicBezTo>
                    <a:pt x="1483" y="497"/>
                    <a:pt x="1503" y="369"/>
                    <a:pt x="1483" y="239"/>
                  </a:cubicBezTo>
                  <a:cubicBezTo>
                    <a:pt x="1453" y="150"/>
                    <a:pt x="1404" y="50"/>
                    <a:pt x="1314" y="20"/>
                  </a:cubicBezTo>
                  <a:cubicBezTo>
                    <a:pt x="1278" y="6"/>
                    <a:pt x="1241" y="0"/>
                    <a:pt x="1205"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9"/>
            <p:cNvSpPr/>
            <p:nvPr/>
          </p:nvSpPr>
          <p:spPr>
            <a:xfrm>
              <a:off x="6310743" y="4214400"/>
              <a:ext cx="15005" cy="22531"/>
            </a:xfrm>
            <a:custGeom>
              <a:avLst/>
              <a:gdLst/>
              <a:ahLst/>
              <a:cxnLst/>
              <a:rect l="l" t="t" r="r" b="b"/>
              <a:pathLst>
                <a:path w="319" h="479" extrusionOk="0">
                  <a:moveTo>
                    <a:pt x="164" y="1"/>
                  </a:moveTo>
                  <a:cubicBezTo>
                    <a:pt x="138" y="1"/>
                    <a:pt x="112" y="13"/>
                    <a:pt x="89" y="40"/>
                  </a:cubicBezTo>
                  <a:cubicBezTo>
                    <a:pt x="20" y="100"/>
                    <a:pt x="0" y="199"/>
                    <a:pt x="0" y="288"/>
                  </a:cubicBezTo>
                  <a:lnTo>
                    <a:pt x="0" y="308"/>
                  </a:lnTo>
                  <a:cubicBezTo>
                    <a:pt x="10" y="348"/>
                    <a:pt x="10" y="378"/>
                    <a:pt x="30" y="408"/>
                  </a:cubicBezTo>
                  <a:cubicBezTo>
                    <a:pt x="49" y="448"/>
                    <a:pt x="89" y="478"/>
                    <a:pt x="139" y="478"/>
                  </a:cubicBezTo>
                  <a:cubicBezTo>
                    <a:pt x="144" y="478"/>
                    <a:pt x="148" y="479"/>
                    <a:pt x="152" y="479"/>
                  </a:cubicBezTo>
                  <a:cubicBezTo>
                    <a:pt x="207" y="479"/>
                    <a:pt x="260" y="423"/>
                    <a:pt x="279" y="368"/>
                  </a:cubicBezTo>
                  <a:cubicBezTo>
                    <a:pt x="318" y="269"/>
                    <a:pt x="318" y="159"/>
                    <a:pt x="268" y="80"/>
                  </a:cubicBezTo>
                  <a:cubicBezTo>
                    <a:pt x="244" y="31"/>
                    <a:pt x="205" y="1"/>
                    <a:pt x="164" y="1"/>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49"/>
            <p:cNvSpPr/>
            <p:nvPr/>
          </p:nvSpPr>
          <p:spPr>
            <a:xfrm>
              <a:off x="6280309" y="4261484"/>
              <a:ext cx="31844" cy="10442"/>
            </a:xfrm>
            <a:custGeom>
              <a:avLst/>
              <a:gdLst/>
              <a:ahLst/>
              <a:cxnLst/>
              <a:rect l="l" t="t" r="r" b="b"/>
              <a:pathLst>
                <a:path w="677" h="222" extrusionOk="0">
                  <a:moveTo>
                    <a:pt x="638" y="1"/>
                  </a:moveTo>
                  <a:cubicBezTo>
                    <a:pt x="600" y="1"/>
                    <a:pt x="513" y="86"/>
                    <a:pt x="358" y="113"/>
                  </a:cubicBezTo>
                  <a:cubicBezTo>
                    <a:pt x="358" y="123"/>
                    <a:pt x="349" y="123"/>
                    <a:pt x="338" y="123"/>
                  </a:cubicBezTo>
                  <a:lnTo>
                    <a:pt x="319" y="123"/>
                  </a:lnTo>
                  <a:cubicBezTo>
                    <a:pt x="273" y="133"/>
                    <a:pt x="233" y="136"/>
                    <a:pt x="196" y="136"/>
                  </a:cubicBezTo>
                  <a:cubicBezTo>
                    <a:pt x="161" y="136"/>
                    <a:pt x="129" y="133"/>
                    <a:pt x="100" y="133"/>
                  </a:cubicBezTo>
                  <a:cubicBezTo>
                    <a:pt x="75" y="129"/>
                    <a:pt x="53" y="126"/>
                    <a:pt x="37" y="126"/>
                  </a:cubicBezTo>
                  <a:cubicBezTo>
                    <a:pt x="14" y="126"/>
                    <a:pt x="0" y="131"/>
                    <a:pt x="0" y="143"/>
                  </a:cubicBezTo>
                  <a:cubicBezTo>
                    <a:pt x="0" y="153"/>
                    <a:pt x="30" y="173"/>
                    <a:pt x="80" y="193"/>
                  </a:cubicBezTo>
                  <a:cubicBezTo>
                    <a:pt x="122" y="207"/>
                    <a:pt x="179" y="221"/>
                    <a:pt x="244" y="221"/>
                  </a:cubicBezTo>
                  <a:cubicBezTo>
                    <a:pt x="271" y="221"/>
                    <a:pt x="300" y="219"/>
                    <a:pt x="329" y="213"/>
                  </a:cubicBezTo>
                  <a:lnTo>
                    <a:pt x="358" y="213"/>
                  </a:lnTo>
                  <a:cubicBezTo>
                    <a:pt x="369" y="213"/>
                    <a:pt x="378" y="203"/>
                    <a:pt x="389" y="203"/>
                  </a:cubicBezTo>
                  <a:cubicBezTo>
                    <a:pt x="587" y="153"/>
                    <a:pt x="677" y="14"/>
                    <a:pt x="647" y="4"/>
                  </a:cubicBezTo>
                  <a:cubicBezTo>
                    <a:pt x="644" y="2"/>
                    <a:pt x="641" y="1"/>
                    <a:pt x="638" y="1"/>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9"/>
            <p:cNvSpPr/>
            <p:nvPr/>
          </p:nvSpPr>
          <p:spPr>
            <a:xfrm>
              <a:off x="6493625" y="4170796"/>
              <a:ext cx="44545" cy="107716"/>
            </a:xfrm>
            <a:custGeom>
              <a:avLst/>
              <a:gdLst/>
              <a:ahLst/>
              <a:cxnLst/>
              <a:rect l="l" t="t" r="r" b="b"/>
              <a:pathLst>
                <a:path w="947" h="2290" extrusionOk="0">
                  <a:moveTo>
                    <a:pt x="792" y="0"/>
                  </a:moveTo>
                  <a:cubicBezTo>
                    <a:pt x="753" y="0"/>
                    <a:pt x="699" y="17"/>
                    <a:pt x="638" y="42"/>
                  </a:cubicBezTo>
                  <a:cubicBezTo>
                    <a:pt x="628" y="141"/>
                    <a:pt x="588" y="241"/>
                    <a:pt x="548" y="331"/>
                  </a:cubicBezTo>
                  <a:cubicBezTo>
                    <a:pt x="419" y="609"/>
                    <a:pt x="250" y="857"/>
                    <a:pt x="51" y="1096"/>
                  </a:cubicBezTo>
                  <a:cubicBezTo>
                    <a:pt x="31" y="1126"/>
                    <a:pt x="1" y="1156"/>
                    <a:pt x="1" y="1206"/>
                  </a:cubicBezTo>
                  <a:cubicBezTo>
                    <a:pt x="11" y="1235"/>
                    <a:pt x="31" y="1255"/>
                    <a:pt x="61" y="1275"/>
                  </a:cubicBezTo>
                  <a:cubicBezTo>
                    <a:pt x="310" y="1534"/>
                    <a:pt x="449" y="1892"/>
                    <a:pt x="459" y="2250"/>
                  </a:cubicBezTo>
                  <a:cubicBezTo>
                    <a:pt x="518" y="2270"/>
                    <a:pt x="578" y="2290"/>
                    <a:pt x="648" y="2290"/>
                  </a:cubicBezTo>
                  <a:cubicBezTo>
                    <a:pt x="697" y="2290"/>
                    <a:pt x="747" y="2280"/>
                    <a:pt x="787" y="2250"/>
                  </a:cubicBezTo>
                  <a:cubicBezTo>
                    <a:pt x="817" y="2220"/>
                    <a:pt x="837" y="2170"/>
                    <a:pt x="847" y="2131"/>
                  </a:cubicBezTo>
                  <a:cubicBezTo>
                    <a:pt x="876" y="1962"/>
                    <a:pt x="817" y="1803"/>
                    <a:pt x="737" y="1653"/>
                  </a:cubicBezTo>
                  <a:cubicBezTo>
                    <a:pt x="657" y="1514"/>
                    <a:pt x="538" y="1394"/>
                    <a:pt x="429" y="1275"/>
                  </a:cubicBezTo>
                  <a:cubicBezTo>
                    <a:pt x="409" y="1255"/>
                    <a:pt x="399" y="1235"/>
                    <a:pt x="399" y="1206"/>
                  </a:cubicBezTo>
                  <a:cubicBezTo>
                    <a:pt x="399" y="1176"/>
                    <a:pt x="419" y="1156"/>
                    <a:pt x="439" y="1136"/>
                  </a:cubicBezTo>
                  <a:cubicBezTo>
                    <a:pt x="578" y="987"/>
                    <a:pt x="708" y="818"/>
                    <a:pt x="817" y="638"/>
                  </a:cubicBezTo>
                  <a:cubicBezTo>
                    <a:pt x="916" y="490"/>
                    <a:pt x="946" y="181"/>
                    <a:pt x="847" y="22"/>
                  </a:cubicBezTo>
                  <a:cubicBezTo>
                    <a:pt x="835" y="7"/>
                    <a:pt x="817" y="0"/>
                    <a:pt x="792"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49"/>
            <p:cNvSpPr/>
            <p:nvPr/>
          </p:nvSpPr>
          <p:spPr>
            <a:xfrm>
              <a:off x="6336425" y="4151652"/>
              <a:ext cx="109550" cy="37536"/>
            </a:xfrm>
            <a:custGeom>
              <a:avLst/>
              <a:gdLst/>
              <a:ahLst/>
              <a:cxnLst/>
              <a:rect l="l" t="t" r="r" b="b"/>
              <a:pathLst>
                <a:path w="2329" h="798" extrusionOk="0">
                  <a:moveTo>
                    <a:pt x="1023" y="1"/>
                  </a:moveTo>
                  <a:cubicBezTo>
                    <a:pt x="933" y="1"/>
                    <a:pt x="844" y="8"/>
                    <a:pt x="757" y="21"/>
                  </a:cubicBezTo>
                  <a:cubicBezTo>
                    <a:pt x="538" y="41"/>
                    <a:pt x="329" y="150"/>
                    <a:pt x="170" y="309"/>
                  </a:cubicBezTo>
                  <a:cubicBezTo>
                    <a:pt x="100" y="379"/>
                    <a:pt x="51" y="459"/>
                    <a:pt x="1" y="548"/>
                  </a:cubicBezTo>
                  <a:lnTo>
                    <a:pt x="1" y="568"/>
                  </a:lnTo>
                  <a:cubicBezTo>
                    <a:pt x="80" y="528"/>
                    <a:pt x="160" y="488"/>
                    <a:pt x="250" y="469"/>
                  </a:cubicBezTo>
                  <a:cubicBezTo>
                    <a:pt x="485" y="393"/>
                    <a:pt x="733" y="346"/>
                    <a:pt x="979" y="346"/>
                  </a:cubicBezTo>
                  <a:cubicBezTo>
                    <a:pt x="1054" y="346"/>
                    <a:pt x="1130" y="350"/>
                    <a:pt x="1205" y="360"/>
                  </a:cubicBezTo>
                  <a:cubicBezTo>
                    <a:pt x="1523" y="399"/>
                    <a:pt x="1742" y="558"/>
                    <a:pt x="2020" y="698"/>
                  </a:cubicBezTo>
                  <a:cubicBezTo>
                    <a:pt x="2080" y="727"/>
                    <a:pt x="2140" y="767"/>
                    <a:pt x="2189" y="797"/>
                  </a:cubicBezTo>
                  <a:lnTo>
                    <a:pt x="2309" y="558"/>
                  </a:lnTo>
                  <a:cubicBezTo>
                    <a:pt x="2319" y="539"/>
                    <a:pt x="2328" y="519"/>
                    <a:pt x="2328" y="488"/>
                  </a:cubicBezTo>
                  <a:cubicBezTo>
                    <a:pt x="2319" y="449"/>
                    <a:pt x="2279" y="409"/>
                    <a:pt x="2239" y="389"/>
                  </a:cubicBezTo>
                  <a:cubicBezTo>
                    <a:pt x="1970" y="230"/>
                    <a:pt x="1672" y="110"/>
                    <a:pt x="1374" y="41"/>
                  </a:cubicBezTo>
                  <a:cubicBezTo>
                    <a:pt x="1256" y="13"/>
                    <a:pt x="1139" y="1"/>
                    <a:pt x="1023"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49"/>
            <p:cNvSpPr/>
            <p:nvPr/>
          </p:nvSpPr>
          <p:spPr>
            <a:xfrm>
              <a:off x="6331298" y="4176958"/>
              <a:ext cx="117970" cy="34196"/>
            </a:xfrm>
            <a:custGeom>
              <a:avLst/>
              <a:gdLst/>
              <a:ahLst/>
              <a:cxnLst/>
              <a:rect l="l" t="t" r="r" b="b"/>
              <a:pathLst>
                <a:path w="2508" h="727" extrusionOk="0">
                  <a:moveTo>
                    <a:pt x="1025" y="1"/>
                  </a:moveTo>
                  <a:cubicBezTo>
                    <a:pt x="737" y="1"/>
                    <a:pt x="498" y="50"/>
                    <a:pt x="319" y="120"/>
                  </a:cubicBezTo>
                  <a:cubicBezTo>
                    <a:pt x="110" y="200"/>
                    <a:pt x="1" y="299"/>
                    <a:pt x="21" y="359"/>
                  </a:cubicBezTo>
                  <a:cubicBezTo>
                    <a:pt x="30" y="388"/>
                    <a:pt x="80" y="398"/>
                    <a:pt x="150" y="398"/>
                  </a:cubicBezTo>
                  <a:cubicBezTo>
                    <a:pt x="220" y="398"/>
                    <a:pt x="319" y="379"/>
                    <a:pt x="428" y="368"/>
                  </a:cubicBezTo>
                  <a:cubicBezTo>
                    <a:pt x="547" y="359"/>
                    <a:pt x="687" y="348"/>
                    <a:pt x="846" y="348"/>
                  </a:cubicBezTo>
                  <a:cubicBezTo>
                    <a:pt x="945" y="348"/>
                    <a:pt x="1065" y="359"/>
                    <a:pt x="1184" y="368"/>
                  </a:cubicBezTo>
                  <a:lnTo>
                    <a:pt x="1175" y="368"/>
                  </a:lnTo>
                  <a:cubicBezTo>
                    <a:pt x="1204" y="379"/>
                    <a:pt x="1234" y="379"/>
                    <a:pt x="1264" y="388"/>
                  </a:cubicBezTo>
                  <a:cubicBezTo>
                    <a:pt x="1294" y="388"/>
                    <a:pt x="1323" y="398"/>
                    <a:pt x="1354" y="398"/>
                  </a:cubicBezTo>
                  <a:cubicBezTo>
                    <a:pt x="1652" y="468"/>
                    <a:pt x="1931" y="587"/>
                    <a:pt x="2139" y="647"/>
                  </a:cubicBezTo>
                  <a:cubicBezTo>
                    <a:pt x="2238" y="677"/>
                    <a:pt x="2318" y="697"/>
                    <a:pt x="2368" y="706"/>
                  </a:cubicBezTo>
                  <a:cubicBezTo>
                    <a:pt x="2398" y="717"/>
                    <a:pt x="2428" y="726"/>
                    <a:pt x="2448" y="726"/>
                  </a:cubicBezTo>
                  <a:cubicBezTo>
                    <a:pt x="2457" y="726"/>
                    <a:pt x="2468" y="717"/>
                    <a:pt x="2477" y="717"/>
                  </a:cubicBezTo>
                  <a:cubicBezTo>
                    <a:pt x="2497" y="697"/>
                    <a:pt x="2507" y="647"/>
                    <a:pt x="2457" y="587"/>
                  </a:cubicBezTo>
                  <a:cubicBezTo>
                    <a:pt x="2418" y="527"/>
                    <a:pt x="2338" y="468"/>
                    <a:pt x="2249" y="408"/>
                  </a:cubicBezTo>
                  <a:cubicBezTo>
                    <a:pt x="2059" y="299"/>
                    <a:pt x="1801" y="140"/>
                    <a:pt x="1433" y="50"/>
                  </a:cubicBezTo>
                  <a:lnTo>
                    <a:pt x="1433" y="40"/>
                  </a:lnTo>
                  <a:cubicBezTo>
                    <a:pt x="1403" y="40"/>
                    <a:pt x="1363" y="30"/>
                    <a:pt x="1323" y="20"/>
                  </a:cubicBezTo>
                  <a:cubicBezTo>
                    <a:pt x="1294" y="20"/>
                    <a:pt x="1254" y="10"/>
                    <a:pt x="1214" y="10"/>
                  </a:cubicBezTo>
                  <a:cubicBezTo>
                    <a:pt x="1155" y="1"/>
                    <a:pt x="1085" y="1"/>
                    <a:pt x="1025" y="1"/>
                  </a:cubicBezTo>
                  <a:close/>
                </a:path>
              </a:pathLst>
            </a:custGeom>
            <a:solidFill>
              <a:srgbClr val="FCE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49"/>
            <p:cNvSpPr/>
            <p:nvPr/>
          </p:nvSpPr>
          <p:spPr>
            <a:xfrm>
              <a:off x="6407546" y="4241964"/>
              <a:ext cx="23942" cy="24883"/>
            </a:xfrm>
            <a:custGeom>
              <a:avLst/>
              <a:gdLst/>
              <a:ahLst/>
              <a:cxnLst/>
              <a:rect l="l" t="t" r="r" b="b"/>
              <a:pathLst>
                <a:path w="509" h="529" extrusionOk="0">
                  <a:moveTo>
                    <a:pt x="409" y="1"/>
                  </a:moveTo>
                  <a:cubicBezTo>
                    <a:pt x="359" y="21"/>
                    <a:pt x="369" y="140"/>
                    <a:pt x="270" y="240"/>
                  </a:cubicBezTo>
                  <a:lnTo>
                    <a:pt x="250" y="259"/>
                  </a:lnTo>
                  <a:lnTo>
                    <a:pt x="239" y="270"/>
                  </a:lnTo>
                  <a:cubicBezTo>
                    <a:pt x="120" y="379"/>
                    <a:pt x="1" y="429"/>
                    <a:pt x="11" y="489"/>
                  </a:cubicBezTo>
                  <a:cubicBezTo>
                    <a:pt x="11" y="509"/>
                    <a:pt x="41" y="528"/>
                    <a:pt x="91" y="528"/>
                  </a:cubicBezTo>
                  <a:cubicBezTo>
                    <a:pt x="160" y="528"/>
                    <a:pt x="259" y="489"/>
                    <a:pt x="359" y="409"/>
                  </a:cubicBezTo>
                  <a:lnTo>
                    <a:pt x="379" y="389"/>
                  </a:lnTo>
                  <a:lnTo>
                    <a:pt x="409" y="359"/>
                  </a:lnTo>
                  <a:cubicBezTo>
                    <a:pt x="478" y="279"/>
                    <a:pt x="508" y="170"/>
                    <a:pt x="489" y="91"/>
                  </a:cubicBezTo>
                  <a:cubicBezTo>
                    <a:pt x="478" y="31"/>
                    <a:pt x="449" y="1"/>
                    <a:pt x="429" y="1"/>
                  </a:cubicBezTo>
                  <a:close/>
                </a:path>
              </a:pathLst>
            </a:custGeom>
            <a:solidFill>
              <a:srgbClr val="F7C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49"/>
            <p:cNvSpPr/>
            <p:nvPr/>
          </p:nvSpPr>
          <p:spPr>
            <a:xfrm>
              <a:off x="6471658" y="4182556"/>
              <a:ext cx="49672" cy="37019"/>
            </a:xfrm>
            <a:custGeom>
              <a:avLst/>
              <a:gdLst/>
              <a:ahLst/>
              <a:cxnLst/>
              <a:rect l="l" t="t" r="r" b="b"/>
              <a:pathLst>
                <a:path w="1056" h="787" extrusionOk="0">
                  <a:moveTo>
                    <a:pt x="1055" y="1"/>
                  </a:moveTo>
                  <a:cubicBezTo>
                    <a:pt x="956" y="1"/>
                    <a:pt x="737" y="70"/>
                    <a:pt x="498" y="229"/>
                  </a:cubicBezTo>
                  <a:lnTo>
                    <a:pt x="448" y="260"/>
                  </a:lnTo>
                  <a:lnTo>
                    <a:pt x="408" y="289"/>
                  </a:lnTo>
                  <a:cubicBezTo>
                    <a:pt x="259" y="399"/>
                    <a:pt x="140" y="518"/>
                    <a:pt x="70" y="607"/>
                  </a:cubicBezTo>
                  <a:cubicBezTo>
                    <a:pt x="41" y="657"/>
                    <a:pt x="1" y="707"/>
                    <a:pt x="1" y="717"/>
                  </a:cubicBezTo>
                  <a:lnTo>
                    <a:pt x="1" y="727"/>
                  </a:lnTo>
                  <a:cubicBezTo>
                    <a:pt x="1" y="727"/>
                    <a:pt x="10" y="727"/>
                    <a:pt x="10" y="737"/>
                  </a:cubicBezTo>
                  <a:cubicBezTo>
                    <a:pt x="21" y="737"/>
                    <a:pt x="10" y="747"/>
                    <a:pt x="10" y="757"/>
                  </a:cubicBezTo>
                  <a:cubicBezTo>
                    <a:pt x="10" y="777"/>
                    <a:pt x="10" y="786"/>
                    <a:pt x="30" y="786"/>
                  </a:cubicBezTo>
                  <a:lnTo>
                    <a:pt x="50" y="786"/>
                  </a:lnTo>
                  <a:cubicBezTo>
                    <a:pt x="90" y="757"/>
                    <a:pt x="120" y="737"/>
                    <a:pt x="160" y="707"/>
                  </a:cubicBezTo>
                  <a:cubicBezTo>
                    <a:pt x="249" y="638"/>
                    <a:pt x="369" y="538"/>
                    <a:pt x="508" y="439"/>
                  </a:cubicBezTo>
                  <a:lnTo>
                    <a:pt x="558" y="408"/>
                  </a:lnTo>
                  <a:lnTo>
                    <a:pt x="598" y="379"/>
                  </a:lnTo>
                  <a:cubicBezTo>
                    <a:pt x="757" y="269"/>
                    <a:pt x="896" y="190"/>
                    <a:pt x="996" y="130"/>
                  </a:cubicBezTo>
                  <a:cubicBezTo>
                    <a:pt x="996" y="110"/>
                    <a:pt x="1005" y="100"/>
                    <a:pt x="1015" y="81"/>
                  </a:cubicBezTo>
                  <a:cubicBezTo>
                    <a:pt x="1025" y="50"/>
                    <a:pt x="1045" y="21"/>
                    <a:pt x="1055" y="1"/>
                  </a:cubicBezTo>
                  <a:close/>
                </a:path>
              </a:pathLst>
            </a:custGeom>
            <a:solidFill>
              <a:srgbClr val="FCE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49"/>
            <p:cNvSpPr/>
            <p:nvPr/>
          </p:nvSpPr>
          <p:spPr>
            <a:xfrm>
              <a:off x="6518461" y="4182556"/>
              <a:ext cx="5644" cy="6115"/>
            </a:xfrm>
            <a:custGeom>
              <a:avLst/>
              <a:gdLst/>
              <a:ahLst/>
              <a:cxnLst/>
              <a:rect l="l" t="t" r="r" b="b"/>
              <a:pathLst>
                <a:path w="120" h="130" extrusionOk="0">
                  <a:moveTo>
                    <a:pt x="60" y="1"/>
                  </a:moveTo>
                  <a:cubicBezTo>
                    <a:pt x="50" y="21"/>
                    <a:pt x="30" y="50"/>
                    <a:pt x="20" y="81"/>
                  </a:cubicBezTo>
                  <a:cubicBezTo>
                    <a:pt x="10" y="100"/>
                    <a:pt x="1" y="110"/>
                    <a:pt x="1" y="130"/>
                  </a:cubicBezTo>
                  <a:cubicBezTo>
                    <a:pt x="70" y="81"/>
                    <a:pt x="120" y="41"/>
                    <a:pt x="110" y="11"/>
                  </a:cubicBezTo>
                  <a:cubicBezTo>
                    <a:pt x="110" y="1"/>
                    <a:pt x="90" y="1"/>
                    <a:pt x="60" y="1"/>
                  </a:cubicBezTo>
                  <a:close/>
                </a:path>
              </a:pathLst>
            </a:custGeom>
            <a:solidFill>
              <a:srgbClr val="F7C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49"/>
            <p:cNvSpPr/>
            <p:nvPr/>
          </p:nvSpPr>
          <p:spPr>
            <a:xfrm>
              <a:off x="6471188" y="4216705"/>
              <a:ext cx="517" cy="47"/>
            </a:xfrm>
            <a:custGeom>
              <a:avLst/>
              <a:gdLst/>
              <a:ahLst/>
              <a:cxnLst/>
              <a:rect l="l" t="t" r="r" b="b"/>
              <a:pathLst>
                <a:path w="11" h="1" extrusionOk="0">
                  <a:moveTo>
                    <a:pt x="11" y="1"/>
                  </a:moveTo>
                  <a:lnTo>
                    <a:pt x="1" y="1"/>
                  </a:lnTo>
                  <a:lnTo>
                    <a:pt x="1" y="1"/>
                  </a:lnTo>
                  <a:lnTo>
                    <a:pt x="11" y="1"/>
                  </a:lnTo>
                  <a:close/>
                </a:path>
              </a:pathLst>
            </a:custGeom>
            <a:solidFill>
              <a:srgbClr val="FCE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57" name="Google Shape;2657;p49"/>
            <p:cNvGrpSpPr/>
            <p:nvPr/>
          </p:nvGrpSpPr>
          <p:grpSpPr>
            <a:xfrm>
              <a:off x="8191455" y="3858300"/>
              <a:ext cx="573199" cy="551515"/>
              <a:chOff x="8191455" y="3858300"/>
              <a:chExt cx="573199" cy="551515"/>
            </a:xfrm>
          </p:grpSpPr>
          <p:sp>
            <p:nvSpPr>
              <p:cNvPr id="2658" name="Google Shape;2658;p49"/>
              <p:cNvSpPr/>
              <p:nvPr/>
            </p:nvSpPr>
            <p:spPr>
              <a:xfrm>
                <a:off x="8191455" y="3858300"/>
                <a:ext cx="573199" cy="551515"/>
              </a:xfrm>
              <a:custGeom>
                <a:avLst/>
                <a:gdLst/>
                <a:ahLst/>
                <a:cxnLst/>
                <a:rect l="l" t="t" r="r" b="b"/>
                <a:pathLst>
                  <a:path w="12186" h="11725" extrusionOk="0">
                    <a:moveTo>
                      <a:pt x="4232" y="1"/>
                    </a:moveTo>
                    <a:cubicBezTo>
                      <a:pt x="3969" y="1"/>
                      <a:pt x="3710" y="176"/>
                      <a:pt x="3582" y="409"/>
                    </a:cubicBezTo>
                    <a:cubicBezTo>
                      <a:pt x="3412" y="697"/>
                      <a:pt x="3383" y="1036"/>
                      <a:pt x="3372" y="1374"/>
                    </a:cubicBezTo>
                    <a:cubicBezTo>
                      <a:pt x="3352" y="2369"/>
                      <a:pt x="3432" y="3363"/>
                      <a:pt x="3621" y="4348"/>
                    </a:cubicBezTo>
                    <a:cubicBezTo>
                      <a:pt x="3661" y="4537"/>
                      <a:pt x="2517" y="5094"/>
                      <a:pt x="2378" y="5193"/>
                    </a:cubicBezTo>
                    <a:cubicBezTo>
                      <a:pt x="1821" y="5552"/>
                      <a:pt x="1303" y="5949"/>
                      <a:pt x="806" y="6387"/>
                    </a:cubicBezTo>
                    <a:cubicBezTo>
                      <a:pt x="578" y="6596"/>
                      <a:pt x="1" y="7233"/>
                      <a:pt x="339" y="7571"/>
                    </a:cubicBezTo>
                    <a:cubicBezTo>
                      <a:pt x="408" y="7640"/>
                      <a:pt x="508" y="7671"/>
                      <a:pt x="607" y="7700"/>
                    </a:cubicBezTo>
                    <a:cubicBezTo>
                      <a:pt x="1177" y="7855"/>
                      <a:pt x="1768" y="7930"/>
                      <a:pt x="2357" y="7930"/>
                    </a:cubicBezTo>
                    <a:cubicBezTo>
                      <a:pt x="2487" y="7930"/>
                      <a:pt x="2617" y="7926"/>
                      <a:pt x="2746" y="7919"/>
                    </a:cubicBezTo>
                    <a:cubicBezTo>
                      <a:pt x="2945" y="7899"/>
                      <a:pt x="4656" y="7671"/>
                      <a:pt x="4665" y="7651"/>
                    </a:cubicBezTo>
                    <a:lnTo>
                      <a:pt x="4665" y="7651"/>
                    </a:lnTo>
                    <a:cubicBezTo>
                      <a:pt x="4566" y="8645"/>
                      <a:pt x="4636" y="9650"/>
                      <a:pt x="4855" y="10615"/>
                    </a:cubicBezTo>
                    <a:cubicBezTo>
                      <a:pt x="4934" y="10923"/>
                      <a:pt x="5023" y="11241"/>
                      <a:pt x="5242" y="11470"/>
                    </a:cubicBezTo>
                    <a:cubicBezTo>
                      <a:pt x="5390" y="11624"/>
                      <a:pt x="5606" y="11725"/>
                      <a:pt x="5813" y="11725"/>
                    </a:cubicBezTo>
                    <a:cubicBezTo>
                      <a:pt x="5913" y="11725"/>
                      <a:pt x="6010" y="11701"/>
                      <a:pt x="6098" y="11649"/>
                    </a:cubicBezTo>
                    <a:cubicBezTo>
                      <a:pt x="6277" y="11540"/>
                      <a:pt x="6376" y="11331"/>
                      <a:pt x="6456" y="11132"/>
                    </a:cubicBezTo>
                    <a:cubicBezTo>
                      <a:pt x="6983" y="9879"/>
                      <a:pt x="7322" y="8546"/>
                      <a:pt x="7461" y="7193"/>
                    </a:cubicBezTo>
                    <a:cubicBezTo>
                      <a:pt x="8814" y="7571"/>
                      <a:pt x="10176" y="7959"/>
                      <a:pt x="11579" y="8058"/>
                    </a:cubicBezTo>
                    <a:cubicBezTo>
                      <a:pt x="11627" y="8065"/>
                      <a:pt x="11676" y="8069"/>
                      <a:pt x="11726" y="8069"/>
                    </a:cubicBezTo>
                    <a:cubicBezTo>
                      <a:pt x="11830" y="8069"/>
                      <a:pt x="11932" y="8049"/>
                      <a:pt x="12006" y="7989"/>
                    </a:cubicBezTo>
                    <a:cubicBezTo>
                      <a:pt x="12185" y="7850"/>
                      <a:pt x="12156" y="7561"/>
                      <a:pt x="12066" y="7352"/>
                    </a:cubicBezTo>
                    <a:cubicBezTo>
                      <a:pt x="11857" y="6865"/>
                      <a:pt x="11449" y="6497"/>
                      <a:pt x="11031" y="6148"/>
                    </a:cubicBezTo>
                    <a:cubicBezTo>
                      <a:pt x="10465" y="5681"/>
                      <a:pt x="9808" y="5084"/>
                      <a:pt x="9132" y="4756"/>
                    </a:cubicBezTo>
                    <a:cubicBezTo>
                      <a:pt x="9490" y="4199"/>
                      <a:pt x="9858" y="3642"/>
                      <a:pt x="10216" y="3085"/>
                    </a:cubicBezTo>
                    <a:cubicBezTo>
                      <a:pt x="10335" y="2896"/>
                      <a:pt x="10454" y="2717"/>
                      <a:pt x="10544" y="2518"/>
                    </a:cubicBezTo>
                    <a:cubicBezTo>
                      <a:pt x="10653" y="2289"/>
                      <a:pt x="10723" y="2050"/>
                      <a:pt x="10753" y="1812"/>
                    </a:cubicBezTo>
                    <a:cubicBezTo>
                      <a:pt x="10773" y="1643"/>
                      <a:pt x="10773" y="1453"/>
                      <a:pt x="10664" y="1325"/>
                    </a:cubicBezTo>
                    <a:cubicBezTo>
                      <a:pt x="10554" y="1195"/>
                      <a:pt x="10365" y="1165"/>
                      <a:pt x="10186" y="1165"/>
                    </a:cubicBezTo>
                    <a:cubicBezTo>
                      <a:pt x="9758" y="1175"/>
                      <a:pt x="6317" y="2618"/>
                      <a:pt x="6387" y="2747"/>
                    </a:cubicBezTo>
                    <a:cubicBezTo>
                      <a:pt x="5919" y="1951"/>
                      <a:pt x="5421" y="1195"/>
                      <a:pt x="4875" y="449"/>
                    </a:cubicBezTo>
                    <a:cubicBezTo>
                      <a:pt x="4755" y="280"/>
                      <a:pt x="4616" y="101"/>
                      <a:pt x="4417" y="31"/>
                    </a:cubicBezTo>
                    <a:cubicBezTo>
                      <a:pt x="4356" y="11"/>
                      <a:pt x="4294" y="1"/>
                      <a:pt x="4232"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9"/>
              <p:cNvSpPr/>
              <p:nvPr/>
            </p:nvSpPr>
            <p:spPr>
              <a:xfrm>
                <a:off x="8376736" y="3901433"/>
                <a:ext cx="28552" cy="28081"/>
              </a:xfrm>
              <a:custGeom>
                <a:avLst/>
                <a:gdLst/>
                <a:ahLst/>
                <a:cxnLst/>
                <a:rect l="l" t="t" r="r" b="b"/>
                <a:pathLst>
                  <a:path w="607" h="597" extrusionOk="0">
                    <a:moveTo>
                      <a:pt x="286" y="1"/>
                    </a:moveTo>
                    <a:cubicBezTo>
                      <a:pt x="206" y="1"/>
                      <a:pt x="126" y="28"/>
                      <a:pt x="70" y="89"/>
                    </a:cubicBezTo>
                    <a:cubicBezTo>
                      <a:pt x="10" y="158"/>
                      <a:pt x="1" y="298"/>
                      <a:pt x="21" y="417"/>
                    </a:cubicBezTo>
                    <a:cubicBezTo>
                      <a:pt x="30" y="457"/>
                      <a:pt x="40" y="497"/>
                      <a:pt x="60" y="527"/>
                    </a:cubicBezTo>
                    <a:cubicBezTo>
                      <a:pt x="100" y="587"/>
                      <a:pt x="189" y="596"/>
                      <a:pt x="259" y="596"/>
                    </a:cubicBezTo>
                    <a:cubicBezTo>
                      <a:pt x="309" y="596"/>
                      <a:pt x="368" y="596"/>
                      <a:pt x="418" y="576"/>
                    </a:cubicBezTo>
                    <a:cubicBezTo>
                      <a:pt x="478" y="536"/>
                      <a:pt x="518" y="467"/>
                      <a:pt x="547" y="397"/>
                    </a:cubicBezTo>
                    <a:cubicBezTo>
                      <a:pt x="578" y="328"/>
                      <a:pt x="607" y="248"/>
                      <a:pt x="578" y="169"/>
                    </a:cubicBezTo>
                    <a:cubicBezTo>
                      <a:pt x="558" y="129"/>
                      <a:pt x="527" y="99"/>
                      <a:pt x="498" y="69"/>
                    </a:cubicBezTo>
                    <a:cubicBezTo>
                      <a:pt x="440" y="26"/>
                      <a:pt x="363" y="1"/>
                      <a:pt x="286"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9"/>
              <p:cNvSpPr/>
              <p:nvPr/>
            </p:nvSpPr>
            <p:spPr>
              <a:xfrm>
                <a:off x="8386567" y="3946071"/>
                <a:ext cx="41205" cy="36924"/>
              </a:xfrm>
              <a:custGeom>
                <a:avLst/>
                <a:gdLst/>
                <a:ahLst/>
                <a:cxnLst/>
                <a:rect l="l" t="t" r="r" b="b"/>
                <a:pathLst>
                  <a:path w="876" h="785" extrusionOk="0">
                    <a:moveTo>
                      <a:pt x="455" y="1"/>
                    </a:moveTo>
                    <a:cubicBezTo>
                      <a:pt x="257" y="1"/>
                      <a:pt x="48" y="134"/>
                      <a:pt x="20" y="334"/>
                    </a:cubicBezTo>
                    <a:cubicBezTo>
                      <a:pt x="0" y="522"/>
                      <a:pt x="130" y="721"/>
                      <a:pt x="318" y="772"/>
                    </a:cubicBezTo>
                    <a:cubicBezTo>
                      <a:pt x="351" y="780"/>
                      <a:pt x="385" y="784"/>
                      <a:pt x="418" y="784"/>
                    </a:cubicBezTo>
                    <a:cubicBezTo>
                      <a:pt x="576" y="784"/>
                      <a:pt x="730" y="692"/>
                      <a:pt x="796" y="553"/>
                    </a:cubicBezTo>
                    <a:cubicBezTo>
                      <a:pt x="875" y="394"/>
                      <a:pt x="826" y="195"/>
                      <a:pt x="696" y="85"/>
                    </a:cubicBezTo>
                    <a:cubicBezTo>
                      <a:pt x="629" y="27"/>
                      <a:pt x="543" y="1"/>
                      <a:pt x="455"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9"/>
              <p:cNvSpPr/>
              <p:nvPr/>
            </p:nvSpPr>
            <p:spPr>
              <a:xfrm>
                <a:off x="8406088" y="3994096"/>
                <a:ext cx="36642" cy="37630"/>
              </a:xfrm>
              <a:custGeom>
                <a:avLst/>
                <a:gdLst/>
                <a:ahLst/>
                <a:cxnLst/>
                <a:rect l="l" t="t" r="r" b="b"/>
                <a:pathLst>
                  <a:path w="779" h="800" extrusionOk="0">
                    <a:moveTo>
                      <a:pt x="329" y="0"/>
                    </a:moveTo>
                    <a:cubicBezTo>
                      <a:pt x="52" y="0"/>
                      <a:pt x="1" y="329"/>
                      <a:pt x="82" y="556"/>
                    </a:cubicBezTo>
                    <a:cubicBezTo>
                      <a:pt x="127" y="690"/>
                      <a:pt x="251" y="799"/>
                      <a:pt x="384" y="799"/>
                    </a:cubicBezTo>
                    <a:cubicBezTo>
                      <a:pt x="399" y="799"/>
                      <a:pt x="415" y="798"/>
                      <a:pt x="431" y="795"/>
                    </a:cubicBezTo>
                    <a:cubicBezTo>
                      <a:pt x="520" y="785"/>
                      <a:pt x="600" y="715"/>
                      <a:pt x="670" y="635"/>
                    </a:cubicBezTo>
                    <a:cubicBezTo>
                      <a:pt x="719" y="586"/>
                      <a:pt x="769" y="516"/>
                      <a:pt x="779" y="436"/>
                    </a:cubicBezTo>
                    <a:cubicBezTo>
                      <a:pt x="779" y="367"/>
                      <a:pt x="749" y="297"/>
                      <a:pt x="710" y="238"/>
                    </a:cubicBezTo>
                    <a:cubicBezTo>
                      <a:pt x="639" y="129"/>
                      <a:pt x="540" y="29"/>
                      <a:pt x="411" y="9"/>
                    </a:cubicBezTo>
                    <a:cubicBezTo>
                      <a:pt x="382" y="3"/>
                      <a:pt x="354" y="0"/>
                      <a:pt x="329"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9"/>
              <p:cNvSpPr/>
              <p:nvPr/>
            </p:nvSpPr>
            <p:spPr>
              <a:xfrm>
                <a:off x="8540521" y="4011500"/>
                <a:ext cx="44450" cy="43604"/>
              </a:xfrm>
              <a:custGeom>
                <a:avLst/>
                <a:gdLst/>
                <a:ahLst/>
                <a:cxnLst/>
                <a:rect l="l" t="t" r="r" b="b"/>
                <a:pathLst>
                  <a:path w="945" h="927" extrusionOk="0">
                    <a:moveTo>
                      <a:pt x="419" y="1"/>
                    </a:moveTo>
                    <a:cubicBezTo>
                      <a:pt x="330" y="1"/>
                      <a:pt x="244" y="24"/>
                      <a:pt x="179" y="77"/>
                    </a:cubicBezTo>
                    <a:cubicBezTo>
                      <a:pt x="0" y="226"/>
                      <a:pt x="109" y="514"/>
                      <a:pt x="209" y="683"/>
                    </a:cubicBezTo>
                    <a:cubicBezTo>
                      <a:pt x="290" y="809"/>
                      <a:pt x="427" y="926"/>
                      <a:pt x="569" y="926"/>
                    </a:cubicBezTo>
                    <a:cubicBezTo>
                      <a:pt x="585" y="926"/>
                      <a:pt x="601" y="925"/>
                      <a:pt x="617" y="922"/>
                    </a:cubicBezTo>
                    <a:cubicBezTo>
                      <a:pt x="716" y="892"/>
                      <a:pt x="785" y="822"/>
                      <a:pt x="836" y="733"/>
                    </a:cubicBezTo>
                    <a:cubicBezTo>
                      <a:pt x="945" y="544"/>
                      <a:pt x="925" y="285"/>
                      <a:pt x="766" y="126"/>
                    </a:cubicBezTo>
                    <a:cubicBezTo>
                      <a:pt x="683" y="50"/>
                      <a:pt x="548" y="1"/>
                      <a:pt x="419"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9"/>
              <p:cNvSpPr/>
              <p:nvPr/>
            </p:nvSpPr>
            <p:spPr>
              <a:xfrm>
                <a:off x="8589487" y="3980126"/>
                <a:ext cx="37395" cy="32738"/>
              </a:xfrm>
              <a:custGeom>
                <a:avLst/>
                <a:gdLst/>
                <a:ahLst/>
                <a:cxnLst/>
                <a:rect l="l" t="t" r="r" b="b"/>
                <a:pathLst>
                  <a:path w="795" h="696" extrusionOk="0">
                    <a:moveTo>
                      <a:pt x="580" y="0"/>
                    </a:moveTo>
                    <a:cubicBezTo>
                      <a:pt x="348" y="0"/>
                      <a:pt x="1" y="427"/>
                      <a:pt x="371" y="654"/>
                    </a:cubicBezTo>
                    <a:cubicBezTo>
                      <a:pt x="413" y="680"/>
                      <a:pt x="463" y="695"/>
                      <a:pt x="510" y="695"/>
                    </a:cubicBezTo>
                    <a:cubicBezTo>
                      <a:pt x="554" y="695"/>
                      <a:pt x="597" y="682"/>
                      <a:pt x="630" y="654"/>
                    </a:cubicBezTo>
                    <a:cubicBezTo>
                      <a:pt x="660" y="634"/>
                      <a:pt x="679" y="605"/>
                      <a:pt x="690" y="574"/>
                    </a:cubicBezTo>
                    <a:cubicBezTo>
                      <a:pt x="710" y="545"/>
                      <a:pt x="719" y="495"/>
                      <a:pt x="730" y="455"/>
                    </a:cubicBezTo>
                    <a:cubicBezTo>
                      <a:pt x="795" y="120"/>
                      <a:pt x="704" y="0"/>
                      <a:pt x="580"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9"/>
              <p:cNvSpPr/>
              <p:nvPr/>
            </p:nvSpPr>
            <p:spPr>
              <a:xfrm>
                <a:off x="8636901" y="3950116"/>
                <a:ext cx="28034" cy="24224"/>
              </a:xfrm>
              <a:custGeom>
                <a:avLst/>
                <a:gdLst/>
                <a:ahLst/>
                <a:cxnLst/>
                <a:rect l="l" t="t" r="r" b="b"/>
                <a:pathLst>
                  <a:path w="596" h="515" extrusionOk="0">
                    <a:moveTo>
                      <a:pt x="269" y="0"/>
                    </a:moveTo>
                    <a:cubicBezTo>
                      <a:pt x="248" y="0"/>
                      <a:pt x="228" y="3"/>
                      <a:pt x="209" y="9"/>
                    </a:cubicBezTo>
                    <a:cubicBezTo>
                      <a:pt x="189" y="19"/>
                      <a:pt x="179" y="29"/>
                      <a:pt x="159" y="39"/>
                    </a:cubicBezTo>
                    <a:cubicBezTo>
                      <a:pt x="0" y="148"/>
                      <a:pt x="100" y="456"/>
                      <a:pt x="279" y="506"/>
                    </a:cubicBezTo>
                    <a:cubicBezTo>
                      <a:pt x="298" y="512"/>
                      <a:pt x="318" y="514"/>
                      <a:pt x="338" y="514"/>
                    </a:cubicBezTo>
                    <a:cubicBezTo>
                      <a:pt x="469" y="514"/>
                      <a:pt x="596" y="407"/>
                      <a:pt x="587" y="277"/>
                    </a:cubicBezTo>
                    <a:cubicBezTo>
                      <a:pt x="578" y="147"/>
                      <a:pt x="416" y="0"/>
                      <a:pt x="269"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9"/>
              <p:cNvSpPr/>
              <p:nvPr/>
            </p:nvSpPr>
            <p:spPr>
              <a:xfrm>
                <a:off x="8242444" y="4170815"/>
                <a:ext cx="31844" cy="29963"/>
              </a:xfrm>
              <a:custGeom>
                <a:avLst/>
                <a:gdLst/>
                <a:ahLst/>
                <a:cxnLst/>
                <a:rect l="l" t="t" r="r" b="b"/>
                <a:pathLst>
                  <a:path w="677" h="637" extrusionOk="0">
                    <a:moveTo>
                      <a:pt x="351" y="1"/>
                    </a:moveTo>
                    <a:cubicBezTo>
                      <a:pt x="344" y="1"/>
                      <a:pt x="336" y="1"/>
                      <a:pt x="329" y="2"/>
                    </a:cubicBezTo>
                    <a:cubicBezTo>
                      <a:pt x="235" y="2"/>
                      <a:pt x="142" y="74"/>
                      <a:pt x="117" y="170"/>
                    </a:cubicBezTo>
                    <a:lnTo>
                      <a:pt x="117" y="170"/>
                    </a:lnTo>
                    <a:cubicBezTo>
                      <a:pt x="1" y="255"/>
                      <a:pt x="4" y="453"/>
                      <a:pt x="110" y="549"/>
                    </a:cubicBezTo>
                    <a:cubicBezTo>
                      <a:pt x="171" y="610"/>
                      <a:pt x="253" y="637"/>
                      <a:pt x="338" y="637"/>
                    </a:cubicBezTo>
                    <a:cubicBezTo>
                      <a:pt x="406" y="637"/>
                      <a:pt x="476" y="620"/>
                      <a:pt x="538" y="589"/>
                    </a:cubicBezTo>
                    <a:cubicBezTo>
                      <a:pt x="577" y="579"/>
                      <a:pt x="617" y="549"/>
                      <a:pt x="637" y="519"/>
                    </a:cubicBezTo>
                    <a:cubicBezTo>
                      <a:pt x="667" y="490"/>
                      <a:pt x="677" y="439"/>
                      <a:pt x="677" y="400"/>
                    </a:cubicBezTo>
                    <a:cubicBezTo>
                      <a:pt x="677" y="320"/>
                      <a:pt x="657" y="231"/>
                      <a:pt x="617" y="161"/>
                    </a:cubicBezTo>
                    <a:cubicBezTo>
                      <a:pt x="561" y="68"/>
                      <a:pt x="462" y="1"/>
                      <a:pt x="351"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9"/>
              <p:cNvSpPr/>
              <p:nvPr/>
            </p:nvSpPr>
            <p:spPr>
              <a:xfrm>
                <a:off x="8284260" y="4157692"/>
                <a:ext cx="61948" cy="35090"/>
              </a:xfrm>
              <a:custGeom>
                <a:avLst/>
                <a:gdLst/>
                <a:ahLst/>
                <a:cxnLst/>
                <a:rect l="l" t="t" r="r" b="b"/>
                <a:pathLst>
                  <a:path w="1317" h="746" extrusionOk="0">
                    <a:moveTo>
                      <a:pt x="650" y="0"/>
                    </a:moveTo>
                    <a:cubicBezTo>
                      <a:pt x="560" y="0"/>
                      <a:pt x="468" y="25"/>
                      <a:pt x="385" y="82"/>
                    </a:cubicBezTo>
                    <a:cubicBezTo>
                      <a:pt x="1" y="348"/>
                      <a:pt x="315" y="745"/>
                      <a:pt x="670" y="745"/>
                    </a:cubicBezTo>
                    <a:cubicBezTo>
                      <a:pt x="765" y="745"/>
                      <a:pt x="864" y="717"/>
                      <a:pt x="952" y="649"/>
                    </a:cubicBezTo>
                    <a:cubicBezTo>
                      <a:pt x="1316" y="372"/>
                      <a:pt x="1000" y="0"/>
                      <a:pt x="650"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9"/>
              <p:cNvSpPr/>
              <p:nvPr/>
            </p:nvSpPr>
            <p:spPr>
              <a:xfrm>
                <a:off x="8348184" y="4128435"/>
                <a:ext cx="52635" cy="50706"/>
              </a:xfrm>
              <a:custGeom>
                <a:avLst/>
                <a:gdLst/>
                <a:ahLst/>
                <a:cxnLst/>
                <a:rect l="l" t="t" r="r" b="b"/>
                <a:pathLst>
                  <a:path w="1119" h="1078" extrusionOk="0">
                    <a:moveTo>
                      <a:pt x="508" y="1"/>
                    </a:moveTo>
                    <a:cubicBezTo>
                      <a:pt x="442" y="1"/>
                      <a:pt x="374" y="21"/>
                      <a:pt x="309" y="67"/>
                    </a:cubicBezTo>
                    <a:cubicBezTo>
                      <a:pt x="0" y="276"/>
                      <a:pt x="80" y="933"/>
                      <a:pt x="438" y="1062"/>
                    </a:cubicBezTo>
                    <a:cubicBezTo>
                      <a:pt x="471" y="1072"/>
                      <a:pt x="505" y="1077"/>
                      <a:pt x="538" y="1077"/>
                    </a:cubicBezTo>
                    <a:cubicBezTo>
                      <a:pt x="666" y="1077"/>
                      <a:pt x="792" y="1008"/>
                      <a:pt x="886" y="913"/>
                    </a:cubicBezTo>
                    <a:cubicBezTo>
                      <a:pt x="926" y="863"/>
                      <a:pt x="966" y="823"/>
                      <a:pt x="995" y="763"/>
                    </a:cubicBezTo>
                    <a:cubicBezTo>
                      <a:pt x="1119" y="467"/>
                      <a:pt x="827" y="1"/>
                      <a:pt x="508"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9"/>
              <p:cNvSpPr/>
              <p:nvPr/>
            </p:nvSpPr>
            <p:spPr>
              <a:xfrm>
                <a:off x="8448798" y="4230976"/>
                <a:ext cx="42428" cy="39182"/>
              </a:xfrm>
              <a:custGeom>
                <a:avLst/>
                <a:gdLst/>
                <a:ahLst/>
                <a:cxnLst/>
                <a:rect l="l" t="t" r="r" b="b"/>
                <a:pathLst>
                  <a:path w="902" h="833" extrusionOk="0">
                    <a:moveTo>
                      <a:pt x="571" y="1"/>
                    </a:moveTo>
                    <a:cubicBezTo>
                      <a:pt x="323" y="1"/>
                      <a:pt x="0" y="229"/>
                      <a:pt x="40" y="513"/>
                    </a:cubicBezTo>
                    <a:cubicBezTo>
                      <a:pt x="64" y="693"/>
                      <a:pt x="270" y="832"/>
                      <a:pt x="453" y="832"/>
                    </a:cubicBezTo>
                    <a:cubicBezTo>
                      <a:pt x="493" y="832"/>
                      <a:pt x="531" y="826"/>
                      <a:pt x="567" y="812"/>
                    </a:cubicBezTo>
                    <a:cubicBezTo>
                      <a:pt x="647" y="782"/>
                      <a:pt x="706" y="722"/>
                      <a:pt x="746" y="643"/>
                    </a:cubicBezTo>
                    <a:cubicBezTo>
                      <a:pt x="776" y="583"/>
                      <a:pt x="796" y="524"/>
                      <a:pt x="816" y="464"/>
                    </a:cubicBezTo>
                    <a:cubicBezTo>
                      <a:pt x="902" y="131"/>
                      <a:pt x="757" y="1"/>
                      <a:pt x="571"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9"/>
              <p:cNvSpPr/>
              <p:nvPr/>
            </p:nvSpPr>
            <p:spPr>
              <a:xfrm>
                <a:off x="8581444" y="4134126"/>
                <a:ext cx="41910" cy="44686"/>
              </a:xfrm>
              <a:custGeom>
                <a:avLst/>
                <a:gdLst/>
                <a:ahLst/>
                <a:cxnLst/>
                <a:rect l="l" t="t" r="r" b="b"/>
                <a:pathLst>
                  <a:path w="891" h="950" extrusionOk="0">
                    <a:moveTo>
                      <a:pt x="557" y="1"/>
                    </a:moveTo>
                    <a:cubicBezTo>
                      <a:pt x="329" y="1"/>
                      <a:pt x="68" y="228"/>
                      <a:pt x="35" y="463"/>
                    </a:cubicBezTo>
                    <a:cubicBezTo>
                      <a:pt x="0" y="672"/>
                      <a:pt x="292" y="950"/>
                      <a:pt x="526" y="950"/>
                    </a:cubicBezTo>
                    <a:cubicBezTo>
                      <a:pt x="560" y="950"/>
                      <a:pt x="592" y="944"/>
                      <a:pt x="622" y="931"/>
                    </a:cubicBezTo>
                    <a:cubicBezTo>
                      <a:pt x="761" y="861"/>
                      <a:pt x="841" y="713"/>
                      <a:pt x="870" y="553"/>
                    </a:cubicBezTo>
                    <a:cubicBezTo>
                      <a:pt x="890" y="444"/>
                      <a:pt x="890" y="324"/>
                      <a:pt x="850" y="215"/>
                    </a:cubicBezTo>
                    <a:cubicBezTo>
                      <a:pt x="786" y="62"/>
                      <a:pt x="676" y="1"/>
                      <a:pt x="557"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9"/>
              <p:cNvSpPr/>
              <p:nvPr/>
            </p:nvSpPr>
            <p:spPr>
              <a:xfrm>
                <a:off x="8637325" y="4156751"/>
                <a:ext cx="30480" cy="33914"/>
              </a:xfrm>
              <a:custGeom>
                <a:avLst/>
                <a:gdLst/>
                <a:ahLst/>
                <a:cxnLst/>
                <a:rect l="l" t="t" r="r" b="b"/>
                <a:pathLst>
                  <a:path w="648" h="721" extrusionOk="0">
                    <a:moveTo>
                      <a:pt x="296" y="1"/>
                    </a:moveTo>
                    <a:cubicBezTo>
                      <a:pt x="206" y="1"/>
                      <a:pt x="148" y="40"/>
                      <a:pt x="80" y="161"/>
                    </a:cubicBezTo>
                    <a:cubicBezTo>
                      <a:pt x="40" y="232"/>
                      <a:pt x="1" y="301"/>
                      <a:pt x="11" y="391"/>
                    </a:cubicBezTo>
                    <a:cubicBezTo>
                      <a:pt x="11" y="430"/>
                      <a:pt x="21" y="470"/>
                      <a:pt x="40" y="510"/>
                    </a:cubicBezTo>
                    <a:cubicBezTo>
                      <a:pt x="105" y="620"/>
                      <a:pt x="236" y="721"/>
                      <a:pt x="357" y="721"/>
                    </a:cubicBezTo>
                    <a:cubicBezTo>
                      <a:pt x="368" y="721"/>
                      <a:pt x="379" y="720"/>
                      <a:pt x="389" y="719"/>
                    </a:cubicBezTo>
                    <a:cubicBezTo>
                      <a:pt x="488" y="709"/>
                      <a:pt x="558" y="629"/>
                      <a:pt x="597" y="539"/>
                    </a:cubicBezTo>
                    <a:cubicBezTo>
                      <a:pt x="637" y="450"/>
                      <a:pt x="637" y="351"/>
                      <a:pt x="648" y="251"/>
                    </a:cubicBezTo>
                    <a:cubicBezTo>
                      <a:pt x="648" y="212"/>
                      <a:pt x="648" y="181"/>
                      <a:pt x="637" y="142"/>
                    </a:cubicBezTo>
                    <a:cubicBezTo>
                      <a:pt x="608" y="72"/>
                      <a:pt x="518" y="42"/>
                      <a:pt x="449" y="22"/>
                    </a:cubicBezTo>
                    <a:cubicBezTo>
                      <a:pt x="388" y="9"/>
                      <a:pt x="339" y="1"/>
                      <a:pt x="296"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9"/>
              <p:cNvSpPr/>
              <p:nvPr/>
            </p:nvSpPr>
            <p:spPr>
              <a:xfrm>
                <a:off x="8470294" y="4106327"/>
                <a:ext cx="42616" cy="32738"/>
              </a:xfrm>
              <a:custGeom>
                <a:avLst/>
                <a:gdLst/>
                <a:ahLst/>
                <a:cxnLst/>
                <a:rect l="l" t="t" r="r" b="b"/>
                <a:pathLst>
                  <a:path w="906" h="696" extrusionOk="0">
                    <a:moveTo>
                      <a:pt x="647" y="0"/>
                    </a:moveTo>
                    <a:lnTo>
                      <a:pt x="1" y="388"/>
                    </a:lnTo>
                    <a:cubicBezTo>
                      <a:pt x="1" y="388"/>
                      <a:pt x="171" y="695"/>
                      <a:pt x="441" y="695"/>
                    </a:cubicBezTo>
                    <a:cubicBezTo>
                      <a:pt x="505" y="695"/>
                      <a:pt x="574" y="678"/>
                      <a:pt x="647" y="637"/>
                    </a:cubicBezTo>
                    <a:cubicBezTo>
                      <a:pt x="906" y="488"/>
                      <a:pt x="647" y="0"/>
                      <a:pt x="647"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9"/>
              <p:cNvSpPr/>
              <p:nvPr/>
            </p:nvSpPr>
            <p:spPr>
              <a:xfrm>
                <a:off x="8349125" y="3873304"/>
                <a:ext cx="33256" cy="195347"/>
              </a:xfrm>
              <a:custGeom>
                <a:avLst/>
                <a:gdLst/>
                <a:ahLst/>
                <a:cxnLst/>
                <a:rect l="l" t="t" r="r" b="b"/>
                <a:pathLst>
                  <a:path w="707" h="4153" extrusionOk="0">
                    <a:moveTo>
                      <a:pt x="289" y="1"/>
                    </a:moveTo>
                    <a:cubicBezTo>
                      <a:pt x="269" y="31"/>
                      <a:pt x="239" y="60"/>
                      <a:pt x="230" y="90"/>
                    </a:cubicBezTo>
                    <a:cubicBezTo>
                      <a:pt x="60" y="378"/>
                      <a:pt x="31" y="717"/>
                      <a:pt x="20" y="1055"/>
                    </a:cubicBezTo>
                    <a:cubicBezTo>
                      <a:pt x="0" y="2050"/>
                      <a:pt x="80" y="3044"/>
                      <a:pt x="269" y="4029"/>
                    </a:cubicBezTo>
                    <a:cubicBezTo>
                      <a:pt x="279" y="4059"/>
                      <a:pt x="249" y="4099"/>
                      <a:pt x="199" y="4149"/>
                    </a:cubicBezTo>
                    <a:cubicBezTo>
                      <a:pt x="234" y="4151"/>
                      <a:pt x="269" y="4153"/>
                      <a:pt x="303" y="4153"/>
                    </a:cubicBezTo>
                    <a:cubicBezTo>
                      <a:pt x="409" y="4153"/>
                      <a:pt x="513" y="4136"/>
                      <a:pt x="588" y="4069"/>
                    </a:cubicBezTo>
                    <a:cubicBezTo>
                      <a:pt x="707" y="3959"/>
                      <a:pt x="687" y="3771"/>
                      <a:pt x="657" y="3601"/>
                    </a:cubicBezTo>
                    <a:cubicBezTo>
                      <a:pt x="498" y="2756"/>
                      <a:pt x="259" y="1910"/>
                      <a:pt x="219" y="1045"/>
                    </a:cubicBezTo>
                    <a:cubicBezTo>
                      <a:pt x="199" y="697"/>
                      <a:pt x="219" y="339"/>
                      <a:pt x="289"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9"/>
              <p:cNvSpPr/>
              <p:nvPr/>
            </p:nvSpPr>
            <p:spPr>
              <a:xfrm>
                <a:off x="8202697" y="4188360"/>
                <a:ext cx="221311" cy="42945"/>
              </a:xfrm>
              <a:custGeom>
                <a:avLst/>
                <a:gdLst/>
                <a:ahLst/>
                <a:cxnLst/>
                <a:rect l="l" t="t" r="r" b="b"/>
                <a:pathLst>
                  <a:path w="4705" h="913" extrusionOk="0">
                    <a:moveTo>
                      <a:pt x="4535" y="0"/>
                    </a:moveTo>
                    <a:cubicBezTo>
                      <a:pt x="4489" y="0"/>
                      <a:pt x="4443" y="22"/>
                      <a:pt x="4397" y="37"/>
                    </a:cubicBezTo>
                    <a:cubicBezTo>
                      <a:pt x="4220" y="106"/>
                      <a:pt x="4032" y="123"/>
                      <a:pt x="3841" y="123"/>
                    </a:cubicBezTo>
                    <a:cubicBezTo>
                      <a:pt x="3661" y="123"/>
                      <a:pt x="3477" y="108"/>
                      <a:pt x="3296" y="108"/>
                    </a:cubicBezTo>
                    <a:cubicBezTo>
                      <a:pt x="3225" y="108"/>
                      <a:pt x="3154" y="110"/>
                      <a:pt x="3084" y="117"/>
                    </a:cubicBezTo>
                    <a:cubicBezTo>
                      <a:pt x="2726" y="146"/>
                      <a:pt x="2397" y="265"/>
                      <a:pt x="2059" y="345"/>
                    </a:cubicBezTo>
                    <a:cubicBezTo>
                      <a:pt x="1715" y="426"/>
                      <a:pt x="1364" y="466"/>
                      <a:pt x="1012" y="466"/>
                    </a:cubicBezTo>
                    <a:cubicBezTo>
                      <a:pt x="673" y="466"/>
                      <a:pt x="333" y="428"/>
                      <a:pt x="0" y="355"/>
                    </a:cubicBezTo>
                    <a:lnTo>
                      <a:pt x="0" y="355"/>
                    </a:lnTo>
                    <a:cubicBezTo>
                      <a:pt x="10" y="424"/>
                      <a:pt x="40" y="495"/>
                      <a:pt x="100" y="554"/>
                    </a:cubicBezTo>
                    <a:cubicBezTo>
                      <a:pt x="169" y="623"/>
                      <a:pt x="269" y="654"/>
                      <a:pt x="368" y="683"/>
                    </a:cubicBezTo>
                    <a:cubicBezTo>
                      <a:pt x="938" y="838"/>
                      <a:pt x="1529" y="913"/>
                      <a:pt x="2118" y="913"/>
                    </a:cubicBezTo>
                    <a:cubicBezTo>
                      <a:pt x="2248" y="913"/>
                      <a:pt x="2378" y="909"/>
                      <a:pt x="2507" y="902"/>
                    </a:cubicBezTo>
                    <a:cubicBezTo>
                      <a:pt x="2706" y="882"/>
                      <a:pt x="4417" y="654"/>
                      <a:pt x="4426" y="634"/>
                    </a:cubicBezTo>
                    <a:lnTo>
                      <a:pt x="4426" y="634"/>
                    </a:lnTo>
                    <a:cubicBezTo>
                      <a:pt x="4417" y="654"/>
                      <a:pt x="4417" y="674"/>
                      <a:pt x="4417" y="683"/>
                    </a:cubicBezTo>
                    <a:cubicBezTo>
                      <a:pt x="4466" y="574"/>
                      <a:pt x="4526" y="475"/>
                      <a:pt x="4585" y="365"/>
                    </a:cubicBezTo>
                    <a:cubicBezTo>
                      <a:pt x="4656" y="245"/>
                      <a:pt x="4705" y="57"/>
                      <a:pt x="4576" y="7"/>
                    </a:cubicBezTo>
                    <a:cubicBezTo>
                      <a:pt x="4562" y="2"/>
                      <a:pt x="4548" y="0"/>
                      <a:pt x="4535"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9"/>
              <p:cNvSpPr/>
              <p:nvPr/>
            </p:nvSpPr>
            <p:spPr>
              <a:xfrm>
                <a:off x="8596167" y="3926645"/>
                <a:ext cx="102024" cy="158187"/>
              </a:xfrm>
              <a:custGeom>
                <a:avLst/>
                <a:gdLst/>
                <a:ahLst/>
                <a:cxnLst/>
                <a:rect l="l" t="t" r="r" b="b"/>
                <a:pathLst>
                  <a:path w="2169" h="3363" extrusionOk="0">
                    <a:moveTo>
                      <a:pt x="2129" y="0"/>
                    </a:moveTo>
                    <a:cubicBezTo>
                      <a:pt x="1990" y="339"/>
                      <a:pt x="1781" y="657"/>
                      <a:pt x="1582" y="955"/>
                    </a:cubicBezTo>
                    <a:cubicBezTo>
                      <a:pt x="1333" y="1324"/>
                      <a:pt x="1085" y="1691"/>
                      <a:pt x="747" y="1980"/>
                    </a:cubicBezTo>
                    <a:cubicBezTo>
                      <a:pt x="568" y="2129"/>
                      <a:pt x="358" y="2248"/>
                      <a:pt x="219" y="2438"/>
                    </a:cubicBezTo>
                    <a:cubicBezTo>
                      <a:pt x="70" y="2617"/>
                      <a:pt x="0" y="2885"/>
                      <a:pt x="120" y="3084"/>
                    </a:cubicBezTo>
                    <a:cubicBezTo>
                      <a:pt x="219" y="3263"/>
                      <a:pt x="428" y="3323"/>
                      <a:pt x="637" y="3363"/>
                    </a:cubicBezTo>
                    <a:cubicBezTo>
                      <a:pt x="597" y="3343"/>
                      <a:pt x="568" y="3323"/>
                      <a:pt x="528" y="3303"/>
                    </a:cubicBezTo>
                    <a:cubicBezTo>
                      <a:pt x="886" y="2746"/>
                      <a:pt x="1254" y="2189"/>
                      <a:pt x="1612" y="1632"/>
                    </a:cubicBezTo>
                    <a:cubicBezTo>
                      <a:pt x="1731" y="1443"/>
                      <a:pt x="1850" y="1264"/>
                      <a:pt x="1940" y="1065"/>
                    </a:cubicBezTo>
                    <a:cubicBezTo>
                      <a:pt x="2049" y="836"/>
                      <a:pt x="2119" y="597"/>
                      <a:pt x="2149" y="359"/>
                    </a:cubicBezTo>
                    <a:cubicBezTo>
                      <a:pt x="2159" y="239"/>
                      <a:pt x="2169" y="110"/>
                      <a:pt x="2129"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9"/>
              <p:cNvSpPr/>
              <p:nvPr/>
            </p:nvSpPr>
            <p:spPr>
              <a:xfrm>
                <a:off x="8461874" y="4186761"/>
                <a:ext cx="299488" cy="222911"/>
              </a:xfrm>
              <a:custGeom>
                <a:avLst/>
                <a:gdLst/>
                <a:ahLst/>
                <a:cxnLst/>
                <a:rect l="l" t="t" r="r" b="b"/>
                <a:pathLst>
                  <a:path w="6367" h="4739" extrusionOk="0">
                    <a:moveTo>
                      <a:pt x="2391" y="0"/>
                    </a:moveTo>
                    <a:cubicBezTo>
                      <a:pt x="2238" y="0"/>
                      <a:pt x="2087" y="21"/>
                      <a:pt x="1940" y="71"/>
                    </a:cubicBezTo>
                    <a:cubicBezTo>
                      <a:pt x="1841" y="111"/>
                      <a:pt x="1732" y="160"/>
                      <a:pt x="1622" y="160"/>
                    </a:cubicBezTo>
                    <a:cubicBezTo>
                      <a:pt x="1573" y="160"/>
                      <a:pt x="1517" y="145"/>
                      <a:pt x="1465" y="145"/>
                    </a:cubicBezTo>
                    <a:cubicBezTo>
                      <a:pt x="1432" y="145"/>
                      <a:pt x="1400" y="151"/>
                      <a:pt x="1374" y="170"/>
                    </a:cubicBezTo>
                    <a:cubicBezTo>
                      <a:pt x="1343" y="190"/>
                      <a:pt x="1323" y="230"/>
                      <a:pt x="1304" y="260"/>
                    </a:cubicBezTo>
                    <a:cubicBezTo>
                      <a:pt x="687" y="1364"/>
                      <a:pt x="677" y="2687"/>
                      <a:pt x="408" y="3920"/>
                    </a:cubicBezTo>
                    <a:cubicBezTo>
                      <a:pt x="339" y="4209"/>
                      <a:pt x="209" y="4537"/>
                      <a:pt x="1" y="4736"/>
                    </a:cubicBezTo>
                    <a:cubicBezTo>
                      <a:pt x="21" y="4737"/>
                      <a:pt x="41" y="4738"/>
                      <a:pt x="61" y="4738"/>
                    </a:cubicBezTo>
                    <a:cubicBezTo>
                      <a:pt x="160" y="4738"/>
                      <a:pt x="258" y="4716"/>
                      <a:pt x="349" y="4666"/>
                    </a:cubicBezTo>
                    <a:cubicBezTo>
                      <a:pt x="528" y="4557"/>
                      <a:pt x="627" y="4348"/>
                      <a:pt x="707" y="4149"/>
                    </a:cubicBezTo>
                    <a:cubicBezTo>
                      <a:pt x="1234" y="2896"/>
                      <a:pt x="1573" y="1563"/>
                      <a:pt x="1712" y="210"/>
                    </a:cubicBezTo>
                    <a:cubicBezTo>
                      <a:pt x="3065" y="588"/>
                      <a:pt x="4427" y="976"/>
                      <a:pt x="5830" y="1075"/>
                    </a:cubicBezTo>
                    <a:cubicBezTo>
                      <a:pt x="5878" y="1082"/>
                      <a:pt x="5927" y="1086"/>
                      <a:pt x="5977" y="1086"/>
                    </a:cubicBezTo>
                    <a:cubicBezTo>
                      <a:pt x="6081" y="1086"/>
                      <a:pt x="6183" y="1066"/>
                      <a:pt x="6257" y="1006"/>
                    </a:cubicBezTo>
                    <a:cubicBezTo>
                      <a:pt x="6317" y="956"/>
                      <a:pt x="6347" y="906"/>
                      <a:pt x="6367" y="836"/>
                    </a:cubicBezTo>
                    <a:lnTo>
                      <a:pt x="6367" y="836"/>
                    </a:lnTo>
                    <a:cubicBezTo>
                      <a:pt x="6293" y="867"/>
                      <a:pt x="6216" y="878"/>
                      <a:pt x="6137" y="878"/>
                    </a:cubicBezTo>
                    <a:cubicBezTo>
                      <a:pt x="6035" y="878"/>
                      <a:pt x="5931" y="859"/>
                      <a:pt x="5830" y="836"/>
                    </a:cubicBezTo>
                    <a:cubicBezTo>
                      <a:pt x="5034" y="668"/>
                      <a:pt x="4258" y="469"/>
                      <a:pt x="3482" y="230"/>
                    </a:cubicBezTo>
                    <a:cubicBezTo>
                      <a:pt x="3132" y="118"/>
                      <a:pt x="2756" y="0"/>
                      <a:pt x="2391"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49"/>
              <p:cNvSpPr/>
              <p:nvPr/>
            </p:nvSpPr>
            <p:spPr>
              <a:xfrm>
                <a:off x="8410886" y="4091322"/>
                <a:ext cx="49201" cy="34667"/>
              </a:xfrm>
              <a:custGeom>
                <a:avLst/>
                <a:gdLst/>
                <a:ahLst/>
                <a:cxnLst/>
                <a:rect l="l" t="t" r="r" b="b"/>
                <a:pathLst>
                  <a:path w="1046" h="737" extrusionOk="0">
                    <a:moveTo>
                      <a:pt x="542" y="0"/>
                    </a:moveTo>
                    <a:cubicBezTo>
                      <a:pt x="473" y="0"/>
                      <a:pt x="404" y="13"/>
                      <a:pt x="339" y="41"/>
                    </a:cubicBezTo>
                    <a:cubicBezTo>
                      <a:pt x="219" y="91"/>
                      <a:pt x="110" y="200"/>
                      <a:pt x="60" y="339"/>
                    </a:cubicBezTo>
                    <a:cubicBezTo>
                      <a:pt x="0" y="469"/>
                      <a:pt x="0" y="608"/>
                      <a:pt x="50" y="737"/>
                    </a:cubicBezTo>
                    <a:lnTo>
                      <a:pt x="249" y="657"/>
                    </a:lnTo>
                    <a:cubicBezTo>
                      <a:pt x="210" y="578"/>
                      <a:pt x="219" y="498"/>
                      <a:pt x="249" y="409"/>
                    </a:cubicBezTo>
                    <a:cubicBezTo>
                      <a:pt x="279" y="329"/>
                      <a:pt x="349" y="259"/>
                      <a:pt x="418" y="230"/>
                    </a:cubicBezTo>
                    <a:cubicBezTo>
                      <a:pt x="458" y="213"/>
                      <a:pt x="500" y="204"/>
                      <a:pt x="543" y="204"/>
                    </a:cubicBezTo>
                    <a:cubicBezTo>
                      <a:pt x="673" y="204"/>
                      <a:pt x="806" y="279"/>
                      <a:pt x="866" y="399"/>
                    </a:cubicBezTo>
                    <a:lnTo>
                      <a:pt x="1045" y="299"/>
                    </a:lnTo>
                    <a:cubicBezTo>
                      <a:pt x="948" y="114"/>
                      <a:pt x="746" y="0"/>
                      <a:pt x="542" y="0"/>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49"/>
              <p:cNvSpPr/>
              <p:nvPr/>
            </p:nvSpPr>
            <p:spPr>
              <a:xfrm>
                <a:off x="8484358" y="4045978"/>
                <a:ext cx="48684" cy="38853"/>
              </a:xfrm>
              <a:custGeom>
                <a:avLst/>
                <a:gdLst/>
                <a:ahLst/>
                <a:cxnLst/>
                <a:rect l="l" t="t" r="r" b="b"/>
                <a:pathLst>
                  <a:path w="1035" h="826" extrusionOk="0">
                    <a:moveTo>
                      <a:pt x="601" y="0"/>
                    </a:moveTo>
                    <a:cubicBezTo>
                      <a:pt x="491" y="0"/>
                      <a:pt x="383" y="36"/>
                      <a:pt x="299" y="89"/>
                    </a:cubicBezTo>
                    <a:cubicBezTo>
                      <a:pt x="80" y="249"/>
                      <a:pt x="0" y="587"/>
                      <a:pt x="140" y="826"/>
                    </a:cubicBezTo>
                    <a:lnTo>
                      <a:pt x="319" y="726"/>
                    </a:lnTo>
                    <a:cubicBezTo>
                      <a:pt x="229" y="577"/>
                      <a:pt x="279" y="358"/>
                      <a:pt x="418" y="259"/>
                    </a:cubicBezTo>
                    <a:cubicBezTo>
                      <a:pt x="476" y="226"/>
                      <a:pt x="548" y="206"/>
                      <a:pt x="622" y="206"/>
                    </a:cubicBezTo>
                    <a:cubicBezTo>
                      <a:pt x="637" y="206"/>
                      <a:pt x="652" y="207"/>
                      <a:pt x="666" y="209"/>
                    </a:cubicBezTo>
                    <a:cubicBezTo>
                      <a:pt x="746" y="229"/>
                      <a:pt x="826" y="279"/>
                      <a:pt x="865" y="339"/>
                    </a:cubicBezTo>
                    <a:lnTo>
                      <a:pt x="1035" y="219"/>
                    </a:lnTo>
                    <a:cubicBezTo>
                      <a:pt x="965" y="109"/>
                      <a:pt x="845" y="40"/>
                      <a:pt x="697" y="10"/>
                    </a:cubicBezTo>
                    <a:cubicBezTo>
                      <a:pt x="665" y="3"/>
                      <a:pt x="633" y="0"/>
                      <a:pt x="601" y="0"/>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49"/>
              <p:cNvSpPr/>
              <p:nvPr/>
            </p:nvSpPr>
            <p:spPr>
              <a:xfrm>
                <a:off x="8384686" y="4127823"/>
                <a:ext cx="86126" cy="51130"/>
              </a:xfrm>
              <a:custGeom>
                <a:avLst/>
                <a:gdLst/>
                <a:ahLst/>
                <a:cxnLst/>
                <a:rect l="l" t="t" r="r" b="b"/>
                <a:pathLst>
                  <a:path w="1831" h="1087" extrusionOk="0">
                    <a:moveTo>
                      <a:pt x="1080" y="1"/>
                    </a:moveTo>
                    <a:cubicBezTo>
                      <a:pt x="793" y="1"/>
                      <a:pt x="456" y="189"/>
                      <a:pt x="279" y="339"/>
                    </a:cubicBezTo>
                    <a:cubicBezTo>
                      <a:pt x="130" y="469"/>
                      <a:pt x="0" y="667"/>
                      <a:pt x="70" y="856"/>
                    </a:cubicBezTo>
                    <a:cubicBezTo>
                      <a:pt x="135" y="1023"/>
                      <a:pt x="330" y="1086"/>
                      <a:pt x="509" y="1086"/>
                    </a:cubicBezTo>
                    <a:cubicBezTo>
                      <a:pt x="522" y="1086"/>
                      <a:pt x="535" y="1086"/>
                      <a:pt x="548" y="1085"/>
                    </a:cubicBezTo>
                    <a:cubicBezTo>
                      <a:pt x="915" y="1065"/>
                      <a:pt x="1831" y="597"/>
                      <a:pt x="1423" y="140"/>
                    </a:cubicBezTo>
                    <a:cubicBezTo>
                      <a:pt x="1333" y="40"/>
                      <a:pt x="1212" y="1"/>
                      <a:pt x="1080" y="1"/>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9"/>
              <p:cNvSpPr/>
              <p:nvPr/>
            </p:nvSpPr>
            <p:spPr>
              <a:xfrm>
                <a:off x="8526457" y="4054868"/>
                <a:ext cx="86126" cy="51083"/>
              </a:xfrm>
              <a:custGeom>
                <a:avLst/>
                <a:gdLst/>
                <a:ahLst/>
                <a:cxnLst/>
                <a:rect l="l" t="t" r="r" b="b"/>
                <a:pathLst>
                  <a:path w="1831" h="1086" extrusionOk="0">
                    <a:moveTo>
                      <a:pt x="1083" y="0"/>
                    </a:moveTo>
                    <a:cubicBezTo>
                      <a:pt x="799" y="0"/>
                      <a:pt x="466" y="188"/>
                      <a:pt x="289" y="338"/>
                    </a:cubicBezTo>
                    <a:cubicBezTo>
                      <a:pt x="140" y="468"/>
                      <a:pt x="1" y="676"/>
                      <a:pt x="80" y="855"/>
                    </a:cubicBezTo>
                    <a:cubicBezTo>
                      <a:pt x="136" y="1022"/>
                      <a:pt x="338" y="1085"/>
                      <a:pt x="511" y="1085"/>
                    </a:cubicBezTo>
                    <a:cubicBezTo>
                      <a:pt x="523" y="1085"/>
                      <a:pt x="535" y="1085"/>
                      <a:pt x="547" y="1085"/>
                    </a:cubicBezTo>
                    <a:cubicBezTo>
                      <a:pt x="925" y="1074"/>
                      <a:pt x="1831" y="597"/>
                      <a:pt x="1423" y="139"/>
                    </a:cubicBezTo>
                    <a:cubicBezTo>
                      <a:pt x="1332" y="39"/>
                      <a:pt x="1213" y="0"/>
                      <a:pt x="1083" y="0"/>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49"/>
              <p:cNvSpPr/>
              <p:nvPr/>
            </p:nvSpPr>
            <p:spPr>
              <a:xfrm>
                <a:off x="8243855" y="4092263"/>
                <a:ext cx="124038" cy="66511"/>
              </a:xfrm>
              <a:custGeom>
                <a:avLst/>
                <a:gdLst/>
                <a:ahLst/>
                <a:cxnLst/>
                <a:rect l="l" t="t" r="r" b="b"/>
                <a:pathLst>
                  <a:path w="2637" h="1414" extrusionOk="0">
                    <a:moveTo>
                      <a:pt x="2428" y="1"/>
                    </a:moveTo>
                    <a:cubicBezTo>
                      <a:pt x="2199" y="1"/>
                      <a:pt x="1761" y="130"/>
                      <a:pt x="1283" y="369"/>
                    </a:cubicBezTo>
                    <a:cubicBezTo>
                      <a:pt x="1254" y="389"/>
                      <a:pt x="1214" y="409"/>
                      <a:pt x="1184" y="429"/>
                    </a:cubicBezTo>
                    <a:cubicBezTo>
                      <a:pt x="1155" y="438"/>
                      <a:pt x="1115" y="458"/>
                      <a:pt x="1085" y="478"/>
                    </a:cubicBezTo>
                    <a:cubicBezTo>
                      <a:pt x="418" y="847"/>
                      <a:pt x="1" y="1264"/>
                      <a:pt x="100" y="1384"/>
                    </a:cubicBezTo>
                    <a:cubicBezTo>
                      <a:pt x="110" y="1404"/>
                      <a:pt x="140" y="1413"/>
                      <a:pt x="169" y="1413"/>
                    </a:cubicBezTo>
                    <a:cubicBezTo>
                      <a:pt x="348" y="1413"/>
                      <a:pt x="777" y="1174"/>
                      <a:pt x="1314" y="896"/>
                    </a:cubicBezTo>
                    <a:cubicBezTo>
                      <a:pt x="1343" y="876"/>
                      <a:pt x="1373" y="866"/>
                      <a:pt x="1403" y="847"/>
                    </a:cubicBezTo>
                    <a:cubicBezTo>
                      <a:pt x="1433" y="827"/>
                      <a:pt x="1473" y="816"/>
                      <a:pt x="1502" y="796"/>
                    </a:cubicBezTo>
                    <a:cubicBezTo>
                      <a:pt x="2129" y="458"/>
                      <a:pt x="2636" y="210"/>
                      <a:pt x="2587" y="71"/>
                    </a:cubicBezTo>
                    <a:cubicBezTo>
                      <a:pt x="2577" y="31"/>
                      <a:pt x="2517" y="1"/>
                      <a:pt x="2428" y="1"/>
                    </a:cubicBezTo>
                    <a:close/>
                  </a:path>
                </a:pathLst>
              </a:custGeom>
              <a:solidFill>
                <a:srgbClr val="FCE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49"/>
              <p:cNvSpPr/>
              <p:nvPr/>
            </p:nvSpPr>
            <p:spPr>
              <a:xfrm>
                <a:off x="8597108" y="4096967"/>
                <a:ext cx="122627" cy="108563"/>
              </a:xfrm>
              <a:custGeom>
                <a:avLst/>
                <a:gdLst/>
                <a:ahLst/>
                <a:cxnLst/>
                <a:rect l="l" t="t" r="r" b="b"/>
                <a:pathLst>
                  <a:path w="2607" h="2308" extrusionOk="0">
                    <a:moveTo>
                      <a:pt x="130" y="0"/>
                    </a:moveTo>
                    <a:cubicBezTo>
                      <a:pt x="90" y="0"/>
                      <a:pt x="60" y="10"/>
                      <a:pt x="40" y="30"/>
                    </a:cubicBezTo>
                    <a:cubicBezTo>
                      <a:pt x="0" y="100"/>
                      <a:pt x="120" y="239"/>
                      <a:pt x="338" y="418"/>
                    </a:cubicBezTo>
                    <a:cubicBezTo>
                      <a:pt x="557" y="597"/>
                      <a:pt x="876" y="826"/>
                      <a:pt x="1204" y="1094"/>
                    </a:cubicBezTo>
                    <a:cubicBezTo>
                      <a:pt x="1244" y="1125"/>
                      <a:pt x="1273" y="1154"/>
                      <a:pt x="1304" y="1174"/>
                    </a:cubicBezTo>
                    <a:cubicBezTo>
                      <a:pt x="1333" y="1204"/>
                      <a:pt x="1373" y="1234"/>
                      <a:pt x="1403" y="1264"/>
                    </a:cubicBezTo>
                    <a:cubicBezTo>
                      <a:pt x="1691" y="1492"/>
                      <a:pt x="1910" y="1731"/>
                      <a:pt x="2089" y="1920"/>
                    </a:cubicBezTo>
                    <a:cubicBezTo>
                      <a:pt x="2109" y="1910"/>
                      <a:pt x="2139" y="1900"/>
                      <a:pt x="2169" y="1890"/>
                    </a:cubicBezTo>
                    <a:lnTo>
                      <a:pt x="2219" y="1890"/>
                    </a:lnTo>
                    <a:cubicBezTo>
                      <a:pt x="2418" y="1890"/>
                      <a:pt x="2547" y="2119"/>
                      <a:pt x="2517" y="2308"/>
                    </a:cubicBezTo>
                    <a:lnTo>
                      <a:pt x="2537" y="2308"/>
                    </a:lnTo>
                    <a:cubicBezTo>
                      <a:pt x="2606" y="2268"/>
                      <a:pt x="2586" y="2079"/>
                      <a:pt x="2457" y="1810"/>
                    </a:cubicBezTo>
                    <a:cubicBezTo>
                      <a:pt x="2318" y="1542"/>
                      <a:pt x="2060" y="1204"/>
                      <a:pt x="1711" y="906"/>
                    </a:cubicBezTo>
                    <a:lnTo>
                      <a:pt x="1711" y="895"/>
                    </a:lnTo>
                    <a:cubicBezTo>
                      <a:pt x="1682" y="866"/>
                      <a:pt x="1642" y="836"/>
                      <a:pt x="1612" y="806"/>
                    </a:cubicBezTo>
                    <a:cubicBezTo>
                      <a:pt x="1572" y="776"/>
                      <a:pt x="1542" y="756"/>
                      <a:pt x="1503" y="727"/>
                    </a:cubicBezTo>
                    <a:cubicBezTo>
                      <a:pt x="1134" y="438"/>
                      <a:pt x="786" y="239"/>
                      <a:pt x="528" y="119"/>
                    </a:cubicBezTo>
                    <a:cubicBezTo>
                      <a:pt x="349" y="40"/>
                      <a:pt x="209" y="0"/>
                      <a:pt x="130" y="0"/>
                    </a:cubicBezTo>
                    <a:close/>
                  </a:path>
                </a:pathLst>
              </a:custGeom>
              <a:solidFill>
                <a:srgbClr val="FCE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49"/>
              <p:cNvSpPr/>
              <p:nvPr/>
            </p:nvSpPr>
            <p:spPr>
              <a:xfrm>
                <a:off x="8487181" y="3947247"/>
                <a:ext cx="138949" cy="68345"/>
              </a:xfrm>
              <a:custGeom>
                <a:avLst/>
                <a:gdLst/>
                <a:ahLst/>
                <a:cxnLst/>
                <a:rect l="l" t="t" r="r" b="b"/>
                <a:pathLst>
                  <a:path w="2954" h="1453" extrusionOk="0">
                    <a:moveTo>
                      <a:pt x="2726" y="0"/>
                    </a:moveTo>
                    <a:cubicBezTo>
                      <a:pt x="2467" y="0"/>
                      <a:pt x="1979" y="119"/>
                      <a:pt x="1442" y="388"/>
                    </a:cubicBezTo>
                    <a:lnTo>
                      <a:pt x="1323" y="448"/>
                    </a:lnTo>
                    <a:cubicBezTo>
                      <a:pt x="1283" y="468"/>
                      <a:pt x="1253" y="488"/>
                      <a:pt x="1214" y="508"/>
                    </a:cubicBezTo>
                    <a:cubicBezTo>
                      <a:pt x="1015" y="617"/>
                      <a:pt x="856" y="727"/>
                      <a:pt x="726" y="816"/>
                    </a:cubicBezTo>
                    <a:cubicBezTo>
                      <a:pt x="657" y="856"/>
                      <a:pt x="587" y="895"/>
                      <a:pt x="527" y="926"/>
                    </a:cubicBezTo>
                    <a:cubicBezTo>
                      <a:pt x="458" y="965"/>
                      <a:pt x="388" y="995"/>
                      <a:pt x="328" y="1035"/>
                    </a:cubicBezTo>
                    <a:cubicBezTo>
                      <a:pt x="69" y="1204"/>
                      <a:pt x="0" y="1383"/>
                      <a:pt x="49" y="1432"/>
                    </a:cubicBezTo>
                    <a:cubicBezTo>
                      <a:pt x="60" y="1443"/>
                      <a:pt x="80" y="1452"/>
                      <a:pt x="109" y="1452"/>
                    </a:cubicBezTo>
                    <a:cubicBezTo>
                      <a:pt x="179" y="1452"/>
                      <a:pt x="298" y="1393"/>
                      <a:pt x="467" y="1353"/>
                    </a:cubicBezTo>
                    <a:cubicBezTo>
                      <a:pt x="537" y="1333"/>
                      <a:pt x="597" y="1313"/>
                      <a:pt x="666" y="1293"/>
                    </a:cubicBezTo>
                    <a:cubicBezTo>
                      <a:pt x="756" y="1273"/>
                      <a:pt x="845" y="1234"/>
                      <a:pt x="925" y="1194"/>
                    </a:cubicBezTo>
                    <a:cubicBezTo>
                      <a:pt x="1104" y="1114"/>
                      <a:pt x="1273" y="1015"/>
                      <a:pt x="1442" y="926"/>
                    </a:cubicBezTo>
                    <a:cubicBezTo>
                      <a:pt x="1472" y="906"/>
                      <a:pt x="1512" y="886"/>
                      <a:pt x="1541" y="866"/>
                    </a:cubicBezTo>
                    <a:cubicBezTo>
                      <a:pt x="1581" y="846"/>
                      <a:pt x="1621" y="836"/>
                      <a:pt x="1651" y="816"/>
                    </a:cubicBezTo>
                    <a:cubicBezTo>
                      <a:pt x="2367" y="438"/>
                      <a:pt x="2954" y="209"/>
                      <a:pt x="2914" y="70"/>
                    </a:cubicBezTo>
                    <a:cubicBezTo>
                      <a:pt x="2905" y="20"/>
                      <a:pt x="2835" y="0"/>
                      <a:pt x="2726" y="0"/>
                    </a:cubicBezTo>
                    <a:close/>
                  </a:path>
                </a:pathLst>
              </a:custGeom>
              <a:solidFill>
                <a:srgbClr val="FCE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83" name="Google Shape;2683;p49"/>
            <p:cNvSpPr/>
            <p:nvPr/>
          </p:nvSpPr>
          <p:spPr>
            <a:xfrm>
              <a:off x="5764877" y="4151389"/>
              <a:ext cx="30621" cy="21449"/>
            </a:xfrm>
            <a:custGeom>
              <a:avLst/>
              <a:gdLst/>
              <a:ahLst/>
              <a:cxnLst/>
              <a:rect l="l" t="t" r="r" b="b"/>
              <a:pathLst>
                <a:path w="651" h="456" extrusionOk="0">
                  <a:moveTo>
                    <a:pt x="374" y="0"/>
                  </a:moveTo>
                  <a:cubicBezTo>
                    <a:pt x="334" y="0"/>
                    <a:pt x="296" y="6"/>
                    <a:pt x="263" y="17"/>
                  </a:cubicBezTo>
                  <a:cubicBezTo>
                    <a:pt x="1" y="104"/>
                    <a:pt x="164" y="455"/>
                    <a:pt x="393" y="455"/>
                  </a:cubicBezTo>
                  <a:cubicBezTo>
                    <a:pt x="399" y="455"/>
                    <a:pt x="405" y="455"/>
                    <a:pt x="412" y="455"/>
                  </a:cubicBezTo>
                  <a:cubicBezTo>
                    <a:pt x="521" y="445"/>
                    <a:pt x="621" y="355"/>
                    <a:pt x="641" y="246"/>
                  </a:cubicBezTo>
                  <a:cubicBezTo>
                    <a:pt x="650" y="206"/>
                    <a:pt x="650" y="166"/>
                    <a:pt x="630" y="127"/>
                  </a:cubicBezTo>
                  <a:cubicBezTo>
                    <a:pt x="595" y="40"/>
                    <a:pt x="480" y="0"/>
                    <a:pt x="374"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49"/>
            <p:cNvSpPr/>
            <p:nvPr/>
          </p:nvSpPr>
          <p:spPr>
            <a:xfrm>
              <a:off x="5819347" y="4173496"/>
              <a:ext cx="27329" cy="19426"/>
            </a:xfrm>
            <a:custGeom>
              <a:avLst/>
              <a:gdLst/>
              <a:ahLst/>
              <a:cxnLst/>
              <a:rect l="l" t="t" r="r" b="b"/>
              <a:pathLst>
                <a:path w="581" h="413" extrusionOk="0">
                  <a:moveTo>
                    <a:pt x="250" y="0"/>
                  </a:moveTo>
                  <a:cubicBezTo>
                    <a:pt x="188" y="0"/>
                    <a:pt x="129" y="25"/>
                    <a:pt x="89" y="84"/>
                  </a:cubicBezTo>
                  <a:cubicBezTo>
                    <a:pt x="0" y="223"/>
                    <a:pt x="179" y="402"/>
                    <a:pt x="318" y="413"/>
                  </a:cubicBezTo>
                  <a:cubicBezTo>
                    <a:pt x="378" y="413"/>
                    <a:pt x="447" y="382"/>
                    <a:pt x="487" y="323"/>
                  </a:cubicBezTo>
                  <a:cubicBezTo>
                    <a:pt x="580" y="159"/>
                    <a:pt x="407" y="0"/>
                    <a:pt x="250"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5" name="Google Shape;2685;p49"/>
            <p:cNvGrpSpPr/>
            <p:nvPr/>
          </p:nvGrpSpPr>
          <p:grpSpPr>
            <a:xfrm>
              <a:off x="5294830" y="3892590"/>
              <a:ext cx="622306" cy="461109"/>
              <a:chOff x="5294830" y="3892590"/>
              <a:chExt cx="622306" cy="461109"/>
            </a:xfrm>
          </p:grpSpPr>
          <p:sp>
            <p:nvSpPr>
              <p:cNvPr id="2686" name="Google Shape;2686;p49"/>
              <p:cNvSpPr/>
              <p:nvPr/>
            </p:nvSpPr>
            <p:spPr>
              <a:xfrm>
                <a:off x="5294830" y="3892590"/>
                <a:ext cx="622306" cy="461109"/>
              </a:xfrm>
              <a:custGeom>
                <a:avLst/>
                <a:gdLst/>
                <a:ahLst/>
                <a:cxnLst/>
                <a:rect l="l" t="t" r="r" b="b"/>
                <a:pathLst>
                  <a:path w="13230" h="9803" extrusionOk="0">
                    <a:moveTo>
                      <a:pt x="2331" y="0"/>
                    </a:moveTo>
                    <a:cubicBezTo>
                      <a:pt x="2159" y="0"/>
                      <a:pt x="2034" y="76"/>
                      <a:pt x="2079" y="346"/>
                    </a:cubicBezTo>
                    <a:cubicBezTo>
                      <a:pt x="2129" y="605"/>
                      <a:pt x="2268" y="854"/>
                      <a:pt x="2398" y="1073"/>
                    </a:cubicBezTo>
                    <a:cubicBezTo>
                      <a:pt x="2547" y="1341"/>
                      <a:pt x="2706" y="1590"/>
                      <a:pt x="2875" y="1839"/>
                    </a:cubicBezTo>
                    <a:cubicBezTo>
                      <a:pt x="3044" y="2088"/>
                      <a:pt x="3253" y="2316"/>
                      <a:pt x="3322" y="2625"/>
                    </a:cubicBezTo>
                    <a:lnTo>
                      <a:pt x="3322" y="2664"/>
                    </a:lnTo>
                    <a:cubicBezTo>
                      <a:pt x="3432" y="3401"/>
                      <a:pt x="2278" y="3549"/>
                      <a:pt x="1761" y="3689"/>
                    </a:cubicBezTo>
                    <a:cubicBezTo>
                      <a:pt x="1423" y="3768"/>
                      <a:pt x="1094" y="3848"/>
                      <a:pt x="767" y="3947"/>
                    </a:cubicBezTo>
                    <a:cubicBezTo>
                      <a:pt x="548" y="4017"/>
                      <a:pt x="269" y="4097"/>
                      <a:pt x="110" y="4266"/>
                    </a:cubicBezTo>
                    <a:cubicBezTo>
                      <a:pt x="30" y="4355"/>
                      <a:pt x="0" y="4464"/>
                      <a:pt x="60" y="4574"/>
                    </a:cubicBezTo>
                    <a:cubicBezTo>
                      <a:pt x="517" y="5450"/>
                      <a:pt x="3572" y="5081"/>
                      <a:pt x="4686" y="5271"/>
                    </a:cubicBezTo>
                    <a:cubicBezTo>
                      <a:pt x="5342" y="5380"/>
                      <a:pt x="5192" y="6743"/>
                      <a:pt x="5192" y="7190"/>
                    </a:cubicBezTo>
                    <a:cubicBezTo>
                      <a:pt x="5192" y="7886"/>
                      <a:pt x="5113" y="8752"/>
                      <a:pt x="5461" y="9389"/>
                    </a:cubicBezTo>
                    <a:cubicBezTo>
                      <a:pt x="5551" y="9537"/>
                      <a:pt x="5680" y="9707"/>
                      <a:pt x="5849" y="9776"/>
                    </a:cubicBezTo>
                    <a:cubicBezTo>
                      <a:pt x="5898" y="9794"/>
                      <a:pt x="5942" y="9802"/>
                      <a:pt x="5982" y="9802"/>
                    </a:cubicBezTo>
                    <a:cubicBezTo>
                      <a:pt x="6190" y="9802"/>
                      <a:pt x="6298" y="9590"/>
                      <a:pt x="6406" y="9398"/>
                    </a:cubicBezTo>
                    <a:cubicBezTo>
                      <a:pt x="6735" y="8772"/>
                      <a:pt x="7023" y="8105"/>
                      <a:pt x="7272" y="7439"/>
                    </a:cubicBezTo>
                    <a:cubicBezTo>
                      <a:pt x="7431" y="7031"/>
                      <a:pt x="7510" y="6354"/>
                      <a:pt x="7938" y="6136"/>
                    </a:cubicBezTo>
                    <a:cubicBezTo>
                      <a:pt x="8062" y="6070"/>
                      <a:pt x="8205" y="6046"/>
                      <a:pt x="8356" y="6046"/>
                    </a:cubicBezTo>
                    <a:cubicBezTo>
                      <a:pt x="8663" y="6046"/>
                      <a:pt x="9000" y="6148"/>
                      <a:pt x="9261" y="6215"/>
                    </a:cubicBezTo>
                    <a:cubicBezTo>
                      <a:pt x="9867" y="6374"/>
                      <a:pt x="10455" y="6603"/>
                      <a:pt x="11052" y="6792"/>
                    </a:cubicBezTo>
                    <a:cubicBezTo>
                      <a:pt x="11426" y="6915"/>
                      <a:pt x="12002" y="7155"/>
                      <a:pt x="12483" y="7155"/>
                    </a:cubicBezTo>
                    <a:cubicBezTo>
                      <a:pt x="12627" y="7155"/>
                      <a:pt x="12763" y="7133"/>
                      <a:pt x="12882" y="7081"/>
                    </a:cubicBezTo>
                    <a:cubicBezTo>
                      <a:pt x="13230" y="6931"/>
                      <a:pt x="13140" y="6504"/>
                      <a:pt x="12961" y="6255"/>
                    </a:cubicBezTo>
                    <a:cubicBezTo>
                      <a:pt x="12593" y="5738"/>
                      <a:pt x="12056" y="5350"/>
                      <a:pt x="11509" y="5041"/>
                    </a:cubicBezTo>
                    <a:cubicBezTo>
                      <a:pt x="10892" y="4694"/>
                      <a:pt x="10226" y="4435"/>
                      <a:pt x="9579" y="4137"/>
                    </a:cubicBezTo>
                    <a:cubicBezTo>
                      <a:pt x="9450" y="4077"/>
                      <a:pt x="9301" y="3997"/>
                      <a:pt x="9271" y="3858"/>
                    </a:cubicBezTo>
                    <a:cubicBezTo>
                      <a:pt x="9549" y="3619"/>
                      <a:pt x="9957" y="3560"/>
                      <a:pt x="10265" y="3381"/>
                    </a:cubicBezTo>
                    <a:cubicBezTo>
                      <a:pt x="10574" y="3202"/>
                      <a:pt x="11012" y="2853"/>
                      <a:pt x="10464" y="2664"/>
                    </a:cubicBezTo>
                    <a:cubicBezTo>
                      <a:pt x="9659" y="2366"/>
                      <a:pt x="8853" y="2216"/>
                      <a:pt x="8008" y="2057"/>
                    </a:cubicBezTo>
                    <a:cubicBezTo>
                      <a:pt x="7762" y="2010"/>
                      <a:pt x="7511" y="1969"/>
                      <a:pt x="7258" y="1969"/>
                    </a:cubicBezTo>
                    <a:cubicBezTo>
                      <a:pt x="7193" y="1969"/>
                      <a:pt x="7128" y="1972"/>
                      <a:pt x="7062" y="1978"/>
                    </a:cubicBezTo>
                    <a:cubicBezTo>
                      <a:pt x="6999" y="1985"/>
                      <a:pt x="6936" y="1992"/>
                      <a:pt x="6876" y="1992"/>
                    </a:cubicBezTo>
                    <a:cubicBezTo>
                      <a:pt x="6851" y="1992"/>
                      <a:pt x="6827" y="1991"/>
                      <a:pt x="6804" y="1988"/>
                    </a:cubicBezTo>
                    <a:cubicBezTo>
                      <a:pt x="6377" y="1958"/>
                      <a:pt x="5979" y="1670"/>
                      <a:pt x="5640" y="1441"/>
                    </a:cubicBezTo>
                    <a:cubicBezTo>
                      <a:pt x="4745" y="864"/>
                      <a:pt x="3790" y="346"/>
                      <a:pt x="2756" y="78"/>
                    </a:cubicBezTo>
                    <a:cubicBezTo>
                      <a:pt x="2622" y="44"/>
                      <a:pt x="2463" y="0"/>
                      <a:pt x="2331"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49"/>
              <p:cNvSpPr/>
              <p:nvPr/>
            </p:nvSpPr>
            <p:spPr>
              <a:xfrm>
                <a:off x="5420280" y="3916626"/>
                <a:ext cx="23566" cy="15852"/>
              </a:xfrm>
              <a:custGeom>
                <a:avLst/>
                <a:gdLst/>
                <a:ahLst/>
                <a:cxnLst/>
                <a:rect l="l" t="t" r="r" b="b"/>
                <a:pathLst>
                  <a:path w="501" h="337" extrusionOk="0">
                    <a:moveTo>
                      <a:pt x="275" y="0"/>
                    </a:moveTo>
                    <a:cubicBezTo>
                      <a:pt x="224" y="0"/>
                      <a:pt x="170" y="20"/>
                      <a:pt x="129" y="65"/>
                    </a:cubicBezTo>
                    <a:cubicBezTo>
                      <a:pt x="1" y="185"/>
                      <a:pt x="137" y="337"/>
                      <a:pt x="272" y="337"/>
                    </a:cubicBezTo>
                    <a:cubicBezTo>
                      <a:pt x="326" y="337"/>
                      <a:pt x="380" y="313"/>
                      <a:pt x="417" y="253"/>
                    </a:cubicBezTo>
                    <a:cubicBezTo>
                      <a:pt x="500" y="107"/>
                      <a:pt x="394" y="0"/>
                      <a:pt x="275"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49"/>
              <p:cNvSpPr/>
              <p:nvPr/>
            </p:nvSpPr>
            <p:spPr>
              <a:xfrm>
                <a:off x="5446385" y="3941838"/>
                <a:ext cx="29587" cy="27235"/>
              </a:xfrm>
              <a:custGeom>
                <a:avLst/>
                <a:gdLst/>
                <a:ahLst/>
                <a:cxnLst/>
                <a:rect l="l" t="t" r="r" b="b"/>
                <a:pathLst>
                  <a:path w="629" h="579" extrusionOk="0">
                    <a:moveTo>
                      <a:pt x="263" y="0"/>
                    </a:moveTo>
                    <a:cubicBezTo>
                      <a:pt x="199" y="0"/>
                      <a:pt x="135" y="18"/>
                      <a:pt x="81" y="55"/>
                    </a:cubicBezTo>
                    <a:cubicBezTo>
                      <a:pt x="21" y="86"/>
                      <a:pt x="1" y="135"/>
                      <a:pt x="1" y="185"/>
                    </a:cubicBezTo>
                    <a:cubicBezTo>
                      <a:pt x="1" y="344"/>
                      <a:pt x="220" y="543"/>
                      <a:pt x="339" y="573"/>
                    </a:cubicBezTo>
                    <a:cubicBezTo>
                      <a:pt x="359" y="577"/>
                      <a:pt x="377" y="579"/>
                      <a:pt x="394" y="579"/>
                    </a:cubicBezTo>
                    <a:cubicBezTo>
                      <a:pt x="612" y="579"/>
                      <a:pt x="628" y="244"/>
                      <a:pt x="509" y="106"/>
                    </a:cubicBezTo>
                    <a:cubicBezTo>
                      <a:pt x="445" y="36"/>
                      <a:pt x="354" y="0"/>
                      <a:pt x="263"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49"/>
              <p:cNvSpPr/>
              <p:nvPr/>
            </p:nvSpPr>
            <p:spPr>
              <a:xfrm>
                <a:off x="5474984" y="3983701"/>
                <a:ext cx="44403" cy="29916"/>
              </a:xfrm>
              <a:custGeom>
                <a:avLst/>
                <a:gdLst/>
                <a:ahLst/>
                <a:cxnLst/>
                <a:rect l="l" t="t" r="r" b="b"/>
                <a:pathLst>
                  <a:path w="944" h="636" extrusionOk="0">
                    <a:moveTo>
                      <a:pt x="446" y="0"/>
                    </a:moveTo>
                    <a:cubicBezTo>
                      <a:pt x="408" y="0"/>
                      <a:pt x="369" y="7"/>
                      <a:pt x="328" y="21"/>
                    </a:cubicBezTo>
                    <a:cubicBezTo>
                      <a:pt x="0" y="142"/>
                      <a:pt x="181" y="636"/>
                      <a:pt x="475" y="636"/>
                    </a:cubicBezTo>
                    <a:cubicBezTo>
                      <a:pt x="520" y="636"/>
                      <a:pt x="568" y="624"/>
                      <a:pt x="617" y="598"/>
                    </a:cubicBezTo>
                    <a:cubicBezTo>
                      <a:pt x="944" y="421"/>
                      <a:pt x="752" y="0"/>
                      <a:pt x="446"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49"/>
              <p:cNvSpPr/>
              <p:nvPr/>
            </p:nvSpPr>
            <p:spPr>
              <a:xfrm>
                <a:off x="5333166" y="4097766"/>
                <a:ext cx="25824" cy="17921"/>
              </a:xfrm>
              <a:custGeom>
                <a:avLst/>
                <a:gdLst/>
                <a:ahLst/>
                <a:cxnLst/>
                <a:rect l="l" t="t" r="r" b="b"/>
                <a:pathLst>
                  <a:path w="549" h="381" extrusionOk="0">
                    <a:moveTo>
                      <a:pt x="270" y="1"/>
                    </a:moveTo>
                    <a:cubicBezTo>
                      <a:pt x="221" y="1"/>
                      <a:pt x="175" y="20"/>
                      <a:pt x="150" y="53"/>
                    </a:cubicBezTo>
                    <a:cubicBezTo>
                      <a:pt x="1" y="212"/>
                      <a:pt x="270" y="371"/>
                      <a:pt x="409" y="381"/>
                    </a:cubicBezTo>
                    <a:cubicBezTo>
                      <a:pt x="429" y="381"/>
                      <a:pt x="449" y="381"/>
                      <a:pt x="469" y="371"/>
                    </a:cubicBezTo>
                    <a:cubicBezTo>
                      <a:pt x="478" y="371"/>
                      <a:pt x="489" y="352"/>
                      <a:pt x="498" y="341"/>
                    </a:cubicBezTo>
                    <a:cubicBezTo>
                      <a:pt x="538" y="272"/>
                      <a:pt x="548" y="182"/>
                      <a:pt x="509" y="113"/>
                    </a:cubicBezTo>
                    <a:cubicBezTo>
                      <a:pt x="469" y="53"/>
                      <a:pt x="389" y="13"/>
                      <a:pt x="299" y="3"/>
                    </a:cubicBezTo>
                    <a:cubicBezTo>
                      <a:pt x="289" y="1"/>
                      <a:pt x="279" y="1"/>
                      <a:pt x="270"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49"/>
              <p:cNvSpPr/>
              <p:nvPr/>
            </p:nvSpPr>
            <p:spPr>
              <a:xfrm>
                <a:off x="5375735" y="4088547"/>
                <a:ext cx="31421" cy="24930"/>
              </a:xfrm>
              <a:custGeom>
                <a:avLst/>
                <a:gdLst/>
                <a:ahLst/>
                <a:cxnLst/>
                <a:rect l="l" t="t" r="r" b="b"/>
                <a:pathLst>
                  <a:path w="668" h="530" extrusionOk="0">
                    <a:moveTo>
                      <a:pt x="407" y="1"/>
                    </a:moveTo>
                    <a:cubicBezTo>
                      <a:pt x="117" y="1"/>
                      <a:pt x="1" y="415"/>
                      <a:pt x="349" y="517"/>
                    </a:cubicBezTo>
                    <a:cubicBezTo>
                      <a:pt x="378" y="525"/>
                      <a:pt x="409" y="529"/>
                      <a:pt x="439" y="529"/>
                    </a:cubicBezTo>
                    <a:cubicBezTo>
                      <a:pt x="490" y="529"/>
                      <a:pt x="540" y="515"/>
                      <a:pt x="578" y="478"/>
                    </a:cubicBezTo>
                    <a:cubicBezTo>
                      <a:pt x="648" y="418"/>
                      <a:pt x="658" y="318"/>
                      <a:pt x="667" y="229"/>
                    </a:cubicBezTo>
                    <a:cubicBezTo>
                      <a:pt x="667" y="189"/>
                      <a:pt x="667" y="139"/>
                      <a:pt x="648" y="100"/>
                    </a:cubicBezTo>
                    <a:cubicBezTo>
                      <a:pt x="628" y="70"/>
                      <a:pt x="598" y="50"/>
                      <a:pt x="568" y="40"/>
                    </a:cubicBezTo>
                    <a:cubicBezTo>
                      <a:pt x="510" y="13"/>
                      <a:pt x="456" y="1"/>
                      <a:pt x="407"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49"/>
              <p:cNvSpPr/>
              <p:nvPr/>
            </p:nvSpPr>
            <p:spPr>
              <a:xfrm>
                <a:off x="5431945" y="4072742"/>
                <a:ext cx="43086" cy="35090"/>
              </a:xfrm>
              <a:custGeom>
                <a:avLst/>
                <a:gdLst/>
                <a:ahLst/>
                <a:cxnLst/>
                <a:rect l="l" t="t" r="r" b="b"/>
                <a:pathLst>
                  <a:path w="916" h="746" extrusionOk="0">
                    <a:moveTo>
                      <a:pt x="425" y="0"/>
                    </a:moveTo>
                    <a:cubicBezTo>
                      <a:pt x="368" y="0"/>
                      <a:pt x="311" y="14"/>
                      <a:pt x="259" y="48"/>
                    </a:cubicBezTo>
                    <a:cubicBezTo>
                      <a:pt x="0" y="217"/>
                      <a:pt x="149" y="545"/>
                      <a:pt x="358" y="685"/>
                    </a:cubicBezTo>
                    <a:cubicBezTo>
                      <a:pt x="422" y="723"/>
                      <a:pt x="495" y="745"/>
                      <a:pt x="568" y="745"/>
                    </a:cubicBezTo>
                    <a:cubicBezTo>
                      <a:pt x="607" y="745"/>
                      <a:pt x="647" y="739"/>
                      <a:pt x="686" y="724"/>
                    </a:cubicBezTo>
                    <a:cubicBezTo>
                      <a:pt x="796" y="685"/>
                      <a:pt x="885" y="585"/>
                      <a:pt x="895" y="475"/>
                    </a:cubicBezTo>
                    <a:cubicBezTo>
                      <a:pt x="915" y="327"/>
                      <a:pt x="816" y="177"/>
                      <a:pt x="696" y="88"/>
                    </a:cubicBezTo>
                    <a:cubicBezTo>
                      <a:pt x="616" y="38"/>
                      <a:pt x="520" y="0"/>
                      <a:pt x="425"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49"/>
              <p:cNvSpPr/>
              <p:nvPr/>
            </p:nvSpPr>
            <p:spPr>
              <a:xfrm>
                <a:off x="5638722" y="4033984"/>
                <a:ext cx="34667" cy="24177"/>
              </a:xfrm>
              <a:custGeom>
                <a:avLst/>
                <a:gdLst/>
                <a:ahLst/>
                <a:cxnLst/>
                <a:rect l="l" t="t" r="r" b="b"/>
                <a:pathLst>
                  <a:path w="737" h="514" extrusionOk="0">
                    <a:moveTo>
                      <a:pt x="321" y="1"/>
                    </a:moveTo>
                    <a:cubicBezTo>
                      <a:pt x="147" y="1"/>
                      <a:pt x="0" y="99"/>
                      <a:pt x="100" y="315"/>
                    </a:cubicBezTo>
                    <a:cubicBezTo>
                      <a:pt x="149" y="424"/>
                      <a:pt x="269" y="484"/>
                      <a:pt x="398" y="504"/>
                    </a:cubicBezTo>
                    <a:cubicBezTo>
                      <a:pt x="428" y="509"/>
                      <a:pt x="458" y="514"/>
                      <a:pt x="488" y="514"/>
                    </a:cubicBezTo>
                    <a:cubicBezTo>
                      <a:pt x="518" y="514"/>
                      <a:pt x="548" y="509"/>
                      <a:pt x="577" y="494"/>
                    </a:cubicBezTo>
                    <a:cubicBezTo>
                      <a:pt x="677" y="454"/>
                      <a:pt x="737" y="335"/>
                      <a:pt x="697" y="225"/>
                    </a:cubicBezTo>
                    <a:cubicBezTo>
                      <a:pt x="654" y="80"/>
                      <a:pt x="477" y="1"/>
                      <a:pt x="321"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49"/>
              <p:cNvSpPr/>
              <p:nvPr/>
            </p:nvSpPr>
            <p:spPr>
              <a:xfrm>
                <a:off x="5690182" y="4030597"/>
                <a:ext cx="25777" cy="19756"/>
              </a:xfrm>
              <a:custGeom>
                <a:avLst/>
                <a:gdLst/>
                <a:ahLst/>
                <a:cxnLst/>
                <a:rect l="l" t="t" r="r" b="b"/>
                <a:pathLst>
                  <a:path w="548" h="420" extrusionOk="0">
                    <a:moveTo>
                      <a:pt x="293" y="1"/>
                    </a:moveTo>
                    <a:cubicBezTo>
                      <a:pt x="266" y="1"/>
                      <a:pt x="237" y="6"/>
                      <a:pt x="209" y="19"/>
                    </a:cubicBezTo>
                    <a:cubicBezTo>
                      <a:pt x="1" y="108"/>
                      <a:pt x="40" y="297"/>
                      <a:pt x="229" y="387"/>
                    </a:cubicBezTo>
                    <a:cubicBezTo>
                      <a:pt x="269" y="407"/>
                      <a:pt x="316" y="419"/>
                      <a:pt x="362" y="419"/>
                    </a:cubicBezTo>
                    <a:cubicBezTo>
                      <a:pt x="408" y="419"/>
                      <a:pt x="453" y="407"/>
                      <a:pt x="488" y="377"/>
                    </a:cubicBezTo>
                    <a:cubicBezTo>
                      <a:pt x="538" y="327"/>
                      <a:pt x="547" y="257"/>
                      <a:pt x="527" y="198"/>
                    </a:cubicBezTo>
                    <a:cubicBezTo>
                      <a:pt x="496" y="87"/>
                      <a:pt x="401" y="1"/>
                      <a:pt x="293"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49"/>
              <p:cNvSpPr/>
              <p:nvPr/>
            </p:nvSpPr>
            <p:spPr>
              <a:xfrm>
                <a:off x="5736984" y="4026975"/>
                <a:ext cx="23519" cy="14676"/>
              </a:xfrm>
              <a:custGeom>
                <a:avLst/>
                <a:gdLst/>
                <a:ahLst/>
                <a:cxnLst/>
                <a:rect l="l" t="t" r="r" b="b"/>
                <a:pathLst>
                  <a:path w="500" h="312" extrusionOk="0">
                    <a:moveTo>
                      <a:pt x="232" y="0"/>
                    </a:moveTo>
                    <a:cubicBezTo>
                      <a:pt x="192" y="0"/>
                      <a:pt x="154" y="6"/>
                      <a:pt x="129" y="16"/>
                    </a:cubicBezTo>
                    <a:cubicBezTo>
                      <a:pt x="10" y="76"/>
                      <a:pt x="0" y="275"/>
                      <a:pt x="149" y="305"/>
                    </a:cubicBezTo>
                    <a:cubicBezTo>
                      <a:pt x="164" y="309"/>
                      <a:pt x="180" y="311"/>
                      <a:pt x="196" y="311"/>
                    </a:cubicBezTo>
                    <a:cubicBezTo>
                      <a:pt x="253" y="311"/>
                      <a:pt x="314" y="286"/>
                      <a:pt x="368" y="255"/>
                    </a:cubicBezTo>
                    <a:cubicBezTo>
                      <a:pt x="398" y="235"/>
                      <a:pt x="438" y="215"/>
                      <a:pt x="448" y="175"/>
                    </a:cubicBezTo>
                    <a:cubicBezTo>
                      <a:pt x="500" y="49"/>
                      <a:pt x="352" y="0"/>
                      <a:pt x="232"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9"/>
              <p:cNvSpPr/>
              <p:nvPr/>
            </p:nvSpPr>
            <p:spPr>
              <a:xfrm>
                <a:off x="5567601" y="4253977"/>
                <a:ext cx="31374" cy="28034"/>
              </a:xfrm>
              <a:custGeom>
                <a:avLst/>
                <a:gdLst/>
                <a:ahLst/>
                <a:cxnLst/>
                <a:rect l="l" t="t" r="r" b="b"/>
                <a:pathLst>
                  <a:path w="667" h="596" extrusionOk="0">
                    <a:moveTo>
                      <a:pt x="311" y="0"/>
                    </a:moveTo>
                    <a:cubicBezTo>
                      <a:pt x="229" y="0"/>
                      <a:pt x="151" y="42"/>
                      <a:pt x="100" y="144"/>
                    </a:cubicBezTo>
                    <a:cubicBezTo>
                      <a:pt x="1" y="323"/>
                      <a:pt x="149" y="532"/>
                      <a:pt x="328" y="581"/>
                    </a:cubicBezTo>
                    <a:cubicBezTo>
                      <a:pt x="356" y="591"/>
                      <a:pt x="385" y="595"/>
                      <a:pt x="414" y="595"/>
                    </a:cubicBezTo>
                    <a:cubicBezTo>
                      <a:pt x="477" y="595"/>
                      <a:pt x="536" y="573"/>
                      <a:pt x="578" y="532"/>
                    </a:cubicBezTo>
                    <a:cubicBezTo>
                      <a:pt x="647" y="452"/>
                      <a:pt x="667" y="333"/>
                      <a:pt x="627" y="233"/>
                    </a:cubicBezTo>
                    <a:cubicBezTo>
                      <a:pt x="573" y="100"/>
                      <a:pt x="437" y="0"/>
                      <a:pt x="311"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49"/>
              <p:cNvSpPr/>
              <p:nvPr/>
            </p:nvSpPr>
            <p:spPr>
              <a:xfrm>
                <a:off x="5571788" y="4193958"/>
                <a:ext cx="42992" cy="32597"/>
              </a:xfrm>
              <a:custGeom>
                <a:avLst/>
                <a:gdLst/>
                <a:ahLst/>
                <a:cxnLst/>
                <a:rect l="l" t="t" r="r" b="b"/>
                <a:pathLst>
                  <a:path w="914" h="693" extrusionOk="0">
                    <a:moveTo>
                      <a:pt x="360" y="0"/>
                    </a:moveTo>
                    <a:cubicBezTo>
                      <a:pt x="337" y="0"/>
                      <a:pt x="314" y="3"/>
                      <a:pt x="290" y="7"/>
                    </a:cubicBezTo>
                    <a:cubicBezTo>
                      <a:pt x="60" y="57"/>
                      <a:pt x="1" y="316"/>
                      <a:pt x="111" y="504"/>
                    </a:cubicBezTo>
                    <a:cubicBezTo>
                      <a:pt x="172" y="615"/>
                      <a:pt x="307" y="692"/>
                      <a:pt x="436" y="692"/>
                    </a:cubicBezTo>
                    <a:cubicBezTo>
                      <a:pt x="493" y="692"/>
                      <a:pt x="549" y="677"/>
                      <a:pt x="598" y="644"/>
                    </a:cubicBezTo>
                    <a:cubicBezTo>
                      <a:pt x="914" y="439"/>
                      <a:pt x="691" y="0"/>
                      <a:pt x="360"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49"/>
              <p:cNvSpPr/>
              <p:nvPr/>
            </p:nvSpPr>
            <p:spPr>
              <a:xfrm>
                <a:off x="5707962" y="4129799"/>
                <a:ext cx="45250" cy="34573"/>
              </a:xfrm>
              <a:custGeom>
                <a:avLst/>
                <a:gdLst/>
                <a:ahLst/>
                <a:cxnLst/>
                <a:rect l="l" t="t" r="r" b="b"/>
                <a:pathLst>
                  <a:path w="962" h="735" extrusionOk="0">
                    <a:moveTo>
                      <a:pt x="512" y="1"/>
                    </a:moveTo>
                    <a:cubicBezTo>
                      <a:pt x="452" y="1"/>
                      <a:pt x="390" y="13"/>
                      <a:pt x="329" y="38"/>
                    </a:cubicBezTo>
                    <a:cubicBezTo>
                      <a:pt x="1" y="177"/>
                      <a:pt x="189" y="645"/>
                      <a:pt x="458" y="725"/>
                    </a:cubicBezTo>
                    <a:cubicBezTo>
                      <a:pt x="485" y="731"/>
                      <a:pt x="514" y="734"/>
                      <a:pt x="543" y="734"/>
                    </a:cubicBezTo>
                    <a:cubicBezTo>
                      <a:pt x="611" y="734"/>
                      <a:pt x="681" y="717"/>
                      <a:pt x="737" y="675"/>
                    </a:cubicBezTo>
                    <a:cubicBezTo>
                      <a:pt x="806" y="625"/>
                      <a:pt x="846" y="555"/>
                      <a:pt x="866" y="476"/>
                    </a:cubicBezTo>
                    <a:cubicBezTo>
                      <a:pt x="961" y="197"/>
                      <a:pt x="756" y="1"/>
                      <a:pt x="512"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49"/>
              <p:cNvSpPr/>
              <p:nvPr/>
            </p:nvSpPr>
            <p:spPr>
              <a:xfrm>
                <a:off x="5571788" y="4074060"/>
                <a:ext cx="43604" cy="31938"/>
              </a:xfrm>
              <a:custGeom>
                <a:avLst/>
                <a:gdLst/>
                <a:ahLst/>
                <a:cxnLst/>
                <a:rect l="l" t="t" r="r" b="b"/>
                <a:pathLst>
                  <a:path w="927" h="679" extrusionOk="0">
                    <a:moveTo>
                      <a:pt x="538" y="0"/>
                    </a:moveTo>
                    <a:cubicBezTo>
                      <a:pt x="538" y="0"/>
                      <a:pt x="31" y="279"/>
                      <a:pt x="1" y="299"/>
                    </a:cubicBezTo>
                    <a:cubicBezTo>
                      <a:pt x="1" y="299"/>
                      <a:pt x="296" y="678"/>
                      <a:pt x="556" y="678"/>
                    </a:cubicBezTo>
                    <a:cubicBezTo>
                      <a:pt x="591" y="678"/>
                      <a:pt x="625" y="672"/>
                      <a:pt x="657" y="657"/>
                    </a:cubicBezTo>
                    <a:cubicBezTo>
                      <a:pt x="926" y="537"/>
                      <a:pt x="538" y="0"/>
                      <a:pt x="538"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49"/>
              <p:cNvSpPr/>
              <p:nvPr/>
            </p:nvSpPr>
            <p:spPr>
              <a:xfrm>
                <a:off x="5302309" y="4109855"/>
                <a:ext cx="272347" cy="243560"/>
              </a:xfrm>
              <a:custGeom>
                <a:avLst/>
                <a:gdLst/>
                <a:ahLst/>
                <a:cxnLst/>
                <a:rect l="l" t="t" r="r" b="b"/>
                <a:pathLst>
                  <a:path w="5790" h="5178" extrusionOk="0">
                    <a:moveTo>
                      <a:pt x="4214" y="0"/>
                    </a:moveTo>
                    <a:cubicBezTo>
                      <a:pt x="4043" y="0"/>
                      <a:pt x="3860" y="49"/>
                      <a:pt x="3691" y="84"/>
                    </a:cubicBezTo>
                    <a:cubicBezTo>
                      <a:pt x="3342" y="164"/>
                      <a:pt x="2975" y="164"/>
                      <a:pt x="2617" y="164"/>
                    </a:cubicBezTo>
                    <a:lnTo>
                      <a:pt x="1005" y="164"/>
                    </a:lnTo>
                    <a:cubicBezTo>
                      <a:pt x="667" y="164"/>
                      <a:pt x="329" y="164"/>
                      <a:pt x="0" y="95"/>
                    </a:cubicBezTo>
                    <a:lnTo>
                      <a:pt x="0" y="95"/>
                    </a:lnTo>
                    <a:cubicBezTo>
                      <a:pt x="707" y="791"/>
                      <a:pt x="3472" y="473"/>
                      <a:pt x="4527" y="652"/>
                    </a:cubicBezTo>
                    <a:cubicBezTo>
                      <a:pt x="5621" y="831"/>
                      <a:pt x="4367" y="4789"/>
                      <a:pt x="5789" y="5177"/>
                    </a:cubicBezTo>
                    <a:cubicBezTo>
                      <a:pt x="5770" y="5117"/>
                      <a:pt x="5750" y="5068"/>
                      <a:pt x="5730" y="5008"/>
                    </a:cubicBezTo>
                    <a:cubicBezTo>
                      <a:pt x="5511" y="4252"/>
                      <a:pt x="5292" y="3466"/>
                      <a:pt x="5411" y="2690"/>
                    </a:cubicBezTo>
                    <a:cubicBezTo>
                      <a:pt x="5481" y="2292"/>
                      <a:pt x="5630" y="1905"/>
                      <a:pt x="5650" y="1497"/>
                    </a:cubicBezTo>
                    <a:cubicBezTo>
                      <a:pt x="5670" y="1099"/>
                      <a:pt x="5511" y="641"/>
                      <a:pt x="5133" y="492"/>
                    </a:cubicBezTo>
                    <a:cubicBezTo>
                      <a:pt x="5033" y="442"/>
                      <a:pt x="4924" y="433"/>
                      <a:pt x="4825" y="373"/>
                    </a:cubicBezTo>
                    <a:cubicBezTo>
                      <a:pt x="4715" y="293"/>
                      <a:pt x="4655" y="174"/>
                      <a:pt x="4546" y="95"/>
                    </a:cubicBezTo>
                    <a:cubicBezTo>
                      <a:pt x="4448" y="25"/>
                      <a:pt x="4334" y="0"/>
                      <a:pt x="4214"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49"/>
              <p:cNvSpPr/>
              <p:nvPr/>
            </p:nvSpPr>
            <p:spPr>
              <a:xfrm>
                <a:off x="5383261" y="3893436"/>
                <a:ext cx="88478" cy="143653"/>
              </a:xfrm>
              <a:custGeom>
                <a:avLst/>
                <a:gdLst/>
                <a:ahLst/>
                <a:cxnLst/>
                <a:rect l="l" t="t" r="r" b="b"/>
                <a:pathLst>
                  <a:path w="1881" h="3054" extrusionOk="0">
                    <a:moveTo>
                      <a:pt x="289" y="1"/>
                    </a:moveTo>
                    <a:lnTo>
                      <a:pt x="289" y="1"/>
                    </a:lnTo>
                    <a:cubicBezTo>
                      <a:pt x="1" y="180"/>
                      <a:pt x="418" y="885"/>
                      <a:pt x="518" y="1055"/>
                    </a:cubicBezTo>
                    <a:cubicBezTo>
                      <a:pt x="667" y="1323"/>
                      <a:pt x="826" y="1572"/>
                      <a:pt x="995" y="1821"/>
                    </a:cubicBezTo>
                    <a:cubicBezTo>
                      <a:pt x="1164" y="2070"/>
                      <a:pt x="1373" y="2298"/>
                      <a:pt x="1442" y="2607"/>
                    </a:cubicBezTo>
                    <a:lnTo>
                      <a:pt x="1442" y="2646"/>
                    </a:lnTo>
                    <a:cubicBezTo>
                      <a:pt x="1473" y="2815"/>
                      <a:pt x="1433" y="2945"/>
                      <a:pt x="1353" y="3054"/>
                    </a:cubicBezTo>
                    <a:cubicBezTo>
                      <a:pt x="1512" y="3005"/>
                      <a:pt x="1641" y="2915"/>
                      <a:pt x="1731" y="2775"/>
                    </a:cubicBezTo>
                    <a:cubicBezTo>
                      <a:pt x="1880" y="2537"/>
                      <a:pt x="1820" y="2218"/>
                      <a:pt x="1672" y="1980"/>
                    </a:cubicBezTo>
                    <a:cubicBezTo>
                      <a:pt x="1522" y="1741"/>
                      <a:pt x="1294" y="1562"/>
                      <a:pt x="1095" y="1363"/>
                    </a:cubicBezTo>
                    <a:cubicBezTo>
                      <a:pt x="726" y="995"/>
                      <a:pt x="418" y="518"/>
                      <a:pt x="289"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9"/>
              <p:cNvSpPr/>
              <p:nvPr/>
            </p:nvSpPr>
            <p:spPr>
              <a:xfrm>
                <a:off x="5651328" y="4151671"/>
                <a:ext cx="255084" cy="76577"/>
              </a:xfrm>
              <a:custGeom>
                <a:avLst/>
                <a:gdLst/>
                <a:ahLst/>
                <a:cxnLst/>
                <a:rect l="l" t="t" r="r" b="b"/>
                <a:pathLst>
                  <a:path w="5423" h="1628" extrusionOk="0">
                    <a:moveTo>
                      <a:pt x="599" y="0"/>
                    </a:moveTo>
                    <a:cubicBezTo>
                      <a:pt x="534" y="0"/>
                      <a:pt x="471" y="9"/>
                      <a:pt x="409" y="31"/>
                    </a:cubicBezTo>
                    <a:cubicBezTo>
                      <a:pt x="140" y="121"/>
                      <a:pt x="1" y="429"/>
                      <a:pt x="1" y="717"/>
                    </a:cubicBezTo>
                    <a:cubicBezTo>
                      <a:pt x="1" y="817"/>
                      <a:pt x="11" y="906"/>
                      <a:pt x="31" y="996"/>
                    </a:cubicBezTo>
                    <a:cubicBezTo>
                      <a:pt x="111" y="827"/>
                      <a:pt x="220" y="698"/>
                      <a:pt x="359" y="628"/>
                    </a:cubicBezTo>
                    <a:cubicBezTo>
                      <a:pt x="462" y="575"/>
                      <a:pt x="595" y="552"/>
                      <a:pt x="752" y="552"/>
                    </a:cubicBezTo>
                    <a:cubicBezTo>
                      <a:pt x="1821" y="552"/>
                      <a:pt x="3969" y="1627"/>
                      <a:pt x="4994" y="1627"/>
                    </a:cubicBezTo>
                    <a:cubicBezTo>
                      <a:pt x="5176" y="1627"/>
                      <a:pt x="5323" y="1593"/>
                      <a:pt x="5422" y="1513"/>
                    </a:cubicBezTo>
                    <a:cubicBezTo>
                      <a:pt x="3970" y="897"/>
                      <a:pt x="2468" y="399"/>
                      <a:pt x="936" y="51"/>
                    </a:cubicBezTo>
                    <a:cubicBezTo>
                      <a:pt x="822" y="25"/>
                      <a:pt x="709" y="0"/>
                      <a:pt x="599"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9"/>
              <p:cNvSpPr/>
              <p:nvPr/>
            </p:nvSpPr>
            <p:spPr>
              <a:xfrm>
                <a:off x="5698601" y="4026787"/>
                <a:ext cx="103012" cy="63642"/>
              </a:xfrm>
              <a:custGeom>
                <a:avLst/>
                <a:gdLst/>
                <a:ahLst/>
                <a:cxnLst/>
                <a:rect l="l" t="t" r="r" b="b"/>
                <a:pathLst>
                  <a:path w="2190" h="1353" extrusionOk="0">
                    <a:moveTo>
                      <a:pt x="2159" y="0"/>
                    </a:moveTo>
                    <a:cubicBezTo>
                      <a:pt x="1542" y="150"/>
                      <a:pt x="936" y="298"/>
                      <a:pt x="329" y="438"/>
                    </a:cubicBezTo>
                    <a:cubicBezTo>
                      <a:pt x="169" y="478"/>
                      <a:pt x="21" y="557"/>
                      <a:pt x="10" y="696"/>
                    </a:cubicBezTo>
                    <a:cubicBezTo>
                      <a:pt x="1" y="747"/>
                      <a:pt x="10" y="796"/>
                      <a:pt x="41" y="856"/>
                    </a:cubicBezTo>
                    <a:cubicBezTo>
                      <a:pt x="90" y="985"/>
                      <a:pt x="220" y="1074"/>
                      <a:pt x="339" y="1144"/>
                    </a:cubicBezTo>
                    <a:cubicBezTo>
                      <a:pt x="518" y="1234"/>
                      <a:pt x="697" y="1304"/>
                      <a:pt x="886" y="1353"/>
                    </a:cubicBezTo>
                    <a:cubicBezTo>
                      <a:pt x="757" y="1234"/>
                      <a:pt x="647" y="1065"/>
                      <a:pt x="766" y="945"/>
                    </a:cubicBezTo>
                    <a:cubicBezTo>
                      <a:pt x="876" y="846"/>
                      <a:pt x="1155" y="786"/>
                      <a:pt x="1294" y="716"/>
                    </a:cubicBezTo>
                    <a:cubicBezTo>
                      <a:pt x="1582" y="587"/>
                      <a:pt x="1960" y="428"/>
                      <a:pt x="2149" y="150"/>
                    </a:cubicBezTo>
                    <a:cubicBezTo>
                      <a:pt x="2189" y="90"/>
                      <a:pt x="2189" y="50"/>
                      <a:pt x="2159"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49"/>
              <p:cNvSpPr/>
              <p:nvPr/>
            </p:nvSpPr>
            <p:spPr>
              <a:xfrm>
                <a:off x="5523621" y="4064464"/>
                <a:ext cx="39370" cy="21778"/>
              </a:xfrm>
              <a:custGeom>
                <a:avLst/>
                <a:gdLst/>
                <a:ahLst/>
                <a:cxnLst/>
                <a:rect l="l" t="t" r="r" b="b"/>
                <a:pathLst>
                  <a:path w="837" h="463" extrusionOk="0">
                    <a:moveTo>
                      <a:pt x="500" y="1"/>
                    </a:moveTo>
                    <a:cubicBezTo>
                      <a:pt x="439" y="1"/>
                      <a:pt x="378" y="12"/>
                      <a:pt x="319" y="35"/>
                    </a:cubicBezTo>
                    <a:cubicBezTo>
                      <a:pt x="149" y="94"/>
                      <a:pt x="21" y="264"/>
                      <a:pt x="1" y="443"/>
                    </a:cubicBezTo>
                    <a:lnTo>
                      <a:pt x="169" y="463"/>
                    </a:lnTo>
                    <a:cubicBezTo>
                      <a:pt x="180" y="343"/>
                      <a:pt x="269" y="234"/>
                      <a:pt x="379" y="194"/>
                    </a:cubicBezTo>
                    <a:cubicBezTo>
                      <a:pt x="418" y="177"/>
                      <a:pt x="460" y="170"/>
                      <a:pt x="502" y="170"/>
                    </a:cubicBezTo>
                    <a:cubicBezTo>
                      <a:pt x="585" y="170"/>
                      <a:pt x="667" y="200"/>
                      <a:pt x="726" y="253"/>
                    </a:cubicBezTo>
                    <a:lnTo>
                      <a:pt x="836" y="134"/>
                    </a:lnTo>
                    <a:cubicBezTo>
                      <a:pt x="749" y="47"/>
                      <a:pt x="626" y="1"/>
                      <a:pt x="500" y="1"/>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49"/>
              <p:cNvSpPr/>
              <p:nvPr/>
            </p:nvSpPr>
            <p:spPr>
              <a:xfrm>
                <a:off x="5580208" y="4041980"/>
                <a:ext cx="39370" cy="21825"/>
              </a:xfrm>
              <a:custGeom>
                <a:avLst/>
                <a:gdLst/>
                <a:ahLst/>
                <a:cxnLst/>
                <a:rect l="l" t="t" r="r" b="b"/>
                <a:pathLst>
                  <a:path w="837" h="464" extrusionOk="0">
                    <a:moveTo>
                      <a:pt x="483" y="0"/>
                    </a:moveTo>
                    <a:cubicBezTo>
                      <a:pt x="430" y="0"/>
                      <a:pt x="378" y="8"/>
                      <a:pt x="329" y="26"/>
                    </a:cubicBezTo>
                    <a:cubicBezTo>
                      <a:pt x="150" y="95"/>
                      <a:pt x="21" y="254"/>
                      <a:pt x="1" y="443"/>
                    </a:cubicBezTo>
                    <a:lnTo>
                      <a:pt x="160" y="463"/>
                    </a:lnTo>
                    <a:cubicBezTo>
                      <a:pt x="180" y="344"/>
                      <a:pt x="270" y="225"/>
                      <a:pt x="379" y="185"/>
                    </a:cubicBezTo>
                    <a:cubicBezTo>
                      <a:pt x="414" y="173"/>
                      <a:pt x="450" y="167"/>
                      <a:pt x="487" y="167"/>
                    </a:cubicBezTo>
                    <a:cubicBezTo>
                      <a:pt x="575" y="167"/>
                      <a:pt x="664" y="201"/>
                      <a:pt x="727" y="264"/>
                    </a:cubicBezTo>
                    <a:lnTo>
                      <a:pt x="836" y="135"/>
                    </a:lnTo>
                    <a:cubicBezTo>
                      <a:pt x="745" y="50"/>
                      <a:pt x="612" y="0"/>
                      <a:pt x="483" y="0"/>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9"/>
              <p:cNvSpPr/>
              <p:nvPr/>
            </p:nvSpPr>
            <p:spPr>
              <a:xfrm>
                <a:off x="5522680" y="4084690"/>
                <a:ext cx="33726" cy="21308"/>
              </a:xfrm>
              <a:custGeom>
                <a:avLst/>
                <a:gdLst/>
                <a:ahLst/>
                <a:cxnLst/>
                <a:rect l="l" t="t" r="r" b="b"/>
                <a:pathLst>
                  <a:path w="717" h="453" extrusionOk="0">
                    <a:moveTo>
                      <a:pt x="505" y="1"/>
                    </a:moveTo>
                    <a:cubicBezTo>
                      <a:pt x="315" y="1"/>
                      <a:pt x="105" y="161"/>
                      <a:pt x="21" y="311"/>
                    </a:cubicBezTo>
                    <a:cubicBezTo>
                      <a:pt x="10" y="331"/>
                      <a:pt x="1" y="351"/>
                      <a:pt x="1" y="371"/>
                    </a:cubicBezTo>
                    <a:cubicBezTo>
                      <a:pt x="10" y="420"/>
                      <a:pt x="70" y="451"/>
                      <a:pt x="120" y="451"/>
                    </a:cubicBezTo>
                    <a:cubicBezTo>
                      <a:pt x="135" y="452"/>
                      <a:pt x="151" y="453"/>
                      <a:pt x="167" y="453"/>
                    </a:cubicBezTo>
                    <a:cubicBezTo>
                      <a:pt x="243" y="453"/>
                      <a:pt x="324" y="435"/>
                      <a:pt x="399" y="411"/>
                    </a:cubicBezTo>
                    <a:cubicBezTo>
                      <a:pt x="498" y="371"/>
                      <a:pt x="667" y="301"/>
                      <a:pt x="697" y="182"/>
                    </a:cubicBezTo>
                    <a:cubicBezTo>
                      <a:pt x="717" y="82"/>
                      <a:pt x="627" y="13"/>
                      <a:pt x="538" y="3"/>
                    </a:cubicBezTo>
                    <a:cubicBezTo>
                      <a:pt x="527" y="1"/>
                      <a:pt x="516" y="1"/>
                      <a:pt x="505" y="1"/>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49"/>
              <p:cNvSpPr/>
              <p:nvPr/>
            </p:nvSpPr>
            <p:spPr>
              <a:xfrm>
                <a:off x="5610170" y="4052564"/>
                <a:ext cx="33303" cy="22108"/>
              </a:xfrm>
              <a:custGeom>
                <a:avLst/>
                <a:gdLst/>
                <a:ahLst/>
                <a:cxnLst/>
                <a:rect l="l" t="t" r="r" b="b"/>
                <a:pathLst>
                  <a:path w="708" h="470" extrusionOk="0">
                    <a:moveTo>
                      <a:pt x="463" y="0"/>
                    </a:moveTo>
                    <a:cubicBezTo>
                      <a:pt x="430" y="0"/>
                      <a:pt x="397" y="7"/>
                      <a:pt x="369" y="19"/>
                    </a:cubicBezTo>
                    <a:cubicBezTo>
                      <a:pt x="239" y="89"/>
                      <a:pt x="90" y="199"/>
                      <a:pt x="20" y="327"/>
                    </a:cubicBezTo>
                    <a:cubicBezTo>
                      <a:pt x="11" y="347"/>
                      <a:pt x="0" y="367"/>
                      <a:pt x="0" y="387"/>
                    </a:cubicBezTo>
                    <a:cubicBezTo>
                      <a:pt x="0" y="437"/>
                      <a:pt x="70" y="467"/>
                      <a:pt x="120" y="467"/>
                    </a:cubicBezTo>
                    <a:cubicBezTo>
                      <a:pt x="136" y="469"/>
                      <a:pt x="152" y="469"/>
                      <a:pt x="169" y="469"/>
                    </a:cubicBezTo>
                    <a:cubicBezTo>
                      <a:pt x="242" y="469"/>
                      <a:pt x="315" y="452"/>
                      <a:pt x="389" y="427"/>
                    </a:cubicBezTo>
                    <a:cubicBezTo>
                      <a:pt x="468" y="397"/>
                      <a:pt x="557" y="358"/>
                      <a:pt x="617" y="298"/>
                    </a:cubicBezTo>
                    <a:cubicBezTo>
                      <a:pt x="667" y="258"/>
                      <a:pt x="707" y="199"/>
                      <a:pt x="687" y="148"/>
                    </a:cubicBezTo>
                    <a:cubicBezTo>
                      <a:pt x="665" y="53"/>
                      <a:pt x="560" y="0"/>
                      <a:pt x="463" y="0"/>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9"/>
              <p:cNvSpPr/>
              <p:nvPr/>
            </p:nvSpPr>
            <p:spPr>
              <a:xfrm>
                <a:off x="5439424" y="3911216"/>
                <a:ext cx="139466" cy="96897"/>
              </a:xfrm>
              <a:custGeom>
                <a:avLst/>
                <a:gdLst/>
                <a:ahLst/>
                <a:cxnLst/>
                <a:rect l="l" t="t" r="r" b="b"/>
                <a:pathLst>
                  <a:path w="2965" h="2060" extrusionOk="0">
                    <a:moveTo>
                      <a:pt x="189" y="1"/>
                    </a:moveTo>
                    <a:cubicBezTo>
                      <a:pt x="120" y="1"/>
                      <a:pt x="80" y="20"/>
                      <a:pt x="69" y="50"/>
                    </a:cubicBezTo>
                    <a:cubicBezTo>
                      <a:pt x="0" y="200"/>
                      <a:pt x="567" y="567"/>
                      <a:pt x="1273" y="1075"/>
                    </a:cubicBezTo>
                    <a:cubicBezTo>
                      <a:pt x="1303" y="1104"/>
                      <a:pt x="1343" y="1124"/>
                      <a:pt x="1373" y="1154"/>
                    </a:cubicBezTo>
                    <a:cubicBezTo>
                      <a:pt x="1413" y="1174"/>
                      <a:pt x="1442" y="1204"/>
                      <a:pt x="1482" y="1234"/>
                    </a:cubicBezTo>
                    <a:cubicBezTo>
                      <a:pt x="2109" y="1681"/>
                      <a:pt x="2596" y="2059"/>
                      <a:pt x="2785" y="2059"/>
                    </a:cubicBezTo>
                    <a:cubicBezTo>
                      <a:pt x="2805" y="2059"/>
                      <a:pt x="2825" y="2059"/>
                      <a:pt x="2835" y="2050"/>
                    </a:cubicBezTo>
                    <a:cubicBezTo>
                      <a:pt x="2964" y="1920"/>
                      <a:pt x="2527" y="1363"/>
                      <a:pt x="1791" y="816"/>
                    </a:cubicBezTo>
                    <a:lnTo>
                      <a:pt x="1791" y="806"/>
                    </a:lnTo>
                    <a:cubicBezTo>
                      <a:pt x="1751" y="786"/>
                      <a:pt x="1721" y="757"/>
                      <a:pt x="1681" y="726"/>
                    </a:cubicBezTo>
                    <a:cubicBezTo>
                      <a:pt x="1641" y="706"/>
                      <a:pt x="1612" y="677"/>
                      <a:pt x="1572" y="647"/>
                    </a:cubicBezTo>
                    <a:cubicBezTo>
                      <a:pt x="965" y="239"/>
                      <a:pt x="418" y="1"/>
                      <a:pt x="189" y="1"/>
                    </a:cubicBezTo>
                    <a:close/>
                  </a:path>
                </a:pathLst>
              </a:custGeom>
              <a:solidFill>
                <a:srgbClr val="FCE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9"/>
              <p:cNvSpPr/>
              <p:nvPr/>
            </p:nvSpPr>
            <p:spPr>
              <a:xfrm>
                <a:off x="5598928" y="3992168"/>
                <a:ext cx="107669" cy="26247"/>
              </a:xfrm>
              <a:custGeom>
                <a:avLst/>
                <a:gdLst/>
                <a:ahLst/>
                <a:cxnLst/>
                <a:rect l="l" t="t" r="r" b="b"/>
                <a:pathLst>
                  <a:path w="2289" h="558" extrusionOk="0">
                    <a:moveTo>
                      <a:pt x="946" y="0"/>
                    </a:moveTo>
                    <a:cubicBezTo>
                      <a:pt x="399" y="0"/>
                      <a:pt x="1" y="130"/>
                      <a:pt x="21" y="289"/>
                    </a:cubicBezTo>
                    <a:cubicBezTo>
                      <a:pt x="40" y="448"/>
                      <a:pt x="488" y="468"/>
                      <a:pt x="1045" y="517"/>
                    </a:cubicBezTo>
                    <a:cubicBezTo>
                      <a:pt x="1075" y="517"/>
                      <a:pt x="1105" y="517"/>
                      <a:pt x="1135" y="528"/>
                    </a:cubicBezTo>
                    <a:lnTo>
                      <a:pt x="1214" y="528"/>
                    </a:lnTo>
                    <a:cubicBezTo>
                      <a:pt x="1453" y="537"/>
                      <a:pt x="1672" y="557"/>
                      <a:pt x="1851" y="557"/>
                    </a:cubicBezTo>
                    <a:lnTo>
                      <a:pt x="1930" y="557"/>
                    </a:lnTo>
                    <a:cubicBezTo>
                      <a:pt x="2030" y="547"/>
                      <a:pt x="2090" y="537"/>
                      <a:pt x="2129" y="528"/>
                    </a:cubicBezTo>
                    <a:cubicBezTo>
                      <a:pt x="2169" y="508"/>
                      <a:pt x="2209" y="508"/>
                      <a:pt x="2239" y="488"/>
                    </a:cubicBezTo>
                    <a:cubicBezTo>
                      <a:pt x="2279" y="468"/>
                      <a:pt x="2288" y="408"/>
                      <a:pt x="2239" y="338"/>
                    </a:cubicBezTo>
                    <a:cubicBezTo>
                      <a:pt x="2189" y="269"/>
                      <a:pt x="2090" y="219"/>
                      <a:pt x="2010" y="189"/>
                    </a:cubicBezTo>
                    <a:cubicBezTo>
                      <a:pt x="1831" y="110"/>
                      <a:pt x="1563" y="40"/>
                      <a:pt x="1254" y="10"/>
                    </a:cubicBezTo>
                    <a:cubicBezTo>
                      <a:pt x="1225" y="10"/>
                      <a:pt x="1194" y="0"/>
                      <a:pt x="1165" y="0"/>
                    </a:cubicBezTo>
                    <a:close/>
                  </a:path>
                </a:pathLst>
              </a:custGeom>
              <a:solidFill>
                <a:srgbClr val="FCE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0" name="Google Shape;2710;p49"/>
            <p:cNvSpPr/>
            <p:nvPr/>
          </p:nvSpPr>
          <p:spPr>
            <a:xfrm>
              <a:off x="5810880" y="4136760"/>
              <a:ext cx="88948" cy="68345"/>
            </a:xfrm>
            <a:custGeom>
              <a:avLst/>
              <a:gdLst/>
              <a:ahLst/>
              <a:cxnLst/>
              <a:rect l="l" t="t" r="r" b="b"/>
              <a:pathLst>
                <a:path w="1891" h="1453" extrusionOk="0">
                  <a:moveTo>
                    <a:pt x="180" y="0"/>
                  </a:moveTo>
                  <a:cubicBezTo>
                    <a:pt x="110" y="0"/>
                    <a:pt x="70" y="10"/>
                    <a:pt x="41" y="60"/>
                  </a:cubicBezTo>
                  <a:cubicBezTo>
                    <a:pt x="1" y="119"/>
                    <a:pt x="70" y="239"/>
                    <a:pt x="220" y="368"/>
                  </a:cubicBezTo>
                  <a:cubicBezTo>
                    <a:pt x="359" y="497"/>
                    <a:pt x="587" y="637"/>
                    <a:pt x="817" y="785"/>
                  </a:cubicBezTo>
                  <a:lnTo>
                    <a:pt x="817" y="796"/>
                  </a:lnTo>
                  <a:cubicBezTo>
                    <a:pt x="846" y="805"/>
                    <a:pt x="866" y="825"/>
                    <a:pt x="886" y="836"/>
                  </a:cubicBezTo>
                  <a:cubicBezTo>
                    <a:pt x="916" y="855"/>
                    <a:pt x="936" y="865"/>
                    <a:pt x="956" y="885"/>
                  </a:cubicBezTo>
                  <a:cubicBezTo>
                    <a:pt x="1184" y="1034"/>
                    <a:pt x="1363" y="1183"/>
                    <a:pt x="1493" y="1293"/>
                  </a:cubicBezTo>
                  <a:cubicBezTo>
                    <a:pt x="1602" y="1382"/>
                    <a:pt x="1692" y="1452"/>
                    <a:pt x="1761" y="1452"/>
                  </a:cubicBezTo>
                  <a:cubicBezTo>
                    <a:pt x="1772" y="1452"/>
                    <a:pt x="1781" y="1452"/>
                    <a:pt x="1791" y="1442"/>
                  </a:cubicBezTo>
                  <a:cubicBezTo>
                    <a:pt x="1871" y="1412"/>
                    <a:pt x="1891" y="1273"/>
                    <a:pt x="1801" y="1074"/>
                  </a:cubicBezTo>
                  <a:cubicBezTo>
                    <a:pt x="1712" y="875"/>
                    <a:pt x="1513" y="646"/>
                    <a:pt x="1254" y="458"/>
                  </a:cubicBezTo>
                  <a:cubicBezTo>
                    <a:pt x="1234" y="438"/>
                    <a:pt x="1204" y="418"/>
                    <a:pt x="1175" y="398"/>
                  </a:cubicBezTo>
                  <a:cubicBezTo>
                    <a:pt x="1155" y="388"/>
                    <a:pt x="1125" y="368"/>
                    <a:pt x="1095" y="348"/>
                  </a:cubicBezTo>
                  <a:cubicBezTo>
                    <a:pt x="826" y="189"/>
                    <a:pt x="578" y="89"/>
                    <a:pt x="399" y="40"/>
                  </a:cubicBezTo>
                  <a:cubicBezTo>
                    <a:pt x="309" y="10"/>
                    <a:pt x="240" y="0"/>
                    <a:pt x="180" y="0"/>
                  </a:cubicBezTo>
                  <a:close/>
                </a:path>
              </a:pathLst>
            </a:custGeom>
            <a:solidFill>
              <a:srgbClr val="FCE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14"/>
        <p:cNvGrpSpPr/>
        <p:nvPr/>
      </p:nvGrpSpPr>
      <p:grpSpPr>
        <a:xfrm>
          <a:off x="0" y="0"/>
          <a:ext cx="0" cy="0"/>
          <a:chOff x="0" y="0"/>
          <a:chExt cx="0" cy="0"/>
        </a:xfrm>
      </p:grpSpPr>
      <p:sp>
        <p:nvSpPr>
          <p:cNvPr id="2715" name="Google Shape;2715;p50"/>
          <p:cNvSpPr txBox="1">
            <a:spLocks noGrp="1"/>
          </p:cNvSpPr>
          <p:nvPr>
            <p:ph type="title"/>
          </p:nvPr>
        </p:nvSpPr>
        <p:spPr>
          <a:xfrm>
            <a:off x="0" y="0"/>
            <a:ext cx="10058400" cy="1213500"/>
          </a:xfrm>
          <a:prstGeom prst="rect">
            <a:avLst/>
          </a:prstGeom>
        </p:spPr>
        <p:txBody>
          <a:bodyPr spcFirstLastPara="1" wrap="square" lIns="113100" tIns="113100" rIns="113100" bIns="113100" anchor="t" anchorCtr="0">
            <a:spAutoFit/>
          </a:bodyPr>
          <a:lstStyle/>
          <a:p>
            <a:pPr marL="0" lvl="0" indent="0" algn="l" rtl="0">
              <a:spcBef>
                <a:spcPts val="0"/>
              </a:spcBef>
              <a:spcAft>
                <a:spcPts val="0"/>
              </a:spcAft>
              <a:buNone/>
            </a:pPr>
            <a:r>
              <a:rPr lang="en"/>
              <a:t>More resources About the Water Cycle</a:t>
            </a:r>
            <a:br>
              <a:rPr lang="en"/>
            </a:br>
            <a:r>
              <a:rPr lang="en" sz="2400">
                <a:solidFill>
                  <a:schemeClr val="hlink"/>
                </a:solidFill>
                <a:latin typeface="Abel"/>
                <a:ea typeface="Abel"/>
                <a:cs typeface="Abel"/>
                <a:sym typeface="Abel"/>
              </a:rPr>
              <a:t>With a teacher or another grown-up read the article below and watch the videos. </a:t>
            </a:r>
            <a:endParaRPr/>
          </a:p>
        </p:txBody>
      </p:sp>
      <p:sp>
        <p:nvSpPr>
          <p:cNvPr id="2716" name="Google Shape;2716;p50"/>
          <p:cNvSpPr txBox="1">
            <a:spLocks noGrp="1"/>
          </p:cNvSpPr>
          <p:nvPr>
            <p:ph type="subTitle" idx="1"/>
          </p:nvPr>
        </p:nvSpPr>
        <p:spPr>
          <a:xfrm>
            <a:off x="252080" y="2897600"/>
            <a:ext cx="3505200" cy="953700"/>
          </a:xfrm>
          <a:prstGeom prst="rect">
            <a:avLst/>
          </a:prstGeom>
        </p:spPr>
        <p:txBody>
          <a:bodyPr spcFirstLastPara="1" wrap="square" lIns="113100" tIns="113100" rIns="113100" bIns="113100" anchor="t" anchorCtr="0">
            <a:noAutofit/>
          </a:bodyPr>
          <a:lstStyle/>
          <a:p>
            <a:pPr marL="0" lvl="0" indent="0" algn="r" rtl="0">
              <a:spcBef>
                <a:spcPts val="0"/>
              </a:spcBef>
              <a:spcAft>
                <a:spcPts val="0"/>
              </a:spcAft>
              <a:buNone/>
            </a:pPr>
            <a:r>
              <a:rPr lang="en"/>
              <a:t>Article → </a:t>
            </a:r>
            <a:r>
              <a:rPr lang="en" u="sng">
                <a:solidFill>
                  <a:schemeClr val="hlink"/>
                </a:solidFill>
                <a:hlinkClick r:id="rId3"/>
              </a:rPr>
              <a:t>Why Water Is Important</a:t>
            </a:r>
            <a:r>
              <a:rPr lang="en"/>
              <a:t> </a:t>
            </a:r>
            <a:endParaRPr/>
          </a:p>
        </p:txBody>
      </p:sp>
      <p:sp>
        <p:nvSpPr>
          <p:cNvPr id="2717" name="Google Shape;2717;p50"/>
          <p:cNvSpPr txBox="1">
            <a:spLocks noGrp="1"/>
          </p:cNvSpPr>
          <p:nvPr>
            <p:ph type="subTitle" idx="2"/>
          </p:nvPr>
        </p:nvSpPr>
        <p:spPr>
          <a:xfrm>
            <a:off x="5514125" y="5149150"/>
            <a:ext cx="4242300" cy="844200"/>
          </a:xfrm>
          <a:prstGeom prst="rect">
            <a:avLst/>
          </a:prstGeom>
        </p:spPr>
        <p:txBody>
          <a:bodyPr spcFirstLastPara="1" wrap="square" lIns="113100" tIns="113100" rIns="113100" bIns="113100" anchor="t" anchorCtr="0">
            <a:spAutoFit/>
          </a:bodyPr>
          <a:lstStyle/>
          <a:p>
            <a:pPr marL="0" lvl="0" indent="0" algn="l" rtl="0">
              <a:spcBef>
                <a:spcPts val="0"/>
              </a:spcBef>
              <a:spcAft>
                <a:spcPts val="0"/>
              </a:spcAft>
              <a:buNone/>
            </a:pPr>
            <a:r>
              <a:rPr lang="en" u="sng">
                <a:solidFill>
                  <a:schemeClr val="hlink"/>
                </a:solidFill>
                <a:hlinkClick r:id="rId4"/>
              </a:rPr>
              <a:t>Where Does Water Come From? | Ecology for Kids</a:t>
            </a:r>
            <a:r>
              <a:rPr lang="en"/>
              <a:t>  </a:t>
            </a:r>
            <a:endParaRPr/>
          </a:p>
        </p:txBody>
      </p:sp>
      <p:sp>
        <p:nvSpPr>
          <p:cNvPr id="2718" name="Google Shape;2718;p50"/>
          <p:cNvSpPr txBox="1">
            <a:spLocks noGrp="1"/>
          </p:cNvSpPr>
          <p:nvPr>
            <p:ph type="title" idx="5"/>
          </p:nvPr>
        </p:nvSpPr>
        <p:spPr>
          <a:xfrm>
            <a:off x="1112750" y="887500"/>
            <a:ext cx="4242300" cy="2075700"/>
          </a:xfrm>
          <a:prstGeom prst="rect">
            <a:avLst/>
          </a:prstGeom>
        </p:spPr>
        <p:txBody>
          <a:bodyPr spcFirstLastPara="1" wrap="square" lIns="113100" tIns="113100" rIns="113100" bIns="113100" anchor="ctr" anchorCtr="0">
            <a:spAutoFit/>
          </a:bodyPr>
          <a:lstStyle/>
          <a:p>
            <a:pPr marL="0" lvl="0" indent="0" algn="l" rtl="0">
              <a:spcBef>
                <a:spcPts val="0"/>
              </a:spcBef>
              <a:spcAft>
                <a:spcPts val="0"/>
              </a:spcAft>
              <a:buNone/>
            </a:pPr>
            <a:r>
              <a:rPr lang="en" sz="6000"/>
              <a:t>Why is Water Important</a:t>
            </a:r>
            <a:endParaRPr sz="6000"/>
          </a:p>
        </p:txBody>
      </p:sp>
      <p:sp>
        <p:nvSpPr>
          <p:cNvPr id="2719" name="Google Shape;2719;p50"/>
          <p:cNvSpPr txBox="1">
            <a:spLocks noGrp="1"/>
          </p:cNvSpPr>
          <p:nvPr>
            <p:ph type="title" idx="6"/>
          </p:nvPr>
        </p:nvSpPr>
        <p:spPr>
          <a:xfrm>
            <a:off x="5394000" y="3490350"/>
            <a:ext cx="4648200" cy="1706100"/>
          </a:xfrm>
          <a:prstGeom prst="rect">
            <a:avLst/>
          </a:prstGeom>
        </p:spPr>
        <p:txBody>
          <a:bodyPr spcFirstLastPara="1" wrap="square" lIns="113100" tIns="113100" rIns="113100" bIns="113100" anchor="ctr" anchorCtr="0">
            <a:spAutoFit/>
          </a:bodyPr>
          <a:lstStyle/>
          <a:p>
            <a:pPr marL="0" lvl="0" indent="0" algn="l" rtl="0">
              <a:spcBef>
                <a:spcPts val="0"/>
              </a:spcBef>
              <a:spcAft>
                <a:spcPts val="0"/>
              </a:spcAft>
              <a:buNone/>
            </a:pPr>
            <a:r>
              <a:rPr lang="en" sz="4800"/>
              <a:t>Where Does Water Come From?</a:t>
            </a:r>
            <a:endParaRPr sz="4800"/>
          </a:p>
        </p:txBody>
      </p:sp>
      <p:grpSp>
        <p:nvGrpSpPr>
          <p:cNvPr id="2720" name="Google Shape;2720;p50"/>
          <p:cNvGrpSpPr/>
          <p:nvPr/>
        </p:nvGrpSpPr>
        <p:grpSpPr>
          <a:xfrm rot="867049" flipH="1">
            <a:off x="-112753" y="1069224"/>
            <a:ext cx="1730212" cy="1500727"/>
            <a:chOff x="2013550" y="4533625"/>
            <a:chExt cx="1012125" cy="841850"/>
          </a:xfrm>
        </p:grpSpPr>
        <p:sp>
          <p:nvSpPr>
            <p:cNvPr id="2721" name="Google Shape;2721;p50"/>
            <p:cNvSpPr/>
            <p:nvPr/>
          </p:nvSpPr>
          <p:spPr>
            <a:xfrm>
              <a:off x="2013550" y="4592300"/>
              <a:ext cx="1012125" cy="783175"/>
            </a:xfrm>
            <a:custGeom>
              <a:avLst/>
              <a:gdLst/>
              <a:ahLst/>
              <a:cxnLst/>
              <a:rect l="l" t="t" r="r" b="b"/>
              <a:pathLst>
                <a:path w="40485" h="31327" extrusionOk="0">
                  <a:moveTo>
                    <a:pt x="20507" y="1"/>
                  </a:moveTo>
                  <a:cubicBezTo>
                    <a:pt x="20072" y="1"/>
                    <a:pt x="19636" y="177"/>
                    <a:pt x="19348" y="531"/>
                  </a:cubicBezTo>
                  <a:cubicBezTo>
                    <a:pt x="14623" y="6320"/>
                    <a:pt x="1" y="31326"/>
                    <a:pt x="20511" y="31326"/>
                  </a:cubicBezTo>
                  <a:cubicBezTo>
                    <a:pt x="40485" y="31326"/>
                    <a:pt x="26390" y="6320"/>
                    <a:pt x="21665" y="531"/>
                  </a:cubicBezTo>
                  <a:cubicBezTo>
                    <a:pt x="21377" y="177"/>
                    <a:pt x="20942" y="1"/>
                    <a:pt x="20507" y="1"/>
                  </a:cubicBezTo>
                  <a:close/>
                </a:path>
              </a:pathLst>
            </a:cu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50"/>
            <p:cNvSpPr/>
            <p:nvPr/>
          </p:nvSpPr>
          <p:spPr>
            <a:xfrm>
              <a:off x="2263975" y="4632900"/>
              <a:ext cx="734850" cy="742575"/>
            </a:xfrm>
            <a:custGeom>
              <a:avLst/>
              <a:gdLst/>
              <a:ahLst/>
              <a:cxnLst/>
              <a:rect l="l" t="t" r="r" b="b"/>
              <a:pathLst>
                <a:path w="29394" h="29703" extrusionOk="0">
                  <a:moveTo>
                    <a:pt x="12484" y="1"/>
                  </a:moveTo>
                  <a:cubicBezTo>
                    <a:pt x="12633" y="319"/>
                    <a:pt x="12762" y="647"/>
                    <a:pt x="12892" y="965"/>
                  </a:cubicBezTo>
                  <a:cubicBezTo>
                    <a:pt x="13608" y="2846"/>
                    <a:pt x="14364" y="4765"/>
                    <a:pt x="14802" y="6734"/>
                  </a:cubicBezTo>
                  <a:cubicBezTo>
                    <a:pt x="15249" y="8744"/>
                    <a:pt x="15707" y="10743"/>
                    <a:pt x="15806" y="12812"/>
                  </a:cubicBezTo>
                  <a:cubicBezTo>
                    <a:pt x="15905" y="14752"/>
                    <a:pt x="15677" y="16562"/>
                    <a:pt x="15220" y="18432"/>
                  </a:cubicBezTo>
                  <a:cubicBezTo>
                    <a:pt x="14722" y="20432"/>
                    <a:pt x="13767" y="21874"/>
                    <a:pt x="12136" y="23127"/>
                  </a:cubicBezTo>
                  <a:cubicBezTo>
                    <a:pt x="10420" y="24447"/>
                    <a:pt x="8094" y="25042"/>
                    <a:pt x="5886" y="25042"/>
                  </a:cubicBezTo>
                  <a:cubicBezTo>
                    <a:pt x="5433" y="25042"/>
                    <a:pt x="4984" y="25017"/>
                    <a:pt x="4546" y="24968"/>
                  </a:cubicBezTo>
                  <a:cubicBezTo>
                    <a:pt x="2846" y="24778"/>
                    <a:pt x="1264" y="23943"/>
                    <a:pt x="1" y="22809"/>
                  </a:cubicBezTo>
                  <a:lnTo>
                    <a:pt x="1" y="22809"/>
                  </a:lnTo>
                  <a:cubicBezTo>
                    <a:pt x="627" y="26827"/>
                    <a:pt x="3542" y="29702"/>
                    <a:pt x="10494" y="29702"/>
                  </a:cubicBezTo>
                  <a:cubicBezTo>
                    <a:pt x="29393" y="29702"/>
                    <a:pt x="17795" y="7311"/>
                    <a:pt x="12484" y="1"/>
                  </a:cubicBezTo>
                  <a:close/>
                </a:path>
              </a:pathLst>
            </a:cu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50"/>
            <p:cNvSpPr/>
            <p:nvPr/>
          </p:nvSpPr>
          <p:spPr>
            <a:xfrm>
              <a:off x="2385325" y="4883800"/>
              <a:ext cx="466775" cy="491675"/>
            </a:xfrm>
            <a:custGeom>
              <a:avLst/>
              <a:gdLst/>
              <a:ahLst/>
              <a:cxnLst/>
              <a:rect l="l" t="t" r="r" b="b"/>
              <a:pathLst>
                <a:path w="18671" h="19667" extrusionOk="0">
                  <a:moveTo>
                    <a:pt x="13290" y="1"/>
                  </a:moveTo>
                  <a:lnTo>
                    <a:pt x="13290" y="1"/>
                  </a:lnTo>
                  <a:cubicBezTo>
                    <a:pt x="13558" y="1155"/>
                    <a:pt x="13787" y="2319"/>
                    <a:pt x="13927" y="3522"/>
                  </a:cubicBezTo>
                  <a:cubicBezTo>
                    <a:pt x="14234" y="6119"/>
                    <a:pt x="14314" y="8585"/>
                    <a:pt x="13708" y="11132"/>
                  </a:cubicBezTo>
                  <a:cubicBezTo>
                    <a:pt x="13419" y="12365"/>
                    <a:pt x="13091" y="13250"/>
                    <a:pt x="12364" y="14315"/>
                  </a:cubicBezTo>
                  <a:cubicBezTo>
                    <a:pt x="11429" y="15677"/>
                    <a:pt x="10455" y="16682"/>
                    <a:pt x="8933" y="17388"/>
                  </a:cubicBezTo>
                  <a:cubicBezTo>
                    <a:pt x="7561" y="18025"/>
                    <a:pt x="6058" y="18274"/>
                    <a:pt x="4576" y="18433"/>
                  </a:cubicBezTo>
                  <a:cubicBezTo>
                    <a:pt x="3065" y="18602"/>
                    <a:pt x="1533" y="18711"/>
                    <a:pt x="1" y="18791"/>
                  </a:cubicBezTo>
                  <a:cubicBezTo>
                    <a:pt x="1483" y="19358"/>
                    <a:pt x="3343" y="19666"/>
                    <a:pt x="5640" y="19666"/>
                  </a:cubicBezTo>
                  <a:cubicBezTo>
                    <a:pt x="18671" y="19666"/>
                    <a:pt x="17199" y="9013"/>
                    <a:pt x="13290" y="1"/>
                  </a:cubicBez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50"/>
            <p:cNvSpPr/>
            <p:nvPr/>
          </p:nvSpPr>
          <p:spPr>
            <a:xfrm>
              <a:off x="2405225" y="4659500"/>
              <a:ext cx="111425" cy="153750"/>
            </a:xfrm>
            <a:custGeom>
              <a:avLst/>
              <a:gdLst/>
              <a:ahLst/>
              <a:cxnLst/>
              <a:rect l="l" t="t" r="r" b="b"/>
              <a:pathLst>
                <a:path w="4457" h="6150" extrusionOk="0">
                  <a:moveTo>
                    <a:pt x="3494" y="1"/>
                  </a:moveTo>
                  <a:cubicBezTo>
                    <a:pt x="3348" y="1"/>
                    <a:pt x="3198" y="41"/>
                    <a:pt x="3054" y="130"/>
                  </a:cubicBezTo>
                  <a:cubicBezTo>
                    <a:pt x="2238" y="657"/>
                    <a:pt x="1811" y="1642"/>
                    <a:pt x="1334" y="2458"/>
                  </a:cubicBezTo>
                  <a:cubicBezTo>
                    <a:pt x="876" y="3243"/>
                    <a:pt x="1" y="4428"/>
                    <a:pt x="319" y="5352"/>
                  </a:cubicBezTo>
                  <a:cubicBezTo>
                    <a:pt x="485" y="5810"/>
                    <a:pt x="888" y="6149"/>
                    <a:pt x="1364" y="6149"/>
                  </a:cubicBezTo>
                  <a:cubicBezTo>
                    <a:pt x="1458" y="6149"/>
                    <a:pt x="1554" y="6136"/>
                    <a:pt x="1652" y="6108"/>
                  </a:cubicBezTo>
                  <a:cubicBezTo>
                    <a:pt x="2647" y="5820"/>
                    <a:pt x="3054" y="4556"/>
                    <a:pt x="3452" y="3691"/>
                  </a:cubicBezTo>
                  <a:cubicBezTo>
                    <a:pt x="3830" y="2846"/>
                    <a:pt x="4457" y="1871"/>
                    <a:pt x="4407" y="906"/>
                  </a:cubicBezTo>
                  <a:cubicBezTo>
                    <a:pt x="4384" y="413"/>
                    <a:pt x="3962" y="1"/>
                    <a:pt x="3494" y="1"/>
                  </a:cubicBezTo>
                  <a:close/>
                </a:path>
              </a:pathLst>
            </a:custGeom>
            <a:solidFill>
              <a:srgbClr val="D8EB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50"/>
            <p:cNvSpPr/>
            <p:nvPr/>
          </p:nvSpPr>
          <p:spPr>
            <a:xfrm>
              <a:off x="2362450" y="4829950"/>
              <a:ext cx="75375" cy="92725"/>
            </a:xfrm>
            <a:custGeom>
              <a:avLst/>
              <a:gdLst/>
              <a:ahLst/>
              <a:cxnLst/>
              <a:rect l="l" t="t" r="r" b="b"/>
              <a:pathLst>
                <a:path w="3015" h="3709" extrusionOk="0">
                  <a:moveTo>
                    <a:pt x="1860" y="0"/>
                  </a:moveTo>
                  <a:cubicBezTo>
                    <a:pt x="1777" y="0"/>
                    <a:pt x="1691" y="12"/>
                    <a:pt x="1602" y="37"/>
                  </a:cubicBezTo>
                  <a:cubicBezTo>
                    <a:pt x="1085" y="176"/>
                    <a:pt x="777" y="563"/>
                    <a:pt x="547" y="1021"/>
                  </a:cubicBezTo>
                  <a:cubicBezTo>
                    <a:pt x="368" y="1409"/>
                    <a:pt x="140" y="1827"/>
                    <a:pt x="70" y="2245"/>
                  </a:cubicBezTo>
                  <a:cubicBezTo>
                    <a:pt x="1" y="2632"/>
                    <a:pt x="30" y="3100"/>
                    <a:pt x="359" y="3368"/>
                  </a:cubicBezTo>
                  <a:cubicBezTo>
                    <a:pt x="609" y="3573"/>
                    <a:pt x="882" y="3708"/>
                    <a:pt x="1187" y="3708"/>
                  </a:cubicBezTo>
                  <a:cubicBezTo>
                    <a:pt x="1282" y="3708"/>
                    <a:pt x="1381" y="3695"/>
                    <a:pt x="1482" y="3667"/>
                  </a:cubicBezTo>
                  <a:cubicBezTo>
                    <a:pt x="2010" y="3518"/>
                    <a:pt x="2229" y="3060"/>
                    <a:pt x="2398" y="2593"/>
                  </a:cubicBezTo>
                  <a:cubicBezTo>
                    <a:pt x="2607" y="2016"/>
                    <a:pt x="3014" y="1310"/>
                    <a:pt x="2766" y="693"/>
                  </a:cubicBezTo>
                  <a:cubicBezTo>
                    <a:pt x="2608" y="295"/>
                    <a:pt x="2277" y="0"/>
                    <a:pt x="1860" y="0"/>
                  </a:cubicBezTo>
                  <a:close/>
                </a:path>
              </a:pathLst>
            </a:custGeom>
            <a:solidFill>
              <a:srgbClr val="D8EB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50"/>
            <p:cNvSpPr/>
            <p:nvPr/>
          </p:nvSpPr>
          <p:spPr>
            <a:xfrm>
              <a:off x="2372150" y="4601550"/>
              <a:ext cx="59475" cy="58800"/>
            </a:xfrm>
            <a:custGeom>
              <a:avLst/>
              <a:gdLst/>
              <a:ahLst/>
              <a:cxnLst/>
              <a:rect l="l" t="t" r="r" b="b"/>
              <a:pathLst>
                <a:path w="2379" h="2352" extrusionOk="0">
                  <a:moveTo>
                    <a:pt x="1149" y="1"/>
                  </a:moveTo>
                  <a:cubicBezTo>
                    <a:pt x="1064" y="1"/>
                    <a:pt x="980" y="13"/>
                    <a:pt x="896" y="41"/>
                  </a:cubicBezTo>
                  <a:cubicBezTo>
                    <a:pt x="886" y="41"/>
                    <a:pt x="886" y="51"/>
                    <a:pt x="876" y="51"/>
                  </a:cubicBezTo>
                  <a:cubicBezTo>
                    <a:pt x="787" y="91"/>
                    <a:pt x="697" y="130"/>
                    <a:pt x="597" y="170"/>
                  </a:cubicBezTo>
                  <a:cubicBezTo>
                    <a:pt x="458" y="240"/>
                    <a:pt x="349" y="340"/>
                    <a:pt x="269" y="469"/>
                  </a:cubicBezTo>
                  <a:cubicBezTo>
                    <a:pt x="199" y="539"/>
                    <a:pt x="150" y="628"/>
                    <a:pt x="120" y="727"/>
                  </a:cubicBezTo>
                  <a:cubicBezTo>
                    <a:pt x="70" y="817"/>
                    <a:pt x="40" y="917"/>
                    <a:pt x="40" y="1026"/>
                  </a:cubicBezTo>
                  <a:cubicBezTo>
                    <a:pt x="0" y="1185"/>
                    <a:pt x="11" y="1334"/>
                    <a:pt x="60" y="1494"/>
                  </a:cubicBezTo>
                  <a:cubicBezTo>
                    <a:pt x="100" y="1583"/>
                    <a:pt x="140" y="1682"/>
                    <a:pt x="179" y="1772"/>
                  </a:cubicBezTo>
                  <a:lnTo>
                    <a:pt x="358" y="2011"/>
                  </a:lnTo>
                  <a:cubicBezTo>
                    <a:pt x="468" y="2120"/>
                    <a:pt x="597" y="2210"/>
                    <a:pt x="736" y="2250"/>
                  </a:cubicBezTo>
                  <a:cubicBezTo>
                    <a:pt x="826" y="2309"/>
                    <a:pt x="926" y="2329"/>
                    <a:pt x="1035" y="2329"/>
                  </a:cubicBezTo>
                  <a:cubicBezTo>
                    <a:pt x="1090" y="2344"/>
                    <a:pt x="1142" y="2351"/>
                    <a:pt x="1193" y="2351"/>
                  </a:cubicBezTo>
                  <a:cubicBezTo>
                    <a:pt x="1244" y="2351"/>
                    <a:pt x="1294" y="2344"/>
                    <a:pt x="1344" y="2329"/>
                  </a:cubicBezTo>
                  <a:cubicBezTo>
                    <a:pt x="1503" y="2329"/>
                    <a:pt x="1651" y="2279"/>
                    <a:pt x="1781" y="2190"/>
                  </a:cubicBezTo>
                  <a:lnTo>
                    <a:pt x="2020" y="2011"/>
                  </a:lnTo>
                  <a:cubicBezTo>
                    <a:pt x="2080" y="1931"/>
                    <a:pt x="2149" y="1852"/>
                    <a:pt x="2209" y="1772"/>
                  </a:cubicBezTo>
                  <a:cubicBezTo>
                    <a:pt x="2248" y="1682"/>
                    <a:pt x="2288" y="1583"/>
                    <a:pt x="2328" y="1494"/>
                  </a:cubicBezTo>
                  <a:cubicBezTo>
                    <a:pt x="2368" y="1334"/>
                    <a:pt x="2378" y="1185"/>
                    <a:pt x="2348" y="1026"/>
                  </a:cubicBezTo>
                  <a:cubicBezTo>
                    <a:pt x="2338" y="867"/>
                    <a:pt x="2288" y="718"/>
                    <a:pt x="2209" y="588"/>
                  </a:cubicBezTo>
                  <a:lnTo>
                    <a:pt x="2199" y="578"/>
                  </a:lnTo>
                  <a:lnTo>
                    <a:pt x="2020" y="340"/>
                  </a:lnTo>
                  <a:cubicBezTo>
                    <a:pt x="1910" y="230"/>
                    <a:pt x="1791" y="150"/>
                    <a:pt x="1642" y="101"/>
                  </a:cubicBezTo>
                  <a:cubicBezTo>
                    <a:pt x="1552" y="51"/>
                    <a:pt x="1453" y="21"/>
                    <a:pt x="1353" y="21"/>
                  </a:cubicBezTo>
                  <a:cubicBezTo>
                    <a:pt x="1284" y="8"/>
                    <a:pt x="1216" y="1"/>
                    <a:pt x="1149" y="1"/>
                  </a:cubicBez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50"/>
            <p:cNvSpPr/>
            <p:nvPr/>
          </p:nvSpPr>
          <p:spPr>
            <a:xfrm>
              <a:off x="2445525" y="4533625"/>
              <a:ext cx="34075" cy="33675"/>
            </a:xfrm>
            <a:custGeom>
              <a:avLst/>
              <a:gdLst/>
              <a:ahLst/>
              <a:cxnLst/>
              <a:rect l="l" t="t" r="r" b="b"/>
              <a:pathLst>
                <a:path w="1363" h="1347" extrusionOk="0">
                  <a:moveTo>
                    <a:pt x="691" y="0"/>
                  </a:moveTo>
                  <a:cubicBezTo>
                    <a:pt x="634" y="0"/>
                    <a:pt x="577" y="8"/>
                    <a:pt x="517" y="23"/>
                  </a:cubicBezTo>
                  <a:cubicBezTo>
                    <a:pt x="407" y="53"/>
                    <a:pt x="308" y="112"/>
                    <a:pt x="228" y="192"/>
                  </a:cubicBezTo>
                  <a:cubicBezTo>
                    <a:pt x="219" y="202"/>
                    <a:pt x="209" y="221"/>
                    <a:pt x="199" y="232"/>
                  </a:cubicBezTo>
                  <a:cubicBezTo>
                    <a:pt x="129" y="291"/>
                    <a:pt x="89" y="361"/>
                    <a:pt x="60" y="440"/>
                  </a:cubicBezTo>
                  <a:cubicBezTo>
                    <a:pt x="20" y="520"/>
                    <a:pt x="0" y="599"/>
                    <a:pt x="0" y="689"/>
                  </a:cubicBezTo>
                  <a:cubicBezTo>
                    <a:pt x="0" y="789"/>
                    <a:pt x="20" y="868"/>
                    <a:pt x="60" y="948"/>
                  </a:cubicBezTo>
                  <a:cubicBezTo>
                    <a:pt x="89" y="1028"/>
                    <a:pt x="129" y="1097"/>
                    <a:pt x="199" y="1156"/>
                  </a:cubicBezTo>
                  <a:cubicBezTo>
                    <a:pt x="312" y="1269"/>
                    <a:pt x="469" y="1347"/>
                    <a:pt x="629" y="1347"/>
                  </a:cubicBezTo>
                  <a:cubicBezTo>
                    <a:pt x="638" y="1347"/>
                    <a:pt x="647" y="1346"/>
                    <a:pt x="657" y="1346"/>
                  </a:cubicBezTo>
                  <a:cubicBezTo>
                    <a:pt x="716" y="1346"/>
                    <a:pt x="776" y="1336"/>
                    <a:pt x="836" y="1326"/>
                  </a:cubicBezTo>
                  <a:cubicBezTo>
                    <a:pt x="945" y="1296"/>
                    <a:pt x="1044" y="1236"/>
                    <a:pt x="1124" y="1156"/>
                  </a:cubicBezTo>
                  <a:cubicBezTo>
                    <a:pt x="1134" y="1147"/>
                    <a:pt x="1144" y="1137"/>
                    <a:pt x="1163" y="1127"/>
                  </a:cubicBezTo>
                  <a:cubicBezTo>
                    <a:pt x="1243" y="1047"/>
                    <a:pt x="1293" y="948"/>
                    <a:pt x="1333" y="838"/>
                  </a:cubicBezTo>
                  <a:cubicBezTo>
                    <a:pt x="1362" y="719"/>
                    <a:pt x="1362" y="599"/>
                    <a:pt x="1333" y="480"/>
                  </a:cubicBezTo>
                  <a:lnTo>
                    <a:pt x="1323" y="480"/>
                  </a:lnTo>
                  <a:cubicBezTo>
                    <a:pt x="1283" y="272"/>
                    <a:pt x="1084" y="62"/>
                    <a:pt x="875" y="23"/>
                  </a:cubicBezTo>
                  <a:lnTo>
                    <a:pt x="865" y="23"/>
                  </a:lnTo>
                  <a:cubicBezTo>
                    <a:pt x="805" y="8"/>
                    <a:pt x="748" y="0"/>
                    <a:pt x="691" y="0"/>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50"/>
            <p:cNvSpPr/>
            <p:nvPr/>
          </p:nvSpPr>
          <p:spPr>
            <a:xfrm>
              <a:off x="2714325" y="4808475"/>
              <a:ext cx="57975" cy="58950"/>
            </a:xfrm>
            <a:custGeom>
              <a:avLst/>
              <a:gdLst/>
              <a:ahLst/>
              <a:cxnLst/>
              <a:rect l="l" t="t" r="r" b="b"/>
              <a:pathLst>
                <a:path w="2319" h="2358" extrusionOk="0">
                  <a:moveTo>
                    <a:pt x="1134" y="0"/>
                  </a:moveTo>
                  <a:cubicBezTo>
                    <a:pt x="846" y="20"/>
                    <a:pt x="548" y="109"/>
                    <a:pt x="349" y="328"/>
                  </a:cubicBezTo>
                  <a:lnTo>
                    <a:pt x="170" y="557"/>
                  </a:lnTo>
                  <a:cubicBezTo>
                    <a:pt x="70" y="736"/>
                    <a:pt x="20" y="925"/>
                    <a:pt x="20" y="1124"/>
                  </a:cubicBezTo>
                  <a:cubicBezTo>
                    <a:pt x="0" y="1343"/>
                    <a:pt x="80" y="1601"/>
                    <a:pt x="190" y="1780"/>
                  </a:cubicBezTo>
                  <a:cubicBezTo>
                    <a:pt x="338" y="2039"/>
                    <a:pt x="577" y="2238"/>
                    <a:pt x="866" y="2318"/>
                  </a:cubicBezTo>
                  <a:cubicBezTo>
                    <a:pt x="985" y="2348"/>
                    <a:pt x="1065" y="2357"/>
                    <a:pt x="1144" y="2357"/>
                  </a:cubicBezTo>
                  <a:lnTo>
                    <a:pt x="1234" y="2357"/>
                  </a:lnTo>
                  <a:cubicBezTo>
                    <a:pt x="1333" y="2348"/>
                    <a:pt x="1433" y="2337"/>
                    <a:pt x="1522" y="2318"/>
                  </a:cubicBezTo>
                  <a:cubicBezTo>
                    <a:pt x="1612" y="2288"/>
                    <a:pt x="1691" y="2248"/>
                    <a:pt x="1781" y="2209"/>
                  </a:cubicBezTo>
                  <a:cubicBezTo>
                    <a:pt x="1850" y="2158"/>
                    <a:pt x="1930" y="2099"/>
                    <a:pt x="2000" y="2049"/>
                  </a:cubicBezTo>
                  <a:cubicBezTo>
                    <a:pt x="2099" y="1950"/>
                    <a:pt x="2179" y="1831"/>
                    <a:pt x="2219" y="1701"/>
                  </a:cubicBezTo>
                  <a:cubicBezTo>
                    <a:pt x="2268" y="1612"/>
                    <a:pt x="2298" y="1522"/>
                    <a:pt x="2298" y="1422"/>
                  </a:cubicBezTo>
                  <a:cubicBezTo>
                    <a:pt x="2318" y="1333"/>
                    <a:pt x="2318" y="1234"/>
                    <a:pt x="2298" y="1144"/>
                  </a:cubicBezTo>
                  <a:cubicBezTo>
                    <a:pt x="2298" y="1064"/>
                    <a:pt x="2278" y="985"/>
                    <a:pt x="2239" y="915"/>
                  </a:cubicBezTo>
                  <a:cubicBezTo>
                    <a:pt x="2239" y="896"/>
                    <a:pt x="2228" y="865"/>
                    <a:pt x="2219" y="845"/>
                  </a:cubicBezTo>
                  <a:cubicBezTo>
                    <a:pt x="2169" y="657"/>
                    <a:pt x="2069" y="478"/>
                    <a:pt x="1930" y="328"/>
                  </a:cubicBezTo>
                  <a:cubicBezTo>
                    <a:pt x="1830" y="219"/>
                    <a:pt x="1711" y="149"/>
                    <a:pt x="1572" y="100"/>
                  </a:cubicBezTo>
                  <a:cubicBezTo>
                    <a:pt x="1433" y="30"/>
                    <a:pt x="1293" y="0"/>
                    <a:pt x="1134" y="0"/>
                  </a:cubicBez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50"/>
            <p:cNvSpPr/>
            <p:nvPr/>
          </p:nvSpPr>
          <p:spPr>
            <a:xfrm>
              <a:off x="2787675" y="4952700"/>
              <a:ext cx="26900" cy="25900"/>
            </a:xfrm>
            <a:custGeom>
              <a:avLst/>
              <a:gdLst/>
              <a:ahLst/>
              <a:cxnLst/>
              <a:rect l="l" t="t" r="r" b="b"/>
              <a:pathLst>
                <a:path w="1076" h="1036" extrusionOk="0">
                  <a:moveTo>
                    <a:pt x="548" y="1"/>
                  </a:moveTo>
                  <a:cubicBezTo>
                    <a:pt x="498" y="10"/>
                    <a:pt x="458" y="10"/>
                    <a:pt x="408" y="20"/>
                  </a:cubicBezTo>
                  <a:cubicBezTo>
                    <a:pt x="319" y="40"/>
                    <a:pt x="249" y="90"/>
                    <a:pt x="180" y="149"/>
                  </a:cubicBezTo>
                  <a:cubicBezTo>
                    <a:pt x="150" y="189"/>
                    <a:pt x="130" y="219"/>
                    <a:pt x="100" y="259"/>
                  </a:cubicBezTo>
                  <a:cubicBezTo>
                    <a:pt x="1" y="408"/>
                    <a:pt x="1" y="627"/>
                    <a:pt x="100" y="776"/>
                  </a:cubicBezTo>
                  <a:cubicBezTo>
                    <a:pt x="150" y="866"/>
                    <a:pt x="200" y="916"/>
                    <a:pt x="289" y="965"/>
                  </a:cubicBezTo>
                  <a:cubicBezTo>
                    <a:pt x="319" y="985"/>
                    <a:pt x="369" y="1005"/>
                    <a:pt x="408" y="1015"/>
                  </a:cubicBezTo>
                  <a:cubicBezTo>
                    <a:pt x="451" y="1027"/>
                    <a:pt x="494" y="1036"/>
                    <a:pt x="537" y="1036"/>
                  </a:cubicBezTo>
                  <a:cubicBezTo>
                    <a:pt x="564" y="1036"/>
                    <a:pt x="591" y="1032"/>
                    <a:pt x="618" y="1025"/>
                  </a:cubicBezTo>
                  <a:cubicBezTo>
                    <a:pt x="687" y="1025"/>
                    <a:pt x="747" y="1005"/>
                    <a:pt x="806" y="965"/>
                  </a:cubicBezTo>
                  <a:cubicBezTo>
                    <a:pt x="886" y="916"/>
                    <a:pt x="945" y="856"/>
                    <a:pt x="996" y="776"/>
                  </a:cubicBezTo>
                  <a:lnTo>
                    <a:pt x="1045" y="657"/>
                  </a:lnTo>
                  <a:cubicBezTo>
                    <a:pt x="1075" y="567"/>
                    <a:pt x="1075" y="468"/>
                    <a:pt x="1045" y="379"/>
                  </a:cubicBezTo>
                  <a:cubicBezTo>
                    <a:pt x="1035" y="309"/>
                    <a:pt x="1005" y="259"/>
                    <a:pt x="956" y="209"/>
                  </a:cubicBezTo>
                  <a:cubicBezTo>
                    <a:pt x="916" y="149"/>
                    <a:pt x="866" y="100"/>
                    <a:pt x="806" y="70"/>
                  </a:cubicBezTo>
                  <a:cubicBezTo>
                    <a:pt x="727" y="20"/>
                    <a:pt x="638" y="1"/>
                    <a:pt x="548" y="1"/>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50"/>
            <p:cNvSpPr/>
            <p:nvPr/>
          </p:nvSpPr>
          <p:spPr>
            <a:xfrm>
              <a:off x="2214975" y="5243150"/>
              <a:ext cx="39575" cy="39550"/>
            </a:xfrm>
            <a:custGeom>
              <a:avLst/>
              <a:gdLst/>
              <a:ahLst/>
              <a:cxnLst/>
              <a:rect l="l" t="t" r="r" b="b"/>
              <a:pathLst>
                <a:path w="1583" h="1582" extrusionOk="0">
                  <a:moveTo>
                    <a:pt x="787" y="1"/>
                  </a:moveTo>
                  <a:cubicBezTo>
                    <a:pt x="677" y="1"/>
                    <a:pt x="578" y="20"/>
                    <a:pt x="489" y="70"/>
                  </a:cubicBezTo>
                  <a:cubicBezTo>
                    <a:pt x="389" y="100"/>
                    <a:pt x="299" y="160"/>
                    <a:pt x="230" y="239"/>
                  </a:cubicBezTo>
                  <a:cubicBezTo>
                    <a:pt x="160" y="308"/>
                    <a:pt x="100" y="388"/>
                    <a:pt x="71" y="488"/>
                  </a:cubicBezTo>
                  <a:cubicBezTo>
                    <a:pt x="21" y="587"/>
                    <a:pt x="1" y="686"/>
                    <a:pt x="1" y="796"/>
                  </a:cubicBezTo>
                  <a:lnTo>
                    <a:pt x="31" y="1005"/>
                  </a:lnTo>
                  <a:cubicBezTo>
                    <a:pt x="71" y="1134"/>
                    <a:pt x="131" y="1254"/>
                    <a:pt x="230" y="1353"/>
                  </a:cubicBezTo>
                  <a:cubicBezTo>
                    <a:pt x="290" y="1393"/>
                    <a:pt x="339" y="1433"/>
                    <a:pt x="389" y="1473"/>
                  </a:cubicBezTo>
                  <a:cubicBezTo>
                    <a:pt x="518" y="1542"/>
                    <a:pt x="648" y="1582"/>
                    <a:pt x="787" y="1582"/>
                  </a:cubicBezTo>
                  <a:cubicBezTo>
                    <a:pt x="896" y="1582"/>
                    <a:pt x="996" y="1562"/>
                    <a:pt x="1095" y="1512"/>
                  </a:cubicBezTo>
                  <a:cubicBezTo>
                    <a:pt x="1195" y="1482"/>
                    <a:pt x="1274" y="1423"/>
                    <a:pt x="1344" y="1353"/>
                  </a:cubicBezTo>
                  <a:cubicBezTo>
                    <a:pt x="1424" y="1274"/>
                    <a:pt x="1483" y="1194"/>
                    <a:pt x="1513" y="1095"/>
                  </a:cubicBezTo>
                  <a:cubicBezTo>
                    <a:pt x="1563" y="1005"/>
                    <a:pt x="1583" y="905"/>
                    <a:pt x="1583" y="796"/>
                  </a:cubicBezTo>
                  <a:lnTo>
                    <a:pt x="1553" y="587"/>
                  </a:lnTo>
                  <a:cubicBezTo>
                    <a:pt x="1513" y="448"/>
                    <a:pt x="1444" y="339"/>
                    <a:pt x="1344" y="239"/>
                  </a:cubicBezTo>
                  <a:cubicBezTo>
                    <a:pt x="1294" y="189"/>
                    <a:pt x="1245" y="149"/>
                    <a:pt x="1185" y="110"/>
                  </a:cubicBezTo>
                  <a:cubicBezTo>
                    <a:pt x="1066" y="40"/>
                    <a:pt x="936" y="1"/>
                    <a:pt x="787" y="1"/>
                  </a:cubicBez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731" name="Google Shape;2731;p50" descr="The water in your faucet may once have been part of a cloud...or a snowflake...or even the ocean! And it’s all because of the water cycle!&#10;&#10;#education #science #elementary&#10;----------&#10;Like SciShow? Want to help support us, and also get things to put on your walls, cover your torso and hold your liquids? Check out our awesome products over at DFTBA Records: http://dftba.com/SciShow&#10;&#10;Or help support us by becoming our patron on Patreon:&#10;https://www.patreon.com/scishow&#10;----------&#10;Looking for SciShow elsewhere on the internet?&#10;Facebook: http://www.facebook.com/scishow&#10;Twitter: http://www.twitter.com/scishow&#10;Tumblr: http://scishow.tumblr.com&#10;Instagram: http://instagram.com/thescishow&#10;&#10;SOURCES:&#10;http://www.sciencekids.co.nz/sciencefacts/weather/thewatercycle.html  &#10;http://www.scienceforums.net/topic/56904-are-steam-water-vapor-visible/&#10;http://www.cotf.edu/ete/modules/msese/earthsysflr/water.html&#10;&#10;Images&#10;https://commons.wikimedia.org/w/index.php?curid=4552953&#10;https://commons.wikimedia.org/wiki/File%3APluie_de_printemps.JPG&#10;https://commons.wikimedia.org/wiki/File%3AStorm_clouds.jpg" title="Where Does Water Come From? | Ecology for Kids">
            <a:hlinkClick r:id="rId5"/>
          </p:cNvPr>
          <p:cNvPicPr preferRelativeResize="0"/>
          <p:nvPr/>
        </p:nvPicPr>
        <p:blipFill>
          <a:blip r:embed="rId6">
            <a:alphaModFix/>
          </a:blip>
          <a:stretch>
            <a:fillRect/>
          </a:stretch>
        </p:blipFill>
        <p:spPr>
          <a:xfrm>
            <a:off x="6133053" y="1222950"/>
            <a:ext cx="3170100" cy="2377566"/>
          </a:xfrm>
          <a:prstGeom prst="rect">
            <a:avLst/>
          </a:prstGeom>
          <a:noFill/>
          <a:ln>
            <a:noFill/>
          </a:ln>
        </p:spPr>
      </p:pic>
      <p:grpSp>
        <p:nvGrpSpPr>
          <p:cNvPr id="2732" name="Google Shape;2732;p50"/>
          <p:cNvGrpSpPr/>
          <p:nvPr/>
        </p:nvGrpSpPr>
        <p:grpSpPr>
          <a:xfrm rot="615413">
            <a:off x="4164077" y="3585908"/>
            <a:ext cx="1730247" cy="1500696"/>
            <a:chOff x="2013550" y="4533625"/>
            <a:chExt cx="1012125" cy="841850"/>
          </a:xfrm>
        </p:grpSpPr>
        <p:sp>
          <p:nvSpPr>
            <p:cNvPr id="2733" name="Google Shape;2733;p50"/>
            <p:cNvSpPr/>
            <p:nvPr/>
          </p:nvSpPr>
          <p:spPr>
            <a:xfrm>
              <a:off x="2013550" y="4592300"/>
              <a:ext cx="1012125" cy="783175"/>
            </a:xfrm>
            <a:custGeom>
              <a:avLst/>
              <a:gdLst/>
              <a:ahLst/>
              <a:cxnLst/>
              <a:rect l="l" t="t" r="r" b="b"/>
              <a:pathLst>
                <a:path w="40485" h="31327" extrusionOk="0">
                  <a:moveTo>
                    <a:pt x="20507" y="1"/>
                  </a:moveTo>
                  <a:cubicBezTo>
                    <a:pt x="20072" y="1"/>
                    <a:pt x="19636" y="177"/>
                    <a:pt x="19348" y="531"/>
                  </a:cubicBezTo>
                  <a:cubicBezTo>
                    <a:pt x="14623" y="6320"/>
                    <a:pt x="1" y="31326"/>
                    <a:pt x="20511" y="31326"/>
                  </a:cubicBezTo>
                  <a:cubicBezTo>
                    <a:pt x="40485" y="31326"/>
                    <a:pt x="26390" y="6320"/>
                    <a:pt x="21665" y="531"/>
                  </a:cubicBezTo>
                  <a:cubicBezTo>
                    <a:pt x="21377" y="177"/>
                    <a:pt x="20942" y="1"/>
                    <a:pt x="20507" y="1"/>
                  </a:cubicBezTo>
                  <a:close/>
                </a:path>
              </a:pathLst>
            </a:cu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50"/>
            <p:cNvSpPr/>
            <p:nvPr/>
          </p:nvSpPr>
          <p:spPr>
            <a:xfrm>
              <a:off x="2263975" y="4632900"/>
              <a:ext cx="734850" cy="742575"/>
            </a:xfrm>
            <a:custGeom>
              <a:avLst/>
              <a:gdLst/>
              <a:ahLst/>
              <a:cxnLst/>
              <a:rect l="l" t="t" r="r" b="b"/>
              <a:pathLst>
                <a:path w="29394" h="29703" extrusionOk="0">
                  <a:moveTo>
                    <a:pt x="12484" y="1"/>
                  </a:moveTo>
                  <a:cubicBezTo>
                    <a:pt x="12633" y="319"/>
                    <a:pt x="12762" y="647"/>
                    <a:pt x="12892" y="965"/>
                  </a:cubicBezTo>
                  <a:cubicBezTo>
                    <a:pt x="13608" y="2846"/>
                    <a:pt x="14364" y="4765"/>
                    <a:pt x="14802" y="6734"/>
                  </a:cubicBezTo>
                  <a:cubicBezTo>
                    <a:pt x="15249" y="8744"/>
                    <a:pt x="15707" y="10743"/>
                    <a:pt x="15806" y="12812"/>
                  </a:cubicBezTo>
                  <a:cubicBezTo>
                    <a:pt x="15905" y="14752"/>
                    <a:pt x="15677" y="16562"/>
                    <a:pt x="15220" y="18432"/>
                  </a:cubicBezTo>
                  <a:cubicBezTo>
                    <a:pt x="14722" y="20432"/>
                    <a:pt x="13767" y="21874"/>
                    <a:pt x="12136" y="23127"/>
                  </a:cubicBezTo>
                  <a:cubicBezTo>
                    <a:pt x="10420" y="24447"/>
                    <a:pt x="8094" y="25042"/>
                    <a:pt x="5886" y="25042"/>
                  </a:cubicBezTo>
                  <a:cubicBezTo>
                    <a:pt x="5433" y="25042"/>
                    <a:pt x="4984" y="25017"/>
                    <a:pt x="4546" y="24968"/>
                  </a:cubicBezTo>
                  <a:cubicBezTo>
                    <a:pt x="2846" y="24778"/>
                    <a:pt x="1264" y="23943"/>
                    <a:pt x="1" y="22809"/>
                  </a:cubicBezTo>
                  <a:lnTo>
                    <a:pt x="1" y="22809"/>
                  </a:lnTo>
                  <a:cubicBezTo>
                    <a:pt x="627" y="26827"/>
                    <a:pt x="3542" y="29702"/>
                    <a:pt x="10494" y="29702"/>
                  </a:cubicBezTo>
                  <a:cubicBezTo>
                    <a:pt x="29393" y="29702"/>
                    <a:pt x="17795" y="7311"/>
                    <a:pt x="12484" y="1"/>
                  </a:cubicBezTo>
                  <a:close/>
                </a:path>
              </a:pathLst>
            </a:cu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50"/>
            <p:cNvSpPr/>
            <p:nvPr/>
          </p:nvSpPr>
          <p:spPr>
            <a:xfrm>
              <a:off x="2385325" y="4883800"/>
              <a:ext cx="466775" cy="491675"/>
            </a:xfrm>
            <a:custGeom>
              <a:avLst/>
              <a:gdLst/>
              <a:ahLst/>
              <a:cxnLst/>
              <a:rect l="l" t="t" r="r" b="b"/>
              <a:pathLst>
                <a:path w="18671" h="19667" extrusionOk="0">
                  <a:moveTo>
                    <a:pt x="13290" y="1"/>
                  </a:moveTo>
                  <a:lnTo>
                    <a:pt x="13290" y="1"/>
                  </a:lnTo>
                  <a:cubicBezTo>
                    <a:pt x="13558" y="1155"/>
                    <a:pt x="13787" y="2319"/>
                    <a:pt x="13927" y="3522"/>
                  </a:cubicBezTo>
                  <a:cubicBezTo>
                    <a:pt x="14234" y="6119"/>
                    <a:pt x="14314" y="8585"/>
                    <a:pt x="13708" y="11132"/>
                  </a:cubicBezTo>
                  <a:cubicBezTo>
                    <a:pt x="13419" y="12365"/>
                    <a:pt x="13091" y="13250"/>
                    <a:pt x="12364" y="14315"/>
                  </a:cubicBezTo>
                  <a:cubicBezTo>
                    <a:pt x="11429" y="15677"/>
                    <a:pt x="10455" y="16682"/>
                    <a:pt x="8933" y="17388"/>
                  </a:cubicBezTo>
                  <a:cubicBezTo>
                    <a:pt x="7561" y="18025"/>
                    <a:pt x="6058" y="18274"/>
                    <a:pt x="4576" y="18433"/>
                  </a:cubicBezTo>
                  <a:cubicBezTo>
                    <a:pt x="3065" y="18602"/>
                    <a:pt x="1533" y="18711"/>
                    <a:pt x="1" y="18791"/>
                  </a:cubicBezTo>
                  <a:cubicBezTo>
                    <a:pt x="1483" y="19358"/>
                    <a:pt x="3343" y="19666"/>
                    <a:pt x="5640" y="19666"/>
                  </a:cubicBezTo>
                  <a:cubicBezTo>
                    <a:pt x="18671" y="19666"/>
                    <a:pt x="17199" y="9013"/>
                    <a:pt x="13290" y="1"/>
                  </a:cubicBez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50"/>
            <p:cNvSpPr/>
            <p:nvPr/>
          </p:nvSpPr>
          <p:spPr>
            <a:xfrm>
              <a:off x="2405225" y="4659500"/>
              <a:ext cx="111425" cy="153750"/>
            </a:xfrm>
            <a:custGeom>
              <a:avLst/>
              <a:gdLst/>
              <a:ahLst/>
              <a:cxnLst/>
              <a:rect l="l" t="t" r="r" b="b"/>
              <a:pathLst>
                <a:path w="4457" h="6150" extrusionOk="0">
                  <a:moveTo>
                    <a:pt x="3494" y="1"/>
                  </a:moveTo>
                  <a:cubicBezTo>
                    <a:pt x="3348" y="1"/>
                    <a:pt x="3198" y="41"/>
                    <a:pt x="3054" y="130"/>
                  </a:cubicBezTo>
                  <a:cubicBezTo>
                    <a:pt x="2238" y="657"/>
                    <a:pt x="1811" y="1642"/>
                    <a:pt x="1334" y="2458"/>
                  </a:cubicBezTo>
                  <a:cubicBezTo>
                    <a:pt x="876" y="3243"/>
                    <a:pt x="1" y="4428"/>
                    <a:pt x="319" y="5352"/>
                  </a:cubicBezTo>
                  <a:cubicBezTo>
                    <a:pt x="485" y="5810"/>
                    <a:pt x="888" y="6149"/>
                    <a:pt x="1364" y="6149"/>
                  </a:cubicBezTo>
                  <a:cubicBezTo>
                    <a:pt x="1458" y="6149"/>
                    <a:pt x="1554" y="6136"/>
                    <a:pt x="1652" y="6108"/>
                  </a:cubicBezTo>
                  <a:cubicBezTo>
                    <a:pt x="2647" y="5820"/>
                    <a:pt x="3054" y="4556"/>
                    <a:pt x="3452" y="3691"/>
                  </a:cubicBezTo>
                  <a:cubicBezTo>
                    <a:pt x="3830" y="2846"/>
                    <a:pt x="4457" y="1871"/>
                    <a:pt x="4407" y="906"/>
                  </a:cubicBezTo>
                  <a:cubicBezTo>
                    <a:pt x="4384" y="413"/>
                    <a:pt x="3962" y="1"/>
                    <a:pt x="3494" y="1"/>
                  </a:cubicBezTo>
                  <a:close/>
                </a:path>
              </a:pathLst>
            </a:custGeom>
            <a:solidFill>
              <a:srgbClr val="D8EB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50"/>
            <p:cNvSpPr/>
            <p:nvPr/>
          </p:nvSpPr>
          <p:spPr>
            <a:xfrm>
              <a:off x="2362450" y="4829950"/>
              <a:ext cx="75375" cy="92725"/>
            </a:xfrm>
            <a:custGeom>
              <a:avLst/>
              <a:gdLst/>
              <a:ahLst/>
              <a:cxnLst/>
              <a:rect l="l" t="t" r="r" b="b"/>
              <a:pathLst>
                <a:path w="3015" h="3709" extrusionOk="0">
                  <a:moveTo>
                    <a:pt x="1860" y="0"/>
                  </a:moveTo>
                  <a:cubicBezTo>
                    <a:pt x="1777" y="0"/>
                    <a:pt x="1691" y="12"/>
                    <a:pt x="1602" y="37"/>
                  </a:cubicBezTo>
                  <a:cubicBezTo>
                    <a:pt x="1085" y="176"/>
                    <a:pt x="777" y="563"/>
                    <a:pt x="547" y="1021"/>
                  </a:cubicBezTo>
                  <a:cubicBezTo>
                    <a:pt x="368" y="1409"/>
                    <a:pt x="140" y="1827"/>
                    <a:pt x="70" y="2245"/>
                  </a:cubicBezTo>
                  <a:cubicBezTo>
                    <a:pt x="1" y="2632"/>
                    <a:pt x="30" y="3100"/>
                    <a:pt x="359" y="3368"/>
                  </a:cubicBezTo>
                  <a:cubicBezTo>
                    <a:pt x="609" y="3573"/>
                    <a:pt x="882" y="3708"/>
                    <a:pt x="1187" y="3708"/>
                  </a:cubicBezTo>
                  <a:cubicBezTo>
                    <a:pt x="1282" y="3708"/>
                    <a:pt x="1381" y="3695"/>
                    <a:pt x="1482" y="3667"/>
                  </a:cubicBezTo>
                  <a:cubicBezTo>
                    <a:pt x="2010" y="3518"/>
                    <a:pt x="2229" y="3060"/>
                    <a:pt x="2398" y="2593"/>
                  </a:cubicBezTo>
                  <a:cubicBezTo>
                    <a:pt x="2607" y="2016"/>
                    <a:pt x="3014" y="1310"/>
                    <a:pt x="2766" y="693"/>
                  </a:cubicBezTo>
                  <a:cubicBezTo>
                    <a:pt x="2608" y="295"/>
                    <a:pt x="2277" y="0"/>
                    <a:pt x="1860" y="0"/>
                  </a:cubicBezTo>
                  <a:close/>
                </a:path>
              </a:pathLst>
            </a:custGeom>
            <a:solidFill>
              <a:srgbClr val="D8EB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50"/>
            <p:cNvSpPr/>
            <p:nvPr/>
          </p:nvSpPr>
          <p:spPr>
            <a:xfrm>
              <a:off x="2372150" y="4601550"/>
              <a:ext cx="59475" cy="58800"/>
            </a:xfrm>
            <a:custGeom>
              <a:avLst/>
              <a:gdLst/>
              <a:ahLst/>
              <a:cxnLst/>
              <a:rect l="l" t="t" r="r" b="b"/>
              <a:pathLst>
                <a:path w="2379" h="2352" extrusionOk="0">
                  <a:moveTo>
                    <a:pt x="1149" y="1"/>
                  </a:moveTo>
                  <a:cubicBezTo>
                    <a:pt x="1064" y="1"/>
                    <a:pt x="980" y="13"/>
                    <a:pt x="896" y="41"/>
                  </a:cubicBezTo>
                  <a:cubicBezTo>
                    <a:pt x="886" y="41"/>
                    <a:pt x="886" y="51"/>
                    <a:pt x="876" y="51"/>
                  </a:cubicBezTo>
                  <a:cubicBezTo>
                    <a:pt x="787" y="91"/>
                    <a:pt x="697" y="130"/>
                    <a:pt x="597" y="170"/>
                  </a:cubicBezTo>
                  <a:cubicBezTo>
                    <a:pt x="458" y="240"/>
                    <a:pt x="349" y="340"/>
                    <a:pt x="269" y="469"/>
                  </a:cubicBezTo>
                  <a:cubicBezTo>
                    <a:pt x="199" y="539"/>
                    <a:pt x="150" y="628"/>
                    <a:pt x="120" y="727"/>
                  </a:cubicBezTo>
                  <a:cubicBezTo>
                    <a:pt x="70" y="817"/>
                    <a:pt x="40" y="917"/>
                    <a:pt x="40" y="1026"/>
                  </a:cubicBezTo>
                  <a:cubicBezTo>
                    <a:pt x="0" y="1185"/>
                    <a:pt x="11" y="1334"/>
                    <a:pt x="60" y="1494"/>
                  </a:cubicBezTo>
                  <a:cubicBezTo>
                    <a:pt x="100" y="1583"/>
                    <a:pt x="140" y="1682"/>
                    <a:pt x="179" y="1772"/>
                  </a:cubicBezTo>
                  <a:lnTo>
                    <a:pt x="358" y="2011"/>
                  </a:lnTo>
                  <a:cubicBezTo>
                    <a:pt x="468" y="2120"/>
                    <a:pt x="597" y="2210"/>
                    <a:pt x="736" y="2250"/>
                  </a:cubicBezTo>
                  <a:cubicBezTo>
                    <a:pt x="826" y="2309"/>
                    <a:pt x="926" y="2329"/>
                    <a:pt x="1035" y="2329"/>
                  </a:cubicBezTo>
                  <a:cubicBezTo>
                    <a:pt x="1090" y="2344"/>
                    <a:pt x="1142" y="2351"/>
                    <a:pt x="1193" y="2351"/>
                  </a:cubicBezTo>
                  <a:cubicBezTo>
                    <a:pt x="1244" y="2351"/>
                    <a:pt x="1294" y="2344"/>
                    <a:pt x="1344" y="2329"/>
                  </a:cubicBezTo>
                  <a:cubicBezTo>
                    <a:pt x="1503" y="2329"/>
                    <a:pt x="1651" y="2279"/>
                    <a:pt x="1781" y="2190"/>
                  </a:cubicBezTo>
                  <a:lnTo>
                    <a:pt x="2020" y="2011"/>
                  </a:lnTo>
                  <a:cubicBezTo>
                    <a:pt x="2080" y="1931"/>
                    <a:pt x="2149" y="1852"/>
                    <a:pt x="2209" y="1772"/>
                  </a:cubicBezTo>
                  <a:cubicBezTo>
                    <a:pt x="2248" y="1682"/>
                    <a:pt x="2288" y="1583"/>
                    <a:pt x="2328" y="1494"/>
                  </a:cubicBezTo>
                  <a:cubicBezTo>
                    <a:pt x="2368" y="1334"/>
                    <a:pt x="2378" y="1185"/>
                    <a:pt x="2348" y="1026"/>
                  </a:cubicBezTo>
                  <a:cubicBezTo>
                    <a:pt x="2338" y="867"/>
                    <a:pt x="2288" y="718"/>
                    <a:pt x="2209" y="588"/>
                  </a:cubicBezTo>
                  <a:lnTo>
                    <a:pt x="2199" y="578"/>
                  </a:lnTo>
                  <a:lnTo>
                    <a:pt x="2020" y="340"/>
                  </a:lnTo>
                  <a:cubicBezTo>
                    <a:pt x="1910" y="230"/>
                    <a:pt x="1791" y="150"/>
                    <a:pt x="1642" y="101"/>
                  </a:cubicBezTo>
                  <a:cubicBezTo>
                    <a:pt x="1552" y="51"/>
                    <a:pt x="1453" y="21"/>
                    <a:pt x="1353" y="21"/>
                  </a:cubicBezTo>
                  <a:cubicBezTo>
                    <a:pt x="1284" y="8"/>
                    <a:pt x="1216" y="1"/>
                    <a:pt x="1149" y="1"/>
                  </a:cubicBez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50"/>
            <p:cNvSpPr/>
            <p:nvPr/>
          </p:nvSpPr>
          <p:spPr>
            <a:xfrm>
              <a:off x="2445525" y="4533625"/>
              <a:ext cx="34075" cy="33675"/>
            </a:xfrm>
            <a:custGeom>
              <a:avLst/>
              <a:gdLst/>
              <a:ahLst/>
              <a:cxnLst/>
              <a:rect l="l" t="t" r="r" b="b"/>
              <a:pathLst>
                <a:path w="1363" h="1347" extrusionOk="0">
                  <a:moveTo>
                    <a:pt x="691" y="0"/>
                  </a:moveTo>
                  <a:cubicBezTo>
                    <a:pt x="634" y="0"/>
                    <a:pt x="577" y="8"/>
                    <a:pt x="517" y="23"/>
                  </a:cubicBezTo>
                  <a:cubicBezTo>
                    <a:pt x="407" y="53"/>
                    <a:pt x="308" y="112"/>
                    <a:pt x="228" y="192"/>
                  </a:cubicBezTo>
                  <a:cubicBezTo>
                    <a:pt x="219" y="202"/>
                    <a:pt x="209" y="221"/>
                    <a:pt x="199" y="232"/>
                  </a:cubicBezTo>
                  <a:cubicBezTo>
                    <a:pt x="129" y="291"/>
                    <a:pt x="89" y="361"/>
                    <a:pt x="60" y="440"/>
                  </a:cubicBezTo>
                  <a:cubicBezTo>
                    <a:pt x="20" y="520"/>
                    <a:pt x="0" y="599"/>
                    <a:pt x="0" y="689"/>
                  </a:cubicBezTo>
                  <a:cubicBezTo>
                    <a:pt x="0" y="789"/>
                    <a:pt x="20" y="868"/>
                    <a:pt x="60" y="948"/>
                  </a:cubicBezTo>
                  <a:cubicBezTo>
                    <a:pt x="89" y="1028"/>
                    <a:pt x="129" y="1097"/>
                    <a:pt x="199" y="1156"/>
                  </a:cubicBezTo>
                  <a:cubicBezTo>
                    <a:pt x="312" y="1269"/>
                    <a:pt x="469" y="1347"/>
                    <a:pt x="629" y="1347"/>
                  </a:cubicBezTo>
                  <a:cubicBezTo>
                    <a:pt x="638" y="1347"/>
                    <a:pt x="647" y="1346"/>
                    <a:pt x="657" y="1346"/>
                  </a:cubicBezTo>
                  <a:cubicBezTo>
                    <a:pt x="716" y="1346"/>
                    <a:pt x="776" y="1336"/>
                    <a:pt x="836" y="1326"/>
                  </a:cubicBezTo>
                  <a:cubicBezTo>
                    <a:pt x="945" y="1296"/>
                    <a:pt x="1044" y="1236"/>
                    <a:pt x="1124" y="1156"/>
                  </a:cubicBezTo>
                  <a:cubicBezTo>
                    <a:pt x="1134" y="1147"/>
                    <a:pt x="1144" y="1137"/>
                    <a:pt x="1163" y="1127"/>
                  </a:cubicBezTo>
                  <a:cubicBezTo>
                    <a:pt x="1243" y="1047"/>
                    <a:pt x="1293" y="948"/>
                    <a:pt x="1333" y="838"/>
                  </a:cubicBezTo>
                  <a:cubicBezTo>
                    <a:pt x="1362" y="719"/>
                    <a:pt x="1362" y="599"/>
                    <a:pt x="1333" y="480"/>
                  </a:cubicBezTo>
                  <a:lnTo>
                    <a:pt x="1323" y="480"/>
                  </a:lnTo>
                  <a:cubicBezTo>
                    <a:pt x="1283" y="272"/>
                    <a:pt x="1084" y="62"/>
                    <a:pt x="875" y="23"/>
                  </a:cubicBezTo>
                  <a:lnTo>
                    <a:pt x="865" y="23"/>
                  </a:lnTo>
                  <a:cubicBezTo>
                    <a:pt x="805" y="8"/>
                    <a:pt x="748" y="0"/>
                    <a:pt x="691" y="0"/>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50"/>
            <p:cNvSpPr/>
            <p:nvPr/>
          </p:nvSpPr>
          <p:spPr>
            <a:xfrm>
              <a:off x="2714325" y="4808475"/>
              <a:ext cx="57975" cy="58950"/>
            </a:xfrm>
            <a:custGeom>
              <a:avLst/>
              <a:gdLst/>
              <a:ahLst/>
              <a:cxnLst/>
              <a:rect l="l" t="t" r="r" b="b"/>
              <a:pathLst>
                <a:path w="2319" h="2358" extrusionOk="0">
                  <a:moveTo>
                    <a:pt x="1134" y="0"/>
                  </a:moveTo>
                  <a:cubicBezTo>
                    <a:pt x="846" y="20"/>
                    <a:pt x="548" y="109"/>
                    <a:pt x="349" y="328"/>
                  </a:cubicBezTo>
                  <a:lnTo>
                    <a:pt x="170" y="557"/>
                  </a:lnTo>
                  <a:cubicBezTo>
                    <a:pt x="70" y="736"/>
                    <a:pt x="20" y="925"/>
                    <a:pt x="20" y="1124"/>
                  </a:cubicBezTo>
                  <a:cubicBezTo>
                    <a:pt x="0" y="1343"/>
                    <a:pt x="80" y="1601"/>
                    <a:pt x="190" y="1780"/>
                  </a:cubicBezTo>
                  <a:cubicBezTo>
                    <a:pt x="338" y="2039"/>
                    <a:pt x="577" y="2238"/>
                    <a:pt x="866" y="2318"/>
                  </a:cubicBezTo>
                  <a:cubicBezTo>
                    <a:pt x="985" y="2348"/>
                    <a:pt x="1065" y="2357"/>
                    <a:pt x="1144" y="2357"/>
                  </a:cubicBezTo>
                  <a:lnTo>
                    <a:pt x="1234" y="2357"/>
                  </a:lnTo>
                  <a:cubicBezTo>
                    <a:pt x="1333" y="2348"/>
                    <a:pt x="1433" y="2337"/>
                    <a:pt x="1522" y="2318"/>
                  </a:cubicBezTo>
                  <a:cubicBezTo>
                    <a:pt x="1612" y="2288"/>
                    <a:pt x="1691" y="2248"/>
                    <a:pt x="1781" y="2209"/>
                  </a:cubicBezTo>
                  <a:cubicBezTo>
                    <a:pt x="1850" y="2158"/>
                    <a:pt x="1930" y="2099"/>
                    <a:pt x="2000" y="2049"/>
                  </a:cubicBezTo>
                  <a:cubicBezTo>
                    <a:pt x="2099" y="1950"/>
                    <a:pt x="2179" y="1831"/>
                    <a:pt x="2219" y="1701"/>
                  </a:cubicBezTo>
                  <a:cubicBezTo>
                    <a:pt x="2268" y="1612"/>
                    <a:pt x="2298" y="1522"/>
                    <a:pt x="2298" y="1422"/>
                  </a:cubicBezTo>
                  <a:cubicBezTo>
                    <a:pt x="2318" y="1333"/>
                    <a:pt x="2318" y="1234"/>
                    <a:pt x="2298" y="1144"/>
                  </a:cubicBezTo>
                  <a:cubicBezTo>
                    <a:pt x="2298" y="1064"/>
                    <a:pt x="2278" y="985"/>
                    <a:pt x="2239" y="915"/>
                  </a:cubicBezTo>
                  <a:cubicBezTo>
                    <a:pt x="2239" y="896"/>
                    <a:pt x="2228" y="865"/>
                    <a:pt x="2219" y="845"/>
                  </a:cubicBezTo>
                  <a:cubicBezTo>
                    <a:pt x="2169" y="657"/>
                    <a:pt x="2069" y="478"/>
                    <a:pt x="1930" y="328"/>
                  </a:cubicBezTo>
                  <a:cubicBezTo>
                    <a:pt x="1830" y="219"/>
                    <a:pt x="1711" y="149"/>
                    <a:pt x="1572" y="100"/>
                  </a:cubicBezTo>
                  <a:cubicBezTo>
                    <a:pt x="1433" y="30"/>
                    <a:pt x="1293" y="0"/>
                    <a:pt x="1134" y="0"/>
                  </a:cubicBez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50"/>
            <p:cNvSpPr/>
            <p:nvPr/>
          </p:nvSpPr>
          <p:spPr>
            <a:xfrm>
              <a:off x="2787675" y="4952700"/>
              <a:ext cx="26900" cy="25900"/>
            </a:xfrm>
            <a:custGeom>
              <a:avLst/>
              <a:gdLst/>
              <a:ahLst/>
              <a:cxnLst/>
              <a:rect l="l" t="t" r="r" b="b"/>
              <a:pathLst>
                <a:path w="1076" h="1036" extrusionOk="0">
                  <a:moveTo>
                    <a:pt x="548" y="1"/>
                  </a:moveTo>
                  <a:cubicBezTo>
                    <a:pt x="498" y="10"/>
                    <a:pt x="458" y="10"/>
                    <a:pt x="408" y="20"/>
                  </a:cubicBezTo>
                  <a:cubicBezTo>
                    <a:pt x="319" y="40"/>
                    <a:pt x="249" y="90"/>
                    <a:pt x="180" y="149"/>
                  </a:cubicBezTo>
                  <a:cubicBezTo>
                    <a:pt x="150" y="189"/>
                    <a:pt x="130" y="219"/>
                    <a:pt x="100" y="259"/>
                  </a:cubicBezTo>
                  <a:cubicBezTo>
                    <a:pt x="1" y="408"/>
                    <a:pt x="1" y="627"/>
                    <a:pt x="100" y="776"/>
                  </a:cubicBezTo>
                  <a:cubicBezTo>
                    <a:pt x="150" y="866"/>
                    <a:pt x="200" y="916"/>
                    <a:pt x="289" y="965"/>
                  </a:cubicBezTo>
                  <a:cubicBezTo>
                    <a:pt x="319" y="985"/>
                    <a:pt x="369" y="1005"/>
                    <a:pt x="408" y="1015"/>
                  </a:cubicBezTo>
                  <a:cubicBezTo>
                    <a:pt x="451" y="1027"/>
                    <a:pt x="494" y="1036"/>
                    <a:pt x="537" y="1036"/>
                  </a:cubicBezTo>
                  <a:cubicBezTo>
                    <a:pt x="564" y="1036"/>
                    <a:pt x="591" y="1032"/>
                    <a:pt x="618" y="1025"/>
                  </a:cubicBezTo>
                  <a:cubicBezTo>
                    <a:pt x="687" y="1025"/>
                    <a:pt x="747" y="1005"/>
                    <a:pt x="806" y="965"/>
                  </a:cubicBezTo>
                  <a:cubicBezTo>
                    <a:pt x="886" y="916"/>
                    <a:pt x="945" y="856"/>
                    <a:pt x="996" y="776"/>
                  </a:cubicBezTo>
                  <a:lnTo>
                    <a:pt x="1045" y="657"/>
                  </a:lnTo>
                  <a:cubicBezTo>
                    <a:pt x="1075" y="567"/>
                    <a:pt x="1075" y="468"/>
                    <a:pt x="1045" y="379"/>
                  </a:cubicBezTo>
                  <a:cubicBezTo>
                    <a:pt x="1035" y="309"/>
                    <a:pt x="1005" y="259"/>
                    <a:pt x="956" y="209"/>
                  </a:cubicBezTo>
                  <a:cubicBezTo>
                    <a:pt x="916" y="149"/>
                    <a:pt x="866" y="100"/>
                    <a:pt x="806" y="70"/>
                  </a:cubicBezTo>
                  <a:cubicBezTo>
                    <a:pt x="727" y="20"/>
                    <a:pt x="638" y="1"/>
                    <a:pt x="548" y="1"/>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50"/>
            <p:cNvSpPr/>
            <p:nvPr/>
          </p:nvSpPr>
          <p:spPr>
            <a:xfrm>
              <a:off x="2214975" y="5243150"/>
              <a:ext cx="39575" cy="39550"/>
            </a:xfrm>
            <a:custGeom>
              <a:avLst/>
              <a:gdLst/>
              <a:ahLst/>
              <a:cxnLst/>
              <a:rect l="l" t="t" r="r" b="b"/>
              <a:pathLst>
                <a:path w="1583" h="1582" extrusionOk="0">
                  <a:moveTo>
                    <a:pt x="787" y="1"/>
                  </a:moveTo>
                  <a:cubicBezTo>
                    <a:pt x="677" y="1"/>
                    <a:pt x="578" y="20"/>
                    <a:pt x="489" y="70"/>
                  </a:cubicBezTo>
                  <a:cubicBezTo>
                    <a:pt x="389" y="100"/>
                    <a:pt x="299" y="160"/>
                    <a:pt x="230" y="239"/>
                  </a:cubicBezTo>
                  <a:cubicBezTo>
                    <a:pt x="160" y="308"/>
                    <a:pt x="100" y="388"/>
                    <a:pt x="71" y="488"/>
                  </a:cubicBezTo>
                  <a:cubicBezTo>
                    <a:pt x="21" y="587"/>
                    <a:pt x="1" y="686"/>
                    <a:pt x="1" y="796"/>
                  </a:cubicBezTo>
                  <a:lnTo>
                    <a:pt x="31" y="1005"/>
                  </a:lnTo>
                  <a:cubicBezTo>
                    <a:pt x="71" y="1134"/>
                    <a:pt x="131" y="1254"/>
                    <a:pt x="230" y="1353"/>
                  </a:cubicBezTo>
                  <a:cubicBezTo>
                    <a:pt x="290" y="1393"/>
                    <a:pt x="339" y="1433"/>
                    <a:pt x="389" y="1473"/>
                  </a:cubicBezTo>
                  <a:cubicBezTo>
                    <a:pt x="518" y="1542"/>
                    <a:pt x="648" y="1582"/>
                    <a:pt x="787" y="1582"/>
                  </a:cubicBezTo>
                  <a:cubicBezTo>
                    <a:pt x="896" y="1582"/>
                    <a:pt x="996" y="1562"/>
                    <a:pt x="1095" y="1512"/>
                  </a:cubicBezTo>
                  <a:cubicBezTo>
                    <a:pt x="1195" y="1482"/>
                    <a:pt x="1274" y="1423"/>
                    <a:pt x="1344" y="1353"/>
                  </a:cubicBezTo>
                  <a:cubicBezTo>
                    <a:pt x="1424" y="1274"/>
                    <a:pt x="1483" y="1194"/>
                    <a:pt x="1513" y="1095"/>
                  </a:cubicBezTo>
                  <a:cubicBezTo>
                    <a:pt x="1563" y="1005"/>
                    <a:pt x="1583" y="905"/>
                    <a:pt x="1583" y="796"/>
                  </a:cubicBezTo>
                  <a:lnTo>
                    <a:pt x="1553" y="587"/>
                  </a:lnTo>
                  <a:cubicBezTo>
                    <a:pt x="1513" y="448"/>
                    <a:pt x="1444" y="339"/>
                    <a:pt x="1344" y="239"/>
                  </a:cubicBezTo>
                  <a:cubicBezTo>
                    <a:pt x="1294" y="189"/>
                    <a:pt x="1245" y="149"/>
                    <a:pt x="1185" y="110"/>
                  </a:cubicBezTo>
                  <a:cubicBezTo>
                    <a:pt x="1066" y="40"/>
                    <a:pt x="936" y="1"/>
                    <a:pt x="787" y="1"/>
                  </a:cubicBez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3" name="Google Shape;2743;p50"/>
          <p:cNvGrpSpPr/>
          <p:nvPr/>
        </p:nvGrpSpPr>
        <p:grpSpPr>
          <a:xfrm rot="-474269" flipH="1">
            <a:off x="3295343" y="5996368"/>
            <a:ext cx="1730271" cy="1500656"/>
            <a:chOff x="2013550" y="4533625"/>
            <a:chExt cx="1012125" cy="841850"/>
          </a:xfrm>
        </p:grpSpPr>
        <p:sp>
          <p:nvSpPr>
            <p:cNvPr id="2744" name="Google Shape;2744;p50"/>
            <p:cNvSpPr/>
            <p:nvPr/>
          </p:nvSpPr>
          <p:spPr>
            <a:xfrm>
              <a:off x="2013550" y="4592300"/>
              <a:ext cx="1012125" cy="783175"/>
            </a:xfrm>
            <a:custGeom>
              <a:avLst/>
              <a:gdLst/>
              <a:ahLst/>
              <a:cxnLst/>
              <a:rect l="l" t="t" r="r" b="b"/>
              <a:pathLst>
                <a:path w="40485" h="31327" extrusionOk="0">
                  <a:moveTo>
                    <a:pt x="20507" y="1"/>
                  </a:moveTo>
                  <a:cubicBezTo>
                    <a:pt x="20072" y="1"/>
                    <a:pt x="19636" y="177"/>
                    <a:pt x="19348" y="531"/>
                  </a:cubicBezTo>
                  <a:cubicBezTo>
                    <a:pt x="14623" y="6320"/>
                    <a:pt x="1" y="31326"/>
                    <a:pt x="20511" y="31326"/>
                  </a:cubicBezTo>
                  <a:cubicBezTo>
                    <a:pt x="40485" y="31326"/>
                    <a:pt x="26390" y="6320"/>
                    <a:pt x="21665" y="531"/>
                  </a:cubicBezTo>
                  <a:cubicBezTo>
                    <a:pt x="21377" y="177"/>
                    <a:pt x="20942" y="1"/>
                    <a:pt x="20507" y="1"/>
                  </a:cubicBezTo>
                  <a:close/>
                </a:path>
              </a:pathLst>
            </a:cu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50"/>
            <p:cNvSpPr/>
            <p:nvPr/>
          </p:nvSpPr>
          <p:spPr>
            <a:xfrm>
              <a:off x="2263975" y="4632900"/>
              <a:ext cx="734850" cy="742575"/>
            </a:xfrm>
            <a:custGeom>
              <a:avLst/>
              <a:gdLst/>
              <a:ahLst/>
              <a:cxnLst/>
              <a:rect l="l" t="t" r="r" b="b"/>
              <a:pathLst>
                <a:path w="29394" h="29703" extrusionOk="0">
                  <a:moveTo>
                    <a:pt x="12484" y="1"/>
                  </a:moveTo>
                  <a:cubicBezTo>
                    <a:pt x="12633" y="319"/>
                    <a:pt x="12762" y="647"/>
                    <a:pt x="12892" y="965"/>
                  </a:cubicBezTo>
                  <a:cubicBezTo>
                    <a:pt x="13608" y="2846"/>
                    <a:pt x="14364" y="4765"/>
                    <a:pt x="14802" y="6734"/>
                  </a:cubicBezTo>
                  <a:cubicBezTo>
                    <a:pt x="15249" y="8744"/>
                    <a:pt x="15707" y="10743"/>
                    <a:pt x="15806" y="12812"/>
                  </a:cubicBezTo>
                  <a:cubicBezTo>
                    <a:pt x="15905" y="14752"/>
                    <a:pt x="15677" y="16562"/>
                    <a:pt x="15220" y="18432"/>
                  </a:cubicBezTo>
                  <a:cubicBezTo>
                    <a:pt x="14722" y="20432"/>
                    <a:pt x="13767" y="21874"/>
                    <a:pt x="12136" y="23127"/>
                  </a:cubicBezTo>
                  <a:cubicBezTo>
                    <a:pt x="10420" y="24447"/>
                    <a:pt x="8094" y="25042"/>
                    <a:pt x="5886" y="25042"/>
                  </a:cubicBezTo>
                  <a:cubicBezTo>
                    <a:pt x="5433" y="25042"/>
                    <a:pt x="4984" y="25017"/>
                    <a:pt x="4546" y="24968"/>
                  </a:cubicBezTo>
                  <a:cubicBezTo>
                    <a:pt x="2846" y="24778"/>
                    <a:pt x="1264" y="23943"/>
                    <a:pt x="1" y="22809"/>
                  </a:cubicBezTo>
                  <a:lnTo>
                    <a:pt x="1" y="22809"/>
                  </a:lnTo>
                  <a:cubicBezTo>
                    <a:pt x="627" y="26827"/>
                    <a:pt x="3542" y="29702"/>
                    <a:pt x="10494" y="29702"/>
                  </a:cubicBezTo>
                  <a:cubicBezTo>
                    <a:pt x="29393" y="29702"/>
                    <a:pt x="17795" y="7311"/>
                    <a:pt x="12484" y="1"/>
                  </a:cubicBezTo>
                  <a:close/>
                </a:path>
              </a:pathLst>
            </a:cu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50"/>
            <p:cNvSpPr/>
            <p:nvPr/>
          </p:nvSpPr>
          <p:spPr>
            <a:xfrm>
              <a:off x="2385325" y="4883800"/>
              <a:ext cx="466775" cy="491675"/>
            </a:xfrm>
            <a:custGeom>
              <a:avLst/>
              <a:gdLst/>
              <a:ahLst/>
              <a:cxnLst/>
              <a:rect l="l" t="t" r="r" b="b"/>
              <a:pathLst>
                <a:path w="18671" h="19667" extrusionOk="0">
                  <a:moveTo>
                    <a:pt x="13290" y="1"/>
                  </a:moveTo>
                  <a:lnTo>
                    <a:pt x="13290" y="1"/>
                  </a:lnTo>
                  <a:cubicBezTo>
                    <a:pt x="13558" y="1155"/>
                    <a:pt x="13787" y="2319"/>
                    <a:pt x="13927" y="3522"/>
                  </a:cubicBezTo>
                  <a:cubicBezTo>
                    <a:pt x="14234" y="6119"/>
                    <a:pt x="14314" y="8585"/>
                    <a:pt x="13708" y="11132"/>
                  </a:cubicBezTo>
                  <a:cubicBezTo>
                    <a:pt x="13419" y="12365"/>
                    <a:pt x="13091" y="13250"/>
                    <a:pt x="12364" y="14315"/>
                  </a:cubicBezTo>
                  <a:cubicBezTo>
                    <a:pt x="11429" y="15677"/>
                    <a:pt x="10455" y="16682"/>
                    <a:pt x="8933" y="17388"/>
                  </a:cubicBezTo>
                  <a:cubicBezTo>
                    <a:pt x="7561" y="18025"/>
                    <a:pt x="6058" y="18274"/>
                    <a:pt x="4576" y="18433"/>
                  </a:cubicBezTo>
                  <a:cubicBezTo>
                    <a:pt x="3065" y="18602"/>
                    <a:pt x="1533" y="18711"/>
                    <a:pt x="1" y="18791"/>
                  </a:cubicBezTo>
                  <a:cubicBezTo>
                    <a:pt x="1483" y="19358"/>
                    <a:pt x="3343" y="19666"/>
                    <a:pt x="5640" y="19666"/>
                  </a:cubicBezTo>
                  <a:cubicBezTo>
                    <a:pt x="18671" y="19666"/>
                    <a:pt x="17199" y="9013"/>
                    <a:pt x="13290" y="1"/>
                  </a:cubicBez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50"/>
            <p:cNvSpPr/>
            <p:nvPr/>
          </p:nvSpPr>
          <p:spPr>
            <a:xfrm>
              <a:off x="2405225" y="4659500"/>
              <a:ext cx="111425" cy="153750"/>
            </a:xfrm>
            <a:custGeom>
              <a:avLst/>
              <a:gdLst/>
              <a:ahLst/>
              <a:cxnLst/>
              <a:rect l="l" t="t" r="r" b="b"/>
              <a:pathLst>
                <a:path w="4457" h="6150" extrusionOk="0">
                  <a:moveTo>
                    <a:pt x="3494" y="1"/>
                  </a:moveTo>
                  <a:cubicBezTo>
                    <a:pt x="3348" y="1"/>
                    <a:pt x="3198" y="41"/>
                    <a:pt x="3054" y="130"/>
                  </a:cubicBezTo>
                  <a:cubicBezTo>
                    <a:pt x="2238" y="657"/>
                    <a:pt x="1811" y="1642"/>
                    <a:pt x="1334" y="2458"/>
                  </a:cubicBezTo>
                  <a:cubicBezTo>
                    <a:pt x="876" y="3243"/>
                    <a:pt x="1" y="4428"/>
                    <a:pt x="319" y="5352"/>
                  </a:cubicBezTo>
                  <a:cubicBezTo>
                    <a:pt x="485" y="5810"/>
                    <a:pt x="888" y="6149"/>
                    <a:pt x="1364" y="6149"/>
                  </a:cubicBezTo>
                  <a:cubicBezTo>
                    <a:pt x="1458" y="6149"/>
                    <a:pt x="1554" y="6136"/>
                    <a:pt x="1652" y="6108"/>
                  </a:cubicBezTo>
                  <a:cubicBezTo>
                    <a:pt x="2647" y="5820"/>
                    <a:pt x="3054" y="4556"/>
                    <a:pt x="3452" y="3691"/>
                  </a:cubicBezTo>
                  <a:cubicBezTo>
                    <a:pt x="3830" y="2846"/>
                    <a:pt x="4457" y="1871"/>
                    <a:pt x="4407" y="906"/>
                  </a:cubicBezTo>
                  <a:cubicBezTo>
                    <a:pt x="4384" y="413"/>
                    <a:pt x="3962" y="1"/>
                    <a:pt x="3494" y="1"/>
                  </a:cubicBezTo>
                  <a:close/>
                </a:path>
              </a:pathLst>
            </a:custGeom>
            <a:solidFill>
              <a:srgbClr val="D8EB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50"/>
            <p:cNvSpPr/>
            <p:nvPr/>
          </p:nvSpPr>
          <p:spPr>
            <a:xfrm>
              <a:off x="2362450" y="4829950"/>
              <a:ext cx="75375" cy="92725"/>
            </a:xfrm>
            <a:custGeom>
              <a:avLst/>
              <a:gdLst/>
              <a:ahLst/>
              <a:cxnLst/>
              <a:rect l="l" t="t" r="r" b="b"/>
              <a:pathLst>
                <a:path w="3015" h="3709" extrusionOk="0">
                  <a:moveTo>
                    <a:pt x="1860" y="0"/>
                  </a:moveTo>
                  <a:cubicBezTo>
                    <a:pt x="1777" y="0"/>
                    <a:pt x="1691" y="12"/>
                    <a:pt x="1602" y="37"/>
                  </a:cubicBezTo>
                  <a:cubicBezTo>
                    <a:pt x="1085" y="176"/>
                    <a:pt x="777" y="563"/>
                    <a:pt x="547" y="1021"/>
                  </a:cubicBezTo>
                  <a:cubicBezTo>
                    <a:pt x="368" y="1409"/>
                    <a:pt x="140" y="1827"/>
                    <a:pt x="70" y="2245"/>
                  </a:cubicBezTo>
                  <a:cubicBezTo>
                    <a:pt x="1" y="2632"/>
                    <a:pt x="30" y="3100"/>
                    <a:pt x="359" y="3368"/>
                  </a:cubicBezTo>
                  <a:cubicBezTo>
                    <a:pt x="609" y="3573"/>
                    <a:pt x="882" y="3708"/>
                    <a:pt x="1187" y="3708"/>
                  </a:cubicBezTo>
                  <a:cubicBezTo>
                    <a:pt x="1282" y="3708"/>
                    <a:pt x="1381" y="3695"/>
                    <a:pt x="1482" y="3667"/>
                  </a:cubicBezTo>
                  <a:cubicBezTo>
                    <a:pt x="2010" y="3518"/>
                    <a:pt x="2229" y="3060"/>
                    <a:pt x="2398" y="2593"/>
                  </a:cubicBezTo>
                  <a:cubicBezTo>
                    <a:pt x="2607" y="2016"/>
                    <a:pt x="3014" y="1310"/>
                    <a:pt x="2766" y="693"/>
                  </a:cubicBezTo>
                  <a:cubicBezTo>
                    <a:pt x="2608" y="295"/>
                    <a:pt x="2277" y="0"/>
                    <a:pt x="1860" y="0"/>
                  </a:cubicBezTo>
                  <a:close/>
                </a:path>
              </a:pathLst>
            </a:custGeom>
            <a:solidFill>
              <a:srgbClr val="D8EB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50"/>
            <p:cNvSpPr/>
            <p:nvPr/>
          </p:nvSpPr>
          <p:spPr>
            <a:xfrm>
              <a:off x="2372150" y="4601550"/>
              <a:ext cx="59475" cy="58800"/>
            </a:xfrm>
            <a:custGeom>
              <a:avLst/>
              <a:gdLst/>
              <a:ahLst/>
              <a:cxnLst/>
              <a:rect l="l" t="t" r="r" b="b"/>
              <a:pathLst>
                <a:path w="2379" h="2352" extrusionOk="0">
                  <a:moveTo>
                    <a:pt x="1149" y="1"/>
                  </a:moveTo>
                  <a:cubicBezTo>
                    <a:pt x="1064" y="1"/>
                    <a:pt x="980" y="13"/>
                    <a:pt x="896" y="41"/>
                  </a:cubicBezTo>
                  <a:cubicBezTo>
                    <a:pt x="886" y="41"/>
                    <a:pt x="886" y="51"/>
                    <a:pt x="876" y="51"/>
                  </a:cubicBezTo>
                  <a:cubicBezTo>
                    <a:pt x="787" y="91"/>
                    <a:pt x="697" y="130"/>
                    <a:pt x="597" y="170"/>
                  </a:cubicBezTo>
                  <a:cubicBezTo>
                    <a:pt x="458" y="240"/>
                    <a:pt x="349" y="340"/>
                    <a:pt x="269" y="469"/>
                  </a:cubicBezTo>
                  <a:cubicBezTo>
                    <a:pt x="199" y="539"/>
                    <a:pt x="150" y="628"/>
                    <a:pt x="120" y="727"/>
                  </a:cubicBezTo>
                  <a:cubicBezTo>
                    <a:pt x="70" y="817"/>
                    <a:pt x="40" y="917"/>
                    <a:pt x="40" y="1026"/>
                  </a:cubicBezTo>
                  <a:cubicBezTo>
                    <a:pt x="0" y="1185"/>
                    <a:pt x="11" y="1334"/>
                    <a:pt x="60" y="1494"/>
                  </a:cubicBezTo>
                  <a:cubicBezTo>
                    <a:pt x="100" y="1583"/>
                    <a:pt x="140" y="1682"/>
                    <a:pt x="179" y="1772"/>
                  </a:cubicBezTo>
                  <a:lnTo>
                    <a:pt x="358" y="2011"/>
                  </a:lnTo>
                  <a:cubicBezTo>
                    <a:pt x="468" y="2120"/>
                    <a:pt x="597" y="2210"/>
                    <a:pt x="736" y="2250"/>
                  </a:cubicBezTo>
                  <a:cubicBezTo>
                    <a:pt x="826" y="2309"/>
                    <a:pt x="926" y="2329"/>
                    <a:pt x="1035" y="2329"/>
                  </a:cubicBezTo>
                  <a:cubicBezTo>
                    <a:pt x="1090" y="2344"/>
                    <a:pt x="1142" y="2351"/>
                    <a:pt x="1193" y="2351"/>
                  </a:cubicBezTo>
                  <a:cubicBezTo>
                    <a:pt x="1244" y="2351"/>
                    <a:pt x="1294" y="2344"/>
                    <a:pt x="1344" y="2329"/>
                  </a:cubicBezTo>
                  <a:cubicBezTo>
                    <a:pt x="1503" y="2329"/>
                    <a:pt x="1651" y="2279"/>
                    <a:pt x="1781" y="2190"/>
                  </a:cubicBezTo>
                  <a:lnTo>
                    <a:pt x="2020" y="2011"/>
                  </a:lnTo>
                  <a:cubicBezTo>
                    <a:pt x="2080" y="1931"/>
                    <a:pt x="2149" y="1852"/>
                    <a:pt x="2209" y="1772"/>
                  </a:cubicBezTo>
                  <a:cubicBezTo>
                    <a:pt x="2248" y="1682"/>
                    <a:pt x="2288" y="1583"/>
                    <a:pt x="2328" y="1494"/>
                  </a:cubicBezTo>
                  <a:cubicBezTo>
                    <a:pt x="2368" y="1334"/>
                    <a:pt x="2378" y="1185"/>
                    <a:pt x="2348" y="1026"/>
                  </a:cubicBezTo>
                  <a:cubicBezTo>
                    <a:pt x="2338" y="867"/>
                    <a:pt x="2288" y="718"/>
                    <a:pt x="2209" y="588"/>
                  </a:cubicBezTo>
                  <a:lnTo>
                    <a:pt x="2199" y="578"/>
                  </a:lnTo>
                  <a:lnTo>
                    <a:pt x="2020" y="340"/>
                  </a:lnTo>
                  <a:cubicBezTo>
                    <a:pt x="1910" y="230"/>
                    <a:pt x="1791" y="150"/>
                    <a:pt x="1642" y="101"/>
                  </a:cubicBezTo>
                  <a:cubicBezTo>
                    <a:pt x="1552" y="51"/>
                    <a:pt x="1453" y="21"/>
                    <a:pt x="1353" y="21"/>
                  </a:cubicBezTo>
                  <a:cubicBezTo>
                    <a:pt x="1284" y="8"/>
                    <a:pt x="1216" y="1"/>
                    <a:pt x="1149" y="1"/>
                  </a:cubicBez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50"/>
            <p:cNvSpPr/>
            <p:nvPr/>
          </p:nvSpPr>
          <p:spPr>
            <a:xfrm>
              <a:off x="2445525" y="4533625"/>
              <a:ext cx="34075" cy="33675"/>
            </a:xfrm>
            <a:custGeom>
              <a:avLst/>
              <a:gdLst/>
              <a:ahLst/>
              <a:cxnLst/>
              <a:rect l="l" t="t" r="r" b="b"/>
              <a:pathLst>
                <a:path w="1363" h="1347" extrusionOk="0">
                  <a:moveTo>
                    <a:pt x="691" y="0"/>
                  </a:moveTo>
                  <a:cubicBezTo>
                    <a:pt x="634" y="0"/>
                    <a:pt x="577" y="8"/>
                    <a:pt x="517" y="23"/>
                  </a:cubicBezTo>
                  <a:cubicBezTo>
                    <a:pt x="407" y="53"/>
                    <a:pt x="308" y="112"/>
                    <a:pt x="228" y="192"/>
                  </a:cubicBezTo>
                  <a:cubicBezTo>
                    <a:pt x="219" y="202"/>
                    <a:pt x="209" y="221"/>
                    <a:pt x="199" y="232"/>
                  </a:cubicBezTo>
                  <a:cubicBezTo>
                    <a:pt x="129" y="291"/>
                    <a:pt x="89" y="361"/>
                    <a:pt x="60" y="440"/>
                  </a:cubicBezTo>
                  <a:cubicBezTo>
                    <a:pt x="20" y="520"/>
                    <a:pt x="0" y="599"/>
                    <a:pt x="0" y="689"/>
                  </a:cubicBezTo>
                  <a:cubicBezTo>
                    <a:pt x="0" y="789"/>
                    <a:pt x="20" y="868"/>
                    <a:pt x="60" y="948"/>
                  </a:cubicBezTo>
                  <a:cubicBezTo>
                    <a:pt x="89" y="1028"/>
                    <a:pt x="129" y="1097"/>
                    <a:pt x="199" y="1156"/>
                  </a:cubicBezTo>
                  <a:cubicBezTo>
                    <a:pt x="312" y="1269"/>
                    <a:pt x="469" y="1347"/>
                    <a:pt x="629" y="1347"/>
                  </a:cubicBezTo>
                  <a:cubicBezTo>
                    <a:pt x="638" y="1347"/>
                    <a:pt x="647" y="1346"/>
                    <a:pt x="657" y="1346"/>
                  </a:cubicBezTo>
                  <a:cubicBezTo>
                    <a:pt x="716" y="1346"/>
                    <a:pt x="776" y="1336"/>
                    <a:pt x="836" y="1326"/>
                  </a:cubicBezTo>
                  <a:cubicBezTo>
                    <a:pt x="945" y="1296"/>
                    <a:pt x="1044" y="1236"/>
                    <a:pt x="1124" y="1156"/>
                  </a:cubicBezTo>
                  <a:cubicBezTo>
                    <a:pt x="1134" y="1147"/>
                    <a:pt x="1144" y="1137"/>
                    <a:pt x="1163" y="1127"/>
                  </a:cubicBezTo>
                  <a:cubicBezTo>
                    <a:pt x="1243" y="1047"/>
                    <a:pt x="1293" y="948"/>
                    <a:pt x="1333" y="838"/>
                  </a:cubicBezTo>
                  <a:cubicBezTo>
                    <a:pt x="1362" y="719"/>
                    <a:pt x="1362" y="599"/>
                    <a:pt x="1333" y="480"/>
                  </a:cubicBezTo>
                  <a:lnTo>
                    <a:pt x="1323" y="480"/>
                  </a:lnTo>
                  <a:cubicBezTo>
                    <a:pt x="1283" y="272"/>
                    <a:pt x="1084" y="62"/>
                    <a:pt x="875" y="23"/>
                  </a:cubicBezTo>
                  <a:lnTo>
                    <a:pt x="865" y="23"/>
                  </a:lnTo>
                  <a:cubicBezTo>
                    <a:pt x="805" y="8"/>
                    <a:pt x="748" y="0"/>
                    <a:pt x="691" y="0"/>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50"/>
            <p:cNvSpPr/>
            <p:nvPr/>
          </p:nvSpPr>
          <p:spPr>
            <a:xfrm>
              <a:off x="2714325" y="4808475"/>
              <a:ext cx="57975" cy="58950"/>
            </a:xfrm>
            <a:custGeom>
              <a:avLst/>
              <a:gdLst/>
              <a:ahLst/>
              <a:cxnLst/>
              <a:rect l="l" t="t" r="r" b="b"/>
              <a:pathLst>
                <a:path w="2319" h="2358" extrusionOk="0">
                  <a:moveTo>
                    <a:pt x="1134" y="0"/>
                  </a:moveTo>
                  <a:cubicBezTo>
                    <a:pt x="846" y="20"/>
                    <a:pt x="548" y="109"/>
                    <a:pt x="349" y="328"/>
                  </a:cubicBezTo>
                  <a:lnTo>
                    <a:pt x="170" y="557"/>
                  </a:lnTo>
                  <a:cubicBezTo>
                    <a:pt x="70" y="736"/>
                    <a:pt x="20" y="925"/>
                    <a:pt x="20" y="1124"/>
                  </a:cubicBezTo>
                  <a:cubicBezTo>
                    <a:pt x="0" y="1343"/>
                    <a:pt x="80" y="1601"/>
                    <a:pt x="190" y="1780"/>
                  </a:cubicBezTo>
                  <a:cubicBezTo>
                    <a:pt x="338" y="2039"/>
                    <a:pt x="577" y="2238"/>
                    <a:pt x="866" y="2318"/>
                  </a:cubicBezTo>
                  <a:cubicBezTo>
                    <a:pt x="985" y="2348"/>
                    <a:pt x="1065" y="2357"/>
                    <a:pt x="1144" y="2357"/>
                  </a:cubicBezTo>
                  <a:lnTo>
                    <a:pt x="1234" y="2357"/>
                  </a:lnTo>
                  <a:cubicBezTo>
                    <a:pt x="1333" y="2348"/>
                    <a:pt x="1433" y="2337"/>
                    <a:pt x="1522" y="2318"/>
                  </a:cubicBezTo>
                  <a:cubicBezTo>
                    <a:pt x="1612" y="2288"/>
                    <a:pt x="1691" y="2248"/>
                    <a:pt x="1781" y="2209"/>
                  </a:cubicBezTo>
                  <a:cubicBezTo>
                    <a:pt x="1850" y="2158"/>
                    <a:pt x="1930" y="2099"/>
                    <a:pt x="2000" y="2049"/>
                  </a:cubicBezTo>
                  <a:cubicBezTo>
                    <a:pt x="2099" y="1950"/>
                    <a:pt x="2179" y="1831"/>
                    <a:pt x="2219" y="1701"/>
                  </a:cubicBezTo>
                  <a:cubicBezTo>
                    <a:pt x="2268" y="1612"/>
                    <a:pt x="2298" y="1522"/>
                    <a:pt x="2298" y="1422"/>
                  </a:cubicBezTo>
                  <a:cubicBezTo>
                    <a:pt x="2318" y="1333"/>
                    <a:pt x="2318" y="1234"/>
                    <a:pt x="2298" y="1144"/>
                  </a:cubicBezTo>
                  <a:cubicBezTo>
                    <a:pt x="2298" y="1064"/>
                    <a:pt x="2278" y="985"/>
                    <a:pt x="2239" y="915"/>
                  </a:cubicBezTo>
                  <a:cubicBezTo>
                    <a:pt x="2239" y="896"/>
                    <a:pt x="2228" y="865"/>
                    <a:pt x="2219" y="845"/>
                  </a:cubicBezTo>
                  <a:cubicBezTo>
                    <a:pt x="2169" y="657"/>
                    <a:pt x="2069" y="478"/>
                    <a:pt x="1930" y="328"/>
                  </a:cubicBezTo>
                  <a:cubicBezTo>
                    <a:pt x="1830" y="219"/>
                    <a:pt x="1711" y="149"/>
                    <a:pt x="1572" y="100"/>
                  </a:cubicBezTo>
                  <a:cubicBezTo>
                    <a:pt x="1433" y="30"/>
                    <a:pt x="1293" y="0"/>
                    <a:pt x="1134" y="0"/>
                  </a:cubicBez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50"/>
            <p:cNvSpPr/>
            <p:nvPr/>
          </p:nvSpPr>
          <p:spPr>
            <a:xfrm>
              <a:off x="2787675" y="4952700"/>
              <a:ext cx="26900" cy="25900"/>
            </a:xfrm>
            <a:custGeom>
              <a:avLst/>
              <a:gdLst/>
              <a:ahLst/>
              <a:cxnLst/>
              <a:rect l="l" t="t" r="r" b="b"/>
              <a:pathLst>
                <a:path w="1076" h="1036" extrusionOk="0">
                  <a:moveTo>
                    <a:pt x="548" y="1"/>
                  </a:moveTo>
                  <a:cubicBezTo>
                    <a:pt x="498" y="10"/>
                    <a:pt x="458" y="10"/>
                    <a:pt x="408" y="20"/>
                  </a:cubicBezTo>
                  <a:cubicBezTo>
                    <a:pt x="319" y="40"/>
                    <a:pt x="249" y="90"/>
                    <a:pt x="180" y="149"/>
                  </a:cubicBezTo>
                  <a:cubicBezTo>
                    <a:pt x="150" y="189"/>
                    <a:pt x="130" y="219"/>
                    <a:pt x="100" y="259"/>
                  </a:cubicBezTo>
                  <a:cubicBezTo>
                    <a:pt x="1" y="408"/>
                    <a:pt x="1" y="627"/>
                    <a:pt x="100" y="776"/>
                  </a:cubicBezTo>
                  <a:cubicBezTo>
                    <a:pt x="150" y="866"/>
                    <a:pt x="200" y="916"/>
                    <a:pt x="289" y="965"/>
                  </a:cubicBezTo>
                  <a:cubicBezTo>
                    <a:pt x="319" y="985"/>
                    <a:pt x="369" y="1005"/>
                    <a:pt x="408" y="1015"/>
                  </a:cubicBezTo>
                  <a:cubicBezTo>
                    <a:pt x="451" y="1027"/>
                    <a:pt x="494" y="1036"/>
                    <a:pt x="537" y="1036"/>
                  </a:cubicBezTo>
                  <a:cubicBezTo>
                    <a:pt x="564" y="1036"/>
                    <a:pt x="591" y="1032"/>
                    <a:pt x="618" y="1025"/>
                  </a:cubicBezTo>
                  <a:cubicBezTo>
                    <a:pt x="687" y="1025"/>
                    <a:pt x="747" y="1005"/>
                    <a:pt x="806" y="965"/>
                  </a:cubicBezTo>
                  <a:cubicBezTo>
                    <a:pt x="886" y="916"/>
                    <a:pt x="945" y="856"/>
                    <a:pt x="996" y="776"/>
                  </a:cubicBezTo>
                  <a:lnTo>
                    <a:pt x="1045" y="657"/>
                  </a:lnTo>
                  <a:cubicBezTo>
                    <a:pt x="1075" y="567"/>
                    <a:pt x="1075" y="468"/>
                    <a:pt x="1045" y="379"/>
                  </a:cubicBezTo>
                  <a:cubicBezTo>
                    <a:pt x="1035" y="309"/>
                    <a:pt x="1005" y="259"/>
                    <a:pt x="956" y="209"/>
                  </a:cubicBezTo>
                  <a:cubicBezTo>
                    <a:pt x="916" y="149"/>
                    <a:pt x="866" y="100"/>
                    <a:pt x="806" y="70"/>
                  </a:cubicBezTo>
                  <a:cubicBezTo>
                    <a:pt x="727" y="20"/>
                    <a:pt x="638" y="1"/>
                    <a:pt x="548" y="1"/>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50"/>
            <p:cNvSpPr/>
            <p:nvPr/>
          </p:nvSpPr>
          <p:spPr>
            <a:xfrm>
              <a:off x="2214975" y="5243150"/>
              <a:ext cx="39575" cy="39550"/>
            </a:xfrm>
            <a:custGeom>
              <a:avLst/>
              <a:gdLst/>
              <a:ahLst/>
              <a:cxnLst/>
              <a:rect l="l" t="t" r="r" b="b"/>
              <a:pathLst>
                <a:path w="1583" h="1582" extrusionOk="0">
                  <a:moveTo>
                    <a:pt x="787" y="1"/>
                  </a:moveTo>
                  <a:cubicBezTo>
                    <a:pt x="677" y="1"/>
                    <a:pt x="578" y="20"/>
                    <a:pt x="489" y="70"/>
                  </a:cubicBezTo>
                  <a:cubicBezTo>
                    <a:pt x="389" y="100"/>
                    <a:pt x="299" y="160"/>
                    <a:pt x="230" y="239"/>
                  </a:cubicBezTo>
                  <a:cubicBezTo>
                    <a:pt x="160" y="308"/>
                    <a:pt x="100" y="388"/>
                    <a:pt x="71" y="488"/>
                  </a:cubicBezTo>
                  <a:cubicBezTo>
                    <a:pt x="21" y="587"/>
                    <a:pt x="1" y="686"/>
                    <a:pt x="1" y="796"/>
                  </a:cubicBezTo>
                  <a:lnTo>
                    <a:pt x="31" y="1005"/>
                  </a:lnTo>
                  <a:cubicBezTo>
                    <a:pt x="71" y="1134"/>
                    <a:pt x="131" y="1254"/>
                    <a:pt x="230" y="1353"/>
                  </a:cubicBezTo>
                  <a:cubicBezTo>
                    <a:pt x="290" y="1393"/>
                    <a:pt x="339" y="1433"/>
                    <a:pt x="389" y="1473"/>
                  </a:cubicBezTo>
                  <a:cubicBezTo>
                    <a:pt x="518" y="1542"/>
                    <a:pt x="648" y="1582"/>
                    <a:pt x="787" y="1582"/>
                  </a:cubicBezTo>
                  <a:cubicBezTo>
                    <a:pt x="896" y="1582"/>
                    <a:pt x="996" y="1562"/>
                    <a:pt x="1095" y="1512"/>
                  </a:cubicBezTo>
                  <a:cubicBezTo>
                    <a:pt x="1195" y="1482"/>
                    <a:pt x="1274" y="1423"/>
                    <a:pt x="1344" y="1353"/>
                  </a:cubicBezTo>
                  <a:cubicBezTo>
                    <a:pt x="1424" y="1274"/>
                    <a:pt x="1483" y="1194"/>
                    <a:pt x="1513" y="1095"/>
                  </a:cubicBezTo>
                  <a:cubicBezTo>
                    <a:pt x="1563" y="1005"/>
                    <a:pt x="1583" y="905"/>
                    <a:pt x="1583" y="796"/>
                  </a:cubicBezTo>
                  <a:lnTo>
                    <a:pt x="1553" y="587"/>
                  </a:lnTo>
                  <a:cubicBezTo>
                    <a:pt x="1513" y="448"/>
                    <a:pt x="1444" y="339"/>
                    <a:pt x="1344" y="239"/>
                  </a:cubicBezTo>
                  <a:cubicBezTo>
                    <a:pt x="1294" y="189"/>
                    <a:pt x="1245" y="149"/>
                    <a:pt x="1185" y="110"/>
                  </a:cubicBezTo>
                  <a:cubicBezTo>
                    <a:pt x="1066" y="40"/>
                    <a:pt x="936" y="1"/>
                    <a:pt x="787" y="1"/>
                  </a:cubicBez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754" name="Google Shape;2754;p50" descr="Learn about the water cycle with Dr. Binocs. &#10;&#10;Hey kids! Ever wondered how it rains? Where does the water vapour disappear? Don't worry, Dr. Binocs is here with all the answers. For more fun filled facts and learn videos stay tuned to The Dr. Binocs Show.&#10;&#10;Share on Facebook - http://goo.gl/4wkM4e&#10;Tweet about this - http://goo.gl/SwRd3n&#10;&#10;Catch More Of Dr.Binocs - https://goo.gl/SXhLmc&#10;&#10;To Watch Popular Nursery Rhymes Go To - https://goo.gl/CV0Xoo&#10;&#10;To Watch Alphabet Rhymes Go To - https://goo.gl/qmIRLv&#10;&#10;To Watch Compilations Go To - https://goo.gl/nW3kw9&#10;&#10;Watch Popular Nursery Rhymes with Lyrics - https://goo.gl/A7kEmO&#10;&#10;Subscribe : http://www.youtube.com/subscription_center?add_user=peekaboo&#10;&#10;&#10;&#10;Voice-Over Artist: Joseph D'Souza&#10;Script Writer: Sreejoni Nag&#10;Background Score: Agnel Roman&#10;Sound Engineer: Mayur Bakshi&#10;Animation: Qanka Animation Studio&#10;Creative Team (Rajshri): Kavya Krishnaswamy, Alisha Baghel, Sreejoni Nag&#10;Producer: Rajjat A. Barjatya&#10;Copyrights and Publishing: Rajshri Entertainment Private Limited&#10;All rights reserved.&#10;&#10;SUBSCRIBE to Peekaboo Kidz:http://bit.ly/SubscribeTo-Peekabookidz &#10;&#10;Catch Dr.Binocs At - https://goo.gl/SXhLmc&#10;&#10;To Watch More Popular Nursery Rhymes Go To - https://goo.gl/CV0Xoo&#10;&#10;To Watch Alphabet Rhymes Go To - https://goo.gl/qmIRLv&#10;&#10;To Watch Compilations Go To - https://goo.gl/nW3kw9&#10;&#10;Catch More Lyricals At - https://goo.gl/A7kEmO&#10;&#10;Like our Facebook page: https://www.facebook.com/peekabootv" title="The Water Cycle | The Dr. Binocs Show | Learn Videos For Kids">
            <a:hlinkClick r:id="rId7"/>
          </p:cNvPr>
          <p:cNvPicPr preferRelativeResize="0"/>
          <p:nvPr/>
        </p:nvPicPr>
        <p:blipFill>
          <a:blip r:embed="rId8">
            <a:alphaModFix/>
          </a:blip>
          <a:stretch>
            <a:fillRect/>
          </a:stretch>
        </p:blipFill>
        <p:spPr>
          <a:xfrm>
            <a:off x="380800" y="3988975"/>
            <a:ext cx="3376475" cy="2532350"/>
          </a:xfrm>
          <a:prstGeom prst="rect">
            <a:avLst/>
          </a:prstGeom>
          <a:noFill/>
          <a:ln>
            <a:noFill/>
          </a:ln>
        </p:spPr>
      </p:pic>
      <p:sp>
        <p:nvSpPr>
          <p:cNvPr id="2755" name="Google Shape;2755;p50"/>
          <p:cNvSpPr txBox="1">
            <a:spLocks noGrp="1"/>
          </p:cNvSpPr>
          <p:nvPr>
            <p:ph type="subTitle" idx="2"/>
          </p:nvPr>
        </p:nvSpPr>
        <p:spPr>
          <a:xfrm>
            <a:off x="4730925" y="6862525"/>
            <a:ext cx="4242300" cy="844200"/>
          </a:xfrm>
          <a:prstGeom prst="rect">
            <a:avLst/>
          </a:prstGeom>
        </p:spPr>
        <p:txBody>
          <a:bodyPr spcFirstLastPara="1" wrap="square" lIns="113100" tIns="113100" rIns="113100" bIns="113100" anchor="t" anchorCtr="0">
            <a:spAutoFit/>
          </a:bodyPr>
          <a:lstStyle/>
          <a:p>
            <a:pPr marL="0" lvl="0" indent="0" algn="l" rtl="0">
              <a:spcBef>
                <a:spcPts val="0"/>
              </a:spcBef>
              <a:spcAft>
                <a:spcPts val="0"/>
              </a:spcAft>
              <a:buNone/>
            </a:pPr>
            <a:r>
              <a:rPr lang="en" u="sng">
                <a:solidFill>
                  <a:schemeClr val="hlink"/>
                </a:solidFill>
                <a:hlinkClick r:id="rId9"/>
              </a:rPr>
              <a:t>The Water Cycle | The Dr. Binocs Show | Learn Videos For Kids</a:t>
            </a:r>
            <a:r>
              <a:rPr lang="en">
                <a:solidFill>
                  <a:schemeClr val="dk1"/>
                </a:solidFill>
              </a:rPr>
              <a:t>  </a:t>
            </a:r>
            <a:r>
              <a:rPr lang="en"/>
              <a:t> </a:t>
            </a:r>
            <a:endParaRPr/>
          </a:p>
        </p:txBody>
      </p:sp>
      <p:sp>
        <p:nvSpPr>
          <p:cNvPr id="2756" name="Google Shape;2756;p50"/>
          <p:cNvSpPr txBox="1">
            <a:spLocks noGrp="1"/>
          </p:cNvSpPr>
          <p:nvPr>
            <p:ph type="title" idx="6"/>
          </p:nvPr>
        </p:nvSpPr>
        <p:spPr>
          <a:xfrm>
            <a:off x="4527975" y="5839450"/>
            <a:ext cx="4648200" cy="967200"/>
          </a:xfrm>
          <a:prstGeom prst="rect">
            <a:avLst/>
          </a:prstGeom>
        </p:spPr>
        <p:txBody>
          <a:bodyPr spcFirstLastPara="1" wrap="square" lIns="113100" tIns="113100" rIns="113100" bIns="113100" anchor="ctr" anchorCtr="0">
            <a:spAutoFit/>
          </a:bodyPr>
          <a:lstStyle/>
          <a:p>
            <a:pPr marL="0" lvl="0" indent="0" algn="l" rtl="0">
              <a:spcBef>
                <a:spcPts val="0"/>
              </a:spcBef>
              <a:spcAft>
                <a:spcPts val="0"/>
              </a:spcAft>
              <a:buNone/>
            </a:pPr>
            <a:r>
              <a:rPr lang="en" sz="4800"/>
              <a:t>The Water Cycle</a:t>
            </a:r>
            <a:endParaRPr sz="4800"/>
          </a:p>
        </p:txBody>
      </p:sp>
      <p:pic>
        <p:nvPicPr>
          <p:cNvPr id="2757" name="Google Shape;2757;p50">
            <a:hlinkClick r:id="rId10" action="ppaction://hlinksldjump"/>
          </p:cNvPr>
          <p:cNvPicPr preferRelativeResize="0"/>
          <p:nvPr/>
        </p:nvPicPr>
        <p:blipFill>
          <a:blip r:embed="rId11">
            <a:alphaModFix/>
          </a:blip>
          <a:stretch>
            <a:fillRect/>
          </a:stretch>
        </p:blipFill>
        <p:spPr>
          <a:xfrm>
            <a:off x="69013" y="6659000"/>
            <a:ext cx="1366699" cy="1056075"/>
          </a:xfrm>
          <a:prstGeom prst="rect">
            <a:avLst/>
          </a:prstGeom>
          <a:noFill/>
          <a:ln w="28575" cap="flat" cmpd="sng">
            <a:solidFill>
              <a:srgbClr val="308389"/>
            </a:solidFill>
            <a:prstDash val="solid"/>
            <a:round/>
            <a:headEnd type="none" w="sm" len="sm"/>
            <a:tailEnd type="none" w="sm" len="sm"/>
          </a:ln>
        </p:spPr>
      </p:pic>
      <p:cxnSp>
        <p:nvCxnSpPr>
          <p:cNvPr id="2758" name="Google Shape;2758;p50"/>
          <p:cNvCxnSpPr/>
          <p:nvPr/>
        </p:nvCxnSpPr>
        <p:spPr>
          <a:xfrm>
            <a:off x="1708450" y="7126325"/>
            <a:ext cx="1622700" cy="0"/>
          </a:xfrm>
          <a:prstGeom prst="straightConnector1">
            <a:avLst/>
          </a:prstGeom>
          <a:noFill/>
          <a:ln w="38100" cap="flat" cmpd="sng">
            <a:solidFill>
              <a:schemeClr val="accent3"/>
            </a:solidFill>
            <a:prstDash val="solid"/>
            <a:round/>
            <a:headEnd type="stealth"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31"/>
                                        </p:tgtEl>
                                        <p:attrNameLst>
                                          <p:attrName>style.visibility</p:attrName>
                                        </p:attrNameLst>
                                      </p:cBhvr>
                                      <p:to>
                                        <p:strVal val="visible"/>
                                      </p:to>
                                    </p:set>
                                    <p:animEffect transition="in" filter="fade">
                                      <p:cBhvr>
                                        <p:cTn id="7" dur="1000"/>
                                        <p:tgtEl>
                                          <p:spTgt spid="27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54"/>
                                        </p:tgtEl>
                                        <p:attrNameLst>
                                          <p:attrName>style.visibility</p:attrName>
                                        </p:attrNameLst>
                                      </p:cBhvr>
                                      <p:to>
                                        <p:strVal val="visible"/>
                                      </p:to>
                                    </p:set>
                                    <p:animEffect transition="in" filter="fade">
                                      <p:cBhvr>
                                        <p:cTn id="12" dur="1000"/>
                                        <p:tgtEl>
                                          <p:spTgt spid="2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33"/>
          <p:cNvSpPr txBox="1">
            <a:spLocks noGrp="1"/>
          </p:cNvSpPr>
          <p:nvPr>
            <p:ph type="title"/>
          </p:nvPr>
        </p:nvSpPr>
        <p:spPr>
          <a:xfrm>
            <a:off x="0" y="0"/>
            <a:ext cx="8474400" cy="865500"/>
          </a:xfrm>
          <a:prstGeom prst="rect">
            <a:avLst/>
          </a:prstGeom>
        </p:spPr>
        <p:txBody>
          <a:bodyPr spcFirstLastPara="1" wrap="square" lIns="113100" tIns="113100" rIns="113100" bIns="113100" anchor="t" anchorCtr="0">
            <a:noAutofit/>
          </a:bodyPr>
          <a:lstStyle/>
          <a:p>
            <a:pPr marL="0" lvl="0" indent="0" algn="l" rtl="0">
              <a:spcBef>
                <a:spcPts val="0"/>
              </a:spcBef>
              <a:spcAft>
                <a:spcPts val="0"/>
              </a:spcAft>
              <a:buNone/>
            </a:pPr>
            <a:r>
              <a:rPr lang="en"/>
              <a:t>Which glass would you NOT drink from? </a:t>
            </a:r>
            <a:endParaRPr/>
          </a:p>
        </p:txBody>
      </p:sp>
      <p:sp>
        <p:nvSpPr>
          <p:cNvPr id="526" name="Google Shape;526;p33"/>
          <p:cNvSpPr txBox="1">
            <a:spLocks noGrp="1"/>
          </p:cNvSpPr>
          <p:nvPr>
            <p:ph type="body" idx="1"/>
          </p:nvPr>
        </p:nvSpPr>
        <p:spPr>
          <a:xfrm>
            <a:off x="0" y="4852550"/>
            <a:ext cx="7958700" cy="1205700"/>
          </a:xfrm>
          <a:prstGeom prst="rect">
            <a:avLst/>
          </a:prstGeom>
        </p:spPr>
        <p:txBody>
          <a:bodyPr spcFirstLastPara="1" wrap="square" lIns="113100" tIns="113100" rIns="113100" bIns="113100" anchor="ctr" anchorCtr="0">
            <a:noAutofit/>
          </a:bodyPr>
          <a:lstStyle/>
          <a:p>
            <a:pPr marL="0" lvl="0" indent="0" algn="l" rtl="0">
              <a:spcBef>
                <a:spcPts val="0"/>
              </a:spcBef>
              <a:spcAft>
                <a:spcPts val="1200"/>
              </a:spcAft>
              <a:buNone/>
            </a:pPr>
            <a:r>
              <a:rPr lang="en"/>
              <a:t>I would NOT drink from ______ because… </a:t>
            </a:r>
            <a:endParaRPr/>
          </a:p>
        </p:txBody>
      </p:sp>
      <p:grpSp>
        <p:nvGrpSpPr>
          <p:cNvPr id="527" name="Google Shape;527;p33"/>
          <p:cNvGrpSpPr/>
          <p:nvPr/>
        </p:nvGrpSpPr>
        <p:grpSpPr>
          <a:xfrm>
            <a:off x="6592561" y="2614094"/>
            <a:ext cx="1670187" cy="2855379"/>
            <a:chOff x="4572010" y="2826000"/>
            <a:chExt cx="1518352" cy="1889603"/>
          </a:xfrm>
        </p:grpSpPr>
        <p:grpSp>
          <p:nvGrpSpPr>
            <p:cNvPr id="528" name="Google Shape;528;p33"/>
            <p:cNvGrpSpPr/>
            <p:nvPr/>
          </p:nvGrpSpPr>
          <p:grpSpPr>
            <a:xfrm flipH="1">
              <a:off x="4572010" y="3987530"/>
              <a:ext cx="1320694" cy="728073"/>
              <a:chOff x="3199625" y="3456100"/>
              <a:chExt cx="250825" cy="138275"/>
            </a:xfrm>
          </p:grpSpPr>
          <p:sp>
            <p:nvSpPr>
              <p:cNvPr id="529" name="Google Shape;529;p33"/>
              <p:cNvSpPr/>
              <p:nvPr/>
            </p:nvSpPr>
            <p:spPr>
              <a:xfrm>
                <a:off x="3252150" y="3478300"/>
                <a:ext cx="85625" cy="22550"/>
              </a:xfrm>
              <a:custGeom>
                <a:avLst/>
                <a:gdLst/>
                <a:ahLst/>
                <a:cxnLst/>
                <a:rect l="l" t="t" r="r" b="b"/>
                <a:pathLst>
                  <a:path w="3425" h="902" extrusionOk="0">
                    <a:moveTo>
                      <a:pt x="1589" y="1"/>
                    </a:moveTo>
                    <a:cubicBezTo>
                      <a:pt x="1119" y="1"/>
                      <a:pt x="671" y="80"/>
                      <a:pt x="468" y="192"/>
                    </a:cubicBezTo>
                    <a:cubicBezTo>
                      <a:pt x="147" y="379"/>
                      <a:pt x="0" y="861"/>
                      <a:pt x="0" y="861"/>
                    </a:cubicBezTo>
                    <a:lnTo>
                      <a:pt x="0" y="874"/>
                    </a:lnTo>
                    <a:cubicBezTo>
                      <a:pt x="187" y="794"/>
                      <a:pt x="375" y="727"/>
                      <a:pt x="562" y="673"/>
                    </a:cubicBezTo>
                    <a:cubicBezTo>
                      <a:pt x="842" y="580"/>
                      <a:pt x="1124" y="527"/>
                      <a:pt x="1391" y="513"/>
                    </a:cubicBezTo>
                    <a:cubicBezTo>
                      <a:pt x="1445" y="506"/>
                      <a:pt x="1495" y="503"/>
                      <a:pt x="1545" y="503"/>
                    </a:cubicBezTo>
                    <a:cubicBezTo>
                      <a:pt x="1595" y="503"/>
                      <a:pt x="1645" y="506"/>
                      <a:pt x="1698" y="513"/>
                    </a:cubicBezTo>
                    <a:cubicBezTo>
                      <a:pt x="2019" y="527"/>
                      <a:pt x="2314" y="566"/>
                      <a:pt x="2581" y="634"/>
                    </a:cubicBezTo>
                    <a:cubicBezTo>
                      <a:pt x="2902" y="700"/>
                      <a:pt x="3184" y="794"/>
                      <a:pt x="3425" y="901"/>
                    </a:cubicBezTo>
                    <a:cubicBezTo>
                      <a:pt x="3344" y="794"/>
                      <a:pt x="3036" y="379"/>
                      <a:pt x="2756" y="232"/>
                    </a:cubicBezTo>
                    <a:cubicBezTo>
                      <a:pt x="2462" y="67"/>
                      <a:pt x="2017" y="1"/>
                      <a:pt x="1589"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0" name="Google Shape;530;p33"/>
              <p:cNvSpPr/>
              <p:nvPr/>
            </p:nvSpPr>
            <p:spPr>
              <a:xfrm>
                <a:off x="3286925" y="3490875"/>
                <a:ext cx="54875" cy="89550"/>
              </a:xfrm>
              <a:custGeom>
                <a:avLst/>
                <a:gdLst/>
                <a:ahLst/>
                <a:cxnLst/>
                <a:rect l="l" t="t" r="r" b="b"/>
                <a:pathLst>
                  <a:path w="2195" h="3582" extrusionOk="0">
                    <a:moveTo>
                      <a:pt x="154" y="0"/>
                    </a:moveTo>
                    <a:cubicBezTo>
                      <a:pt x="104" y="0"/>
                      <a:pt x="54" y="3"/>
                      <a:pt x="0" y="10"/>
                    </a:cubicBezTo>
                    <a:cubicBezTo>
                      <a:pt x="67" y="77"/>
                      <a:pt x="589" y="679"/>
                      <a:pt x="723" y="1535"/>
                    </a:cubicBezTo>
                    <a:cubicBezTo>
                      <a:pt x="910" y="2779"/>
                      <a:pt x="509" y="3461"/>
                      <a:pt x="428" y="3582"/>
                    </a:cubicBezTo>
                    <a:cubicBezTo>
                      <a:pt x="562" y="3568"/>
                      <a:pt x="696" y="3555"/>
                      <a:pt x="803" y="3541"/>
                    </a:cubicBezTo>
                    <a:cubicBezTo>
                      <a:pt x="1017" y="3488"/>
                      <a:pt x="1231" y="3434"/>
                      <a:pt x="1431" y="3368"/>
                    </a:cubicBezTo>
                    <a:cubicBezTo>
                      <a:pt x="2194" y="1722"/>
                      <a:pt x="1190" y="157"/>
                      <a:pt x="1190" y="157"/>
                    </a:cubicBezTo>
                    <a:lnTo>
                      <a:pt x="1190" y="131"/>
                    </a:lnTo>
                    <a:cubicBezTo>
                      <a:pt x="923" y="63"/>
                      <a:pt x="628" y="24"/>
                      <a:pt x="307" y="10"/>
                    </a:cubicBezTo>
                    <a:cubicBezTo>
                      <a:pt x="254" y="3"/>
                      <a:pt x="204" y="0"/>
                      <a:pt x="154" y="0"/>
                    </a:cubicBezTo>
                    <a:close/>
                  </a:path>
                </a:pathLst>
              </a:custGeom>
              <a:solidFill>
                <a:srgbClr val="87D8C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1" name="Google Shape;531;p33"/>
              <p:cNvSpPr/>
              <p:nvPr/>
            </p:nvSpPr>
            <p:spPr>
              <a:xfrm>
                <a:off x="3316675" y="3494125"/>
                <a:ext cx="59550" cy="80950"/>
              </a:xfrm>
              <a:custGeom>
                <a:avLst/>
                <a:gdLst/>
                <a:ahLst/>
                <a:cxnLst/>
                <a:rect l="l" t="t" r="r" b="b"/>
                <a:pathLst>
                  <a:path w="2382" h="3238" extrusionOk="0">
                    <a:moveTo>
                      <a:pt x="0" y="1"/>
                    </a:moveTo>
                    <a:lnTo>
                      <a:pt x="0" y="27"/>
                    </a:lnTo>
                    <a:cubicBezTo>
                      <a:pt x="0" y="27"/>
                      <a:pt x="1004" y="1592"/>
                      <a:pt x="241" y="3238"/>
                    </a:cubicBezTo>
                    <a:cubicBezTo>
                      <a:pt x="1218" y="2930"/>
                      <a:pt x="1926" y="2395"/>
                      <a:pt x="2221" y="1993"/>
                    </a:cubicBezTo>
                    <a:cubicBezTo>
                      <a:pt x="2328" y="1859"/>
                      <a:pt x="2381" y="1726"/>
                      <a:pt x="2368" y="1645"/>
                    </a:cubicBezTo>
                    <a:cubicBezTo>
                      <a:pt x="2368" y="1565"/>
                      <a:pt x="2315" y="1445"/>
                      <a:pt x="2208" y="1312"/>
                    </a:cubicBezTo>
                    <a:cubicBezTo>
                      <a:pt x="1994" y="991"/>
                      <a:pt x="1552" y="575"/>
                      <a:pt x="844" y="268"/>
                    </a:cubicBezTo>
                    <a:cubicBezTo>
                      <a:pt x="603" y="161"/>
                      <a:pt x="321" y="67"/>
                      <a:pt x="0"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2" name="Google Shape;532;p33"/>
              <p:cNvSpPr/>
              <p:nvPr/>
            </p:nvSpPr>
            <p:spPr>
              <a:xfrm>
                <a:off x="3266175" y="3491100"/>
                <a:ext cx="43500" cy="89550"/>
              </a:xfrm>
              <a:custGeom>
                <a:avLst/>
                <a:gdLst/>
                <a:ahLst/>
                <a:cxnLst/>
                <a:rect l="l" t="t" r="r" b="b"/>
                <a:pathLst>
                  <a:path w="1740" h="3582" extrusionOk="0">
                    <a:moveTo>
                      <a:pt x="830" y="1"/>
                    </a:moveTo>
                    <a:cubicBezTo>
                      <a:pt x="563" y="15"/>
                      <a:pt x="281" y="68"/>
                      <a:pt x="1" y="161"/>
                    </a:cubicBezTo>
                    <a:cubicBezTo>
                      <a:pt x="41" y="202"/>
                      <a:pt x="736" y="817"/>
                      <a:pt x="790" y="1900"/>
                    </a:cubicBezTo>
                    <a:cubicBezTo>
                      <a:pt x="816" y="2743"/>
                      <a:pt x="362" y="3425"/>
                      <a:pt x="269" y="3559"/>
                    </a:cubicBezTo>
                    <a:cubicBezTo>
                      <a:pt x="482" y="3575"/>
                      <a:pt x="690" y="3581"/>
                      <a:pt x="883" y="3581"/>
                    </a:cubicBezTo>
                    <a:cubicBezTo>
                      <a:pt x="1017" y="3581"/>
                      <a:pt x="1143" y="3578"/>
                      <a:pt x="1258" y="3573"/>
                    </a:cubicBezTo>
                    <a:cubicBezTo>
                      <a:pt x="1339" y="3452"/>
                      <a:pt x="1740" y="2770"/>
                      <a:pt x="1553" y="1526"/>
                    </a:cubicBezTo>
                    <a:cubicBezTo>
                      <a:pt x="1419" y="670"/>
                      <a:pt x="897" y="68"/>
                      <a:pt x="830" y="1"/>
                    </a:cubicBezTo>
                    <a:close/>
                  </a:path>
                </a:pathLst>
              </a:custGeom>
              <a:solidFill>
                <a:srgbClr val="D3CA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3" name="Google Shape;533;p33"/>
              <p:cNvSpPr/>
              <p:nvPr/>
            </p:nvSpPr>
            <p:spPr>
              <a:xfrm>
                <a:off x="3248125" y="3495125"/>
                <a:ext cx="38825" cy="84950"/>
              </a:xfrm>
              <a:custGeom>
                <a:avLst/>
                <a:gdLst/>
                <a:ahLst/>
                <a:cxnLst/>
                <a:rect l="l" t="t" r="r" b="b"/>
                <a:pathLst>
                  <a:path w="1553" h="3398" extrusionOk="0">
                    <a:moveTo>
                      <a:pt x="723" y="0"/>
                    </a:moveTo>
                    <a:cubicBezTo>
                      <a:pt x="536" y="54"/>
                      <a:pt x="348" y="121"/>
                      <a:pt x="161" y="201"/>
                    </a:cubicBezTo>
                    <a:lnTo>
                      <a:pt x="1" y="282"/>
                    </a:lnTo>
                    <a:lnTo>
                      <a:pt x="14" y="282"/>
                    </a:lnTo>
                    <a:cubicBezTo>
                      <a:pt x="14" y="282"/>
                      <a:pt x="1552" y="1258"/>
                      <a:pt x="361" y="3305"/>
                    </a:cubicBezTo>
                    <a:lnTo>
                      <a:pt x="361" y="3332"/>
                    </a:lnTo>
                    <a:cubicBezTo>
                      <a:pt x="575" y="3358"/>
                      <a:pt x="789" y="3385"/>
                      <a:pt x="991" y="3398"/>
                    </a:cubicBezTo>
                    <a:cubicBezTo>
                      <a:pt x="1084" y="3264"/>
                      <a:pt x="1538" y="2582"/>
                      <a:pt x="1512" y="1739"/>
                    </a:cubicBezTo>
                    <a:cubicBezTo>
                      <a:pt x="1458" y="656"/>
                      <a:pt x="763" y="41"/>
                      <a:pt x="723" y="0"/>
                    </a:cubicBezTo>
                    <a:close/>
                  </a:path>
                </a:pathLst>
              </a:custGeom>
              <a:solidFill>
                <a:srgbClr val="87D8C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4" name="Google Shape;534;p33"/>
              <p:cNvSpPr/>
              <p:nvPr/>
            </p:nvSpPr>
            <p:spPr>
              <a:xfrm>
                <a:off x="3371200" y="3456100"/>
                <a:ext cx="79250" cy="134425"/>
              </a:xfrm>
              <a:custGeom>
                <a:avLst/>
                <a:gdLst/>
                <a:ahLst/>
                <a:cxnLst/>
                <a:rect l="l" t="t" r="r" b="b"/>
                <a:pathLst>
                  <a:path w="3170" h="5377" extrusionOk="0">
                    <a:moveTo>
                      <a:pt x="2279" y="1"/>
                    </a:moveTo>
                    <a:cubicBezTo>
                      <a:pt x="2025" y="1"/>
                      <a:pt x="1413" y="465"/>
                      <a:pt x="749" y="1053"/>
                    </a:cubicBezTo>
                    <a:cubicBezTo>
                      <a:pt x="0" y="1695"/>
                      <a:pt x="27" y="2658"/>
                      <a:pt x="27" y="2833"/>
                    </a:cubicBezTo>
                    <a:cubicBezTo>
                      <a:pt x="134" y="2966"/>
                      <a:pt x="187" y="3086"/>
                      <a:pt x="187" y="3166"/>
                    </a:cubicBezTo>
                    <a:cubicBezTo>
                      <a:pt x="200" y="3247"/>
                      <a:pt x="147" y="3380"/>
                      <a:pt x="40" y="3514"/>
                    </a:cubicBezTo>
                    <a:cubicBezTo>
                      <a:pt x="538" y="5127"/>
                      <a:pt x="1954" y="5377"/>
                      <a:pt x="2674" y="5377"/>
                    </a:cubicBezTo>
                    <a:cubicBezTo>
                      <a:pt x="2921" y="5377"/>
                      <a:pt x="3086" y="5347"/>
                      <a:pt x="3103" y="5333"/>
                    </a:cubicBezTo>
                    <a:cubicBezTo>
                      <a:pt x="3170" y="5280"/>
                      <a:pt x="2983" y="4451"/>
                      <a:pt x="2421" y="3728"/>
                    </a:cubicBezTo>
                    <a:cubicBezTo>
                      <a:pt x="1944" y="3099"/>
                      <a:pt x="1263" y="3059"/>
                      <a:pt x="1095" y="3059"/>
                    </a:cubicBezTo>
                    <a:cubicBezTo>
                      <a:pt x="1070" y="3059"/>
                      <a:pt x="1056" y="3059"/>
                      <a:pt x="1056" y="3059"/>
                    </a:cubicBezTo>
                    <a:cubicBezTo>
                      <a:pt x="2729" y="2712"/>
                      <a:pt x="2474" y="357"/>
                      <a:pt x="2394" y="77"/>
                    </a:cubicBezTo>
                    <a:cubicBezTo>
                      <a:pt x="2377" y="25"/>
                      <a:pt x="2337" y="1"/>
                      <a:pt x="2279" y="1"/>
                    </a:cubicBezTo>
                    <a:close/>
                  </a:path>
                </a:pathLst>
              </a:custGeom>
              <a:solidFill>
                <a:srgbClr val="FCDA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5" name="Google Shape;535;p33"/>
              <p:cNvSpPr/>
              <p:nvPr/>
            </p:nvSpPr>
            <p:spPr>
              <a:xfrm>
                <a:off x="3199975" y="3502150"/>
                <a:ext cx="86975" cy="76275"/>
              </a:xfrm>
              <a:custGeom>
                <a:avLst/>
                <a:gdLst/>
                <a:ahLst/>
                <a:cxnLst/>
                <a:rect l="l" t="t" r="r" b="b"/>
                <a:pathLst>
                  <a:path w="3479" h="3051" extrusionOk="0">
                    <a:moveTo>
                      <a:pt x="1927" y="1"/>
                    </a:moveTo>
                    <a:cubicBezTo>
                      <a:pt x="869" y="522"/>
                      <a:pt x="0" y="1378"/>
                      <a:pt x="13" y="1967"/>
                    </a:cubicBezTo>
                    <a:cubicBezTo>
                      <a:pt x="40" y="2515"/>
                      <a:pt x="1151" y="2876"/>
                      <a:pt x="2287" y="3051"/>
                    </a:cubicBezTo>
                    <a:lnTo>
                      <a:pt x="2287" y="3024"/>
                    </a:lnTo>
                    <a:cubicBezTo>
                      <a:pt x="3478" y="977"/>
                      <a:pt x="1940" y="1"/>
                      <a:pt x="1940" y="1"/>
                    </a:cubicBezTo>
                    <a:close/>
                  </a:path>
                </a:pathLst>
              </a:custGeom>
              <a:solidFill>
                <a:srgbClr val="FCDA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6" name="Google Shape;536;p33"/>
              <p:cNvSpPr/>
              <p:nvPr/>
            </p:nvSpPr>
            <p:spPr>
              <a:xfrm>
                <a:off x="3221700" y="3532925"/>
                <a:ext cx="7375" cy="7375"/>
              </a:xfrm>
              <a:custGeom>
                <a:avLst/>
                <a:gdLst/>
                <a:ahLst/>
                <a:cxnLst/>
                <a:rect l="l" t="t" r="r" b="b"/>
                <a:pathLst>
                  <a:path w="295" h="295" extrusionOk="0">
                    <a:moveTo>
                      <a:pt x="148" y="0"/>
                    </a:moveTo>
                    <a:cubicBezTo>
                      <a:pt x="68" y="0"/>
                      <a:pt x="0" y="67"/>
                      <a:pt x="0" y="147"/>
                    </a:cubicBezTo>
                    <a:cubicBezTo>
                      <a:pt x="0" y="227"/>
                      <a:pt x="68" y="295"/>
                      <a:pt x="148" y="295"/>
                    </a:cubicBezTo>
                    <a:cubicBezTo>
                      <a:pt x="228" y="295"/>
                      <a:pt x="295" y="227"/>
                      <a:pt x="295" y="147"/>
                    </a:cubicBezTo>
                    <a:cubicBezTo>
                      <a:pt x="295" y="67"/>
                      <a:pt x="228" y="0"/>
                      <a:pt x="148" y="0"/>
                    </a:cubicBezTo>
                    <a:close/>
                  </a:path>
                </a:pathLst>
              </a:custGeom>
              <a:solidFill>
                <a:srgbClr val="1E120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7" name="Google Shape;537;p33"/>
              <p:cNvSpPr/>
              <p:nvPr/>
            </p:nvSpPr>
            <p:spPr>
              <a:xfrm>
                <a:off x="3233725" y="3530925"/>
                <a:ext cx="17775" cy="17725"/>
              </a:xfrm>
              <a:custGeom>
                <a:avLst/>
                <a:gdLst/>
                <a:ahLst/>
                <a:cxnLst/>
                <a:rect l="l" t="t" r="r" b="b"/>
                <a:pathLst>
                  <a:path w="711" h="709" extrusionOk="0">
                    <a:moveTo>
                      <a:pt x="349" y="0"/>
                    </a:moveTo>
                    <a:cubicBezTo>
                      <a:pt x="161" y="0"/>
                      <a:pt x="1" y="161"/>
                      <a:pt x="1" y="361"/>
                    </a:cubicBezTo>
                    <a:cubicBezTo>
                      <a:pt x="1" y="548"/>
                      <a:pt x="161" y="709"/>
                      <a:pt x="349" y="709"/>
                    </a:cubicBezTo>
                    <a:cubicBezTo>
                      <a:pt x="550" y="709"/>
                      <a:pt x="710" y="548"/>
                      <a:pt x="710" y="361"/>
                    </a:cubicBezTo>
                    <a:cubicBezTo>
                      <a:pt x="710" y="161"/>
                      <a:pt x="550" y="0"/>
                      <a:pt x="349" y="0"/>
                    </a:cubicBezTo>
                    <a:close/>
                  </a:path>
                </a:pathLst>
              </a:custGeom>
              <a:solidFill>
                <a:srgbClr val="EA609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8" name="Google Shape;538;p33"/>
              <p:cNvSpPr/>
              <p:nvPr/>
            </p:nvSpPr>
            <p:spPr>
              <a:xfrm>
                <a:off x="3288925" y="3557675"/>
                <a:ext cx="46750" cy="36700"/>
              </a:xfrm>
              <a:custGeom>
                <a:avLst/>
                <a:gdLst/>
                <a:ahLst/>
                <a:cxnLst/>
                <a:rect l="l" t="t" r="r" b="b"/>
                <a:pathLst>
                  <a:path w="1870" h="1468" extrusionOk="0">
                    <a:moveTo>
                      <a:pt x="433" y="1"/>
                    </a:moveTo>
                    <a:cubicBezTo>
                      <a:pt x="363" y="1"/>
                      <a:pt x="294" y="9"/>
                      <a:pt x="227" y="27"/>
                    </a:cubicBezTo>
                    <a:cubicBezTo>
                      <a:pt x="1" y="93"/>
                      <a:pt x="188" y="1204"/>
                      <a:pt x="589" y="1377"/>
                    </a:cubicBezTo>
                    <a:cubicBezTo>
                      <a:pt x="738" y="1441"/>
                      <a:pt x="889" y="1468"/>
                      <a:pt x="1032" y="1468"/>
                    </a:cubicBezTo>
                    <a:cubicBezTo>
                      <a:pt x="1491" y="1468"/>
                      <a:pt x="1870" y="1194"/>
                      <a:pt x="1859" y="990"/>
                    </a:cubicBezTo>
                    <a:cubicBezTo>
                      <a:pt x="1848" y="736"/>
                      <a:pt x="1092" y="1"/>
                      <a:pt x="433"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9" name="Google Shape;539;p33"/>
              <p:cNvSpPr/>
              <p:nvPr/>
            </p:nvSpPr>
            <p:spPr>
              <a:xfrm>
                <a:off x="3199625" y="3539800"/>
                <a:ext cx="41500" cy="13875"/>
              </a:xfrm>
              <a:custGeom>
                <a:avLst/>
                <a:gdLst/>
                <a:ahLst/>
                <a:cxnLst/>
                <a:rect l="l" t="t" r="r" b="b"/>
                <a:pathLst>
                  <a:path w="1660" h="555" extrusionOk="0">
                    <a:moveTo>
                      <a:pt x="1633" y="0"/>
                    </a:moveTo>
                    <a:cubicBezTo>
                      <a:pt x="1624" y="0"/>
                      <a:pt x="1615" y="6"/>
                      <a:pt x="1606" y="6"/>
                    </a:cubicBezTo>
                    <a:cubicBezTo>
                      <a:pt x="1606" y="6"/>
                      <a:pt x="1593" y="32"/>
                      <a:pt x="1552" y="59"/>
                    </a:cubicBezTo>
                    <a:cubicBezTo>
                      <a:pt x="1525" y="100"/>
                      <a:pt x="1472" y="139"/>
                      <a:pt x="1418" y="193"/>
                    </a:cubicBezTo>
                    <a:cubicBezTo>
                      <a:pt x="1379" y="220"/>
                      <a:pt x="1352" y="247"/>
                      <a:pt x="1311" y="260"/>
                    </a:cubicBezTo>
                    <a:cubicBezTo>
                      <a:pt x="1272" y="287"/>
                      <a:pt x="1231" y="314"/>
                      <a:pt x="1178" y="327"/>
                    </a:cubicBezTo>
                    <a:cubicBezTo>
                      <a:pt x="1138" y="354"/>
                      <a:pt x="1097" y="367"/>
                      <a:pt x="1044" y="380"/>
                    </a:cubicBezTo>
                    <a:cubicBezTo>
                      <a:pt x="1017" y="394"/>
                      <a:pt x="990" y="394"/>
                      <a:pt x="964" y="407"/>
                    </a:cubicBezTo>
                    <a:lnTo>
                      <a:pt x="924" y="407"/>
                    </a:lnTo>
                    <a:lnTo>
                      <a:pt x="883" y="421"/>
                    </a:lnTo>
                    <a:cubicBezTo>
                      <a:pt x="830" y="421"/>
                      <a:pt x="776" y="434"/>
                      <a:pt x="737" y="448"/>
                    </a:cubicBezTo>
                    <a:cubicBezTo>
                      <a:pt x="683" y="448"/>
                      <a:pt x="630" y="448"/>
                      <a:pt x="576" y="461"/>
                    </a:cubicBezTo>
                    <a:lnTo>
                      <a:pt x="309" y="461"/>
                    </a:lnTo>
                    <a:cubicBezTo>
                      <a:pt x="229" y="461"/>
                      <a:pt x="161" y="448"/>
                      <a:pt x="108" y="448"/>
                    </a:cubicBezTo>
                    <a:cubicBezTo>
                      <a:pt x="68" y="434"/>
                      <a:pt x="41" y="434"/>
                      <a:pt x="41" y="434"/>
                    </a:cubicBezTo>
                    <a:cubicBezTo>
                      <a:pt x="27" y="434"/>
                      <a:pt x="14" y="434"/>
                      <a:pt x="1" y="448"/>
                    </a:cubicBezTo>
                    <a:cubicBezTo>
                      <a:pt x="1" y="461"/>
                      <a:pt x="14" y="487"/>
                      <a:pt x="27" y="487"/>
                    </a:cubicBezTo>
                    <a:cubicBezTo>
                      <a:pt x="27" y="487"/>
                      <a:pt x="54" y="501"/>
                      <a:pt x="95" y="501"/>
                    </a:cubicBezTo>
                    <a:cubicBezTo>
                      <a:pt x="148" y="514"/>
                      <a:pt x="215" y="528"/>
                      <a:pt x="295" y="541"/>
                    </a:cubicBezTo>
                    <a:cubicBezTo>
                      <a:pt x="375" y="541"/>
                      <a:pt x="482" y="555"/>
                      <a:pt x="576" y="555"/>
                    </a:cubicBezTo>
                    <a:cubicBezTo>
                      <a:pt x="630" y="541"/>
                      <a:pt x="683" y="541"/>
                      <a:pt x="737" y="541"/>
                    </a:cubicBezTo>
                    <a:cubicBezTo>
                      <a:pt x="790" y="528"/>
                      <a:pt x="857" y="528"/>
                      <a:pt x="910" y="514"/>
                    </a:cubicBezTo>
                    <a:lnTo>
                      <a:pt x="951" y="514"/>
                    </a:lnTo>
                    <a:cubicBezTo>
                      <a:pt x="964" y="501"/>
                      <a:pt x="978" y="501"/>
                      <a:pt x="990" y="501"/>
                    </a:cubicBezTo>
                    <a:cubicBezTo>
                      <a:pt x="1017" y="487"/>
                      <a:pt x="1044" y="487"/>
                      <a:pt x="1071" y="474"/>
                    </a:cubicBezTo>
                    <a:cubicBezTo>
                      <a:pt x="1124" y="461"/>
                      <a:pt x="1178" y="434"/>
                      <a:pt x="1218" y="421"/>
                    </a:cubicBezTo>
                    <a:cubicBezTo>
                      <a:pt x="1272" y="394"/>
                      <a:pt x="1311" y="367"/>
                      <a:pt x="1352" y="341"/>
                    </a:cubicBezTo>
                    <a:cubicBezTo>
                      <a:pt x="1392" y="314"/>
                      <a:pt x="1432" y="287"/>
                      <a:pt x="1459" y="260"/>
                    </a:cubicBezTo>
                    <a:cubicBezTo>
                      <a:pt x="1499" y="234"/>
                      <a:pt x="1525" y="193"/>
                      <a:pt x="1552" y="180"/>
                    </a:cubicBezTo>
                    <a:cubicBezTo>
                      <a:pt x="1566" y="153"/>
                      <a:pt x="1593" y="127"/>
                      <a:pt x="1606" y="113"/>
                    </a:cubicBezTo>
                    <a:cubicBezTo>
                      <a:pt x="1632" y="73"/>
                      <a:pt x="1646" y="46"/>
                      <a:pt x="1646" y="46"/>
                    </a:cubicBezTo>
                    <a:cubicBezTo>
                      <a:pt x="1659" y="32"/>
                      <a:pt x="1646" y="20"/>
                      <a:pt x="1646" y="6"/>
                    </a:cubicBezTo>
                    <a:cubicBezTo>
                      <a:pt x="1642" y="1"/>
                      <a:pt x="1637" y="0"/>
                      <a:pt x="1633" y="0"/>
                    </a:cubicBezTo>
                    <a:close/>
                  </a:path>
                </a:pathLst>
              </a:custGeom>
              <a:solidFill>
                <a:srgbClr val="1E120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0" name="Google Shape;540;p33"/>
              <p:cNvSpPr/>
              <p:nvPr/>
            </p:nvSpPr>
            <p:spPr>
              <a:xfrm>
                <a:off x="3295925" y="3565225"/>
                <a:ext cx="8050" cy="16200"/>
              </a:xfrm>
              <a:custGeom>
                <a:avLst/>
                <a:gdLst/>
                <a:ahLst/>
                <a:cxnLst/>
                <a:rect l="l" t="t" r="r" b="b"/>
                <a:pathLst>
                  <a:path w="322" h="648" extrusionOk="0">
                    <a:moveTo>
                      <a:pt x="65" y="0"/>
                    </a:moveTo>
                    <a:cubicBezTo>
                      <a:pt x="60" y="0"/>
                      <a:pt x="51" y="9"/>
                      <a:pt x="42" y="19"/>
                    </a:cubicBezTo>
                    <a:cubicBezTo>
                      <a:pt x="1" y="112"/>
                      <a:pt x="42" y="246"/>
                      <a:pt x="68" y="353"/>
                    </a:cubicBezTo>
                    <a:cubicBezTo>
                      <a:pt x="95" y="460"/>
                      <a:pt x="135" y="608"/>
                      <a:pt x="256" y="647"/>
                    </a:cubicBezTo>
                    <a:cubicBezTo>
                      <a:pt x="282" y="647"/>
                      <a:pt x="309" y="621"/>
                      <a:pt x="309" y="594"/>
                    </a:cubicBezTo>
                    <a:cubicBezTo>
                      <a:pt x="322" y="487"/>
                      <a:pt x="242" y="380"/>
                      <a:pt x="215" y="273"/>
                    </a:cubicBezTo>
                    <a:cubicBezTo>
                      <a:pt x="175" y="180"/>
                      <a:pt x="149" y="73"/>
                      <a:pt x="68" y="5"/>
                    </a:cubicBezTo>
                    <a:cubicBezTo>
                      <a:pt x="68" y="2"/>
                      <a:pt x="67" y="0"/>
                      <a:pt x="65"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1" name="Google Shape;541;p33"/>
              <p:cNvSpPr/>
              <p:nvPr/>
            </p:nvSpPr>
            <p:spPr>
              <a:xfrm>
                <a:off x="3301950" y="3565025"/>
                <a:ext cx="13750" cy="15325"/>
              </a:xfrm>
              <a:custGeom>
                <a:avLst/>
                <a:gdLst/>
                <a:ahLst/>
                <a:cxnLst/>
                <a:rect l="l" t="t" r="r" b="b"/>
                <a:pathLst>
                  <a:path w="550" h="613" extrusionOk="0">
                    <a:moveTo>
                      <a:pt x="54" y="0"/>
                    </a:moveTo>
                    <a:cubicBezTo>
                      <a:pt x="15" y="0"/>
                      <a:pt x="1" y="27"/>
                      <a:pt x="1" y="54"/>
                    </a:cubicBezTo>
                    <a:cubicBezTo>
                      <a:pt x="15" y="174"/>
                      <a:pt x="122" y="268"/>
                      <a:pt x="188" y="348"/>
                    </a:cubicBezTo>
                    <a:cubicBezTo>
                      <a:pt x="268" y="441"/>
                      <a:pt x="349" y="548"/>
                      <a:pt x="456" y="602"/>
                    </a:cubicBezTo>
                    <a:cubicBezTo>
                      <a:pt x="466" y="609"/>
                      <a:pt x="478" y="612"/>
                      <a:pt x="490" y="612"/>
                    </a:cubicBezTo>
                    <a:cubicBezTo>
                      <a:pt x="521" y="612"/>
                      <a:pt x="550" y="588"/>
                      <a:pt x="550" y="548"/>
                    </a:cubicBezTo>
                    <a:cubicBezTo>
                      <a:pt x="536" y="429"/>
                      <a:pt x="443" y="322"/>
                      <a:pt x="362" y="241"/>
                    </a:cubicBezTo>
                    <a:cubicBezTo>
                      <a:pt x="282" y="147"/>
                      <a:pt x="175" y="27"/>
                      <a:pt x="54"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2" name="Google Shape;542;p33"/>
              <p:cNvSpPr/>
              <p:nvPr/>
            </p:nvSpPr>
            <p:spPr>
              <a:xfrm>
                <a:off x="3307650" y="3564075"/>
                <a:ext cx="12725" cy="9000"/>
              </a:xfrm>
              <a:custGeom>
                <a:avLst/>
                <a:gdLst/>
                <a:ahLst/>
                <a:cxnLst/>
                <a:rect l="l" t="t" r="r" b="b"/>
                <a:pathLst>
                  <a:path w="509" h="360" extrusionOk="0">
                    <a:moveTo>
                      <a:pt x="99" y="1"/>
                    </a:moveTo>
                    <a:cubicBezTo>
                      <a:pt x="71" y="1"/>
                      <a:pt x="42" y="4"/>
                      <a:pt x="13" y="12"/>
                    </a:cubicBezTo>
                    <a:cubicBezTo>
                      <a:pt x="1" y="25"/>
                      <a:pt x="1" y="25"/>
                      <a:pt x="1" y="38"/>
                    </a:cubicBezTo>
                    <a:cubicBezTo>
                      <a:pt x="108" y="172"/>
                      <a:pt x="254" y="319"/>
                      <a:pt x="429" y="360"/>
                    </a:cubicBezTo>
                    <a:cubicBezTo>
                      <a:pt x="482" y="360"/>
                      <a:pt x="509" y="319"/>
                      <a:pt x="495" y="279"/>
                    </a:cubicBezTo>
                    <a:cubicBezTo>
                      <a:pt x="426" y="130"/>
                      <a:pt x="269" y="1"/>
                      <a:pt x="99"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3" name="Google Shape;543;p33"/>
              <p:cNvSpPr/>
              <p:nvPr/>
            </p:nvSpPr>
            <p:spPr>
              <a:xfrm>
                <a:off x="3264575" y="3482600"/>
                <a:ext cx="8650" cy="10050"/>
              </a:xfrm>
              <a:custGeom>
                <a:avLst/>
                <a:gdLst/>
                <a:ahLst/>
                <a:cxnLst/>
                <a:rect l="l" t="t" r="r" b="b"/>
                <a:pathLst>
                  <a:path w="346" h="402" extrusionOk="0">
                    <a:moveTo>
                      <a:pt x="266" y="1"/>
                    </a:moveTo>
                    <a:cubicBezTo>
                      <a:pt x="249" y="1"/>
                      <a:pt x="229" y="7"/>
                      <a:pt x="212" y="20"/>
                    </a:cubicBezTo>
                    <a:cubicBezTo>
                      <a:pt x="131" y="87"/>
                      <a:pt x="51" y="194"/>
                      <a:pt x="11" y="301"/>
                    </a:cubicBezTo>
                    <a:cubicBezTo>
                      <a:pt x="0" y="356"/>
                      <a:pt x="52" y="401"/>
                      <a:pt x="100" y="401"/>
                    </a:cubicBezTo>
                    <a:cubicBezTo>
                      <a:pt x="111" y="401"/>
                      <a:pt x="122" y="399"/>
                      <a:pt x="131" y="394"/>
                    </a:cubicBezTo>
                    <a:cubicBezTo>
                      <a:pt x="185" y="368"/>
                      <a:pt x="226" y="314"/>
                      <a:pt x="265" y="261"/>
                    </a:cubicBezTo>
                    <a:cubicBezTo>
                      <a:pt x="306" y="207"/>
                      <a:pt x="345" y="141"/>
                      <a:pt x="333" y="60"/>
                    </a:cubicBezTo>
                    <a:cubicBezTo>
                      <a:pt x="333" y="25"/>
                      <a:pt x="302" y="1"/>
                      <a:pt x="266"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4" name="Google Shape;544;p33"/>
              <p:cNvSpPr/>
              <p:nvPr/>
            </p:nvSpPr>
            <p:spPr>
              <a:xfrm>
                <a:off x="3274600" y="3482350"/>
                <a:ext cx="5800" cy="5525"/>
              </a:xfrm>
              <a:custGeom>
                <a:avLst/>
                <a:gdLst/>
                <a:ahLst/>
                <a:cxnLst/>
                <a:rect l="l" t="t" r="r" b="b"/>
                <a:pathLst>
                  <a:path w="232" h="221" extrusionOk="0">
                    <a:moveTo>
                      <a:pt x="154" y="0"/>
                    </a:moveTo>
                    <a:cubicBezTo>
                      <a:pt x="137" y="0"/>
                      <a:pt x="120" y="5"/>
                      <a:pt x="105" y="17"/>
                    </a:cubicBezTo>
                    <a:cubicBezTo>
                      <a:pt x="65" y="57"/>
                      <a:pt x="25" y="110"/>
                      <a:pt x="12" y="164"/>
                    </a:cubicBezTo>
                    <a:cubicBezTo>
                      <a:pt x="0" y="197"/>
                      <a:pt x="16" y="221"/>
                      <a:pt x="45" y="221"/>
                    </a:cubicBezTo>
                    <a:cubicBezTo>
                      <a:pt x="51" y="221"/>
                      <a:pt x="58" y="220"/>
                      <a:pt x="65" y="217"/>
                    </a:cubicBezTo>
                    <a:cubicBezTo>
                      <a:pt x="132" y="204"/>
                      <a:pt x="185" y="151"/>
                      <a:pt x="212" y="70"/>
                    </a:cubicBezTo>
                    <a:cubicBezTo>
                      <a:pt x="231" y="32"/>
                      <a:pt x="195" y="0"/>
                      <a:pt x="154"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5" name="Google Shape;545;p33"/>
              <p:cNvSpPr/>
              <p:nvPr/>
            </p:nvSpPr>
            <p:spPr>
              <a:xfrm>
                <a:off x="3284825" y="3481700"/>
                <a:ext cx="7425" cy="5700"/>
              </a:xfrm>
              <a:custGeom>
                <a:avLst/>
                <a:gdLst/>
                <a:ahLst/>
                <a:cxnLst/>
                <a:rect l="l" t="t" r="r" b="b"/>
                <a:pathLst>
                  <a:path w="297" h="228" extrusionOk="0">
                    <a:moveTo>
                      <a:pt x="218" y="1"/>
                    </a:moveTo>
                    <a:cubicBezTo>
                      <a:pt x="213" y="1"/>
                      <a:pt x="209" y="1"/>
                      <a:pt x="204" y="2"/>
                    </a:cubicBezTo>
                    <a:lnTo>
                      <a:pt x="124" y="43"/>
                    </a:lnTo>
                    <a:cubicBezTo>
                      <a:pt x="84" y="56"/>
                      <a:pt x="58" y="83"/>
                      <a:pt x="44" y="123"/>
                    </a:cubicBezTo>
                    <a:cubicBezTo>
                      <a:pt x="0" y="167"/>
                      <a:pt x="54" y="227"/>
                      <a:pt x="104" y="227"/>
                    </a:cubicBezTo>
                    <a:cubicBezTo>
                      <a:pt x="116" y="227"/>
                      <a:pt x="128" y="224"/>
                      <a:pt x="138" y="216"/>
                    </a:cubicBezTo>
                    <a:cubicBezTo>
                      <a:pt x="191" y="190"/>
                      <a:pt x="245" y="163"/>
                      <a:pt x="272" y="96"/>
                    </a:cubicBezTo>
                    <a:cubicBezTo>
                      <a:pt x="296" y="59"/>
                      <a:pt x="264" y="1"/>
                      <a:pt x="218"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6" name="Google Shape;546;p33"/>
              <p:cNvSpPr/>
              <p:nvPr/>
            </p:nvSpPr>
            <p:spPr>
              <a:xfrm>
                <a:off x="3296275" y="3481825"/>
                <a:ext cx="5025" cy="5400"/>
              </a:xfrm>
              <a:custGeom>
                <a:avLst/>
                <a:gdLst/>
                <a:ahLst/>
                <a:cxnLst/>
                <a:rect l="l" t="t" r="r" b="b"/>
                <a:pathLst>
                  <a:path w="201" h="216" extrusionOk="0">
                    <a:moveTo>
                      <a:pt x="145" y="0"/>
                    </a:moveTo>
                    <a:cubicBezTo>
                      <a:pt x="137" y="0"/>
                      <a:pt x="128" y="4"/>
                      <a:pt x="121" y="11"/>
                    </a:cubicBezTo>
                    <a:cubicBezTo>
                      <a:pt x="81" y="65"/>
                      <a:pt x="1" y="118"/>
                      <a:pt x="1" y="185"/>
                    </a:cubicBezTo>
                    <a:cubicBezTo>
                      <a:pt x="1" y="198"/>
                      <a:pt x="14" y="211"/>
                      <a:pt x="28" y="211"/>
                    </a:cubicBezTo>
                    <a:cubicBezTo>
                      <a:pt x="35" y="214"/>
                      <a:pt x="43" y="215"/>
                      <a:pt x="50" y="215"/>
                    </a:cubicBezTo>
                    <a:cubicBezTo>
                      <a:pt x="83" y="215"/>
                      <a:pt x="115" y="193"/>
                      <a:pt x="147" y="172"/>
                    </a:cubicBezTo>
                    <a:cubicBezTo>
                      <a:pt x="188" y="145"/>
                      <a:pt x="201" y="91"/>
                      <a:pt x="188" y="51"/>
                    </a:cubicBezTo>
                    <a:cubicBezTo>
                      <a:pt x="188" y="22"/>
                      <a:pt x="167" y="0"/>
                      <a:pt x="145"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7" name="Google Shape;547;p33"/>
              <p:cNvSpPr/>
              <p:nvPr/>
            </p:nvSpPr>
            <p:spPr>
              <a:xfrm>
                <a:off x="3307300" y="3483425"/>
                <a:ext cx="5725" cy="5375"/>
              </a:xfrm>
              <a:custGeom>
                <a:avLst/>
                <a:gdLst/>
                <a:ahLst/>
                <a:cxnLst/>
                <a:rect l="l" t="t" r="r" b="b"/>
                <a:pathLst>
                  <a:path w="229" h="215" extrusionOk="0">
                    <a:moveTo>
                      <a:pt x="175" y="1"/>
                    </a:moveTo>
                    <a:cubicBezTo>
                      <a:pt x="95" y="1"/>
                      <a:pt x="15" y="94"/>
                      <a:pt x="1" y="174"/>
                    </a:cubicBezTo>
                    <a:cubicBezTo>
                      <a:pt x="1" y="188"/>
                      <a:pt x="27" y="215"/>
                      <a:pt x="54" y="215"/>
                    </a:cubicBezTo>
                    <a:cubicBezTo>
                      <a:pt x="122" y="215"/>
                      <a:pt x="229" y="147"/>
                      <a:pt x="229" y="67"/>
                    </a:cubicBezTo>
                    <a:cubicBezTo>
                      <a:pt x="229" y="40"/>
                      <a:pt x="202" y="14"/>
                      <a:pt x="175"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8" name="Google Shape;548;p33"/>
              <p:cNvSpPr/>
              <p:nvPr/>
            </p:nvSpPr>
            <p:spPr>
              <a:xfrm>
                <a:off x="3380650" y="3541650"/>
                <a:ext cx="22000" cy="24075"/>
              </a:xfrm>
              <a:custGeom>
                <a:avLst/>
                <a:gdLst/>
                <a:ahLst/>
                <a:cxnLst/>
                <a:rect l="l" t="t" r="r" b="b"/>
                <a:pathLst>
                  <a:path w="880" h="963" extrusionOk="0">
                    <a:moveTo>
                      <a:pt x="28" y="1"/>
                    </a:moveTo>
                    <a:cubicBezTo>
                      <a:pt x="11" y="1"/>
                      <a:pt x="0" y="20"/>
                      <a:pt x="10" y="39"/>
                    </a:cubicBezTo>
                    <a:cubicBezTo>
                      <a:pt x="77" y="240"/>
                      <a:pt x="197" y="413"/>
                      <a:pt x="331" y="574"/>
                    </a:cubicBezTo>
                    <a:cubicBezTo>
                      <a:pt x="451" y="734"/>
                      <a:pt x="598" y="935"/>
                      <a:pt x="812" y="962"/>
                    </a:cubicBezTo>
                    <a:cubicBezTo>
                      <a:pt x="853" y="962"/>
                      <a:pt x="880" y="922"/>
                      <a:pt x="853" y="882"/>
                    </a:cubicBezTo>
                    <a:cubicBezTo>
                      <a:pt x="773" y="708"/>
                      <a:pt x="585" y="588"/>
                      <a:pt x="464" y="440"/>
                    </a:cubicBezTo>
                    <a:cubicBezTo>
                      <a:pt x="331" y="293"/>
                      <a:pt x="211" y="119"/>
                      <a:pt x="50" y="12"/>
                    </a:cubicBezTo>
                    <a:cubicBezTo>
                      <a:pt x="42" y="4"/>
                      <a:pt x="35" y="1"/>
                      <a:pt x="28" y="1"/>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9" name="Google Shape;549;p33"/>
              <p:cNvSpPr/>
              <p:nvPr/>
            </p:nvSpPr>
            <p:spPr>
              <a:xfrm>
                <a:off x="3383900" y="3537925"/>
                <a:ext cx="35675" cy="22950"/>
              </a:xfrm>
              <a:custGeom>
                <a:avLst/>
                <a:gdLst/>
                <a:ahLst/>
                <a:cxnLst/>
                <a:rect l="l" t="t" r="r" b="b"/>
                <a:pathLst>
                  <a:path w="1427" h="918" extrusionOk="0">
                    <a:moveTo>
                      <a:pt x="107" y="0"/>
                    </a:moveTo>
                    <a:cubicBezTo>
                      <a:pt x="27" y="0"/>
                      <a:pt x="0" y="107"/>
                      <a:pt x="67" y="148"/>
                    </a:cubicBezTo>
                    <a:cubicBezTo>
                      <a:pt x="281" y="268"/>
                      <a:pt x="509" y="348"/>
                      <a:pt x="723" y="482"/>
                    </a:cubicBezTo>
                    <a:cubicBezTo>
                      <a:pt x="923" y="616"/>
                      <a:pt x="1097" y="817"/>
                      <a:pt x="1311" y="910"/>
                    </a:cubicBezTo>
                    <a:cubicBezTo>
                      <a:pt x="1324" y="915"/>
                      <a:pt x="1335" y="917"/>
                      <a:pt x="1346" y="917"/>
                    </a:cubicBezTo>
                    <a:cubicBezTo>
                      <a:pt x="1395" y="917"/>
                      <a:pt x="1426" y="873"/>
                      <a:pt x="1404" y="830"/>
                    </a:cubicBezTo>
                    <a:cubicBezTo>
                      <a:pt x="1217" y="402"/>
                      <a:pt x="562" y="14"/>
                      <a:pt x="107" y="0"/>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50" name="Google Shape;550;p33"/>
              <p:cNvSpPr/>
              <p:nvPr/>
            </p:nvSpPr>
            <p:spPr>
              <a:xfrm>
                <a:off x="3375525" y="3480600"/>
                <a:ext cx="29725" cy="41600"/>
              </a:xfrm>
              <a:custGeom>
                <a:avLst/>
                <a:gdLst/>
                <a:ahLst/>
                <a:cxnLst/>
                <a:rect l="l" t="t" r="r" b="b"/>
                <a:pathLst>
                  <a:path w="1189" h="1664" extrusionOk="0">
                    <a:moveTo>
                      <a:pt x="1073" y="1"/>
                    </a:moveTo>
                    <a:cubicBezTo>
                      <a:pt x="1053" y="1"/>
                      <a:pt x="1034" y="6"/>
                      <a:pt x="1017" y="20"/>
                    </a:cubicBezTo>
                    <a:cubicBezTo>
                      <a:pt x="763" y="234"/>
                      <a:pt x="549" y="501"/>
                      <a:pt x="362" y="769"/>
                    </a:cubicBezTo>
                    <a:cubicBezTo>
                      <a:pt x="202" y="997"/>
                      <a:pt x="1" y="1344"/>
                      <a:pt x="95" y="1639"/>
                    </a:cubicBezTo>
                    <a:cubicBezTo>
                      <a:pt x="102" y="1653"/>
                      <a:pt x="121" y="1664"/>
                      <a:pt x="139" y="1664"/>
                    </a:cubicBezTo>
                    <a:cubicBezTo>
                      <a:pt x="154" y="1664"/>
                      <a:pt x="169" y="1657"/>
                      <a:pt x="175" y="1639"/>
                    </a:cubicBezTo>
                    <a:cubicBezTo>
                      <a:pt x="295" y="1384"/>
                      <a:pt x="375" y="1130"/>
                      <a:pt x="536" y="876"/>
                    </a:cubicBezTo>
                    <a:cubicBezTo>
                      <a:pt x="723" y="608"/>
                      <a:pt x="951" y="381"/>
                      <a:pt x="1138" y="127"/>
                    </a:cubicBezTo>
                    <a:cubicBezTo>
                      <a:pt x="1188" y="56"/>
                      <a:pt x="1132" y="1"/>
                      <a:pt x="1073" y="1"/>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51" name="Google Shape;551;p33"/>
              <p:cNvSpPr/>
              <p:nvPr/>
            </p:nvSpPr>
            <p:spPr>
              <a:xfrm>
                <a:off x="3383900" y="3496100"/>
                <a:ext cx="29675" cy="30975"/>
              </a:xfrm>
              <a:custGeom>
                <a:avLst/>
                <a:gdLst/>
                <a:ahLst/>
                <a:cxnLst/>
                <a:rect l="l" t="t" r="r" b="b"/>
                <a:pathLst>
                  <a:path w="1187" h="1239" extrusionOk="0">
                    <a:moveTo>
                      <a:pt x="1089" y="0"/>
                    </a:moveTo>
                    <a:cubicBezTo>
                      <a:pt x="1083" y="0"/>
                      <a:pt x="1077" y="1"/>
                      <a:pt x="1071" y="2"/>
                    </a:cubicBezTo>
                    <a:cubicBezTo>
                      <a:pt x="789" y="42"/>
                      <a:pt x="536" y="323"/>
                      <a:pt x="361" y="537"/>
                    </a:cubicBezTo>
                    <a:cubicBezTo>
                      <a:pt x="227" y="698"/>
                      <a:pt x="0" y="992"/>
                      <a:pt x="107" y="1219"/>
                    </a:cubicBezTo>
                    <a:cubicBezTo>
                      <a:pt x="107" y="1232"/>
                      <a:pt x="121" y="1239"/>
                      <a:pt x="136" y="1239"/>
                    </a:cubicBezTo>
                    <a:cubicBezTo>
                      <a:pt x="151" y="1239"/>
                      <a:pt x="167" y="1232"/>
                      <a:pt x="174" y="1219"/>
                    </a:cubicBezTo>
                    <a:cubicBezTo>
                      <a:pt x="227" y="1152"/>
                      <a:pt x="254" y="1072"/>
                      <a:pt x="295" y="1005"/>
                    </a:cubicBezTo>
                    <a:cubicBezTo>
                      <a:pt x="361" y="871"/>
                      <a:pt x="455" y="764"/>
                      <a:pt x="562" y="644"/>
                    </a:cubicBezTo>
                    <a:cubicBezTo>
                      <a:pt x="736" y="457"/>
                      <a:pt x="976" y="323"/>
                      <a:pt x="1137" y="122"/>
                    </a:cubicBezTo>
                    <a:cubicBezTo>
                      <a:pt x="1186" y="72"/>
                      <a:pt x="1156" y="0"/>
                      <a:pt x="1089" y="0"/>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52" name="Google Shape;552;p33"/>
              <p:cNvSpPr/>
              <p:nvPr/>
            </p:nvSpPr>
            <p:spPr>
              <a:xfrm>
                <a:off x="3269175" y="3497800"/>
                <a:ext cx="7075" cy="6375"/>
              </a:xfrm>
              <a:custGeom>
                <a:avLst/>
                <a:gdLst/>
                <a:ahLst/>
                <a:cxnLst/>
                <a:rect l="l" t="t" r="r" b="b"/>
                <a:pathLst>
                  <a:path w="283" h="255" extrusionOk="0">
                    <a:moveTo>
                      <a:pt x="81" y="0"/>
                    </a:moveTo>
                    <a:cubicBezTo>
                      <a:pt x="54" y="0"/>
                      <a:pt x="28" y="0"/>
                      <a:pt x="1" y="14"/>
                    </a:cubicBezTo>
                    <a:cubicBezTo>
                      <a:pt x="54" y="68"/>
                      <a:pt x="122" y="148"/>
                      <a:pt x="202" y="255"/>
                    </a:cubicBezTo>
                    <a:lnTo>
                      <a:pt x="202" y="241"/>
                    </a:lnTo>
                    <a:cubicBezTo>
                      <a:pt x="282" y="175"/>
                      <a:pt x="256" y="14"/>
                      <a:pt x="135"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53" name="Google Shape;553;p33"/>
              <p:cNvSpPr/>
              <p:nvPr/>
            </p:nvSpPr>
            <p:spPr>
              <a:xfrm>
                <a:off x="3264500" y="3498150"/>
                <a:ext cx="9750" cy="7700"/>
              </a:xfrm>
              <a:custGeom>
                <a:avLst/>
                <a:gdLst/>
                <a:ahLst/>
                <a:cxnLst/>
                <a:rect l="l" t="t" r="r" b="b"/>
                <a:pathLst>
                  <a:path w="390" h="308" extrusionOk="0">
                    <a:moveTo>
                      <a:pt x="188" y="0"/>
                    </a:moveTo>
                    <a:cubicBezTo>
                      <a:pt x="175" y="0"/>
                      <a:pt x="175" y="13"/>
                      <a:pt x="161" y="13"/>
                    </a:cubicBezTo>
                    <a:cubicBezTo>
                      <a:pt x="121" y="40"/>
                      <a:pt x="81" y="80"/>
                      <a:pt x="54" y="120"/>
                    </a:cubicBezTo>
                    <a:cubicBezTo>
                      <a:pt x="1" y="200"/>
                      <a:pt x="68" y="307"/>
                      <a:pt x="161" y="307"/>
                    </a:cubicBezTo>
                    <a:cubicBezTo>
                      <a:pt x="188" y="307"/>
                      <a:pt x="229" y="295"/>
                      <a:pt x="255" y="295"/>
                    </a:cubicBezTo>
                    <a:lnTo>
                      <a:pt x="309" y="281"/>
                    </a:lnTo>
                    <a:cubicBezTo>
                      <a:pt x="336" y="281"/>
                      <a:pt x="362" y="254"/>
                      <a:pt x="389" y="241"/>
                    </a:cubicBezTo>
                    <a:cubicBezTo>
                      <a:pt x="309" y="134"/>
                      <a:pt x="241" y="54"/>
                      <a:pt x="188"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54" name="Google Shape;554;p33"/>
              <p:cNvSpPr/>
              <p:nvPr/>
            </p:nvSpPr>
            <p:spPr>
              <a:xfrm>
                <a:off x="3275875" y="3505500"/>
                <a:ext cx="6400" cy="6725"/>
              </a:xfrm>
              <a:custGeom>
                <a:avLst/>
                <a:gdLst/>
                <a:ahLst/>
                <a:cxnLst/>
                <a:rect l="l" t="t" r="r" b="b"/>
                <a:pathLst>
                  <a:path w="256" h="269" extrusionOk="0">
                    <a:moveTo>
                      <a:pt x="107" y="1"/>
                    </a:moveTo>
                    <a:cubicBezTo>
                      <a:pt x="68" y="1"/>
                      <a:pt x="27" y="13"/>
                      <a:pt x="0" y="40"/>
                    </a:cubicBezTo>
                    <a:cubicBezTo>
                      <a:pt x="41" y="108"/>
                      <a:pt x="81" y="188"/>
                      <a:pt x="121" y="268"/>
                    </a:cubicBezTo>
                    <a:cubicBezTo>
                      <a:pt x="175" y="268"/>
                      <a:pt x="228" y="215"/>
                      <a:pt x="241" y="174"/>
                    </a:cubicBezTo>
                    <a:cubicBezTo>
                      <a:pt x="255" y="147"/>
                      <a:pt x="255" y="120"/>
                      <a:pt x="241" y="94"/>
                    </a:cubicBezTo>
                    <a:cubicBezTo>
                      <a:pt x="228" y="40"/>
                      <a:pt x="175" y="1"/>
                      <a:pt x="121"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55" name="Google Shape;555;p33"/>
              <p:cNvSpPr/>
              <p:nvPr/>
            </p:nvSpPr>
            <p:spPr>
              <a:xfrm>
                <a:off x="3274525" y="3506500"/>
                <a:ext cx="4400" cy="5725"/>
              </a:xfrm>
              <a:custGeom>
                <a:avLst/>
                <a:gdLst/>
                <a:ahLst/>
                <a:cxnLst/>
                <a:rect l="l" t="t" r="r" b="b"/>
                <a:pathLst>
                  <a:path w="176" h="229" extrusionOk="0">
                    <a:moveTo>
                      <a:pt x="54" y="0"/>
                    </a:moveTo>
                    <a:lnTo>
                      <a:pt x="28" y="27"/>
                    </a:lnTo>
                    <a:cubicBezTo>
                      <a:pt x="15" y="54"/>
                      <a:pt x="1" y="94"/>
                      <a:pt x="15" y="121"/>
                    </a:cubicBezTo>
                    <a:cubicBezTo>
                      <a:pt x="28" y="201"/>
                      <a:pt x="95" y="228"/>
                      <a:pt x="161" y="228"/>
                    </a:cubicBezTo>
                    <a:lnTo>
                      <a:pt x="175" y="228"/>
                    </a:lnTo>
                    <a:cubicBezTo>
                      <a:pt x="135" y="148"/>
                      <a:pt x="95" y="68"/>
                      <a:pt x="54"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56" name="Google Shape;556;p33"/>
              <p:cNvSpPr/>
              <p:nvPr/>
            </p:nvSpPr>
            <p:spPr>
              <a:xfrm>
                <a:off x="3280550" y="3497125"/>
                <a:ext cx="8400" cy="7050"/>
              </a:xfrm>
              <a:custGeom>
                <a:avLst/>
                <a:gdLst/>
                <a:ahLst/>
                <a:cxnLst/>
                <a:rect l="l" t="t" r="r" b="b"/>
                <a:pathLst>
                  <a:path w="336" h="282" extrusionOk="0">
                    <a:moveTo>
                      <a:pt x="148" y="1"/>
                    </a:moveTo>
                    <a:cubicBezTo>
                      <a:pt x="95" y="1"/>
                      <a:pt x="41" y="54"/>
                      <a:pt x="15" y="108"/>
                    </a:cubicBezTo>
                    <a:cubicBezTo>
                      <a:pt x="1" y="175"/>
                      <a:pt x="41" y="268"/>
                      <a:pt x="122" y="282"/>
                    </a:cubicBezTo>
                    <a:lnTo>
                      <a:pt x="161" y="282"/>
                    </a:lnTo>
                    <a:cubicBezTo>
                      <a:pt x="229" y="282"/>
                      <a:pt x="282" y="255"/>
                      <a:pt x="309" y="188"/>
                    </a:cubicBezTo>
                    <a:cubicBezTo>
                      <a:pt x="336" y="95"/>
                      <a:pt x="255" y="14"/>
                      <a:pt x="175" y="14"/>
                    </a:cubicBezTo>
                    <a:cubicBezTo>
                      <a:pt x="161" y="1"/>
                      <a:pt x="161" y="1"/>
                      <a:pt x="148"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57" name="Google Shape;557;p33"/>
              <p:cNvSpPr/>
              <p:nvPr/>
            </p:nvSpPr>
            <p:spPr>
              <a:xfrm>
                <a:off x="3295625" y="3500150"/>
                <a:ext cx="7700" cy="6375"/>
              </a:xfrm>
              <a:custGeom>
                <a:avLst/>
                <a:gdLst/>
                <a:ahLst/>
                <a:cxnLst/>
                <a:rect l="l" t="t" r="r" b="b"/>
                <a:pathLst>
                  <a:path w="308" h="255" extrusionOk="0">
                    <a:moveTo>
                      <a:pt x="147" y="0"/>
                    </a:moveTo>
                    <a:cubicBezTo>
                      <a:pt x="40" y="0"/>
                      <a:pt x="0" y="108"/>
                      <a:pt x="27" y="174"/>
                    </a:cubicBezTo>
                    <a:cubicBezTo>
                      <a:pt x="40" y="188"/>
                      <a:pt x="40" y="201"/>
                      <a:pt x="54" y="215"/>
                    </a:cubicBezTo>
                    <a:cubicBezTo>
                      <a:pt x="66" y="241"/>
                      <a:pt x="107" y="254"/>
                      <a:pt x="147" y="254"/>
                    </a:cubicBezTo>
                    <a:cubicBezTo>
                      <a:pt x="307" y="254"/>
                      <a:pt x="307" y="0"/>
                      <a:pt x="147"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58" name="Google Shape;558;p33"/>
              <p:cNvSpPr/>
              <p:nvPr/>
            </p:nvSpPr>
            <p:spPr>
              <a:xfrm>
                <a:off x="3296275" y="3504475"/>
                <a:ext cx="700" cy="1050"/>
              </a:xfrm>
              <a:custGeom>
                <a:avLst/>
                <a:gdLst/>
                <a:ahLst/>
                <a:cxnLst/>
                <a:rect l="l" t="t" r="r" b="b"/>
                <a:pathLst>
                  <a:path w="28" h="42" extrusionOk="0">
                    <a:moveTo>
                      <a:pt x="1" y="1"/>
                    </a:moveTo>
                    <a:cubicBezTo>
                      <a:pt x="14" y="15"/>
                      <a:pt x="14" y="28"/>
                      <a:pt x="28" y="42"/>
                    </a:cubicBezTo>
                    <a:cubicBezTo>
                      <a:pt x="14" y="28"/>
                      <a:pt x="14" y="15"/>
                      <a:pt x="1"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59" name="Google Shape;559;p33"/>
              <p:cNvSpPr/>
              <p:nvPr/>
            </p:nvSpPr>
            <p:spPr>
              <a:xfrm>
                <a:off x="3287900" y="3509175"/>
                <a:ext cx="7750" cy="6025"/>
              </a:xfrm>
              <a:custGeom>
                <a:avLst/>
                <a:gdLst/>
                <a:ahLst/>
                <a:cxnLst/>
                <a:rect l="l" t="t" r="r" b="b"/>
                <a:pathLst>
                  <a:path w="310" h="241" extrusionOk="0">
                    <a:moveTo>
                      <a:pt x="149" y="0"/>
                    </a:moveTo>
                    <a:cubicBezTo>
                      <a:pt x="1" y="0"/>
                      <a:pt x="1" y="241"/>
                      <a:pt x="149" y="241"/>
                    </a:cubicBezTo>
                    <a:cubicBezTo>
                      <a:pt x="309" y="241"/>
                      <a:pt x="309" y="0"/>
                      <a:pt x="149"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0" name="Google Shape;560;p33"/>
              <p:cNvSpPr/>
              <p:nvPr/>
            </p:nvSpPr>
            <p:spPr>
              <a:xfrm>
                <a:off x="3283575" y="3524225"/>
                <a:ext cx="1025" cy="2700"/>
              </a:xfrm>
              <a:custGeom>
                <a:avLst/>
                <a:gdLst/>
                <a:ahLst/>
                <a:cxnLst/>
                <a:rect l="l" t="t" r="r" b="b"/>
                <a:pathLst>
                  <a:path w="41" h="108" extrusionOk="0">
                    <a:moveTo>
                      <a:pt x="1" y="1"/>
                    </a:moveTo>
                    <a:cubicBezTo>
                      <a:pt x="13" y="40"/>
                      <a:pt x="27" y="81"/>
                      <a:pt x="27" y="108"/>
                    </a:cubicBezTo>
                    <a:cubicBezTo>
                      <a:pt x="40" y="81"/>
                      <a:pt x="27" y="27"/>
                      <a:pt x="1"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1" name="Google Shape;561;p33"/>
              <p:cNvSpPr/>
              <p:nvPr/>
            </p:nvSpPr>
            <p:spPr>
              <a:xfrm>
                <a:off x="3277875" y="3523550"/>
                <a:ext cx="6400" cy="5025"/>
              </a:xfrm>
              <a:custGeom>
                <a:avLst/>
                <a:gdLst/>
                <a:ahLst/>
                <a:cxnLst/>
                <a:rect l="l" t="t" r="r" b="b"/>
                <a:pathLst>
                  <a:path w="256" h="201" extrusionOk="0">
                    <a:moveTo>
                      <a:pt x="161" y="1"/>
                    </a:moveTo>
                    <a:cubicBezTo>
                      <a:pt x="148" y="1"/>
                      <a:pt x="134" y="1"/>
                      <a:pt x="108" y="14"/>
                    </a:cubicBezTo>
                    <a:lnTo>
                      <a:pt x="68" y="54"/>
                    </a:lnTo>
                    <a:lnTo>
                      <a:pt x="54" y="67"/>
                    </a:lnTo>
                    <a:lnTo>
                      <a:pt x="54" y="54"/>
                    </a:lnTo>
                    <a:cubicBezTo>
                      <a:pt x="54" y="54"/>
                      <a:pt x="54" y="67"/>
                      <a:pt x="41" y="67"/>
                    </a:cubicBezTo>
                    <a:cubicBezTo>
                      <a:pt x="15" y="67"/>
                      <a:pt x="1" y="108"/>
                      <a:pt x="15" y="135"/>
                    </a:cubicBezTo>
                    <a:cubicBezTo>
                      <a:pt x="54" y="174"/>
                      <a:pt x="95" y="201"/>
                      <a:pt x="148" y="201"/>
                    </a:cubicBezTo>
                    <a:cubicBezTo>
                      <a:pt x="161" y="201"/>
                      <a:pt x="188" y="201"/>
                      <a:pt x="215" y="188"/>
                    </a:cubicBezTo>
                    <a:cubicBezTo>
                      <a:pt x="241" y="174"/>
                      <a:pt x="255" y="161"/>
                      <a:pt x="255" y="135"/>
                    </a:cubicBezTo>
                    <a:cubicBezTo>
                      <a:pt x="255" y="108"/>
                      <a:pt x="241" y="67"/>
                      <a:pt x="229" y="28"/>
                    </a:cubicBezTo>
                    <a:cubicBezTo>
                      <a:pt x="215" y="14"/>
                      <a:pt x="188" y="1"/>
                      <a:pt x="161" y="1"/>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2" name="Google Shape;562;p33"/>
              <p:cNvSpPr/>
              <p:nvPr/>
            </p:nvSpPr>
            <p:spPr>
              <a:xfrm>
                <a:off x="3294950" y="3521550"/>
                <a:ext cx="6050" cy="5025"/>
              </a:xfrm>
              <a:custGeom>
                <a:avLst/>
                <a:gdLst/>
                <a:ahLst/>
                <a:cxnLst/>
                <a:rect l="l" t="t" r="r" b="b"/>
                <a:pathLst>
                  <a:path w="242" h="201" extrusionOk="0">
                    <a:moveTo>
                      <a:pt x="107" y="1"/>
                    </a:moveTo>
                    <a:cubicBezTo>
                      <a:pt x="54" y="1"/>
                      <a:pt x="0" y="40"/>
                      <a:pt x="0" y="108"/>
                    </a:cubicBezTo>
                    <a:cubicBezTo>
                      <a:pt x="0" y="174"/>
                      <a:pt x="54" y="201"/>
                      <a:pt x="107" y="201"/>
                    </a:cubicBezTo>
                    <a:lnTo>
                      <a:pt x="147" y="201"/>
                    </a:lnTo>
                    <a:cubicBezTo>
                      <a:pt x="241" y="188"/>
                      <a:pt x="241" y="27"/>
                      <a:pt x="147" y="13"/>
                    </a:cubicBezTo>
                    <a:cubicBezTo>
                      <a:pt x="134" y="13"/>
                      <a:pt x="134" y="13"/>
                      <a:pt x="134"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3" name="Google Shape;563;p33"/>
              <p:cNvSpPr/>
              <p:nvPr/>
            </p:nvSpPr>
            <p:spPr>
              <a:xfrm>
                <a:off x="3304975" y="3510500"/>
                <a:ext cx="5700" cy="4700"/>
              </a:xfrm>
              <a:custGeom>
                <a:avLst/>
                <a:gdLst/>
                <a:ahLst/>
                <a:cxnLst/>
                <a:rect l="l" t="t" r="r" b="b"/>
                <a:pathLst>
                  <a:path w="228" h="188" extrusionOk="0">
                    <a:moveTo>
                      <a:pt x="81" y="1"/>
                    </a:moveTo>
                    <a:cubicBezTo>
                      <a:pt x="40" y="1"/>
                      <a:pt x="1" y="41"/>
                      <a:pt x="1" y="81"/>
                    </a:cubicBezTo>
                    <a:cubicBezTo>
                      <a:pt x="1" y="134"/>
                      <a:pt x="40" y="188"/>
                      <a:pt x="94" y="188"/>
                    </a:cubicBezTo>
                    <a:lnTo>
                      <a:pt x="108" y="188"/>
                    </a:lnTo>
                    <a:cubicBezTo>
                      <a:pt x="201" y="175"/>
                      <a:pt x="228" y="41"/>
                      <a:pt x="120" y="15"/>
                    </a:cubicBezTo>
                    <a:cubicBezTo>
                      <a:pt x="108" y="1"/>
                      <a:pt x="94" y="1"/>
                      <a:pt x="81" y="1"/>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4" name="Google Shape;564;p33"/>
              <p:cNvSpPr/>
              <p:nvPr/>
            </p:nvSpPr>
            <p:spPr>
              <a:xfrm>
                <a:off x="3304975" y="3495800"/>
                <a:ext cx="6375" cy="5050"/>
              </a:xfrm>
              <a:custGeom>
                <a:avLst/>
                <a:gdLst/>
                <a:ahLst/>
                <a:cxnLst/>
                <a:rect l="l" t="t" r="r" b="b"/>
                <a:pathLst>
                  <a:path w="255" h="202" extrusionOk="0">
                    <a:moveTo>
                      <a:pt x="120" y="0"/>
                    </a:moveTo>
                    <a:cubicBezTo>
                      <a:pt x="1" y="0"/>
                      <a:pt x="1" y="201"/>
                      <a:pt x="120" y="201"/>
                    </a:cubicBezTo>
                    <a:cubicBezTo>
                      <a:pt x="254" y="201"/>
                      <a:pt x="254" y="0"/>
                      <a:pt x="120"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5" name="Google Shape;565;p33"/>
              <p:cNvSpPr/>
              <p:nvPr/>
            </p:nvSpPr>
            <p:spPr>
              <a:xfrm>
                <a:off x="3329725" y="3505500"/>
                <a:ext cx="350" cy="350"/>
              </a:xfrm>
              <a:custGeom>
                <a:avLst/>
                <a:gdLst/>
                <a:ahLst/>
                <a:cxnLst/>
                <a:rect l="l" t="t" r="r" b="b"/>
                <a:pathLst>
                  <a:path w="14" h="14" extrusionOk="0">
                    <a:moveTo>
                      <a:pt x="0" y="13"/>
                    </a:moveTo>
                    <a:lnTo>
                      <a:pt x="0" y="13"/>
                    </a:lnTo>
                    <a:lnTo>
                      <a:pt x="0" y="13"/>
                    </a:lnTo>
                    <a:lnTo>
                      <a:pt x="0" y="13"/>
                    </a:lnTo>
                    <a:close/>
                    <a:moveTo>
                      <a:pt x="13" y="1"/>
                    </a:moveTo>
                    <a:lnTo>
                      <a:pt x="13" y="1"/>
                    </a:lnTo>
                    <a:lnTo>
                      <a:pt x="13" y="1"/>
                    </a:lnTo>
                    <a:lnTo>
                      <a:pt x="13" y="1"/>
                    </a:ln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6" name="Google Shape;566;p33"/>
              <p:cNvSpPr/>
              <p:nvPr/>
            </p:nvSpPr>
            <p:spPr>
              <a:xfrm>
                <a:off x="3328700" y="3504825"/>
                <a:ext cx="9400" cy="7400"/>
              </a:xfrm>
              <a:custGeom>
                <a:avLst/>
                <a:gdLst/>
                <a:ahLst/>
                <a:cxnLst/>
                <a:rect l="l" t="t" r="r" b="b"/>
                <a:pathLst>
                  <a:path w="376" h="296" extrusionOk="0">
                    <a:moveTo>
                      <a:pt x="122" y="1"/>
                    </a:moveTo>
                    <a:cubicBezTo>
                      <a:pt x="108" y="1"/>
                      <a:pt x="81" y="14"/>
                      <a:pt x="68" y="28"/>
                    </a:cubicBezTo>
                    <a:lnTo>
                      <a:pt x="54" y="28"/>
                    </a:lnTo>
                    <a:cubicBezTo>
                      <a:pt x="54" y="28"/>
                      <a:pt x="54" y="28"/>
                      <a:pt x="54" y="28"/>
                    </a:cubicBezTo>
                    <a:lnTo>
                      <a:pt x="54" y="28"/>
                    </a:lnTo>
                    <a:lnTo>
                      <a:pt x="41" y="40"/>
                    </a:lnTo>
                    <a:cubicBezTo>
                      <a:pt x="28" y="54"/>
                      <a:pt x="15" y="67"/>
                      <a:pt x="15" y="81"/>
                    </a:cubicBezTo>
                    <a:cubicBezTo>
                      <a:pt x="1" y="135"/>
                      <a:pt x="28" y="201"/>
                      <a:pt x="68" y="242"/>
                    </a:cubicBezTo>
                    <a:cubicBezTo>
                      <a:pt x="95" y="268"/>
                      <a:pt x="149" y="295"/>
                      <a:pt x="188" y="295"/>
                    </a:cubicBezTo>
                    <a:cubicBezTo>
                      <a:pt x="242" y="295"/>
                      <a:pt x="282" y="281"/>
                      <a:pt x="309" y="242"/>
                    </a:cubicBezTo>
                    <a:cubicBezTo>
                      <a:pt x="375" y="188"/>
                      <a:pt x="363" y="94"/>
                      <a:pt x="309" y="40"/>
                    </a:cubicBezTo>
                    <a:cubicBezTo>
                      <a:pt x="282" y="1"/>
                      <a:pt x="242" y="1"/>
                      <a:pt x="202"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7" name="Google Shape;567;p33"/>
              <p:cNvSpPr/>
              <p:nvPr/>
            </p:nvSpPr>
            <p:spPr>
              <a:xfrm>
                <a:off x="3329725" y="3505500"/>
                <a:ext cx="350" cy="350"/>
              </a:xfrm>
              <a:custGeom>
                <a:avLst/>
                <a:gdLst/>
                <a:ahLst/>
                <a:cxnLst/>
                <a:rect l="l" t="t" r="r" b="b"/>
                <a:pathLst>
                  <a:path w="14" h="14" extrusionOk="0">
                    <a:moveTo>
                      <a:pt x="13" y="1"/>
                    </a:moveTo>
                    <a:lnTo>
                      <a:pt x="0" y="13"/>
                    </a:lnTo>
                    <a:cubicBezTo>
                      <a:pt x="13" y="13"/>
                      <a:pt x="13" y="1"/>
                      <a:pt x="13" y="1"/>
                    </a:cubicBezTo>
                    <a:close/>
                  </a:path>
                </a:pathLst>
              </a:custGeom>
              <a:solidFill>
                <a:srgbClr val="EEEBF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8" name="Google Shape;568;p33"/>
              <p:cNvSpPr/>
              <p:nvPr/>
            </p:nvSpPr>
            <p:spPr>
              <a:xfrm>
                <a:off x="3343100" y="3512200"/>
                <a:ext cx="7700" cy="6700"/>
              </a:xfrm>
              <a:custGeom>
                <a:avLst/>
                <a:gdLst/>
                <a:ahLst/>
                <a:cxnLst/>
                <a:rect l="l" t="t" r="r" b="b"/>
                <a:pathLst>
                  <a:path w="308" h="268" extrusionOk="0">
                    <a:moveTo>
                      <a:pt x="81" y="0"/>
                    </a:moveTo>
                    <a:cubicBezTo>
                      <a:pt x="54" y="0"/>
                      <a:pt x="13" y="27"/>
                      <a:pt x="13" y="54"/>
                    </a:cubicBezTo>
                    <a:lnTo>
                      <a:pt x="1" y="93"/>
                    </a:lnTo>
                    <a:lnTo>
                      <a:pt x="1" y="173"/>
                    </a:lnTo>
                    <a:cubicBezTo>
                      <a:pt x="13" y="227"/>
                      <a:pt x="81" y="268"/>
                      <a:pt x="134" y="268"/>
                    </a:cubicBezTo>
                    <a:cubicBezTo>
                      <a:pt x="188" y="268"/>
                      <a:pt x="227" y="241"/>
                      <a:pt x="254" y="200"/>
                    </a:cubicBezTo>
                    <a:cubicBezTo>
                      <a:pt x="308" y="120"/>
                      <a:pt x="241" y="0"/>
                      <a:pt x="147"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9" name="Google Shape;569;p33"/>
              <p:cNvSpPr/>
              <p:nvPr/>
            </p:nvSpPr>
            <p:spPr>
              <a:xfrm>
                <a:off x="3268875" y="3514875"/>
                <a:ext cx="7700" cy="6025"/>
              </a:xfrm>
              <a:custGeom>
                <a:avLst/>
                <a:gdLst/>
                <a:ahLst/>
                <a:cxnLst/>
                <a:rect l="l" t="t" r="r" b="b"/>
                <a:pathLst>
                  <a:path w="308" h="241" extrusionOk="0">
                    <a:moveTo>
                      <a:pt x="187" y="0"/>
                    </a:moveTo>
                    <a:cubicBezTo>
                      <a:pt x="147" y="0"/>
                      <a:pt x="107" y="27"/>
                      <a:pt x="66" y="54"/>
                    </a:cubicBezTo>
                    <a:cubicBezTo>
                      <a:pt x="0" y="80"/>
                      <a:pt x="13" y="173"/>
                      <a:pt x="66" y="214"/>
                    </a:cubicBezTo>
                    <a:cubicBezTo>
                      <a:pt x="93" y="227"/>
                      <a:pt x="120" y="241"/>
                      <a:pt x="161" y="241"/>
                    </a:cubicBezTo>
                    <a:cubicBezTo>
                      <a:pt x="187" y="241"/>
                      <a:pt x="214" y="227"/>
                      <a:pt x="241" y="214"/>
                    </a:cubicBezTo>
                    <a:cubicBezTo>
                      <a:pt x="280" y="200"/>
                      <a:pt x="307" y="147"/>
                      <a:pt x="307" y="120"/>
                    </a:cubicBezTo>
                    <a:cubicBezTo>
                      <a:pt x="294" y="54"/>
                      <a:pt x="254" y="0"/>
                      <a:pt x="187"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0" name="Google Shape;570;p33"/>
              <p:cNvSpPr/>
              <p:nvPr/>
            </p:nvSpPr>
            <p:spPr>
              <a:xfrm>
                <a:off x="3316350" y="3504175"/>
                <a:ext cx="6375" cy="4350"/>
              </a:xfrm>
              <a:custGeom>
                <a:avLst/>
                <a:gdLst/>
                <a:ahLst/>
                <a:cxnLst/>
                <a:rect l="l" t="t" r="r" b="b"/>
                <a:pathLst>
                  <a:path w="255" h="174" extrusionOk="0">
                    <a:moveTo>
                      <a:pt x="120" y="0"/>
                    </a:moveTo>
                    <a:cubicBezTo>
                      <a:pt x="67" y="0"/>
                      <a:pt x="27" y="27"/>
                      <a:pt x="13" y="80"/>
                    </a:cubicBezTo>
                    <a:cubicBezTo>
                      <a:pt x="0" y="107"/>
                      <a:pt x="13" y="134"/>
                      <a:pt x="27" y="147"/>
                    </a:cubicBezTo>
                    <a:cubicBezTo>
                      <a:pt x="54" y="173"/>
                      <a:pt x="81" y="173"/>
                      <a:pt x="107" y="173"/>
                    </a:cubicBezTo>
                    <a:lnTo>
                      <a:pt x="147" y="173"/>
                    </a:lnTo>
                    <a:cubicBezTo>
                      <a:pt x="254" y="147"/>
                      <a:pt x="227" y="0"/>
                      <a:pt x="134"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1" name="Google Shape;571;p33"/>
              <p:cNvSpPr/>
              <p:nvPr/>
            </p:nvSpPr>
            <p:spPr>
              <a:xfrm>
                <a:off x="3244775" y="3511525"/>
                <a:ext cx="6725" cy="6350"/>
              </a:xfrm>
              <a:custGeom>
                <a:avLst/>
                <a:gdLst/>
                <a:ahLst/>
                <a:cxnLst/>
                <a:rect l="l" t="t" r="r" b="b"/>
                <a:pathLst>
                  <a:path w="269" h="254" extrusionOk="0">
                    <a:moveTo>
                      <a:pt x="148" y="0"/>
                    </a:moveTo>
                    <a:cubicBezTo>
                      <a:pt x="121" y="0"/>
                      <a:pt x="108" y="13"/>
                      <a:pt x="94" y="13"/>
                    </a:cubicBezTo>
                    <a:cubicBezTo>
                      <a:pt x="54" y="40"/>
                      <a:pt x="14" y="67"/>
                      <a:pt x="1" y="120"/>
                    </a:cubicBezTo>
                    <a:cubicBezTo>
                      <a:pt x="1" y="161"/>
                      <a:pt x="1" y="200"/>
                      <a:pt x="41" y="227"/>
                    </a:cubicBezTo>
                    <a:cubicBezTo>
                      <a:pt x="67" y="241"/>
                      <a:pt x="81" y="254"/>
                      <a:pt x="108" y="254"/>
                    </a:cubicBezTo>
                    <a:cubicBezTo>
                      <a:pt x="135" y="254"/>
                      <a:pt x="174" y="227"/>
                      <a:pt x="201" y="214"/>
                    </a:cubicBezTo>
                    <a:cubicBezTo>
                      <a:pt x="255" y="188"/>
                      <a:pt x="268" y="134"/>
                      <a:pt x="255" y="81"/>
                    </a:cubicBezTo>
                    <a:cubicBezTo>
                      <a:pt x="255" y="67"/>
                      <a:pt x="242" y="54"/>
                      <a:pt x="228" y="40"/>
                    </a:cubicBezTo>
                    <a:cubicBezTo>
                      <a:pt x="215" y="13"/>
                      <a:pt x="174" y="0"/>
                      <a:pt x="148" y="0"/>
                    </a:cubicBezTo>
                    <a:close/>
                  </a:path>
                </a:pathLst>
              </a:custGeom>
              <a:solidFill>
                <a:srgbClr val="FCE9B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2" name="Google Shape;572;p33"/>
              <p:cNvSpPr/>
              <p:nvPr/>
            </p:nvSpPr>
            <p:spPr>
              <a:xfrm>
                <a:off x="3258150" y="3506850"/>
                <a:ext cx="9725" cy="8700"/>
              </a:xfrm>
              <a:custGeom>
                <a:avLst/>
                <a:gdLst/>
                <a:ahLst/>
                <a:cxnLst/>
                <a:rect l="l" t="t" r="r" b="b"/>
                <a:pathLst>
                  <a:path w="389" h="348" extrusionOk="0">
                    <a:moveTo>
                      <a:pt x="201" y="0"/>
                    </a:moveTo>
                    <a:cubicBezTo>
                      <a:pt x="174" y="0"/>
                      <a:pt x="135" y="13"/>
                      <a:pt x="108" y="27"/>
                    </a:cubicBezTo>
                    <a:cubicBezTo>
                      <a:pt x="81" y="40"/>
                      <a:pt x="67" y="54"/>
                      <a:pt x="41" y="80"/>
                    </a:cubicBezTo>
                    <a:cubicBezTo>
                      <a:pt x="14" y="120"/>
                      <a:pt x="1" y="161"/>
                      <a:pt x="1" y="187"/>
                    </a:cubicBezTo>
                    <a:cubicBezTo>
                      <a:pt x="41" y="241"/>
                      <a:pt x="67" y="280"/>
                      <a:pt x="108" y="334"/>
                    </a:cubicBezTo>
                    <a:cubicBezTo>
                      <a:pt x="135" y="348"/>
                      <a:pt x="148" y="348"/>
                      <a:pt x="174" y="348"/>
                    </a:cubicBezTo>
                    <a:lnTo>
                      <a:pt x="242" y="348"/>
                    </a:lnTo>
                    <a:cubicBezTo>
                      <a:pt x="335" y="321"/>
                      <a:pt x="388" y="214"/>
                      <a:pt x="362" y="134"/>
                    </a:cubicBezTo>
                    <a:cubicBezTo>
                      <a:pt x="349" y="54"/>
                      <a:pt x="268" y="0"/>
                      <a:pt x="201"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3" name="Google Shape;573;p33"/>
              <p:cNvSpPr/>
              <p:nvPr/>
            </p:nvSpPr>
            <p:spPr>
              <a:xfrm>
                <a:off x="3258150" y="3511525"/>
                <a:ext cx="2700" cy="3675"/>
              </a:xfrm>
              <a:custGeom>
                <a:avLst/>
                <a:gdLst/>
                <a:ahLst/>
                <a:cxnLst/>
                <a:rect l="l" t="t" r="r" b="b"/>
                <a:pathLst>
                  <a:path w="108" h="147" extrusionOk="0">
                    <a:moveTo>
                      <a:pt x="1" y="0"/>
                    </a:moveTo>
                    <a:cubicBezTo>
                      <a:pt x="1" y="54"/>
                      <a:pt x="28" y="107"/>
                      <a:pt x="67" y="134"/>
                    </a:cubicBezTo>
                    <a:cubicBezTo>
                      <a:pt x="81" y="134"/>
                      <a:pt x="94" y="147"/>
                      <a:pt x="108" y="147"/>
                    </a:cubicBezTo>
                    <a:cubicBezTo>
                      <a:pt x="67" y="93"/>
                      <a:pt x="41" y="54"/>
                      <a:pt x="1" y="0"/>
                    </a:cubicBezTo>
                    <a:close/>
                  </a:path>
                </a:pathLst>
              </a:custGeom>
              <a:solidFill>
                <a:srgbClr val="FCE9B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4" name="Google Shape;574;p33"/>
              <p:cNvSpPr/>
              <p:nvPr/>
            </p:nvSpPr>
            <p:spPr>
              <a:xfrm>
                <a:off x="3254150" y="3501500"/>
                <a:ext cx="7375" cy="5375"/>
              </a:xfrm>
              <a:custGeom>
                <a:avLst/>
                <a:gdLst/>
                <a:ahLst/>
                <a:cxnLst/>
                <a:rect l="l" t="t" r="r" b="b"/>
                <a:pathLst>
                  <a:path w="295" h="215" extrusionOk="0">
                    <a:moveTo>
                      <a:pt x="147" y="0"/>
                    </a:moveTo>
                    <a:cubicBezTo>
                      <a:pt x="120" y="0"/>
                      <a:pt x="94" y="0"/>
                      <a:pt x="67" y="13"/>
                    </a:cubicBezTo>
                    <a:cubicBezTo>
                      <a:pt x="0" y="54"/>
                      <a:pt x="0" y="161"/>
                      <a:pt x="67" y="200"/>
                    </a:cubicBezTo>
                    <a:cubicBezTo>
                      <a:pt x="94" y="214"/>
                      <a:pt x="120" y="214"/>
                      <a:pt x="147" y="214"/>
                    </a:cubicBezTo>
                    <a:lnTo>
                      <a:pt x="188" y="214"/>
                    </a:lnTo>
                    <a:cubicBezTo>
                      <a:pt x="295" y="187"/>
                      <a:pt x="295" y="27"/>
                      <a:pt x="188"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575" name="Google Shape;575;p33"/>
            <p:cNvGrpSpPr/>
            <p:nvPr/>
          </p:nvGrpSpPr>
          <p:grpSpPr>
            <a:xfrm>
              <a:off x="5743088" y="2826000"/>
              <a:ext cx="347275" cy="1485900"/>
              <a:chOff x="4673175" y="1671175"/>
              <a:chExt cx="347275" cy="1485900"/>
            </a:xfrm>
          </p:grpSpPr>
          <p:sp>
            <p:nvSpPr>
              <p:cNvPr id="576" name="Google Shape;576;p33"/>
              <p:cNvSpPr/>
              <p:nvPr/>
            </p:nvSpPr>
            <p:spPr>
              <a:xfrm>
                <a:off x="4829475" y="2679550"/>
                <a:ext cx="156300" cy="156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7" name="Google Shape;577;p33"/>
              <p:cNvSpPr/>
              <p:nvPr/>
            </p:nvSpPr>
            <p:spPr>
              <a:xfrm>
                <a:off x="4673175" y="2468500"/>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8" name="Google Shape;578;p33"/>
              <p:cNvSpPr/>
              <p:nvPr/>
            </p:nvSpPr>
            <p:spPr>
              <a:xfrm>
                <a:off x="4829475" y="2171450"/>
                <a:ext cx="156300" cy="156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9" name="Google Shape;579;p33"/>
              <p:cNvSpPr/>
              <p:nvPr/>
            </p:nvSpPr>
            <p:spPr>
              <a:xfrm>
                <a:off x="4918150" y="1882250"/>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80" name="Google Shape;580;p33"/>
              <p:cNvSpPr/>
              <p:nvPr/>
            </p:nvSpPr>
            <p:spPr>
              <a:xfrm>
                <a:off x="4727175" y="1671175"/>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81" name="Google Shape;581;p33"/>
              <p:cNvSpPr/>
              <p:nvPr/>
            </p:nvSpPr>
            <p:spPr>
              <a:xfrm>
                <a:off x="4918150" y="3054775"/>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grpSp>
        <p:nvGrpSpPr>
          <p:cNvPr id="582" name="Google Shape;582;p33"/>
          <p:cNvGrpSpPr/>
          <p:nvPr/>
        </p:nvGrpSpPr>
        <p:grpSpPr>
          <a:xfrm>
            <a:off x="8930587" y="2956529"/>
            <a:ext cx="958549" cy="1374632"/>
            <a:chOff x="6546149" y="2584466"/>
            <a:chExt cx="871408" cy="909689"/>
          </a:xfrm>
        </p:grpSpPr>
        <p:grpSp>
          <p:nvGrpSpPr>
            <p:cNvPr id="583" name="Google Shape;583;p33"/>
            <p:cNvGrpSpPr/>
            <p:nvPr/>
          </p:nvGrpSpPr>
          <p:grpSpPr>
            <a:xfrm>
              <a:off x="6740029" y="3120702"/>
              <a:ext cx="677528" cy="373453"/>
              <a:chOff x="3199625" y="3456100"/>
              <a:chExt cx="250825" cy="138275"/>
            </a:xfrm>
          </p:grpSpPr>
          <p:sp>
            <p:nvSpPr>
              <p:cNvPr id="584" name="Google Shape;584;p33"/>
              <p:cNvSpPr/>
              <p:nvPr/>
            </p:nvSpPr>
            <p:spPr>
              <a:xfrm>
                <a:off x="3252150" y="3478300"/>
                <a:ext cx="85625" cy="22550"/>
              </a:xfrm>
              <a:custGeom>
                <a:avLst/>
                <a:gdLst/>
                <a:ahLst/>
                <a:cxnLst/>
                <a:rect l="l" t="t" r="r" b="b"/>
                <a:pathLst>
                  <a:path w="3425" h="902" extrusionOk="0">
                    <a:moveTo>
                      <a:pt x="1589" y="1"/>
                    </a:moveTo>
                    <a:cubicBezTo>
                      <a:pt x="1119" y="1"/>
                      <a:pt x="671" y="80"/>
                      <a:pt x="468" y="192"/>
                    </a:cubicBezTo>
                    <a:cubicBezTo>
                      <a:pt x="147" y="379"/>
                      <a:pt x="0" y="861"/>
                      <a:pt x="0" y="861"/>
                    </a:cubicBezTo>
                    <a:lnTo>
                      <a:pt x="0" y="874"/>
                    </a:lnTo>
                    <a:cubicBezTo>
                      <a:pt x="187" y="794"/>
                      <a:pt x="375" y="727"/>
                      <a:pt x="562" y="673"/>
                    </a:cubicBezTo>
                    <a:cubicBezTo>
                      <a:pt x="842" y="580"/>
                      <a:pt x="1124" y="527"/>
                      <a:pt x="1391" y="513"/>
                    </a:cubicBezTo>
                    <a:cubicBezTo>
                      <a:pt x="1445" y="506"/>
                      <a:pt x="1495" y="503"/>
                      <a:pt x="1545" y="503"/>
                    </a:cubicBezTo>
                    <a:cubicBezTo>
                      <a:pt x="1595" y="503"/>
                      <a:pt x="1645" y="506"/>
                      <a:pt x="1698" y="513"/>
                    </a:cubicBezTo>
                    <a:cubicBezTo>
                      <a:pt x="2019" y="527"/>
                      <a:pt x="2314" y="566"/>
                      <a:pt x="2581" y="634"/>
                    </a:cubicBezTo>
                    <a:cubicBezTo>
                      <a:pt x="2902" y="700"/>
                      <a:pt x="3184" y="794"/>
                      <a:pt x="3425" y="901"/>
                    </a:cubicBezTo>
                    <a:cubicBezTo>
                      <a:pt x="3344" y="794"/>
                      <a:pt x="3036" y="379"/>
                      <a:pt x="2756" y="232"/>
                    </a:cubicBezTo>
                    <a:cubicBezTo>
                      <a:pt x="2462" y="67"/>
                      <a:pt x="2017" y="1"/>
                      <a:pt x="1589"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85" name="Google Shape;585;p33"/>
              <p:cNvSpPr/>
              <p:nvPr/>
            </p:nvSpPr>
            <p:spPr>
              <a:xfrm>
                <a:off x="3286925" y="3490875"/>
                <a:ext cx="54875" cy="89550"/>
              </a:xfrm>
              <a:custGeom>
                <a:avLst/>
                <a:gdLst/>
                <a:ahLst/>
                <a:cxnLst/>
                <a:rect l="l" t="t" r="r" b="b"/>
                <a:pathLst>
                  <a:path w="2195" h="3582" extrusionOk="0">
                    <a:moveTo>
                      <a:pt x="154" y="0"/>
                    </a:moveTo>
                    <a:cubicBezTo>
                      <a:pt x="104" y="0"/>
                      <a:pt x="54" y="3"/>
                      <a:pt x="0" y="10"/>
                    </a:cubicBezTo>
                    <a:cubicBezTo>
                      <a:pt x="67" y="77"/>
                      <a:pt x="589" y="679"/>
                      <a:pt x="723" y="1535"/>
                    </a:cubicBezTo>
                    <a:cubicBezTo>
                      <a:pt x="910" y="2779"/>
                      <a:pt x="509" y="3461"/>
                      <a:pt x="428" y="3582"/>
                    </a:cubicBezTo>
                    <a:cubicBezTo>
                      <a:pt x="562" y="3568"/>
                      <a:pt x="696" y="3555"/>
                      <a:pt x="803" y="3541"/>
                    </a:cubicBezTo>
                    <a:cubicBezTo>
                      <a:pt x="1017" y="3488"/>
                      <a:pt x="1231" y="3434"/>
                      <a:pt x="1431" y="3368"/>
                    </a:cubicBezTo>
                    <a:cubicBezTo>
                      <a:pt x="2194" y="1722"/>
                      <a:pt x="1190" y="157"/>
                      <a:pt x="1190" y="157"/>
                    </a:cubicBezTo>
                    <a:lnTo>
                      <a:pt x="1190" y="131"/>
                    </a:lnTo>
                    <a:cubicBezTo>
                      <a:pt x="923" y="63"/>
                      <a:pt x="628" y="24"/>
                      <a:pt x="307" y="10"/>
                    </a:cubicBezTo>
                    <a:cubicBezTo>
                      <a:pt x="254" y="3"/>
                      <a:pt x="204" y="0"/>
                      <a:pt x="154" y="0"/>
                    </a:cubicBezTo>
                    <a:close/>
                  </a:path>
                </a:pathLst>
              </a:custGeom>
              <a:solidFill>
                <a:srgbClr val="87D8C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86" name="Google Shape;586;p33"/>
              <p:cNvSpPr/>
              <p:nvPr/>
            </p:nvSpPr>
            <p:spPr>
              <a:xfrm>
                <a:off x="3316675" y="3494125"/>
                <a:ext cx="59550" cy="80950"/>
              </a:xfrm>
              <a:custGeom>
                <a:avLst/>
                <a:gdLst/>
                <a:ahLst/>
                <a:cxnLst/>
                <a:rect l="l" t="t" r="r" b="b"/>
                <a:pathLst>
                  <a:path w="2382" h="3238" extrusionOk="0">
                    <a:moveTo>
                      <a:pt x="0" y="1"/>
                    </a:moveTo>
                    <a:lnTo>
                      <a:pt x="0" y="27"/>
                    </a:lnTo>
                    <a:cubicBezTo>
                      <a:pt x="0" y="27"/>
                      <a:pt x="1004" y="1592"/>
                      <a:pt x="241" y="3238"/>
                    </a:cubicBezTo>
                    <a:cubicBezTo>
                      <a:pt x="1218" y="2930"/>
                      <a:pt x="1926" y="2395"/>
                      <a:pt x="2221" y="1993"/>
                    </a:cubicBezTo>
                    <a:cubicBezTo>
                      <a:pt x="2328" y="1859"/>
                      <a:pt x="2381" y="1726"/>
                      <a:pt x="2368" y="1645"/>
                    </a:cubicBezTo>
                    <a:cubicBezTo>
                      <a:pt x="2368" y="1565"/>
                      <a:pt x="2315" y="1445"/>
                      <a:pt x="2208" y="1312"/>
                    </a:cubicBezTo>
                    <a:cubicBezTo>
                      <a:pt x="1994" y="991"/>
                      <a:pt x="1552" y="575"/>
                      <a:pt x="844" y="268"/>
                    </a:cubicBezTo>
                    <a:cubicBezTo>
                      <a:pt x="603" y="161"/>
                      <a:pt x="321" y="67"/>
                      <a:pt x="0" y="1"/>
                    </a:cubicBezTo>
                    <a:close/>
                  </a:path>
                </a:pathLst>
              </a:custGeom>
              <a:solidFill>
                <a:srgbClr val="D3CA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87" name="Google Shape;587;p33"/>
              <p:cNvSpPr/>
              <p:nvPr/>
            </p:nvSpPr>
            <p:spPr>
              <a:xfrm>
                <a:off x="3266175" y="3491100"/>
                <a:ext cx="43500" cy="89550"/>
              </a:xfrm>
              <a:custGeom>
                <a:avLst/>
                <a:gdLst/>
                <a:ahLst/>
                <a:cxnLst/>
                <a:rect l="l" t="t" r="r" b="b"/>
                <a:pathLst>
                  <a:path w="1740" h="3582" extrusionOk="0">
                    <a:moveTo>
                      <a:pt x="830" y="1"/>
                    </a:moveTo>
                    <a:cubicBezTo>
                      <a:pt x="563" y="15"/>
                      <a:pt x="281" y="68"/>
                      <a:pt x="1" y="161"/>
                    </a:cubicBezTo>
                    <a:cubicBezTo>
                      <a:pt x="41" y="202"/>
                      <a:pt x="736" y="817"/>
                      <a:pt x="790" y="1900"/>
                    </a:cubicBezTo>
                    <a:cubicBezTo>
                      <a:pt x="816" y="2743"/>
                      <a:pt x="362" y="3425"/>
                      <a:pt x="269" y="3559"/>
                    </a:cubicBezTo>
                    <a:cubicBezTo>
                      <a:pt x="482" y="3575"/>
                      <a:pt x="690" y="3581"/>
                      <a:pt x="883" y="3581"/>
                    </a:cubicBezTo>
                    <a:cubicBezTo>
                      <a:pt x="1017" y="3581"/>
                      <a:pt x="1143" y="3578"/>
                      <a:pt x="1258" y="3573"/>
                    </a:cubicBezTo>
                    <a:cubicBezTo>
                      <a:pt x="1339" y="3452"/>
                      <a:pt x="1740" y="2770"/>
                      <a:pt x="1553" y="1526"/>
                    </a:cubicBezTo>
                    <a:cubicBezTo>
                      <a:pt x="1419" y="670"/>
                      <a:pt x="897" y="68"/>
                      <a:pt x="830" y="1"/>
                    </a:cubicBezTo>
                    <a:close/>
                  </a:path>
                </a:pathLst>
              </a:custGeom>
              <a:solidFill>
                <a:srgbClr val="D3CA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88" name="Google Shape;588;p33"/>
              <p:cNvSpPr/>
              <p:nvPr/>
            </p:nvSpPr>
            <p:spPr>
              <a:xfrm>
                <a:off x="3248125" y="3495125"/>
                <a:ext cx="38825" cy="84950"/>
              </a:xfrm>
              <a:custGeom>
                <a:avLst/>
                <a:gdLst/>
                <a:ahLst/>
                <a:cxnLst/>
                <a:rect l="l" t="t" r="r" b="b"/>
                <a:pathLst>
                  <a:path w="1553" h="3398" extrusionOk="0">
                    <a:moveTo>
                      <a:pt x="723" y="0"/>
                    </a:moveTo>
                    <a:cubicBezTo>
                      <a:pt x="536" y="54"/>
                      <a:pt x="348" y="121"/>
                      <a:pt x="161" y="201"/>
                    </a:cubicBezTo>
                    <a:lnTo>
                      <a:pt x="1" y="282"/>
                    </a:lnTo>
                    <a:lnTo>
                      <a:pt x="14" y="282"/>
                    </a:lnTo>
                    <a:cubicBezTo>
                      <a:pt x="14" y="282"/>
                      <a:pt x="1552" y="1258"/>
                      <a:pt x="361" y="3305"/>
                    </a:cubicBezTo>
                    <a:lnTo>
                      <a:pt x="361" y="3332"/>
                    </a:lnTo>
                    <a:cubicBezTo>
                      <a:pt x="575" y="3358"/>
                      <a:pt x="789" y="3385"/>
                      <a:pt x="991" y="3398"/>
                    </a:cubicBezTo>
                    <a:cubicBezTo>
                      <a:pt x="1084" y="3264"/>
                      <a:pt x="1538" y="2582"/>
                      <a:pt x="1512" y="1739"/>
                    </a:cubicBezTo>
                    <a:cubicBezTo>
                      <a:pt x="1458" y="656"/>
                      <a:pt x="763" y="41"/>
                      <a:pt x="723" y="0"/>
                    </a:cubicBezTo>
                    <a:close/>
                  </a:path>
                </a:pathLst>
              </a:custGeom>
              <a:solidFill>
                <a:srgbClr val="87D8C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89" name="Google Shape;589;p33"/>
              <p:cNvSpPr/>
              <p:nvPr/>
            </p:nvSpPr>
            <p:spPr>
              <a:xfrm>
                <a:off x="3371200" y="3456100"/>
                <a:ext cx="79250" cy="134425"/>
              </a:xfrm>
              <a:custGeom>
                <a:avLst/>
                <a:gdLst/>
                <a:ahLst/>
                <a:cxnLst/>
                <a:rect l="l" t="t" r="r" b="b"/>
                <a:pathLst>
                  <a:path w="3170" h="5377" extrusionOk="0">
                    <a:moveTo>
                      <a:pt x="2279" y="1"/>
                    </a:moveTo>
                    <a:cubicBezTo>
                      <a:pt x="2025" y="1"/>
                      <a:pt x="1413" y="465"/>
                      <a:pt x="749" y="1053"/>
                    </a:cubicBezTo>
                    <a:cubicBezTo>
                      <a:pt x="0" y="1695"/>
                      <a:pt x="27" y="2658"/>
                      <a:pt x="27" y="2833"/>
                    </a:cubicBezTo>
                    <a:cubicBezTo>
                      <a:pt x="134" y="2966"/>
                      <a:pt x="187" y="3086"/>
                      <a:pt x="187" y="3166"/>
                    </a:cubicBezTo>
                    <a:cubicBezTo>
                      <a:pt x="200" y="3247"/>
                      <a:pt x="147" y="3380"/>
                      <a:pt x="40" y="3514"/>
                    </a:cubicBezTo>
                    <a:cubicBezTo>
                      <a:pt x="538" y="5127"/>
                      <a:pt x="1954" y="5377"/>
                      <a:pt x="2674" y="5377"/>
                    </a:cubicBezTo>
                    <a:cubicBezTo>
                      <a:pt x="2921" y="5377"/>
                      <a:pt x="3086" y="5347"/>
                      <a:pt x="3103" y="5333"/>
                    </a:cubicBezTo>
                    <a:cubicBezTo>
                      <a:pt x="3170" y="5280"/>
                      <a:pt x="2983" y="4451"/>
                      <a:pt x="2421" y="3728"/>
                    </a:cubicBezTo>
                    <a:cubicBezTo>
                      <a:pt x="1944" y="3099"/>
                      <a:pt x="1263" y="3059"/>
                      <a:pt x="1095" y="3059"/>
                    </a:cubicBezTo>
                    <a:cubicBezTo>
                      <a:pt x="1070" y="3059"/>
                      <a:pt x="1056" y="3059"/>
                      <a:pt x="1056" y="3059"/>
                    </a:cubicBezTo>
                    <a:cubicBezTo>
                      <a:pt x="2729" y="2712"/>
                      <a:pt x="2474" y="357"/>
                      <a:pt x="2394" y="77"/>
                    </a:cubicBezTo>
                    <a:cubicBezTo>
                      <a:pt x="2377" y="25"/>
                      <a:pt x="2337" y="1"/>
                      <a:pt x="2279" y="1"/>
                    </a:cubicBezTo>
                    <a:close/>
                  </a:path>
                </a:pathLst>
              </a:custGeom>
              <a:solidFill>
                <a:srgbClr val="FCDA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0" name="Google Shape;590;p33"/>
              <p:cNvSpPr/>
              <p:nvPr/>
            </p:nvSpPr>
            <p:spPr>
              <a:xfrm>
                <a:off x="3199975" y="3502150"/>
                <a:ext cx="86975" cy="76275"/>
              </a:xfrm>
              <a:custGeom>
                <a:avLst/>
                <a:gdLst/>
                <a:ahLst/>
                <a:cxnLst/>
                <a:rect l="l" t="t" r="r" b="b"/>
                <a:pathLst>
                  <a:path w="3479" h="3051" extrusionOk="0">
                    <a:moveTo>
                      <a:pt x="1927" y="1"/>
                    </a:moveTo>
                    <a:cubicBezTo>
                      <a:pt x="869" y="522"/>
                      <a:pt x="0" y="1378"/>
                      <a:pt x="13" y="1967"/>
                    </a:cubicBezTo>
                    <a:cubicBezTo>
                      <a:pt x="40" y="2515"/>
                      <a:pt x="1151" y="2876"/>
                      <a:pt x="2287" y="3051"/>
                    </a:cubicBezTo>
                    <a:lnTo>
                      <a:pt x="2287" y="3024"/>
                    </a:lnTo>
                    <a:cubicBezTo>
                      <a:pt x="3478" y="977"/>
                      <a:pt x="1940" y="1"/>
                      <a:pt x="1940" y="1"/>
                    </a:cubicBezTo>
                    <a:close/>
                  </a:path>
                </a:pathLst>
              </a:custGeom>
              <a:solidFill>
                <a:srgbClr val="FCDA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1" name="Google Shape;591;p33"/>
              <p:cNvSpPr/>
              <p:nvPr/>
            </p:nvSpPr>
            <p:spPr>
              <a:xfrm>
                <a:off x="3221700" y="3532925"/>
                <a:ext cx="7375" cy="7375"/>
              </a:xfrm>
              <a:custGeom>
                <a:avLst/>
                <a:gdLst/>
                <a:ahLst/>
                <a:cxnLst/>
                <a:rect l="l" t="t" r="r" b="b"/>
                <a:pathLst>
                  <a:path w="295" h="295" extrusionOk="0">
                    <a:moveTo>
                      <a:pt x="148" y="0"/>
                    </a:moveTo>
                    <a:cubicBezTo>
                      <a:pt x="68" y="0"/>
                      <a:pt x="0" y="67"/>
                      <a:pt x="0" y="147"/>
                    </a:cubicBezTo>
                    <a:cubicBezTo>
                      <a:pt x="0" y="227"/>
                      <a:pt x="68" y="295"/>
                      <a:pt x="148" y="295"/>
                    </a:cubicBezTo>
                    <a:cubicBezTo>
                      <a:pt x="228" y="295"/>
                      <a:pt x="295" y="227"/>
                      <a:pt x="295" y="147"/>
                    </a:cubicBezTo>
                    <a:cubicBezTo>
                      <a:pt x="295" y="67"/>
                      <a:pt x="228" y="0"/>
                      <a:pt x="148" y="0"/>
                    </a:cubicBezTo>
                    <a:close/>
                  </a:path>
                </a:pathLst>
              </a:custGeom>
              <a:solidFill>
                <a:srgbClr val="1E120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2" name="Google Shape;592;p33"/>
              <p:cNvSpPr/>
              <p:nvPr/>
            </p:nvSpPr>
            <p:spPr>
              <a:xfrm>
                <a:off x="3233725" y="3530925"/>
                <a:ext cx="17775" cy="17725"/>
              </a:xfrm>
              <a:custGeom>
                <a:avLst/>
                <a:gdLst/>
                <a:ahLst/>
                <a:cxnLst/>
                <a:rect l="l" t="t" r="r" b="b"/>
                <a:pathLst>
                  <a:path w="711" h="709" extrusionOk="0">
                    <a:moveTo>
                      <a:pt x="349" y="0"/>
                    </a:moveTo>
                    <a:cubicBezTo>
                      <a:pt x="161" y="0"/>
                      <a:pt x="1" y="161"/>
                      <a:pt x="1" y="361"/>
                    </a:cubicBezTo>
                    <a:cubicBezTo>
                      <a:pt x="1" y="548"/>
                      <a:pt x="161" y="709"/>
                      <a:pt x="349" y="709"/>
                    </a:cubicBezTo>
                    <a:cubicBezTo>
                      <a:pt x="550" y="709"/>
                      <a:pt x="710" y="548"/>
                      <a:pt x="710" y="361"/>
                    </a:cubicBezTo>
                    <a:cubicBezTo>
                      <a:pt x="710" y="161"/>
                      <a:pt x="550" y="0"/>
                      <a:pt x="349" y="0"/>
                    </a:cubicBezTo>
                    <a:close/>
                  </a:path>
                </a:pathLst>
              </a:custGeom>
              <a:solidFill>
                <a:srgbClr val="EA609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3" name="Google Shape;593;p33"/>
              <p:cNvSpPr/>
              <p:nvPr/>
            </p:nvSpPr>
            <p:spPr>
              <a:xfrm>
                <a:off x="3288925" y="3557675"/>
                <a:ext cx="46750" cy="36700"/>
              </a:xfrm>
              <a:custGeom>
                <a:avLst/>
                <a:gdLst/>
                <a:ahLst/>
                <a:cxnLst/>
                <a:rect l="l" t="t" r="r" b="b"/>
                <a:pathLst>
                  <a:path w="1870" h="1468" extrusionOk="0">
                    <a:moveTo>
                      <a:pt x="433" y="1"/>
                    </a:moveTo>
                    <a:cubicBezTo>
                      <a:pt x="363" y="1"/>
                      <a:pt x="294" y="9"/>
                      <a:pt x="227" y="27"/>
                    </a:cubicBezTo>
                    <a:cubicBezTo>
                      <a:pt x="1" y="93"/>
                      <a:pt x="188" y="1204"/>
                      <a:pt x="589" y="1377"/>
                    </a:cubicBezTo>
                    <a:cubicBezTo>
                      <a:pt x="738" y="1441"/>
                      <a:pt x="889" y="1468"/>
                      <a:pt x="1032" y="1468"/>
                    </a:cubicBezTo>
                    <a:cubicBezTo>
                      <a:pt x="1491" y="1468"/>
                      <a:pt x="1870" y="1194"/>
                      <a:pt x="1859" y="990"/>
                    </a:cubicBezTo>
                    <a:cubicBezTo>
                      <a:pt x="1848" y="736"/>
                      <a:pt x="1092" y="1"/>
                      <a:pt x="433"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4" name="Google Shape;594;p33"/>
              <p:cNvSpPr/>
              <p:nvPr/>
            </p:nvSpPr>
            <p:spPr>
              <a:xfrm>
                <a:off x="3199625" y="3539800"/>
                <a:ext cx="41500" cy="13875"/>
              </a:xfrm>
              <a:custGeom>
                <a:avLst/>
                <a:gdLst/>
                <a:ahLst/>
                <a:cxnLst/>
                <a:rect l="l" t="t" r="r" b="b"/>
                <a:pathLst>
                  <a:path w="1660" h="555" extrusionOk="0">
                    <a:moveTo>
                      <a:pt x="1633" y="0"/>
                    </a:moveTo>
                    <a:cubicBezTo>
                      <a:pt x="1624" y="0"/>
                      <a:pt x="1615" y="6"/>
                      <a:pt x="1606" y="6"/>
                    </a:cubicBezTo>
                    <a:cubicBezTo>
                      <a:pt x="1606" y="6"/>
                      <a:pt x="1593" y="32"/>
                      <a:pt x="1552" y="59"/>
                    </a:cubicBezTo>
                    <a:cubicBezTo>
                      <a:pt x="1525" y="100"/>
                      <a:pt x="1472" y="139"/>
                      <a:pt x="1418" y="193"/>
                    </a:cubicBezTo>
                    <a:cubicBezTo>
                      <a:pt x="1379" y="220"/>
                      <a:pt x="1352" y="247"/>
                      <a:pt x="1311" y="260"/>
                    </a:cubicBezTo>
                    <a:cubicBezTo>
                      <a:pt x="1272" y="287"/>
                      <a:pt x="1231" y="314"/>
                      <a:pt x="1178" y="327"/>
                    </a:cubicBezTo>
                    <a:cubicBezTo>
                      <a:pt x="1138" y="354"/>
                      <a:pt x="1097" y="367"/>
                      <a:pt x="1044" y="380"/>
                    </a:cubicBezTo>
                    <a:cubicBezTo>
                      <a:pt x="1017" y="394"/>
                      <a:pt x="990" y="394"/>
                      <a:pt x="964" y="407"/>
                    </a:cubicBezTo>
                    <a:lnTo>
                      <a:pt x="924" y="407"/>
                    </a:lnTo>
                    <a:lnTo>
                      <a:pt x="883" y="421"/>
                    </a:lnTo>
                    <a:cubicBezTo>
                      <a:pt x="830" y="421"/>
                      <a:pt x="776" y="434"/>
                      <a:pt x="737" y="448"/>
                    </a:cubicBezTo>
                    <a:cubicBezTo>
                      <a:pt x="683" y="448"/>
                      <a:pt x="630" y="448"/>
                      <a:pt x="576" y="461"/>
                    </a:cubicBezTo>
                    <a:lnTo>
                      <a:pt x="309" y="461"/>
                    </a:lnTo>
                    <a:cubicBezTo>
                      <a:pt x="229" y="461"/>
                      <a:pt x="161" y="448"/>
                      <a:pt x="108" y="448"/>
                    </a:cubicBezTo>
                    <a:cubicBezTo>
                      <a:pt x="68" y="434"/>
                      <a:pt x="41" y="434"/>
                      <a:pt x="41" y="434"/>
                    </a:cubicBezTo>
                    <a:cubicBezTo>
                      <a:pt x="27" y="434"/>
                      <a:pt x="14" y="434"/>
                      <a:pt x="1" y="448"/>
                    </a:cubicBezTo>
                    <a:cubicBezTo>
                      <a:pt x="1" y="461"/>
                      <a:pt x="14" y="487"/>
                      <a:pt x="27" y="487"/>
                    </a:cubicBezTo>
                    <a:cubicBezTo>
                      <a:pt x="27" y="487"/>
                      <a:pt x="54" y="501"/>
                      <a:pt x="95" y="501"/>
                    </a:cubicBezTo>
                    <a:cubicBezTo>
                      <a:pt x="148" y="514"/>
                      <a:pt x="215" y="528"/>
                      <a:pt x="295" y="541"/>
                    </a:cubicBezTo>
                    <a:cubicBezTo>
                      <a:pt x="375" y="541"/>
                      <a:pt x="482" y="555"/>
                      <a:pt x="576" y="555"/>
                    </a:cubicBezTo>
                    <a:cubicBezTo>
                      <a:pt x="630" y="541"/>
                      <a:pt x="683" y="541"/>
                      <a:pt x="737" y="541"/>
                    </a:cubicBezTo>
                    <a:cubicBezTo>
                      <a:pt x="790" y="528"/>
                      <a:pt x="857" y="528"/>
                      <a:pt x="910" y="514"/>
                    </a:cubicBezTo>
                    <a:lnTo>
                      <a:pt x="951" y="514"/>
                    </a:lnTo>
                    <a:cubicBezTo>
                      <a:pt x="964" y="501"/>
                      <a:pt x="978" y="501"/>
                      <a:pt x="990" y="501"/>
                    </a:cubicBezTo>
                    <a:cubicBezTo>
                      <a:pt x="1017" y="487"/>
                      <a:pt x="1044" y="487"/>
                      <a:pt x="1071" y="474"/>
                    </a:cubicBezTo>
                    <a:cubicBezTo>
                      <a:pt x="1124" y="461"/>
                      <a:pt x="1178" y="434"/>
                      <a:pt x="1218" y="421"/>
                    </a:cubicBezTo>
                    <a:cubicBezTo>
                      <a:pt x="1272" y="394"/>
                      <a:pt x="1311" y="367"/>
                      <a:pt x="1352" y="341"/>
                    </a:cubicBezTo>
                    <a:cubicBezTo>
                      <a:pt x="1392" y="314"/>
                      <a:pt x="1432" y="287"/>
                      <a:pt x="1459" y="260"/>
                    </a:cubicBezTo>
                    <a:cubicBezTo>
                      <a:pt x="1499" y="234"/>
                      <a:pt x="1525" y="193"/>
                      <a:pt x="1552" y="180"/>
                    </a:cubicBezTo>
                    <a:cubicBezTo>
                      <a:pt x="1566" y="153"/>
                      <a:pt x="1593" y="127"/>
                      <a:pt x="1606" y="113"/>
                    </a:cubicBezTo>
                    <a:cubicBezTo>
                      <a:pt x="1632" y="73"/>
                      <a:pt x="1646" y="46"/>
                      <a:pt x="1646" y="46"/>
                    </a:cubicBezTo>
                    <a:cubicBezTo>
                      <a:pt x="1659" y="32"/>
                      <a:pt x="1646" y="20"/>
                      <a:pt x="1646" y="6"/>
                    </a:cubicBezTo>
                    <a:cubicBezTo>
                      <a:pt x="1642" y="1"/>
                      <a:pt x="1637" y="0"/>
                      <a:pt x="1633" y="0"/>
                    </a:cubicBezTo>
                    <a:close/>
                  </a:path>
                </a:pathLst>
              </a:custGeom>
              <a:solidFill>
                <a:srgbClr val="1E120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5" name="Google Shape;595;p33"/>
              <p:cNvSpPr/>
              <p:nvPr/>
            </p:nvSpPr>
            <p:spPr>
              <a:xfrm>
                <a:off x="3295925" y="3565225"/>
                <a:ext cx="8050" cy="16200"/>
              </a:xfrm>
              <a:custGeom>
                <a:avLst/>
                <a:gdLst/>
                <a:ahLst/>
                <a:cxnLst/>
                <a:rect l="l" t="t" r="r" b="b"/>
                <a:pathLst>
                  <a:path w="322" h="648" extrusionOk="0">
                    <a:moveTo>
                      <a:pt x="65" y="0"/>
                    </a:moveTo>
                    <a:cubicBezTo>
                      <a:pt x="60" y="0"/>
                      <a:pt x="51" y="9"/>
                      <a:pt x="42" y="19"/>
                    </a:cubicBezTo>
                    <a:cubicBezTo>
                      <a:pt x="1" y="112"/>
                      <a:pt x="42" y="246"/>
                      <a:pt x="68" y="353"/>
                    </a:cubicBezTo>
                    <a:cubicBezTo>
                      <a:pt x="95" y="460"/>
                      <a:pt x="135" y="608"/>
                      <a:pt x="256" y="647"/>
                    </a:cubicBezTo>
                    <a:cubicBezTo>
                      <a:pt x="282" y="647"/>
                      <a:pt x="309" y="621"/>
                      <a:pt x="309" y="594"/>
                    </a:cubicBezTo>
                    <a:cubicBezTo>
                      <a:pt x="322" y="487"/>
                      <a:pt x="242" y="380"/>
                      <a:pt x="215" y="273"/>
                    </a:cubicBezTo>
                    <a:cubicBezTo>
                      <a:pt x="175" y="180"/>
                      <a:pt x="149" y="73"/>
                      <a:pt x="68" y="5"/>
                    </a:cubicBezTo>
                    <a:cubicBezTo>
                      <a:pt x="68" y="2"/>
                      <a:pt x="67" y="0"/>
                      <a:pt x="65"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6" name="Google Shape;596;p33"/>
              <p:cNvSpPr/>
              <p:nvPr/>
            </p:nvSpPr>
            <p:spPr>
              <a:xfrm>
                <a:off x="3301950" y="3565025"/>
                <a:ext cx="13750" cy="15325"/>
              </a:xfrm>
              <a:custGeom>
                <a:avLst/>
                <a:gdLst/>
                <a:ahLst/>
                <a:cxnLst/>
                <a:rect l="l" t="t" r="r" b="b"/>
                <a:pathLst>
                  <a:path w="550" h="613" extrusionOk="0">
                    <a:moveTo>
                      <a:pt x="54" y="0"/>
                    </a:moveTo>
                    <a:cubicBezTo>
                      <a:pt x="15" y="0"/>
                      <a:pt x="1" y="27"/>
                      <a:pt x="1" y="54"/>
                    </a:cubicBezTo>
                    <a:cubicBezTo>
                      <a:pt x="15" y="174"/>
                      <a:pt x="122" y="268"/>
                      <a:pt x="188" y="348"/>
                    </a:cubicBezTo>
                    <a:cubicBezTo>
                      <a:pt x="268" y="441"/>
                      <a:pt x="349" y="548"/>
                      <a:pt x="456" y="602"/>
                    </a:cubicBezTo>
                    <a:cubicBezTo>
                      <a:pt x="466" y="609"/>
                      <a:pt x="478" y="612"/>
                      <a:pt x="490" y="612"/>
                    </a:cubicBezTo>
                    <a:cubicBezTo>
                      <a:pt x="521" y="612"/>
                      <a:pt x="550" y="588"/>
                      <a:pt x="550" y="548"/>
                    </a:cubicBezTo>
                    <a:cubicBezTo>
                      <a:pt x="536" y="429"/>
                      <a:pt x="443" y="322"/>
                      <a:pt x="362" y="241"/>
                    </a:cubicBezTo>
                    <a:cubicBezTo>
                      <a:pt x="282" y="147"/>
                      <a:pt x="175" y="27"/>
                      <a:pt x="54"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7" name="Google Shape;597;p33"/>
              <p:cNvSpPr/>
              <p:nvPr/>
            </p:nvSpPr>
            <p:spPr>
              <a:xfrm>
                <a:off x="3307650" y="3564075"/>
                <a:ext cx="12725" cy="9000"/>
              </a:xfrm>
              <a:custGeom>
                <a:avLst/>
                <a:gdLst/>
                <a:ahLst/>
                <a:cxnLst/>
                <a:rect l="l" t="t" r="r" b="b"/>
                <a:pathLst>
                  <a:path w="509" h="360" extrusionOk="0">
                    <a:moveTo>
                      <a:pt x="99" y="1"/>
                    </a:moveTo>
                    <a:cubicBezTo>
                      <a:pt x="71" y="1"/>
                      <a:pt x="42" y="4"/>
                      <a:pt x="13" y="12"/>
                    </a:cubicBezTo>
                    <a:cubicBezTo>
                      <a:pt x="1" y="25"/>
                      <a:pt x="1" y="25"/>
                      <a:pt x="1" y="38"/>
                    </a:cubicBezTo>
                    <a:cubicBezTo>
                      <a:pt x="108" y="172"/>
                      <a:pt x="254" y="319"/>
                      <a:pt x="429" y="360"/>
                    </a:cubicBezTo>
                    <a:cubicBezTo>
                      <a:pt x="482" y="360"/>
                      <a:pt x="509" y="319"/>
                      <a:pt x="495" y="279"/>
                    </a:cubicBezTo>
                    <a:cubicBezTo>
                      <a:pt x="426" y="130"/>
                      <a:pt x="269" y="1"/>
                      <a:pt x="99"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8" name="Google Shape;598;p33"/>
              <p:cNvSpPr/>
              <p:nvPr/>
            </p:nvSpPr>
            <p:spPr>
              <a:xfrm>
                <a:off x="3264575" y="3482600"/>
                <a:ext cx="8650" cy="10050"/>
              </a:xfrm>
              <a:custGeom>
                <a:avLst/>
                <a:gdLst/>
                <a:ahLst/>
                <a:cxnLst/>
                <a:rect l="l" t="t" r="r" b="b"/>
                <a:pathLst>
                  <a:path w="346" h="402" extrusionOk="0">
                    <a:moveTo>
                      <a:pt x="266" y="1"/>
                    </a:moveTo>
                    <a:cubicBezTo>
                      <a:pt x="249" y="1"/>
                      <a:pt x="229" y="7"/>
                      <a:pt x="212" y="20"/>
                    </a:cubicBezTo>
                    <a:cubicBezTo>
                      <a:pt x="131" y="87"/>
                      <a:pt x="51" y="194"/>
                      <a:pt x="11" y="301"/>
                    </a:cubicBezTo>
                    <a:cubicBezTo>
                      <a:pt x="0" y="356"/>
                      <a:pt x="52" y="401"/>
                      <a:pt x="100" y="401"/>
                    </a:cubicBezTo>
                    <a:cubicBezTo>
                      <a:pt x="111" y="401"/>
                      <a:pt x="122" y="399"/>
                      <a:pt x="131" y="394"/>
                    </a:cubicBezTo>
                    <a:cubicBezTo>
                      <a:pt x="185" y="368"/>
                      <a:pt x="226" y="314"/>
                      <a:pt x="265" y="261"/>
                    </a:cubicBezTo>
                    <a:cubicBezTo>
                      <a:pt x="306" y="207"/>
                      <a:pt x="345" y="141"/>
                      <a:pt x="333" y="60"/>
                    </a:cubicBezTo>
                    <a:cubicBezTo>
                      <a:pt x="333" y="25"/>
                      <a:pt x="302" y="1"/>
                      <a:pt x="266"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9" name="Google Shape;599;p33"/>
              <p:cNvSpPr/>
              <p:nvPr/>
            </p:nvSpPr>
            <p:spPr>
              <a:xfrm>
                <a:off x="3274600" y="3482350"/>
                <a:ext cx="5800" cy="5525"/>
              </a:xfrm>
              <a:custGeom>
                <a:avLst/>
                <a:gdLst/>
                <a:ahLst/>
                <a:cxnLst/>
                <a:rect l="l" t="t" r="r" b="b"/>
                <a:pathLst>
                  <a:path w="232" h="221" extrusionOk="0">
                    <a:moveTo>
                      <a:pt x="154" y="0"/>
                    </a:moveTo>
                    <a:cubicBezTo>
                      <a:pt x="137" y="0"/>
                      <a:pt x="120" y="5"/>
                      <a:pt x="105" y="17"/>
                    </a:cubicBezTo>
                    <a:cubicBezTo>
                      <a:pt x="65" y="57"/>
                      <a:pt x="25" y="110"/>
                      <a:pt x="12" y="164"/>
                    </a:cubicBezTo>
                    <a:cubicBezTo>
                      <a:pt x="0" y="197"/>
                      <a:pt x="16" y="221"/>
                      <a:pt x="45" y="221"/>
                    </a:cubicBezTo>
                    <a:cubicBezTo>
                      <a:pt x="51" y="221"/>
                      <a:pt x="58" y="220"/>
                      <a:pt x="65" y="217"/>
                    </a:cubicBezTo>
                    <a:cubicBezTo>
                      <a:pt x="132" y="204"/>
                      <a:pt x="185" y="151"/>
                      <a:pt x="212" y="70"/>
                    </a:cubicBezTo>
                    <a:cubicBezTo>
                      <a:pt x="231" y="32"/>
                      <a:pt x="195" y="0"/>
                      <a:pt x="154"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0" name="Google Shape;600;p33"/>
              <p:cNvSpPr/>
              <p:nvPr/>
            </p:nvSpPr>
            <p:spPr>
              <a:xfrm>
                <a:off x="3284825" y="3481700"/>
                <a:ext cx="7425" cy="5700"/>
              </a:xfrm>
              <a:custGeom>
                <a:avLst/>
                <a:gdLst/>
                <a:ahLst/>
                <a:cxnLst/>
                <a:rect l="l" t="t" r="r" b="b"/>
                <a:pathLst>
                  <a:path w="297" h="228" extrusionOk="0">
                    <a:moveTo>
                      <a:pt x="218" y="1"/>
                    </a:moveTo>
                    <a:cubicBezTo>
                      <a:pt x="213" y="1"/>
                      <a:pt x="209" y="1"/>
                      <a:pt x="204" y="2"/>
                    </a:cubicBezTo>
                    <a:lnTo>
                      <a:pt x="124" y="43"/>
                    </a:lnTo>
                    <a:cubicBezTo>
                      <a:pt x="84" y="56"/>
                      <a:pt x="58" y="83"/>
                      <a:pt x="44" y="123"/>
                    </a:cubicBezTo>
                    <a:cubicBezTo>
                      <a:pt x="0" y="167"/>
                      <a:pt x="54" y="227"/>
                      <a:pt x="104" y="227"/>
                    </a:cubicBezTo>
                    <a:cubicBezTo>
                      <a:pt x="116" y="227"/>
                      <a:pt x="128" y="224"/>
                      <a:pt x="138" y="216"/>
                    </a:cubicBezTo>
                    <a:cubicBezTo>
                      <a:pt x="191" y="190"/>
                      <a:pt x="245" y="163"/>
                      <a:pt x="272" y="96"/>
                    </a:cubicBezTo>
                    <a:cubicBezTo>
                      <a:pt x="296" y="59"/>
                      <a:pt x="264" y="1"/>
                      <a:pt x="218"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1" name="Google Shape;601;p33"/>
              <p:cNvSpPr/>
              <p:nvPr/>
            </p:nvSpPr>
            <p:spPr>
              <a:xfrm>
                <a:off x="3296275" y="3481825"/>
                <a:ext cx="5025" cy="5400"/>
              </a:xfrm>
              <a:custGeom>
                <a:avLst/>
                <a:gdLst/>
                <a:ahLst/>
                <a:cxnLst/>
                <a:rect l="l" t="t" r="r" b="b"/>
                <a:pathLst>
                  <a:path w="201" h="216" extrusionOk="0">
                    <a:moveTo>
                      <a:pt x="145" y="0"/>
                    </a:moveTo>
                    <a:cubicBezTo>
                      <a:pt x="137" y="0"/>
                      <a:pt x="128" y="4"/>
                      <a:pt x="121" y="11"/>
                    </a:cubicBezTo>
                    <a:cubicBezTo>
                      <a:pt x="81" y="65"/>
                      <a:pt x="1" y="118"/>
                      <a:pt x="1" y="185"/>
                    </a:cubicBezTo>
                    <a:cubicBezTo>
                      <a:pt x="1" y="198"/>
                      <a:pt x="14" y="211"/>
                      <a:pt x="28" y="211"/>
                    </a:cubicBezTo>
                    <a:cubicBezTo>
                      <a:pt x="35" y="214"/>
                      <a:pt x="43" y="215"/>
                      <a:pt x="50" y="215"/>
                    </a:cubicBezTo>
                    <a:cubicBezTo>
                      <a:pt x="83" y="215"/>
                      <a:pt x="115" y="193"/>
                      <a:pt x="147" y="172"/>
                    </a:cubicBezTo>
                    <a:cubicBezTo>
                      <a:pt x="188" y="145"/>
                      <a:pt x="201" y="91"/>
                      <a:pt x="188" y="51"/>
                    </a:cubicBezTo>
                    <a:cubicBezTo>
                      <a:pt x="188" y="22"/>
                      <a:pt x="167" y="0"/>
                      <a:pt x="145"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2" name="Google Shape;602;p33"/>
              <p:cNvSpPr/>
              <p:nvPr/>
            </p:nvSpPr>
            <p:spPr>
              <a:xfrm>
                <a:off x="3307300" y="3483425"/>
                <a:ext cx="5725" cy="5375"/>
              </a:xfrm>
              <a:custGeom>
                <a:avLst/>
                <a:gdLst/>
                <a:ahLst/>
                <a:cxnLst/>
                <a:rect l="l" t="t" r="r" b="b"/>
                <a:pathLst>
                  <a:path w="229" h="215" extrusionOk="0">
                    <a:moveTo>
                      <a:pt x="175" y="1"/>
                    </a:moveTo>
                    <a:cubicBezTo>
                      <a:pt x="95" y="1"/>
                      <a:pt x="15" y="94"/>
                      <a:pt x="1" y="174"/>
                    </a:cubicBezTo>
                    <a:cubicBezTo>
                      <a:pt x="1" y="188"/>
                      <a:pt x="27" y="215"/>
                      <a:pt x="54" y="215"/>
                    </a:cubicBezTo>
                    <a:cubicBezTo>
                      <a:pt x="122" y="215"/>
                      <a:pt x="229" y="147"/>
                      <a:pt x="229" y="67"/>
                    </a:cubicBezTo>
                    <a:cubicBezTo>
                      <a:pt x="229" y="40"/>
                      <a:pt x="202" y="14"/>
                      <a:pt x="175"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3" name="Google Shape;603;p33"/>
              <p:cNvSpPr/>
              <p:nvPr/>
            </p:nvSpPr>
            <p:spPr>
              <a:xfrm>
                <a:off x="3380650" y="3541650"/>
                <a:ext cx="22000" cy="24075"/>
              </a:xfrm>
              <a:custGeom>
                <a:avLst/>
                <a:gdLst/>
                <a:ahLst/>
                <a:cxnLst/>
                <a:rect l="l" t="t" r="r" b="b"/>
                <a:pathLst>
                  <a:path w="880" h="963" extrusionOk="0">
                    <a:moveTo>
                      <a:pt x="28" y="1"/>
                    </a:moveTo>
                    <a:cubicBezTo>
                      <a:pt x="11" y="1"/>
                      <a:pt x="0" y="20"/>
                      <a:pt x="10" y="39"/>
                    </a:cubicBezTo>
                    <a:cubicBezTo>
                      <a:pt x="77" y="240"/>
                      <a:pt x="197" y="413"/>
                      <a:pt x="331" y="574"/>
                    </a:cubicBezTo>
                    <a:cubicBezTo>
                      <a:pt x="451" y="734"/>
                      <a:pt x="598" y="935"/>
                      <a:pt x="812" y="962"/>
                    </a:cubicBezTo>
                    <a:cubicBezTo>
                      <a:pt x="853" y="962"/>
                      <a:pt x="880" y="922"/>
                      <a:pt x="853" y="882"/>
                    </a:cubicBezTo>
                    <a:cubicBezTo>
                      <a:pt x="773" y="708"/>
                      <a:pt x="585" y="588"/>
                      <a:pt x="464" y="440"/>
                    </a:cubicBezTo>
                    <a:cubicBezTo>
                      <a:pt x="331" y="293"/>
                      <a:pt x="211" y="119"/>
                      <a:pt x="50" y="12"/>
                    </a:cubicBezTo>
                    <a:cubicBezTo>
                      <a:pt x="42" y="4"/>
                      <a:pt x="35" y="1"/>
                      <a:pt x="28" y="1"/>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4" name="Google Shape;604;p33"/>
              <p:cNvSpPr/>
              <p:nvPr/>
            </p:nvSpPr>
            <p:spPr>
              <a:xfrm>
                <a:off x="3383900" y="3537925"/>
                <a:ext cx="35675" cy="22950"/>
              </a:xfrm>
              <a:custGeom>
                <a:avLst/>
                <a:gdLst/>
                <a:ahLst/>
                <a:cxnLst/>
                <a:rect l="l" t="t" r="r" b="b"/>
                <a:pathLst>
                  <a:path w="1427" h="918" extrusionOk="0">
                    <a:moveTo>
                      <a:pt x="107" y="0"/>
                    </a:moveTo>
                    <a:cubicBezTo>
                      <a:pt x="27" y="0"/>
                      <a:pt x="0" y="107"/>
                      <a:pt x="67" y="148"/>
                    </a:cubicBezTo>
                    <a:cubicBezTo>
                      <a:pt x="281" y="268"/>
                      <a:pt x="509" y="348"/>
                      <a:pt x="723" y="482"/>
                    </a:cubicBezTo>
                    <a:cubicBezTo>
                      <a:pt x="923" y="616"/>
                      <a:pt x="1097" y="817"/>
                      <a:pt x="1311" y="910"/>
                    </a:cubicBezTo>
                    <a:cubicBezTo>
                      <a:pt x="1324" y="915"/>
                      <a:pt x="1335" y="917"/>
                      <a:pt x="1346" y="917"/>
                    </a:cubicBezTo>
                    <a:cubicBezTo>
                      <a:pt x="1395" y="917"/>
                      <a:pt x="1426" y="873"/>
                      <a:pt x="1404" y="830"/>
                    </a:cubicBezTo>
                    <a:cubicBezTo>
                      <a:pt x="1217" y="402"/>
                      <a:pt x="562" y="14"/>
                      <a:pt x="107" y="0"/>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5" name="Google Shape;605;p33"/>
              <p:cNvSpPr/>
              <p:nvPr/>
            </p:nvSpPr>
            <p:spPr>
              <a:xfrm>
                <a:off x="3375525" y="3480600"/>
                <a:ext cx="29725" cy="41600"/>
              </a:xfrm>
              <a:custGeom>
                <a:avLst/>
                <a:gdLst/>
                <a:ahLst/>
                <a:cxnLst/>
                <a:rect l="l" t="t" r="r" b="b"/>
                <a:pathLst>
                  <a:path w="1189" h="1664" extrusionOk="0">
                    <a:moveTo>
                      <a:pt x="1073" y="1"/>
                    </a:moveTo>
                    <a:cubicBezTo>
                      <a:pt x="1053" y="1"/>
                      <a:pt x="1034" y="6"/>
                      <a:pt x="1017" y="20"/>
                    </a:cubicBezTo>
                    <a:cubicBezTo>
                      <a:pt x="763" y="234"/>
                      <a:pt x="549" y="501"/>
                      <a:pt x="362" y="769"/>
                    </a:cubicBezTo>
                    <a:cubicBezTo>
                      <a:pt x="202" y="997"/>
                      <a:pt x="1" y="1344"/>
                      <a:pt x="95" y="1639"/>
                    </a:cubicBezTo>
                    <a:cubicBezTo>
                      <a:pt x="102" y="1653"/>
                      <a:pt x="121" y="1664"/>
                      <a:pt x="139" y="1664"/>
                    </a:cubicBezTo>
                    <a:cubicBezTo>
                      <a:pt x="154" y="1664"/>
                      <a:pt x="169" y="1657"/>
                      <a:pt x="175" y="1639"/>
                    </a:cubicBezTo>
                    <a:cubicBezTo>
                      <a:pt x="295" y="1384"/>
                      <a:pt x="375" y="1130"/>
                      <a:pt x="536" y="876"/>
                    </a:cubicBezTo>
                    <a:cubicBezTo>
                      <a:pt x="723" y="608"/>
                      <a:pt x="951" y="381"/>
                      <a:pt x="1138" y="127"/>
                    </a:cubicBezTo>
                    <a:cubicBezTo>
                      <a:pt x="1188" y="56"/>
                      <a:pt x="1132" y="1"/>
                      <a:pt x="1073" y="1"/>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6" name="Google Shape;606;p33"/>
              <p:cNvSpPr/>
              <p:nvPr/>
            </p:nvSpPr>
            <p:spPr>
              <a:xfrm>
                <a:off x="3383900" y="3496100"/>
                <a:ext cx="29675" cy="30975"/>
              </a:xfrm>
              <a:custGeom>
                <a:avLst/>
                <a:gdLst/>
                <a:ahLst/>
                <a:cxnLst/>
                <a:rect l="l" t="t" r="r" b="b"/>
                <a:pathLst>
                  <a:path w="1187" h="1239" extrusionOk="0">
                    <a:moveTo>
                      <a:pt x="1089" y="0"/>
                    </a:moveTo>
                    <a:cubicBezTo>
                      <a:pt x="1083" y="0"/>
                      <a:pt x="1077" y="1"/>
                      <a:pt x="1071" y="2"/>
                    </a:cubicBezTo>
                    <a:cubicBezTo>
                      <a:pt x="789" y="42"/>
                      <a:pt x="536" y="323"/>
                      <a:pt x="361" y="537"/>
                    </a:cubicBezTo>
                    <a:cubicBezTo>
                      <a:pt x="227" y="698"/>
                      <a:pt x="0" y="992"/>
                      <a:pt x="107" y="1219"/>
                    </a:cubicBezTo>
                    <a:cubicBezTo>
                      <a:pt x="107" y="1232"/>
                      <a:pt x="121" y="1239"/>
                      <a:pt x="136" y="1239"/>
                    </a:cubicBezTo>
                    <a:cubicBezTo>
                      <a:pt x="151" y="1239"/>
                      <a:pt x="167" y="1232"/>
                      <a:pt x="174" y="1219"/>
                    </a:cubicBezTo>
                    <a:cubicBezTo>
                      <a:pt x="227" y="1152"/>
                      <a:pt x="254" y="1072"/>
                      <a:pt x="295" y="1005"/>
                    </a:cubicBezTo>
                    <a:cubicBezTo>
                      <a:pt x="361" y="871"/>
                      <a:pt x="455" y="764"/>
                      <a:pt x="562" y="644"/>
                    </a:cubicBezTo>
                    <a:cubicBezTo>
                      <a:pt x="736" y="457"/>
                      <a:pt x="976" y="323"/>
                      <a:pt x="1137" y="122"/>
                    </a:cubicBezTo>
                    <a:cubicBezTo>
                      <a:pt x="1186" y="72"/>
                      <a:pt x="1156" y="0"/>
                      <a:pt x="1089" y="0"/>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7" name="Google Shape;607;p33"/>
              <p:cNvSpPr/>
              <p:nvPr/>
            </p:nvSpPr>
            <p:spPr>
              <a:xfrm>
                <a:off x="3269175" y="3497800"/>
                <a:ext cx="7075" cy="6375"/>
              </a:xfrm>
              <a:custGeom>
                <a:avLst/>
                <a:gdLst/>
                <a:ahLst/>
                <a:cxnLst/>
                <a:rect l="l" t="t" r="r" b="b"/>
                <a:pathLst>
                  <a:path w="283" h="255" extrusionOk="0">
                    <a:moveTo>
                      <a:pt x="81" y="0"/>
                    </a:moveTo>
                    <a:cubicBezTo>
                      <a:pt x="54" y="0"/>
                      <a:pt x="28" y="0"/>
                      <a:pt x="1" y="14"/>
                    </a:cubicBezTo>
                    <a:cubicBezTo>
                      <a:pt x="54" y="68"/>
                      <a:pt x="122" y="148"/>
                      <a:pt x="202" y="255"/>
                    </a:cubicBezTo>
                    <a:lnTo>
                      <a:pt x="202" y="241"/>
                    </a:lnTo>
                    <a:cubicBezTo>
                      <a:pt x="282" y="175"/>
                      <a:pt x="256" y="14"/>
                      <a:pt x="135"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8" name="Google Shape;608;p33"/>
              <p:cNvSpPr/>
              <p:nvPr/>
            </p:nvSpPr>
            <p:spPr>
              <a:xfrm>
                <a:off x="3264500" y="3498150"/>
                <a:ext cx="9750" cy="7700"/>
              </a:xfrm>
              <a:custGeom>
                <a:avLst/>
                <a:gdLst/>
                <a:ahLst/>
                <a:cxnLst/>
                <a:rect l="l" t="t" r="r" b="b"/>
                <a:pathLst>
                  <a:path w="390" h="308" extrusionOk="0">
                    <a:moveTo>
                      <a:pt x="188" y="0"/>
                    </a:moveTo>
                    <a:cubicBezTo>
                      <a:pt x="175" y="0"/>
                      <a:pt x="175" y="13"/>
                      <a:pt x="161" y="13"/>
                    </a:cubicBezTo>
                    <a:cubicBezTo>
                      <a:pt x="121" y="40"/>
                      <a:pt x="81" y="80"/>
                      <a:pt x="54" y="120"/>
                    </a:cubicBezTo>
                    <a:cubicBezTo>
                      <a:pt x="1" y="200"/>
                      <a:pt x="68" y="307"/>
                      <a:pt x="161" y="307"/>
                    </a:cubicBezTo>
                    <a:cubicBezTo>
                      <a:pt x="188" y="307"/>
                      <a:pt x="229" y="295"/>
                      <a:pt x="255" y="295"/>
                    </a:cubicBezTo>
                    <a:lnTo>
                      <a:pt x="309" y="281"/>
                    </a:lnTo>
                    <a:cubicBezTo>
                      <a:pt x="336" y="281"/>
                      <a:pt x="362" y="254"/>
                      <a:pt x="389" y="241"/>
                    </a:cubicBezTo>
                    <a:cubicBezTo>
                      <a:pt x="309" y="134"/>
                      <a:pt x="241" y="54"/>
                      <a:pt x="188"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9" name="Google Shape;609;p33"/>
              <p:cNvSpPr/>
              <p:nvPr/>
            </p:nvSpPr>
            <p:spPr>
              <a:xfrm>
                <a:off x="3275875" y="3505500"/>
                <a:ext cx="6400" cy="6725"/>
              </a:xfrm>
              <a:custGeom>
                <a:avLst/>
                <a:gdLst/>
                <a:ahLst/>
                <a:cxnLst/>
                <a:rect l="l" t="t" r="r" b="b"/>
                <a:pathLst>
                  <a:path w="256" h="269" extrusionOk="0">
                    <a:moveTo>
                      <a:pt x="107" y="1"/>
                    </a:moveTo>
                    <a:cubicBezTo>
                      <a:pt x="68" y="1"/>
                      <a:pt x="27" y="13"/>
                      <a:pt x="0" y="40"/>
                    </a:cubicBezTo>
                    <a:cubicBezTo>
                      <a:pt x="41" y="108"/>
                      <a:pt x="81" y="188"/>
                      <a:pt x="121" y="268"/>
                    </a:cubicBezTo>
                    <a:cubicBezTo>
                      <a:pt x="175" y="268"/>
                      <a:pt x="228" y="215"/>
                      <a:pt x="241" y="174"/>
                    </a:cubicBezTo>
                    <a:cubicBezTo>
                      <a:pt x="255" y="147"/>
                      <a:pt x="255" y="120"/>
                      <a:pt x="241" y="94"/>
                    </a:cubicBezTo>
                    <a:cubicBezTo>
                      <a:pt x="228" y="40"/>
                      <a:pt x="175" y="1"/>
                      <a:pt x="121"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10" name="Google Shape;610;p33"/>
              <p:cNvSpPr/>
              <p:nvPr/>
            </p:nvSpPr>
            <p:spPr>
              <a:xfrm>
                <a:off x="3274525" y="3506500"/>
                <a:ext cx="4400" cy="5725"/>
              </a:xfrm>
              <a:custGeom>
                <a:avLst/>
                <a:gdLst/>
                <a:ahLst/>
                <a:cxnLst/>
                <a:rect l="l" t="t" r="r" b="b"/>
                <a:pathLst>
                  <a:path w="176" h="229" extrusionOk="0">
                    <a:moveTo>
                      <a:pt x="54" y="0"/>
                    </a:moveTo>
                    <a:lnTo>
                      <a:pt x="28" y="27"/>
                    </a:lnTo>
                    <a:cubicBezTo>
                      <a:pt x="15" y="54"/>
                      <a:pt x="1" y="94"/>
                      <a:pt x="15" y="121"/>
                    </a:cubicBezTo>
                    <a:cubicBezTo>
                      <a:pt x="28" y="201"/>
                      <a:pt x="95" y="228"/>
                      <a:pt x="161" y="228"/>
                    </a:cubicBezTo>
                    <a:lnTo>
                      <a:pt x="175" y="228"/>
                    </a:lnTo>
                    <a:cubicBezTo>
                      <a:pt x="135" y="148"/>
                      <a:pt x="95" y="68"/>
                      <a:pt x="54"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11" name="Google Shape;611;p33"/>
              <p:cNvSpPr/>
              <p:nvPr/>
            </p:nvSpPr>
            <p:spPr>
              <a:xfrm>
                <a:off x="3280550" y="3497125"/>
                <a:ext cx="8400" cy="7050"/>
              </a:xfrm>
              <a:custGeom>
                <a:avLst/>
                <a:gdLst/>
                <a:ahLst/>
                <a:cxnLst/>
                <a:rect l="l" t="t" r="r" b="b"/>
                <a:pathLst>
                  <a:path w="336" h="282" extrusionOk="0">
                    <a:moveTo>
                      <a:pt x="148" y="1"/>
                    </a:moveTo>
                    <a:cubicBezTo>
                      <a:pt x="95" y="1"/>
                      <a:pt x="41" y="54"/>
                      <a:pt x="15" y="108"/>
                    </a:cubicBezTo>
                    <a:cubicBezTo>
                      <a:pt x="1" y="175"/>
                      <a:pt x="41" y="268"/>
                      <a:pt x="122" y="282"/>
                    </a:cubicBezTo>
                    <a:lnTo>
                      <a:pt x="161" y="282"/>
                    </a:lnTo>
                    <a:cubicBezTo>
                      <a:pt x="229" y="282"/>
                      <a:pt x="282" y="255"/>
                      <a:pt x="309" y="188"/>
                    </a:cubicBezTo>
                    <a:cubicBezTo>
                      <a:pt x="336" y="95"/>
                      <a:pt x="255" y="14"/>
                      <a:pt x="175" y="14"/>
                    </a:cubicBezTo>
                    <a:cubicBezTo>
                      <a:pt x="161" y="1"/>
                      <a:pt x="161" y="1"/>
                      <a:pt x="148"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12" name="Google Shape;612;p33"/>
              <p:cNvSpPr/>
              <p:nvPr/>
            </p:nvSpPr>
            <p:spPr>
              <a:xfrm>
                <a:off x="3295625" y="3500150"/>
                <a:ext cx="7700" cy="6375"/>
              </a:xfrm>
              <a:custGeom>
                <a:avLst/>
                <a:gdLst/>
                <a:ahLst/>
                <a:cxnLst/>
                <a:rect l="l" t="t" r="r" b="b"/>
                <a:pathLst>
                  <a:path w="308" h="255" extrusionOk="0">
                    <a:moveTo>
                      <a:pt x="147" y="0"/>
                    </a:moveTo>
                    <a:cubicBezTo>
                      <a:pt x="40" y="0"/>
                      <a:pt x="0" y="108"/>
                      <a:pt x="27" y="174"/>
                    </a:cubicBezTo>
                    <a:cubicBezTo>
                      <a:pt x="40" y="188"/>
                      <a:pt x="40" y="201"/>
                      <a:pt x="54" y="215"/>
                    </a:cubicBezTo>
                    <a:cubicBezTo>
                      <a:pt x="66" y="241"/>
                      <a:pt x="107" y="254"/>
                      <a:pt x="147" y="254"/>
                    </a:cubicBezTo>
                    <a:cubicBezTo>
                      <a:pt x="307" y="254"/>
                      <a:pt x="307" y="0"/>
                      <a:pt x="147"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13" name="Google Shape;613;p33"/>
              <p:cNvSpPr/>
              <p:nvPr/>
            </p:nvSpPr>
            <p:spPr>
              <a:xfrm>
                <a:off x="3296275" y="3504475"/>
                <a:ext cx="700" cy="1050"/>
              </a:xfrm>
              <a:custGeom>
                <a:avLst/>
                <a:gdLst/>
                <a:ahLst/>
                <a:cxnLst/>
                <a:rect l="l" t="t" r="r" b="b"/>
                <a:pathLst>
                  <a:path w="28" h="42" extrusionOk="0">
                    <a:moveTo>
                      <a:pt x="1" y="1"/>
                    </a:moveTo>
                    <a:cubicBezTo>
                      <a:pt x="14" y="15"/>
                      <a:pt x="14" y="28"/>
                      <a:pt x="28" y="42"/>
                    </a:cubicBezTo>
                    <a:cubicBezTo>
                      <a:pt x="14" y="28"/>
                      <a:pt x="14" y="15"/>
                      <a:pt x="1"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14" name="Google Shape;614;p33"/>
              <p:cNvSpPr/>
              <p:nvPr/>
            </p:nvSpPr>
            <p:spPr>
              <a:xfrm>
                <a:off x="3287900" y="3509175"/>
                <a:ext cx="7750" cy="6025"/>
              </a:xfrm>
              <a:custGeom>
                <a:avLst/>
                <a:gdLst/>
                <a:ahLst/>
                <a:cxnLst/>
                <a:rect l="l" t="t" r="r" b="b"/>
                <a:pathLst>
                  <a:path w="310" h="241" extrusionOk="0">
                    <a:moveTo>
                      <a:pt x="149" y="0"/>
                    </a:moveTo>
                    <a:cubicBezTo>
                      <a:pt x="1" y="0"/>
                      <a:pt x="1" y="241"/>
                      <a:pt x="149" y="241"/>
                    </a:cubicBezTo>
                    <a:cubicBezTo>
                      <a:pt x="309" y="241"/>
                      <a:pt x="309" y="0"/>
                      <a:pt x="149"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15" name="Google Shape;615;p33"/>
              <p:cNvSpPr/>
              <p:nvPr/>
            </p:nvSpPr>
            <p:spPr>
              <a:xfrm>
                <a:off x="3283575" y="3524225"/>
                <a:ext cx="1025" cy="2700"/>
              </a:xfrm>
              <a:custGeom>
                <a:avLst/>
                <a:gdLst/>
                <a:ahLst/>
                <a:cxnLst/>
                <a:rect l="l" t="t" r="r" b="b"/>
                <a:pathLst>
                  <a:path w="41" h="108" extrusionOk="0">
                    <a:moveTo>
                      <a:pt x="1" y="1"/>
                    </a:moveTo>
                    <a:cubicBezTo>
                      <a:pt x="13" y="40"/>
                      <a:pt x="27" y="81"/>
                      <a:pt x="27" y="108"/>
                    </a:cubicBezTo>
                    <a:cubicBezTo>
                      <a:pt x="40" y="81"/>
                      <a:pt x="27" y="27"/>
                      <a:pt x="1"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16" name="Google Shape;616;p33"/>
              <p:cNvSpPr/>
              <p:nvPr/>
            </p:nvSpPr>
            <p:spPr>
              <a:xfrm>
                <a:off x="3277875" y="3523550"/>
                <a:ext cx="6400" cy="5025"/>
              </a:xfrm>
              <a:custGeom>
                <a:avLst/>
                <a:gdLst/>
                <a:ahLst/>
                <a:cxnLst/>
                <a:rect l="l" t="t" r="r" b="b"/>
                <a:pathLst>
                  <a:path w="256" h="201" extrusionOk="0">
                    <a:moveTo>
                      <a:pt x="161" y="1"/>
                    </a:moveTo>
                    <a:cubicBezTo>
                      <a:pt x="148" y="1"/>
                      <a:pt x="134" y="1"/>
                      <a:pt x="108" y="14"/>
                    </a:cubicBezTo>
                    <a:lnTo>
                      <a:pt x="68" y="54"/>
                    </a:lnTo>
                    <a:lnTo>
                      <a:pt x="54" y="67"/>
                    </a:lnTo>
                    <a:lnTo>
                      <a:pt x="54" y="54"/>
                    </a:lnTo>
                    <a:cubicBezTo>
                      <a:pt x="54" y="54"/>
                      <a:pt x="54" y="67"/>
                      <a:pt x="41" y="67"/>
                    </a:cubicBezTo>
                    <a:cubicBezTo>
                      <a:pt x="15" y="67"/>
                      <a:pt x="1" y="108"/>
                      <a:pt x="15" y="135"/>
                    </a:cubicBezTo>
                    <a:cubicBezTo>
                      <a:pt x="54" y="174"/>
                      <a:pt x="95" y="201"/>
                      <a:pt x="148" y="201"/>
                    </a:cubicBezTo>
                    <a:cubicBezTo>
                      <a:pt x="161" y="201"/>
                      <a:pt x="188" y="201"/>
                      <a:pt x="215" y="188"/>
                    </a:cubicBezTo>
                    <a:cubicBezTo>
                      <a:pt x="241" y="174"/>
                      <a:pt x="255" y="161"/>
                      <a:pt x="255" y="135"/>
                    </a:cubicBezTo>
                    <a:cubicBezTo>
                      <a:pt x="255" y="108"/>
                      <a:pt x="241" y="67"/>
                      <a:pt x="229" y="28"/>
                    </a:cubicBezTo>
                    <a:cubicBezTo>
                      <a:pt x="215" y="14"/>
                      <a:pt x="188" y="1"/>
                      <a:pt x="161" y="1"/>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17" name="Google Shape;617;p33"/>
              <p:cNvSpPr/>
              <p:nvPr/>
            </p:nvSpPr>
            <p:spPr>
              <a:xfrm>
                <a:off x="3294950" y="3521550"/>
                <a:ext cx="6050" cy="5025"/>
              </a:xfrm>
              <a:custGeom>
                <a:avLst/>
                <a:gdLst/>
                <a:ahLst/>
                <a:cxnLst/>
                <a:rect l="l" t="t" r="r" b="b"/>
                <a:pathLst>
                  <a:path w="242" h="201" extrusionOk="0">
                    <a:moveTo>
                      <a:pt x="107" y="1"/>
                    </a:moveTo>
                    <a:cubicBezTo>
                      <a:pt x="54" y="1"/>
                      <a:pt x="0" y="40"/>
                      <a:pt x="0" y="108"/>
                    </a:cubicBezTo>
                    <a:cubicBezTo>
                      <a:pt x="0" y="174"/>
                      <a:pt x="54" y="201"/>
                      <a:pt x="107" y="201"/>
                    </a:cubicBezTo>
                    <a:lnTo>
                      <a:pt x="147" y="201"/>
                    </a:lnTo>
                    <a:cubicBezTo>
                      <a:pt x="241" y="188"/>
                      <a:pt x="241" y="27"/>
                      <a:pt x="147" y="13"/>
                    </a:cubicBezTo>
                    <a:cubicBezTo>
                      <a:pt x="134" y="13"/>
                      <a:pt x="134" y="13"/>
                      <a:pt x="134"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18" name="Google Shape;618;p33"/>
              <p:cNvSpPr/>
              <p:nvPr/>
            </p:nvSpPr>
            <p:spPr>
              <a:xfrm>
                <a:off x="3304975" y="3510500"/>
                <a:ext cx="5700" cy="4700"/>
              </a:xfrm>
              <a:custGeom>
                <a:avLst/>
                <a:gdLst/>
                <a:ahLst/>
                <a:cxnLst/>
                <a:rect l="l" t="t" r="r" b="b"/>
                <a:pathLst>
                  <a:path w="228" h="188" extrusionOk="0">
                    <a:moveTo>
                      <a:pt x="81" y="1"/>
                    </a:moveTo>
                    <a:cubicBezTo>
                      <a:pt x="40" y="1"/>
                      <a:pt x="1" y="41"/>
                      <a:pt x="1" y="81"/>
                    </a:cubicBezTo>
                    <a:cubicBezTo>
                      <a:pt x="1" y="134"/>
                      <a:pt x="40" y="188"/>
                      <a:pt x="94" y="188"/>
                    </a:cubicBezTo>
                    <a:lnTo>
                      <a:pt x="108" y="188"/>
                    </a:lnTo>
                    <a:cubicBezTo>
                      <a:pt x="201" y="175"/>
                      <a:pt x="228" y="41"/>
                      <a:pt x="120" y="15"/>
                    </a:cubicBezTo>
                    <a:cubicBezTo>
                      <a:pt x="108" y="1"/>
                      <a:pt x="94" y="1"/>
                      <a:pt x="81" y="1"/>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19" name="Google Shape;619;p33"/>
              <p:cNvSpPr/>
              <p:nvPr/>
            </p:nvSpPr>
            <p:spPr>
              <a:xfrm>
                <a:off x="3304975" y="3495800"/>
                <a:ext cx="6375" cy="5050"/>
              </a:xfrm>
              <a:custGeom>
                <a:avLst/>
                <a:gdLst/>
                <a:ahLst/>
                <a:cxnLst/>
                <a:rect l="l" t="t" r="r" b="b"/>
                <a:pathLst>
                  <a:path w="255" h="202" extrusionOk="0">
                    <a:moveTo>
                      <a:pt x="120" y="0"/>
                    </a:moveTo>
                    <a:cubicBezTo>
                      <a:pt x="1" y="0"/>
                      <a:pt x="1" y="201"/>
                      <a:pt x="120" y="201"/>
                    </a:cubicBezTo>
                    <a:cubicBezTo>
                      <a:pt x="254" y="201"/>
                      <a:pt x="254" y="0"/>
                      <a:pt x="120"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20" name="Google Shape;620;p33"/>
              <p:cNvSpPr/>
              <p:nvPr/>
            </p:nvSpPr>
            <p:spPr>
              <a:xfrm>
                <a:off x="3329725" y="3505500"/>
                <a:ext cx="350" cy="350"/>
              </a:xfrm>
              <a:custGeom>
                <a:avLst/>
                <a:gdLst/>
                <a:ahLst/>
                <a:cxnLst/>
                <a:rect l="l" t="t" r="r" b="b"/>
                <a:pathLst>
                  <a:path w="14" h="14" extrusionOk="0">
                    <a:moveTo>
                      <a:pt x="0" y="13"/>
                    </a:moveTo>
                    <a:lnTo>
                      <a:pt x="0" y="13"/>
                    </a:lnTo>
                    <a:lnTo>
                      <a:pt x="0" y="13"/>
                    </a:lnTo>
                    <a:lnTo>
                      <a:pt x="0" y="13"/>
                    </a:lnTo>
                    <a:close/>
                    <a:moveTo>
                      <a:pt x="13" y="1"/>
                    </a:moveTo>
                    <a:lnTo>
                      <a:pt x="13" y="1"/>
                    </a:lnTo>
                    <a:lnTo>
                      <a:pt x="13" y="1"/>
                    </a:lnTo>
                    <a:lnTo>
                      <a:pt x="13" y="1"/>
                    </a:ln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21" name="Google Shape;621;p33"/>
              <p:cNvSpPr/>
              <p:nvPr/>
            </p:nvSpPr>
            <p:spPr>
              <a:xfrm>
                <a:off x="3328700" y="3504825"/>
                <a:ext cx="9400" cy="7400"/>
              </a:xfrm>
              <a:custGeom>
                <a:avLst/>
                <a:gdLst/>
                <a:ahLst/>
                <a:cxnLst/>
                <a:rect l="l" t="t" r="r" b="b"/>
                <a:pathLst>
                  <a:path w="376" h="296" extrusionOk="0">
                    <a:moveTo>
                      <a:pt x="122" y="1"/>
                    </a:moveTo>
                    <a:cubicBezTo>
                      <a:pt x="108" y="1"/>
                      <a:pt x="81" y="14"/>
                      <a:pt x="68" y="28"/>
                    </a:cubicBezTo>
                    <a:lnTo>
                      <a:pt x="54" y="28"/>
                    </a:lnTo>
                    <a:cubicBezTo>
                      <a:pt x="54" y="28"/>
                      <a:pt x="54" y="28"/>
                      <a:pt x="54" y="28"/>
                    </a:cubicBezTo>
                    <a:lnTo>
                      <a:pt x="54" y="28"/>
                    </a:lnTo>
                    <a:lnTo>
                      <a:pt x="41" y="40"/>
                    </a:lnTo>
                    <a:cubicBezTo>
                      <a:pt x="28" y="54"/>
                      <a:pt x="15" y="67"/>
                      <a:pt x="15" y="81"/>
                    </a:cubicBezTo>
                    <a:cubicBezTo>
                      <a:pt x="1" y="135"/>
                      <a:pt x="28" y="201"/>
                      <a:pt x="68" y="242"/>
                    </a:cubicBezTo>
                    <a:cubicBezTo>
                      <a:pt x="95" y="268"/>
                      <a:pt x="149" y="295"/>
                      <a:pt x="188" y="295"/>
                    </a:cubicBezTo>
                    <a:cubicBezTo>
                      <a:pt x="242" y="295"/>
                      <a:pt x="282" y="281"/>
                      <a:pt x="309" y="242"/>
                    </a:cubicBezTo>
                    <a:cubicBezTo>
                      <a:pt x="375" y="188"/>
                      <a:pt x="363" y="94"/>
                      <a:pt x="309" y="40"/>
                    </a:cubicBezTo>
                    <a:cubicBezTo>
                      <a:pt x="282" y="1"/>
                      <a:pt x="242" y="1"/>
                      <a:pt x="202"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22" name="Google Shape;622;p33"/>
              <p:cNvSpPr/>
              <p:nvPr/>
            </p:nvSpPr>
            <p:spPr>
              <a:xfrm>
                <a:off x="3329725" y="3505500"/>
                <a:ext cx="350" cy="350"/>
              </a:xfrm>
              <a:custGeom>
                <a:avLst/>
                <a:gdLst/>
                <a:ahLst/>
                <a:cxnLst/>
                <a:rect l="l" t="t" r="r" b="b"/>
                <a:pathLst>
                  <a:path w="14" h="14" extrusionOk="0">
                    <a:moveTo>
                      <a:pt x="13" y="1"/>
                    </a:moveTo>
                    <a:lnTo>
                      <a:pt x="0" y="13"/>
                    </a:lnTo>
                    <a:cubicBezTo>
                      <a:pt x="13" y="13"/>
                      <a:pt x="13" y="1"/>
                      <a:pt x="13" y="1"/>
                    </a:cubicBezTo>
                    <a:close/>
                  </a:path>
                </a:pathLst>
              </a:custGeom>
              <a:solidFill>
                <a:srgbClr val="EEEBF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23" name="Google Shape;623;p33"/>
              <p:cNvSpPr/>
              <p:nvPr/>
            </p:nvSpPr>
            <p:spPr>
              <a:xfrm>
                <a:off x="3343100" y="3512200"/>
                <a:ext cx="7700" cy="6700"/>
              </a:xfrm>
              <a:custGeom>
                <a:avLst/>
                <a:gdLst/>
                <a:ahLst/>
                <a:cxnLst/>
                <a:rect l="l" t="t" r="r" b="b"/>
                <a:pathLst>
                  <a:path w="308" h="268" extrusionOk="0">
                    <a:moveTo>
                      <a:pt x="81" y="0"/>
                    </a:moveTo>
                    <a:cubicBezTo>
                      <a:pt x="54" y="0"/>
                      <a:pt x="13" y="27"/>
                      <a:pt x="13" y="54"/>
                    </a:cubicBezTo>
                    <a:lnTo>
                      <a:pt x="1" y="93"/>
                    </a:lnTo>
                    <a:lnTo>
                      <a:pt x="1" y="173"/>
                    </a:lnTo>
                    <a:cubicBezTo>
                      <a:pt x="13" y="227"/>
                      <a:pt x="81" y="268"/>
                      <a:pt x="134" y="268"/>
                    </a:cubicBezTo>
                    <a:cubicBezTo>
                      <a:pt x="188" y="268"/>
                      <a:pt x="227" y="241"/>
                      <a:pt x="254" y="200"/>
                    </a:cubicBezTo>
                    <a:cubicBezTo>
                      <a:pt x="308" y="120"/>
                      <a:pt x="241" y="0"/>
                      <a:pt x="147"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24" name="Google Shape;624;p33"/>
              <p:cNvSpPr/>
              <p:nvPr/>
            </p:nvSpPr>
            <p:spPr>
              <a:xfrm>
                <a:off x="3268875" y="3514875"/>
                <a:ext cx="7700" cy="6025"/>
              </a:xfrm>
              <a:custGeom>
                <a:avLst/>
                <a:gdLst/>
                <a:ahLst/>
                <a:cxnLst/>
                <a:rect l="l" t="t" r="r" b="b"/>
                <a:pathLst>
                  <a:path w="308" h="241" extrusionOk="0">
                    <a:moveTo>
                      <a:pt x="187" y="0"/>
                    </a:moveTo>
                    <a:cubicBezTo>
                      <a:pt x="147" y="0"/>
                      <a:pt x="107" y="27"/>
                      <a:pt x="66" y="54"/>
                    </a:cubicBezTo>
                    <a:cubicBezTo>
                      <a:pt x="0" y="80"/>
                      <a:pt x="13" y="173"/>
                      <a:pt x="66" y="214"/>
                    </a:cubicBezTo>
                    <a:cubicBezTo>
                      <a:pt x="93" y="227"/>
                      <a:pt x="120" y="241"/>
                      <a:pt x="161" y="241"/>
                    </a:cubicBezTo>
                    <a:cubicBezTo>
                      <a:pt x="187" y="241"/>
                      <a:pt x="214" y="227"/>
                      <a:pt x="241" y="214"/>
                    </a:cubicBezTo>
                    <a:cubicBezTo>
                      <a:pt x="280" y="200"/>
                      <a:pt x="307" y="147"/>
                      <a:pt x="307" y="120"/>
                    </a:cubicBezTo>
                    <a:cubicBezTo>
                      <a:pt x="294" y="54"/>
                      <a:pt x="254" y="0"/>
                      <a:pt x="187"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25" name="Google Shape;625;p33"/>
              <p:cNvSpPr/>
              <p:nvPr/>
            </p:nvSpPr>
            <p:spPr>
              <a:xfrm>
                <a:off x="3316350" y="3504175"/>
                <a:ext cx="6375" cy="4350"/>
              </a:xfrm>
              <a:custGeom>
                <a:avLst/>
                <a:gdLst/>
                <a:ahLst/>
                <a:cxnLst/>
                <a:rect l="l" t="t" r="r" b="b"/>
                <a:pathLst>
                  <a:path w="255" h="174" extrusionOk="0">
                    <a:moveTo>
                      <a:pt x="120" y="0"/>
                    </a:moveTo>
                    <a:cubicBezTo>
                      <a:pt x="67" y="0"/>
                      <a:pt x="27" y="27"/>
                      <a:pt x="13" y="80"/>
                    </a:cubicBezTo>
                    <a:cubicBezTo>
                      <a:pt x="0" y="107"/>
                      <a:pt x="13" y="134"/>
                      <a:pt x="27" y="147"/>
                    </a:cubicBezTo>
                    <a:cubicBezTo>
                      <a:pt x="54" y="173"/>
                      <a:pt x="81" y="173"/>
                      <a:pt x="107" y="173"/>
                    </a:cubicBezTo>
                    <a:lnTo>
                      <a:pt x="147" y="173"/>
                    </a:lnTo>
                    <a:cubicBezTo>
                      <a:pt x="254" y="147"/>
                      <a:pt x="227" y="0"/>
                      <a:pt x="134"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26" name="Google Shape;626;p33"/>
              <p:cNvSpPr/>
              <p:nvPr/>
            </p:nvSpPr>
            <p:spPr>
              <a:xfrm>
                <a:off x="3244775" y="3511525"/>
                <a:ext cx="6725" cy="6350"/>
              </a:xfrm>
              <a:custGeom>
                <a:avLst/>
                <a:gdLst/>
                <a:ahLst/>
                <a:cxnLst/>
                <a:rect l="l" t="t" r="r" b="b"/>
                <a:pathLst>
                  <a:path w="269" h="254" extrusionOk="0">
                    <a:moveTo>
                      <a:pt x="148" y="0"/>
                    </a:moveTo>
                    <a:cubicBezTo>
                      <a:pt x="121" y="0"/>
                      <a:pt x="108" y="13"/>
                      <a:pt x="94" y="13"/>
                    </a:cubicBezTo>
                    <a:cubicBezTo>
                      <a:pt x="54" y="40"/>
                      <a:pt x="14" y="67"/>
                      <a:pt x="1" y="120"/>
                    </a:cubicBezTo>
                    <a:cubicBezTo>
                      <a:pt x="1" y="161"/>
                      <a:pt x="1" y="200"/>
                      <a:pt x="41" y="227"/>
                    </a:cubicBezTo>
                    <a:cubicBezTo>
                      <a:pt x="67" y="241"/>
                      <a:pt x="81" y="254"/>
                      <a:pt x="108" y="254"/>
                    </a:cubicBezTo>
                    <a:cubicBezTo>
                      <a:pt x="135" y="254"/>
                      <a:pt x="174" y="227"/>
                      <a:pt x="201" y="214"/>
                    </a:cubicBezTo>
                    <a:cubicBezTo>
                      <a:pt x="255" y="188"/>
                      <a:pt x="268" y="134"/>
                      <a:pt x="255" y="81"/>
                    </a:cubicBezTo>
                    <a:cubicBezTo>
                      <a:pt x="255" y="67"/>
                      <a:pt x="242" y="54"/>
                      <a:pt x="228" y="40"/>
                    </a:cubicBezTo>
                    <a:cubicBezTo>
                      <a:pt x="215" y="13"/>
                      <a:pt x="174" y="0"/>
                      <a:pt x="148" y="0"/>
                    </a:cubicBezTo>
                    <a:close/>
                  </a:path>
                </a:pathLst>
              </a:custGeom>
              <a:solidFill>
                <a:srgbClr val="FCE9B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27" name="Google Shape;627;p33"/>
              <p:cNvSpPr/>
              <p:nvPr/>
            </p:nvSpPr>
            <p:spPr>
              <a:xfrm>
                <a:off x="3258150" y="3506850"/>
                <a:ext cx="9725" cy="8700"/>
              </a:xfrm>
              <a:custGeom>
                <a:avLst/>
                <a:gdLst/>
                <a:ahLst/>
                <a:cxnLst/>
                <a:rect l="l" t="t" r="r" b="b"/>
                <a:pathLst>
                  <a:path w="389" h="348" extrusionOk="0">
                    <a:moveTo>
                      <a:pt x="201" y="0"/>
                    </a:moveTo>
                    <a:cubicBezTo>
                      <a:pt x="174" y="0"/>
                      <a:pt x="135" y="13"/>
                      <a:pt x="108" y="27"/>
                    </a:cubicBezTo>
                    <a:cubicBezTo>
                      <a:pt x="81" y="40"/>
                      <a:pt x="67" y="54"/>
                      <a:pt x="41" y="80"/>
                    </a:cubicBezTo>
                    <a:cubicBezTo>
                      <a:pt x="14" y="120"/>
                      <a:pt x="1" y="161"/>
                      <a:pt x="1" y="187"/>
                    </a:cubicBezTo>
                    <a:cubicBezTo>
                      <a:pt x="41" y="241"/>
                      <a:pt x="67" y="280"/>
                      <a:pt x="108" y="334"/>
                    </a:cubicBezTo>
                    <a:cubicBezTo>
                      <a:pt x="135" y="348"/>
                      <a:pt x="148" y="348"/>
                      <a:pt x="174" y="348"/>
                    </a:cubicBezTo>
                    <a:lnTo>
                      <a:pt x="242" y="348"/>
                    </a:lnTo>
                    <a:cubicBezTo>
                      <a:pt x="335" y="321"/>
                      <a:pt x="388" y="214"/>
                      <a:pt x="362" y="134"/>
                    </a:cubicBezTo>
                    <a:cubicBezTo>
                      <a:pt x="349" y="54"/>
                      <a:pt x="268" y="0"/>
                      <a:pt x="201"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28" name="Google Shape;628;p33"/>
              <p:cNvSpPr/>
              <p:nvPr/>
            </p:nvSpPr>
            <p:spPr>
              <a:xfrm>
                <a:off x="3258150" y="3511525"/>
                <a:ext cx="2700" cy="3675"/>
              </a:xfrm>
              <a:custGeom>
                <a:avLst/>
                <a:gdLst/>
                <a:ahLst/>
                <a:cxnLst/>
                <a:rect l="l" t="t" r="r" b="b"/>
                <a:pathLst>
                  <a:path w="108" h="147" extrusionOk="0">
                    <a:moveTo>
                      <a:pt x="1" y="0"/>
                    </a:moveTo>
                    <a:cubicBezTo>
                      <a:pt x="1" y="54"/>
                      <a:pt x="28" y="107"/>
                      <a:pt x="67" y="134"/>
                    </a:cubicBezTo>
                    <a:cubicBezTo>
                      <a:pt x="81" y="134"/>
                      <a:pt x="94" y="147"/>
                      <a:pt x="108" y="147"/>
                    </a:cubicBezTo>
                    <a:cubicBezTo>
                      <a:pt x="67" y="93"/>
                      <a:pt x="41" y="54"/>
                      <a:pt x="1" y="0"/>
                    </a:cubicBezTo>
                    <a:close/>
                  </a:path>
                </a:pathLst>
              </a:custGeom>
              <a:solidFill>
                <a:srgbClr val="FCE9B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29" name="Google Shape;629;p33"/>
              <p:cNvSpPr/>
              <p:nvPr/>
            </p:nvSpPr>
            <p:spPr>
              <a:xfrm>
                <a:off x="3254150" y="3501500"/>
                <a:ext cx="7375" cy="5375"/>
              </a:xfrm>
              <a:custGeom>
                <a:avLst/>
                <a:gdLst/>
                <a:ahLst/>
                <a:cxnLst/>
                <a:rect l="l" t="t" r="r" b="b"/>
                <a:pathLst>
                  <a:path w="295" h="215" extrusionOk="0">
                    <a:moveTo>
                      <a:pt x="147" y="0"/>
                    </a:moveTo>
                    <a:cubicBezTo>
                      <a:pt x="120" y="0"/>
                      <a:pt x="94" y="0"/>
                      <a:pt x="67" y="13"/>
                    </a:cubicBezTo>
                    <a:cubicBezTo>
                      <a:pt x="0" y="54"/>
                      <a:pt x="0" y="161"/>
                      <a:pt x="67" y="200"/>
                    </a:cubicBezTo>
                    <a:cubicBezTo>
                      <a:pt x="94" y="214"/>
                      <a:pt x="120" y="214"/>
                      <a:pt x="147" y="214"/>
                    </a:cubicBezTo>
                    <a:lnTo>
                      <a:pt x="188" y="214"/>
                    </a:lnTo>
                    <a:cubicBezTo>
                      <a:pt x="295" y="187"/>
                      <a:pt x="295" y="27"/>
                      <a:pt x="188"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630" name="Google Shape;630;p33"/>
            <p:cNvGrpSpPr/>
            <p:nvPr/>
          </p:nvGrpSpPr>
          <p:grpSpPr>
            <a:xfrm>
              <a:off x="6546149" y="2584466"/>
              <a:ext cx="170165" cy="728091"/>
              <a:chOff x="4673175" y="1671175"/>
              <a:chExt cx="347275" cy="1485900"/>
            </a:xfrm>
          </p:grpSpPr>
          <p:sp>
            <p:nvSpPr>
              <p:cNvPr id="631" name="Google Shape;631;p33"/>
              <p:cNvSpPr/>
              <p:nvPr/>
            </p:nvSpPr>
            <p:spPr>
              <a:xfrm>
                <a:off x="4829475" y="2679550"/>
                <a:ext cx="156300" cy="156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32" name="Google Shape;632;p33"/>
              <p:cNvSpPr/>
              <p:nvPr/>
            </p:nvSpPr>
            <p:spPr>
              <a:xfrm>
                <a:off x="4673175" y="2468500"/>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33" name="Google Shape;633;p33"/>
              <p:cNvSpPr/>
              <p:nvPr/>
            </p:nvSpPr>
            <p:spPr>
              <a:xfrm>
                <a:off x="4829475" y="2171450"/>
                <a:ext cx="156300" cy="156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34" name="Google Shape;634;p33"/>
              <p:cNvSpPr/>
              <p:nvPr/>
            </p:nvSpPr>
            <p:spPr>
              <a:xfrm>
                <a:off x="4918150" y="1882250"/>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35" name="Google Shape;635;p33"/>
              <p:cNvSpPr/>
              <p:nvPr/>
            </p:nvSpPr>
            <p:spPr>
              <a:xfrm>
                <a:off x="4727175" y="1671175"/>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36" name="Google Shape;636;p33"/>
              <p:cNvSpPr/>
              <p:nvPr/>
            </p:nvSpPr>
            <p:spPr>
              <a:xfrm>
                <a:off x="4918150" y="3054775"/>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sp>
        <p:nvSpPr>
          <p:cNvPr id="637" name="Google Shape;637;p33"/>
          <p:cNvSpPr/>
          <p:nvPr/>
        </p:nvSpPr>
        <p:spPr>
          <a:xfrm>
            <a:off x="8167052" y="6193801"/>
            <a:ext cx="2074417" cy="1711243"/>
          </a:xfrm>
          <a:custGeom>
            <a:avLst/>
            <a:gdLst/>
            <a:ahLst/>
            <a:cxnLst/>
            <a:rect l="l" t="t" r="r" b="b"/>
            <a:pathLst>
              <a:path w="24894" h="17763" extrusionOk="0">
                <a:moveTo>
                  <a:pt x="17358" y="0"/>
                </a:moveTo>
                <a:cubicBezTo>
                  <a:pt x="17165" y="0"/>
                  <a:pt x="16958" y="11"/>
                  <a:pt x="16734" y="34"/>
                </a:cubicBezTo>
                <a:cubicBezTo>
                  <a:pt x="14211" y="295"/>
                  <a:pt x="14614" y="4736"/>
                  <a:pt x="11860" y="4736"/>
                </a:cubicBezTo>
                <a:cubicBezTo>
                  <a:pt x="11797" y="4736"/>
                  <a:pt x="11732" y="4734"/>
                  <a:pt x="11665" y="4729"/>
                </a:cubicBezTo>
                <a:cubicBezTo>
                  <a:pt x="11550" y="4721"/>
                  <a:pt x="11439" y="4717"/>
                  <a:pt x="11330" y="4717"/>
                </a:cubicBezTo>
                <a:cubicBezTo>
                  <a:pt x="8609" y="4717"/>
                  <a:pt x="7543" y="7208"/>
                  <a:pt x="7183" y="8300"/>
                </a:cubicBezTo>
                <a:cubicBezTo>
                  <a:pt x="6809" y="9424"/>
                  <a:pt x="5512" y="9691"/>
                  <a:pt x="3518" y="11096"/>
                </a:cubicBezTo>
                <a:cubicBezTo>
                  <a:pt x="1" y="13584"/>
                  <a:pt x="1030" y="16875"/>
                  <a:pt x="1030" y="16875"/>
                </a:cubicBezTo>
                <a:cubicBezTo>
                  <a:pt x="1446" y="17532"/>
                  <a:pt x="5718" y="17762"/>
                  <a:pt x="10425" y="17762"/>
                </a:cubicBezTo>
                <a:cubicBezTo>
                  <a:pt x="16165" y="17762"/>
                  <a:pt x="22552" y="17419"/>
                  <a:pt x="23382" y="17089"/>
                </a:cubicBezTo>
                <a:cubicBezTo>
                  <a:pt x="24893" y="16500"/>
                  <a:pt x="24131" y="6896"/>
                  <a:pt x="23971" y="4890"/>
                </a:cubicBezTo>
                <a:cubicBezTo>
                  <a:pt x="23810" y="2896"/>
                  <a:pt x="23810" y="1706"/>
                  <a:pt x="21763" y="1439"/>
                </a:cubicBezTo>
                <a:cubicBezTo>
                  <a:pt x="19881" y="1194"/>
                  <a:pt x="19406" y="0"/>
                  <a:pt x="17358" y="0"/>
                </a:cubicBezTo>
                <a:close/>
              </a:path>
            </a:pathLst>
          </a:custGeom>
          <a:solidFill>
            <a:srgbClr val="B0AFB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638" name="Google Shape;638;p33"/>
          <p:cNvGrpSpPr/>
          <p:nvPr/>
        </p:nvGrpSpPr>
        <p:grpSpPr>
          <a:xfrm>
            <a:off x="8313729" y="6566633"/>
            <a:ext cx="1670207" cy="1107122"/>
            <a:chOff x="5294830" y="3892590"/>
            <a:chExt cx="622306" cy="461109"/>
          </a:xfrm>
        </p:grpSpPr>
        <p:sp>
          <p:nvSpPr>
            <p:cNvPr id="639" name="Google Shape;639;p33"/>
            <p:cNvSpPr/>
            <p:nvPr/>
          </p:nvSpPr>
          <p:spPr>
            <a:xfrm>
              <a:off x="5294830" y="3892590"/>
              <a:ext cx="622306" cy="461109"/>
            </a:xfrm>
            <a:custGeom>
              <a:avLst/>
              <a:gdLst/>
              <a:ahLst/>
              <a:cxnLst/>
              <a:rect l="l" t="t" r="r" b="b"/>
              <a:pathLst>
                <a:path w="13230" h="9803" extrusionOk="0">
                  <a:moveTo>
                    <a:pt x="2331" y="0"/>
                  </a:moveTo>
                  <a:cubicBezTo>
                    <a:pt x="2159" y="0"/>
                    <a:pt x="2034" y="76"/>
                    <a:pt x="2079" y="346"/>
                  </a:cubicBezTo>
                  <a:cubicBezTo>
                    <a:pt x="2129" y="605"/>
                    <a:pt x="2268" y="854"/>
                    <a:pt x="2398" y="1073"/>
                  </a:cubicBezTo>
                  <a:cubicBezTo>
                    <a:pt x="2547" y="1341"/>
                    <a:pt x="2706" y="1590"/>
                    <a:pt x="2875" y="1839"/>
                  </a:cubicBezTo>
                  <a:cubicBezTo>
                    <a:pt x="3044" y="2088"/>
                    <a:pt x="3253" y="2316"/>
                    <a:pt x="3322" y="2625"/>
                  </a:cubicBezTo>
                  <a:lnTo>
                    <a:pt x="3322" y="2664"/>
                  </a:lnTo>
                  <a:cubicBezTo>
                    <a:pt x="3432" y="3401"/>
                    <a:pt x="2278" y="3549"/>
                    <a:pt x="1761" y="3689"/>
                  </a:cubicBezTo>
                  <a:cubicBezTo>
                    <a:pt x="1423" y="3768"/>
                    <a:pt x="1094" y="3848"/>
                    <a:pt x="767" y="3947"/>
                  </a:cubicBezTo>
                  <a:cubicBezTo>
                    <a:pt x="548" y="4017"/>
                    <a:pt x="269" y="4097"/>
                    <a:pt x="110" y="4266"/>
                  </a:cubicBezTo>
                  <a:cubicBezTo>
                    <a:pt x="30" y="4355"/>
                    <a:pt x="0" y="4464"/>
                    <a:pt x="60" y="4574"/>
                  </a:cubicBezTo>
                  <a:cubicBezTo>
                    <a:pt x="517" y="5450"/>
                    <a:pt x="3572" y="5081"/>
                    <a:pt x="4686" y="5271"/>
                  </a:cubicBezTo>
                  <a:cubicBezTo>
                    <a:pt x="5342" y="5380"/>
                    <a:pt x="5192" y="6743"/>
                    <a:pt x="5192" y="7190"/>
                  </a:cubicBezTo>
                  <a:cubicBezTo>
                    <a:pt x="5192" y="7886"/>
                    <a:pt x="5113" y="8752"/>
                    <a:pt x="5461" y="9389"/>
                  </a:cubicBezTo>
                  <a:cubicBezTo>
                    <a:pt x="5551" y="9537"/>
                    <a:pt x="5680" y="9707"/>
                    <a:pt x="5849" y="9776"/>
                  </a:cubicBezTo>
                  <a:cubicBezTo>
                    <a:pt x="5898" y="9794"/>
                    <a:pt x="5942" y="9802"/>
                    <a:pt x="5982" y="9802"/>
                  </a:cubicBezTo>
                  <a:cubicBezTo>
                    <a:pt x="6190" y="9802"/>
                    <a:pt x="6298" y="9590"/>
                    <a:pt x="6406" y="9398"/>
                  </a:cubicBezTo>
                  <a:cubicBezTo>
                    <a:pt x="6735" y="8772"/>
                    <a:pt x="7023" y="8105"/>
                    <a:pt x="7272" y="7439"/>
                  </a:cubicBezTo>
                  <a:cubicBezTo>
                    <a:pt x="7431" y="7031"/>
                    <a:pt x="7510" y="6354"/>
                    <a:pt x="7938" y="6136"/>
                  </a:cubicBezTo>
                  <a:cubicBezTo>
                    <a:pt x="8062" y="6070"/>
                    <a:pt x="8205" y="6046"/>
                    <a:pt x="8356" y="6046"/>
                  </a:cubicBezTo>
                  <a:cubicBezTo>
                    <a:pt x="8663" y="6046"/>
                    <a:pt x="9000" y="6148"/>
                    <a:pt x="9261" y="6215"/>
                  </a:cubicBezTo>
                  <a:cubicBezTo>
                    <a:pt x="9867" y="6374"/>
                    <a:pt x="10455" y="6603"/>
                    <a:pt x="11052" y="6792"/>
                  </a:cubicBezTo>
                  <a:cubicBezTo>
                    <a:pt x="11426" y="6915"/>
                    <a:pt x="12002" y="7155"/>
                    <a:pt x="12483" y="7155"/>
                  </a:cubicBezTo>
                  <a:cubicBezTo>
                    <a:pt x="12627" y="7155"/>
                    <a:pt x="12763" y="7133"/>
                    <a:pt x="12882" y="7081"/>
                  </a:cubicBezTo>
                  <a:cubicBezTo>
                    <a:pt x="13230" y="6931"/>
                    <a:pt x="13140" y="6504"/>
                    <a:pt x="12961" y="6255"/>
                  </a:cubicBezTo>
                  <a:cubicBezTo>
                    <a:pt x="12593" y="5738"/>
                    <a:pt x="12056" y="5350"/>
                    <a:pt x="11509" y="5041"/>
                  </a:cubicBezTo>
                  <a:cubicBezTo>
                    <a:pt x="10892" y="4694"/>
                    <a:pt x="10226" y="4435"/>
                    <a:pt x="9579" y="4137"/>
                  </a:cubicBezTo>
                  <a:cubicBezTo>
                    <a:pt x="9450" y="4077"/>
                    <a:pt x="9301" y="3997"/>
                    <a:pt x="9271" y="3858"/>
                  </a:cubicBezTo>
                  <a:cubicBezTo>
                    <a:pt x="9549" y="3619"/>
                    <a:pt x="9957" y="3560"/>
                    <a:pt x="10265" y="3381"/>
                  </a:cubicBezTo>
                  <a:cubicBezTo>
                    <a:pt x="10574" y="3202"/>
                    <a:pt x="11012" y="2853"/>
                    <a:pt x="10464" y="2664"/>
                  </a:cubicBezTo>
                  <a:cubicBezTo>
                    <a:pt x="9659" y="2366"/>
                    <a:pt x="8853" y="2216"/>
                    <a:pt x="8008" y="2057"/>
                  </a:cubicBezTo>
                  <a:cubicBezTo>
                    <a:pt x="7762" y="2010"/>
                    <a:pt x="7511" y="1969"/>
                    <a:pt x="7258" y="1969"/>
                  </a:cubicBezTo>
                  <a:cubicBezTo>
                    <a:pt x="7193" y="1969"/>
                    <a:pt x="7128" y="1972"/>
                    <a:pt x="7062" y="1978"/>
                  </a:cubicBezTo>
                  <a:cubicBezTo>
                    <a:pt x="6999" y="1985"/>
                    <a:pt x="6936" y="1992"/>
                    <a:pt x="6876" y="1992"/>
                  </a:cubicBezTo>
                  <a:cubicBezTo>
                    <a:pt x="6851" y="1992"/>
                    <a:pt x="6827" y="1991"/>
                    <a:pt x="6804" y="1988"/>
                  </a:cubicBezTo>
                  <a:cubicBezTo>
                    <a:pt x="6377" y="1958"/>
                    <a:pt x="5979" y="1670"/>
                    <a:pt x="5640" y="1441"/>
                  </a:cubicBezTo>
                  <a:cubicBezTo>
                    <a:pt x="4745" y="864"/>
                    <a:pt x="3790" y="346"/>
                    <a:pt x="2756" y="78"/>
                  </a:cubicBezTo>
                  <a:cubicBezTo>
                    <a:pt x="2622" y="44"/>
                    <a:pt x="2463" y="0"/>
                    <a:pt x="2331"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3"/>
            <p:cNvSpPr/>
            <p:nvPr/>
          </p:nvSpPr>
          <p:spPr>
            <a:xfrm>
              <a:off x="5420280" y="3916626"/>
              <a:ext cx="23566" cy="15852"/>
            </a:xfrm>
            <a:custGeom>
              <a:avLst/>
              <a:gdLst/>
              <a:ahLst/>
              <a:cxnLst/>
              <a:rect l="l" t="t" r="r" b="b"/>
              <a:pathLst>
                <a:path w="501" h="337" extrusionOk="0">
                  <a:moveTo>
                    <a:pt x="275" y="0"/>
                  </a:moveTo>
                  <a:cubicBezTo>
                    <a:pt x="224" y="0"/>
                    <a:pt x="170" y="20"/>
                    <a:pt x="129" y="65"/>
                  </a:cubicBezTo>
                  <a:cubicBezTo>
                    <a:pt x="1" y="185"/>
                    <a:pt x="137" y="337"/>
                    <a:pt x="272" y="337"/>
                  </a:cubicBezTo>
                  <a:cubicBezTo>
                    <a:pt x="326" y="337"/>
                    <a:pt x="380" y="313"/>
                    <a:pt x="417" y="253"/>
                  </a:cubicBezTo>
                  <a:cubicBezTo>
                    <a:pt x="500" y="107"/>
                    <a:pt x="394" y="0"/>
                    <a:pt x="275"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3"/>
            <p:cNvSpPr/>
            <p:nvPr/>
          </p:nvSpPr>
          <p:spPr>
            <a:xfrm>
              <a:off x="5446385" y="3941838"/>
              <a:ext cx="29587" cy="27235"/>
            </a:xfrm>
            <a:custGeom>
              <a:avLst/>
              <a:gdLst/>
              <a:ahLst/>
              <a:cxnLst/>
              <a:rect l="l" t="t" r="r" b="b"/>
              <a:pathLst>
                <a:path w="629" h="579" extrusionOk="0">
                  <a:moveTo>
                    <a:pt x="263" y="0"/>
                  </a:moveTo>
                  <a:cubicBezTo>
                    <a:pt x="199" y="0"/>
                    <a:pt x="135" y="18"/>
                    <a:pt x="81" y="55"/>
                  </a:cubicBezTo>
                  <a:cubicBezTo>
                    <a:pt x="21" y="86"/>
                    <a:pt x="1" y="135"/>
                    <a:pt x="1" y="185"/>
                  </a:cubicBezTo>
                  <a:cubicBezTo>
                    <a:pt x="1" y="344"/>
                    <a:pt x="220" y="543"/>
                    <a:pt x="339" y="573"/>
                  </a:cubicBezTo>
                  <a:cubicBezTo>
                    <a:pt x="359" y="577"/>
                    <a:pt x="377" y="579"/>
                    <a:pt x="394" y="579"/>
                  </a:cubicBezTo>
                  <a:cubicBezTo>
                    <a:pt x="612" y="579"/>
                    <a:pt x="628" y="244"/>
                    <a:pt x="509" y="106"/>
                  </a:cubicBezTo>
                  <a:cubicBezTo>
                    <a:pt x="445" y="36"/>
                    <a:pt x="354" y="0"/>
                    <a:pt x="263"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3"/>
            <p:cNvSpPr/>
            <p:nvPr/>
          </p:nvSpPr>
          <p:spPr>
            <a:xfrm>
              <a:off x="5474984" y="3983701"/>
              <a:ext cx="44403" cy="29916"/>
            </a:xfrm>
            <a:custGeom>
              <a:avLst/>
              <a:gdLst/>
              <a:ahLst/>
              <a:cxnLst/>
              <a:rect l="l" t="t" r="r" b="b"/>
              <a:pathLst>
                <a:path w="944" h="636" extrusionOk="0">
                  <a:moveTo>
                    <a:pt x="446" y="0"/>
                  </a:moveTo>
                  <a:cubicBezTo>
                    <a:pt x="408" y="0"/>
                    <a:pt x="369" y="7"/>
                    <a:pt x="328" y="21"/>
                  </a:cubicBezTo>
                  <a:cubicBezTo>
                    <a:pt x="0" y="142"/>
                    <a:pt x="181" y="636"/>
                    <a:pt x="475" y="636"/>
                  </a:cubicBezTo>
                  <a:cubicBezTo>
                    <a:pt x="520" y="636"/>
                    <a:pt x="568" y="624"/>
                    <a:pt x="617" y="598"/>
                  </a:cubicBezTo>
                  <a:cubicBezTo>
                    <a:pt x="944" y="421"/>
                    <a:pt x="752" y="0"/>
                    <a:pt x="446"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3"/>
            <p:cNvSpPr/>
            <p:nvPr/>
          </p:nvSpPr>
          <p:spPr>
            <a:xfrm>
              <a:off x="5333166" y="4097766"/>
              <a:ext cx="25824" cy="17921"/>
            </a:xfrm>
            <a:custGeom>
              <a:avLst/>
              <a:gdLst/>
              <a:ahLst/>
              <a:cxnLst/>
              <a:rect l="l" t="t" r="r" b="b"/>
              <a:pathLst>
                <a:path w="549" h="381" extrusionOk="0">
                  <a:moveTo>
                    <a:pt x="270" y="1"/>
                  </a:moveTo>
                  <a:cubicBezTo>
                    <a:pt x="221" y="1"/>
                    <a:pt x="175" y="20"/>
                    <a:pt x="150" y="53"/>
                  </a:cubicBezTo>
                  <a:cubicBezTo>
                    <a:pt x="1" y="212"/>
                    <a:pt x="270" y="371"/>
                    <a:pt x="409" y="381"/>
                  </a:cubicBezTo>
                  <a:cubicBezTo>
                    <a:pt x="429" y="381"/>
                    <a:pt x="449" y="381"/>
                    <a:pt x="469" y="371"/>
                  </a:cubicBezTo>
                  <a:cubicBezTo>
                    <a:pt x="478" y="371"/>
                    <a:pt x="489" y="352"/>
                    <a:pt x="498" y="341"/>
                  </a:cubicBezTo>
                  <a:cubicBezTo>
                    <a:pt x="538" y="272"/>
                    <a:pt x="548" y="182"/>
                    <a:pt x="509" y="113"/>
                  </a:cubicBezTo>
                  <a:cubicBezTo>
                    <a:pt x="469" y="53"/>
                    <a:pt x="389" y="13"/>
                    <a:pt x="299" y="3"/>
                  </a:cubicBezTo>
                  <a:cubicBezTo>
                    <a:pt x="289" y="1"/>
                    <a:pt x="279" y="1"/>
                    <a:pt x="270"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3"/>
            <p:cNvSpPr/>
            <p:nvPr/>
          </p:nvSpPr>
          <p:spPr>
            <a:xfrm>
              <a:off x="5375735" y="4088547"/>
              <a:ext cx="31421" cy="24930"/>
            </a:xfrm>
            <a:custGeom>
              <a:avLst/>
              <a:gdLst/>
              <a:ahLst/>
              <a:cxnLst/>
              <a:rect l="l" t="t" r="r" b="b"/>
              <a:pathLst>
                <a:path w="668" h="530" extrusionOk="0">
                  <a:moveTo>
                    <a:pt x="407" y="1"/>
                  </a:moveTo>
                  <a:cubicBezTo>
                    <a:pt x="117" y="1"/>
                    <a:pt x="1" y="415"/>
                    <a:pt x="349" y="517"/>
                  </a:cubicBezTo>
                  <a:cubicBezTo>
                    <a:pt x="378" y="525"/>
                    <a:pt x="409" y="529"/>
                    <a:pt x="439" y="529"/>
                  </a:cubicBezTo>
                  <a:cubicBezTo>
                    <a:pt x="490" y="529"/>
                    <a:pt x="540" y="515"/>
                    <a:pt x="578" y="478"/>
                  </a:cubicBezTo>
                  <a:cubicBezTo>
                    <a:pt x="648" y="418"/>
                    <a:pt x="658" y="318"/>
                    <a:pt x="667" y="229"/>
                  </a:cubicBezTo>
                  <a:cubicBezTo>
                    <a:pt x="667" y="189"/>
                    <a:pt x="667" y="139"/>
                    <a:pt x="648" y="100"/>
                  </a:cubicBezTo>
                  <a:cubicBezTo>
                    <a:pt x="628" y="70"/>
                    <a:pt x="598" y="50"/>
                    <a:pt x="568" y="40"/>
                  </a:cubicBezTo>
                  <a:cubicBezTo>
                    <a:pt x="510" y="13"/>
                    <a:pt x="456" y="1"/>
                    <a:pt x="407"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3"/>
            <p:cNvSpPr/>
            <p:nvPr/>
          </p:nvSpPr>
          <p:spPr>
            <a:xfrm>
              <a:off x="5431945" y="4072742"/>
              <a:ext cx="43086" cy="35090"/>
            </a:xfrm>
            <a:custGeom>
              <a:avLst/>
              <a:gdLst/>
              <a:ahLst/>
              <a:cxnLst/>
              <a:rect l="l" t="t" r="r" b="b"/>
              <a:pathLst>
                <a:path w="916" h="746" extrusionOk="0">
                  <a:moveTo>
                    <a:pt x="425" y="0"/>
                  </a:moveTo>
                  <a:cubicBezTo>
                    <a:pt x="368" y="0"/>
                    <a:pt x="311" y="14"/>
                    <a:pt x="259" y="48"/>
                  </a:cubicBezTo>
                  <a:cubicBezTo>
                    <a:pt x="0" y="217"/>
                    <a:pt x="149" y="545"/>
                    <a:pt x="358" y="685"/>
                  </a:cubicBezTo>
                  <a:cubicBezTo>
                    <a:pt x="422" y="723"/>
                    <a:pt x="495" y="745"/>
                    <a:pt x="568" y="745"/>
                  </a:cubicBezTo>
                  <a:cubicBezTo>
                    <a:pt x="607" y="745"/>
                    <a:pt x="647" y="739"/>
                    <a:pt x="686" y="724"/>
                  </a:cubicBezTo>
                  <a:cubicBezTo>
                    <a:pt x="796" y="685"/>
                    <a:pt x="885" y="585"/>
                    <a:pt x="895" y="475"/>
                  </a:cubicBezTo>
                  <a:cubicBezTo>
                    <a:pt x="915" y="327"/>
                    <a:pt x="816" y="177"/>
                    <a:pt x="696" y="88"/>
                  </a:cubicBezTo>
                  <a:cubicBezTo>
                    <a:pt x="616" y="38"/>
                    <a:pt x="520" y="0"/>
                    <a:pt x="425"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3"/>
            <p:cNvSpPr/>
            <p:nvPr/>
          </p:nvSpPr>
          <p:spPr>
            <a:xfrm>
              <a:off x="5638722" y="4033984"/>
              <a:ext cx="34667" cy="24177"/>
            </a:xfrm>
            <a:custGeom>
              <a:avLst/>
              <a:gdLst/>
              <a:ahLst/>
              <a:cxnLst/>
              <a:rect l="l" t="t" r="r" b="b"/>
              <a:pathLst>
                <a:path w="737" h="514" extrusionOk="0">
                  <a:moveTo>
                    <a:pt x="321" y="1"/>
                  </a:moveTo>
                  <a:cubicBezTo>
                    <a:pt x="147" y="1"/>
                    <a:pt x="0" y="99"/>
                    <a:pt x="100" y="315"/>
                  </a:cubicBezTo>
                  <a:cubicBezTo>
                    <a:pt x="149" y="424"/>
                    <a:pt x="269" y="484"/>
                    <a:pt x="398" y="504"/>
                  </a:cubicBezTo>
                  <a:cubicBezTo>
                    <a:pt x="428" y="509"/>
                    <a:pt x="458" y="514"/>
                    <a:pt x="488" y="514"/>
                  </a:cubicBezTo>
                  <a:cubicBezTo>
                    <a:pt x="518" y="514"/>
                    <a:pt x="548" y="509"/>
                    <a:pt x="577" y="494"/>
                  </a:cubicBezTo>
                  <a:cubicBezTo>
                    <a:pt x="677" y="454"/>
                    <a:pt x="737" y="335"/>
                    <a:pt x="697" y="225"/>
                  </a:cubicBezTo>
                  <a:cubicBezTo>
                    <a:pt x="654" y="80"/>
                    <a:pt x="477" y="1"/>
                    <a:pt x="321"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3"/>
            <p:cNvSpPr/>
            <p:nvPr/>
          </p:nvSpPr>
          <p:spPr>
            <a:xfrm>
              <a:off x="5690182" y="4030597"/>
              <a:ext cx="25777" cy="19756"/>
            </a:xfrm>
            <a:custGeom>
              <a:avLst/>
              <a:gdLst/>
              <a:ahLst/>
              <a:cxnLst/>
              <a:rect l="l" t="t" r="r" b="b"/>
              <a:pathLst>
                <a:path w="548" h="420" extrusionOk="0">
                  <a:moveTo>
                    <a:pt x="293" y="1"/>
                  </a:moveTo>
                  <a:cubicBezTo>
                    <a:pt x="266" y="1"/>
                    <a:pt x="237" y="6"/>
                    <a:pt x="209" y="19"/>
                  </a:cubicBezTo>
                  <a:cubicBezTo>
                    <a:pt x="1" y="108"/>
                    <a:pt x="40" y="297"/>
                    <a:pt x="229" y="387"/>
                  </a:cubicBezTo>
                  <a:cubicBezTo>
                    <a:pt x="269" y="407"/>
                    <a:pt x="316" y="419"/>
                    <a:pt x="362" y="419"/>
                  </a:cubicBezTo>
                  <a:cubicBezTo>
                    <a:pt x="408" y="419"/>
                    <a:pt x="453" y="407"/>
                    <a:pt x="488" y="377"/>
                  </a:cubicBezTo>
                  <a:cubicBezTo>
                    <a:pt x="538" y="327"/>
                    <a:pt x="547" y="257"/>
                    <a:pt x="527" y="198"/>
                  </a:cubicBezTo>
                  <a:cubicBezTo>
                    <a:pt x="496" y="87"/>
                    <a:pt x="401" y="1"/>
                    <a:pt x="293"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3"/>
            <p:cNvSpPr/>
            <p:nvPr/>
          </p:nvSpPr>
          <p:spPr>
            <a:xfrm>
              <a:off x="5736984" y="4026975"/>
              <a:ext cx="23519" cy="14676"/>
            </a:xfrm>
            <a:custGeom>
              <a:avLst/>
              <a:gdLst/>
              <a:ahLst/>
              <a:cxnLst/>
              <a:rect l="l" t="t" r="r" b="b"/>
              <a:pathLst>
                <a:path w="500" h="312" extrusionOk="0">
                  <a:moveTo>
                    <a:pt x="232" y="0"/>
                  </a:moveTo>
                  <a:cubicBezTo>
                    <a:pt x="192" y="0"/>
                    <a:pt x="154" y="6"/>
                    <a:pt x="129" y="16"/>
                  </a:cubicBezTo>
                  <a:cubicBezTo>
                    <a:pt x="10" y="76"/>
                    <a:pt x="0" y="275"/>
                    <a:pt x="149" y="305"/>
                  </a:cubicBezTo>
                  <a:cubicBezTo>
                    <a:pt x="164" y="309"/>
                    <a:pt x="180" y="311"/>
                    <a:pt x="196" y="311"/>
                  </a:cubicBezTo>
                  <a:cubicBezTo>
                    <a:pt x="253" y="311"/>
                    <a:pt x="314" y="286"/>
                    <a:pt x="368" y="255"/>
                  </a:cubicBezTo>
                  <a:cubicBezTo>
                    <a:pt x="398" y="235"/>
                    <a:pt x="438" y="215"/>
                    <a:pt x="448" y="175"/>
                  </a:cubicBezTo>
                  <a:cubicBezTo>
                    <a:pt x="500" y="49"/>
                    <a:pt x="352" y="0"/>
                    <a:pt x="232"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3"/>
            <p:cNvSpPr/>
            <p:nvPr/>
          </p:nvSpPr>
          <p:spPr>
            <a:xfrm>
              <a:off x="5567601" y="4253977"/>
              <a:ext cx="31374" cy="28034"/>
            </a:xfrm>
            <a:custGeom>
              <a:avLst/>
              <a:gdLst/>
              <a:ahLst/>
              <a:cxnLst/>
              <a:rect l="l" t="t" r="r" b="b"/>
              <a:pathLst>
                <a:path w="667" h="596" extrusionOk="0">
                  <a:moveTo>
                    <a:pt x="311" y="0"/>
                  </a:moveTo>
                  <a:cubicBezTo>
                    <a:pt x="229" y="0"/>
                    <a:pt x="151" y="42"/>
                    <a:pt x="100" y="144"/>
                  </a:cubicBezTo>
                  <a:cubicBezTo>
                    <a:pt x="1" y="323"/>
                    <a:pt x="149" y="532"/>
                    <a:pt x="328" y="581"/>
                  </a:cubicBezTo>
                  <a:cubicBezTo>
                    <a:pt x="356" y="591"/>
                    <a:pt x="385" y="595"/>
                    <a:pt x="414" y="595"/>
                  </a:cubicBezTo>
                  <a:cubicBezTo>
                    <a:pt x="477" y="595"/>
                    <a:pt x="536" y="573"/>
                    <a:pt x="578" y="532"/>
                  </a:cubicBezTo>
                  <a:cubicBezTo>
                    <a:pt x="647" y="452"/>
                    <a:pt x="667" y="333"/>
                    <a:pt x="627" y="233"/>
                  </a:cubicBezTo>
                  <a:cubicBezTo>
                    <a:pt x="573" y="100"/>
                    <a:pt x="437" y="0"/>
                    <a:pt x="311"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3"/>
            <p:cNvSpPr/>
            <p:nvPr/>
          </p:nvSpPr>
          <p:spPr>
            <a:xfrm>
              <a:off x="5571788" y="4193958"/>
              <a:ext cx="42992" cy="32597"/>
            </a:xfrm>
            <a:custGeom>
              <a:avLst/>
              <a:gdLst/>
              <a:ahLst/>
              <a:cxnLst/>
              <a:rect l="l" t="t" r="r" b="b"/>
              <a:pathLst>
                <a:path w="914" h="693" extrusionOk="0">
                  <a:moveTo>
                    <a:pt x="360" y="0"/>
                  </a:moveTo>
                  <a:cubicBezTo>
                    <a:pt x="337" y="0"/>
                    <a:pt x="314" y="3"/>
                    <a:pt x="290" y="7"/>
                  </a:cubicBezTo>
                  <a:cubicBezTo>
                    <a:pt x="60" y="57"/>
                    <a:pt x="1" y="316"/>
                    <a:pt x="111" y="504"/>
                  </a:cubicBezTo>
                  <a:cubicBezTo>
                    <a:pt x="172" y="615"/>
                    <a:pt x="307" y="692"/>
                    <a:pt x="436" y="692"/>
                  </a:cubicBezTo>
                  <a:cubicBezTo>
                    <a:pt x="493" y="692"/>
                    <a:pt x="549" y="677"/>
                    <a:pt x="598" y="644"/>
                  </a:cubicBezTo>
                  <a:cubicBezTo>
                    <a:pt x="914" y="439"/>
                    <a:pt x="691" y="0"/>
                    <a:pt x="360"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3"/>
            <p:cNvSpPr/>
            <p:nvPr/>
          </p:nvSpPr>
          <p:spPr>
            <a:xfrm>
              <a:off x="5707962" y="4129799"/>
              <a:ext cx="45250" cy="34573"/>
            </a:xfrm>
            <a:custGeom>
              <a:avLst/>
              <a:gdLst/>
              <a:ahLst/>
              <a:cxnLst/>
              <a:rect l="l" t="t" r="r" b="b"/>
              <a:pathLst>
                <a:path w="962" h="735" extrusionOk="0">
                  <a:moveTo>
                    <a:pt x="512" y="1"/>
                  </a:moveTo>
                  <a:cubicBezTo>
                    <a:pt x="452" y="1"/>
                    <a:pt x="390" y="13"/>
                    <a:pt x="329" y="38"/>
                  </a:cubicBezTo>
                  <a:cubicBezTo>
                    <a:pt x="1" y="177"/>
                    <a:pt x="189" y="645"/>
                    <a:pt x="458" y="725"/>
                  </a:cubicBezTo>
                  <a:cubicBezTo>
                    <a:pt x="485" y="731"/>
                    <a:pt x="514" y="734"/>
                    <a:pt x="543" y="734"/>
                  </a:cubicBezTo>
                  <a:cubicBezTo>
                    <a:pt x="611" y="734"/>
                    <a:pt x="681" y="717"/>
                    <a:pt x="737" y="675"/>
                  </a:cubicBezTo>
                  <a:cubicBezTo>
                    <a:pt x="806" y="625"/>
                    <a:pt x="846" y="555"/>
                    <a:pt x="866" y="476"/>
                  </a:cubicBezTo>
                  <a:cubicBezTo>
                    <a:pt x="961" y="197"/>
                    <a:pt x="756" y="1"/>
                    <a:pt x="512"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3"/>
            <p:cNvSpPr/>
            <p:nvPr/>
          </p:nvSpPr>
          <p:spPr>
            <a:xfrm>
              <a:off x="5571788" y="4074060"/>
              <a:ext cx="43604" cy="31938"/>
            </a:xfrm>
            <a:custGeom>
              <a:avLst/>
              <a:gdLst/>
              <a:ahLst/>
              <a:cxnLst/>
              <a:rect l="l" t="t" r="r" b="b"/>
              <a:pathLst>
                <a:path w="927" h="679" extrusionOk="0">
                  <a:moveTo>
                    <a:pt x="538" y="0"/>
                  </a:moveTo>
                  <a:cubicBezTo>
                    <a:pt x="538" y="0"/>
                    <a:pt x="31" y="279"/>
                    <a:pt x="1" y="299"/>
                  </a:cubicBezTo>
                  <a:cubicBezTo>
                    <a:pt x="1" y="299"/>
                    <a:pt x="296" y="678"/>
                    <a:pt x="556" y="678"/>
                  </a:cubicBezTo>
                  <a:cubicBezTo>
                    <a:pt x="591" y="678"/>
                    <a:pt x="625" y="672"/>
                    <a:pt x="657" y="657"/>
                  </a:cubicBezTo>
                  <a:cubicBezTo>
                    <a:pt x="926" y="537"/>
                    <a:pt x="538" y="0"/>
                    <a:pt x="538"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3"/>
            <p:cNvSpPr/>
            <p:nvPr/>
          </p:nvSpPr>
          <p:spPr>
            <a:xfrm>
              <a:off x="5302309" y="4109855"/>
              <a:ext cx="272347" cy="243560"/>
            </a:xfrm>
            <a:custGeom>
              <a:avLst/>
              <a:gdLst/>
              <a:ahLst/>
              <a:cxnLst/>
              <a:rect l="l" t="t" r="r" b="b"/>
              <a:pathLst>
                <a:path w="5790" h="5178" extrusionOk="0">
                  <a:moveTo>
                    <a:pt x="4214" y="0"/>
                  </a:moveTo>
                  <a:cubicBezTo>
                    <a:pt x="4043" y="0"/>
                    <a:pt x="3860" y="49"/>
                    <a:pt x="3691" y="84"/>
                  </a:cubicBezTo>
                  <a:cubicBezTo>
                    <a:pt x="3342" y="164"/>
                    <a:pt x="2975" y="164"/>
                    <a:pt x="2617" y="164"/>
                  </a:cubicBezTo>
                  <a:lnTo>
                    <a:pt x="1005" y="164"/>
                  </a:lnTo>
                  <a:cubicBezTo>
                    <a:pt x="667" y="164"/>
                    <a:pt x="329" y="164"/>
                    <a:pt x="0" y="95"/>
                  </a:cubicBezTo>
                  <a:lnTo>
                    <a:pt x="0" y="95"/>
                  </a:lnTo>
                  <a:cubicBezTo>
                    <a:pt x="707" y="791"/>
                    <a:pt x="3472" y="473"/>
                    <a:pt x="4527" y="652"/>
                  </a:cubicBezTo>
                  <a:cubicBezTo>
                    <a:pt x="5621" y="831"/>
                    <a:pt x="4367" y="4789"/>
                    <a:pt x="5789" y="5177"/>
                  </a:cubicBezTo>
                  <a:cubicBezTo>
                    <a:pt x="5770" y="5117"/>
                    <a:pt x="5750" y="5068"/>
                    <a:pt x="5730" y="5008"/>
                  </a:cubicBezTo>
                  <a:cubicBezTo>
                    <a:pt x="5511" y="4252"/>
                    <a:pt x="5292" y="3466"/>
                    <a:pt x="5411" y="2690"/>
                  </a:cubicBezTo>
                  <a:cubicBezTo>
                    <a:pt x="5481" y="2292"/>
                    <a:pt x="5630" y="1905"/>
                    <a:pt x="5650" y="1497"/>
                  </a:cubicBezTo>
                  <a:cubicBezTo>
                    <a:pt x="5670" y="1099"/>
                    <a:pt x="5511" y="641"/>
                    <a:pt x="5133" y="492"/>
                  </a:cubicBezTo>
                  <a:cubicBezTo>
                    <a:pt x="5033" y="442"/>
                    <a:pt x="4924" y="433"/>
                    <a:pt x="4825" y="373"/>
                  </a:cubicBezTo>
                  <a:cubicBezTo>
                    <a:pt x="4715" y="293"/>
                    <a:pt x="4655" y="174"/>
                    <a:pt x="4546" y="95"/>
                  </a:cubicBezTo>
                  <a:cubicBezTo>
                    <a:pt x="4448" y="25"/>
                    <a:pt x="4334" y="0"/>
                    <a:pt x="4214"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3"/>
            <p:cNvSpPr/>
            <p:nvPr/>
          </p:nvSpPr>
          <p:spPr>
            <a:xfrm>
              <a:off x="5383261" y="3893436"/>
              <a:ext cx="88478" cy="143653"/>
            </a:xfrm>
            <a:custGeom>
              <a:avLst/>
              <a:gdLst/>
              <a:ahLst/>
              <a:cxnLst/>
              <a:rect l="l" t="t" r="r" b="b"/>
              <a:pathLst>
                <a:path w="1881" h="3054" extrusionOk="0">
                  <a:moveTo>
                    <a:pt x="289" y="1"/>
                  </a:moveTo>
                  <a:lnTo>
                    <a:pt x="289" y="1"/>
                  </a:lnTo>
                  <a:cubicBezTo>
                    <a:pt x="1" y="180"/>
                    <a:pt x="418" y="885"/>
                    <a:pt x="518" y="1055"/>
                  </a:cubicBezTo>
                  <a:cubicBezTo>
                    <a:pt x="667" y="1323"/>
                    <a:pt x="826" y="1572"/>
                    <a:pt x="995" y="1821"/>
                  </a:cubicBezTo>
                  <a:cubicBezTo>
                    <a:pt x="1164" y="2070"/>
                    <a:pt x="1373" y="2298"/>
                    <a:pt x="1442" y="2607"/>
                  </a:cubicBezTo>
                  <a:lnTo>
                    <a:pt x="1442" y="2646"/>
                  </a:lnTo>
                  <a:cubicBezTo>
                    <a:pt x="1473" y="2815"/>
                    <a:pt x="1433" y="2945"/>
                    <a:pt x="1353" y="3054"/>
                  </a:cubicBezTo>
                  <a:cubicBezTo>
                    <a:pt x="1512" y="3005"/>
                    <a:pt x="1641" y="2915"/>
                    <a:pt x="1731" y="2775"/>
                  </a:cubicBezTo>
                  <a:cubicBezTo>
                    <a:pt x="1880" y="2537"/>
                    <a:pt x="1820" y="2218"/>
                    <a:pt x="1672" y="1980"/>
                  </a:cubicBezTo>
                  <a:cubicBezTo>
                    <a:pt x="1522" y="1741"/>
                    <a:pt x="1294" y="1562"/>
                    <a:pt x="1095" y="1363"/>
                  </a:cubicBezTo>
                  <a:cubicBezTo>
                    <a:pt x="726" y="995"/>
                    <a:pt x="418" y="518"/>
                    <a:pt x="289"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3"/>
            <p:cNvSpPr/>
            <p:nvPr/>
          </p:nvSpPr>
          <p:spPr>
            <a:xfrm>
              <a:off x="5651328" y="4151671"/>
              <a:ext cx="255084" cy="76577"/>
            </a:xfrm>
            <a:custGeom>
              <a:avLst/>
              <a:gdLst/>
              <a:ahLst/>
              <a:cxnLst/>
              <a:rect l="l" t="t" r="r" b="b"/>
              <a:pathLst>
                <a:path w="5423" h="1628" extrusionOk="0">
                  <a:moveTo>
                    <a:pt x="599" y="0"/>
                  </a:moveTo>
                  <a:cubicBezTo>
                    <a:pt x="534" y="0"/>
                    <a:pt x="471" y="9"/>
                    <a:pt x="409" y="31"/>
                  </a:cubicBezTo>
                  <a:cubicBezTo>
                    <a:pt x="140" y="121"/>
                    <a:pt x="1" y="429"/>
                    <a:pt x="1" y="717"/>
                  </a:cubicBezTo>
                  <a:cubicBezTo>
                    <a:pt x="1" y="817"/>
                    <a:pt x="11" y="906"/>
                    <a:pt x="31" y="996"/>
                  </a:cubicBezTo>
                  <a:cubicBezTo>
                    <a:pt x="111" y="827"/>
                    <a:pt x="220" y="698"/>
                    <a:pt x="359" y="628"/>
                  </a:cubicBezTo>
                  <a:cubicBezTo>
                    <a:pt x="462" y="575"/>
                    <a:pt x="595" y="552"/>
                    <a:pt x="752" y="552"/>
                  </a:cubicBezTo>
                  <a:cubicBezTo>
                    <a:pt x="1821" y="552"/>
                    <a:pt x="3969" y="1627"/>
                    <a:pt x="4994" y="1627"/>
                  </a:cubicBezTo>
                  <a:cubicBezTo>
                    <a:pt x="5176" y="1627"/>
                    <a:pt x="5323" y="1593"/>
                    <a:pt x="5422" y="1513"/>
                  </a:cubicBezTo>
                  <a:cubicBezTo>
                    <a:pt x="3970" y="897"/>
                    <a:pt x="2468" y="399"/>
                    <a:pt x="936" y="51"/>
                  </a:cubicBezTo>
                  <a:cubicBezTo>
                    <a:pt x="822" y="25"/>
                    <a:pt x="709" y="0"/>
                    <a:pt x="599"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3"/>
            <p:cNvSpPr/>
            <p:nvPr/>
          </p:nvSpPr>
          <p:spPr>
            <a:xfrm>
              <a:off x="5698601" y="4026787"/>
              <a:ext cx="103012" cy="63642"/>
            </a:xfrm>
            <a:custGeom>
              <a:avLst/>
              <a:gdLst/>
              <a:ahLst/>
              <a:cxnLst/>
              <a:rect l="l" t="t" r="r" b="b"/>
              <a:pathLst>
                <a:path w="2190" h="1353" extrusionOk="0">
                  <a:moveTo>
                    <a:pt x="2159" y="0"/>
                  </a:moveTo>
                  <a:cubicBezTo>
                    <a:pt x="1542" y="150"/>
                    <a:pt x="936" y="298"/>
                    <a:pt x="329" y="438"/>
                  </a:cubicBezTo>
                  <a:cubicBezTo>
                    <a:pt x="169" y="478"/>
                    <a:pt x="21" y="557"/>
                    <a:pt x="10" y="696"/>
                  </a:cubicBezTo>
                  <a:cubicBezTo>
                    <a:pt x="1" y="747"/>
                    <a:pt x="10" y="796"/>
                    <a:pt x="41" y="856"/>
                  </a:cubicBezTo>
                  <a:cubicBezTo>
                    <a:pt x="90" y="985"/>
                    <a:pt x="220" y="1074"/>
                    <a:pt x="339" y="1144"/>
                  </a:cubicBezTo>
                  <a:cubicBezTo>
                    <a:pt x="518" y="1234"/>
                    <a:pt x="697" y="1304"/>
                    <a:pt x="886" y="1353"/>
                  </a:cubicBezTo>
                  <a:cubicBezTo>
                    <a:pt x="757" y="1234"/>
                    <a:pt x="647" y="1065"/>
                    <a:pt x="766" y="945"/>
                  </a:cubicBezTo>
                  <a:cubicBezTo>
                    <a:pt x="876" y="846"/>
                    <a:pt x="1155" y="786"/>
                    <a:pt x="1294" y="716"/>
                  </a:cubicBezTo>
                  <a:cubicBezTo>
                    <a:pt x="1582" y="587"/>
                    <a:pt x="1960" y="428"/>
                    <a:pt x="2149" y="150"/>
                  </a:cubicBezTo>
                  <a:cubicBezTo>
                    <a:pt x="2189" y="90"/>
                    <a:pt x="2189" y="50"/>
                    <a:pt x="2159"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3"/>
            <p:cNvSpPr/>
            <p:nvPr/>
          </p:nvSpPr>
          <p:spPr>
            <a:xfrm>
              <a:off x="5523621" y="4064464"/>
              <a:ext cx="39370" cy="21778"/>
            </a:xfrm>
            <a:custGeom>
              <a:avLst/>
              <a:gdLst/>
              <a:ahLst/>
              <a:cxnLst/>
              <a:rect l="l" t="t" r="r" b="b"/>
              <a:pathLst>
                <a:path w="837" h="463" extrusionOk="0">
                  <a:moveTo>
                    <a:pt x="500" y="1"/>
                  </a:moveTo>
                  <a:cubicBezTo>
                    <a:pt x="439" y="1"/>
                    <a:pt x="378" y="12"/>
                    <a:pt x="319" y="35"/>
                  </a:cubicBezTo>
                  <a:cubicBezTo>
                    <a:pt x="149" y="94"/>
                    <a:pt x="21" y="264"/>
                    <a:pt x="1" y="443"/>
                  </a:cubicBezTo>
                  <a:lnTo>
                    <a:pt x="169" y="463"/>
                  </a:lnTo>
                  <a:cubicBezTo>
                    <a:pt x="180" y="343"/>
                    <a:pt x="269" y="234"/>
                    <a:pt x="379" y="194"/>
                  </a:cubicBezTo>
                  <a:cubicBezTo>
                    <a:pt x="418" y="177"/>
                    <a:pt x="460" y="170"/>
                    <a:pt x="502" y="170"/>
                  </a:cubicBezTo>
                  <a:cubicBezTo>
                    <a:pt x="585" y="170"/>
                    <a:pt x="667" y="200"/>
                    <a:pt x="726" y="253"/>
                  </a:cubicBezTo>
                  <a:lnTo>
                    <a:pt x="836" y="134"/>
                  </a:lnTo>
                  <a:cubicBezTo>
                    <a:pt x="749" y="47"/>
                    <a:pt x="626" y="1"/>
                    <a:pt x="500" y="1"/>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3"/>
            <p:cNvSpPr/>
            <p:nvPr/>
          </p:nvSpPr>
          <p:spPr>
            <a:xfrm>
              <a:off x="5580208" y="4041980"/>
              <a:ext cx="39370" cy="21825"/>
            </a:xfrm>
            <a:custGeom>
              <a:avLst/>
              <a:gdLst/>
              <a:ahLst/>
              <a:cxnLst/>
              <a:rect l="l" t="t" r="r" b="b"/>
              <a:pathLst>
                <a:path w="837" h="464" extrusionOk="0">
                  <a:moveTo>
                    <a:pt x="483" y="0"/>
                  </a:moveTo>
                  <a:cubicBezTo>
                    <a:pt x="430" y="0"/>
                    <a:pt x="378" y="8"/>
                    <a:pt x="329" y="26"/>
                  </a:cubicBezTo>
                  <a:cubicBezTo>
                    <a:pt x="150" y="95"/>
                    <a:pt x="21" y="254"/>
                    <a:pt x="1" y="443"/>
                  </a:cubicBezTo>
                  <a:lnTo>
                    <a:pt x="160" y="463"/>
                  </a:lnTo>
                  <a:cubicBezTo>
                    <a:pt x="180" y="344"/>
                    <a:pt x="270" y="225"/>
                    <a:pt x="379" y="185"/>
                  </a:cubicBezTo>
                  <a:cubicBezTo>
                    <a:pt x="414" y="173"/>
                    <a:pt x="450" y="167"/>
                    <a:pt x="487" y="167"/>
                  </a:cubicBezTo>
                  <a:cubicBezTo>
                    <a:pt x="575" y="167"/>
                    <a:pt x="664" y="201"/>
                    <a:pt x="727" y="264"/>
                  </a:cubicBezTo>
                  <a:lnTo>
                    <a:pt x="836" y="135"/>
                  </a:lnTo>
                  <a:cubicBezTo>
                    <a:pt x="745" y="50"/>
                    <a:pt x="612" y="0"/>
                    <a:pt x="483" y="0"/>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3"/>
            <p:cNvSpPr/>
            <p:nvPr/>
          </p:nvSpPr>
          <p:spPr>
            <a:xfrm>
              <a:off x="5522680" y="4084690"/>
              <a:ext cx="33726" cy="21308"/>
            </a:xfrm>
            <a:custGeom>
              <a:avLst/>
              <a:gdLst/>
              <a:ahLst/>
              <a:cxnLst/>
              <a:rect l="l" t="t" r="r" b="b"/>
              <a:pathLst>
                <a:path w="717" h="453" extrusionOk="0">
                  <a:moveTo>
                    <a:pt x="505" y="1"/>
                  </a:moveTo>
                  <a:cubicBezTo>
                    <a:pt x="315" y="1"/>
                    <a:pt x="105" y="161"/>
                    <a:pt x="21" y="311"/>
                  </a:cubicBezTo>
                  <a:cubicBezTo>
                    <a:pt x="10" y="331"/>
                    <a:pt x="1" y="351"/>
                    <a:pt x="1" y="371"/>
                  </a:cubicBezTo>
                  <a:cubicBezTo>
                    <a:pt x="10" y="420"/>
                    <a:pt x="70" y="451"/>
                    <a:pt x="120" y="451"/>
                  </a:cubicBezTo>
                  <a:cubicBezTo>
                    <a:pt x="135" y="452"/>
                    <a:pt x="151" y="453"/>
                    <a:pt x="167" y="453"/>
                  </a:cubicBezTo>
                  <a:cubicBezTo>
                    <a:pt x="243" y="453"/>
                    <a:pt x="324" y="435"/>
                    <a:pt x="399" y="411"/>
                  </a:cubicBezTo>
                  <a:cubicBezTo>
                    <a:pt x="498" y="371"/>
                    <a:pt x="667" y="301"/>
                    <a:pt x="697" y="182"/>
                  </a:cubicBezTo>
                  <a:cubicBezTo>
                    <a:pt x="717" y="82"/>
                    <a:pt x="627" y="13"/>
                    <a:pt x="538" y="3"/>
                  </a:cubicBezTo>
                  <a:cubicBezTo>
                    <a:pt x="527" y="1"/>
                    <a:pt x="516" y="1"/>
                    <a:pt x="505" y="1"/>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3"/>
            <p:cNvSpPr/>
            <p:nvPr/>
          </p:nvSpPr>
          <p:spPr>
            <a:xfrm>
              <a:off x="5610170" y="4052564"/>
              <a:ext cx="33303" cy="22108"/>
            </a:xfrm>
            <a:custGeom>
              <a:avLst/>
              <a:gdLst/>
              <a:ahLst/>
              <a:cxnLst/>
              <a:rect l="l" t="t" r="r" b="b"/>
              <a:pathLst>
                <a:path w="708" h="470" extrusionOk="0">
                  <a:moveTo>
                    <a:pt x="463" y="0"/>
                  </a:moveTo>
                  <a:cubicBezTo>
                    <a:pt x="430" y="0"/>
                    <a:pt x="397" y="7"/>
                    <a:pt x="369" y="19"/>
                  </a:cubicBezTo>
                  <a:cubicBezTo>
                    <a:pt x="239" y="89"/>
                    <a:pt x="90" y="199"/>
                    <a:pt x="20" y="327"/>
                  </a:cubicBezTo>
                  <a:cubicBezTo>
                    <a:pt x="11" y="347"/>
                    <a:pt x="0" y="367"/>
                    <a:pt x="0" y="387"/>
                  </a:cubicBezTo>
                  <a:cubicBezTo>
                    <a:pt x="0" y="437"/>
                    <a:pt x="70" y="467"/>
                    <a:pt x="120" y="467"/>
                  </a:cubicBezTo>
                  <a:cubicBezTo>
                    <a:pt x="136" y="469"/>
                    <a:pt x="152" y="469"/>
                    <a:pt x="169" y="469"/>
                  </a:cubicBezTo>
                  <a:cubicBezTo>
                    <a:pt x="242" y="469"/>
                    <a:pt x="315" y="452"/>
                    <a:pt x="389" y="427"/>
                  </a:cubicBezTo>
                  <a:cubicBezTo>
                    <a:pt x="468" y="397"/>
                    <a:pt x="557" y="358"/>
                    <a:pt x="617" y="298"/>
                  </a:cubicBezTo>
                  <a:cubicBezTo>
                    <a:pt x="667" y="258"/>
                    <a:pt x="707" y="199"/>
                    <a:pt x="687" y="148"/>
                  </a:cubicBezTo>
                  <a:cubicBezTo>
                    <a:pt x="665" y="53"/>
                    <a:pt x="560" y="0"/>
                    <a:pt x="463" y="0"/>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3"/>
            <p:cNvSpPr/>
            <p:nvPr/>
          </p:nvSpPr>
          <p:spPr>
            <a:xfrm>
              <a:off x="5439424" y="3911216"/>
              <a:ext cx="139466" cy="96897"/>
            </a:xfrm>
            <a:custGeom>
              <a:avLst/>
              <a:gdLst/>
              <a:ahLst/>
              <a:cxnLst/>
              <a:rect l="l" t="t" r="r" b="b"/>
              <a:pathLst>
                <a:path w="2965" h="2060" extrusionOk="0">
                  <a:moveTo>
                    <a:pt x="189" y="1"/>
                  </a:moveTo>
                  <a:cubicBezTo>
                    <a:pt x="120" y="1"/>
                    <a:pt x="80" y="20"/>
                    <a:pt x="69" y="50"/>
                  </a:cubicBezTo>
                  <a:cubicBezTo>
                    <a:pt x="0" y="200"/>
                    <a:pt x="567" y="567"/>
                    <a:pt x="1273" y="1075"/>
                  </a:cubicBezTo>
                  <a:cubicBezTo>
                    <a:pt x="1303" y="1104"/>
                    <a:pt x="1343" y="1124"/>
                    <a:pt x="1373" y="1154"/>
                  </a:cubicBezTo>
                  <a:cubicBezTo>
                    <a:pt x="1413" y="1174"/>
                    <a:pt x="1442" y="1204"/>
                    <a:pt x="1482" y="1234"/>
                  </a:cubicBezTo>
                  <a:cubicBezTo>
                    <a:pt x="2109" y="1681"/>
                    <a:pt x="2596" y="2059"/>
                    <a:pt x="2785" y="2059"/>
                  </a:cubicBezTo>
                  <a:cubicBezTo>
                    <a:pt x="2805" y="2059"/>
                    <a:pt x="2825" y="2059"/>
                    <a:pt x="2835" y="2050"/>
                  </a:cubicBezTo>
                  <a:cubicBezTo>
                    <a:pt x="2964" y="1920"/>
                    <a:pt x="2527" y="1363"/>
                    <a:pt x="1791" y="816"/>
                  </a:cubicBezTo>
                  <a:lnTo>
                    <a:pt x="1791" y="806"/>
                  </a:lnTo>
                  <a:cubicBezTo>
                    <a:pt x="1751" y="786"/>
                    <a:pt x="1721" y="757"/>
                    <a:pt x="1681" y="726"/>
                  </a:cubicBezTo>
                  <a:cubicBezTo>
                    <a:pt x="1641" y="706"/>
                    <a:pt x="1612" y="677"/>
                    <a:pt x="1572" y="647"/>
                  </a:cubicBezTo>
                  <a:cubicBezTo>
                    <a:pt x="965" y="239"/>
                    <a:pt x="418" y="1"/>
                    <a:pt x="189" y="1"/>
                  </a:cubicBezTo>
                  <a:close/>
                </a:path>
              </a:pathLst>
            </a:custGeom>
            <a:solidFill>
              <a:srgbClr val="FCE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3"/>
            <p:cNvSpPr/>
            <p:nvPr/>
          </p:nvSpPr>
          <p:spPr>
            <a:xfrm>
              <a:off x="5598928" y="3992168"/>
              <a:ext cx="107669" cy="26247"/>
            </a:xfrm>
            <a:custGeom>
              <a:avLst/>
              <a:gdLst/>
              <a:ahLst/>
              <a:cxnLst/>
              <a:rect l="l" t="t" r="r" b="b"/>
              <a:pathLst>
                <a:path w="2289" h="558" extrusionOk="0">
                  <a:moveTo>
                    <a:pt x="946" y="0"/>
                  </a:moveTo>
                  <a:cubicBezTo>
                    <a:pt x="399" y="0"/>
                    <a:pt x="1" y="130"/>
                    <a:pt x="21" y="289"/>
                  </a:cubicBezTo>
                  <a:cubicBezTo>
                    <a:pt x="40" y="448"/>
                    <a:pt x="488" y="468"/>
                    <a:pt x="1045" y="517"/>
                  </a:cubicBezTo>
                  <a:cubicBezTo>
                    <a:pt x="1075" y="517"/>
                    <a:pt x="1105" y="517"/>
                    <a:pt x="1135" y="528"/>
                  </a:cubicBezTo>
                  <a:lnTo>
                    <a:pt x="1214" y="528"/>
                  </a:lnTo>
                  <a:cubicBezTo>
                    <a:pt x="1453" y="537"/>
                    <a:pt x="1672" y="557"/>
                    <a:pt x="1851" y="557"/>
                  </a:cubicBezTo>
                  <a:lnTo>
                    <a:pt x="1930" y="557"/>
                  </a:lnTo>
                  <a:cubicBezTo>
                    <a:pt x="2030" y="547"/>
                    <a:pt x="2090" y="537"/>
                    <a:pt x="2129" y="528"/>
                  </a:cubicBezTo>
                  <a:cubicBezTo>
                    <a:pt x="2169" y="508"/>
                    <a:pt x="2209" y="508"/>
                    <a:pt x="2239" y="488"/>
                  </a:cubicBezTo>
                  <a:cubicBezTo>
                    <a:pt x="2279" y="468"/>
                    <a:pt x="2288" y="408"/>
                    <a:pt x="2239" y="338"/>
                  </a:cubicBezTo>
                  <a:cubicBezTo>
                    <a:pt x="2189" y="269"/>
                    <a:pt x="2090" y="219"/>
                    <a:pt x="2010" y="189"/>
                  </a:cubicBezTo>
                  <a:cubicBezTo>
                    <a:pt x="1831" y="110"/>
                    <a:pt x="1563" y="40"/>
                    <a:pt x="1254" y="10"/>
                  </a:cubicBezTo>
                  <a:cubicBezTo>
                    <a:pt x="1225" y="10"/>
                    <a:pt x="1194" y="0"/>
                    <a:pt x="1165" y="0"/>
                  </a:cubicBezTo>
                  <a:close/>
                </a:path>
              </a:pathLst>
            </a:custGeom>
            <a:solidFill>
              <a:srgbClr val="FCE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 name="Google Shape;663;p33"/>
          <p:cNvGrpSpPr/>
          <p:nvPr/>
        </p:nvGrpSpPr>
        <p:grpSpPr>
          <a:xfrm>
            <a:off x="8491012" y="4629966"/>
            <a:ext cx="958549" cy="1374632"/>
            <a:chOff x="6546149" y="2584466"/>
            <a:chExt cx="871408" cy="909689"/>
          </a:xfrm>
        </p:grpSpPr>
        <p:grpSp>
          <p:nvGrpSpPr>
            <p:cNvPr id="664" name="Google Shape;664;p33"/>
            <p:cNvGrpSpPr/>
            <p:nvPr/>
          </p:nvGrpSpPr>
          <p:grpSpPr>
            <a:xfrm>
              <a:off x="6740029" y="3120702"/>
              <a:ext cx="677528" cy="373453"/>
              <a:chOff x="3199625" y="3456100"/>
              <a:chExt cx="250825" cy="138275"/>
            </a:xfrm>
          </p:grpSpPr>
          <p:sp>
            <p:nvSpPr>
              <p:cNvPr id="665" name="Google Shape;665;p33"/>
              <p:cNvSpPr/>
              <p:nvPr/>
            </p:nvSpPr>
            <p:spPr>
              <a:xfrm>
                <a:off x="3252150" y="3478300"/>
                <a:ext cx="85625" cy="22550"/>
              </a:xfrm>
              <a:custGeom>
                <a:avLst/>
                <a:gdLst/>
                <a:ahLst/>
                <a:cxnLst/>
                <a:rect l="l" t="t" r="r" b="b"/>
                <a:pathLst>
                  <a:path w="3425" h="902" extrusionOk="0">
                    <a:moveTo>
                      <a:pt x="1589" y="1"/>
                    </a:moveTo>
                    <a:cubicBezTo>
                      <a:pt x="1119" y="1"/>
                      <a:pt x="671" y="80"/>
                      <a:pt x="468" y="192"/>
                    </a:cubicBezTo>
                    <a:cubicBezTo>
                      <a:pt x="147" y="379"/>
                      <a:pt x="0" y="861"/>
                      <a:pt x="0" y="861"/>
                    </a:cubicBezTo>
                    <a:lnTo>
                      <a:pt x="0" y="874"/>
                    </a:lnTo>
                    <a:cubicBezTo>
                      <a:pt x="187" y="794"/>
                      <a:pt x="375" y="727"/>
                      <a:pt x="562" y="673"/>
                    </a:cubicBezTo>
                    <a:cubicBezTo>
                      <a:pt x="842" y="580"/>
                      <a:pt x="1124" y="527"/>
                      <a:pt x="1391" y="513"/>
                    </a:cubicBezTo>
                    <a:cubicBezTo>
                      <a:pt x="1445" y="506"/>
                      <a:pt x="1495" y="503"/>
                      <a:pt x="1545" y="503"/>
                    </a:cubicBezTo>
                    <a:cubicBezTo>
                      <a:pt x="1595" y="503"/>
                      <a:pt x="1645" y="506"/>
                      <a:pt x="1698" y="513"/>
                    </a:cubicBezTo>
                    <a:cubicBezTo>
                      <a:pt x="2019" y="527"/>
                      <a:pt x="2314" y="566"/>
                      <a:pt x="2581" y="634"/>
                    </a:cubicBezTo>
                    <a:cubicBezTo>
                      <a:pt x="2902" y="700"/>
                      <a:pt x="3184" y="794"/>
                      <a:pt x="3425" y="901"/>
                    </a:cubicBezTo>
                    <a:cubicBezTo>
                      <a:pt x="3344" y="794"/>
                      <a:pt x="3036" y="379"/>
                      <a:pt x="2756" y="232"/>
                    </a:cubicBezTo>
                    <a:cubicBezTo>
                      <a:pt x="2462" y="67"/>
                      <a:pt x="2017" y="1"/>
                      <a:pt x="1589"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66" name="Google Shape;666;p33"/>
              <p:cNvSpPr/>
              <p:nvPr/>
            </p:nvSpPr>
            <p:spPr>
              <a:xfrm>
                <a:off x="3286925" y="3490875"/>
                <a:ext cx="54875" cy="89550"/>
              </a:xfrm>
              <a:custGeom>
                <a:avLst/>
                <a:gdLst/>
                <a:ahLst/>
                <a:cxnLst/>
                <a:rect l="l" t="t" r="r" b="b"/>
                <a:pathLst>
                  <a:path w="2195" h="3582" extrusionOk="0">
                    <a:moveTo>
                      <a:pt x="154" y="0"/>
                    </a:moveTo>
                    <a:cubicBezTo>
                      <a:pt x="104" y="0"/>
                      <a:pt x="54" y="3"/>
                      <a:pt x="0" y="10"/>
                    </a:cubicBezTo>
                    <a:cubicBezTo>
                      <a:pt x="67" y="77"/>
                      <a:pt x="589" y="679"/>
                      <a:pt x="723" y="1535"/>
                    </a:cubicBezTo>
                    <a:cubicBezTo>
                      <a:pt x="910" y="2779"/>
                      <a:pt x="509" y="3461"/>
                      <a:pt x="428" y="3582"/>
                    </a:cubicBezTo>
                    <a:cubicBezTo>
                      <a:pt x="562" y="3568"/>
                      <a:pt x="696" y="3555"/>
                      <a:pt x="803" y="3541"/>
                    </a:cubicBezTo>
                    <a:cubicBezTo>
                      <a:pt x="1017" y="3488"/>
                      <a:pt x="1231" y="3434"/>
                      <a:pt x="1431" y="3368"/>
                    </a:cubicBezTo>
                    <a:cubicBezTo>
                      <a:pt x="2194" y="1722"/>
                      <a:pt x="1190" y="157"/>
                      <a:pt x="1190" y="157"/>
                    </a:cubicBezTo>
                    <a:lnTo>
                      <a:pt x="1190" y="131"/>
                    </a:lnTo>
                    <a:cubicBezTo>
                      <a:pt x="923" y="63"/>
                      <a:pt x="628" y="24"/>
                      <a:pt x="307" y="10"/>
                    </a:cubicBezTo>
                    <a:cubicBezTo>
                      <a:pt x="254" y="3"/>
                      <a:pt x="204" y="0"/>
                      <a:pt x="154" y="0"/>
                    </a:cubicBezTo>
                    <a:close/>
                  </a:path>
                </a:pathLst>
              </a:custGeom>
              <a:solidFill>
                <a:srgbClr val="87D8C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67" name="Google Shape;667;p33"/>
              <p:cNvSpPr/>
              <p:nvPr/>
            </p:nvSpPr>
            <p:spPr>
              <a:xfrm>
                <a:off x="3316675" y="3494125"/>
                <a:ext cx="59550" cy="80950"/>
              </a:xfrm>
              <a:custGeom>
                <a:avLst/>
                <a:gdLst/>
                <a:ahLst/>
                <a:cxnLst/>
                <a:rect l="l" t="t" r="r" b="b"/>
                <a:pathLst>
                  <a:path w="2382" h="3238" extrusionOk="0">
                    <a:moveTo>
                      <a:pt x="0" y="1"/>
                    </a:moveTo>
                    <a:lnTo>
                      <a:pt x="0" y="27"/>
                    </a:lnTo>
                    <a:cubicBezTo>
                      <a:pt x="0" y="27"/>
                      <a:pt x="1004" y="1592"/>
                      <a:pt x="241" y="3238"/>
                    </a:cubicBezTo>
                    <a:cubicBezTo>
                      <a:pt x="1218" y="2930"/>
                      <a:pt x="1926" y="2395"/>
                      <a:pt x="2221" y="1993"/>
                    </a:cubicBezTo>
                    <a:cubicBezTo>
                      <a:pt x="2328" y="1859"/>
                      <a:pt x="2381" y="1726"/>
                      <a:pt x="2368" y="1645"/>
                    </a:cubicBezTo>
                    <a:cubicBezTo>
                      <a:pt x="2368" y="1565"/>
                      <a:pt x="2315" y="1445"/>
                      <a:pt x="2208" y="1312"/>
                    </a:cubicBezTo>
                    <a:cubicBezTo>
                      <a:pt x="1994" y="991"/>
                      <a:pt x="1552" y="575"/>
                      <a:pt x="844" y="268"/>
                    </a:cubicBezTo>
                    <a:cubicBezTo>
                      <a:pt x="603" y="161"/>
                      <a:pt x="321" y="67"/>
                      <a:pt x="0" y="1"/>
                    </a:cubicBezTo>
                    <a:close/>
                  </a:path>
                </a:pathLst>
              </a:custGeom>
              <a:solidFill>
                <a:srgbClr val="D3CA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68" name="Google Shape;668;p33"/>
              <p:cNvSpPr/>
              <p:nvPr/>
            </p:nvSpPr>
            <p:spPr>
              <a:xfrm>
                <a:off x="3266175" y="3491100"/>
                <a:ext cx="43500" cy="89550"/>
              </a:xfrm>
              <a:custGeom>
                <a:avLst/>
                <a:gdLst/>
                <a:ahLst/>
                <a:cxnLst/>
                <a:rect l="l" t="t" r="r" b="b"/>
                <a:pathLst>
                  <a:path w="1740" h="3582" extrusionOk="0">
                    <a:moveTo>
                      <a:pt x="830" y="1"/>
                    </a:moveTo>
                    <a:cubicBezTo>
                      <a:pt x="563" y="15"/>
                      <a:pt x="281" y="68"/>
                      <a:pt x="1" y="161"/>
                    </a:cubicBezTo>
                    <a:cubicBezTo>
                      <a:pt x="41" y="202"/>
                      <a:pt x="736" y="817"/>
                      <a:pt x="790" y="1900"/>
                    </a:cubicBezTo>
                    <a:cubicBezTo>
                      <a:pt x="816" y="2743"/>
                      <a:pt x="362" y="3425"/>
                      <a:pt x="269" y="3559"/>
                    </a:cubicBezTo>
                    <a:cubicBezTo>
                      <a:pt x="482" y="3575"/>
                      <a:pt x="690" y="3581"/>
                      <a:pt x="883" y="3581"/>
                    </a:cubicBezTo>
                    <a:cubicBezTo>
                      <a:pt x="1017" y="3581"/>
                      <a:pt x="1143" y="3578"/>
                      <a:pt x="1258" y="3573"/>
                    </a:cubicBezTo>
                    <a:cubicBezTo>
                      <a:pt x="1339" y="3452"/>
                      <a:pt x="1740" y="2770"/>
                      <a:pt x="1553" y="1526"/>
                    </a:cubicBezTo>
                    <a:cubicBezTo>
                      <a:pt x="1419" y="670"/>
                      <a:pt x="897" y="68"/>
                      <a:pt x="830" y="1"/>
                    </a:cubicBezTo>
                    <a:close/>
                  </a:path>
                </a:pathLst>
              </a:custGeom>
              <a:solidFill>
                <a:srgbClr val="D3CA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69" name="Google Shape;669;p33"/>
              <p:cNvSpPr/>
              <p:nvPr/>
            </p:nvSpPr>
            <p:spPr>
              <a:xfrm>
                <a:off x="3248125" y="3495125"/>
                <a:ext cx="38825" cy="84950"/>
              </a:xfrm>
              <a:custGeom>
                <a:avLst/>
                <a:gdLst/>
                <a:ahLst/>
                <a:cxnLst/>
                <a:rect l="l" t="t" r="r" b="b"/>
                <a:pathLst>
                  <a:path w="1553" h="3398" extrusionOk="0">
                    <a:moveTo>
                      <a:pt x="723" y="0"/>
                    </a:moveTo>
                    <a:cubicBezTo>
                      <a:pt x="536" y="54"/>
                      <a:pt x="348" y="121"/>
                      <a:pt x="161" y="201"/>
                    </a:cubicBezTo>
                    <a:lnTo>
                      <a:pt x="1" y="282"/>
                    </a:lnTo>
                    <a:lnTo>
                      <a:pt x="14" y="282"/>
                    </a:lnTo>
                    <a:cubicBezTo>
                      <a:pt x="14" y="282"/>
                      <a:pt x="1552" y="1258"/>
                      <a:pt x="361" y="3305"/>
                    </a:cubicBezTo>
                    <a:lnTo>
                      <a:pt x="361" y="3332"/>
                    </a:lnTo>
                    <a:cubicBezTo>
                      <a:pt x="575" y="3358"/>
                      <a:pt x="789" y="3385"/>
                      <a:pt x="991" y="3398"/>
                    </a:cubicBezTo>
                    <a:cubicBezTo>
                      <a:pt x="1084" y="3264"/>
                      <a:pt x="1538" y="2582"/>
                      <a:pt x="1512" y="1739"/>
                    </a:cubicBezTo>
                    <a:cubicBezTo>
                      <a:pt x="1458" y="656"/>
                      <a:pt x="763" y="41"/>
                      <a:pt x="723" y="0"/>
                    </a:cubicBezTo>
                    <a:close/>
                  </a:path>
                </a:pathLst>
              </a:custGeom>
              <a:solidFill>
                <a:srgbClr val="87D8C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70" name="Google Shape;670;p33"/>
              <p:cNvSpPr/>
              <p:nvPr/>
            </p:nvSpPr>
            <p:spPr>
              <a:xfrm>
                <a:off x="3371200" y="3456100"/>
                <a:ext cx="79250" cy="134425"/>
              </a:xfrm>
              <a:custGeom>
                <a:avLst/>
                <a:gdLst/>
                <a:ahLst/>
                <a:cxnLst/>
                <a:rect l="l" t="t" r="r" b="b"/>
                <a:pathLst>
                  <a:path w="3170" h="5377" extrusionOk="0">
                    <a:moveTo>
                      <a:pt x="2279" y="1"/>
                    </a:moveTo>
                    <a:cubicBezTo>
                      <a:pt x="2025" y="1"/>
                      <a:pt x="1413" y="465"/>
                      <a:pt x="749" y="1053"/>
                    </a:cubicBezTo>
                    <a:cubicBezTo>
                      <a:pt x="0" y="1695"/>
                      <a:pt x="27" y="2658"/>
                      <a:pt x="27" y="2833"/>
                    </a:cubicBezTo>
                    <a:cubicBezTo>
                      <a:pt x="134" y="2966"/>
                      <a:pt x="187" y="3086"/>
                      <a:pt x="187" y="3166"/>
                    </a:cubicBezTo>
                    <a:cubicBezTo>
                      <a:pt x="200" y="3247"/>
                      <a:pt x="147" y="3380"/>
                      <a:pt x="40" y="3514"/>
                    </a:cubicBezTo>
                    <a:cubicBezTo>
                      <a:pt x="538" y="5127"/>
                      <a:pt x="1954" y="5377"/>
                      <a:pt x="2674" y="5377"/>
                    </a:cubicBezTo>
                    <a:cubicBezTo>
                      <a:pt x="2921" y="5377"/>
                      <a:pt x="3086" y="5347"/>
                      <a:pt x="3103" y="5333"/>
                    </a:cubicBezTo>
                    <a:cubicBezTo>
                      <a:pt x="3170" y="5280"/>
                      <a:pt x="2983" y="4451"/>
                      <a:pt x="2421" y="3728"/>
                    </a:cubicBezTo>
                    <a:cubicBezTo>
                      <a:pt x="1944" y="3099"/>
                      <a:pt x="1263" y="3059"/>
                      <a:pt x="1095" y="3059"/>
                    </a:cubicBezTo>
                    <a:cubicBezTo>
                      <a:pt x="1070" y="3059"/>
                      <a:pt x="1056" y="3059"/>
                      <a:pt x="1056" y="3059"/>
                    </a:cubicBezTo>
                    <a:cubicBezTo>
                      <a:pt x="2729" y="2712"/>
                      <a:pt x="2474" y="357"/>
                      <a:pt x="2394" y="77"/>
                    </a:cubicBezTo>
                    <a:cubicBezTo>
                      <a:pt x="2377" y="25"/>
                      <a:pt x="2337" y="1"/>
                      <a:pt x="2279" y="1"/>
                    </a:cubicBezTo>
                    <a:close/>
                  </a:path>
                </a:pathLst>
              </a:custGeom>
              <a:solidFill>
                <a:srgbClr val="FCDA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71" name="Google Shape;671;p33"/>
              <p:cNvSpPr/>
              <p:nvPr/>
            </p:nvSpPr>
            <p:spPr>
              <a:xfrm>
                <a:off x="3199975" y="3502150"/>
                <a:ext cx="86975" cy="76275"/>
              </a:xfrm>
              <a:custGeom>
                <a:avLst/>
                <a:gdLst/>
                <a:ahLst/>
                <a:cxnLst/>
                <a:rect l="l" t="t" r="r" b="b"/>
                <a:pathLst>
                  <a:path w="3479" h="3051" extrusionOk="0">
                    <a:moveTo>
                      <a:pt x="1927" y="1"/>
                    </a:moveTo>
                    <a:cubicBezTo>
                      <a:pt x="869" y="522"/>
                      <a:pt x="0" y="1378"/>
                      <a:pt x="13" y="1967"/>
                    </a:cubicBezTo>
                    <a:cubicBezTo>
                      <a:pt x="40" y="2515"/>
                      <a:pt x="1151" y="2876"/>
                      <a:pt x="2287" y="3051"/>
                    </a:cubicBezTo>
                    <a:lnTo>
                      <a:pt x="2287" y="3024"/>
                    </a:lnTo>
                    <a:cubicBezTo>
                      <a:pt x="3478" y="977"/>
                      <a:pt x="1940" y="1"/>
                      <a:pt x="1940" y="1"/>
                    </a:cubicBezTo>
                    <a:close/>
                  </a:path>
                </a:pathLst>
              </a:custGeom>
              <a:solidFill>
                <a:srgbClr val="FCDA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72" name="Google Shape;672;p33"/>
              <p:cNvSpPr/>
              <p:nvPr/>
            </p:nvSpPr>
            <p:spPr>
              <a:xfrm>
                <a:off x="3221700" y="3532925"/>
                <a:ext cx="7375" cy="7375"/>
              </a:xfrm>
              <a:custGeom>
                <a:avLst/>
                <a:gdLst/>
                <a:ahLst/>
                <a:cxnLst/>
                <a:rect l="l" t="t" r="r" b="b"/>
                <a:pathLst>
                  <a:path w="295" h="295" extrusionOk="0">
                    <a:moveTo>
                      <a:pt x="148" y="0"/>
                    </a:moveTo>
                    <a:cubicBezTo>
                      <a:pt x="68" y="0"/>
                      <a:pt x="0" y="67"/>
                      <a:pt x="0" y="147"/>
                    </a:cubicBezTo>
                    <a:cubicBezTo>
                      <a:pt x="0" y="227"/>
                      <a:pt x="68" y="295"/>
                      <a:pt x="148" y="295"/>
                    </a:cubicBezTo>
                    <a:cubicBezTo>
                      <a:pt x="228" y="295"/>
                      <a:pt x="295" y="227"/>
                      <a:pt x="295" y="147"/>
                    </a:cubicBezTo>
                    <a:cubicBezTo>
                      <a:pt x="295" y="67"/>
                      <a:pt x="228" y="0"/>
                      <a:pt x="148" y="0"/>
                    </a:cubicBezTo>
                    <a:close/>
                  </a:path>
                </a:pathLst>
              </a:custGeom>
              <a:solidFill>
                <a:srgbClr val="1E120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73" name="Google Shape;673;p33"/>
              <p:cNvSpPr/>
              <p:nvPr/>
            </p:nvSpPr>
            <p:spPr>
              <a:xfrm>
                <a:off x="3233725" y="3530925"/>
                <a:ext cx="17775" cy="17725"/>
              </a:xfrm>
              <a:custGeom>
                <a:avLst/>
                <a:gdLst/>
                <a:ahLst/>
                <a:cxnLst/>
                <a:rect l="l" t="t" r="r" b="b"/>
                <a:pathLst>
                  <a:path w="711" h="709" extrusionOk="0">
                    <a:moveTo>
                      <a:pt x="349" y="0"/>
                    </a:moveTo>
                    <a:cubicBezTo>
                      <a:pt x="161" y="0"/>
                      <a:pt x="1" y="161"/>
                      <a:pt x="1" y="361"/>
                    </a:cubicBezTo>
                    <a:cubicBezTo>
                      <a:pt x="1" y="548"/>
                      <a:pt x="161" y="709"/>
                      <a:pt x="349" y="709"/>
                    </a:cubicBezTo>
                    <a:cubicBezTo>
                      <a:pt x="550" y="709"/>
                      <a:pt x="710" y="548"/>
                      <a:pt x="710" y="361"/>
                    </a:cubicBezTo>
                    <a:cubicBezTo>
                      <a:pt x="710" y="161"/>
                      <a:pt x="550" y="0"/>
                      <a:pt x="349" y="0"/>
                    </a:cubicBezTo>
                    <a:close/>
                  </a:path>
                </a:pathLst>
              </a:custGeom>
              <a:solidFill>
                <a:srgbClr val="EA609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74" name="Google Shape;674;p33"/>
              <p:cNvSpPr/>
              <p:nvPr/>
            </p:nvSpPr>
            <p:spPr>
              <a:xfrm>
                <a:off x="3288925" y="3557675"/>
                <a:ext cx="46750" cy="36700"/>
              </a:xfrm>
              <a:custGeom>
                <a:avLst/>
                <a:gdLst/>
                <a:ahLst/>
                <a:cxnLst/>
                <a:rect l="l" t="t" r="r" b="b"/>
                <a:pathLst>
                  <a:path w="1870" h="1468" extrusionOk="0">
                    <a:moveTo>
                      <a:pt x="433" y="1"/>
                    </a:moveTo>
                    <a:cubicBezTo>
                      <a:pt x="363" y="1"/>
                      <a:pt x="294" y="9"/>
                      <a:pt x="227" y="27"/>
                    </a:cubicBezTo>
                    <a:cubicBezTo>
                      <a:pt x="1" y="93"/>
                      <a:pt x="188" y="1204"/>
                      <a:pt x="589" y="1377"/>
                    </a:cubicBezTo>
                    <a:cubicBezTo>
                      <a:pt x="738" y="1441"/>
                      <a:pt x="889" y="1468"/>
                      <a:pt x="1032" y="1468"/>
                    </a:cubicBezTo>
                    <a:cubicBezTo>
                      <a:pt x="1491" y="1468"/>
                      <a:pt x="1870" y="1194"/>
                      <a:pt x="1859" y="990"/>
                    </a:cubicBezTo>
                    <a:cubicBezTo>
                      <a:pt x="1848" y="736"/>
                      <a:pt x="1092" y="1"/>
                      <a:pt x="433"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75" name="Google Shape;675;p33"/>
              <p:cNvSpPr/>
              <p:nvPr/>
            </p:nvSpPr>
            <p:spPr>
              <a:xfrm>
                <a:off x="3199625" y="3539800"/>
                <a:ext cx="41500" cy="13875"/>
              </a:xfrm>
              <a:custGeom>
                <a:avLst/>
                <a:gdLst/>
                <a:ahLst/>
                <a:cxnLst/>
                <a:rect l="l" t="t" r="r" b="b"/>
                <a:pathLst>
                  <a:path w="1660" h="555" extrusionOk="0">
                    <a:moveTo>
                      <a:pt x="1633" y="0"/>
                    </a:moveTo>
                    <a:cubicBezTo>
                      <a:pt x="1624" y="0"/>
                      <a:pt x="1615" y="6"/>
                      <a:pt x="1606" y="6"/>
                    </a:cubicBezTo>
                    <a:cubicBezTo>
                      <a:pt x="1606" y="6"/>
                      <a:pt x="1593" y="32"/>
                      <a:pt x="1552" y="59"/>
                    </a:cubicBezTo>
                    <a:cubicBezTo>
                      <a:pt x="1525" y="100"/>
                      <a:pt x="1472" y="139"/>
                      <a:pt x="1418" y="193"/>
                    </a:cubicBezTo>
                    <a:cubicBezTo>
                      <a:pt x="1379" y="220"/>
                      <a:pt x="1352" y="247"/>
                      <a:pt x="1311" y="260"/>
                    </a:cubicBezTo>
                    <a:cubicBezTo>
                      <a:pt x="1272" y="287"/>
                      <a:pt x="1231" y="314"/>
                      <a:pt x="1178" y="327"/>
                    </a:cubicBezTo>
                    <a:cubicBezTo>
                      <a:pt x="1138" y="354"/>
                      <a:pt x="1097" y="367"/>
                      <a:pt x="1044" y="380"/>
                    </a:cubicBezTo>
                    <a:cubicBezTo>
                      <a:pt x="1017" y="394"/>
                      <a:pt x="990" y="394"/>
                      <a:pt x="964" y="407"/>
                    </a:cubicBezTo>
                    <a:lnTo>
                      <a:pt x="924" y="407"/>
                    </a:lnTo>
                    <a:lnTo>
                      <a:pt x="883" y="421"/>
                    </a:lnTo>
                    <a:cubicBezTo>
                      <a:pt x="830" y="421"/>
                      <a:pt x="776" y="434"/>
                      <a:pt x="737" y="448"/>
                    </a:cubicBezTo>
                    <a:cubicBezTo>
                      <a:pt x="683" y="448"/>
                      <a:pt x="630" y="448"/>
                      <a:pt x="576" y="461"/>
                    </a:cubicBezTo>
                    <a:lnTo>
                      <a:pt x="309" y="461"/>
                    </a:lnTo>
                    <a:cubicBezTo>
                      <a:pt x="229" y="461"/>
                      <a:pt x="161" y="448"/>
                      <a:pt x="108" y="448"/>
                    </a:cubicBezTo>
                    <a:cubicBezTo>
                      <a:pt x="68" y="434"/>
                      <a:pt x="41" y="434"/>
                      <a:pt x="41" y="434"/>
                    </a:cubicBezTo>
                    <a:cubicBezTo>
                      <a:pt x="27" y="434"/>
                      <a:pt x="14" y="434"/>
                      <a:pt x="1" y="448"/>
                    </a:cubicBezTo>
                    <a:cubicBezTo>
                      <a:pt x="1" y="461"/>
                      <a:pt x="14" y="487"/>
                      <a:pt x="27" y="487"/>
                    </a:cubicBezTo>
                    <a:cubicBezTo>
                      <a:pt x="27" y="487"/>
                      <a:pt x="54" y="501"/>
                      <a:pt x="95" y="501"/>
                    </a:cubicBezTo>
                    <a:cubicBezTo>
                      <a:pt x="148" y="514"/>
                      <a:pt x="215" y="528"/>
                      <a:pt x="295" y="541"/>
                    </a:cubicBezTo>
                    <a:cubicBezTo>
                      <a:pt x="375" y="541"/>
                      <a:pt x="482" y="555"/>
                      <a:pt x="576" y="555"/>
                    </a:cubicBezTo>
                    <a:cubicBezTo>
                      <a:pt x="630" y="541"/>
                      <a:pt x="683" y="541"/>
                      <a:pt x="737" y="541"/>
                    </a:cubicBezTo>
                    <a:cubicBezTo>
                      <a:pt x="790" y="528"/>
                      <a:pt x="857" y="528"/>
                      <a:pt x="910" y="514"/>
                    </a:cubicBezTo>
                    <a:lnTo>
                      <a:pt x="951" y="514"/>
                    </a:lnTo>
                    <a:cubicBezTo>
                      <a:pt x="964" y="501"/>
                      <a:pt x="978" y="501"/>
                      <a:pt x="990" y="501"/>
                    </a:cubicBezTo>
                    <a:cubicBezTo>
                      <a:pt x="1017" y="487"/>
                      <a:pt x="1044" y="487"/>
                      <a:pt x="1071" y="474"/>
                    </a:cubicBezTo>
                    <a:cubicBezTo>
                      <a:pt x="1124" y="461"/>
                      <a:pt x="1178" y="434"/>
                      <a:pt x="1218" y="421"/>
                    </a:cubicBezTo>
                    <a:cubicBezTo>
                      <a:pt x="1272" y="394"/>
                      <a:pt x="1311" y="367"/>
                      <a:pt x="1352" y="341"/>
                    </a:cubicBezTo>
                    <a:cubicBezTo>
                      <a:pt x="1392" y="314"/>
                      <a:pt x="1432" y="287"/>
                      <a:pt x="1459" y="260"/>
                    </a:cubicBezTo>
                    <a:cubicBezTo>
                      <a:pt x="1499" y="234"/>
                      <a:pt x="1525" y="193"/>
                      <a:pt x="1552" y="180"/>
                    </a:cubicBezTo>
                    <a:cubicBezTo>
                      <a:pt x="1566" y="153"/>
                      <a:pt x="1593" y="127"/>
                      <a:pt x="1606" y="113"/>
                    </a:cubicBezTo>
                    <a:cubicBezTo>
                      <a:pt x="1632" y="73"/>
                      <a:pt x="1646" y="46"/>
                      <a:pt x="1646" y="46"/>
                    </a:cubicBezTo>
                    <a:cubicBezTo>
                      <a:pt x="1659" y="32"/>
                      <a:pt x="1646" y="20"/>
                      <a:pt x="1646" y="6"/>
                    </a:cubicBezTo>
                    <a:cubicBezTo>
                      <a:pt x="1642" y="1"/>
                      <a:pt x="1637" y="0"/>
                      <a:pt x="1633" y="0"/>
                    </a:cubicBezTo>
                    <a:close/>
                  </a:path>
                </a:pathLst>
              </a:custGeom>
              <a:solidFill>
                <a:srgbClr val="1E120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76" name="Google Shape;676;p33"/>
              <p:cNvSpPr/>
              <p:nvPr/>
            </p:nvSpPr>
            <p:spPr>
              <a:xfrm>
                <a:off x="3295925" y="3565225"/>
                <a:ext cx="8050" cy="16200"/>
              </a:xfrm>
              <a:custGeom>
                <a:avLst/>
                <a:gdLst/>
                <a:ahLst/>
                <a:cxnLst/>
                <a:rect l="l" t="t" r="r" b="b"/>
                <a:pathLst>
                  <a:path w="322" h="648" extrusionOk="0">
                    <a:moveTo>
                      <a:pt x="65" y="0"/>
                    </a:moveTo>
                    <a:cubicBezTo>
                      <a:pt x="60" y="0"/>
                      <a:pt x="51" y="9"/>
                      <a:pt x="42" y="19"/>
                    </a:cubicBezTo>
                    <a:cubicBezTo>
                      <a:pt x="1" y="112"/>
                      <a:pt x="42" y="246"/>
                      <a:pt x="68" y="353"/>
                    </a:cubicBezTo>
                    <a:cubicBezTo>
                      <a:pt x="95" y="460"/>
                      <a:pt x="135" y="608"/>
                      <a:pt x="256" y="647"/>
                    </a:cubicBezTo>
                    <a:cubicBezTo>
                      <a:pt x="282" y="647"/>
                      <a:pt x="309" y="621"/>
                      <a:pt x="309" y="594"/>
                    </a:cubicBezTo>
                    <a:cubicBezTo>
                      <a:pt x="322" y="487"/>
                      <a:pt x="242" y="380"/>
                      <a:pt x="215" y="273"/>
                    </a:cubicBezTo>
                    <a:cubicBezTo>
                      <a:pt x="175" y="180"/>
                      <a:pt x="149" y="73"/>
                      <a:pt x="68" y="5"/>
                    </a:cubicBezTo>
                    <a:cubicBezTo>
                      <a:pt x="68" y="2"/>
                      <a:pt x="67" y="0"/>
                      <a:pt x="65"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77" name="Google Shape;677;p33"/>
              <p:cNvSpPr/>
              <p:nvPr/>
            </p:nvSpPr>
            <p:spPr>
              <a:xfrm>
                <a:off x="3301950" y="3565025"/>
                <a:ext cx="13750" cy="15325"/>
              </a:xfrm>
              <a:custGeom>
                <a:avLst/>
                <a:gdLst/>
                <a:ahLst/>
                <a:cxnLst/>
                <a:rect l="l" t="t" r="r" b="b"/>
                <a:pathLst>
                  <a:path w="550" h="613" extrusionOk="0">
                    <a:moveTo>
                      <a:pt x="54" y="0"/>
                    </a:moveTo>
                    <a:cubicBezTo>
                      <a:pt x="15" y="0"/>
                      <a:pt x="1" y="27"/>
                      <a:pt x="1" y="54"/>
                    </a:cubicBezTo>
                    <a:cubicBezTo>
                      <a:pt x="15" y="174"/>
                      <a:pt x="122" y="268"/>
                      <a:pt x="188" y="348"/>
                    </a:cubicBezTo>
                    <a:cubicBezTo>
                      <a:pt x="268" y="441"/>
                      <a:pt x="349" y="548"/>
                      <a:pt x="456" y="602"/>
                    </a:cubicBezTo>
                    <a:cubicBezTo>
                      <a:pt x="466" y="609"/>
                      <a:pt x="478" y="612"/>
                      <a:pt x="490" y="612"/>
                    </a:cubicBezTo>
                    <a:cubicBezTo>
                      <a:pt x="521" y="612"/>
                      <a:pt x="550" y="588"/>
                      <a:pt x="550" y="548"/>
                    </a:cubicBezTo>
                    <a:cubicBezTo>
                      <a:pt x="536" y="429"/>
                      <a:pt x="443" y="322"/>
                      <a:pt x="362" y="241"/>
                    </a:cubicBezTo>
                    <a:cubicBezTo>
                      <a:pt x="282" y="147"/>
                      <a:pt x="175" y="27"/>
                      <a:pt x="54"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78" name="Google Shape;678;p33"/>
              <p:cNvSpPr/>
              <p:nvPr/>
            </p:nvSpPr>
            <p:spPr>
              <a:xfrm>
                <a:off x="3307650" y="3564075"/>
                <a:ext cx="12725" cy="9000"/>
              </a:xfrm>
              <a:custGeom>
                <a:avLst/>
                <a:gdLst/>
                <a:ahLst/>
                <a:cxnLst/>
                <a:rect l="l" t="t" r="r" b="b"/>
                <a:pathLst>
                  <a:path w="509" h="360" extrusionOk="0">
                    <a:moveTo>
                      <a:pt x="99" y="1"/>
                    </a:moveTo>
                    <a:cubicBezTo>
                      <a:pt x="71" y="1"/>
                      <a:pt x="42" y="4"/>
                      <a:pt x="13" y="12"/>
                    </a:cubicBezTo>
                    <a:cubicBezTo>
                      <a:pt x="1" y="25"/>
                      <a:pt x="1" y="25"/>
                      <a:pt x="1" y="38"/>
                    </a:cubicBezTo>
                    <a:cubicBezTo>
                      <a:pt x="108" y="172"/>
                      <a:pt x="254" y="319"/>
                      <a:pt x="429" y="360"/>
                    </a:cubicBezTo>
                    <a:cubicBezTo>
                      <a:pt x="482" y="360"/>
                      <a:pt x="509" y="319"/>
                      <a:pt x="495" y="279"/>
                    </a:cubicBezTo>
                    <a:cubicBezTo>
                      <a:pt x="426" y="130"/>
                      <a:pt x="269" y="1"/>
                      <a:pt x="99"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79" name="Google Shape;679;p33"/>
              <p:cNvSpPr/>
              <p:nvPr/>
            </p:nvSpPr>
            <p:spPr>
              <a:xfrm>
                <a:off x="3264575" y="3482600"/>
                <a:ext cx="8650" cy="10050"/>
              </a:xfrm>
              <a:custGeom>
                <a:avLst/>
                <a:gdLst/>
                <a:ahLst/>
                <a:cxnLst/>
                <a:rect l="l" t="t" r="r" b="b"/>
                <a:pathLst>
                  <a:path w="346" h="402" extrusionOk="0">
                    <a:moveTo>
                      <a:pt x="266" y="1"/>
                    </a:moveTo>
                    <a:cubicBezTo>
                      <a:pt x="249" y="1"/>
                      <a:pt x="229" y="7"/>
                      <a:pt x="212" y="20"/>
                    </a:cubicBezTo>
                    <a:cubicBezTo>
                      <a:pt x="131" y="87"/>
                      <a:pt x="51" y="194"/>
                      <a:pt x="11" y="301"/>
                    </a:cubicBezTo>
                    <a:cubicBezTo>
                      <a:pt x="0" y="356"/>
                      <a:pt x="52" y="401"/>
                      <a:pt x="100" y="401"/>
                    </a:cubicBezTo>
                    <a:cubicBezTo>
                      <a:pt x="111" y="401"/>
                      <a:pt x="122" y="399"/>
                      <a:pt x="131" y="394"/>
                    </a:cubicBezTo>
                    <a:cubicBezTo>
                      <a:pt x="185" y="368"/>
                      <a:pt x="226" y="314"/>
                      <a:pt x="265" y="261"/>
                    </a:cubicBezTo>
                    <a:cubicBezTo>
                      <a:pt x="306" y="207"/>
                      <a:pt x="345" y="141"/>
                      <a:pt x="333" y="60"/>
                    </a:cubicBezTo>
                    <a:cubicBezTo>
                      <a:pt x="333" y="25"/>
                      <a:pt x="302" y="1"/>
                      <a:pt x="266"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80" name="Google Shape;680;p33"/>
              <p:cNvSpPr/>
              <p:nvPr/>
            </p:nvSpPr>
            <p:spPr>
              <a:xfrm>
                <a:off x="3274600" y="3482350"/>
                <a:ext cx="5800" cy="5525"/>
              </a:xfrm>
              <a:custGeom>
                <a:avLst/>
                <a:gdLst/>
                <a:ahLst/>
                <a:cxnLst/>
                <a:rect l="l" t="t" r="r" b="b"/>
                <a:pathLst>
                  <a:path w="232" h="221" extrusionOk="0">
                    <a:moveTo>
                      <a:pt x="154" y="0"/>
                    </a:moveTo>
                    <a:cubicBezTo>
                      <a:pt x="137" y="0"/>
                      <a:pt x="120" y="5"/>
                      <a:pt x="105" y="17"/>
                    </a:cubicBezTo>
                    <a:cubicBezTo>
                      <a:pt x="65" y="57"/>
                      <a:pt x="25" y="110"/>
                      <a:pt x="12" y="164"/>
                    </a:cubicBezTo>
                    <a:cubicBezTo>
                      <a:pt x="0" y="197"/>
                      <a:pt x="16" y="221"/>
                      <a:pt x="45" y="221"/>
                    </a:cubicBezTo>
                    <a:cubicBezTo>
                      <a:pt x="51" y="221"/>
                      <a:pt x="58" y="220"/>
                      <a:pt x="65" y="217"/>
                    </a:cubicBezTo>
                    <a:cubicBezTo>
                      <a:pt x="132" y="204"/>
                      <a:pt x="185" y="151"/>
                      <a:pt x="212" y="70"/>
                    </a:cubicBezTo>
                    <a:cubicBezTo>
                      <a:pt x="231" y="32"/>
                      <a:pt x="195" y="0"/>
                      <a:pt x="154"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81" name="Google Shape;681;p33"/>
              <p:cNvSpPr/>
              <p:nvPr/>
            </p:nvSpPr>
            <p:spPr>
              <a:xfrm>
                <a:off x="3284825" y="3481700"/>
                <a:ext cx="7425" cy="5700"/>
              </a:xfrm>
              <a:custGeom>
                <a:avLst/>
                <a:gdLst/>
                <a:ahLst/>
                <a:cxnLst/>
                <a:rect l="l" t="t" r="r" b="b"/>
                <a:pathLst>
                  <a:path w="297" h="228" extrusionOk="0">
                    <a:moveTo>
                      <a:pt x="218" y="1"/>
                    </a:moveTo>
                    <a:cubicBezTo>
                      <a:pt x="213" y="1"/>
                      <a:pt x="209" y="1"/>
                      <a:pt x="204" y="2"/>
                    </a:cubicBezTo>
                    <a:lnTo>
                      <a:pt x="124" y="43"/>
                    </a:lnTo>
                    <a:cubicBezTo>
                      <a:pt x="84" y="56"/>
                      <a:pt x="58" y="83"/>
                      <a:pt x="44" y="123"/>
                    </a:cubicBezTo>
                    <a:cubicBezTo>
                      <a:pt x="0" y="167"/>
                      <a:pt x="54" y="227"/>
                      <a:pt x="104" y="227"/>
                    </a:cubicBezTo>
                    <a:cubicBezTo>
                      <a:pt x="116" y="227"/>
                      <a:pt x="128" y="224"/>
                      <a:pt x="138" y="216"/>
                    </a:cubicBezTo>
                    <a:cubicBezTo>
                      <a:pt x="191" y="190"/>
                      <a:pt x="245" y="163"/>
                      <a:pt x="272" y="96"/>
                    </a:cubicBezTo>
                    <a:cubicBezTo>
                      <a:pt x="296" y="59"/>
                      <a:pt x="264" y="1"/>
                      <a:pt x="218"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82" name="Google Shape;682;p33"/>
              <p:cNvSpPr/>
              <p:nvPr/>
            </p:nvSpPr>
            <p:spPr>
              <a:xfrm>
                <a:off x="3296275" y="3481825"/>
                <a:ext cx="5025" cy="5400"/>
              </a:xfrm>
              <a:custGeom>
                <a:avLst/>
                <a:gdLst/>
                <a:ahLst/>
                <a:cxnLst/>
                <a:rect l="l" t="t" r="r" b="b"/>
                <a:pathLst>
                  <a:path w="201" h="216" extrusionOk="0">
                    <a:moveTo>
                      <a:pt x="145" y="0"/>
                    </a:moveTo>
                    <a:cubicBezTo>
                      <a:pt x="137" y="0"/>
                      <a:pt x="128" y="4"/>
                      <a:pt x="121" y="11"/>
                    </a:cubicBezTo>
                    <a:cubicBezTo>
                      <a:pt x="81" y="65"/>
                      <a:pt x="1" y="118"/>
                      <a:pt x="1" y="185"/>
                    </a:cubicBezTo>
                    <a:cubicBezTo>
                      <a:pt x="1" y="198"/>
                      <a:pt x="14" y="211"/>
                      <a:pt x="28" y="211"/>
                    </a:cubicBezTo>
                    <a:cubicBezTo>
                      <a:pt x="35" y="214"/>
                      <a:pt x="43" y="215"/>
                      <a:pt x="50" y="215"/>
                    </a:cubicBezTo>
                    <a:cubicBezTo>
                      <a:pt x="83" y="215"/>
                      <a:pt x="115" y="193"/>
                      <a:pt x="147" y="172"/>
                    </a:cubicBezTo>
                    <a:cubicBezTo>
                      <a:pt x="188" y="145"/>
                      <a:pt x="201" y="91"/>
                      <a:pt x="188" y="51"/>
                    </a:cubicBezTo>
                    <a:cubicBezTo>
                      <a:pt x="188" y="22"/>
                      <a:pt x="167" y="0"/>
                      <a:pt x="145"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83" name="Google Shape;683;p33"/>
              <p:cNvSpPr/>
              <p:nvPr/>
            </p:nvSpPr>
            <p:spPr>
              <a:xfrm>
                <a:off x="3307300" y="3483425"/>
                <a:ext cx="5725" cy="5375"/>
              </a:xfrm>
              <a:custGeom>
                <a:avLst/>
                <a:gdLst/>
                <a:ahLst/>
                <a:cxnLst/>
                <a:rect l="l" t="t" r="r" b="b"/>
                <a:pathLst>
                  <a:path w="229" h="215" extrusionOk="0">
                    <a:moveTo>
                      <a:pt x="175" y="1"/>
                    </a:moveTo>
                    <a:cubicBezTo>
                      <a:pt x="95" y="1"/>
                      <a:pt x="15" y="94"/>
                      <a:pt x="1" y="174"/>
                    </a:cubicBezTo>
                    <a:cubicBezTo>
                      <a:pt x="1" y="188"/>
                      <a:pt x="27" y="215"/>
                      <a:pt x="54" y="215"/>
                    </a:cubicBezTo>
                    <a:cubicBezTo>
                      <a:pt x="122" y="215"/>
                      <a:pt x="229" y="147"/>
                      <a:pt x="229" y="67"/>
                    </a:cubicBezTo>
                    <a:cubicBezTo>
                      <a:pt x="229" y="40"/>
                      <a:pt x="202" y="14"/>
                      <a:pt x="175"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84" name="Google Shape;684;p33"/>
              <p:cNvSpPr/>
              <p:nvPr/>
            </p:nvSpPr>
            <p:spPr>
              <a:xfrm>
                <a:off x="3380650" y="3541650"/>
                <a:ext cx="22000" cy="24075"/>
              </a:xfrm>
              <a:custGeom>
                <a:avLst/>
                <a:gdLst/>
                <a:ahLst/>
                <a:cxnLst/>
                <a:rect l="l" t="t" r="r" b="b"/>
                <a:pathLst>
                  <a:path w="880" h="963" extrusionOk="0">
                    <a:moveTo>
                      <a:pt x="28" y="1"/>
                    </a:moveTo>
                    <a:cubicBezTo>
                      <a:pt x="11" y="1"/>
                      <a:pt x="0" y="20"/>
                      <a:pt x="10" y="39"/>
                    </a:cubicBezTo>
                    <a:cubicBezTo>
                      <a:pt x="77" y="240"/>
                      <a:pt x="197" y="413"/>
                      <a:pt x="331" y="574"/>
                    </a:cubicBezTo>
                    <a:cubicBezTo>
                      <a:pt x="451" y="734"/>
                      <a:pt x="598" y="935"/>
                      <a:pt x="812" y="962"/>
                    </a:cubicBezTo>
                    <a:cubicBezTo>
                      <a:pt x="853" y="962"/>
                      <a:pt x="880" y="922"/>
                      <a:pt x="853" y="882"/>
                    </a:cubicBezTo>
                    <a:cubicBezTo>
                      <a:pt x="773" y="708"/>
                      <a:pt x="585" y="588"/>
                      <a:pt x="464" y="440"/>
                    </a:cubicBezTo>
                    <a:cubicBezTo>
                      <a:pt x="331" y="293"/>
                      <a:pt x="211" y="119"/>
                      <a:pt x="50" y="12"/>
                    </a:cubicBezTo>
                    <a:cubicBezTo>
                      <a:pt x="42" y="4"/>
                      <a:pt x="35" y="1"/>
                      <a:pt x="28" y="1"/>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85" name="Google Shape;685;p33"/>
              <p:cNvSpPr/>
              <p:nvPr/>
            </p:nvSpPr>
            <p:spPr>
              <a:xfrm>
                <a:off x="3383900" y="3537925"/>
                <a:ext cx="35675" cy="22950"/>
              </a:xfrm>
              <a:custGeom>
                <a:avLst/>
                <a:gdLst/>
                <a:ahLst/>
                <a:cxnLst/>
                <a:rect l="l" t="t" r="r" b="b"/>
                <a:pathLst>
                  <a:path w="1427" h="918" extrusionOk="0">
                    <a:moveTo>
                      <a:pt x="107" y="0"/>
                    </a:moveTo>
                    <a:cubicBezTo>
                      <a:pt x="27" y="0"/>
                      <a:pt x="0" y="107"/>
                      <a:pt x="67" y="148"/>
                    </a:cubicBezTo>
                    <a:cubicBezTo>
                      <a:pt x="281" y="268"/>
                      <a:pt x="509" y="348"/>
                      <a:pt x="723" y="482"/>
                    </a:cubicBezTo>
                    <a:cubicBezTo>
                      <a:pt x="923" y="616"/>
                      <a:pt x="1097" y="817"/>
                      <a:pt x="1311" y="910"/>
                    </a:cubicBezTo>
                    <a:cubicBezTo>
                      <a:pt x="1324" y="915"/>
                      <a:pt x="1335" y="917"/>
                      <a:pt x="1346" y="917"/>
                    </a:cubicBezTo>
                    <a:cubicBezTo>
                      <a:pt x="1395" y="917"/>
                      <a:pt x="1426" y="873"/>
                      <a:pt x="1404" y="830"/>
                    </a:cubicBezTo>
                    <a:cubicBezTo>
                      <a:pt x="1217" y="402"/>
                      <a:pt x="562" y="14"/>
                      <a:pt x="107" y="0"/>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86" name="Google Shape;686;p33"/>
              <p:cNvSpPr/>
              <p:nvPr/>
            </p:nvSpPr>
            <p:spPr>
              <a:xfrm>
                <a:off x="3375525" y="3480600"/>
                <a:ext cx="29725" cy="41600"/>
              </a:xfrm>
              <a:custGeom>
                <a:avLst/>
                <a:gdLst/>
                <a:ahLst/>
                <a:cxnLst/>
                <a:rect l="l" t="t" r="r" b="b"/>
                <a:pathLst>
                  <a:path w="1189" h="1664" extrusionOk="0">
                    <a:moveTo>
                      <a:pt x="1073" y="1"/>
                    </a:moveTo>
                    <a:cubicBezTo>
                      <a:pt x="1053" y="1"/>
                      <a:pt x="1034" y="6"/>
                      <a:pt x="1017" y="20"/>
                    </a:cubicBezTo>
                    <a:cubicBezTo>
                      <a:pt x="763" y="234"/>
                      <a:pt x="549" y="501"/>
                      <a:pt x="362" y="769"/>
                    </a:cubicBezTo>
                    <a:cubicBezTo>
                      <a:pt x="202" y="997"/>
                      <a:pt x="1" y="1344"/>
                      <a:pt x="95" y="1639"/>
                    </a:cubicBezTo>
                    <a:cubicBezTo>
                      <a:pt x="102" y="1653"/>
                      <a:pt x="121" y="1664"/>
                      <a:pt x="139" y="1664"/>
                    </a:cubicBezTo>
                    <a:cubicBezTo>
                      <a:pt x="154" y="1664"/>
                      <a:pt x="169" y="1657"/>
                      <a:pt x="175" y="1639"/>
                    </a:cubicBezTo>
                    <a:cubicBezTo>
                      <a:pt x="295" y="1384"/>
                      <a:pt x="375" y="1130"/>
                      <a:pt x="536" y="876"/>
                    </a:cubicBezTo>
                    <a:cubicBezTo>
                      <a:pt x="723" y="608"/>
                      <a:pt x="951" y="381"/>
                      <a:pt x="1138" y="127"/>
                    </a:cubicBezTo>
                    <a:cubicBezTo>
                      <a:pt x="1188" y="56"/>
                      <a:pt x="1132" y="1"/>
                      <a:pt x="1073" y="1"/>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87" name="Google Shape;687;p33"/>
              <p:cNvSpPr/>
              <p:nvPr/>
            </p:nvSpPr>
            <p:spPr>
              <a:xfrm>
                <a:off x="3383900" y="3496100"/>
                <a:ext cx="29675" cy="30975"/>
              </a:xfrm>
              <a:custGeom>
                <a:avLst/>
                <a:gdLst/>
                <a:ahLst/>
                <a:cxnLst/>
                <a:rect l="l" t="t" r="r" b="b"/>
                <a:pathLst>
                  <a:path w="1187" h="1239" extrusionOk="0">
                    <a:moveTo>
                      <a:pt x="1089" y="0"/>
                    </a:moveTo>
                    <a:cubicBezTo>
                      <a:pt x="1083" y="0"/>
                      <a:pt x="1077" y="1"/>
                      <a:pt x="1071" y="2"/>
                    </a:cubicBezTo>
                    <a:cubicBezTo>
                      <a:pt x="789" y="42"/>
                      <a:pt x="536" y="323"/>
                      <a:pt x="361" y="537"/>
                    </a:cubicBezTo>
                    <a:cubicBezTo>
                      <a:pt x="227" y="698"/>
                      <a:pt x="0" y="992"/>
                      <a:pt x="107" y="1219"/>
                    </a:cubicBezTo>
                    <a:cubicBezTo>
                      <a:pt x="107" y="1232"/>
                      <a:pt x="121" y="1239"/>
                      <a:pt x="136" y="1239"/>
                    </a:cubicBezTo>
                    <a:cubicBezTo>
                      <a:pt x="151" y="1239"/>
                      <a:pt x="167" y="1232"/>
                      <a:pt x="174" y="1219"/>
                    </a:cubicBezTo>
                    <a:cubicBezTo>
                      <a:pt x="227" y="1152"/>
                      <a:pt x="254" y="1072"/>
                      <a:pt x="295" y="1005"/>
                    </a:cubicBezTo>
                    <a:cubicBezTo>
                      <a:pt x="361" y="871"/>
                      <a:pt x="455" y="764"/>
                      <a:pt x="562" y="644"/>
                    </a:cubicBezTo>
                    <a:cubicBezTo>
                      <a:pt x="736" y="457"/>
                      <a:pt x="976" y="323"/>
                      <a:pt x="1137" y="122"/>
                    </a:cubicBezTo>
                    <a:cubicBezTo>
                      <a:pt x="1186" y="72"/>
                      <a:pt x="1156" y="0"/>
                      <a:pt x="1089" y="0"/>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88" name="Google Shape;688;p33"/>
              <p:cNvSpPr/>
              <p:nvPr/>
            </p:nvSpPr>
            <p:spPr>
              <a:xfrm>
                <a:off x="3269175" y="3497800"/>
                <a:ext cx="7075" cy="6375"/>
              </a:xfrm>
              <a:custGeom>
                <a:avLst/>
                <a:gdLst/>
                <a:ahLst/>
                <a:cxnLst/>
                <a:rect l="l" t="t" r="r" b="b"/>
                <a:pathLst>
                  <a:path w="283" h="255" extrusionOk="0">
                    <a:moveTo>
                      <a:pt x="81" y="0"/>
                    </a:moveTo>
                    <a:cubicBezTo>
                      <a:pt x="54" y="0"/>
                      <a:pt x="28" y="0"/>
                      <a:pt x="1" y="14"/>
                    </a:cubicBezTo>
                    <a:cubicBezTo>
                      <a:pt x="54" y="68"/>
                      <a:pt x="122" y="148"/>
                      <a:pt x="202" y="255"/>
                    </a:cubicBezTo>
                    <a:lnTo>
                      <a:pt x="202" y="241"/>
                    </a:lnTo>
                    <a:cubicBezTo>
                      <a:pt x="282" y="175"/>
                      <a:pt x="256" y="14"/>
                      <a:pt x="135"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89" name="Google Shape;689;p33"/>
              <p:cNvSpPr/>
              <p:nvPr/>
            </p:nvSpPr>
            <p:spPr>
              <a:xfrm>
                <a:off x="3264500" y="3498150"/>
                <a:ext cx="9750" cy="7700"/>
              </a:xfrm>
              <a:custGeom>
                <a:avLst/>
                <a:gdLst/>
                <a:ahLst/>
                <a:cxnLst/>
                <a:rect l="l" t="t" r="r" b="b"/>
                <a:pathLst>
                  <a:path w="390" h="308" extrusionOk="0">
                    <a:moveTo>
                      <a:pt x="188" y="0"/>
                    </a:moveTo>
                    <a:cubicBezTo>
                      <a:pt x="175" y="0"/>
                      <a:pt x="175" y="13"/>
                      <a:pt x="161" y="13"/>
                    </a:cubicBezTo>
                    <a:cubicBezTo>
                      <a:pt x="121" y="40"/>
                      <a:pt x="81" y="80"/>
                      <a:pt x="54" y="120"/>
                    </a:cubicBezTo>
                    <a:cubicBezTo>
                      <a:pt x="1" y="200"/>
                      <a:pt x="68" y="307"/>
                      <a:pt x="161" y="307"/>
                    </a:cubicBezTo>
                    <a:cubicBezTo>
                      <a:pt x="188" y="307"/>
                      <a:pt x="229" y="295"/>
                      <a:pt x="255" y="295"/>
                    </a:cubicBezTo>
                    <a:lnTo>
                      <a:pt x="309" y="281"/>
                    </a:lnTo>
                    <a:cubicBezTo>
                      <a:pt x="336" y="281"/>
                      <a:pt x="362" y="254"/>
                      <a:pt x="389" y="241"/>
                    </a:cubicBezTo>
                    <a:cubicBezTo>
                      <a:pt x="309" y="134"/>
                      <a:pt x="241" y="54"/>
                      <a:pt x="188"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90" name="Google Shape;690;p33"/>
              <p:cNvSpPr/>
              <p:nvPr/>
            </p:nvSpPr>
            <p:spPr>
              <a:xfrm>
                <a:off x="3275875" y="3505500"/>
                <a:ext cx="6400" cy="6725"/>
              </a:xfrm>
              <a:custGeom>
                <a:avLst/>
                <a:gdLst/>
                <a:ahLst/>
                <a:cxnLst/>
                <a:rect l="l" t="t" r="r" b="b"/>
                <a:pathLst>
                  <a:path w="256" h="269" extrusionOk="0">
                    <a:moveTo>
                      <a:pt x="107" y="1"/>
                    </a:moveTo>
                    <a:cubicBezTo>
                      <a:pt x="68" y="1"/>
                      <a:pt x="27" y="13"/>
                      <a:pt x="0" y="40"/>
                    </a:cubicBezTo>
                    <a:cubicBezTo>
                      <a:pt x="41" y="108"/>
                      <a:pt x="81" y="188"/>
                      <a:pt x="121" y="268"/>
                    </a:cubicBezTo>
                    <a:cubicBezTo>
                      <a:pt x="175" y="268"/>
                      <a:pt x="228" y="215"/>
                      <a:pt x="241" y="174"/>
                    </a:cubicBezTo>
                    <a:cubicBezTo>
                      <a:pt x="255" y="147"/>
                      <a:pt x="255" y="120"/>
                      <a:pt x="241" y="94"/>
                    </a:cubicBezTo>
                    <a:cubicBezTo>
                      <a:pt x="228" y="40"/>
                      <a:pt x="175" y="1"/>
                      <a:pt x="121"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91" name="Google Shape;691;p33"/>
              <p:cNvSpPr/>
              <p:nvPr/>
            </p:nvSpPr>
            <p:spPr>
              <a:xfrm>
                <a:off x="3274525" y="3506500"/>
                <a:ext cx="4400" cy="5725"/>
              </a:xfrm>
              <a:custGeom>
                <a:avLst/>
                <a:gdLst/>
                <a:ahLst/>
                <a:cxnLst/>
                <a:rect l="l" t="t" r="r" b="b"/>
                <a:pathLst>
                  <a:path w="176" h="229" extrusionOk="0">
                    <a:moveTo>
                      <a:pt x="54" y="0"/>
                    </a:moveTo>
                    <a:lnTo>
                      <a:pt x="28" y="27"/>
                    </a:lnTo>
                    <a:cubicBezTo>
                      <a:pt x="15" y="54"/>
                      <a:pt x="1" y="94"/>
                      <a:pt x="15" y="121"/>
                    </a:cubicBezTo>
                    <a:cubicBezTo>
                      <a:pt x="28" y="201"/>
                      <a:pt x="95" y="228"/>
                      <a:pt x="161" y="228"/>
                    </a:cubicBezTo>
                    <a:lnTo>
                      <a:pt x="175" y="228"/>
                    </a:lnTo>
                    <a:cubicBezTo>
                      <a:pt x="135" y="148"/>
                      <a:pt x="95" y="68"/>
                      <a:pt x="54"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92" name="Google Shape;692;p33"/>
              <p:cNvSpPr/>
              <p:nvPr/>
            </p:nvSpPr>
            <p:spPr>
              <a:xfrm>
                <a:off x="3280550" y="3497125"/>
                <a:ext cx="8400" cy="7050"/>
              </a:xfrm>
              <a:custGeom>
                <a:avLst/>
                <a:gdLst/>
                <a:ahLst/>
                <a:cxnLst/>
                <a:rect l="l" t="t" r="r" b="b"/>
                <a:pathLst>
                  <a:path w="336" h="282" extrusionOk="0">
                    <a:moveTo>
                      <a:pt x="148" y="1"/>
                    </a:moveTo>
                    <a:cubicBezTo>
                      <a:pt x="95" y="1"/>
                      <a:pt x="41" y="54"/>
                      <a:pt x="15" y="108"/>
                    </a:cubicBezTo>
                    <a:cubicBezTo>
                      <a:pt x="1" y="175"/>
                      <a:pt x="41" y="268"/>
                      <a:pt x="122" y="282"/>
                    </a:cubicBezTo>
                    <a:lnTo>
                      <a:pt x="161" y="282"/>
                    </a:lnTo>
                    <a:cubicBezTo>
                      <a:pt x="229" y="282"/>
                      <a:pt x="282" y="255"/>
                      <a:pt x="309" y="188"/>
                    </a:cubicBezTo>
                    <a:cubicBezTo>
                      <a:pt x="336" y="95"/>
                      <a:pt x="255" y="14"/>
                      <a:pt x="175" y="14"/>
                    </a:cubicBezTo>
                    <a:cubicBezTo>
                      <a:pt x="161" y="1"/>
                      <a:pt x="161" y="1"/>
                      <a:pt x="148"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93" name="Google Shape;693;p33"/>
              <p:cNvSpPr/>
              <p:nvPr/>
            </p:nvSpPr>
            <p:spPr>
              <a:xfrm>
                <a:off x="3295625" y="3500150"/>
                <a:ext cx="7700" cy="6375"/>
              </a:xfrm>
              <a:custGeom>
                <a:avLst/>
                <a:gdLst/>
                <a:ahLst/>
                <a:cxnLst/>
                <a:rect l="l" t="t" r="r" b="b"/>
                <a:pathLst>
                  <a:path w="308" h="255" extrusionOk="0">
                    <a:moveTo>
                      <a:pt x="147" y="0"/>
                    </a:moveTo>
                    <a:cubicBezTo>
                      <a:pt x="40" y="0"/>
                      <a:pt x="0" y="108"/>
                      <a:pt x="27" y="174"/>
                    </a:cubicBezTo>
                    <a:cubicBezTo>
                      <a:pt x="40" y="188"/>
                      <a:pt x="40" y="201"/>
                      <a:pt x="54" y="215"/>
                    </a:cubicBezTo>
                    <a:cubicBezTo>
                      <a:pt x="66" y="241"/>
                      <a:pt x="107" y="254"/>
                      <a:pt x="147" y="254"/>
                    </a:cubicBezTo>
                    <a:cubicBezTo>
                      <a:pt x="307" y="254"/>
                      <a:pt x="307" y="0"/>
                      <a:pt x="147"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94" name="Google Shape;694;p33"/>
              <p:cNvSpPr/>
              <p:nvPr/>
            </p:nvSpPr>
            <p:spPr>
              <a:xfrm>
                <a:off x="3296275" y="3504475"/>
                <a:ext cx="700" cy="1050"/>
              </a:xfrm>
              <a:custGeom>
                <a:avLst/>
                <a:gdLst/>
                <a:ahLst/>
                <a:cxnLst/>
                <a:rect l="l" t="t" r="r" b="b"/>
                <a:pathLst>
                  <a:path w="28" h="42" extrusionOk="0">
                    <a:moveTo>
                      <a:pt x="1" y="1"/>
                    </a:moveTo>
                    <a:cubicBezTo>
                      <a:pt x="14" y="15"/>
                      <a:pt x="14" y="28"/>
                      <a:pt x="28" y="42"/>
                    </a:cubicBezTo>
                    <a:cubicBezTo>
                      <a:pt x="14" y="28"/>
                      <a:pt x="14" y="15"/>
                      <a:pt x="1"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95" name="Google Shape;695;p33"/>
              <p:cNvSpPr/>
              <p:nvPr/>
            </p:nvSpPr>
            <p:spPr>
              <a:xfrm>
                <a:off x="3287900" y="3509175"/>
                <a:ext cx="7750" cy="6025"/>
              </a:xfrm>
              <a:custGeom>
                <a:avLst/>
                <a:gdLst/>
                <a:ahLst/>
                <a:cxnLst/>
                <a:rect l="l" t="t" r="r" b="b"/>
                <a:pathLst>
                  <a:path w="310" h="241" extrusionOk="0">
                    <a:moveTo>
                      <a:pt x="149" y="0"/>
                    </a:moveTo>
                    <a:cubicBezTo>
                      <a:pt x="1" y="0"/>
                      <a:pt x="1" y="241"/>
                      <a:pt x="149" y="241"/>
                    </a:cubicBezTo>
                    <a:cubicBezTo>
                      <a:pt x="309" y="241"/>
                      <a:pt x="309" y="0"/>
                      <a:pt x="149"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96" name="Google Shape;696;p33"/>
              <p:cNvSpPr/>
              <p:nvPr/>
            </p:nvSpPr>
            <p:spPr>
              <a:xfrm>
                <a:off x="3283575" y="3524225"/>
                <a:ext cx="1025" cy="2700"/>
              </a:xfrm>
              <a:custGeom>
                <a:avLst/>
                <a:gdLst/>
                <a:ahLst/>
                <a:cxnLst/>
                <a:rect l="l" t="t" r="r" b="b"/>
                <a:pathLst>
                  <a:path w="41" h="108" extrusionOk="0">
                    <a:moveTo>
                      <a:pt x="1" y="1"/>
                    </a:moveTo>
                    <a:cubicBezTo>
                      <a:pt x="13" y="40"/>
                      <a:pt x="27" y="81"/>
                      <a:pt x="27" y="108"/>
                    </a:cubicBezTo>
                    <a:cubicBezTo>
                      <a:pt x="40" y="81"/>
                      <a:pt x="27" y="27"/>
                      <a:pt x="1"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97" name="Google Shape;697;p33"/>
              <p:cNvSpPr/>
              <p:nvPr/>
            </p:nvSpPr>
            <p:spPr>
              <a:xfrm>
                <a:off x="3277875" y="3523550"/>
                <a:ext cx="6400" cy="5025"/>
              </a:xfrm>
              <a:custGeom>
                <a:avLst/>
                <a:gdLst/>
                <a:ahLst/>
                <a:cxnLst/>
                <a:rect l="l" t="t" r="r" b="b"/>
                <a:pathLst>
                  <a:path w="256" h="201" extrusionOk="0">
                    <a:moveTo>
                      <a:pt x="161" y="1"/>
                    </a:moveTo>
                    <a:cubicBezTo>
                      <a:pt x="148" y="1"/>
                      <a:pt x="134" y="1"/>
                      <a:pt x="108" y="14"/>
                    </a:cubicBezTo>
                    <a:lnTo>
                      <a:pt x="68" y="54"/>
                    </a:lnTo>
                    <a:lnTo>
                      <a:pt x="54" y="67"/>
                    </a:lnTo>
                    <a:lnTo>
                      <a:pt x="54" y="54"/>
                    </a:lnTo>
                    <a:cubicBezTo>
                      <a:pt x="54" y="54"/>
                      <a:pt x="54" y="67"/>
                      <a:pt x="41" y="67"/>
                    </a:cubicBezTo>
                    <a:cubicBezTo>
                      <a:pt x="15" y="67"/>
                      <a:pt x="1" y="108"/>
                      <a:pt x="15" y="135"/>
                    </a:cubicBezTo>
                    <a:cubicBezTo>
                      <a:pt x="54" y="174"/>
                      <a:pt x="95" y="201"/>
                      <a:pt x="148" y="201"/>
                    </a:cubicBezTo>
                    <a:cubicBezTo>
                      <a:pt x="161" y="201"/>
                      <a:pt x="188" y="201"/>
                      <a:pt x="215" y="188"/>
                    </a:cubicBezTo>
                    <a:cubicBezTo>
                      <a:pt x="241" y="174"/>
                      <a:pt x="255" y="161"/>
                      <a:pt x="255" y="135"/>
                    </a:cubicBezTo>
                    <a:cubicBezTo>
                      <a:pt x="255" y="108"/>
                      <a:pt x="241" y="67"/>
                      <a:pt x="229" y="28"/>
                    </a:cubicBezTo>
                    <a:cubicBezTo>
                      <a:pt x="215" y="14"/>
                      <a:pt x="188" y="1"/>
                      <a:pt x="161" y="1"/>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98" name="Google Shape;698;p33"/>
              <p:cNvSpPr/>
              <p:nvPr/>
            </p:nvSpPr>
            <p:spPr>
              <a:xfrm>
                <a:off x="3294950" y="3521550"/>
                <a:ext cx="6050" cy="5025"/>
              </a:xfrm>
              <a:custGeom>
                <a:avLst/>
                <a:gdLst/>
                <a:ahLst/>
                <a:cxnLst/>
                <a:rect l="l" t="t" r="r" b="b"/>
                <a:pathLst>
                  <a:path w="242" h="201" extrusionOk="0">
                    <a:moveTo>
                      <a:pt x="107" y="1"/>
                    </a:moveTo>
                    <a:cubicBezTo>
                      <a:pt x="54" y="1"/>
                      <a:pt x="0" y="40"/>
                      <a:pt x="0" y="108"/>
                    </a:cubicBezTo>
                    <a:cubicBezTo>
                      <a:pt x="0" y="174"/>
                      <a:pt x="54" y="201"/>
                      <a:pt x="107" y="201"/>
                    </a:cubicBezTo>
                    <a:lnTo>
                      <a:pt x="147" y="201"/>
                    </a:lnTo>
                    <a:cubicBezTo>
                      <a:pt x="241" y="188"/>
                      <a:pt x="241" y="27"/>
                      <a:pt x="147" y="13"/>
                    </a:cubicBezTo>
                    <a:cubicBezTo>
                      <a:pt x="134" y="13"/>
                      <a:pt x="134" y="13"/>
                      <a:pt x="134"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99" name="Google Shape;699;p33"/>
              <p:cNvSpPr/>
              <p:nvPr/>
            </p:nvSpPr>
            <p:spPr>
              <a:xfrm>
                <a:off x="3304975" y="3510500"/>
                <a:ext cx="5700" cy="4700"/>
              </a:xfrm>
              <a:custGeom>
                <a:avLst/>
                <a:gdLst/>
                <a:ahLst/>
                <a:cxnLst/>
                <a:rect l="l" t="t" r="r" b="b"/>
                <a:pathLst>
                  <a:path w="228" h="188" extrusionOk="0">
                    <a:moveTo>
                      <a:pt x="81" y="1"/>
                    </a:moveTo>
                    <a:cubicBezTo>
                      <a:pt x="40" y="1"/>
                      <a:pt x="1" y="41"/>
                      <a:pt x="1" y="81"/>
                    </a:cubicBezTo>
                    <a:cubicBezTo>
                      <a:pt x="1" y="134"/>
                      <a:pt x="40" y="188"/>
                      <a:pt x="94" y="188"/>
                    </a:cubicBezTo>
                    <a:lnTo>
                      <a:pt x="108" y="188"/>
                    </a:lnTo>
                    <a:cubicBezTo>
                      <a:pt x="201" y="175"/>
                      <a:pt x="228" y="41"/>
                      <a:pt x="120" y="15"/>
                    </a:cubicBezTo>
                    <a:cubicBezTo>
                      <a:pt x="108" y="1"/>
                      <a:pt x="94" y="1"/>
                      <a:pt x="81" y="1"/>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00" name="Google Shape;700;p33"/>
              <p:cNvSpPr/>
              <p:nvPr/>
            </p:nvSpPr>
            <p:spPr>
              <a:xfrm>
                <a:off x="3304975" y="3495800"/>
                <a:ext cx="6375" cy="5050"/>
              </a:xfrm>
              <a:custGeom>
                <a:avLst/>
                <a:gdLst/>
                <a:ahLst/>
                <a:cxnLst/>
                <a:rect l="l" t="t" r="r" b="b"/>
                <a:pathLst>
                  <a:path w="255" h="202" extrusionOk="0">
                    <a:moveTo>
                      <a:pt x="120" y="0"/>
                    </a:moveTo>
                    <a:cubicBezTo>
                      <a:pt x="1" y="0"/>
                      <a:pt x="1" y="201"/>
                      <a:pt x="120" y="201"/>
                    </a:cubicBezTo>
                    <a:cubicBezTo>
                      <a:pt x="254" y="201"/>
                      <a:pt x="254" y="0"/>
                      <a:pt x="120"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01" name="Google Shape;701;p33"/>
              <p:cNvSpPr/>
              <p:nvPr/>
            </p:nvSpPr>
            <p:spPr>
              <a:xfrm>
                <a:off x="3329725" y="3505500"/>
                <a:ext cx="350" cy="350"/>
              </a:xfrm>
              <a:custGeom>
                <a:avLst/>
                <a:gdLst/>
                <a:ahLst/>
                <a:cxnLst/>
                <a:rect l="l" t="t" r="r" b="b"/>
                <a:pathLst>
                  <a:path w="14" h="14" extrusionOk="0">
                    <a:moveTo>
                      <a:pt x="0" y="13"/>
                    </a:moveTo>
                    <a:lnTo>
                      <a:pt x="0" y="13"/>
                    </a:lnTo>
                    <a:lnTo>
                      <a:pt x="0" y="13"/>
                    </a:lnTo>
                    <a:lnTo>
                      <a:pt x="0" y="13"/>
                    </a:lnTo>
                    <a:close/>
                    <a:moveTo>
                      <a:pt x="13" y="1"/>
                    </a:moveTo>
                    <a:lnTo>
                      <a:pt x="13" y="1"/>
                    </a:lnTo>
                    <a:lnTo>
                      <a:pt x="13" y="1"/>
                    </a:lnTo>
                    <a:lnTo>
                      <a:pt x="13" y="1"/>
                    </a:ln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02" name="Google Shape;702;p33"/>
              <p:cNvSpPr/>
              <p:nvPr/>
            </p:nvSpPr>
            <p:spPr>
              <a:xfrm>
                <a:off x="3328700" y="3504825"/>
                <a:ext cx="9400" cy="7400"/>
              </a:xfrm>
              <a:custGeom>
                <a:avLst/>
                <a:gdLst/>
                <a:ahLst/>
                <a:cxnLst/>
                <a:rect l="l" t="t" r="r" b="b"/>
                <a:pathLst>
                  <a:path w="376" h="296" extrusionOk="0">
                    <a:moveTo>
                      <a:pt x="122" y="1"/>
                    </a:moveTo>
                    <a:cubicBezTo>
                      <a:pt x="108" y="1"/>
                      <a:pt x="81" y="14"/>
                      <a:pt x="68" y="28"/>
                    </a:cubicBezTo>
                    <a:lnTo>
                      <a:pt x="54" y="28"/>
                    </a:lnTo>
                    <a:cubicBezTo>
                      <a:pt x="54" y="28"/>
                      <a:pt x="54" y="28"/>
                      <a:pt x="54" y="28"/>
                    </a:cubicBezTo>
                    <a:lnTo>
                      <a:pt x="54" y="28"/>
                    </a:lnTo>
                    <a:lnTo>
                      <a:pt x="41" y="40"/>
                    </a:lnTo>
                    <a:cubicBezTo>
                      <a:pt x="28" y="54"/>
                      <a:pt x="15" y="67"/>
                      <a:pt x="15" y="81"/>
                    </a:cubicBezTo>
                    <a:cubicBezTo>
                      <a:pt x="1" y="135"/>
                      <a:pt x="28" y="201"/>
                      <a:pt x="68" y="242"/>
                    </a:cubicBezTo>
                    <a:cubicBezTo>
                      <a:pt x="95" y="268"/>
                      <a:pt x="149" y="295"/>
                      <a:pt x="188" y="295"/>
                    </a:cubicBezTo>
                    <a:cubicBezTo>
                      <a:pt x="242" y="295"/>
                      <a:pt x="282" y="281"/>
                      <a:pt x="309" y="242"/>
                    </a:cubicBezTo>
                    <a:cubicBezTo>
                      <a:pt x="375" y="188"/>
                      <a:pt x="363" y="94"/>
                      <a:pt x="309" y="40"/>
                    </a:cubicBezTo>
                    <a:cubicBezTo>
                      <a:pt x="282" y="1"/>
                      <a:pt x="242" y="1"/>
                      <a:pt x="202"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03" name="Google Shape;703;p33"/>
              <p:cNvSpPr/>
              <p:nvPr/>
            </p:nvSpPr>
            <p:spPr>
              <a:xfrm>
                <a:off x="3329725" y="3505500"/>
                <a:ext cx="350" cy="350"/>
              </a:xfrm>
              <a:custGeom>
                <a:avLst/>
                <a:gdLst/>
                <a:ahLst/>
                <a:cxnLst/>
                <a:rect l="l" t="t" r="r" b="b"/>
                <a:pathLst>
                  <a:path w="14" h="14" extrusionOk="0">
                    <a:moveTo>
                      <a:pt x="13" y="1"/>
                    </a:moveTo>
                    <a:lnTo>
                      <a:pt x="0" y="13"/>
                    </a:lnTo>
                    <a:cubicBezTo>
                      <a:pt x="13" y="13"/>
                      <a:pt x="13" y="1"/>
                      <a:pt x="13" y="1"/>
                    </a:cubicBezTo>
                    <a:close/>
                  </a:path>
                </a:pathLst>
              </a:custGeom>
              <a:solidFill>
                <a:srgbClr val="EEEBF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04" name="Google Shape;704;p33"/>
              <p:cNvSpPr/>
              <p:nvPr/>
            </p:nvSpPr>
            <p:spPr>
              <a:xfrm>
                <a:off x="3343100" y="3512200"/>
                <a:ext cx="7700" cy="6700"/>
              </a:xfrm>
              <a:custGeom>
                <a:avLst/>
                <a:gdLst/>
                <a:ahLst/>
                <a:cxnLst/>
                <a:rect l="l" t="t" r="r" b="b"/>
                <a:pathLst>
                  <a:path w="308" h="268" extrusionOk="0">
                    <a:moveTo>
                      <a:pt x="81" y="0"/>
                    </a:moveTo>
                    <a:cubicBezTo>
                      <a:pt x="54" y="0"/>
                      <a:pt x="13" y="27"/>
                      <a:pt x="13" y="54"/>
                    </a:cubicBezTo>
                    <a:lnTo>
                      <a:pt x="1" y="93"/>
                    </a:lnTo>
                    <a:lnTo>
                      <a:pt x="1" y="173"/>
                    </a:lnTo>
                    <a:cubicBezTo>
                      <a:pt x="13" y="227"/>
                      <a:pt x="81" y="268"/>
                      <a:pt x="134" y="268"/>
                    </a:cubicBezTo>
                    <a:cubicBezTo>
                      <a:pt x="188" y="268"/>
                      <a:pt x="227" y="241"/>
                      <a:pt x="254" y="200"/>
                    </a:cubicBezTo>
                    <a:cubicBezTo>
                      <a:pt x="308" y="120"/>
                      <a:pt x="241" y="0"/>
                      <a:pt x="147"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05" name="Google Shape;705;p33"/>
              <p:cNvSpPr/>
              <p:nvPr/>
            </p:nvSpPr>
            <p:spPr>
              <a:xfrm>
                <a:off x="3268875" y="3514875"/>
                <a:ext cx="7700" cy="6025"/>
              </a:xfrm>
              <a:custGeom>
                <a:avLst/>
                <a:gdLst/>
                <a:ahLst/>
                <a:cxnLst/>
                <a:rect l="l" t="t" r="r" b="b"/>
                <a:pathLst>
                  <a:path w="308" h="241" extrusionOk="0">
                    <a:moveTo>
                      <a:pt x="187" y="0"/>
                    </a:moveTo>
                    <a:cubicBezTo>
                      <a:pt x="147" y="0"/>
                      <a:pt x="107" y="27"/>
                      <a:pt x="66" y="54"/>
                    </a:cubicBezTo>
                    <a:cubicBezTo>
                      <a:pt x="0" y="80"/>
                      <a:pt x="13" y="173"/>
                      <a:pt x="66" y="214"/>
                    </a:cubicBezTo>
                    <a:cubicBezTo>
                      <a:pt x="93" y="227"/>
                      <a:pt x="120" y="241"/>
                      <a:pt x="161" y="241"/>
                    </a:cubicBezTo>
                    <a:cubicBezTo>
                      <a:pt x="187" y="241"/>
                      <a:pt x="214" y="227"/>
                      <a:pt x="241" y="214"/>
                    </a:cubicBezTo>
                    <a:cubicBezTo>
                      <a:pt x="280" y="200"/>
                      <a:pt x="307" y="147"/>
                      <a:pt x="307" y="120"/>
                    </a:cubicBezTo>
                    <a:cubicBezTo>
                      <a:pt x="294" y="54"/>
                      <a:pt x="254" y="0"/>
                      <a:pt x="187"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06" name="Google Shape;706;p33"/>
              <p:cNvSpPr/>
              <p:nvPr/>
            </p:nvSpPr>
            <p:spPr>
              <a:xfrm>
                <a:off x="3316350" y="3504175"/>
                <a:ext cx="6375" cy="4350"/>
              </a:xfrm>
              <a:custGeom>
                <a:avLst/>
                <a:gdLst/>
                <a:ahLst/>
                <a:cxnLst/>
                <a:rect l="l" t="t" r="r" b="b"/>
                <a:pathLst>
                  <a:path w="255" h="174" extrusionOk="0">
                    <a:moveTo>
                      <a:pt x="120" y="0"/>
                    </a:moveTo>
                    <a:cubicBezTo>
                      <a:pt x="67" y="0"/>
                      <a:pt x="27" y="27"/>
                      <a:pt x="13" y="80"/>
                    </a:cubicBezTo>
                    <a:cubicBezTo>
                      <a:pt x="0" y="107"/>
                      <a:pt x="13" y="134"/>
                      <a:pt x="27" y="147"/>
                    </a:cubicBezTo>
                    <a:cubicBezTo>
                      <a:pt x="54" y="173"/>
                      <a:pt x="81" y="173"/>
                      <a:pt x="107" y="173"/>
                    </a:cubicBezTo>
                    <a:lnTo>
                      <a:pt x="147" y="173"/>
                    </a:lnTo>
                    <a:cubicBezTo>
                      <a:pt x="254" y="147"/>
                      <a:pt x="227" y="0"/>
                      <a:pt x="134"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07" name="Google Shape;707;p33"/>
              <p:cNvSpPr/>
              <p:nvPr/>
            </p:nvSpPr>
            <p:spPr>
              <a:xfrm>
                <a:off x="3244775" y="3511525"/>
                <a:ext cx="6725" cy="6350"/>
              </a:xfrm>
              <a:custGeom>
                <a:avLst/>
                <a:gdLst/>
                <a:ahLst/>
                <a:cxnLst/>
                <a:rect l="l" t="t" r="r" b="b"/>
                <a:pathLst>
                  <a:path w="269" h="254" extrusionOk="0">
                    <a:moveTo>
                      <a:pt x="148" y="0"/>
                    </a:moveTo>
                    <a:cubicBezTo>
                      <a:pt x="121" y="0"/>
                      <a:pt x="108" y="13"/>
                      <a:pt x="94" y="13"/>
                    </a:cubicBezTo>
                    <a:cubicBezTo>
                      <a:pt x="54" y="40"/>
                      <a:pt x="14" y="67"/>
                      <a:pt x="1" y="120"/>
                    </a:cubicBezTo>
                    <a:cubicBezTo>
                      <a:pt x="1" y="161"/>
                      <a:pt x="1" y="200"/>
                      <a:pt x="41" y="227"/>
                    </a:cubicBezTo>
                    <a:cubicBezTo>
                      <a:pt x="67" y="241"/>
                      <a:pt x="81" y="254"/>
                      <a:pt x="108" y="254"/>
                    </a:cubicBezTo>
                    <a:cubicBezTo>
                      <a:pt x="135" y="254"/>
                      <a:pt x="174" y="227"/>
                      <a:pt x="201" y="214"/>
                    </a:cubicBezTo>
                    <a:cubicBezTo>
                      <a:pt x="255" y="188"/>
                      <a:pt x="268" y="134"/>
                      <a:pt x="255" y="81"/>
                    </a:cubicBezTo>
                    <a:cubicBezTo>
                      <a:pt x="255" y="67"/>
                      <a:pt x="242" y="54"/>
                      <a:pt x="228" y="40"/>
                    </a:cubicBezTo>
                    <a:cubicBezTo>
                      <a:pt x="215" y="13"/>
                      <a:pt x="174" y="0"/>
                      <a:pt x="148" y="0"/>
                    </a:cubicBezTo>
                    <a:close/>
                  </a:path>
                </a:pathLst>
              </a:custGeom>
              <a:solidFill>
                <a:srgbClr val="FCE9B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08" name="Google Shape;708;p33"/>
              <p:cNvSpPr/>
              <p:nvPr/>
            </p:nvSpPr>
            <p:spPr>
              <a:xfrm>
                <a:off x="3258150" y="3506850"/>
                <a:ext cx="9725" cy="8700"/>
              </a:xfrm>
              <a:custGeom>
                <a:avLst/>
                <a:gdLst/>
                <a:ahLst/>
                <a:cxnLst/>
                <a:rect l="l" t="t" r="r" b="b"/>
                <a:pathLst>
                  <a:path w="389" h="348" extrusionOk="0">
                    <a:moveTo>
                      <a:pt x="201" y="0"/>
                    </a:moveTo>
                    <a:cubicBezTo>
                      <a:pt x="174" y="0"/>
                      <a:pt x="135" y="13"/>
                      <a:pt x="108" y="27"/>
                    </a:cubicBezTo>
                    <a:cubicBezTo>
                      <a:pt x="81" y="40"/>
                      <a:pt x="67" y="54"/>
                      <a:pt x="41" y="80"/>
                    </a:cubicBezTo>
                    <a:cubicBezTo>
                      <a:pt x="14" y="120"/>
                      <a:pt x="1" y="161"/>
                      <a:pt x="1" y="187"/>
                    </a:cubicBezTo>
                    <a:cubicBezTo>
                      <a:pt x="41" y="241"/>
                      <a:pt x="67" y="280"/>
                      <a:pt x="108" y="334"/>
                    </a:cubicBezTo>
                    <a:cubicBezTo>
                      <a:pt x="135" y="348"/>
                      <a:pt x="148" y="348"/>
                      <a:pt x="174" y="348"/>
                    </a:cubicBezTo>
                    <a:lnTo>
                      <a:pt x="242" y="348"/>
                    </a:lnTo>
                    <a:cubicBezTo>
                      <a:pt x="335" y="321"/>
                      <a:pt x="388" y="214"/>
                      <a:pt x="362" y="134"/>
                    </a:cubicBezTo>
                    <a:cubicBezTo>
                      <a:pt x="349" y="54"/>
                      <a:pt x="268" y="0"/>
                      <a:pt x="201"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09" name="Google Shape;709;p33"/>
              <p:cNvSpPr/>
              <p:nvPr/>
            </p:nvSpPr>
            <p:spPr>
              <a:xfrm>
                <a:off x="3258150" y="3511525"/>
                <a:ext cx="2700" cy="3675"/>
              </a:xfrm>
              <a:custGeom>
                <a:avLst/>
                <a:gdLst/>
                <a:ahLst/>
                <a:cxnLst/>
                <a:rect l="l" t="t" r="r" b="b"/>
                <a:pathLst>
                  <a:path w="108" h="147" extrusionOk="0">
                    <a:moveTo>
                      <a:pt x="1" y="0"/>
                    </a:moveTo>
                    <a:cubicBezTo>
                      <a:pt x="1" y="54"/>
                      <a:pt x="28" y="107"/>
                      <a:pt x="67" y="134"/>
                    </a:cubicBezTo>
                    <a:cubicBezTo>
                      <a:pt x="81" y="134"/>
                      <a:pt x="94" y="147"/>
                      <a:pt x="108" y="147"/>
                    </a:cubicBezTo>
                    <a:cubicBezTo>
                      <a:pt x="67" y="93"/>
                      <a:pt x="41" y="54"/>
                      <a:pt x="1" y="0"/>
                    </a:cubicBezTo>
                    <a:close/>
                  </a:path>
                </a:pathLst>
              </a:custGeom>
              <a:solidFill>
                <a:srgbClr val="FCE9B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10" name="Google Shape;710;p33"/>
              <p:cNvSpPr/>
              <p:nvPr/>
            </p:nvSpPr>
            <p:spPr>
              <a:xfrm>
                <a:off x="3254150" y="3501500"/>
                <a:ext cx="7375" cy="5375"/>
              </a:xfrm>
              <a:custGeom>
                <a:avLst/>
                <a:gdLst/>
                <a:ahLst/>
                <a:cxnLst/>
                <a:rect l="l" t="t" r="r" b="b"/>
                <a:pathLst>
                  <a:path w="295" h="215" extrusionOk="0">
                    <a:moveTo>
                      <a:pt x="147" y="0"/>
                    </a:moveTo>
                    <a:cubicBezTo>
                      <a:pt x="120" y="0"/>
                      <a:pt x="94" y="0"/>
                      <a:pt x="67" y="13"/>
                    </a:cubicBezTo>
                    <a:cubicBezTo>
                      <a:pt x="0" y="54"/>
                      <a:pt x="0" y="161"/>
                      <a:pt x="67" y="200"/>
                    </a:cubicBezTo>
                    <a:cubicBezTo>
                      <a:pt x="94" y="214"/>
                      <a:pt x="120" y="214"/>
                      <a:pt x="147" y="214"/>
                    </a:cubicBezTo>
                    <a:lnTo>
                      <a:pt x="188" y="214"/>
                    </a:lnTo>
                    <a:cubicBezTo>
                      <a:pt x="295" y="187"/>
                      <a:pt x="295" y="27"/>
                      <a:pt x="188"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711" name="Google Shape;711;p33"/>
            <p:cNvGrpSpPr/>
            <p:nvPr/>
          </p:nvGrpSpPr>
          <p:grpSpPr>
            <a:xfrm>
              <a:off x="6546149" y="2584466"/>
              <a:ext cx="170165" cy="728091"/>
              <a:chOff x="4673175" y="1671175"/>
              <a:chExt cx="347275" cy="1485900"/>
            </a:xfrm>
          </p:grpSpPr>
          <p:sp>
            <p:nvSpPr>
              <p:cNvPr id="712" name="Google Shape;712;p33"/>
              <p:cNvSpPr/>
              <p:nvPr/>
            </p:nvSpPr>
            <p:spPr>
              <a:xfrm>
                <a:off x="4829475" y="2679550"/>
                <a:ext cx="156300" cy="156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13" name="Google Shape;713;p33"/>
              <p:cNvSpPr/>
              <p:nvPr/>
            </p:nvSpPr>
            <p:spPr>
              <a:xfrm>
                <a:off x="4673175" y="2468500"/>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14" name="Google Shape;714;p33"/>
              <p:cNvSpPr/>
              <p:nvPr/>
            </p:nvSpPr>
            <p:spPr>
              <a:xfrm>
                <a:off x="4829475" y="2171450"/>
                <a:ext cx="156300" cy="156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15" name="Google Shape;715;p33"/>
              <p:cNvSpPr/>
              <p:nvPr/>
            </p:nvSpPr>
            <p:spPr>
              <a:xfrm>
                <a:off x="4918150" y="1882250"/>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16" name="Google Shape;716;p33"/>
              <p:cNvSpPr/>
              <p:nvPr/>
            </p:nvSpPr>
            <p:spPr>
              <a:xfrm>
                <a:off x="4727175" y="1671175"/>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17" name="Google Shape;717;p33"/>
              <p:cNvSpPr/>
              <p:nvPr/>
            </p:nvSpPr>
            <p:spPr>
              <a:xfrm>
                <a:off x="4918150" y="3054775"/>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pic>
        <p:nvPicPr>
          <p:cNvPr id="718" name="Google Shape;718;p33"/>
          <p:cNvPicPr preferRelativeResize="0"/>
          <p:nvPr/>
        </p:nvPicPr>
        <p:blipFill rotWithShape="1">
          <a:blip r:embed="rId3">
            <a:alphaModFix/>
          </a:blip>
          <a:srcRect t="17921" r="51571" b="12099"/>
          <a:stretch/>
        </p:blipFill>
        <p:spPr>
          <a:xfrm>
            <a:off x="189119" y="1100038"/>
            <a:ext cx="2597025" cy="3752525"/>
          </a:xfrm>
          <a:prstGeom prst="rect">
            <a:avLst/>
          </a:prstGeom>
          <a:noFill/>
          <a:ln>
            <a:noFill/>
          </a:ln>
        </p:spPr>
      </p:pic>
      <p:pic>
        <p:nvPicPr>
          <p:cNvPr id="719" name="Google Shape;719;p33"/>
          <p:cNvPicPr preferRelativeResize="0"/>
          <p:nvPr/>
        </p:nvPicPr>
        <p:blipFill rotWithShape="1">
          <a:blip r:embed="rId3">
            <a:alphaModFix/>
          </a:blip>
          <a:srcRect l="51571" t="17921" b="12099"/>
          <a:stretch/>
        </p:blipFill>
        <p:spPr>
          <a:xfrm>
            <a:off x="3767275" y="1100038"/>
            <a:ext cx="2597025" cy="3752525"/>
          </a:xfrm>
          <a:prstGeom prst="rect">
            <a:avLst/>
          </a:prstGeom>
          <a:noFill/>
          <a:ln>
            <a:noFill/>
          </a:ln>
        </p:spPr>
      </p:pic>
      <p:sp>
        <p:nvSpPr>
          <p:cNvPr id="720" name="Google Shape;720;p33"/>
          <p:cNvSpPr txBox="1"/>
          <p:nvPr/>
        </p:nvSpPr>
        <p:spPr>
          <a:xfrm>
            <a:off x="263100" y="1096250"/>
            <a:ext cx="4605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latin typeface="Bubblegum Sans"/>
                <a:ea typeface="Bubblegum Sans"/>
                <a:cs typeface="Bubblegum Sans"/>
                <a:sym typeface="Bubblegum Sans"/>
              </a:rPr>
              <a:t>A</a:t>
            </a:r>
            <a:endParaRPr sz="3000">
              <a:latin typeface="Bubblegum Sans"/>
              <a:ea typeface="Bubblegum Sans"/>
              <a:cs typeface="Bubblegum Sans"/>
              <a:sym typeface="Bubblegum Sans"/>
            </a:endParaRPr>
          </a:p>
        </p:txBody>
      </p:sp>
      <p:sp>
        <p:nvSpPr>
          <p:cNvPr id="721" name="Google Shape;721;p33"/>
          <p:cNvSpPr txBox="1"/>
          <p:nvPr/>
        </p:nvSpPr>
        <p:spPr>
          <a:xfrm>
            <a:off x="3902650" y="1096250"/>
            <a:ext cx="4605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latin typeface="Bubblegum Sans"/>
                <a:ea typeface="Bubblegum Sans"/>
                <a:cs typeface="Bubblegum Sans"/>
                <a:sym typeface="Bubblegum Sans"/>
              </a:rPr>
              <a:t>B</a:t>
            </a:r>
            <a:endParaRPr sz="3000">
              <a:latin typeface="Bubblegum Sans"/>
              <a:ea typeface="Bubblegum Sans"/>
              <a:cs typeface="Bubblegum Sans"/>
              <a:sym typeface="Bubblegum Sans"/>
            </a:endParaRPr>
          </a:p>
        </p:txBody>
      </p:sp>
      <p:sp>
        <p:nvSpPr>
          <p:cNvPr id="722" name="Google Shape;722;p33"/>
          <p:cNvSpPr txBox="1"/>
          <p:nvPr/>
        </p:nvSpPr>
        <p:spPr>
          <a:xfrm>
            <a:off x="7103695" y="7495500"/>
            <a:ext cx="3069600" cy="27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
              <a:t>Image adapted from: </a:t>
            </a:r>
            <a:r>
              <a:rPr lang="en" sz="600" u="sng">
                <a:solidFill>
                  <a:schemeClr val="hlink"/>
                </a:solidFill>
                <a:hlinkClick r:id="rId4"/>
              </a:rPr>
              <a:t>https://www.flickr.com/photos/aquamech-utah/25045792466</a:t>
            </a:r>
            <a:r>
              <a:rPr lang="en" sz="600"/>
              <a:t> </a:t>
            </a:r>
            <a:endParaRPr sz="6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62"/>
        <p:cNvGrpSpPr/>
        <p:nvPr/>
      </p:nvGrpSpPr>
      <p:grpSpPr>
        <a:xfrm>
          <a:off x="0" y="0"/>
          <a:ext cx="0" cy="0"/>
          <a:chOff x="0" y="0"/>
          <a:chExt cx="0" cy="0"/>
        </a:xfrm>
      </p:grpSpPr>
      <p:sp>
        <p:nvSpPr>
          <p:cNvPr id="2763" name="Google Shape;2763;p51"/>
          <p:cNvSpPr txBox="1">
            <a:spLocks noGrp="1"/>
          </p:cNvSpPr>
          <p:nvPr>
            <p:ph type="title"/>
          </p:nvPr>
        </p:nvSpPr>
        <p:spPr>
          <a:xfrm>
            <a:off x="-22800" y="0"/>
            <a:ext cx="10179900" cy="8655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a:t>Performance Task - Water Cycle in a Bag &amp; Journal</a:t>
            </a:r>
            <a:endParaRPr/>
          </a:p>
        </p:txBody>
      </p:sp>
      <p:sp>
        <p:nvSpPr>
          <p:cNvPr id="2764" name="Google Shape;2764;p51"/>
          <p:cNvSpPr txBox="1">
            <a:spLocks noGrp="1"/>
          </p:cNvSpPr>
          <p:nvPr>
            <p:ph type="subTitle" idx="3"/>
          </p:nvPr>
        </p:nvSpPr>
        <p:spPr>
          <a:xfrm>
            <a:off x="392500" y="2643877"/>
            <a:ext cx="9289200" cy="597900"/>
          </a:xfrm>
          <a:prstGeom prst="rect">
            <a:avLst/>
          </a:prstGeom>
        </p:spPr>
        <p:txBody>
          <a:bodyPr spcFirstLastPara="1" wrap="square" lIns="113100" tIns="113100" rIns="113100" bIns="113100" anchor="t" anchorCtr="0">
            <a:spAutoFit/>
          </a:bodyPr>
          <a:lstStyle/>
          <a:p>
            <a:pPr marL="0" lvl="0" indent="0" algn="ctr" rtl="0">
              <a:spcBef>
                <a:spcPts val="0"/>
              </a:spcBef>
              <a:spcAft>
                <a:spcPts val="0"/>
              </a:spcAft>
              <a:buNone/>
            </a:pPr>
            <a:r>
              <a:rPr lang="en" sz="2400"/>
              <a:t>Water Cycle in a Bag &amp; Journal</a:t>
            </a:r>
            <a:endParaRPr sz="2400"/>
          </a:p>
        </p:txBody>
      </p:sp>
      <p:sp>
        <p:nvSpPr>
          <p:cNvPr id="2765" name="Google Shape;2765;p51"/>
          <p:cNvSpPr txBox="1">
            <a:spLocks noGrp="1"/>
          </p:cNvSpPr>
          <p:nvPr>
            <p:ph type="subTitle" idx="1"/>
          </p:nvPr>
        </p:nvSpPr>
        <p:spPr>
          <a:xfrm>
            <a:off x="392500" y="3303277"/>
            <a:ext cx="9289200" cy="4153500"/>
          </a:xfrm>
          <a:prstGeom prst="rect">
            <a:avLst/>
          </a:prstGeom>
        </p:spPr>
        <p:txBody>
          <a:bodyPr spcFirstLastPara="1" wrap="square" lIns="113100" tIns="113100" rIns="113100" bIns="113100" anchor="t" anchorCtr="0">
            <a:spAutoFit/>
          </a:bodyPr>
          <a:lstStyle/>
          <a:p>
            <a:pPr marL="0" lvl="0" indent="0" algn="l" rtl="0">
              <a:spcBef>
                <a:spcPts val="0"/>
              </a:spcBef>
              <a:spcAft>
                <a:spcPts val="0"/>
              </a:spcAft>
              <a:buNone/>
            </a:pPr>
            <a:r>
              <a:rPr lang="en" sz="1500"/>
              <a:t>Materials needed:</a:t>
            </a:r>
            <a:endParaRPr sz="1500"/>
          </a:p>
          <a:p>
            <a:pPr marL="457200" lvl="0" indent="-323850" algn="l" rtl="0">
              <a:spcBef>
                <a:spcPts val="0"/>
              </a:spcBef>
              <a:spcAft>
                <a:spcPts val="0"/>
              </a:spcAft>
              <a:buSzPts val="1500"/>
              <a:buChar char="●"/>
            </a:pPr>
            <a:r>
              <a:rPr lang="en" sz="1500"/>
              <a:t>A XL ziplock plastic bag </a:t>
            </a:r>
            <a:endParaRPr sz="1500"/>
          </a:p>
          <a:p>
            <a:pPr marL="457200" lvl="0" indent="-323850" algn="l" rtl="0">
              <a:spcBef>
                <a:spcPts val="0"/>
              </a:spcBef>
              <a:spcAft>
                <a:spcPts val="0"/>
              </a:spcAft>
              <a:buSzPts val="1500"/>
              <a:buChar char="●"/>
            </a:pPr>
            <a:r>
              <a:rPr lang="en" sz="1500"/>
              <a:t>Permanent Markers</a:t>
            </a:r>
            <a:endParaRPr sz="1500"/>
          </a:p>
          <a:p>
            <a:pPr marL="457200" lvl="0" indent="-323850" algn="l" rtl="0">
              <a:spcBef>
                <a:spcPts val="0"/>
              </a:spcBef>
              <a:spcAft>
                <a:spcPts val="0"/>
              </a:spcAft>
              <a:buSzPts val="1500"/>
              <a:buChar char="●"/>
            </a:pPr>
            <a:r>
              <a:rPr lang="en" sz="1500"/>
              <a:t>water</a:t>
            </a:r>
            <a:endParaRPr sz="1500"/>
          </a:p>
          <a:p>
            <a:pPr marL="457200" lvl="0" indent="-323850" algn="l" rtl="0">
              <a:spcBef>
                <a:spcPts val="0"/>
              </a:spcBef>
              <a:spcAft>
                <a:spcPts val="0"/>
              </a:spcAft>
              <a:buSzPts val="1500"/>
              <a:buChar char="●"/>
            </a:pPr>
            <a:r>
              <a:rPr lang="en" sz="1500"/>
              <a:t>blue food coloring (optional)</a:t>
            </a:r>
            <a:endParaRPr sz="1500"/>
          </a:p>
          <a:p>
            <a:pPr marL="457200" lvl="0" indent="-323850" algn="l" rtl="0">
              <a:spcBef>
                <a:spcPts val="0"/>
              </a:spcBef>
              <a:spcAft>
                <a:spcPts val="0"/>
              </a:spcAft>
              <a:buSzPts val="1500"/>
              <a:buChar char="●"/>
            </a:pPr>
            <a:r>
              <a:rPr lang="en" sz="1500"/>
              <a:t>packing tape</a:t>
            </a:r>
            <a:endParaRPr sz="1500"/>
          </a:p>
          <a:p>
            <a:pPr marL="0" lvl="0" indent="0" algn="l" rtl="0">
              <a:spcBef>
                <a:spcPts val="0"/>
              </a:spcBef>
              <a:spcAft>
                <a:spcPts val="0"/>
              </a:spcAft>
              <a:buNone/>
            </a:pPr>
            <a:r>
              <a:rPr lang="en" sz="1500"/>
              <a:t>Steps:</a:t>
            </a:r>
            <a:endParaRPr sz="1500"/>
          </a:p>
          <a:p>
            <a:pPr marL="457200" lvl="0" indent="-323850" algn="l" rtl="0">
              <a:spcBef>
                <a:spcPts val="0"/>
              </a:spcBef>
              <a:spcAft>
                <a:spcPts val="0"/>
              </a:spcAft>
              <a:buSzPts val="1500"/>
              <a:buAutoNum type="arabicPeriod"/>
            </a:pPr>
            <a:r>
              <a:rPr lang="en" sz="1500"/>
              <a:t>Draw the water cycle diagram on the bag. </a:t>
            </a:r>
            <a:r>
              <a:rPr lang="en" sz="1500">
                <a:solidFill>
                  <a:schemeClr val="hlink"/>
                </a:solidFill>
              </a:rPr>
              <a:t>Include words learned during the lesson:</a:t>
            </a:r>
            <a:endParaRPr sz="1500">
              <a:solidFill>
                <a:schemeClr val="hlink"/>
              </a:solidFill>
            </a:endParaRPr>
          </a:p>
          <a:p>
            <a:pPr marL="914400" lvl="1" indent="-323850" algn="l" rtl="0">
              <a:spcBef>
                <a:spcPts val="0"/>
              </a:spcBef>
              <a:spcAft>
                <a:spcPts val="0"/>
              </a:spcAft>
              <a:buClr>
                <a:schemeClr val="hlink"/>
              </a:buClr>
              <a:buSzPts val="1500"/>
              <a:buAutoNum type="alphaLcPeriod"/>
            </a:pPr>
            <a:r>
              <a:rPr lang="en" sz="1500">
                <a:solidFill>
                  <a:schemeClr val="hlink"/>
                </a:solidFill>
              </a:rPr>
              <a:t>Precipitation</a:t>
            </a:r>
            <a:endParaRPr sz="1500">
              <a:solidFill>
                <a:schemeClr val="hlink"/>
              </a:solidFill>
            </a:endParaRPr>
          </a:p>
          <a:p>
            <a:pPr marL="914400" lvl="1" indent="-323850" algn="l" rtl="0">
              <a:spcBef>
                <a:spcPts val="0"/>
              </a:spcBef>
              <a:spcAft>
                <a:spcPts val="0"/>
              </a:spcAft>
              <a:buClr>
                <a:schemeClr val="hlink"/>
              </a:buClr>
              <a:buSzPts val="1500"/>
              <a:buAutoNum type="alphaLcPeriod"/>
            </a:pPr>
            <a:r>
              <a:rPr lang="en" sz="1500">
                <a:solidFill>
                  <a:schemeClr val="hlink"/>
                </a:solidFill>
              </a:rPr>
              <a:t>Water vapour</a:t>
            </a:r>
            <a:endParaRPr sz="1500">
              <a:solidFill>
                <a:schemeClr val="hlink"/>
              </a:solidFill>
            </a:endParaRPr>
          </a:p>
          <a:p>
            <a:pPr marL="914400" lvl="1" indent="-323850" algn="l" rtl="0">
              <a:spcBef>
                <a:spcPts val="0"/>
              </a:spcBef>
              <a:spcAft>
                <a:spcPts val="0"/>
              </a:spcAft>
              <a:buClr>
                <a:schemeClr val="hlink"/>
              </a:buClr>
              <a:buSzPts val="1500"/>
              <a:buAutoNum type="alphaLcPeriod"/>
            </a:pPr>
            <a:r>
              <a:rPr lang="en" sz="1500">
                <a:solidFill>
                  <a:schemeClr val="hlink"/>
                </a:solidFill>
              </a:rPr>
              <a:t>Evaporation</a:t>
            </a:r>
            <a:endParaRPr sz="1500">
              <a:solidFill>
                <a:schemeClr val="hlink"/>
              </a:solidFill>
            </a:endParaRPr>
          </a:p>
          <a:p>
            <a:pPr marL="914400" lvl="1" indent="-323850" algn="l" rtl="0">
              <a:spcBef>
                <a:spcPts val="0"/>
              </a:spcBef>
              <a:spcAft>
                <a:spcPts val="0"/>
              </a:spcAft>
              <a:buClr>
                <a:schemeClr val="hlink"/>
              </a:buClr>
              <a:buSzPts val="1500"/>
              <a:buAutoNum type="alphaLcPeriod"/>
            </a:pPr>
            <a:r>
              <a:rPr lang="en" sz="1500">
                <a:solidFill>
                  <a:schemeClr val="hlink"/>
                </a:solidFill>
              </a:rPr>
              <a:t>condensation</a:t>
            </a:r>
            <a:endParaRPr sz="1500"/>
          </a:p>
          <a:p>
            <a:pPr marL="457200" lvl="0" indent="-323850" algn="l" rtl="0">
              <a:spcBef>
                <a:spcPts val="0"/>
              </a:spcBef>
              <a:spcAft>
                <a:spcPts val="0"/>
              </a:spcAft>
              <a:buSzPts val="1500"/>
              <a:buAutoNum type="arabicPeriod"/>
            </a:pPr>
            <a:r>
              <a:rPr lang="en" sz="1500"/>
              <a:t>Warm up the water until steam starts to rise but </a:t>
            </a:r>
            <a:r>
              <a:rPr lang="en" sz="1500" b="1"/>
              <a:t>do not let it boil.</a:t>
            </a:r>
            <a:endParaRPr sz="1500" b="1"/>
          </a:p>
          <a:p>
            <a:pPr marL="457200" lvl="0" indent="-323850" algn="l" rtl="0">
              <a:spcBef>
                <a:spcPts val="0"/>
              </a:spcBef>
              <a:spcAft>
                <a:spcPts val="0"/>
              </a:spcAft>
              <a:buSzPts val="1500"/>
              <a:buAutoNum type="arabicPeriod"/>
            </a:pPr>
            <a:r>
              <a:rPr lang="en" sz="1500"/>
              <a:t>Add blue food coloring into the water.</a:t>
            </a:r>
            <a:endParaRPr sz="1500"/>
          </a:p>
          <a:p>
            <a:pPr marL="457200" lvl="0" indent="-323850" algn="l" rtl="0">
              <a:spcBef>
                <a:spcPts val="0"/>
              </a:spcBef>
              <a:spcAft>
                <a:spcPts val="0"/>
              </a:spcAft>
              <a:buSzPts val="1500"/>
              <a:buAutoNum type="arabicPeriod"/>
            </a:pPr>
            <a:r>
              <a:rPr lang="en" sz="1500"/>
              <a:t>Pour the water into a ziplock bag and zip it up.</a:t>
            </a:r>
            <a:endParaRPr sz="1500"/>
          </a:p>
          <a:p>
            <a:pPr marL="457200" lvl="0" indent="-323850" algn="l" rtl="0">
              <a:spcBef>
                <a:spcPts val="0"/>
              </a:spcBef>
              <a:spcAft>
                <a:spcPts val="0"/>
              </a:spcAft>
              <a:buSzPts val="1500"/>
              <a:buAutoNum type="arabicPeriod"/>
            </a:pPr>
            <a:r>
              <a:rPr lang="en" sz="1500"/>
              <a:t>Hang the bag upright on the window using packing tape.</a:t>
            </a:r>
            <a:endParaRPr sz="1500"/>
          </a:p>
          <a:p>
            <a:pPr marL="457200" lvl="0" indent="-323850" algn="l" rtl="0">
              <a:spcBef>
                <a:spcPts val="0"/>
              </a:spcBef>
              <a:spcAft>
                <a:spcPts val="0"/>
              </a:spcAft>
              <a:buSzPts val="1500"/>
              <a:buAutoNum type="arabicPeriod"/>
            </a:pPr>
            <a:r>
              <a:rPr lang="en" sz="1500"/>
              <a:t>Observe what happens inside the bag throughout the day and make observation notes &amp; draw images of what you see. </a:t>
            </a:r>
            <a:endParaRPr sz="1500"/>
          </a:p>
        </p:txBody>
      </p:sp>
      <p:pic>
        <p:nvPicPr>
          <p:cNvPr id="2766" name="Google Shape;2766;p51"/>
          <p:cNvPicPr preferRelativeResize="0"/>
          <p:nvPr/>
        </p:nvPicPr>
        <p:blipFill>
          <a:blip r:embed="rId3">
            <a:alphaModFix/>
          </a:blip>
          <a:stretch>
            <a:fillRect/>
          </a:stretch>
        </p:blipFill>
        <p:spPr>
          <a:xfrm>
            <a:off x="2264087" y="750750"/>
            <a:ext cx="5530226" cy="18931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70"/>
        <p:cNvGrpSpPr/>
        <p:nvPr/>
      </p:nvGrpSpPr>
      <p:grpSpPr>
        <a:xfrm>
          <a:off x="0" y="0"/>
          <a:ext cx="0" cy="0"/>
          <a:chOff x="0" y="0"/>
          <a:chExt cx="0" cy="0"/>
        </a:xfrm>
      </p:grpSpPr>
      <p:sp>
        <p:nvSpPr>
          <p:cNvPr id="2771" name="Google Shape;2771;p52"/>
          <p:cNvSpPr txBox="1">
            <a:spLocks noGrp="1"/>
          </p:cNvSpPr>
          <p:nvPr>
            <p:ph type="title"/>
          </p:nvPr>
        </p:nvSpPr>
        <p:spPr>
          <a:xfrm>
            <a:off x="1067150" y="0"/>
            <a:ext cx="8474400" cy="865500"/>
          </a:xfrm>
          <a:prstGeom prst="rect">
            <a:avLst/>
          </a:prstGeom>
        </p:spPr>
        <p:txBody>
          <a:bodyPr spcFirstLastPara="1" wrap="square" lIns="113100" tIns="113100" rIns="113100" bIns="113100" anchor="t" anchorCtr="0">
            <a:noAutofit/>
          </a:bodyPr>
          <a:lstStyle/>
          <a:p>
            <a:pPr marL="0" lvl="0" indent="0" algn="l" rtl="0">
              <a:spcBef>
                <a:spcPts val="0"/>
              </a:spcBef>
              <a:spcAft>
                <a:spcPts val="0"/>
              </a:spcAft>
              <a:buNone/>
            </a:pPr>
            <a:r>
              <a:rPr lang="en" dirty="0"/>
              <a:t>Observation and Reflection </a:t>
            </a:r>
            <a:r>
              <a:rPr lang="en" dirty="0" smtClean="0"/>
              <a:t>Journal: </a:t>
            </a:r>
            <a:r>
              <a:rPr lang="en" dirty="0"/>
              <a:t>Part 1</a:t>
            </a:r>
            <a:endParaRPr dirty="0"/>
          </a:p>
        </p:txBody>
      </p:sp>
      <p:sp>
        <p:nvSpPr>
          <p:cNvPr id="2772" name="Google Shape;2772;p52"/>
          <p:cNvSpPr txBox="1">
            <a:spLocks noGrp="1"/>
          </p:cNvSpPr>
          <p:nvPr>
            <p:ph type="subTitle" idx="1"/>
          </p:nvPr>
        </p:nvSpPr>
        <p:spPr>
          <a:xfrm>
            <a:off x="456144" y="4210575"/>
            <a:ext cx="9146100" cy="12699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endParaRPr/>
          </a:p>
        </p:txBody>
      </p:sp>
      <p:sp>
        <p:nvSpPr>
          <p:cNvPr id="2773" name="Google Shape;2773;p52"/>
          <p:cNvSpPr txBox="1">
            <a:spLocks noGrp="1"/>
          </p:cNvSpPr>
          <p:nvPr>
            <p:ph type="subTitle" idx="3"/>
          </p:nvPr>
        </p:nvSpPr>
        <p:spPr>
          <a:xfrm>
            <a:off x="456181" y="3120075"/>
            <a:ext cx="9146100" cy="1090500"/>
          </a:xfrm>
          <a:prstGeom prst="rect">
            <a:avLst/>
          </a:prstGeom>
        </p:spPr>
        <p:txBody>
          <a:bodyPr spcFirstLastPara="1" wrap="square" lIns="113100" tIns="113100" rIns="113100" bIns="113100" anchor="t" anchorCtr="0">
            <a:spAutoFit/>
          </a:bodyPr>
          <a:lstStyle/>
          <a:p>
            <a:pPr marL="0" lvl="0" indent="0" algn="l" rtl="0">
              <a:spcBef>
                <a:spcPts val="0"/>
              </a:spcBef>
              <a:spcAft>
                <a:spcPts val="0"/>
              </a:spcAft>
              <a:buNone/>
            </a:pPr>
            <a:r>
              <a:rPr lang="en" dirty="0"/>
              <a:t>How is the water cycle in your model the same as the water cycle in the world?</a:t>
            </a:r>
            <a:endParaRPr dirty="0"/>
          </a:p>
        </p:txBody>
      </p:sp>
      <p:grpSp>
        <p:nvGrpSpPr>
          <p:cNvPr id="2774" name="Google Shape;2774;p52"/>
          <p:cNvGrpSpPr/>
          <p:nvPr/>
        </p:nvGrpSpPr>
        <p:grpSpPr>
          <a:xfrm>
            <a:off x="2692387" y="5949037"/>
            <a:ext cx="2049997" cy="1768017"/>
            <a:chOff x="6015419" y="3716859"/>
            <a:chExt cx="557671" cy="511283"/>
          </a:xfrm>
        </p:grpSpPr>
        <p:sp>
          <p:nvSpPr>
            <p:cNvPr id="2775" name="Google Shape;2775;p52"/>
            <p:cNvSpPr/>
            <p:nvPr/>
          </p:nvSpPr>
          <p:spPr>
            <a:xfrm>
              <a:off x="6015419" y="3716859"/>
              <a:ext cx="557671" cy="511283"/>
            </a:xfrm>
            <a:custGeom>
              <a:avLst/>
              <a:gdLst/>
              <a:ahLst/>
              <a:cxnLst/>
              <a:rect l="l" t="t" r="r" b="b"/>
              <a:pathLst>
                <a:path w="96650" h="88649" extrusionOk="0">
                  <a:moveTo>
                    <a:pt x="48692" y="0"/>
                  </a:moveTo>
                  <a:cubicBezTo>
                    <a:pt x="46526" y="0"/>
                    <a:pt x="44332" y="152"/>
                    <a:pt x="42124" y="465"/>
                  </a:cubicBezTo>
                  <a:cubicBezTo>
                    <a:pt x="17336" y="3960"/>
                    <a:pt x="1" y="26441"/>
                    <a:pt x="3443" y="50679"/>
                  </a:cubicBezTo>
                  <a:cubicBezTo>
                    <a:pt x="6564" y="72751"/>
                    <a:pt x="25836" y="88649"/>
                    <a:pt x="48004" y="88649"/>
                  </a:cubicBezTo>
                  <a:cubicBezTo>
                    <a:pt x="50160" y="88649"/>
                    <a:pt x="52345" y="88498"/>
                    <a:pt x="54544" y="88188"/>
                  </a:cubicBezTo>
                  <a:cubicBezTo>
                    <a:pt x="79332" y="84675"/>
                    <a:pt x="96649" y="62194"/>
                    <a:pt x="93225" y="37975"/>
                  </a:cubicBezTo>
                  <a:cubicBezTo>
                    <a:pt x="90105" y="15895"/>
                    <a:pt x="70848" y="0"/>
                    <a:pt x="48692" y="0"/>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76" name="Google Shape;2776;p52"/>
            <p:cNvGrpSpPr/>
            <p:nvPr/>
          </p:nvGrpSpPr>
          <p:grpSpPr>
            <a:xfrm>
              <a:off x="6036094" y="3716980"/>
              <a:ext cx="529860" cy="510468"/>
              <a:chOff x="6036094" y="3716980"/>
              <a:chExt cx="529860" cy="510468"/>
            </a:xfrm>
          </p:grpSpPr>
          <p:sp>
            <p:nvSpPr>
              <p:cNvPr id="2777" name="Google Shape;2777;p52"/>
              <p:cNvSpPr/>
              <p:nvPr/>
            </p:nvSpPr>
            <p:spPr>
              <a:xfrm>
                <a:off x="6220140" y="3716980"/>
                <a:ext cx="80065" cy="64273"/>
              </a:xfrm>
              <a:custGeom>
                <a:avLst/>
                <a:gdLst/>
                <a:ahLst/>
                <a:cxnLst/>
                <a:rect l="l" t="t" r="r" b="b"/>
                <a:pathLst>
                  <a:path w="13876" h="11144" extrusionOk="0">
                    <a:moveTo>
                      <a:pt x="11055" y="0"/>
                    </a:moveTo>
                    <a:cubicBezTo>
                      <a:pt x="9600" y="71"/>
                      <a:pt x="8127" y="213"/>
                      <a:pt x="6654" y="426"/>
                    </a:cubicBezTo>
                    <a:cubicBezTo>
                      <a:pt x="4401" y="746"/>
                      <a:pt x="2165" y="1225"/>
                      <a:pt x="1" y="1863"/>
                    </a:cubicBezTo>
                    <a:lnTo>
                      <a:pt x="54" y="2307"/>
                    </a:lnTo>
                    <a:lnTo>
                      <a:pt x="2165" y="2396"/>
                    </a:lnTo>
                    <a:lnTo>
                      <a:pt x="1739" y="4117"/>
                    </a:lnTo>
                    <a:lnTo>
                      <a:pt x="3194" y="4401"/>
                    </a:lnTo>
                    <a:lnTo>
                      <a:pt x="1828" y="5146"/>
                    </a:lnTo>
                    <a:cubicBezTo>
                      <a:pt x="2893" y="6015"/>
                      <a:pt x="1207" y="7417"/>
                      <a:pt x="2538" y="8393"/>
                    </a:cubicBezTo>
                    <a:cubicBezTo>
                      <a:pt x="3088" y="8783"/>
                      <a:pt x="3088" y="9937"/>
                      <a:pt x="3301" y="10611"/>
                    </a:cubicBezTo>
                    <a:lnTo>
                      <a:pt x="6335" y="11143"/>
                    </a:lnTo>
                    <a:cubicBezTo>
                      <a:pt x="6583" y="10611"/>
                      <a:pt x="6832" y="10061"/>
                      <a:pt x="7098" y="9493"/>
                    </a:cubicBezTo>
                    <a:cubicBezTo>
                      <a:pt x="7670" y="8245"/>
                      <a:pt x="7649" y="6456"/>
                      <a:pt x="9632" y="6456"/>
                    </a:cubicBezTo>
                    <a:cubicBezTo>
                      <a:pt x="9679" y="6456"/>
                      <a:pt x="9728" y="6457"/>
                      <a:pt x="9777" y="6459"/>
                    </a:cubicBezTo>
                    <a:cubicBezTo>
                      <a:pt x="10380" y="5217"/>
                      <a:pt x="11410" y="4791"/>
                      <a:pt x="12723" y="4685"/>
                    </a:cubicBezTo>
                    <a:cubicBezTo>
                      <a:pt x="13113" y="4649"/>
                      <a:pt x="13450" y="3939"/>
                      <a:pt x="13876" y="3443"/>
                    </a:cubicBezTo>
                    <a:cubicBezTo>
                      <a:pt x="13166" y="2378"/>
                      <a:pt x="12687" y="1012"/>
                      <a:pt x="11729" y="391"/>
                    </a:cubicBezTo>
                    <a:cubicBezTo>
                      <a:pt x="11516" y="249"/>
                      <a:pt x="11285" y="125"/>
                      <a:pt x="1105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52"/>
              <p:cNvSpPr/>
              <p:nvPr/>
            </p:nvSpPr>
            <p:spPr>
              <a:xfrm>
                <a:off x="6368562" y="3771936"/>
                <a:ext cx="39115" cy="36745"/>
              </a:xfrm>
              <a:custGeom>
                <a:avLst/>
                <a:gdLst/>
                <a:ahLst/>
                <a:cxnLst/>
                <a:rect l="l" t="t" r="r" b="b"/>
                <a:pathLst>
                  <a:path w="6779" h="6371" extrusionOk="0">
                    <a:moveTo>
                      <a:pt x="870" y="1"/>
                    </a:moveTo>
                    <a:lnTo>
                      <a:pt x="1" y="1154"/>
                    </a:lnTo>
                    <a:lnTo>
                      <a:pt x="1509" y="2698"/>
                    </a:lnTo>
                    <a:lnTo>
                      <a:pt x="2272" y="3283"/>
                    </a:lnTo>
                    <a:cubicBezTo>
                      <a:pt x="3567" y="3922"/>
                      <a:pt x="3301" y="5625"/>
                      <a:pt x="4436" y="6370"/>
                    </a:cubicBezTo>
                    <a:cubicBezTo>
                      <a:pt x="4880" y="5341"/>
                      <a:pt x="5838" y="5554"/>
                      <a:pt x="6654" y="5377"/>
                    </a:cubicBezTo>
                    <a:cubicBezTo>
                      <a:pt x="6778" y="4117"/>
                      <a:pt x="5732" y="3549"/>
                      <a:pt x="4933" y="3265"/>
                    </a:cubicBezTo>
                    <a:cubicBezTo>
                      <a:pt x="3762" y="2875"/>
                      <a:pt x="2928" y="2360"/>
                      <a:pt x="2325" y="1278"/>
                    </a:cubicBezTo>
                    <a:cubicBezTo>
                      <a:pt x="2023" y="746"/>
                      <a:pt x="1367" y="426"/>
                      <a:pt x="87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52"/>
              <p:cNvSpPr/>
              <p:nvPr/>
            </p:nvSpPr>
            <p:spPr>
              <a:xfrm>
                <a:off x="6304793" y="3747169"/>
                <a:ext cx="25088" cy="13311"/>
              </a:xfrm>
              <a:custGeom>
                <a:avLst/>
                <a:gdLst/>
                <a:ahLst/>
                <a:cxnLst/>
                <a:rect l="l" t="t" r="r" b="b"/>
                <a:pathLst>
                  <a:path w="4348" h="2308" extrusionOk="0">
                    <a:moveTo>
                      <a:pt x="3957" y="1"/>
                    </a:moveTo>
                    <a:cubicBezTo>
                      <a:pt x="2680" y="355"/>
                      <a:pt x="1296" y="143"/>
                      <a:pt x="0" y="906"/>
                    </a:cubicBezTo>
                    <a:cubicBezTo>
                      <a:pt x="728" y="1651"/>
                      <a:pt x="728" y="1615"/>
                      <a:pt x="1544" y="1757"/>
                    </a:cubicBezTo>
                    <a:cubicBezTo>
                      <a:pt x="2147" y="1917"/>
                      <a:pt x="2733" y="2094"/>
                      <a:pt x="3318" y="2307"/>
                    </a:cubicBezTo>
                    <a:lnTo>
                      <a:pt x="4348" y="639"/>
                    </a:lnTo>
                    <a:lnTo>
                      <a:pt x="3957"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52"/>
              <p:cNvSpPr/>
              <p:nvPr/>
            </p:nvSpPr>
            <p:spPr>
              <a:xfrm>
                <a:off x="6365182" y="3787492"/>
                <a:ext cx="18025" cy="16582"/>
              </a:xfrm>
              <a:custGeom>
                <a:avLst/>
                <a:gdLst/>
                <a:ahLst/>
                <a:cxnLst/>
                <a:rect l="l" t="t" r="r" b="b"/>
                <a:pathLst>
                  <a:path w="3124" h="2875" extrusionOk="0">
                    <a:moveTo>
                      <a:pt x="2095" y="1"/>
                    </a:moveTo>
                    <a:lnTo>
                      <a:pt x="1" y="1030"/>
                    </a:lnTo>
                    <a:cubicBezTo>
                      <a:pt x="498" y="1455"/>
                      <a:pt x="782" y="1615"/>
                      <a:pt x="941" y="1864"/>
                    </a:cubicBezTo>
                    <a:cubicBezTo>
                      <a:pt x="1119" y="2112"/>
                      <a:pt x="1154" y="2449"/>
                      <a:pt x="1279" y="2875"/>
                    </a:cubicBezTo>
                    <a:lnTo>
                      <a:pt x="3124" y="2467"/>
                    </a:lnTo>
                    <a:lnTo>
                      <a:pt x="2858" y="586"/>
                    </a:lnTo>
                    <a:lnTo>
                      <a:pt x="2095"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52"/>
              <p:cNvSpPr/>
              <p:nvPr/>
            </p:nvSpPr>
            <p:spPr>
              <a:xfrm>
                <a:off x="6367131" y="3727108"/>
                <a:ext cx="198823" cy="438001"/>
              </a:xfrm>
              <a:custGeom>
                <a:avLst/>
                <a:gdLst/>
                <a:ahLst/>
                <a:cxnLst/>
                <a:rect l="l" t="t" r="r" b="b"/>
                <a:pathLst>
                  <a:path w="34458" h="75943" extrusionOk="0">
                    <a:moveTo>
                      <a:pt x="8836" y="6211"/>
                    </a:moveTo>
                    <a:cubicBezTo>
                      <a:pt x="10061" y="6371"/>
                      <a:pt x="10061" y="6371"/>
                      <a:pt x="12438" y="9352"/>
                    </a:cubicBezTo>
                    <a:lnTo>
                      <a:pt x="10930" y="10416"/>
                    </a:lnTo>
                    <a:cubicBezTo>
                      <a:pt x="10646" y="10044"/>
                      <a:pt x="9244" y="10079"/>
                      <a:pt x="10309" y="8997"/>
                    </a:cubicBezTo>
                    <a:lnTo>
                      <a:pt x="8836" y="6211"/>
                    </a:lnTo>
                    <a:close/>
                    <a:moveTo>
                      <a:pt x="13237" y="17585"/>
                    </a:moveTo>
                    <a:cubicBezTo>
                      <a:pt x="14213" y="18330"/>
                      <a:pt x="14976" y="19235"/>
                      <a:pt x="15951" y="19572"/>
                    </a:cubicBezTo>
                    <a:cubicBezTo>
                      <a:pt x="17034" y="19945"/>
                      <a:pt x="17548" y="20761"/>
                      <a:pt x="18294" y="21506"/>
                    </a:cubicBezTo>
                    <a:lnTo>
                      <a:pt x="16892" y="22216"/>
                    </a:lnTo>
                    <a:lnTo>
                      <a:pt x="19092" y="23440"/>
                    </a:lnTo>
                    <a:lnTo>
                      <a:pt x="18826" y="19359"/>
                    </a:lnTo>
                    <a:lnTo>
                      <a:pt x="18826" y="19359"/>
                    </a:lnTo>
                    <a:cubicBezTo>
                      <a:pt x="19500" y="20264"/>
                      <a:pt x="19890" y="20867"/>
                      <a:pt x="20352" y="21382"/>
                    </a:cubicBezTo>
                    <a:cubicBezTo>
                      <a:pt x="20813" y="21914"/>
                      <a:pt x="21328" y="22340"/>
                      <a:pt x="22091" y="23050"/>
                    </a:cubicBezTo>
                    <a:lnTo>
                      <a:pt x="22587" y="21346"/>
                    </a:lnTo>
                    <a:lnTo>
                      <a:pt x="25267" y="23742"/>
                    </a:lnTo>
                    <a:lnTo>
                      <a:pt x="26402" y="22713"/>
                    </a:lnTo>
                    <a:lnTo>
                      <a:pt x="27999" y="26261"/>
                    </a:lnTo>
                    <a:cubicBezTo>
                      <a:pt x="27384" y="26597"/>
                      <a:pt x="26823" y="26720"/>
                      <a:pt x="26292" y="26720"/>
                    </a:cubicBezTo>
                    <a:cubicBezTo>
                      <a:pt x="24969" y="26720"/>
                      <a:pt x="23833" y="25957"/>
                      <a:pt x="22516" y="25818"/>
                    </a:cubicBezTo>
                    <a:cubicBezTo>
                      <a:pt x="22516" y="26527"/>
                      <a:pt x="22499" y="27131"/>
                      <a:pt x="22499" y="27787"/>
                    </a:cubicBezTo>
                    <a:cubicBezTo>
                      <a:pt x="22392" y="27787"/>
                      <a:pt x="22270" y="27819"/>
                      <a:pt x="22169" y="27819"/>
                    </a:cubicBezTo>
                    <a:cubicBezTo>
                      <a:pt x="22118" y="27819"/>
                      <a:pt x="22073" y="27811"/>
                      <a:pt x="22037" y="27787"/>
                    </a:cubicBezTo>
                    <a:cubicBezTo>
                      <a:pt x="21133" y="27288"/>
                      <a:pt x="20502" y="26308"/>
                      <a:pt x="19338" y="26308"/>
                    </a:cubicBezTo>
                    <a:cubicBezTo>
                      <a:pt x="19178" y="26308"/>
                      <a:pt x="19008" y="26327"/>
                      <a:pt x="18826" y="26368"/>
                    </a:cubicBezTo>
                    <a:cubicBezTo>
                      <a:pt x="18808" y="26372"/>
                      <a:pt x="18788" y="26375"/>
                      <a:pt x="18768" y="26375"/>
                    </a:cubicBezTo>
                    <a:cubicBezTo>
                      <a:pt x="18417" y="26375"/>
                      <a:pt x="17797" y="25667"/>
                      <a:pt x="17495" y="25197"/>
                    </a:cubicBezTo>
                    <a:cubicBezTo>
                      <a:pt x="16998" y="24416"/>
                      <a:pt x="16661" y="23529"/>
                      <a:pt x="16360" y="22925"/>
                    </a:cubicBezTo>
                    <a:cubicBezTo>
                      <a:pt x="16129" y="22764"/>
                      <a:pt x="15928" y="22701"/>
                      <a:pt x="15748" y="22701"/>
                    </a:cubicBezTo>
                    <a:cubicBezTo>
                      <a:pt x="15114" y="22701"/>
                      <a:pt x="14724" y="23479"/>
                      <a:pt x="14110" y="23479"/>
                    </a:cubicBezTo>
                    <a:cubicBezTo>
                      <a:pt x="13959" y="23479"/>
                      <a:pt x="13794" y="23432"/>
                      <a:pt x="13609" y="23316"/>
                    </a:cubicBezTo>
                    <a:cubicBezTo>
                      <a:pt x="13398" y="23182"/>
                      <a:pt x="13213" y="23127"/>
                      <a:pt x="13048" y="23127"/>
                    </a:cubicBezTo>
                    <a:cubicBezTo>
                      <a:pt x="12310" y="23127"/>
                      <a:pt x="11952" y="24236"/>
                      <a:pt x="11285" y="24540"/>
                    </a:cubicBezTo>
                    <a:cubicBezTo>
                      <a:pt x="10309" y="24984"/>
                      <a:pt x="9475" y="24913"/>
                      <a:pt x="8357" y="25126"/>
                    </a:cubicBezTo>
                    <a:cubicBezTo>
                      <a:pt x="8712" y="23440"/>
                      <a:pt x="10007" y="23263"/>
                      <a:pt x="10877" y="22588"/>
                    </a:cubicBezTo>
                    <a:cubicBezTo>
                      <a:pt x="9333" y="21453"/>
                      <a:pt x="11161" y="20583"/>
                      <a:pt x="11107" y="19732"/>
                    </a:cubicBezTo>
                    <a:cubicBezTo>
                      <a:pt x="10966" y="17815"/>
                      <a:pt x="13183" y="19075"/>
                      <a:pt x="13237" y="17585"/>
                    </a:cubicBezTo>
                    <a:close/>
                    <a:moveTo>
                      <a:pt x="444" y="1"/>
                    </a:moveTo>
                    <a:lnTo>
                      <a:pt x="444" y="1"/>
                    </a:lnTo>
                    <a:cubicBezTo>
                      <a:pt x="373" y="746"/>
                      <a:pt x="0" y="1438"/>
                      <a:pt x="1278" y="1758"/>
                    </a:cubicBezTo>
                    <a:cubicBezTo>
                      <a:pt x="2147" y="1953"/>
                      <a:pt x="2662" y="2929"/>
                      <a:pt x="2857" y="3869"/>
                    </a:cubicBezTo>
                    <a:cubicBezTo>
                      <a:pt x="3034" y="4756"/>
                      <a:pt x="3123" y="5643"/>
                      <a:pt x="3247" y="6530"/>
                    </a:cubicBezTo>
                    <a:lnTo>
                      <a:pt x="3549" y="6140"/>
                    </a:lnTo>
                    <a:lnTo>
                      <a:pt x="5412" y="8145"/>
                    </a:lnTo>
                    <a:lnTo>
                      <a:pt x="6654" y="6903"/>
                    </a:lnTo>
                    <a:lnTo>
                      <a:pt x="8393" y="10505"/>
                    </a:lnTo>
                    <a:lnTo>
                      <a:pt x="6654" y="14426"/>
                    </a:lnTo>
                    <a:lnTo>
                      <a:pt x="5944" y="14036"/>
                    </a:lnTo>
                    <a:cubicBezTo>
                      <a:pt x="5678" y="14338"/>
                      <a:pt x="5447" y="14657"/>
                      <a:pt x="5252" y="14976"/>
                    </a:cubicBezTo>
                    <a:cubicBezTo>
                      <a:pt x="5163" y="15154"/>
                      <a:pt x="5217" y="15402"/>
                      <a:pt x="5199" y="15615"/>
                    </a:cubicBezTo>
                    <a:cubicBezTo>
                      <a:pt x="7346" y="16591"/>
                      <a:pt x="7701" y="17017"/>
                      <a:pt x="8162" y="19004"/>
                    </a:cubicBezTo>
                    <a:lnTo>
                      <a:pt x="4471" y="18827"/>
                    </a:lnTo>
                    <a:lnTo>
                      <a:pt x="4471" y="18827"/>
                    </a:lnTo>
                    <a:cubicBezTo>
                      <a:pt x="4755" y="21754"/>
                      <a:pt x="5057" y="22606"/>
                      <a:pt x="6193" y="24114"/>
                    </a:cubicBezTo>
                    <a:lnTo>
                      <a:pt x="7754" y="24061"/>
                    </a:lnTo>
                    <a:lnTo>
                      <a:pt x="7754" y="24061"/>
                    </a:lnTo>
                    <a:cubicBezTo>
                      <a:pt x="8073" y="25480"/>
                      <a:pt x="7914" y="26740"/>
                      <a:pt x="6920" y="27379"/>
                    </a:cubicBezTo>
                    <a:cubicBezTo>
                      <a:pt x="5518" y="28319"/>
                      <a:pt x="7026" y="29703"/>
                      <a:pt x="5962" y="30857"/>
                    </a:cubicBezTo>
                    <a:cubicBezTo>
                      <a:pt x="4241" y="32720"/>
                      <a:pt x="3850" y="35399"/>
                      <a:pt x="2644" y="37812"/>
                    </a:cubicBezTo>
                    <a:lnTo>
                      <a:pt x="4471" y="38380"/>
                    </a:lnTo>
                    <a:cubicBezTo>
                      <a:pt x="4400" y="39161"/>
                      <a:pt x="4436" y="40012"/>
                      <a:pt x="4259" y="40829"/>
                    </a:cubicBezTo>
                    <a:cubicBezTo>
                      <a:pt x="3939" y="42319"/>
                      <a:pt x="4329" y="43579"/>
                      <a:pt x="5252" y="44732"/>
                    </a:cubicBezTo>
                    <a:cubicBezTo>
                      <a:pt x="5838" y="45460"/>
                      <a:pt x="6370" y="46240"/>
                      <a:pt x="7026" y="46932"/>
                    </a:cubicBezTo>
                    <a:cubicBezTo>
                      <a:pt x="7789" y="47731"/>
                      <a:pt x="9209" y="47678"/>
                      <a:pt x="9670" y="48920"/>
                    </a:cubicBezTo>
                    <a:cubicBezTo>
                      <a:pt x="9723" y="49026"/>
                      <a:pt x="9812" y="49097"/>
                      <a:pt x="9919" y="49132"/>
                    </a:cubicBezTo>
                    <a:cubicBezTo>
                      <a:pt x="10191" y="49213"/>
                      <a:pt x="10478" y="49350"/>
                      <a:pt x="10740" y="49350"/>
                    </a:cubicBezTo>
                    <a:cubicBezTo>
                      <a:pt x="10768" y="49350"/>
                      <a:pt x="10796" y="49349"/>
                      <a:pt x="10824" y="49345"/>
                    </a:cubicBezTo>
                    <a:cubicBezTo>
                      <a:pt x="11569" y="49257"/>
                      <a:pt x="12279" y="49257"/>
                      <a:pt x="12917" y="48547"/>
                    </a:cubicBezTo>
                    <a:cubicBezTo>
                      <a:pt x="12958" y="48500"/>
                      <a:pt x="13033" y="48481"/>
                      <a:pt x="13131" y="48481"/>
                    </a:cubicBezTo>
                    <a:cubicBezTo>
                      <a:pt x="13526" y="48481"/>
                      <a:pt x="14291" y="48790"/>
                      <a:pt x="14670" y="48790"/>
                    </a:cubicBezTo>
                    <a:cubicBezTo>
                      <a:pt x="14764" y="48790"/>
                      <a:pt x="14834" y="48771"/>
                      <a:pt x="14869" y="48724"/>
                    </a:cubicBezTo>
                    <a:cubicBezTo>
                      <a:pt x="15721" y="47642"/>
                      <a:pt x="16892" y="47944"/>
                      <a:pt x="17921" y="47695"/>
                    </a:cubicBezTo>
                    <a:cubicBezTo>
                      <a:pt x="17948" y="47687"/>
                      <a:pt x="17976" y="47684"/>
                      <a:pt x="18005" y="47684"/>
                    </a:cubicBezTo>
                    <a:cubicBezTo>
                      <a:pt x="18165" y="47684"/>
                      <a:pt x="18357" y="47795"/>
                      <a:pt x="18613" y="47855"/>
                    </a:cubicBezTo>
                    <a:cubicBezTo>
                      <a:pt x="18550" y="48716"/>
                      <a:pt x="18847" y="48890"/>
                      <a:pt x="19260" y="48890"/>
                    </a:cubicBezTo>
                    <a:cubicBezTo>
                      <a:pt x="19540" y="48890"/>
                      <a:pt x="19874" y="48810"/>
                      <a:pt x="20185" y="48810"/>
                    </a:cubicBezTo>
                    <a:cubicBezTo>
                      <a:pt x="20457" y="48810"/>
                      <a:pt x="20713" y="48871"/>
                      <a:pt x="20902" y="49097"/>
                    </a:cubicBezTo>
                    <a:cubicBezTo>
                      <a:pt x="20831" y="49558"/>
                      <a:pt x="20902" y="50233"/>
                      <a:pt x="20636" y="50765"/>
                    </a:cubicBezTo>
                    <a:cubicBezTo>
                      <a:pt x="20228" y="51546"/>
                      <a:pt x="21150" y="52592"/>
                      <a:pt x="20068" y="53178"/>
                    </a:cubicBezTo>
                    <a:cubicBezTo>
                      <a:pt x="21771" y="55112"/>
                      <a:pt x="20955" y="57649"/>
                      <a:pt x="21594" y="59424"/>
                    </a:cubicBezTo>
                    <a:cubicBezTo>
                      <a:pt x="20742" y="61713"/>
                      <a:pt x="19589" y="63327"/>
                      <a:pt x="19624" y="65776"/>
                    </a:cubicBezTo>
                    <a:cubicBezTo>
                      <a:pt x="19678" y="68597"/>
                      <a:pt x="18453" y="71436"/>
                      <a:pt x="17406" y="74168"/>
                    </a:cubicBezTo>
                    <a:cubicBezTo>
                      <a:pt x="17247" y="74577"/>
                      <a:pt x="17158" y="75002"/>
                      <a:pt x="16910" y="75943"/>
                    </a:cubicBezTo>
                    <a:cubicBezTo>
                      <a:pt x="28177" y="66379"/>
                      <a:pt x="34458" y="51617"/>
                      <a:pt x="32258" y="36144"/>
                    </a:cubicBezTo>
                    <a:cubicBezTo>
                      <a:pt x="29756" y="18472"/>
                      <a:pt x="16874" y="4756"/>
                      <a:pt x="44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52"/>
              <p:cNvSpPr/>
              <p:nvPr/>
            </p:nvSpPr>
            <p:spPr>
              <a:xfrm>
                <a:off x="6036094" y="3734681"/>
                <a:ext cx="181628" cy="303024"/>
              </a:xfrm>
              <a:custGeom>
                <a:avLst/>
                <a:gdLst/>
                <a:ahLst/>
                <a:cxnLst/>
                <a:rect l="l" t="t" r="r" b="b"/>
                <a:pathLst>
                  <a:path w="31478" h="52540" extrusionOk="0">
                    <a:moveTo>
                      <a:pt x="28337" y="1"/>
                    </a:moveTo>
                    <a:cubicBezTo>
                      <a:pt x="13326" y="5785"/>
                      <a:pt x="2556" y="18986"/>
                      <a:pt x="1" y="34405"/>
                    </a:cubicBezTo>
                    <a:cubicBezTo>
                      <a:pt x="516" y="36961"/>
                      <a:pt x="764" y="39569"/>
                      <a:pt x="1154" y="42159"/>
                    </a:cubicBezTo>
                    <a:cubicBezTo>
                      <a:pt x="1172" y="42266"/>
                      <a:pt x="1438" y="42355"/>
                      <a:pt x="1687" y="42496"/>
                    </a:cubicBezTo>
                    <a:cubicBezTo>
                      <a:pt x="1687" y="41574"/>
                      <a:pt x="1704" y="40704"/>
                      <a:pt x="1704" y="39835"/>
                    </a:cubicBezTo>
                    <a:lnTo>
                      <a:pt x="2112" y="39817"/>
                    </a:lnTo>
                    <a:lnTo>
                      <a:pt x="3905" y="45513"/>
                    </a:lnTo>
                    <a:cubicBezTo>
                      <a:pt x="4490" y="45956"/>
                      <a:pt x="5289" y="46595"/>
                      <a:pt x="6122" y="47145"/>
                    </a:cubicBezTo>
                    <a:cubicBezTo>
                      <a:pt x="6548" y="47465"/>
                      <a:pt x="7045" y="47678"/>
                      <a:pt x="7560" y="47784"/>
                    </a:cubicBezTo>
                    <a:cubicBezTo>
                      <a:pt x="9813" y="48068"/>
                      <a:pt x="12492" y="48884"/>
                      <a:pt x="13557" y="50481"/>
                    </a:cubicBezTo>
                    <a:cubicBezTo>
                      <a:pt x="14515" y="51971"/>
                      <a:pt x="15810" y="52202"/>
                      <a:pt x="16751" y="52539"/>
                    </a:cubicBezTo>
                    <a:lnTo>
                      <a:pt x="18827" y="51652"/>
                    </a:lnTo>
                    <a:cubicBezTo>
                      <a:pt x="18720" y="51475"/>
                      <a:pt x="18632" y="51155"/>
                      <a:pt x="18525" y="51138"/>
                    </a:cubicBezTo>
                    <a:cubicBezTo>
                      <a:pt x="15367" y="50960"/>
                      <a:pt x="15367" y="50978"/>
                      <a:pt x="14905" y="48015"/>
                    </a:cubicBezTo>
                    <a:cubicBezTo>
                      <a:pt x="14870" y="47695"/>
                      <a:pt x="14799" y="47376"/>
                      <a:pt x="14675" y="46755"/>
                    </a:cubicBezTo>
                    <a:lnTo>
                      <a:pt x="11818" y="46152"/>
                    </a:lnTo>
                    <a:lnTo>
                      <a:pt x="12031" y="42461"/>
                    </a:lnTo>
                    <a:cubicBezTo>
                      <a:pt x="12009" y="42460"/>
                      <a:pt x="11988" y="42460"/>
                      <a:pt x="11967" y="42460"/>
                    </a:cubicBezTo>
                    <a:cubicBezTo>
                      <a:pt x="9761" y="42460"/>
                      <a:pt x="10756" y="45214"/>
                      <a:pt x="9157" y="45531"/>
                    </a:cubicBezTo>
                    <a:cubicBezTo>
                      <a:pt x="7577" y="44537"/>
                      <a:pt x="7577" y="44537"/>
                      <a:pt x="6832" y="39036"/>
                    </a:cubicBezTo>
                    <a:cubicBezTo>
                      <a:pt x="7471" y="36162"/>
                      <a:pt x="10807" y="37120"/>
                      <a:pt x="11570" y="34867"/>
                    </a:cubicBezTo>
                    <a:lnTo>
                      <a:pt x="13876" y="35683"/>
                    </a:lnTo>
                    <a:cubicBezTo>
                      <a:pt x="13930" y="37014"/>
                      <a:pt x="14213" y="38274"/>
                      <a:pt x="15651" y="39090"/>
                    </a:cubicBezTo>
                    <a:lnTo>
                      <a:pt x="14870" y="33554"/>
                    </a:lnTo>
                    <a:cubicBezTo>
                      <a:pt x="15012" y="33305"/>
                      <a:pt x="15189" y="33092"/>
                      <a:pt x="15367" y="32880"/>
                    </a:cubicBezTo>
                    <a:cubicBezTo>
                      <a:pt x="16733" y="31584"/>
                      <a:pt x="18720" y="30662"/>
                      <a:pt x="18277" y="28231"/>
                    </a:cubicBezTo>
                    <a:cubicBezTo>
                      <a:pt x="19217" y="27148"/>
                      <a:pt x="19501" y="25569"/>
                      <a:pt x="20903" y="24824"/>
                    </a:cubicBezTo>
                    <a:cubicBezTo>
                      <a:pt x="21169" y="24664"/>
                      <a:pt x="21701" y="24540"/>
                      <a:pt x="21701" y="24416"/>
                    </a:cubicBezTo>
                    <a:cubicBezTo>
                      <a:pt x="21701" y="22606"/>
                      <a:pt x="23298" y="22375"/>
                      <a:pt x="24345" y="21453"/>
                    </a:cubicBezTo>
                    <a:cubicBezTo>
                      <a:pt x="24698" y="21969"/>
                      <a:pt x="25002" y="22149"/>
                      <a:pt x="25280" y="22149"/>
                    </a:cubicBezTo>
                    <a:cubicBezTo>
                      <a:pt x="25925" y="22149"/>
                      <a:pt x="26432" y="21185"/>
                      <a:pt x="27082" y="21185"/>
                    </a:cubicBezTo>
                    <a:cubicBezTo>
                      <a:pt x="27098" y="21185"/>
                      <a:pt x="27114" y="21185"/>
                      <a:pt x="27131" y="21187"/>
                    </a:cubicBezTo>
                    <a:cubicBezTo>
                      <a:pt x="27184" y="21187"/>
                      <a:pt x="27237" y="20867"/>
                      <a:pt x="27255" y="20832"/>
                    </a:cubicBezTo>
                    <a:lnTo>
                      <a:pt x="25250" y="19909"/>
                    </a:lnTo>
                    <a:lnTo>
                      <a:pt x="25835" y="18348"/>
                    </a:lnTo>
                    <a:lnTo>
                      <a:pt x="24274" y="17851"/>
                    </a:lnTo>
                    <a:cubicBezTo>
                      <a:pt x="25161" y="17514"/>
                      <a:pt x="26048" y="17727"/>
                      <a:pt x="26829" y="17531"/>
                    </a:cubicBezTo>
                    <a:cubicBezTo>
                      <a:pt x="27610" y="17336"/>
                      <a:pt x="28266" y="16751"/>
                      <a:pt x="28976" y="16325"/>
                    </a:cubicBezTo>
                    <a:cubicBezTo>
                      <a:pt x="29774" y="15846"/>
                      <a:pt x="30573" y="15349"/>
                      <a:pt x="31478" y="14781"/>
                    </a:cubicBezTo>
                    <a:cubicBezTo>
                      <a:pt x="30466" y="12723"/>
                      <a:pt x="27769" y="12049"/>
                      <a:pt x="27698" y="9565"/>
                    </a:cubicBezTo>
                    <a:lnTo>
                      <a:pt x="25143" y="11836"/>
                    </a:lnTo>
                    <a:cubicBezTo>
                      <a:pt x="25764" y="8571"/>
                      <a:pt x="23600" y="8908"/>
                      <a:pt x="22269" y="8465"/>
                    </a:cubicBezTo>
                    <a:cubicBezTo>
                      <a:pt x="21932" y="8855"/>
                      <a:pt x="21559" y="9032"/>
                      <a:pt x="21027" y="9316"/>
                    </a:cubicBezTo>
                    <a:lnTo>
                      <a:pt x="21825" y="10132"/>
                    </a:lnTo>
                    <a:lnTo>
                      <a:pt x="20353" y="11197"/>
                    </a:lnTo>
                    <a:cubicBezTo>
                      <a:pt x="21772" y="12244"/>
                      <a:pt x="20956" y="13628"/>
                      <a:pt x="20690" y="13734"/>
                    </a:cubicBezTo>
                    <a:cubicBezTo>
                      <a:pt x="18756" y="14444"/>
                      <a:pt x="19217" y="16396"/>
                      <a:pt x="18401" y="17620"/>
                    </a:cubicBezTo>
                    <a:lnTo>
                      <a:pt x="17460" y="16910"/>
                    </a:lnTo>
                    <a:cubicBezTo>
                      <a:pt x="17052" y="16502"/>
                      <a:pt x="17886" y="16360"/>
                      <a:pt x="17851" y="16023"/>
                    </a:cubicBezTo>
                    <a:cubicBezTo>
                      <a:pt x="17833" y="15580"/>
                      <a:pt x="17744" y="15136"/>
                      <a:pt x="17673" y="14639"/>
                    </a:cubicBezTo>
                    <a:lnTo>
                      <a:pt x="14781" y="13805"/>
                    </a:lnTo>
                    <a:cubicBezTo>
                      <a:pt x="14391" y="10558"/>
                      <a:pt x="17727" y="10026"/>
                      <a:pt x="19075" y="8056"/>
                    </a:cubicBezTo>
                    <a:cubicBezTo>
                      <a:pt x="19476" y="8451"/>
                      <a:pt x="19895" y="8555"/>
                      <a:pt x="20323" y="8555"/>
                    </a:cubicBezTo>
                    <a:cubicBezTo>
                      <a:pt x="20808" y="8555"/>
                      <a:pt x="21305" y="8420"/>
                      <a:pt x="21802" y="8420"/>
                    </a:cubicBezTo>
                    <a:cubicBezTo>
                      <a:pt x="21952" y="8420"/>
                      <a:pt x="22102" y="8433"/>
                      <a:pt x="22251" y="8465"/>
                    </a:cubicBezTo>
                    <a:cubicBezTo>
                      <a:pt x="22127" y="7702"/>
                      <a:pt x="22056" y="7152"/>
                      <a:pt x="21967" y="6495"/>
                    </a:cubicBezTo>
                    <a:cubicBezTo>
                      <a:pt x="23198" y="6481"/>
                      <a:pt x="23566" y="4540"/>
                      <a:pt x="24952" y="4540"/>
                    </a:cubicBezTo>
                    <a:cubicBezTo>
                      <a:pt x="25264" y="4540"/>
                      <a:pt x="25629" y="4639"/>
                      <a:pt x="26066" y="4880"/>
                    </a:cubicBezTo>
                    <a:cubicBezTo>
                      <a:pt x="25374" y="5963"/>
                      <a:pt x="24274" y="6335"/>
                      <a:pt x="23458" y="7010"/>
                    </a:cubicBezTo>
                    <a:lnTo>
                      <a:pt x="26243" y="8376"/>
                    </a:lnTo>
                    <a:lnTo>
                      <a:pt x="28089" y="7205"/>
                    </a:lnTo>
                    <a:lnTo>
                      <a:pt x="28160" y="5324"/>
                    </a:lnTo>
                    <a:cubicBezTo>
                      <a:pt x="28332" y="5383"/>
                      <a:pt x="28506" y="5414"/>
                      <a:pt x="28690" y="5414"/>
                    </a:cubicBezTo>
                    <a:cubicBezTo>
                      <a:pt x="29226" y="5414"/>
                      <a:pt x="29853" y="5151"/>
                      <a:pt x="30804" y="4543"/>
                    </a:cubicBezTo>
                    <a:lnTo>
                      <a:pt x="29029" y="3621"/>
                    </a:lnTo>
                    <a:lnTo>
                      <a:pt x="29561" y="2733"/>
                    </a:lnTo>
                    <a:lnTo>
                      <a:pt x="28231" y="1722"/>
                    </a:lnTo>
                    <a:cubicBezTo>
                      <a:pt x="28355" y="1190"/>
                      <a:pt x="28692" y="586"/>
                      <a:pt x="28515" y="232"/>
                    </a:cubicBezTo>
                    <a:cubicBezTo>
                      <a:pt x="28479" y="161"/>
                      <a:pt x="28408" y="72"/>
                      <a:pt x="28337"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52"/>
              <p:cNvSpPr/>
              <p:nvPr/>
            </p:nvSpPr>
            <p:spPr>
              <a:xfrm>
                <a:off x="6143575" y="4010833"/>
                <a:ext cx="186233" cy="216616"/>
              </a:xfrm>
              <a:custGeom>
                <a:avLst/>
                <a:gdLst/>
                <a:ahLst/>
                <a:cxnLst/>
                <a:rect l="l" t="t" r="r" b="b"/>
                <a:pathLst>
                  <a:path w="32276" h="37558" extrusionOk="0">
                    <a:moveTo>
                      <a:pt x="3376" y="1"/>
                    </a:moveTo>
                    <a:cubicBezTo>
                      <a:pt x="3358" y="1"/>
                      <a:pt x="3345" y="4"/>
                      <a:pt x="3336" y="12"/>
                    </a:cubicBezTo>
                    <a:cubicBezTo>
                      <a:pt x="905" y="2621"/>
                      <a:pt x="905" y="2621"/>
                      <a:pt x="1243" y="6400"/>
                    </a:cubicBezTo>
                    <a:cubicBezTo>
                      <a:pt x="1260" y="6595"/>
                      <a:pt x="1118" y="6790"/>
                      <a:pt x="1065" y="7003"/>
                    </a:cubicBezTo>
                    <a:cubicBezTo>
                      <a:pt x="693" y="8405"/>
                      <a:pt x="338" y="9807"/>
                      <a:pt x="1" y="11155"/>
                    </a:cubicBezTo>
                    <a:lnTo>
                      <a:pt x="1118" y="14012"/>
                    </a:lnTo>
                    <a:cubicBezTo>
                      <a:pt x="2147" y="15148"/>
                      <a:pt x="3106" y="16283"/>
                      <a:pt x="4188" y="17330"/>
                    </a:cubicBezTo>
                    <a:cubicBezTo>
                      <a:pt x="5271" y="18413"/>
                      <a:pt x="5677" y="20424"/>
                      <a:pt x="7592" y="20424"/>
                    </a:cubicBezTo>
                    <a:cubicBezTo>
                      <a:pt x="7779" y="20424"/>
                      <a:pt x="7980" y="20405"/>
                      <a:pt x="8198" y="20364"/>
                    </a:cubicBezTo>
                    <a:cubicBezTo>
                      <a:pt x="9263" y="21234"/>
                      <a:pt x="10735" y="21553"/>
                      <a:pt x="11179" y="23221"/>
                    </a:cubicBezTo>
                    <a:cubicBezTo>
                      <a:pt x="11587" y="24711"/>
                      <a:pt x="12669" y="26024"/>
                      <a:pt x="13024" y="27515"/>
                    </a:cubicBezTo>
                    <a:cubicBezTo>
                      <a:pt x="13361" y="28863"/>
                      <a:pt x="14461" y="29662"/>
                      <a:pt x="14834" y="30780"/>
                    </a:cubicBezTo>
                    <a:cubicBezTo>
                      <a:pt x="15278" y="32128"/>
                      <a:pt x="15970" y="33246"/>
                      <a:pt x="16573" y="34470"/>
                    </a:cubicBezTo>
                    <a:cubicBezTo>
                      <a:pt x="17070" y="35428"/>
                      <a:pt x="18223" y="35038"/>
                      <a:pt x="18525" y="36191"/>
                    </a:cubicBezTo>
                    <a:cubicBezTo>
                      <a:pt x="18631" y="36564"/>
                      <a:pt x="18844" y="36901"/>
                      <a:pt x="19146" y="37185"/>
                    </a:cubicBezTo>
                    <a:cubicBezTo>
                      <a:pt x="20299" y="37345"/>
                      <a:pt x="21470" y="37469"/>
                      <a:pt x="22659" y="37558"/>
                    </a:cubicBezTo>
                    <a:cubicBezTo>
                      <a:pt x="22559" y="37158"/>
                      <a:pt x="22490" y="36790"/>
                      <a:pt x="21808" y="36790"/>
                    </a:cubicBezTo>
                    <a:cubicBezTo>
                      <a:pt x="21763" y="36790"/>
                      <a:pt x="21716" y="36791"/>
                      <a:pt x="21665" y="36795"/>
                    </a:cubicBezTo>
                    <a:cubicBezTo>
                      <a:pt x="21645" y="36796"/>
                      <a:pt x="21626" y="36796"/>
                      <a:pt x="21608" y="36796"/>
                    </a:cubicBezTo>
                    <a:cubicBezTo>
                      <a:pt x="20725" y="36796"/>
                      <a:pt x="22437" y="35547"/>
                      <a:pt x="21115" y="35251"/>
                    </a:cubicBezTo>
                    <a:cubicBezTo>
                      <a:pt x="20388" y="35073"/>
                      <a:pt x="22109" y="33707"/>
                      <a:pt x="20725" y="33246"/>
                    </a:cubicBezTo>
                    <a:lnTo>
                      <a:pt x="20920" y="32980"/>
                    </a:lnTo>
                    <a:lnTo>
                      <a:pt x="22783" y="32394"/>
                    </a:lnTo>
                    <a:lnTo>
                      <a:pt x="21860" y="30017"/>
                    </a:lnTo>
                    <a:lnTo>
                      <a:pt x="23191" y="29839"/>
                    </a:lnTo>
                    <a:cubicBezTo>
                      <a:pt x="23599" y="29041"/>
                      <a:pt x="24007" y="28313"/>
                      <a:pt x="24380" y="27550"/>
                    </a:cubicBezTo>
                    <a:cubicBezTo>
                      <a:pt x="24646" y="26982"/>
                      <a:pt x="25178" y="26308"/>
                      <a:pt x="25036" y="25829"/>
                    </a:cubicBezTo>
                    <a:cubicBezTo>
                      <a:pt x="24451" y="23718"/>
                      <a:pt x="26083" y="22972"/>
                      <a:pt x="27343" y="22529"/>
                    </a:cubicBezTo>
                    <a:cubicBezTo>
                      <a:pt x="28603" y="22068"/>
                      <a:pt x="29082" y="21482"/>
                      <a:pt x="29242" y="20311"/>
                    </a:cubicBezTo>
                    <a:cubicBezTo>
                      <a:pt x="29419" y="19069"/>
                      <a:pt x="29809" y="17862"/>
                      <a:pt x="29898" y="16620"/>
                    </a:cubicBezTo>
                    <a:cubicBezTo>
                      <a:pt x="29987" y="15467"/>
                      <a:pt x="30005" y="14438"/>
                      <a:pt x="31087" y="13675"/>
                    </a:cubicBezTo>
                    <a:cubicBezTo>
                      <a:pt x="31442" y="13444"/>
                      <a:pt x="31531" y="12788"/>
                      <a:pt x="31655" y="12309"/>
                    </a:cubicBezTo>
                    <a:cubicBezTo>
                      <a:pt x="32276" y="10144"/>
                      <a:pt x="31868" y="9612"/>
                      <a:pt x="29490" y="9133"/>
                    </a:cubicBezTo>
                    <a:cubicBezTo>
                      <a:pt x="29100" y="9062"/>
                      <a:pt x="28816" y="8494"/>
                      <a:pt x="28266" y="7926"/>
                    </a:cubicBezTo>
                    <a:lnTo>
                      <a:pt x="24895" y="8778"/>
                    </a:lnTo>
                    <a:cubicBezTo>
                      <a:pt x="24522" y="7678"/>
                      <a:pt x="23315" y="7678"/>
                      <a:pt x="22215" y="7465"/>
                    </a:cubicBezTo>
                    <a:lnTo>
                      <a:pt x="21647" y="8157"/>
                    </a:lnTo>
                    <a:lnTo>
                      <a:pt x="18063" y="3597"/>
                    </a:lnTo>
                    <a:cubicBezTo>
                      <a:pt x="16840" y="3528"/>
                      <a:pt x="15905" y="3374"/>
                      <a:pt x="15067" y="3374"/>
                    </a:cubicBezTo>
                    <a:cubicBezTo>
                      <a:pt x="14823" y="3374"/>
                      <a:pt x="14587" y="3387"/>
                      <a:pt x="14355" y="3419"/>
                    </a:cubicBezTo>
                    <a:cubicBezTo>
                      <a:pt x="14295" y="3427"/>
                      <a:pt x="14238" y="3430"/>
                      <a:pt x="14183" y="3430"/>
                    </a:cubicBezTo>
                    <a:cubicBezTo>
                      <a:pt x="13092" y="3430"/>
                      <a:pt x="13035" y="1981"/>
                      <a:pt x="11835" y="1964"/>
                    </a:cubicBezTo>
                    <a:cubicBezTo>
                      <a:pt x="11108" y="1964"/>
                      <a:pt x="9901" y="1467"/>
                      <a:pt x="9582" y="438"/>
                    </a:cubicBezTo>
                    <a:cubicBezTo>
                      <a:pt x="8677" y="793"/>
                      <a:pt x="7914" y="1361"/>
                      <a:pt x="7133" y="1361"/>
                    </a:cubicBezTo>
                    <a:cubicBezTo>
                      <a:pt x="7119" y="1361"/>
                      <a:pt x="7105" y="1361"/>
                      <a:pt x="7091" y="1361"/>
                    </a:cubicBezTo>
                    <a:cubicBezTo>
                      <a:pt x="6288" y="1361"/>
                      <a:pt x="5470" y="877"/>
                      <a:pt x="4703" y="616"/>
                    </a:cubicBezTo>
                    <a:lnTo>
                      <a:pt x="4170" y="1184"/>
                    </a:lnTo>
                    <a:lnTo>
                      <a:pt x="3585" y="48"/>
                    </a:lnTo>
                    <a:cubicBezTo>
                      <a:pt x="3517" y="34"/>
                      <a:pt x="3429" y="1"/>
                      <a:pt x="337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52"/>
              <p:cNvSpPr/>
              <p:nvPr/>
            </p:nvSpPr>
            <p:spPr>
              <a:xfrm>
                <a:off x="6110513" y="3969114"/>
                <a:ext cx="33997" cy="13957"/>
              </a:xfrm>
              <a:custGeom>
                <a:avLst/>
                <a:gdLst/>
                <a:ahLst/>
                <a:cxnLst/>
                <a:rect l="l" t="t" r="r" b="b"/>
                <a:pathLst>
                  <a:path w="5892" h="2420" extrusionOk="0">
                    <a:moveTo>
                      <a:pt x="2076" y="1"/>
                    </a:moveTo>
                    <a:cubicBezTo>
                      <a:pt x="1454" y="1"/>
                      <a:pt x="791" y="230"/>
                      <a:pt x="0" y="592"/>
                    </a:cubicBezTo>
                    <a:cubicBezTo>
                      <a:pt x="564" y="957"/>
                      <a:pt x="1113" y="1415"/>
                      <a:pt x="1254" y="1415"/>
                    </a:cubicBezTo>
                    <a:cubicBezTo>
                      <a:pt x="1264" y="1415"/>
                      <a:pt x="1272" y="1412"/>
                      <a:pt x="1278" y="1408"/>
                    </a:cubicBezTo>
                    <a:cubicBezTo>
                      <a:pt x="1606" y="1108"/>
                      <a:pt x="1874" y="952"/>
                      <a:pt x="2167" y="952"/>
                    </a:cubicBezTo>
                    <a:cubicBezTo>
                      <a:pt x="2429" y="952"/>
                      <a:pt x="2710" y="1077"/>
                      <a:pt x="3070" y="1337"/>
                    </a:cubicBezTo>
                    <a:cubicBezTo>
                      <a:pt x="3815" y="1869"/>
                      <a:pt x="4773" y="2011"/>
                      <a:pt x="5838" y="2419"/>
                    </a:cubicBezTo>
                    <a:lnTo>
                      <a:pt x="5891" y="1071"/>
                    </a:lnTo>
                    <a:cubicBezTo>
                      <a:pt x="5040" y="893"/>
                      <a:pt x="4170" y="964"/>
                      <a:pt x="3656" y="574"/>
                    </a:cubicBezTo>
                    <a:cubicBezTo>
                      <a:pt x="3121" y="171"/>
                      <a:pt x="2614" y="1"/>
                      <a:pt x="207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52"/>
              <p:cNvSpPr/>
              <p:nvPr/>
            </p:nvSpPr>
            <p:spPr>
              <a:xfrm>
                <a:off x="6151865" y="3979381"/>
                <a:ext cx="35739" cy="11875"/>
              </a:xfrm>
              <a:custGeom>
                <a:avLst/>
                <a:gdLst/>
                <a:ahLst/>
                <a:cxnLst/>
                <a:rect l="l" t="t" r="r" b="b"/>
                <a:pathLst>
                  <a:path w="6194" h="2059" extrusionOk="0">
                    <a:moveTo>
                      <a:pt x="6193" y="0"/>
                    </a:moveTo>
                    <a:lnTo>
                      <a:pt x="6193" y="0"/>
                    </a:lnTo>
                    <a:cubicBezTo>
                      <a:pt x="4801" y="195"/>
                      <a:pt x="3970" y="433"/>
                      <a:pt x="3202" y="433"/>
                    </a:cubicBezTo>
                    <a:cubicBezTo>
                      <a:pt x="3128" y="433"/>
                      <a:pt x="3055" y="431"/>
                      <a:pt x="2982" y="426"/>
                    </a:cubicBezTo>
                    <a:cubicBezTo>
                      <a:pt x="2453" y="395"/>
                      <a:pt x="1944" y="74"/>
                      <a:pt x="1353" y="74"/>
                    </a:cubicBezTo>
                    <a:cubicBezTo>
                      <a:pt x="951" y="74"/>
                      <a:pt x="511" y="222"/>
                      <a:pt x="1" y="710"/>
                    </a:cubicBezTo>
                    <a:lnTo>
                      <a:pt x="1473" y="2059"/>
                    </a:lnTo>
                    <a:cubicBezTo>
                      <a:pt x="2432" y="409"/>
                      <a:pt x="4472" y="1526"/>
                      <a:pt x="619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52"/>
              <p:cNvSpPr/>
              <p:nvPr/>
            </p:nvSpPr>
            <p:spPr>
              <a:xfrm>
                <a:off x="6203762" y="3831292"/>
                <a:ext cx="19768" cy="12285"/>
              </a:xfrm>
              <a:custGeom>
                <a:avLst/>
                <a:gdLst/>
                <a:ahLst/>
                <a:cxnLst/>
                <a:rect l="l" t="t" r="r" b="b"/>
                <a:pathLst>
                  <a:path w="3426" h="2130" extrusionOk="0">
                    <a:moveTo>
                      <a:pt x="1473" y="1"/>
                    </a:moveTo>
                    <a:lnTo>
                      <a:pt x="1" y="1828"/>
                    </a:lnTo>
                    <a:lnTo>
                      <a:pt x="3372" y="2130"/>
                    </a:lnTo>
                    <a:cubicBezTo>
                      <a:pt x="3407" y="1917"/>
                      <a:pt x="3425" y="1704"/>
                      <a:pt x="3425" y="1509"/>
                    </a:cubicBezTo>
                    <a:cubicBezTo>
                      <a:pt x="3390" y="1172"/>
                      <a:pt x="3301" y="870"/>
                      <a:pt x="3248" y="586"/>
                    </a:cubicBezTo>
                    <a:lnTo>
                      <a:pt x="1473"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87" name="Google Shape;2787;p52"/>
          <p:cNvGrpSpPr/>
          <p:nvPr/>
        </p:nvGrpSpPr>
        <p:grpSpPr>
          <a:xfrm>
            <a:off x="53677" y="5948027"/>
            <a:ext cx="2118486" cy="1770051"/>
            <a:chOff x="6644304" y="3073628"/>
            <a:chExt cx="576302" cy="511871"/>
          </a:xfrm>
        </p:grpSpPr>
        <p:sp>
          <p:nvSpPr>
            <p:cNvPr id="2788" name="Google Shape;2788;p52"/>
            <p:cNvSpPr/>
            <p:nvPr/>
          </p:nvSpPr>
          <p:spPr>
            <a:xfrm>
              <a:off x="6644304" y="3073628"/>
              <a:ext cx="576302" cy="511871"/>
            </a:xfrm>
            <a:custGeom>
              <a:avLst/>
              <a:gdLst/>
              <a:ahLst/>
              <a:cxnLst/>
              <a:rect l="l" t="t" r="r" b="b"/>
              <a:pathLst>
                <a:path w="99879" h="88751" extrusionOk="0">
                  <a:moveTo>
                    <a:pt x="50483" y="1"/>
                  </a:moveTo>
                  <a:cubicBezTo>
                    <a:pt x="46751" y="1"/>
                    <a:pt x="42953" y="456"/>
                    <a:pt x="39160" y="1409"/>
                  </a:cubicBezTo>
                  <a:cubicBezTo>
                    <a:pt x="14870" y="7513"/>
                    <a:pt x="1" y="31697"/>
                    <a:pt x="5963" y="55420"/>
                  </a:cubicBezTo>
                  <a:cubicBezTo>
                    <a:pt x="10993" y="75452"/>
                    <a:pt x="29236" y="88750"/>
                    <a:pt x="49406" y="88750"/>
                  </a:cubicBezTo>
                  <a:cubicBezTo>
                    <a:pt x="53141" y="88750"/>
                    <a:pt x="56941" y="88294"/>
                    <a:pt x="60736" y="87341"/>
                  </a:cubicBezTo>
                  <a:cubicBezTo>
                    <a:pt x="85027" y="81237"/>
                    <a:pt x="99878" y="57053"/>
                    <a:pt x="93917" y="33330"/>
                  </a:cubicBezTo>
                  <a:cubicBezTo>
                    <a:pt x="88901" y="13311"/>
                    <a:pt x="70655" y="1"/>
                    <a:pt x="50483" y="1"/>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9" name="Google Shape;2789;p52"/>
            <p:cNvGrpSpPr/>
            <p:nvPr/>
          </p:nvGrpSpPr>
          <p:grpSpPr>
            <a:xfrm>
              <a:off x="6712169" y="3085440"/>
              <a:ext cx="481622" cy="494913"/>
              <a:chOff x="6712169" y="3085440"/>
              <a:chExt cx="481622" cy="494913"/>
            </a:xfrm>
          </p:grpSpPr>
          <p:sp>
            <p:nvSpPr>
              <p:cNvPr id="2790" name="Google Shape;2790;p52"/>
              <p:cNvSpPr/>
              <p:nvPr/>
            </p:nvSpPr>
            <p:spPr>
              <a:xfrm>
                <a:off x="6712169" y="3085440"/>
                <a:ext cx="238757" cy="315615"/>
              </a:xfrm>
              <a:custGeom>
                <a:avLst/>
                <a:gdLst/>
                <a:ahLst/>
                <a:cxnLst/>
                <a:rect l="l" t="t" r="r" b="b"/>
                <a:pathLst>
                  <a:path w="41379" h="54723" extrusionOk="0">
                    <a:moveTo>
                      <a:pt x="20938" y="3904"/>
                    </a:moveTo>
                    <a:lnTo>
                      <a:pt x="22677" y="6583"/>
                    </a:lnTo>
                    <a:lnTo>
                      <a:pt x="22091" y="7097"/>
                    </a:lnTo>
                    <a:lnTo>
                      <a:pt x="18951" y="4400"/>
                    </a:lnTo>
                    <a:lnTo>
                      <a:pt x="20938" y="3904"/>
                    </a:lnTo>
                    <a:close/>
                    <a:moveTo>
                      <a:pt x="25072" y="0"/>
                    </a:moveTo>
                    <a:lnTo>
                      <a:pt x="25072" y="0"/>
                    </a:lnTo>
                    <a:cubicBezTo>
                      <a:pt x="24433" y="195"/>
                      <a:pt x="23812" y="408"/>
                      <a:pt x="23191" y="621"/>
                    </a:cubicBezTo>
                    <a:lnTo>
                      <a:pt x="23493" y="1047"/>
                    </a:lnTo>
                    <a:lnTo>
                      <a:pt x="21861" y="1136"/>
                    </a:lnTo>
                    <a:cubicBezTo>
                      <a:pt x="20920" y="1491"/>
                      <a:pt x="19980" y="1899"/>
                      <a:pt x="19075" y="2307"/>
                    </a:cubicBezTo>
                    <a:lnTo>
                      <a:pt x="17709" y="4489"/>
                    </a:lnTo>
                    <a:lnTo>
                      <a:pt x="19341" y="6778"/>
                    </a:lnTo>
                    <a:lnTo>
                      <a:pt x="19341" y="6778"/>
                    </a:lnTo>
                    <a:lnTo>
                      <a:pt x="16697" y="6086"/>
                    </a:lnTo>
                    <a:lnTo>
                      <a:pt x="17017" y="4542"/>
                    </a:lnTo>
                    <a:lnTo>
                      <a:pt x="15473" y="4205"/>
                    </a:lnTo>
                    <a:cubicBezTo>
                      <a:pt x="14124" y="4968"/>
                      <a:pt x="12811" y="5820"/>
                      <a:pt x="11552" y="6725"/>
                    </a:cubicBezTo>
                    <a:lnTo>
                      <a:pt x="12581" y="6920"/>
                    </a:lnTo>
                    <a:lnTo>
                      <a:pt x="11836" y="8091"/>
                    </a:lnTo>
                    <a:cubicBezTo>
                      <a:pt x="11392" y="7967"/>
                      <a:pt x="10842" y="7772"/>
                      <a:pt x="10363" y="7612"/>
                    </a:cubicBezTo>
                    <a:cubicBezTo>
                      <a:pt x="6300" y="10753"/>
                      <a:pt x="2804" y="14567"/>
                      <a:pt x="1" y="18897"/>
                    </a:cubicBezTo>
                    <a:cubicBezTo>
                      <a:pt x="356" y="19536"/>
                      <a:pt x="498" y="20299"/>
                      <a:pt x="373" y="21026"/>
                    </a:cubicBezTo>
                    <a:cubicBezTo>
                      <a:pt x="285" y="21895"/>
                      <a:pt x="870" y="22800"/>
                      <a:pt x="977" y="23723"/>
                    </a:cubicBezTo>
                    <a:cubicBezTo>
                      <a:pt x="1101" y="24681"/>
                      <a:pt x="835" y="25710"/>
                      <a:pt x="1048" y="26633"/>
                    </a:cubicBezTo>
                    <a:cubicBezTo>
                      <a:pt x="1580" y="28922"/>
                      <a:pt x="1651" y="28904"/>
                      <a:pt x="1314" y="30696"/>
                    </a:cubicBezTo>
                    <a:cubicBezTo>
                      <a:pt x="1260" y="30998"/>
                      <a:pt x="1243" y="31335"/>
                      <a:pt x="1189" y="31654"/>
                    </a:cubicBezTo>
                    <a:cubicBezTo>
                      <a:pt x="906" y="33943"/>
                      <a:pt x="852" y="36090"/>
                      <a:pt x="2378" y="38184"/>
                    </a:cubicBezTo>
                    <a:cubicBezTo>
                      <a:pt x="3194" y="39302"/>
                      <a:pt x="4490" y="39461"/>
                      <a:pt x="5217" y="40473"/>
                    </a:cubicBezTo>
                    <a:cubicBezTo>
                      <a:pt x="5377" y="41147"/>
                      <a:pt x="5679" y="41821"/>
                      <a:pt x="5679" y="42496"/>
                    </a:cubicBezTo>
                    <a:cubicBezTo>
                      <a:pt x="5679" y="43170"/>
                      <a:pt x="7311" y="43347"/>
                      <a:pt x="6406" y="44146"/>
                    </a:cubicBezTo>
                    <a:lnTo>
                      <a:pt x="8429" y="45122"/>
                    </a:lnTo>
                    <a:lnTo>
                      <a:pt x="8429" y="45122"/>
                    </a:lnTo>
                    <a:lnTo>
                      <a:pt x="8269" y="43170"/>
                    </a:lnTo>
                    <a:lnTo>
                      <a:pt x="8269" y="43170"/>
                    </a:lnTo>
                    <a:cubicBezTo>
                      <a:pt x="8872" y="43613"/>
                      <a:pt x="9298" y="43826"/>
                      <a:pt x="9600" y="44146"/>
                    </a:cubicBezTo>
                    <a:cubicBezTo>
                      <a:pt x="10345" y="44909"/>
                      <a:pt x="10948" y="45849"/>
                      <a:pt x="11765" y="46523"/>
                    </a:cubicBezTo>
                    <a:cubicBezTo>
                      <a:pt x="12652" y="47251"/>
                      <a:pt x="13734" y="47730"/>
                      <a:pt x="13255" y="49167"/>
                    </a:cubicBezTo>
                    <a:cubicBezTo>
                      <a:pt x="15142" y="50239"/>
                      <a:pt x="17068" y="51273"/>
                      <a:pt x="19240" y="51273"/>
                    </a:cubicBezTo>
                    <a:cubicBezTo>
                      <a:pt x="19621" y="51273"/>
                      <a:pt x="20009" y="51241"/>
                      <a:pt x="20406" y="51172"/>
                    </a:cubicBezTo>
                    <a:cubicBezTo>
                      <a:pt x="21066" y="51051"/>
                      <a:pt x="21687" y="50867"/>
                      <a:pt x="22299" y="50867"/>
                    </a:cubicBezTo>
                    <a:cubicBezTo>
                      <a:pt x="22856" y="50867"/>
                      <a:pt x="23406" y="51019"/>
                      <a:pt x="23972" y="51509"/>
                    </a:cubicBezTo>
                    <a:cubicBezTo>
                      <a:pt x="24575" y="52042"/>
                      <a:pt x="25551" y="52219"/>
                      <a:pt x="26403" y="52414"/>
                    </a:cubicBezTo>
                    <a:cubicBezTo>
                      <a:pt x="26412" y="52417"/>
                      <a:pt x="26421" y="52418"/>
                      <a:pt x="26431" y="52418"/>
                    </a:cubicBezTo>
                    <a:cubicBezTo>
                      <a:pt x="26612" y="52418"/>
                      <a:pt x="26911" y="51958"/>
                      <a:pt x="27130" y="51722"/>
                    </a:cubicBezTo>
                    <a:cubicBezTo>
                      <a:pt x="29563" y="53875"/>
                      <a:pt x="30553" y="54722"/>
                      <a:pt x="31970" y="54722"/>
                    </a:cubicBezTo>
                    <a:cubicBezTo>
                      <a:pt x="32888" y="54722"/>
                      <a:pt x="33985" y="54367"/>
                      <a:pt x="35771" y="53780"/>
                    </a:cubicBezTo>
                    <a:cubicBezTo>
                      <a:pt x="35754" y="53674"/>
                      <a:pt x="35736" y="53568"/>
                      <a:pt x="35700" y="53461"/>
                    </a:cubicBezTo>
                    <a:cubicBezTo>
                      <a:pt x="35026" y="53479"/>
                      <a:pt x="34387" y="53550"/>
                      <a:pt x="33731" y="53568"/>
                    </a:cubicBezTo>
                    <a:cubicBezTo>
                      <a:pt x="33590" y="53572"/>
                      <a:pt x="33456" y="53574"/>
                      <a:pt x="33329" y="53574"/>
                    </a:cubicBezTo>
                    <a:cubicBezTo>
                      <a:pt x="31461" y="53574"/>
                      <a:pt x="31079" y="53047"/>
                      <a:pt x="30697" y="50871"/>
                    </a:cubicBezTo>
                    <a:cubicBezTo>
                      <a:pt x="30590" y="50179"/>
                      <a:pt x="30005" y="49575"/>
                      <a:pt x="29650" y="48972"/>
                    </a:cubicBezTo>
                    <a:lnTo>
                      <a:pt x="26030" y="49628"/>
                    </a:lnTo>
                    <a:lnTo>
                      <a:pt x="26030" y="49628"/>
                    </a:lnTo>
                    <a:lnTo>
                      <a:pt x="26385" y="45406"/>
                    </a:lnTo>
                    <a:lnTo>
                      <a:pt x="24167" y="45956"/>
                    </a:lnTo>
                    <a:cubicBezTo>
                      <a:pt x="23812" y="46931"/>
                      <a:pt x="24007" y="48085"/>
                      <a:pt x="22553" y="48564"/>
                    </a:cubicBezTo>
                    <a:cubicBezTo>
                      <a:pt x="22259" y="48659"/>
                      <a:pt x="21992" y="48700"/>
                      <a:pt x="21745" y="48700"/>
                    </a:cubicBezTo>
                    <a:cubicBezTo>
                      <a:pt x="20706" y="48700"/>
                      <a:pt x="20016" y="47976"/>
                      <a:pt x="19199" y="47517"/>
                    </a:cubicBezTo>
                    <a:lnTo>
                      <a:pt x="17851" y="42123"/>
                    </a:lnTo>
                    <a:cubicBezTo>
                      <a:pt x="19459" y="40109"/>
                      <a:pt x="19754" y="39740"/>
                      <a:pt x="21393" y="39740"/>
                    </a:cubicBezTo>
                    <a:cubicBezTo>
                      <a:pt x="21761" y="39740"/>
                      <a:pt x="22197" y="39758"/>
                      <a:pt x="22730" y="39781"/>
                    </a:cubicBezTo>
                    <a:lnTo>
                      <a:pt x="22890" y="38237"/>
                    </a:lnTo>
                    <a:lnTo>
                      <a:pt x="27042" y="38113"/>
                    </a:lnTo>
                    <a:lnTo>
                      <a:pt x="30324" y="41786"/>
                    </a:lnTo>
                    <a:cubicBezTo>
                      <a:pt x="30679" y="39550"/>
                      <a:pt x="29064" y="38290"/>
                      <a:pt x="28532" y="36374"/>
                    </a:cubicBezTo>
                    <a:cubicBezTo>
                      <a:pt x="29366" y="35363"/>
                      <a:pt x="30324" y="34280"/>
                      <a:pt x="31229" y="33163"/>
                    </a:cubicBezTo>
                    <a:cubicBezTo>
                      <a:pt x="32045" y="32133"/>
                      <a:pt x="31974" y="31885"/>
                      <a:pt x="30644" y="30359"/>
                    </a:cubicBezTo>
                    <a:cubicBezTo>
                      <a:pt x="31105" y="29916"/>
                      <a:pt x="31886" y="29490"/>
                      <a:pt x="31957" y="28993"/>
                    </a:cubicBezTo>
                    <a:cubicBezTo>
                      <a:pt x="32152" y="27378"/>
                      <a:pt x="33411" y="26757"/>
                      <a:pt x="34441" y="25906"/>
                    </a:cubicBezTo>
                    <a:lnTo>
                      <a:pt x="34245" y="24273"/>
                    </a:lnTo>
                    <a:lnTo>
                      <a:pt x="36588" y="22996"/>
                    </a:lnTo>
                    <a:lnTo>
                      <a:pt x="37120" y="24096"/>
                    </a:lnTo>
                    <a:lnTo>
                      <a:pt x="40438" y="20849"/>
                    </a:lnTo>
                    <a:lnTo>
                      <a:pt x="40048" y="20387"/>
                    </a:lnTo>
                    <a:lnTo>
                      <a:pt x="38184" y="21700"/>
                    </a:lnTo>
                    <a:lnTo>
                      <a:pt x="36410" y="20547"/>
                    </a:lnTo>
                    <a:cubicBezTo>
                      <a:pt x="37315" y="19429"/>
                      <a:pt x="38309" y="18631"/>
                      <a:pt x="38752" y="17584"/>
                    </a:cubicBezTo>
                    <a:cubicBezTo>
                      <a:pt x="39285" y="16377"/>
                      <a:pt x="40686" y="16271"/>
                      <a:pt x="41378" y="15295"/>
                    </a:cubicBezTo>
                    <a:cubicBezTo>
                      <a:pt x="40314" y="14177"/>
                      <a:pt x="39285" y="13663"/>
                      <a:pt x="37989" y="13521"/>
                    </a:cubicBezTo>
                    <a:cubicBezTo>
                      <a:pt x="37031" y="13467"/>
                      <a:pt x="36162" y="12971"/>
                      <a:pt x="35647" y="12154"/>
                    </a:cubicBezTo>
                    <a:cubicBezTo>
                      <a:pt x="35257" y="11622"/>
                      <a:pt x="34813" y="11161"/>
                      <a:pt x="34281" y="10770"/>
                    </a:cubicBezTo>
                    <a:cubicBezTo>
                      <a:pt x="34068" y="10593"/>
                      <a:pt x="33678" y="10628"/>
                      <a:pt x="33323" y="10557"/>
                    </a:cubicBezTo>
                    <a:lnTo>
                      <a:pt x="32773" y="12509"/>
                    </a:lnTo>
                    <a:cubicBezTo>
                      <a:pt x="31022" y="12013"/>
                      <a:pt x="29978" y="9739"/>
                      <a:pt x="28235" y="9739"/>
                    </a:cubicBezTo>
                    <a:cubicBezTo>
                      <a:pt x="27735" y="9739"/>
                      <a:pt x="27176" y="9927"/>
                      <a:pt x="26527" y="10398"/>
                    </a:cubicBezTo>
                    <a:cubicBezTo>
                      <a:pt x="26793" y="11711"/>
                      <a:pt x="25942" y="13290"/>
                      <a:pt x="27343" y="14479"/>
                    </a:cubicBezTo>
                    <a:cubicBezTo>
                      <a:pt x="27538" y="14638"/>
                      <a:pt x="27609" y="15295"/>
                      <a:pt x="27485" y="15419"/>
                    </a:cubicBezTo>
                    <a:cubicBezTo>
                      <a:pt x="26154" y="16590"/>
                      <a:pt x="27095" y="18169"/>
                      <a:pt x="26935" y="19447"/>
                    </a:cubicBezTo>
                    <a:cubicBezTo>
                      <a:pt x="26757" y="19471"/>
                      <a:pt x="26594" y="19483"/>
                      <a:pt x="26444" y="19483"/>
                    </a:cubicBezTo>
                    <a:cubicBezTo>
                      <a:pt x="24534" y="19483"/>
                      <a:pt x="24803" y="17604"/>
                      <a:pt x="24309" y="16732"/>
                    </a:cubicBezTo>
                    <a:cubicBezTo>
                      <a:pt x="23538" y="16756"/>
                      <a:pt x="22881" y="16829"/>
                      <a:pt x="22272" y="16829"/>
                    </a:cubicBezTo>
                    <a:cubicBezTo>
                      <a:pt x="21985" y="16829"/>
                      <a:pt x="21708" y="16813"/>
                      <a:pt x="21435" y="16768"/>
                    </a:cubicBezTo>
                    <a:cubicBezTo>
                      <a:pt x="20583" y="16626"/>
                      <a:pt x="19767" y="16235"/>
                      <a:pt x="18968" y="15880"/>
                    </a:cubicBezTo>
                    <a:cubicBezTo>
                      <a:pt x="18099" y="15508"/>
                      <a:pt x="17904" y="14745"/>
                      <a:pt x="18117" y="13929"/>
                    </a:cubicBezTo>
                    <a:cubicBezTo>
                      <a:pt x="18489" y="12562"/>
                      <a:pt x="19820" y="11799"/>
                      <a:pt x="20317" y="10433"/>
                    </a:cubicBezTo>
                    <a:cubicBezTo>
                      <a:pt x="20420" y="10159"/>
                      <a:pt x="20643" y="10069"/>
                      <a:pt x="20926" y="10069"/>
                    </a:cubicBezTo>
                    <a:cubicBezTo>
                      <a:pt x="21466" y="10069"/>
                      <a:pt x="22224" y="10398"/>
                      <a:pt x="22783" y="10398"/>
                    </a:cubicBezTo>
                    <a:cubicBezTo>
                      <a:pt x="23422" y="10398"/>
                      <a:pt x="24078" y="10114"/>
                      <a:pt x="25445" y="9777"/>
                    </a:cubicBezTo>
                    <a:lnTo>
                      <a:pt x="22925" y="8836"/>
                    </a:lnTo>
                    <a:cubicBezTo>
                      <a:pt x="23351" y="8002"/>
                      <a:pt x="23759" y="7435"/>
                      <a:pt x="23972" y="6796"/>
                    </a:cubicBezTo>
                    <a:cubicBezTo>
                      <a:pt x="24489" y="5333"/>
                      <a:pt x="24808" y="4715"/>
                      <a:pt x="25467" y="4715"/>
                    </a:cubicBezTo>
                    <a:cubicBezTo>
                      <a:pt x="25870" y="4715"/>
                      <a:pt x="26401" y="4947"/>
                      <a:pt x="27184" y="5359"/>
                    </a:cubicBezTo>
                    <a:cubicBezTo>
                      <a:pt x="27485" y="5518"/>
                      <a:pt x="27787" y="5713"/>
                      <a:pt x="28177" y="5944"/>
                    </a:cubicBezTo>
                    <a:lnTo>
                      <a:pt x="26012" y="8694"/>
                    </a:lnTo>
                    <a:cubicBezTo>
                      <a:pt x="26754" y="8600"/>
                      <a:pt x="27262" y="8535"/>
                      <a:pt x="27696" y="8535"/>
                    </a:cubicBezTo>
                    <a:cubicBezTo>
                      <a:pt x="28642" y="8535"/>
                      <a:pt x="29231" y="8844"/>
                      <a:pt x="31105" y="9830"/>
                    </a:cubicBezTo>
                    <a:lnTo>
                      <a:pt x="32844" y="8304"/>
                    </a:lnTo>
                    <a:lnTo>
                      <a:pt x="31886" y="7346"/>
                    </a:lnTo>
                    <a:lnTo>
                      <a:pt x="32861" y="5341"/>
                    </a:lnTo>
                    <a:lnTo>
                      <a:pt x="25232" y="2005"/>
                    </a:lnTo>
                    <a:lnTo>
                      <a:pt x="21577" y="2733"/>
                    </a:lnTo>
                    <a:lnTo>
                      <a:pt x="21452" y="2218"/>
                    </a:lnTo>
                    <a:lnTo>
                      <a:pt x="24540" y="1437"/>
                    </a:lnTo>
                    <a:lnTo>
                      <a:pt x="25072"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52"/>
              <p:cNvSpPr/>
              <p:nvPr/>
            </p:nvSpPr>
            <p:spPr>
              <a:xfrm>
                <a:off x="6913100" y="3367694"/>
                <a:ext cx="190537" cy="212659"/>
              </a:xfrm>
              <a:custGeom>
                <a:avLst/>
                <a:gdLst/>
                <a:ahLst/>
                <a:cxnLst/>
                <a:rect l="l" t="t" r="r" b="b"/>
                <a:pathLst>
                  <a:path w="33022" h="36872" extrusionOk="0">
                    <a:moveTo>
                      <a:pt x="11233" y="0"/>
                    </a:moveTo>
                    <a:cubicBezTo>
                      <a:pt x="10639" y="505"/>
                      <a:pt x="10418" y="1084"/>
                      <a:pt x="9687" y="1084"/>
                    </a:cubicBezTo>
                    <a:cubicBezTo>
                      <a:pt x="9544" y="1084"/>
                      <a:pt x="9381" y="1061"/>
                      <a:pt x="9192" y="1012"/>
                    </a:cubicBezTo>
                    <a:cubicBezTo>
                      <a:pt x="8542" y="845"/>
                      <a:pt x="7805" y="576"/>
                      <a:pt x="7089" y="576"/>
                    </a:cubicBezTo>
                    <a:cubicBezTo>
                      <a:pt x="6437" y="576"/>
                      <a:pt x="5804" y="799"/>
                      <a:pt x="5271" y="1526"/>
                    </a:cubicBezTo>
                    <a:lnTo>
                      <a:pt x="4632" y="231"/>
                    </a:lnTo>
                    <a:cubicBezTo>
                      <a:pt x="3940" y="1030"/>
                      <a:pt x="3780" y="2165"/>
                      <a:pt x="2591" y="2325"/>
                    </a:cubicBezTo>
                    <a:cubicBezTo>
                      <a:pt x="1208" y="2502"/>
                      <a:pt x="2538" y="4649"/>
                      <a:pt x="959" y="4844"/>
                    </a:cubicBezTo>
                    <a:lnTo>
                      <a:pt x="2006" y="8961"/>
                    </a:lnTo>
                    <a:lnTo>
                      <a:pt x="1" y="12190"/>
                    </a:lnTo>
                    <a:cubicBezTo>
                      <a:pt x="1190" y="12935"/>
                      <a:pt x="143" y="14302"/>
                      <a:pt x="640" y="15153"/>
                    </a:cubicBezTo>
                    <a:cubicBezTo>
                      <a:pt x="1882" y="15987"/>
                      <a:pt x="3071" y="16697"/>
                      <a:pt x="4135" y="17531"/>
                    </a:cubicBezTo>
                    <a:cubicBezTo>
                      <a:pt x="5058" y="18276"/>
                      <a:pt x="5732" y="19359"/>
                      <a:pt x="6726" y="19980"/>
                    </a:cubicBezTo>
                    <a:cubicBezTo>
                      <a:pt x="7808" y="20654"/>
                      <a:pt x="9121" y="20973"/>
                      <a:pt x="10044" y="21364"/>
                    </a:cubicBezTo>
                    <a:cubicBezTo>
                      <a:pt x="11250" y="25161"/>
                      <a:pt x="11587" y="28638"/>
                      <a:pt x="10878" y="32152"/>
                    </a:cubicBezTo>
                    <a:cubicBezTo>
                      <a:pt x="11091" y="32506"/>
                      <a:pt x="11623" y="32968"/>
                      <a:pt x="11605" y="33394"/>
                    </a:cubicBezTo>
                    <a:cubicBezTo>
                      <a:pt x="11552" y="34405"/>
                      <a:pt x="11605" y="35416"/>
                      <a:pt x="11783" y="36428"/>
                    </a:cubicBezTo>
                    <a:cubicBezTo>
                      <a:pt x="11800" y="36587"/>
                      <a:pt x="11836" y="36729"/>
                      <a:pt x="11871" y="36871"/>
                    </a:cubicBezTo>
                    <a:cubicBezTo>
                      <a:pt x="12634" y="36712"/>
                      <a:pt x="13379" y="36552"/>
                      <a:pt x="14125" y="36357"/>
                    </a:cubicBezTo>
                    <a:lnTo>
                      <a:pt x="14568" y="36233"/>
                    </a:lnTo>
                    <a:cubicBezTo>
                      <a:pt x="15172" y="34139"/>
                      <a:pt x="15828" y="32045"/>
                      <a:pt x="17798" y="30785"/>
                    </a:cubicBezTo>
                    <a:cubicBezTo>
                      <a:pt x="18543" y="30324"/>
                      <a:pt x="18951" y="29845"/>
                      <a:pt x="19235" y="29117"/>
                    </a:cubicBezTo>
                    <a:cubicBezTo>
                      <a:pt x="19377" y="28763"/>
                      <a:pt x="19465" y="28230"/>
                      <a:pt x="19732" y="28124"/>
                    </a:cubicBezTo>
                    <a:cubicBezTo>
                      <a:pt x="22233" y="27059"/>
                      <a:pt x="23334" y="24930"/>
                      <a:pt x="24008" y="22535"/>
                    </a:cubicBezTo>
                    <a:cubicBezTo>
                      <a:pt x="24345" y="21346"/>
                      <a:pt x="25232" y="20423"/>
                      <a:pt x="26403" y="20051"/>
                    </a:cubicBezTo>
                    <a:cubicBezTo>
                      <a:pt x="28550" y="19447"/>
                      <a:pt x="29065" y="17904"/>
                      <a:pt x="29615" y="16147"/>
                    </a:cubicBezTo>
                    <a:cubicBezTo>
                      <a:pt x="30449" y="13503"/>
                      <a:pt x="30999" y="10735"/>
                      <a:pt x="32844" y="8517"/>
                    </a:cubicBezTo>
                    <a:cubicBezTo>
                      <a:pt x="32933" y="8429"/>
                      <a:pt x="32986" y="8340"/>
                      <a:pt x="33021" y="8216"/>
                    </a:cubicBezTo>
                    <a:cubicBezTo>
                      <a:pt x="33021" y="7683"/>
                      <a:pt x="33021" y="7133"/>
                      <a:pt x="33021" y="6424"/>
                    </a:cubicBezTo>
                    <a:cubicBezTo>
                      <a:pt x="32898" y="6449"/>
                      <a:pt x="32778" y="6461"/>
                      <a:pt x="32662" y="6461"/>
                    </a:cubicBezTo>
                    <a:cubicBezTo>
                      <a:pt x="31610" y="6461"/>
                      <a:pt x="30838" y="5512"/>
                      <a:pt x="29835" y="5512"/>
                    </a:cubicBezTo>
                    <a:cubicBezTo>
                      <a:pt x="29647" y="5512"/>
                      <a:pt x="29450" y="5546"/>
                      <a:pt x="29242" y="5625"/>
                    </a:cubicBezTo>
                    <a:cubicBezTo>
                      <a:pt x="28763" y="5810"/>
                      <a:pt x="28295" y="5881"/>
                      <a:pt x="27833" y="5881"/>
                    </a:cubicBezTo>
                    <a:cubicBezTo>
                      <a:pt x="27010" y="5881"/>
                      <a:pt x="26203" y="5659"/>
                      <a:pt x="25374" y="5465"/>
                    </a:cubicBezTo>
                    <a:cubicBezTo>
                      <a:pt x="25322" y="5454"/>
                      <a:pt x="25270" y="5449"/>
                      <a:pt x="25215" y="5449"/>
                    </a:cubicBezTo>
                    <a:cubicBezTo>
                      <a:pt x="24767" y="5449"/>
                      <a:pt x="24231" y="5812"/>
                      <a:pt x="23582" y="6033"/>
                    </a:cubicBezTo>
                    <a:lnTo>
                      <a:pt x="20637" y="2112"/>
                    </a:lnTo>
                    <a:lnTo>
                      <a:pt x="16467" y="2201"/>
                    </a:lnTo>
                    <a:lnTo>
                      <a:pt x="11233"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52"/>
              <p:cNvSpPr/>
              <p:nvPr/>
            </p:nvSpPr>
            <p:spPr>
              <a:xfrm>
                <a:off x="7135734" y="3186037"/>
                <a:ext cx="58058" cy="152383"/>
              </a:xfrm>
              <a:custGeom>
                <a:avLst/>
                <a:gdLst/>
                <a:ahLst/>
                <a:cxnLst/>
                <a:rect l="l" t="t" r="r" b="b"/>
                <a:pathLst>
                  <a:path w="10062" h="26421" extrusionOk="0">
                    <a:moveTo>
                      <a:pt x="2520" y="1"/>
                    </a:moveTo>
                    <a:lnTo>
                      <a:pt x="2254" y="19"/>
                    </a:lnTo>
                    <a:cubicBezTo>
                      <a:pt x="2077" y="515"/>
                      <a:pt x="2041" y="1474"/>
                      <a:pt x="1545" y="1864"/>
                    </a:cubicBezTo>
                    <a:cubicBezTo>
                      <a:pt x="107" y="3035"/>
                      <a:pt x="214" y="4401"/>
                      <a:pt x="586" y="5927"/>
                    </a:cubicBezTo>
                    <a:cubicBezTo>
                      <a:pt x="746" y="6566"/>
                      <a:pt x="1012" y="7311"/>
                      <a:pt x="835" y="7897"/>
                    </a:cubicBezTo>
                    <a:cubicBezTo>
                      <a:pt x="1" y="10523"/>
                      <a:pt x="799" y="13202"/>
                      <a:pt x="72" y="15917"/>
                    </a:cubicBezTo>
                    <a:lnTo>
                      <a:pt x="1686" y="15846"/>
                    </a:lnTo>
                    <a:cubicBezTo>
                      <a:pt x="1811" y="17177"/>
                      <a:pt x="2698" y="18241"/>
                      <a:pt x="1970" y="19590"/>
                    </a:cubicBezTo>
                    <a:cubicBezTo>
                      <a:pt x="1740" y="20051"/>
                      <a:pt x="2024" y="21293"/>
                      <a:pt x="2414" y="21506"/>
                    </a:cubicBezTo>
                    <a:cubicBezTo>
                      <a:pt x="4596" y="22642"/>
                      <a:pt x="4632" y="25587"/>
                      <a:pt x="6885" y="26421"/>
                    </a:cubicBezTo>
                    <a:lnTo>
                      <a:pt x="10061" y="24079"/>
                    </a:lnTo>
                    <a:cubicBezTo>
                      <a:pt x="9973" y="15491"/>
                      <a:pt x="7364" y="7098"/>
                      <a:pt x="252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52"/>
              <p:cNvSpPr/>
              <p:nvPr/>
            </p:nvSpPr>
            <p:spPr>
              <a:xfrm>
                <a:off x="6870416" y="3332822"/>
                <a:ext cx="47510" cy="11685"/>
              </a:xfrm>
              <a:custGeom>
                <a:avLst/>
                <a:gdLst/>
                <a:ahLst/>
                <a:cxnLst/>
                <a:rect l="l" t="t" r="r" b="b"/>
                <a:pathLst>
                  <a:path w="8234" h="2026" extrusionOk="0">
                    <a:moveTo>
                      <a:pt x="3405" y="1"/>
                    </a:moveTo>
                    <a:cubicBezTo>
                      <a:pt x="2255" y="1"/>
                      <a:pt x="1201" y="655"/>
                      <a:pt x="1" y="919"/>
                    </a:cubicBezTo>
                    <a:cubicBezTo>
                      <a:pt x="371" y="1711"/>
                      <a:pt x="675" y="1974"/>
                      <a:pt x="943" y="1974"/>
                    </a:cubicBezTo>
                    <a:cubicBezTo>
                      <a:pt x="1419" y="1974"/>
                      <a:pt x="1781" y="1142"/>
                      <a:pt x="2201" y="972"/>
                    </a:cubicBezTo>
                    <a:cubicBezTo>
                      <a:pt x="2266" y="967"/>
                      <a:pt x="2330" y="964"/>
                      <a:pt x="2394" y="964"/>
                    </a:cubicBezTo>
                    <a:cubicBezTo>
                      <a:pt x="3717" y="964"/>
                      <a:pt x="4976" y="2025"/>
                      <a:pt x="6356" y="2025"/>
                    </a:cubicBezTo>
                    <a:cubicBezTo>
                      <a:pt x="6954" y="2025"/>
                      <a:pt x="7575" y="1826"/>
                      <a:pt x="8234" y="1256"/>
                    </a:cubicBezTo>
                    <a:cubicBezTo>
                      <a:pt x="7932" y="936"/>
                      <a:pt x="7684" y="440"/>
                      <a:pt x="7400" y="422"/>
                    </a:cubicBezTo>
                    <a:cubicBezTo>
                      <a:pt x="7374" y="421"/>
                      <a:pt x="7348" y="420"/>
                      <a:pt x="7322" y="420"/>
                    </a:cubicBezTo>
                    <a:cubicBezTo>
                      <a:pt x="6763" y="420"/>
                      <a:pt x="6090" y="679"/>
                      <a:pt x="5591" y="679"/>
                    </a:cubicBezTo>
                    <a:cubicBezTo>
                      <a:pt x="5418" y="679"/>
                      <a:pt x="5266" y="648"/>
                      <a:pt x="5147" y="564"/>
                    </a:cubicBezTo>
                    <a:cubicBezTo>
                      <a:pt x="4527" y="150"/>
                      <a:pt x="3955" y="1"/>
                      <a:pt x="340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52"/>
              <p:cNvSpPr/>
              <p:nvPr/>
            </p:nvSpPr>
            <p:spPr>
              <a:xfrm>
                <a:off x="6925590" y="3336277"/>
                <a:ext cx="38094" cy="14228"/>
              </a:xfrm>
              <a:custGeom>
                <a:avLst/>
                <a:gdLst/>
                <a:ahLst/>
                <a:cxnLst/>
                <a:rect l="l" t="t" r="r" b="b"/>
                <a:pathLst>
                  <a:path w="6602" h="2467" extrusionOk="0">
                    <a:moveTo>
                      <a:pt x="6601" y="0"/>
                    </a:moveTo>
                    <a:cubicBezTo>
                      <a:pt x="4188" y="231"/>
                      <a:pt x="2254" y="391"/>
                      <a:pt x="338" y="604"/>
                    </a:cubicBezTo>
                    <a:cubicBezTo>
                      <a:pt x="231" y="621"/>
                      <a:pt x="160" y="976"/>
                      <a:pt x="1" y="1384"/>
                    </a:cubicBezTo>
                    <a:lnTo>
                      <a:pt x="1438" y="2467"/>
                    </a:lnTo>
                    <a:cubicBezTo>
                      <a:pt x="2573" y="621"/>
                      <a:pt x="4862" y="1491"/>
                      <a:pt x="660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5" name="Google Shape;2795;p52"/>
            <p:cNvSpPr/>
            <p:nvPr/>
          </p:nvSpPr>
          <p:spPr>
            <a:xfrm>
              <a:off x="6867451" y="3073651"/>
              <a:ext cx="102383" cy="56919"/>
            </a:xfrm>
            <a:custGeom>
              <a:avLst/>
              <a:gdLst/>
              <a:ahLst/>
              <a:cxnLst/>
              <a:rect l="l" t="t" r="r" b="b"/>
              <a:pathLst>
                <a:path w="17744" h="9869" extrusionOk="0">
                  <a:moveTo>
                    <a:pt x="11775" y="1"/>
                  </a:moveTo>
                  <a:cubicBezTo>
                    <a:pt x="7969" y="1"/>
                    <a:pt x="4175" y="474"/>
                    <a:pt x="479" y="1405"/>
                  </a:cubicBezTo>
                  <a:lnTo>
                    <a:pt x="0" y="1530"/>
                  </a:lnTo>
                  <a:cubicBezTo>
                    <a:pt x="266" y="1749"/>
                    <a:pt x="570" y="1886"/>
                    <a:pt x="955" y="1886"/>
                  </a:cubicBezTo>
                  <a:cubicBezTo>
                    <a:pt x="1161" y="1886"/>
                    <a:pt x="1391" y="1847"/>
                    <a:pt x="1651" y="1760"/>
                  </a:cubicBezTo>
                  <a:cubicBezTo>
                    <a:pt x="2029" y="1630"/>
                    <a:pt x="2392" y="1564"/>
                    <a:pt x="2739" y="1564"/>
                  </a:cubicBezTo>
                  <a:cubicBezTo>
                    <a:pt x="3580" y="1564"/>
                    <a:pt x="4337" y="1950"/>
                    <a:pt x="5040" y="2754"/>
                  </a:cubicBezTo>
                  <a:cubicBezTo>
                    <a:pt x="5749" y="3588"/>
                    <a:pt x="7204" y="3428"/>
                    <a:pt x="7967" y="4422"/>
                  </a:cubicBezTo>
                  <a:cubicBezTo>
                    <a:pt x="8017" y="4486"/>
                    <a:pt x="8125" y="4504"/>
                    <a:pt x="8257" y="4504"/>
                  </a:cubicBezTo>
                  <a:cubicBezTo>
                    <a:pt x="8429" y="4504"/>
                    <a:pt x="8642" y="4473"/>
                    <a:pt x="8821" y="4473"/>
                  </a:cubicBezTo>
                  <a:cubicBezTo>
                    <a:pt x="8844" y="4473"/>
                    <a:pt x="8868" y="4474"/>
                    <a:pt x="8890" y="4475"/>
                  </a:cubicBezTo>
                  <a:lnTo>
                    <a:pt x="8233" y="6054"/>
                  </a:lnTo>
                  <a:cubicBezTo>
                    <a:pt x="9475" y="6533"/>
                    <a:pt x="11019" y="6640"/>
                    <a:pt x="11605" y="7420"/>
                  </a:cubicBezTo>
                  <a:cubicBezTo>
                    <a:pt x="13095" y="9479"/>
                    <a:pt x="15065" y="9745"/>
                    <a:pt x="17744" y="9869"/>
                  </a:cubicBezTo>
                  <a:cubicBezTo>
                    <a:pt x="17105" y="8982"/>
                    <a:pt x="16271" y="8325"/>
                    <a:pt x="16342" y="7828"/>
                  </a:cubicBezTo>
                  <a:cubicBezTo>
                    <a:pt x="16502" y="6888"/>
                    <a:pt x="16892" y="6125"/>
                    <a:pt x="15632" y="5717"/>
                  </a:cubicBezTo>
                  <a:lnTo>
                    <a:pt x="16857" y="4706"/>
                  </a:lnTo>
                  <a:lnTo>
                    <a:pt x="16484" y="3215"/>
                  </a:lnTo>
                  <a:cubicBezTo>
                    <a:pt x="16786" y="3073"/>
                    <a:pt x="17123" y="3002"/>
                    <a:pt x="17336" y="2772"/>
                  </a:cubicBezTo>
                  <a:cubicBezTo>
                    <a:pt x="17531" y="2559"/>
                    <a:pt x="17549" y="2222"/>
                    <a:pt x="17744" y="1689"/>
                  </a:cubicBezTo>
                  <a:cubicBezTo>
                    <a:pt x="16928" y="1441"/>
                    <a:pt x="16218" y="1281"/>
                    <a:pt x="15579" y="660"/>
                  </a:cubicBezTo>
                  <a:cubicBezTo>
                    <a:pt x="15384" y="465"/>
                    <a:pt x="15171" y="270"/>
                    <a:pt x="14940" y="110"/>
                  </a:cubicBezTo>
                  <a:cubicBezTo>
                    <a:pt x="13885" y="37"/>
                    <a:pt x="12830" y="1"/>
                    <a:pt x="1177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52"/>
            <p:cNvSpPr/>
            <p:nvPr/>
          </p:nvSpPr>
          <p:spPr>
            <a:xfrm>
              <a:off x="7069097" y="3119476"/>
              <a:ext cx="78535" cy="76898"/>
            </a:xfrm>
            <a:custGeom>
              <a:avLst/>
              <a:gdLst/>
              <a:ahLst/>
              <a:cxnLst/>
              <a:rect l="l" t="t" r="r" b="b"/>
              <a:pathLst>
                <a:path w="13611" h="13333" extrusionOk="0">
                  <a:moveTo>
                    <a:pt x="1947" y="1"/>
                  </a:moveTo>
                  <a:cubicBezTo>
                    <a:pt x="1321" y="1"/>
                    <a:pt x="678" y="263"/>
                    <a:pt x="1" y="842"/>
                  </a:cubicBezTo>
                  <a:lnTo>
                    <a:pt x="1420" y="2634"/>
                  </a:lnTo>
                  <a:lnTo>
                    <a:pt x="5856" y="2829"/>
                  </a:lnTo>
                  <a:lnTo>
                    <a:pt x="5342" y="5224"/>
                  </a:lnTo>
                  <a:lnTo>
                    <a:pt x="8802" y="7105"/>
                  </a:lnTo>
                  <a:lnTo>
                    <a:pt x="7453" y="8702"/>
                  </a:lnTo>
                  <a:lnTo>
                    <a:pt x="9884" y="12925"/>
                  </a:lnTo>
                  <a:lnTo>
                    <a:pt x="12386" y="13333"/>
                  </a:lnTo>
                  <a:cubicBezTo>
                    <a:pt x="11889" y="12109"/>
                    <a:pt x="13610" y="10813"/>
                    <a:pt x="11694" y="9891"/>
                  </a:cubicBezTo>
                  <a:cubicBezTo>
                    <a:pt x="11605" y="9181"/>
                    <a:pt x="11232" y="8436"/>
                    <a:pt x="11179" y="7726"/>
                  </a:cubicBezTo>
                  <a:cubicBezTo>
                    <a:pt x="8713" y="4852"/>
                    <a:pt x="5892" y="2297"/>
                    <a:pt x="2769" y="150"/>
                  </a:cubicBezTo>
                  <a:cubicBezTo>
                    <a:pt x="2497" y="52"/>
                    <a:pt x="2224" y="1"/>
                    <a:pt x="1947"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52"/>
            <p:cNvSpPr/>
            <p:nvPr/>
          </p:nvSpPr>
          <p:spPr>
            <a:xfrm>
              <a:off x="6946266" y="3181844"/>
              <a:ext cx="21095" cy="14742"/>
            </a:xfrm>
            <a:custGeom>
              <a:avLst/>
              <a:gdLst/>
              <a:ahLst/>
              <a:cxnLst/>
              <a:rect l="l" t="t" r="r" b="b"/>
              <a:pathLst>
                <a:path w="3656" h="2556" extrusionOk="0">
                  <a:moveTo>
                    <a:pt x="498" y="0"/>
                  </a:moveTo>
                  <a:cubicBezTo>
                    <a:pt x="444" y="426"/>
                    <a:pt x="373" y="852"/>
                    <a:pt x="302" y="1278"/>
                  </a:cubicBezTo>
                  <a:cubicBezTo>
                    <a:pt x="231" y="1686"/>
                    <a:pt x="107" y="2076"/>
                    <a:pt x="1" y="2555"/>
                  </a:cubicBezTo>
                  <a:lnTo>
                    <a:pt x="3656" y="2467"/>
                  </a:lnTo>
                  <a:lnTo>
                    <a:pt x="3319" y="1100"/>
                  </a:lnTo>
                  <a:lnTo>
                    <a:pt x="498"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8" name="Google Shape;2798;p52"/>
          <p:cNvGrpSpPr/>
          <p:nvPr/>
        </p:nvGrpSpPr>
        <p:grpSpPr>
          <a:xfrm>
            <a:off x="7943845" y="5948916"/>
            <a:ext cx="2060878" cy="1768256"/>
            <a:chOff x="6652154" y="3716623"/>
            <a:chExt cx="560631" cy="511352"/>
          </a:xfrm>
        </p:grpSpPr>
        <p:sp>
          <p:nvSpPr>
            <p:cNvPr id="2799" name="Google Shape;2799;p52"/>
            <p:cNvSpPr/>
            <p:nvPr/>
          </p:nvSpPr>
          <p:spPr>
            <a:xfrm>
              <a:off x="6652154" y="3716623"/>
              <a:ext cx="560631" cy="511352"/>
            </a:xfrm>
            <a:custGeom>
              <a:avLst/>
              <a:gdLst/>
              <a:ahLst/>
              <a:cxnLst/>
              <a:rect l="l" t="t" r="r" b="b"/>
              <a:pathLst>
                <a:path w="97163" h="88661" extrusionOk="0">
                  <a:moveTo>
                    <a:pt x="48942" y="1"/>
                  </a:moveTo>
                  <a:cubicBezTo>
                    <a:pt x="46560" y="1"/>
                    <a:pt x="44145" y="185"/>
                    <a:pt x="41715" y="565"/>
                  </a:cubicBezTo>
                  <a:cubicBezTo>
                    <a:pt x="16981" y="4433"/>
                    <a:pt x="0" y="27180"/>
                    <a:pt x="3779" y="51346"/>
                  </a:cubicBezTo>
                  <a:cubicBezTo>
                    <a:pt x="7187" y="73133"/>
                    <a:pt x="26312" y="88661"/>
                    <a:pt x="48182" y="88661"/>
                  </a:cubicBezTo>
                  <a:cubicBezTo>
                    <a:pt x="50571" y="88661"/>
                    <a:pt x="52993" y="88476"/>
                    <a:pt x="55431" y="88093"/>
                  </a:cubicBezTo>
                  <a:cubicBezTo>
                    <a:pt x="80165" y="84225"/>
                    <a:pt x="97163" y="61496"/>
                    <a:pt x="93366" y="37311"/>
                  </a:cubicBezTo>
                  <a:cubicBezTo>
                    <a:pt x="89958" y="15517"/>
                    <a:pt x="70820" y="1"/>
                    <a:pt x="48942" y="1"/>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0" name="Google Shape;2800;p52"/>
            <p:cNvGrpSpPr/>
            <p:nvPr/>
          </p:nvGrpSpPr>
          <p:grpSpPr>
            <a:xfrm>
              <a:off x="6669657" y="3716715"/>
              <a:ext cx="466779" cy="464290"/>
              <a:chOff x="6669657" y="3716715"/>
              <a:chExt cx="466779" cy="464290"/>
            </a:xfrm>
          </p:grpSpPr>
          <p:sp>
            <p:nvSpPr>
              <p:cNvPr id="2801" name="Google Shape;2801;p52"/>
              <p:cNvSpPr/>
              <p:nvPr/>
            </p:nvSpPr>
            <p:spPr>
              <a:xfrm>
                <a:off x="6669657" y="3716715"/>
                <a:ext cx="386382" cy="464290"/>
              </a:xfrm>
              <a:custGeom>
                <a:avLst/>
                <a:gdLst/>
                <a:ahLst/>
                <a:cxnLst/>
                <a:rect l="l" t="t" r="r" b="b"/>
                <a:pathLst>
                  <a:path w="66964" h="80501" extrusionOk="0">
                    <a:moveTo>
                      <a:pt x="45863" y="0"/>
                    </a:moveTo>
                    <a:cubicBezTo>
                      <a:pt x="43461" y="0"/>
                      <a:pt x="41054" y="188"/>
                      <a:pt x="38663" y="566"/>
                    </a:cubicBezTo>
                    <a:cubicBezTo>
                      <a:pt x="20352" y="3441"/>
                      <a:pt x="6281" y="16660"/>
                      <a:pt x="1757" y="33161"/>
                    </a:cubicBezTo>
                    <a:lnTo>
                      <a:pt x="4081" y="32487"/>
                    </a:lnTo>
                    <a:lnTo>
                      <a:pt x="4081" y="32487"/>
                    </a:lnTo>
                    <a:cubicBezTo>
                      <a:pt x="4756" y="33871"/>
                      <a:pt x="3939" y="34971"/>
                      <a:pt x="3496" y="36213"/>
                    </a:cubicBezTo>
                    <a:cubicBezTo>
                      <a:pt x="3088" y="37384"/>
                      <a:pt x="2129" y="37207"/>
                      <a:pt x="1384" y="37295"/>
                    </a:cubicBezTo>
                    <a:cubicBezTo>
                      <a:pt x="1207" y="37313"/>
                      <a:pt x="1012" y="37348"/>
                      <a:pt x="816" y="37366"/>
                    </a:cubicBezTo>
                    <a:cubicBezTo>
                      <a:pt x="36" y="41997"/>
                      <a:pt x="0" y="46717"/>
                      <a:pt x="728" y="51348"/>
                    </a:cubicBezTo>
                    <a:cubicBezTo>
                      <a:pt x="2644" y="63591"/>
                      <a:pt x="9528" y="73847"/>
                      <a:pt x="19057" y="80501"/>
                    </a:cubicBezTo>
                    <a:cubicBezTo>
                      <a:pt x="18897" y="80217"/>
                      <a:pt x="18737" y="79950"/>
                      <a:pt x="18560" y="79684"/>
                    </a:cubicBezTo>
                    <a:cubicBezTo>
                      <a:pt x="18099" y="79010"/>
                      <a:pt x="17069" y="77928"/>
                      <a:pt x="17194" y="77768"/>
                    </a:cubicBezTo>
                    <a:cubicBezTo>
                      <a:pt x="18081" y="76703"/>
                      <a:pt x="16094" y="76632"/>
                      <a:pt x="16626" y="75834"/>
                    </a:cubicBezTo>
                    <a:cubicBezTo>
                      <a:pt x="15206" y="74876"/>
                      <a:pt x="14816" y="73652"/>
                      <a:pt x="15277" y="71948"/>
                    </a:cubicBezTo>
                    <a:cubicBezTo>
                      <a:pt x="15455" y="71292"/>
                      <a:pt x="15100" y="70529"/>
                      <a:pt x="14426" y="69854"/>
                    </a:cubicBezTo>
                    <a:cubicBezTo>
                      <a:pt x="13468" y="68896"/>
                      <a:pt x="12811" y="67601"/>
                      <a:pt x="12101" y="66394"/>
                    </a:cubicBezTo>
                    <a:cubicBezTo>
                      <a:pt x="11782" y="65862"/>
                      <a:pt x="11338" y="65152"/>
                      <a:pt x="11463" y="64620"/>
                    </a:cubicBezTo>
                    <a:cubicBezTo>
                      <a:pt x="11871" y="62739"/>
                      <a:pt x="12172" y="60734"/>
                      <a:pt x="13095" y="59102"/>
                    </a:cubicBezTo>
                    <a:cubicBezTo>
                      <a:pt x="14337" y="56919"/>
                      <a:pt x="14284" y="54914"/>
                      <a:pt x="13343" y="51969"/>
                    </a:cubicBezTo>
                    <a:lnTo>
                      <a:pt x="13343" y="51969"/>
                    </a:lnTo>
                    <a:cubicBezTo>
                      <a:pt x="12811" y="53619"/>
                      <a:pt x="11888" y="53229"/>
                      <a:pt x="11090" y="53353"/>
                    </a:cubicBezTo>
                    <a:cubicBezTo>
                      <a:pt x="10814" y="53401"/>
                      <a:pt x="10612" y="53439"/>
                      <a:pt x="10447" y="53439"/>
                    </a:cubicBezTo>
                    <a:cubicBezTo>
                      <a:pt x="9997" y="53439"/>
                      <a:pt x="9823" y="53151"/>
                      <a:pt x="9174" y="51969"/>
                    </a:cubicBezTo>
                    <a:cubicBezTo>
                      <a:pt x="7861" y="50763"/>
                      <a:pt x="6619" y="49485"/>
                      <a:pt x="5447" y="48136"/>
                    </a:cubicBezTo>
                    <a:cubicBezTo>
                      <a:pt x="5270" y="47853"/>
                      <a:pt x="5146" y="47551"/>
                      <a:pt x="5110" y="47214"/>
                    </a:cubicBezTo>
                    <a:cubicBezTo>
                      <a:pt x="4862" y="45759"/>
                      <a:pt x="4649" y="44304"/>
                      <a:pt x="4773" y="42796"/>
                    </a:cubicBezTo>
                    <a:lnTo>
                      <a:pt x="4773" y="42796"/>
                    </a:lnTo>
                    <a:lnTo>
                      <a:pt x="9653" y="51756"/>
                    </a:lnTo>
                    <a:cubicBezTo>
                      <a:pt x="11924" y="50745"/>
                      <a:pt x="13680" y="49201"/>
                      <a:pt x="15650" y="47995"/>
                    </a:cubicBezTo>
                    <a:cubicBezTo>
                      <a:pt x="17034" y="47161"/>
                      <a:pt x="17584" y="45954"/>
                      <a:pt x="18045" y="44606"/>
                    </a:cubicBezTo>
                    <a:cubicBezTo>
                      <a:pt x="18205" y="44109"/>
                      <a:pt x="18329" y="43594"/>
                      <a:pt x="18436" y="43080"/>
                    </a:cubicBezTo>
                    <a:lnTo>
                      <a:pt x="15597" y="40542"/>
                    </a:lnTo>
                    <a:lnTo>
                      <a:pt x="15224" y="41749"/>
                    </a:lnTo>
                    <a:cubicBezTo>
                      <a:pt x="14000" y="41092"/>
                      <a:pt x="12793" y="40507"/>
                      <a:pt x="11640" y="39833"/>
                    </a:cubicBezTo>
                    <a:cubicBezTo>
                      <a:pt x="10593" y="39212"/>
                      <a:pt x="10433" y="38395"/>
                      <a:pt x="11374" y="37082"/>
                    </a:cubicBezTo>
                    <a:lnTo>
                      <a:pt x="11374" y="37082"/>
                    </a:lnTo>
                    <a:cubicBezTo>
                      <a:pt x="12448" y="38789"/>
                      <a:pt x="13681" y="39825"/>
                      <a:pt x="15346" y="39825"/>
                    </a:cubicBezTo>
                    <a:cubicBezTo>
                      <a:pt x="15689" y="39825"/>
                      <a:pt x="16049" y="39781"/>
                      <a:pt x="16431" y="39691"/>
                    </a:cubicBezTo>
                    <a:cubicBezTo>
                      <a:pt x="16437" y="39689"/>
                      <a:pt x="16444" y="39688"/>
                      <a:pt x="16450" y="39688"/>
                    </a:cubicBezTo>
                    <a:cubicBezTo>
                      <a:pt x="16592" y="39688"/>
                      <a:pt x="16795" y="40029"/>
                      <a:pt x="16998" y="40063"/>
                    </a:cubicBezTo>
                    <a:cubicBezTo>
                      <a:pt x="17810" y="40257"/>
                      <a:pt x="18605" y="40492"/>
                      <a:pt x="19428" y="40492"/>
                    </a:cubicBezTo>
                    <a:cubicBezTo>
                      <a:pt x="19811" y="40492"/>
                      <a:pt x="20200" y="40441"/>
                      <a:pt x="20600" y="40312"/>
                    </a:cubicBezTo>
                    <a:cubicBezTo>
                      <a:pt x="21150" y="40152"/>
                      <a:pt x="21718" y="40045"/>
                      <a:pt x="22304" y="40010"/>
                    </a:cubicBezTo>
                    <a:cubicBezTo>
                      <a:pt x="24003" y="41489"/>
                      <a:pt x="25144" y="42940"/>
                      <a:pt x="27015" y="42940"/>
                    </a:cubicBezTo>
                    <a:cubicBezTo>
                      <a:pt x="27253" y="42940"/>
                      <a:pt x="27504" y="42917"/>
                      <a:pt x="27769" y="42867"/>
                    </a:cubicBezTo>
                    <a:cubicBezTo>
                      <a:pt x="27999" y="44251"/>
                      <a:pt x="27875" y="45564"/>
                      <a:pt x="28407" y="46486"/>
                    </a:cubicBezTo>
                    <a:cubicBezTo>
                      <a:pt x="29614" y="48616"/>
                      <a:pt x="31158" y="50532"/>
                      <a:pt x="32701" y="52732"/>
                    </a:cubicBezTo>
                    <a:lnTo>
                      <a:pt x="34600" y="50425"/>
                    </a:lnTo>
                    <a:lnTo>
                      <a:pt x="34103" y="47196"/>
                    </a:lnTo>
                    <a:cubicBezTo>
                      <a:pt x="34972" y="46096"/>
                      <a:pt x="36268" y="45173"/>
                      <a:pt x="36286" y="44251"/>
                    </a:cubicBezTo>
                    <a:cubicBezTo>
                      <a:pt x="36303" y="42707"/>
                      <a:pt x="38503" y="42955"/>
                      <a:pt x="38202" y="41394"/>
                    </a:cubicBezTo>
                    <a:cubicBezTo>
                      <a:pt x="38184" y="41305"/>
                      <a:pt x="39604" y="40986"/>
                      <a:pt x="40313" y="40702"/>
                    </a:cubicBezTo>
                    <a:cubicBezTo>
                      <a:pt x="40650" y="40560"/>
                      <a:pt x="40899" y="40223"/>
                      <a:pt x="41378" y="39797"/>
                    </a:cubicBezTo>
                    <a:lnTo>
                      <a:pt x="44785" y="44978"/>
                    </a:lnTo>
                    <a:lnTo>
                      <a:pt x="46630" y="43914"/>
                    </a:lnTo>
                    <a:cubicBezTo>
                      <a:pt x="47553" y="45102"/>
                      <a:pt x="46754" y="46699"/>
                      <a:pt x="48067" y="47480"/>
                    </a:cubicBezTo>
                    <a:cubicBezTo>
                      <a:pt x="47020" y="50124"/>
                      <a:pt x="48741" y="51508"/>
                      <a:pt x="50445" y="52980"/>
                    </a:cubicBezTo>
                    <a:cubicBezTo>
                      <a:pt x="50764" y="53247"/>
                      <a:pt x="50640" y="54010"/>
                      <a:pt x="50746" y="54684"/>
                    </a:cubicBezTo>
                    <a:cubicBezTo>
                      <a:pt x="49546" y="54279"/>
                      <a:pt x="48739" y="53108"/>
                      <a:pt x="47515" y="53108"/>
                    </a:cubicBezTo>
                    <a:cubicBezTo>
                      <a:pt x="47074" y="53108"/>
                      <a:pt x="46579" y="53260"/>
                      <a:pt x="45991" y="53655"/>
                    </a:cubicBezTo>
                    <a:cubicBezTo>
                      <a:pt x="46130" y="53637"/>
                      <a:pt x="46261" y="53629"/>
                      <a:pt x="46385" y="53629"/>
                    </a:cubicBezTo>
                    <a:cubicBezTo>
                      <a:pt x="47902" y="53629"/>
                      <a:pt x="48314" y="54868"/>
                      <a:pt x="48954" y="55606"/>
                    </a:cubicBezTo>
                    <a:cubicBezTo>
                      <a:pt x="49646" y="56387"/>
                      <a:pt x="51119" y="56937"/>
                      <a:pt x="50782" y="58712"/>
                    </a:cubicBezTo>
                    <a:cubicBezTo>
                      <a:pt x="50925" y="58653"/>
                      <a:pt x="51063" y="58628"/>
                      <a:pt x="51196" y="58628"/>
                    </a:cubicBezTo>
                    <a:cubicBezTo>
                      <a:pt x="52116" y="58628"/>
                      <a:pt x="52822" y="59846"/>
                      <a:pt x="53828" y="59846"/>
                    </a:cubicBezTo>
                    <a:cubicBezTo>
                      <a:pt x="54135" y="59846"/>
                      <a:pt x="54469" y="59733"/>
                      <a:pt x="54845" y="59439"/>
                    </a:cubicBezTo>
                    <a:lnTo>
                      <a:pt x="55431" y="57026"/>
                    </a:lnTo>
                    <a:cubicBezTo>
                      <a:pt x="55147" y="56955"/>
                      <a:pt x="54863" y="56902"/>
                      <a:pt x="54579" y="56849"/>
                    </a:cubicBezTo>
                    <a:cubicBezTo>
                      <a:pt x="53053" y="56760"/>
                      <a:pt x="51385" y="55819"/>
                      <a:pt x="51793" y="55269"/>
                    </a:cubicBezTo>
                    <a:lnTo>
                      <a:pt x="52787" y="54844"/>
                    </a:lnTo>
                    <a:lnTo>
                      <a:pt x="52414" y="52501"/>
                    </a:lnTo>
                    <a:cubicBezTo>
                      <a:pt x="48866" y="49893"/>
                      <a:pt x="48440" y="48917"/>
                      <a:pt x="49770" y="46291"/>
                    </a:cubicBezTo>
                    <a:lnTo>
                      <a:pt x="49770" y="46291"/>
                    </a:lnTo>
                    <a:cubicBezTo>
                      <a:pt x="50462" y="46859"/>
                      <a:pt x="51208" y="47338"/>
                      <a:pt x="51775" y="47977"/>
                    </a:cubicBezTo>
                    <a:cubicBezTo>
                      <a:pt x="52326" y="48562"/>
                      <a:pt x="52698" y="49325"/>
                      <a:pt x="53088" y="49929"/>
                    </a:cubicBezTo>
                    <a:lnTo>
                      <a:pt x="55821" y="46948"/>
                    </a:lnTo>
                    <a:lnTo>
                      <a:pt x="55200" y="42955"/>
                    </a:lnTo>
                    <a:lnTo>
                      <a:pt x="52805" y="41447"/>
                    </a:lnTo>
                    <a:lnTo>
                      <a:pt x="53585" y="38253"/>
                    </a:lnTo>
                    <a:lnTo>
                      <a:pt x="55111" y="39229"/>
                    </a:lnTo>
                    <a:cubicBezTo>
                      <a:pt x="55111" y="40045"/>
                      <a:pt x="55111" y="40542"/>
                      <a:pt x="55111" y="41039"/>
                    </a:cubicBezTo>
                    <a:lnTo>
                      <a:pt x="56300" y="41021"/>
                    </a:lnTo>
                    <a:lnTo>
                      <a:pt x="56034" y="38466"/>
                    </a:lnTo>
                    <a:cubicBezTo>
                      <a:pt x="59778" y="37011"/>
                      <a:pt x="60754" y="35876"/>
                      <a:pt x="62546" y="30925"/>
                    </a:cubicBezTo>
                    <a:lnTo>
                      <a:pt x="59370" y="25407"/>
                    </a:lnTo>
                    <a:lnTo>
                      <a:pt x="60754" y="24609"/>
                    </a:lnTo>
                    <a:cubicBezTo>
                      <a:pt x="60620" y="24079"/>
                      <a:pt x="60336" y="23926"/>
                      <a:pt x="59999" y="23926"/>
                    </a:cubicBezTo>
                    <a:cubicBezTo>
                      <a:pt x="59536" y="23926"/>
                      <a:pt x="58975" y="24215"/>
                      <a:pt x="58567" y="24215"/>
                    </a:cubicBezTo>
                    <a:cubicBezTo>
                      <a:pt x="58326" y="24215"/>
                      <a:pt x="58138" y="24114"/>
                      <a:pt x="58057" y="23792"/>
                    </a:cubicBezTo>
                    <a:lnTo>
                      <a:pt x="59316" y="21344"/>
                    </a:lnTo>
                    <a:lnTo>
                      <a:pt x="60062" y="22692"/>
                    </a:lnTo>
                    <a:lnTo>
                      <a:pt x="61286" y="21858"/>
                    </a:lnTo>
                    <a:lnTo>
                      <a:pt x="63504" y="23775"/>
                    </a:lnTo>
                    <a:lnTo>
                      <a:pt x="64178" y="27040"/>
                    </a:lnTo>
                    <a:cubicBezTo>
                      <a:pt x="64959" y="25993"/>
                      <a:pt x="65598" y="25478"/>
                      <a:pt x="65775" y="24822"/>
                    </a:cubicBezTo>
                    <a:cubicBezTo>
                      <a:pt x="66201" y="23367"/>
                      <a:pt x="64356" y="23225"/>
                      <a:pt x="64089" y="22515"/>
                    </a:cubicBezTo>
                    <a:lnTo>
                      <a:pt x="64444" y="18647"/>
                    </a:lnTo>
                    <a:cubicBezTo>
                      <a:pt x="66520" y="17955"/>
                      <a:pt x="66538" y="17902"/>
                      <a:pt x="66609" y="16305"/>
                    </a:cubicBezTo>
                    <a:cubicBezTo>
                      <a:pt x="66698" y="14229"/>
                      <a:pt x="66840" y="12171"/>
                      <a:pt x="66964" y="10059"/>
                    </a:cubicBezTo>
                    <a:cubicBezTo>
                      <a:pt x="65951" y="8994"/>
                      <a:pt x="64617" y="8884"/>
                      <a:pt x="63235" y="8884"/>
                    </a:cubicBezTo>
                    <a:cubicBezTo>
                      <a:pt x="62876" y="8884"/>
                      <a:pt x="62514" y="8891"/>
                      <a:pt x="62153" y="8891"/>
                    </a:cubicBezTo>
                    <a:cubicBezTo>
                      <a:pt x="62029" y="8891"/>
                      <a:pt x="61906" y="8890"/>
                      <a:pt x="61783" y="8888"/>
                    </a:cubicBezTo>
                    <a:cubicBezTo>
                      <a:pt x="61978" y="8001"/>
                      <a:pt x="62209" y="7362"/>
                      <a:pt x="62262" y="6741"/>
                    </a:cubicBezTo>
                    <a:cubicBezTo>
                      <a:pt x="62297" y="6102"/>
                      <a:pt x="62173" y="5464"/>
                      <a:pt x="62120" y="4701"/>
                    </a:cubicBezTo>
                    <a:lnTo>
                      <a:pt x="65119" y="4239"/>
                    </a:lnTo>
                    <a:cubicBezTo>
                      <a:pt x="59052" y="1427"/>
                      <a:pt x="52479" y="0"/>
                      <a:pt x="4586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52"/>
              <p:cNvSpPr/>
              <p:nvPr/>
            </p:nvSpPr>
            <p:spPr>
              <a:xfrm>
                <a:off x="7010819" y="4061082"/>
                <a:ext cx="117645" cy="102137"/>
              </a:xfrm>
              <a:custGeom>
                <a:avLst/>
                <a:gdLst/>
                <a:ahLst/>
                <a:cxnLst/>
                <a:rect l="l" t="t" r="r" b="b"/>
                <a:pathLst>
                  <a:path w="20389" h="17709" extrusionOk="0">
                    <a:moveTo>
                      <a:pt x="17567" y="0"/>
                    </a:moveTo>
                    <a:lnTo>
                      <a:pt x="17567" y="0"/>
                    </a:lnTo>
                    <a:cubicBezTo>
                      <a:pt x="17070" y="1331"/>
                      <a:pt x="16644" y="2697"/>
                      <a:pt x="16307" y="4081"/>
                    </a:cubicBezTo>
                    <a:cubicBezTo>
                      <a:pt x="16278" y="4199"/>
                      <a:pt x="16114" y="4268"/>
                      <a:pt x="16100" y="4268"/>
                    </a:cubicBezTo>
                    <a:cubicBezTo>
                      <a:pt x="16097" y="4268"/>
                      <a:pt x="16100" y="4265"/>
                      <a:pt x="16112" y="4259"/>
                    </a:cubicBezTo>
                    <a:lnTo>
                      <a:pt x="13912" y="3034"/>
                    </a:lnTo>
                    <a:lnTo>
                      <a:pt x="14391" y="1437"/>
                    </a:lnTo>
                    <a:lnTo>
                      <a:pt x="12617" y="337"/>
                    </a:lnTo>
                    <a:cubicBezTo>
                      <a:pt x="12563" y="2112"/>
                      <a:pt x="10416" y="1970"/>
                      <a:pt x="10523" y="3655"/>
                    </a:cubicBezTo>
                    <a:cubicBezTo>
                      <a:pt x="10523" y="3709"/>
                      <a:pt x="10239" y="3797"/>
                      <a:pt x="10079" y="3815"/>
                    </a:cubicBezTo>
                    <a:cubicBezTo>
                      <a:pt x="8287" y="4028"/>
                      <a:pt x="8553" y="4418"/>
                      <a:pt x="7276" y="5305"/>
                    </a:cubicBezTo>
                    <a:cubicBezTo>
                      <a:pt x="5785" y="6352"/>
                      <a:pt x="5466" y="8730"/>
                      <a:pt x="3017" y="8765"/>
                    </a:cubicBezTo>
                    <a:cubicBezTo>
                      <a:pt x="2166" y="8783"/>
                      <a:pt x="1154" y="9919"/>
                      <a:pt x="569" y="10770"/>
                    </a:cubicBezTo>
                    <a:cubicBezTo>
                      <a:pt x="178" y="11356"/>
                      <a:pt x="1" y="12705"/>
                      <a:pt x="374" y="13095"/>
                    </a:cubicBezTo>
                    <a:cubicBezTo>
                      <a:pt x="1687" y="14443"/>
                      <a:pt x="746" y="15810"/>
                      <a:pt x="569" y="17708"/>
                    </a:cubicBezTo>
                    <a:cubicBezTo>
                      <a:pt x="3337" y="16519"/>
                      <a:pt x="5839" y="15668"/>
                      <a:pt x="8074" y="14213"/>
                    </a:cubicBezTo>
                    <a:lnTo>
                      <a:pt x="10558" y="15934"/>
                    </a:lnTo>
                    <a:lnTo>
                      <a:pt x="9866" y="17336"/>
                    </a:lnTo>
                    <a:cubicBezTo>
                      <a:pt x="11960" y="17300"/>
                      <a:pt x="13592" y="16998"/>
                      <a:pt x="14710" y="15508"/>
                    </a:cubicBezTo>
                    <a:cubicBezTo>
                      <a:pt x="16094" y="13645"/>
                      <a:pt x="17585" y="11835"/>
                      <a:pt x="18773" y="9866"/>
                    </a:cubicBezTo>
                    <a:cubicBezTo>
                      <a:pt x="19590" y="8482"/>
                      <a:pt x="20388" y="6885"/>
                      <a:pt x="18862" y="5305"/>
                    </a:cubicBezTo>
                    <a:cubicBezTo>
                      <a:pt x="18596" y="5039"/>
                      <a:pt x="18330" y="4330"/>
                      <a:pt x="18472" y="4099"/>
                    </a:cubicBezTo>
                    <a:cubicBezTo>
                      <a:pt x="19732" y="2307"/>
                      <a:pt x="17372" y="1491"/>
                      <a:pt x="17567"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52"/>
              <p:cNvSpPr/>
              <p:nvPr/>
            </p:nvSpPr>
            <p:spPr>
              <a:xfrm>
                <a:off x="6995058" y="4000087"/>
                <a:ext cx="41059" cy="51071"/>
              </a:xfrm>
              <a:custGeom>
                <a:avLst/>
                <a:gdLst/>
                <a:ahLst/>
                <a:cxnLst/>
                <a:rect l="l" t="t" r="r" b="b"/>
                <a:pathLst>
                  <a:path w="7116" h="8855" extrusionOk="0">
                    <a:moveTo>
                      <a:pt x="5359" y="0"/>
                    </a:moveTo>
                    <a:cubicBezTo>
                      <a:pt x="4649" y="976"/>
                      <a:pt x="3993" y="1774"/>
                      <a:pt x="3460" y="2644"/>
                    </a:cubicBezTo>
                    <a:cubicBezTo>
                      <a:pt x="2910" y="3513"/>
                      <a:pt x="1455" y="3638"/>
                      <a:pt x="1828" y="5181"/>
                    </a:cubicBezTo>
                    <a:cubicBezTo>
                      <a:pt x="1354" y="4803"/>
                      <a:pt x="1037" y="4660"/>
                      <a:pt x="815" y="4660"/>
                    </a:cubicBezTo>
                    <a:cubicBezTo>
                      <a:pt x="256" y="4660"/>
                      <a:pt x="305" y="5571"/>
                      <a:pt x="1" y="5926"/>
                    </a:cubicBezTo>
                    <a:cubicBezTo>
                      <a:pt x="1136" y="7417"/>
                      <a:pt x="1438" y="7577"/>
                      <a:pt x="5412" y="8854"/>
                    </a:cubicBezTo>
                    <a:cubicBezTo>
                      <a:pt x="5590" y="7896"/>
                      <a:pt x="5625" y="7239"/>
                      <a:pt x="5820" y="6636"/>
                    </a:cubicBezTo>
                    <a:cubicBezTo>
                      <a:pt x="6033" y="6015"/>
                      <a:pt x="6335" y="5430"/>
                      <a:pt x="6708" y="4880"/>
                    </a:cubicBezTo>
                    <a:cubicBezTo>
                      <a:pt x="7116" y="4294"/>
                      <a:pt x="5696" y="4170"/>
                      <a:pt x="6459" y="3354"/>
                    </a:cubicBezTo>
                    <a:cubicBezTo>
                      <a:pt x="6849" y="2928"/>
                      <a:pt x="6637" y="1686"/>
                      <a:pt x="6778" y="1384"/>
                    </a:cubicBezTo>
                    <a:cubicBezTo>
                      <a:pt x="6832" y="1224"/>
                      <a:pt x="6867" y="1047"/>
                      <a:pt x="6885" y="870"/>
                    </a:cubicBezTo>
                    <a:lnTo>
                      <a:pt x="5359"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52"/>
              <p:cNvSpPr/>
              <p:nvPr/>
            </p:nvSpPr>
            <p:spPr>
              <a:xfrm>
                <a:off x="7078892" y="4018504"/>
                <a:ext cx="57544" cy="36030"/>
              </a:xfrm>
              <a:custGeom>
                <a:avLst/>
                <a:gdLst/>
                <a:ahLst/>
                <a:cxnLst/>
                <a:rect l="l" t="t" r="r" b="b"/>
                <a:pathLst>
                  <a:path w="9973" h="6247" extrusionOk="0">
                    <a:moveTo>
                      <a:pt x="0" y="1"/>
                    </a:moveTo>
                    <a:lnTo>
                      <a:pt x="266" y="1722"/>
                    </a:lnTo>
                    <a:lnTo>
                      <a:pt x="1668" y="1970"/>
                    </a:lnTo>
                    <a:lnTo>
                      <a:pt x="870" y="3177"/>
                    </a:lnTo>
                    <a:cubicBezTo>
                      <a:pt x="1300" y="3058"/>
                      <a:pt x="1704" y="3001"/>
                      <a:pt x="2079" y="3001"/>
                    </a:cubicBezTo>
                    <a:cubicBezTo>
                      <a:pt x="3221" y="3001"/>
                      <a:pt x="4106" y="3533"/>
                      <a:pt x="4720" y="4508"/>
                    </a:cubicBezTo>
                    <a:cubicBezTo>
                      <a:pt x="5319" y="5452"/>
                      <a:pt x="5558" y="5867"/>
                      <a:pt x="5945" y="5867"/>
                    </a:cubicBezTo>
                    <a:cubicBezTo>
                      <a:pt x="6235" y="5867"/>
                      <a:pt x="6607" y="5635"/>
                      <a:pt x="7275" y="5218"/>
                    </a:cubicBezTo>
                    <a:cubicBezTo>
                      <a:pt x="7453" y="5111"/>
                      <a:pt x="7648" y="5058"/>
                      <a:pt x="7861" y="5022"/>
                    </a:cubicBezTo>
                    <a:lnTo>
                      <a:pt x="9564" y="6247"/>
                    </a:lnTo>
                    <a:lnTo>
                      <a:pt x="9972" y="5679"/>
                    </a:lnTo>
                    <a:cubicBezTo>
                      <a:pt x="9582" y="4809"/>
                      <a:pt x="9262" y="3887"/>
                      <a:pt x="8819" y="3035"/>
                    </a:cubicBezTo>
                    <a:cubicBezTo>
                      <a:pt x="8151" y="1821"/>
                      <a:pt x="7070" y="1194"/>
                      <a:pt x="5857" y="1194"/>
                    </a:cubicBezTo>
                    <a:cubicBezTo>
                      <a:pt x="5138" y="1194"/>
                      <a:pt x="4373" y="1415"/>
                      <a:pt x="3620" y="1864"/>
                    </a:cubicBezTo>
                    <a:cubicBezTo>
                      <a:pt x="3336" y="2024"/>
                      <a:pt x="3052" y="2166"/>
                      <a:pt x="2644" y="2396"/>
                    </a:cubicBezTo>
                    <a:lnTo>
                      <a:pt x="1970" y="462"/>
                    </a:lnTo>
                    <a:lnTo>
                      <a:pt x="0"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52"/>
              <p:cNvSpPr/>
              <p:nvPr/>
            </p:nvSpPr>
            <p:spPr>
              <a:xfrm>
                <a:off x="7051663" y="3806456"/>
                <a:ext cx="38503" cy="70819"/>
              </a:xfrm>
              <a:custGeom>
                <a:avLst/>
                <a:gdLst/>
                <a:ahLst/>
                <a:cxnLst/>
                <a:rect l="l" t="t" r="r" b="b"/>
                <a:pathLst>
                  <a:path w="6673" h="12279" extrusionOk="0">
                    <a:moveTo>
                      <a:pt x="6672" y="1"/>
                    </a:moveTo>
                    <a:lnTo>
                      <a:pt x="6672" y="1"/>
                    </a:lnTo>
                    <a:cubicBezTo>
                      <a:pt x="6223" y="198"/>
                      <a:pt x="5784" y="260"/>
                      <a:pt x="5357" y="260"/>
                    </a:cubicBezTo>
                    <a:cubicBezTo>
                      <a:pt x="4670" y="260"/>
                      <a:pt x="4013" y="100"/>
                      <a:pt x="3390" y="89"/>
                    </a:cubicBezTo>
                    <a:lnTo>
                      <a:pt x="3088" y="2786"/>
                    </a:lnTo>
                    <a:lnTo>
                      <a:pt x="4809" y="5164"/>
                    </a:lnTo>
                    <a:lnTo>
                      <a:pt x="1" y="10771"/>
                    </a:lnTo>
                    <a:lnTo>
                      <a:pt x="1083" y="12279"/>
                    </a:lnTo>
                    <a:lnTo>
                      <a:pt x="6388" y="7772"/>
                    </a:lnTo>
                    <a:cubicBezTo>
                      <a:pt x="4454" y="6495"/>
                      <a:pt x="6175" y="3709"/>
                      <a:pt x="4383" y="2502"/>
                    </a:cubicBezTo>
                    <a:lnTo>
                      <a:pt x="6672"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52"/>
              <p:cNvSpPr/>
              <p:nvPr/>
            </p:nvSpPr>
            <p:spPr>
              <a:xfrm>
                <a:off x="6984824" y="4061618"/>
                <a:ext cx="42081" cy="8893"/>
              </a:xfrm>
              <a:custGeom>
                <a:avLst/>
                <a:gdLst/>
                <a:ahLst/>
                <a:cxnLst/>
                <a:rect l="l" t="t" r="r" b="b"/>
                <a:pathLst>
                  <a:path w="7293" h="1542" extrusionOk="0">
                    <a:moveTo>
                      <a:pt x="4286" y="0"/>
                    </a:moveTo>
                    <a:cubicBezTo>
                      <a:pt x="2949" y="0"/>
                      <a:pt x="1596" y="367"/>
                      <a:pt x="0" y="510"/>
                    </a:cubicBezTo>
                    <a:cubicBezTo>
                      <a:pt x="787" y="973"/>
                      <a:pt x="1302" y="1542"/>
                      <a:pt x="1738" y="1542"/>
                    </a:cubicBezTo>
                    <a:cubicBezTo>
                      <a:pt x="1970" y="1542"/>
                      <a:pt x="2179" y="1380"/>
                      <a:pt x="2396" y="954"/>
                    </a:cubicBezTo>
                    <a:cubicBezTo>
                      <a:pt x="2708" y="1325"/>
                      <a:pt x="3056" y="1432"/>
                      <a:pt x="3417" y="1432"/>
                    </a:cubicBezTo>
                    <a:cubicBezTo>
                      <a:pt x="3816" y="1432"/>
                      <a:pt x="4231" y="1302"/>
                      <a:pt x="4631" y="1256"/>
                    </a:cubicBezTo>
                    <a:cubicBezTo>
                      <a:pt x="5394" y="1149"/>
                      <a:pt x="6157" y="1025"/>
                      <a:pt x="7293" y="830"/>
                    </a:cubicBezTo>
                    <a:cubicBezTo>
                      <a:pt x="6240" y="198"/>
                      <a:pt x="5268" y="0"/>
                      <a:pt x="4286"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52"/>
              <p:cNvSpPr/>
              <p:nvPr/>
            </p:nvSpPr>
            <p:spPr>
              <a:xfrm>
                <a:off x="7035181" y="4030478"/>
                <a:ext cx="15469" cy="21703"/>
              </a:xfrm>
              <a:custGeom>
                <a:avLst/>
                <a:gdLst/>
                <a:ahLst/>
                <a:cxnLst/>
                <a:rect l="l" t="t" r="r" b="b"/>
                <a:pathLst>
                  <a:path w="2681" h="3763" extrusionOk="0">
                    <a:moveTo>
                      <a:pt x="2662" y="1"/>
                    </a:moveTo>
                    <a:cubicBezTo>
                      <a:pt x="19" y="675"/>
                      <a:pt x="1" y="764"/>
                      <a:pt x="1012" y="3763"/>
                    </a:cubicBezTo>
                    <a:lnTo>
                      <a:pt x="1491" y="2148"/>
                    </a:lnTo>
                    <a:lnTo>
                      <a:pt x="2201" y="3408"/>
                    </a:lnTo>
                    <a:lnTo>
                      <a:pt x="2680" y="3372"/>
                    </a:lnTo>
                    <a:cubicBezTo>
                      <a:pt x="2574" y="2840"/>
                      <a:pt x="2485" y="2308"/>
                      <a:pt x="2450" y="1758"/>
                    </a:cubicBezTo>
                    <a:cubicBezTo>
                      <a:pt x="2485" y="1172"/>
                      <a:pt x="2556" y="586"/>
                      <a:pt x="266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52"/>
              <p:cNvSpPr/>
              <p:nvPr/>
            </p:nvSpPr>
            <p:spPr>
              <a:xfrm>
                <a:off x="7045011" y="3983609"/>
                <a:ext cx="19047" cy="18121"/>
              </a:xfrm>
              <a:custGeom>
                <a:avLst/>
                <a:gdLst/>
                <a:ahLst/>
                <a:cxnLst/>
                <a:rect l="l" t="t" r="r" b="b"/>
                <a:pathLst>
                  <a:path w="3301" h="3142" extrusionOk="0">
                    <a:moveTo>
                      <a:pt x="3301" y="0"/>
                    </a:moveTo>
                    <a:lnTo>
                      <a:pt x="0" y="1455"/>
                    </a:lnTo>
                    <a:lnTo>
                      <a:pt x="550" y="2520"/>
                    </a:lnTo>
                    <a:lnTo>
                      <a:pt x="1154" y="1793"/>
                    </a:lnTo>
                    <a:lnTo>
                      <a:pt x="2804" y="3141"/>
                    </a:lnTo>
                    <a:lnTo>
                      <a:pt x="3301"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52"/>
              <p:cNvSpPr/>
              <p:nvPr/>
            </p:nvSpPr>
            <p:spPr>
              <a:xfrm>
                <a:off x="7034362" y="3943182"/>
                <a:ext cx="9734" cy="24570"/>
              </a:xfrm>
              <a:custGeom>
                <a:avLst/>
                <a:gdLst/>
                <a:ahLst/>
                <a:cxnLst/>
                <a:rect l="l" t="t" r="r" b="b"/>
                <a:pathLst>
                  <a:path w="1687" h="4260" extrusionOk="0">
                    <a:moveTo>
                      <a:pt x="249" y="1"/>
                    </a:moveTo>
                    <a:cubicBezTo>
                      <a:pt x="1" y="2627"/>
                      <a:pt x="1" y="2627"/>
                      <a:pt x="977" y="4259"/>
                    </a:cubicBezTo>
                    <a:cubicBezTo>
                      <a:pt x="1687" y="1261"/>
                      <a:pt x="1687" y="1261"/>
                      <a:pt x="249"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52"/>
              <p:cNvSpPr/>
              <p:nvPr/>
            </p:nvSpPr>
            <p:spPr>
              <a:xfrm>
                <a:off x="6724214" y="4015234"/>
                <a:ext cx="1131" cy="513"/>
              </a:xfrm>
              <a:custGeom>
                <a:avLst/>
                <a:gdLst/>
                <a:ahLst/>
                <a:cxnLst/>
                <a:rect l="l" t="t" r="r" b="b"/>
                <a:pathLst>
                  <a:path w="196" h="89" extrusionOk="0">
                    <a:moveTo>
                      <a:pt x="196" y="0"/>
                    </a:moveTo>
                    <a:lnTo>
                      <a:pt x="1" y="89"/>
                    </a:lnTo>
                    <a:lnTo>
                      <a:pt x="1" y="89"/>
                    </a:lnTo>
                    <a:lnTo>
                      <a:pt x="196" y="18"/>
                    </a:lnTo>
                    <a:lnTo>
                      <a:pt x="196"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52"/>
              <p:cNvSpPr/>
              <p:nvPr/>
            </p:nvSpPr>
            <p:spPr>
              <a:xfrm>
                <a:off x="7071623" y="3755083"/>
                <a:ext cx="16589" cy="16380"/>
              </a:xfrm>
              <a:custGeom>
                <a:avLst/>
                <a:gdLst/>
                <a:ahLst/>
                <a:cxnLst/>
                <a:rect l="l" t="t" r="r" b="b"/>
                <a:pathLst>
                  <a:path w="2875" h="2840" extrusionOk="0">
                    <a:moveTo>
                      <a:pt x="1" y="0"/>
                    </a:moveTo>
                    <a:lnTo>
                      <a:pt x="1" y="0"/>
                    </a:lnTo>
                    <a:cubicBezTo>
                      <a:pt x="835" y="1029"/>
                      <a:pt x="1739" y="1970"/>
                      <a:pt x="2733" y="2839"/>
                    </a:cubicBezTo>
                    <a:cubicBezTo>
                      <a:pt x="2840" y="2520"/>
                      <a:pt x="2875" y="2201"/>
                      <a:pt x="2822" y="1881"/>
                    </a:cubicBezTo>
                    <a:cubicBezTo>
                      <a:pt x="1899" y="1225"/>
                      <a:pt x="959" y="604"/>
                      <a:pt x="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52"/>
              <p:cNvSpPr/>
              <p:nvPr/>
            </p:nvSpPr>
            <p:spPr>
              <a:xfrm>
                <a:off x="6722575" y="4015741"/>
                <a:ext cx="1541" cy="727"/>
              </a:xfrm>
              <a:custGeom>
                <a:avLst/>
                <a:gdLst/>
                <a:ahLst/>
                <a:cxnLst/>
                <a:rect l="l" t="t" r="r" b="b"/>
                <a:pathLst>
                  <a:path w="267" h="126" extrusionOk="0">
                    <a:moveTo>
                      <a:pt x="267" y="1"/>
                    </a:moveTo>
                    <a:cubicBezTo>
                      <a:pt x="178" y="36"/>
                      <a:pt x="89" y="72"/>
                      <a:pt x="1" y="125"/>
                    </a:cubicBezTo>
                    <a:cubicBezTo>
                      <a:pt x="107" y="90"/>
                      <a:pt x="178" y="36"/>
                      <a:pt x="267"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52"/>
              <p:cNvSpPr/>
              <p:nvPr/>
            </p:nvSpPr>
            <p:spPr>
              <a:xfrm>
                <a:off x="6772321" y="4116142"/>
                <a:ext cx="30927" cy="46769"/>
              </a:xfrm>
              <a:custGeom>
                <a:avLst/>
                <a:gdLst/>
                <a:ahLst/>
                <a:cxnLst/>
                <a:rect l="l" t="t" r="r" b="b"/>
                <a:pathLst>
                  <a:path w="5360" h="8109" extrusionOk="0">
                    <a:moveTo>
                      <a:pt x="1828" y="0"/>
                    </a:moveTo>
                    <a:lnTo>
                      <a:pt x="1" y="2946"/>
                    </a:lnTo>
                    <a:cubicBezTo>
                      <a:pt x="444" y="3762"/>
                      <a:pt x="1030" y="4738"/>
                      <a:pt x="1527" y="5785"/>
                    </a:cubicBezTo>
                    <a:cubicBezTo>
                      <a:pt x="2308" y="7328"/>
                      <a:pt x="3479" y="8091"/>
                      <a:pt x="5359" y="8109"/>
                    </a:cubicBezTo>
                    <a:cubicBezTo>
                      <a:pt x="4667" y="6689"/>
                      <a:pt x="3993" y="5625"/>
                      <a:pt x="3798" y="4205"/>
                    </a:cubicBezTo>
                    <a:cubicBezTo>
                      <a:pt x="3621" y="2768"/>
                      <a:pt x="2574" y="1491"/>
                      <a:pt x="1828"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14" name="Google Shape;2814;p52"/>
          <p:cNvGrpSpPr/>
          <p:nvPr/>
        </p:nvGrpSpPr>
        <p:grpSpPr>
          <a:xfrm>
            <a:off x="5262608" y="5947144"/>
            <a:ext cx="2161013" cy="1771786"/>
            <a:chOff x="6000100" y="3076250"/>
            <a:chExt cx="587871" cy="512373"/>
          </a:xfrm>
        </p:grpSpPr>
        <p:sp>
          <p:nvSpPr>
            <p:cNvPr id="2815" name="Google Shape;2815;p52"/>
            <p:cNvSpPr/>
            <p:nvPr/>
          </p:nvSpPr>
          <p:spPr>
            <a:xfrm>
              <a:off x="6000100" y="3076250"/>
              <a:ext cx="587871" cy="512373"/>
            </a:xfrm>
            <a:custGeom>
              <a:avLst/>
              <a:gdLst/>
              <a:ahLst/>
              <a:cxnLst/>
              <a:rect l="l" t="t" r="r" b="b"/>
              <a:pathLst>
                <a:path w="101884" h="88838" extrusionOk="0">
                  <a:moveTo>
                    <a:pt x="50272" y="0"/>
                  </a:moveTo>
                  <a:cubicBezTo>
                    <a:pt x="31897" y="0"/>
                    <a:pt x="14791" y="11087"/>
                    <a:pt x="8322" y="29000"/>
                  </a:cubicBezTo>
                  <a:cubicBezTo>
                    <a:pt x="1" y="51995"/>
                    <a:pt x="12332" y="77546"/>
                    <a:pt x="35878" y="86063"/>
                  </a:cubicBezTo>
                  <a:cubicBezTo>
                    <a:pt x="41078" y="87945"/>
                    <a:pt x="46391" y="88838"/>
                    <a:pt x="51602" y="88838"/>
                  </a:cubicBezTo>
                  <a:cubicBezTo>
                    <a:pt x="69970" y="88838"/>
                    <a:pt x="87079" y="77751"/>
                    <a:pt x="93562" y="59838"/>
                  </a:cubicBezTo>
                  <a:cubicBezTo>
                    <a:pt x="101883" y="36843"/>
                    <a:pt x="89534" y="11292"/>
                    <a:pt x="66006" y="2775"/>
                  </a:cubicBezTo>
                  <a:cubicBezTo>
                    <a:pt x="60802" y="893"/>
                    <a:pt x="55486" y="0"/>
                    <a:pt x="50272" y="0"/>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16" name="Google Shape;2816;p52"/>
            <p:cNvGrpSpPr/>
            <p:nvPr/>
          </p:nvGrpSpPr>
          <p:grpSpPr>
            <a:xfrm>
              <a:off x="6031360" y="3076713"/>
              <a:ext cx="539107" cy="480965"/>
              <a:chOff x="6031360" y="3076713"/>
              <a:chExt cx="539107" cy="480965"/>
            </a:xfrm>
          </p:grpSpPr>
          <p:sp>
            <p:nvSpPr>
              <p:cNvPr id="2817" name="Google Shape;2817;p52"/>
              <p:cNvSpPr/>
              <p:nvPr/>
            </p:nvSpPr>
            <p:spPr>
              <a:xfrm>
                <a:off x="6160232" y="3107767"/>
                <a:ext cx="410235" cy="449911"/>
              </a:xfrm>
              <a:custGeom>
                <a:avLst/>
                <a:gdLst/>
                <a:ahLst/>
                <a:cxnLst/>
                <a:rect l="l" t="t" r="r" b="b"/>
                <a:pathLst>
                  <a:path w="71098" h="78008" extrusionOk="0">
                    <a:moveTo>
                      <a:pt x="36108" y="3531"/>
                    </a:moveTo>
                    <a:lnTo>
                      <a:pt x="36835" y="4631"/>
                    </a:lnTo>
                    <a:cubicBezTo>
                      <a:pt x="36551" y="4826"/>
                      <a:pt x="36268" y="5039"/>
                      <a:pt x="35948" y="5217"/>
                    </a:cubicBezTo>
                    <a:cubicBezTo>
                      <a:pt x="35043" y="5749"/>
                      <a:pt x="34635" y="6459"/>
                      <a:pt x="35132" y="7488"/>
                    </a:cubicBezTo>
                    <a:cubicBezTo>
                      <a:pt x="35486" y="8208"/>
                      <a:pt x="35984" y="8561"/>
                      <a:pt x="36635" y="8561"/>
                    </a:cubicBezTo>
                    <a:cubicBezTo>
                      <a:pt x="36866" y="8561"/>
                      <a:pt x="37116" y="8517"/>
                      <a:pt x="37385" y="8428"/>
                    </a:cubicBezTo>
                    <a:cubicBezTo>
                      <a:pt x="37776" y="8304"/>
                      <a:pt x="38184" y="8198"/>
                      <a:pt x="38752" y="8056"/>
                    </a:cubicBezTo>
                    <a:lnTo>
                      <a:pt x="38752" y="8056"/>
                    </a:lnTo>
                    <a:cubicBezTo>
                      <a:pt x="38412" y="9075"/>
                      <a:pt x="37909" y="9331"/>
                      <a:pt x="37373" y="9331"/>
                    </a:cubicBezTo>
                    <a:cubicBezTo>
                      <a:pt x="36833" y="9331"/>
                      <a:pt x="36258" y="9072"/>
                      <a:pt x="35779" y="9072"/>
                    </a:cubicBezTo>
                    <a:cubicBezTo>
                      <a:pt x="35690" y="9072"/>
                      <a:pt x="35604" y="9081"/>
                      <a:pt x="35522" y="9102"/>
                    </a:cubicBezTo>
                    <a:lnTo>
                      <a:pt x="33162" y="11977"/>
                    </a:lnTo>
                    <a:lnTo>
                      <a:pt x="28585" y="11037"/>
                    </a:lnTo>
                    <a:lnTo>
                      <a:pt x="31832" y="10238"/>
                    </a:lnTo>
                    <a:cubicBezTo>
                      <a:pt x="32825" y="8162"/>
                      <a:pt x="33127" y="7062"/>
                      <a:pt x="32914" y="6228"/>
                    </a:cubicBezTo>
                    <a:lnTo>
                      <a:pt x="36108" y="3531"/>
                    </a:lnTo>
                    <a:close/>
                    <a:moveTo>
                      <a:pt x="38947" y="36232"/>
                    </a:moveTo>
                    <a:lnTo>
                      <a:pt x="38947" y="36232"/>
                    </a:lnTo>
                    <a:cubicBezTo>
                      <a:pt x="40402" y="36374"/>
                      <a:pt x="40561" y="37705"/>
                      <a:pt x="41253" y="38486"/>
                    </a:cubicBezTo>
                    <a:cubicBezTo>
                      <a:pt x="40278" y="40029"/>
                      <a:pt x="42194" y="41076"/>
                      <a:pt x="41963" y="42673"/>
                    </a:cubicBezTo>
                    <a:cubicBezTo>
                      <a:pt x="41786" y="43862"/>
                      <a:pt x="42833" y="45264"/>
                      <a:pt x="43241" y="46648"/>
                    </a:cubicBezTo>
                    <a:cubicBezTo>
                      <a:pt x="43560" y="47641"/>
                      <a:pt x="43507" y="48741"/>
                      <a:pt x="43046" y="49699"/>
                    </a:cubicBezTo>
                    <a:lnTo>
                      <a:pt x="40473" y="45760"/>
                    </a:lnTo>
                    <a:cubicBezTo>
                      <a:pt x="41449" y="42726"/>
                      <a:pt x="39160" y="39728"/>
                      <a:pt x="38947" y="36232"/>
                    </a:cubicBezTo>
                    <a:close/>
                    <a:moveTo>
                      <a:pt x="36430" y="1"/>
                    </a:moveTo>
                    <a:cubicBezTo>
                      <a:pt x="35873" y="1"/>
                      <a:pt x="35316" y="87"/>
                      <a:pt x="34759" y="284"/>
                    </a:cubicBezTo>
                    <a:cubicBezTo>
                      <a:pt x="33659" y="657"/>
                      <a:pt x="32346" y="870"/>
                      <a:pt x="31885" y="2005"/>
                    </a:cubicBezTo>
                    <a:cubicBezTo>
                      <a:pt x="31264" y="3567"/>
                      <a:pt x="29809" y="3549"/>
                      <a:pt x="28656" y="3992"/>
                    </a:cubicBezTo>
                    <a:cubicBezTo>
                      <a:pt x="26331" y="4826"/>
                      <a:pt x="26012" y="5465"/>
                      <a:pt x="27006" y="7683"/>
                    </a:cubicBezTo>
                    <a:lnTo>
                      <a:pt x="29791" y="7736"/>
                    </a:lnTo>
                    <a:lnTo>
                      <a:pt x="29046" y="10327"/>
                    </a:lnTo>
                    <a:lnTo>
                      <a:pt x="28425" y="7736"/>
                    </a:lnTo>
                    <a:lnTo>
                      <a:pt x="26633" y="11143"/>
                    </a:lnTo>
                    <a:cubicBezTo>
                      <a:pt x="25746" y="11374"/>
                      <a:pt x="24734" y="11391"/>
                      <a:pt x="24113" y="11870"/>
                    </a:cubicBezTo>
                    <a:cubicBezTo>
                      <a:pt x="22960" y="12775"/>
                      <a:pt x="21328" y="12509"/>
                      <a:pt x="20352" y="13680"/>
                    </a:cubicBezTo>
                    <a:lnTo>
                      <a:pt x="19695" y="12900"/>
                    </a:lnTo>
                    <a:lnTo>
                      <a:pt x="18808" y="14106"/>
                    </a:lnTo>
                    <a:cubicBezTo>
                      <a:pt x="18523" y="13971"/>
                      <a:pt x="18518" y="13452"/>
                      <a:pt x="18160" y="13452"/>
                    </a:cubicBezTo>
                    <a:cubicBezTo>
                      <a:pt x="18049" y="13452"/>
                      <a:pt x="17905" y="13501"/>
                      <a:pt x="17708" y="13627"/>
                    </a:cubicBezTo>
                    <a:lnTo>
                      <a:pt x="18560" y="17193"/>
                    </a:lnTo>
                    <a:cubicBezTo>
                      <a:pt x="17972" y="17718"/>
                      <a:pt x="17385" y="18062"/>
                      <a:pt x="16823" y="18062"/>
                    </a:cubicBezTo>
                    <a:cubicBezTo>
                      <a:pt x="16435" y="18062"/>
                      <a:pt x="16059" y="17897"/>
                      <a:pt x="15703" y="17513"/>
                    </a:cubicBezTo>
                    <a:cubicBezTo>
                      <a:pt x="14869" y="16626"/>
                      <a:pt x="13929" y="16750"/>
                      <a:pt x="13112" y="16643"/>
                    </a:cubicBezTo>
                    <a:lnTo>
                      <a:pt x="11196" y="21381"/>
                    </a:lnTo>
                    <a:cubicBezTo>
                      <a:pt x="11922" y="22616"/>
                      <a:pt x="12753" y="22986"/>
                      <a:pt x="13632" y="22986"/>
                    </a:cubicBezTo>
                    <a:cubicBezTo>
                      <a:pt x="14835" y="22986"/>
                      <a:pt x="16130" y="22292"/>
                      <a:pt x="17371" y="22179"/>
                    </a:cubicBezTo>
                    <a:lnTo>
                      <a:pt x="17868" y="20618"/>
                    </a:lnTo>
                    <a:cubicBezTo>
                      <a:pt x="19961" y="20600"/>
                      <a:pt x="19961" y="20600"/>
                      <a:pt x="21594" y="18879"/>
                    </a:cubicBezTo>
                    <a:lnTo>
                      <a:pt x="22587" y="19784"/>
                    </a:lnTo>
                    <a:lnTo>
                      <a:pt x="24646" y="19181"/>
                    </a:lnTo>
                    <a:lnTo>
                      <a:pt x="28762" y="24788"/>
                    </a:lnTo>
                    <a:lnTo>
                      <a:pt x="24930" y="23971"/>
                    </a:lnTo>
                    <a:lnTo>
                      <a:pt x="24930" y="23971"/>
                    </a:lnTo>
                    <a:lnTo>
                      <a:pt x="26544" y="25746"/>
                    </a:lnTo>
                    <a:cubicBezTo>
                      <a:pt x="28177" y="25604"/>
                      <a:pt x="29507" y="24930"/>
                      <a:pt x="30182" y="23209"/>
                    </a:cubicBezTo>
                    <a:cubicBezTo>
                      <a:pt x="29738" y="22747"/>
                      <a:pt x="29365" y="22321"/>
                      <a:pt x="28957" y="21949"/>
                    </a:cubicBezTo>
                    <a:cubicBezTo>
                      <a:pt x="28017" y="21150"/>
                      <a:pt x="27165" y="20352"/>
                      <a:pt x="27502" y="18400"/>
                    </a:cubicBezTo>
                    <a:lnTo>
                      <a:pt x="27502" y="18400"/>
                    </a:lnTo>
                    <a:cubicBezTo>
                      <a:pt x="28336" y="19678"/>
                      <a:pt x="28709" y="20902"/>
                      <a:pt x="29472" y="21239"/>
                    </a:cubicBezTo>
                    <a:cubicBezTo>
                      <a:pt x="30678" y="21771"/>
                      <a:pt x="30785" y="22641"/>
                      <a:pt x="30927" y="23617"/>
                    </a:cubicBezTo>
                    <a:cubicBezTo>
                      <a:pt x="31016" y="24255"/>
                      <a:pt x="30874" y="24965"/>
                      <a:pt x="31087" y="25551"/>
                    </a:cubicBezTo>
                    <a:cubicBezTo>
                      <a:pt x="31282" y="26083"/>
                      <a:pt x="31832" y="26473"/>
                      <a:pt x="32187" y="26952"/>
                    </a:cubicBezTo>
                    <a:cubicBezTo>
                      <a:pt x="32275" y="27077"/>
                      <a:pt x="32329" y="27236"/>
                      <a:pt x="32329" y="27396"/>
                    </a:cubicBezTo>
                    <a:lnTo>
                      <a:pt x="34369" y="26225"/>
                    </a:lnTo>
                    <a:cubicBezTo>
                      <a:pt x="33860" y="25322"/>
                      <a:pt x="33670" y="24632"/>
                      <a:pt x="34867" y="24632"/>
                    </a:cubicBezTo>
                    <a:cubicBezTo>
                      <a:pt x="34964" y="24632"/>
                      <a:pt x="35070" y="24636"/>
                      <a:pt x="35185" y="24646"/>
                    </a:cubicBezTo>
                    <a:cubicBezTo>
                      <a:pt x="35416" y="25462"/>
                      <a:pt x="35718" y="26189"/>
                      <a:pt x="35753" y="26917"/>
                    </a:cubicBezTo>
                    <a:cubicBezTo>
                      <a:pt x="35859" y="28390"/>
                      <a:pt x="37013" y="29011"/>
                      <a:pt x="38024" y="29224"/>
                    </a:cubicBezTo>
                    <a:cubicBezTo>
                      <a:pt x="38126" y="29247"/>
                      <a:pt x="38227" y="29254"/>
                      <a:pt x="38330" y="29254"/>
                    </a:cubicBezTo>
                    <a:cubicBezTo>
                      <a:pt x="38476" y="29254"/>
                      <a:pt x="38623" y="29240"/>
                      <a:pt x="38773" y="29240"/>
                    </a:cubicBezTo>
                    <a:cubicBezTo>
                      <a:pt x="39073" y="29240"/>
                      <a:pt x="39384" y="29296"/>
                      <a:pt x="39710" y="29632"/>
                    </a:cubicBezTo>
                    <a:cubicBezTo>
                      <a:pt x="39812" y="29734"/>
                      <a:pt x="39986" y="29769"/>
                      <a:pt x="40202" y="29769"/>
                    </a:cubicBezTo>
                    <a:cubicBezTo>
                      <a:pt x="40620" y="29769"/>
                      <a:pt x="41193" y="29637"/>
                      <a:pt x="41697" y="29614"/>
                    </a:cubicBezTo>
                    <a:lnTo>
                      <a:pt x="41697" y="29614"/>
                    </a:lnTo>
                    <a:cubicBezTo>
                      <a:pt x="41182" y="31175"/>
                      <a:pt x="41608" y="32825"/>
                      <a:pt x="39657" y="33517"/>
                    </a:cubicBezTo>
                    <a:cubicBezTo>
                      <a:pt x="37368" y="32683"/>
                      <a:pt x="34369" y="33198"/>
                      <a:pt x="32488" y="30608"/>
                    </a:cubicBezTo>
                    <a:cubicBezTo>
                      <a:pt x="32240" y="30253"/>
                      <a:pt x="31388" y="30306"/>
                      <a:pt x="30820" y="30217"/>
                    </a:cubicBezTo>
                    <a:cubicBezTo>
                      <a:pt x="30607" y="30217"/>
                      <a:pt x="30395" y="30270"/>
                      <a:pt x="30182" y="30324"/>
                    </a:cubicBezTo>
                    <a:lnTo>
                      <a:pt x="29507" y="32151"/>
                    </a:lnTo>
                    <a:cubicBezTo>
                      <a:pt x="27875" y="31246"/>
                      <a:pt x="26686" y="29969"/>
                      <a:pt x="25373" y="29259"/>
                    </a:cubicBezTo>
                    <a:cubicBezTo>
                      <a:pt x="23918" y="28496"/>
                      <a:pt x="23794" y="27431"/>
                      <a:pt x="23794" y="26456"/>
                    </a:cubicBezTo>
                    <a:cubicBezTo>
                      <a:pt x="23808" y="24745"/>
                      <a:pt x="23906" y="24354"/>
                      <a:pt x="23055" y="24354"/>
                    </a:cubicBezTo>
                    <a:cubicBezTo>
                      <a:pt x="22802" y="24354"/>
                      <a:pt x="22466" y="24388"/>
                      <a:pt x="22020" y="24433"/>
                    </a:cubicBezTo>
                    <a:cubicBezTo>
                      <a:pt x="21712" y="24458"/>
                      <a:pt x="21377" y="24558"/>
                      <a:pt x="21074" y="24558"/>
                    </a:cubicBezTo>
                    <a:cubicBezTo>
                      <a:pt x="20958" y="24558"/>
                      <a:pt x="20846" y="24543"/>
                      <a:pt x="20742" y="24504"/>
                    </a:cubicBezTo>
                    <a:cubicBezTo>
                      <a:pt x="20157" y="24291"/>
                      <a:pt x="19678" y="23670"/>
                      <a:pt x="19092" y="23546"/>
                    </a:cubicBezTo>
                    <a:cubicBezTo>
                      <a:pt x="19019" y="23530"/>
                      <a:pt x="18944" y="23524"/>
                      <a:pt x="18868" y="23524"/>
                    </a:cubicBezTo>
                    <a:cubicBezTo>
                      <a:pt x="18388" y="23524"/>
                      <a:pt x="17849" y="23788"/>
                      <a:pt x="17363" y="23788"/>
                    </a:cubicBezTo>
                    <a:cubicBezTo>
                      <a:pt x="17305" y="23788"/>
                      <a:pt x="17249" y="23784"/>
                      <a:pt x="17193" y="23776"/>
                    </a:cubicBezTo>
                    <a:cubicBezTo>
                      <a:pt x="17025" y="23751"/>
                      <a:pt x="16855" y="23741"/>
                      <a:pt x="16686" y="23741"/>
                    </a:cubicBezTo>
                    <a:cubicBezTo>
                      <a:pt x="15885" y="23741"/>
                      <a:pt x="15077" y="23971"/>
                      <a:pt x="14280" y="23971"/>
                    </a:cubicBezTo>
                    <a:cubicBezTo>
                      <a:pt x="13809" y="23971"/>
                      <a:pt x="13342" y="23890"/>
                      <a:pt x="12882" y="23634"/>
                    </a:cubicBezTo>
                    <a:cubicBezTo>
                      <a:pt x="12688" y="23891"/>
                      <a:pt x="12389" y="23939"/>
                      <a:pt x="12067" y="23939"/>
                    </a:cubicBezTo>
                    <a:cubicBezTo>
                      <a:pt x="11878" y="23939"/>
                      <a:pt x="11682" y="23923"/>
                      <a:pt x="11494" y="23923"/>
                    </a:cubicBezTo>
                    <a:cubicBezTo>
                      <a:pt x="11005" y="23923"/>
                      <a:pt x="10573" y="24032"/>
                      <a:pt x="10486" y="24823"/>
                    </a:cubicBezTo>
                    <a:cubicBezTo>
                      <a:pt x="8943" y="25125"/>
                      <a:pt x="8925" y="26935"/>
                      <a:pt x="7594" y="27644"/>
                    </a:cubicBezTo>
                    <a:cubicBezTo>
                      <a:pt x="6636" y="28159"/>
                      <a:pt x="5270" y="28461"/>
                      <a:pt x="4720" y="29365"/>
                    </a:cubicBezTo>
                    <a:cubicBezTo>
                      <a:pt x="3992" y="30554"/>
                      <a:pt x="2733" y="30874"/>
                      <a:pt x="1899" y="31779"/>
                    </a:cubicBezTo>
                    <a:cubicBezTo>
                      <a:pt x="1420" y="32311"/>
                      <a:pt x="1100" y="33021"/>
                      <a:pt x="692" y="33695"/>
                    </a:cubicBezTo>
                    <a:lnTo>
                      <a:pt x="2058" y="34529"/>
                    </a:lnTo>
                    <a:lnTo>
                      <a:pt x="0" y="40331"/>
                    </a:lnTo>
                    <a:cubicBezTo>
                      <a:pt x="568" y="41839"/>
                      <a:pt x="1828" y="42460"/>
                      <a:pt x="1579" y="43844"/>
                    </a:cubicBezTo>
                    <a:cubicBezTo>
                      <a:pt x="1526" y="44093"/>
                      <a:pt x="4542" y="47659"/>
                      <a:pt x="4720" y="47677"/>
                    </a:cubicBezTo>
                    <a:cubicBezTo>
                      <a:pt x="6407" y="47823"/>
                      <a:pt x="7973" y="48589"/>
                      <a:pt x="9698" y="48589"/>
                    </a:cubicBezTo>
                    <a:cubicBezTo>
                      <a:pt x="10059" y="48589"/>
                      <a:pt x="10428" y="48555"/>
                      <a:pt x="10806" y="48475"/>
                    </a:cubicBezTo>
                    <a:cubicBezTo>
                      <a:pt x="10987" y="48438"/>
                      <a:pt x="11194" y="48420"/>
                      <a:pt x="11413" y="48420"/>
                    </a:cubicBezTo>
                    <a:cubicBezTo>
                      <a:pt x="12352" y="48420"/>
                      <a:pt x="13516" y="48748"/>
                      <a:pt x="13875" y="49309"/>
                    </a:cubicBezTo>
                    <a:cubicBezTo>
                      <a:pt x="14692" y="50587"/>
                      <a:pt x="15916" y="50622"/>
                      <a:pt x="17140" y="51048"/>
                    </a:cubicBezTo>
                    <a:lnTo>
                      <a:pt x="16076" y="56140"/>
                    </a:lnTo>
                    <a:cubicBezTo>
                      <a:pt x="17477" y="57542"/>
                      <a:pt x="16874" y="59405"/>
                      <a:pt x="17513" y="60896"/>
                    </a:cubicBezTo>
                    <a:cubicBezTo>
                      <a:pt x="17939" y="61907"/>
                      <a:pt x="17566" y="62439"/>
                      <a:pt x="17105" y="63291"/>
                    </a:cubicBezTo>
                    <a:cubicBezTo>
                      <a:pt x="16484" y="64409"/>
                      <a:pt x="14922" y="65544"/>
                      <a:pt x="15526" y="66751"/>
                    </a:cubicBezTo>
                    <a:cubicBezTo>
                      <a:pt x="16359" y="68454"/>
                      <a:pt x="16218" y="70264"/>
                      <a:pt x="16218" y="71879"/>
                    </a:cubicBezTo>
                    <a:cubicBezTo>
                      <a:pt x="16218" y="73795"/>
                      <a:pt x="17726" y="75427"/>
                      <a:pt x="16697" y="77361"/>
                    </a:cubicBezTo>
                    <a:cubicBezTo>
                      <a:pt x="17566" y="77539"/>
                      <a:pt x="18134" y="77610"/>
                      <a:pt x="18684" y="77787"/>
                    </a:cubicBezTo>
                    <a:cubicBezTo>
                      <a:pt x="19160" y="77941"/>
                      <a:pt x="19615" y="78007"/>
                      <a:pt x="20054" y="78007"/>
                    </a:cubicBezTo>
                    <a:cubicBezTo>
                      <a:pt x="21942" y="78007"/>
                      <a:pt x="23543" y="76798"/>
                      <a:pt x="25284" y="76208"/>
                    </a:cubicBezTo>
                    <a:cubicBezTo>
                      <a:pt x="25497" y="74416"/>
                      <a:pt x="27183" y="74310"/>
                      <a:pt x="28336" y="73671"/>
                    </a:cubicBezTo>
                    <a:cubicBezTo>
                      <a:pt x="29472" y="73032"/>
                      <a:pt x="29064" y="71826"/>
                      <a:pt x="29436" y="71240"/>
                    </a:cubicBezTo>
                    <a:cubicBezTo>
                      <a:pt x="30359" y="70814"/>
                      <a:pt x="31051" y="70495"/>
                      <a:pt x="31761" y="70175"/>
                    </a:cubicBezTo>
                    <a:cubicBezTo>
                      <a:pt x="32701" y="69750"/>
                      <a:pt x="34032" y="69998"/>
                      <a:pt x="34351" y="68472"/>
                    </a:cubicBezTo>
                    <a:cubicBezTo>
                      <a:pt x="34564" y="67407"/>
                      <a:pt x="35593" y="66680"/>
                      <a:pt x="35682" y="65456"/>
                    </a:cubicBezTo>
                    <a:cubicBezTo>
                      <a:pt x="35789" y="64196"/>
                      <a:pt x="36179" y="62972"/>
                      <a:pt x="36427" y="61783"/>
                    </a:cubicBezTo>
                    <a:cubicBezTo>
                      <a:pt x="38255" y="60576"/>
                      <a:pt x="39869" y="58979"/>
                      <a:pt x="41786" y="58376"/>
                    </a:cubicBezTo>
                    <a:cubicBezTo>
                      <a:pt x="44997" y="57365"/>
                      <a:pt x="46843" y="55306"/>
                      <a:pt x="48156" y="52432"/>
                    </a:cubicBezTo>
                    <a:cubicBezTo>
                      <a:pt x="47847" y="52304"/>
                      <a:pt x="47534" y="52259"/>
                      <a:pt x="47221" y="52259"/>
                    </a:cubicBezTo>
                    <a:cubicBezTo>
                      <a:pt x="46487" y="52259"/>
                      <a:pt x="45750" y="52505"/>
                      <a:pt x="45050" y="52505"/>
                    </a:cubicBezTo>
                    <a:cubicBezTo>
                      <a:pt x="44519" y="52505"/>
                      <a:pt x="44011" y="52363"/>
                      <a:pt x="43542" y="51864"/>
                    </a:cubicBezTo>
                    <a:cubicBezTo>
                      <a:pt x="44838" y="50108"/>
                      <a:pt x="44909" y="50037"/>
                      <a:pt x="46293" y="49859"/>
                    </a:cubicBezTo>
                    <a:cubicBezTo>
                      <a:pt x="49646" y="49451"/>
                      <a:pt x="52822" y="48599"/>
                      <a:pt x="55395" y="46222"/>
                    </a:cubicBezTo>
                    <a:cubicBezTo>
                      <a:pt x="55484" y="45760"/>
                      <a:pt x="55697" y="45281"/>
                      <a:pt x="55643" y="44838"/>
                    </a:cubicBezTo>
                    <a:cubicBezTo>
                      <a:pt x="55519" y="44022"/>
                      <a:pt x="55359" y="43205"/>
                      <a:pt x="55164" y="42389"/>
                    </a:cubicBezTo>
                    <a:lnTo>
                      <a:pt x="54224" y="42886"/>
                    </a:lnTo>
                    <a:lnTo>
                      <a:pt x="53887" y="41254"/>
                    </a:lnTo>
                    <a:lnTo>
                      <a:pt x="53017" y="42655"/>
                    </a:lnTo>
                    <a:cubicBezTo>
                      <a:pt x="51775" y="40810"/>
                      <a:pt x="49327" y="39763"/>
                      <a:pt x="49735" y="36906"/>
                    </a:cubicBezTo>
                    <a:lnTo>
                      <a:pt x="49735" y="36906"/>
                    </a:lnTo>
                    <a:cubicBezTo>
                      <a:pt x="51738" y="37643"/>
                      <a:pt x="51709" y="40841"/>
                      <a:pt x="54224" y="40841"/>
                    </a:cubicBezTo>
                    <a:cubicBezTo>
                      <a:pt x="54315" y="40841"/>
                      <a:pt x="54410" y="40836"/>
                      <a:pt x="54508" y="40828"/>
                    </a:cubicBezTo>
                    <a:cubicBezTo>
                      <a:pt x="55927" y="42620"/>
                      <a:pt x="57968" y="43134"/>
                      <a:pt x="59831" y="43365"/>
                    </a:cubicBezTo>
                    <a:lnTo>
                      <a:pt x="61091" y="47286"/>
                    </a:lnTo>
                    <a:lnTo>
                      <a:pt x="62244" y="46683"/>
                    </a:lnTo>
                    <a:lnTo>
                      <a:pt x="61215" y="57010"/>
                    </a:lnTo>
                    <a:cubicBezTo>
                      <a:pt x="61641" y="57382"/>
                      <a:pt x="62102" y="57613"/>
                      <a:pt x="62208" y="57950"/>
                    </a:cubicBezTo>
                    <a:cubicBezTo>
                      <a:pt x="62350" y="58411"/>
                      <a:pt x="62226" y="58944"/>
                      <a:pt x="62226" y="59547"/>
                    </a:cubicBezTo>
                    <a:cubicBezTo>
                      <a:pt x="64054" y="58323"/>
                      <a:pt x="61783" y="56531"/>
                      <a:pt x="63397" y="55164"/>
                    </a:cubicBezTo>
                    <a:cubicBezTo>
                      <a:pt x="64338" y="54348"/>
                      <a:pt x="63894" y="52503"/>
                      <a:pt x="65420" y="51421"/>
                    </a:cubicBezTo>
                    <a:cubicBezTo>
                      <a:pt x="66236" y="50835"/>
                      <a:pt x="66627" y="49575"/>
                      <a:pt x="67407" y="48670"/>
                    </a:cubicBezTo>
                    <a:cubicBezTo>
                      <a:pt x="71098" y="31370"/>
                      <a:pt x="63805" y="13556"/>
                      <a:pt x="49451" y="3265"/>
                    </a:cubicBezTo>
                    <a:lnTo>
                      <a:pt x="47836" y="4223"/>
                    </a:lnTo>
                    <a:lnTo>
                      <a:pt x="47286" y="3425"/>
                    </a:lnTo>
                    <a:lnTo>
                      <a:pt x="45068" y="5465"/>
                    </a:lnTo>
                    <a:lnTo>
                      <a:pt x="44802" y="2963"/>
                    </a:lnTo>
                    <a:cubicBezTo>
                      <a:pt x="44483" y="4383"/>
                      <a:pt x="44412" y="5554"/>
                      <a:pt x="43383" y="6193"/>
                    </a:cubicBezTo>
                    <a:lnTo>
                      <a:pt x="41094" y="4844"/>
                    </a:lnTo>
                    <a:lnTo>
                      <a:pt x="41253" y="4702"/>
                    </a:lnTo>
                    <a:lnTo>
                      <a:pt x="43436" y="4525"/>
                    </a:lnTo>
                    <a:cubicBezTo>
                      <a:pt x="43312" y="3975"/>
                      <a:pt x="43329" y="3673"/>
                      <a:pt x="43205" y="3567"/>
                    </a:cubicBezTo>
                    <a:cubicBezTo>
                      <a:pt x="41857" y="2502"/>
                      <a:pt x="40153" y="1934"/>
                      <a:pt x="38929" y="657"/>
                    </a:cubicBezTo>
                    <a:cubicBezTo>
                      <a:pt x="38787" y="497"/>
                      <a:pt x="38592" y="390"/>
                      <a:pt x="38379" y="319"/>
                    </a:cubicBezTo>
                    <a:cubicBezTo>
                      <a:pt x="37729" y="119"/>
                      <a:pt x="37080" y="1"/>
                      <a:pt x="3643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52"/>
              <p:cNvSpPr/>
              <p:nvPr/>
            </p:nvSpPr>
            <p:spPr>
              <a:xfrm>
                <a:off x="6031360" y="3319580"/>
                <a:ext cx="62149" cy="151155"/>
              </a:xfrm>
              <a:custGeom>
                <a:avLst/>
                <a:gdLst/>
                <a:ahLst/>
                <a:cxnLst/>
                <a:rect l="l" t="t" r="r" b="b"/>
                <a:pathLst>
                  <a:path w="10771" h="26208" extrusionOk="0">
                    <a:moveTo>
                      <a:pt x="266" y="1"/>
                    </a:moveTo>
                    <a:lnTo>
                      <a:pt x="266" y="1"/>
                    </a:lnTo>
                    <a:cubicBezTo>
                      <a:pt x="0" y="9316"/>
                      <a:pt x="2679" y="18489"/>
                      <a:pt x="7914" y="26208"/>
                    </a:cubicBezTo>
                    <a:lnTo>
                      <a:pt x="9014" y="25995"/>
                    </a:lnTo>
                    <a:cubicBezTo>
                      <a:pt x="9954" y="24078"/>
                      <a:pt x="9617" y="22073"/>
                      <a:pt x="9475" y="20068"/>
                    </a:cubicBezTo>
                    <a:cubicBezTo>
                      <a:pt x="9422" y="19412"/>
                      <a:pt x="9120" y="18347"/>
                      <a:pt x="9386" y="18188"/>
                    </a:cubicBezTo>
                    <a:cubicBezTo>
                      <a:pt x="10753" y="17336"/>
                      <a:pt x="10274" y="15881"/>
                      <a:pt x="10770" y="14834"/>
                    </a:cubicBezTo>
                    <a:cubicBezTo>
                      <a:pt x="9777" y="13415"/>
                      <a:pt x="8890" y="12137"/>
                      <a:pt x="7328" y="11161"/>
                    </a:cubicBezTo>
                    <a:cubicBezTo>
                      <a:pt x="5270" y="9901"/>
                      <a:pt x="3194" y="8216"/>
                      <a:pt x="3247" y="5235"/>
                    </a:cubicBezTo>
                    <a:cubicBezTo>
                      <a:pt x="3265" y="4649"/>
                      <a:pt x="2999" y="3709"/>
                      <a:pt x="2591" y="3514"/>
                    </a:cubicBezTo>
                    <a:cubicBezTo>
                      <a:pt x="1295" y="2893"/>
                      <a:pt x="479" y="1562"/>
                      <a:pt x="408" y="604"/>
                    </a:cubicBezTo>
                    <a:cubicBezTo>
                      <a:pt x="373" y="391"/>
                      <a:pt x="337" y="196"/>
                      <a:pt x="26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52"/>
              <p:cNvSpPr/>
              <p:nvPr/>
            </p:nvSpPr>
            <p:spPr>
              <a:xfrm>
                <a:off x="6189159" y="3076713"/>
                <a:ext cx="117131" cy="35868"/>
              </a:xfrm>
              <a:custGeom>
                <a:avLst/>
                <a:gdLst/>
                <a:ahLst/>
                <a:cxnLst/>
                <a:rect l="l" t="t" r="r" b="b"/>
                <a:pathLst>
                  <a:path w="20300" h="6219" extrusionOk="0">
                    <a:moveTo>
                      <a:pt x="17629" y="0"/>
                    </a:moveTo>
                    <a:cubicBezTo>
                      <a:pt x="12187" y="0"/>
                      <a:pt x="6775" y="976"/>
                      <a:pt x="1651" y="2882"/>
                    </a:cubicBezTo>
                    <a:cubicBezTo>
                      <a:pt x="1207" y="3344"/>
                      <a:pt x="764" y="3823"/>
                      <a:pt x="302" y="4266"/>
                    </a:cubicBezTo>
                    <a:cubicBezTo>
                      <a:pt x="1" y="4568"/>
                      <a:pt x="231" y="5402"/>
                      <a:pt x="214" y="6218"/>
                    </a:cubicBezTo>
                    <a:cubicBezTo>
                      <a:pt x="1402" y="5473"/>
                      <a:pt x="2201" y="4834"/>
                      <a:pt x="3141" y="4408"/>
                    </a:cubicBezTo>
                    <a:cubicBezTo>
                      <a:pt x="5525" y="3347"/>
                      <a:pt x="8003" y="2632"/>
                      <a:pt x="10607" y="2632"/>
                    </a:cubicBezTo>
                    <a:cubicBezTo>
                      <a:pt x="11182" y="2632"/>
                      <a:pt x="11763" y="2666"/>
                      <a:pt x="12350" y="2740"/>
                    </a:cubicBezTo>
                    <a:cubicBezTo>
                      <a:pt x="12586" y="2362"/>
                      <a:pt x="12876" y="2257"/>
                      <a:pt x="13186" y="2257"/>
                    </a:cubicBezTo>
                    <a:cubicBezTo>
                      <a:pt x="13571" y="2257"/>
                      <a:pt x="13986" y="2419"/>
                      <a:pt x="14364" y="2419"/>
                    </a:cubicBezTo>
                    <a:cubicBezTo>
                      <a:pt x="14550" y="2419"/>
                      <a:pt x="14727" y="2379"/>
                      <a:pt x="14887" y="2261"/>
                    </a:cubicBezTo>
                    <a:cubicBezTo>
                      <a:pt x="16502" y="1072"/>
                      <a:pt x="18472" y="718"/>
                      <a:pt x="20299" y="79"/>
                    </a:cubicBezTo>
                    <a:cubicBezTo>
                      <a:pt x="19409" y="26"/>
                      <a:pt x="18519" y="0"/>
                      <a:pt x="17629"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52"/>
              <p:cNvSpPr/>
              <p:nvPr/>
            </p:nvSpPr>
            <p:spPr>
              <a:xfrm>
                <a:off x="6350006" y="3503923"/>
                <a:ext cx="45156" cy="42581"/>
              </a:xfrm>
              <a:custGeom>
                <a:avLst/>
                <a:gdLst/>
                <a:ahLst/>
                <a:cxnLst/>
                <a:rect l="l" t="t" r="r" b="b"/>
                <a:pathLst>
                  <a:path w="7826" h="7383" extrusionOk="0">
                    <a:moveTo>
                      <a:pt x="7648" y="1"/>
                    </a:moveTo>
                    <a:lnTo>
                      <a:pt x="7648" y="1"/>
                    </a:lnTo>
                    <a:cubicBezTo>
                      <a:pt x="6488" y="417"/>
                      <a:pt x="5728" y="1543"/>
                      <a:pt x="4541" y="1543"/>
                    </a:cubicBezTo>
                    <a:cubicBezTo>
                      <a:pt x="4311" y="1543"/>
                      <a:pt x="4065" y="1501"/>
                      <a:pt x="3797" y="1403"/>
                    </a:cubicBezTo>
                    <a:cubicBezTo>
                      <a:pt x="3766" y="1397"/>
                      <a:pt x="3735" y="1395"/>
                      <a:pt x="3704" y="1395"/>
                    </a:cubicBezTo>
                    <a:cubicBezTo>
                      <a:pt x="3523" y="1395"/>
                      <a:pt x="3348" y="1482"/>
                      <a:pt x="3212" y="1633"/>
                    </a:cubicBezTo>
                    <a:cubicBezTo>
                      <a:pt x="2520" y="3567"/>
                      <a:pt x="142" y="4490"/>
                      <a:pt x="0" y="7045"/>
                    </a:cubicBezTo>
                    <a:lnTo>
                      <a:pt x="1633" y="7382"/>
                    </a:lnTo>
                    <a:cubicBezTo>
                      <a:pt x="2662" y="6353"/>
                      <a:pt x="3655" y="5306"/>
                      <a:pt x="4844" y="4419"/>
                    </a:cubicBezTo>
                    <a:cubicBezTo>
                      <a:pt x="6211" y="3390"/>
                      <a:pt x="7825" y="2219"/>
                      <a:pt x="764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52"/>
              <p:cNvSpPr/>
              <p:nvPr/>
            </p:nvSpPr>
            <p:spPr>
              <a:xfrm>
                <a:off x="6262180" y="3141947"/>
                <a:ext cx="28469" cy="38688"/>
              </a:xfrm>
              <a:custGeom>
                <a:avLst/>
                <a:gdLst/>
                <a:ahLst/>
                <a:cxnLst/>
                <a:rect l="l" t="t" r="r" b="b"/>
                <a:pathLst>
                  <a:path w="4934" h="6708" extrusionOk="0">
                    <a:moveTo>
                      <a:pt x="2094" y="0"/>
                    </a:moveTo>
                    <a:lnTo>
                      <a:pt x="2094" y="0"/>
                    </a:lnTo>
                    <a:cubicBezTo>
                      <a:pt x="0" y="1420"/>
                      <a:pt x="3052" y="2467"/>
                      <a:pt x="1988" y="4454"/>
                    </a:cubicBezTo>
                    <a:lnTo>
                      <a:pt x="817" y="4756"/>
                    </a:lnTo>
                    <a:cubicBezTo>
                      <a:pt x="1243" y="6707"/>
                      <a:pt x="2822" y="6228"/>
                      <a:pt x="3851" y="6619"/>
                    </a:cubicBezTo>
                    <a:lnTo>
                      <a:pt x="4933" y="5430"/>
                    </a:lnTo>
                    <a:cubicBezTo>
                      <a:pt x="4685" y="3993"/>
                      <a:pt x="2768" y="2875"/>
                      <a:pt x="4206" y="1207"/>
                    </a:cubicBezTo>
                    <a:cubicBezTo>
                      <a:pt x="3883" y="979"/>
                      <a:pt x="3846" y="221"/>
                      <a:pt x="3400" y="221"/>
                    </a:cubicBezTo>
                    <a:cubicBezTo>
                      <a:pt x="3257" y="221"/>
                      <a:pt x="3072" y="299"/>
                      <a:pt x="2822" y="497"/>
                    </a:cubicBezTo>
                    <a:cubicBezTo>
                      <a:pt x="2815" y="502"/>
                      <a:pt x="2807" y="505"/>
                      <a:pt x="2796" y="505"/>
                    </a:cubicBezTo>
                    <a:cubicBezTo>
                      <a:pt x="2667" y="505"/>
                      <a:pt x="2259" y="115"/>
                      <a:pt x="209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52"/>
              <p:cNvSpPr/>
              <p:nvPr/>
            </p:nvSpPr>
            <p:spPr>
              <a:xfrm>
                <a:off x="6251907" y="3101042"/>
                <a:ext cx="26011" cy="13686"/>
              </a:xfrm>
              <a:custGeom>
                <a:avLst/>
                <a:gdLst/>
                <a:ahLst/>
                <a:cxnLst/>
                <a:rect l="l" t="t" r="r" b="b"/>
                <a:pathLst>
                  <a:path w="4508" h="2373" extrusionOk="0">
                    <a:moveTo>
                      <a:pt x="1606" y="0"/>
                    </a:moveTo>
                    <a:cubicBezTo>
                      <a:pt x="1091" y="0"/>
                      <a:pt x="558" y="171"/>
                      <a:pt x="0" y="723"/>
                    </a:cubicBezTo>
                    <a:cubicBezTo>
                      <a:pt x="430" y="1555"/>
                      <a:pt x="972" y="2195"/>
                      <a:pt x="1679" y="2195"/>
                    </a:cubicBezTo>
                    <a:cubicBezTo>
                      <a:pt x="1906" y="2195"/>
                      <a:pt x="2151" y="2129"/>
                      <a:pt x="2414" y="1982"/>
                    </a:cubicBezTo>
                    <a:cubicBezTo>
                      <a:pt x="2981" y="1663"/>
                      <a:pt x="4507" y="2373"/>
                      <a:pt x="4064" y="456"/>
                    </a:cubicBezTo>
                    <a:lnTo>
                      <a:pt x="4064" y="456"/>
                    </a:lnTo>
                    <a:cubicBezTo>
                      <a:pt x="4046" y="457"/>
                      <a:pt x="4028" y="457"/>
                      <a:pt x="4010" y="457"/>
                    </a:cubicBezTo>
                    <a:cubicBezTo>
                      <a:pt x="3239" y="457"/>
                      <a:pt x="2447" y="0"/>
                      <a:pt x="1606"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52"/>
              <p:cNvSpPr/>
              <p:nvPr/>
            </p:nvSpPr>
            <p:spPr>
              <a:xfrm>
                <a:off x="6250613" y="3155645"/>
                <a:ext cx="21609" cy="17008"/>
              </a:xfrm>
              <a:custGeom>
                <a:avLst/>
                <a:gdLst/>
                <a:ahLst/>
                <a:cxnLst/>
                <a:rect l="l" t="t" r="r" b="b"/>
                <a:pathLst>
                  <a:path w="3745" h="2949" extrusionOk="0">
                    <a:moveTo>
                      <a:pt x="1345" y="1"/>
                    </a:moveTo>
                    <a:cubicBezTo>
                      <a:pt x="985" y="1"/>
                      <a:pt x="770" y="142"/>
                      <a:pt x="568" y="429"/>
                    </a:cubicBezTo>
                    <a:cubicBezTo>
                      <a:pt x="213" y="943"/>
                      <a:pt x="249" y="1706"/>
                      <a:pt x="0" y="2948"/>
                    </a:cubicBezTo>
                    <a:lnTo>
                      <a:pt x="3744" y="695"/>
                    </a:lnTo>
                    <a:cubicBezTo>
                      <a:pt x="2515" y="235"/>
                      <a:pt x="1810" y="1"/>
                      <a:pt x="134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24" name="Google Shape;2824;p52"/>
          <p:cNvSpPr txBox="1">
            <a:spLocks noGrp="1"/>
          </p:cNvSpPr>
          <p:nvPr>
            <p:ph type="subTitle" idx="1"/>
          </p:nvPr>
        </p:nvSpPr>
        <p:spPr>
          <a:xfrm>
            <a:off x="456119" y="1850175"/>
            <a:ext cx="9146100" cy="12699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endParaRPr/>
          </a:p>
        </p:txBody>
      </p:sp>
      <p:sp>
        <p:nvSpPr>
          <p:cNvPr id="2825" name="Google Shape;2825;p52"/>
          <p:cNvSpPr txBox="1">
            <a:spLocks noGrp="1"/>
          </p:cNvSpPr>
          <p:nvPr>
            <p:ph type="subTitle" idx="3"/>
          </p:nvPr>
        </p:nvSpPr>
        <p:spPr>
          <a:xfrm>
            <a:off x="456156" y="759675"/>
            <a:ext cx="9146100" cy="1090500"/>
          </a:xfrm>
          <a:prstGeom prst="rect">
            <a:avLst/>
          </a:prstGeom>
        </p:spPr>
        <p:txBody>
          <a:bodyPr spcFirstLastPara="1" wrap="square" lIns="113100" tIns="113100" rIns="113100" bIns="113100" anchor="t" anchorCtr="0">
            <a:spAutoFit/>
          </a:bodyPr>
          <a:lstStyle/>
          <a:p>
            <a:pPr marL="0" lvl="0" indent="0" algn="l" rtl="0">
              <a:spcBef>
                <a:spcPts val="0"/>
              </a:spcBef>
              <a:spcAft>
                <a:spcPts val="0"/>
              </a:spcAft>
              <a:buNone/>
            </a:pPr>
            <a:r>
              <a:rPr lang="en"/>
              <a:t>While observing your water cycle model, what did you see? Notice? Wonder?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29"/>
        <p:cNvGrpSpPr/>
        <p:nvPr/>
      </p:nvGrpSpPr>
      <p:grpSpPr>
        <a:xfrm>
          <a:off x="0" y="0"/>
          <a:ext cx="0" cy="0"/>
          <a:chOff x="0" y="0"/>
          <a:chExt cx="0" cy="0"/>
        </a:xfrm>
      </p:grpSpPr>
      <p:sp>
        <p:nvSpPr>
          <p:cNvPr id="2830" name="Google Shape;2830;p53"/>
          <p:cNvSpPr txBox="1">
            <a:spLocks noGrp="1"/>
          </p:cNvSpPr>
          <p:nvPr>
            <p:ph type="title"/>
          </p:nvPr>
        </p:nvSpPr>
        <p:spPr>
          <a:xfrm>
            <a:off x="1067150" y="0"/>
            <a:ext cx="8474400" cy="865500"/>
          </a:xfrm>
          <a:prstGeom prst="rect">
            <a:avLst/>
          </a:prstGeom>
        </p:spPr>
        <p:txBody>
          <a:bodyPr spcFirstLastPara="1" wrap="square" lIns="113100" tIns="113100" rIns="113100" bIns="113100" anchor="t" anchorCtr="0">
            <a:noAutofit/>
          </a:bodyPr>
          <a:lstStyle/>
          <a:p>
            <a:pPr marL="0" lvl="0" indent="0" algn="l" rtl="0">
              <a:spcBef>
                <a:spcPts val="0"/>
              </a:spcBef>
              <a:spcAft>
                <a:spcPts val="0"/>
              </a:spcAft>
              <a:buNone/>
            </a:pPr>
            <a:r>
              <a:rPr lang="en" dirty="0"/>
              <a:t>Observation and Reflection </a:t>
            </a:r>
            <a:r>
              <a:rPr lang="en" dirty="0" smtClean="0"/>
              <a:t>Journal: </a:t>
            </a:r>
            <a:r>
              <a:rPr lang="en" dirty="0"/>
              <a:t>Part 2</a:t>
            </a:r>
            <a:endParaRPr dirty="0"/>
          </a:p>
        </p:txBody>
      </p:sp>
      <p:sp>
        <p:nvSpPr>
          <p:cNvPr id="2831" name="Google Shape;2831;p53"/>
          <p:cNvSpPr txBox="1">
            <a:spLocks noGrp="1"/>
          </p:cNvSpPr>
          <p:nvPr>
            <p:ph type="subTitle" idx="1"/>
          </p:nvPr>
        </p:nvSpPr>
        <p:spPr>
          <a:xfrm>
            <a:off x="456144" y="4210575"/>
            <a:ext cx="9146100" cy="12699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endParaRPr/>
          </a:p>
        </p:txBody>
      </p:sp>
      <p:sp>
        <p:nvSpPr>
          <p:cNvPr id="2832" name="Google Shape;2832;p53"/>
          <p:cNvSpPr txBox="1">
            <a:spLocks noGrp="1"/>
          </p:cNvSpPr>
          <p:nvPr>
            <p:ph type="subTitle" idx="3"/>
          </p:nvPr>
        </p:nvSpPr>
        <p:spPr>
          <a:xfrm>
            <a:off x="456156" y="3551175"/>
            <a:ext cx="9146100" cy="659400"/>
          </a:xfrm>
          <a:prstGeom prst="rect">
            <a:avLst/>
          </a:prstGeom>
        </p:spPr>
        <p:txBody>
          <a:bodyPr spcFirstLastPara="1" wrap="square" lIns="113100" tIns="113100" rIns="113100" bIns="113100" anchor="t" anchorCtr="0">
            <a:spAutoFit/>
          </a:bodyPr>
          <a:lstStyle/>
          <a:p>
            <a:pPr marL="0" lvl="0" indent="0" algn="l" rtl="0">
              <a:spcBef>
                <a:spcPts val="0"/>
              </a:spcBef>
              <a:spcAft>
                <a:spcPts val="0"/>
              </a:spcAft>
              <a:buNone/>
            </a:pPr>
            <a:r>
              <a:rPr lang="en"/>
              <a:t>Why do we need to protect the water we have on Earth?</a:t>
            </a:r>
            <a:endParaRPr/>
          </a:p>
        </p:txBody>
      </p:sp>
      <p:grpSp>
        <p:nvGrpSpPr>
          <p:cNvPr id="2833" name="Google Shape;2833;p53"/>
          <p:cNvGrpSpPr/>
          <p:nvPr/>
        </p:nvGrpSpPr>
        <p:grpSpPr>
          <a:xfrm>
            <a:off x="2692387" y="5949037"/>
            <a:ext cx="2049997" cy="1768017"/>
            <a:chOff x="6015419" y="3716859"/>
            <a:chExt cx="557671" cy="511283"/>
          </a:xfrm>
        </p:grpSpPr>
        <p:sp>
          <p:nvSpPr>
            <p:cNvPr id="2834" name="Google Shape;2834;p53"/>
            <p:cNvSpPr/>
            <p:nvPr/>
          </p:nvSpPr>
          <p:spPr>
            <a:xfrm>
              <a:off x="6015419" y="3716859"/>
              <a:ext cx="557671" cy="511283"/>
            </a:xfrm>
            <a:custGeom>
              <a:avLst/>
              <a:gdLst/>
              <a:ahLst/>
              <a:cxnLst/>
              <a:rect l="l" t="t" r="r" b="b"/>
              <a:pathLst>
                <a:path w="96650" h="88649" extrusionOk="0">
                  <a:moveTo>
                    <a:pt x="48692" y="0"/>
                  </a:moveTo>
                  <a:cubicBezTo>
                    <a:pt x="46526" y="0"/>
                    <a:pt x="44332" y="152"/>
                    <a:pt x="42124" y="465"/>
                  </a:cubicBezTo>
                  <a:cubicBezTo>
                    <a:pt x="17336" y="3960"/>
                    <a:pt x="1" y="26441"/>
                    <a:pt x="3443" y="50679"/>
                  </a:cubicBezTo>
                  <a:cubicBezTo>
                    <a:pt x="6564" y="72751"/>
                    <a:pt x="25836" y="88649"/>
                    <a:pt x="48004" y="88649"/>
                  </a:cubicBezTo>
                  <a:cubicBezTo>
                    <a:pt x="50160" y="88649"/>
                    <a:pt x="52345" y="88498"/>
                    <a:pt x="54544" y="88188"/>
                  </a:cubicBezTo>
                  <a:cubicBezTo>
                    <a:pt x="79332" y="84675"/>
                    <a:pt x="96649" y="62194"/>
                    <a:pt x="93225" y="37975"/>
                  </a:cubicBezTo>
                  <a:cubicBezTo>
                    <a:pt x="90105" y="15895"/>
                    <a:pt x="70848" y="0"/>
                    <a:pt x="48692" y="0"/>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5" name="Google Shape;2835;p53"/>
            <p:cNvGrpSpPr/>
            <p:nvPr/>
          </p:nvGrpSpPr>
          <p:grpSpPr>
            <a:xfrm>
              <a:off x="6036094" y="3716980"/>
              <a:ext cx="529860" cy="510468"/>
              <a:chOff x="6036094" y="3716980"/>
              <a:chExt cx="529860" cy="510468"/>
            </a:xfrm>
          </p:grpSpPr>
          <p:sp>
            <p:nvSpPr>
              <p:cNvPr id="2836" name="Google Shape;2836;p53"/>
              <p:cNvSpPr/>
              <p:nvPr/>
            </p:nvSpPr>
            <p:spPr>
              <a:xfrm>
                <a:off x="6220140" y="3716980"/>
                <a:ext cx="80065" cy="64273"/>
              </a:xfrm>
              <a:custGeom>
                <a:avLst/>
                <a:gdLst/>
                <a:ahLst/>
                <a:cxnLst/>
                <a:rect l="l" t="t" r="r" b="b"/>
                <a:pathLst>
                  <a:path w="13876" h="11144" extrusionOk="0">
                    <a:moveTo>
                      <a:pt x="11055" y="0"/>
                    </a:moveTo>
                    <a:cubicBezTo>
                      <a:pt x="9600" y="71"/>
                      <a:pt x="8127" y="213"/>
                      <a:pt x="6654" y="426"/>
                    </a:cubicBezTo>
                    <a:cubicBezTo>
                      <a:pt x="4401" y="746"/>
                      <a:pt x="2165" y="1225"/>
                      <a:pt x="1" y="1863"/>
                    </a:cubicBezTo>
                    <a:lnTo>
                      <a:pt x="54" y="2307"/>
                    </a:lnTo>
                    <a:lnTo>
                      <a:pt x="2165" y="2396"/>
                    </a:lnTo>
                    <a:lnTo>
                      <a:pt x="1739" y="4117"/>
                    </a:lnTo>
                    <a:lnTo>
                      <a:pt x="3194" y="4401"/>
                    </a:lnTo>
                    <a:lnTo>
                      <a:pt x="1828" y="5146"/>
                    </a:lnTo>
                    <a:cubicBezTo>
                      <a:pt x="2893" y="6015"/>
                      <a:pt x="1207" y="7417"/>
                      <a:pt x="2538" y="8393"/>
                    </a:cubicBezTo>
                    <a:cubicBezTo>
                      <a:pt x="3088" y="8783"/>
                      <a:pt x="3088" y="9937"/>
                      <a:pt x="3301" y="10611"/>
                    </a:cubicBezTo>
                    <a:lnTo>
                      <a:pt x="6335" y="11143"/>
                    </a:lnTo>
                    <a:cubicBezTo>
                      <a:pt x="6583" y="10611"/>
                      <a:pt x="6832" y="10061"/>
                      <a:pt x="7098" y="9493"/>
                    </a:cubicBezTo>
                    <a:cubicBezTo>
                      <a:pt x="7670" y="8245"/>
                      <a:pt x="7649" y="6456"/>
                      <a:pt x="9632" y="6456"/>
                    </a:cubicBezTo>
                    <a:cubicBezTo>
                      <a:pt x="9679" y="6456"/>
                      <a:pt x="9728" y="6457"/>
                      <a:pt x="9777" y="6459"/>
                    </a:cubicBezTo>
                    <a:cubicBezTo>
                      <a:pt x="10380" y="5217"/>
                      <a:pt x="11410" y="4791"/>
                      <a:pt x="12723" y="4685"/>
                    </a:cubicBezTo>
                    <a:cubicBezTo>
                      <a:pt x="13113" y="4649"/>
                      <a:pt x="13450" y="3939"/>
                      <a:pt x="13876" y="3443"/>
                    </a:cubicBezTo>
                    <a:cubicBezTo>
                      <a:pt x="13166" y="2378"/>
                      <a:pt x="12687" y="1012"/>
                      <a:pt x="11729" y="391"/>
                    </a:cubicBezTo>
                    <a:cubicBezTo>
                      <a:pt x="11516" y="249"/>
                      <a:pt x="11285" y="125"/>
                      <a:pt x="1105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53"/>
              <p:cNvSpPr/>
              <p:nvPr/>
            </p:nvSpPr>
            <p:spPr>
              <a:xfrm>
                <a:off x="6368562" y="3771936"/>
                <a:ext cx="39115" cy="36745"/>
              </a:xfrm>
              <a:custGeom>
                <a:avLst/>
                <a:gdLst/>
                <a:ahLst/>
                <a:cxnLst/>
                <a:rect l="l" t="t" r="r" b="b"/>
                <a:pathLst>
                  <a:path w="6779" h="6371" extrusionOk="0">
                    <a:moveTo>
                      <a:pt x="870" y="1"/>
                    </a:moveTo>
                    <a:lnTo>
                      <a:pt x="1" y="1154"/>
                    </a:lnTo>
                    <a:lnTo>
                      <a:pt x="1509" y="2698"/>
                    </a:lnTo>
                    <a:lnTo>
                      <a:pt x="2272" y="3283"/>
                    </a:lnTo>
                    <a:cubicBezTo>
                      <a:pt x="3567" y="3922"/>
                      <a:pt x="3301" y="5625"/>
                      <a:pt x="4436" y="6370"/>
                    </a:cubicBezTo>
                    <a:cubicBezTo>
                      <a:pt x="4880" y="5341"/>
                      <a:pt x="5838" y="5554"/>
                      <a:pt x="6654" y="5377"/>
                    </a:cubicBezTo>
                    <a:cubicBezTo>
                      <a:pt x="6778" y="4117"/>
                      <a:pt x="5732" y="3549"/>
                      <a:pt x="4933" y="3265"/>
                    </a:cubicBezTo>
                    <a:cubicBezTo>
                      <a:pt x="3762" y="2875"/>
                      <a:pt x="2928" y="2360"/>
                      <a:pt x="2325" y="1278"/>
                    </a:cubicBezTo>
                    <a:cubicBezTo>
                      <a:pt x="2023" y="746"/>
                      <a:pt x="1367" y="426"/>
                      <a:pt x="87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53"/>
              <p:cNvSpPr/>
              <p:nvPr/>
            </p:nvSpPr>
            <p:spPr>
              <a:xfrm>
                <a:off x="6304793" y="3747169"/>
                <a:ext cx="25088" cy="13311"/>
              </a:xfrm>
              <a:custGeom>
                <a:avLst/>
                <a:gdLst/>
                <a:ahLst/>
                <a:cxnLst/>
                <a:rect l="l" t="t" r="r" b="b"/>
                <a:pathLst>
                  <a:path w="4348" h="2308" extrusionOk="0">
                    <a:moveTo>
                      <a:pt x="3957" y="1"/>
                    </a:moveTo>
                    <a:cubicBezTo>
                      <a:pt x="2680" y="355"/>
                      <a:pt x="1296" y="143"/>
                      <a:pt x="0" y="906"/>
                    </a:cubicBezTo>
                    <a:cubicBezTo>
                      <a:pt x="728" y="1651"/>
                      <a:pt x="728" y="1615"/>
                      <a:pt x="1544" y="1757"/>
                    </a:cubicBezTo>
                    <a:cubicBezTo>
                      <a:pt x="2147" y="1917"/>
                      <a:pt x="2733" y="2094"/>
                      <a:pt x="3318" y="2307"/>
                    </a:cubicBezTo>
                    <a:lnTo>
                      <a:pt x="4348" y="639"/>
                    </a:lnTo>
                    <a:lnTo>
                      <a:pt x="3957"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53"/>
              <p:cNvSpPr/>
              <p:nvPr/>
            </p:nvSpPr>
            <p:spPr>
              <a:xfrm>
                <a:off x="6365182" y="3787492"/>
                <a:ext cx="18025" cy="16582"/>
              </a:xfrm>
              <a:custGeom>
                <a:avLst/>
                <a:gdLst/>
                <a:ahLst/>
                <a:cxnLst/>
                <a:rect l="l" t="t" r="r" b="b"/>
                <a:pathLst>
                  <a:path w="3124" h="2875" extrusionOk="0">
                    <a:moveTo>
                      <a:pt x="2095" y="1"/>
                    </a:moveTo>
                    <a:lnTo>
                      <a:pt x="1" y="1030"/>
                    </a:lnTo>
                    <a:cubicBezTo>
                      <a:pt x="498" y="1455"/>
                      <a:pt x="782" y="1615"/>
                      <a:pt x="941" y="1864"/>
                    </a:cubicBezTo>
                    <a:cubicBezTo>
                      <a:pt x="1119" y="2112"/>
                      <a:pt x="1154" y="2449"/>
                      <a:pt x="1279" y="2875"/>
                    </a:cubicBezTo>
                    <a:lnTo>
                      <a:pt x="3124" y="2467"/>
                    </a:lnTo>
                    <a:lnTo>
                      <a:pt x="2858" y="586"/>
                    </a:lnTo>
                    <a:lnTo>
                      <a:pt x="2095"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53"/>
              <p:cNvSpPr/>
              <p:nvPr/>
            </p:nvSpPr>
            <p:spPr>
              <a:xfrm>
                <a:off x="6367131" y="3727108"/>
                <a:ext cx="198823" cy="438001"/>
              </a:xfrm>
              <a:custGeom>
                <a:avLst/>
                <a:gdLst/>
                <a:ahLst/>
                <a:cxnLst/>
                <a:rect l="l" t="t" r="r" b="b"/>
                <a:pathLst>
                  <a:path w="34458" h="75943" extrusionOk="0">
                    <a:moveTo>
                      <a:pt x="8836" y="6211"/>
                    </a:moveTo>
                    <a:cubicBezTo>
                      <a:pt x="10061" y="6371"/>
                      <a:pt x="10061" y="6371"/>
                      <a:pt x="12438" y="9352"/>
                    </a:cubicBezTo>
                    <a:lnTo>
                      <a:pt x="10930" y="10416"/>
                    </a:lnTo>
                    <a:cubicBezTo>
                      <a:pt x="10646" y="10044"/>
                      <a:pt x="9244" y="10079"/>
                      <a:pt x="10309" y="8997"/>
                    </a:cubicBezTo>
                    <a:lnTo>
                      <a:pt x="8836" y="6211"/>
                    </a:lnTo>
                    <a:close/>
                    <a:moveTo>
                      <a:pt x="13237" y="17585"/>
                    </a:moveTo>
                    <a:cubicBezTo>
                      <a:pt x="14213" y="18330"/>
                      <a:pt x="14976" y="19235"/>
                      <a:pt x="15951" y="19572"/>
                    </a:cubicBezTo>
                    <a:cubicBezTo>
                      <a:pt x="17034" y="19945"/>
                      <a:pt x="17548" y="20761"/>
                      <a:pt x="18294" y="21506"/>
                    </a:cubicBezTo>
                    <a:lnTo>
                      <a:pt x="16892" y="22216"/>
                    </a:lnTo>
                    <a:lnTo>
                      <a:pt x="19092" y="23440"/>
                    </a:lnTo>
                    <a:lnTo>
                      <a:pt x="18826" y="19359"/>
                    </a:lnTo>
                    <a:lnTo>
                      <a:pt x="18826" y="19359"/>
                    </a:lnTo>
                    <a:cubicBezTo>
                      <a:pt x="19500" y="20264"/>
                      <a:pt x="19890" y="20867"/>
                      <a:pt x="20352" y="21382"/>
                    </a:cubicBezTo>
                    <a:cubicBezTo>
                      <a:pt x="20813" y="21914"/>
                      <a:pt x="21328" y="22340"/>
                      <a:pt x="22091" y="23050"/>
                    </a:cubicBezTo>
                    <a:lnTo>
                      <a:pt x="22587" y="21346"/>
                    </a:lnTo>
                    <a:lnTo>
                      <a:pt x="25267" y="23742"/>
                    </a:lnTo>
                    <a:lnTo>
                      <a:pt x="26402" y="22713"/>
                    </a:lnTo>
                    <a:lnTo>
                      <a:pt x="27999" y="26261"/>
                    </a:lnTo>
                    <a:cubicBezTo>
                      <a:pt x="27384" y="26597"/>
                      <a:pt x="26823" y="26720"/>
                      <a:pt x="26292" y="26720"/>
                    </a:cubicBezTo>
                    <a:cubicBezTo>
                      <a:pt x="24969" y="26720"/>
                      <a:pt x="23833" y="25957"/>
                      <a:pt x="22516" y="25818"/>
                    </a:cubicBezTo>
                    <a:cubicBezTo>
                      <a:pt x="22516" y="26527"/>
                      <a:pt x="22499" y="27131"/>
                      <a:pt x="22499" y="27787"/>
                    </a:cubicBezTo>
                    <a:cubicBezTo>
                      <a:pt x="22392" y="27787"/>
                      <a:pt x="22270" y="27819"/>
                      <a:pt x="22169" y="27819"/>
                    </a:cubicBezTo>
                    <a:cubicBezTo>
                      <a:pt x="22118" y="27819"/>
                      <a:pt x="22073" y="27811"/>
                      <a:pt x="22037" y="27787"/>
                    </a:cubicBezTo>
                    <a:cubicBezTo>
                      <a:pt x="21133" y="27288"/>
                      <a:pt x="20502" y="26308"/>
                      <a:pt x="19338" y="26308"/>
                    </a:cubicBezTo>
                    <a:cubicBezTo>
                      <a:pt x="19178" y="26308"/>
                      <a:pt x="19008" y="26327"/>
                      <a:pt x="18826" y="26368"/>
                    </a:cubicBezTo>
                    <a:cubicBezTo>
                      <a:pt x="18808" y="26372"/>
                      <a:pt x="18788" y="26375"/>
                      <a:pt x="18768" y="26375"/>
                    </a:cubicBezTo>
                    <a:cubicBezTo>
                      <a:pt x="18417" y="26375"/>
                      <a:pt x="17797" y="25667"/>
                      <a:pt x="17495" y="25197"/>
                    </a:cubicBezTo>
                    <a:cubicBezTo>
                      <a:pt x="16998" y="24416"/>
                      <a:pt x="16661" y="23529"/>
                      <a:pt x="16360" y="22925"/>
                    </a:cubicBezTo>
                    <a:cubicBezTo>
                      <a:pt x="16129" y="22764"/>
                      <a:pt x="15928" y="22701"/>
                      <a:pt x="15748" y="22701"/>
                    </a:cubicBezTo>
                    <a:cubicBezTo>
                      <a:pt x="15114" y="22701"/>
                      <a:pt x="14724" y="23479"/>
                      <a:pt x="14110" y="23479"/>
                    </a:cubicBezTo>
                    <a:cubicBezTo>
                      <a:pt x="13959" y="23479"/>
                      <a:pt x="13794" y="23432"/>
                      <a:pt x="13609" y="23316"/>
                    </a:cubicBezTo>
                    <a:cubicBezTo>
                      <a:pt x="13398" y="23182"/>
                      <a:pt x="13213" y="23127"/>
                      <a:pt x="13048" y="23127"/>
                    </a:cubicBezTo>
                    <a:cubicBezTo>
                      <a:pt x="12310" y="23127"/>
                      <a:pt x="11952" y="24236"/>
                      <a:pt x="11285" y="24540"/>
                    </a:cubicBezTo>
                    <a:cubicBezTo>
                      <a:pt x="10309" y="24984"/>
                      <a:pt x="9475" y="24913"/>
                      <a:pt x="8357" y="25126"/>
                    </a:cubicBezTo>
                    <a:cubicBezTo>
                      <a:pt x="8712" y="23440"/>
                      <a:pt x="10007" y="23263"/>
                      <a:pt x="10877" y="22588"/>
                    </a:cubicBezTo>
                    <a:cubicBezTo>
                      <a:pt x="9333" y="21453"/>
                      <a:pt x="11161" y="20583"/>
                      <a:pt x="11107" y="19732"/>
                    </a:cubicBezTo>
                    <a:cubicBezTo>
                      <a:pt x="10966" y="17815"/>
                      <a:pt x="13183" y="19075"/>
                      <a:pt x="13237" y="17585"/>
                    </a:cubicBezTo>
                    <a:close/>
                    <a:moveTo>
                      <a:pt x="444" y="1"/>
                    </a:moveTo>
                    <a:lnTo>
                      <a:pt x="444" y="1"/>
                    </a:lnTo>
                    <a:cubicBezTo>
                      <a:pt x="373" y="746"/>
                      <a:pt x="0" y="1438"/>
                      <a:pt x="1278" y="1758"/>
                    </a:cubicBezTo>
                    <a:cubicBezTo>
                      <a:pt x="2147" y="1953"/>
                      <a:pt x="2662" y="2929"/>
                      <a:pt x="2857" y="3869"/>
                    </a:cubicBezTo>
                    <a:cubicBezTo>
                      <a:pt x="3034" y="4756"/>
                      <a:pt x="3123" y="5643"/>
                      <a:pt x="3247" y="6530"/>
                    </a:cubicBezTo>
                    <a:lnTo>
                      <a:pt x="3549" y="6140"/>
                    </a:lnTo>
                    <a:lnTo>
                      <a:pt x="5412" y="8145"/>
                    </a:lnTo>
                    <a:lnTo>
                      <a:pt x="6654" y="6903"/>
                    </a:lnTo>
                    <a:lnTo>
                      <a:pt x="8393" y="10505"/>
                    </a:lnTo>
                    <a:lnTo>
                      <a:pt x="6654" y="14426"/>
                    </a:lnTo>
                    <a:lnTo>
                      <a:pt x="5944" y="14036"/>
                    </a:lnTo>
                    <a:cubicBezTo>
                      <a:pt x="5678" y="14338"/>
                      <a:pt x="5447" y="14657"/>
                      <a:pt x="5252" y="14976"/>
                    </a:cubicBezTo>
                    <a:cubicBezTo>
                      <a:pt x="5163" y="15154"/>
                      <a:pt x="5217" y="15402"/>
                      <a:pt x="5199" y="15615"/>
                    </a:cubicBezTo>
                    <a:cubicBezTo>
                      <a:pt x="7346" y="16591"/>
                      <a:pt x="7701" y="17017"/>
                      <a:pt x="8162" y="19004"/>
                    </a:cubicBezTo>
                    <a:lnTo>
                      <a:pt x="4471" y="18827"/>
                    </a:lnTo>
                    <a:lnTo>
                      <a:pt x="4471" y="18827"/>
                    </a:lnTo>
                    <a:cubicBezTo>
                      <a:pt x="4755" y="21754"/>
                      <a:pt x="5057" y="22606"/>
                      <a:pt x="6193" y="24114"/>
                    </a:cubicBezTo>
                    <a:lnTo>
                      <a:pt x="7754" y="24061"/>
                    </a:lnTo>
                    <a:lnTo>
                      <a:pt x="7754" y="24061"/>
                    </a:lnTo>
                    <a:cubicBezTo>
                      <a:pt x="8073" y="25480"/>
                      <a:pt x="7914" y="26740"/>
                      <a:pt x="6920" y="27379"/>
                    </a:cubicBezTo>
                    <a:cubicBezTo>
                      <a:pt x="5518" y="28319"/>
                      <a:pt x="7026" y="29703"/>
                      <a:pt x="5962" y="30857"/>
                    </a:cubicBezTo>
                    <a:cubicBezTo>
                      <a:pt x="4241" y="32720"/>
                      <a:pt x="3850" y="35399"/>
                      <a:pt x="2644" y="37812"/>
                    </a:cubicBezTo>
                    <a:lnTo>
                      <a:pt x="4471" y="38380"/>
                    </a:lnTo>
                    <a:cubicBezTo>
                      <a:pt x="4400" y="39161"/>
                      <a:pt x="4436" y="40012"/>
                      <a:pt x="4259" y="40829"/>
                    </a:cubicBezTo>
                    <a:cubicBezTo>
                      <a:pt x="3939" y="42319"/>
                      <a:pt x="4329" y="43579"/>
                      <a:pt x="5252" y="44732"/>
                    </a:cubicBezTo>
                    <a:cubicBezTo>
                      <a:pt x="5838" y="45460"/>
                      <a:pt x="6370" y="46240"/>
                      <a:pt x="7026" y="46932"/>
                    </a:cubicBezTo>
                    <a:cubicBezTo>
                      <a:pt x="7789" y="47731"/>
                      <a:pt x="9209" y="47678"/>
                      <a:pt x="9670" y="48920"/>
                    </a:cubicBezTo>
                    <a:cubicBezTo>
                      <a:pt x="9723" y="49026"/>
                      <a:pt x="9812" y="49097"/>
                      <a:pt x="9919" y="49132"/>
                    </a:cubicBezTo>
                    <a:cubicBezTo>
                      <a:pt x="10191" y="49213"/>
                      <a:pt x="10478" y="49350"/>
                      <a:pt x="10740" y="49350"/>
                    </a:cubicBezTo>
                    <a:cubicBezTo>
                      <a:pt x="10768" y="49350"/>
                      <a:pt x="10796" y="49349"/>
                      <a:pt x="10824" y="49345"/>
                    </a:cubicBezTo>
                    <a:cubicBezTo>
                      <a:pt x="11569" y="49257"/>
                      <a:pt x="12279" y="49257"/>
                      <a:pt x="12917" y="48547"/>
                    </a:cubicBezTo>
                    <a:cubicBezTo>
                      <a:pt x="12958" y="48500"/>
                      <a:pt x="13033" y="48481"/>
                      <a:pt x="13131" y="48481"/>
                    </a:cubicBezTo>
                    <a:cubicBezTo>
                      <a:pt x="13526" y="48481"/>
                      <a:pt x="14291" y="48790"/>
                      <a:pt x="14670" y="48790"/>
                    </a:cubicBezTo>
                    <a:cubicBezTo>
                      <a:pt x="14764" y="48790"/>
                      <a:pt x="14834" y="48771"/>
                      <a:pt x="14869" y="48724"/>
                    </a:cubicBezTo>
                    <a:cubicBezTo>
                      <a:pt x="15721" y="47642"/>
                      <a:pt x="16892" y="47944"/>
                      <a:pt x="17921" y="47695"/>
                    </a:cubicBezTo>
                    <a:cubicBezTo>
                      <a:pt x="17948" y="47687"/>
                      <a:pt x="17976" y="47684"/>
                      <a:pt x="18005" y="47684"/>
                    </a:cubicBezTo>
                    <a:cubicBezTo>
                      <a:pt x="18165" y="47684"/>
                      <a:pt x="18357" y="47795"/>
                      <a:pt x="18613" y="47855"/>
                    </a:cubicBezTo>
                    <a:cubicBezTo>
                      <a:pt x="18550" y="48716"/>
                      <a:pt x="18847" y="48890"/>
                      <a:pt x="19260" y="48890"/>
                    </a:cubicBezTo>
                    <a:cubicBezTo>
                      <a:pt x="19540" y="48890"/>
                      <a:pt x="19874" y="48810"/>
                      <a:pt x="20185" y="48810"/>
                    </a:cubicBezTo>
                    <a:cubicBezTo>
                      <a:pt x="20457" y="48810"/>
                      <a:pt x="20713" y="48871"/>
                      <a:pt x="20902" y="49097"/>
                    </a:cubicBezTo>
                    <a:cubicBezTo>
                      <a:pt x="20831" y="49558"/>
                      <a:pt x="20902" y="50233"/>
                      <a:pt x="20636" y="50765"/>
                    </a:cubicBezTo>
                    <a:cubicBezTo>
                      <a:pt x="20228" y="51546"/>
                      <a:pt x="21150" y="52592"/>
                      <a:pt x="20068" y="53178"/>
                    </a:cubicBezTo>
                    <a:cubicBezTo>
                      <a:pt x="21771" y="55112"/>
                      <a:pt x="20955" y="57649"/>
                      <a:pt x="21594" y="59424"/>
                    </a:cubicBezTo>
                    <a:cubicBezTo>
                      <a:pt x="20742" y="61713"/>
                      <a:pt x="19589" y="63327"/>
                      <a:pt x="19624" y="65776"/>
                    </a:cubicBezTo>
                    <a:cubicBezTo>
                      <a:pt x="19678" y="68597"/>
                      <a:pt x="18453" y="71436"/>
                      <a:pt x="17406" y="74168"/>
                    </a:cubicBezTo>
                    <a:cubicBezTo>
                      <a:pt x="17247" y="74577"/>
                      <a:pt x="17158" y="75002"/>
                      <a:pt x="16910" y="75943"/>
                    </a:cubicBezTo>
                    <a:cubicBezTo>
                      <a:pt x="28177" y="66379"/>
                      <a:pt x="34458" y="51617"/>
                      <a:pt x="32258" y="36144"/>
                    </a:cubicBezTo>
                    <a:cubicBezTo>
                      <a:pt x="29756" y="18472"/>
                      <a:pt x="16874" y="4756"/>
                      <a:pt x="44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53"/>
              <p:cNvSpPr/>
              <p:nvPr/>
            </p:nvSpPr>
            <p:spPr>
              <a:xfrm>
                <a:off x="6036094" y="3734681"/>
                <a:ext cx="181628" cy="303024"/>
              </a:xfrm>
              <a:custGeom>
                <a:avLst/>
                <a:gdLst/>
                <a:ahLst/>
                <a:cxnLst/>
                <a:rect l="l" t="t" r="r" b="b"/>
                <a:pathLst>
                  <a:path w="31478" h="52540" extrusionOk="0">
                    <a:moveTo>
                      <a:pt x="28337" y="1"/>
                    </a:moveTo>
                    <a:cubicBezTo>
                      <a:pt x="13326" y="5785"/>
                      <a:pt x="2556" y="18986"/>
                      <a:pt x="1" y="34405"/>
                    </a:cubicBezTo>
                    <a:cubicBezTo>
                      <a:pt x="516" y="36961"/>
                      <a:pt x="764" y="39569"/>
                      <a:pt x="1154" y="42159"/>
                    </a:cubicBezTo>
                    <a:cubicBezTo>
                      <a:pt x="1172" y="42266"/>
                      <a:pt x="1438" y="42355"/>
                      <a:pt x="1687" y="42496"/>
                    </a:cubicBezTo>
                    <a:cubicBezTo>
                      <a:pt x="1687" y="41574"/>
                      <a:pt x="1704" y="40704"/>
                      <a:pt x="1704" y="39835"/>
                    </a:cubicBezTo>
                    <a:lnTo>
                      <a:pt x="2112" y="39817"/>
                    </a:lnTo>
                    <a:lnTo>
                      <a:pt x="3905" y="45513"/>
                    </a:lnTo>
                    <a:cubicBezTo>
                      <a:pt x="4490" y="45956"/>
                      <a:pt x="5289" y="46595"/>
                      <a:pt x="6122" y="47145"/>
                    </a:cubicBezTo>
                    <a:cubicBezTo>
                      <a:pt x="6548" y="47465"/>
                      <a:pt x="7045" y="47678"/>
                      <a:pt x="7560" y="47784"/>
                    </a:cubicBezTo>
                    <a:cubicBezTo>
                      <a:pt x="9813" y="48068"/>
                      <a:pt x="12492" y="48884"/>
                      <a:pt x="13557" y="50481"/>
                    </a:cubicBezTo>
                    <a:cubicBezTo>
                      <a:pt x="14515" y="51971"/>
                      <a:pt x="15810" y="52202"/>
                      <a:pt x="16751" y="52539"/>
                    </a:cubicBezTo>
                    <a:lnTo>
                      <a:pt x="18827" y="51652"/>
                    </a:lnTo>
                    <a:cubicBezTo>
                      <a:pt x="18720" y="51475"/>
                      <a:pt x="18632" y="51155"/>
                      <a:pt x="18525" y="51138"/>
                    </a:cubicBezTo>
                    <a:cubicBezTo>
                      <a:pt x="15367" y="50960"/>
                      <a:pt x="15367" y="50978"/>
                      <a:pt x="14905" y="48015"/>
                    </a:cubicBezTo>
                    <a:cubicBezTo>
                      <a:pt x="14870" y="47695"/>
                      <a:pt x="14799" y="47376"/>
                      <a:pt x="14675" y="46755"/>
                    </a:cubicBezTo>
                    <a:lnTo>
                      <a:pt x="11818" y="46152"/>
                    </a:lnTo>
                    <a:lnTo>
                      <a:pt x="12031" y="42461"/>
                    </a:lnTo>
                    <a:cubicBezTo>
                      <a:pt x="12009" y="42460"/>
                      <a:pt x="11988" y="42460"/>
                      <a:pt x="11967" y="42460"/>
                    </a:cubicBezTo>
                    <a:cubicBezTo>
                      <a:pt x="9761" y="42460"/>
                      <a:pt x="10756" y="45214"/>
                      <a:pt x="9157" y="45531"/>
                    </a:cubicBezTo>
                    <a:cubicBezTo>
                      <a:pt x="7577" y="44537"/>
                      <a:pt x="7577" y="44537"/>
                      <a:pt x="6832" y="39036"/>
                    </a:cubicBezTo>
                    <a:cubicBezTo>
                      <a:pt x="7471" y="36162"/>
                      <a:pt x="10807" y="37120"/>
                      <a:pt x="11570" y="34867"/>
                    </a:cubicBezTo>
                    <a:lnTo>
                      <a:pt x="13876" y="35683"/>
                    </a:lnTo>
                    <a:cubicBezTo>
                      <a:pt x="13930" y="37014"/>
                      <a:pt x="14213" y="38274"/>
                      <a:pt x="15651" y="39090"/>
                    </a:cubicBezTo>
                    <a:lnTo>
                      <a:pt x="14870" y="33554"/>
                    </a:lnTo>
                    <a:cubicBezTo>
                      <a:pt x="15012" y="33305"/>
                      <a:pt x="15189" y="33092"/>
                      <a:pt x="15367" y="32880"/>
                    </a:cubicBezTo>
                    <a:cubicBezTo>
                      <a:pt x="16733" y="31584"/>
                      <a:pt x="18720" y="30662"/>
                      <a:pt x="18277" y="28231"/>
                    </a:cubicBezTo>
                    <a:cubicBezTo>
                      <a:pt x="19217" y="27148"/>
                      <a:pt x="19501" y="25569"/>
                      <a:pt x="20903" y="24824"/>
                    </a:cubicBezTo>
                    <a:cubicBezTo>
                      <a:pt x="21169" y="24664"/>
                      <a:pt x="21701" y="24540"/>
                      <a:pt x="21701" y="24416"/>
                    </a:cubicBezTo>
                    <a:cubicBezTo>
                      <a:pt x="21701" y="22606"/>
                      <a:pt x="23298" y="22375"/>
                      <a:pt x="24345" y="21453"/>
                    </a:cubicBezTo>
                    <a:cubicBezTo>
                      <a:pt x="24698" y="21969"/>
                      <a:pt x="25002" y="22149"/>
                      <a:pt x="25280" y="22149"/>
                    </a:cubicBezTo>
                    <a:cubicBezTo>
                      <a:pt x="25925" y="22149"/>
                      <a:pt x="26432" y="21185"/>
                      <a:pt x="27082" y="21185"/>
                    </a:cubicBezTo>
                    <a:cubicBezTo>
                      <a:pt x="27098" y="21185"/>
                      <a:pt x="27114" y="21185"/>
                      <a:pt x="27131" y="21187"/>
                    </a:cubicBezTo>
                    <a:cubicBezTo>
                      <a:pt x="27184" y="21187"/>
                      <a:pt x="27237" y="20867"/>
                      <a:pt x="27255" y="20832"/>
                    </a:cubicBezTo>
                    <a:lnTo>
                      <a:pt x="25250" y="19909"/>
                    </a:lnTo>
                    <a:lnTo>
                      <a:pt x="25835" y="18348"/>
                    </a:lnTo>
                    <a:lnTo>
                      <a:pt x="24274" y="17851"/>
                    </a:lnTo>
                    <a:cubicBezTo>
                      <a:pt x="25161" y="17514"/>
                      <a:pt x="26048" y="17727"/>
                      <a:pt x="26829" y="17531"/>
                    </a:cubicBezTo>
                    <a:cubicBezTo>
                      <a:pt x="27610" y="17336"/>
                      <a:pt x="28266" y="16751"/>
                      <a:pt x="28976" y="16325"/>
                    </a:cubicBezTo>
                    <a:cubicBezTo>
                      <a:pt x="29774" y="15846"/>
                      <a:pt x="30573" y="15349"/>
                      <a:pt x="31478" y="14781"/>
                    </a:cubicBezTo>
                    <a:cubicBezTo>
                      <a:pt x="30466" y="12723"/>
                      <a:pt x="27769" y="12049"/>
                      <a:pt x="27698" y="9565"/>
                    </a:cubicBezTo>
                    <a:lnTo>
                      <a:pt x="25143" y="11836"/>
                    </a:lnTo>
                    <a:cubicBezTo>
                      <a:pt x="25764" y="8571"/>
                      <a:pt x="23600" y="8908"/>
                      <a:pt x="22269" y="8465"/>
                    </a:cubicBezTo>
                    <a:cubicBezTo>
                      <a:pt x="21932" y="8855"/>
                      <a:pt x="21559" y="9032"/>
                      <a:pt x="21027" y="9316"/>
                    </a:cubicBezTo>
                    <a:lnTo>
                      <a:pt x="21825" y="10132"/>
                    </a:lnTo>
                    <a:lnTo>
                      <a:pt x="20353" y="11197"/>
                    </a:lnTo>
                    <a:cubicBezTo>
                      <a:pt x="21772" y="12244"/>
                      <a:pt x="20956" y="13628"/>
                      <a:pt x="20690" y="13734"/>
                    </a:cubicBezTo>
                    <a:cubicBezTo>
                      <a:pt x="18756" y="14444"/>
                      <a:pt x="19217" y="16396"/>
                      <a:pt x="18401" y="17620"/>
                    </a:cubicBezTo>
                    <a:lnTo>
                      <a:pt x="17460" y="16910"/>
                    </a:lnTo>
                    <a:cubicBezTo>
                      <a:pt x="17052" y="16502"/>
                      <a:pt x="17886" y="16360"/>
                      <a:pt x="17851" y="16023"/>
                    </a:cubicBezTo>
                    <a:cubicBezTo>
                      <a:pt x="17833" y="15580"/>
                      <a:pt x="17744" y="15136"/>
                      <a:pt x="17673" y="14639"/>
                    </a:cubicBezTo>
                    <a:lnTo>
                      <a:pt x="14781" y="13805"/>
                    </a:lnTo>
                    <a:cubicBezTo>
                      <a:pt x="14391" y="10558"/>
                      <a:pt x="17727" y="10026"/>
                      <a:pt x="19075" y="8056"/>
                    </a:cubicBezTo>
                    <a:cubicBezTo>
                      <a:pt x="19476" y="8451"/>
                      <a:pt x="19895" y="8555"/>
                      <a:pt x="20323" y="8555"/>
                    </a:cubicBezTo>
                    <a:cubicBezTo>
                      <a:pt x="20808" y="8555"/>
                      <a:pt x="21305" y="8420"/>
                      <a:pt x="21802" y="8420"/>
                    </a:cubicBezTo>
                    <a:cubicBezTo>
                      <a:pt x="21952" y="8420"/>
                      <a:pt x="22102" y="8433"/>
                      <a:pt x="22251" y="8465"/>
                    </a:cubicBezTo>
                    <a:cubicBezTo>
                      <a:pt x="22127" y="7702"/>
                      <a:pt x="22056" y="7152"/>
                      <a:pt x="21967" y="6495"/>
                    </a:cubicBezTo>
                    <a:cubicBezTo>
                      <a:pt x="23198" y="6481"/>
                      <a:pt x="23566" y="4540"/>
                      <a:pt x="24952" y="4540"/>
                    </a:cubicBezTo>
                    <a:cubicBezTo>
                      <a:pt x="25264" y="4540"/>
                      <a:pt x="25629" y="4639"/>
                      <a:pt x="26066" y="4880"/>
                    </a:cubicBezTo>
                    <a:cubicBezTo>
                      <a:pt x="25374" y="5963"/>
                      <a:pt x="24274" y="6335"/>
                      <a:pt x="23458" y="7010"/>
                    </a:cubicBezTo>
                    <a:lnTo>
                      <a:pt x="26243" y="8376"/>
                    </a:lnTo>
                    <a:lnTo>
                      <a:pt x="28089" y="7205"/>
                    </a:lnTo>
                    <a:lnTo>
                      <a:pt x="28160" y="5324"/>
                    </a:lnTo>
                    <a:cubicBezTo>
                      <a:pt x="28332" y="5383"/>
                      <a:pt x="28506" y="5414"/>
                      <a:pt x="28690" y="5414"/>
                    </a:cubicBezTo>
                    <a:cubicBezTo>
                      <a:pt x="29226" y="5414"/>
                      <a:pt x="29853" y="5151"/>
                      <a:pt x="30804" y="4543"/>
                    </a:cubicBezTo>
                    <a:lnTo>
                      <a:pt x="29029" y="3621"/>
                    </a:lnTo>
                    <a:lnTo>
                      <a:pt x="29561" y="2733"/>
                    </a:lnTo>
                    <a:lnTo>
                      <a:pt x="28231" y="1722"/>
                    </a:lnTo>
                    <a:cubicBezTo>
                      <a:pt x="28355" y="1190"/>
                      <a:pt x="28692" y="586"/>
                      <a:pt x="28515" y="232"/>
                    </a:cubicBezTo>
                    <a:cubicBezTo>
                      <a:pt x="28479" y="161"/>
                      <a:pt x="28408" y="72"/>
                      <a:pt x="28337"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53"/>
              <p:cNvSpPr/>
              <p:nvPr/>
            </p:nvSpPr>
            <p:spPr>
              <a:xfrm>
                <a:off x="6143575" y="4010833"/>
                <a:ext cx="186233" cy="216616"/>
              </a:xfrm>
              <a:custGeom>
                <a:avLst/>
                <a:gdLst/>
                <a:ahLst/>
                <a:cxnLst/>
                <a:rect l="l" t="t" r="r" b="b"/>
                <a:pathLst>
                  <a:path w="32276" h="37558" extrusionOk="0">
                    <a:moveTo>
                      <a:pt x="3376" y="1"/>
                    </a:moveTo>
                    <a:cubicBezTo>
                      <a:pt x="3358" y="1"/>
                      <a:pt x="3345" y="4"/>
                      <a:pt x="3336" y="12"/>
                    </a:cubicBezTo>
                    <a:cubicBezTo>
                      <a:pt x="905" y="2621"/>
                      <a:pt x="905" y="2621"/>
                      <a:pt x="1243" y="6400"/>
                    </a:cubicBezTo>
                    <a:cubicBezTo>
                      <a:pt x="1260" y="6595"/>
                      <a:pt x="1118" y="6790"/>
                      <a:pt x="1065" y="7003"/>
                    </a:cubicBezTo>
                    <a:cubicBezTo>
                      <a:pt x="693" y="8405"/>
                      <a:pt x="338" y="9807"/>
                      <a:pt x="1" y="11155"/>
                    </a:cubicBezTo>
                    <a:lnTo>
                      <a:pt x="1118" y="14012"/>
                    </a:lnTo>
                    <a:cubicBezTo>
                      <a:pt x="2147" y="15148"/>
                      <a:pt x="3106" y="16283"/>
                      <a:pt x="4188" y="17330"/>
                    </a:cubicBezTo>
                    <a:cubicBezTo>
                      <a:pt x="5271" y="18413"/>
                      <a:pt x="5677" y="20424"/>
                      <a:pt x="7592" y="20424"/>
                    </a:cubicBezTo>
                    <a:cubicBezTo>
                      <a:pt x="7779" y="20424"/>
                      <a:pt x="7980" y="20405"/>
                      <a:pt x="8198" y="20364"/>
                    </a:cubicBezTo>
                    <a:cubicBezTo>
                      <a:pt x="9263" y="21234"/>
                      <a:pt x="10735" y="21553"/>
                      <a:pt x="11179" y="23221"/>
                    </a:cubicBezTo>
                    <a:cubicBezTo>
                      <a:pt x="11587" y="24711"/>
                      <a:pt x="12669" y="26024"/>
                      <a:pt x="13024" y="27515"/>
                    </a:cubicBezTo>
                    <a:cubicBezTo>
                      <a:pt x="13361" y="28863"/>
                      <a:pt x="14461" y="29662"/>
                      <a:pt x="14834" y="30780"/>
                    </a:cubicBezTo>
                    <a:cubicBezTo>
                      <a:pt x="15278" y="32128"/>
                      <a:pt x="15970" y="33246"/>
                      <a:pt x="16573" y="34470"/>
                    </a:cubicBezTo>
                    <a:cubicBezTo>
                      <a:pt x="17070" y="35428"/>
                      <a:pt x="18223" y="35038"/>
                      <a:pt x="18525" y="36191"/>
                    </a:cubicBezTo>
                    <a:cubicBezTo>
                      <a:pt x="18631" y="36564"/>
                      <a:pt x="18844" y="36901"/>
                      <a:pt x="19146" y="37185"/>
                    </a:cubicBezTo>
                    <a:cubicBezTo>
                      <a:pt x="20299" y="37345"/>
                      <a:pt x="21470" y="37469"/>
                      <a:pt x="22659" y="37558"/>
                    </a:cubicBezTo>
                    <a:cubicBezTo>
                      <a:pt x="22559" y="37158"/>
                      <a:pt x="22490" y="36790"/>
                      <a:pt x="21808" y="36790"/>
                    </a:cubicBezTo>
                    <a:cubicBezTo>
                      <a:pt x="21763" y="36790"/>
                      <a:pt x="21716" y="36791"/>
                      <a:pt x="21665" y="36795"/>
                    </a:cubicBezTo>
                    <a:cubicBezTo>
                      <a:pt x="21645" y="36796"/>
                      <a:pt x="21626" y="36796"/>
                      <a:pt x="21608" y="36796"/>
                    </a:cubicBezTo>
                    <a:cubicBezTo>
                      <a:pt x="20725" y="36796"/>
                      <a:pt x="22437" y="35547"/>
                      <a:pt x="21115" y="35251"/>
                    </a:cubicBezTo>
                    <a:cubicBezTo>
                      <a:pt x="20388" y="35073"/>
                      <a:pt x="22109" y="33707"/>
                      <a:pt x="20725" y="33246"/>
                    </a:cubicBezTo>
                    <a:lnTo>
                      <a:pt x="20920" y="32980"/>
                    </a:lnTo>
                    <a:lnTo>
                      <a:pt x="22783" y="32394"/>
                    </a:lnTo>
                    <a:lnTo>
                      <a:pt x="21860" y="30017"/>
                    </a:lnTo>
                    <a:lnTo>
                      <a:pt x="23191" y="29839"/>
                    </a:lnTo>
                    <a:cubicBezTo>
                      <a:pt x="23599" y="29041"/>
                      <a:pt x="24007" y="28313"/>
                      <a:pt x="24380" y="27550"/>
                    </a:cubicBezTo>
                    <a:cubicBezTo>
                      <a:pt x="24646" y="26982"/>
                      <a:pt x="25178" y="26308"/>
                      <a:pt x="25036" y="25829"/>
                    </a:cubicBezTo>
                    <a:cubicBezTo>
                      <a:pt x="24451" y="23718"/>
                      <a:pt x="26083" y="22972"/>
                      <a:pt x="27343" y="22529"/>
                    </a:cubicBezTo>
                    <a:cubicBezTo>
                      <a:pt x="28603" y="22068"/>
                      <a:pt x="29082" y="21482"/>
                      <a:pt x="29242" y="20311"/>
                    </a:cubicBezTo>
                    <a:cubicBezTo>
                      <a:pt x="29419" y="19069"/>
                      <a:pt x="29809" y="17862"/>
                      <a:pt x="29898" y="16620"/>
                    </a:cubicBezTo>
                    <a:cubicBezTo>
                      <a:pt x="29987" y="15467"/>
                      <a:pt x="30005" y="14438"/>
                      <a:pt x="31087" y="13675"/>
                    </a:cubicBezTo>
                    <a:cubicBezTo>
                      <a:pt x="31442" y="13444"/>
                      <a:pt x="31531" y="12788"/>
                      <a:pt x="31655" y="12309"/>
                    </a:cubicBezTo>
                    <a:cubicBezTo>
                      <a:pt x="32276" y="10144"/>
                      <a:pt x="31868" y="9612"/>
                      <a:pt x="29490" y="9133"/>
                    </a:cubicBezTo>
                    <a:cubicBezTo>
                      <a:pt x="29100" y="9062"/>
                      <a:pt x="28816" y="8494"/>
                      <a:pt x="28266" y="7926"/>
                    </a:cubicBezTo>
                    <a:lnTo>
                      <a:pt x="24895" y="8778"/>
                    </a:lnTo>
                    <a:cubicBezTo>
                      <a:pt x="24522" y="7678"/>
                      <a:pt x="23315" y="7678"/>
                      <a:pt x="22215" y="7465"/>
                    </a:cubicBezTo>
                    <a:lnTo>
                      <a:pt x="21647" y="8157"/>
                    </a:lnTo>
                    <a:lnTo>
                      <a:pt x="18063" y="3597"/>
                    </a:lnTo>
                    <a:cubicBezTo>
                      <a:pt x="16840" y="3528"/>
                      <a:pt x="15905" y="3374"/>
                      <a:pt x="15067" y="3374"/>
                    </a:cubicBezTo>
                    <a:cubicBezTo>
                      <a:pt x="14823" y="3374"/>
                      <a:pt x="14587" y="3387"/>
                      <a:pt x="14355" y="3419"/>
                    </a:cubicBezTo>
                    <a:cubicBezTo>
                      <a:pt x="14295" y="3427"/>
                      <a:pt x="14238" y="3430"/>
                      <a:pt x="14183" y="3430"/>
                    </a:cubicBezTo>
                    <a:cubicBezTo>
                      <a:pt x="13092" y="3430"/>
                      <a:pt x="13035" y="1981"/>
                      <a:pt x="11835" y="1964"/>
                    </a:cubicBezTo>
                    <a:cubicBezTo>
                      <a:pt x="11108" y="1964"/>
                      <a:pt x="9901" y="1467"/>
                      <a:pt x="9582" y="438"/>
                    </a:cubicBezTo>
                    <a:cubicBezTo>
                      <a:pt x="8677" y="793"/>
                      <a:pt x="7914" y="1361"/>
                      <a:pt x="7133" y="1361"/>
                    </a:cubicBezTo>
                    <a:cubicBezTo>
                      <a:pt x="7119" y="1361"/>
                      <a:pt x="7105" y="1361"/>
                      <a:pt x="7091" y="1361"/>
                    </a:cubicBezTo>
                    <a:cubicBezTo>
                      <a:pt x="6288" y="1361"/>
                      <a:pt x="5470" y="877"/>
                      <a:pt x="4703" y="616"/>
                    </a:cubicBezTo>
                    <a:lnTo>
                      <a:pt x="4170" y="1184"/>
                    </a:lnTo>
                    <a:lnTo>
                      <a:pt x="3585" y="48"/>
                    </a:lnTo>
                    <a:cubicBezTo>
                      <a:pt x="3517" y="34"/>
                      <a:pt x="3429" y="1"/>
                      <a:pt x="337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53"/>
              <p:cNvSpPr/>
              <p:nvPr/>
            </p:nvSpPr>
            <p:spPr>
              <a:xfrm>
                <a:off x="6110513" y="3969114"/>
                <a:ext cx="33997" cy="13957"/>
              </a:xfrm>
              <a:custGeom>
                <a:avLst/>
                <a:gdLst/>
                <a:ahLst/>
                <a:cxnLst/>
                <a:rect l="l" t="t" r="r" b="b"/>
                <a:pathLst>
                  <a:path w="5892" h="2420" extrusionOk="0">
                    <a:moveTo>
                      <a:pt x="2076" y="1"/>
                    </a:moveTo>
                    <a:cubicBezTo>
                      <a:pt x="1454" y="1"/>
                      <a:pt x="791" y="230"/>
                      <a:pt x="0" y="592"/>
                    </a:cubicBezTo>
                    <a:cubicBezTo>
                      <a:pt x="564" y="957"/>
                      <a:pt x="1113" y="1415"/>
                      <a:pt x="1254" y="1415"/>
                    </a:cubicBezTo>
                    <a:cubicBezTo>
                      <a:pt x="1264" y="1415"/>
                      <a:pt x="1272" y="1412"/>
                      <a:pt x="1278" y="1408"/>
                    </a:cubicBezTo>
                    <a:cubicBezTo>
                      <a:pt x="1606" y="1108"/>
                      <a:pt x="1874" y="952"/>
                      <a:pt x="2167" y="952"/>
                    </a:cubicBezTo>
                    <a:cubicBezTo>
                      <a:pt x="2429" y="952"/>
                      <a:pt x="2710" y="1077"/>
                      <a:pt x="3070" y="1337"/>
                    </a:cubicBezTo>
                    <a:cubicBezTo>
                      <a:pt x="3815" y="1869"/>
                      <a:pt x="4773" y="2011"/>
                      <a:pt x="5838" y="2419"/>
                    </a:cubicBezTo>
                    <a:lnTo>
                      <a:pt x="5891" y="1071"/>
                    </a:lnTo>
                    <a:cubicBezTo>
                      <a:pt x="5040" y="893"/>
                      <a:pt x="4170" y="964"/>
                      <a:pt x="3656" y="574"/>
                    </a:cubicBezTo>
                    <a:cubicBezTo>
                      <a:pt x="3121" y="171"/>
                      <a:pt x="2614" y="1"/>
                      <a:pt x="207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53"/>
              <p:cNvSpPr/>
              <p:nvPr/>
            </p:nvSpPr>
            <p:spPr>
              <a:xfrm>
                <a:off x="6151865" y="3979381"/>
                <a:ext cx="35739" cy="11875"/>
              </a:xfrm>
              <a:custGeom>
                <a:avLst/>
                <a:gdLst/>
                <a:ahLst/>
                <a:cxnLst/>
                <a:rect l="l" t="t" r="r" b="b"/>
                <a:pathLst>
                  <a:path w="6194" h="2059" extrusionOk="0">
                    <a:moveTo>
                      <a:pt x="6193" y="0"/>
                    </a:moveTo>
                    <a:lnTo>
                      <a:pt x="6193" y="0"/>
                    </a:lnTo>
                    <a:cubicBezTo>
                      <a:pt x="4801" y="195"/>
                      <a:pt x="3970" y="433"/>
                      <a:pt x="3202" y="433"/>
                    </a:cubicBezTo>
                    <a:cubicBezTo>
                      <a:pt x="3128" y="433"/>
                      <a:pt x="3055" y="431"/>
                      <a:pt x="2982" y="426"/>
                    </a:cubicBezTo>
                    <a:cubicBezTo>
                      <a:pt x="2453" y="395"/>
                      <a:pt x="1944" y="74"/>
                      <a:pt x="1353" y="74"/>
                    </a:cubicBezTo>
                    <a:cubicBezTo>
                      <a:pt x="951" y="74"/>
                      <a:pt x="511" y="222"/>
                      <a:pt x="1" y="710"/>
                    </a:cubicBezTo>
                    <a:lnTo>
                      <a:pt x="1473" y="2059"/>
                    </a:lnTo>
                    <a:cubicBezTo>
                      <a:pt x="2432" y="409"/>
                      <a:pt x="4472" y="1526"/>
                      <a:pt x="619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53"/>
              <p:cNvSpPr/>
              <p:nvPr/>
            </p:nvSpPr>
            <p:spPr>
              <a:xfrm>
                <a:off x="6203762" y="3831292"/>
                <a:ext cx="19768" cy="12285"/>
              </a:xfrm>
              <a:custGeom>
                <a:avLst/>
                <a:gdLst/>
                <a:ahLst/>
                <a:cxnLst/>
                <a:rect l="l" t="t" r="r" b="b"/>
                <a:pathLst>
                  <a:path w="3426" h="2130" extrusionOk="0">
                    <a:moveTo>
                      <a:pt x="1473" y="1"/>
                    </a:moveTo>
                    <a:lnTo>
                      <a:pt x="1" y="1828"/>
                    </a:lnTo>
                    <a:lnTo>
                      <a:pt x="3372" y="2130"/>
                    </a:lnTo>
                    <a:cubicBezTo>
                      <a:pt x="3407" y="1917"/>
                      <a:pt x="3425" y="1704"/>
                      <a:pt x="3425" y="1509"/>
                    </a:cubicBezTo>
                    <a:cubicBezTo>
                      <a:pt x="3390" y="1172"/>
                      <a:pt x="3301" y="870"/>
                      <a:pt x="3248" y="586"/>
                    </a:cubicBezTo>
                    <a:lnTo>
                      <a:pt x="1473"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46" name="Google Shape;2846;p53"/>
          <p:cNvGrpSpPr/>
          <p:nvPr/>
        </p:nvGrpSpPr>
        <p:grpSpPr>
          <a:xfrm>
            <a:off x="53677" y="5948027"/>
            <a:ext cx="2118486" cy="1770051"/>
            <a:chOff x="6644304" y="3073628"/>
            <a:chExt cx="576302" cy="511871"/>
          </a:xfrm>
        </p:grpSpPr>
        <p:sp>
          <p:nvSpPr>
            <p:cNvPr id="2847" name="Google Shape;2847;p53"/>
            <p:cNvSpPr/>
            <p:nvPr/>
          </p:nvSpPr>
          <p:spPr>
            <a:xfrm>
              <a:off x="6644304" y="3073628"/>
              <a:ext cx="576302" cy="511871"/>
            </a:xfrm>
            <a:custGeom>
              <a:avLst/>
              <a:gdLst/>
              <a:ahLst/>
              <a:cxnLst/>
              <a:rect l="l" t="t" r="r" b="b"/>
              <a:pathLst>
                <a:path w="99879" h="88751" extrusionOk="0">
                  <a:moveTo>
                    <a:pt x="50483" y="1"/>
                  </a:moveTo>
                  <a:cubicBezTo>
                    <a:pt x="46751" y="1"/>
                    <a:pt x="42953" y="456"/>
                    <a:pt x="39160" y="1409"/>
                  </a:cubicBezTo>
                  <a:cubicBezTo>
                    <a:pt x="14870" y="7513"/>
                    <a:pt x="1" y="31697"/>
                    <a:pt x="5963" y="55420"/>
                  </a:cubicBezTo>
                  <a:cubicBezTo>
                    <a:pt x="10993" y="75452"/>
                    <a:pt x="29236" y="88750"/>
                    <a:pt x="49406" y="88750"/>
                  </a:cubicBezTo>
                  <a:cubicBezTo>
                    <a:pt x="53141" y="88750"/>
                    <a:pt x="56941" y="88294"/>
                    <a:pt x="60736" y="87341"/>
                  </a:cubicBezTo>
                  <a:cubicBezTo>
                    <a:pt x="85027" y="81237"/>
                    <a:pt x="99878" y="57053"/>
                    <a:pt x="93917" y="33330"/>
                  </a:cubicBezTo>
                  <a:cubicBezTo>
                    <a:pt x="88901" y="13311"/>
                    <a:pt x="70655" y="1"/>
                    <a:pt x="50483" y="1"/>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48" name="Google Shape;2848;p53"/>
            <p:cNvGrpSpPr/>
            <p:nvPr/>
          </p:nvGrpSpPr>
          <p:grpSpPr>
            <a:xfrm>
              <a:off x="6712169" y="3085440"/>
              <a:ext cx="481622" cy="494913"/>
              <a:chOff x="6712169" y="3085440"/>
              <a:chExt cx="481622" cy="494913"/>
            </a:xfrm>
          </p:grpSpPr>
          <p:sp>
            <p:nvSpPr>
              <p:cNvPr id="2849" name="Google Shape;2849;p53"/>
              <p:cNvSpPr/>
              <p:nvPr/>
            </p:nvSpPr>
            <p:spPr>
              <a:xfrm>
                <a:off x="6712169" y="3085440"/>
                <a:ext cx="238757" cy="315615"/>
              </a:xfrm>
              <a:custGeom>
                <a:avLst/>
                <a:gdLst/>
                <a:ahLst/>
                <a:cxnLst/>
                <a:rect l="l" t="t" r="r" b="b"/>
                <a:pathLst>
                  <a:path w="41379" h="54723" extrusionOk="0">
                    <a:moveTo>
                      <a:pt x="20938" y="3904"/>
                    </a:moveTo>
                    <a:lnTo>
                      <a:pt x="22677" y="6583"/>
                    </a:lnTo>
                    <a:lnTo>
                      <a:pt x="22091" y="7097"/>
                    </a:lnTo>
                    <a:lnTo>
                      <a:pt x="18951" y="4400"/>
                    </a:lnTo>
                    <a:lnTo>
                      <a:pt x="20938" y="3904"/>
                    </a:lnTo>
                    <a:close/>
                    <a:moveTo>
                      <a:pt x="25072" y="0"/>
                    </a:moveTo>
                    <a:lnTo>
                      <a:pt x="25072" y="0"/>
                    </a:lnTo>
                    <a:cubicBezTo>
                      <a:pt x="24433" y="195"/>
                      <a:pt x="23812" y="408"/>
                      <a:pt x="23191" y="621"/>
                    </a:cubicBezTo>
                    <a:lnTo>
                      <a:pt x="23493" y="1047"/>
                    </a:lnTo>
                    <a:lnTo>
                      <a:pt x="21861" y="1136"/>
                    </a:lnTo>
                    <a:cubicBezTo>
                      <a:pt x="20920" y="1491"/>
                      <a:pt x="19980" y="1899"/>
                      <a:pt x="19075" y="2307"/>
                    </a:cubicBezTo>
                    <a:lnTo>
                      <a:pt x="17709" y="4489"/>
                    </a:lnTo>
                    <a:lnTo>
                      <a:pt x="19341" y="6778"/>
                    </a:lnTo>
                    <a:lnTo>
                      <a:pt x="19341" y="6778"/>
                    </a:lnTo>
                    <a:lnTo>
                      <a:pt x="16697" y="6086"/>
                    </a:lnTo>
                    <a:lnTo>
                      <a:pt x="17017" y="4542"/>
                    </a:lnTo>
                    <a:lnTo>
                      <a:pt x="15473" y="4205"/>
                    </a:lnTo>
                    <a:cubicBezTo>
                      <a:pt x="14124" y="4968"/>
                      <a:pt x="12811" y="5820"/>
                      <a:pt x="11552" y="6725"/>
                    </a:cubicBezTo>
                    <a:lnTo>
                      <a:pt x="12581" y="6920"/>
                    </a:lnTo>
                    <a:lnTo>
                      <a:pt x="11836" y="8091"/>
                    </a:lnTo>
                    <a:cubicBezTo>
                      <a:pt x="11392" y="7967"/>
                      <a:pt x="10842" y="7772"/>
                      <a:pt x="10363" y="7612"/>
                    </a:cubicBezTo>
                    <a:cubicBezTo>
                      <a:pt x="6300" y="10753"/>
                      <a:pt x="2804" y="14567"/>
                      <a:pt x="1" y="18897"/>
                    </a:cubicBezTo>
                    <a:cubicBezTo>
                      <a:pt x="356" y="19536"/>
                      <a:pt x="498" y="20299"/>
                      <a:pt x="373" y="21026"/>
                    </a:cubicBezTo>
                    <a:cubicBezTo>
                      <a:pt x="285" y="21895"/>
                      <a:pt x="870" y="22800"/>
                      <a:pt x="977" y="23723"/>
                    </a:cubicBezTo>
                    <a:cubicBezTo>
                      <a:pt x="1101" y="24681"/>
                      <a:pt x="835" y="25710"/>
                      <a:pt x="1048" y="26633"/>
                    </a:cubicBezTo>
                    <a:cubicBezTo>
                      <a:pt x="1580" y="28922"/>
                      <a:pt x="1651" y="28904"/>
                      <a:pt x="1314" y="30696"/>
                    </a:cubicBezTo>
                    <a:cubicBezTo>
                      <a:pt x="1260" y="30998"/>
                      <a:pt x="1243" y="31335"/>
                      <a:pt x="1189" y="31654"/>
                    </a:cubicBezTo>
                    <a:cubicBezTo>
                      <a:pt x="906" y="33943"/>
                      <a:pt x="852" y="36090"/>
                      <a:pt x="2378" y="38184"/>
                    </a:cubicBezTo>
                    <a:cubicBezTo>
                      <a:pt x="3194" y="39302"/>
                      <a:pt x="4490" y="39461"/>
                      <a:pt x="5217" y="40473"/>
                    </a:cubicBezTo>
                    <a:cubicBezTo>
                      <a:pt x="5377" y="41147"/>
                      <a:pt x="5679" y="41821"/>
                      <a:pt x="5679" y="42496"/>
                    </a:cubicBezTo>
                    <a:cubicBezTo>
                      <a:pt x="5679" y="43170"/>
                      <a:pt x="7311" y="43347"/>
                      <a:pt x="6406" y="44146"/>
                    </a:cubicBezTo>
                    <a:lnTo>
                      <a:pt x="8429" y="45122"/>
                    </a:lnTo>
                    <a:lnTo>
                      <a:pt x="8429" y="45122"/>
                    </a:lnTo>
                    <a:lnTo>
                      <a:pt x="8269" y="43170"/>
                    </a:lnTo>
                    <a:lnTo>
                      <a:pt x="8269" y="43170"/>
                    </a:lnTo>
                    <a:cubicBezTo>
                      <a:pt x="8872" y="43613"/>
                      <a:pt x="9298" y="43826"/>
                      <a:pt x="9600" y="44146"/>
                    </a:cubicBezTo>
                    <a:cubicBezTo>
                      <a:pt x="10345" y="44909"/>
                      <a:pt x="10948" y="45849"/>
                      <a:pt x="11765" y="46523"/>
                    </a:cubicBezTo>
                    <a:cubicBezTo>
                      <a:pt x="12652" y="47251"/>
                      <a:pt x="13734" y="47730"/>
                      <a:pt x="13255" y="49167"/>
                    </a:cubicBezTo>
                    <a:cubicBezTo>
                      <a:pt x="15142" y="50239"/>
                      <a:pt x="17068" y="51273"/>
                      <a:pt x="19240" y="51273"/>
                    </a:cubicBezTo>
                    <a:cubicBezTo>
                      <a:pt x="19621" y="51273"/>
                      <a:pt x="20009" y="51241"/>
                      <a:pt x="20406" y="51172"/>
                    </a:cubicBezTo>
                    <a:cubicBezTo>
                      <a:pt x="21066" y="51051"/>
                      <a:pt x="21687" y="50867"/>
                      <a:pt x="22299" y="50867"/>
                    </a:cubicBezTo>
                    <a:cubicBezTo>
                      <a:pt x="22856" y="50867"/>
                      <a:pt x="23406" y="51019"/>
                      <a:pt x="23972" y="51509"/>
                    </a:cubicBezTo>
                    <a:cubicBezTo>
                      <a:pt x="24575" y="52042"/>
                      <a:pt x="25551" y="52219"/>
                      <a:pt x="26403" y="52414"/>
                    </a:cubicBezTo>
                    <a:cubicBezTo>
                      <a:pt x="26412" y="52417"/>
                      <a:pt x="26421" y="52418"/>
                      <a:pt x="26431" y="52418"/>
                    </a:cubicBezTo>
                    <a:cubicBezTo>
                      <a:pt x="26612" y="52418"/>
                      <a:pt x="26911" y="51958"/>
                      <a:pt x="27130" y="51722"/>
                    </a:cubicBezTo>
                    <a:cubicBezTo>
                      <a:pt x="29563" y="53875"/>
                      <a:pt x="30553" y="54722"/>
                      <a:pt x="31970" y="54722"/>
                    </a:cubicBezTo>
                    <a:cubicBezTo>
                      <a:pt x="32888" y="54722"/>
                      <a:pt x="33985" y="54367"/>
                      <a:pt x="35771" y="53780"/>
                    </a:cubicBezTo>
                    <a:cubicBezTo>
                      <a:pt x="35754" y="53674"/>
                      <a:pt x="35736" y="53568"/>
                      <a:pt x="35700" y="53461"/>
                    </a:cubicBezTo>
                    <a:cubicBezTo>
                      <a:pt x="35026" y="53479"/>
                      <a:pt x="34387" y="53550"/>
                      <a:pt x="33731" y="53568"/>
                    </a:cubicBezTo>
                    <a:cubicBezTo>
                      <a:pt x="33590" y="53572"/>
                      <a:pt x="33456" y="53574"/>
                      <a:pt x="33329" y="53574"/>
                    </a:cubicBezTo>
                    <a:cubicBezTo>
                      <a:pt x="31461" y="53574"/>
                      <a:pt x="31079" y="53047"/>
                      <a:pt x="30697" y="50871"/>
                    </a:cubicBezTo>
                    <a:cubicBezTo>
                      <a:pt x="30590" y="50179"/>
                      <a:pt x="30005" y="49575"/>
                      <a:pt x="29650" y="48972"/>
                    </a:cubicBezTo>
                    <a:lnTo>
                      <a:pt x="26030" y="49628"/>
                    </a:lnTo>
                    <a:lnTo>
                      <a:pt x="26030" y="49628"/>
                    </a:lnTo>
                    <a:lnTo>
                      <a:pt x="26385" y="45406"/>
                    </a:lnTo>
                    <a:lnTo>
                      <a:pt x="24167" y="45956"/>
                    </a:lnTo>
                    <a:cubicBezTo>
                      <a:pt x="23812" y="46931"/>
                      <a:pt x="24007" y="48085"/>
                      <a:pt x="22553" y="48564"/>
                    </a:cubicBezTo>
                    <a:cubicBezTo>
                      <a:pt x="22259" y="48659"/>
                      <a:pt x="21992" y="48700"/>
                      <a:pt x="21745" y="48700"/>
                    </a:cubicBezTo>
                    <a:cubicBezTo>
                      <a:pt x="20706" y="48700"/>
                      <a:pt x="20016" y="47976"/>
                      <a:pt x="19199" y="47517"/>
                    </a:cubicBezTo>
                    <a:lnTo>
                      <a:pt x="17851" y="42123"/>
                    </a:lnTo>
                    <a:cubicBezTo>
                      <a:pt x="19459" y="40109"/>
                      <a:pt x="19754" y="39740"/>
                      <a:pt x="21393" y="39740"/>
                    </a:cubicBezTo>
                    <a:cubicBezTo>
                      <a:pt x="21761" y="39740"/>
                      <a:pt x="22197" y="39758"/>
                      <a:pt x="22730" y="39781"/>
                    </a:cubicBezTo>
                    <a:lnTo>
                      <a:pt x="22890" y="38237"/>
                    </a:lnTo>
                    <a:lnTo>
                      <a:pt x="27042" y="38113"/>
                    </a:lnTo>
                    <a:lnTo>
                      <a:pt x="30324" y="41786"/>
                    </a:lnTo>
                    <a:cubicBezTo>
                      <a:pt x="30679" y="39550"/>
                      <a:pt x="29064" y="38290"/>
                      <a:pt x="28532" y="36374"/>
                    </a:cubicBezTo>
                    <a:cubicBezTo>
                      <a:pt x="29366" y="35363"/>
                      <a:pt x="30324" y="34280"/>
                      <a:pt x="31229" y="33163"/>
                    </a:cubicBezTo>
                    <a:cubicBezTo>
                      <a:pt x="32045" y="32133"/>
                      <a:pt x="31974" y="31885"/>
                      <a:pt x="30644" y="30359"/>
                    </a:cubicBezTo>
                    <a:cubicBezTo>
                      <a:pt x="31105" y="29916"/>
                      <a:pt x="31886" y="29490"/>
                      <a:pt x="31957" y="28993"/>
                    </a:cubicBezTo>
                    <a:cubicBezTo>
                      <a:pt x="32152" y="27378"/>
                      <a:pt x="33411" y="26757"/>
                      <a:pt x="34441" y="25906"/>
                    </a:cubicBezTo>
                    <a:lnTo>
                      <a:pt x="34245" y="24273"/>
                    </a:lnTo>
                    <a:lnTo>
                      <a:pt x="36588" y="22996"/>
                    </a:lnTo>
                    <a:lnTo>
                      <a:pt x="37120" y="24096"/>
                    </a:lnTo>
                    <a:lnTo>
                      <a:pt x="40438" y="20849"/>
                    </a:lnTo>
                    <a:lnTo>
                      <a:pt x="40048" y="20387"/>
                    </a:lnTo>
                    <a:lnTo>
                      <a:pt x="38184" y="21700"/>
                    </a:lnTo>
                    <a:lnTo>
                      <a:pt x="36410" y="20547"/>
                    </a:lnTo>
                    <a:cubicBezTo>
                      <a:pt x="37315" y="19429"/>
                      <a:pt x="38309" y="18631"/>
                      <a:pt x="38752" y="17584"/>
                    </a:cubicBezTo>
                    <a:cubicBezTo>
                      <a:pt x="39285" y="16377"/>
                      <a:pt x="40686" y="16271"/>
                      <a:pt x="41378" y="15295"/>
                    </a:cubicBezTo>
                    <a:cubicBezTo>
                      <a:pt x="40314" y="14177"/>
                      <a:pt x="39285" y="13663"/>
                      <a:pt x="37989" y="13521"/>
                    </a:cubicBezTo>
                    <a:cubicBezTo>
                      <a:pt x="37031" y="13467"/>
                      <a:pt x="36162" y="12971"/>
                      <a:pt x="35647" y="12154"/>
                    </a:cubicBezTo>
                    <a:cubicBezTo>
                      <a:pt x="35257" y="11622"/>
                      <a:pt x="34813" y="11161"/>
                      <a:pt x="34281" y="10770"/>
                    </a:cubicBezTo>
                    <a:cubicBezTo>
                      <a:pt x="34068" y="10593"/>
                      <a:pt x="33678" y="10628"/>
                      <a:pt x="33323" y="10557"/>
                    </a:cubicBezTo>
                    <a:lnTo>
                      <a:pt x="32773" y="12509"/>
                    </a:lnTo>
                    <a:cubicBezTo>
                      <a:pt x="31022" y="12013"/>
                      <a:pt x="29978" y="9739"/>
                      <a:pt x="28235" y="9739"/>
                    </a:cubicBezTo>
                    <a:cubicBezTo>
                      <a:pt x="27735" y="9739"/>
                      <a:pt x="27176" y="9927"/>
                      <a:pt x="26527" y="10398"/>
                    </a:cubicBezTo>
                    <a:cubicBezTo>
                      <a:pt x="26793" y="11711"/>
                      <a:pt x="25942" y="13290"/>
                      <a:pt x="27343" y="14479"/>
                    </a:cubicBezTo>
                    <a:cubicBezTo>
                      <a:pt x="27538" y="14638"/>
                      <a:pt x="27609" y="15295"/>
                      <a:pt x="27485" y="15419"/>
                    </a:cubicBezTo>
                    <a:cubicBezTo>
                      <a:pt x="26154" y="16590"/>
                      <a:pt x="27095" y="18169"/>
                      <a:pt x="26935" y="19447"/>
                    </a:cubicBezTo>
                    <a:cubicBezTo>
                      <a:pt x="26757" y="19471"/>
                      <a:pt x="26594" y="19483"/>
                      <a:pt x="26444" y="19483"/>
                    </a:cubicBezTo>
                    <a:cubicBezTo>
                      <a:pt x="24534" y="19483"/>
                      <a:pt x="24803" y="17604"/>
                      <a:pt x="24309" y="16732"/>
                    </a:cubicBezTo>
                    <a:cubicBezTo>
                      <a:pt x="23538" y="16756"/>
                      <a:pt x="22881" y="16829"/>
                      <a:pt x="22272" y="16829"/>
                    </a:cubicBezTo>
                    <a:cubicBezTo>
                      <a:pt x="21985" y="16829"/>
                      <a:pt x="21708" y="16813"/>
                      <a:pt x="21435" y="16768"/>
                    </a:cubicBezTo>
                    <a:cubicBezTo>
                      <a:pt x="20583" y="16626"/>
                      <a:pt x="19767" y="16235"/>
                      <a:pt x="18968" y="15880"/>
                    </a:cubicBezTo>
                    <a:cubicBezTo>
                      <a:pt x="18099" y="15508"/>
                      <a:pt x="17904" y="14745"/>
                      <a:pt x="18117" y="13929"/>
                    </a:cubicBezTo>
                    <a:cubicBezTo>
                      <a:pt x="18489" y="12562"/>
                      <a:pt x="19820" y="11799"/>
                      <a:pt x="20317" y="10433"/>
                    </a:cubicBezTo>
                    <a:cubicBezTo>
                      <a:pt x="20420" y="10159"/>
                      <a:pt x="20643" y="10069"/>
                      <a:pt x="20926" y="10069"/>
                    </a:cubicBezTo>
                    <a:cubicBezTo>
                      <a:pt x="21466" y="10069"/>
                      <a:pt x="22224" y="10398"/>
                      <a:pt x="22783" y="10398"/>
                    </a:cubicBezTo>
                    <a:cubicBezTo>
                      <a:pt x="23422" y="10398"/>
                      <a:pt x="24078" y="10114"/>
                      <a:pt x="25445" y="9777"/>
                    </a:cubicBezTo>
                    <a:lnTo>
                      <a:pt x="22925" y="8836"/>
                    </a:lnTo>
                    <a:cubicBezTo>
                      <a:pt x="23351" y="8002"/>
                      <a:pt x="23759" y="7435"/>
                      <a:pt x="23972" y="6796"/>
                    </a:cubicBezTo>
                    <a:cubicBezTo>
                      <a:pt x="24489" y="5333"/>
                      <a:pt x="24808" y="4715"/>
                      <a:pt x="25467" y="4715"/>
                    </a:cubicBezTo>
                    <a:cubicBezTo>
                      <a:pt x="25870" y="4715"/>
                      <a:pt x="26401" y="4947"/>
                      <a:pt x="27184" y="5359"/>
                    </a:cubicBezTo>
                    <a:cubicBezTo>
                      <a:pt x="27485" y="5518"/>
                      <a:pt x="27787" y="5713"/>
                      <a:pt x="28177" y="5944"/>
                    </a:cubicBezTo>
                    <a:lnTo>
                      <a:pt x="26012" y="8694"/>
                    </a:lnTo>
                    <a:cubicBezTo>
                      <a:pt x="26754" y="8600"/>
                      <a:pt x="27262" y="8535"/>
                      <a:pt x="27696" y="8535"/>
                    </a:cubicBezTo>
                    <a:cubicBezTo>
                      <a:pt x="28642" y="8535"/>
                      <a:pt x="29231" y="8844"/>
                      <a:pt x="31105" y="9830"/>
                    </a:cubicBezTo>
                    <a:lnTo>
                      <a:pt x="32844" y="8304"/>
                    </a:lnTo>
                    <a:lnTo>
                      <a:pt x="31886" y="7346"/>
                    </a:lnTo>
                    <a:lnTo>
                      <a:pt x="32861" y="5341"/>
                    </a:lnTo>
                    <a:lnTo>
                      <a:pt x="25232" y="2005"/>
                    </a:lnTo>
                    <a:lnTo>
                      <a:pt x="21577" y="2733"/>
                    </a:lnTo>
                    <a:lnTo>
                      <a:pt x="21452" y="2218"/>
                    </a:lnTo>
                    <a:lnTo>
                      <a:pt x="24540" y="1437"/>
                    </a:lnTo>
                    <a:lnTo>
                      <a:pt x="25072"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53"/>
              <p:cNvSpPr/>
              <p:nvPr/>
            </p:nvSpPr>
            <p:spPr>
              <a:xfrm>
                <a:off x="6913100" y="3367694"/>
                <a:ext cx="190537" cy="212659"/>
              </a:xfrm>
              <a:custGeom>
                <a:avLst/>
                <a:gdLst/>
                <a:ahLst/>
                <a:cxnLst/>
                <a:rect l="l" t="t" r="r" b="b"/>
                <a:pathLst>
                  <a:path w="33022" h="36872" extrusionOk="0">
                    <a:moveTo>
                      <a:pt x="11233" y="0"/>
                    </a:moveTo>
                    <a:cubicBezTo>
                      <a:pt x="10639" y="505"/>
                      <a:pt x="10418" y="1084"/>
                      <a:pt x="9687" y="1084"/>
                    </a:cubicBezTo>
                    <a:cubicBezTo>
                      <a:pt x="9544" y="1084"/>
                      <a:pt x="9381" y="1061"/>
                      <a:pt x="9192" y="1012"/>
                    </a:cubicBezTo>
                    <a:cubicBezTo>
                      <a:pt x="8542" y="845"/>
                      <a:pt x="7805" y="576"/>
                      <a:pt x="7089" y="576"/>
                    </a:cubicBezTo>
                    <a:cubicBezTo>
                      <a:pt x="6437" y="576"/>
                      <a:pt x="5804" y="799"/>
                      <a:pt x="5271" y="1526"/>
                    </a:cubicBezTo>
                    <a:lnTo>
                      <a:pt x="4632" y="231"/>
                    </a:lnTo>
                    <a:cubicBezTo>
                      <a:pt x="3940" y="1030"/>
                      <a:pt x="3780" y="2165"/>
                      <a:pt x="2591" y="2325"/>
                    </a:cubicBezTo>
                    <a:cubicBezTo>
                      <a:pt x="1208" y="2502"/>
                      <a:pt x="2538" y="4649"/>
                      <a:pt x="959" y="4844"/>
                    </a:cubicBezTo>
                    <a:lnTo>
                      <a:pt x="2006" y="8961"/>
                    </a:lnTo>
                    <a:lnTo>
                      <a:pt x="1" y="12190"/>
                    </a:lnTo>
                    <a:cubicBezTo>
                      <a:pt x="1190" y="12935"/>
                      <a:pt x="143" y="14302"/>
                      <a:pt x="640" y="15153"/>
                    </a:cubicBezTo>
                    <a:cubicBezTo>
                      <a:pt x="1882" y="15987"/>
                      <a:pt x="3071" y="16697"/>
                      <a:pt x="4135" y="17531"/>
                    </a:cubicBezTo>
                    <a:cubicBezTo>
                      <a:pt x="5058" y="18276"/>
                      <a:pt x="5732" y="19359"/>
                      <a:pt x="6726" y="19980"/>
                    </a:cubicBezTo>
                    <a:cubicBezTo>
                      <a:pt x="7808" y="20654"/>
                      <a:pt x="9121" y="20973"/>
                      <a:pt x="10044" y="21364"/>
                    </a:cubicBezTo>
                    <a:cubicBezTo>
                      <a:pt x="11250" y="25161"/>
                      <a:pt x="11587" y="28638"/>
                      <a:pt x="10878" y="32152"/>
                    </a:cubicBezTo>
                    <a:cubicBezTo>
                      <a:pt x="11091" y="32506"/>
                      <a:pt x="11623" y="32968"/>
                      <a:pt x="11605" y="33394"/>
                    </a:cubicBezTo>
                    <a:cubicBezTo>
                      <a:pt x="11552" y="34405"/>
                      <a:pt x="11605" y="35416"/>
                      <a:pt x="11783" y="36428"/>
                    </a:cubicBezTo>
                    <a:cubicBezTo>
                      <a:pt x="11800" y="36587"/>
                      <a:pt x="11836" y="36729"/>
                      <a:pt x="11871" y="36871"/>
                    </a:cubicBezTo>
                    <a:cubicBezTo>
                      <a:pt x="12634" y="36712"/>
                      <a:pt x="13379" y="36552"/>
                      <a:pt x="14125" y="36357"/>
                    </a:cubicBezTo>
                    <a:lnTo>
                      <a:pt x="14568" y="36233"/>
                    </a:lnTo>
                    <a:cubicBezTo>
                      <a:pt x="15172" y="34139"/>
                      <a:pt x="15828" y="32045"/>
                      <a:pt x="17798" y="30785"/>
                    </a:cubicBezTo>
                    <a:cubicBezTo>
                      <a:pt x="18543" y="30324"/>
                      <a:pt x="18951" y="29845"/>
                      <a:pt x="19235" y="29117"/>
                    </a:cubicBezTo>
                    <a:cubicBezTo>
                      <a:pt x="19377" y="28763"/>
                      <a:pt x="19465" y="28230"/>
                      <a:pt x="19732" y="28124"/>
                    </a:cubicBezTo>
                    <a:cubicBezTo>
                      <a:pt x="22233" y="27059"/>
                      <a:pt x="23334" y="24930"/>
                      <a:pt x="24008" y="22535"/>
                    </a:cubicBezTo>
                    <a:cubicBezTo>
                      <a:pt x="24345" y="21346"/>
                      <a:pt x="25232" y="20423"/>
                      <a:pt x="26403" y="20051"/>
                    </a:cubicBezTo>
                    <a:cubicBezTo>
                      <a:pt x="28550" y="19447"/>
                      <a:pt x="29065" y="17904"/>
                      <a:pt x="29615" y="16147"/>
                    </a:cubicBezTo>
                    <a:cubicBezTo>
                      <a:pt x="30449" y="13503"/>
                      <a:pt x="30999" y="10735"/>
                      <a:pt x="32844" y="8517"/>
                    </a:cubicBezTo>
                    <a:cubicBezTo>
                      <a:pt x="32933" y="8429"/>
                      <a:pt x="32986" y="8340"/>
                      <a:pt x="33021" y="8216"/>
                    </a:cubicBezTo>
                    <a:cubicBezTo>
                      <a:pt x="33021" y="7683"/>
                      <a:pt x="33021" y="7133"/>
                      <a:pt x="33021" y="6424"/>
                    </a:cubicBezTo>
                    <a:cubicBezTo>
                      <a:pt x="32898" y="6449"/>
                      <a:pt x="32778" y="6461"/>
                      <a:pt x="32662" y="6461"/>
                    </a:cubicBezTo>
                    <a:cubicBezTo>
                      <a:pt x="31610" y="6461"/>
                      <a:pt x="30838" y="5512"/>
                      <a:pt x="29835" y="5512"/>
                    </a:cubicBezTo>
                    <a:cubicBezTo>
                      <a:pt x="29647" y="5512"/>
                      <a:pt x="29450" y="5546"/>
                      <a:pt x="29242" y="5625"/>
                    </a:cubicBezTo>
                    <a:cubicBezTo>
                      <a:pt x="28763" y="5810"/>
                      <a:pt x="28295" y="5881"/>
                      <a:pt x="27833" y="5881"/>
                    </a:cubicBezTo>
                    <a:cubicBezTo>
                      <a:pt x="27010" y="5881"/>
                      <a:pt x="26203" y="5659"/>
                      <a:pt x="25374" y="5465"/>
                    </a:cubicBezTo>
                    <a:cubicBezTo>
                      <a:pt x="25322" y="5454"/>
                      <a:pt x="25270" y="5449"/>
                      <a:pt x="25215" y="5449"/>
                    </a:cubicBezTo>
                    <a:cubicBezTo>
                      <a:pt x="24767" y="5449"/>
                      <a:pt x="24231" y="5812"/>
                      <a:pt x="23582" y="6033"/>
                    </a:cubicBezTo>
                    <a:lnTo>
                      <a:pt x="20637" y="2112"/>
                    </a:lnTo>
                    <a:lnTo>
                      <a:pt x="16467" y="2201"/>
                    </a:lnTo>
                    <a:lnTo>
                      <a:pt x="11233"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53"/>
              <p:cNvSpPr/>
              <p:nvPr/>
            </p:nvSpPr>
            <p:spPr>
              <a:xfrm>
                <a:off x="7135734" y="3186037"/>
                <a:ext cx="58058" cy="152383"/>
              </a:xfrm>
              <a:custGeom>
                <a:avLst/>
                <a:gdLst/>
                <a:ahLst/>
                <a:cxnLst/>
                <a:rect l="l" t="t" r="r" b="b"/>
                <a:pathLst>
                  <a:path w="10062" h="26421" extrusionOk="0">
                    <a:moveTo>
                      <a:pt x="2520" y="1"/>
                    </a:moveTo>
                    <a:lnTo>
                      <a:pt x="2254" y="19"/>
                    </a:lnTo>
                    <a:cubicBezTo>
                      <a:pt x="2077" y="515"/>
                      <a:pt x="2041" y="1474"/>
                      <a:pt x="1545" y="1864"/>
                    </a:cubicBezTo>
                    <a:cubicBezTo>
                      <a:pt x="107" y="3035"/>
                      <a:pt x="214" y="4401"/>
                      <a:pt x="586" y="5927"/>
                    </a:cubicBezTo>
                    <a:cubicBezTo>
                      <a:pt x="746" y="6566"/>
                      <a:pt x="1012" y="7311"/>
                      <a:pt x="835" y="7897"/>
                    </a:cubicBezTo>
                    <a:cubicBezTo>
                      <a:pt x="1" y="10523"/>
                      <a:pt x="799" y="13202"/>
                      <a:pt x="72" y="15917"/>
                    </a:cubicBezTo>
                    <a:lnTo>
                      <a:pt x="1686" y="15846"/>
                    </a:lnTo>
                    <a:cubicBezTo>
                      <a:pt x="1811" y="17177"/>
                      <a:pt x="2698" y="18241"/>
                      <a:pt x="1970" y="19590"/>
                    </a:cubicBezTo>
                    <a:cubicBezTo>
                      <a:pt x="1740" y="20051"/>
                      <a:pt x="2024" y="21293"/>
                      <a:pt x="2414" y="21506"/>
                    </a:cubicBezTo>
                    <a:cubicBezTo>
                      <a:pt x="4596" y="22642"/>
                      <a:pt x="4632" y="25587"/>
                      <a:pt x="6885" y="26421"/>
                    </a:cubicBezTo>
                    <a:lnTo>
                      <a:pt x="10061" y="24079"/>
                    </a:lnTo>
                    <a:cubicBezTo>
                      <a:pt x="9973" y="15491"/>
                      <a:pt x="7364" y="7098"/>
                      <a:pt x="252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53"/>
              <p:cNvSpPr/>
              <p:nvPr/>
            </p:nvSpPr>
            <p:spPr>
              <a:xfrm>
                <a:off x="6870416" y="3332822"/>
                <a:ext cx="47510" cy="11685"/>
              </a:xfrm>
              <a:custGeom>
                <a:avLst/>
                <a:gdLst/>
                <a:ahLst/>
                <a:cxnLst/>
                <a:rect l="l" t="t" r="r" b="b"/>
                <a:pathLst>
                  <a:path w="8234" h="2026" extrusionOk="0">
                    <a:moveTo>
                      <a:pt x="3405" y="1"/>
                    </a:moveTo>
                    <a:cubicBezTo>
                      <a:pt x="2255" y="1"/>
                      <a:pt x="1201" y="655"/>
                      <a:pt x="1" y="919"/>
                    </a:cubicBezTo>
                    <a:cubicBezTo>
                      <a:pt x="371" y="1711"/>
                      <a:pt x="675" y="1974"/>
                      <a:pt x="943" y="1974"/>
                    </a:cubicBezTo>
                    <a:cubicBezTo>
                      <a:pt x="1419" y="1974"/>
                      <a:pt x="1781" y="1142"/>
                      <a:pt x="2201" y="972"/>
                    </a:cubicBezTo>
                    <a:cubicBezTo>
                      <a:pt x="2266" y="967"/>
                      <a:pt x="2330" y="964"/>
                      <a:pt x="2394" y="964"/>
                    </a:cubicBezTo>
                    <a:cubicBezTo>
                      <a:pt x="3717" y="964"/>
                      <a:pt x="4976" y="2025"/>
                      <a:pt x="6356" y="2025"/>
                    </a:cubicBezTo>
                    <a:cubicBezTo>
                      <a:pt x="6954" y="2025"/>
                      <a:pt x="7575" y="1826"/>
                      <a:pt x="8234" y="1256"/>
                    </a:cubicBezTo>
                    <a:cubicBezTo>
                      <a:pt x="7932" y="936"/>
                      <a:pt x="7684" y="440"/>
                      <a:pt x="7400" y="422"/>
                    </a:cubicBezTo>
                    <a:cubicBezTo>
                      <a:pt x="7374" y="421"/>
                      <a:pt x="7348" y="420"/>
                      <a:pt x="7322" y="420"/>
                    </a:cubicBezTo>
                    <a:cubicBezTo>
                      <a:pt x="6763" y="420"/>
                      <a:pt x="6090" y="679"/>
                      <a:pt x="5591" y="679"/>
                    </a:cubicBezTo>
                    <a:cubicBezTo>
                      <a:pt x="5418" y="679"/>
                      <a:pt x="5266" y="648"/>
                      <a:pt x="5147" y="564"/>
                    </a:cubicBezTo>
                    <a:cubicBezTo>
                      <a:pt x="4527" y="150"/>
                      <a:pt x="3955" y="1"/>
                      <a:pt x="340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53"/>
              <p:cNvSpPr/>
              <p:nvPr/>
            </p:nvSpPr>
            <p:spPr>
              <a:xfrm>
                <a:off x="6925590" y="3336277"/>
                <a:ext cx="38094" cy="14228"/>
              </a:xfrm>
              <a:custGeom>
                <a:avLst/>
                <a:gdLst/>
                <a:ahLst/>
                <a:cxnLst/>
                <a:rect l="l" t="t" r="r" b="b"/>
                <a:pathLst>
                  <a:path w="6602" h="2467" extrusionOk="0">
                    <a:moveTo>
                      <a:pt x="6601" y="0"/>
                    </a:moveTo>
                    <a:cubicBezTo>
                      <a:pt x="4188" y="231"/>
                      <a:pt x="2254" y="391"/>
                      <a:pt x="338" y="604"/>
                    </a:cubicBezTo>
                    <a:cubicBezTo>
                      <a:pt x="231" y="621"/>
                      <a:pt x="160" y="976"/>
                      <a:pt x="1" y="1384"/>
                    </a:cubicBezTo>
                    <a:lnTo>
                      <a:pt x="1438" y="2467"/>
                    </a:lnTo>
                    <a:cubicBezTo>
                      <a:pt x="2573" y="621"/>
                      <a:pt x="4862" y="1491"/>
                      <a:pt x="660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54" name="Google Shape;2854;p53"/>
            <p:cNvSpPr/>
            <p:nvPr/>
          </p:nvSpPr>
          <p:spPr>
            <a:xfrm>
              <a:off x="6867451" y="3073651"/>
              <a:ext cx="102383" cy="56919"/>
            </a:xfrm>
            <a:custGeom>
              <a:avLst/>
              <a:gdLst/>
              <a:ahLst/>
              <a:cxnLst/>
              <a:rect l="l" t="t" r="r" b="b"/>
              <a:pathLst>
                <a:path w="17744" h="9869" extrusionOk="0">
                  <a:moveTo>
                    <a:pt x="11775" y="1"/>
                  </a:moveTo>
                  <a:cubicBezTo>
                    <a:pt x="7969" y="1"/>
                    <a:pt x="4175" y="474"/>
                    <a:pt x="479" y="1405"/>
                  </a:cubicBezTo>
                  <a:lnTo>
                    <a:pt x="0" y="1530"/>
                  </a:lnTo>
                  <a:cubicBezTo>
                    <a:pt x="266" y="1749"/>
                    <a:pt x="570" y="1886"/>
                    <a:pt x="955" y="1886"/>
                  </a:cubicBezTo>
                  <a:cubicBezTo>
                    <a:pt x="1161" y="1886"/>
                    <a:pt x="1391" y="1847"/>
                    <a:pt x="1651" y="1760"/>
                  </a:cubicBezTo>
                  <a:cubicBezTo>
                    <a:pt x="2029" y="1630"/>
                    <a:pt x="2392" y="1564"/>
                    <a:pt x="2739" y="1564"/>
                  </a:cubicBezTo>
                  <a:cubicBezTo>
                    <a:pt x="3580" y="1564"/>
                    <a:pt x="4337" y="1950"/>
                    <a:pt x="5040" y="2754"/>
                  </a:cubicBezTo>
                  <a:cubicBezTo>
                    <a:pt x="5749" y="3588"/>
                    <a:pt x="7204" y="3428"/>
                    <a:pt x="7967" y="4422"/>
                  </a:cubicBezTo>
                  <a:cubicBezTo>
                    <a:pt x="8017" y="4486"/>
                    <a:pt x="8125" y="4504"/>
                    <a:pt x="8257" y="4504"/>
                  </a:cubicBezTo>
                  <a:cubicBezTo>
                    <a:pt x="8429" y="4504"/>
                    <a:pt x="8642" y="4473"/>
                    <a:pt x="8821" y="4473"/>
                  </a:cubicBezTo>
                  <a:cubicBezTo>
                    <a:pt x="8844" y="4473"/>
                    <a:pt x="8868" y="4474"/>
                    <a:pt x="8890" y="4475"/>
                  </a:cubicBezTo>
                  <a:lnTo>
                    <a:pt x="8233" y="6054"/>
                  </a:lnTo>
                  <a:cubicBezTo>
                    <a:pt x="9475" y="6533"/>
                    <a:pt x="11019" y="6640"/>
                    <a:pt x="11605" y="7420"/>
                  </a:cubicBezTo>
                  <a:cubicBezTo>
                    <a:pt x="13095" y="9479"/>
                    <a:pt x="15065" y="9745"/>
                    <a:pt x="17744" y="9869"/>
                  </a:cubicBezTo>
                  <a:cubicBezTo>
                    <a:pt x="17105" y="8982"/>
                    <a:pt x="16271" y="8325"/>
                    <a:pt x="16342" y="7828"/>
                  </a:cubicBezTo>
                  <a:cubicBezTo>
                    <a:pt x="16502" y="6888"/>
                    <a:pt x="16892" y="6125"/>
                    <a:pt x="15632" y="5717"/>
                  </a:cubicBezTo>
                  <a:lnTo>
                    <a:pt x="16857" y="4706"/>
                  </a:lnTo>
                  <a:lnTo>
                    <a:pt x="16484" y="3215"/>
                  </a:lnTo>
                  <a:cubicBezTo>
                    <a:pt x="16786" y="3073"/>
                    <a:pt x="17123" y="3002"/>
                    <a:pt x="17336" y="2772"/>
                  </a:cubicBezTo>
                  <a:cubicBezTo>
                    <a:pt x="17531" y="2559"/>
                    <a:pt x="17549" y="2222"/>
                    <a:pt x="17744" y="1689"/>
                  </a:cubicBezTo>
                  <a:cubicBezTo>
                    <a:pt x="16928" y="1441"/>
                    <a:pt x="16218" y="1281"/>
                    <a:pt x="15579" y="660"/>
                  </a:cubicBezTo>
                  <a:cubicBezTo>
                    <a:pt x="15384" y="465"/>
                    <a:pt x="15171" y="270"/>
                    <a:pt x="14940" y="110"/>
                  </a:cubicBezTo>
                  <a:cubicBezTo>
                    <a:pt x="13885" y="37"/>
                    <a:pt x="12830" y="1"/>
                    <a:pt x="1177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53"/>
            <p:cNvSpPr/>
            <p:nvPr/>
          </p:nvSpPr>
          <p:spPr>
            <a:xfrm>
              <a:off x="7069097" y="3119476"/>
              <a:ext cx="78535" cy="76898"/>
            </a:xfrm>
            <a:custGeom>
              <a:avLst/>
              <a:gdLst/>
              <a:ahLst/>
              <a:cxnLst/>
              <a:rect l="l" t="t" r="r" b="b"/>
              <a:pathLst>
                <a:path w="13611" h="13333" extrusionOk="0">
                  <a:moveTo>
                    <a:pt x="1947" y="1"/>
                  </a:moveTo>
                  <a:cubicBezTo>
                    <a:pt x="1321" y="1"/>
                    <a:pt x="678" y="263"/>
                    <a:pt x="1" y="842"/>
                  </a:cubicBezTo>
                  <a:lnTo>
                    <a:pt x="1420" y="2634"/>
                  </a:lnTo>
                  <a:lnTo>
                    <a:pt x="5856" y="2829"/>
                  </a:lnTo>
                  <a:lnTo>
                    <a:pt x="5342" y="5224"/>
                  </a:lnTo>
                  <a:lnTo>
                    <a:pt x="8802" y="7105"/>
                  </a:lnTo>
                  <a:lnTo>
                    <a:pt x="7453" y="8702"/>
                  </a:lnTo>
                  <a:lnTo>
                    <a:pt x="9884" y="12925"/>
                  </a:lnTo>
                  <a:lnTo>
                    <a:pt x="12386" y="13333"/>
                  </a:lnTo>
                  <a:cubicBezTo>
                    <a:pt x="11889" y="12109"/>
                    <a:pt x="13610" y="10813"/>
                    <a:pt x="11694" y="9891"/>
                  </a:cubicBezTo>
                  <a:cubicBezTo>
                    <a:pt x="11605" y="9181"/>
                    <a:pt x="11232" y="8436"/>
                    <a:pt x="11179" y="7726"/>
                  </a:cubicBezTo>
                  <a:cubicBezTo>
                    <a:pt x="8713" y="4852"/>
                    <a:pt x="5892" y="2297"/>
                    <a:pt x="2769" y="150"/>
                  </a:cubicBezTo>
                  <a:cubicBezTo>
                    <a:pt x="2497" y="52"/>
                    <a:pt x="2224" y="1"/>
                    <a:pt x="1947"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53"/>
            <p:cNvSpPr/>
            <p:nvPr/>
          </p:nvSpPr>
          <p:spPr>
            <a:xfrm>
              <a:off x="6946266" y="3181844"/>
              <a:ext cx="21095" cy="14742"/>
            </a:xfrm>
            <a:custGeom>
              <a:avLst/>
              <a:gdLst/>
              <a:ahLst/>
              <a:cxnLst/>
              <a:rect l="l" t="t" r="r" b="b"/>
              <a:pathLst>
                <a:path w="3656" h="2556" extrusionOk="0">
                  <a:moveTo>
                    <a:pt x="498" y="0"/>
                  </a:moveTo>
                  <a:cubicBezTo>
                    <a:pt x="444" y="426"/>
                    <a:pt x="373" y="852"/>
                    <a:pt x="302" y="1278"/>
                  </a:cubicBezTo>
                  <a:cubicBezTo>
                    <a:pt x="231" y="1686"/>
                    <a:pt x="107" y="2076"/>
                    <a:pt x="1" y="2555"/>
                  </a:cubicBezTo>
                  <a:lnTo>
                    <a:pt x="3656" y="2467"/>
                  </a:lnTo>
                  <a:lnTo>
                    <a:pt x="3319" y="1100"/>
                  </a:lnTo>
                  <a:lnTo>
                    <a:pt x="498"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7" name="Google Shape;2857;p53"/>
          <p:cNvGrpSpPr/>
          <p:nvPr/>
        </p:nvGrpSpPr>
        <p:grpSpPr>
          <a:xfrm>
            <a:off x="7943845" y="5948916"/>
            <a:ext cx="2060878" cy="1768256"/>
            <a:chOff x="6652154" y="3716623"/>
            <a:chExt cx="560631" cy="511352"/>
          </a:xfrm>
        </p:grpSpPr>
        <p:sp>
          <p:nvSpPr>
            <p:cNvPr id="2858" name="Google Shape;2858;p53"/>
            <p:cNvSpPr/>
            <p:nvPr/>
          </p:nvSpPr>
          <p:spPr>
            <a:xfrm>
              <a:off x="6652154" y="3716623"/>
              <a:ext cx="560631" cy="511352"/>
            </a:xfrm>
            <a:custGeom>
              <a:avLst/>
              <a:gdLst/>
              <a:ahLst/>
              <a:cxnLst/>
              <a:rect l="l" t="t" r="r" b="b"/>
              <a:pathLst>
                <a:path w="97163" h="88661" extrusionOk="0">
                  <a:moveTo>
                    <a:pt x="48942" y="1"/>
                  </a:moveTo>
                  <a:cubicBezTo>
                    <a:pt x="46560" y="1"/>
                    <a:pt x="44145" y="185"/>
                    <a:pt x="41715" y="565"/>
                  </a:cubicBezTo>
                  <a:cubicBezTo>
                    <a:pt x="16981" y="4433"/>
                    <a:pt x="0" y="27180"/>
                    <a:pt x="3779" y="51346"/>
                  </a:cubicBezTo>
                  <a:cubicBezTo>
                    <a:pt x="7187" y="73133"/>
                    <a:pt x="26312" y="88661"/>
                    <a:pt x="48182" y="88661"/>
                  </a:cubicBezTo>
                  <a:cubicBezTo>
                    <a:pt x="50571" y="88661"/>
                    <a:pt x="52993" y="88476"/>
                    <a:pt x="55431" y="88093"/>
                  </a:cubicBezTo>
                  <a:cubicBezTo>
                    <a:pt x="80165" y="84225"/>
                    <a:pt x="97163" y="61496"/>
                    <a:pt x="93366" y="37311"/>
                  </a:cubicBezTo>
                  <a:cubicBezTo>
                    <a:pt x="89958" y="15517"/>
                    <a:pt x="70820" y="1"/>
                    <a:pt x="48942" y="1"/>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9" name="Google Shape;2859;p53"/>
            <p:cNvGrpSpPr/>
            <p:nvPr/>
          </p:nvGrpSpPr>
          <p:grpSpPr>
            <a:xfrm>
              <a:off x="6669657" y="3716715"/>
              <a:ext cx="466779" cy="464290"/>
              <a:chOff x="6669657" y="3716715"/>
              <a:chExt cx="466779" cy="464290"/>
            </a:xfrm>
          </p:grpSpPr>
          <p:sp>
            <p:nvSpPr>
              <p:cNvPr id="2860" name="Google Shape;2860;p53"/>
              <p:cNvSpPr/>
              <p:nvPr/>
            </p:nvSpPr>
            <p:spPr>
              <a:xfrm>
                <a:off x="6669657" y="3716715"/>
                <a:ext cx="386382" cy="464290"/>
              </a:xfrm>
              <a:custGeom>
                <a:avLst/>
                <a:gdLst/>
                <a:ahLst/>
                <a:cxnLst/>
                <a:rect l="l" t="t" r="r" b="b"/>
                <a:pathLst>
                  <a:path w="66964" h="80501" extrusionOk="0">
                    <a:moveTo>
                      <a:pt x="45863" y="0"/>
                    </a:moveTo>
                    <a:cubicBezTo>
                      <a:pt x="43461" y="0"/>
                      <a:pt x="41054" y="188"/>
                      <a:pt x="38663" y="566"/>
                    </a:cubicBezTo>
                    <a:cubicBezTo>
                      <a:pt x="20352" y="3441"/>
                      <a:pt x="6281" y="16660"/>
                      <a:pt x="1757" y="33161"/>
                    </a:cubicBezTo>
                    <a:lnTo>
                      <a:pt x="4081" y="32487"/>
                    </a:lnTo>
                    <a:lnTo>
                      <a:pt x="4081" y="32487"/>
                    </a:lnTo>
                    <a:cubicBezTo>
                      <a:pt x="4756" y="33871"/>
                      <a:pt x="3939" y="34971"/>
                      <a:pt x="3496" y="36213"/>
                    </a:cubicBezTo>
                    <a:cubicBezTo>
                      <a:pt x="3088" y="37384"/>
                      <a:pt x="2129" y="37207"/>
                      <a:pt x="1384" y="37295"/>
                    </a:cubicBezTo>
                    <a:cubicBezTo>
                      <a:pt x="1207" y="37313"/>
                      <a:pt x="1012" y="37348"/>
                      <a:pt x="816" y="37366"/>
                    </a:cubicBezTo>
                    <a:cubicBezTo>
                      <a:pt x="36" y="41997"/>
                      <a:pt x="0" y="46717"/>
                      <a:pt x="728" y="51348"/>
                    </a:cubicBezTo>
                    <a:cubicBezTo>
                      <a:pt x="2644" y="63591"/>
                      <a:pt x="9528" y="73847"/>
                      <a:pt x="19057" y="80501"/>
                    </a:cubicBezTo>
                    <a:cubicBezTo>
                      <a:pt x="18897" y="80217"/>
                      <a:pt x="18737" y="79950"/>
                      <a:pt x="18560" y="79684"/>
                    </a:cubicBezTo>
                    <a:cubicBezTo>
                      <a:pt x="18099" y="79010"/>
                      <a:pt x="17069" y="77928"/>
                      <a:pt x="17194" y="77768"/>
                    </a:cubicBezTo>
                    <a:cubicBezTo>
                      <a:pt x="18081" y="76703"/>
                      <a:pt x="16094" y="76632"/>
                      <a:pt x="16626" y="75834"/>
                    </a:cubicBezTo>
                    <a:cubicBezTo>
                      <a:pt x="15206" y="74876"/>
                      <a:pt x="14816" y="73652"/>
                      <a:pt x="15277" y="71948"/>
                    </a:cubicBezTo>
                    <a:cubicBezTo>
                      <a:pt x="15455" y="71292"/>
                      <a:pt x="15100" y="70529"/>
                      <a:pt x="14426" y="69854"/>
                    </a:cubicBezTo>
                    <a:cubicBezTo>
                      <a:pt x="13468" y="68896"/>
                      <a:pt x="12811" y="67601"/>
                      <a:pt x="12101" y="66394"/>
                    </a:cubicBezTo>
                    <a:cubicBezTo>
                      <a:pt x="11782" y="65862"/>
                      <a:pt x="11338" y="65152"/>
                      <a:pt x="11463" y="64620"/>
                    </a:cubicBezTo>
                    <a:cubicBezTo>
                      <a:pt x="11871" y="62739"/>
                      <a:pt x="12172" y="60734"/>
                      <a:pt x="13095" y="59102"/>
                    </a:cubicBezTo>
                    <a:cubicBezTo>
                      <a:pt x="14337" y="56919"/>
                      <a:pt x="14284" y="54914"/>
                      <a:pt x="13343" y="51969"/>
                    </a:cubicBezTo>
                    <a:lnTo>
                      <a:pt x="13343" y="51969"/>
                    </a:lnTo>
                    <a:cubicBezTo>
                      <a:pt x="12811" y="53619"/>
                      <a:pt x="11888" y="53229"/>
                      <a:pt x="11090" y="53353"/>
                    </a:cubicBezTo>
                    <a:cubicBezTo>
                      <a:pt x="10814" y="53401"/>
                      <a:pt x="10612" y="53439"/>
                      <a:pt x="10447" y="53439"/>
                    </a:cubicBezTo>
                    <a:cubicBezTo>
                      <a:pt x="9997" y="53439"/>
                      <a:pt x="9823" y="53151"/>
                      <a:pt x="9174" y="51969"/>
                    </a:cubicBezTo>
                    <a:cubicBezTo>
                      <a:pt x="7861" y="50763"/>
                      <a:pt x="6619" y="49485"/>
                      <a:pt x="5447" y="48136"/>
                    </a:cubicBezTo>
                    <a:cubicBezTo>
                      <a:pt x="5270" y="47853"/>
                      <a:pt x="5146" y="47551"/>
                      <a:pt x="5110" y="47214"/>
                    </a:cubicBezTo>
                    <a:cubicBezTo>
                      <a:pt x="4862" y="45759"/>
                      <a:pt x="4649" y="44304"/>
                      <a:pt x="4773" y="42796"/>
                    </a:cubicBezTo>
                    <a:lnTo>
                      <a:pt x="4773" y="42796"/>
                    </a:lnTo>
                    <a:lnTo>
                      <a:pt x="9653" y="51756"/>
                    </a:lnTo>
                    <a:cubicBezTo>
                      <a:pt x="11924" y="50745"/>
                      <a:pt x="13680" y="49201"/>
                      <a:pt x="15650" y="47995"/>
                    </a:cubicBezTo>
                    <a:cubicBezTo>
                      <a:pt x="17034" y="47161"/>
                      <a:pt x="17584" y="45954"/>
                      <a:pt x="18045" y="44606"/>
                    </a:cubicBezTo>
                    <a:cubicBezTo>
                      <a:pt x="18205" y="44109"/>
                      <a:pt x="18329" y="43594"/>
                      <a:pt x="18436" y="43080"/>
                    </a:cubicBezTo>
                    <a:lnTo>
                      <a:pt x="15597" y="40542"/>
                    </a:lnTo>
                    <a:lnTo>
                      <a:pt x="15224" y="41749"/>
                    </a:lnTo>
                    <a:cubicBezTo>
                      <a:pt x="14000" y="41092"/>
                      <a:pt x="12793" y="40507"/>
                      <a:pt x="11640" y="39833"/>
                    </a:cubicBezTo>
                    <a:cubicBezTo>
                      <a:pt x="10593" y="39212"/>
                      <a:pt x="10433" y="38395"/>
                      <a:pt x="11374" y="37082"/>
                    </a:cubicBezTo>
                    <a:lnTo>
                      <a:pt x="11374" y="37082"/>
                    </a:lnTo>
                    <a:cubicBezTo>
                      <a:pt x="12448" y="38789"/>
                      <a:pt x="13681" y="39825"/>
                      <a:pt x="15346" y="39825"/>
                    </a:cubicBezTo>
                    <a:cubicBezTo>
                      <a:pt x="15689" y="39825"/>
                      <a:pt x="16049" y="39781"/>
                      <a:pt x="16431" y="39691"/>
                    </a:cubicBezTo>
                    <a:cubicBezTo>
                      <a:pt x="16437" y="39689"/>
                      <a:pt x="16444" y="39688"/>
                      <a:pt x="16450" y="39688"/>
                    </a:cubicBezTo>
                    <a:cubicBezTo>
                      <a:pt x="16592" y="39688"/>
                      <a:pt x="16795" y="40029"/>
                      <a:pt x="16998" y="40063"/>
                    </a:cubicBezTo>
                    <a:cubicBezTo>
                      <a:pt x="17810" y="40257"/>
                      <a:pt x="18605" y="40492"/>
                      <a:pt x="19428" y="40492"/>
                    </a:cubicBezTo>
                    <a:cubicBezTo>
                      <a:pt x="19811" y="40492"/>
                      <a:pt x="20200" y="40441"/>
                      <a:pt x="20600" y="40312"/>
                    </a:cubicBezTo>
                    <a:cubicBezTo>
                      <a:pt x="21150" y="40152"/>
                      <a:pt x="21718" y="40045"/>
                      <a:pt x="22304" y="40010"/>
                    </a:cubicBezTo>
                    <a:cubicBezTo>
                      <a:pt x="24003" y="41489"/>
                      <a:pt x="25144" y="42940"/>
                      <a:pt x="27015" y="42940"/>
                    </a:cubicBezTo>
                    <a:cubicBezTo>
                      <a:pt x="27253" y="42940"/>
                      <a:pt x="27504" y="42917"/>
                      <a:pt x="27769" y="42867"/>
                    </a:cubicBezTo>
                    <a:cubicBezTo>
                      <a:pt x="27999" y="44251"/>
                      <a:pt x="27875" y="45564"/>
                      <a:pt x="28407" y="46486"/>
                    </a:cubicBezTo>
                    <a:cubicBezTo>
                      <a:pt x="29614" y="48616"/>
                      <a:pt x="31158" y="50532"/>
                      <a:pt x="32701" y="52732"/>
                    </a:cubicBezTo>
                    <a:lnTo>
                      <a:pt x="34600" y="50425"/>
                    </a:lnTo>
                    <a:lnTo>
                      <a:pt x="34103" y="47196"/>
                    </a:lnTo>
                    <a:cubicBezTo>
                      <a:pt x="34972" y="46096"/>
                      <a:pt x="36268" y="45173"/>
                      <a:pt x="36286" y="44251"/>
                    </a:cubicBezTo>
                    <a:cubicBezTo>
                      <a:pt x="36303" y="42707"/>
                      <a:pt x="38503" y="42955"/>
                      <a:pt x="38202" y="41394"/>
                    </a:cubicBezTo>
                    <a:cubicBezTo>
                      <a:pt x="38184" y="41305"/>
                      <a:pt x="39604" y="40986"/>
                      <a:pt x="40313" y="40702"/>
                    </a:cubicBezTo>
                    <a:cubicBezTo>
                      <a:pt x="40650" y="40560"/>
                      <a:pt x="40899" y="40223"/>
                      <a:pt x="41378" y="39797"/>
                    </a:cubicBezTo>
                    <a:lnTo>
                      <a:pt x="44785" y="44978"/>
                    </a:lnTo>
                    <a:lnTo>
                      <a:pt x="46630" y="43914"/>
                    </a:lnTo>
                    <a:cubicBezTo>
                      <a:pt x="47553" y="45102"/>
                      <a:pt x="46754" y="46699"/>
                      <a:pt x="48067" y="47480"/>
                    </a:cubicBezTo>
                    <a:cubicBezTo>
                      <a:pt x="47020" y="50124"/>
                      <a:pt x="48741" y="51508"/>
                      <a:pt x="50445" y="52980"/>
                    </a:cubicBezTo>
                    <a:cubicBezTo>
                      <a:pt x="50764" y="53247"/>
                      <a:pt x="50640" y="54010"/>
                      <a:pt x="50746" y="54684"/>
                    </a:cubicBezTo>
                    <a:cubicBezTo>
                      <a:pt x="49546" y="54279"/>
                      <a:pt x="48739" y="53108"/>
                      <a:pt x="47515" y="53108"/>
                    </a:cubicBezTo>
                    <a:cubicBezTo>
                      <a:pt x="47074" y="53108"/>
                      <a:pt x="46579" y="53260"/>
                      <a:pt x="45991" y="53655"/>
                    </a:cubicBezTo>
                    <a:cubicBezTo>
                      <a:pt x="46130" y="53637"/>
                      <a:pt x="46261" y="53629"/>
                      <a:pt x="46385" y="53629"/>
                    </a:cubicBezTo>
                    <a:cubicBezTo>
                      <a:pt x="47902" y="53629"/>
                      <a:pt x="48314" y="54868"/>
                      <a:pt x="48954" y="55606"/>
                    </a:cubicBezTo>
                    <a:cubicBezTo>
                      <a:pt x="49646" y="56387"/>
                      <a:pt x="51119" y="56937"/>
                      <a:pt x="50782" y="58712"/>
                    </a:cubicBezTo>
                    <a:cubicBezTo>
                      <a:pt x="50925" y="58653"/>
                      <a:pt x="51063" y="58628"/>
                      <a:pt x="51196" y="58628"/>
                    </a:cubicBezTo>
                    <a:cubicBezTo>
                      <a:pt x="52116" y="58628"/>
                      <a:pt x="52822" y="59846"/>
                      <a:pt x="53828" y="59846"/>
                    </a:cubicBezTo>
                    <a:cubicBezTo>
                      <a:pt x="54135" y="59846"/>
                      <a:pt x="54469" y="59733"/>
                      <a:pt x="54845" y="59439"/>
                    </a:cubicBezTo>
                    <a:lnTo>
                      <a:pt x="55431" y="57026"/>
                    </a:lnTo>
                    <a:cubicBezTo>
                      <a:pt x="55147" y="56955"/>
                      <a:pt x="54863" y="56902"/>
                      <a:pt x="54579" y="56849"/>
                    </a:cubicBezTo>
                    <a:cubicBezTo>
                      <a:pt x="53053" y="56760"/>
                      <a:pt x="51385" y="55819"/>
                      <a:pt x="51793" y="55269"/>
                    </a:cubicBezTo>
                    <a:lnTo>
                      <a:pt x="52787" y="54844"/>
                    </a:lnTo>
                    <a:lnTo>
                      <a:pt x="52414" y="52501"/>
                    </a:lnTo>
                    <a:cubicBezTo>
                      <a:pt x="48866" y="49893"/>
                      <a:pt x="48440" y="48917"/>
                      <a:pt x="49770" y="46291"/>
                    </a:cubicBezTo>
                    <a:lnTo>
                      <a:pt x="49770" y="46291"/>
                    </a:lnTo>
                    <a:cubicBezTo>
                      <a:pt x="50462" y="46859"/>
                      <a:pt x="51208" y="47338"/>
                      <a:pt x="51775" y="47977"/>
                    </a:cubicBezTo>
                    <a:cubicBezTo>
                      <a:pt x="52326" y="48562"/>
                      <a:pt x="52698" y="49325"/>
                      <a:pt x="53088" y="49929"/>
                    </a:cubicBezTo>
                    <a:lnTo>
                      <a:pt x="55821" y="46948"/>
                    </a:lnTo>
                    <a:lnTo>
                      <a:pt x="55200" y="42955"/>
                    </a:lnTo>
                    <a:lnTo>
                      <a:pt x="52805" y="41447"/>
                    </a:lnTo>
                    <a:lnTo>
                      <a:pt x="53585" y="38253"/>
                    </a:lnTo>
                    <a:lnTo>
                      <a:pt x="55111" y="39229"/>
                    </a:lnTo>
                    <a:cubicBezTo>
                      <a:pt x="55111" y="40045"/>
                      <a:pt x="55111" y="40542"/>
                      <a:pt x="55111" y="41039"/>
                    </a:cubicBezTo>
                    <a:lnTo>
                      <a:pt x="56300" y="41021"/>
                    </a:lnTo>
                    <a:lnTo>
                      <a:pt x="56034" y="38466"/>
                    </a:lnTo>
                    <a:cubicBezTo>
                      <a:pt x="59778" y="37011"/>
                      <a:pt x="60754" y="35876"/>
                      <a:pt x="62546" y="30925"/>
                    </a:cubicBezTo>
                    <a:lnTo>
                      <a:pt x="59370" y="25407"/>
                    </a:lnTo>
                    <a:lnTo>
                      <a:pt x="60754" y="24609"/>
                    </a:lnTo>
                    <a:cubicBezTo>
                      <a:pt x="60620" y="24079"/>
                      <a:pt x="60336" y="23926"/>
                      <a:pt x="59999" y="23926"/>
                    </a:cubicBezTo>
                    <a:cubicBezTo>
                      <a:pt x="59536" y="23926"/>
                      <a:pt x="58975" y="24215"/>
                      <a:pt x="58567" y="24215"/>
                    </a:cubicBezTo>
                    <a:cubicBezTo>
                      <a:pt x="58326" y="24215"/>
                      <a:pt x="58138" y="24114"/>
                      <a:pt x="58057" y="23792"/>
                    </a:cubicBezTo>
                    <a:lnTo>
                      <a:pt x="59316" y="21344"/>
                    </a:lnTo>
                    <a:lnTo>
                      <a:pt x="60062" y="22692"/>
                    </a:lnTo>
                    <a:lnTo>
                      <a:pt x="61286" y="21858"/>
                    </a:lnTo>
                    <a:lnTo>
                      <a:pt x="63504" y="23775"/>
                    </a:lnTo>
                    <a:lnTo>
                      <a:pt x="64178" y="27040"/>
                    </a:lnTo>
                    <a:cubicBezTo>
                      <a:pt x="64959" y="25993"/>
                      <a:pt x="65598" y="25478"/>
                      <a:pt x="65775" y="24822"/>
                    </a:cubicBezTo>
                    <a:cubicBezTo>
                      <a:pt x="66201" y="23367"/>
                      <a:pt x="64356" y="23225"/>
                      <a:pt x="64089" y="22515"/>
                    </a:cubicBezTo>
                    <a:lnTo>
                      <a:pt x="64444" y="18647"/>
                    </a:lnTo>
                    <a:cubicBezTo>
                      <a:pt x="66520" y="17955"/>
                      <a:pt x="66538" y="17902"/>
                      <a:pt x="66609" y="16305"/>
                    </a:cubicBezTo>
                    <a:cubicBezTo>
                      <a:pt x="66698" y="14229"/>
                      <a:pt x="66840" y="12171"/>
                      <a:pt x="66964" y="10059"/>
                    </a:cubicBezTo>
                    <a:cubicBezTo>
                      <a:pt x="65951" y="8994"/>
                      <a:pt x="64617" y="8884"/>
                      <a:pt x="63235" y="8884"/>
                    </a:cubicBezTo>
                    <a:cubicBezTo>
                      <a:pt x="62876" y="8884"/>
                      <a:pt x="62514" y="8891"/>
                      <a:pt x="62153" y="8891"/>
                    </a:cubicBezTo>
                    <a:cubicBezTo>
                      <a:pt x="62029" y="8891"/>
                      <a:pt x="61906" y="8890"/>
                      <a:pt x="61783" y="8888"/>
                    </a:cubicBezTo>
                    <a:cubicBezTo>
                      <a:pt x="61978" y="8001"/>
                      <a:pt x="62209" y="7362"/>
                      <a:pt x="62262" y="6741"/>
                    </a:cubicBezTo>
                    <a:cubicBezTo>
                      <a:pt x="62297" y="6102"/>
                      <a:pt x="62173" y="5464"/>
                      <a:pt x="62120" y="4701"/>
                    </a:cubicBezTo>
                    <a:lnTo>
                      <a:pt x="65119" y="4239"/>
                    </a:lnTo>
                    <a:cubicBezTo>
                      <a:pt x="59052" y="1427"/>
                      <a:pt x="52479" y="0"/>
                      <a:pt x="4586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53"/>
              <p:cNvSpPr/>
              <p:nvPr/>
            </p:nvSpPr>
            <p:spPr>
              <a:xfrm>
                <a:off x="7010819" y="4061082"/>
                <a:ext cx="117645" cy="102137"/>
              </a:xfrm>
              <a:custGeom>
                <a:avLst/>
                <a:gdLst/>
                <a:ahLst/>
                <a:cxnLst/>
                <a:rect l="l" t="t" r="r" b="b"/>
                <a:pathLst>
                  <a:path w="20389" h="17709" extrusionOk="0">
                    <a:moveTo>
                      <a:pt x="17567" y="0"/>
                    </a:moveTo>
                    <a:lnTo>
                      <a:pt x="17567" y="0"/>
                    </a:lnTo>
                    <a:cubicBezTo>
                      <a:pt x="17070" y="1331"/>
                      <a:pt x="16644" y="2697"/>
                      <a:pt x="16307" y="4081"/>
                    </a:cubicBezTo>
                    <a:cubicBezTo>
                      <a:pt x="16278" y="4199"/>
                      <a:pt x="16114" y="4268"/>
                      <a:pt x="16100" y="4268"/>
                    </a:cubicBezTo>
                    <a:cubicBezTo>
                      <a:pt x="16097" y="4268"/>
                      <a:pt x="16100" y="4265"/>
                      <a:pt x="16112" y="4259"/>
                    </a:cubicBezTo>
                    <a:lnTo>
                      <a:pt x="13912" y="3034"/>
                    </a:lnTo>
                    <a:lnTo>
                      <a:pt x="14391" y="1437"/>
                    </a:lnTo>
                    <a:lnTo>
                      <a:pt x="12617" y="337"/>
                    </a:lnTo>
                    <a:cubicBezTo>
                      <a:pt x="12563" y="2112"/>
                      <a:pt x="10416" y="1970"/>
                      <a:pt x="10523" y="3655"/>
                    </a:cubicBezTo>
                    <a:cubicBezTo>
                      <a:pt x="10523" y="3709"/>
                      <a:pt x="10239" y="3797"/>
                      <a:pt x="10079" y="3815"/>
                    </a:cubicBezTo>
                    <a:cubicBezTo>
                      <a:pt x="8287" y="4028"/>
                      <a:pt x="8553" y="4418"/>
                      <a:pt x="7276" y="5305"/>
                    </a:cubicBezTo>
                    <a:cubicBezTo>
                      <a:pt x="5785" y="6352"/>
                      <a:pt x="5466" y="8730"/>
                      <a:pt x="3017" y="8765"/>
                    </a:cubicBezTo>
                    <a:cubicBezTo>
                      <a:pt x="2166" y="8783"/>
                      <a:pt x="1154" y="9919"/>
                      <a:pt x="569" y="10770"/>
                    </a:cubicBezTo>
                    <a:cubicBezTo>
                      <a:pt x="178" y="11356"/>
                      <a:pt x="1" y="12705"/>
                      <a:pt x="374" y="13095"/>
                    </a:cubicBezTo>
                    <a:cubicBezTo>
                      <a:pt x="1687" y="14443"/>
                      <a:pt x="746" y="15810"/>
                      <a:pt x="569" y="17708"/>
                    </a:cubicBezTo>
                    <a:cubicBezTo>
                      <a:pt x="3337" y="16519"/>
                      <a:pt x="5839" y="15668"/>
                      <a:pt x="8074" y="14213"/>
                    </a:cubicBezTo>
                    <a:lnTo>
                      <a:pt x="10558" y="15934"/>
                    </a:lnTo>
                    <a:lnTo>
                      <a:pt x="9866" y="17336"/>
                    </a:lnTo>
                    <a:cubicBezTo>
                      <a:pt x="11960" y="17300"/>
                      <a:pt x="13592" y="16998"/>
                      <a:pt x="14710" y="15508"/>
                    </a:cubicBezTo>
                    <a:cubicBezTo>
                      <a:pt x="16094" y="13645"/>
                      <a:pt x="17585" y="11835"/>
                      <a:pt x="18773" y="9866"/>
                    </a:cubicBezTo>
                    <a:cubicBezTo>
                      <a:pt x="19590" y="8482"/>
                      <a:pt x="20388" y="6885"/>
                      <a:pt x="18862" y="5305"/>
                    </a:cubicBezTo>
                    <a:cubicBezTo>
                      <a:pt x="18596" y="5039"/>
                      <a:pt x="18330" y="4330"/>
                      <a:pt x="18472" y="4099"/>
                    </a:cubicBezTo>
                    <a:cubicBezTo>
                      <a:pt x="19732" y="2307"/>
                      <a:pt x="17372" y="1491"/>
                      <a:pt x="17567"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53"/>
              <p:cNvSpPr/>
              <p:nvPr/>
            </p:nvSpPr>
            <p:spPr>
              <a:xfrm>
                <a:off x="6995058" y="4000087"/>
                <a:ext cx="41059" cy="51071"/>
              </a:xfrm>
              <a:custGeom>
                <a:avLst/>
                <a:gdLst/>
                <a:ahLst/>
                <a:cxnLst/>
                <a:rect l="l" t="t" r="r" b="b"/>
                <a:pathLst>
                  <a:path w="7116" h="8855" extrusionOk="0">
                    <a:moveTo>
                      <a:pt x="5359" y="0"/>
                    </a:moveTo>
                    <a:cubicBezTo>
                      <a:pt x="4649" y="976"/>
                      <a:pt x="3993" y="1774"/>
                      <a:pt x="3460" y="2644"/>
                    </a:cubicBezTo>
                    <a:cubicBezTo>
                      <a:pt x="2910" y="3513"/>
                      <a:pt x="1455" y="3638"/>
                      <a:pt x="1828" y="5181"/>
                    </a:cubicBezTo>
                    <a:cubicBezTo>
                      <a:pt x="1354" y="4803"/>
                      <a:pt x="1037" y="4660"/>
                      <a:pt x="815" y="4660"/>
                    </a:cubicBezTo>
                    <a:cubicBezTo>
                      <a:pt x="256" y="4660"/>
                      <a:pt x="305" y="5571"/>
                      <a:pt x="1" y="5926"/>
                    </a:cubicBezTo>
                    <a:cubicBezTo>
                      <a:pt x="1136" y="7417"/>
                      <a:pt x="1438" y="7577"/>
                      <a:pt x="5412" y="8854"/>
                    </a:cubicBezTo>
                    <a:cubicBezTo>
                      <a:pt x="5590" y="7896"/>
                      <a:pt x="5625" y="7239"/>
                      <a:pt x="5820" y="6636"/>
                    </a:cubicBezTo>
                    <a:cubicBezTo>
                      <a:pt x="6033" y="6015"/>
                      <a:pt x="6335" y="5430"/>
                      <a:pt x="6708" y="4880"/>
                    </a:cubicBezTo>
                    <a:cubicBezTo>
                      <a:pt x="7116" y="4294"/>
                      <a:pt x="5696" y="4170"/>
                      <a:pt x="6459" y="3354"/>
                    </a:cubicBezTo>
                    <a:cubicBezTo>
                      <a:pt x="6849" y="2928"/>
                      <a:pt x="6637" y="1686"/>
                      <a:pt x="6778" y="1384"/>
                    </a:cubicBezTo>
                    <a:cubicBezTo>
                      <a:pt x="6832" y="1224"/>
                      <a:pt x="6867" y="1047"/>
                      <a:pt x="6885" y="870"/>
                    </a:cubicBezTo>
                    <a:lnTo>
                      <a:pt x="5359"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53"/>
              <p:cNvSpPr/>
              <p:nvPr/>
            </p:nvSpPr>
            <p:spPr>
              <a:xfrm>
                <a:off x="7078892" y="4018504"/>
                <a:ext cx="57544" cy="36030"/>
              </a:xfrm>
              <a:custGeom>
                <a:avLst/>
                <a:gdLst/>
                <a:ahLst/>
                <a:cxnLst/>
                <a:rect l="l" t="t" r="r" b="b"/>
                <a:pathLst>
                  <a:path w="9973" h="6247" extrusionOk="0">
                    <a:moveTo>
                      <a:pt x="0" y="1"/>
                    </a:moveTo>
                    <a:lnTo>
                      <a:pt x="266" y="1722"/>
                    </a:lnTo>
                    <a:lnTo>
                      <a:pt x="1668" y="1970"/>
                    </a:lnTo>
                    <a:lnTo>
                      <a:pt x="870" y="3177"/>
                    </a:lnTo>
                    <a:cubicBezTo>
                      <a:pt x="1300" y="3058"/>
                      <a:pt x="1704" y="3001"/>
                      <a:pt x="2079" y="3001"/>
                    </a:cubicBezTo>
                    <a:cubicBezTo>
                      <a:pt x="3221" y="3001"/>
                      <a:pt x="4106" y="3533"/>
                      <a:pt x="4720" y="4508"/>
                    </a:cubicBezTo>
                    <a:cubicBezTo>
                      <a:pt x="5319" y="5452"/>
                      <a:pt x="5558" y="5867"/>
                      <a:pt x="5945" y="5867"/>
                    </a:cubicBezTo>
                    <a:cubicBezTo>
                      <a:pt x="6235" y="5867"/>
                      <a:pt x="6607" y="5635"/>
                      <a:pt x="7275" y="5218"/>
                    </a:cubicBezTo>
                    <a:cubicBezTo>
                      <a:pt x="7453" y="5111"/>
                      <a:pt x="7648" y="5058"/>
                      <a:pt x="7861" y="5022"/>
                    </a:cubicBezTo>
                    <a:lnTo>
                      <a:pt x="9564" y="6247"/>
                    </a:lnTo>
                    <a:lnTo>
                      <a:pt x="9972" y="5679"/>
                    </a:lnTo>
                    <a:cubicBezTo>
                      <a:pt x="9582" y="4809"/>
                      <a:pt x="9262" y="3887"/>
                      <a:pt x="8819" y="3035"/>
                    </a:cubicBezTo>
                    <a:cubicBezTo>
                      <a:pt x="8151" y="1821"/>
                      <a:pt x="7070" y="1194"/>
                      <a:pt x="5857" y="1194"/>
                    </a:cubicBezTo>
                    <a:cubicBezTo>
                      <a:pt x="5138" y="1194"/>
                      <a:pt x="4373" y="1415"/>
                      <a:pt x="3620" y="1864"/>
                    </a:cubicBezTo>
                    <a:cubicBezTo>
                      <a:pt x="3336" y="2024"/>
                      <a:pt x="3052" y="2166"/>
                      <a:pt x="2644" y="2396"/>
                    </a:cubicBezTo>
                    <a:lnTo>
                      <a:pt x="1970" y="462"/>
                    </a:lnTo>
                    <a:lnTo>
                      <a:pt x="0"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53"/>
              <p:cNvSpPr/>
              <p:nvPr/>
            </p:nvSpPr>
            <p:spPr>
              <a:xfrm>
                <a:off x="7051663" y="3806456"/>
                <a:ext cx="38503" cy="70819"/>
              </a:xfrm>
              <a:custGeom>
                <a:avLst/>
                <a:gdLst/>
                <a:ahLst/>
                <a:cxnLst/>
                <a:rect l="l" t="t" r="r" b="b"/>
                <a:pathLst>
                  <a:path w="6673" h="12279" extrusionOk="0">
                    <a:moveTo>
                      <a:pt x="6672" y="1"/>
                    </a:moveTo>
                    <a:lnTo>
                      <a:pt x="6672" y="1"/>
                    </a:lnTo>
                    <a:cubicBezTo>
                      <a:pt x="6223" y="198"/>
                      <a:pt x="5784" y="260"/>
                      <a:pt x="5357" y="260"/>
                    </a:cubicBezTo>
                    <a:cubicBezTo>
                      <a:pt x="4670" y="260"/>
                      <a:pt x="4013" y="100"/>
                      <a:pt x="3390" y="89"/>
                    </a:cubicBezTo>
                    <a:lnTo>
                      <a:pt x="3088" y="2786"/>
                    </a:lnTo>
                    <a:lnTo>
                      <a:pt x="4809" y="5164"/>
                    </a:lnTo>
                    <a:lnTo>
                      <a:pt x="1" y="10771"/>
                    </a:lnTo>
                    <a:lnTo>
                      <a:pt x="1083" y="12279"/>
                    </a:lnTo>
                    <a:lnTo>
                      <a:pt x="6388" y="7772"/>
                    </a:lnTo>
                    <a:cubicBezTo>
                      <a:pt x="4454" y="6495"/>
                      <a:pt x="6175" y="3709"/>
                      <a:pt x="4383" y="2502"/>
                    </a:cubicBezTo>
                    <a:lnTo>
                      <a:pt x="6672"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53"/>
              <p:cNvSpPr/>
              <p:nvPr/>
            </p:nvSpPr>
            <p:spPr>
              <a:xfrm>
                <a:off x="6984824" y="4061618"/>
                <a:ext cx="42081" cy="8893"/>
              </a:xfrm>
              <a:custGeom>
                <a:avLst/>
                <a:gdLst/>
                <a:ahLst/>
                <a:cxnLst/>
                <a:rect l="l" t="t" r="r" b="b"/>
                <a:pathLst>
                  <a:path w="7293" h="1542" extrusionOk="0">
                    <a:moveTo>
                      <a:pt x="4286" y="0"/>
                    </a:moveTo>
                    <a:cubicBezTo>
                      <a:pt x="2949" y="0"/>
                      <a:pt x="1596" y="367"/>
                      <a:pt x="0" y="510"/>
                    </a:cubicBezTo>
                    <a:cubicBezTo>
                      <a:pt x="787" y="973"/>
                      <a:pt x="1302" y="1542"/>
                      <a:pt x="1738" y="1542"/>
                    </a:cubicBezTo>
                    <a:cubicBezTo>
                      <a:pt x="1970" y="1542"/>
                      <a:pt x="2179" y="1380"/>
                      <a:pt x="2396" y="954"/>
                    </a:cubicBezTo>
                    <a:cubicBezTo>
                      <a:pt x="2708" y="1325"/>
                      <a:pt x="3056" y="1432"/>
                      <a:pt x="3417" y="1432"/>
                    </a:cubicBezTo>
                    <a:cubicBezTo>
                      <a:pt x="3816" y="1432"/>
                      <a:pt x="4231" y="1302"/>
                      <a:pt x="4631" y="1256"/>
                    </a:cubicBezTo>
                    <a:cubicBezTo>
                      <a:pt x="5394" y="1149"/>
                      <a:pt x="6157" y="1025"/>
                      <a:pt x="7293" y="830"/>
                    </a:cubicBezTo>
                    <a:cubicBezTo>
                      <a:pt x="6240" y="198"/>
                      <a:pt x="5268" y="0"/>
                      <a:pt x="4286"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53"/>
              <p:cNvSpPr/>
              <p:nvPr/>
            </p:nvSpPr>
            <p:spPr>
              <a:xfrm>
                <a:off x="7035181" y="4030478"/>
                <a:ext cx="15469" cy="21703"/>
              </a:xfrm>
              <a:custGeom>
                <a:avLst/>
                <a:gdLst/>
                <a:ahLst/>
                <a:cxnLst/>
                <a:rect l="l" t="t" r="r" b="b"/>
                <a:pathLst>
                  <a:path w="2681" h="3763" extrusionOk="0">
                    <a:moveTo>
                      <a:pt x="2662" y="1"/>
                    </a:moveTo>
                    <a:cubicBezTo>
                      <a:pt x="19" y="675"/>
                      <a:pt x="1" y="764"/>
                      <a:pt x="1012" y="3763"/>
                    </a:cubicBezTo>
                    <a:lnTo>
                      <a:pt x="1491" y="2148"/>
                    </a:lnTo>
                    <a:lnTo>
                      <a:pt x="2201" y="3408"/>
                    </a:lnTo>
                    <a:lnTo>
                      <a:pt x="2680" y="3372"/>
                    </a:lnTo>
                    <a:cubicBezTo>
                      <a:pt x="2574" y="2840"/>
                      <a:pt x="2485" y="2308"/>
                      <a:pt x="2450" y="1758"/>
                    </a:cubicBezTo>
                    <a:cubicBezTo>
                      <a:pt x="2485" y="1172"/>
                      <a:pt x="2556" y="586"/>
                      <a:pt x="266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53"/>
              <p:cNvSpPr/>
              <p:nvPr/>
            </p:nvSpPr>
            <p:spPr>
              <a:xfrm>
                <a:off x="7045011" y="3983609"/>
                <a:ext cx="19047" cy="18121"/>
              </a:xfrm>
              <a:custGeom>
                <a:avLst/>
                <a:gdLst/>
                <a:ahLst/>
                <a:cxnLst/>
                <a:rect l="l" t="t" r="r" b="b"/>
                <a:pathLst>
                  <a:path w="3301" h="3142" extrusionOk="0">
                    <a:moveTo>
                      <a:pt x="3301" y="0"/>
                    </a:moveTo>
                    <a:lnTo>
                      <a:pt x="0" y="1455"/>
                    </a:lnTo>
                    <a:lnTo>
                      <a:pt x="550" y="2520"/>
                    </a:lnTo>
                    <a:lnTo>
                      <a:pt x="1154" y="1793"/>
                    </a:lnTo>
                    <a:lnTo>
                      <a:pt x="2804" y="3141"/>
                    </a:lnTo>
                    <a:lnTo>
                      <a:pt x="3301"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53"/>
              <p:cNvSpPr/>
              <p:nvPr/>
            </p:nvSpPr>
            <p:spPr>
              <a:xfrm>
                <a:off x="7034362" y="3943182"/>
                <a:ext cx="9734" cy="24570"/>
              </a:xfrm>
              <a:custGeom>
                <a:avLst/>
                <a:gdLst/>
                <a:ahLst/>
                <a:cxnLst/>
                <a:rect l="l" t="t" r="r" b="b"/>
                <a:pathLst>
                  <a:path w="1687" h="4260" extrusionOk="0">
                    <a:moveTo>
                      <a:pt x="249" y="1"/>
                    </a:moveTo>
                    <a:cubicBezTo>
                      <a:pt x="1" y="2627"/>
                      <a:pt x="1" y="2627"/>
                      <a:pt x="977" y="4259"/>
                    </a:cubicBezTo>
                    <a:cubicBezTo>
                      <a:pt x="1687" y="1261"/>
                      <a:pt x="1687" y="1261"/>
                      <a:pt x="249"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53"/>
              <p:cNvSpPr/>
              <p:nvPr/>
            </p:nvSpPr>
            <p:spPr>
              <a:xfrm>
                <a:off x="6724214" y="4015234"/>
                <a:ext cx="1131" cy="513"/>
              </a:xfrm>
              <a:custGeom>
                <a:avLst/>
                <a:gdLst/>
                <a:ahLst/>
                <a:cxnLst/>
                <a:rect l="l" t="t" r="r" b="b"/>
                <a:pathLst>
                  <a:path w="196" h="89" extrusionOk="0">
                    <a:moveTo>
                      <a:pt x="196" y="0"/>
                    </a:moveTo>
                    <a:lnTo>
                      <a:pt x="1" y="89"/>
                    </a:lnTo>
                    <a:lnTo>
                      <a:pt x="1" y="89"/>
                    </a:lnTo>
                    <a:lnTo>
                      <a:pt x="196" y="18"/>
                    </a:lnTo>
                    <a:lnTo>
                      <a:pt x="196"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53"/>
              <p:cNvSpPr/>
              <p:nvPr/>
            </p:nvSpPr>
            <p:spPr>
              <a:xfrm>
                <a:off x="7071623" y="3755083"/>
                <a:ext cx="16589" cy="16380"/>
              </a:xfrm>
              <a:custGeom>
                <a:avLst/>
                <a:gdLst/>
                <a:ahLst/>
                <a:cxnLst/>
                <a:rect l="l" t="t" r="r" b="b"/>
                <a:pathLst>
                  <a:path w="2875" h="2840" extrusionOk="0">
                    <a:moveTo>
                      <a:pt x="1" y="0"/>
                    </a:moveTo>
                    <a:lnTo>
                      <a:pt x="1" y="0"/>
                    </a:lnTo>
                    <a:cubicBezTo>
                      <a:pt x="835" y="1029"/>
                      <a:pt x="1739" y="1970"/>
                      <a:pt x="2733" y="2839"/>
                    </a:cubicBezTo>
                    <a:cubicBezTo>
                      <a:pt x="2840" y="2520"/>
                      <a:pt x="2875" y="2201"/>
                      <a:pt x="2822" y="1881"/>
                    </a:cubicBezTo>
                    <a:cubicBezTo>
                      <a:pt x="1899" y="1225"/>
                      <a:pt x="959" y="604"/>
                      <a:pt x="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53"/>
              <p:cNvSpPr/>
              <p:nvPr/>
            </p:nvSpPr>
            <p:spPr>
              <a:xfrm>
                <a:off x="6722575" y="4015741"/>
                <a:ext cx="1541" cy="727"/>
              </a:xfrm>
              <a:custGeom>
                <a:avLst/>
                <a:gdLst/>
                <a:ahLst/>
                <a:cxnLst/>
                <a:rect l="l" t="t" r="r" b="b"/>
                <a:pathLst>
                  <a:path w="267" h="126" extrusionOk="0">
                    <a:moveTo>
                      <a:pt x="267" y="1"/>
                    </a:moveTo>
                    <a:cubicBezTo>
                      <a:pt x="178" y="36"/>
                      <a:pt x="89" y="72"/>
                      <a:pt x="1" y="125"/>
                    </a:cubicBezTo>
                    <a:cubicBezTo>
                      <a:pt x="107" y="90"/>
                      <a:pt x="178" y="36"/>
                      <a:pt x="267"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53"/>
              <p:cNvSpPr/>
              <p:nvPr/>
            </p:nvSpPr>
            <p:spPr>
              <a:xfrm>
                <a:off x="6772321" y="4116142"/>
                <a:ext cx="30927" cy="46769"/>
              </a:xfrm>
              <a:custGeom>
                <a:avLst/>
                <a:gdLst/>
                <a:ahLst/>
                <a:cxnLst/>
                <a:rect l="l" t="t" r="r" b="b"/>
                <a:pathLst>
                  <a:path w="5360" h="8109" extrusionOk="0">
                    <a:moveTo>
                      <a:pt x="1828" y="0"/>
                    </a:moveTo>
                    <a:lnTo>
                      <a:pt x="1" y="2946"/>
                    </a:lnTo>
                    <a:cubicBezTo>
                      <a:pt x="444" y="3762"/>
                      <a:pt x="1030" y="4738"/>
                      <a:pt x="1527" y="5785"/>
                    </a:cubicBezTo>
                    <a:cubicBezTo>
                      <a:pt x="2308" y="7328"/>
                      <a:pt x="3479" y="8091"/>
                      <a:pt x="5359" y="8109"/>
                    </a:cubicBezTo>
                    <a:cubicBezTo>
                      <a:pt x="4667" y="6689"/>
                      <a:pt x="3993" y="5625"/>
                      <a:pt x="3798" y="4205"/>
                    </a:cubicBezTo>
                    <a:cubicBezTo>
                      <a:pt x="3621" y="2768"/>
                      <a:pt x="2574" y="1491"/>
                      <a:pt x="1828"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73" name="Google Shape;2873;p53"/>
          <p:cNvGrpSpPr/>
          <p:nvPr/>
        </p:nvGrpSpPr>
        <p:grpSpPr>
          <a:xfrm>
            <a:off x="5262608" y="5947144"/>
            <a:ext cx="2161013" cy="1771786"/>
            <a:chOff x="6000100" y="3076250"/>
            <a:chExt cx="587871" cy="512373"/>
          </a:xfrm>
        </p:grpSpPr>
        <p:sp>
          <p:nvSpPr>
            <p:cNvPr id="2874" name="Google Shape;2874;p53"/>
            <p:cNvSpPr/>
            <p:nvPr/>
          </p:nvSpPr>
          <p:spPr>
            <a:xfrm>
              <a:off x="6000100" y="3076250"/>
              <a:ext cx="587871" cy="512373"/>
            </a:xfrm>
            <a:custGeom>
              <a:avLst/>
              <a:gdLst/>
              <a:ahLst/>
              <a:cxnLst/>
              <a:rect l="l" t="t" r="r" b="b"/>
              <a:pathLst>
                <a:path w="101884" h="88838" extrusionOk="0">
                  <a:moveTo>
                    <a:pt x="50272" y="0"/>
                  </a:moveTo>
                  <a:cubicBezTo>
                    <a:pt x="31897" y="0"/>
                    <a:pt x="14791" y="11087"/>
                    <a:pt x="8322" y="29000"/>
                  </a:cubicBezTo>
                  <a:cubicBezTo>
                    <a:pt x="1" y="51995"/>
                    <a:pt x="12332" y="77546"/>
                    <a:pt x="35878" y="86063"/>
                  </a:cubicBezTo>
                  <a:cubicBezTo>
                    <a:pt x="41078" y="87945"/>
                    <a:pt x="46391" y="88838"/>
                    <a:pt x="51602" y="88838"/>
                  </a:cubicBezTo>
                  <a:cubicBezTo>
                    <a:pt x="69970" y="88838"/>
                    <a:pt x="87079" y="77751"/>
                    <a:pt x="93562" y="59838"/>
                  </a:cubicBezTo>
                  <a:cubicBezTo>
                    <a:pt x="101883" y="36843"/>
                    <a:pt x="89534" y="11292"/>
                    <a:pt x="66006" y="2775"/>
                  </a:cubicBezTo>
                  <a:cubicBezTo>
                    <a:pt x="60802" y="893"/>
                    <a:pt x="55486" y="0"/>
                    <a:pt x="50272" y="0"/>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75" name="Google Shape;2875;p53"/>
            <p:cNvGrpSpPr/>
            <p:nvPr/>
          </p:nvGrpSpPr>
          <p:grpSpPr>
            <a:xfrm>
              <a:off x="6031360" y="3076713"/>
              <a:ext cx="539107" cy="480965"/>
              <a:chOff x="6031360" y="3076713"/>
              <a:chExt cx="539107" cy="480965"/>
            </a:xfrm>
          </p:grpSpPr>
          <p:sp>
            <p:nvSpPr>
              <p:cNvPr id="2876" name="Google Shape;2876;p53"/>
              <p:cNvSpPr/>
              <p:nvPr/>
            </p:nvSpPr>
            <p:spPr>
              <a:xfrm>
                <a:off x="6160232" y="3107767"/>
                <a:ext cx="410235" cy="449911"/>
              </a:xfrm>
              <a:custGeom>
                <a:avLst/>
                <a:gdLst/>
                <a:ahLst/>
                <a:cxnLst/>
                <a:rect l="l" t="t" r="r" b="b"/>
                <a:pathLst>
                  <a:path w="71098" h="78008" extrusionOk="0">
                    <a:moveTo>
                      <a:pt x="36108" y="3531"/>
                    </a:moveTo>
                    <a:lnTo>
                      <a:pt x="36835" y="4631"/>
                    </a:lnTo>
                    <a:cubicBezTo>
                      <a:pt x="36551" y="4826"/>
                      <a:pt x="36268" y="5039"/>
                      <a:pt x="35948" y="5217"/>
                    </a:cubicBezTo>
                    <a:cubicBezTo>
                      <a:pt x="35043" y="5749"/>
                      <a:pt x="34635" y="6459"/>
                      <a:pt x="35132" y="7488"/>
                    </a:cubicBezTo>
                    <a:cubicBezTo>
                      <a:pt x="35486" y="8208"/>
                      <a:pt x="35984" y="8561"/>
                      <a:pt x="36635" y="8561"/>
                    </a:cubicBezTo>
                    <a:cubicBezTo>
                      <a:pt x="36866" y="8561"/>
                      <a:pt x="37116" y="8517"/>
                      <a:pt x="37385" y="8428"/>
                    </a:cubicBezTo>
                    <a:cubicBezTo>
                      <a:pt x="37776" y="8304"/>
                      <a:pt x="38184" y="8198"/>
                      <a:pt x="38752" y="8056"/>
                    </a:cubicBezTo>
                    <a:lnTo>
                      <a:pt x="38752" y="8056"/>
                    </a:lnTo>
                    <a:cubicBezTo>
                      <a:pt x="38412" y="9075"/>
                      <a:pt x="37909" y="9331"/>
                      <a:pt x="37373" y="9331"/>
                    </a:cubicBezTo>
                    <a:cubicBezTo>
                      <a:pt x="36833" y="9331"/>
                      <a:pt x="36258" y="9072"/>
                      <a:pt x="35779" y="9072"/>
                    </a:cubicBezTo>
                    <a:cubicBezTo>
                      <a:pt x="35690" y="9072"/>
                      <a:pt x="35604" y="9081"/>
                      <a:pt x="35522" y="9102"/>
                    </a:cubicBezTo>
                    <a:lnTo>
                      <a:pt x="33162" y="11977"/>
                    </a:lnTo>
                    <a:lnTo>
                      <a:pt x="28585" y="11037"/>
                    </a:lnTo>
                    <a:lnTo>
                      <a:pt x="31832" y="10238"/>
                    </a:lnTo>
                    <a:cubicBezTo>
                      <a:pt x="32825" y="8162"/>
                      <a:pt x="33127" y="7062"/>
                      <a:pt x="32914" y="6228"/>
                    </a:cubicBezTo>
                    <a:lnTo>
                      <a:pt x="36108" y="3531"/>
                    </a:lnTo>
                    <a:close/>
                    <a:moveTo>
                      <a:pt x="38947" y="36232"/>
                    </a:moveTo>
                    <a:lnTo>
                      <a:pt x="38947" y="36232"/>
                    </a:lnTo>
                    <a:cubicBezTo>
                      <a:pt x="40402" y="36374"/>
                      <a:pt x="40561" y="37705"/>
                      <a:pt x="41253" y="38486"/>
                    </a:cubicBezTo>
                    <a:cubicBezTo>
                      <a:pt x="40278" y="40029"/>
                      <a:pt x="42194" y="41076"/>
                      <a:pt x="41963" y="42673"/>
                    </a:cubicBezTo>
                    <a:cubicBezTo>
                      <a:pt x="41786" y="43862"/>
                      <a:pt x="42833" y="45264"/>
                      <a:pt x="43241" y="46648"/>
                    </a:cubicBezTo>
                    <a:cubicBezTo>
                      <a:pt x="43560" y="47641"/>
                      <a:pt x="43507" y="48741"/>
                      <a:pt x="43046" y="49699"/>
                    </a:cubicBezTo>
                    <a:lnTo>
                      <a:pt x="40473" y="45760"/>
                    </a:lnTo>
                    <a:cubicBezTo>
                      <a:pt x="41449" y="42726"/>
                      <a:pt x="39160" y="39728"/>
                      <a:pt x="38947" y="36232"/>
                    </a:cubicBezTo>
                    <a:close/>
                    <a:moveTo>
                      <a:pt x="36430" y="1"/>
                    </a:moveTo>
                    <a:cubicBezTo>
                      <a:pt x="35873" y="1"/>
                      <a:pt x="35316" y="87"/>
                      <a:pt x="34759" y="284"/>
                    </a:cubicBezTo>
                    <a:cubicBezTo>
                      <a:pt x="33659" y="657"/>
                      <a:pt x="32346" y="870"/>
                      <a:pt x="31885" y="2005"/>
                    </a:cubicBezTo>
                    <a:cubicBezTo>
                      <a:pt x="31264" y="3567"/>
                      <a:pt x="29809" y="3549"/>
                      <a:pt x="28656" y="3992"/>
                    </a:cubicBezTo>
                    <a:cubicBezTo>
                      <a:pt x="26331" y="4826"/>
                      <a:pt x="26012" y="5465"/>
                      <a:pt x="27006" y="7683"/>
                    </a:cubicBezTo>
                    <a:lnTo>
                      <a:pt x="29791" y="7736"/>
                    </a:lnTo>
                    <a:lnTo>
                      <a:pt x="29046" y="10327"/>
                    </a:lnTo>
                    <a:lnTo>
                      <a:pt x="28425" y="7736"/>
                    </a:lnTo>
                    <a:lnTo>
                      <a:pt x="26633" y="11143"/>
                    </a:lnTo>
                    <a:cubicBezTo>
                      <a:pt x="25746" y="11374"/>
                      <a:pt x="24734" y="11391"/>
                      <a:pt x="24113" y="11870"/>
                    </a:cubicBezTo>
                    <a:cubicBezTo>
                      <a:pt x="22960" y="12775"/>
                      <a:pt x="21328" y="12509"/>
                      <a:pt x="20352" y="13680"/>
                    </a:cubicBezTo>
                    <a:lnTo>
                      <a:pt x="19695" y="12900"/>
                    </a:lnTo>
                    <a:lnTo>
                      <a:pt x="18808" y="14106"/>
                    </a:lnTo>
                    <a:cubicBezTo>
                      <a:pt x="18523" y="13971"/>
                      <a:pt x="18518" y="13452"/>
                      <a:pt x="18160" y="13452"/>
                    </a:cubicBezTo>
                    <a:cubicBezTo>
                      <a:pt x="18049" y="13452"/>
                      <a:pt x="17905" y="13501"/>
                      <a:pt x="17708" y="13627"/>
                    </a:cubicBezTo>
                    <a:lnTo>
                      <a:pt x="18560" y="17193"/>
                    </a:lnTo>
                    <a:cubicBezTo>
                      <a:pt x="17972" y="17718"/>
                      <a:pt x="17385" y="18062"/>
                      <a:pt x="16823" y="18062"/>
                    </a:cubicBezTo>
                    <a:cubicBezTo>
                      <a:pt x="16435" y="18062"/>
                      <a:pt x="16059" y="17897"/>
                      <a:pt x="15703" y="17513"/>
                    </a:cubicBezTo>
                    <a:cubicBezTo>
                      <a:pt x="14869" y="16626"/>
                      <a:pt x="13929" y="16750"/>
                      <a:pt x="13112" y="16643"/>
                    </a:cubicBezTo>
                    <a:lnTo>
                      <a:pt x="11196" y="21381"/>
                    </a:lnTo>
                    <a:cubicBezTo>
                      <a:pt x="11922" y="22616"/>
                      <a:pt x="12753" y="22986"/>
                      <a:pt x="13632" y="22986"/>
                    </a:cubicBezTo>
                    <a:cubicBezTo>
                      <a:pt x="14835" y="22986"/>
                      <a:pt x="16130" y="22292"/>
                      <a:pt x="17371" y="22179"/>
                    </a:cubicBezTo>
                    <a:lnTo>
                      <a:pt x="17868" y="20618"/>
                    </a:lnTo>
                    <a:cubicBezTo>
                      <a:pt x="19961" y="20600"/>
                      <a:pt x="19961" y="20600"/>
                      <a:pt x="21594" y="18879"/>
                    </a:cubicBezTo>
                    <a:lnTo>
                      <a:pt x="22587" y="19784"/>
                    </a:lnTo>
                    <a:lnTo>
                      <a:pt x="24646" y="19181"/>
                    </a:lnTo>
                    <a:lnTo>
                      <a:pt x="28762" y="24788"/>
                    </a:lnTo>
                    <a:lnTo>
                      <a:pt x="24930" y="23971"/>
                    </a:lnTo>
                    <a:lnTo>
                      <a:pt x="24930" y="23971"/>
                    </a:lnTo>
                    <a:lnTo>
                      <a:pt x="26544" y="25746"/>
                    </a:lnTo>
                    <a:cubicBezTo>
                      <a:pt x="28177" y="25604"/>
                      <a:pt x="29507" y="24930"/>
                      <a:pt x="30182" y="23209"/>
                    </a:cubicBezTo>
                    <a:cubicBezTo>
                      <a:pt x="29738" y="22747"/>
                      <a:pt x="29365" y="22321"/>
                      <a:pt x="28957" y="21949"/>
                    </a:cubicBezTo>
                    <a:cubicBezTo>
                      <a:pt x="28017" y="21150"/>
                      <a:pt x="27165" y="20352"/>
                      <a:pt x="27502" y="18400"/>
                    </a:cubicBezTo>
                    <a:lnTo>
                      <a:pt x="27502" y="18400"/>
                    </a:lnTo>
                    <a:cubicBezTo>
                      <a:pt x="28336" y="19678"/>
                      <a:pt x="28709" y="20902"/>
                      <a:pt x="29472" y="21239"/>
                    </a:cubicBezTo>
                    <a:cubicBezTo>
                      <a:pt x="30678" y="21771"/>
                      <a:pt x="30785" y="22641"/>
                      <a:pt x="30927" y="23617"/>
                    </a:cubicBezTo>
                    <a:cubicBezTo>
                      <a:pt x="31016" y="24255"/>
                      <a:pt x="30874" y="24965"/>
                      <a:pt x="31087" y="25551"/>
                    </a:cubicBezTo>
                    <a:cubicBezTo>
                      <a:pt x="31282" y="26083"/>
                      <a:pt x="31832" y="26473"/>
                      <a:pt x="32187" y="26952"/>
                    </a:cubicBezTo>
                    <a:cubicBezTo>
                      <a:pt x="32275" y="27077"/>
                      <a:pt x="32329" y="27236"/>
                      <a:pt x="32329" y="27396"/>
                    </a:cubicBezTo>
                    <a:lnTo>
                      <a:pt x="34369" y="26225"/>
                    </a:lnTo>
                    <a:cubicBezTo>
                      <a:pt x="33860" y="25322"/>
                      <a:pt x="33670" y="24632"/>
                      <a:pt x="34867" y="24632"/>
                    </a:cubicBezTo>
                    <a:cubicBezTo>
                      <a:pt x="34964" y="24632"/>
                      <a:pt x="35070" y="24636"/>
                      <a:pt x="35185" y="24646"/>
                    </a:cubicBezTo>
                    <a:cubicBezTo>
                      <a:pt x="35416" y="25462"/>
                      <a:pt x="35718" y="26189"/>
                      <a:pt x="35753" y="26917"/>
                    </a:cubicBezTo>
                    <a:cubicBezTo>
                      <a:pt x="35859" y="28390"/>
                      <a:pt x="37013" y="29011"/>
                      <a:pt x="38024" y="29224"/>
                    </a:cubicBezTo>
                    <a:cubicBezTo>
                      <a:pt x="38126" y="29247"/>
                      <a:pt x="38227" y="29254"/>
                      <a:pt x="38330" y="29254"/>
                    </a:cubicBezTo>
                    <a:cubicBezTo>
                      <a:pt x="38476" y="29254"/>
                      <a:pt x="38623" y="29240"/>
                      <a:pt x="38773" y="29240"/>
                    </a:cubicBezTo>
                    <a:cubicBezTo>
                      <a:pt x="39073" y="29240"/>
                      <a:pt x="39384" y="29296"/>
                      <a:pt x="39710" y="29632"/>
                    </a:cubicBezTo>
                    <a:cubicBezTo>
                      <a:pt x="39812" y="29734"/>
                      <a:pt x="39986" y="29769"/>
                      <a:pt x="40202" y="29769"/>
                    </a:cubicBezTo>
                    <a:cubicBezTo>
                      <a:pt x="40620" y="29769"/>
                      <a:pt x="41193" y="29637"/>
                      <a:pt x="41697" y="29614"/>
                    </a:cubicBezTo>
                    <a:lnTo>
                      <a:pt x="41697" y="29614"/>
                    </a:lnTo>
                    <a:cubicBezTo>
                      <a:pt x="41182" y="31175"/>
                      <a:pt x="41608" y="32825"/>
                      <a:pt x="39657" y="33517"/>
                    </a:cubicBezTo>
                    <a:cubicBezTo>
                      <a:pt x="37368" y="32683"/>
                      <a:pt x="34369" y="33198"/>
                      <a:pt x="32488" y="30608"/>
                    </a:cubicBezTo>
                    <a:cubicBezTo>
                      <a:pt x="32240" y="30253"/>
                      <a:pt x="31388" y="30306"/>
                      <a:pt x="30820" y="30217"/>
                    </a:cubicBezTo>
                    <a:cubicBezTo>
                      <a:pt x="30607" y="30217"/>
                      <a:pt x="30395" y="30270"/>
                      <a:pt x="30182" y="30324"/>
                    </a:cubicBezTo>
                    <a:lnTo>
                      <a:pt x="29507" y="32151"/>
                    </a:lnTo>
                    <a:cubicBezTo>
                      <a:pt x="27875" y="31246"/>
                      <a:pt x="26686" y="29969"/>
                      <a:pt x="25373" y="29259"/>
                    </a:cubicBezTo>
                    <a:cubicBezTo>
                      <a:pt x="23918" y="28496"/>
                      <a:pt x="23794" y="27431"/>
                      <a:pt x="23794" y="26456"/>
                    </a:cubicBezTo>
                    <a:cubicBezTo>
                      <a:pt x="23808" y="24745"/>
                      <a:pt x="23906" y="24354"/>
                      <a:pt x="23055" y="24354"/>
                    </a:cubicBezTo>
                    <a:cubicBezTo>
                      <a:pt x="22802" y="24354"/>
                      <a:pt x="22466" y="24388"/>
                      <a:pt x="22020" y="24433"/>
                    </a:cubicBezTo>
                    <a:cubicBezTo>
                      <a:pt x="21712" y="24458"/>
                      <a:pt x="21377" y="24558"/>
                      <a:pt x="21074" y="24558"/>
                    </a:cubicBezTo>
                    <a:cubicBezTo>
                      <a:pt x="20958" y="24558"/>
                      <a:pt x="20846" y="24543"/>
                      <a:pt x="20742" y="24504"/>
                    </a:cubicBezTo>
                    <a:cubicBezTo>
                      <a:pt x="20157" y="24291"/>
                      <a:pt x="19678" y="23670"/>
                      <a:pt x="19092" y="23546"/>
                    </a:cubicBezTo>
                    <a:cubicBezTo>
                      <a:pt x="19019" y="23530"/>
                      <a:pt x="18944" y="23524"/>
                      <a:pt x="18868" y="23524"/>
                    </a:cubicBezTo>
                    <a:cubicBezTo>
                      <a:pt x="18388" y="23524"/>
                      <a:pt x="17849" y="23788"/>
                      <a:pt x="17363" y="23788"/>
                    </a:cubicBezTo>
                    <a:cubicBezTo>
                      <a:pt x="17305" y="23788"/>
                      <a:pt x="17249" y="23784"/>
                      <a:pt x="17193" y="23776"/>
                    </a:cubicBezTo>
                    <a:cubicBezTo>
                      <a:pt x="17025" y="23751"/>
                      <a:pt x="16855" y="23741"/>
                      <a:pt x="16686" y="23741"/>
                    </a:cubicBezTo>
                    <a:cubicBezTo>
                      <a:pt x="15885" y="23741"/>
                      <a:pt x="15077" y="23971"/>
                      <a:pt x="14280" y="23971"/>
                    </a:cubicBezTo>
                    <a:cubicBezTo>
                      <a:pt x="13809" y="23971"/>
                      <a:pt x="13342" y="23890"/>
                      <a:pt x="12882" y="23634"/>
                    </a:cubicBezTo>
                    <a:cubicBezTo>
                      <a:pt x="12688" y="23891"/>
                      <a:pt x="12389" y="23939"/>
                      <a:pt x="12067" y="23939"/>
                    </a:cubicBezTo>
                    <a:cubicBezTo>
                      <a:pt x="11878" y="23939"/>
                      <a:pt x="11682" y="23923"/>
                      <a:pt x="11494" y="23923"/>
                    </a:cubicBezTo>
                    <a:cubicBezTo>
                      <a:pt x="11005" y="23923"/>
                      <a:pt x="10573" y="24032"/>
                      <a:pt x="10486" y="24823"/>
                    </a:cubicBezTo>
                    <a:cubicBezTo>
                      <a:pt x="8943" y="25125"/>
                      <a:pt x="8925" y="26935"/>
                      <a:pt x="7594" y="27644"/>
                    </a:cubicBezTo>
                    <a:cubicBezTo>
                      <a:pt x="6636" y="28159"/>
                      <a:pt x="5270" y="28461"/>
                      <a:pt x="4720" y="29365"/>
                    </a:cubicBezTo>
                    <a:cubicBezTo>
                      <a:pt x="3992" y="30554"/>
                      <a:pt x="2733" y="30874"/>
                      <a:pt x="1899" y="31779"/>
                    </a:cubicBezTo>
                    <a:cubicBezTo>
                      <a:pt x="1420" y="32311"/>
                      <a:pt x="1100" y="33021"/>
                      <a:pt x="692" y="33695"/>
                    </a:cubicBezTo>
                    <a:lnTo>
                      <a:pt x="2058" y="34529"/>
                    </a:lnTo>
                    <a:lnTo>
                      <a:pt x="0" y="40331"/>
                    </a:lnTo>
                    <a:cubicBezTo>
                      <a:pt x="568" y="41839"/>
                      <a:pt x="1828" y="42460"/>
                      <a:pt x="1579" y="43844"/>
                    </a:cubicBezTo>
                    <a:cubicBezTo>
                      <a:pt x="1526" y="44093"/>
                      <a:pt x="4542" y="47659"/>
                      <a:pt x="4720" y="47677"/>
                    </a:cubicBezTo>
                    <a:cubicBezTo>
                      <a:pt x="6407" y="47823"/>
                      <a:pt x="7973" y="48589"/>
                      <a:pt x="9698" y="48589"/>
                    </a:cubicBezTo>
                    <a:cubicBezTo>
                      <a:pt x="10059" y="48589"/>
                      <a:pt x="10428" y="48555"/>
                      <a:pt x="10806" y="48475"/>
                    </a:cubicBezTo>
                    <a:cubicBezTo>
                      <a:pt x="10987" y="48438"/>
                      <a:pt x="11194" y="48420"/>
                      <a:pt x="11413" y="48420"/>
                    </a:cubicBezTo>
                    <a:cubicBezTo>
                      <a:pt x="12352" y="48420"/>
                      <a:pt x="13516" y="48748"/>
                      <a:pt x="13875" y="49309"/>
                    </a:cubicBezTo>
                    <a:cubicBezTo>
                      <a:pt x="14692" y="50587"/>
                      <a:pt x="15916" y="50622"/>
                      <a:pt x="17140" y="51048"/>
                    </a:cubicBezTo>
                    <a:lnTo>
                      <a:pt x="16076" y="56140"/>
                    </a:lnTo>
                    <a:cubicBezTo>
                      <a:pt x="17477" y="57542"/>
                      <a:pt x="16874" y="59405"/>
                      <a:pt x="17513" y="60896"/>
                    </a:cubicBezTo>
                    <a:cubicBezTo>
                      <a:pt x="17939" y="61907"/>
                      <a:pt x="17566" y="62439"/>
                      <a:pt x="17105" y="63291"/>
                    </a:cubicBezTo>
                    <a:cubicBezTo>
                      <a:pt x="16484" y="64409"/>
                      <a:pt x="14922" y="65544"/>
                      <a:pt x="15526" y="66751"/>
                    </a:cubicBezTo>
                    <a:cubicBezTo>
                      <a:pt x="16359" y="68454"/>
                      <a:pt x="16218" y="70264"/>
                      <a:pt x="16218" y="71879"/>
                    </a:cubicBezTo>
                    <a:cubicBezTo>
                      <a:pt x="16218" y="73795"/>
                      <a:pt x="17726" y="75427"/>
                      <a:pt x="16697" y="77361"/>
                    </a:cubicBezTo>
                    <a:cubicBezTo>
                      <a:pt x="17566" y="77539"/>
                      <a:pt x="18134" y="77610"/>
                      <a:pt x="18684" y="77787"/>
                    </a:cubicBezTo>
                    <a:cubicBezTo>
                      <a:pt x="19160" y="77941"/>
                      <a:pt x="19615" y="78007"/>
                      <a:pt x="20054" y="78007"/>
                    </a:cubicBezTo>
                    <a:cubicBezTo>
                      <a:pt x="21942" y="78007"/>
                      <a:pt x="23543" y="76798"/>
                      <a:pt x="25284" y="76208"/>
                    </a:cubicBezTo>
                    <a:cubicBezTo>
                      <a:pt x="25497" y="74416"/>
                      <a:pt x="27183" y="74310"/>
                      <a:pt x="28336" y="73671"/>
                    </a:cubicBezTo>
                    <a:cubicBezTo>
                      <a:pt x="29472" y="73032"/>
                      <a:pt x="29064" y="71826"/>
                      <a:pt x="29436" y="71240"/>
                    </a:cubicBezTo>
                    <a:cubicBezTo>
                      <a:pt x="30359" y="70814"/>
                      <a:pt x="31051" y="70495"/>
                      <a:pt x="31761" y="70175"/>
                    </a:cubicBezTo>
                    <a:cubicBezTo>
                      <a:pt x="32701" y="69750"/>
                      <a:pt x="34032" y="69998"/>
                      <a:pt x="34351" y="68472"/>
                    </a:cubicBezTo>
                    <a:cubicBezTo>
                      <a:pt x="34564" y="67407"/>
                      <a:pt x="35593" y="66680"/>
                      <a:pt x="35682" y="65456"/>
                    </a:cubicBezTo>
                    <a:cubicBezTo>
                      <a:pt x="35789" y="64196"/>
                      <a:pt x="36179" y="62972"/>
                      <a:pt x="36427" y="61783"/>
                    </a:cubicBezTo>
                    <a:cubicBezTo>
                      <a:pt x="38255" y="60576"/>
                      <a:pt x="39869" y="58979"/>
                      <a:pt x="41786" y="58376"/>
                    </a:cubicBezTo>
                    <a:cubicBezTo>
                      <a:pt x="44997" y="57365"/>
                      <a:pt x="46843" y="55306"/>
                      <a:pt x="48156" y="52432"/>
                    </a:cubicBezTo>
                    <a:cubicBezTo>
                      <a:pt x="47847" y="52304"/>
                      <a:pt x="47534" y="52259"/>
                      <a:pt x="47221" y="52259"/>
                    </a:cubicBezTo>
                    <a:cubicBezTo>
                      <a:pt x="46487" y="52259"/>
                      <a:pt x="45750" y="52505"/>
                      <a:pt x="45050" y="52505"/>
                    </a:cubicBezTo>
                    <a:cubicBezTo>
                      <a:pt x="44519" y="52505"/>
                      <a:pt x="44011" y="52363"/>
                      <a:pt x="43542" y="51864"/>
                    </a:cubicBezTo>
                    <a:cubicBezTo>
                      <a:pt x="44838" y="50108"/>
                      <a:pt x="44909" y="50037"/>
                      <a:pt x="46293" y="49859"/>
                    </a:cubicBezTo>
                    <a:cubicBezTo>
                      <a:pt x="49646" y="49451"/>
                      <a:pt x="52822" y="48599"/>
                      <a:pt x="55395" y="46222"/>
                    </a:cubicBezTo>
                    <a:cubicBezTo>
                      <a:pt x="55484" y="45760"/>
                      <a:pt x="55697" y="45281"/>
                      <a:pt x="55643" y="44838"/>
                    </a:cubicBezTo>
                    <a:cubicBezTo>
                      <a:pt x="55519" y="44022"/>
                      <a:pt x="55359" y="43205"/>
                      <a:pt x="55164" y="42389"/>
                    </a:cubicBezTo>
                    <a:lnTo>
                      <a:pt x="54224" y="42886"/>
                    </a:lnTo>
                    <a:lnTo>
                      <a:pt x="53887" y="41254"/>
                    </a:lnTo>
                    <a:lnTo>
                      <a:pt x="53017" y="42655"/>
                    </a:lnTo>
                    <a:cubicBezTo>
                      <a:pt x="51775" y="40810"/>
                      <a:pt x="49327" y="39763"/>
                      <a:pt x="49735" y="36906"/>
                    </a:cubicBezTo>
                    <a:lnTo>
                      <a:pt x="49735" y="36906"/>
                    </a:lnTo>
                    <a:cubicBezTo>
                      <a:pt x="51738" y="37643"/>
                      <a:pt x="51709" y="40841"/>
                      <a:pt x="54224" y="40841"/>
                    </a:cubicBezTo>
                    <a:cubicBezTo>
                      <a:pt x="54315" y="40841"/>
                      <a:pt x="54410" y="40836"/>
                      <a:pt x="54508" y="40828"/>
                    </a:cubicBezTo>
                    <a:cubicBezTo>
                      <a:pt x="55927" y="42620"/>
                      <a:pt x="57968" y="43134"/>
                      <a:pt x="59831" y="43365"/>
                    </a:cubicBezTo>
                    <a:lnTo>
                      <a:pt x="61091" y="47286"/>
                    </a:lnTo>
                    <a:lnTo>
                      <a:pt x="62244" y="46683"/>
                    </a:lnTo>
                    <a:lnTo>
                      <a:pt x="61215" y="57010"/>
                    </a:lnTo>
                    <a:cubicBezTo>
                      <a:pt x="61641" y="57382"/>
                      <a:pt x="62102" y="57613"/>
                      <a:pt x="62208" y="57950"/>
                    </a:cubicBezTo>
                    <a:cubicBezTo>
                      <a:pt x="62350" y="58411"/>
                      <a:pt x="62226" y="58944"/>
                      <a:pt x="62226" y="59547"/>
                    </a:cubicBezTo>
                    <a:cubicBezTo>
                      <a:pt x="64054" y="58323"/>
                      <a:pt x="61783" y="56531"/>
                      <a:pt x="63397" y="55164"/>
                    </a:cubicBezTo>
                    <a:cubicBezTo>
                      <a:pt x="64338" y="54348"/>
                      <a:pt x="63894" y="52503"/>
                      <a:pt x="65420" y="51421"/>
                    </a:cubicBezTo>
                    <a:cubicBezTo>
                      <a:pt x="66236" y="50835"/>
                      <a:pt x="66627" y="49575"/>
                      <a:pt x="67407" y="48670"/>
                    </a:cubicBezTo>
                    <a:cubicBezTo>
                      <a:pt x="71098" y="31370"/>
                      <a:pt x="63805" y="13556"/>
                      <a:pt x="49451" y="3265"/>
                    </a:cubicBezTo>
                    <a:lnTo>
                      <a:pt x="47836" y="4223"/>
                    </a:lnTo>
                    <a:lnTo>
                      <a:pt x="47286" y="3425"/>
                    </a:lnTo>
                    <a:lnTo>
                      <a:pt x="45068" y="5465"/>
                    </a:lnTo>
                    <a:lnTo>
                      <a:pt x="44802" y="2963"/>
                    </a:lnTo>
                    <a:cubicBezTo>
                      <a:pt x="44483" y="4383"/>
                      <a:pt x="44412" y="5554"/>
                      <a:pt x="43383" y="6193"/>
                    </a:cubicBezTo>
                    <a:lnTo>
                      <a:pt x="41094" y="4844"/>
                    </a:lnTo>
                    <a:lnTo>
                      <a:pt x="41253" y="4702"/>
                    </a:lnTo>
                    <a:lnTo>
                      <a:pt x="43436" y="4525"/>
                    </a:lnTo>
                    <a:cubicBezTo>
                      <a:pt x="43312" y="3975"/>
                      <a:pt x="43329" y="3673"/>
                      <a:pt x="43205" y="3567"/>
                    </a:cubicBezTo>
                    <a:cubicBezTo>
                      <a:pt x="41857" y="2502"/>
                      <a:pt x="40153" y="1934"/>
                      <a:pt x="38929" y="657"/>
                    </a:cubicBezTo>
                    <a:cubicBezTo>
                      <a:pt x="38787" y="497"/>
                      <a:pt x="38592" y="390"/>
                      <a:pt x="38379" y="319"/>
                    </a:cubicBezTo>
                    <a:cubicBezTo>
                      <a:pt x="37729" y="119"/>
                      <a:pt x="37080" y="1"/>
                      <a:pt x="3643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53"/>
              <p:cNvSpPr/>
              <p:nvPr/>
            </p:nvSpPr>
            <p:spPr>
              <a:xfrm>
                <a:off x="6031360" y="3319580"/>
                <a:ext cx="62149" cy="151155"/>
              </a:xfrm>
              <a:custGeom>
                <a:avLst/>
                <a:gdLst/>
                <a:ahLst/>
                <a:cxnLst/>
                <a:rect l="l" t="t" r="r" b="b"/>
                <a:pathLst>
                  <a:path w="10771" h="26208" extrusionOk="0">
                    <a:moveTo>
                      <a:pt x="266" y="1"/>
                    </a:moveTo>
                    <a:lnTo>
                      <a:pt x="266" y="1"/>
                    </a:lnTo>
                    <a:cubicBezTo>
                      <a:pt x="0" y="9316"/>
                      <a:pt x="2679" y="18489"/>
                      <a:pt x="7914" y="26208"/>
                    </a:cubicBezTo>
                    <a:lnTo>
                      <a:pt x="9014" y="25995"/>
                    </a:lnTo>
                    <a:cubicBezTo>
                      <a:pt x="9954" y="24078"/>
                      <a:pt x="9617" y="22073"/>
                      <a:pt x="9475" y="20068"/>
                    </a:cubicBezTo>
                    <a:cubicBezTo>
                      <a:pt x="9422" y="19412"/>
                      <a:pt x="9120" y="18347"/>
                      <a:pt x="9386" y="18188"/>
                    </a:cubicBezTo>
                    <a:cubicBezTo>
                      <a:pt x="10753" y="17336"/>
                      <a:pt x="10274" y="15881"/>
                      <a:pt x="10770" y="14834"/>
                    </a:cubicBezTo>
                    <a:cubicBezTo>
                      <a:pt x="9777" y="13415"/>
                      <a:pt x="8890" y="12137"/>
                      <a:pt x="7328" y="11161"/>
                    </a:cubicBezTo>
                    <a:cubicBezTo>
                      <a:pt x="5270" y="9901"/>
                      <a:pt x="3194" y="8216"/>
                      <a:pt x="3247" y="5235"/>
                    </a:cubicBezTo>
                    <a:cubicBezTo>
                      <a:pt x="3265" y="4649"/>
                      <a:pt x="2999" y="3709"/>
                      <a:pt x="2591" y="3514"/>
                    </a:cubicBezTo>
                    <a:cubicBezTo>
                      <a:pt x="1295" y="2893"/>
                      <a:pt x="479" y="1562"/>
                      <a:pt x="408" y="604"/>
                    </a:cubicBezTo>
                    <a:cubicBezTo>
                      <a:pt x="373" y="391"/>
                      <a:pt x="337" y="196"/>
                      <a:pt x="26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53"/>
              <p:cNvSpPr/>
              <p:nvPr/>
            </p:nvSpPr>
            <p:spPr>
              <a:xfrm>
                <a:off x="6189159" y="3076713"/>
                <a:ext cx="117131" cy="35868"/>
              </a:xfrm>
              <a:custGeom>
                <a:avLst/>
                <a:gdLst/>
                <a:ahLst/>
                <a:cxnLst/>
                <a:rect l="l" t="t" r="r" b="b"/>
                <a:pathLst>
                  <a:path w="20300" h="6219" extrusionOk="0">
                    <a:moveTo>
                      <a:pt x="17629" y="0"/>
                    </a:moveTo>
                    <a:cubicBezTo>
                      <a:pt x="12187" y="0"/>
                      <a:pt x="6775" y="976"/>
                      <a:pt x="1651" y="2882"/>
                    </a:cubicBezTo>
                    <a:cubicBezTo>
                      <a:pt x="1207" y="3344"/>
                      <a:pt x="764" y="3823"/>
                      <a:pt x="302" y="4266"/>
                    </a:cubicBezTo>
                    <a:cubicBezTo>
                      <a:pt x="1" y="4568"/>
                      <a:pt x="231" y="5402"/>
                      <a:pt x="214" y="6218"/>
                    </a:cubicBezTo>
                    <a:cubicBezTo>
                      <a:pt x="1402" y="5473"/>
                      <a:pt x="2201" y="4834"/>
                      <a:pt x="3141" y="4408"/>
                    </a:cubicBezTo>
                    <a:cubicBezTo>
                      <a:pt x="5525" y="3347"/>
                      <a:pt x="8003" y="2632"/>
                      <a:pt x="10607" y="2632"/>
                    </a:cubicBezTo>
                    <a:cubicBezTo>
                      <a:pt x="11182" y="2632"/>
                      <a:pt x="11763" y="2666"/>
                      <a:pt x="12350" y="2740"/>
                    </a:cubicBezTo>
                    <a:cubicBezTo>
                      <a:pt x="12586" y="2362"/>
                      <a:pt x="12876" y="2257"/>
                      <a:pt x="13186" y="2257"/>
                    </a:cubicBezTo>
                    <a:cubicBezTo>
                      <a:pt x="13571" y="2257"/>
                      <a:pt x="13986" y="2419"/>
                      <a:pt x="14364" y="2419"/>
                    </a:cubicBezTo>
                    <a:cubicBezTo>
                      <a:pt x="14550" y="2419"/>
                      <a:pt x="14727" y="2379"/>
                      <a:pt x="14887" y="2261"/>
                    </a:cubicBezTo>
                    <a:cubicBezTo>
                      <a:pt x="16502" y="1072"/>
                      <a:pt x="18472" y="718"/>
                      <a:pt x="20299" y="79"/>
                    </a:cubicBezTo>
                    <a:cubicBezTo>
                      <a:pt x="19409" y="26"/>
                      <a:pt x="18519" y="0"/>
                      <a:pt x="17629"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53"/>
              <p:cNvSpPr/>
              <p:nvPr/>
            </p:nvSpPr>
            <p:spPr>
              <a:xfrm>
                <a:off x="6350006" y="3503923"/>
                <a:ext cx="45156" cy="42581"/>
              </a:xfrm>
              <a:custGeom>
                <a:avLst/>
                <a:gdLst/>
                <a:ahLst/>
                <a:cxnLst/>
                <a:rect l="l" t="t" r="r" b="b"/>
                <a:pathLst>
                  <a:path w="7826" h="7383" extrusionOk="0">
                    <a:moveTo>
                      <a:pt x="7648" y="1"/>
                    </a:moveTo>
                    <a:lnTo>
                      <a:pt x="7648" y="1"/>
                    </a:lnTo>
                    <a:cubicBezTo>
                      <a:pt x="6488" y="417"/>
                      <a:pt x="5728" y="1543"/>
                      <a:pt x="4541" y="1543"/>
                    </a:cubicBezTo>
                    <a:cubicBezTo>
                      <a:pt x="4311" y="1543"/>
                      <a:pt x="4065" y="1501"/>
                      <a:pt x="3797" y="1403"/>
                    </a:cubicBezTo>
                    <a:cubicBezTo>
                      <a:pt x="3766" y="1397"/>
                      <a:pt x="3735" y="1395"/>
                      <a:pt x="3704" y="1395"/>
                    </a:cubicBezTo>
                    <a:cubicBezTo>
                      <a:pt x="3523" y="1395"/>
                      <a:pt x="3348" y="1482"/>
                      <a:pt x="3212" y="1633"/>
                    </a:cubicBezTo>
                    <a:cubicBezTo>
                      <a:pt x="2520" y="3567"/>
                      <a:pt x="142" y="4490"/>
                      <a:pt x="0" y="7045"/>
                    </a:cubicBezTo>
                    <a:lnTo>
                      <a:pt x="1633" y="7382"/>
                    </a:lnTo>
                    <a:cubicBezTo>
                      <a:pt x="2662" y="6353"/>
                      <a:pt x="3655" y="5306"/>
                      <a:pt x="4844" y="4419"/>
                    </a:cubicBezTo>
                    <a:cubicBezTo>
                      <a:pt x="6211" y="3390"/>
                      <a:pt x="7825" y="2219"/>
                      <a:pt x="764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53"/>
              <p:cNvSpPr/>
              <p:nvPr/>
            </p:nvSpPr>
            <p:spPr>
              <a:xfrm>
                <a:off x="6262180" y="3141947"/>
                <a:ext cx="28469" cy="38688"/>
              </a:xfrm>
              <a:custGeom>
                <a:avLst/>
                <a:gdLst/>
                <a:ahLst/>
                <a:cxnLst/>
                <a:rect l="l" t="t" r="r" b="b"/>
                <a:pathLst>
                  <a:path w="4934" h="6708" extrusionOk="0">
                    <a:moveTo>
                      <a:pt x="2094" y="0"/>
                    </a:moveTo>
                    <a:lnTo>
                      <a:pt x="2094" y="0"/>
                    </a:lnTo>
                    <a:cubicBezTo>
                      <a:pt x="0" y="1420"/>
                      <a:pt x="3052" y="2467"/>
                      <a:pt x="1988" y="4454"/>
                    </a:cubicBezTo>
                    <a:lnTo>
                      <a:pt x="817" y="4756"/>
                    </a:lnTo>
                    <a:cubicBezTo>
                      <a:pt x="1243" y="6707"/>
                      <a:pt x="2822" y="6228"/>
                      <a:pt x="3851" y="6619"/>
                    </a:cubicBezTo>
                    <a:lnTo>
                      <a:pt x="4933" y="5430"/>
                    </a:lnTo>
                    <a:cubicBezTo>
                      <a:pt x="4685" y="3993"/>
                      <a:pt x="2768" y="2875"/>
                      <a:pt x="4206" y="1207"/>
                    </a:cubicBezTo>
                    <a:cubicBezTo>
                      <a:pt x="3883" y="979"/>
                      <a:pt x="3846" y="221"/>
                      <a:pt x="3400" y="221"/>
                    </a:cubicBezTo>
                    <a:cubicBezTo>
                      <a:pt x="3257" y="221"/>
                      <a:pt x="3072" y="299"/>
                      <a:pt x="2822" y="497"/>
                    </a:cubicBezTo>
                    <a:cubicBezTo>
                      <a:pt x="2815" y="502"/>
                      <a:pt x="2807" y="505"/>
                      <a:pt x="2796" y="505"/>
                    </a:cubicBezTo>
                    <a:cubicBezTo>
                      <a:pt x="2667" y="505"/>
                      <a:pt x="2259" y="115"/>
                      <a:pt x="209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53"/>
              <p:cNvSpPr/>
              <p:nvPr/>
            </p:nvSpPr>
            <p:spPr>
              <a:xfrm>
                <a:off x="6251907" y="3101042"/>
                <a:ext cx="26011" cy="13686"/>
              </a:xfrm>
              <a:custGeom>
                <a:avLst/>
                <a:gdLst/>
                <a:ahLst/>
                <a:cxnLst/>
                <a:rect l="l" t="t" r="r" b="b"/>
                <a:pathLst>
                  <a:path w="4508" h="2373" extrusionOk="0">
                    <a:moveTo>
                      <a:pt x="1606" y="0"/>
                    </a:moveTo>
                    <a:cubicBezTo>
                      <a:pt x="1091" y="0"/>
                      <a:pt x="558" y="171"/>
                      <a:pt x="0" y="723"/>
                    </a:cubicBezTo>
                    <a:cubicBezTo>
                      <a:pt x="430" y="1555"/>
                      <a:pt x="972" y="2195"/>
                      <a:pt x="1679" y="2195"/>
                    </a:cubicBezTo>
                    <a:cubicBezTo>
                      <a:pt x="1906" y="2195"/>
                      <a:pt x="2151" y="2129"/>
                      <a:pt x="2414" y="1982"/>
                    </a:cubicBezTo>
                    <a:cubicBezTo>
                      <a:pt x="2981" y="1663"/>
                      <a:pt x="4507" y="2373"/>
                      <a:pt x="4064" y="456"/>
                    </a:cubicBezTo>
                    <a:lnTo>
                      <a:pt x="4064" y="456"/>
                    </a:lnTo>
                    <a:cubicBezTo>
                      <a:pt x="4046" y="457"/>
                      <a:pt x="4028" y="457"/>
                      <a:pt x="4010" y="457"/>
                    </a:cubicBezTo>
                    <a:cubicBezTo>
                      <a:pt x="3239" y="457"/>
                      <a:pt x="2447" y="0"/>
                      <a:pt x="1606"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53"/>
              <p:cNvSpPr/>
              <p:nvPr/>
            </p:nvSpPr>
            <p:spPr>
              <a:xfrm>
                <a:off x="6250613" y="3155645"/>
                <a:ext cx="21609" cy="17008"/>
              </a:xfrm>
              <a:custGeom>
                <a:avLst/>
                <a:gdLst/>
                <a:ahLst/>
                <a:cxnLst/>
                <a:rect l="l" t="t" r="r" b="b"/>
                <a:pathLst>
                  <a:path w="3745" h="2949" extrusionOk="0">
                    <a:moveTo>
                      <a:pt x="1345" y="1"/>
                    </a:moveTo>
                    <a:cubicBezTo>
                      <a:pt x="985" y="1"/>
                      <a:pt x="770" y="142"/>
                      <a:pt x="568" y="429"/>
                    </a:cubicBezTo>
                    <a:cubicBezTo>
                      <a:pt x="213" y="943"/>
                      <a:pt x="249" y="1706"/>
                      <a:pt x="0" y="2948"/>
                    </a:cubicBezTo>
                    <a:lnTo>
                      <a:pt x="3744" y="695"/>
                    </a:lnTo>
                    <a:cubicBezTo>
                      <a:pt x="2515" y="235"/>
                      <a:pt x="1810" y="1"/>
                      <a:pt x="134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83" name="Google Shape;2883;p53"/>
          <p:cNvSpPr txBox="1">
            <a:spLocks noGrp="1"/>
          </p:cNvSpPr>
          <p:nvPr>
            <p:ph type="subTitle" idx="1"/>
          </p:nvPr>
        </p:nvSpPr>
        <p:spPr>
          <a:xfrm>
            <a:off x="456119" y="1850175"/>
            <a:ext cx="9146100" cy="12699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endParaRPr/>
          </a:p>
        </p:txBody>
      </p:sp>
      <p:sp>
        <p:nvSpPr>
          <p:cNvPr id="2884" name="Google Shape;2884;p53"/>
          <p:cNvSpPr txBox="1">
            <a:spLocks noGrp="1"/>
          </p:cNvSpPr>
          <p:nvPr>
            <p:ph type="subTitle" idx="3"/>
          </p:nvPr>
        </p:nvSpPr>
        <p:spPr>
          <a:xfrm>
            <a:off x="456156" y="759675"/>
            <a:ext cx="9146100" cy="659400"/>
          </a:xfrm>
          <a:prstGeom prst="rect">
            <a:avLst/>
          </a:prstGeom>
        </p:spPr>
        <p:txBody>
          <a:bodyPr spcFirstLastPara="1" wrap="square" lIns="113100" tIns="113100" rIns="113100" bIns="113100" anchor="t" anchorCtr="0">
            <a:spAutoFit/>
          </a:bodyPr>
          <a:lstStyle/>
          <a:p>
            <a:pPr marL="0" lvl="0" indent="0" algn="l" rtl="0">
              <a:spcBef>
                <a:spcPts val="0"/>
              </a:spcBef>
              <a:spcAft>
                <a:spcPts val="0"/>
              </a:spcAft>
              <a:buNone/>
            </a:pPr>
            <a:r>
              <a:rPr lang="en"/>
              <a:t>Why do you think the Water Cycle is so important?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88"/>
        <p:cNvGrpSpPr/>
        <p:nvPr/>
      </p:nvGrpSpPr>
      <p:grpSpPr>
        <a:xfrm>
          <a:off x="0" y="0"/>
          <a:ext cx="0" cy="0"/>
          <a:chOff x="0" y="0"/>
          <a:chExt cx="0" cy="0"/>
        </a:xfrm>
      </p:grpSpPr>
      <p:sp>
        <p:nvSpPr>
          <p:cNvPr id="2889" name="Google Shape;2889;p54"/>
          <p:cNvSpPr txBox="1"/>
          <p:nvPr/>
        </p:nvSpPr>
        <p:spPr>
          <a:xfrm>
            <a:off x="1177200" y="2452125"/>
            <a:ext cx="7704000" cy="1251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solidFill>
                  <a:srgbClr val="0C1D3F"/>
                </a:solidFill>
                <a:latin typeface="Bubblegum Sans"/>
                <a:ea typeface="Bubblegum Sans"/>
                <a:cs typeface="Bubblegum Sans"/>
                <a:sym typeface="Bubblegum Sans"/>
              </a:rPr>
              <a:t>Apply </a:t>
            </a:r>
            <a:r>
              <a:rPr lang="en" sz="4800" dirty="0" smtClean="0">
                <a:solidFill>
                  <a:srgbClr val="0C1D3F"/>
                </a:solidFill>
                <a:latin typeface="Bubblegum Sans"/>
                <a:ea typeface="Bubblegum Sans"/>
                <a:cs typeface="Bubblegum Sans"/>
                <a:sym typeface="Bubblegum Sans"/>
              </a:rPr>
              <a:t>Your </a:t>
            </a:r>
            <a:r>
              <a:rPr lang="en" sz="4800" dirty="0">
                <a:solidFill>
                  <a:srgbClr val="0C1D3F"/>
                </a:solidFill>
                <a:latin typeface="Bubblegum Sans"/>
                <a:ea typeface="Bubblegum Sans"/>
                <a:cs typeface="Bubblegum Sans"/>
                <a:sym typeface="Bubblegum Sans"/>
              </a:rPr>
              <a:t>Learning</a:t>
            </a:r>
            <a:endParaRPr sz="4800" dirty="0">
              <a:solidFill>
                <a:srgbClr val="0C1D3F"/>
              </a:solidFill>
              <a:latin typeface="Bubblegum Sans"/>
              <a:ea typeface="Bubblegum Sans"/>
              <a:cs typeface="Bubblegum Sans"/>
              <a:sym typeface="Bubblegum Sans"/>
            </a:endParaRPr>
          </a:p>
        </p:txBody>
      </p:sp>
      <p:grpSp>
        <p:nvGrpSpPr>
          <p:cNvPr id="2890" name="Google Shape;2890;p54"/>
          <p:cNvGrpSpPr/>
          <p:nvPr/>
        </p:nvGrpSpPr>
        <p:grpSpPr>
          <a:xfrm>
            <a:off x="2715750" y="0"/>
            <a:ext cx="4626893" cy="2282442"/>
            <a:chOff x="2715750" y="0"/>
            <a:chExt cx="4626893" cy="2282442"/>
          </a:xfrm>
        </p:grpSpPr>
        <p:sp>
          <p:nvSpPr>
            <p:cNvPr id="2891" name="Google Shape;2891;p54"/>
            <p:cNvSpPr/>
            <p:nvPr/>
          </p:nvSpPr>
          <p:spPr>
            <a:xfrm>
              <a:off x="3482121" y="10065"/>
              <a:ext cx="371668" cy="360155"/>
            </a:xfrm>
            <a:custGeom>
              <a:avLst/>
              <a:gdLst/>
              <a:ahLst/>
              <a:cxnLst/>
              <a:rect l="l" t="t" r="r" b="b"/>
              <a:pathLst>
                <a:path w="5133" h="4974" extrusionOk="0">
                  <a:moveTo>
                    <a:pt x="2995" y="527"/>
                  </a:moveTo>
                  <a:cubicBezTo>
                    <a:pt x="3094" y="527"/>
                    <a:pt x="3193" y="538"/>
                    <a:pt x="3293" y="558"/>
                  </a:cubicBezTo>
                  <a:cubicBezTo>
                    <a:pt x="3949" y="677"/>
                    <a:pt x="4427" y="1343"/>
                    <a:pt x="4586" y="1960"/>
                  </a:cubicBezTo>
                  <a:cubicBezTo>
                    <a:pt x="4765" y="2656"/>
                    <a:pt x="4576" y="3412"/>
                    <a:pt x="4058" y="3920"/>
                  </a:cubicBezTo>
                  <a:cubicBezTo>
                    <a:pt x="3661" y="4317"/>
                    <a:pt x="3143" y="4506"/>
                    <a:pt x="2636" y="4506"/>
                  </a:cubicBezTo>
                  <a:cubicBezTo>
                    <a:pt x="1751" y="4506"/>
                    <a:pt x="886" y="3949"/>
                    <a:pt x="696" y="2965"/>
                  </a:cubicBezTo>
                  <a:cubicBezTo>
                    <a:pt x="548" y="2178"/>
                    <a:pt x="946" y="1383"/>
                    <a:pt x="1622" y="965"/>
                  </a:cubicBezTo>
                  <a:cubicBezTo>
                    <a:pt x="2009" y="726"/>
                    <a:pt x="2507" y="527"/>
                    <a:pt x="2995" y="527"/>
                  </a:cubicBezTo>
                  <a:close/>
                  <a:moveTo>
                    <a:pt x="2666" y="1"/>
                  </a:moveTo>
                  <a:cubicBezTo>
                    <a:pt x="1830" y="1"/>
                    <a:pt x="915" y="627"/>
                    <a:pt x="557" y="1433"/>
                  </a:cubicBezTo>
                  <a:cubicBezTo>
                    <a:pt x="418" y="1652"/>
                    <a:pt x="309" y="1900"/>
                    <a:pt x="259" y="2178"/>
                  </a:cubicBezTo>
                  <a:cubicBezTo>
                    <a:pt x="0" y="3531"/>
                    <a:pt x="1005" y="4824"/>
                    <a:pt x="2368" y="4964"/>
                  </a:cubicBezTo>
                  <a:cubicBezTo>
                    <a:pt x="2457" y="4974"/>
                    <a:pt x="2537" y="4974"/>
                    <a:pt x="2617" y="4974"/>
                  </a:cubicBezTo>
                  <a:cubicBezTo>
                    <a:pt x="3949" y="4974"/>
                    <a:pt x="5064" y="3860"/>
                    <a:pt x="5103" y="2507"/>
                  </a:cubicBezTo>
                  <a:cubicBezTo>
                    <a:pt x="5133" y="1154"/>
                    <a:pt x="4049" y="20"/>
                    <a:pt x="2686" y="1"/>
                  </a:cubicBezTo>
                  <a:close/>
                </a:path>
              </a:pathLst>
            </a:custGeom>
            <a:solidFill>
              <a:srgbClr val="E9E4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54"/>
            <p:cNvSpPr/>
            <p:nvPr/>
          </p:nvSpPr>
          <p:spPr>
            <a:xfrm>
              <a:off x="3675090" y="77042"/>
              <a:ext cx="121065" cy="85803"/>
            </a:xfrm>
            <a:custGeom>
              <a:avLst/>
              <a:gdLst/>
              <a:ahLst/>
              <a:cxnLst/>
              <a:rect l="l" t="t" r="r" b="b"/>
              <a:pathLst>
                <a:path w="1672" h="1185" extrusionOk="0">
                  <a:moveTo>
                    <a:pt x="588" y="0"/>
                  </a:moveTo>
                  <a:cubicBezTo>
                    <a:pt x="429" y="0"/>
                    <a:pt x="270" y="50"/>
                    <a:pt x="170" y="159"/>
                  </a:cubicBezTo>
                  <a:cubicBezTo>
                    <a:pt x="61" y="229"/>
                    <a:pt x="1" y="338"/>
                    <a:pt x="11" y="508"/>
                  </a:cubicBezTo>
                  <a:cubicBezTo>
                    <a:pt x="41" y="816"/>
                    <a:pt x="339" y="1085"/>
                    <a:pt x="648" y="1154"/>
                  </a:cubicBezTo>
                  <a:cubicBezTo>
                    <a:pt x="717" y="1174"/>
                    <a:pt x="787" y="1184"/>
                    <a:pt x="856" y="1184"/>
                  </a:cubicBezTo>
                  <a:cubicBezTo>
                    <a:pt x="896" y="1184"/>
                    <a:pt x="936" y="1174"/>
                    <a:pt x="966" y="1174"/>
                  </a:cubicBezTo>
                  <a:cubicBezTo>
                    <a:pt x="1006" y="1164"/>
                    <a:pt x="1046" y="1154"/>
                    <a:pt x="1075" y="1134"/>
                  </a:cubicBezTo>
                  <a:lnTo>
                    <a:pt x="1095" y="1134"/>
                  </a:lnTo>
                  <a:cubicBezTo>
                    <a:pt x="1135" y="1134"/>
                    <a:pt x="1165" y="1125"/>
                    <a:pt x="1205" y="1105"/>
                  </a:cubicBezTo>
                  <a:cubicBezTo>
                    <a:pt x="1672" y="876"/>
                    <a:pt x="1334" y="309"/>
                    <a:pt x="1026" y="120"/>
                  </a:cubicBezTo>
                  <a:cubicBezTo>
                    <a:pt x="906" y="40"/>
                    <a:pt x="747" y="0"/>
                    <a:pt x="588" y="0"/>
                  </a:cubicBezTo>
                  <a:close/>
                </a:path>
              </a:pathLst>
            </a:custGeom>
            <a:solidFill>
              <a:srgbClr val="E9E4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54"/>
            <p:cNvSpPr/>
            <p:nvPr/>
          </p:nvSpPr>
          <p:spPr>
            <a:xfrm>
              <a:off x="3011032" y="674120"/>
              <a:ext cx="242131" cy="234093"/>
            </a:xfrm>
            <a:custGeom>
              <a:avLst/>
              <a:gdLst/>
              <a:ahLst/>
              <a:cxnLst/>
              <a:rect l="l" t="t" r="r" b="b"/>
              <a:pathLst>
                <a:path w="3344" h="3233" extrusionOk="0">
                  <a:moveTo>
                    <a:pt x="1950" y="339"/>
                  </a:moveTo>
                  <a:cubicBezTo>
                    <a:pt x="2010" y="339"/>
                    <a:pt x="2080" y="348"/>
                    <a:pt x="2140" y="359"/>
                  </a:cubicBezTo>
                  <a:cubicBezTo>
                    <a:pt x="2567" y="438"/>
                    <a:pt x="2885" y="866"/>
                    <a:pt x="2985" y="1274"/>
                  </a:cubicBezTo>
                  <a:cubicBezTo>
                    <a:pt x="3104" y="1731"/>
                    <a:pt x="2975" y="2218"/>
                    <a:pt x="2637" y="2557"/>
                  </a:cubicBezTo>
                  <a:cubicBezTo>
                    <a:pt x="2379" y="2806"/>
                    <a:pt x="2050" y="2925"/>
                    <a:pt x="1712" y="2925"/>
                  </a:cubicBezTo>
                  <a:cubicBezTo>
                    <a:pt x="1135" y="2925"/>
                    <a:pt x="578" y="2567"/>
                    <a:pt x="449" y="1930"/>
                  </a:cubicBezTo>
                  <a:cubicBezTo>
                    <a:pt x="349" y="1413"/>
                    <a:pt x="618" y="896"/>
                    <a:pt x="1055" y="627"/>
                  </a:cubicBezTo>
                  <a:cubicBezTo>
                    <a:pt x="1304" y="468"/>
                    <a:pt x="1632" y="339"/>
                    <a:pt x="1950" y="339"/>
                  </a:cubicBezTo>
                  <a:close/>
                  <a:moveTo>
                    <a:pt x="1732" y="1"/>
                  </a:moveTo>
                  <a:cubicBezTo>
                    <a:pt x="1185" y="1"/>
                    <a:pt x="598" y="408"/>
                    <a:pt x="359" y="925"/>
                  </a:cubicBezTo>
                  <a:cubicBezTo>
                    <a:pt x="270" y="1075"/>
                    <a:pt x="200" y="1234"/>
                    <a:pt x="170" y="1413"/>
                  </a:cubicBezTo>
                  <a:cubicBezTo>
                    <a:pt x="1" y="2298"/>
                    <a:pt x="657" y="3144"/>
                    <a:pt x="1543" y="3233"/>
                  </a:cubicBezTo>
                  <a:lnTo>
                    <a:pt x="1702" y="3233"/>
                  </a:lnTo>
                  <a:cubicBezTo>
                    <a:pt x="2567" y="3233"/>
                    <a:pt x="3294" y="2517"/>
                    <a:pt x="3323" y="1632"/>
                  </a:cubicBezTo>
                  <a:cubicBezTo>
                    <a:pt x="3343" y="746"/>
                    <a:pt x="2637" y="10"/>
                    <a:pt x="1752" y="1"/>
                  </a:cubicBezTo>
                  <a:close/>
                </a:path>
              </a:pathLst>
            </a:custGeom>
            <a:solidFill>
              <a:srgbClr val="E9E4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54"/>
            <p:cNvSpPr/>
            <p:nvPr/>
          </p:nvSpPr>
          <p:spPr>
            <a:xfrm>
              <a:off x="3136371" y="717348"/>
              <a:ext cx="79286" cy="56261"/>
            </a:xfrm>
            <a:custGeom>
              <a:avLst/>
              <a:gdLst/>
              <a:ahLst/>
              <a:cxnLst/>
              <a:rect l="l" t="t" r="r" b="b"/>
              <a:pathLst>
                <a:path w="1095" h="777" extrusionOk="0">
                  <a:moveTo>
                    <a:pt x="389" y="0"/>
                  </a:moveTo>
                  <a:cubicBezTo>
                    <a:pt x="279" y="0"/>
                    <a:pt x="180" y="30"/>
                    <a:pt x="110" y="109"/>
                  </a:cubicBezTo>
                  <a:cubicBezTo>
                    <a:pt x="40" y="149"/>
                    <a:pt x="1" y="219"/>
                    <a:pt x="11" y="328"/>
                  </a:cubicBezTo>
                  <a:cubicBezTo>
                    <a:pt x="21" y="527"/>
                    <a:pt x="219" y="706"/>
                    <a:pt x="429" y="756"/>
                  </a:cubicBezTo>
                  <a:cubicBezTo>
                    <a:pt x="469" y="766"/>
                    <a:pt x="518" y="776"/>
                    <a:pt x="558" y="776"/>
                  </a:cubicBezTo>
                  <a:cubicBezTo>
                    <a:pt x="588" y="776"/>
                    <a:pt x="608" y="766"/>
                    <a:pt x="637" y="766"/>
                  </a:cubicBezTo>
                  <a:cubicBezTo>
                    <a:pt x="657" y="756"/>
                    <a:pt x="687" y="746"/>
                    <a:pt x="707" y="736"/>
                  </a:cubicBezTo>
                  <a:lnTo>
                    <a:pt x="717" y="736"/>
                  </a:lnTo>
                  <a:cubicBezTo>
                    <a:pt x="737" y="736"/>
                    <a:pt x="767" y="736"/>
                    <a:pt x="787" y="726"/>
                  </a:cubicBezTo>
                  <a:cubicBezTo>
                    <a:pt x="1095" y="577"/>
                    <a:pt x="876" y="199"/>
                    <a:pt x="667" y="80"/>
                  </a:cubicBezTo>
                  <a:cubicBezTo>
                    <a:pt x="588" y="30"/>
                    <a:pt x="488" y="0"/>
                    <a:pt x="389" y="0"/>
                  </a:cubicBezTo>
                  <a:close/>
                </a:path>
              </a:pathLst>
            </a:custGeom>
            <a:solidFill>
              <a:srgbClr val="E9E4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54"/>
            <p:cNvSpPr/>
            <p:nvPr/>
          </p:nvSpPr>
          <p:spPr>
            <a:xfrm>
              <a:off x="4461590" y="456606"/>
              <a:ext cx="242131" cy="234890"/>
            </a:xfrm>
            <a:custGeom>
              <a:avLst/>
              <a:gdLst/>
              <a:ahLst/>
              <a:cxnLst/>
              <a:rect l="l" t="t" r="r" b="b"/>
              <a:pathLst>
                <a:path w="3344" h="3244" extrusionOk="0">
                  <a:moveTo>
                    <a:pt x="1950" y="339"/>
                  </a:moveTo>
                  <a:cubicBezTo>
                    <a:pt x="2021" y="339"/>
                    <a:pt x="2080" y="348"/>
                    <a:pt x="2140" y="359"/>
                  </a:cubicBezTo>
                  <a:cubicBezTo>
                    <a:pt x="2578" y="438"/>
                    <a:pt x="2885" y="866"/>
                    <a:pt x="2985" y="1274"/>
                  </a:cubicBezTo>
                  <a:cubicBezTo>
                    <a:pt x="3104" y="1731"/>
                    <a:pt x="2975" y="2218"/>
                    <a:pt x="2647" y="2557"/>
                  </a:cubicBezTo>
                  <a:cubicBezTo>
                    <a:pt x="2388" y="2806"/>
                    <a:pt x="2050" y="2925"/>
                    <a:pt x="1712" y="2925"/>
                  </a:cubicBezTo>
                  <a:cubicBezTo>
                    <a:pt x="1135" y="2925"/>
                    <a:pt x="578" y="2567"/>
                    <a:pt x="449" y="1930"/>
                  </a:cubicBezTo>
                  <a:cubicBezTo>
                    <a:pt x="359" y="1413"/>
                    <a:pt x="618" y="896"/>
                    <a:pt x="1055" y="627"/>
                  </a:cubicBezTo>
                  <a:cubicBezTo>
                    <a:pt x="1314" y="468"/>
                    <a:pt x="1632" y="339"/>
                    <a:pt x="1950" y="339"/>
                  </a:cubicBezTo>
                  <a:close/>
                  <a:moveTo>
                    <a:pt x="1732" y="1"/>
                  </a:moveTo>
                  <a:cubicBezTo>
                    <a:pt x="1185" y="1"/>
                    <a:pt x="598" y="408"/>
                    <a:pt x="359" y="925"/>
                  </a:cubicBezTo>
                  <a:cubicBezTo>
                    <a:pt x="270" y="1075"/>
                    <a:pt x="200" y="1234"/>
                    <a:pt x="170" y="1413"/>
                  </a:cubicBezTo>
                  <a:cubicBezTo>
                    <a:pt x="1" y="2298"/>
                    <a:pt x="657" y="3144"/>
                    <a:pt x="1543" y="3233"/>
                  </a:cubicBezTo>
                  <a:cubicBezTo>
                    <a:pt x="1592" y="3233"/>
                    <a:pt x="1652" y="3243"/>
                    <a:pt x="1702" y="3243"/>
                  </a:cubicBezTo>
                  <a:cubicBezTo>
                    <a:pt x="2578" y="3243"/>
                    <a:pt x="3303" y="2517"/>
                    <a:pt x="3323" y="1632"/>
                  </a:cubicBezTo>
                  <a:cubicBezTo>
                    <a:pt x="3343" y="746"/>
                    <a:pt x="2637" y="10"/>
                    <a:pt x="1752" y="1"/>
                  </a:cubicBezTo>
                  <a:close/>
                </a:path>
              </a:pathLst>
            </a:custGeom>
            <a:solidFill>
              <a:srgbClr val="E9E4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54"/>
            <p:cNvSpPr/>
            <p:nvPr/>
          </p:nvSpPr>
          <p:spPr>
            <a:xfrm>
              <a:off x="4586929" y="499834"/>
              <a:ext cx="79286" cy="56261"/>
            </a:xfrm>
            <a:custGeom>
              <a:avLst/>
              <a:gdLst/>
              <a:ahLst/>
              <a:cxnLst/>
              <a:rect l="l" t="t" r="r" b="b"/>
              <a:pathLst>
                <a:path w="1095" h="777" extrusionOk="0">
                  <a:moveTo>
                    <a:pt x="389" y="0"/>
                  </a:moveTo>
                  <a:cubicBezTo>
                    <a:pt x="279" y="0"/>
                    <a:pt x="180" y="40"/>
                    <a:pt x="110" y="109"/>
                  </a:cubicBezTo>
                  <a:cubicBezTo>
                    <a:pt x="51" y="149"/>
                    <a:pt x="1" y="219"/>
                    <a:pt x="11" y="328"/>
                  </a:cubicBezTo>
                  <a:cubicBezTo>
                    <a:pt x="31" y="527"/>
                    <a:pt x="230" y="706"/>
                    <a:pt x="429" y="756"/>
                  </a:cubicBezTo>
                  <a:cubicBezTo>
                    <a:pt x="469" y="766"/>
                    <a:pt x="518" y="776"/>
                    <a:pt x="558" y="776"/>
                  </a:cubicBezTo>
                  <a:cubicBezTo>
                    <a:pt x="588" y="776"/>
                    <a:pt x="608" y="766"/>
                    <a:pt x="637" y="766"/>
                  </a:cubicBezTo>
                  <a:cubicBezTo>
                    <a:pt x="657" y="756"/>
                    <a:pt x="687" y="756"/>
                    <a:pt x="707" y="746"/>
                  </a:cubicBezTo>
                  <a:lnTo>
                    <a:pt x="717" y="746"/>
                  </a:lnTo>
                  <a:cubicBezTo>
                    <a:pt x="737" y="746"/>
                    <a:pt x="767" y="736"/>
                    <a:pt x="787" y="726"/>
                  </a:cubicBezTo>
                  <a:cubicBezTo>
                    <a:pt x="1095" y="577"/>
                    <a:pt x="876" y="199"/>
                    <a:pt x="667" y="80"/>
                  </a:cubicBezTo>
                  <a:cubicBezTo>
                    <a:pt x="597" y="30"/>
                    <a:pt x="488" y="0"/>
                    <a:pt x="389" y="0"/>
                  </a:cubicBezTo>
                  <a:close/>
                </a:path>
              </a:pathLst>
            </a:custGeom>
            <a:solidFill>
              <a:srgbClr val="E9E4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54"/>
            <p:cNvSpPr/>
            <p:nvPr/>
          </p:nvSpPr>
          <p:spPr>
            <a:xfrm>
              <a:off x="5361193" y="257049"/>
              <a:ext cx="121789" cy="118241"/>
            </a:xfrm>
            <a:custGeom>
              <a:avLst/>
              <a:gdLst/>
              <a:ahLst/>
              <a:cxnLst/>
              <a:rect l="l" t="t" r="r" b="b"/>
              <a:pathLst>
                <a:path w="1682" h="1633" extrusionOk="0">
                  <a:moveTo>
                    <a:pt x="1085" y="180"/>
                  </a:moveTo>
                  <a:cubicBezTo>
                    <a:pt x="1294" y="220"/>
                    <a:pt x="1453" y="439"/>
                    <a:pt x="1503" y="648"/>
                  </a:cubicBezTo>
                  <a:cubicBezTo>
                    <a:pt x="1562" y="876"/>
                    <a:pt x="1503" y="1125"/>
                    <a:pt x="1334" y="1284"/>
                  </a:cubicBezTo>
                  <a:cubicBezTo>
                    <a:pt x="1204" y="1413"/>
                    <a:pt x="1035" y="1473"/>
                    <a:pt x="866" y="1473"/>
                  </a:cubicBezTo>
                  <a:cubicBezTo>
                    <a:pt x="578" y="1473"/>
                    <a:pt x="289" y="1294"/>
                    <a:pt x="229" y="976"/>
                  </a:cubicBezTo>
                  <a:cubicBezTo>
                    <a:pt x="180" y="717"/>
                    <a:pt x="309" y="458"/>
                    <a:pt x="538" y="319"/>
                  </a:cubicBezTo>
                  <a:cubicBezTo>
                    <a:pt x="657" y="240"/>
                    <a:pt x="826" y="180"/>
                    <a:pt x="985" y="180"/>
                  </a:cubicBezTo>
                  <a:close/>
                  <a:moveTo>
                    <a:pt x="876" y="1"/>
                  </a:moveTo>
                  <a:cubicBezTo>
                    <a:pt x="598" y="1"/>
                    <a:pt x="299" y="210"/>
                    <a:pt x="180" y="469"/>
                  </a:cubicBezTo>
                  <a:cubicBezTo>
                    <a:pt x="140" y="548"/>
                    <a:pt x="100" y="628"/>
                    <a:pt x="90" y="717"/>
                  </a:cubicBezTo>
                  <a:cubicBezTo>
                    <a:pt x="1" y="1165"/>
                    <a:pt x="329" y="1583"/>
                    <a:pt x="777" y="1632"/>
                  </a:cubicBezTo>
                  <a:lnTo>
                    <a:pt x="856" y="1632"/>
                  </a:lnTo>
                  <a:cubicBezTo>
                    <a:pt x="1294" y="1632"/>
                    <a:pt x="1662" y="1265"/>
                    <a:pt x="1672" y="827"/>
                  </a:cubicBezTo>
                  <a:cubicBezTo>
                    <a:pt x="1682" y="379"/>
                    <a:pt x="1334" y="11"/>
                    <a:pt x="886" y="1"/>
                  </a:cubicBezTo>
                  <a:close/>
                </a:path>
              </a:pathLst>
            </a:custGeom>
            <a:solidFill>
              <a:srgbClr val="E9E4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54"/>
            <p:cNvSpPr/>
            <p:nvPr/>
          </p:nvSpPr>
          <p:spPr>
            <a:xfrm>
              <a:off x="5424623" y="279423"/>
              <a:ext cx="39607" cy="28167"/>
            </a:xfrm>
            <a:custGeom>
              <a:avLst/>
              <a:gdLst/>
              <a:ahLst/>
              <a:cxnLst/>
              <a:rect l="l" t="t" r="r" b="b"/>
              <a:pathLst>
                <a:path w="547" h="389" extrusionOk="0">
                  <a:moveTo>
                    <a:pt x="189" y="1"/>
                  </a:moveTo>
                  <a:cubicBezTo>
                    <a:pt x="140" y="1"/>
                    <a:pt x="89" y="10"/>
                    <a:pt x="50" y="50"/>
                  </a:cubicBezTo>
                  <a:cubicBezTo>
                    <a:pt x="20" y="70"/>
                    <a:pt x="0" y="110"/>
                    <a:pt x="0" y="160"/>
                  </a:cubicBezTo>
                  <a:cubicBezTo>
                    <a:pt x="10" y="259"/>
                    <a:pt x="109" y="348"/>
                    <a:pt x="209" y="379"/>
                  </a:cubicBezTo>
                  <a:cubicBezTo>
                    <a:pt x="239" y="379"/>
                    <a:pt x="259" y="388"/>
                    <a:pt x="279" y="388"/>
                  </a:cubicBezTo>
                  <a:cubicBezTo>
                    <a:pt x="288" y="388"/>
                    <a:pt x="308" y="379"/>
                    <a:pt x="319" y="379"/>
                  </a:cubicBezTo>
                  <a:cubicBezTo>
                    <a:pt x="328" y="379"/>
                    <a:pt x="338" y="379"/>
                    <a:pt x="358" y="368"/>
                  </a:cubicBezTo>
                  <a:cubicBezTo>
                    <a:pt x="368" y="368"/>
                    <a:pt x="378" y="368"/>
                    <a:pt x="398" y="359"/>
                  </a:cubicBezTo>
                  <a:cubicBezTo>
                    <a:pt x="547" y="289"/>
                    <a:pt x="438" y="100"/>
                    <a:pt x="338" y="30"/>
                  </a:cubicBezTo>
                  <a:cubicBezTo>
                    <a:pt x="299" y="10"/>
                    <a:pt x="249" y="1"/>
                    <a:pt x="189" y="1"/>
                  </a:cubicBezTo>
                  <a:close/>
                </a:path>
              </a:pathLst>
            </a:custGeom>
            <a:solidFill>
              <a:srgbClr val="E9E4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54"/>
            <p:cNvSpPr/>
            <p:nvPr/>
          </p:nvSpPr>
          <p:spPr>
            <a:xfrm>
              <a:off x="5213552" y="164222"/>
              <a:ext cx="121789" cy="118169"/>
            </a:xfrm>
            <a:custGeom>
              <a:avLst/>
              <a:gdLst/>
              <a:ahLst/>
              <a:cxnLst/>
              <a:rect l="l" t="t" r="r" b="b"/>
              <a:pathLst>
                <a:path w="1682" h="1632" extrusionOk="0">
                  <a:moveTo>
                    <a:pt x="975" y="169"/>
                  </a:moveTo>
                  <a:cubicBezTo>
                    <a:pt x="1015" y="169"/>
                    <a:pt x="1045" y="179"/>
                    <a:pt x="1075" y="179"/>
                  </a:cubicBezTo>
                  <a:cubicBezTo>
                    <a:pt x="1294" y="219"/>
                    <a:pt x="1453" y="438"/>
                    <a:pt x="1503" y="646"/>
                  </a:cubicBezTo>
                  <a:cubicBezTo>
                    <a:pt x="1562" y="875"/>
                    <a:pt x="1492" y="1114"/>
                    <a:pt x="1324" y="1283"/>
                  </a:cubicBezTo>
                  <a:cubicBezTo>
                    <a:pt x="1194" y="1413"/>
                    <a:pt x="1025" y="1472"/>
                    <a:pt x="856" y="1472"/>
                  </a:cubicBezTo>
                  <a:cubicBezTo>
                    <a:pt x="568" y="1472"/>
                    <a:pt x="289" y="1293"/>
                    <a:pt x="230" y="975"/>
                  </a:cubicBezTo>
                  <a:cubicBezTo>
                    <a:pt x="179" y="716"/>
                    <a:pt x="309" y="447"/>
                    <a:pt x="528" y="318"/>
                  </a:cubicBezTo>
                  <a:cubicBezTo>
                    <a:pt x="657" y="239"/>
                    <a:pt x="816" y="169"/>
                    <a:pt x="975" y="169"/>
                  </a:cubicBezTo>
                  <a:close/>
                  <a:moveTo>
                    <a:pt x="866" y="0"/>
                  </a:moveTo>
                  <a:cubicBezTo>
                    <a:pt x="597" y="0"/>
                    <a:pt x="299" y="209"/>
                    <a:pt x="179" y="467"/>
                  </a:cubicBezTo>
                  <a:cubicBezTo>
                    <a:pt x="130" y="537"/>
                    <a:pt x="100" y="626"/>
                    <a:pt x="80" y="716"/>
                  </a:cubicBezTo>
                  <a:cubicBezTo>
                    <a:pt x="0" y="1154"/>
                    <a:pt x="329" y="1581"/>
                    <a:pt x="776" y="1631"/>
                  </a:cubicBezTo>
                  <a:lnTo>
                    <a:pt x="856" y="1631"/>
                  </a:lnTo>
                  <a:cubicBezTo>
                    <a:pt x="1294" y="1631"/>
                    <a:pt x="1662" y="1263"/>
                    <a:pt x="1672" y="825"/>
                  </a:cubicBezTo>
                  <a:cubicBezTo>
                    <a:pt x="1682" y="378"/>
                    <a:pt x="1324" y="10"/>
                    <a:pt x="876" y="0"/>
                  </a:cubicBezTo>
                  <a:close/>
                </a:path>
              </a:pathLst>
            </a:custGeom>
            <a:solidFill>
              <a:srgbClr val="E9E4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54"/>
            <p:cNvSpPr/>
            <p:nvPr/>
          </p:nvSpPr>
          <p:spPr>
            <a:xfrm>
              <a:off x="5276258" y="185799"/>
              <a:ext cx="40403" cy="28167"/>
            </a:xfrm>
            <a:custGeom>
              <a:avLst/>
              <a:gdLst/>
              <a:ahLst/>
              <a:cxnLst/>
              <a:rect l="l" t="t" r="r" b="b"/>
              <a:pathLst>
                <a:path w="558" h="389" extrusionOk="0">
                  <a:moveTo>
                    <a:pt x="199" y="1"/>
                  </a:moveTo>
                  <a:cubicBezTo>
                    <a:pt x="149" y="1"/>
                    <a:pt x="89" y="20"/>
                    <a:pt x="60" y="60"/>
                  </a:cubicBezTo>
                  <a:cubicBezTo>
                    <a:pt x="30" y="80"/>
                    <a:pt x="0" y="110"/>
                    <a:pt x="10" y="169"/>
                  </a:cubicBezTo>
                  <a:cubicBezTo>
                    <a:pt x="20" y="269"/>
                    <a:pt x="120" y="359"/>
                    <a:pt x="219" y="379"/>
                  </a:cubicBezTo>
                  <a:cubicBezTo>
                    <a:pt x="239" y="388"/>
                    <a:pt x="259" y="388"/>
                    <a:pt x="288" y="388"/>
                  </a:cubicBezTo>
                  <a:lnTo>
                    <a:pt x="319" y="388"/>
                  </a:lnTo>
                  <a:cubicBezTo>
                    <a:pt x="338" y="388"/>
                    <a:pt x="348" y="379"/>
                    <a:pt x="358" y="379"/>
                  </a:cubicBezTo>
                  <a:lnTo>
                    <a:pt x="368" y="379"/>
                  </a:lnTo>
                  <a:cubicBezTo>
                    <a:pt x="378" y="379"/>
                    <a:pt x="388" y="379"/>
                    <a:pt x="398" y="368"/>
                  </a:cubicBezTo>
                  <a:cubicBezTo>
                    <a:pt x="557" y="289"/>
                    <a:pt x="438" y="110"/>
                    <a:pt x="338" y="40"/>
                  </a:cubicBezTo>
                  <a:cubicBezTo>
                    <a:pt x="299" y="20"/>
                    <a:pt x="248" y="1"/>
                    <a:pt x="199" y="1"/>
                  </a:cubicBezTo>
                  <a:close/>
                </a:path>
              </a:pathLst>
            </a:custGeom>
            <a:solidFill>
              <a:srgbClr val="E9E4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54"/>
            <p:cNvSpPr/>
            <p:nvPr/>
          </p:nvSpPr>
          <p:spPr>
            <a:xfrm>
              <a:off x="5361917" y="0"/>
              <a:ext cx="121789" cy="118169"/>
            </a:xfrm>
            <a:custGeom>
              <a:avLst/>
              <a:gdLst/>
              <a:ahLst/>
              <a:cxnLst/>
              <a:rect l="l" t="t" r="r" b="b"/>
              <a:pathLst>
                <a:path w="1682" h="1632" extrusionOk="0">
                  <a:moveTo>
                    <a:pt x="975" y="169"/>
                  </a:moveTo>
                  <a:cubicBezTo>
                    <a:pt x="1015" y="169"/>
                    <a:pt x="1045" y="179"/>
                    <a:pt x="1075" y="179"/>
                  </a:cubicBezTo>
                  <a:cubicBezTo>
                    <a:pt x="1294" y="219"/>
                    <a:pt x="1453" y="438"/>
                    <a:pt x="1503" y="646"/>
                  </a:cubicBezTo>
                  <a:cubicBezTo>
                    <a:pt x="1563" y="876"/>
                    <a:pt x="1493" y="1114"/>
                    <a:pt x="1324" y="1283"/>
                  </a:cubicBezTo>
                  <a:cubicBezTo>
                    <a:pt x="1194" y="1413"/>
                    <a:pt x="1025" y="1472"/>
                    <a:pt x="856" y="1472"/>
                  </a:cubicBezTo>
                  <a:cubicBezTo>
                    <a:pt x="568" y="1472"/>
                    <a:pt x="289" y="1293"/>
                    <a:pt x="230" y="975"/>
                  </a:cubicBezTo>
                  <a:cubicBezTo>
                    <a:pt x="180" y="716"/>
                    <a:pt x="309" y="447"/>
                    <a:pt x="528" y="319"/>
                  </a:cubicBezTo>
                  <a:cubicBezTo>
                    <a:pt x="657" y="239"/>
                    <a:pt x="816" y="169"/>
                    <a:pt x="975" y="169"/>
                  </a:cubicBezTo>
                  <a:close/>
                  <a:moveTo>
                    <a:pt x="866" y="0"/>
                  </a:moveTo>
                  <a:cubicBezTo>
                    <a:pt x="597" y="0"/>
                    <a:pt x="299" y="209"/>
                    <a:pt x="180" y="467"/>
                  </a:cubicBezTo>
                  <a:cubicBezTo>
                    <a:pt x="130" y="537"/>
                    <a:pt x="100" y="627"/>
                    <a:pt x="80" y="716"/>
                  </a:cubicBezTo>
                  <a:cubicBezTo>
                    <a:pt x="0" y="1154"/>
                    <a:pt x="329" y="1581"/>
                    <a:pt x="776" y="1632"/>
                  </a:cubicBezTo>
                  <a:lnTo>
                    <a:pt x="856" y="1632"/>
                  </a:lnTo>
                  <a:cubicBezTo>
                    <a:pt x="1294" y="1632"/>
                    <a:pt x="1662" y="1263"/>
                    <a:pt x="1672" y="825"/>
                  </a:cubicBezTo>
                  <a:cubicBezTo>
                    <a:pt x="1682" y="378"/>
                    <a:pt x="1324" y="10"/>
                    <a:pt x="876" y="0"/>
                  </a:cubicBezTo>
                  <a:close/>
                </a:path>
              </a:pathLst>
            </a:custGeom>
            <a:solidFill>
              <a:srgbClr val="E9E4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54"/>
            <p:cNvSpPr/>
            <p:nvPr/>
          </p:nvSpPr>
          <p:spPr>
            <a:xfrm>
              <a:off x="3353234" y="72698"/>
              <a:ext cx="3181224" cy="1467266"/>
            </a:xfrm>
            <a:custGeom>
              <a:avLst/>
              <a:gdLst/>
              <a:ahLst/>
              <a:cxnLst/>
              <a:rect l="l" t="t" r="r" b="b"/>
              <a:pathLst>
                <a:path w="43935" h="20264" extrusionOk="0">
                  <a:moveTo>
                    <a:pt x="8743" y="0"/>
                  </a:moveTo>
                  <a:cubicBezTo>
                    <a:pt x="9867" y="2836"/>
                    <a:pt x="7072" y="3234"/>
                    <a:pt x="7042" y="4894"/>
                  </a:cubicBezTo>
                  <a:cubicBezTo>
                    <a:pt x="6677" y="4781"/>
                    <a:pt x="6284" y="4738"/>
                    <a:pt x="5895" y="4738"/>
                  </a:cubicBezTo>
                  <a:cubicBezTo>
                    <a:pt x="4719" y="4738"/>
                    <a:pt x="3579" y="5131"/>
                    <a:pt x="3332" y="5153"/>
                  </a:cubicBezTo>
                  <a:cubicBezTo>
                    <a:pt x="3150" y="5168"/>
                    <a:pt x="2969" y="5176"/>
                    <a:pt x="2789" y="5176"/>
                  </a:cubicBezTo>
                  <a:cubicBezTo>
                    <a:pt x="1783" y="5176"/>
                    <a:pt x="827" y="4925"/>
                    <a:pt x="0" y="4258"/>
                  </a:cubicBezTo>
                  <a:lnTo>
                    <a:pt x="0" y="4258"/>
                  </a:lnTo>
                  <a:cubicBezTo>
                    <a:pt x="49" y="4905"/>
                    <a:pt x="159" y="5471"/>
                    <a:pt x="328" y="5969"/>
                  </a:cubicBezTo>
                  <a:cubicBezTo>
                    <a:pt x="825" y="7421"/>
                    <a:pt x="1800" y="8207"/>
                    <a:pt x="2905" y="8515"/>
                  </a:cubicBezTo>
                  <a:cubicBezTo>
                    <a:pt x="3243" y="8611"/>
                    <a:pt x="3597" y="8659"/>
                    <a:pt x="3952" y="8659"/>
                  </a:cubicBezTo>
                  <a:cubicBezTo>
                    <a:pt x="4224" y="8659"/>
                    <a:pt x="4497" y="8631"/>
                    <a:pt x="4764" y="8575"/>
                  </a:cubicBezTo>
                  <a:cubicBezTo>
                    <a:pt x="5351" y="8446"/>
                    <a:pt x="5819" y="8097"/>
                    <a:pt x="6386" y="7938"/>
                  </a:cubicBezTo>
                  <a:cubicBezTo>
                    <a:pt x="6516" y="7901"/>
                    <a:pt x="7010" y="7777"/>
                    <a:pt x="7318" y="7777"/>
                  </a:cubicBezTo>
                  <a:cubicBezTo>
                    <a:pt x="7340" y="7777"/>
                    <a:pt x="7361" y="7778"/>
                    <a:pt x="7381" y="7779"/>
                  </a:cubicBezTo>
                  <a:cubicBezTo>
                    <a:pt x="7460" y="7779"/>
                    <a:pt x="7520" y="7799"/>
                    <a:pt x="7549" y="7829"/>
                  </a:cubicBezTo>
                  <a:cubicBezTo>
                    <a:pt x="8316" y="8774"/>
                    <a:pt x="9092" y="10126"/>
                    <a:pt x="9877" y="11052"/>
                  </a:cubicBezTo>
                  <a:cubicBezTo>
                    <a:pt x="9956" y="11141"/>
                    <a:pt x="10027" y="11221"/>
                    <a:pt x="10106" y="11311"/>
                  </a:cubicBezTo>
                  <a:cubicBezTo>
                    <a:pt x="13190" y="14852"/>
                    <a:pt x="16541" y="17557"/>
                    <a:pt x="21028" y="19069"/>
                  </a:cubicBezTo>
                  <a:cubicBezTo>
                    <a:pt x="21426" y="19198"/>
                    <a:pt x="21823" y="19328"/>
                    <a:pt x="22221" y="19437"/>
                  </a:cubicBezTo>
                  <a:cubicBezTo>
                    <a:pt x="22370" y="19477"/>
                    <a:pt x="22509" y="19516"/>
                    <a:pt x="22659" y="19556"/>
                  </a:cubicBezTo>
                  <a:cubicBezTo>
                    <a:pt x="22758" y="19576"/>
                    <a:pt x="22858" y="19606"/>
                    <a:pt x="22957" y="19626"/>
                  </a:cubicBezTo>
                  <a:cubicBezTo>
                    <a:pt x="23484" y="19755"/>
                    <a:pt x="24012" y="19865"/>
                    <a:pt x="24539" y="19954"/>
                  </a:cubicBezTo>
                  <a:cubicBezTo>
                    <a:pt x="25726" y="20157"/>
                    <a:pt x="26927" y="20263"/>
                    <a:pt x="28122" y="20263"/>
                  </a:cubicBezTo>
                  <a:cubicBezTo>
                    <a:pt x="29510" y="20263"/>
                    <a:pt x="30891" y="20119"/>
                    <a:pt x="32237" y="19815"/>
                  </a:cubicBezTo>
                  <a:lnTo>
                    <a:pt x="32248" y="19815"/>
                  </a:lnTo>
                  <a:cubicBezTo>
                    <a:pt x="32397" y="19785"/>
                    <a:pt x="32546" y="19745"/>
                    <a:pt x="32705" y="19706"/>
                  </a:cubicBezTo>
                  <a:cubicBezTo>
                    <a:pt x="36246" y="18810"/>
                    <a:pt x="39250" y="16612"/>
                    <a:pt x="41200" y="13658"/>
                  </a:cubicBezTo>
                  <a:cubicBezTo>
                    <a:pt x="42175" y="12175"/>
                    <a:pt x="42881" y="10524"/>
                    <a:pt x="43309" y="8813"/>
                  </a:cubicBezTo>
                  <a:cubicBezTo>
                    <a:pt x="43477" y="8157"/>
                    <a:pt x="43826" y="6894"/>
                    <a:pt x="43906" y="5750"/>
                  </a:cubicBezTo>
                  <a:cubicBezTo>
                    <a:pt x="43915" y="5720"/>
                    <a:pt x="43915" y="5700"/>
                    <a:pt x="43915" y="5670"/>
                  </a:cubicBezTo>
                  <a:cubicBezTo>
                    <a:pt x="43935" y="5342"/>
                    <a:pt x="43925" y="5034"/>
                    <a:pt x="43886" y="4746"/>
                  </a:cubicBezTo>
                  <a:cubicBezTo>
                    <a:pt x="43866" y="4576"/>
                    <a:pt x="43836" y="4417"/>
                    <a:pt x="43786" y="4268"/>
                  </a:cubicBezTo>
                  <a:cubicBezTo>
                    <a:pt x="43756" y="4189"/>
                    <a:pt x="43726" y="4119"/>
                    <a:pt x="43687" y="4049"/>
                  </a:cubicBezTo>
                  <a:cubicBezTo>
                    <a:pt x="43587" y="3840"/>
                    <a:pt x="43448" y="3681"/>
                    <a:pt x="43269" y="3561"/>
                  </a:cubicBezTo>
                  <a:cubicBezTo>
                    <a:pt x="41528" y="2478"/>
                    <a:pt x="39786" y="2038"/>
                    <a:pt x="38062" y="2038"/>
                  </a:cubicBezTo>
                  <a:cubicBezTo>
                    <a:pt x="33028" y="2038"/>
                    <a:pt x="28148" y="5789"/>
                    <a:pt x="23902" y="8227"/>
                  </a:cubicBezTo>
                  <a:cubicBezTo>
                    <a:pt x="21910" y="9372"/>
                    <a:pt x="19669" y="10462"/>
                    <a:pt x="17288" y="10462"/>
                  </a:cubicBezTo>
                  <a:cubicBezTo>
                    <a:pt x="16816" y="10462"/>
                    <a:pt x="16338" y="10419"/>
                    <a:pt x="15855" y="10325"/>
                  </a:cubicBezTo>
                  <a:cubicBezTo>
                    <a:pt x="14771" y="10117"/>
                    <a:pt x="13747" y="9739"/>
                    <a:pt x="12781" y="9211"/>
                  </a:cubicBezTo>
                  <a:cubicBezTo>
                    <a:pt x="12364" y="8983"/>
                    <a:pt x="9688" y="7272"/>
                    <a:pt x="9271" y="6864"/>
                  </a:cubicBezTo>
                  <a:cubicBezTo>
                    <a:pt x="9240" y="5780"/>
                    <a:pt x="11121" y="4785"/>
                    <a:pt x="11419" y="4039"/>
                  </a:cubicBezTo>
                  <a:cubicBezTo>
                    <a:pt x="12155" y="2239"/>
                    <a:pt x="9618" y="518"/>
                    <a:pt x="8743" y="0"/>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54"/>
            <p:cNvSpPr/>
            <p:nvPr/>
          </p:nvSpPr>
          <p:spPr>
            <a:xfrm>
              <a:off x="5115583" y="375219"/>
              <a:ext cx="1512593" cy="1193131"/>
            </a:xfrm>
            <a:custGeom>
              <a:avLst/>
              <a:gdLst/>
              <a:ahLst/>
              <a:cxnLst/>
              <a:rect l="l" t="t" r="r" b="b"/>
              <a:pathLst>
                <a:path w="20890" h="16478" extrusionOk="0">
                  <a:moveTo>
                    <a:pt x="20024" y="0"/>
                  </a:moveTo>
                  <a:cubicBezTo>
                    <a:pt x="19874" y="20"/>
                    <a:pt x="19715" y="50"/>
                    <a:pt x="19567" y="70"/>
                  </a:cubicBezTo>
                  <a:cubicBezTo>
                    <a:pt x="19527" y="80"/>
                    <a:pt x="19487" y="80"/>
                    <a:pt x="19447" y="90"/>
                  </a:cubicBezTo>
                  <a:cubicBezTo>
                    <a:pt x="19427" y="100"/>
                    <a:pt x="19397" y="100"/>
                    <a:pt x="19377" y="100"/>
                  </a:cubicBezTo>
                  <a:cubicBezTo>
                    <a:pt x="19119" y="150"/>
                    <a:pt x="18870" y="209"/>
                    <a:pt x="18612" y="269"/>
                  </a:cubicBezTo>
                  <a:cubicBezTo>
                    <a:pt x="18552" y="289"/>
                    <a:pt x="18492" y="299"/>
                    <a:pt x="18433" y="318"/>
                  </a:cubicBezTo>
                  <a:cubicBezTo>
                    <a:pt x="18194" y="378"/>
                    <a:pt x="17955" y="448"/>
                    <a:pt x="17716" y="528"/>
                  </a:cubicBezTo>
                  <a:lnTo>
                    <a:pt x="17537" y="587"/>
                  </a:lnTo>
                  <a:cubicBezTo>
                    <a:pt x="17179" y="707"/>
                    <a:pt x="16821" y="836"/>
                    <a:pt x="16463" y="965"/>
                  </a:cubicBezTo>
                  <a:cubicBezTo>
                    <a:pt x="16403" y="985"/>
                    <a:pt x="16353" y="1015"/>
                    <a:pt x="16294" y="1035"/>
                  </a:cubicBezTo>
                  <a:cubicBezTo>
                    <a:pt x="16234" y="1055"/>
                    <a:pt x="16174" y="1085"/>
                    <a:pt x="16115" y="1105"/>
                  </a:cubicBezTo>
                  <a:cubicBezTo>
                    <a:pt x="15796" y="1224"/>
                    <a:pt x="15478" y="1353"/>
                    <a:pt x="15170" y="1492"/>
                  </a:cubicBezTo>
                  <a:cubicBezTo>
                    <a:pt x="15110" y="1512"/>
                    <a:pt x="15051" y="1542"/>
                    <a:pt x="14991" y="1572"/>
                  </a:cubicBezTo>
                  <a:cubicBezTo>
                    <a:pt x="14583" y="1741"/>
                    <a:pt x="14185" y="1940"/>
                    <a:pt x="13787" y="2139"/>
                  </a:cubicBezTo>
                  <a:cubicBezTo>
                    <a:pt x="13727" y="2169"/>
                    <a:pt x="13678" y="2199"/>
                    <a:pt x="13618" y="2239"/>
                  </a:cubicBezTo>
                  <a:cubicBezTo>
                    <a:pt x="13329" y="2387"/>
                    <a:pt x="13051" y="2547"/>
                    <a:pt x="12783" y="2726"/>
                  </a:cubicBezTo>
                  <a:cubicBezTo>
                    <a:pt x="12763" y="2736"/>
                    <a:pt x="12753" y="2746"/>
                    <a:pt x="12733" y="2756"/>
                  </a:cubicBezTo>
                  <a:cubicBezTo>
                    <a:pt x="12683" y="2796"/>
                    <a:pt x="12624" y="2825"/>
                    <a:pt x="12573" y="2865"/>
                  </a:cubicBezTo>
                  <a:cubicBezTo>
                    <a:pt x="12315" y="3024"/>
                    <a:pt x="12056" y="3194"/>
                    <a:pt x="11808" y="3382"/>
                  </a:cubicBezTo>
                  <a:cubicBezTo>
                    <a:pt x="11758" y="3412"/>
                    <a:pt x="11709" y="3452"/>
                    <a:pt x="11658" y="3492"/>
                  </a:cubicBezTo>
                  <a:cubicBezTo>
                    <a:pt x="11350" y="3720"/>
                    <a:pt x="11052" y="3979"/>
                    <a:pt x="10813" y="4268"/>
                  </a:cubicBezTo>
                  <a:cubicBezTo>
                    <a:pt x="10763" y="4327"/>
                    <a:pt x="10723" y="4377"/>
                    <a:pt x="10684" y="4437"/>
                  </a:cubicBezTo>
                  <a:cubicBezTo>
                    <a:pt x="10435" y="4765"/>
                    <a:pt x="10256" y="5143"/>
                    <a:pt x="10197" y="5561"/>
                  </a:cubicBezTo>
                  <a:cubicBezTo>
                    <a:pt x="10117" y="6068"/>
                    <a:pt x="10177" y="6575"/>
                    <a:pt x="10137" y="7073"/>
                  </a:cubicBezTo>
                  <a:cubicBezTo>
                    <a:pt x="10097" y="7530"/>
                    <a:pt x="10037" y="7978"/>
                    <a:pt x="9938" y="8426"/>
                  </a:cubicBezTo>
                  <a:cubicBezTo>
                    <a:pt x="9739" y="9321"/>
                    <a:pt x="9371" y="10196"/>
                    <a:pt x="8794" y="10932"/>
                  </a:cubicBezTo>
                  <a:cubicBezTo>
                    <a:pt x="8187" y="11718"/>
                    <a:pt x="7322" y="12345"/>
                    <a:pt x="6337" y="12643"/>
                  </a:cubicBezTo>
                  <a:cubicBezTo>
                    <a:pt x="5402" y="12931"/>
                    <a:pt x="4348" y="12663"/>
                    <a:pt x="3433" y="12941"/>
                  </a:cubicBezTo>
                  <a:cubicBezTo>
                    <a:pt x="3343" y="12961"/>
                    <a:pt x="3263" y="13001"/>
                    <a:pt x="3174" y="13031"/>
                  </a:cubicBezTo>
                  <a:cubicBezTo>
                    <a:pt x="3164" y="13041"/>
                    <a:pt x="3164" y="13041"/>
                    <a:pt x="3154" y="13041"/>
                  </a:cubicBezTo>
                  <a:cubicBezTo>
                    <a:pt x="3055" y="13090"/>
                    <a:pt x="2965" y="13140"/>
                    <a:pt x="2876" y="13200"/>
                  </a:cubicBezTo>
                  <a:lnTo>
                    <a:pt x="2786" y="13260"/>
                  </a:lnTo>
                  <a:cubicBezTo>
                    <a:pt x="2717" y="13309"/>
                    <a:pt x="2657" y="13369"/>
                    <a:pt x="2587" y="13419"/>
                  </a:cubicBezTo>
                  <a:cubicBezTo>
                    <a:pt x="2527" y="13468"/>
                    <a:pt x="2467" y="13528"/>
                    <a:pt x="2408" y="13578"/>
                  </a:cubicBezTo>
                  <a:cubicBezTo>
                    <a:pt x="2348" y="13627"/>
                    <a:pt x="2288" y="13687"/>
                    <a:pt x="2219" y="13737"/>
                  </a:cubicBezTo>
                  <a:cubicBezTo>
                    <a:pt x="2109" y="13837"/>
                    <a:pt x="2000" y="13926"/>
                    <a:pt x="1881" y="14005"/>
                  </a:cubicBezTo>
                  <a:cubicBezTo>
                    <a:pt x="1831" y="14036"/>
                    <a:pt x="1771" y="14075"/>
                    <a:pt x="1722" y="14105"/>
                  </a:cubicBezTo>
                  <a:cubicBezTo>
                    <a:pt x="1632" y="14165"/>
                    <a:pt x="1543" y="14215"/>
                    <a:pt x="1443" y="14274"/>
                  </a:cubicBezTo>
                  <a:cubicBezTo>
                    <a:pt x="1423" y="14284"/>
                    <a:pt x="1413" y="14294"/>
                    <a:pt x="1393" y="14304"/>
                  </a:cubicBezTo>
                  <a:cubicBezTo>
                    <a:pt x="1304" y="14354"/>
                    <a:pt x="1214" y="14403"/>
                    <a:pt x="1115" y="14453"/>
                  </a:cubicBezTo>
                  <a:lnTo>
                    <a:pt x="995" y="14513"/>
                  </a:lnTo>
                  <a:cubicBezTo>
                    <a:pt x="966" y="14533"/>
                    <a:pt x="926" y="14543"/>
                    <a:pt x="896" y="14562"/>
                  </a:cubicBezTo>
                  <a:lnTo>
                    <a:pt x="717" y="14652"/>
                  </a:lnTo>
                  <a:cubicBezTo>
                    <a:pt x="518" y="14741"/>
                    <a:pt x="299" y="14761"/>
                    <a:pt x="150" y="14901"/>
                  </a:cubicBezTo>
                  <a:cubicBezTo>
                    <a:pt x="140" y="14901"/>
                    <a:pt x="130" y="14911"/>
                    <a:pt x="130" y="14921"/>
                  </a:cubicBezTo>
                  <a:cubicBezTo>
                    <a:pt x="110" y="14951"/>
                    <a:pt x="80" y="14971"/>
                    <a:pt x="71" y="15010"/>
                  </a:cubicBezTo>
                  <a:cubicBezTo>
                    <a:pt x="51" y="15050"/>
                    <a:pt x="31" y="15100"/>
                    <a:pt x="21" y="15150"/>
                  </a:cubicBezTo>
                  <a:cubicBezTo>
                    <a:pt x="21" y="15159"/>
                    <a:pt x="11" y="15170"/>
                    <a:pt x="11" y="15179"/>
                  </a:cubicBezTo>
                  <a:cubicBezTo>
                    <a:pt x="11" y="15229"/>
                    <a:pt x="1" y="15279"/>
                    <a:pt x="11" y="15329"/>
                  </a:cubicBezTo>
                  <a:cubicBezTo>
                    <a:pt x="11" y="15388"/>
                    <a:pt x="21" y="15448"/>
                    <a:pt x="51" y="15517"/>
                  </a:cubicBezTo>
                  <a:cubicBezTo>
                    <a:pt x="80" y="15607"/>
                    <a:pt x="130" y="15696"/>
                    <a:pt x="200" y="15776"/>
                  </a:cubicBezTo>
                  <a:cubicBezTo>
                    <a:pt x="259" y="15846"/>
                    <a:pt x="329" y="15906"/>
                    <a:pt x="409" y="15955"/>
                  </a:cubicBezTo>
                  <a:cubicBezTo>
                    <a:pt x="518" y="16035"/>
                    <a:pt x="648" y="16094"/>
                    <a:pt x="777" y="16134"/>
                  </a:cubicBezTo>
                  <a:cubicBezTo>
                    <a:pt x="876" y="16164"/>
                    <a:pt x="986" y="16194"/>
                    <a:pt x="1095" y="16214"/>
                  </a:cubicBezTo>
                  <a:cubicBezTo>
                    <a:pt x="1423" y="16304"/>
                    <a:pt x="1771" y="16353"/>
                    <a:pt x="2120" y="16393"/>
                  </a:cubicBezTo>
                  <a:cubicBezTo>
                    <a:pt x="2160" y="16393"/>
                    <a:pt x="2199" y="16403"/>
                    <a:pt x="2239" y="16403"/>
                  </a:cubicBezTo>
                  <a:cubicBezTo>
                    <a:pt x="2308" y="16413"/>
                    <a:pt x="2388" y="16413"/>
                    <a:pt x="2467" y="16423"/>
                  </a:cubicBezTo>
                  <a:cubicBezTo>
                    <a:pt x="2977" y="16459"/>
                    <a:pt x="3488" y="16478"/>
                    <a:pt x="3998" y="16478"/>
                  </a:cubicBezTo>
                  <a:cubicBezTo>
                    <a:pt x="5580" y="16478"/>
                    <a:pt x="7158" y="16299"/>
                    <a:pt x="8685" y="15915"/>
                  </a:cubicBezTo>
                  <a:cubicBezTo>
                    <a:pt x="10475" y="15458"/>
                    <a:pt x="12176" y="14682"/>
                    <a:pt x="13658" y="13618"/>
                  </a:cubicBezTo>
                  <a:cubicBezTo>
                    <a:pt x="15846" y="12036"/>
                    <a:pt x="17537" y="9868"/>
                    <a:pt x="18601" y="7460"/>
                  </a:cubicBezTo>
                  <a:cubicBezTo>
                    <a:pt x="18880" y="6824"/>
                    <a:pt x="19158" y="6187"/>
                    <a:pt x="19348" y="5531"/>
                  </a:cubicBezTo>
                  <a:cubicBezTo>
                    <a:pt x="19547" y="4805"/>
                    <a:pt x="19676" y="4059"/>
                    <a:pt x="19835" y="3322"/>
                  </a:cubicBezTo>
                  <a:cubicBezTo>
                    <a:pt x="19945" y="2756"/>
                    <a:pt x="19964" y="2149"/>
                    <a:pt x="20183" y="1612"/>
                  </a:cubicBezTo>
                  <a:cubicBezTo>
                    <a:pt x="20193" y="1592"/>
                    <a:pt x="20203" y="1582"/>
                    <a:pt x="20213" y="1562"/>
                  </a:cubicBezTo>
                  <a:cubicBezTo>
                    <a:pt x="20382" y="1204"/>
                    <a:pt x="20889" y="637"/>
                    <a:pt x="20601" y="259"/>
                  </a:cubicBezTo>
                  <a:cubicBezTo>
                    <a:pt x="20531" y="179"/>
                    <a:pt x="20451" y="110"/>
                    <a:pt x="20352" y="60"/>
                  </a:cubicBezTo>
                  <a:cubicBezTo>
                    <a:pt x="20292" y="30"/>
                    <a:pt x="20223" y="11"/>
                    <a:pt x="20153" y="0"/>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54"/>
            <p:cNvSpPr/>
            <p:nvPr/>
          </p:nvSpPr>
          <p:spPr>
            <a:xfrm>
              <a:off x="4968667" y="375219"/>
              <a:ext cx="1623449" cy="1183356"/>
            </a:xfrm>
            <a:custGeom>
              <a:avLst/>
              <a:gdLst/>
              <a:ahLst/>
              <a:cxnLst/>
              <a:rect l="l" t="t" r="r" b="b"/>
              <a:pathLst>
                <a:path w="22421" h="16343" extrusionOk="0">
                  <a:moveTo>
                    <a:pt x="22182" y="0"/>
                  </a:moveTo>
                  <a:lnTo>
                    <a:pt x="22182" y="0"/>
                  </a:lnTo>
                  <a:cubicBezTo>
                    <a:pt x="22272" y="239"/>
                    <a:pt x="22063" y="577"/>
                    <a:pt x="21894" y="846"/>
                  </a:cubicBezTo>
                  <a:cubicBezTo>
                    <a:pt x="21824" y="965"/>
                    <a:pt x="21755" y="1085"/>
                    <a:pt x="21715" y="1184"/>
                  </a:cubicBezTo>
                  <a:cubicBezTo>
                    <a:pt x="21665" y="1284"/>
                    <a:pt x="21635" y="1393"/>
                    <a:pt x="21605" y="1492"/>
                  </a:cubicBezTo>
                  <a:cubicBezTo>
                    <a:pt x="21596" y="1522"/>
                    <a:pt x="21585" y="1552"/>
                    <a:pt x="21585" y="1572"/>
                  </a:cubicBezTo>
                  <a:cubicBezTo>
                    <a:pt x="21516" y="1830"/>
                    <a:pt x="21476" y="2099"/>
                    <a:pt x="21436" y="2358"/>
                  </a:cubicBezTo>
                  <a:cubicBezTo>
                    <a:pt x="21416" y="2547"/>
                    <a:pt x="21386" y="2736"/>
                    <a:pt x="21346" y="2915"/>
                  </a:cubicBezTo>
                  <a:lnTo>
                    <a:pt x="21257" y="3362"/>
                  </a:lnTo>
                  <a:cubicBezTo>
                    <a:pt x="21138" y="3950"/>
                    <a:pt x="21019" y="4556"/>
                    <a:pt x="20859" y="5133"/>
                  </a:cubicBezTo>
                  <a:cubicBezTo>
                    <a:pt x="20680" y="5769"/>
                    <a:pt x="20411" y="6396"/>
                    <a:pt x="20143" y="7003"/>
                  </a:cubicBezTo>
                  <a:lnTo>
                    <a:pt x="20123" y="7053"/>
                  </a:lnTo>
                  <a:cubicBezTo>
                    <a:pt x="19019" y="9549"/>
                    <a:pt x="17318" y="11688"/>
                    <a:pt x="15199" y="13230"/>
                  </a:cubicBezTo>
                  <a:cubicBezTo>
                    <a:pt x="13718" y="14304"/>
                    <a:pt x="12056" y="15090"/>
                    <a:pt x="10246" y="15557"/>
                  </a:cubicBezTo>
                  <a:cubicBezTo>
                    <a:pt x="10146" y="15587"/>
                    <a:pt x="10037" y="15617"/>
                    <a:pt x="9938" y="15637"/>
                  </a:cubicBezTo>
                  <a:lnTo>
                    <a:pt x="9927" y="15637"/>
                  </a:lnTo>
                  <a:cubicBezTo>
                    <a:pt x="9202" y="15816"/>
                    <a:pt x="8466" y="15945"/>
                    <a:pt x="7719" y="16035"/>
                  </a:cubicBezTo>
                  <a:cubicBezTo>
                    <a:pt x="6966" y="16124"/>
                    <a:pt x="6201" y="16169"/>
                    <a:pt x="5425" y="16169"/>
                  </a:cubicBezTo>
                  <a:cubicBezTo>
                    <a:pt x="5167" y="16169"/>
                    <a:pt x="4907" y="16164"/>
                    <a:pt x="4646" y="16154"/>
                  </a:cubicBezTo>
                  <a:cubicBezTo>
                    <a:pt x="3910" y="16125"/>
                    <a:pt x="3174" y="16065"/>
                    <a:pt x="2438" y="15955"/>
                  </a:cubicBezTo>
                  <a:cubicBezTo>
                    <a:pt x="1722" y="15856"/>
                    <a:pt x="1006" y="15727"/>
                    <a:pt x="299" y="15557"/>
                  </a:cubicBezTo>
                  <a:cubicBezTo>
                    <a:pt x="199" y="15587"/>
                    <a:pt x="100" y="15607"/>
                    <a:pt x="0" y="15637"/>
                  </a:cubicBezTo>
                  <a:cubicBezTo>
                    <a:pt x="339" y="15727"/>
                    <a:pt x="677" y="15816"/>
                    <a:pt x="1015" y="15895"/>
                  </a:cubicBezTo>
                  <a:lnTo>
                    <a:pt x="1025" y="15895"/>
                  </a:lnTo>
                  <a:cubicBezTo>
                    <a:pt x="1722" y="16035"/>
                    <a:pt x="2428" y="16144"/>
                    <a:pt x="3124" y="16214"/>
                  </a:cubicBezTo>
                  <a:cubicBezTo>
                    <a:pt x="3601" y="16273"/>
                    <a:pt x="4079" y="16304"/>
                    <a:pt x="4547" y="16323"/>
                  </a:cubicBezTo>
                  <a:cubicBezTo>
                    <a:pt x="4839" y="16336"/>
                    <a:pt x="5131" y="16343"/>
                    <a:pt x="5421" y="16343"/>
                  </a:cubicBezTo>
                  <a:cubicBezTo>
                    <a:pt x="6690" y="16343"/>
                    <a:pt x="7936" y="16221"/>
                    <a:pt x="9142" y="15995"/>
                  </a:cubicBezTo>
                  <a:cubicBezTo>
                    <a:pt x="9530" y="15915"/>
                    <a:pt x="9918" y="15826"/>
                    <a:pt x="10296" y="15727"/>
                  </a:cubicBezTo>
                  <a:cubicBezTo>
                    <a:pt x="12126" y="15249"/>
                    <a:pt x="13817" y="14463"/>
                    <a:pt x="15309" y="13369"/>
                  </a:cubicBezTo>
                  <a:cubicBezTo>
                    <a:pt x="17458" y="11808"/>
                    <a:pt x="19178" y="9649"/>
                    <a:pt x="20292" y="7122"/>
                  </a:cubicBezTo>
                  <a:lnTo>
                    <a:pt x="20312" y="7073"/>
                  </a:lnTo>
                  <a:cubicBezTo>
                    <a:pt x="20581" y="6466"/>
                    <a:pt x="20859" y="5829"/>
                    <a:pt x="21039" y="5173"/>
                  </a:cubicBezTo>
                  <a:cubicBezTo>
                    <a:pt x="21198" y="4596"/>
                    <a:pt x="21327" y="3989"/>
                    <a:pt x="21436" y="3402"/>
                  </a:cubicBezTo>
                  <a:lnTo>
                    <a:pt x="21526" y="2955"/>
                  </a:lnTo>
                  <a:cubicBezTo>
                    <a:pt x="21565" y="2765"/>
                    <a:pt x="21596" y="2566"/>
                    <a:pt x="21625" y="2387"/>
                  </a:cubicBezTo>
                  <a:cubicBezTo>
                    <a:pt x="21665" y="2109"/>
                    <a:pt x="21705" y="1830"/>
                    <a:pt x="21775" y="1562"/>
                  </a:cubicBezTo>
                  <a:cubicBezTo>
                    <a:pt x="21804" y="1463"/>
                    <a:pt x="21834" y="1353"/>
                    <a:pt x="21884" y="1254"/>
                  </a:cubicBezTo>
                  <a:cubicBezTo>
                    <a:pt x="21914" y="1164"/>
                    <a:pt x="21983" y="1055"/>
                    <a:pt x="22053" y="935"/>
                  </a:cubicBezTo>
                  <a:cubicBezTo>
                    <a:pt x="22222" y="667"/>
                    <a:pt x="22421" y="349"/>
                    <a:pt x="22381" y="60"/>
                  </a:cubicBezTo>
                  <a:cubicBezTo>
                    <a:pt x="22321" y="30"/>
                    <a:pt x="22252" y="11"/>
                    <a:pt x="22182" y="0"/>
                  </a:cubicBezTo>
                  <a:close/>
                </a:path>
              </a:pathLst>
            </a:custGeom>
            <a:solidFill>
              <a:srgbClr val="75CE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54"/>
            <p:cNvSpPr/>
            <p:nvPr/>
          </p:nvSpPr>
          <p:spPr>
            <a:xfrm>
              <a:off x="5048605" y="380288"/>
              <a:ext cx="1493115" cy="1145776"/>
            </a:xfrm>
            <a:custGeom>
              <a:avLst/>
              <a:gdLst/>
              <a:ahLst/>
              <a:cxnLst/>
              <a:rect l="l" t="t" r="r" b="b"/>
              <a:pathLst>
                <a:path w="20621" h="15824" extrusionOk="0">
                  <a:moveTo>
                    <a:pt x="20492" y="0"/>
                  </a:moveTo>
                  <a:lnTo>
                    <a:pt x="20492" y="0"/>
                  </a:lnTo>
                  <a:cubicBezTo>
                    <a:pt x="20432" y="10"/>
                    <a:pt x="20362" y="20"/>
                    <a:pt x="20302" y="30"/>
                  </a:cubicBezTo>
                  <a:cubicBezTo>
                    <a:pt x="20441" y="279"/>
                    <a:pt x="20233" y="617"/>
                    <a:pt x="20054" y="915"/>
                  </a:cubicBezTo>
                  <a:cubicBezTo>
                    <a:pt x="19984" y="1035"/>
                    <a:pt x="19915" y="1144"/>
                    <a:pt x="19875" y="1243"/>
                  </a:cubicBezTo>
                  <a:cubicBezTo>
                    <a:pt x="19736" y="1612"/>
                    <a:pt x="19676" y="2009"/>
                    <a:pt x="19626" y="2397"/>
                  </a:cubicBezTo>
                  <a:cubicBezTo>
                    <a:pt x="19606" y="2586"/>
                    <a:pt x="19576" y="2775"/>
                    <a:pt x="19546" y="2954"/>
                  </a:cubicBezTo>
                  <a:cubicBezTo>
                    <a:pt x="19517" y="3104"/>
                    <a:pt x="19487" y="3252"/>
                    <a:pt x="19457" y="3392"/>
                  </a:cubicBezTo>
                  <a:cubicBezTo>
                    <a:pt x="19347" y="3969"/>
                    <a:pt x="19238" y="4565"/>
                    <a:pt x="19089" y="5133"/>
                  </a:cubicBezTo>
                  <a:cubicBezTo>
                    <a:pt x="18920" y="5769"/>
                    <a:pt x="18661" y="6386"/>
                    <a:pt x="18412" y="6983"/>
                  </a:cubicBezTo>
                  <a:lnTo>
                    <a:pt x="18392" y="7032"/>
                  </a:lnTo>
                  <a:cubicBezTo>
                    <a:pt x="17348" y="9479"/>
                    <a:pt x="15717" y="11548"/>
                    <a:pt x="13688" y="13011"/>
                  </a:cubicBezTo>
                  <a:cubicBezTo>
                    <a:pt x="12265" y="14035"/>
                    <a:pt x="10664" y="14771"/>
                    <a:pt x="8933" y="15179"/>
                  </a:cubicBezTo>
                  <a:cubicBezTo>
                    <a:pt x="7631" y="15495"/>
                    <a:pt x="6266" y="15648"/>
                    <a:pt x="4868" y="15648"/>
                  </a:cubicBezTo>
                  <a:cubicBezTo>
                    <a:pt x="4504" y="15648"/>
                    <a:pt x="4138" y="15637"/>
                    <a:pt x="3770" y="15617"/>
                  </a:cubicBezTo>
                  <a:cubicBezTo>
                    <a:pt x="2637" y="15557"/>
                    <a:pt x="1473" y="15388"/>
                    <a:pt x="309" y="15129"/>
                  </a:cubicBezTo>
                  <a:cubicBezTo>
                    <a:pt x="240" y="15149"/>
                    <a:pt x="180" y="15169"/>
                    <a:pt x="120" y="15189"/>
                  </a:cubicBezTo>
                  <a:cubicBezTo>
                    <a:pt x="81" y="15209"/>
                    <a:pt x="41" y="15219"/>
                    <a:pt x="1" y="15229"/>
                  </a:cubicBezTo>
                  <a:cubicBezTo>
                    <a:pt x="1234" y="15527"/>
                    <a:pt x="2477" y="15716"/>
                    <a:pt x="3691" y="15786"/>
                  </a:cubicBezTo>
                  <a:cubicBezTo>
                    <a:pt x="4089" y="15811"/>
                    <a:pt x="4484" y="15823"/>
                    <a:pt x="4877" y="15823"/>
                  </a:cubicBezTo>
                  <a:cubicBezTo>
                    <a:pt x="6034" y="15823"/>
                    <a:pt x="7167" y="15715"/>
                    <a:pt x="8266" y="15507"/>
                  </a:cubicBezTo>
                  <a:cubicBezTo>
                    <a:pt x="8505" y="15458"/>
                    <a:pt x="8744" y="15408"/>
                    <a:pt x="8973" y="15348"/>
                  </a:cubicBezTo>
                  <a:cubicBezTo>
                    <a:pt x="10744" y="14930"/>
                    <a:pt x="12365" y="14194"/>
                    <a:pt x="13797" y="13160"/>
                  </a:cubicBezTo>
                  <a:cubicBezTo>
                    <a:pt x="15856" y="11668"/>
                    <a:pt x="17507" y="9569"/>
                    <a:pt x="18562" y="7092"/>
                  </a:cubicBezTo>
                  <a:lnTo>
                    <a:pt x="18582" y="7052"/>
                  </a:lnTo>
                  <a:cubicBezTo>
                    <a:pt x="18840" y="6446"/>
                    <a:pt x="19099" y="5829"/>
                    <a:pt x="19268" y="5182"/>
                  </a:cubicBezTo>
                  <a:cubicBezTo>
                    <a:pt x="19417" y="4605"/>
                    <a:pt x="19526" y="4008"/>
                    <a:pt x="19636" y="3431"/>
                  </a:cubicBezTo>
                  <a:lnTo>
                    <a:pt x="19725" y="2984"/>
                  </a:lnTo>
                  <a:cubicBezTo>
                    <a:pt x="19755" y="2805"/>
                    <a:pt x="19785" y="2616"/>
                    <a:pt x="19805" y="2427"/>
                  </a:cubicBezTo>
                  <a:cubicBezTo>
                    <a:pt x="19855" y="2049"/>
                    <a:pt x="19904" y="1651"/>
                    <a:pt x="20044" y="1303"/>
                  </a:cubicBezTo>
                  <a:cubicBezTo>
                    <a:pt x="20083" y="1223"/>
                    <a:pt x="20143" y="1114"/>
                    <a:pt x="20213" y="1004"/>
                  </a:cubicBezTo>
                  <a:cubicBezTo>
                    <a:pt x="20402" y="697"/>
                    <a:pt x="20620" y="319"/>
                    <a:pt x="20492" y="0"/>
                  </a:cubicBezTo>
                  <a:close/>
                </a:path>
              </a:pathLst>
            </a:custGeom>
            <a:solidFill>
              <a:srgbClr val="75CE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54"/>
            <p:cNvSpPr/>
            <p:nvPr/>
          </p:nvSpPr>
          <p:spPr>
            <a:xfrm>
              <a:off x="5089661" y="394697"/>
              <a:ext cx="1382187" cy="1106531"/>
            </a:xfrm>
            <a:custGeom>
              <a:avLst/>
              <a:gdLst/>
              <a:ahLst/>
              <a:cxnLst/>
              <a:rect l="l" t="t" r="r" b="b"/>
              <a:pathLst>
                <a:path w="19089" h="15282" extrusionOk="0">
                  <a:moveTo>
                    <a:pt x="18970" y="0"/>
                  </a:moveTo>
                  <a:lnTo>
                    <a:pt x="18970" y="0"/>
                  </a:lnTo>
                  <a:cubicBezTo>
                    <a:pt x="18910" y="20"/>
                    <a:pt x="18850" y="30"/>
                    <a:pt x="18791" y="49"/>
                  </a:cubicBezTo>
                  <a:cubicBezTo>
                    <a:pt x="18890" y="279"/>
                    <a:pt x="18711" y="597"/>
                    <a:pt x="18542" y="865"/>
                  </a:cubicBezTo>
                  <a:cubicBezTo>
                    <a:pt x="18472" y="985"/>
                    <a:pt x="18413" y="1094"/>
                    <a:pt x="18373" y="1183"/>
                  </a:cubicBezTo>
                  <a:cubicBezTo>
                    <a:pt x="18234" y="1542"/>
                    <a:pt x="18183" y="1930"/>
                    <a:pt x="18134" y="2308"/>
                  </a:cubicBezTo>
                  <a:cubicBezTo>
                    <a:pt x="18114" y="2487"/>
                    <a:pt x="18094" y="2675"/>
                    <a:pt x="18064" y="2845"/>
                  </a:cubicBezTo>
                  <a:cubicBezTo>
                    <a:pt x="18035" y="2994"/>
                    <a:pt x="18004" y="3133"/>
                    <a:pt x="17985" y="3272"/>
                  </a:cubicBezTo>
                  <a:cubicBezTo>
                    <a:pt x="17885" y="3829"/>
                    <a:pt x="17776" y="4406"/>
                    <a:pt x="17637" y="4963"/>
                  </a:cubicBezTo>
                  <a:cubicBezTo>
                    <a:pt x="17478" y="5570"/>
                    <a:pt x="17229" y="6167"/>
                    <a:pt x="16990" y="6744"/>
                  </a:cubicBezTo>
                  <a:lnTo>
                    <a:pt x="16980" y="6793"/>
                  </a:lnTo>
                  <a:cubicBezTo>
                    <a:pt x="15986" y="9161"/>
                    <a:pt x="14434" y="11170"/>
                    <a:pt x="12494" y="12583"/>
                  </a:cubicBezTo>
                  <a:cubicBezTo>
                    <a:pt x="11151" y="13568"/>
                    <a:pt x="9620" y="14274"/>
                    <a:pt x="7968" y="14671"/>
                  </a:cubicBezTo>
                  <a:cubicBezTo>
                    <a:pt x="7361" y="14811"/>
                    <a:pt x="6745" y="14920"/>
                    <a:pt x="6118" y="15000"/>
                  </a:cubicBezTo>
                  <a:cubicBezTo>
                    <a:pt x="5480" y="15071"/>
                    <a:pt x="4826" y="15106"/>
                    <a:pt x="4164" y="15106"/>
                  </a:cubicBezTo>
                  <a:cubicBezTo>
                    <a:pt x="3898" y="15106"/>
                    <a:pt x="3631" y="15101"/>
                    <a:pt x="3363" y="15089"/>
                  </a:cubicBezTo>
                  <a:cubicBezTo>
                    <a:pt x="2348" y="15049"/>
                    <a:pt x="1324" y="14920"/>
                    <a:pt x="299" y="14711"/>
                  </a:cubicBezTo>
                  <a:lnTo>
                    <a:pt x="1" y="14831"/>
                  </a:lnTo>
                  <a:cubicBezTo>
                    <a:pt x="1105" y="15069"/>
                    <a:pt x="2199" y="15219"/>
                    <a:pt x="3283" y="15259"/>
                  </a:cubicBezTo>
                  <a:cubicBezTo>
                    <a:pt x="3587" y="15274"/>
                    <a:pt x="3889" y="15281"/>
                    <a:pt x="4189" y="15281"/>
                  </a:cubicBezTo>
                  <a:cubicBezTo>
                    <a:pt x="5264" y="15281"/>
                    <a:pt x="6313" y="15184"/>
                    <a:pt x="7332" y="14990"/>
                  </a:cubicBezTo>
                  <a:cubicBezTo>
                    <a:pt x="7560" y="14940"/>
                    <a:pt x="7789" y="14890"/>
                    <a:pt x="8008" y="14841"/>
                  </a:cubicBezTo>
                  <a:cubicBezTo>
                    <a:pt x="9699" y="14433"/>
                    <a:pt x="11241" y="13727"/>
                    <a:pt x="12613" y="12722"/>
                  </a:cubicBezTo>
                  <a:cubicBezTo>
                    <a:pt x="14573" y="11289"/>
                    <a:pt x="16145" y="9260"/>
                    <a:pt x="17149" y="6864"/>
                  </a:cubicBezTo>
                  <a:lnTo>
                    <a:pt x="17169" y="6813"/>
                  </a:lnTo>
                  <a:cubicBezTo>
                    <a:pt x="17408" y="6227"/>
                    <a:pt x="17646" y="5630"/>
                    <a:pt x="17816" y="5003"/>
                  </a:cubicBezTo>
                  <a:cubicBezTo>
                    <a:pt x="17955" y="4446"/>
                    <a:pt x="18064" y="3869"/>
                    <a:pt x="18164" y="3312"/>
                  </a:cubicBezTo>
                  <a:cubicBezTo>
                    <a:pt x="18183" y="3163"/>
                    <a:pt x="18214" y="3024"/>
                    <a:pt x="18243" y="2885"/>
                  </a:cubicBezTo>
                  <a:cubicBezTo>
                    <a:pt x="18273" y="2695"/>
                    <a:pt x="18293" y="2516"/>
                    <a:pt x="18323" y="2337"/>
                  </a:cubicBezTo>
                  <a:cubicBezTo>
                    <a:pt x="18362" y="1970"/>
                    <a:pt x="18413" y="1581"/>
                    <a:pt x="18542" y="1253"/>
                  </a:cubicBezTo>
                  <a:cubicBezTo>
                    <a:pt x="18581" y="1164"/>
                    <a:pt x="18641" y="1064"/>
                    <a:pt x="18701" y="955"/>
                  </a:cubicBezTo>
                  <a:cubicBezTo>
                    <a:pt x="18880" y="666"/>
                    <a:pt x="19089" y="308"/>
                    <a:pt x="18970" y="0"/>
                  </a:cubicBezTo>
                  <a:close/>
                </a:path>
              </a:pathLst>
            </a:custGeom>
            <a:solidFill>
              <a:srgbClr val="75CE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54"/>
            <p:cNvSpPr/>
            <p:nvPr/>
          </p:nvSpPr>
          <p:spPr>
            <a:xfrm>
              <a:off x="5122824" y="413378"/>
              <a:ext cx="1277051" cy="1070907"/>
            </a:xfrm>
            <a:custGeom>
              <a:avLst/>
              <a:gdLst/>
              <a:ahLst/>
              <a:cxnLst/>
              <a:rect l="l" t="t" r="r" b="b"/>
              <a:pathLst>
                <a:path w="17637" h="14790" extrusionOk="0">
                  <a:moveTo>
                    <a:pt x="17616" y="1"/>
                  </a:moveTo>
                  <a:lnTo>
                    <a:pt x="17437" y="60"/>
                  </a:lnTo>
                  <a:cubicBezTo>
                    <a:pt x="17427" y="249"/>
                    <a:pt x="17298" y="478"/>
                    <a:pt x="17188" y="677"/>
                  </a:cubicBezTo>
                  <a:cubicBezTo>
                    <a:pt x="17129" y="786"/>
                    <a:pt x="17069" y="896"/>
                    <a:pt x="17040" y="985"/>
                  </a:cubicBezTo>
                  <a:cubicBezTo>
                    <a:pt x="16920" y="1323"/>
                    <a:pt x="16870" y="1692"/>
                    <a:pt x="16830" y="2059"/>
                  </a:cubicBezTo>
                  <a:cubicBezTo>
                    <a:pt x="16810" y="2229"/>
                    <a:pt x="16790" y="2398"/>
                    <a:pt x="16761" y="2567"/>
                  </a:cubicBezTo>
                  <a:cubicBezTo>
                    <a:pt x="16741" y="2706"/>
                    <a:pt x="16721" y="2835"/>
                    <a:pt x="16701" y="2974"/>
                  </a:cubicBezTo>
                  <a:cubicBezTo>
                    <a:pt x="16611" y="3512"/>
                    <a:pt x="16522" y="4059"/>
                    <a:pt x="16393" y="4586"/>
                  </a:cubicBezTo>
                  <a:cubicBezTo>
                    <a:pt x="16253" y="5173"/>
                    <a:pt x="16034" y="5740"/>
                    <a:pt x="15826" y="6297"/>
                  </a:cubicBezTo>
                  <a:lnTo>
                    <a:pt x="15806" y="6347"/>
                  </a:lnTo>
                  <a:cubicBezTo>
                    <a:pt x="14920" y="8624"/>
                    <a:pt x="13518" y="10564"/>
                    <a:pt x="11768" y="11966"/>
                  </a:cubicBezTo>
                  <a:cubicBezTo>
                    <a:pt x="10544" y="12941"/>
                    <a:pt x="9162" y="13657"/>
                    <a:pt x="7650" y="14075"/>
                  </a:cubicBezTo>
                  <a:cubicBezTo>
                    <a:pt x="6383" y="14435"/>
                    <a:pt x="5050" y="14617"/>
                    <a:pt x="3677" y="14617"/>
                  </a:cubicBezTo>
                  <a:cubicBezTo>
                    <a:pt x="3454" y="14617"/>
                    <a:pt x="3229" y="14612"/>
                    <a:pt x="3004" y="14603"/>
                  </a:cubicBezTo>
                  <a:cubicBezTo>
                    <a:pt x="2109" y="14563"/>
                    <a:pt x="1204" y="14453"/>
                    <a:pt x="289" y="14274"/>
                  </a:cubicBezTo>
                  <a:cubicBezTo>
                    <a:pt x="190" y="14314"/>
                    <a:pt x="100" y="14354"/>
                    <a:pt x="0" y="14394"/>
                  </a:cubicBezTo>
                  <a:cubicBezTo>
                    <a:pt x="985" y="14603"/>
                    <a:pt x="1970" y="14732"/>
                    <a:pt x="2935" y="14772"/>
                  </a:cubicBezTo>
                  <a:cubicBezTo>
                    <a:pt x="3185" y="14784"/>
                    <a:pt x="3435" y="14790"/>
                    <a:pt x="3684" y="14790"/>
                  </a:cubicBezTo>
                  <a:cubicBezTo>
                    <a:pt x="4660" y="14790"/>
                    <a:pt x="5620" y="14698"/>
                    <a:pt x="6556" y="14523"/>
                  </a:cubicBezTo>
                  <a:cubicBezTo>
                    <a:pt x="6943" y="14444"/>
                    <a:pt x="7321" y="14354"/>
                    <a:pt x="7699" y="14245"/>
                  </a:cubicBezTo>
                  <a:cubicBezTo>
                    <a:pt x="9231" y="13817"/>
                    <a:pt x="10643" y="13100"/>
                    <a:pt x="11887" y="12106"/>
                  </a:cubicBezTo>
                  <a:cubicBezTo>
                    <a:pt x="13667" y="10684"/>
                    <a:pt x="15080" y="8714"/>
                    <a:pt x="15975" y="6407"/>
                  </a:cubicBezTo>
                  <a:lnTo>
                    <a:pt x="15995" y="6356"/>
                  </a:lnTo>
                  <a:cubicBezTo>
                    <a:pt x="16204" y="5799"/>
                    <a:pt x="16423" y="5222"/>
                    <a:pt x="16572" y="4626"/>
                  </a:cubicBezTo>
                  <a:cubicBezTo>
                    <a:pt x="16701" y="4089"/>
                    <a:pt x="16790" y="3542"/>
                    <a:pt x="16880" y="3005"/>
                  </a:cubicBezTo>
                  <a:cubicBezTo>
                    <a:pt x="16900" y="2865"/>
                    <a:pt x="16920" y="2736"/>
                    <a:pt x="16950" y="2597"/>
                  </a:cubicBezTo>
                  <a:cubicBezTo>
                    <a:pt x="16969" y="2428"/>
                    <a:pt x="17000" y="2249"/>
                    <a:pt x="17009" y="2079"/>
                  </a:cubicBezTo>
                  <a:cubicBezTo>
                    <a:pt x="17049" y="1732"/>
                    <a:pt x="17099" y="1363"/>
                    <a:pt x="17208" y="1045"/>
                  </a:cubicBezTo>
                  <a:cubicBezTo>
                    <a:pt x="17238" y="965"/>
                    <a:pt x="17298" y="866"/>
                    <a:pt x="17358" y="757"/>
                  </a:cubicBezTo>
                  <a:cubicBezTo>
                    <a:pt x="17487" y="528"/>
                    <a:pt x="17636" y="249"/>
                    <a:pt x="17616" y="1"/>
                  </a:cubicBezTo>
                  <a:close/>
                </a:path>
              </a:pathLst>
            </a:custGeom>
            <a:solidFill>
              <a:srgbClr val="75CE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54"/>
            <p:cNvSpPr/>
            <p:nvPr/>
          </p:nvSpPr>
          <p:spPr>
            <a:xfrm>
              <a:off x="5167428" y="445093"/>
              <a:ext cx="1148890" cy="1006392"/>
            </a:xfrm>
            <a:custGeom>
              <a:avLst/>
              <a:gdLst/>
              <a:ahLst/>
              <a:cxnLst/>
              <a:rect l="l" t="t" r="r" b="b"/>
              <a:pathLst>
                <a:path w="15867" h="13899" extrusionOk="0">
                  <a:moveTo>
                    <a:pt x="15747" y="0"/>
                  </a:moveTo>
                  <a:lnTo>
                    <a:pt x="15747" y="0"/>
                  </a:lnTo>
                  <a:cubicBezTo>
                    <a:pt x="15687" y="20"/>
                    <a:pt x="15637" y="50"/>
                    <a:pt x="15578" y="70"/>
                  </a:cubicBezTo>
                  <a:cubicBezTo>
                    <a:pt x="15668" y="269"/>
                    <a:pt x="15528" y="538"/>
                    <a:pt x="15409" y="776"/>
                  </a:cubicBezTo>
                  <a:cubicBezTo>
                    <a:pt x="15349" y="876"/>
                    <a:pt x="15299" y="975"/>
                    <a:pt x="15270" y="1064"/>
                  </a:cubicBezTo>
                  <a:cubicBezTo>
                    <a:pt x="15170" y="1383"/>
                    <a:pt x="15160" y="1731"/>
                    <a:pt x="15140" y="2059"/>
                  </a:cubicBezTo>
                  <a:lnTo>
                    <a:pt x="15111" y="2536"/>
                  </a:lnTo>
                  <a:cubicBezTo>
                    <a:pt x="15091" y="2666"/>
                    <a:pt x="15080" y="2786"/>
                    <a:pt x="15071" y="2914"/>
                  </a:cubicBezTo>
                  <a:cubicBezTo>
                    <a:pt x="15021" y="3412"/>
                    <a:pt x="14961" y="3920"/>
                    <a:pt x="14872" y="4407"/>
                  </a:cubicBezTo>
                  <a:cubicBezTo>
                    <a:pt x="14772" y="4954"/>
                    <a:pt x="14593" y="5481"/>
                    <a:pt x="14424" y="5998"/>
                  </a:cubicBezTo>
                  <a:lnTo>
                    <a:pt x="14414" y="6038"/>
                  </a:lnTo>
                  <a:cubicBezTo>
                    <a:pt x="13678" y="8157"/>
                    <a:pt x="12415" y="9967"/>
                    <a:pt x="10754" y="11260"/>
                  </a:cubicBezTo>
                  <a:cubicBezTo>
                    <a:pt x="9590" y="12165"/>
                    <a:pt x="8247" y="12832"/>
                    <a:pt x="6765" y="13219"/>
                  </a:cubicBezTo>
                  <a:cubicBezTo>
                    <a:pt x="5515" y="13558"/>
                    <a:pt x="4186" y="13718"/>
                    <a:pt x="2810" y="13718"/>
                  </a:cubicBezTo>
                  <a:cubicBezTo>
                    <a:pt x="2729" y="13718"/>
                    <a:pt x="2648" y="13718"/>
                    <a:pt x="2567" y="13717"/>
                  </a:cubicBezTo>
                  <a:cubicBezTo>
                    <a:pt x="1811" y="13707"/>
                    <a:pt x="1055" y="13657"/>
                    <a:pt x="279" y="13548"/>
                  </a:cubicBezTo>
                  <a:cubicBezTo>
                    <a:pt x="190" y="13588"/>
                    <a:pt x="100" y="13637"/>
                    <a:pt x="1" y="13687"/>
                  </a:cubicBezTo>
                  <a:cubicBezTo>
                    <a:pt x="847" y="13807"/>
                    <a:pt x="1682" y="13876"/>
                    <a:pt x="2498" y="13896"/>
                  </a:cubicBezTo>
                  <a:cubicBezTo>
                    <a:pt x="2595" y="13898"/>
                    <a:pt x="2691" y="13898"/>
                    <a:pt x="2788" y="13898"/>
                  </a:cubicBezTo>
                  <a:cubicBezTo>
                    <a:pt x="3840" y="13898"/>
                    <a:pt x="4865" y="13800"/>
                    <a:pt x="5850" y="13617"/>
                  </a:cubicBezTo>
                  <a:cubicBezTo>
                    <a:pt x="6178" y="13548"/>
                    <a:pt x="6497" y="13478"/>
                    <a:pt x="6815" y="13389"/>
                  </a:cubicBezTo>
                  <a:cubicBezTo>
                    <a:pt x="8327" y="12991"/>
                    <a:pt x="9689" y="12324"/>
                    <a:pt x="10863" y="11400"/>
                  </a:cubicBezTo>
                  <a:cubicBezTo>
                    <a:pt x="12554" y="10076"/>
                    <a:pt x="13847" y="8246"/>
                    <a:pt x="14583" y="6097"/>
                  </a:cubicBezTo>
                  <a:lnTo>
                    <a:pt x="14593" y="6058"/>
                  </a:lnTo>
                  <a:cubicBezTo>
                    <a:pt x="14772" y="5531"/>
                    <a:pt x="14951" y="5003"/>
                    <a:pt x="15051" y="4446"/>
                  </a:cubicBezTo>
                  <a:cubicBezTo>
                    <a:pt x="15150" y="3949"/>
                    <a:pt x="15200" y="3432"/>
                    <a:pt x="15250" y="2934"/>
                  </a:cubicBezTo>
                  <a:cubicBezTo>
                    <a:pt x="15259" y="2805"/>
                    <a:pt x="15279" y="2686"/>
                    <a:pt x="15290" y="2556"/>
                  </a:cubicBezTo>
                  <a:cubicBezTo>
                    <a:pt x="15309" y="2397"/>
                    <a:pt x="15319" y="2229"/>
                    <a:pt x="15319" y="2069"/>
                  </a:cubicBezTo>
                  <a:cubicBezTo>
                    <a:pt x="15339" y="1751"/>
                    <a:pt x="15349" y="1413"/>
                    <a:pt x="15449" y="1114"/>
                  </a:cubicBezTo>
                  <a:cubicBezTo>
                    <a:pt x="15469" y="1044"/>
                    <a:pt x="15518" y="945"/>
                    <a:pt x="15568" y="856"/>
                  </a:cubicBezTo>
                  <a:cubicBezTo>
                    <a:pt x="15707" y="587"/>
                    <a:pt x="15866" y="269"/>
                    <a:pt x="15747" y="0"/>
                  </a:cubicBezTo>
                  <a:close/>
                </a:path>
              </a:pathLst>
            </a:custGeom>
            <a:solidFill>
              <a:srgbClr val="75CE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54"/>
            <p:cNvSpPr/>
            <p:nvPr/>
          </p:nvSpPr>
          <p:spPr>
            <a:xfrm>
              <a:off x="5196246" y="483252"/>
              <a:ext cx="1021380" cy="947235"/>
            </a:xfrm>
            <a:custGeom>
              <a:avLst/>
              <a:gdLst/>
              <a:ahLst/>
              <a:cxnLst/>
              <a:rect l="l" t="t" r="r" b="b"/>
              <a:pathLst>
                <a:path w="14106" h="13082" extrusionOk="0">
                  <a:moveTo>
                    <a:pt x="14056" y="0"/>
                  </a:moveTo>
                  <a:cubicBezTo>
                    <a:pt x="13996" y="20"/>
                    <a:pt x="13937" y="50"/>
                    <a:pt x="13877" y="80"/>
                  </a:cubicBezTo>
                  <a:cubicBezTo>
                    <a:pt x="13897" y="249"/>
                    <a:pt x="13797" y="458"/>
                    <a:pt x="13698" y="647"/>
                  </a:cubicBezTo>
                  <a:cubicBezTo>
                    <a:pt x="13648" y="747"/>
                    <a:pt x="13598" y="836"/>
                    <a:pt x="13579" y="926"/>
                  </a:cubicBezTo>
                  <a:cubicBezTo>
                    <a:pt x="13489" y="1234"/>
                    <a:pt x="13479" y="1572"/>
                    <a:pt x="13479" y="1900"/>
                  </a:cubicBezTo>
                  <a:cubicBezTo>
                    <a:pt x="13479" y="2049"/>
                    <a:pt x="13479" y="2208"/>
                    <a:pt x="13459" y="2368"/>
                  </a:cubicBezTo>
                  <a:cubicBezTo>
                    <a:pt x="13459" y="2487"/>
                    <a:pt x="13449" y="2606"/>
                    <a:pt x="13439" y="2736"/>
                  </a:cubicBezTo>
                  <a:cubicBezTo>
                    <a:pt x="13400" y="3213"/>
                    <a:pt x="13369" y="3720"/>
                    <a:pt x="13300" y="4198"/>
                  </a:cubicBezTo>
                  <a:cubicBezTo>
                    <a:pt x="13210" y="4725"/>
                    <a:pt x="13051" y="5232"/>
                    <a:pt x="12902" y="5730"/>
                  </a:cubicBezTo>
                  <a:lnTo>
                    <a:pt x="12882" y="5780"/>
                  </a:lnTo>
                  <a:cubicBezTo>
                    <a:pt x="12226" y="7818"/>
                    <a:pt x="11032" y="9549"/>
                    <a:pt x="9410" y="10763"/>
                  </a:cubicBezTo>
                  <a:cubicBezTo>
                    <a:pt x="8287" y="11609"/>
                    <a:pt x="6974" y="12215"/>
                    <a:pt x="5502" y="12553"/>
                  </a:cubicBezTo>
                  <a:cubicBezTo>
                    <a:pt x="4477" y="12782"/>
                    <a:pt x="3393" y="12902"/>
                    <a:pt x="2259" y="12911"/>
                  </a:cubicBezTo>
                  <a:cubicBezTo>
                    <a:pt x="1612" y="12911"/>
                    <a:pt x="946" y="12882"/>
                    <a:pt x="279" y="12812"/>
                  </a:cubicBezTo>
                  <a:cubicBezTo>
                    <a:pt x="190" y="12862"/>
                    <a:pt x="100" y="12911"/>
                    <a:pt x="1" y="12961"/>
                  </a:cubicBezTo>
                  <a:cubicBezTo>
                    <a:pt x="685" y="13034"/>
                    <a:pt x="1361" y="13082"/>
                    <a:pt x="2029" y="13082"/>
                  </a:cubicBezTo>
                  <a:cubicBezTo>
                    <a:pt x="2089" y="13082"/>
                    <a:pt x="2149" y="13082"/>
                    <a:pt x="2209" y="13081"/>
                  </a:cubicBezTo>
                  <a:cubicBezTo>
                    <a:pt x="3204" y="13081"/>
                    <a:pt x="4169" y="12991"/>
                    <a:pt x="5093" y="12812"/>
                  </a:cubicBezTo>
                  <a:lnTo>
                    <a:pt x="5542" y="12723"/>
                  </a:lnTo>
                  <a:cubicBezTo>
                    <a:pt x="7043" y="12374"/>
                    <a:pt x="8376" y="11768"/>
                    <a:pt x="9530" y="10902"/>
                  </a:cubicBezTo>
                  <a:cubicBezTo>
                    <a:pt x="11171" y="9669"/>
                    <a:pt x="12394" y="7908"/>
                    <a:pt x="13061" y="5829"/>
                  </a:cubicBezTo>
                  <a:lnTo>
                    <a:pt x="13071" y="5789"/>
                  </a:lnTo>
                  <a:cubicBezTo>
                    <a:pt x="13230" y="5282"/>
                    <a:pt x="13389" y="4765"/>
                    <a:pt x="13479" y="4218"/>
                  </a:cubicBezTo>
                  <a:cubicBezTo>
                    <a:pt x="13548" y="3740"/>
                    <a:pt x="13588" y="3233"/>
                    <a:pt x="13618" y="2746"/>
                  </a:cubicBezTo>
                  <a:cubicBezTo>
                    <a:pt x="13628" y="2626"/>
                    <a:pt x="13638" y="2497"/>
                    <a:pt x="13648" y="2378"/>
                  </a:cubicBezTo>
                  <a:cubicBezTo>
                    <a:pt x="13658" y="2219"/>
                    <a:pt x="13658" y="2060"/>
                    <a:pt x="13658" y="1900"/>
                  </a:cubicBezTo>
                  <a:cubicBezTo>
                    <a:pt x="13668" y="1582"/>
                    <a:pt x="13668" y="1254"/>
                    <a:pt x="13758" y="975"/>
                  </a:cubicBezTo>
                  <a:cubicBezTo>
                    <a:pt x="13778" y="906"/>
                    <a:pt x="13817" y="816"/>
                    <a:pt x="13867" y="716"/>
                  </a:cubicBezTo>
                  <a:cubicBezTo>
                    <a:pt x="13966" y="508"/>
                    <a:pt x="14105" y="249"/>
                    <a:pt x="14056" y="0"/>
                  </a:cubicBezTo>
                  <a:close/>
                </a:path>
              </a:pathLst>
            </a:custGeom>
            <a:solidFill>
              <a:srgbClr val="75CE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54"/>
            <p:cNvSpPr/>
            <p:nvPr/>
          </p:nvSpPr>
          <p:spPr>
            <a:xfrm>
              <a:off x="5220069" y="530100"/>
              <a:ext cx="896694" cy="880041"/>
            </a:xfrm>
            <a:custGeom>
              <a:avLst/>
              <a:gdLst/>
              <a:ahLst/>
              <a:cxnLst/>
              <a:rect l="l" t="t" r="r" b="b"/>
              <a:pathLst>
                <a:path w="12384" h="12154" extrusionOk="0">
                  <a:moveTo>
                    <a:pt x="12344" y="0"/>
                  </a:moveTo>
                  <a:lnTo>
                    <a:pt x="12344" y="0"/>
                  </a:lnTo>
                  <a:cubicBezTo>
                    <a:pt x="12284" y="30"/>
                    <a:pt x="12235" y="60"/>
                    <a:pt x="12175" y="100"/>
                  </a:cubicBezTo>
                  <a:cubicBezTo>
                    <a:pt x="12175" y="219"/>
                    <a:pt x="12116" y="358"/>
                    <a:pt x="12046" y="517"/>
                  </a:cubicBezTo>
                  <a:cubicBezTo>
                    <a:pt x="12006" y="617"/>
                    <a:pt x="11966" y="696"/>
                    <a:pt x="11956" y="776"/>
                  </a:cubicBezTo>
                  <a:cubicBezTo>
                    <a:pt x="11897" y="1064"/>
                    <a:pt x="11937" y="1373"/>
                    <a:pt x="11966" y="1671"/>
                  </a:cubicBezTo>
                  <a:cubicBezTo>
                    <a:pt x="11986" y="1811"/>
                    <a:pt x="12006" y="1959"/>
                    <a:pt x="12006" y="2099"/>
                  </a:cubicBezTo>
                  <a:cubicBezTo>
                    <a:pt x="12016" y="2208"/>
                    <a:pt x="12026" y="2317"/>
                    <a:pt x="12026" y="2437"/>
                  </a:cubicBezTo>
                  <a:cubicBezTo>
                    <a:pt x="12056" y="2874"/>
                    <a:pt x="12076" y="3322"/>
                    <a:pt x="12056" y="3760"/>
                  </a:cubicBezTo>
                  <a:cubicBezTo>
                    <a:pt x="12046" y="4238"/>
                    <a:pt x="11937" y="4715"/>
                    <a:pt x="11837" y="5162"/>
                  </a:cubicBezTo>
                  <a:lnTo>
                    <a:pt x="11827" y="5202"/>
                  </a:lnTo>
                  <a:cubicBezTo>
                    <a:pt x="11399" y="7072"/>
                    <a:pt x="10355" y="8674"/>
                    <a:pt x="8823" y="9817"/>
                  </a:cubicBezTo>
                  <a:cubicBezTo>
                    <a:pt x="7759" y="10623"/>
                    <a:pt x="6455" y="11200"/>
                    <a:pt x="4963" y="11548"/>
                  </a:cubicBezTo>
                  <a:cubicBezTo>
                    <a:pt x="4039" y="11757"/>
                    <a:pt x="3054" y="11897"/>
                    <a:pt x="2019" y="11946"/>
                  </a:cubicBezTo>
                  <a:cubicBezTo>
                    <a:pt x="1655" y="11965"/>
                    <a:pt x="1282" y="11976"/>
                    <a:pt x="906" y="11976"/>
                  </a:cubicBezTo>
                  <a:cubicBezTo>
                    <a:pt x="697" y="11976"/>
                    <a:pt x="488" y="11973"/>
                    <a:pt x="279" y="11966"/>
                  </a:cubicBezTo>
                  <a:cubicBezTo>
                    <a:pt x="189" y="12026"/>
                    <a:pt x="100" y="12076"/>
                    <a:pt x="0" y="12135"/>
                  </a:cubicBezTo>
                  <a:cubicBezTo>
                    <a:pt x="284" y="12148"/>
                    <a:pt x="563" y="12153"/>
                    <a:pt x="839" y="12153"/>
                  </a:cubicBezTo>
                  <a:cubicBezTo>
                    <a:pt x="1223" y="12153"/>
                    <a:pt x="1600" y="12143"/>
                    <a:pt x="1970" y="12125"/>
                  </a:cubicBezTo>
                  <a:cubicBezTo>
                    <a:pt x="2835" y="12085"/>
                    <a:pt x="3661" y="11986"/>
                    <a:pt x="4446" y="11837"/>
                  </a:cubicBezTo>
                  <a:lnTo>
                    <a:pt x="5014" y="11718"/>
                  </a:lnTo>
                  <a:cubicBezTo>
                    <a:pt x="6525" y="11369"/>
                    <a:pt x="7848" y="10772"/>
                    <a:pt x="8942" y="9957"/>
                  </a:cubicBezTo>
                  <a:cubicBezTo>
                    <a:pt x="10504" y="8783"/>
                    <a:pt x="11568" y="7152"/>
                    <a:pt x="12006" y="5242"/>
                  </a:cubicBezTo>
                  <a:lnTo>
                    <a:pt x="12016" y="5202"/>
                  </a:lnTo>
                  <a:cubicBezTo>
                    <a:pt x="12116" y="4744"/>
                    <a:pt x="12225" y="4267"/>
                    <a:pt x="12245" y="3770"/>
                  </a:cubicBezTo>
                  <a:cubicBezTo>
                    <a:pt x="12264" y="3322"/>
                    <a:pt x="12235" y="2865"/>
                    <a:pt x="12215" y="2427"/>
                  </a:cubicBezTo>
                  <a:cubicBezTo>
                    <a:pt x="12205" y="2317"/>
                    <a:pt x="12195" y="2198"/>
                    <a:pt x="12195" y="2089"/>
                  </a:cubicBezTo>
                  <a:cubicBezTo>
                    <a:pt x="12185" y="1950"/>
                    <a:pt x="12165" y="1800"/>
                    <a:pt x="12145" y="1651"/>
                  </a:cubicBezTo>
                  <a:cubicBezTo>
                    <a:pt x="12116" y="1373"/>
                    <a:pt x="12076" y="1074"/>
                    <a:pt x="12136" y="816"/>
                  </a:cubicBezTo>
                  <a:cubicBezTo>
                    <a:pt x="12145" y="756"/>
                    <a:pt x="12175" y="677"/>
                    <a:pt x="12215" y="587"/>
                  </a:cubicBezTo>
                  <a:cubicBezTo>
                    <a:pt x="12295" y="418"/>
                    <a:pt x="12384" y="199"/>
                    <a:pt x="12344" y="0"/>
                  </a:cubicBezTo>
                  <a:close/>
                </a:path>
              </a:pathLst>
            </a:custGeom>
            <a:solidFill>
              <a:srgbClr val="75CE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54"/>
            <p:cNvSpPr/>
            <p:nvPr/>
          </p:nvSpPr>
          <p:spPr>
            <a:xfrm>
              <a:off x="5276258" y="574704"/>
              <a:ext cx="767085" cy="798293"/>
            </a:xfrm>
            <a:custGeom>
              <a:avLst/>
              <a:gdLst/>
              <a:ahLst/>
              <a:cxnLst/>
              <a:rect l="l" t="t" r="r" b="b"/>
              <a:pathLst>
                <a:path w="10594" h="11025" extrusionOk="0">
                  <a:moveTo>
                    <a:pt x="10514" y="1"/>
                  </a:moveTo>
                  <a:lnTo>
                    <a:pt x="10514" y="1"/>
                  </a:lnTo>
                  <a:cubicBezTo>
                    <a:pt x="10464" y="41"/>
                    <a:pt x="10405" y="70"/>
                    <a:pt x="10354" y="110"/>
                  </a:cubicBezTo>
                  <a:cubicBezTo>
                    <a:pt x="10374" y="229"/>
                    <a:pt x="10325" y="379"/>
                    <a:pt x="10255" y="558"/>
                  </a:cubicBezTo>
                  <a:cubicBezTo>
                    <a:pt x="10226" y="637"/>
                    <a:pt x="10195" y="717"/>
                    <a:pt x="10175" y="797"/>
                  </a:cubicBezTo>
                  <a:cubicBezTo>
                    <a:pt x="10136" y="1055"/>
                    <a:pt x="10175" y="1334"/>
                    <a:pt x="10206" y="1612"/>
                  </a:cubicBezTo>
                  <a:cubicBezTo>
                    <a:pt x="10226" y="1741"/>
                    <a:pt x="10235" y="1871"/>
                    <a:pt x="10245" y="2000"/>
                  </a:cubicBezTo>
                  <a:cubicBezTo>
                    <a:pt x="10255" y="2099"/>
                    <a:pt x="10255" y="2199"/>
                    <a:pt x="10265" y="2309"/>
                  </a:cubicBezTo>
                  <a:cubicBezTo>
                    <a:pt x="10295" y="2706"/>
                    <a:pt x="10325" y="3114"/>
                    <a:pt x="10315" y="3512"/>
                  </a:cubicBezTo>
                  <a:cubicBezTo>
                    <a:pt x="10305" y="3949"/>
                    <a:pt x="10226" y="4378"/>
                    <a:pt x="10146" y="4795"/>
                  </a:cubicBezTo>
                  <a:lnTo>
                    <a:pt x="10136" y="4825"/>
                  </a:lnTo>
                  <a:cubicBezTo>
                    <a:pt x="9788" y="6526"/>
                    <a:pt x="8932" y="7968"/>
                    <a:pt x="7639" y="8993"/>
                  </a:cubicBezTo>
                  <a:cubicBezTo>
                    <a:pt x="6734" y="9709"/>
                    <a:pt x="5630" y="10216"/>
                    <a:pt x="4366" y="10514"/>
                  </a:cubicBezTo>
                  <a:cubicBezTo>
                    <a:pt x="3412" y="10733"/>
                    <a:pt x="2387" y="10843"/>
                    <a:pt x="1313" y="10853"/>
                  </a:cubicBezTo>
                  <a:cubicBezTo>
                    <a:pt x="945" y="10853"/>
                    <a:pt x="567" y="10843"/>
                    <a:pt x="189" y="10823"/>
                  </a:cubicBezTo>
                  <a:cubicBezTo>
                    <a:pt x="129" y="10872"/>
                    <a:pt x="69" y="10932"/>
                    <a:pt x="0" y="10982"/>
                  </a:cubicBezTo>
                  <a:cubicBezTo>
                    <a:pt x="363" y="11007"/>
                    <a:pt x="725" y="11024"/>
                    <a:pt x="1076" y="11024"/>
                  </a:cubicBezTo>
                  <a:cubicBezTo>
                    <a:pt x="1149" y="11024"/>
                    <a:pt x="1221" y="11024"/>
                    <a:pt x="1293" y="11022"/>
                  </a:cubicBezTo>
                  <a:cubicBezTo>
                    <a:pt x="2228" y="11022"/>
                    <a:pt x="3124" y="10942"/>
                    <a:pt x="3959" y="10773"/>
                  </a:cubicBezTo>
                  <a:lnTo>
                    <a:pt x="4406" y="10684"/>
                  </a:lnTo>
                  <a:cubicBezTo>
                    <a:pt x="5710" y="10385"/>
                    <a:pt x="6833" y="9858"/>
                    <a:pt x="7748" y="9122"/>
                  </a:cubicBezTo>
                  <a:cubicBezTo>
                    <a:pt x="9081" y="8078"/>
                    <a:pt x="9967" y="6606"/>
                    <a:pt x="10315" y="4865"/>
                  </a:cubicBezTo>
                  <a:lnTo>
                    <a:pt x="10325" y="4825"/>
                  </a:lnTo>
                  <a:cubicBezTo>
                    <a:pt x="10405" y="4407"/>
                    <a:pt x="10484" y="3969"/>
                    <a:pt x="10494" y="3522"/>
                  </a:cubicBezTo>
                  <a:cubicBezTo>
                    <a:pt x="10504" y="3114"/>
                    <a:pt x="10474" y="2696"/>
                    <a:pt x="10454" y="2298"/>
                  </a:cubicBezTo>
                  <a:cubicBezTo>
                    <a:pt x="10444" y="2189"/>
                    <a:pt x="10434" y="2090"/>
                    <a:pt x="10434" y="1990"/>
                  </a:cubicBezTo>
                  <a:cubicBezTo>
                    <a:pt x="10425" y="1861"/>
                    <a:pt x="10405" y="1721"/>
                    <a:pt x="10385" y="1592"/>
                  </a:cubicBezTo>
                  <a:cubicBezTo>
                    <a:pt x="10354" y="1334"/>
                    <a:pt x="10315" y="1065"/>
                    <a:pt x="10365" y="826"/>
                  </a:cubicBezTo>
                  <a:cubicBezTo>
                    <a:pt x="10374" y="766"/>
                    <a:pt x="10394" y="697"/>
                    <a:pt x="10434" y="618"/>
                  </a:cubicBezTo>
                  <a:cubicBezTo>
                    <a:pt x="10504" y="439"/>
                    <a:pt x="10593" y="209"/>
                    <a:pt x="10514" y="1"/>
                  </a:cubicBezTo>
                  <a:close/>
                </a:path>
              </a:pathLst>
            </a:custGeom>
            <a:solidFill>
              <a:srgbClr val="75CE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54"/>
            <p:cNvSpPr/>
            <p:nvPr/>
          </p:nvSpPr>
          <p:spPr>
            <a:xfrm>
              <a:off x="5302832" y="620103"/>
              <a:ext cx="683599" cy="730664"/>
            </a:xfrm>
            <a:custGeom>
              <a:avLst/>
              <a:gdLst/>
              <a:ahLst/>
              <a:cxnLst/>
              <a:rect l="l" t="t" r="r" b="b"/>
              <a:pathLst>
                <a:path w="9441" h="10091" extrusionOk="0">
                  <a:moveTo>
                    <a:pt x="9222" y="0"/>
                  </a:moveTo>
                  <a:cubicBezTo>
                    <a:pt x="9172" y="30"/>
                    <a:pt x="9123" y="70"/>
                    <a:pt x="9072" y="110"/>
                  </a:cubicBezTo>
                  <a:cubicBezTo>
                    <a:pt x="9222" y="249"/>
                    <a:pt x="9162" y="438"/>
                    <a:pt x="9072" y="667"/>
                  </a:cubicBezTo>
                  <a:cubicBezTo>
                    <a:pt x="9033" y="747"/>
                    <a:pt x="9003" y="826"/>
                    <a:pt x="8993" y="886"/>
                  </a:cubicBezTo>
                  <a:cubicBezTo>
                    <a:pt x="8953" y="1134"/>
                    <a:pt x="8983" y="1403"/>
                    <a:pt x="9023" y="1662"/>
                  </a:cubicBezTo>
                  <a:cubicBezTo>
                    <a:pt x="9033" y="1781"/>
                    <a:pt x="9052" y="1910"/>
                    <a:pt x="9063" y="2029"/>
                  </a:cubicBezTo>
                  <a:cubicBezTo>
                    <a:pt x="9063" y="2119"/>
                    <a:pt x="9072" y="2219"/>
                    <a:pt x="9083" y="2318"/>
                  </a:cubicBezTo>
                  <a:cubicBezTo>
                    <a:pt x="9103" y="2696"/>
                    <a:pt x="9132" y="3084"/>
                    <a:pt x="9123" y="3462"/>
                  </a:cubicBezTo>
                  <a:cubicBezTo>
                    <a:pt x="9112" y="3870"/>
                    <a:pt x="9033" y="4268"/>
                    <a:pt x="8963" y="4655"/>
                  </a:cubicBezTo>
                  <a:lnTo>
                    <a:pt x="8953" y="4686"/>
                  </a:lnTo>
                  <a:cubicBezTo>
                    <a:pt x="8625" y="6267"/>
                    <a:pt x="7810" y="7570"/>
                    <a:pt x="6586" y="8465"/>
                  </a:cubicBezTo>
                  <a:cubicBezTo>
                    <a:pt x="5730" y="9092"/>
                    <a:pt x="4686" y="9520"/>
                    <a:pt x="3473" y="9739"/>
                  </a:cubicBezTo>
                  <a:cubicBezTo>
                    <a:pt x="2785" y="9860"/>
                    <a:pt x="2044" y="9921"/>
                    <a:pt x="1270" y="9921"/>
                  </a:cubicBezTo>
                  <a:cubicBezTo>
                    <a:pt x="1159" y="9921"/>
                    <a:pt x="1048" y="9920"/>
                    <a:pt x="936" y="9918"/>
                  </a:cubicBezTo>
                  <a:cubicBezTo>
                    <a:pt x="697" y="9907"/>
                    <a:pt x="449" y="9898"/>
                    <a:pt x="200" y="9878"/>
                  </a:cubicBezTo>
                  <a:cubicBezTo>
                    <a:pt x="131" y="9927"/>
                    <a:pt x="71" y="9987"/>
                    <a:pt x="1" y="10037"/>
                  </a:cubicBezTo>
                  <a:cubicBezTo>
                    <a:pt x="319" y="10066"/>
                    <a:pt x="637" y="10086"/>
                    <a:pt x="946" y="10086"/>
                  </a:cubicBezTo>
                  <a:cubicBezTo>
                    <a:pt x="1059" y="10089"/>
                    <a:pt x="1172" y="10090"/>
                    <a:pt x="1283" y="10090"/>
                  </a:cubicBezTo>
                  <a:cubicBezTo>
                    <a:pt x="2064" y="10090"/>
                    <a:pt x="2807" y="10029"/>
                    <a:pt x="3512" y="9907"/>
                  </a:cubicBezTo>
                  <a:cubicBezTo>
                    <a:pt x="3562" y="9898"/>
                    <a:pt x="3612" y="9887"/>
                    <a:pt x="3652" y="9878"/>
                  </a:cubicBezTo>
                  <a:cubicBezTo>
                    <a:pt x="4825" y="9659"/>
                    <a:pt x="5850" y="9231"/>
                    <a:pt x="6695" y="8605"/>
                  </a:cubicBezTo>
                  <a:cubicBezTo>
                    <a:pt x="7958" y="7689"/>
                    <a:pt x="8804" y="6337"/>
                    <a:pt x="9132" y="4715"/>
                  </a:cubicBezTo>
                  <a:lnTo>
                    <a:pt x="9142" y="4686"/>
                  </a:lnTo>
                  <a:cubicBezTo>
                    <a:pt x="9212" y="4297"/>
                    <a:pt x="9291" y="3890"/>
                    <a:pt x="9302" y="3462"/>
                  </a:cubicBezTo>
                  <a:cubicBezTo>
                    <a:pt x="9311" y="3084"/>
                    <a:pt x="9282" y="2686"/>
                    <a:pt x="9262" y="2308"/>
                  </a:cubicBezTo>
                  <a:cubicBezTo>
                    <a:pt x="9251" y="2208"/>
                    <a:pt x="9251" y="2119"/>
                    <a:pt x="9242" y="2020"/>
                  </a:cubicBezTo>
                  <a:cubicBezTo>
                    <a:pt x="9232" y="1900"/>
                    <a:pt x="9222" y="1771"/>
                    <a:pt x="9202" y="1642"/>
                  </a:cubicBezTo>
                  <a:cubicBezTo>
                    <a:pt x="9172" y="1393"/>
                    <a:pt x="9132" y="1144"/>
                    <a:pt x="9172" y="926"/>
                  </a:cubicBezTo>
                  <a:cubicBezTo>
                    <a:pt x="9182" y="866"/>
                    <a:pt x="9212" y="806"/>
                    <a:pt x="9242" y="736"/>
                  </a:cubicBezTo>
                  <a:cubicBezTo>
                    <a:pt x="9331" y="517"/>
                    <a:pt x="9441" y="239"/>
                    <a:pt x="9222" y="0"/>
                  </a:cubicBezTo>
                  <a:close/>
                </a:path>
              </a:pathLst>
            </a:custGeom>
            <a:solidFill>
              <a:srgbClr val="75CE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54"/>
            <p:cNvSpPr/>
            <p:nvPr/>
          </p:nvSpPr>
          <p:spPr>
            <a:xfrm>
              <a:off x="5323758" y="684185"/>
              <a:ext cx="583460" cy="650581"/>
            </a:xfrm>
            <a:custGeom>
              <a:avLst/>
              <a:gdLst/>
              <a:ahLst/>
              <a:cxnLst/>
              <a:rect l="l" t="t" r="r" b="b"/>
              <a:pathLst>
                <a:path w="8058" h="8985" extrusionOk="0">
                  <a:moveTo>
                    <a:pt x="7938" y="1"/>
                  </a:moveTo>
                  <a:lnTo>
                    <a:pt x="7938" y="1"/>
                  </a:lnTo>
                  <a:cubicBezTo>
                    <a:pt x="7888" y="60"/>
                    <a:pt x="7848" y="110"/>
                    <a:pt x="7809" y="170"/>
                  </a:cubicBezTo>
                  <a:cubicBezTo>
                    <a:pt x="7828" y="279"/>
                    <a:pt x="7789" y="399"/>
                    <a:pt x="7729" y="547"/>
                  </a:cubicBezTo>
                  <a:cubicBezTo>
                    <a:pt x="7700" y="618"/>
                    <a:pt x="7669" y="687"/>
                    <a:pt x="7660" y="757"/>
                  </a:cubicBezTo>
                  <a:cubicBezTo>
                    <a:pt x="7610" y="985"/>
                    <a:pt x="7649" y="1234"/>
                    <a:pt x="7680" y="1482"/>
                  </a:cubicBezTo>
                  <a:cubicBezTo>
                    <a:pt x="7700" y="1592"/>
                    <a:pt x="7709" y="1712"/>
                    <a:pt x="7719" y="1821"/>
                  </a:cubicBezTo>
                  <a:cubicBezTo>
                    <a:pt x="7719" y="1911"/>
                    <a:pt x="7729" y="2000"/>
                    <a:pt x="7739" y="2099"/>
                  </a:cubicBezTo>
                  <a:cubicBezTo>
                    <a:pt x="7759" y="2448"/>
                    <a:pt x="7789" y="2815"/>
                    <a:pt x="7779" y="3164"/>
                  </a:cubicBezTo>
                  <a:cubicBezTo>
                    <a:pt x="7769" y="3551"/>
                    <a:pt x="7700" y="3920"/>
                    <a:pt x="7630" y="4268"/>
                  </a:cubicBezTo>
                  <a:lnTo>
                    <a:pt x="7620" y="4307"/>
                  </a:lnTo>
                  <a:cubicBezTo>
                    <a:pt x="7322" y="5760"/>
                    <a:pt x="6546" y="6944"/>
                    <a:pt x="5392" y="7720"/>
                  </a:cubicBezTo>
                  <a:cubicBezTo>
                    <a:pt x="4596" y="8257"/>
                    <a:pt x="3611" y="8595"/>
                    <a:pt x="2477" y="8734"/>
                  </a:cubicBezTo>
                  <a:cubicBezTo>
                    <a:pt x="2058" y="8783"/>
                    <a:pt x="1625" y="8807"/>
                    <a:pt x="1180" y="8807"/>
                  </a:cubicBezTo>
                  <a:cubicBezTo>
                    <a:pt x="991" y="8807"/>
                    <a:pt x="800" y="8803"/>
                    <a:pt x="607" y="8794"/>
                  </a:cubicBezTo>
                  <a:cubicBezTo>
                    <a:pt x="498" y="8794"/>
                    <a:pt x="388" y="8784"/>
                    <a:pt x="279" y="8774"/>
                  </a:cubicBezTo>
                  <a:cubicBezTo>
                    <a:pt x="180" y="8823"/>
                    <a:pt x="90" y="8873"/>
                    <a:pt x="1" y="8933"/>
                  </a:cubicBezTo>
                  <a:cubicBezTo>
                    <a:pt x="220" y="8953"/>
                    <a:pt x="438" y="8963"/>
                    <a:pt x="647" y="8973"/>
                  </a:cubicBezTo>
                  <a:cubicBezTo>
                    <a:pt x="815" y="8981"/>
                    <a:pt x="982" y="8984"/>
                    <a:pt x="1146" y="8984"/>
                  </a:cubicBezTo>
                  <a:cubicBezTo>
                    <a:pt x="1613" y="8984"/>
                    <a:pt x="2063" y="8955"/>
                    <a:pt x="2497" y="8903"/>
                  </a:cubicBezTo>
                  <a:cubicBezTo>
                    <a:pt x="2706" y="8883"/>
                    <a:pt x="2905" y="8854"/>
                    <a:pt x="3104" y="8814"/>
                  </a:cubicBezTo>
                  <a:cubicBezTo>
                    <a:pt x="4009" y="8635"/>
                    <a:pt x="4825" y="8316"/>
                    <a:pt x="5501" y="7859"/>
                  </a:cubicBezTo>
                  <a:cubicBezTo>
                    <a:pt x="6695" y="7063"/>
                    <a:pt x="7490" y="5839"/>
                    <a:pt x="7799" y="4338"/>
                  </a:cubicBezTo>
                  <a:lnTo>
                    <a:pt x="7809" y="4307"/>
                  </a:lnTo>
                  <a:cubicBezTo>
                    <a:pt x="7879" y="3940"/>
                    <a:pt x="7958" y="3571"/>
                    <a:pt x="7958" y="3173"/>
                  </a:cubicBezTo>
                  <a:cubicBezTo>
                    <a:pt x="7968" y="2815"/>
                    <a:pt x="7938" y="2448"/>
                    <a:pt x="7918" y="2090"/>
                  </a:cubicBezTo>
                  <a:cubicBezTo>
                    <a:pt x="7908" y="1990"/>
                    <a:pt x="7908" y="1900"/>
                    <a:pt x="7899" y="1811"/>
                  </a:cubicBezTo>
                  <a:cubicBezTo>
                    <a:pt x="7888" y="1701"/>
                    <a:pt x="7879" y="1572"/>
                    <a:pt x="7859" y="1463"/>
                  </a:cubicBezTo>
                  <a:cubicBezTo>
                    <a:pt x="7828" y="1224"/>
                    <a:pt x="7799" y="985"/>
                    <a:pt x="7839" y="786"/>
                  </a:cubicBezTo>
                  <a:cubicBezTo>
                    <a:pt x="7848" y="737"/>
                    <a:pt x="7868" y="677"/>
                    <a:pt x="7899" y="618"/>
                  </a:cubicBezTo>
                  <a:cubicBezTo>
                    <a:pt x="7968" y="438"/>
                    <a:pt x="8058" y="220"/>
                    <a:pt x="7938" y="1"/>
                  </a:cubicBezTo>
                  <a:close/>
                </a:path>
              </a:pathLst>
            </a:custGeom>
            <a:solidFill>
              <a:srgbClr val="75CE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54"/>
            <p:cNvSpPr/>
            <p:nvPr/>
          </p:nvSpPr>
          <p:spPr>
            <a:xfrm>
              <a:off x="5487980" y="435680"/>
              <a:ext cx="69222" cy="44024"/>
            </a:xfrm>
            <a:custGeom>
              <a:avLst/>
              <a:gdLst/>
              <a:ahLst/>
              <a:cxnLst/>
              <a:rect l="l" t="t" r="r" b="b"/>
              <a:pathLst>
                <a:path w="956" h="608" extrusionOk="0">
                  <a:moveTo>
                    <a:pt x="856" y="1"/>
                  </a:moveTo>
                  <a:cubicBezTo>
                    <a:pt x="657" y="41"/>
                    <a:pt x="379" y="140"/>
                    <a:pt x="189" y="290"/>
                  </a:cubicBezTo>
                  <a:cubicBezTo>
                    <a:pt x="120" y="349"/>
                    <a:pt x="60" y="419"/>
                    <a:pt x="20" y="489"/>
                  </a:cubicBezTo>
                  <a:cubicBezTo>
                    <a:pt x="10" y="518"/>
                    <a:pt x="1" y="548"/>
                    <a:pt x="1" y="578"/>
                  </a:cubicBezTo>
                  <a:cubicBezTo>
                    <a:pt x="40" y="598"/>
                    <a:pt x="80" y="608"/>
                    <a:pt x="120" y="608"/>
                  </a:cubicBezTo>
                  <a:cubicBezTo>
                    <a:pt x="219" y="608"/>
                    <a:pt x="319" y="568"/>
                    <a:pt x="379" y="548"/>
                  </a:cubicBezTo>
                  <a:lnTo>
                    <a:pt x="408" y="548"/>
                  </a:lnTo>
                  <a:cubicBezTo>
                    <a:pt x="527" y="498"/>
                    <a:pt x="647" y="429"/>
                    <a:pt x="746" y="339"/>
                  </a:cubicBezTo>
                  <a:cubicBezTo>
                    <a:pt x="836" y="259"/>
                    <a:pt x="955" y="140"/>
                    <a:pt x="955" y="11"/>
                  </a:cubicBezTo>
                  <a:cubicBezTo>
                    <a:pt x="936" y="1"/>
                    <a:pt x="905" y="1"/>
                    <a:pt x="885" y="1"/>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54"/>
            <p:cNvSpPr/>
            <p:nvPr/>
          </p:nvSpPr>
          <p:spPr>
            <a:xfrm>
              <a:off x="5482260" y="427063"/>
              <a:ext cx="74942" cy="50468"/>
            </a:xfrm>
            <a:custGeom>
              <a:avLst/>
              <a:gdLst/>
              <a:ahLst/>
              <a:cxnLst/>
              <a:rect l="l" t="t" r="r" b="b"/>
              <a:pathLst>
                <a:path w="1035" h="697" extrusionOk="0">
                  <a:moveTo>
                    <a:pt x="885" y="0"/>
                  </a:moveTo>
                  <a:cubicBezTo>
                    <a:pt x="746" y="0"/>
                    <a:pt x="557" y="90"/>
                    <a:pt x="487" y="130"/>
                  </a:cubicBezTo>
                  <a:cubicBezTo>
                    <a:pt x="418" y="160"/>
                    <a:pt x="348" y="199"/>
                    <a:pt x="279" y="239"/>
                  </a:cubicBezTo>
                  <a:cubicBezTo>
                    <a:pt x="199" y="289"/>
                    <a:pt x="119" y="358"/>
                    <a:pt x="60" y="438"/>
                  </a:cubicBezTo>
                  <a:cubicBezTo>
                    <a:pt x="29" y="478"/>
                    <a:pt x="0" y="528"/>
                    <a:pt x="0" y="577"/>
                  </a:cubicBezTo>
                  <a:cubicBezTo>
                    <a:pt x="0" y="597"/>
                    <a:pt x="10" y="608"/>
                    <a:pt x="10" y="627"/>
                  </a:cubicBezTo>
                  <a:cubicBezTo>
                    <a:pt x="29" y="657"/>
                    <a:pt x="49" y="687"/>
                    <a:pt x="80" y="697"/>
                  </a:cubicBezTo>
                  <a:cubicBezTo>
                    <a:pt x="80" y="667"/>
                    <a:pt x="89" y="637"/>
                    <a:pt x="99" y="608"/>
                  </a:cubicBezTo>
                  <a:cubicBezTo>
                    <a:pt x="139" y="538"/>
                    <a:pt x="199" y="468"/>
                    <a:pt x="268" y="409"/>
                  </a:cubicBezTo>
                  <a:cubicBezTo>
                    <a:pt x="458" y="259"/>
                    <a:pt x="736" y="160"/>
                    <a:pt x="935" y="120"/>
                  </a:cubicBezTo>
                  <a:lnTo>
                    <a:pt x="964" y="120"/>
                  </a:lnTo>
                  <a:cubicBezTo>
                    <a:pt x="984" y="120"/>
                    <a:pt x="1015" y="120"/>
                    <a:pt x="1034" y="130"/>
                  </a:cubicBezTo>
                  <a:cubicBezTo>
                    <a:pt x="1024" y="31"/>
                    <a:pt x="964" y="0"/>
                    <a:pt x="885" y="0"/>
                  </a:cubicBezTo>
                  <a:close/>
                </a:path>
              </a:pathLst>
            </a:custGeom>
            <a:solidFill>
              <a:srgbClr val="20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54"/>
            <p:cNvSpPr/>
            <p:nvPr/>
          </p:nvSpPr>
          <p:spPr>
            <a:xfrm>
              <a:off x="5472847" y="1114362"/>
              <a:ext cx="161396" cy="134388"/>
            </a:xfrm>
            <a:custGeom>
              <a:avLst/>
              <a:gdLst/>
              <a:ahLst/>
              <a:cxnLst/>
              <a:rect l="l" t="t" r="r" b="b"/>
              <a:pathLst>
                <a:path w="2229" h="1856" extrusionOk="0">
                  <a:moveTo>
                    <a:pt x="1131" y="0"/>
                  </a:moveTo>
                  <a:cubicBezTo>
                    <a:pt x="963" y="0"/>
                    <a:pt x="793" y="41"/>
                    <a:pt x="637" y="127"/>
                  </a:cubicBezTo>
                  <a:cubicBezTo>
                    <a:pt x="170" y="386"/>
                    <a:pt x="0" y="953"/>
                    <a:pt x="259" y="1401"/>
                  </a:cubicBezTo>
                  <a:cubicBezTo>
                    <a:pt x="438" y="1692"/>
                    <a:pt x="763" y="1856"/>
                    <a:pt x="1098" y="1856"/>
                  </a:cubicBezTo>
                  <a:cubicBezTo>
                    <a:pt x="1266" y="1856"/>
                    <a:pt x="1436" y="1815"/>
                    <a:pt x="1592" y="1728"/>
                  </a:cubicBezTo>
                  <a:cubicBezTo>
                    <a:pt x="2060" y="1470"/>
                    <a:pt x="2228" y="903"/>
                    <a:pt x="1960" y="455"/>
                  </a:cubicBezTo>
                  <a:cubicBezTo>
                    <a:pt x="1788" y="164"/>
                    <a:pt x="1465" y="0"/>
                    <a:pt x="1131" y="0"/>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54"/>
            <p:cNvSpPr/>
            <p:nvPr/>
          </p:nvSpPr>
          <p:spPr>
            <a:xfrm>
              <a:off x="5489428" y="1127612"/>
              <a:ext cx="128306" cy="107887"/>
            </a:xfrm>
            <a:custGeom>
              <a:avLst/>
              <a:gdLst/>
              <a:ahLst/>
              <a:cxnLst/>
              <a:rect l="l" t="t" r="r" b="b"/>
              <a:pathLst>
                <a:path w="1772" h="1490" extrusionOk="0">
                  <a:moveTo>
                    <a:pt x="896" y="0"/>
                  </a:moveTo>
                  <a:cubicBezTo>
                    <a:pt x="764" y="0"/>
                    <a:pt x="630" y="34"/>
                    <a:pt x="507" y="104"/>
                  </a:cubicBezTo>
                  <a:cubicBezTo>
                    <a:pt x="129" y="312"/>
                    <a:pt x="0" y="770"/>
                    <a:pt x="209" y="1118"/>
                  </a:cubicBezTo>
                  <a:cubicBezTo>
                    <a:pt x="348" y="1357"/>
                    <a:pt x="607" y="1489"/>
                    <a:pt x="873" y="1489"/>
                  </a:cubicBezTo>
                  <a:cubicBezTo>
                    <a:pt x="1006" y="1489"/>
                    <a:pt x="1141" y="1456"/>
                    <a:pt x="1263" y="1386"/>
                  </a:cubicBezTo>
                  <a:cubicBezTo>
                    <a:pt x="1632" y="1178"/>
                    <a:pt x="1771" y="720"/>
                    <a:pt x="1562" y="372"/>
                  </a:cubicBezTo>
                  <a:cubicBezTo>
                    <a:pt x="1416" y="133"/>
                    <a:pt x="1160" y="0"/>
                    <a:pt x="896" y="0"/>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54"/>
            <p:cNvSpPr/>
            <p:nvPr/>
          </p:nvSpPr>
          <p:spPr>
            <a:xfrm>
              <a:off x="5535552" y="1135867"/>
              <a:ext cx="47572" cy="39534"/>
            </a:xfrm>
            <a:custGeom>
              <a:avLst/>
              <a:gdLst/>
              <a:ahLst/>
              <a:cxnLst/>
              <a:rect l="l" t="t" r="r" b="b"/>
              <a:pathLst>
                <a:path w="657" h="546" extrusionOk="0">
                  <a:moveTo>
                    <a:pt x="327" y="1"/>
                  </a:moveTo>
                  <a:cubicBezTo>
                    <a:pt x="279" y="1"/>
                    <a:pt x="231" y="13"/>
                    <a:pt x="189" y="39"/>
                  </a:cubicBezTo>
                  <a:cubicBezTo>
                    <a:pt x="49" y="109"/>
                    <a:pt x="0" y="278"/>
                    <a:pt x="80" y="407"/>
                  </a:cubicBezTo>
                  <a:cubicBezTo>
                    <a:pt x="133" y="494"/>
                    <a:pt x="227" y="545"/>
                    <a:pt x="325" y="545"/>
                  </a:cubicBezTo>
                  <a:cubicBezTo>
                    <a:pt x="373" y="545"/>
                    <a:pt x="422" y="533"/>
                    <a:pt x="467" y="507"/>
                  </a:cubicBezTo>
                  <a:cubicBezTo>
                    <a:pt x="606" y="427"/>
                    <a:pt x="657" y="268"/>
                    <a:pt x="577" y="138"/>
                  </a:cubicBezTo>
                  <a:cubicBezTo>
                    <a:pt x="524" y="52"/>
                    <a:pt x="425" y="1"/>
                    <a:pt x="327" y="1"/>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54"/>
            <p:cNvSpPr/>
            <p:nvPr/>
          </p:nvSpPr>
          <p:spPr>
            <a:xfrm>
              <a:off x="4084994" y="891634"/>
              <a:ext cx="1117827" cy="533716"/>
            </a:xfrm>
            <a:custGeom>
              <a:avLst/>
              <a:gdLst/>
              <a:ahLst/>
              <a:cxnLst/>
              <a:rect l="l" t="t" r="r" b="b"/>
              <a:pathLst>
                <a:path w="15438" h="7371" extrusionOk="0">
                  <a:moveTo>
                    <a:pt x="0" y="1"/>
                  </a:moveTo>
                  <a:cubicBezTo>
                    <a:pt x="2835" y="3263"/>
                    <a:pt x="5898" y="5809"/>
                    <a:pt x="9867" y="7371"/>
                  </a:cubicBezTo>
                  <a:cubicBezTo>
                    <a:pt x="10206" y="7013"/>
                    <a:pt x="10564" y="6665"/>
                    <a:pt x="10962" y="6347"/>
                  </a:cubicBezTo>
                  <a:cubicBezTo>
                    <a:pt x="11618" y="5819"/>
                    <a:pt x="12314" y="5432"/>
                    <a:pt x="13060" y="5143"/>
                  </a:cubicBezTo>
                  <a:cubicBezTo>
                    <a:pt x="13299" y="5043"/>
                    <a:pt x="13548" y="4964"/>
                    <a:pt x="13796" y="4894"/>
                  </a:cubicBezTo>
                  <a:cubicBezTo>
                    <a:pt x="14324" y="4715"/>
                    <a:pt x="14870" y="4566"/>
                    <a:pt x="15427" y="4417"/>
                  </a:cubicBezTo>
                  <a:cubicBezTo>
                    <a:pt x="15438" y="4417"/>
                    <a:pt x="15438" y="4397"/>
                    <a:pt x="15427" y="4397"/>
                  </a:cubicBezTo>
                  <a:cubicBezTo>
                    <a:pt x="15318" y="4397"/>
                    <a:pt x="15208" y="4387"/>
                    <a:pt x="15099" y="4387"/>
                  </a:cubicBezTo>
                  <a:cubicBezTo>
                    <a:pt x="14075" y="4387"/>
                    <a:pt x="13040" y="4745"/>
                    <a:pt x="12145" y="5202"/>
                  </a:cubicBezTo>
                  <a:cubicBezTo>
                    <a:pt x="11658" y="5451"/>
                    <a:pt x="11190" y="5739"/>
                    <a:pt x="10772" y="6088"/>
                  </a:cubicBezTo>
                  <a:cubicBezTo>
                    <a:pt x="10683" y="6168"/>
                    <a:pt x="10584" y="6237"/>
                    <a:pt x="10494" y="6316"/>
                  </a:cubicBezTo>
                  <a:cubicBezTo>
                    <a:pt x="8882" y="5770"/>
                    <a:pt x="7341" y="5063"/>
                    <a:pt x="5889" y="4178"/>
                  </a:cubicBezTo>
                  <a:cubicBezTo>
                    <a:pt x="5232" y="3780"/>
                    <a:pt x="4596" y="3363"/>
                    <a:pt x="3959" y="2915"/>
                  </a:cubicBezTo>
                  <a:cubicBezTo>
                    <a:pt x="2636" y="1999"/>
                    <a:pt x="1283" y="1035"/>
                    <a:pt x="0" y="1"/>
                  </a:cubicBezTo>
                  <a:close/>
                </a:path>
              </a:pathLst>
            </a:custGeom>
            <a:solidFill>
              <a:srgbClr val="20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54"/>
            <p:cNvSpPr/>
            <p:nvPr/>
          </p:nvSpPr>
          <p:spPr>
            <a:xfrm>
              <a:off x="5115583" y="487959"/>
              <a:ext cx="1463573" cy="1080392"/>
            </a:xfrm>
            <a:custGeom>
              <a:avLst/>
              <a:gdLst/>
              <a:ahLst/>
              <a:cxnLst/>
              <a:rect l="l" t="t" r="r" b="b"/>
              <a:pathLst>
                <a:path w="20213" h="14921" extrusionOk="0">
                  <a:moveTo>
                    <a:pt x="20054" y="1"/>
                  </a:moveTo>
                  <a:cubicBezTo>
                    <a:pt x="19949" y="1"/>
                    <a:pt x="19845" y="5"/>
                    <a:pt x="19746" y="5"/>
                  </a:cubicBezTo>
                  <a:cubicBezTo>
                    <a:pt x="19686" y="15"/>
                    <a:pt x="19626" y="15"/>
                    <a:pt x="19567" y="15"/>
                  </a:cubicBezTo>
                  <a:lnTo>
                    <a:pt x="19556" y="15"/>
                  </a:lnTo>
                  <a:cubicBezTo>
                    <a:pt x="19368" y="25"/>
                    <a:pt x="19198" y="45"/>
                    <a:pt x="19049" y="45"/>
                  </a:cubicBezTo>
                  <a:lnTo>
                    <a:pt x="19029" y="45"/>
                  </a:lnTo>
                  <a:cubicBezTo>
                    <a:pt x="18970" y="55"/>
                    <a:pt x="18910" y="55"/>
                    <a:pt x="18850" y="55"/>
                  </a:cubicBezTo>
                  <a:cubicBezTo>
                    <a:pt x="18612" y="74"/>
                    <a:pt x="18373" y="94"/>
                    <a:pt x="18134" y="125"/>
                  </a:cubicBezTo>
                  <a:cubicBezTo>
                    <a:pt x="18064" y="134"/>
                    <a:pt x="17995" y="145"/>
                    <a:pt x="17935" y="154"/>
                  </a:cubicBezTo>
                  <a:cubicBezTo>
                    <a:pt x="17697" y="194"/>
                    <a:pt x="17467" y="234"/>
                    <a:pt x="17229" y="273"/>
                  </a:cubicBezTo>
                  <a:cubicBezTo>
                    <a:pt x="17169" y="293"/>
                    <a:pt x="17100" y="304"/>
                    <a:pt x="17040" y="324"/>
                  </a:cubicBezTo>
                  <a:cubicBezTo>
                    <a:pt x="16861" y="363"/>
                    <a:pt x="16682" y="403"/>
                    <a:pt x="16503" y="452"/>
                  </a:cubicBezTo>
                  <a:cubicBezTo>
                    <a:pt x="16384" y="483"/>
                    <a:pt x="16274" y="512"/>
                    <a:pt x="16154" y="552"/>
                  </a:cubicBezTo>
                  <a:cubicBezTo>
                    <a:pt x="16085" y="572"/>
                    <a:pt x="16015" y="592"/>
                    <a:pt x="15946" y="622"/>
                  </a:cubicBezTo>
                  <a:cubicBezTo>
                    <a:pt x="15568" y="741"/>
                    <a:pt x="15199" y="890"/>
                    <a:pt x="14832" y="1060"/>
                  </a:cubicBezTo>
                  <a:cubicBezTo>
                    <a:pt x="14762" y="1089"/>
                    <a:pt x="14693" y="1129"/>
                    <a:pt x="14633" y="1159"/>
                  </a:cubicBezTo>
                  <a:cubicBezTo>
                    <a:pt x="14474" y="1239"/>
                    <a:pt x="14315" y="1318"/>
                    <a:pt x="14165" y="1407"/>
                  </a:cubicBezTo>
                  <a:cubicBezTo>
                    <a:pt x="13966" y="1527"/>
                    <a:pt x="13758" y="1646"/>
                    <a:pt x="13548" y="1785"/>
                  </a:cubicBezTo>
                  <a:cubicBezTo>
                    <a:pt x="13489" y="1816"/>
                    <a:pt x="13429" y="1855"/>
                    <a:pt x="13380" y="1895"/>
                  </a:cubicBezTo>
                  <a:cubicBezTo>
                    <a:pt x="13091" y="2084"/>
                    <a:pt x="12812" y="2293"/>
                    <a:pt x="12573" y="2532"/>
                  </a:cubicBezTo>
                  <a:cubicBezTo>
                    <a:pt x="12514" y="2581"/>
                    <a:pt x="12464" y="2641"/>
                    <a:pt x="12414" y="2700"/>
                  </a:cubicBezTo>
                  <a:cubicBezTo>
                    <a:pt x="12295" y="2830"/>
                    <a:pt x="12186" y="2969"/>
                    <a:pt x="12096" y="3109"/>
                  </a:cubicBezTo>
                  <a:cubicBezTo>
                    <a:pt x="12079" y="3142"/>
                    <a:pt x="12098" y="3205"/>
                    <a:pt x="12141" y="3205"/>
                  </a:cubicBezTo>
                  <a:cubicBezTo>
                    <a:pt x="12148" y="3205"/>
                    <a:pt x="12157" y="3202"/>
                    <a:pt x="12166" y="3198"/>
                  </a:cubicBezTo>
                  <a:cubicBezTo>
                    <a:pt x="12266" y="3148"/>
                    <a:pt x="12355" y="3098"/>
                    <a:pt x="12454" y="3039"/>
                  </a:cubicBezTo>
                  <a:cubicBezTo>
                    <a:pt x="12514" y="3009"/>
                    <a:pt x="12564" y="2979"/>
                    <a:pt x="12624" y="2939"/>
                  </a:cubicBezTo>
                  <a:cubicBezTo>
                    <a:pt x="12902" y="2780"/>
                    <a:pt x="13161" y="2591"/>
                    <a:pt x="13429" y="2422"/>
                  </a:cubicBezTo>
                  <a:cubicBezTo>
                    <a:pt x="13489" y="2382"/>
                    <a:pt x="13548" y="2353"/>
                    <a:pt x="13598" y="2313"/>
                  </a:cubicBezTo>
                  <a:cubicBezTo>
                    <a:pt x="13807" y="2183"/>
                    <a:pt x="14026" y="2064"/>
                    <a:pt x="14245" y="1955"/>
                  </a:cubicBezTo>
                  <a:cubicBezTo>
                    <a:pt x="14364" y="1895"/>
                    <a:pt x="14474" y="1845"/>
                    <a:pt x="14593" y="1796"/>
                  </a:cubicBezTo>
                  <a:cubicBezTo>
                    <a:pt x="14653" y="1765"/>
                    <a:pt x="14712" y="1746"/>
                    <a:pt x="14782" y="1716"/>
                  </a:cubicBezTo>
                  <a:cubicBezTo>
                    <a:pt x="15130" y="1567"/>
                    <a:pt x="15498" y="1438"/>
                    <a:pt x="15866" y="1318"/>
                  </a:cubicBezTo>
                  <a:lnTo>
                    <a:pt x="16045" y="1259"/>
                  </a:lnTo>
                  <a:cubicBezTo>
                    <a:pt x="16125" y="1239"/>
                    <a:pt x="16194" y="1219"/>
                    <a:pt x="16274" y="1189"/>
                  </a:cubicBezTo>
                  <a:cubicBezTo>
                    <a:pt x="16493" y="1129"/>
                    <a:pt x="16711" y="1060"/>
                    <a:pt x="16930" y="1000"/>
                  </a:cubicBezTo>
                  <a:cubicBezTo>
                    <a:pt x="17000" y="990"/>
                    <a:pt x="17060" y="970"/>
                    <a:pt x="17120" y="960"/>
                  </a:cubicBezTo>
                  <a:cubicBezTo>
                    <a:pt x="17348" y="910"/>
                    <a:pt x="17567" y="870"/>
                    <a:pt x="17806" y="850"/>
                  </a:cubicBezTo>
                  <a:lnTo>
                    <a:pt x="18044" y="850"/>
                  </a:lnTo>
                  <a:cubicBezTo>
                    <a:pt x="18243" y="861"/>
                    <a:pt x="18452" y="881"/>
                    <a:pt x="18612" y="1000"/>
                  </a:cubicBezTo>
                  <a:cubicBezTo>
                    <a:pt x="18632" y="1020"/>
                    <a:pt x="18661" y="1040"/>
                    <a:pt x="18681" y="1069"/>
                  </a:cubicBezTo>
                  <a:cubicBezTo>
                    <a:pt x="18751" y="1139"/>
                    <a:pt x="18800" y="1219"/>
                    <a:pt x="18830" y="1318"/>
                  </a:cubicBezTo>
                  <a:cubicBezTo>
                    <a:pt x="18850" y="1387"/>
                    <a:pt x="18870" y="1447"/>
                    <a:pt x="18880" y="1517"/>
                  </a:cubicBezTo>
                  <a:cubicBezTo>
                    <a:pt x="18939" y="2154"/>
                    <a:pt x="18681" y="2820"/>
                    <a:pt x="18413" y="3427"/>
                  </a:cubicBezTo>
                  <a:cubicBezTo>
                    <a:pt x="18343" y="3576"/>
                    <a:pt x="18263" y="3735"/>
                    <a:pt x="18203" y="3874"/>
                  </a:cubicBezTo>
                  <a:cubicBezTo>
                    <a:pt x="18094" y="4123"/>
                    <a:pt x="17975" y="4372"/>
                    <a:pt x="17845" y="4610"/>
                  </a:cubicBezTo>
                  <a:cubicBezTo>
                    <a:pt x="17597" y="5098"/>
                    <a:pt x="17319" y="5585"/>
                    <a:pt x="17040" y="6053"/>
                  </a:cubicBezTo>
                  <a:cubicBezTo>
                    <a:pt x="16314" y="7247"/>
                    <a:pt x="15468" y="8381"/>
                    <a:pt x="14483" y="9355"/>
                  </a:cubicBezTo>
                  <a:lnTo>
                    <a:pt x="14474" y="9365"/>
                  </a:lnTo>
                  <a:cubicBezTo>
                    <a:pt x="14404" y="9435"/>
                    <a:pt x="14334" y="9495"/>
                    <a:pt x="14275" y="9554"/>
                  </a:cubicBezTo>
                  <a:cubicBezTo>
                    <a:pt x="13847" y="9952"/>
                    <a:pt x="13409" y="10330"/>
                    <a:pt x="12932" y="10658"/>
                  </a:cubicBezTo>
                  <a:cubicBezTo>
                    <a:pt x="12315" y="11106"/>
                    <a:pt x="11649" y="11494"/>
                    <a:pt x="10953" y="11822"/>
                  </a:cubicBezTo>
                  <a:cubicBezTo>
                    <a:pt x="10942" y="11822"/>
                    <a:pt x="10933" y="11832"/>
                    <a:pt x="10922" y="11832"/>
                  </a:cubicBezTo>
                  <a:cubicBezTo>
                    <a:pt x="10495" y="12031"/>
                    <a:pt x="10057" y="12200"/>
                    <a:pt x="9609" y="12349"/>
                  </a:cubicBezTo>
                  <a:cubicBezTo>
                    <a:pt x="8366" y="12777"/>
                    <a:pt x="7073" y="13036"/>
                    <a:pt x="5760" y="13155"/>
                  </a:cubicBezTo>
                  <a:cubicBezTo>
                    <a:pt x="5174" y="13204"/>
                    <a:pt x="4588" y="13228"/>
                    <a:pt x="4002" y="13228"/>
                  </a:cubicBezTo>
                  <a:cubicBezTo>
                    <a:pt x="3752" y="13228"/>
                    <a:pt x="3503" y="13224"/>
                    <a:pt x="3254" y="13215"/>
                  </a:cubicBezTo>
                  <a:lnTo>
                    <a:pt x="3283" y="13125"/>
                  </a:lnTo>
                  <a:cubicBezTo>
                    <a:pt x="3293" y="13095"/>
                    <a:pt x="3303" y="13056"/>
                    <a:pt x="3323" y="13016"/>
                  </a:cubicBezTo>
                  <a:cubicBezTo>
                    <a:pt x="3343" y="12966"/>
                    <a:pt x="3353" y="12906"/>
                    <a:pt x="3373" y="12846"/>
                  </a:cubicBezTo>
                  <a:cubicBezTo>
                    <a:pt x="3393" y="12797"/>
                    <a:pt x="3402" y="12757"/>
                    <a:pt x="3413" y="12707"/>
                  </a:cubicBezTo>
                  <a:cubicBezTo>
                    <a:pt x="3433" y="12647"/>
                    <a:pt x="3442" y="12588"/>
                    <a:pt x="3462" y="12528"/>
                  </a:cubicBezTo>
                  <a:cubicBezTo>
                    <a:pt x="3473" y="12459"/>
                    <a:pt x="3492" y="12389"/>
                    <a:pt x="3502" y="12320"/>
                  </a:cubicBezTo>
                  <a:lnTo>
                    <a:pt x="3512" y="12220"/>
                  </a:lnTo>
                  <a:cubicBezTo>
                    <a:pt x="3522" y="12160"/>
                    <a:pt x="3532" y="12110"/>
                    <a:pt x="3532" y="12051"/>
                  </a:cubicBezTo>
                  <a:lnTo>
                    <a:pt x="3532" y="11911"/>
                  </a:lnTo>
                  <a:cubicBezTo>
                    <a:pt x="3532" y="11852"/>
                    <a:pt x="3532" y="11792"/>
                    <a:pt x="3522" y="11743"/>
                  </a:cubicBezTo>
                  <a:lnTo>
                    <a:pt x="3522" y="11683"/>
                  </a:lnTo>
                  <a:cubicBezTo>
                    <a:pt x="3512" y="11623"/>
                    <a:pt x="3492" y="11564"/>
                    <a:pt x="3482" y="11504"/>
                  </a:cubicBezTo>
                  <a:cubicBezTo>
                    <a:pt x="3462" y="11464"/>
                    <a:pt x="3453" y="11424"/>
                    <a:pt x="3433" y="11384"/>
                  </a:cubicBezTo>
                  <a:cubicBezTo>
                    <a:pt x="3343" y="11404"/>
                    <a:pt x="3263" y="11444"/>
                    <a:pt x="3174" y="11474"/>
                  </a:cubicBezTo>
                  <a:cubicBezTo>
                    <a:pt x="3164" y="11484"/>
                    <a:pt x="3164" y="11484"/>
                    <a:pt x="3154" y="11484"/>
                  </a:cubicBezTo>
                  <a:cubicBezTo>
                    <a:pt x="3055" y="11533"/>
                    <a:pt x="2965" y="11583"/>
                    <a:pt x="2876" y="11643"/>
                  </a:cubicBezTo>
                  <a:lnTo>
                    <a:pt x="2786" y="11703"/>
                  </a:lnTo>
                  <a:cubicBezTo>
                    <a:pt x="2717" y="11752"/>
                    <a:pt x="2657" y="11812"/>
                    <a:pt x="2587" y="11862"/>
                  </a:cubicBezTo>
                  <a:cubicBezTo>
                    <a:pt x="2527" y="11911"/>
                    <a:pt x="2467" y="11971"/>
                    <a:pt x="2408" y="12021"/>
                  </a:cubicBezTo>
                  <a:cubicBezTo>
                    <a:pt x="2348" y="12070"/>
                    <a:pt x="2288" y="12130"/>
                    <a:pt x="2219" y="12180"/>
                  </a:cubicBezTo>
                  <a:cubicBezTo>
                    <a:pt x="2109" y="12280"/>
                    <a:pt x="2000" y="12369"/>
                    <a:pt x="1881" y="12448"/>
                  </a:cubicBezTo>
                  <a:cubicBezTo>
                    <a:pt x="1831" y="12479"/>
                    <a:pt x="1771" y="12518"/>
                    <a:pt x="1722" y="12548"/>
                  </a:cubicBezTo>
                  <a:cubicBezTo>
                    <a:pt x="1632" y="12608"/>
                    <a:pt x="1543" y="12658"/>
                    <a:pt x="1443" y="12717"/>
                  </a:cubicBezTo>
                  <a:cubicBezTo>
                    <a:pt x="1423" y="12727"/>
                    <a:pt x="1413" y="12737"/>
                    <a:pt x="1393" y="12747"/>
                  </a:cubicBezTo>
                  <a:cubicBezTo>
                    <a:pt x="1304" y="12797"/>
                    <a:pt x="1214" y="12846"/>
                    <a:pt x="1115" y="12896"/>
                  </a:cubicBezTo>
                  <a:lnTo>
                    <a:pt x="995" y="12956"/>
                  </a:lnTo>
                  <a:cubicBezTo>
                    <a:pt x="966" y="12976"/>
                    <a:pt x="926" y="12986"/>
                    <a:pt x="896" y="13005"/>
                  </a:cubicBezTo>
                  <a:lnTo>
                    <a:pt x="717" y="13095"/>
                  </a:lnTo>
                  <a:cubicBezTo>
                    <a:pt x="518" y="13184"/>
                    <a:pt x="299" y="13204"/>
                    <a:pt x="150" y="13344"/>
                  </a:cubicBezTo>
                  <a:cubicBezTo>
                    <a:pt x="140" y="13344"/>
                    <a:pt x="130" y="13354"/>
                    <a:pt x="130" y="13364"/>
                  </a:cubicBezTo>
                  <a:cubicBezTo>
                    <a:pt x="110" y="13394"/>
                    <a:pt x="80" y="13414"/>
                    <a:pt x="71" y="13453"/>
                  </a:cubicBezTo>
                  <a:cubicBezTo>
                    <a:pt x="51" y="13493"/>
                    <a:pt x="31" y="13543"/>
                    <a:pt x="21" y="13593"/>
                  </a:cubicBezTo>
                  <a:cubicBezTo>
                    <a:pt x="21" y="13602"/>
                    <a:pt x="11" y="13613"/>
                    <a:pt x="11" y="13622"/>
                  </a:cubicBezTo>
                  <a:cubicBezTo>
                    <a:pt x="11" y="13672"/>
                    <a:pt x="1" y="13722"/>
                    <a:pt x="11" y="13772"/>
                  </a:cubicBezTo>
                  <a:cubicBezTo>
                    <a:pt x="11" y="13831"/>
                    <a:pt x="21" y="13891"/>
                    <a:pt x="51" y="13960"/>
                  </a:cubicBezTo>
                  <a:cubicBezTo>
                    <a:pt x="80" y="14050"/>
                    <a:pt x="130" y="14139"/>
                    <a:pt x="200" y="14219"/>
                  </a:cubicBezTo>
                  <a:cubicBezTo>
                    <a:pt x="259" y="14289"/>
                    <a:pt x="329" y="14349"/>
                    <a:pt x="409" y="14398"/>
                  </a:cubicBezTo>
                  <a:cubicBezTo>
                    <a:pt x="518" y="14478"/>
                    <a:pt x="648" y="14537"/>
                    <a:pt x="777" y="14577"/>
                  </a:cubicBezTo>
                  <a:cubicBezTo>
                    <a:pt x="876" y="14607"/>
                    <a:pt x="986" y="14637"/>
                    <a:pt x="1095" y="14657"/>
                  </a:cubicBezTo>
                  <a:cubicBezTo>
                    <a:pt x="1423" y="14747"/>
                    <a:pt x="1771" y="14796"/>
                    <a:pt x="2120" y="14836"/>
                  </a:cubicBezTo>
                  <a:cubicBezTo>
                    <a:pt x="2160" y="14836"/>
                    <a:pt x="2199" y="14846"/>
                    <a:pt x="2239" y="14846"/>
                  </a:cubicBezTo>
                  <a:cubicBezTo>
                    <a:pt x="2308" y="14856"/>
                    <a:pt x="2388" y="14856"/>
                    <a:pt x="2467" y="14866"/>
                  </a:cubicBezTo>
                  <a:cubicBezTo>
                    <a:pt x="2977" y="14902"/>
                    <a:pt x="3488" y="14921"/>
                    <a:pt x="3998" y="14921"/>
                  </a:cubicBezTo>
                  <a:cubicBezTo>
                    <a:pt x="5580" y="14921"/>
                    <a:pt x="7158" y="14742"/>
                    <a:pt x="8685" y="14358"/>
                  </a:cubicBezTo>
                  <a:cubicBezTo>
                    <a:pt x="10475" y="13901"/>
                    <a:pt x="12176" y="13125"/>
                    <a:pt x="13658" y="12061"/>
                  </a:cubicBezTo>
                  <a:cubicBezTo>
                    <a:pt x="15846" y="10479"/>
                    <a:pt x="17537" y="8311"/>
                    <a:pt x="18601" y="5903"/>
                  </a:cubicBezTo>
                  <a:cubicBezTo>
                    <a:pt x="18880" y="5267"/>
                    <a:pt x="19158" y="4630"/>
                    <a:pt x="19348" y="3974"/>
                  </a:cubicBezTo>
                  <a:cubicBezTo>
                    <a:pt x="19547" y="3248"/>
                    <a:pt x="19676" y="2502"/>
                    <a:pt x="19835" y="1765"/>
                  </a:cubicBezTo>
                  <a:cubicBezTo>
                    <a:pt x="19945" y="1199"/>
                    <a:pt x="19964" y="592"/>
                    <a:pt x="20183" y="55"/>
                  </a:cubicBezTo>
                  <a:cubicBezTo>
                    <a:pt x="20193" y="35"/>
                    <a:pt x="20203" y="25"/>
                    <a:pt x="20213" y="5"/>
                  </a:cubicBezTo>
                  <a:cubicBezTo>
                    <a:pt x="20160" y="2"/>
                    <a:pt x="20107" y="1"/>
                    <a:pt x="20054"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54"/>
            <p:cNvSpPr/>
            <p:nvPr/>
          </p:nvSpPr>
          <p:spPr>
            <a:xfrm>
              <a:off x="4401129" y="1215805"/>
              <a:ext cx="992562" cy="566444"/>
            </a:xfrm>
            <a:custGeom>
              <a:avLst/>
              <a:gdLst/>
              <a:ahLst/>
              <a:cxnLst/>
              <a:rect l="l" t="t" r="r" b="b"/>
              <a:pathLst>
                <a:path w="13708" h="7823" extrusionOk="0">
                  <a:moveTo>
                    <a:pt x="12453" y="0"/>
                  </a:moveTo>
                  <a:cubicBezTo>
                    <a:pt x="12357" y="0"/>
                    <a:pt x="12260" y="4"/>
                    <a:pt x="12166" y="9"/>
                  </a:cubicBezTo>
                  <a:cubicBezTo>
                    <a:pt x="10942" y="59"/>
                    <a:pt x="9779" y="248"/>
                    <a:pt x="8694" y="666"/>
                  </a:cubicBezTo>
                  <a:cubicBezTo>
                    <a:pt x="7948" y="955"/>
                    <a:pt x="7252" y="1342"/>
                    <a:pt x="6596" y="1870"/>
                  </a:cubicBezTo>
                  <a:cubicBezTo>
                    <a:pt x="5829" y="2486"/>
                    <a:pt x="5213" y="3192"/>
                    <a:pt x="4566" y="3888"/>
                  </a:cubicBezTo>
                  <a:cubicBezTo>
                    <a:pt x="3939" y="4545"/>
                    <a:pt x="3293" y="5271"/>
                    <a:pt x="2388" y="5749"/>
                  </a:cubicBezTo>
                  <a:cubicBezTo>
                    <a:pt x="2069" y="5918"/>
                    <a:pt x="1722" y="6057"/>
                    <a:pt x="1353" y="6167"/>
                  </a:cubicBezTo>
                  <a:cubicBezTo>
                    <a:pt x="1333" y="6176"/>
                    <a:pt x="1313" y="6187"/>
                    <a:pt x="1293" y="6187"/>
                  </a:cubicBezTo>
                  <a:cubicBezTo>
                    <a:pt x="966" y="6286"/>
                    <a:pt x="0" y="6276"/>
                    <a:pt x="190" y="6693"/>
                  </a:cubicBezTo>
                  <a:cubicBezTo>
                    <a:pt x="219" y="6764"/>
                    <a:pt x="289" y="6833"/>
                    <a:pt x="358" y="6903"/>
                  </a:cubicBezTo>
                  <a:cubicBezTo>
                    <a:pt x="727" y="7251"/>
                    <a:pt x="1244" y="7500"/>
                    <a:pt x="1781" y="7648"/>
                  </a:cubicBezTo>
                  <a:cubicBezTo>
                    <a:pt x="2069" y="7728"/>
                    <a:pt x="2368" y="7778"/>
                    <a:pt x="2657" y="7798"/>
                  </a:cubicBezTo>
                  <a:cubicBezTo>
                    <a:pt x="2853" y="7815"/>
                    <a:pt x="3050" y="7822"/>
                    <a:pt x="3247" y="7822"/>
                  </a:cubicBezTo>
                  <a:cubicBezTo>
                    <a:pt x="4584" y="7822"/>
                    <a:pt x="5911" y="7467"/>
                    <a:pt x="7003" y="7111"/>
                  </a:cubicBezTo>
                  <a:cubicBezTo>
                    <a:pt x="8247" y="6693"/>
                    <a:pt x="9370" y="6136"/>
                    <a:pt x="10325" y="5470"/>
                  </a:cubicBezTo>
                  <a:cubicBezTo>
                    <a:pt x="10365" y="5440"/>
                    <a:pt x="10395" y="5411"/>
                    <a:pt x="10435" y="5391"/>
                  </a:cubicBezTo>
                  <a:cubicBezTo>
                    <a:pt x="11380" y="4704"/>
                    <a:pt x="12206" y="3869"/>
                    <a:pt x="12802" y="2904"/>
                  </a:cubicBezTo>
                  <a:cubicBezTo>
                    <a:pt x="13021" y="2546"/>
                    <a:pt x="13449" y="1870"/>
                    <a:pt x="13598" y="1253"/>
                  </a:cubicBezTo>
                  <a:cubicBezTo>
                    <a:pt x="13707" y="795"/>
                    <a:pt x="13667" y="378"/>
                    <a:pt x="13269" y="168"/>
                  </a:cubicBezTo>
                  <a:cubicBezTo>
                    <a:pt x="13031" y="34"/>
                    <a:pt x="12742" y="0"/>
                    <a:pt x="12453" y="0"/>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54"/>
            <p:cNvSpPr/>
            <p:nvPr/>
          </p:nvSpPr>
          <p:spPr>
            <a:xfrm>
              <a:off x="4530089" y="1306460"/>
              <a:ext cx="855712" cy="475790"/>
            </a:xfrm>
            <a:custGeom>
              <a:avLst/>
              <a:gdLst/>
              <a:ahLst/>
              <a:cxnLst/>
              <a:rect l="l" t="t" r="r" b="b"/>
              <a:pathLst>
                <a:path w="11818" h="6571" extrusionOk="0">
                  <a:moveTo>
                    <a:pt x="11817" y="1"/>
                  </a:moveTo>
                  <a:lnTo>
                    <a:pt x="11817" y="1"/>
                  </a:lnTo>
                  <a:cubicBezTo>
                    <a:pt x="11150" y="110"/>
                    <a:pt x="10703" y="766"/>
                    <a:pt x="10335" y="1244"/>
                  </a:cubicBezTo>
                  <a:cubicBezTo>
                    <a:pt x="10166" y="1473"/>
                    <a:pt x="9996" y="1701"/>
                    <a:pt x="9817" y="1920"/>
                  </a:cubicBezTo>
                  <a:cubicBezTo>
                    <a:pt x="9539" y="2278"/>
                    <a:pt x="9240" y="2627"/>
                    <a:pt x="8913" y="2955"/>
                  </a:cubicBezTo>
                  <a:cubicBezTo>
                    <a:pt x="7868" y="3989"/>
                    <a:pt x="6615" y="4815"/>
                    <a:pt x="5242" y="5392"/>
                  </a:cubicBezTo>
                  <a:lnTo>
                    <a:pt x="5242" y="5402"/>
                  </a:lnTo>
                  <a:cubicBezTo>
                    <a:pt x="5153" y="5432"/>
                    <a:pt x="5063" y="5472"/>
                    <a:pt x="4974" y="5512"/>
                  </a:cubicBezTo>
                  <a:cubicBezTo>
                    <a:pt x="3584" y="6057"/>
                    <a:pt x="2086" y="6415"/>
                    <a:pt x="589" y="6415"/>
                  </a:cubicBezTo>
                  <a:cubicBezTo>
                    <a:pt x="393" y="6415"/>
                    <a:pt x="196" y="6409"/>
                    <a:pt x="0" y="6396"/>
                  </a:cubicBezTo>
                  <a:lnTo>
                    <a:pt x="0" y="6396"/>
                  </a:lnTo>
                  <a:cubicBezTo>
                    <a:pt x="288" y="6476"/>
                    <a:pt x="587" y="6526"/>
                    <a:pt x="876" y="6546"/>
                  </a:cubicBezTo>
                  <a:cubicBezTo>
                    <a:pt x="1072" y="6563"/>
                    <a:pt x="1269" y="6570"/>
                    <a:pt x="1466" y="6570"/>
                  </a:cubicBezTo>
                  <a:cubicBezTo>
                    <a:pt x="2803" y="6570"/>
                    <a:pt x="4130" y="6215"/>
                    <a:pt x="5222" y="5859"/>
                  </a:cubicBezTo>
                  <a:cubicBezTo>
                    <a:pt x="6466" y="5441"/>
                    <a:pt x="7589" y="4884"/>
                    <a:pt x="8544" y="4218"/>
                  </a:cubicBezTo>
                  <a:cubicBezTo>
                    <a:pt x="8584" y="4188"/>
                    <a:pt x="8614" y="4159"/>
                    <a:pt x="8654" y="4139"/>
                  </a:cubicBezTo>
                  <a:cubicBezTo>
                    <a:pt x="9599" y="3452"/>
                    <a:pt x="10425" y="2617"/>
                    <a:pt x="11021" y="1652"/>
                  </a:cubicBezTo>
                  <a:cubicBezTo>
                    <a:pt x="11240" y="1294"/>
                    <a:pt x="11668" y="618"/>
                    <a:pt x="11817" y="1"/>
                  </a:cubicBezTo>
                  <a:close/>
                </a:path>
              </a:pathLst>
            </a:custGeom>
            <a:solidFill>
              <a:srgbClr val="20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54"/>
            <p:cNvSpPr/>
            <p:nvPr/>
          </p:nvSpPr>
          <p:spPr>
            <a:xfrm>
              <a:off x="3376912" y="504830"/>
              <a:ext cx="510763" cy="194559"/>
            </a:xfrm>
            <a:custGeom>
              <a:avLst/>
              <a:gdLst/>
              <a:ahLst/>
              <a:cxnLst/>
              <a:rect l="l" t="t" r="r" b="b"/>
              <a:pathLst>
                <a:path w="7054" h="2687" extrusionOk="0">
                  <a:moveTo>
                    <a:pt x="1" y="1"/>
                  </a:moveTo>
                  <a:cubicBezTo>
                    <a:pt x="498" y="1453"/>
                    <a:pt x="1473" y="2239"/>
                    <a:pt x="2578" y="2547"/>
                  </a:cubicBezTo>
                  <a:cubicBezTo>
                    <a:pt x="2905" y="2647"/>
                    <a:pt x="3254" y="2686"/>
                    <a:pt x="3602" y="2686"/>
                  </a:cubicBezTo>
                  <a:cubicBezTo>
                    <a:pt x="3880" y="2686"/>
                    <a:pt x="4159" y="2657"/>
                    <a:pt x="4437" y="2607"/>
                  </a:cubicBezTo>
                  <a:cubicBezTo>
                    <a:pt x="5024" y="2478"/>
                    <a:pt x="5492" y="2129"/>
                    <a:pt x="6059" y="1970"/>
                  </a:cubicBezTo>
                  <a:cubicBezTo>
                    <a:pt x="6188" y="1930"/>
                    <a:pt x="6705" y="1811"/>
                    <a:pt x="7004" y="1811"/>
                  </a:cubicBezTo>
                  <a:lnTo>
                    <a:pt x="7054" y="1811"/>
                  </a:lnTo>
                  <a:cubicBezTo>
                    <a:pt x="6715" y="1612"/>
                    <a:pt x="6318" y="1543"/>
                    <a:pt x="5889" y="1543"/>
                  </a:cubicBezTo>
                  <a:cubicBezTo>
                    <a:pt x="5472" y="1543"/>
                    <a:pt x="5034" y="1602"/>
                    <a:pt x="4616" y="1662"/>
                  </a:cubicBezTo>
                  <a:cubicBezTo>
                    <a:pt x="4189" y="1722"/>
                    <a:pt x="3781" y="1782"/>
                    <a:pt x="3433" y="1782"/>
                  </a:cubicBezTo>
                  <a:lnTo>
                    <a:pt x="3353" y="1782"/>
                  </a:lnTo>
                  <a:cubicBezTo>
                    <a:pt x="1921" y="1742"/>
                    <a:pt x="966" y="876"/>
                    <a:pt x="1" y="1"/>
                  </a:cubicBezTo>
                  <a:close/>
                </a:path>
              </a:pathLst>
            </a:custGeom>
            <a:solidFill>
              <a:srgbClr val="20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54"/>
            <p:cNvSpPr/>
            <p:nvPr/>
          </p:nvSpPr>
          <p:spPr>
            <a:xfrm>
              <a:off x="4413366" y="1662274"/>
              <a:ext cx="496281" cy="108828"/>
            </a:xfrm>
            <a:custGeom>
              <a:avLst/>
              <a:gdLst/>
              <a:ahLst/>
              <a:cxnLst/>
              <a:rect l="l" t="t" r="r" b="b"/>
              <a:pathLst>
                <a:path w="6854" h="1503" extrusionOk="0">
                  <a:moveTo>
                    <a:pt x="1184" y="1"/>
                  </a:moveTo>
                  <a:cubicBezTo>
                    <a:pt x="1164" y="10"/>
                    <a:pt x="1144" y="21"/>
                    <a:pt x="1124" y="21"/>
                  </a:cubicBezTo>
                  <a:cubicBezTo>
                    <a:pt x="826" y="110"/>
                    <a:pt x="1" y="110"/>
                    <a:pt x="1" y="428"/>
                  </a:cubicBezTo>
                  <a:cubicBezTo>
                    <a:pt x="1" y="458"/>
                    <a:pt x="10" y="488"/>
                    <a:pt x="21" y="527"/>
                  </a:cubicBezTo>
                  <a:cubicBezTo>
                    <a:pt x="50" y="598"/>
                    <a:pt x="120" y="667"/>
                    <a:pt x="189" y="737"/>
                  </a:cubicBezTo>
                  <a:cubicBezTo>
                    <a:pt x="558" y="1085"/>
                    <a:pt x="1075" y="1334"/>
                    <a:pt x="1612" y="1482"/>
                  </a:cubicBezTo>
                  <a:lnTo>
                    <a:pt x="1632" y="1482"/>
                  </a:lnTo>
                  <a:cubicBezTo>
                    <a:pt x="1821" y="1493"/>
                    <a:pt x="2010" y="1502"/>
                    <a:pt x="2199" y="1502"/>
                  </a:cubicBezTo>
                  <a:cubicBezTo>
                    <a:pt x="3651" y="1502"/>
                    <a:pt x="5114" y="1164"/>
                    <a:pt x="6466" y="637"/>
                  </a:cubicBezTo>
                  <a:lnTo>
                    <a:pt x="6486" y="637"/>
                  </a:lnTo>
                  <a:cubicBezTo>
                    <a:pt x="6496" y="627"/>
                    <a:pt x="6496" y="627"/>
                    <a:pt x="6506" y="627"/>
                  </a:cubicBezTo>
                  <a:cubicBezTo>
                    <a:pt x="6516" y="617"/>
                    <a:pt x="6526" y="617"/>
                    <a:pt x="6536" y="617"/>
                  </a:cubicBezTo>
                  <a:lnTo>
                    <a:pt x="6546" y="607"/>
                  </a:lnTo>
                  <a:lnTo>
                    <a:pt x="6566" y="607"/>
                  </a:lnTo>
                  <a:cubicBezTo>
                    <a:pt x="6566" y="598"/>
                    <a:pt x="6566" y="598"/>
                    <a:pt x="6575" y="598"/>
                  </a:cubicBezTo>
                  <a:lnTo>
                    <a:pt x="6586" y="598"/>
                  </a:lnTo>
                  <a:cubicBezTo>
                    <a:pt x="6675" y="558"/>
                    <a:pt x="6765" y="518"/>
                    <a:pt x="6854" y="488"/>
                  </a:cubicBezTo>
                  <a:lnTo>
                    <a:pt x="6854" y="488"/>
                  </a:lnTo>
                  <a:cubicBezTo>
                    <a:pt x="6029" y="697"/>
                    <a:pt x="5193" y="836"/>
                    <a:pt x="4367" y="836"/>
                  </a:cubicBezTo>
                  <a:cubicBezTo>
                    <a:pt x="3412" y="836"/>
                    <a:pt x="2468" y="657"/>
                    <a:pt x="1553" y="209"/>
                  </a:cubicBezTo>
                  <a:cubicBezTo>
                    <a:pt x="1423" y="149"/>
                    <a:pt x="1303" y="80"/>
                    <a:pt x="1184" y="1"/>
                  </a:cubicBezTo>
                  <a:close/>
                </a:path>
              </a:pathLst>
            </a:custGeom>
            <a:solidFill>
              <a:srgbClr val="20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54"/>
            <p:cNvSpPr/>
            <p:nvPr/>
          </p:nvSpPr>
          <p:spPr>
            <a:xfrm>
              <a:off x="4530089" y="1606085"/>
              <a:ext cx="626687" cy="176529"/>
            </a:xfrm>
            <a:custGeom>
              <a:avLst/>
              <a:gdLst/>
              <a:ahLst/>
              <a:cxnLst/>
              <a:rect l="l" t="t" r="r" b="b"/>
              <a:pathLst>
                <a:path w="8655" h="2438" extrusionOk="0">
                  <a:moveTo>
                    <a:pt x="8654" y="1"/>
                  </a:moveTo>
                  <a:cubicBezTo>
                    <a:pt x="7580" y="478"/>
                    <a:pt x="6426" y="945"/>
                    <a:pt x="5242" y="1254"/>
                  </a:cubicBezTo>
                  <a:lnTo>
                    <a:pt x="5242" y="1264"/>
                  </a:lnTo>
                  <a:cubicBezTo>
                    <a:pt x="5153" y="1294"/>
                    <a:pt x="5063" y="1334"/>
                    <a:pt x="4974" y="1374"/>
                  </a:cubicBezTo>
                  <a:lnTo>
                    <a:pt x="4963" y="1374"/>
                  </a:lnTo>
                  <a:cubicBezTo>
                    <a:pt x="4954" y="1374"/>
                    <a:pt x="4954" y="1374"/>
                    <a:pt x="4954" y="1383"/>
                  </a:cubicBezTo>
                  <a:lnTo>
                    <a:pt x="4934" y="1383"/>
                  </a:lnTo>
                  <a:lnTo>
                    <a:pt x="4924" y="1393"/>
                  </a:lnTo>
                  <a:cubicBezTo>
                    <a:pt x="4914" y="1393"/>
                    <a:pt x="4904" y="1393"/>
                    <a:pt x="4894" y="1403"/>
                  </a:cubicBezTo>
                  <a:cubicBezTo>
                    <a:pt x="4884" y="1403"/>
                    <a:pt x="4884" y="1403"/>
                    <a:pt x="4874" y="1413"/>
                  </a:cubicBezTo>
                  <a:lnTo>
                    <a:pt x="4854" y="1413"/>
                  </a:lnTo>
                  <a:cubicBezTo>
                    <a:pt x="3502" y="1940"/>
                    <a:pt x="2039" y="2278"/>
                    <a:pt x="587" y="2278"/>
                  </a:cubicBezTo>
                  <a:cubicBezTo>
                    <a:pt x="398" y="2278"/>
                    <a:pt x="209" y="2269"/>
                    <a:pt x="20" y="2258"/>
                  </a:cubicBezTo>
                  <a:lnTo>
                    <a:pt x="0" y="2258"/>
                  </a:lnTo>
                  <a:cubicBezTo>
                    <a:pt x="288" y="2338"/>
                    <a:pt x="587" y="2388"/>
                    <a:pt x="876" y="2408"/>
                  </a:cubicBezTo>
                  <a:cubicBezTo>
                    <a:pt x="1064" y="2428"/>
                    <a:pt x="1254" y="2437"/>
                    <a:pt x="1452" y="2437"/>
                  </a:cubicBezTo>
                  <a:cubicBezTo>
                    <a:pt x="2795" y="2437"/>
                    <a:pt x="4128" y="2079"/>
                    <a:pt x="5222" y="1721"/>
                  </a:cubicBezTo>
                  <a:cubicBezTo>
                    <a:pt x="6466" y="1303"/>
                    <a:pt x="7589" y="746"/>
                    <a:pt x="8544" y="80"/>
                  </a:cubicBezTo>
                  <a:cubicBezTo>
                    <a:pt x="8584" y="50"/>
                    <a:pt x="8614" y="21"/>
                    <a:pt x="8654" y="1"/>
                  </a:cubicBezTo>
                  <a:close/>
                </a:path>
              </a:pathLst>
            </a:custGeom>
            <a:solidFill>
              <a:srgbClr val="20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54"/>
            <p:cNvSpPr/>
            <p:nvPr/>
          </p:nvSpPr>
          <p:spPr>
            <a:xfrm>
              <a:off x="4531537" y="1769583"/>
              <a:ext cx="41055" cy="1521"/>
            </a:xfrm>
            <a:custGeom>
              <a:avLst/>
              <a:gdLst/>
              <a:ahLst/>
              <a:cxnLst/>
              <a:rect l="l" t="t" r="r" b="b"/>
              <a:pathLst>
                <a:path w="567" h="21" extrusionOk="0">
                  <a:moveTo>
                    <a:pt x="0" y="0"/>
                  </a:moveTo>
                  <a:cubicBezTo>
                    <a:pt x="189" y="11"/>
                    <a:pt x="378" y="20"/>
                    <a:pt x="567" y="20"/>
                  </a:cubicBezTo>
                  <a:cubicBezTo>
                    <a:pt x="378" y="20"/>
                    <a:pt x="189" y="11"/>
                    <a:pt x="0" y="0"/>
                  </a:cubicBezTo>
                  <a:close/>
                </a:path>
              </a:pathLst>
            </a:custGeom>
            <a:solidFill>
              <a:srgbClr val="B3A7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54"/>
            <p:cNvSpPr/>
            <p:nvPr/>
          </p:nvSpPr>
          <p:spPr>
            <a:xfrm>
              <a:off x="4846224" y="1411669"/>
              <a:ext cx="60605" cy="52568"/>
            </a:xfrm>
            <a:custGeom>
              <a:avLst/>
              <a:gdLst/>
              <a:ahLst/>
              <a:cxnLst/>
              <a:rect l="l" t="t" r="r" b="b"/>
              <a:pathLst>
                <a:path w="837" h="726" extrusionOk="0">
                  <a:moveTo>
                    <a:pt x="538" y="0"/>
                  </a:moveTo>
                  <a:cubicBezTo>
                    <a:pt x="449" y="0"/>
                    <a:pt x="359" y="30"/>
                    <a:pt x="289" y="69"/>
                  </a:cubicBezTo>
                  <a:cubicBezTo>
                    <a:pt x="170" y="129"/>
                    <a:pt x="90" y="239"/>
                    <a:pt x="40" y="358"/>
                  </a:cubicBezTo>
                  <a:cubicBezTo>
                    <a:pt x="20" y="418"/>
                    <a:pt x="1" y="487"/>
                    <a:pt x="20" y="557"/>
                  </a:cubicBezTo>
                  <a:cubicBezTo>
                    <a:pt x="40" y="686"/>
                    <a:pt x="140" y="726"/>
                    <a:pt x="250" y="726"/>
                  </a:cubicBezTo>
                  <a:cubicBezTo>
                    <a:pt x="398" y="726"/>
                    <a:pt x="558" y="657"/>
                    <a:pt x="637" y="577"/>
                  </a:cubicBezTo>
                  <a:cubicBezTo>
                    <a:pt x="747" y="467"/>
                    <a:pt x="836" y="259"/>
                    <a:pt x="756" y="109"/>
                  </a:cubicBezTo>
                  <a:cubicBezTo>
                    <a:pt x="737" y="80"/>
                    <a:pt x="717" y="60"/>
                    <a:pt x="697" y="40"/>
                  </a:cubicBezTo>
                  <a:cubicBezTo>
                    <a:pt x="647" y="10"/>
                    <a:pt x="597" y="0"/>
                    <a:pt x="538" y="0"/>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54"/>
            <p:cNvSpPr/>
            <p:nvPr/>
          </p:nvSpPr>
          <p:spPr>
            <a:xfrm>
              <a:off x="4841879" y="1490884"/>
              <a:ext cx="48368" cy="43300"/>
            </a:xfrm>
            <a:custGeom>
              <a:avLst/>
              <a:gdLst/>
              <a:ahLst/>
              <a:cxnLst/>
              <a:rect l="l" t="t" r="r" b="b"/>
              <a:pathLst>
                <a:path w="668" h="598" extrusionOk="0">
                  <a:moveTo>
                    <a:pt x="449" y="0"/>
                  </a:moveTo>
                  <a:cubicBezTo>
                    <a:pt x="299" y="0"/>
                    <a:pt x="120" y="149"/>
                    <a:pt x="51" y="268"/>
                  </a:cubicBezTo>
                  <a:cubicBezTo>
                    <a:pt x="21" y="319"/>
                    <a:pt x="1" y="378"/>
                    <a:pt x="11" y="428"/>
                  </a:cubicBezTo>
                  <a:cubicBezTo>
                    <a:pt x="21" y="487"/>
                    <a:pt x="51" y="537"/>
                    <a:pt x="100" y="557"/>
                  </a:cubicBezTo>
                  <a:cubicBezTo>
                    <a:pt x="140" y="587"/>
                    <a:pt x="180" y="597"/>
                    <a:pt x="230" y="597"/>
                  </a:cubicBezTo>
                  <a:cubicBezTo>
                    <a:pt x="319" y="597"/>
                    <a:pt x="409" y="557"/>
                    <a:pt x="469" y="507"/>
                  </a:cubicBezTo>
                  <a:cubicBezTo>
                    <a:pt x="568" y="438"/>
                    <a:pt x="668" y="299"/>
                    <a:pt x="657" y="169"/>
                  </a:cubicBezTo>
                  <a:cubicBezTo>
                    <a:pt x="648" y="120"/>
                    <a:pt x="618" y="70"/>
                    <a:pt x="578" y="40"/>
                  </a:cubicBezTo>
                  <a:cubicBezTo>
                    <a:pt x="578" y="40"/>
                    <a:pt x="568" y="30"/>
                    <a:pt x="558" y="30"/>
                  </a:cubicBezTo>
                  <a:cubicBezTo>
                    <a:pt x="528" y="10"/>
                    <a:pt x="489" y="0"/>
                    <a:pt x="449" y="0"/>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54"/>
            <p:cNvSpPr/>
            <p:nvPr/>
          </p:nvSpPr>
          <p:spPr>
            <a:xfrm>
              <a:off x="4747604" y="1516082"/>
              <a:ext cx="39607" cy="38231"/>
            </a:xfrm>
            <a:custGeom>
              <a:avLst/>
              <a:gdLst/>
              <a:ahLst/>
              <a:cxnLst/>
              <a:rect l="l" t="t" r="r" b="b"/>
              <a:pathLst>
                <a:path w="547" h="528" extrusionOk="0">
                  <a:moveTo>
                    <a:pt x="268" y="0"/>
                  </a:moveTo>
                  <a:cubicBezTo>
                    <a:pt x="219" y="0"/>
                    <a:pt x="169" y="10"/>
                    <a:pt x="139" y="40"/>
                  </a:cubicBezTo>
                  <a:cubicBezTo>
                    <a:pt x="60" y="100"/>
                    <a:pt x="10" y="239"/>
                    <a:pt x="0" y="338"/>
                  </a:cubicBezTo>
                  <a:cubicBezTo>
                    <a:pt x="0" y="458"/>
                    <a:pt x="100" y="528"/>
                    <a:pt x="199" y="528"/>
                  </a:cubicBezTo>
                  <a:cubicBezTo>
                    <a:pt x="219" y="528"/>
                    <a:pt x="239" y="528"/>
                    <a:pt x="259" y="517"/>
                  </a:cubicBezTo>
                  <a:cubicBezTo>
                    <a:pt x="398" y="478"/>
                    <a:pt x="547" y="329"/>
                    <a:pt x="517" y="179"/>
                  </a:cubicBezTo>
                  <a:cubicBezTo>
                    <a:pt x="507" y="150"/>
                    <a:pt x="498" y="119"/>
                    <a:pt x="487" y="100"/>
                  </a:cubicBezTo>
                  <a:cubicBezTo>
                    <a:pt x="438" y="40"/>
                    <a:pt x="358" y="0"/>
                    <a:pt x="268" y="0"/>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54"/>
            <p:cNvSpPr/>
            <p:nvPr/>
          </p:nvSpPr>
          <p:spPr>
            <a:xfrm>
              <a:off x="4798000" y="835445"/>
              <a:ext cx="69222" cy="45400"/>
            </a:xfrm>
            <a:custGeom>
              <a:avLst/>
              <a:gdLst/>
              <a:ahLst/>
              <a:cxnLst/>
              <a:rect l="l" t="t" r="r" b="b"/>
              <a:pathLst>
                <a:path w="956" h="627" extrusionOk="0">
                  <a:moveTo>
                    <a:pt x="577" y="1"/>
                  </a:moveTo>
                  <a:cubicBezTo>
                    <a:pt x="378" y="1"/>
                    <a:pt x="199" y="90"/>
                    <a:pt x="70" y="239"/>
                  </a:cubicBezTo>
                  <a:cubicBezTo>
                    <a:pt x="0" y="319"/>
                    <a:pt x="0" y="448"/>
                    <a:pt x="60" y="527"/>
                  </a:cubicBezTo>
                  <a:cubicBezTo>
                    <a:pt x="109" y="587"/>
                    <a:pt x="180" y="617"/>
                    <a:pt x="249" y="617"/>
                  </a:cubicBezTo>
                  <a:cubicBezTo>
                    <a:pt x="279" y="617"/>
                    <a:pt x="308" y="607"/>
                    <a:pt x="339" y="597"/>
                  </a:cubicBezTo>
                  <a:cubicBezTo>
                    <a:pt x="368" y="597"/>
                    <a:pt x="438" y="617"/>
                    <a:pt x="468" y="617"/>
                  </a:cubicBezTo>
                  <a:cubicBezTo>
                    <a:pt x="478" y="627"/>
                    <a:pt x="487" y="627"/>
                    <a:pt x="498" y="627"/>
                  </a:cubicBezTo>
                  <a:cubicBezTo>
                    <a:pt x="558" y="627"/>
                    <a:pt x="607" y="617"/>
                    <a:pt x="657" y="597"/>
                  </a:cubicBezTo>
                  <a:cubicBezTo>
                    <a:pt x="717" y="567"/>
                    <a:pt x="776" y="527"/>
                    <a:pt x="816" y="478"/>
                  </a:cubicBezTo>
                  <a:cubicBezTo>
                    <a:pt x="876" y="438"/>
                    <a:pt x="925" y="368"/>
                    <a:pt x="935" y="299"/>
                  </a:cubicBezTo>
                  <a:cubicBezTo>
                    <a:pt x="955" y="160"/>
                    <a:pt x="856" y="50"/>
                    <a:pt x="726" y="21"/>
                  </a:cubicBezTo>
                  <a:cubicBezTo>
                    <a:pt x="677" y="10"/>
                    <a:pt x="627" y="1"/>
                    <a:pt x="577" y="1"/>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54"/>
            <p:cNvSpPr/>
            <p:nvPr/>
          </p:nvSpPr>
          <p:spPr>
            <a:xfrm>
              <a:off x="4895968" y="855647"/>
              <a:ext cx="41852" cy="30990"/>
            </a:xfrm>
            <a:custGeom>
              <a:avLst/>
              <a:gdLst/>
              <a:ahLst/>
              <a:cxnLst/>
              <a:rect l="l" t="t" r="r" b="b"/>
              <a:pathLst>
                <a:path w="578" h="428" extrusionOk="0">
                  <a:moveTo>
                    <a:pt x="319" y="0"/>
                  </a:moveTo>
                  <a:cubicBezTo>
                    <a:pt x="279" y="0"/>
                    <a:pt x="239" y="10"/>
                    <a:pt x="199" y="30"/>
                  </a:cubicBezTo>
                  <a:cubicBezTo>
                    <a:pt x="129" y="69"/>
                    <a:pt x="69" y="120"/>
                    <a:pt x="40" y="199"/>
                  </a:cubicBezTo>
                  <a:cubicBezTo>
                    <a:pt x="0" y="288"/>
                    <a:pt x="60" y="418"/>
                    <a:pt x="169" y="427"/>
                  </a:cubicBezTo>
                  <a:lnTo>
                    <a:pt x="199" y="427"/>
                  </a:lnTo>
                  <a:cubicBezTo>
                    <a:pt x="268" y="427"/>
                    <a:pt x="328" y="418"/>
                    <a:pt x="388" y="388"/>
                  </a:cubicBezTo>
                  <a:cubicBezTo>
                    <a:pt x="408" y="388"/>
                    <a:pt x="428" y="378"/>
                    <a:pt x="447" y="378"/>
                  </a:cubicBezTo>
                  <a:cubicBezTo>
                    <a:pt x="487" y="358"/>
                    <a:pt x="527" y="318"/>
                    <a:pt x="547" y="279"/>
                  </a:cubicBezTo>
                  <a:cubicBezTo>
                    <a:pt x="577" y="189"/>
                    <a:pt x="547" y="60"/>
                    <a:pt x="447" y="30"/>
                  </a:cubicBezTo>
                  <a:cubicBezTo>
                    <a:pt x="408" y="10"/>
                    <a:pt x="368" y="0"/>
                    <a:pt x="319" y="0"/>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54"/>
            <p:cNvSpPr/>
            <p:nvPr/>
          </p:nvSpPr>
          <p:spPr>
            <a:xfrm>
              <a:off x="3969720" y="371599"/>
              <a:ext cx="51192" cy="54812"/>
            </a:xfrm>
            <a:custGeom>
              <a:avLst/>
              <a:gdLst/>
              <a:ahLst/>
              <a:cxnLst/>
              <a:rect l="l" t="t" r="r" b="b"/>
              <a:pathLst>
                <a:path w="707" h="757" extrusionOk="0">
                  <a:moveTo>
                    <a:pt x="299" y="1"/>
                  </a:moveTo>
                  <a:cubicBezTo>
                    <a:pt x="219" y="1"/>
                    <a:pt x="129" y="50"/>
                    <a:pt x="100" y="130"/>
                  </a:cubicBezTo>
                  <a:cubicBezTo>
                    <a:pt x="1" y="368"/>
                    <a:pt x="110" y="618"/>
                    <a:pt x="319" y="737"/>
                  </a:cubicBezTo>
                  <a:cubicBezTo>
                    <a:pt x="348" y="746"/>
                    <a:pt x="379" y="757"/>
                    <a:pt x="408" y="757"/>
                  </a:cubicBezTo>
                  <a:cubicBezTo>
                    <a:pt x="418" y="757"/>
                    <a:pt x="438" y="757"/>
                    <a:pt x="448" y="746"/>
                  </a:cubicBezTo>
                  <a:cubicBezTo>
                    <a:pt x="468" y="757"/>
                    <a:pt x="478" y="757"/>
                    <a:pt x="488" y="757"/>
                  </a:cubicBezTo>
                  <a:cubicBezTo>
                    <a:pt x="518" y="757"/>
                    <a:pt x="547" y="746"/>
                    <a:pt x="567" y="737"/>
                  </a:cubicBezTo>
                  <a:cubicBezTo>
                    <a:pt x="657" y="707"/>
                    <a:pt x="706" y="607"/>
                    <a:pt x="697" y="518"/>
                  </a:cubicBezTo>
                  <a:cubicBezTo>
                    <a:pt x="687" y="329"/>
                    <a:pt x="587" y="170"/>
                    <a:pt x="448" y="41"/>
                  </a:cubicBezTo>
                  <a:cubicBezTo>
                    <a:pt x="418" y="10"/>
                    <a:pt x="379" y="1"/>
                    <a:pt x="339" y="1"/>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54"/>
            <p:cNvSpPr/>
            <p:nvPr/>
          </p:nvSpPr>
          <p:spPr>
            <a:xfrm>
              <a:off x="4003534" y="295280"/>
              <a:ext cx="43300" cy="41852"/>
            </a:xfrm>
            <a:custGeom>
              <a:avLst/>
              <a:gdLst/>
              <a:ahLst/>
              <a:cxnLst/>
              <a:rect l="l" t="t" r="r" b="b"/>
              <a:pathLst>
                <a:path w="598" h="578" extrusionOk="0">
                  <a:moveTo>
                    <a:pt x="239" y="0"/>
                  </a:moveTo>
                  <a:cubicBezTo>
                    <a:pt x="120" y="0"/>
                    <a:pt x="1" y="149"/>
                    <a:pt x="60" y="269"/>
                  </a:cubicBezTo>
                  <a:cubicBezTo>
                    <a:pt x="80" y="308"/>
                    <a:pt x="111" y="348"/>
                    <a:pt x="130" y="388"/>
                  </a:cubicBezTo>
                  <a:cubicBezTo>
                    <a:pt x="130" y="458"/>
                    <a:pt x="170" y="538"/>
                    <a:pt x="239" y="567"/>
                  </a:cubicBezTo>
                  <a:cubicBezTo>
                    <a:pt x="270" y="577"/>
                    <a:pt x="299" y="577"/>
                    <a:pt x="329" y="577"/>
                  </a:cubicBezTo>
                  <a:cubicBezTo>
                    <a:pt x="399" y="577"/>
                    <a:pt x="478" y="538"/>
                    <a:pt x="508" y="458"/>
                  </a:cubicBezTo>
                  <a:cubicBezTo>
                    <a:pt x="597" y="269"/>
                    <a:pt x="478" y="50"/>
                    <a:pt x="270" y="10"/>
                  </a:cubicBezTo>
                  <a:cubicBezTo>
                    <a:pt x="259" y="0"/>
                    <a:pt x="250" y="0"/>
                    <a:pt x="239" y="0"/>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54"/>
            <p:cNvSpPr/>
            <p:nvPr/>
          </p:nvSpPr>
          <p:spPr>
            <a:xfrm>
              <a:off x="3461267" y="483976"/>
              <a:ext cx="37507" cy="42576"/>
            </a:xfrm>
            <a:custGeom>
              <a:avLst/>
              <a:gdLst/>
              <a:ahLst/>
              <a:cxnLst/>
              <a:rect l="l" t="t" r="r" b="b"/>
              <a:pathLst>
                <a:path w="518" h="588" extrusionOk="0">
                  <a:moveTo>
                    <a:pt x="189" y="1"/>
                  </a:moveTo>
                  <a:cubicBezTo>
                    <a:pt x="129" y="1"/>
                    <a:pt x="60" y="30"/>
                    <a:pt x="40" y="100"/>
                  </a:cubicBezTo>
                  <a:cubicBezTo>
                    <a:pt x="30" y="129"/>
                    <a:pt x="20" y="160"/>
                    <a:pt x="20" y="189"/>
                  </a:cubicBezTo>
                  <a:cubicBezTo>
                    <a:pt x="0" y="219"/>
                    <a:pt x="0" y="259"/>
                    <a:pt x="0" y="289"/>
                  </a:cubicBezTo>
                  <a:cubicBezTo>
                    <a:pt x="30" y="438"/>
                    <a:pt x="139" y="558"/>
                    <a:pt x="288" y="587"/>
                  </a:cubicBezTo>
                  <a:lnTo>
                    <a:pt x="318" y="587"/>
                  </a:lnTo>
                  <a:cubicBezTo>
                    <a:pt x="398" y="587"/>
                    <a:pt x="478" y="518"/>
                    <a:pt x="487" y="438"/>
                  </a:cubicBezTo>
                  <a:cubicBezTo>
                    <a:pt x="517" y="269"/>
                    <a:pt x="418" y="80"/>
                    <a:pt x="248" y="10"/>
                  </a:cubicBezTo>
                  <a:cubicBezTo>
                    <a:pt x="228" y="1"/>
                    <a:pt x="209" y="1"/>
                    <a:pt x="189" y="1"/>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54"/>
            <p:cNvSpPr/>
            <p:nvPr/>
          </p:nvSpPr>
          <p:spPr>
            <a:xfrm>
              <a:off x="5737210" y="342780"/>
              <a:ext cx="86455" cy="46196"/>
            </a:xfrm>
            <a:custGeom>
              <a:avLst/>
              <a:gdLst/>
              <a:ahLst/>
              <a:cxnLst/>
              <a:rect l="l" t="t" r="r" b="b"/>
              <a:pathLst>
                <a:path w="1194" h="638" extrusionOk="0">
                  <a:moveTo>
                    <a:pt x="836" y="1"/>
                  </a:moveTo>
                  <a:cubicBezTo>
                    <a:pt x="805" y="1"/>
                    <a:pt x="776" y="1"/>
                    <a:pt x="746" y="11"/>
                  </a:cubicBezTo>
                  <a:cubicBezTo>
                    <a:pt x="537" y="41"/>
                    <a:pt x="348" y="110"/>
                    <a:pt x="179" y="229"/>
                  </a:cubicBezTo>
                  <a:cubicBezTo>
                    <a:pt x="0" y="359"/>
                    <a:pt x="109" y="638"/>
                    <a:pt x="318" y="638"/>
                  </a:cubicBezTo>
                  <a:lnTo>
                    <a:pt x="338" y="638"/>
                  </a:lnTo>
                  <a:cubicBezTo>
                    <a:pt x="467" y="618"/>
                    <a:pt x="696" y="598"/>
                    <a:pt x="865" y="518"/>
                  </a:cubicBezTo>
                  <a:cubicBezTo>
                    <a:pt x="1164" y="508"/>
                    <a:pt x="1194" y="81"/>
                    <a:pt x="925" y="11"/>
                  </a:cubicBezTo>
                  <a:lnTo>
                    <a:pt x="895" y="11"/>
                  </a:lnTo>
                  <a:cubicBezTo>
                    <a:pt x="876" y="1"/>
                    <a:pt x="856" y="1"/>
                    <a:pt x="836" y="1"/>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54"/>
            <p:cNvSpPr/>
            <p:nvPr/>
          </p:nvSpPr>
          <p:spPr>
            <a:xfrm>
              <a:off x="5856032" y="306793"/>
              <a:ext cx="63429" cy="38231"/>
            </a:xfrm>
            <a:custGeom>
              <a:avLst/>
              <a:gdLst/>
              <a:ahLst/>
              <a:cxnLst/>
              <a:rect l="l" t="t" r="r" b="b"/>
              <a:pathLst>
                <a:path w="876" h="528" extrusionOk="0">
                  <a:moveTo>
                    <a:pt x="577" y="1"/>
                  </a:moveTo>
                  <a:cubicBezTo>
                    <a:pt x="418" y="1"/>
                    <a:pt x="249" y="80"/>
                    <a:pt x="139" y="149"/>
                  </a:cubicBezTo>
                  <a:cubicBezTo>
                    <a:pt x="0" y="229"/>
                    <a:pt x="50" y="428"/>
                    <a:pt x="179" y="488"/>
                  </a:cubicBezTo>
                  <a:cubicBezTo>
                    <a:pt x="239" y="518"/>
                    <a:pt x="309" y="527"/>
                    <a:pt x="378" y="527"/>
                  </a:cubicBezTo>
                  <a:cubicBezTo>
                    <a:pt x="508" y="527"/>
                    <a:pt x="647" y="478"/>
                    <a:pt x="736" y="368"/>
                  </a:cubicBezTo>
                  <a:cubicBezTo>
                    <a:pt x="875" y="299"/>
                    <a:pt x="875" y="110"/>
                    <a:pt x="736" y="30"/>
                  </a:cubicBezTo>
                  <a:cubicBezTo>
                    <a:pt x="687" y="10"/>
                    <a:pt x="637" y="1"/>
                    <a:pt x="577" y="1"/>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54"/>
            <p:cNvSpPr/>
            <p:nvPr/>
          </p:nvSpPr>
          <p:spPr>
            <a:xfrm>
              <a:off x="5847343" y="375219"/>
              <a:ext cx="41200" cy="28891"/>
            </a:xfrm>
            <a:custGeom>
              <a:avLst/>
              <a:gdLst/>
              <a:ahLst/>
              <a:cxnLst/>
              <a:rect l="l" t="t" r="r" b="b"/>
              <a:pathLst>
                <a:path w="569" h="399" extrusionOk="0">
                  <a:moveTo>
                    <a:pt x="309" y="0"/>
                  </a:moveTo>
                  <a:cubicBezTo>
                    <a:pt x="220" y="0"/>
                    <a:pt x="130" y="20"/>
                    <a:pt x="60" y="90"/>
                  </a:cubicBezTo>
                  <a:cubicBezTo>
                    <a:pt x="21" y="120"/>
                    <a:pt x="11" y="159"/>
                    <a:pt x="11" y="199"/>
                  </a:cubicBezTo>
                  <a:cubicBezTo>
                    <a:pt x="1" y="239"/>
                    <a:pt x="1" y="289"/>
                    <a:pt x="31" y="329"/>
                  </a:cubicBezTo>
                  <a:cubicBezTo>
                    <a:pt x="71" y="378"/>
                    <a:pt x="120" y="398"/>
                    <a:pt x="180" y="398"/>
                  </a:cubicBezTo>
                  <a:cubicBezTo>
                    <a:pt x="270" y="398"/>
                    <a:pt x="369" y="338"/>
                    <a:pt x="429" y="269"/>
                  </a:cubicBezTo>
                  <a:cubicBezTo>
                    <a:pt x="429" y="269"/>
                    <a:pt x="438" y="269"/>
                    <a:pt x="449" y="259"/>
                  </a:cubicBezTo>
                  <a:cubicBezTo>
                    <a:pt x="568" y="229"/>
                    <a:pt x="538" y="30"/>
                    <a:pt x="418" y="20"/>
                  </a:cubicBezTo>
                  <a:lnTo>
                    <a:pt x="409" y="20"/>
                  </a:lnTo>
                  <a:cubicBezTo>
                    <a:pt x="389" y="11"/>
                    <a:pt x="369" y="0"/>
                    <a:pt x="349" y="0"/>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54"/>
            <p:cNvSpPr/>
            <p:nvPr/>
          </p:nvSpPr>
          <p:spPr>
            <a:xfrm>
              <a:off x="5630625" y="386008"/>
              <a:ext cx="39607" cy="25994"/>
            </a:xfrm>
            <a:custGeom>
              <a:avLst/>
              <a:gdLst/>
              <a:ahLst/>
              <a:cxnLst/>
              <a:rect l="l" t="t" r="r" b="b"/>
              <a:pathLst>
                <a:path w="547" h="359" extrusionOk="0">
                  <a:moveTo>
                    <a:pt x="368" y="1"/>
                  </a:moveTo>
                  <a:cubicBezTo>
                    <a:pt x="279" y="30"/>
                    <a:pt x="179" y="90"/>
                    <a:pt x="100" y="130"/>
                  </a:cubicBezTo>
                  <a:cubicBezTo>
                    <a:pt x="0" y="180"/>
                    <a:pt x="0" y="349"/>
                    <a:pt x="119" y="359"/>
                  </a:cubicBezTo>
                  <a:lnTo>
                    <a:pt x="159" y="359"/>
                  </a:lnTo>
                  <a:cubicBezTo>
                    <a:pt x="268" y="359"/>
                    <a:pt x="368" y="319"/>
                    <a:pt x="447" y="240"/>
                  </a:cubicBezTo>
                  <a:cubicBezTo>
                    <a:pt x="458" y="229"/>
                    <a:pt x="478" y="229"/>
                    <a:pt x="487" y="220"/>
                  </a:cubicBezTo>
                  <a:cubicBezTo>
                    <a:pt x="537" y="189"/>
                    <a:pt x="547" y="110"/>
                    <a:pt x="517" y="60"/>
                  </a:cubicBezTo>
                  <a:cubicBezTo>
                    <a:pt x="497" y="21"/>
                    <a:pt x="458" y="1"/>
                    <a:pt x="418" y="1"/>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54"/>
            <p:cNvSpPr/>
            <p:nvPr/>
          </p:nvSpPr>
          <p:spPr>
            <a:xfrm>
              <a:off x="6273032" y="282319"/>
              <a:ext cx="63429" cy="41127"/>
            </a:xfrm>
            <a:custGeom>
              <a:avLst/>
              <a:gdLst/>
              <a:ahLst/>
              <a:cxnLst/>
              <a:rect l="l" t="t" r="r" b="b"/>
              <a:pathLst>
                <a:path w="876" h="568" extrusionOk="0">
                  <a:moveTo>
                    <a:pt x="388" y="0"/>
                  </a:moveTo>
                  <a:cubicBezTo>
                    <a:pt x="319" y="0"/>
                    <a:pt x="249" y="10"/>
                    <a:pt x="180" y="40"/>
                  </a:cubicBezTo>
                  <a:cubicBezTo>
                    <a:pt x="70" y="70"/>
                    <a:pt x="1" y="160"/>
                    <a:pt x="1" y="279"/>
                  </a:cubicBezTo>
                  <a:cubicBezTo>
                    <a:pt x="1" y="448"/>
                    <a:pt x="200" y="538"/>
                    <a:pt x="339" y="567"/>
                  </a:cubicBezTo>
                  <a:lnTo>
                    <a:pt x="438" y="567"/>
                  </a:lnTo>
                  <a:cubicBezTo>
                    <a:pt x="527" y="567"/>
                    <a:pt x="607" y="557"/>
                    <a:pt x="687" y="518"/>
                  </a:cubicBezTo>
                  <a:cubicBezTo>
                    <a:pt x="806" y="458"/>
                    <a:pt x="876" y="299"/>
                    <a:pt x="777" y="189"/>
                  </a:cubicBezTo>
                  <a:cubicBezTo>
                    <a:pt x="677" y="60"/>
                    <a:pt x="538" y="0"/>
                    <a:pt x="388" y="0"/>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54"/>
            <p:cNvSpPr/>
            <p:nvPr/>
          </p:nvSpPr>
          <p:spPr>
            <a:xfrm>
              <a:off x="5370533" y="541613"/>
              <a:ext cx="44024" cy="32439"/>
            </a:xfrm>
            <a:custGeom>
              <a:avLst/>
              <a:gdLst/>
              <a:ahLst/>
              <a:cxnLst/>
              <a:rect l="l" t="t" r="r" b="b"/>
              <a:pathLst>
                <a:path w="608" h="448" extrusionOk="0">
                  <a:moveTo>
                    <a:pt x="419" y="0"/>
                  </a:moveTo>
                  <a:cubicBezTo>
                    <a:pt x="339" y="0"/>
                    <a:pt x="259" y="50"/>
                    <a:pt x="240" y="140"/>
                  </a:cubicBezTo>
                  <a:cubicBezTo>
                    <a:pt x="190" y="159"/>
                    <a:pt x="140" y="189"/>
                    <a:pt x="100" y="219"/>
                  </a:cubicBezTo>
                  <a:cubicBezTo>
                    <a:pt x="1" y="268"/>
                    <a:pt x="51" y="428"/>
                    <a:pt x="150" y="438"/>
                  </a:cubicBezTo>
                  <a:cubicBezTo>
                    <a:pt x="190" y="438"/>
                    <a:pt x="230" y="448"/>
                    <a:pt x="270" y="448"/>
                  </a:cubicBezTo>
                  <a:cubicBezTo>
                    <a:pt x="349" y="448"/>
                    <a:pt x="429" y="428"/>
                    <a:pt x="489" y="378"/>
                  </a:cubicBezTo>
                  <a:cubicBezTo>
                    <a:pt x="558" y="319"/>
                    <a:pt x="608" y="229"/>
                    <a:pt x="588" y="140"/>
                  </a:cubicBezTo>
                  <a:cubicBezTo>
                    <a:pt x="568" y="50"/>
                    <a:pt x="489" y="0"/>
                    <a:pt x="419" y="0"/>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54"/>
            <p:cNvSpPr/>
            <p:nvPr/>
          </p:nvSpPr>
          <p:spPr>
            <a:xfrm>
              <a:off x="5287771" y="579048"/>
              <a:ext cx="37507" cy="28891"/>
            </a:xfrm>
            <a:custGeom>
              <a:avLst/>
              <a:gdLst/>
              <a:ahLst/>
              <a:cxnLst/>
              <a:rect l="l" t="t" r="r" b="b"/>
              <a:pathLst>
                <a:path w="518" h="399" extrusionOk="0">
                  <a:moveTo>
                    <a:pt x="368" y="1"/>
                  </a:moveTo>
                  <a:cubicBezTo>
                    <a:pt x="219" y="1"/>
                    <a:pt x="89" y="140"/>
                    <a:pt x="20" y="259"/>
                  </a:cubicBezTo>
                  <a:cubicBezTo>
                    <a:pt x="0" y="299"/>
                    <a:pt x="30" y="368"/>
                    <a:pt x="70" y="388"/>
                  </a:cubicBezTo>
                  <a:cubicBezTo>
                    <a:pt x="100" y="398"/>
                    <a:pt x="129" y="398"/>
                    <a:pt x="149" y="398"/>
                  </a:cubicBezTo>
                  <a:cubicBezTo>
                    <a:pt x="249" y="398"/>
                    <a:pt x="339" y="339"/>
                    <a:pt x="358" y="249"/>
                  </a:cubicBezTo>
                  <a:cubicBezTo>
                    <a:pt x="388" y="229"/>
                    <a:pt x="418" y="219"/>
                    <a:pt x="438" y="199"/>
                  </a:cubicBezTo>
                  <a:cubicBezTo>
                    <a:pt x="518" y="140"/>
                    <a:pt x="487" y="10"/>
                    <a:pt x="388" y="1"/>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54"/>
            <p:cNvSpPr/>
            <p:nvPr/>
          </p:nvSpPr>
          <p:spPr>
            <a:xfrm>
              <a:off x="2715750" y="947823"/>
              <a:ext cx="1194941" cy="1269303"/>
            </a:xfrm>
            <a:custGeom>
              <a:avLst/>
              <a:gdLst/>
              <a:ahLst/>
              <a:cxnLst/>
              <a:rect l="l" t="t" r="r" b="b"/>
              <a:pathLst>
                <a:path w="16503" h="17530" extrusionOk="0">
                  <a:moveTo>
                    <a:pt x="8347" y="955"/>
                  </a:moveTo>
                  <a:cubicBezTo>
                    <a:pt x="8436" y="965"/>
                    <a:pt x="8495" y="1055"/>
                    <a:pt x="8475" y="1144"/>
                  </a:cubicBezTo>
                  <a:cubicBezTo>
                    <a:pt x="8466" y="1154"/>
                    <a:pt x="8466" y="1174"/>
                    <a:pt x="8466" y="1184"/>
                  </a:cubicBezTo>
                  <a:lnTo>
                    <a:pt x="8466" y="1254"/>
                  </a:lnTo>
                  <a:cubicBezTo>
                    <a:pt x="8466" y="1293"/>
                    <a:pt x="8426" y="1343"/>
                    <a:pt x="8386" y="1353"/>
                  </a:cubicBezTo>
                  <a:cubicBezTo>
                    <a:pt x="8373" y="1360"/>
                    <a:pt x="8358" y="1363"/>
                    <a:pt x="8342" y="1363"/>
                  </a:cubicBezTo>
                  <a:cubicBezTo>
                    <a:pt x="8311" y="1363"/>
                    <a:pt x="8280" y="1350"/>
                    <a:pt x="8267" y="1323"/>
                  </a:cubicBezTo>
                  <a:cubicBezTo>
                    <a:pt x="8237" y="1293"/>
                    <a:pt x="8217" y="1254"/>
                    <a:pt x="8207" y="1214"/>
                  </a:cubicBezTo>
                  <a:lnTo>
                    <a:pt x="8207" y="1144"/>
                  </a:lnTo>
                  <a:lnTo>
                    <a:pt x="8197" y="1134"/>
                  </a:lnTo>
                  <a:cubicBezTo>
                    <a:pt x="8197" y="1084"/>
                    <a:pt x="8207" y="1035"/>
                    <a:pt x="8247" y="995"/>
                  </a:cubicBezTo>
                  <a:cubicBezTo>
                    <a:pt x="8267" y="975"/>
                    <a:pt x="8307" y="955"/>
                    <a:pt x="8347" y="955"/>
                  </a:cubicBezTo>
                  <a:close/>
                  <a:moveTo>
                    <a:pt x="8724" y="1413"/>
                  </a:moveTo>
                  <a:cubicBezTo>
                    <a:pt x="8774" y="1413"/>
                    <a:pt x="8814" y="1442"/>
                    <a:pt x="8824" y="1492"/>
                  </a:cubicBezTo>
                  <a:cubicBezTo>
                    <a:pt x="8834" y="1502"/>
                    <a:pt x="8834" y="1522"/>
                    <a:pt x="8824" y="1542"/>
                  </a:cubicBezTo>
                  <a:cubicBezTo>
                    <a:pt x="8824" y="1542"/>
                    <a:pt x="8834" y="1552"/>
                    <a:pt x="8824" y="1552"/>
                  </a:cubicBezTo>
                  <a:cubicBezTo>
                    <a:pt x="8834" y="1562"/>
                    <a:pt x="8834" y="1572"/>
                    <a:pt x="8834" y="1582"/>
                  </a:cubicBezTo>
                  <a:cubicBezTo>
                    <a:pt x="8824" y="1621"/>
                    <a:pt x="8794" y="1652"/>
                    <a:pt x="8754" y="1661"/>
                  </a:cubicBezTo>
                  <a:cubicBezTo>
                    <a:pt x="8714" y="1661"/>
                    <a:pt x="8665" y="1641"/>
                    <a:pt x="8665" y="1592"/>
                  </a:cubicBezTo>
                  <a:cubicBezTo>
                    <a:pt x="8654" y="1572"/>
                    <a:pt x="8665" y="1552"/>
                    <a:pt x="8665" y="1522"/>
                  </a:cubicBezTo>
                  <a:cubicBezTo>
                    <a:pt x="8665" y="1512"/>
                    <a:pt x="8654" y="1492"/>
                    <a:pt x="8654" y="1473"/>
                  </a:cubicBezTo>
                  <a:cubicBezTo>
                    <a:pt x="8654" y="1442"/>
                    <a:pt x="8694" y="1413"/>
                    <a:pt x="8724" y="1413"/>
                  </a:cubicBezTo>
                  <a:close/>
                  <a:moveTo>
                    <a:pt x="10773" y="1373"/>
                  </a:moveTo>
                  <a:cubicBezTo>
                    <a:pt x="10818" y="1373"/>
                    <a:pt x="10867" y="1401"/>
                    <a:pt x="10873" y="1442"/>
                  </a:cubicBezTo>
                  <a:cubicBezTo>
                    <a:pt x="10873" y="1502"/>
                    <a:pt x="10873" y="1552"/>
                    <a:pt x="10843" y="1601"/>
                  </a:cubicBezTo>
                  <a:cubicBezTo>
                    <a:pt x="10823" y="1632"/>
                    <a:pt x="10793" y="1661"/>
                    <a:pt x="10763" y="1691"/>
                  </a:cubicBezTo>
                  <a:cubicBezTo>
                    <a:pt x="10741" y="1709"/>
                    <a:pt x="10713" y="1719"/>
                    <a:pt x="10686" y="1719"/>
                  </a:cubicBezTo>
                  <a:cubicBezTo>
                    <a:pt x="10652" y="1719"/>
                    <a:pt x="10621" y="1704"/>
                    <a:pt x="10604" y="1671"/>
                  </a:cubicBezTo>
                  <a:cubicBezTo>
                    <a:pt x="10564" y="1621"/>
                    <a:pt x="10584" y="1552"/>
                    <a:pt x="10644" y="1512"/>
                  </a:cubicBezTo>
                  <a:cubicBezTo>
                    <a:pt x="10644" y="1512"/>
                    <a:pt x="10654" y="1512"/>
                    <a:pt x="10654" y="1502"/>
                  </a:cubicBezTo>
                  <a:cubicBezTo>
                    <a:pt x="10664" y="1473"/>
                    <a:pt x="10684" y="1442"/>
                    <a:pt x="10704" y="1413"/>
                  </a:cubicBezTo>
                  <a:cubicBezTo>
                    <a:pt x="10716" y="1385"/>
                    <a:pt x="10743" y="1373"/>
                    <a:pt x="10773" y="1373"/>
                  </a:cubicBezTo>
                  <a:close/>
                  <a:moveTo>
                    <a:pt x="10296" y="1608"/>
                  </a:moveTo>
                  <a:cubicBezTo>
                    <a:pt x="10305" y="1608"/>
                    <a:pt x="10315" y="1609"/>
                    <a:pt x="10326" y="1612"/>
                  </a:cubicBezTo>
                  <a:lnTo>
                    <a:pt x="10336" y="1612"/>
                  </a:lnTo>
                  <a:cubicBezTo>
                    <a:pt x="10365" y="1621"/>
                    <a:pt x="10385" y="1652"/>
                    <a:pt x="10385" y="1671"/>
                  </a:cubicBezTo>
                  <a:cubicBezTo>
                    <a:pt x="10396" y="1691"/>
                    <a:pt x="10396" y="1711"/>
                    <a:pt x="10385" y="1731"/>
                  </a:cubicBezTo>
                  <a:cubicBezTo>
                    <a:pt x="10385" y="1761"/>
                    <a:pt x="10365" y="1771"/>
                    <a:pt x="10345" y="1791"/>
                  </a:cubicBezTo>
                  <a:lnTo>
                    <a:pt x="10345" y="1800"/>
                  </a:lnTo>
                  <a:cubicBezTo>
                    <a:pt x="10339" y="1839"/>
                    <a:pt x="10304" y="1865"/>
                    <a:pt x="10268" y="1865"/>
                  </a:cubicBezTo>
                  <a:cubicBezTo>
                    <a:pt x="10249" y="1865"/>
                    <a:pt x="10230" y="1858"/>
                    <a:pt x="10217" y="1840"/>
                  </a:cubicBezTo>
                  <a:cubicBezTo>
                    <a:pt x="10186" y="1800"/>
                    <a:pt x="10166" y="1751"/>
                    <a:pt x="10186" y="1691"/>
                  </a:cubicBezTo>
                  <a:cubicBezTo>
                    <a:pt x="10197" y="1671"/>
                    <a:pt x="10217" y="1652"/>
                    <a:pt x="10236" y="1632"/>
                  </a:cubicBezTo>
                  <a:cubicBezTo>
                    <a:pt x="10251" y="1617"/>
                    <a:pt x="10271" y="1608"/>
                    <a:pt x="10296" y="1608"/>
                  </a:cubicBezTo>
                  <a:close/>
                  <a:moveTo>
                    <a:pt x="1413" y="4784"/>
                  </a:moveTo>
                  <a:cubicBezTo>
                    <a:pt x="1423" y="4784"/>
                    <a:pt x="1433" y="4784"/>
                    <a:pt x="1443" y="4795"/>
                  </a:cubicBezTo>
                  <a:cubicBezTo>
                    <a:pt x="1463" y="4795"/>
                    <a:pt x="1473" y="4804"/>
                    <a:pt x="1493" y="4804"/>
                  </a:cubicBezTo>
                  <a:cubicBezTo>
                    <a:pt x="1572" y="4824"/>
                    <a:pt x="1603" y="4924"/>
                    <a:pt x="1572" y="4983"/>
                  </a:cubicBezTo>
                  <a:cubicBezTo>
                    <a:pt x="1552" y="5032"/>
                    <a:pt x="1498" y="5066"/>
                    <a:pt x="1448" y="5066"/>
                  </a:cubicBezTo>
                  <a:cubicBezTo>
                    <a:pt x="1425" y="5066"/>
                    <a:pt x="1402" y="5059"/>
                    <a:pt x="1384" y="5043"/>
                  </a:cubicBezTo>
                  <a:cubicBezTo>
                    <a:pt x="1384" y="5033"/>
                    <a:pt x="1373" y="5033"/>
                    <a:pt x="1364" y="5023"/>
                  </a:cubicBezTo>
                  <a:cubicBezTo>
                    <a:pt x="1344" y="5023"/>
                    <a:pt x="1314" y="5014"/>
                    <a:pt x="1294" y="5003"/>
                  </a:cubicBezTo>
                  <a:lnTo>
                    <a:pt x="1264" y="4974"/>
                  </a:lnTo>
                  <a:cubicBezTo>
                    <a:pt x="1244" y="4934"/>
                    <a:pt x="1244" y="4894"/>
                    <a:pt x="1264" y="4854"/>
                  </a:cubicBezTo>
                  <a:cubicBezTo>
                    <a:pt x="1274" y="4844"/>
                    <a:pt x="1284" y="4844"/>
                    <a:pt x="1294" y="4835"/>
                  </a:cubicBezTo>
                  <a:lnTo>
                    <a:pt x="1284" y="4835"/>
                  </a:lnTo>
                  <a:cubicBezTo>
                    <a:pt x="1314" y="4804"/>
                    <a:pt x="1364" y="4784"/>
                    <a:pt x="1413" y="4784"/>
                  </a:cubicBezTo>
                  <a:close/>
                  <a:moveTo>
                    <a:pt x="10452" y="4801"/>
                  </a:moveTo>
                  <a:cubicBezTo>
                    <a:pt x="10532" y="4801"/>
                    <a:pt x="10590" y="4915"/>
                    <a:pt x="10515" y="4974"/>
                  </a:cubicBezTo>
                  <a:cubicBezTo>
                    <a:pt x="10505" y="4983"/>
                    <a:pt x="10485" y="4994"/>
                    <a:pt x="10475" y="5003"/>
                  </a:cubicBezTo>
                  <a:cubicBezTo>
                    <a:pt x="10465" y="5033"/>
                    <a:pt x="10445" y="5063"/>
                    <a:pt x="10425" y="5083"/>
                  </a:cubicBezTo>
                  <a:cubicBezTo>
                    <a:pt x="10409" y="5104"/>
                    <a:pt x="10385" y="5114"/>
                    <a:pt x="10359" y="5114"/>
                  </a:cubicBezTo>
                  <a:cubicBezTo>
                    <a:pt x="10337" y="5114"/>
                    <a:pt x="10314" y="5107"/>
                    <a:pt x="10296" y="5093"/>
                  </a:cubicBezTo>
                  <a:cubicBezTo>
                    <a:pt x="10256" y="5073"/>
                    <a:pt x="10236" y="5023"/>
                    <a:pt x="10246" y="4974"/>
                  </a:cubicBezTo>
                  <a:cubicBezTo>
                    <a:pt x="10266" y="4924"/>
                    <a:pt x="10296" y="4894"/>
                    <a:pt x="10336" y="4864"/>
                  </a:cubicBezTo>
                  <a:cubicBezTo>
                    <a:pt x="10336" y="4864"/>
                    <a:pt x="10336" y="4854"/>
                    <a:pt x="10345" y="4854"/>
                  </a:cubicBezTo>
                  <a:cubicBezTo>
                    <a:pt x="10356" y="4844"/>
                    <a:pt x="10365" y="4835"/>
                    <a:pt x="10385" y="4824"/>
                  </a:cubicBezTo>
                  <a:cubicBezTo>
                    <a:pt x="10396" y="4824"/>
                    <a:pt x="10396" y="4824"/>
                    <a:pt x="10405" y="4815"/>
                  </a:cubicBezTo>
                  <a:cubicBezTo>
                    <a:pt x="10421" y="4805"/>
                    <a:pt x="10437" y="4801"/>
                    <a:pt x="10452" y="4801"/>
                  </a:cubicBezTo>
                  <a:close/>
                  <a:moveTo>
                    <a:pt x="11408" y="4861"/>
                  </a:moveTo>
                  <a:cubicBezTo>
                    <a:pt x="11454" y="4861"/>
                    <a:pt x="11499" y="4885"/>
                    <a:pt x="11519" y="4934"/>
                  </a:cubicBezTo>
                  <a:cubicBezTo>
                    <a:pt x="11549" y="4974"/>
                    <a:pt x="11539" y="5043"/>
                    <a:pt x="11499" y="5083"/>
                  </a:cubicBezTo>
                  <a:cubicBezTo>
                    <a:pt x="11490" y="5113"/>
                    <a:pt x="11479" y="5143"/>
                    <a:pt x="11459" y="5173"/>
                  </a:cubicBezTo>
                  <a:cubicBezTo>
                    <a:pt x="11400" y="5252"/>
                    <a:pt x="11320" y="5272"/>
                    <a:pt x="11231" y="5282"/>
                  </a:cubicBezTo>
                  <a:cubicBezTo>
                    <a:pt x="11152" y="5282"/>
                    <a:pt x="11101" y="5193"/>
                    <a:pt x="11121" y="5123"/>
                  </a:cubicBezTo>
                  <a:cubicBezTo>
                    <a:pt x="11161" y="5014"/>
                    <a:pt x="11241" y="4924"/>
                    <a:pt x="11350" y="4874"/>
                  </a:cubicBezTo>
                  <a:cubicBezTo>
                    <a:pt x="11368" y="4865"/>
                    <a:pt x="11388" y="4861"/>
                    <a:pt x="11408" y="4861"/>
                  </a:cubicBezTo>
                  <a:close/>
                  <a:moveTo>
                    <a:pt x="1418" y="5179"/>
                  </a:moveTo>
                  <a:cubicBezTo>
                    <a:pt x="1462" y="5179"/>
                    <a:pt x="1505" y="5190"/>
                    <a:pt x="1543" y="5213"/>
                  </a:cubicBezTo>
                  <a:cubicBezTo>
                    <a:pt x="1583" y="5232"/>
                    <a:pt x="1612" y="5252"/>
                    <a:pt x="1642" y="5282"/>
                  </a:cubicBezTo>
                  <a:cubicBezTo>
                    <a:pt x="1692" y="5332"/>
                    <a:pt x="1682" y="5421"/>
                    <a:pt x="1632" y="5471"/>
                  </a:cubicBezTo>
                  <a:cubicBezTo>
                    <a:pt x="1606" y="5497"/>
                    <a:pt x="1577" y="5508"/>
                    <a:pt x="1546" y="5508"/>
                  </a:cubicBezTo>
                  <a:cubicBezTo>
                    <a:pt x="1507" y="5508"/>
                    <a:pt x="1467" y="5489"/>
                    <a:pt x="1433" y="5461"/>
                  </a:cubicBezTo>
                  <a:lnTo>
                    <a:pt x="1423" y="5451"/>
                  </a:lnTo>
                  <a:lnTo>
                    <a:pt x="1413" y="5451"/>
                  </a:lnTo>
                  <a:cubicBezTo>
                    <a:pt x="1384" y="5441"/>
                    <a:pt x="1364" y="5421"/>
                    <a:pt x="1334" y="5401"/>
                  </a:cubicBezTo>
                  <a:cubicBezTo>
                    <a:pt x="1294" y="5381"/>
                    <a:pt x="1274" y="5332"/>
                    <a:pt x="1284" y="5282"/>
                  </a:cubicBezTo>
                  <a:cubicBezTo>
                    <a:pt x="1294" y="5242"/>
                    <a:pt x="1334" y="5193"/>
                    <a:pt x="1373" y="5182"/>
                  </a:cubicBezTo>
                  <a:cubicBezTo>
                    <a:pt x="1388" y="5180"/>
                    <a:pt x="1403" y="5179"/>
                    <a:pt x="1418" y="5179"/>
                  </a:cubicBezTo>
                  <a:close/>
                  <a:moveTo>
                    <a:pt x="4250" y="5742"/>
                  </a:moveTo>
                  <a:cubicBezTo>
                    <a:pt x="4268" y="5742"/>
                    <a:pt x="4287" y="5745"/>
                    <a:pt x="4308" y="5750"/>
                  </a:cubicBezTo>
                  <a:cubicBezTo>
                    <a:pt x="4427" y="5779"/>
                    <a:pt x="4467" y="5929"/>
                    <a:pt x="4408" y="6018"/>
                  </a:cubicBezTo>
                  <a:cubicBezTo>
                    <a:pt x="4397" y="6028"/>
                    <a:pt x="4388" y="6038"/>
                    <a:pt x="4368" y="6048"/>
                  </a:cubicBezTo>
                  <a:cubicBezTo>
                    <a:pt x="4357" y="6128"/>
                    <a:pt x="4328" y="6187"/>
                    <a:pt x="4268" y="6227"/>
                  </a:cubicBezTo>
                  <a:cubicBezTo>
                    <a:pt x="4232" y="6256"/>
                    <a:pt x="4195" y="6275"/>
                    <a:pt x="4159" y="6275"/>
                  </a:cubicBezTo>
                  <a:cubicBezTo>
                    <a:pt x="4145" y="6275"/>
                    <a:pt x="4132" y="6272"/>
                    <a:pt x="4119" y="6267"/>
                  </a:cubicBezTo>
                  <a:cubicBezTo>
                    <a:pt x="4069" y="6247"/>
                    <a:pt x="4019" y="6207"/>
                    <a:pt x="4010" y="6148"/>
                  </a:cubicBezTo>
                  <a:cubicBezTo>
                    <a:pt x="3999" y="6068"/>
                    <a:pt x="3999" y="5998"/>
                    <a:pt x="4030" y="5918"/>
                  </a:cubicBezTo>
                  <a:cubicBezTo>
                    <a:pt x="4039" y="5879"/>
                    <a:pt x="4069" y="5829"/>
                    <a:pt x="4109" y="5799"/>
                  </a:cubicBezTo>
                  <a:cubicBezTo>
                    <a:pt x="4153" y="5762"/>
                    <a:pt x="4198" y="5742"/>
                    <a:pt x="4250" y="5742"/>
                  </a:cubicBezTo>
                  <a:close/>
                  <a:moveTo>
                    <a:pt x="12024" y="7118"/>
                  </a:moveTo>
                  <a:cubicBezTo>
                    <a:pt x="12031" y="7118"/>
                    <a:pt x="12039" y="7120"/>
                    <a:pt x="12047" y="7122"/>
                  </a:cubicBezTo>
                  <a:cubicBezTo>
                    <a:pt x="12076" y="7132"/>
                    <a:pt x="12096" y="7142"/>
                    <a:pt x="12106" y="7162"/>
                  </a:cubicBezTo>
                  <a:cubicBezTo>
                    <a:pt x="12116" y="7192"/>
                    <a:pt x="12116" y="7222"/>
                    <a:pt x="12106" y="7242"/>
                  </a:cubicBezTo>
                  <a:cubicBezTo>
                    <a:pt x="12096" y="7262"/>
                    <a:pt x="12076" y="7281"/>
                    <a:pt x="12047" y="7291"/>
                  </a:cubicBezTo>
                  <a:lnTo>
                    <a:pt x="12036" y="7291"/>
                  </a:lnTo>
                  <a:cubicBezTo>
                    <a:pt x="12022" y="7306"/>
                    <a:pt x="12002" y="7315"/>
                    <a:pt x="11985" y="7315"/>
                  </a:cubicBezTo>
                  <a:cubicBezTo>
                    <a:pt x="11979" y="7315"/>
                    <a:pt x="11973" y="7314"/>
                    <a:pt x="11967" y="7311"/>
                  </a:cubicBezTo>
                  <a:cubicBezTo>
                    <a:pt x="11937" y="7301"/>
                    <a:pt x="11917" y="7271"/>
                    <a:pt x="11917" y="7242"/>
                  </a:cubicBezTo>
                  <a:cubicBezTo>
                    <a:pt x="11917" y="7202"/>
                    <a:pt x="11937" y="7162"/>
                    <a:pt x="11967" y="7142"/>
                  </a:cubicBezTo>
                  <a:cubicBezTo>
                    <a:pt x="11989" y="7128"/>
                    <a:pt x="12005" y="7118"/>
                    <a:pt x="12024" y="7118"/>
                  </a:cubicBezTo>
                  <a:close/>
                  <a:moveTo>
                    <a:pt x="7555" y="7059"/>
                  </a:moveTo>
                  <a:cubicBezTo>
                    <a:pt x="7577" y="7059"/>
                    <a:pt x="7598" y="7068"/>
                    <a:pt x="7620" y="7083"/>
                  </a:cubicBezTo>
                  <a:cubicBezTo>
                    <a:pt x="7650" y="7102"/>
                    <a:pt x="7680" y="7142"/>
                    <a:pt x="7680" y="7192"/>
                  </a:cubicBezTo>
                  <a:cubicBezTo>
                    <a:pt x="7690" y="7222"/>
                    <a:pt x="7690" y="7262"/>
                    <a:pt x="7690" y="7291"/>
                  </a:cubicBezTo>
                  <a:cubicBezTo>
                    <a:pt x="7690" y="7341"/>
                    <a:pt x="7660" y="7381"/>
                    <a:pt x="7620" y="7391"/>
                  </a:cubicBezTo>
                  <a:cubicBezTo>
                    <a:pt x="7603" y="7397"/>
                    <a:pt x="7588" y="7401"/>
                    <a:pt x="7573" y="7401"/>
                  </a:cubicBezTo>
                  <a:cubicBezTo>
                    <a:pt x="7545" y="7401"/>
                    <a:pt x="7521" y="7387"/>
                    <a:pt x="7501" y="7361"/>
                  </a:cubicBezTo>
                  <a:cubicBezTo>
                    <a:pt x="7471" y="7341"/>
                    <a:pt x="7451" y="7301"/>
                    <a:pt x="7441" y="7262"/>
                  </a:cubicBezTo>
                  <a:cubicBezTo>
                    <a:pt x="7431" y="7231"/>
                    <a:pt x="7441" y="7211"/>
                    <a:pt x="7441" y="7182"/>
                  </a:cubicBezTo>
                  <a:cubicBezTo>
                    <a:pt x="7431" y="7142"/>
                    <a:pt x="7461" y="7112"/>
                    <a:pt x="7491" y="7092"/>
                  </a:cubicBezTo>
                  <a:cubicBezTo>
                    <a:pt x="7501" y="7072"/>
                    <a:pt x="7511" y="7063"/>
                    <a:pt x="7531" y="7063"/>
                  </a:cubicBezTo>
                  <a:cubicBezTo>
                    <a:pt x="7539" y="7060"/>
                    <a:pt x="7547" y="7059"/>
                    <a:pt x="7555" y="7059"/>
                  </a:cubicBezTo>
                  <a:close/>
                  <a:moveTo>
                    <a:pt x="1514" y="7169"/>
                  </a:moveTo>
                  <a:cubicBezTo>
                    <a:pt x="1580" y="7169"/>
                    <a:pt x="1647" y="7187"/>
                    <a:pt x="1702" y="7211"/>
                  </a:cubicBezTo>
                  <a:cubicBezTo>
                    <a:pt x="1771" y="7231"/>
                    <a:pt x="1811" y="7291"/>
                    <a:pt x="1811" y="7371"/>
                  </a:cubicBezTo>
                  <a:cubicBezTo>
                    <a:pt x="1811" y="7391"/>
                    <a:pt x="1801" y="7430"/>
                    <a:pt x="1791" y="7450"/>
                  </a:cubicBezTo>
                  <a:cubicBezTo>
                    <a:pt x="1755" y="7494"/>
                    <a:pt x="1713" y="7522"/>
                    <a:pt x="1663" y="7522"/>
                  </a:cubicBezTo>
                  <a:cubicBezTo>
                    <a:pt x="1644" y="7522"/>
                    <a:pt x="1624" y="7518"/>
                    <a:pt x="1603" y="7510"/>
                  </a:cubicBezTo>
                  <a:cubicBezTo>
                    <a:pt x="1583" y="7510"/>
                    <a:pt x="1563" y="7500"/>
                    <a:pt x="1543" y="7490"/>
                  </a:cubicBezTo>
                  <a:cubicBezTo>
                    <a:pt x="1528" y="7493"/>
                    <a:pt x="1513" y="7494"/>
                    <a:pt x="1499" y="7494"/>
                  </a:cubicBezTo>
                  <a:cubicBezTo>
                    <a:pt x="1464" y="7494"/>
                    <a:pt x="1429" y="7487"/>
                    <a:pt x="1393" y="7480"/>
                  </a:cubicBezTo>
                  <a:cubicBezTo>
                    <a:pt x="1284" y="7441"/>
                    <a:pt x="1254" y="7301"/>
                    <a:pt x="1334" y="7231"/>
                  </a:cubicBezTo>
                  <a:cubicBezTo>
                    <a:pt x="1383" y="7187"/>
                    <a:pt x="1448" y="7169"/>
                    <a:pt x="1514" y="7169"/>
                  </a:cubicBezTo>
                  <a:close/>
                  <a:moveTo>
                    <a:pt x="11576" y="7128"/>
                  </a:moveTo>
                  <a:cubicBezTo>
                    <a:pt x="11612" y="7128"/>
                    <a:pt x="11646" y="7139"/>
                    <a:pt x="11669" y="7162"/>
                  </a:cubicBezTo>
                  <a:cubicBezTo>
                    <a:pt x="11709" y="7192"/>
                    <a:pt x="11718" y="7231"/>
                    <a:pt x="11718" y="7281"/>
                  </a:cubicBezTo>
                  <a:cubicBezTo>
                    <a:pt x="11728" y="7401"/>
                    <a:pt x="11649" y="7550"/>
                    <a:pt x="11530" y="7589"/>
                  </a:cubicBezTo>
                  <a:cubicBezTo>
                    <a:pt x="11506" y="7597"/>
                    <a:pt x="11483" y="7602"/>
                    <a:pt x="11461" y="7602"/>
                  </a:cubicBezTo>
                  <a:cubicBezTo>
                    <a:pt x="11426" y="7602"/>
                    <a:pt x="11395" y="7590"/>
                    <a:pt x="11370" y="7560"/>
                  </a:cubicBezTo>
                  <a:cubicBezTo>
                    <a:pt x="11360" y="7560"/>
                    <a:pt x="11360" y="7560"/>
                    <a:pt x="11360" y="7550"/>
                  </a:cubicBezTo>
                  <a:cubicBezTo>
                    <a:pt x="11300" y="7540"/>
                    <a:pt x="11271" y="7470"/>
                    <a:pt x="11280" y="7410"/>
                  </a:cubicBezTo>
                  <a:cubicBezTo>
                    <a:pt x="11311" y="7271"/>
                    <a:pt x="11410" y="7172"/>
                    <a:pt x="11539" y="7132"/>
                  </a:cubicBezTo>
                  <a:cubicBezTo>
                    <a:pt x="11551" y="7130"/>
                    <a:pt x="11564" y="7128"/>
                    <a:pt x="11576" y="7128"/>
                  </a:cubicBezTo>
                  <a:close/>
                  <a:moveTo>
                    <a:pt x="5456" y="8987"/>
                  </a:moveTo>
                  <a:cubicBezTo>
                    <a:pt x="5485" y="8987"/>
                    <a:pt x="5515" y="8995"/>
                    <a:pt x="5541" y="9012"/>
                  </a:cubicBezTo>
                  <a:cubicBezTo>
                    <a:pt x="5641" y="9081"/>
                    <a:pt x="5651" y="9211"/>
                    <a:pt x="5571" y="9291"/>
                  </a:cubicBezTo>
                  <a:lnTo>
                    <a:pt x="5561" y="9300"/>
                  </a:lnTo>
                  <a:lnTo>
                    <a:pt x="5561" y="9311"/>
                  </a:lnTo>
                  <a:lnTo>
                    <a:pt x="5541" y="9331"/>
                  </a:lnTo>
                  <a:cubicBezTo>
                    <a:pt x="5541" y="9340"/>
                    <a:pt x="5531" y="9350"/>
                    <a:pt x="5531" y="9350"/>
                  </a:cubicBezTo>
                  <a:cubicBezTo>
                    <a:pt x="5531" y="9370"/>
                    <a:pt x="5522" y="9380"/>
                    <a:pt x="5522" y="9400"/>
                  </a:cubicBezTo>
                  <a:cubicBezTo>
                    <a:pt x="5496" y="9460"/>
                    <a:pt x="5443" y="9489"/>
                    <a:pt x="5393" y="9489"/>
                  </a:cubicBezTo>
                  <a:cubicBezTo>
                    <a:pt x="5327" y="9489"/>
                    <a:pt x="5263" y="9440"/>
                    <a:pt x="5263" y="9350"/>
                  </a:cubicBezTo>
                  <a:cubicBezTo>
                    <a:pt x="5263" y="9271"/>
                    <a:pt x="5253" y="9191"/>
                    <a:pt x="5283" y="9112"/>
                  </a:cubicBezTo>
                  <a:cubicBezTo>
                    <a:pt x="5311" y="9034"/>
                    <a:pt x="5384" y="8987"/>
                    <a:pt x="5456" y="8987"/>
                  </a:cubicBezTo>
                  <a:close/>
                  <a:moveTo>
                    <a:pt x="5034" y="9458"/>
                  </a:moveTo>
                  <a:cubicBezTo>
                    <a:pt x="5049" y="9458"/>
                    <a:pt x="5067" y="9464"/>
                    <a:pt x="5084" y="9470"/>
                  </a:cubicBezTo>
                  <a:lnTo>
                    <a:pt x="5093" y="9479"/>
                  </a:lnTo>
                  <a:lnTo>
                    <a:pt x="5113" y="9499"/>
                  </a:lnTo>
                  <a:lnTo>
                    <a:pt x="5113" y="9510"/>
                  </a:lnTo>
                  <a:cubicBezTo>
                    <a:pt x="5113" y="9519"/>
                    <a:pt x="5124" y="9529"/>
                    <a:pt x="5124" y="9539"/>
                  </a:cubicBezTo>
                  <a:cubicBezTo>
                    <a:pt x="5133" y="9559"/>
                    <a:pt x="5124" y="9569"/>
                    <a:pt x="5124" y="9589"/>
                  </a:cubicBezTo>
                  <a:cubicBezTo>
                    <a:pt x="5124" y="9599"/>
                    <a:pt x="5113" y="9609"/>
                    <a:pt x="5104" y="9619"/>
                  </a:cubicBezTo>
                  <a:cubicBezTo>
                    <a:pt x="5104" y="9629"/>
                    <a:pt x="5093" y="9629"/>
                    <a:pt x="5084" y="9639"/>
                  </a:cubicBezTo>
                  <a:cubicBezTo>
                    <a:pt x="5074" y="9639"/>
                    <a:pt x="5064" y="9649"/>
                    <a:pt x="5054" y="9649"/>
                  </a:cubicBezTo>
                  <a:cubicBezTo>
                    <a:pt x="5034" y="9649"/>
                    <a:pt x="5024" y="9649"/>
                    <a:pt x="5014" y="9639"/>
                  </a:cubicBezTo>
                  <a:cubicBezTo>
                    <a:pt x="5004" y="9639"/>
                    <a:pt x="4984" y="9629"/>
                    <a:pt x="4974" y="9619"/>
                  </a:cubicBezTo>
                  <a:cubicBezTo>
                    <a:pt x="4974" y="9609"/>
                    <a:pt x="4974" y="9609"/>
                    <a:pt x="4965" y="9599"/>
                  </a:cubicBezTo>
                  <a:cubicBezTo>
                    <a:pt x="4954" y="9589"/>
                    <a:pt x="4954" y="9569"/>
                    <a:pt x="4954" y="9559"/>
                  </a:cubicBezTo>
                  <a:cubicBezTo>
                    <a:pt x="4954" y="9549"/>
                    <a:pt x="4954" y="9539"/>
                    <a:pt x="4965" y="9529"/>
                  </a:cubicBezTo>
                  <a:lnTo>
                    <a:pt x="4965" y="9519"/>
                  </a:lnTo>
                  <a:lnTo>
                    <a:pt x="4974" y="9510"/>
                  </a:lnTo>
                  <a:cubicBezTo>
                    <a:pt x="4974" y="9490"/>
                    <a:pt x="4984" y="9470"/>
                    <a:pt x="5004" y="9470"/>
                  </a:cubicBezTo>
                  <a:cubicBezTo>
                    <a:pt x="5013" y="9461"/>
                    <a:pt x="5023" y="9458"/>
                    <a:pt x="5034" y="9458"/>
                  </a:cubicBezTo>
                  <a:close/>
                  <a:moveTo>
                    <a:pt x="12334" y="10447"/>
                  </a:moveTo>
                  <a:cubicBezTo>
                    <a:pt x="12350" y="10447"/>
                    <a:pt x="12365" y="10449"/>
                    <a:pt x="12375" y="10454"/>
                  </a:cubicBezTo>
                  <a:cubicBezTo>
                    <a:pt x="12414" y="10465"/>
                    <a:pt x="12445" y="10484"/>
                    <a:pt x="12465" y="10524"/>
                  </a:cubicBezTo>
                  <a:cubicBezTo>
                    <a:pt x="12484" y="10534"/>
                    <a:pt x="12494" y="10554"/>
                    <a:pt x="12494" y="10574"/>
                  </a:cubicBezTo>
                  <a:lnTo>
                    <a:pt x="12494" y="10624"/>
                  </a:lnTo>
                  <a:cubicBezTo>
                    <a:pt x="12494" y="10663"/>
                    <a:pt x="12484" y="10693"/>
                    <a:pt x="12454" y="10733"/>
                  </a:cubicBezTo>
                  <a:cubicBezTo>
                    <a:pt x="12445" y="10743"/>
                    <a:pt x="12425" y="10763"/>
                    <a:pt x="12405" y="10772"/>
                  </a:cubicBezTo>
                  <a:cubicBezTo>
                    <a:pt x="12394" y="10772"/>
                    <a:pt x="12375" y="10783"/>
                    <a:pt x="12365" y="10783"/>
                  </a:cubicBezTo>
                  <a:cubicBezTo>
                    <a:pt x="12355" y="10792"/>
                    <a:pt x="12345" y="10792"/>
                    <a:pt x="12335" y="10792"/>
                  </a:cubicBezTo>
                  <a:cubicBezTo>
                    <a:pt x="12325" y="10792"/>
                    <a:pt x="12315" y="10803"/>
                    <a:pt x="12305" y="10803"/>
                  </a:cubicBezTo>
                  <a:cubicBezTo>
                    <a:pt x="12294" y="10805"/>
                    <a:pt x="12282" y="10807"/>
                    <a:pt x="12271" y="10807"/>
                  </a:cubicBezTo>
                  <a:cubicBezTo>
                    <a:pt x="12243" y="10807"/>
                    <a:pt x="12217" y="10800"/>
                    <a:pt x="12196" y="10792"/>
                  </a:cubicBezTo>
                  <a:cubicBezTo>
                    <a:pt x="12166" y="10772"/>
                    <a:pt x="12136" y="10753"/>
                    <a:pt x="12126" y="10723"/>
                  </a:cubicBezTo>
                  <a:cubicBezTo>
                    <a:pt x="12116" y="10703"/>
                    <a:pt x="12106" y="10683"/>
                    <a:pt x="12106" y="10663"/>
                  </a:cubicBezTo>
                  <a:cubicBezTo>
                    <a:pt x="12106" y="10644"/>
                    <a:pt x="12106" y="10624"/>
                    <a:pt x="12116" y="10604"/>
                  </a:cubicBezTo>
                  <a:cubicBezTo>
                    <a:pt x="12116" y="10584"/>
                    <a:pt x="12126" y="10564"/>
                    <a:pt x="12136" y="10554"/>
                  </a:cubicBezTo>
                  <a:cubicBezTo>
                    <a:pt x="12146" y="10534"/>
                    <a:pt x="12156" y="10524"/>
                    <a:pt x="12166" y="10514"/>
                  </a:cubicBezTo>
                  <a:cubicBezTo>
                    <a:pt x="12176" y="10504"/>
                    <a:pt x="12196" y="10494"/>
                    <a:pt x="12206" y="10484"/>
                  </a:cubicBezTo>
                  <a:cubicBezTo>
                    <a:pt x="12215" y="10474"/>
                    <a:pt x="12226" y="10474"/>
                    <a:pt x="12235" y="10474"/>
                  </a:cubicBezTo>
                  <a:lnTo>
                    <a:pt x="12235" y="10465"/>
                  </a:lnTo>
                  <a:lnTo>
                    <a:pt x="12246" y="10465"/>
                  </a:lnTo>
                  <a:cubicBezTo>
                    <a:pt x="12255" y="10465"/>
                    <a:pt x="12266" y="10454"/>
                    <a:pt x="12285" y="10454"/>
                  </a:cubicBezTo>
                  <a:cubicBezTo>
                    <a:pt x="12300" y="10449"/>
                    <a:pt x="12317" y="10447"/>
                    <a:pt x="12334" y="10447"/>
                  </a:cubicBezTo>
                  <a:close/>
                  <a:moveTo>
                    <a:pt x="5880" y="10939"/>
                  </a:moveTo>
                  <a:cubicBezTo>
                    <a:pt x="5958" y="10939"/>
                    <a:pt x="6037" y="10995"/>
                    <a:pt x="6028" y="11081"/>
                  </a:cubicBezTo>
                  <a:cubicBezTo>
                    <a:pt x="6019" y="11161"/>
                    <a:pt x="5999" y="11230"/>
                    <a:pt x="5949" y="11290"/>
                  </a:cubicBezTo>
                  <a:cubicBezTo>
                    <a:pt x="5909" y="11349"/>
                    <a:pt x="5860" y="11400"/>
                    <a:pt x="5800" y="11439"/>
                  </a:cubicBezTo>
                  <a:cubicBezTo>
                    <a:pt x="5766" y="11466"/>
                    <a:pt x="5729" y="11477"/>
                    <a:pt x="5695" y="11477"/>
                  </a:cubicBezTo>
                  <a:cubicBezTo>
                    <a:pt x="5599" y="11477"/>
                    <a:pt x="5519" y="11387"/>
                    <a:pt x="5541" y="11270"/>
                  </a:cubicBezTo>
                  <a:cubicBezTo>
                    <a:pt x="5551" y="11201"/>
                    <a:pt x="5591" y="11141"/>
                    <a:pt x="5631" y="11091"/>
                  </a:cubicBezTo>
                  <a:cubicBezTo>
                    <a:pt x="5670" y="11051"/>
                    <a:pt x="5701" y="11022"/>
                    <a:pt x="5740" y="11002"/>
                  </a:cubicBezTo>
                  <a:cubicBezTo>
                    <a:pt x="5770" y="10982"/>
                    <a:pt x="5790" y="10962"/>
                    <a:pt x="5820" y="10952"/>
                  </a:cubicBezTo>
                  <a:cubicBezTo>
                    <a:pt x="5839" y="10943"/>
                    <a:pt x="5859" y="10939"/>
                    <a:pt x="5880" y="10939"/>
                  </a:cubicBezTo>
                  <a:close/>
                  <a:moveTo>
                    <a:pt x="12364" y="11022"/>
                  </a:moveTo>
                  <a:cubicBezTo>
                    <a:pt x="12464" y="11022"/>
                    <a:pt x="12554" y="11097"/>
                    <a:pt x="12554" y="11220"/>
                  </a:cubicBezTo>
                  <a:cubicBezTo>
                    <a:pt x="12554" y="11349"/>
                    <a:pt x="12484" y="11459"/>
                    <a:pt x="12375" y="11539"/>
                  </a:cubicBezTo>
                  <a:cubicBezTo>
                    <a:pt x="12325" y="11579"/>
                    <a:pt x="12275" y="11608"/>
                    <a:pt x="12226" y="11628"/>
                  </a:cubicBezTo>
                  <a:cubicBezTo>
                    <a:pt x="12178" y="11649"/>
                    <a:pt x="12137" y="11662"/>
                    <a:pt x="12094" y="11662"/>
                  </a:cubicBezTo>
                  <a:cubicBezTo>
                    <a:pt x="12057" y="11662"/>
                    <a:pt x="12019" y="11652"/>
                    <a:pt x="11977" y="11628"/>
                  </a:cubicBezTo>
                  <a:cubicBezTo>
                    <a:pt x="11907" y="11598"/>
                    <a:pt x="11877" y="11499"/>
                    <a:pt x="11907" y="11429"/>
                  </a:cubicBezTo>
                  <a:cubicBezTo>
                    <a:pt x="11917" y="11400"/>
                    <a:pt x="11927" y="11369"/>
                    <a:pt x="11947" y="11360"/>
                  </a:cubicBezTo>
                  <a:lnTo>
                    <a:pt x="11947" y="11349"/>
                  </a:lnTo>
                  <a:cubicBezTo>
                    <a:pt x="12017" y="11220"/>
                    <a:pt x="12136" y="11101"/>
                    <a:pt x="12275" y="11041"/>
                  </a:cubicBezTo>
                  <a:cubicBezTo>
                    <a:pt x="12304" y="11028"/>
                    <a:pt x="12334" y="11022"/>
                    <a:pt x="12364" y="11022"/>
                  </a:cubicBezTo>
                  <a:close/>
                  <a:moveTo>
                    <a:pt x="2468" y="11489"/>
                  </a:moveTo>
                  <a:cubicBezTo>
                    <a:pt x="2478" y="11489"/>
                    <a:pt x="2498" y="11489"/>
                    <a:pt x="2518" y="11499"/>
                  </a:cubicBezTo>
                  <a:cubicBezTo>
                    <a:pt x="2527" y="11499"/>
                    <a:pt x="2538" y="11509"/>
                    <a:pt x="2547" y="11509"/>
                  </a:cubicBezTo>
                  <a:cubicBezTo>
                    <a:pt x="2557" y="11519"/>
                    <a:pt x="2577" y="11528"/>
                    <a:pt x="2577" y="11539"/>
                  </a:cubicBezTo>
                  <a:cubicBezTo>
                    <a:pt x="2597" y="11568"/>
                    <a:pt x="2617" y="11598"/>
                    <a:pt x="2617" y="11638"/>
                  </a:cubicBezTo>
                  <a:lnTo>
                    <a:pt x="2607" y="11638"/>
                  </a:lnTo>
                  <a:cubicBezTo>
                    <a:pt x="2617" y="11648"/>
                    <a:pt x="2617" y="11648"/>
                    <a:pt x="2617" y="11658"/>
                  </a:cubicBezTo>
                  <a:cubicBezTo>
                    <a:pt x="2627" y="11707"/>
                    <a:pt x="2617" y="11758"/>
                    <a:pt x="2577" y="11787"/>
                  </a:cubicBezTo>
                  <a:cubicBezTo>
                    <a:pt x="2552" y="11806"/>
                    <a:pt x="2522" y="11817"/>
                    <a:pt x="2491" y="11817"/>
                  </a:cubicBezTo>
                  <a:cubicBezTo>
                    <a:pt x="2473" y="11817"/>
                    <a:pt x="2456" y="11814"/>
                    <a:pt x="2438" y="11807"/>
                  </a:cubicBezTo>
                  <a:cubicBezTo>
                    <a:pt x="2408" y="11797"/>
                    <a:pt x="2378" y="11777"/>
                    <a:pt x="2358" y="11767"/>
                  </a:cubicBezTo>
                  <a:cubicBezTo>
                    <a:pt x="2259" y="11707"/>
                    <a:pt x="2269" y="11559"/>
                    <a:pt x="2368" y="11509"/>
                  </a:cubicBezTo>
                  <a:cubicBezTo>
                    <a:pt x="2398" y="11499"/>
                    <a:pt x="2428" y="11489"/>
                    <a:pt x="2468" y="11489"/>
                  </a:cubicBezTo>
                  <a:close/>
                  <a:moveTo>
                    <a:pt x="1783" y="11424"/>
                  </a:moveTo>
                  <a:cubicBezTo>
                    <a:pt x="1826" y="11424"/>
                    <a:pt x="1869" y="11436"/>
                    <a:pt x="1901" y="11459"/>
                  </a:cubicBezTo>
                  <a:cubicBezTo>
                    <a:pt x="1950" y="11499"/>
                    <a:pt x="1970" y="11548"/>
                    <a:pt x="2000" y="11598"/>
                  </a:cubicBezTo>
                  <a:cubicBezTo>
                    <a:pt x="2050" y="11678"/>
                    <a:pt x="2010" y="11777"/>
                    <a:pt x="1930" y="11817"/>
                  </a:cubicBezTo>
                  <a:cubicBezTo>
                    <a:pt x="1907" y="11831"/>
                    <a:pt x="1879" y="11838"/>
                    <a:pt x="1852" y="11838"/>
                  </a:cubicBezTo>
                  <a:cubicBezTo>
                    <a:pt x="1800" y="11838"/>
                    <a:pt x="1748" y="11813"/>
                    <a:pt x="1722" y="11767"/>
                  </a:cubicBezTo>
                  <a:cubicBezTo>
                    <a:pt x="1682" y="11758"/>
                    <a:pt x="1652" y="11727"/>
                    <a:pt x="1632" y="11698"/>
                  </a:cubicBezTo>
                  <a:cubicBezTo>
                    <a:pt x="1563" y="11638"/>
                    <a:pt x="1583" y="11539"/>
                    <a:pt x="1642" y="11479"/>
                  </a:cubicBezTo>
                  <a:cubicBezTo>
                    <a:pt x="1680" y="11441"/>
                    <a:pt x="1732" y="11424"/>
                    <a:pt x="1783" y="11424"/>
                  </a:cubicBezTo>
                  <a:close/>
                  <a:moveTo>
                    <a:pt x="15675" y="11660"/>
                  </a:moveTo>
                  <a:cubicBezTo>
                    <a:pt x="15693" y="11660"/>
                    <a:pt x="15710" y="11663"/>
                    <a:pt x="15727" y="11668"/>
                  </a:cubicBezTo>
                  <a:cubicBezTo>
                    <a:pt x="15741" y="11664"/>
                    <a:pt x="15754" y="11662"/>
                    <a:pt x="15767" y="11662"/>
                  </a:cubicBezTo>
                  <a:cubicBezTo>
                    <a:pt x="15819" y="11662"/>
                    <a:pt x="15862" y="11694"/>
                    <a:pt x="15886" y="11758"/>
                  </a:cubicBezTo>
                  <a:cubicBezTo>
                    <a:pt x="15955" y="11937"/>
                    <a:pt x="15886" y="12145"/>
                    <a:pt x="15687" y="12195"/>
                  </a:cubicBezTo>
                  <a:cubicBezTo>
                    <a:pt x="15676" y="12198"/>
                    <a:pt x="15664" y="12199"/>
                    <a:pt x="15651" y="12199"/>
                  </a:cubicBezTo>
                  <a:cubicBezTo>
                    <a:pt x="15571" y="12199"/>
                    <a:pt x="15487" y="12144"/>
                    <a:pt x="15478" y="12066"/>
                  </a:cubicBezTo>
                  <a:cubicBezTo>
                    <a:pt x="15468" y="11976"/>
                    <a:pt x="15458" y="11887"/>
                    <a:pt x="15488" y="11807"/>
                  </a:cubicBezTo>
                  <a:cubicBezTo>
                    <a:pt x="15513" y="11717"/>
                    <a:pt x="15592" y="11660"/>
                    <a:pt x="15675" y="11660"/>
                  </a:cubicBezTo>
                  <a:close/>
                  <a:moveTo>
                    <a:pt x="868" y="12133"/>
                  </a:moveTo>
                  <a:cubicBezTo>
                    <a:pt x="881" y="12133"/>
                    <a:pt x="894" y="12134"/>
                    <a:pt x="906" y="12136"/>
                  </a:cubicBezTo>
                  <a:cubicBezTo>
                    <a:pt x="975" y="12136"/>
                    <a:pt x="1035" y="12175"/>
                    <a:pt x="1095" y="12215"/>
                  </a:cubicBezTo>
                  <a:cubicBezTo>
                    <a:pt x="1185" y="12275"/>
                    <a:pt x="1205" y="12384"/>
                    <a:pt x="1155" y="12474"/>
                  </a:cubicBezTo>
                  <a:cubicBezTo>
                    <a:pt x="1122" y="12527"/>
                    <a:pt x="1053" y="12558"/>
                    <a:pt x="987" y="12558"/>
                  </a:cubicBezTo>
                  <a:cubicBezTo>
                    <a:pt x="955" y="12558"/>
                    <a:pt x="922" y="12550"/>
                    <a:pt x="896" y="12533"/>
                  </a:cubicBezTo>
                  <a:cubicBezTo>
                    <a:pt x="886" y="12523"/>
                    <a:pt x="866" y="12514"/>
                    <a:pt x="856" y="12503"/>
                  </a:cubicBezTo>
                  <a:cubicBezTo>
                    <a:pt x="807" y="12494"/>
                    <a:pt x="747" y="12483"/>
                    <a:pt x="707" y="12444"/>
                  </a:cubicBezTo>
                  <a:cubicBezTo>
                    <a:pt x="657" y="12404"/>
                    <a:pt x="637" y="12354"/>
                    <a:pt x="637" y="12304"/>
                  </a:cubicBezTo>
                  <a:cubicBezTo>
                    <a:pt x="637" y="12275"/>
                    <a:pt x="648" y="12255"/>
                    <a:pt x="657" y="12225"/>
                  </a:cubicBezTo>
                  <a:lnTo>
                    <a:pt x="668" y="12225"/>
                  </a:lnTo>
                  <a:cubicBezTo>
                    <a:pt x="677" y="12205"/>
                    <a:pt x="697" y="12195"/>
                    <a:pt x="717" y="12175"/>
                  </a:cubicBezTo>
                  <a:cubicBezTo>
                    <a:pt x="758" y="12151"/>
                    <a:pt x="812" y="12133"/>
                    <a:pt x="868" y="12133"/>
                  </a:cubicBezTo>
                  <a:close/>
                  <a:moveTo>
                    <a:pt x="8640" y="12663"/>
                  </a:moveTo>
                  <a:cubicBezTo>
                    <a:pt x="8665" y="12663"/>
                    <a:pt x="8689" y="12668"/>
                    <a:pt x="8714" y="12673"/>
                  </a:cubicBezTo>
                  <a:cubicBezTo>
                    <a:pt x="8784" y="12682"/>
                    <a:pt x="8814" y="12762"/>
                    <a:pt x="8794" y="12822"/>
                  </a:cubicBezTo>
                  <a:cubicBezTo>
                    <a:pt x="8784" y="12872"/>
                    <a:pt x="8764" y="12901"/>
                    <a:pt x="8734" y="12931"/>
                  </a:cubicBezTo>
                  <a:cubicBezTo>
                    <a:pt x="8714" y="12971"/>
                    <a:pt x="8685" y="13001"/>
                    <a:pt x="8654" y="13020"/>
                  </a:cubicBezTo>
                  <a:cubicBezTo>
                    <a:pt x="8605" y="13071"/>
                    <a:pt x="8526" y="13110"/>
                    <a:pt x="8456" y="13130"/>
                  </a:cubicBezTo>
                  <a:cubicBezTo>
                    <a:pt x="8443" y="13134"/>
                    <a:pt x="8431" y="13135"/>
                    <a:pt x="8420" y="13135"/>
                  </a:cubicBezTo>
                  <a:cubicBezTo>
                    <a:pt x="8330" y="13135"/>
                    <a:pt x="8270" y="13039"/>
                    <a:pt x="8296" y="12951"/>
                  </a:cubicBezTo>
                  <a:cubicBezTo>
                    <a:pt x="8296" y="12941"/>
                    <a:pt x="8307" y="12931"/>
                    <a:pt x="8307" y="12921"/>
                  </a:cubicBezTo>
                  <a:cubicBezTo>
                    <a:pt x="8347" y="12852"/>
                    <a:pt x="8406" y="12802"/>
                    <a:pt x="8466" y="12752"/>
                  </a:cubicBezTo>
                  <a:cubicBezTo>
                    <a:pt x="8495" y="12722"/>
                    <a:pt x="8526" y="12702"/>
                    <a:pt x="8565" y="12682"/>
                  </a:cubicBezTo>
                  <a:cubicBezTo>
                    <a:pt x="8590" y="12668"/>
                    <a:pt x="8615" y="12663"/>
                    <a:pt x="8640" y="12663"/>
                  </a:cubicBezTo>
                  <a:close/>
                  <a:moveTo>
                    <a:pt x="11689" y="13588"/>
                  </a:moveTo>
                  <a:cubicBezTo>
                    <a:pt x="11718" y="13597"/>
                    <a:pt x="11728" y="13617"/>
                    <a:pt x="11738" y="13637"/>
                  </a:cubicBezTo>
                  <a:cubicBezTo>
                    <a:pt x="11748" y="13687"/>
                    <a:pt x="11718" y="13737"/>
                    <a:pt x="11669" y="13747"/>
                  </a:cubicBezTo>
                  <a:lnTo>
                    <a:pt x="11658" y="13747"/>
                  </a:lnTo>
                  <a:cubicBezTo>
                    <a:pt x="11649" y="13767"/>
                    <a:pt x="11639" y="13776"/>
                    <a:pt x="11619" y="13776"/>
                  </a:cubicBezTo>
                  <a:cubicBezTo>
                    <a:pt x="11589" y="13776"/>
                    <a:pt x="11559" y="13757"/>
                    <a:pt x="11559" y="13727"/>
                  </a:cubicBezTo>
                  <a:cubicBezTo>
                    <a:pt x="11549" y="13717"/>
                    <a:pt x="11549" y="13707"/>
                    <a:pt x="11549" y="13697"/>
                  </a:cubicBezTo>
                  <a:cubicBezTo>
                    <a:pt x="11530" y="13677"/>
                    <a:pt x="11539" y="13648"/>
                    <a:pt x="11559" y="13637"/>
                  </a:cubicBezTo>
                  <a:lnTo>
                    <a:pt x="11579" y="13637"/>
                  </a:lnTo>
                  <a:cubicBezTo>
                    <a:pt x="11579" y="13637"/>
                    <a:pt x="11579" y="13628"/>
                    <a:pt x="11589" y="13628"/>
                  </a:cubicBezTo>
                  <a:lnTo>
                    <a:pt x="11619" y="13597"/>
                  </a:lnTo>
                  <a:cubicBezTo>
                    <a:pt x="11639" y="13588"/>
                    <a:pt x="11658" y="13588"/>
                    <a:pt x="11689" y="13588"/>
                  </a:cubicBezTo>
                  <a:close/>
                  <a:moveTo>
                    <a:pt x="12076" y="13498"/>
                  </a:moveTo>
                  <a:cubicBezTo>
                    <a:pt x="12106" y="13498"/>
                    <a:pt x="12136" y="13508"/>
                    <a:pt x="12166" y="13528"/>
                  </a:cubicBezTo>
                  <a:cubicBezTo>
                    <a:pt x="12215" y="13577"/>
                    <a:pt x="12226" y="13657"/>
                    <a:pt x="12166" y="13707"/>
                  </a:cubicBezTo>
                  <a:cubicBezTo>
                    <a:pt x="12156" y="13717"/>
                    <a:pt x="12136" y="13727"/>
                    <a:pt x="12126" y="13737"/>
                  </a:cubicBezTo>
                  <a:cubicBezTo>
                    <a:pt x="12106" y="13767"/>
                    <a:pt x="12087" y="13787"/>
                    <a:pt x="12056" y="13796"/>
                  </a:cubicBezTo>
                  <a:cubicBezTo>
                    <a:pt x="12049" y="13798"/>
                    <a:pt x="12042" y="13799"/>
                    <a:pt x="12035" y="13799"/>
                  </a:cubicBezTo>
                  <a:cubicBezTo>
                    <a:pt x="12000" y="13799"/>
                    <a:pt x="11964" y="13780"/>
                    <a:pt x="11947" y="13747"/>
                  </a:cubicBezTo>
                  <a:cubicBezTo>
                    <a:pt x="11937" y="13707"/>
                    <a:pt x="11927" y="13657"/>
                    <a:pt x="11947" y="13617"/>
                  </a:cubicBezTo>
                  <a:cubicBezTo>
                    <a:pt x="11957" y="13597"/>
                    <a:pt x="11967" y="13577"/>
                    <a:pt x="11977" y="13568"/>
                  </a:cubicBezTo>
                  <a:cubicBezTo>
                    <a:pt x="11987" y="13568"/>
                    <a:pt x="11987" y="13558"/>
                    <a:pt x="11987" y="13558"/>
                  </a:cubicBezTo>
                  <a:cubicBezTo>
                    <a:pt x="12007" y="13528"/>
                    <a:pt x="12047" y="13508"/>
                    <a:pt x="12076" y="13498"/>
                  </a:cubicBezTo>
                  <a:close/>
                  <a:moveTo>
                    <a:pt x="8588" y="14308"/>
                  </a:moveTo>
                  <a:cubicBezTo>
                    <a:pt x="8635" y="14308"/>
                    <a:pt x="8683" y="14341"/>
                    <a:pt x="8705" y="14384"/>
                  </a:cubicBezTo>
                  <a:cubicBezTo>
                    <a:pt x="8724" y="14453"/>
                    <a:pt x="8685" y="14523"/>
                    <a:pt x="8615" y="14543"/>
                  </a:cubicBezTo>
                  <a:lnTo>
                    <a:pt x="8595" y="14552"/>
                  </a:lnTo>
                  <a:lnTo>
                    <a:pt x="8585" y="14552"/>
                  </a:lnTo>
                  <a:cubicBezTo>
                    <a:pt x="8585" y="14552"/>
                    <a:pt x="8575" y="14552"/>
                    <a:pt x="8575" y="14563"/>
                  </a:cubicBezTo>
                  <a:cubicBezTo>
                    <a:pt x="8555" y="14572"/>
                    <a:pt x="8535" y="14583"/>
                    <a:pt x="8526" y="14602"/>
                  </a:cubicBezTo>
                  <a:cubicBezTo>
                    <a:pt x="8501" y="14615"/>
                    <a:pt x="8477" y="14623"/>
                    <a:pt x="8452" y="14623"/>
                  </a:cubicBezTo>
                  <a:cubicBezTo>
                    <a:pt x="8437" y="14623"/>
                    <a:pt x="8422" y="14620"/>
                    <a:pt x="8406" y="14612"/>
                  </a:cubicBezTo>
                  <a:cubicBezTo>
                    <a:pt x="8376" y="14592"/>
                    <a:pt x="8356" y="14532"/>
                    <a:pt x="8366" y="14503"/>
                  </a:cubicBezTo>
                  <a:cubicBezTo>
                    <a:pt x="8406" y="14423"/>
                    <a:pt x="8456" y="14364"/>
                    <a:pt x="8535" y="14324"/>
                  </a:cubicBezTo>
                  <a:cubicBezTo>
                    <a:pt x="8552" y="14313"/>
                    <a:pt x="8570" y="14308"/>
                    <a:pt x="8588" y="14308"/>
                  </a:cubicBezTo>
                  <a:close/>
                  <a:moveTo>
                    <a:pt x="11603" y="15713"/>
                  </a:moveTo>
                  <a:cubicBezTo>
                    <a:pt x="11633" y="15713"/>
                    <a:pt x="11662" y="15720"/>
                    <a:pt x="11689" y="15736"/>
                  </a:cubicBezTo>
                  <a:cubicBezTo>
                    <a:pt x="11778" y="15796"/>
                    <a:pt x="11768" y="15925"/>
                    <a:pt x="11678" y="15975"/>
                  </a:cubicBezTo>
                  <a:cubicBezTo>
                    <a:pt x="11658" y="15985"/>
                    <a:pt x="11629" y="15995"/>
                    <a:pt x="11599" y="15995"/>
                  </a:cubicBezTo>
                  <a:cubicBezTo>
                    <a:pt x="11599" y="15995"/>
                    <a:pt x="11589" y="15995"/>
                    <a:pt x="11579" y="15985"/>
                  </a:cubicBezTo>
                  <a:lnTo>
                    <a:pt x="11559" y="15985"/>
                  </a:lnTo>
                  <a:cubicBezTo>
                    <a:pt x="11519" y="15995"/>
                    <a:pt x="11479" y="15995"/>
                    <a:pt x="11440" y="15995"/>
                  </a:cubicBezTo>
                  <a:cubicBezTo>
                    <a:pt x="11436" y="15996"/>
                    <a:pt x="11431" y="15996"/>
                    <a:pt x="11427" y="15996"/>
                  </a:cubicBezTo>
                  <a:cubicBezTo>
                    <a:pt x="11392" y="15996"/>
                    <a:pt x="11358" y="15961"/>
                    <a:pt x="11340" y="15925"/>
                  </a:cubicBezTo>
                  <a:cubicBezTo>
                    <a:pt x="11331" y="15885"/>
                    <a:pt x="11331" y="15825"/>
                    <a:pt x="11370" y="15806"/>
                  </a:cubicBezTo>
                  <a:cubicBezTo>
                    <a:pt x="11435" y="15762"/>
                    <a:pt x="11522" y="15713"/>
                    <a:pt x="11603" y="15713"/>
                  </a:cubicBezTo>
                  <a:close/>
                  <a:moveTo>
                    <a:pt x="10157" y="0"/>
                  </a:moveTo>
                  <a:cubicBezTo>
                    <a:pt x="10137" y="50"/>
                    <a:pt x="10097" y="129"/>
                    <a:pt x="10057" y="219"/>
                  </a:cubicBezTo>
                  <a:cubicBezTo>
                    <a:pt x="9878" y="587"/>
                    <a:pt x="9570" y="1223"/>
                    <a:pt x="9500" y="1413"/>
                  </a:cubicBezTo>
                  <a:cubicBezTo>
                    <a:pt x="9520" y="1313"/>
                    <a:pt x="9540" y="1204"/>
                    <a:pt x="9560" y="1104"/>
                  </a:cubicBezTo>
                  <a:lnTo>
                    <a:pt x="9560" y="1095"/>
                  </a:lnTo>
                  <a:lnTo>
                    <a:pt x="9560" y="1084"/>
                  </a:lnTo>
                  <a:cubicBezTo>
                    <a:pt x="9570" y="1044"/>
                    <a:pt x="9580" y="995"/>
                    <a:pt x="9580" y="955"/>
                  </a:cubicBezTo>
                  <a:cubicBezTo>
                    <a:pt x="9580" y="845"/>
                    <a:pt x="9570" y="756"/>
                    <a:pt x="9540" y="666"/>
                  </a:cubicBezTo>
                  <a:cubicBezTo>
                    <a:pt x="9520" y="666"/>
                    <a:pt x="9490" y="657"/>
                    <a:pt x="9461" y="657"/>
                  </a:cubicBezTo>
                  <a:cubicBezTo>
                    <a:pt x="9319" y="638"/>
                    <a:pt x="9181" y="629"/>
                    <a:pt x="9047" y="629"/>
                  </a:cubicBezTo>
                  <a:cubicBezTo>
                    <a:pt x="8692" y="629"/>
                    <a:pt x="8360" y="690"/>
                    <a:pt x="8028" y="776"/>
                  </a:cubicBezTo>
                  <a:lnTo>
                    <a:pt x="8028" y="786"/>
                  </a:lnTo>
                  <a:cubicBezTo>
                    <a:pt x="8028" y="856"/>
                    <a:pt x="8018" y="915"/>
                    <a:pt x="8018" y="985"/>
                  </a:cubicBezTo>
                  <a:cubicBezTo>
                    <a:pt x="7969" y="1900"/>
                    <a:pt x="8048" y="2755"/>
                    <a:pt x="8347" y="3631"/>
                  </a:cubicBezTo>
                  <a:cubicBezTo>
                    <a:pt x="8535" y="4208"/>
                    <a:pt x="8734" y="4894"/>
                    <a:pt x="9063" y="5451"/>
                  </a:cubicBezTo>
                  <a:lnTo>
                    <a:pt x="9063" y="5571"/>
                  </a:lnTo>
                  <a:cubicBezTo>
                    <a:pt x="8705" y="6058"/>
                    <a:pt x="8446" y="6585"/>
                    <a:pt x="8336" y="7152"/>
                  </a:cubicBezTo>
                  <a:cubicBezTo>
                    <a:pt x="8316" y="7281"/>
                    <a:pt x="8296" y="7401"/>
                    <a:pt x="8287" y="7530"/>
                  </a:cubicBezTo>
                  <a:cubicBezTo>
                    <a:pt x="8207" y="7311"/>
                    <a:pt x="8117" y="7083"/>
                    <a:pt x="8048" y="6864"/>
                  </a:cubicBezTo>
                  <a:cubicBezTo>
                    <a:pt x="8008" y="6764"/>
                    <a:pt x="7978" y="6665"/>
                    <a:pt x="7949" y="6565"/>
                  </a:cubicBezTo>
                  <a:cubicBezTo>
                    <a:pt x="7839" y="6585"/>
                    <a:pt x="7730" y="6585"/>
                    <a:pt x="7620" y="6605"/>
                  </a:cubicBezTo>
                  <a:cubicBezTo>
                    <a:pt x="7341" y="6645"/>
                    <a:pt x="7113" y="6714"/>
                    <a:pt x="6874" y="6893"/>
                  </a:cubicBezTo>
                  <a:cubicBezTo>
                    <a:pt x="6765" y="6983"/>
                    <a:pt x="6636" y="7052"/>
                    <a:pt x="6506" y="7122"/>
                  </a:cubicBezTo>
                  <a:cubicBezTo>
                    <a:pt x="6466" y="7132"/>
                    <a:pt x="6437" y="7162"/>
                    <a:pt x="6397" y="7192"/>
                  </a:cubicBezTo>
                  <a:cubicBezTo>
                    <a:pt x="6426" y="7271"/>
                    <a:pt x="6457" y="7361"/>
                    <a:pt x="6496" y="7441"/>
                  </a:cubicBezTo>
                  <a:cubicBezTo>
                    <a:pt x="6735" y="8057"/>
                    <a:pt x="7043" y="8664"/>
                    <a:pt x="7341" y="9251"/>
                  </a:cubicBezTo>
                  <a:cubicBezTo>
                    <a:pt x="7381" y="9331"/>
                    <a:pt x="7421" y="9410"/>
                    <a:pt x="7451" y="9490"/>
                  </a:cubicBezTo>
                  <a:cubicBezTo>
                    <a:pt x="7560" y="9937"/>
                    <a:pt x="7600" y="10394"/>
                    <a:pt x="7531" y="10872"/>
                  </a:cubicBezTo>
                  <a:cubicBezTo>
                    <a:pt x="7431" y="11449"/>
                    <a:pt x="7222" y="11926"/>
                    <a:pt x="6924" y="12344"/>
                  </a:cubicBezTo>
                  <a:cubicBezTo>
                    <a:pt x="6884" y="12404"/>
                    <a:pt x="6844" y="12454"/>
                    <a:pt x="6804" y="12503"/>
                  </a:cubicBezTo>
                  <a:lnTo>
                    <a:pt x="6685" y="12653"/>
                  </a:lnTo>
                  <a:cubicBezTo>
                    <a:pt x="6685" y="12662"/>
                    <a:pt x="6675" y="12662"/>
                    <a:pt x="6675" y="12662"/>
                  </a:cubicBezTo>
                  <a:lnTo>
                    <a:pt x="6656" y="12682"/>
                  </a:lnTo>
                  <a:lnTo>
                    <a:pt x="6417" y="12951"/>
                  </a:lnTo>
                  <a:cubicBezTo>
                    <a:pt x="6377" y="12991"/>
                    <a:pt x="6327" y="13031"/>
                    <a:pt x="6287" y="13071"/>
                  </a:cubicBezTo>
                  <a:cubicBezTo>
                    <a:pt x="6258" y="13100"/>
                    <a:pt x="6227" y="13130"/>
                    <a:pt x="6188" y="13160"/>
                  </a:cubicBezTo>
                  <a:cubicBezTo>
                    <a:pt x="6079" y="13259"/>
                    <a:pt x="5959" y="13369"/>
                    <a:pt x="5840" y="13468"/>
                  </a:cubicBezTo>
                  <a:cubicBezTo>
                    <a:pt x="5670" y="13597"/>
                    <a:pt x="5511" y="13727"/>
                    <a:pt x="5352" y="13856"/>
                  </a:cubicBezTo>
                  <a:cubicBezTo>
                    <a:pt x="5283" y="13916"/>
                    <a:pt x="5223" y="13966"/>
                    <a:pt x="5153" y="14025"/>
                  </a:cubicBezTo>
                  <a:cubicBezTo>
                    <a:pt x="5113" y="14065"/>
                    <a:pt x="5074" y="14095"/>
                    <a:pt x="5034" y="14135"/>
                  </a:cubicBezTo>
                  <a:cubicBezTo>
                    <a:pt x="5034" y="14145"/>
                    <a:pt x="5024" y="14145"/>
                    <a:pt x="5024" y="14154"/>
                  </a:cubicBezTo>
                  <a:cubicBezTo>
                    <a:pt x="4984" y="14185"/>
                    <a:pt x="4945" y="14224"/>
                    <a:pt x="4914" y="14254"/>
                  </a:cubicBezTo>
                  <a:cubicBezTo>
                    <a:pt x="4875" y="14294"/>
                    <a:pt x="4835" y="14333"/>
                    <a:pt x="4795" y="14384"/>
                  </a:cubicBezTo>
                  <a:cubicBezTo>
                    <a:pt x="4795" y="14364"/>
                    <a:pt x="4805" y="14353"/>
                    <a:pt x="4805" y="14344"/>
                  </a:cubicBezTo>
                  <a:cubicBezTo>
                    <a:pt x="4855" y="14174"/>
                    <a:pt x="4905" y="14015"/>
                    <a:pt x="4945" y="13846"/>
                  </a:cubicBezTo>
                  <a:cubicBezTo>
                    <a:pt x="5093" y="13568"/>
                    <a:pt x="5253" y="13289"/>
                    <a:pt x="5442" y="13011"/>
                  </a:cubicBezTo>
                  <a:cubicBezTo>
                    <a:pt x="5452" y="13001"/>
                    <a:pt x="5462" y="12991"/>
                    <a:pt x="5462" y="12981"/>
                  </a:cubicBezTo>
                  <a:cubicBezTo>
                    <a:pt x="5810" y="12494"/>
                    <a:pt x="6247" y="12056"/>
                    <a:pt x="6685" y="11658"/>
                  </a:cubicBezTo>
                  <a:lnTo>
                    <a:pt x="6924" y="11449"/>
                  </a:lnTo>
                  <a:cubicBezTo>
                    <a:pt x="6914" y="11439"/>
                    <a:pt x="6914" y="11429"/>
                    <a:pt x="6914" y="11419"/>
                  </a:cubicBezTo>
                  <a:cubicBezTo>
                    <a:pt x="6864" y="11400"/>
                    <a:pt x="6815" y="11349"/>
                    <a:pt x="6795" y="11270"/>
                  </a:cubicBezTo>
                  <a:cubicBezTo>
                    <a:pt x="6735" y="11031"/>
                    <a:pt x="6526" y="10912"/>
                    <a:pt x="6347" y="10772"/>
                  </a:cubicBezTo>
                  <a:cubicBezTo>
                    <a:pt x="6178" y="10653"/>
                    <a:pt x="6009" y="10544"/>
                    <a:pt x="5820" y="10454"/>
                  </a:cubicBezTo>
                  <a:cubicBezTo>
                    <a:pt x="5790" y="10494"/>
                    <a:pt x="5760" y="10524"/>
                    <a:pt x="5730" y="10564"/>
                  </a:cubicBezTo>
                  <a:lnTo>
                    <a:pt x="5701" y="10593"/>
                  </a:lnTo>
                  <a:cubicBezTo>
                    <a:pt x="5531" y="10803"/>
                    <a:pt x="5372" y="11022"/>
                    <a:pt x="5223" y="11250"/>
                  </a:cubicBezTo>
                  <a:cubicBezTo>
                    <a:pt x="5273" y="11061"/>
                    <a:pt x="5323" y="10862"/>
                    <a:pt x="5372" y="10673"/>
                  </a:cubicBezTo>
                  <a:lnTo>
                    <a:pt x="5372" y="10663"/>
                  </a:lnTo>
                  <a:cubicBezTo>
                    <a:pt x="5502" y="10176"/>
                    <a:pt x="5631" y="9689"/>
                    <a:pt x="5780" y="9211"/>
                  </a:cubicBezTo>
                  <a:cubicBezTo>
                    <a:pt x="5820" y="9081"/>
                    <a:pt x="5860" y="8962"/>
                    <a:pt x="5900" y="8843"/>
                  </a:cubicBezTo>
                  <a:cubicBezTo>
                    <a:pt x="5880" y="8843"/>
                    <a:pt x="5849" y="8833"/>
                    <a:pt x="5830" y="8823"/>
                  </a:cubicBezTo>
                  <a:cubicBezTo>
                    <a:pt x="5780" y="8793"/>
                    <a:pt x="5740" y="8754"/>
                    <a:pt x="5701" y="8723"/>
                  </a:cubicBezTo>
                  <a:cubicBezTo>
                    <a:pt x="5571" y="8644"/>
                    <a:pt x="5442" y="8575"/>
                    <a:pt x="5292" y="8524"/>
                  </a:cubicBezTo>
                  <a:cubicBezTo>
                    <a:pt x="5183" y="8475"/>
                    <a:pt x="5064" y="8455"/>
                    <a:pt x="4945" y="8415"/>
                  </a:cubicBezTo>
                  <a:cubicBezTo>
                    <a:pt x="4934" y="8465"/>
                    <a:pt x="4914" y="8515"/>
                    <a:pt x="4905" y="8564"/>
                  </a:cubicBezTo>
                  <a:cubicBezTo>
                    <a:pt x="4845" y="8754"/>
                    <a:pt x="4786" y="8953"/>
                    <a:pt x="4735" y="9152"/>
                  </a:cubicBezTo>
                  <a:cubicBezTo>
                    <a:pt x="4636" y="8833"/>
                    <a:pt x="4527" y="8515"/>
                    <a:pt x="4408" y="8206"/>
                  </a:cubicBezTo>
                  <a:cubicBezTo>
                    <a:pt x="4447" y="7768"/>
                    <a:pt x="4507" y="7341"/>
                    <a:pt x="4636" y="6913"/>
                  </a:cubicBezTo>
                  <a:cubicBezTo>
                    <a:pt x="4746" y="6526"/>
                    <a:pt x="4885" y="6157"/>
                    <a:pt x="5034" y="5789"/>
                  </a:cubicBezTo>
                  <a:cubicBezTo>
                    <a:pt x="5064" y="5719"/>
                    <a:pt x="5093" y="5650"/>
                    <a:pt x="5124" y="5591"/>
                  </a:cubicBezTo>
                  <a:cubicBezTo>
                    <a:pt x="4746" y="5421"/>
                    <a:pt x="4328" y="5411"/>
                    <a:pt x="3930" y="5282"/>
                  </a:cubicBezTo>
                  <a:cubicBezTo>
                    <a:pt x="3910" y="5341"/>
                    <a:pt x="3890" y="5411"/>
                    <a:pt x="3870" y="5471"/>
                  </a:cubicBezTo>
                  <a:cubicBezTo>
                    <a:pt x="3751" y="5839"/>
                    <a:pt x="3671" y="6217"/>
                    <a:pt x="3621" y="6605"/>
                  </a:cubicBezTo>
                  <a:cubicBezTo>
                    <a:pt x="3562" y="6506"/>
                    <a:pt x="3502" y="6406"/>
                    <a:pt x="3433" y="6307"/>
                  </a:cubicBezTo>
                  <a:cubicBezTo>
                    <a:pt x="3104" y="5779"/>
                    <a:pt x="2736" y="5282"/>
                    <a:pt x="2328" y="4824"/>
                  </a:cubicBezTo>
                  <a:cubicBezTo>
                    <a:pt x="2199" y="4685"/>
                    <a:pt x="2080" y="4526"/>
                    <a:pt x="1950" y="4387"/>
                  </a:cubicBezTo>
                  <a:cubicBezTo>
                    <a:pt x="1861" y="4278"/>
                    <a:pt x="1771" y="4168"/>
                    <a:pt x="1672" y="4079"/>
                  </a:cubicBezTo>
                  <a:cubicBezTo>
                    <a:pt x="1463" y="4227"/>
                    <a:pt x="1274" y="4406"/>
                    <a:pt x="1105" y="4605"/>
                  </a:cubicBezTo>
                  <a:cubicBezTo>
                    <a:pt x="946" y="4804"/>
                    <a:pt x="827" y="5033"/>
                    <a:pt x="668" y="5222"/>
                  </a:cubicBezTo>
                  <a:cubicBezTo>
                    <a:pt x="747" y="5292"/>
                    <a:pt x="827" y="5352"/>
                    <a:pt x="916" y="5411"/>
                  </a:cubicBezTo>
                  <a:cubicBezTo>
                    <a:pt x="1046" y="5511"/>
                    <a:pt x="1194" y="5610"/>
                    <a:pt x="1324" y="5739"/>
                  </a:cubicBezTo>
                  <a:cubicBezTo>
                    <a:pt x="1682" y="6097"/>
                    <a:pt x="2020" y="6486"/>
                    <a:pt x="2319" y="6904"/>
                  </a:cubicBezTo>
                  <a:cubicBezTo>
                    <a:pt x="2378" y="6973"/>
                    <a:pt x="2428" y="7043"/>
                    <a:pt x="2478" y="7122"/>
                  </a:cubicBezTo>
                  <a:cubicBezTo>
                    <a:pt x="2538" y="7202"/>
                    <a:pt x="2587" y="7291"/>
                    <a:pt x="2647" y="7371"/>
                  </a:cubicBezTo>
                  <a:cubicBezTo>
                    <a:pt x="2647" y="7381"/>
                    <a:pt x="2657" y="7391"/>
                    <a:pt x="2657" y="7401"/>
                  </a:cubicBezTo>
                  <a:cubicBezTo>
                    <a:pt x="2538" y="7331"/>
                    <a:pt x="2418" y="7271"/>
                    <a:pt x="2288" y="7211"/>
                  </a:cubicBezTo>
                  <a:lnTo>
                    <a:pt x="2279" y="7211"/>
                  </a:lnTo>
                  <a:cubicBezTo>
                    <a:pt x="1970" y="7063"/>
                    <a:pt x="1652" y="6953"/>
                    <a:pt x="1324" y="6873"/>
                  </a:cubicBezTo>
                  <a:cubicBezTo>
                    <a:pt x="1314" y="6873"/>
                    <a:pt x="1304" y="6864"/>
                    <a:pt x="1294" y="6864"/>
                  </a:cubicBezTo>
                  <a:cubicBezTo>
                    <a:pt x="1174" y="6833"/>
                    <a:pt x="1065" y="6814"/>
                    <a:pt x="946" y="6794"/>
                  </a:cubicBezTo>
                  <a:cubicBezTo>
                    <a:pt x="876" y="7052"/>
                    <a:pt x="796" y="7301"/>
                    <a:pt x="767" y="7560"/>
                  </a:cubicBezTo>
                  <a:cubicBezTo>
                    <a:pt x="737" y="7848"/>
                    <a:pt x="787" y="8107"/>
                    <a:pt x="836" y="8376"/>
                  </a:cubicBezTo>
                  <a:cubicBezTo>
                    <a:pt x="946" y="8385"/>
                    <a:pt x="1046" y="8396"/>
                    <a:pt x="1155" y="8415"/>
                  </a:cubicBezTo>
                  <a:cubicBezTo>
                    <a:pt x="1712" y="8485"/>
                    <a:pt x="2259" y="8604"/>
                    <a:pt x="2796" y="8853"/>
                  </a:cubicBezTo>
                  <a:cubicBezTo>
                    <a:pt x="3114" y="9002"/>
                    <a:pt x="3383" y="9181"/>
                    <a:pt x="3601" y="9390"/>
                  </a:cubicBezTo>
                  <a:cubicBezTo>
                    <a:pt x="3701" y="9709"/>
                    <a:pt x="3791" y="10027"/>
                    <a:pt x="3870" y="10355"/>
                  </a:cubicBezTo>
                  <a:cubicBezTo>
                    <a:pt x="4069" y="11220"/>
                    <a:pt x="4178" y="12085"/>
                    <a:pt x="4189" y="12961"/>
                  </a:cubicBezTo>
                  <a:cubicBezTo>
                    <a:pt x="4189" y="13219"/>
                    <a:pt x="4189" y="13488"/>
                    <a:pt x="4169" y="13757"/>
                  </a:cubicBezTo>
                  <a:cubicBezTo>
                    <a:pt x="4158" y="13827"/>
                    <a:pt x="4158" y="13896"/>
                    <a:pt x="4149" y="13966"/>
                  </a:cubicBezTo>
                  <a:cubicBezTo>
                    <a:pt x="4079" y="13648"/>
                    <a:pt x="3999" y="13319"/>
                    <a:pt x="3910" y="13011"/>
                  </a:cubicBezTo>
                  <a:cubicBezTo>
                    <a:pt x="3890" y="12941"/>
                    <a:pt x="3860" y="12872"/>
                    <a:pt x="3840" y="12802"/>
                  </a:cubicBezTo>
                  <a:cubicBezTo>
                    <a:pt x="3601" y="12076"/>
                    <a:pt x="3254" y="11220"/>
                    <a:pt x="2746" y="10544"/>
                  </a:cubicBezTo>
                  <a:cubicBezTo>
                    <a:pt x="2697" y="10474"/>
                    <a:pt x="2637" y="10405"/>
                    <a:pt x="2587" y="10335"/>
                  </a:cubicBezTo>
                  <a:cubicBezTo>
                    <a:pt x="2339" y="10524"/>
                    <a:pt x="2040" y="10653"/>
                    <a:pt x="1801" y="10862"/>
                  </a:cubicBezTo>
                  <a:cubicBezTo>
                    <a:pt x="1583" y="11041"/>
                    <a:pt x="1423" y="11270"/>
                    <a:pt x="1214" y="11439"/>
                  </a:cubicBezTo>
                  <a:lnTo>
                    <a:pt x="1125" y="11499"/>
                  </a:lnTo>
                  <a:cubicBezTo>
                    <a:pt x="1165" y="11539"/>
                    <a:pt x="1205" y="11579"/>
                    <a:pt x="1244" y="11608"/>
                  </a:cubicBezTo>
                  <a:cubicBezTo>
                    <a:pt x="1413" y="11777"/>
                    <a:pt x="1572" y="11946"/>
                    <a:pt x="1722" y="12136"/>
                  </a:cubicBezTo>
                  <a:cubicBezTo>
                    <a:pt x="1742" y="12165"/>
                    <a:pt x="1762" y="12195"/>
                    <a:pt x="1791" y="12235"/>
                  </a:cubicBezTo>
                  <a:cubicBezTo>
                    <a:pt x="1642" y="12125"/>
                    <a:pt x="1483" y="12016"/>
                    <a:pt x="1324" y="11926"/>
                  </a:cubicBezTo>
                  <a:lnTo>
                    <a:pt x="1314" y="11926"/>
                  </a:lnTo>
                  <a:cubicBezTo>
                    <a:pt x="1165" y="11837"/>
                    <a:pt x="1006" y="11758"/>
                    <a:pt x="847" y="11698"/>
                  </a:cubicBezTo>
                  <a:cubicBezTo>
                    <a:pt x="836" y="11688"/>
                    <a:pt x="836" y="11688"/>
                    <a:pt x="827" y="11688"/>
                  </a:cubicBezTo>
                  <a:cubicBezTo>
                    <a:pt x="727" y="11648"/>
                    <a:pt x="637" y="11618"/>
                    <a:pt x="548" y="11598"/>
                  </a:cubicBezTo>
                  <a:cubicBezTo>
                    <a:pt x="478" y="11688"/>
                    <a:pt x="418" y="11777"/>
                    <a:pt x="389" y="11837"/>
                  </a:cubicBezTo>
                  <a:cubicBezTo>
                    <a:pt x="210" y="12185"/>
                    <a:pt x="100" y="12553"/>
                    <a:pt x="1" y="12931"/>
                  </a:cubicBezTo>
                  <a:cubicBezTo>
                    <a:pt x="150" y="13011"/>
                    <a:pt x="309" y="13071"/>
                    <a:pt x="469" y="13140"/>
                  </a:cubicBezTo>
                  <a:cubicBezTo>
                    <a:pt x="558" y="13180"/>
                    <a:pt x="657" y="13219"/>
                    <a:pt x="747" y="13270"/>
                  </a:cubicBezTo>
                  <a:cubicBezTo>
                    <a:pt x="1254" y="13538"/>
                    <a:pt x="1742" y="13866"/>
                    <a:pt x="2199" y="14214"/>
                  </a:cubicBezTo>
                  <a:cubicBezTo>
                    <a:pt x="2299" y="14294"/>
                    <a:pt x="2408" y="14373"/>
                    <a:pt x="2507" y="14453"/>
                  </a:cubicBezTo>
                  <a:cubicBezTo>
                    <a:pt x="3134" y="14930"/>
                    <a:pt x="3671" y="15418"/>
                    <a:pt x="4019" y="16164"/>
                  </a:cubicBezTo>
                  <a:cubicBezTo>
                    <a:pt x="4189" y="16522"/>
                    <a:pt x="4348" y="16890"/>
                    <a:pt x="4616" y="17169"/>
                  </a:cubicBezTo>
                  <a:cubicBezTo>
                    <a:pt x="4884" y="17448"/>
                    <a:pt x="5225" y="17530"/>
                    <a:pt x="5580" y="17530"/>
                  </a:cubicBezTo>
                  <a:cubicBezTo>
                    <a:pt x="5792" y="17530"/>
                    <a:pt x="6009" y="17501"/>
                    <a:pt x="6218" y="17467"/>
                  </a:cubicBezTo>
                  <a:cubicBezTo>
                    <a:pt x="6894" y="17357"/>
                    <a:pt x="7551" y="17129"/>
                    <a:pt x="8187" y="16870"/>
                  </a:cubicBezTo>
                  <a:cubicBezTo>
                    <a:pt x="8495" y="16820"/>
                    <a:pt x="8794" y="16771"/>
                    <a:pt x="9102" y="16731"/>
                  </a:cubicBezTo>
                  <a:cubicBezTo>
                    <a:pt x="9978" y="16612"/>
                    <a:pt x="10922" y="16472"/>
                    <a:pt x="11848" y="16462"/>
                  </a:cubicBezTo>
                  <a:cubicBezTo>
                    <a:pt x="11897" y="16453"/>
                    <a:pt x="11957" y="16453"/>
                    <a:pt x="12007" y="16453"/>
                  </a:cubicBezTo>
                  <a:cubicBezTo>
                    <a:pt x="12027" y="16422"/>
                    <a:pt x="12056" y="16383"/>
                    <a:pt x="12067" y="16353"/>
                  </a:cubicBezTo>
                  <a:cubicBezTo>
                    <a:pt x="12126" y="16234"/>
                    <a:pt x="12156" y="16104"/>
                    <a:pt x="12166" y="15975"/>
                  </a:cubicBezTo>
                  <a:cubicBezTo>
                    <a:pt x="12186" y="15845"/>
                    <a:pt x="12176" y="15726"/>
                    <a:pt x="12116" y="15607"/>
                  </a:cubicBezTo>
                  <a:cubicBezTo>
                    <a:pt x="12096" y="15577"/>
                    <a:pt x="12087" y="15557"/>
                    <a:pt x="12067" y="15537"/>
                  </a:cubicBezTo>
                  <a:lnTo>
                    <a:pt x="11857" y="15567"/>
                  </a:lnTo>
                  <a:cubicBezTo>
                    <a:pt x="11331" y="15646"/>
                    <a:pt x="10793" y="15716"/>
                    <a:pt x="10256" y="15796"/>
                  </a:cubicBezTo>
                  <a:cubicBezTo>
                    <a:pt x="10345" y="15736"/>
                    <a:pt x="10425" y="15686"/>
                    <a:pt x="10515" y="15617"/>
                  </a:cubicBezTo>
                  <a:cubicBezTo>
                    <a:pt x="10813" y="15487"/>
                    <a:pt x="11132" y="15358"/>
                    <a:pt x="11459" y="15259"/>
                  </a:cubicBezTo>
                  <a:cubicBezTo>
                    <a:pt x="12186" y="15020"/>
                    <a:pt x="12912" y="14811"/>
                    <a:pt x="13608" y="14503"/>
                  </a:cubicBezTo>
                  <a:cubicBezTo>
                    <a:pt x="13658" y="14483"/>
                    <a:pt x="13707" y="14463"/>
                    <a:pt x="13758" y="14433"/>
                  </a:cubicBezTo>
                  <a:cubicBezTo>
                    <a:pt x="14971" y="13866"/>
                    <a:pt x="16224" y="12861"/>
                    <a:pt x="16463" y="11489"/>
                  </a:cubicBezTo>
                  <a:cubicBezTo>
                    <a:pt x="16483" y="11380"/>
                    <a:pt x="16493" y="11260"/>
                    <a:pt x="16503" y="11141"/>
                  </a:cubicBezTo>
                  <a:cubicBezTo>
                    <a:pt x="16117" y="11036"/>
                    <a:pt x="15717" y="10958"/>
                    <a:pt x="15321" y="10958"/>
                  </a:cubicBezTo>
                  <a:cubicBezTo>
                    <a:pt x="15227" y="10958"/>
                    <a:pt x="15134" y="10962"/>
                    <a:pt x="15040" y="10971"/>
                  </a:cubicBezTo>
                  <a:cubicBezTo>
                    <a:pt x="15020" y="11011"/>
                    <a:pt x="15020" y="11051"/>
                    <a:pt x="15011" y="11101"/>
                  </a:cubicBezTo>
                  <a:cubicBezTo>
                    <a:pt x="15001" y="11131"/>
                    <a:pt x="15001" y="11161"/>
                    <a:pt x="14991" y="11190"/>
                  </a:cubicBezTo>
                  <a:cubicBezTo>
                    <a:pt x="14881" y="11937"/>
                    <a:pt x="14642" y="12494"/>
                    <a:pt x="14076" y="13031"/>
                  </a:cubicBezTo>
                  <a:cubicBezTo>
                    <a:pt x="13618" y="13458"/>
                    <a:pt x="13061" y="13767"/>
                    <a:pt x="12494" y="14035"/>
                  </a:cubicBezTo>
                  <a:cubicBezTo>
                    <a:pt x="12315" y="14125"/>
                    <a:pt x="12146" y="14205"/>
                    <a:pt x="11977" y="14284"/>
                  </a:cubicBezTo>
                  <a:cubicBezTo>
                    <a:pt x="12076" y="14165"/>
                    <a:pt x="12186" y="14035"/>
                    <a:pt x="12285" y="13916"/>
                  </a:cubicBezTo>
                  <a:lnTo>
                    <a:pt x="12405" y="13767"/>
                  </a:lnTo>
                  <a:lnTo>
                    <a:pt x="12554" y="13588"/>
                  </a:lnTo>
                  <a:cubicBezTo>
                    <a:pt x="12414" y="13458"/>
                    <a:pt x="12325" y="13279"/>
                    <a:pt x="12156" y="13180"/>
                  </a:cubicBezTo>
                  <a:cubicBezTo>
                    <a:pt x="12017" y="13110"/>
                    <a:pt x="11837" y="13080"/>
                    <a:pt x="11689" y="13040"/>
                  </a:cubicBezTo>
                  <a:cubicBezTo>
                    <a:pt x="11669" y="13040"/>
                    <a:pt x="11658" y="13031"/>
                    <a:pt x="11639" y="13031"/>
                  </a:cubicBezTo>
                  <a:cubicBezTo>
                    <a:pt x="11609" y="13071"/>
                    <a:pt x="11569" y="13120"/>
                    <a:pt x="11539" y="13170"/>
                  </a:cubicBezTo>
                  <a:cubicBezTo>
                    <a:pt x="11261" y="13528"/>
                    <a:pt x="10962" y="13876"/>
                    <a:pt x="10634" y="14205"/>
                  </a:cubicBezTo>
                  <a:cubicBezTo>
                    <a:pt x="10415" y="14423"/>
                    <a:pt x="10197" y="14622"/>
                    <a:pt x="9967" y="14821"/>
                  </a:cubicBezTo>
                  <a:cubicBezTo>
                    <a:pt x="9649" y="15089"/>
                    <a:pt x="9331" y="15348"/>
                    <a:pt x="8983" y="15557"/>
                  </a:cubicBezTo>
                  <a:cubicBezTo>
                    <a:pt x="8814" y="15657"/>
                    <a:pt x="8665" y="15756"/>
                    <a:pt x="8486" y="15816"/>
                  </a:cubicBezTo>
                  <a:cubicBezTo>
                    <a:pt x="8376" y="15845"/>
                    <a:pt x="8068" y="15836"/>
                    <a:pt x="7988" y="15896"/>
                  </a:cubicBezTo>
                  <a:cubicBezTo>
                    <a:pt x="8336" y="15617"/>
                    <a:pt x="8674" y="15328"/>
                    <a:pt x="9052" y="15089"/>
                  </a:cubicBezTo>
                  <a:cubicBezTo>
                    <a:pt x="9142" y="15030"/>
                    <a:pt x="9231" y="14970"/>
                    <a:pt x="9331" y="14921"/>
                  </a:cubicBezTo>
                  <a:cubicBezTo>
                    <a:pt x="9410" y="14871"/>
                    <a:pt x="9490" y="14831"/>
                    <a:pt x="9580" y="14791"/>
                  </a:cubicBezTo>
                  <a:cubicBezTo>
                    <a:pt x="9589" y="14781"/>
                    <a:pt x="9600" y="14781"/>
                    <a:pt x="9609" y="14771"/>
                  </a:cubicBezTo>
                  <a:cubicBezTo>
                    <a:pt x="9600" y="14483"/>
                    <a:pt x="9401" y="14006"/>
                    <a:pt x="8953" y="13787"/>
                  </a:cubicBezTo>
                  <a:cubicBezTo>
                    <a:pt x="8884" y="13827"/>
                    <a:pt x="8804" y="13866"/>
                    <a:pt x="8734" y="13906"/>
                  </a:cubicBezTo>
                  <a:cubicBezTo>
                    <a:pt x="8446" y="14065"/>
                    <a:pt x="8137" y="14234"/>
                    <a:pt x="7829" y="14413"/>
                  </a:cubicBezTo>
                  <a:cubicBezTo>
                    <a:pt x="7262" y="14751"/>
                    <a:pt x="6695" y="15129"/>
                    <a:pt x="6208" y="15557"/>
                  </a:cubicBezTo>
                  <a:lnTo>
                    <a:pt x="6357" y="15378"/>
                  </a:lnTo>
                  <a:cubicBezTo>
                    <a:pt x="6864" y="14811"/>
                    <a:pt x="7401" y="14284"/>
                    <a:pt x="8028" y="13846"/>
                  </a:cubicBezTo>
                  <a:cubicBezTo>
                    <a:pt x="8327" y="13628"/>
                    <a:pt x="8943" y="13418"/>
                    <a:pt x="9659" y="13160"/>
                  </a:cubicBezTo>
                  <a:cubicBezTo>
                    <a:pt x="10754" y="12762"/>
                    <a:pt x="12096" y="12245"/>
                    <a:pt x="12982" y="11389"/>
                  </a:cubicBezTo>
                  <a:cubicBezTo>
                    <a:pt x="13041" y="11340"/>
                    <a:pt x="13091" y="11290"/>
                    <a:pt x="13141" y="11230"/>
                  </a:cubicBezTo>
                  <a:cubicBezTo>
                    <a:pt x="13181" y="11190"/>
                    <a:pt x="13210" y="11161"/>
                    <a:pt x="13250" y="11131"/>
                  </a:cubicBezTo>
                  <a:lnTo>
                    <a:pt x="13220" y="11041"/>
                  </a:lnTo>
                  <a:cubicBezTo>
                    <a:pt x="13141" y="10852"/>
                    <a:pt x="13031" y="10673"/>
                    <a:pt x="12912" y="10504"/>
                  </a:cubicBezTo>
                  <a:cubicBezTo>
                    <a:pt x="12703" y="10246"/>
                    <a:pt x="12474" y="10056"/>
                    <a:pt x="12215" y="9877"/>
                  </a:cubicBezTo>
                  <a:cubicBezTo>
                    <a:pt x="12156" y="9917"/>
                    <a:pt x="12096" y="9957"/>
                    <a:pt x="12036" y="10016"/>
                  </a:cubicBezTo>
                  <a:lnTo>
                    <a:pt x="12027" y="10016"/>
                  </a:lnTo>
                  <a:cubicBezTo>
                    <a:pt x="11231" y="10783"/>
                    <a:pt x="10217" y="11220"/>
                    <a:pt x="9242" y="11707"/>
                  </a:cubicBezTo>
                  <a:lnTo>
                    <a:pt x="9231" y="11707"/>
                  </a:lnTo>
                  <a:cubicBezTo>
                    <a:pt x="9013" y="11817"/>
                    <a:pt x="8784" y="11937"/>
                    <a:pt x="8575" y="12046"/>
                  </a:cubicBezTo>
                  <a:cubicBezTo>
                    <a:pt x="8565" y="12056"/>
                    <a:pt x="8555" y="12056"/>
                    <a:pt x="8545" y="12066"/>
                  </a:cubicBezTo>
                  <a:cubicBezTo>
                    <a:pt x="8635" y="11966"/>
                    <a:pt x="8724" y="11877"/>
                    <a:pt x="8804" y="11787"/>
                  </a:cubicBezTo>
                  <a:cubicBezTo>
                    <a:pt x="9172" y="11400"/>
                    <a:pt x="9540" y="11011"/>
                    <a:pt x="9918" y="10644"/>
                  </a:cubicBezTo>
                  <a:cubicBezTo>
                    <a:pt x="10246" y="10325"/>
                    <a:pt x="10575" y="10007"/>
                    <a:pt x="10893" y="9678"/>
                  </a:cubicBezTo>
                  <a:cubicBezTo>
                    <a:pt x="11271" y="9280"/>
                    <a:pt x="11649" y="8883"/>
                    <a:pt x="12007" y="8475"/>
                  </a:cubicBezTo>
                  <a:cubicBezTo>
                    <a:pt x="12186" y="8266"/>
                    <a:pt x="12365" y="8067"/>
                    <a:pt x="12534" y="7848"/>
                  </a:cubicBezTo>
                  <a:cubicBezTo>
                    <a:pt x="12574" y="7808"/>
                    <a:pt x="12613" y="7759"/>
                    <a:pt x="12653" y="7709"/>
                  </a:cubicBezTo>
                  <a:cubicBezTo>
                    <a:pt x="12703" y="7659"/>
                    <a:pt x="12743" y="7600"/>
                    <a:pt x="12783" y="7550"/>
                  </a:cubicBezTo>
                  <a:cubicBezTo>
                    <a:pt x="12842" y="7470"/>
                    <a:pt x="12772" y="7321"/>
                    <a:pt x="12733" y="7251"/>
                  </a:cubicBezTo>
                  <a:cubicBezTo>
                    <a:pt x="12584" y="7023"/>
                    <a:pt x="12335" y="6864"/>
                    <a:pt x="12096" y="6764"/>
                  </a:cubicBezTo>
                  <a:cubicBezTo>
                    <a:pt x="11997" y="6724"/>
                    <a:pt x="11888" y="6694"/>
                    <a:pt x="11778" y="6674"/>
                  </a:cubicBezTo>
                  <a:cubicBezTo>
                    <a:pt x="11728" y="6665"/>
                    <a:pt x="11669" y="6645"/>
                    <a:pt x="11609" y="6635"/>
                  </a:cubicBezTo>
                  <a:cubicBezTo>
                    <a:pt x="11600" y="6635"/>
                    <a:pt x="11475" y="6594"/>
                    <a:pt x="11445" y="6594"/>
                  </a:cubicBezTo>
                  <a:cubicBezTo>
                    <a:pt x="11442" y="6594"/>
                    <a:pt x="11440" y="6594"/>
                    <a:pt x="11440" y="6595"/>
                  </a:cubicBezTo>
                  <a:cubicBezTo>
                    <a:pt x="11400" y="6654"/>
                    <a:pt x="11350" y="6714"/>
                    <a:pt x="11300" y="6774"/>
                  </a:cubicBezTo>
                  <a:cubicBezTo>
                    <a:pt x="10505" y="7848"/>
                    <a:pt x="9788" y="8992"/>
                    <a:pt x="9112" y="10136"/>
                  </a:cubicBezTo>
                  <a:cubicBezTo>
                    <a:pt x="9032" y="10255"/>
                    <a:pt x="8953" y="10385"/>
                    <a:pt x="8873" y="10514"/>
                  </a:cubicBezTo>
                  <a:cubicBezTo>
                    <a:pt x="8983" y="9709"/>
                    <a:pt x="9023" y="8873"/>
                    <a:pt x="9461" y="8166"/>
                  </a:cubicBezTo>
                  <a:cubicBezTo>
                    <a:pt x="9828" y="7570"/>
                    <a:pt x="10266" y="6963"/>
                    <a:pt x="10734" y="6436"/>
                  </a:cubicBezTo>
                  <a:cubicBezTo>
                    <a:pt x="11191" y="5938"/>
                    <a:pt x="11698" y="5520"/>
                    <a:pt x="12196" y="5073"/>
                  </a:cubicBezTo>
                  <a:cubicBezTo>
                    <a:pt x="12246" y="5023"/>
                    <a:pt x="12295" y="4974"/>
                    <a:pt x="12355" y="4924"/>
                  </a:cubicBezTo>
                  <a:cubicBezTo>
                    <a:pt x="12285" y="4636"/>
                    <a:pt x="12056" y="4406"/>
                    <a:pt x="11818" y="4218"/>
                  </a:cubicBezTo>
                  <a:cubicBezTo>
                    <a:pt x="11549" y="4009"/>
                    <a:pt x="11231" y="3909"/>
                    <a:pt x="10942" y="3750"/>
                  </a:cubicBezTo>
                  <a:cubicBezTo>
                    <a:pt x="10883" y="3800"/>
                    <a:pt x="10813" y="3849"/>
                    <a:pt x="10754" y="3900"/>
                  </a:cubicBezTo>
                  <a:cubicBezTo>
                    <a:pt x="10365" y="4188"/>
                    <a:pt x="9987" y="4516"/>
                    <a:pt x="9640" y="4874"/>
                  </a:cubicBezTo>
                  <a:cubicBezTo>
                    <a:pt x="9729" y="4516"/>
                    <a:pt x="9839" y="4158"/>
                    <a:pt x="9987" y="3810"/>
                  </a:cubicBezTo>
                  <a:cubicBezTo>
                    <a:pt x="10306" y="3054"/>
                    <a:pt x="10992" y="1731"/>
                    <a:pt x="11440" y="876"/>
                  </a:cubicBezTo>
                  <a:cubicBezTo>
                    <a:pt x="11490" y="776"/>
                    <a:pt x="11539" y="686"/>
                    <a:pt x="11589" y="607"/>
                  </a:cubicBezTo>
                  <a:cubicBezTo>
                    <a:pt x="11440" y="487"/>
                    <a:pt x="11291" y="378"/>
                    <a:pt x="11101" y="288"/>
                  </a:cubicBezTo>
                  <a:cubicBezTo>
                    <a:pt x="10803" y="160"/>
                    <a:pt x="10485" y="70"/>
                    <a:pt x="10157" y="0"/>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54"/>
            <p:cNvSpPr/>
            <p:nvPr/>
          </p:nvSpPr>
          <p:spPr>
            <a:xfrm>
              <a:off x="3801225" y="1740765"/>
              <a:ext cx="108104" cy="17378"/>
            </a:xfrm>
            <a:custGeom>
              <a:avLst/>
              <a:gdLst/>
              <a:ahLst/>
              <a:cxnLst/>
              <a:rect l="l" t="t" r="r" b="b"/>
              <a:pathLst>
                <a:path w="1493" h="240" extrusionOk="0">
                  <a:moveTo>
                    <a:pt x="49" y="20"/>
                  </a:moveTo>
                  <a:lnTo>
                    <a:pt x="49" y="20"/>
                  </a:lnTo>
                  <a:cubicBezTo>
                    <a:pt x="29" y="60"/>
                    <a:pt x="29" y="100"/>
                    <a:pt x="20" y="150"/>
                  </a:cubicBezTo>
                  <a:cubicBezTo>
                    <a:pt x="10" y="180"/>
                    <a:pt x="10" y="210"/>
                    <a:pt x="0" y="239"/>
                  </a:cubicBezTo>
                  <a:lnTo>
                    <a:pt x="0" y="239"/>
                  </a:lnTo>
                  <a:cubicBezTo>
                    <a:pt x="10" y="210"/>
                    <a:pt x="10" y="180"/>
                    <a:pt x="20" y="150"/>
                  </a:cubicBezTo>
                  <a:cubicBezTo>
                    <a:pt x="29" y="100"/>
                    <a:pt x="29" y="60"/>
                    <a:pt x="49" y="20"/>
                  </a:cubicBezTo>
                  <a:lnTo>
                    <a:pt x="49" y="20"/>
                  </a:lnTo>
                  <a:close/>
                  <a:moveTo>
                    <a:pt x="328" y="1"/>
                  </a:moveTo>
                  <a:cubicBezTo>
                    <a:pt x="726" y="1"/>
                    <a:pt x="1114" y="80"/>
                    <a:pt x="1492" y="190"/>
                  </a:cubicBezTo>
                  <a:cubicBezTo>
                    <a:pt x="1114" y="80"/>
                    <a:pt x="726" y="1"/>
                    <a:pt x="328" y="1"/>
                  </a:cubicBezTo>
                  <a:close/>
                  <a:moveTo>
                    <a:pt x="328" y="1"/>
                  </a:moveTo>
                  <a:lnTo>
                    <a:pt x="328" y="1"/>
                  </a:lnTo>
                  <a:lnTo>
                    <a:pt x="328" y="1"/>
                  </a:ln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54"/>
            <p:cNvSpPr/>
            <p:nvPr/>
          </p:nvSpPr>
          <p:spPr>
            <a:xfrm>
              <a:off x="3801225" y="1740765"/>
              <a:ext cx="109480" cy="38955"/>
            </a:xfrm>
            <a:custGeom>
              <a:avLst/>
              <a:gdLst/>
              <a:ahLst/>
              <a:cxnLst/>
              <a:rect l="l" t="t" r="r" b="b"/>
              <a:pathLst>
                <a:path w="1512" h="538" extrusionOk="0">
                  <a:moveTo>
                    <a:pt x="328" y="1"/>
                  </a:moveTo>
                  <a:cubicBezTo>
                    <a:pt x="239" y="1"/>
                    <a:pt x="139" y="11"/>
                    <a:pt x="49" y="20"/>
                  </a:cubicBezTo>
                  <a:cubicBezTo>
                    <a:pt x="29" y="60"/>
                    <a:pt x="29" y="100"/>
                    <a:pt x="20" y="150"/>
                  </a:cubicBezTo>
                  <a:cubicBezTo>
                    <a:pt x="10" y="180"/>
                    <a:pt x="10" y="210"/>
                    <a:pt x="0" y="239"/>
                  </a:cubicBezTo>
                  <a:cubicBezTo>
                    <a:pt x="259" y="259"/>
                    <a:pt x="527" y="239"/>
                    <a:pt x="776" y="289"/>
                  </a:cubicBezTo>
                  <a:cubicBezTo>
                    <a:pt x="1015" y="339"/>
                    <a:pt x="1243" y="458"/>
                    <a:pt x="1472" y="538"/>
                  </a:cubicBezTo>
                  <a:cubicBezTo>
                    <a:pt x="1492" y="429"/>
                    <a:pt x="1502" y="309"/>
                    <a:pt x="1512" y="190"/>
                  </a:cubicBezTo>
                  <a:lnTo>
                    <a:pt x="1492" y="190"/>
                  </a:lnTo>
                  <a:cubicBezTo>
                    <a:pt x="1114" y="80"/>
                    <a:pt x="726" y="1"/>
                    <a:pt x="328" y="1"/>
                  </a:cubicBezTo>
                  <a:close/>
                </a:path>
              </a:pathLst>
            </a:custGeom>
            <a:solidFill>
              <a:srgbClr val="5E9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54"/>
            <p:cNvSpPr/>
            <p:nvPr/>
          </p:nvSpPr>
          <p:spPr>
            <a:xfrm>
              <a:off x="3551271" y="1891301"/>
              <a:ext cx="73494" cy="53364"/>
            </a:xfrm>
            <a:custGeom>
              <a:avLst/>
              <a:gdLst/>
              <a:ahLst/>
              <a:cxnLst/>
              <a:rect l="l" t="t" r="r" b="b"/>
              <a:pathLst>
                <a:path w="1015" h="737" extrusionOk="0">
                  <a:moveTo>
                    <a:pt x="100" y="1"/>
                  </a:moveTo>
                  <a:cubicBezTo>
                    <a:pt x="70" y="41"/>
                    <a:pt x="30" y="90"/>
                    <a:pt x="0" y="140"/>
                  </a:cubicBezTo>
                  <a:cubicBezTo>
                    <a:pt x="80" y="160"/>
                    <a:pt x="159" y="189"/>
                    <a:pt x="229" y="229"/>
                  </a:cubicBezTo>
                  <a:cubicBezTo>
                    <a:pt x="488" y="359"/>
                    <a:pt x="687" y="528"/>
                    <a:pt x="866" y="737"/>
                  </a:cubicBezTo>
                  <a:lnTo>
                    <a:pt x="1015" y="558"/>
                  </a:lnTo>
                  <a:cubicBezTo>
                    <a:pt x="875" y="428"/>
                    <a:pt x="786" y="249"/>
                    <a:pt x="617" y="150"/>
                  </a:cubicBezTo>
                  <a:cubicBezTo>
                    <a:pt x="478" y="80"/>
                    <a:pt x="298" y="50"/>
                    <a:pt x="150" y="10"/>
                  </a:cubicBezTo>
                  <a:cubicBezTo>
                    <a:pt x="130" y="10"/>
                    <a:pt x="119" y="1"/>
                    <a:pt x="100" y="1"/>
                  </a:cubicBezTo>
                  <a:close/>
                </a:path>
              </a:pathLst>
            </a:custGeom>
            <a:solidFill>
              <a:srgbClr val="5E9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54"/>
            <p:cNvSpPr/>
            <p:nvPr/>
          </p:nvSpPr>
          <p:spPr>
            <a:xfrm>
              <a:off x="3348165" y="1946042"/>
              <a:ext cx="63429" cy="82183"/>
            </a:xfrm>
            <a:custGeom>
              <a:avLst/>
              <a:gdLst/>
              <a:ahLst/>
              <a:cxnLst/>
              <a:rect l="l" t="t" r="r" b="b"/>
              <a:pathLst>
                <a:path w="876" h="1135" extrusionOk="0">
                  <a:moveTo>
                    <a:pt x="219" y="1"/>
                  </a:moveTo>
                  <a:cubicBezTo>
                    <a:pt x="150" y="41"/>
                    <a:pt x="70" y="80"/>
                    <a:pt x="0" y="120"/>
                  </a:cubicBezTo>
                  <a:cubicBezTo>
                    <a:pt x="259" y="368"/>
                    <a:pt x="438" y="657"/>
                    <a:pt x="528" y="1015"/>
                  </a:cubicBezTo>
                  <a:cubicBezTo>
                    <a:pt x="537" y="1065"/>
                    <a:pt x="567" y="1104"/>
                    <a:pt x="597" y="1135"/>
                  </a:cubicBezTo>
                  <a:cubicBezTo>
                    <a:pt x="676" y="1085"/>
                    <a:pt x="756" y="1045"/>
                    <a:pt x="846" y="1005"/>
                  </a:cubicBezTo>
                  <a:cubicBezTo>
                    <a:pt x="855" y="995"/>
                    <a:pt x="866" y="995"/>
                    <a:pt x="875" y="985"/>
                  </a:cubicBezTo>
                  <a:cubicBezTo>
                    <a:pt x="866" y="697"/>
                    <a:pt x="667" y="220"/>
                    <a:pt x="219" y="1"/>
                  </a:cubicBezTo>
                  <a:close/>
                </a:path>
              </a:pathLst>
            </a:custGeom>
            <a:solidFill>
              <a:srgbClr val="5E9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54"/>
            <p:cNvSpPr/>
            <p:nvPr/>
          </p:nvSpPr>
          <p:spPr>
            <a:xfrm>
              <a:off x="3586534" y="1662998"/>
              <a:ext cx="88627" cy="109553"/>
            </a:xfrm>
            <a:custGeom>
              <a:avLst/>
              <a:gdLst/>
              <a:ahLst/>
              <a:cxnLst/>
              <a:rect l="l" t="t" r="r" b="b"/>
              <a:pathLst>
                <a:path w="1224" h="1513" extrusionOk="0">
                  <a:moveTo>
                    <a:pt x="189" y="0"/>
                  </a:moveTo>
                  <a:cubicBezTo>
                    <a:pt x="130" y="40"/>
                    <a:pt x="70" y="80"/>
                    <a:pt x="10" y="139"/>
                  </a:cubicBezTo>
                  <a:lnTo>
                    <a:pt x="1" y="139"/>
                  </a:lnTo>
                  <a:cubicBezTo>
                    <a:pt x="448" y="517"/>
                    <a:pt x="797" y="946"/>
                    <a:pt x="956" y="1512"/>
                  </a:cubicBezTo>
                  <a:cubicBezTo>
                    <a:pt x="1015" y="1463"/>
                    <a:pt x="1065" y="1413"/>
                    <a:pt x="1115" y="1353"/>
                  </a:cubicBezTo>
                  <a:cubicBezTo>
                    <a:pt x="1155" y="1313"/>
                    <a:pt x="1184" y="1284"/>
                    <a:pt x="1224" y="1254"/>
                  </a:cubicBezTo>
                  <a:lnTo>
                    <a:pt x="1194" y="1164"/>
                  </a:lnTo>
                  <a:cubicBezTo>
                    <a:pt x="1115" y="975"/>
                    <a:pt x="1005" y="796"/>
                    <a:pt x="886" y="627"/>
                  </a:cubicBezTo>
                  <a:cubicBezTo>
                    <a:pt x="677" y="369"/>
                    <a:pt x="448" y="179"/>
                    <a:pt x="189" y="0"/>
                  </a:cubicBezTo>
                  <a:close/>
                </a:path>
              </a:pathLst>
            </a:custGeom>
            <a:solidFill>
              <a:srgbClr val="5E9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54"/>
            <p:cNvSpPr/>
            <p:nvPr/>
          </p:nvSpPr>
          <p:spPr>
            <a:xfrm>
              <a:off x="3582262" y="1463514"/>
              <a:ext cx="10789" cy="8689"/>
            </a:xfrm>
            <a:custGeom>
              <a:avLst/>
              <a:gdLst/>
              <a:ahLst/>
              <a:cxnLst/>
              <a:rect l="l" t="t" r="r" b="b"/>
              <a:pathLst>
                <a:path w="149" h="120" extrusionOk="0">
                  <a:moveTo>
                    <a:pt x="60" y="0"/>
                  </a:moveTo>
                  <a:cubicBezTo>
                    <a:pt x="40" y="0"/>
                    <a:pt x="20" y="10"/>
                    <a:pt x="0" y="20"/>
                  </a:cubicBezTo>
                  <a:cubicBezTo>
                    <a:pt x="40" y="50"/>
                    <a:pt x="89" y="89"/>
                    <a:pt x="139" y="120"/>
                  </a:cubicBezTo>
                  <a:cubicBezTo>
                    <a:pt x="149" y="100"/>
                    <a:pt x="149" y="70"/>
                    <a:pt x="139" y="40"/>
                  </a:cubicBezTo>
                  <a:cubicBezTo>
                    <a:pt x="129" y="20"/>
                    <a:pt x="109" y="10"/>
                    <a:pt x="80" y="0"/>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54"/>
            <p:cNvSpPr/>
            <p:nvPr/>
          </p:nvSpPr>
          <p:spPr>
            <a:xfrm>
              <a:off x="3533965" y="1424631"/>
              <a:ext cx="109553" cy="81386"/>
            </a:xfrm>
            <a:custGeom>
              <a:avLst/>
              <a:gdLst/>
              <a:ahLst/>
              <a:cxnLst/>
              <a:rect l="l" t="t" r="r" b="b"/>
              <a:pathLst>
                <a:path w="1513" h="1124" extrusionOk="0">
                  <a:moveTo>
                    <a:pt x="140" y="0"/>
                  </a:moveTo>
                  <a:lnTo>
                    <a:pt x="140" y="10"/>
                  </a:lnTo>
                  <a:cubicBezTo>
                    <a:pt x="100" y="69"/>
                    <a:pt x="50" y="129"/>
                    <a:pt x="0" y="189"/>
                  </a:cubicBezTo>
                  <a:lnTo>
                    <a:pt x="279" y="328"/>
                  </a:lnTo>
                  <a:cubicBezTo>
                    <a:pt x="409" y="398"/>
                    <a:pt x="537" y="478"/>
                    <a:pt x="667" y="557"/>
                  </a:cubicBezTo>
                  <a:cubicBezTo>
                    <a:pt x="687" y="547"/>
                    <a:pt x="707" y="537"/>
                    <a:pt x="727" y="537"/>
                  </a:cubicBezTo>
                  <a:lnTo>
                    <a:pt x="747" y="537"/>
                  </a:lnTo>
                  <a:cubicBezTo>
                    <a:pt x="776" y="547"/>
                    <a:pt x="796" y="557"/>
                    <a:pt x="806" y="577"/>
                  </a:cubicBezTo>
                  <a:cubicBezTo>
                    <a:pt x="816" y="607"/>
                    <a:pt x="816" y="637"/>
                    <a:pt x="806" y="657"/>
                  </a:cubicBezTo>
                  <a:cubicBezTo>
                    <a:pt x="966" y="776"/>
                    <a:pt x="1114" y="905"/>
                    <a:pt x="1264" y="1055"/>
                  </a:cubicBezTo>
                  <a:cubicBezTo>
                    <a:pt x="1293" y="1084"/>
                    <a:pt x="1324" y="1114"/>
                    <a:pt x="1353" y="1124"/>
                  </a:cubicBezTo>
                  <a:cubicBezTo>
                    <a:pt x="1403" y="1074"/>
                    <a:pt x="1443" y="1015"/>
                    <a:pt x="1483" y="965"/>
                  </a:cubicBezTo>
                  <a:cubicBezTo>
                    <a:pt x="1503" y="945"/>
                    <a:pt x="1512" y="915"/>
                    <a:pt x="1512" y="885"/>
                  </a:cubicBezTo>
                  <a:cubicBezTo>
                    <a:pt x="1512" y="806"/>
                    <a:pt x="1463" y="716"/>
                    <a:pt x="1433" y="666"/>
                  </a:cubicBezTo>
                  <a:cubicBezTo>
                    <a:pt x="1284" y="438"/>
                    <a:pt x="1035" y="279"/>
                    <a:pt x="796" y="179"/>
                  </a:cubicBezTo>
                  <a:cubicBezTo>
                    <a:pt x="697" y="139"/>
                    <a:pt x="588" y="109"/>
                    <a:pt x="478" y="89"/>
                  </a:cubicBezTo>
                  <a:cubicBezTo>
                    <a:pt x="428" y="80"/>
                    <a:pt x="369" y="60"/>
                    <a:pt x="309" y="50"/>
                  </a:cubicBezTo>
                  <a:cubicBezTo>
                    <a:pt x="279" y="40"/>
                    <a:pt x="159" y="0"/>
                    <a:pt x="140" y="0"/>
                  </a:cubicBezTo>
                  <a:close/>
                </a:path>
              </a:pathLst>
            </a:custGeom>
            <a:solidFill>
              <a:srgbClr val="5E9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54"/>
            <p:cNvSpPr/>
            <p:nvPr/>
          </p:nvSpPr>
          <p:spPr>
            <a:xfrm>
              <a:off x="3494358" y="1219281"/>
              <a:ext cx="115997" cy="95940"/>
            </a:xfrm>
            <a:custGeom>
              <a:avLst/>
              <a:gdLst/>
              <a:ahLst/>
              <a:cxnLst/>
              <a:rect l="l" t="t" r="r" b="b"/>
              <a:pathLst>
                <a:path w="1602" h="1325" extrusionOk="0">
                  <a:moveTo>
                    <a:pt x="189" y="1"/>
                  </a:moveTo>
                  <a:cubicBezTo>
                    <a:pt x="130" y="51"/>
                    <a:pt x="60" y="100"/>
                    <a:pt x="1" y="151"/>
                  </a:cubicBezTo>
                  <a:cubicBezTo>
                    <a:pt x="180" y="310"/>
                    <a:pt x="468" y="409"/>
                    <a:pt x="657" y="518"/>
                  </a:cubicBezTo>
                  <a:cubicBezTo>
                    <a:pt x="995" y="717"/>
                    <a:pt x="1294" y="966"/>
                    <a:pt x="1443" y="1324"/>
                  </a:cubicBezTo>
                  <a:cubicBezTo>
                    <a:pt x="1493" y="1274"/>
                    <a:pt x="1542" y="1225"/>
                    <a:pt x="1602" y="1175"/>
                  </a:cubicBezTo>
                  <a:cubicBezTo>
                    <a:pt x="1532" y="887"/>
                    <a:pt x="1303" y="657"/>
                    <a:pt x="1065" y="469"/>
                  </a:cubicBezTo>
                  <a:cubicBezTo>
                    <a:pt x="796" y="260"/>
                    <a:pt x="478" y="160"/>
                    <a:pt x="189" y="1"/>
                  </a:cubicBezTo>
                  <a:close/>
                </a:path>
              </a:pathLst>
            </a:custGeom>
            <a:solidFill>
              <a:srgbClr val="5E9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54"/>
            <p:cNvSpPr/>
            <p:nvPr/>
          </p:nvSpPr>
          <p:spPr>
            <a:xfrm>
              <a:off x="3178874" y="1423182"/>
              <a:ext cx="119690" cy="63429"/>
            </a:xfrm>
            <a:custGeom>
              <a:avLst/>
              <a:gdLst/>
              <a:ahLst/>
              <a:cxnLst/>
              <a:rect l="l" t="t" r="r" b="b"/>
              <a:pathLst>
                <a:path w="1653" h="876" extrusionOk="0">
                  <a:moveTo>
                    <a:pt x="1553" y="0"/>
                  </a:moveTo>
                  <a:cubicBezTo>
                    <a:pt x="1443" y="20"/>
                    <a:pt x="1334" y="20"/>
                    <a:pt x="1224" y="40"/>
                  </a:cubicBezTo>
                  <a:cubicBezTo>
                    <a:pt x="945" y="80"/>
                    <a:pt x="717" y="149"/>
                    <a:pt x="478" y="328"/>
                  </a:cubicBezTo>
                  <a:cubicBezTo>
                    <a:pt x="369" y="418"/>
                    <a:pt x="240" y="487"/>
                    <a:pt x="110" y="557"/>
                  </a:cubicBezTo>
                  <a:cubicBezTo>
                    <a:pt x="70" y="567"/>
                    <a:pt x="41" y="597"/>
                    <a:pt x="1" y="627"/>
                  </a:cubicBezTo>
                  <a:cubicBezTo>
                    <a:pt x="30" y="706"/>
                    <a:pt x="61" y="796"/>
                    <a:pt x="100" y="876"/>
                  </a:cubicBezTo>
                  <a:cubicBezTo>
                    <a:pt x="200" y="806"/>
                    <a:pt x="299" y="736"/>
                    <a:pt x="399" y="677"/>
                  </a:cubicBezTo>
                  <a:cubicBezTo>
                    <a:pt x="737" y="498"/>
                    <a:pt x="1135" y="378"/>
                    <a:pt x="1513" y="339"/>
                  </a:cubicBezTo>
                  <a:cubicBezTo>
                    <a:pt x="1553" y="339"/>
                    <a:pt x="1602" y="319"/>
                    <a:pt x="1652" y="299"/>
                  </a:cubicBezTo>
                  <a:cubicBezTo>
                    <a:pt x="1612" y="199"/>
                    <a:pt x="1582" y="100"/>
                    <a:pt x="1553" y="0"/>
                  </a:cubicBezTo>
                  <a:close/>
                </a:path>
              </a:pathLst>
            </a:custGeom>
            <a:solidFill>
              <a:srgbClr val="5E9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54"/>
            <p:cNvSpPr/>
            <p:nvPr/>
          </p:nvSpPr>
          <p:spPr>
            <a:xfrm>
              <a:off x="3443962" y="947823"/>
              <a:ext cx="111001" cy="63429"/>
            </a:xfrm>
            <a:custGeom>
              <a:avLst/>
              <a:gdLst/>
              <a:ahLst/>
              <a:cxnLst/>
              <a:rect l="l" t="t" r="r" b="b"/>
              <a:pathLst>
                <a:path w="1533" h="876" extrusionOk="0">
                  <a:moveTo>
                    <a:pt x="100" y="0"/>
                  </a:moveTo>
                  <a:cubicBezTo>
                    <a:pt x="80" y="50"/>
                    <a:pt x="40" y="129"/>
                    <a:pt x="0" y="219"/>
                  </a:cubicBezTo>
                  <a:cubicBezTo>
                    <a:pt x="160" y="259"/>
                    <a:pt x="328" y="279"/>
                    <a:pt x="487" y="328"/>
                  </a:cubicBezTo>
                  <a:cubicBezTo>
                    <a:pt x="826" y="438"/>
                    <a:pt x="1114" y="607"/>
                    <a:pt x="1363" y="856"/>
                  </a:cubicBezTo>
                  <a:lnTo>
                    <a:pt x="1383" y="876"/>
                  </a:lnTo>
                  <a:cubicBezTo>
                    <a:pt x="1433" y="776"/>
                    <a:pt x="1482" y="686"/>
                    <a:pt x="1532" y="607"/>
                  </a:cubicBezTo>
                  <a:cubicBezTo>
                    <a:pt x="1383" y="487"/>
                    <a:pt x="1234" y="378"/>
                    <a:pt x="1044" y="288"/>
                  </a:cubicBezTo>
                  <a:cubicBezTo>
                    <a:pt x="746" y="160"/>
                    <a:pt x="428" y="70"/>
                    <a:pt x="100" y="0"/>
                  </a:cubicBezTo>
                  <a:close/>
                </a:path>
              </a:pathLst>
            </a:custGeom>
            <a:solidFill>
              <a:srgbClr val="5E9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54"/>
            <p:cNvSpPr/>
            <p:nvPr/>
          </p:nvSpPr>
          <p:spPr>
            <a:xfrm>
              <a:off x="3298493" y="993150"/>
              <a:ext cx="102312" cy="10934"/>
            </a:xfrm>
            <a:custGeom>
              <a:avLst/>
              <a:gdLst/>
              <a:ahLst/>
              <a:cxnLst/>
              <a:rect l="l" t="t" r="r" b="b"/>
              <a:pathLst>
                <a:path w="1413" h="151" extrusionOk="0">
                  <a:moveTo>
                    <a:pt x="0" y="150"/>
                  </a:moveTo>
                  <a:lnTo>
                    <a:pt x="0" y="150"/>
                  </a:lnTo>
                  <a:lnTo>
                    <a:pt x="0" y="150"/>
                  </a:lnTo>
                  <a:close/>
                  <a:moveTo>
                    <a:pt x="995" y="1"/>
                  </a:moveTo>
                  <a:cubicBezTo>
                    <a:pt x="1134" y="1"/>
                    <a:pt x="1273" y="11"/>
                    <a:pt x="1413" y="31"/>
                  </a:cubicBezTo>
                  <a:lnTo>
                    <a:pt x="1413" y="31"/>
                  </a:lnTo>
                  <a:cubicBezTo>
                    <a:pt x="1273" y="11"/>
                    <a:pt x="1134" y="1"/>
                    <a:pt x="995" y="1"/>
                  </a:cubicBezTo>
                  <a:close/>
                  <a:moveTo>
                    <a:pt x="995" y="1"/>
                  </a:moveTo>
                  <a:lnTo>
                    <a:pt x="995" y="1"/>
                  </a:lnTo>
                  <a:lnTo>
                    <a:pt x="995" y="1"/>
                  </a:ln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54"/>
            <p:cNvSpPr/>
            <p:nvPr/>
          </p:nvSpPr>
          <p:spPr>
            <a:xfrm>
              <a:off x="3296249" y="993150"/>
              <a:ext cx="104556" cy="25994"/>
            </a:xfrm>
            <a:custGeom>
              <a:avLst/>
              <a:gdLst/>
              <a:ahLst/>
              <a:cxnLst/>
              <a:rect l="l" t="t" r="r" b="b"/>
              <a:pathLst>
                <a:path w="1444" h="359" extrusionOk="0">
                  <a:moveTo>
                    <a:pt x="1026" y="1"/>
                  </a:moveTo>
                  <a:cubicBezTo>
                    <a:pt x="677" y="1"/>
                    <a:pt x="359" y="60"/>
                    <a:pt x="31" y="150"/>
                  </a:cubicBezTo>
                  <a:lnTo>
                    <a:pt x="11" y="150"/>
                  </a:lnTo>
                  <a:lnTo>
                    <a:pt x="11" y="160"/>
                  </a:lnTo>
                  <a:cubicBezTo>
                    <a:pt x="11" y="230"/>
                    <a:pt x="1" y="289"/>
                    <a:pt x="1" y="359"/>
                  </a:cubicBezTo>
                  <a:cubicBezTo>
                    <a:pt x="160" y="339"/>
                    <a:pt x="319" y="309"/>
                    <a:pt x="478" y="299"/>
                  </a:cubicBezTo>
                  <a:cubicBezTo>
                    <a:pt x="598" y="289"/>
                    <a:pt x="717" y="279"/>
                    <a:pt x="836" y="279"/>
                  </a:cubicBezTo>
                  <a:cubicBezTo>
                    <a:pt x="1006" y="279"/>
                    <a:pt x="1185" y="289"/>
                    <a:pt x="1354" y="309"/>
                  </a:cubicBezTo>
                  <a:cubicBezTo>
                    <a:pt x="1364" y="279"/>
                    <a:pt x="1374" y="239"/>
                    <a:pt x="1384" y="210"/>
                  </a:cubicBezTo>
                  <a:lnTo>
                    <a:pt x="1444" y="31"/>
                  </a:lnTo>
                  <a:cubicBezTo>
                    <a:pt x="1304" y="11"/>
                    <a:pt x="1165" y="1"/>
                    <a:pt x="1026" y="1"/>
                  </a:cubicBezTo>
                  <a:close/>
                </a:path>
              </a:pathLst>
            </a:custGeom>
            <a:solidFill>
              <a:srgbClr val="5E9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54"/>
            <p:cNvSpPr/>
            <p:nvPr/>
          </p:nvSpPr>
          <p:spPr>
            <a:xfrm>
              <a:off x="2805826" y="1294223"/>
              <a:ext cx="14481" cy="13757"/>
            </a:xfrm>
            <a:custGeom>
              <a:avLst/>
              <a:gdLst/>
              <a:ahLst/>
              <a:cxnLst/>
              <a:rect l="l" t="t" r="r" b="b"/>
              <a:pathLst>
                <a:path w="200" h="190" extrusionOk="0">
                  <a:moveTo>
                    <a:pt x="160" y="0"/>
                  </a:moveTo>
                  <a:cubicBezTo>
                    <a:pt x="109" y="0"/>
                    <a:pt x="70" y="20"/>
                    <a:pt x="40" y="51"/>
                  </a:cubicBezTo>
                  <a:lnTo>
                    <a:pt x="50" y="51"/>
                  </a:lnTo>
                  <a:cubicBezTo>
                    <a:pt x="40" y="60"/>
                    <a:pt x="30" y="60"/>
                    <a:pt x="20" y="70"/>
                  </a:cubicBezTo>
                  <a:cubicBezTo>
                    <a:pt x="0" y="110"/>
                    <a:pt x="0" y="150"/>
                    <a:pt x="20" y="190"/>
                  </a:cubicBezTo>
                  <a:lnTo>
                    <a:pt x="199" y="11"/>
                  </a:lnTo>
                  <a:cubicBezTo>
                    <a:pt x="189" y="0"/>
                    <a:pt x="179" y="0"/>
                    <a:pt x="169" y="0"/>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54"/>
            <p:cNvSpPr/>
            <p:nvPr/>
          </p:nvSpPr>
          <p:spPr>
            <a:xfrm>
              <a:off x="2764046" y="1243103"/>
              <a:ext cx="92971" cy="96592"/>
            </a:xfrm>
            <a:custGeom>
              <a:avLst/>
              <a:gdLst/>
              <a:ahLst/>
              <a:cxnLst/>
              <a:rect l="l" t="t" r="r" b="b"/>
              <a:pathLst>
                <a:path w="1284" h="1334" extrusionOk="0">
                  <a:moveTo>
                    <a:pt x="1005" y="1"/>
                  </a:moveTo>
                  <a:cubicBezTo>
                    <a:pt x="796" y="149"/>
                    <a:pt x="607" y="328"/>
                    <a:pt x="438" y="527"/>
                  </a:cubicBezTo>
                  <a:cubicBezTo>
                    <a:pt x="279" y="726"/>
                    <a:pt x="160" y="955"/>
                    <a:pt x="1" y="1144"/>
                  </a:cubicBezTo>
                  <a:cubicBezTo>
                    <a:pt x="80" y="1214"/>
                    <a:pt x="160" y="1274"/>
                    <a:pt x="249" y="1333"/>
                  </a:cubicBezTo>
                  <a:cubicBezTo>
                    <a:pt x="319" y="1224"/>
                    <a:pt x="388" y="1124"/>
                    <a:pt x="468" y="1035"/>
                  </a:cubicBezTo>
                  <a:cubicBezTo>
                    <a:pt x="518" y="985"/>
                    <a:pt x="558" y="936"/>
                    <a:pt x="597" y="896"/>
                  </a:cubicBezTo>
                  <a:cubicBezTo>
                    <a:pt x="577" y="856"/>
                    <a:pt x="577" y="816"/>
                    <a:pt x="597" y="776"/>
                  </a:cubicBezTo>
                  <a:cubicBezTo>
                    <a:pt x="607" y="766"/>
                    <a:pt x="617" y="766"/>
                    <a:pt x="627" y="757"/>
                  </a:cubicBezTo>
                  <a:lnTo>
                    <a:pt x="617" y="757"/>
                  </a:lnTo>
                  <a:cubicBezTo>
                    <a:pt x="647" y="726"/>
                    <a:pt x="686" y="706"/>
                    <a:pt x="737" y="706"/>
                  </a:cubicBezTo>
                  <a:lnTo>
                    <a:pt x="746" y="706"/>
                  </a:lnTo>
                  <a:cubicBezTo>
                    <a:pt x="756" y="706"/>
                    <a:pt x="766" y="706"/>
                    <a:pt x="776" y="717"/>
                  </a:cubicBezTo>
                  <a:cubicBezTo>
                    <a:pt x="936" y="567"/>
                    <a:pt x="1104" y="428"/>
                    <a:pt x="1283" y="309"/>
                  </a:cubicBezTo>
                  <a:cubicBezTo>
                    <a:pt x="1194" y="200"/>
                    <a:pt x="1104" y="90"/>
                    <a:pt x="1005" y="1"/>
                  </a:cubicBezTo>
                  <a:close/>
                </a:path>
              </a:pathLst>
            </a:custGeom>
            <a:solidFill>
              <a:srgbClr val="5E9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54"/>
            <p:cNvSpPr/>
            <p:nvPr/>
          </p:nvSpPr>
          <p:spPr>
            <a:xfrm>
              <a:off x="2995971" y="1330210"/>
              <a:ext cx="90799" cy="36855"/>
            </a:xfrm>
            <a:custGeom>
              <a:avLst/>
              <a:gdLst/>
              <a:ahLst/>
              <a:cxnLst/>
              <a:rect l="l" t="t" r="r" b="b"/>
              <a:pathLst>
                <a:path w="1254" h="509" extrusionOk="0">
                  <a:moveTo>
                    <a:pt x="60" y="1"/>
                  </a:moveTo>
                  <a:cubicBezTo>
                    <a:pt x="40" y="60"/>
                    <a:pt x="20" y="130"/>
                    <a:pt x="0" y="190"/>
                  </a:cubicBezTo>
                  <a:cubicBezTo>
                    <a:pt x="179" y="220"/>
                    <a:pt x="359" y="230"/>
                    <a:pt x="538" y="270"/>
                  </a:cubicBezTo>
                  <a:cubicBezTo>
                    <a:pt x="756" y="319"/>
                    <a:pt x="965" y="399"/>
                    <a:pt x="1164" y="508"/>
                  </a:cubicBezTo>
                  <a:cubicBezTo>
                    <a:pt x="1194" y="438"/>
                    <a:pt x="1223" y="369"/>
                    <a:pt x="1254" y="310"/>
                  </a:cubicBezTo>
                  <a:cubicBezTo>
                    <a:pt x="876" y="140"/>
                    <a:pt x="458" y="130"/>
                    <a:pt x="60" y="1"/>
                  </a:cubicBezTo>
                  <a:close/>
                </a:path>
              </a:pathLst>
            </a:custGeom>
            <a:solidFill>
              <a:srgbClr val="5E9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54"/>
            <p:cNvSpPr/>
            <p:nvPr/>
          </p:nvSpPr>
          <p:spPr>
            <a:xfrm>
              <a:off x="3070841" y="1557137"/>
              <a:ext cx="72118" cy="57709"/>
            </a:xfrm>
            <a:custGeom>
              <a:avLst/>
              <a:gdLst/>
              <a:ahLst/>
              <a:cxnLst/>
              <a:rect l="l" t="t" r="r" b="b"/>
              <a:pathLst>
                <a:path w="996" h="797" extrusionOk="0">
                  <a:moveTo>
                    <a:pt x="41" y="0"/>
                  </a:moveTo>
                  <a:cubicBezTo>
                    <a:pt x="30" y="50"/>
                    <a:pt x="10" y="100"/>
                    <a:pt x="1" y="149"/>
                  </a:cubicBezTo>
                  <a:cubicBezTo>
                    <a:pt x="299" y="308"/>
                    <a:pt x="578" y="487"/>
                    <a:pt x="806" y="746"/>
                  </a:cubicBezTo>
                  <a:cubicBezTo>
                    <a:pt x="826" y="766"/>
                    <a:pt x="856" y="776"/>
                    <a:pt x="876" y="796"/>
                  </a:cubicBezTo>
                  <a:cubicBezTo>
                    <a:pt x="916" y="666"/>
                    <a:pt x="956" y="547"/>
                    <a:pt x="996" y="428"/>
                  </a:cubicBezTo>
                  <a:cubicBezTo>
                    <a:pt x="976" y="428"/>
                    <a:pt x="945" y="418"/>
                    <a:pt x="926" y="408"/>
                  </a:cubicBezTo>
                  <a:cubicBezTo>
                    <a:pt x="876" y="378"/>
                    <a:pt x="836" y="339"/>
                    <a:pt x="797" y="308"/>
                  </a:cubicBezTo>
                  <a:cubicBezTo>
                    <a:pt x="667" y="229"/>
                    <a:pt x="538" y="160"/>
                    <a:pt x="388" y="109"/>
                  </a:cubicBezTo>
                  <a:cubicBezTo>
                    <a:pt x="279" y="60"/>
                    <a:pt x="160" y="40"/>
                    <a:pt x="41" y="0"/>
                  </a:cubicBezTo>
                  <a:close/>
                </a:path>
              </a:pathLst>
            </a:custGeom>
            <a:solidFill>
              <a:srgbClr val="5E9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54"/>
            <p:cNvSpPr/>
            <p:nvPr/>
          </p:nvSpPr>
          <p:spPr>
            <a:xfrm>
              <a:off x="3129202" y="1704778"/>
              <a:ext cx="87903" cy="87251"/>
            </a:xfrm>
            <a:custGeom>
              <a:avLst/>
              <a:gdLst/>
              <a:ahLst/>
              <a:cxnLst/>
              <a:rect l="l" t="t" r="r" b="b"/>
              <a:pathLst>
                <a:path w="1214" h="1205" extrusionOk="0">
                  <a:moveTo>
                    <a:pt x="110" y="0"/>
                  </a:moveTo>
                  <a:cubicBezTo>
                    <a:pt x="80" y="40"/>
                    <a:pt x="50" y="70"/>
                    <a:pt x="20" y="110"/>
                  </a:cubicBezTo>
                  <a:cubicBezTo>
                    <a:pt x="11" y="120"/>
                    <a:pt x="0" y="130"/>
                    <a:pt x="0" y="139"/>
                  </a:cubicBezTo>
                  <a:cubicBezTo>
                    <a:pt x="139" y="269"/>
                    <a:pt x="309" y="369"/>
                    <a:pt x="438" y="498"/>
                  </a:cubicBezTo>
                  <a:cubicBezTo>
                    <a:pt x="597" y="647"/>
                    <a:pt x="727" y="826"/>
                    <a:pt x="806" y="1025"/>
                  </a:cubicBezTo>
                  <a:cubicBezTo>
                    <a:pt x="846" y="1125"/>
                    <a:pt x="906" y="1184"/>
                    <a:pt x="975" y="1204"/>
                  </a:cubicBezTo>
                  <a:lnTo>
                    <a:pt x="1214" y="995"/>
                  </a:lnTo>
                  <a:cubicBezTo>
                    <a:pt x="1204" y="985"/>
                    <a:pt x="1204" y="975"/>
                    <a:pt x="1204" y="965"/>
                  </a:cubicBezTo>
                  <a:cubicBezTo>
                    <a:pt x="1154" y="946"/>
                    <a:pt x="1105" y="895"/>
                    <a:pt x="1085" y="816"/>
                  </a:cubicBezTo>
                  <a:cubicBezTo>
                    <a:pt x="1025" y="577"/>
                    <a:pt x="816" y="458"/>
                    <a:pt x="637" y="318"/>
                  </a:cubicBezTo>
                  <a:cubicBezTo>
                    <a:pt x="468" y="199"/>
                    <a:pt x="299" y="90"/>
                    <a:pt x="110" y="0"/>
                  </a:cubicBezTo>
                  <a:close/>
                </a:path>
              </a:pathLst>
            </a:custGeom>
            <a:solidFill>
              <a:srgbClr val="5E9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54"/>
            <p:cNvSpPr/>
            <p:nvPr/>
          </p:nvSpPr>
          <p:spPr>
            <a:xfrm>
              <a:off x="2770491" y="1439691"/>
              <a:ext cx="41200" cy="117517"/>
            </a:xfrm>
            <a:custGeom>
              <a:avLst/>
              <a:gdLst/>
              <a:ahLst/>
              <a:cxnLst/>
              <a:rect l="l" t="t" r="r" b="b"/>
              <a:pathLst>
                <a:path w="569" h="1623" extrusionOk="0">
                  <a:moveTo>
                    <a:pt x="190" y="1"/>
                  </a:moveTo>
                  <a:cubicBezTo>
                    <a:pt x="120" y="259"/>
                    <a:pt x="40" y="508"/>
                    <a:pt x="11" y="767"/>
                  </a:cubicBezTo>
                  <a:cubicBezTo>
                    <a:pt x="11" y="827"/>
                    <a:pt x="1" y="896"/>
                    <a:pt x="1" y="956"/>
                  </a:cubicBezTo>
                  <a:cubicBezTo>
                    <a:pt x="1" y="1174"/>
                    <a:pt x="40" y="1373"/>
                    <a:pt x="80" y="1583"/>
                  </a:cubicBezTo>
                  <a:cubicBezTo>
                    <a:pt x="190" y="1592"/>
                    <a:pt x="290" y="1603"/>
                    <a:pt x="399" y="1622"/>
                  </a:cubicBezTo>
                  <a:cubicBezTo>
                    <a:pt x="508" y="1364"/>
                    <a:pt x="429" y="995"/>
                    <a:pt x="458" y="737"/>
                  </a:cubicBezTo>
                  <a:cubicBezTo>
                    <a:pt x="488" y="518"/>
                    <a:pt x="548" y="299"/>
                    <a:pt x="568" y="80"/>
                  </a:cubicBezTo>
                  <a:cubicBezTo>
                    <a:pt x="558" y="80"/>
                    <a:pt x="548" y="71"/>
                    <a:pt x="538" y="71"/>
                  </a:cubicBezTo>
                  <a:cubicBezTo>
                    <a:pt x="418" y="40"/>
                    <a:pt x="309" y="21"/>
                    <a:pt x="190" y="1"/>
                  </a:cubicBezTo>
                  <a:close/>
                </a:path>
              </a:pathLst>
            </a:custGeom>
            <a:solidFill>
              <a:srgbClr val="5E9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54"/>
            <p:cNvSpPr/>
            <p:nvPr/>
          </p:nvSpPr>
          <p:spPr>
            <a:xfrm>
              <a:off x="2803654" y="1696089"/>
              <a:ext cx="111001" cy="87251"/>
            </a:xfrm>
            <a:custGeom>
              <a:avLst/>
              <a:gdLst/>
              <a:ahLst/>
              <a:cxnLst/>
              <a:rect l="l" t="t" r="r" b="b"/>
              <a:pathLst>
                <a:path w="1533" h="1205" extrusionOk="0">
                  <a:moveTo>
                    <a:pt x="1373" y="1"/>
                  </a:moveTo>
                  <a:cubicBezTo>
                    <a:pt x="1125" y="190"/>
                    <a:pt x="826" y="319"/>
                    <a:pt x="587" y="528"/>
                  </a:cubicBezTo>
                  <a:cubicBezTo>
                    <a:pt x="369" y="707"/>
                    <a:pt x="209" y="936"/>
                    <a:pt x="0" y="1105"/>
                  </a:cubicBezTo>
                  <a:cubicBezTo>
                    <a:pt x="50" y="1135"/>
                    <a:pt x="110" y="1165"/>
                    <a:pt x="159" y="1205"/>
                  </a:cubicBezTo>
                  <a:cubicBezTo>
                    <a:pt x="279" y="1135"/>
                    <a:pt x="389" y="1026"/>
                    <a:pt x="478" y="956"/>
                  </a:cubicBezTo>
                  <a:cubicBezTo>
                    <a:pt x="786" y="717"/>
                    <a:pt x="1105" y="489"/>
                    <a:pt x="1443" y="290"/>
                  </a:cubicBezTo>
                  <a:cubicBezTo>
                    <a:pt x="1483" y="270"/>
                    <a:pt x="1512" y="240"/>
                    <a:pt x="1532" y="210"/>
                  </a:cubicBezTo>
                  <a:cubicBezTo>
                    <a:pt x="1483" y="140"/>
                    <a:pt x="1423" y="71"/>
                    <a:pt x="1373" y="1"/>
                  </a:cubicBezTo>
                  <a:close/>
                </a:path>
              </a:pathLst>
            </a:custGeom>
            <a:solidFill>
              <a:srgbClr val="5E9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54"/>
            <p:cNvSpPr/>
            <p:nvPr/>
          </p:nvSpPr>
          <p:spPr>
            <a:xfrm>
              <a:off x="2761874" y="1832940"/>
              <a:ext cx="1521" cy="5865"/>
            </a:xfrm>
            <a:custGeom>
              <a:avLst/>
              <a:gdLst/>
              <a:ahLst/>
              <a:cxnLst/>
              <a:rect l="l" t="t" r="r" b="b"/>
              <a:pathLst>
                <a:path w="21" h="81" extrusionOk="0">
                  <a:moveTo>
                    <a:pt x="20" y="1"/>
                  </a:moveTo>
                  <a:cubicBezTo>
                    <a:pt x="11" y="31"/>
                    <a:pt x="0" y="51"/>
                    <a:pt x="0" y="80"/>
                  </a:cubicBezTo>
                  <a:cubicBezTo>
                    <a:pt x="11" y="60"/>
                    <a:pt x="20" y="31"/>
                    <a:pt x="20" y="1"/>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54"/>
            <p:cNvSpPr/>
            <p:nvPr/>
          </p:nvSpPr>
          <p:spPr>
            <a:xfrm>
              <a:off x="2715750" y="1787613"/>
              <a:ext cx="61329" cy="111652"/>
            </a:xfrm>
            <a:custGeom>
              <a:avLst/>
              <a:gdLst/>
              <a:ahLst/>
              <a:cxnLst/>
              <a:rect l="l" t="t" r="r" b="b"/>
              <a:pathLst>
                <a:path w="847" h="1542" extrusionOk="0">
                  <a:moveTo>
                    <a:pt x="548" y="0"/>
                  </a:moveTo>
                  <a:cubicBezTo>
                    <a:pt x="478" y="90"/>
                    <a:pt x="418" y="179"/>
                    <a:pt x="389" y="239"/>
                  </a:cubicBezTo>
                  <a:cubicBezTo>
                    <a:pt x="210" y="587"/>
                    <a:pt x="100" y="955"/>
                    <a:pt x="1" y="1333"/>
                  </a:cubicBezTo>
                  <a:cubicBezTo>
                    <a:pt x="150" y="1413"/>
                    <a:pt x="309" y="1473"/>
                    <a:pt x="469" y="1542"/>
                  </a:cubicBezTo>
                  <a:cubicBezTo>
                    <a:pt x="478" y="1243"/>
                    <a:pt x="548" y="975"/>
                    <a:pt x="637" y="706"/>
                  </a:cubicBezTo>
                  <a:cubicBezTo>
                    <a:pt x="637" y="677"/>
                    <a:pt x="648" y="657"/>
                    <a:pt x="657" y="627"/>
                  </a:cubicBezTo>
                  <a:lnTo>
                    <a:pt x="668" y="627"/>
                  </a:lnTo>
                  <a:cubicBezTo>
                    <a:pt x="727" y="458"/>
                    <a:pt x="787" y="279"/>
                    <a:pt x="847" y="100"/>
                  </a:cubicBezTo>
                  <a:cubicBezTo>
                    <a:pt x="836" y="100"/>
                    <a:pt x="836" y="90"/>
                    <a:pt x="827" y="90"/>
                  </a:cubicBezTo>
                  <a:cubicBezTo>
                    <a:pt x="727" y="50"/>
                    <a:pt x="637" y="20"/>
                    <a:pt x="548" y="0"/>
                  </a:cubicBezTo>
                  <a:close/>
                </a:path>
              </a:pathLst>
            </a:custGeom>
            <a:solidFill>
              <a:srgbClr val="5E9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54"/>
            <p:cNvSpPr/>
            <p:nvPr/>
          </p:nvSpPr>
          <p:spPr>
            <a:xfrm>
              <a:off x="3260262" y="1795505"/>
              <a:ext cx="123962" cy="78635"/>
            </a:xfrm>
            <a:custGeom>
              <a:avLst/>
              <a:gdLst/>
              <a:ahLst/>
              <a:cxnLst/>
              <a:rect l="l" t="t" r="r" b="b"/>
              <a:pathLst>
                <a:path w="1712" h="1086" extrusionOk="0">
                  <a:moveTo>
                    <a:pt x="1711" y="0"/>
                  </a:moveTo>
                  <a:cubicBezTo>
                    <a:pt x="1493" y="110"/>
                    <a:pt x="1264" y="230"/>
                    <a:pt x="1055" y="339"/>
                  </a:cubicBezTo>
                  <a:cubicBezTo>
                    <a:pt x="1045" y="349"/>
                    <a:pt x="1035" y="349"/>
                    <a:pt x="1025" y="359"/>
                  </a:cubicBezTo>
                  <a:cubicBezTo>
                    <a:pt x="1115" y="259"/>
                    <a:pt x="1204" y="170"/>
                    <a:pt x="1284" y="80"/>
                  </a:cubicBezTo>
                  <a:lnTo>
                    <a:pt x="1284" y="80"/>
                  </a:lnTo>
                  <a:cubicBezTo>
                    <a:pt x="1264" y="90"/>
                    <a:pt x="1244" y="110"/>
                    <a:pt x="1224" y="120"/>
                  </a:cubicBezTo>
                  <a:cubicBezTo>
                    <a:pt x="807" y="409"/>
                    <a:pt x="398" y="707"/>
                    <a:pt x="1" y="1025"/>
                  </a:cubicBezTo>
                  <a:cubicBezTo>
                    <a:pt x="60" y="1045"/>
                    <a:pt x="110" y="1065"/>
                    <a:pt x="160" y="1085"/>
                  </a:cubicBezTo>
                  <a:cubicBezTo>
                    <a:pt x="538" y="796"/>
                    <a:pt x="916" y="518"/>
                    <a:pt x="1304" y="259"/>
                  </a:cubicBezTo>
                  <a:cubicBezTo>
                    <a:pt x="1433" y="170"/>
                    <a:pt x="1572" y="80"/>
                    <a:pt x="1711" y="0"/>
                  </a:cubicBezTo>
                  <a:close/>
                </a:path>
              </a:pathLst>
            </a:custGeom>
            <a:solidFill>
              <a:srgbClr val="5E9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54"/>
            <p:cNvSpPr/>
            <p:nvPr/>
          </p:nvSpPr>
          <p:spPr>
            <a:xfrm>
              <a:off x="3060776" y="1712743"/>
              <a:ext cx="69873" cy="165668"/>
            </a:xfrm>
            <a:custGeom>
              <a:avLst/>
              <a:gdLst/>
              <a:ahLst/>
              <a:cxnLst/>
              <a:rect l="l" t="t" r="r" b="b"/>
              <a:pathLst>
                <a:path w="965" h="2288" extrusionOk="0">
                  <a:moveTo>
                    <a:pt x="965" y="0"/>
                  </a:moveTo>
                  <a:lnTo>
                    <a:pt x="936" y="29"/>
                  </a:lnTo>
                  <a:cubicBezTo>
                    <a:pt x="766" y="239"/>
                    <a:pt x="607" y="458"/>
                    <a:pt x="458" y="686"/>
                  </a:cubicBezTo>
                  <a:cubicBezTo>
                    <a:pt x="508" y="497"/>
                    <a:pt x="558" y="298"/>
                    <a:pt x="607" y="109"/>
                  </a:cubicBezTo>
                  <a:lnTo>
                    <a:pt x="607" y="109"/>
                  </a:lnTo>
                  <a:cubicBezTo>
                    <a:pt x="269" y="805"/>
                    <a:pt x="80" y="1601"/>
                    <a:pt x="1" y="2277"/>
                  </a:cubicBezTo>
                  <a:lnTo>
                    <a:pt x="1" y="2288"/>
                  </a:lnTo>
                  <a:cubicBezTo>
                    <a:pt x="1" y="2288"/>
                    <a:pt x="10" y="2288"/>
                    <a:pt x="10" y="2277"/>
                  </a:cubicBezTo>
                  <a:cubicBezTo>
                    <a:pt x="180" y="1661"/>
                    <a:pt x="408" y="1044"/>
                    <a:pt x="697" y="467"/>
                  </a:cubicBezTo>
                  <a:cubicBezTo>
                    <a:pt x="766" y="318"/>
                    <a:pt x="856" y="179"/>
                    <a:pt x="945" y="29"/>
                  </a:cubicBezTo>
                  <a:cubicBezTo>
                    <a:pt x="945" y="20"/>
                    <a:pt x="955" y="10"/>
                    <a:pt x="965" y="0"/>
                  </a:cubicBezTo>
                  <a:close/>
                </a:path>
              </a:pathLst>
            </a:custGeom>
            <a:solidFill>
              <a:srgbClr val="5E9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54"/>
            <p:cNvSpPr/>
            <p:nvPr/>
          </p:nvSpPr>
          <p:spPr>
            <a:xfrm>
              <a:off x="2883593" y="1447656"/>
              <a:ext cx="95143" cy="70670"/>
            </a:xfrm>
            <a:custGeom>
              <a:avLst/>
              <a:gdLst/>
              <a:ahLst/>
              <a:cxnLst/>
              <a:rect l="l" t="t" r="r" b="b"/>
              <a:pathLst>
                <a:path w="1314" h="976" extrusionOk="0">
                  <a:moveTo>
                    <a:pt x="1" y="1"/>
                  </a:moveTo>
                  <a:lnTo>
                    <a:pt x="1" y="1"/>
                  </a:lnTo>
                  <a:cubicBezTo>
                    <a:pt x="60" y="70"/>
                    <a:pt x="110" y="140"/>
                    <a:pt x="160" y="219"/>
                  </a:cubicBezTo>
                  <a:cubicBezTo>
                    <a:pt x="220" y="299"/>
                    <a:pt x="269" y="388"/>
                    <a:pt x="329" y="468"/>
                  </a:cubicBezTo>
                  <a:cubicBezTo>
                    <a:pt x="647" y="637"/>
                    <a:pt x="965" y="816"/>
                    <a:pt x="1283" y="975"/>
                  </a:cubicBezTo>
                  <a:lnTo>
                    <a:pt x="1294" y="975"/>
                  </a:lnTo>
                  <a:cubicBezTo>
                    <a:pt x="1303" y="975"/>
                    <a:pt x="1314" y="965"/>
                    <a:pt x="1303" y="955"/>
                  </a:cubicBezTo>
                  <a:cubicBezTo>
                    <a:pt x="975" y="627"/>
                    <a:pt x="508" y="269"/>
                    <a:pt x="1" y="1"/>
                  </a:cubicBezTo>
                  <a:close/>
                </a:path>
              </a:pathLst>
            </a:custGeom>
            <a:solidFill>
              <a:srgbClr val="5E9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54"/>
            <p:cNvSpPr/>
            <p:nvPr/>
          </p:nvSpPr>
          <p:spPr>
            <a:xfrm>
              <a:off x="3407975" y="1016176"/>
              <a:ext cx="3620" cy="10209"/>
            </a:xfrm>
            <a:custGeom>
              <a:avLst/>
              <a:gdLst/>
              <a:ahLst/>
              <a:cxnLst/>
              <a:rect l="l" t="t" r="r" b="b"/>
              <a:pathLst>
                <a:path w="50" h="141" extrusionOk="0">
                  <a:moveTo>
                    <a:pt x="49" y="1"/>
                  </a:moveTo>
                  <a:lnTo>
                    <a:pt x="49" y="1"/>
                  </a:lnTo>
                  <a:cubicBezTo>
                    <a:pt x="40" y="1"/>
                    <a:pt x="29" y="11"/>
                    <a:pt x="20" y="11"/>
                  </a:cubicBezTo>
                  <a:cubicBezTo>
                    <a:pt x="20" y="51"/>
                    <a:pt x="10" y="100"/>
                    <a:pt x="0" y="140"/>
                  </a:cubicBezTo>
                  <a:cubicBezTo>
                    <a:pt x="10" y="111"/>
                    <a:pt x="20" y="91"/>
                    <a:pt x="29" y="61"/>
                  </a:cubicBezTo>
                  <a:cubicBezTo>
                    <a:pt x="40" y="41"/>
                    <a:pt x="40" y="21"/>
                    <a:pt x="49" y="1"/>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54"/>
            <p:cNvSpPr/>
            <p:nvPr/>
          </p:nvSpPr>
          <p:spPr>
            <a:xfrm>
              <a:off x="3373364" y="995323"/>
              <a:ext cx="36059" cy="163569"/>
            </a:xfrm>
            <a:custGeom>
              <a:avLst/>
              <a:gdLst/>
              <a:ahLst/>
              <a:cxnLst/>
              <a:rect l="l" t="t" r="r" b="b"/>
              <a:pathLst>
                <a:path w="498" h="2259" extrusionOk="0">
                  <a:moveTo>
                    <a:pt x="379" y="1"/>
                  </a:moveTo>
                  <a:lnTo>
                    <a:pt x="319" y="180"/>
                  </a:lnTo>
                  <a:cubicBezTo>
                    <a:pt x="309" y="209"/>
                    <a:pt x="299" y="249"/>
                    <a:pt x="289" y="279"/>
                  </a:cubicBezTo>
                  <a:cubicBezTo>
                    <a:pt x="100" y="926"/>
                    <a:pt x="1" y="1562"/>
                    <a:pt x="20" y="2239"/>
                  </a:cubicBezTo>
                  <a:cubicBezTo>
                    <a:pt x="20" y="2249"/>
                    <a:pt x="30" y="2258"/>
                    <a:pt x="40" y="2258"/>
                  </a:cubicBezTo>
                  <a:cubicBezTo>
                    <a:pt x="50" y="2258"/>
                    <a:pt x="50" y="2258"/>
                    <a:pt x="60" y="2249"/>
                  </a:cubicBezTo>
                  <a:cubicBezTo>
                    <a:pt x="160" y="1632"/>
                    <a:pt x="289" y="1025"/>
                    <a:pt x="478" y="439"/>
                  </a:cubicBezTo>
                  <a:lnTo>
                    <a:pt x="478" y="428"/>
                  </a:lnTo>
                  <a:cubicBezTo>
                    <a:pt x="488" y="388"/>
                    <a:pt x="498" y="339"/>
                    <a:pt x="498" y="299"/>
                  </a:cubicBezTo>
                  <a:lnTo>
                    <a:pt x="498" y="249"/>
                  </a:lnTo>
                  <a:cubicBezTo>
                    <a:pt x="498" y="170"/>
                    <a:pt x="488" y="90"/>
                    <a:pt x="458" y="10"/>
                  </a:cubicBezTo>
                  <a:cubicBezTo>
                    <a:pt x="438" y="10"/>
                    <a:pt x="408" y="1"/>
                    <a:pt x="379" y="1"/>
                  </a:cubicBezTo>
                  <a:close/>
                </a:path>
              </a:pathLst>
            </a:custGeom>
            <a:solidFill>
              <a:srgbClr val="5E9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54"/>
            <p:cNvSpPr/>
            <p:nvPr/>
          </p:nvSpPr>
          <p:spPr>
            <a:xfrm>
              <a:off x="2775559" y="1794057"/>
              <a:ext cx="35335" cy="17378"/>
            </a:xfrm>
            <a:custGeom>
              <a:avLst/>
              <a:gdLst/>
              <a:ahLst/>
              <a:cxnLst/>
              <a:rect l="l" t="t" r="r" b="b"/>
              <a:pathLst>
                <a:path w="488" h="240" extrusionOk="0">
                  <a:moveTo>
                    <a:pt x="1" y="1"/>
                  </a:moveTo>
                  <a:cubicBezTo>
                    <a:pt x="10" y="1"/>
                    <a:pt x="10" y="11"/>
                    <a:pt x="21" y="11"/>
                  </a:cubicBezTo>
                  <a:cubicBezTo>
                    <a:pt x="10" y="1"/>
                    <a:pt x="10" y="1"/>
                    <a:pt x="1" y="1"/>
                  </a:cubicBezTo>
                  <a:close/>
                  <a:moveTo>
                    <a:pt x="21" y="11"/>
                  </a:moveTo>
                  <a:cubicBezTo>
                    <a:pt x="169" y="90"/>
                    <a:pt x="329" y="170"/>
                    <a:pt x="488" y="239"/>
                  </a:cubicBezTo>
                  <a:cubicBezTo>
                    <a:pt x="339" y="150"/>
                    <a:pt x="180" y="71"/>
                    <a:pt x="21" y="11"/>
                  </a:cubicBezTo>
                  <a:close/>
                </a:path>
              </a:pathLst>
            </a:custGeom>
            <a:solidFill>
              <a:srgbClr val="5E9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54"/>
            <p:cNvSpPr/>
            <p:nvPr/>
          </p:nvSpPr>
          <p:spPr>
            <a:xfrm>
              <a:off x="2797210" y="1776100"/>
              <a:ext cx="146191" cy="136126"/>
            </a:xfrm>
            <a:custGeom>
              <a:avLst/>
              <a:gdLst/>
              <a:ahLst/>
              <a:cxnLst/>
              <a:rect l="l" t="t" r="r" b="b"/>
              <a:pathLst>
                <a:path w="2019" h="1880" extrusionOk="0">
                  <a:moveTo>
                    <a:pt x="89" y="0"/>
                  </a:moveTo>
                  <a:lnTo>
                    <a:pt x="0" y="60"/>
                  </a:lnTo>
                  <a:cubicBezTo>
                    <a:pt x="40" y="100"/>
                    <a:pt x="80" y="140"/>
                    <a:pt x="119" y="169"/>
                  </a:cubicBezTo>
                  <a:cubicBezTo>
                    <a:pt x="288" y="338"/>
                    <a:pt x="447" y="507"/>
                    <a:pt x="597" y="697"/>
                  </a:cubicBezTo>
                  <a:cubicBezTo>
                    <a:pt x="1114" y="1035"/>
                    <a:pt x="1552" y="1462"/>
                    <a:pt x="2009" y="1880"/>
                  </a:cubicBezTo>
                  <a:cubicBezTo>
                    <a:pt x="2009" y="1880"/>
                    <a:pt x="2019" y="1880"/>
                    <a:pt x="2009" y="1870"/>
                  </a:cubicBezTo>
                  <a:cubicBezTo>
                    <a:pt x="1701" y="1333"/>
                    <a:pt x="1263" y="896"/>
                    <a:pt x="776" y="507"/>
                  </a:cubicBezTo>
                  <a:cubicBezTo>
                    <a:pt x="626" y="388"/>
                    <a:pt x="447" y="239"/>
                    <a:pt x="248" y="100"/>
                  </a:cubicBezTo>
                  <a:cubicBezTo>
                    <a:pt x="199" y="60"/>
                    <a:pt x="139" y="30"/>
                    <a:pt x="89" y="0"/>
                  </a:cubicBezTo>
                  <a:close/>
                </a:path>
              </a:pathLst>
            </a:custGeom>
            <a:solidFill>
              <a:srgbClr val="5E9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54"/>
            <p:cNvSpPr/>
            <p:nvPr/>
          </p:nvSpPr>
          <p:spPr>
            <a:xfrm>
              <a:off x="3444613" y="989602"/>
              <a:ext cx="41200" cy="41055"/>
            </a:xfrm>
            <a:custGeom>
              <a:avLst/>
              <a:gdLst/>
              <a:ahLst/>
              <a:cxnLst/>
              <a:rect l="l" t="t" r="r" b="b"/>
              <a:pathLst>
                <a:path w="569" h="567" extrusionOk="0">
                  <a:moveTo>
                    <a:pt x="319" y="0"/>
                  </a:moveTo>
                  <a:cubicBezTo>
                    <a:pt x="111" y="50"/>
                    <a:pt x="1" y="249"/>
                    <a:pt x="31" y="448"/>
                  </a:cubicBezTo>
                  <a:cubicBezTo>
                    <a:pt x="41" y="498"/>
                    <a:pt x="111" y="557"/>
                    <a:pt x="160" y="557"/>
                  </a:cubicBezTo>
                  <a:lnTo>
                    <a:pt x="170" y="557"/>
                  </a:lnTo>
                  <a:cubicBezTo>
                    <a:pt x="190" y="557"/>
                    <a:pt x="210" y="567"/>
                    <a:pt x="220" y="567"/>
                  </a:cubicBezTo>
                  <a:cubicBezTo>
                    <a:pt x="240" y="567"/>
                    <a:pt x="250" y="557"/>
                    <a:pt x="260" y="557"/>
                  </a:cubicBezTo>
                  <a:cubicBezTo>
                    <a:pt x="439" y="498"/>
                    <a:pt x="568" y="288"/>
                    <a:pt x="498" y="109"/>
                  </a:cubicBezTo>
                  <a:cubicBezTo>
                    <a:pt x="478" y="40"/>
                    <a:pt x="419" y="0"/>
                    <a:pt x="349" y="0"/>
                  </a:cubicBezTo>
                  <a:close/>
                </a:path>
              </a:pathLst>
            </a:custGeom>
            <a:solidFill>
              <a:srgbClr val="418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54"/>
            <p:cNvSpPr/>
            <p:nvPr/>
          </p:nvSpPr>
          <p:spPr>
            <a:xfrm>
              <a:off x="3313554" y="1086774"/>
              <a:ext cx="35407" cy="38955"/>
            </a:xfrm>
            <a:custGeom>
              <a:avLst/>
              <a:gdLst/>
              <a:ahLst/>
              <a:cxnLst/>
              <a:rect l="l" t="t" r="r" b="b"/>
              <a:pathLst>
                <a:path w="489" h="538" extrusionOk="0">
                  <a:moveTo>
                    <a:pt x="210" y="1"/>
                  </a:moveTo>
                  <a:cubicBezTo>
                    <a:pt x="180" y="1"/>
                    <a:pt x="150" y="1"/>
                    <a:pt x="130" y="21"/>
                  </a:cubicBezTo>
                  <a:cubicBezTo>
                    <a:pt x="51" y="60"/>
                    <a:pt x="1" y="150"/>
                    <a:pt x="11" y="230"/>
                  </a:cubicBezTo>
                  <a:cubicBezTo>
                    <a:pt x="11" y="290"/>
                    <a:pt x="40" y="339"/>
                    <a:pt x="80" y="369"/>
                  </a:cubicBezTo>
                  <a:cubicBezTo>
                    <a:pt x="80" y="399"/>
                    <a:pt x="80" y="429"/>
                    <a:pt x="100" y="458"/>
                  </a:cubicBezTo>
                  <a:cubicBezTo>
                    <a:pt x="130" y="508"/>
                    <a:pt x="180" y="538"/>
                    <a:pt x="230" y="538"/>
                  </a:cubicBezTo>
                  <a:cubicBezTo>
                    <a:pt x="259" y="538"/>
                    <a:pt x="279" y="528"/>
                    <a:pt x="309" y="518"/>
                  </a:cubicBezTo>
                  <a:cubicBezTo>
                    <a:pt x="438" y="429"/>
                    <a:pt x="488" y="250"/>
                    <a:pt x="389" y="111"/>
                  </a:cubicBezTo>
                  <a:cubicBezTo>
                    <a:pt x="349" y="51"/>
                    <a:pt x="279" y="1"/>
                    <a:pt x="210" y="1"/>
                  </a:cubicBezTo>
                  <a:close/>
                </a:path>
              </a:pathLst>
            </a:custGeom>
            <a:solidFill>
              <a:srgbClr val="418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54"/>
            <p:cNvSpPr/>
            <p:nvPr/>
          </p:nvSpPr>
          <p:spPr>
            <a:xfrm>
              <a:off x="3490738" y="1256064"/>
              <a:ext cx="27442" cy="25270"/>
            </a:xfrm>
            <a:custGeom>
              <a:avLst/>
              <a:gdLst/>
              <a:ahLst/>
              <a:cxnLst/>
              <a:rect l="l" t="t" r="r" b="b"/>
              <a:pathLst>
                <a:path w="379" h="349" extrusionOk="0">
                  <a:moveTo>
                    <a:pt x="269" y="1"/>
                  </a:moveTo>
                  <a:cubicBezTo>
                    <a:pt x="199" y="1"/>
                    <a:pt x="140" y="50"/>
                    <a:pt x="90" y="90"/>
                  </a:cubicBezTo>
                  <a:cubicBezTo>
                    <a:pt x="31" y="130"/>
                    <a:pt x="1" y="200"/>
                    <a:pt x="20" y="259"/>
                  </a:cubicBezTo>
                  <a:cubicBezTo>
                    <a:pt x="31" y="289"/>
                    <a:pt x="40" y="309"/>
                    <a:pt x="71" y="319"/>
                  </a:cubicBezTo>
                  <a:cubicBezTo>
                    <a:pt x="90" y="339"/>
                    <a:pt x="120" y="348"/>
                    <a:pt x="160" y="348"/>
                  </a:cubicBezTo>
                  <a:cubicBezTo>
                    <a:pt x="170" y="348"/>
                    <a:pt x="190" y="348"/>
                    <a:pt x="210" y="339"/>
                  </a:cubicBezTo>
                  <a:cubicBezTo>
                    <a:pt x="279" y="319"/>
                    <a:pt x="309" y="259"/>
                    <a:pt x="329" y="189"/>
                  </a:cubicBezTo>
                  <a:lnTo>
                    <a:pt x="329" y="180"/>
                  </a:lnTo>
                  <a:cubicBezTo>
                    <a:pt x="339" y="169"/>
                    <a:pt x="349" y="160"/>
                    <a:pt x="349" y="149"/>
                  </a:cubicBezTo>
                  <a:cubicBezTo>
                    <a:pt x="378" y="90"/>
                    <a:pt x="349" y="1"/>
                    <a:pt x="269" y="1"/>
                  </a:cubicBezTo>
                  <a:close/>
                </a:path>
              </a:pathLst>
            </a:custGeom>
            <a:solidFill>
              <a:srgbClr val="418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54"/>
            <p:cNvSpPr/>
            <p:nvPr/>
          </p:nvSpPr>
          <p:spPr>
            <a:xfrm>
              <a:off x="3418691" y="1356929"/>
              <a:ext cx="57709" cy="56261"/>
            </a:xfrm>
            <a:custGeom>
              <a:avLst/>
              <a:gdLst/>
              <a:ahLst/>
              <a:cxnLst/>
              <a:rect l="l" t="t" r="r" b="b"/>
              <a:pathLst>
                <a:path w="797" h="777" extrusionOk="0">
                  <a:moveTo>
                    <a:pt x="509" y="0"/>
                  </a:moveTo>
                  <a:cubicBezTo>
                    <a:pt x="389" y="0"/>
                    <a:pt x="279" y="100"/>
                    <a:pt x="200" y="199"/>
                  </a:cubicBezTo>
                  <a:cubicBezTo>
                    <a:pt x="100" y="308"/>
                    <a:pt x="1" y="487"/>
                    <a:pt x="80" y="637"/>
                  </a:cubicBezTo>
                  <a:cubicBezTo>
                    <a:pt x="120" y="736"/>
                    <a:pt x="200" y="776"/>
                    <a:pt x="279" y="776"/>
                  </a:cubicBezTo>
                  <a:cubicBezTo>
                    <a:pt x="509" y="776"/>
                    <a:pt x="797" y="467"/>
                    <a:pt x="787" y="259"/>
                  </a:cubicBezTo>
                  <a:cubicBezTo>
                    <a:pt x="787" y="129"/>
                    <a:pt x="688" y="30"/>
                    <a:pt x="578" y="10"/>
                  </a:cubicBezTo>
                  <a:cubicBezTo>
                    <a:pt x="558" y="10"/>
                    <a:pt x="528" y="0"/>
                    <a:pt x="509" y="0"/>
                  </a:cubicBezTo>
                  <a:close/>
                </a:path>
              </a:pathLst>
            </a:custGeom>
            <a:solidFill>
              <a:srgbClr val="418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54"/>
            <p:cNvSpPr/>
            <p:nvPr/>
          </p:nvSpPr>
          <p:spPr>
            <a:xfrm>
              <a:off x="3208417" y="1487264"/>
              <a:ext cx="44024" cy="44675"/>
            </a:xfrm>
            <a:custGeom>
              <a:avLst/>
              <a:gdLst/>
              <a:ahLst/>
              <a:cxnLst/>
              <a:rect l="l" t="t" r="r" b="b"/>
              <a:pathLst>
                <a:path w="608" h="617" extrusionOk="0">
                  <a:moveTo>
                    <a:pt x="299" y="0"/>
                  </a:moveTo>
                  <a:cubicBezTo>
                    <a:pt x="249" y="0"/>
                    <a:pt x="210" y="20"/>
                    <a:pt x="179" y="50"/>
                  </a:cubicBezTo>
                  <a:cubicBezTo>
                    <a:pt x="0" y="199"/>
                    <a:pt x="110" y="617"/>
                    <a:pt x="358" y="617"/>
                  </a:cubicBezTo>
                  <a:lnTo>
                    <a:pt x="369" y="617"/>
                  </a:lnTo>
                  <a:cubicBezTo>
                    <a:pt x="518" y="607"/>
                    <a:pt x="608" y="468"/>
                    <a:pt x="597" y="329"/>
                  </a:cubicBezTo>
                  <a:cubicBezTo>
                    <a:pt x="588" y="219"/>
                    <a:pt x="528" y="80"/>
                    <a:pt x="409" y="30"/>
                  </a:cubicBezTo>
                  <a:cubicBezTo>
                    <a:pt x="398" y="30"/>
                    <a:pt x="389" y="30"/>
                    <a:pt x="369" y="20"/>
                  </a:cubicBezTo>
                  <a:cubicBezTo>
                    <a:pt x="349" y="11"/>
                    <a:pt x="319" y="0"/>
                    <a:pt x="299" y="0"/>
                  </a:cubicBezTo>
                  <a:close/>
                </a:path>
              </a:pathLst>
            </a:custGeom>
            <a:solidFill>
              <a:srgbClr val="418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54"/>
            <p:cNvSpPr/>
            <p:nvPr/>
          </p:nvSpPr>
          <p:spPr>
            <a:xfrm>
              <a:off x="3276843" y="1509565"/>
              <a:ext cx="27442" cy="27442"/>
            </a:xfrm>
            <a:custGeom>
              <a:avLst/>
              <a:gdLst/>
              <a:ahLst/>
              <a:cxnLst/>
              <a:rect l="l" t="t" r="r" b="b"/>
              <a:pathLst>
                <a:path w="379" h="379" extrusionOk="0">
                  <a:moveTo>
                    <a:pt x="209" y="1"/>
                  </a:moveTo>
                  <a:cubicBezTo>
                    <a:pt x="150" y="1"/>
                    <a:pt x="90" y="30"/>
                    <a:pt x="60" y="81"/>
                  </a:cubicBezTo>
                  <a:cubicBezTo>
                    <a:pt x="1" y="190"/>
                    <a:pt x="50" y="319"/>
                    <a:pt x="169" y="369"/>
                  </a:cubicBezTo>
                  <a:cubicBezTo>
                    <a:pt x="189" y="379"/>
                    <a:pt x="209" y="379"/>
                    <a:pt x="229" y="379"/>
                  </a:cubicBezTo>
                  <a:cubicBezTo>
                    <a:pt x="279" y="379"/>
                    <a:pt x="319" y="359"/>
                    <a:pt x="339" y="299"/>
                  </a:cubicBezTo>
                  <a:cubicBezTo>
                    <a:pt x="339" y="289"/>
                    <a:pt x="339" y="279"/>
                    <a:pt x="348" y="269"/>
                  </a:cubicBezTo>
                  <a:cubicBezTo>
                    <a:pt x="368" y="240"/>
                    <a:pt x="379" y="209"/>
                    <a:pt x="379" y="180"/>
                  </a:cubicBezTo>
                  <a:cubicBezTo>
                    <a:pt x="379" y="110"/>
                    <a:pt x="348" y="50"/>
                    <a:pt x="289" y="21"/>
                  </a:cubicBezTo>
                  <a:cubicBezTo>
                    <a:pt x="269" y="10"/>
                    <a:pt x="239" y="1"/>
                    <a:pt x="209" y="1"/>
                  </a:cubicBezTo>
                  <a:close/>
                </a:path>
              </a:pathLst>
            </a:custGeom>
            <a:solidFill>
              <a:srgbClr val="418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54"/>
            <p:cNvSpPr/>
            <p:nvPr/>
          </p:nvSpPr>
          <p:spPr>
            <a:xfrm>
              <a:off x="3510940" y="1744385"/>
              <a:ext cx="44675" cy="36059"/>
            </a:xfrm>
            <a:custGeom>
              <a:avLst/>
              <a:gdLst/>
              <a:ahLst/>
              <a:cxnLst/>
              <a:rect l="l" t="t" r="r" b="b"/>
              <a:pathLst>
                <a:path w="617" h="498" extrusionOk="0">
                  <a:moveTo>
                    <a:pt x="388" y="1"/>
                  </a:moveTo>
                  <a:cubicBezTo>
                    <a:pt x="318" y="1"/>
                    <a:pt x="259" y="30"/>
                    <a:pt x="189" y="70"/>
                  </a:cubicBezTo>
                  <a:cubicBezTo>
                    <a:pt x="119" y="110"/>
                    <a:pt x="50" y="160"/>
                    <a:pt x="30" y="239"/>
                  </a:cubicBezTo>
                  <a:cubicBezTo>
                    <a:pt x="0" y="348"/>
                    <a:pt x="70" y="458"/>
                    <a:pt x="179" y="488"/>
                  </a:cubicBezTo>
                  <a:cubicBezTo>
                    <a:pt x="199" y="498"/>
                    <a:pt x="219" y="498"/>
                    <a:pt x="239" y="498"/>
                  </a:cubicBezTo>
                  <a:cubicBezTo>
                    <a:pt x="309" y="498"/>
                    <a:pt x="378" y="478"/>
                    <a:pt x="428" y="448"/>
                  </a:cubicBezTo>
                  <a:cubicBezTo>
                    <a:pt x="557" y="388"/>
                    <a:pt x="617" y="239"/>
                    <a:pt x="557" y="130"/>
                  </a:cubicBezTo>
                  <a:cubicBezTo>
                    <a:pt x="548" y="80"/>
                    <a:pt x="508" y="30"/>
                    <a:pt x="458" y="10"/>
                  </a:cubicBezTo>
                  <a:cubicBezTo>
                    <a:pt x="438" y="10"/>
                    <a:pt x="418" y="1"/>
                    <a:pt x="388" y="1"/>
                  </a:cubicBezTo>
                  <a:close/>
                </a:path>
              </a:pathLst>
            </a:custGeom>
            <a:solidFill>
              <a:srgbClr val="418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54"/>
            <p:cNvSpPr/>
            <p:nvPr/>
          </p:nvSpPr>
          <p:spPr>
            <a:xfrm>
              <a:off x="3133474" y="1786889"/>
              <a:ext cx="26791" cy="27442"/>
            </a:xfrm>
            <a:custGeom>
              <a:avLst/>
              <a:gdLst/>
              <a:ahLst/>
              <a:cxnLst/>
              <a:rect l="l" t="t" r="r" b="b"/>
              <a:pathLst>
                <a:path w="370" h="379" extrusionOk="0">
                  <a:moveTo>
                    <a:pt x="220" y="0"/>
                  </a:moveTo>
                  <a:cubicBezTo>
                    <a:pt x="160" y="20"/>
                    <a:pt x="111" y="50"/>
                    <a:pt x="71" y="90"/>
                  </a:cubicBezTo>
                  <a:cubicBezTo>
                    <a:pt x="31" y="139"/>
                    <a:pt x="11" y="199"/>
                    <a:pt x="1" y="269"/>
                  </a:cubicBezTo>
                  <a:cubicBezTo>
                    <a:pt x="1" y="329"/>
                    <a:pt x="51" y="378"/>
                    <a:pt x="111" y="378"/>
                  </a:cubicBezTo>
                  <a:lnTo>
                    <a:pt x="120" y="378"/>
                  </a:lnTo>
                  <a:cubicBezTo>
                    <a:pt x="190" y="378"/>
                    <a:pt x="259" y="338"/>
                    <a:pt x="299" y="279"/>
                  </a:cubicBezTo>
                  <a:cubicBezTo>
                    <a:pt x="319" y="249"/>
                    <a:pt x="330" y="219"/>
                    <a:pt x="339" y="189"/>
                  </a:cubicBezTo>
                  <a:cubicBezTo>
                    <a:pt x="359" y="159"/>
                    <a:pt x="369" y="119"/>
                    <a:pt x="359" y="90"/>
                  </a:cubicBezTo>
                  <a:cubicBezTo>
                    <a:pt x="349" y="40"/>
                    <a:pt x="299" y="0"/>
                    <a:pt x="250" y="0"/>
                  </a:cubicBezTo>
                  <a:close/>
                </a:path>
              </a:pathLst>
            </a:custGeom>
            <a:solidFill>
              <a:srgbClr val="418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54"/>
            <p:cNvSpPr/>
            <p:nvPr/>
          </p:nvSpPr>
          <p:spPr>
            <a:xfrm>
              <a:off x="3025441" y="1414493"/>
              <a:ext cx="23170" cy="27442"/>
            </a:xfrm>
            <a:custGeom>
              <a:avLst/>
              <a:gdLst/>
              <a:ahLst/>
              <a:cxnLst/>
              <a:rect l="l" t="t" r="r" b="b"/>
              <a:pathLst>
                <a:path w="320" h="379" extrusionOk="0">
                  <a:moveTo>
                    <a:pt x="190" y="1"/>
                  </a:moveTo>
                  <a:cubicBezTo>
                    <a:pt x="170" y="1"/>
                    <a:pt x="160" y="11"/>
                    <a:pt x="140" y="21"/>
                  </a:cubicBezTo>
                  <a:cubicBezTo>
                    <a:pt x="91" y="41"/>
                    <a:pt x="31" y="81"/>
                    <a:pt x="21" y="140"/>
                  </a:cubicBezTo>
                  <a:cubicBezTo>
                    <a:pt x="1" y="180"/>
                    <a:pt x="11" y="229"/>
                    <a:pt x="31" y="260"/>
                  </a:cubicBezTo>
                  <a:lnTo>
                    <a:pt x="31" y="269"/>
                  </a:lnTo>
                  <a:cubicBezTo>
                    <a:pt x="31" y="329"/>
                    <a:pt x="80" y="369"/>
                    <a:pt x="131" y="369"/>
                  </a:cubicBezTo>
                  <a:cubicBezTo>
                    <a:pt x="140" y="369"/>
                    <a:pt x="140" y="379"/>
                    <a:pt x="150" y="379"/>
                  </a:cubicBezTo>
                  <a:cubicBezTo>
                    <a:pt x="279" y="379"/>
                    <a:pt x="319" y="180"/>
                    <a:pt x="279" y="81"/>
                  </a:cubicBezTo>
                  <a:cubicBezTo>
                    <a:pt x="270" y="30"/>
                    <a:pt x="230" y="1"/>
                    <a:pt x="190" y="1"/>
                  </a:cubicBezTo>
                  <a:close/>
                </a:path>
              </a:pathLst>
            </a:custGeom>
            <a:solidFill>
              <a:srgbClr val="418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54"/>
            <p:cNvSpPr/>
            <p:nvPr/>
          </p:nvSpPr>
          <p:spPr>
            <a:xfrm>
              <a:off x="2855498" y="1312977"/>
              <a:ext cx="32511" cy="30266"/>
            </a:xfrm>
            <a:custGeom>
              <a:avLst/>
              <a:gdLst/>
              <a:ahLst/>
              <a:cxnLst/>
              <a:rect l="l" t="t" r="r" b="b"/>
              <a:pathLst>
                <a:path w="449" h="418" extrusionOk="0">
                  <a:moveTo>
                    <a:pt x="140" y="0"/>
                  </a:moveTo>
                  <a:cubicBezTo>
                    <a:pt x="70" y="0"/>
                    <a:pt x="20" y="80"/>
                    <a:pt x="11" y="139"/>
                  </a:cubicBezTo>
                  <a:cubicBezTo>
                    <a:pt x="0" y="269"/>
                    <a:pt x="80" y="418"/>
                    <a:pt x="230" y="418"/>
                  </a:cubicBezTo>
                  <a:cubicBezTo>
                    <a:pt x="249" y="418"/>
                    <a:pt x="269" y="408"/>
                    <a:pt x="289" y="408"/>
                  </a:cubicBezTo>
                  <a:lnTo>
                    <a:pt x="299" y="408"/>
                  </a:lnTo>
                  <a:cubicBezTo>
                    <a:pt x="339" y="408"/>
                    <a:pt x="378" y="388"/>
                    <a:pt x="409" y="349"/>
                  </a:cubicBezTo>
                  <a:cubicBezTo>
                    <a:pt x="448" y="289"/>
                    <a:pt x="438" y="219"/>
                    <a:pt x="409" y="159"/>
                  </a:cubicBezTo>
                  <a:cubicBezTo>
                    <a:pt x="398" y="150"/>
                    <a:pt x="398" y="139"/>
                    <a:pt x="389" y="130"/>
                  </a:cubicBezTo>
                  <a:cubicBezTo>
                    <a:pt x="369" y="100"/>
                    <a:pt x="349" y="90"/>
                    <a:pt x="329" y="70"/>
                  </a:cubicBezTo>
                  <a:cubicBezTo>
                    <a:pt x="269" y="30"/>
                    <a:pt x="219" y="10"/>
                    <a:pt x="150" y="0"/>
                  </a:cubicBezTo>
                  <a:close/>
                </a:path>
              </a:pathLst>
            </a:custGeom>
            <a:solidFill>
              <a:srgbClr val="418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54"/>
            <p:cNvSpPr/>
            <p:nvPr/>
          </p:nvSpPr>
          <p:spPr>
            <a:xfrm>
              <a:off x="2838193" y="1529043"/>
              <a:ext cx="47644" cy="29615"/>
            </a:xfrm>
            <a:custGeom>
              <a:avLst/>
              <a:gdLst/>
              <a:ahLst/>
              <a:cxnLst/>
              <a:rect l="l" t="t" r="r" b="b"/>
              <a:pathLst>
                <a:path w="658" h="409" extrusionOk="0">
                  <a:moveTo>
                    <a:pt x="369" y="0"/>
                  </a:moveTo>
                  <a:cubicBezTo>
                    <a:pt x="339" y="0"/>
                    <a:pt x="319" y="0"/>
                    <a:pt x="299" y="10"/>
                  </a:cubicBezTo>
                  <a:cubicBezTo>
                    <a:pt x="239" y="10"/>
                    <a:pt x="170" y="30"/>
                    <a:pt x="120" y="70"/>
                  </a:cubicBezTo>
                  <a:cubicBezTo>
                    <a:pt x="21" y="130"/>
                    <a:pt x="1" y="279"/>
                    <a:pt x="120" y="338"/>
                  </a:cubicBezTo>
                  <a:cubicBezTo>
                    <a:pt x="190" y="378"/>
                    <a:pt x="290" y="408"/>
                    <a:pt x="379" y="408"/>
                  </a:cubicBezTo>
                  <a:cubicBezTo>
                    <a:pt x="429" y="408"/>
                    <a:pt x="478" y="398"/>
                    <a:pt x="518" y="378"/>
                  </a:cubicBezTo>
                  <a:cubicBezTo>
                    <a:pt x="657" y="309"/>
                    <a:pt x="648" y="110"/>
                    <a:pt x="498" y="30"/>
                  </a:cubicBezTo>
                  <a:cubicBezTo>
                    <a:pt x="458" y="10"/>
                    <a:pt x="409" y="0"/>
                    <a:pt x="369" y="0"/>
                  </a:cubicBezTo>
                  <a:close/>
                </a:path>
              </a:pathLst>
            </a:custGeom>
            <a:solidFill>
              <a:srgbClr val="418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54"/>
            <p:cNvSpPr/>
            <p:nvPr/>
          </p:nvSpPr>
          <p:spPr>
            <a:xfrm>
              <a:off x="3809842" y="1772479"/>
              <a:ext cx="23098" cy="30266"/>
            </a:xfrm>
            <a:custGeom>
              <a:avLst/>
              <a:gdLst/>
              <a:ahLst/>
              <a:cxnLst/>
              <a:rect l="l" t="t" r="r" b="b"/>
              <a:pathLst>
                <a:path w="319" h="418" extrusionOk="0">
                  <a:moveTo>
                    <a:pt x="189" y="0"/>
                  </a:moveTo>
                  <a:cubicBezTo>
                    <a:pt x="169" y="0"/>
                    <a:pt x="149" y="11"/>
                    <a:pt x="129" y="11"/>
                  </a:cubicBezTo>
                  <a:cubicBezTo>
                    <a:pt x="20" y="80"/>
                    <a:pt x="0" y="239"/>
                    <a:pt x="20" y="349"/>
                  </a:cubicBezTo>
                  <a:cubicBezTo>
                    <a:pt x="20" y="378"/>
                    <a:pt x="60" y="408"/>
                    <a:pt x="90" y="418"/>
                  </a:cubicBezTo>
                  <a:lnTo>
                    <a:pt x="109" y="418"/>
                  </a:lnTo>
                  <a:cubicBezTo>
                    <a:pt x="129" y="418"/>
                    <a:pt x="160" y="408"/>
                    <a:pt x="179" y="388"/>
                  </a:cubicBezTo>
                  <a:cubicBezTo>
                    <a:pt x="229" y="349"/>
                    <a:pt x="259" y="279"/>
                    <a:pt x="259" y="219"/>
                  </a:cubicBezTo>
                  <a:cubicBezTo>
                    <a:pt x="279" y="190"/>
                    <a:pt x="288" y="170"/>
                    <a:pt x="299" y="139"/>
                  </a:cubicBezTo>
                  <a:cubicBezTo>
                    <a:pt x="319" y="60"/>
                    <a:pt x="259" y="0"/>
                    <a:pt x="189" y="0"/>
                  </a:cubicBezTo>
                  <a:close/>
                </a:path>
              </a:pathLst>
            </a:custGeom>
            <a:solidFill>
              <a:srgbClr val="418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54"/>
            <p:cNvSpPr/>
            <p:nvPr/>
          </p:nvSpPr>
          <p:spPr>
            <a:xfrm>
              <a:off x="3796881" y="1832288"/>
              <a:ext cx="30990" cy="25994"/>
            </a:xfrm>
            <a:custGeom>
              <a:avLst/>
              <a:gdLst/>
              <a:ahLst/>
              <a:cxnLst/>
              <a:rect l="l" t="t" r="r" b="b"/>
              <a:pathLst>
                <a:path w="428" h="359" extrusionOk="0">
                  <a:moveTo>
                    <a:pt x="269" y="0"/>
                  </a:moveTo>
                  <a:cubicBezTo>
                    <a:pt x="149" y="0"/>
                    <a:pt x="50" y="129"/>
                    <a:pt x="20" y="239"/>
                  </a:cubicBezTo>
                  <a:cubicBezTo>
                    <a:pt x="0" y="308"/>
                    <a:pt x="60" y="358"/>
                    <a:pt x="120" y="358"/>
                  </a:cubicBezTo>
                  <a:cubicBezTo>
                    <a:pt x="129" y="358"/>
                    <a:pt x="149" y="358"/>
                    <a:pt x="169" y="348"/>
                  </a:cubicBezTo>
                  <a:cubicBezTo>
                    <a:pt x="219" y="328"/>
                    <a:pt x="259" y="279"/>
                    <a:pt x="288" y="239"/>
                  </a:cubicBezTo>
                  <a:cubicBezTo>
                    <a:pt x="308" y="229"/>
                    <a:pt x="319" y="219"/>
                    <a:pt x="339" y="209"/>
                  </a:cubicBezTo>
                  <a:cubicBezTo>
                    <a:pt x="428" y="149"/>
                    <a:pt x="388" y="10"/>
                    <a:pt x="279" y="0"/>
                  </a:cubicBezTo>
                  <a:close/>
                </a:path>
              </a:pathLst>
            </a:custGeom>
            <a:solidFill>
              <a:srgbClr val="418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54"/>
            <p:cNvSpPr/>
            <p:nvPr/>
          </p:nvSpPr>
          <p:spPr>
            <a:xfrm>
              <a:off x="3521004" y="1966244"/>
              <a:ext cx="41127" cy="26646"/>
            </a:xfrm>
            <a:custGeom>
              <a:avLst/>
              <a:gdLst/>
              <a:ahLst/>
              <a:cxnLst/>
              <a:rect l="l" t="t" r="r" b="b"/>
              <a:pathLst>
                <a:path w="568" h="368" extrusionOk="0">
                  <a:moveTo>
                    <a:pt x="409" y="0"/>
                  </a:moveTo>
                  <a:cubicBezTo>
                    <a:pt x="358" y="0"/>
                    <a:pt x="309" y="20"/>
                    <a:pt x="259" y="40"/>
                  </a:cubicBezTo>
                  <a:cubicBezTo>
                    <a:pt x="249" y="30"/>
                    <a:pt x="239" y="30"/>
                    <a:pt x="229" y="30"/>
                  </a:cubicBezTo>
                  <a:cubicBezTo>
                    <a:pt x="199" y="30"/>
                    <a:pt x="170" y="40"/>
                    <a:pt x="140" y="70"/>
                  </a:cubicBezTo>
                  <a:cubicBezTo>
                    <a:pt x="130" y="80"/>
                    <a:pt x="110" y="89"/>
                    <a:pt x="100" y="109"/>
                  </a:cubicBezTo>
                  <a:cubicBezTo>
                    <a:pt x="90" y="120"/>
                    <a:pt x="80" y="120"/>
                    <a:pt x="70" y="129"/>
                  </a:cubicBezTo>
                  <a:cubicBezTo>
                    <a:pt x="11" y="159"/>
                    <a:pt x="0" y="239"/>
                    <a:pt x="31" y="299"/>
                  </a:cubicBezTo>
                  <a:cubicBezTo>
                    <a:pt x="120" y="328"/>
                    <a:pt x="219" y="348"/>
                    <a:pt x="309" y="368"/>
                  </a:cubicBezTo>
                  <a:cubicBezTo>
                    <a:pt x="319" y="358"/>
                    <a:pt x="329" y="348"/>
                    <a:pt x="338" y="348"/>
                  </a:cubicBezTo>
                  <a:cubicBezTo>
                    <a:pt x="349" y="338"/>
                    <a:pt x="349" y="328"/>
                    <a:pt x="358" y="319"/>
                  </a:cubicBezTo>
                  <a:cubicBezTo>
                    <a:pt x="389" y="319"/>
                    <a:pt x="418" y="308"/>
                    <a:pt x="448" y="288"/>
                  </a:cubicBezTo>
                  <a:lnTo>
                    <a:pt x="458" y="288"/>
                  </a:lnTo>
                  <a:cubicBezTo>
                    <a:pt x="468" y="279"/>
                    <a:pt x="478" y="268"/>
                    <a:pt x="498" y="259"/>
                  </a:cubicBezTo>
                  <a:cubicBezTo>
                    <a:pt x="537" y="219"/>
                    <a:pt x="568" y="169"/>
                    <a:pt x="548" y="109"/>
                  </a:cubicBezTo>
                  <a:cubicBezTo>
                    <a:pt x="528" y="50"/>
                    <a:pt x="478" y="0"/>
                    <a:pt x="418" y="0"/>
                  </a:cubicBezTo>
                  <a:close/>
                </a:path>
              </a:pathLst>
            </a:custGeom>
            <a:solidFill>
              <a:srgbClr val="418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54"/>
            <p:cNvSpPr/>
            <p:nvPr/>
          </p:nvSpPr>
          <p:spPr>
            <a:xfrm>
              <a:off x="3309210" y="2026704"/>
              <a:ext cx="30339" cy="15206"/>
            </a:xfrm>
            <a:custGeom>
              <a:avLst/>
              <a:gdLst/>
              <a:ahLst/>
              <a:cxnLst/>
              <a:rect l="l" t="t" r="r" b="b"/>
              <a:pathLst>
                <a:path w="419" h="210" extrusionOk="0">
                  <a:moveTo>
                    <a:pt x="270" y="1"/>
                  </a:moveTo>
                  <a:cubicBezTo>
                    <a:pt x="170" y="10"/>
                    <a:pt x="71" y="41"/>
                    <a:pt x="1" y="100"/>
                  </a:cubicBezTo>
                  <a:cubicBezTo>
                    <a:pt x="61" y="130"/>
                    <a:pt x="131" y="160"/>
                    <a:pt x="200" y="170"/>
                  </a:cubicBezTo>
                  <a:cubicBezTo>
                    <a:pt x="270" y="189"/>
                    <a:pt x="339" y="209"/>
                    <a:pt x="409" y="209"/>
                  </a:cubicBezTo>
                  <a:cubicBezTo>
                    <a:pt x="419" y="189"/>
                    <a:pt x="419" y="180"/>
                    <a:pt x="419" y="160"/>
                  </a:cubicBezTo>
                  <a:cubicBezTo>
                    <a:pt x="419" y="80"/>
                    <a:pt x="359" y="1"/>
                    <a:pt x="279" y="1"/>
                  </a:cubicBezTo>
                  <a:close/>
                </a:path>
              </a:pathLst>
            </a:custGeom>
            <a:solidFill>
              <a:srgbClr val="418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54"/>
            <p:cNvSpPr/>
            <p:nvPr/>
          </p:nvSpPr>
          <p:spPr>
            <a:xfrm>
              <a:off x="2796413" y="1879788"/>
              <a:ext cx="49092" cy="38231"/>
            </a:xfrm>
            <a:custGeom>
              <a:avLst/>
              <a:gdLst/>
              <a:ahLst/>
              <a:cxnLst/>
              <a:rect l="l" t="t" r="r" b="b"/>
              <a:pathLst>
                <a:path w="678" h="528" extrusionOk="0">
                  <a:moveTo>
                    <a:pt x="270" y="1"/>
                  </a:moveTo>
                  <a:cubicBezTo>
                    <a:pt x="220" y="1"/>
                    <a:pt x="180" y="10"/>
                    <a:pt x="130" y="30"/>
                  </a:cubicBezTo>
                  <a:cubicBezTo>
                    <a:pt x="80" y="50"/>
                    <a:pt x="41" y="90"/>
                    <a:pt x="31" y="140"/>
                  </a:cubicBezTo>
                  <a:cubicBezTo>
                    <a:pt x="1" y="269"/>
                    <a:pt x="100" y="418"/>
                    <a:pt x="200" y="478"/>
                  </a:cubicBezTo>
                  <a:cubicBezTo>
                    <a:pt x="259" y="508"/>
                    <a:pt x="329" y="527"/>
                    <a:pt x="399" y="527"/>
                  </a:cubicBezTo>
                  <a:cubicBezTo>
                    <a:pt x="458" y="527"/>
                    <a:pt x="528" y="508"/>
                    <a:pt x="578" y="468"/>
                  </a:cubicBezTo>
                  <a:cubicBezTo>
                    <a:pt x="637" y="438"/>
                    <a:pt x="677" y="368"/>
                    <a:pt x="657" y="299"/>
                  </a:cubicBezTo>
                  <a:cubicBezTo>
                    <a:pt x="598" y="130"/>
                    <a:pt x="438" y="1"/>
                    <a:pt x="270" y="1"/>
                  </a:cubicBezTo>
                  <a:close/>
                </a:path>
              </a:pathLst>
            </a:custGeom>
            <a:solidFill>
              <a:srgbClr val="418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54"/>
            <p:cNvSpPr/>
            <p:nvPr/>
          </p:nvSpPr>
          <p:spPr>
            <a:xfrm>
              <a:off x="2843261" y="1856038"/>
              <a:ext cx="37507" cy="29615"/>
            </a:xfrm>
            <a:custGeom>
              <a:avLst/>
              <a:gdLst/>
              <a:ahLst/>
              <a:cxnLst/>
              <a:rect l="l" t="t" r="r" b="b"/>
              <a:pathLst>
                <a:path w="518" h="409" extrusionOk="0">
                  <a:moveTo>
                    <a:pt x="140" y="0"/>
                  </a:moveTo>
                  <a:cubicBezTo>
                    <a:pt x="90" y="10"/>
                    <a:pt x="40" y="50"/>
                    <a:pt x="30" y="99"/>
                  </a:cubicBezTo>
                  <a:cubicBezTo>
                    <a:pt x="1" y="219"/>
                    <a:pt x="70" y="318"/>
                    <a:pt x="169" y="368"/>
                  </a:cubicBezTo>
                  <a:cubicBezTo>
                    <a:pt x="220" y="398"/>
                    <a:pt x="269" y="408"/>
                    <a:pt x="319" y="408"/>
                  </a:cubicBezTo>
                  <a:cubicBezTo>
                    <a:pt x="359" y="408"/>
                    <a:pt x="408" y="398"/>
                    <a:pt x="448" y="378"/>
                  </a:cubicBezTo>
                  <a:cubicBezTo>
                    <a:pt x="508" y="358"/>
                    <a:pt x="518" y="269"/>
                    <a:pt x="488" y="219"/>
                  </a:cubicBezTo>
                  <a:cubicBezTo>
                    <a:pt x="448" y="139"/>
                    <a:pt x="368" y="90"/>
                    <a:pt x="289" y="80"/>
                  </a:cubicBezTo>
                  <a:cubicBezTo>
                    <a:pt x="279" y="70"/>
                    <a:pt x="279" y="70"/>
                    <a:pt x="279" y="60"/>
                  </a:cubicBezTo>
                  <a:cubicBezTo>
                    <a:pt x="249" y="20"/>
                    <a:pt x="209" y="0"/>
                    <a:pt x="160" y="0"/>
                  </a:cubicBezTo>
                  <a:close/>
                </a:path>
              </a:pathLst>
            </a:custGeom>
            <a:solidFill>
              <a:srgbClr val="418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54"/>
            <p:cNvSpPr/>
            <p:nvPr/>
          </p:nvSpPr>
          <p:spPr>
            <a:xfrm>
              <a:off x="2863463" y="1860310"/>
              <a:ext cx="72" cy="869"/>
            </a:xfrm>
            <a:custGeom>
              <a:avLst/>
              <a:gdLst/>
              <a:ahLst/>
              <a:cxnLst/>
              <a:rect l="l" t="t" r="r" b="b"/>
              <a:pathLst>
                <a:path w="1" h="12" extrusionOk="0">
                  <a:moveTo>
                    <a:pt x="0" y="1"/>
                  </a:moveTo>
                  <a:lnTo>
                    <a:pt x="0" y="1"/>
                  </a:lnTo>
                  <a:lnTo>
                    <a:pt x="0" y="1"/>
                  </a:lnTo>
                  <a:lnTo>
                    <a:pt x="0" y="11"/>
                  </a:lnTo>
                  <a:lnTo>
                    <a:pt x="0" y="1"/>
                  </a:lnTo>
                  <a:close/>
                </a:path>
              </a:pathLst>
            </a:custGeom>
            <a:solidFill>
              <a:srgbClr val="418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54"/>
            <p:cNvSpPr/>
            <p:nvPr/>
          </p:nvSpPr>
          <p:spPr>
            <a:xfrm>
              <a:off x="2893658" y="1735768"/>
              <a:ext cx="27442" cy="28094"/>
            </a:xfrm>
            <a:custGeom>
              <a:avLst/>
              <a:gdLst/>
              <a:ahLst/>
              <a:cxnLst/>
              <a:rect l="l" t="t" r="r" b="b"/>
              <a:pathLst>
                <a:path w="379" h="388" extrusionOk="0">
                  <a:moveTo>
                    <a:pt x="140" y="0"/>
                  </a:moveTo>
                  <a:cubicBezTo>
                    <a:pt x="90" y="0"/>
                    <a:pt x="41" y="20"/>
                    <a:pt x="30" y="60"/>
                  </a:cubicBezTo>
                  <a:cubicBezTo>
                    <a:pt x="11" y="109"/>
                    <a:pt x="1" y="149"/>
                    <a:pt x="11" y="199"/>
                  </a:cubicBezTo>
                  <a:cubicBezTo>
                    <a:pt x="21" y="229"/>
                    <a:pt x="41" y="268"/>
                    <a:pt x="61" y="288"/>
                  </a:cubicBezTo>
                  <a:cubicBezTo>
                    <a:pt x="81" y="319"/>
                    <a:pt x="110" y="328"/>
                    <a:pt x="140" y="348"/>
                  </a:cubicBezTo>
                  <a:cubicBezTo>
                    <a:pt x="170" y="378"/>
                    <a:pt x="209" y="388"/>
                    <a:pt x="240" y="388"/>
                  </a:cubicBezTo>
                  <a:cubicBezTo>
                    <a:pt x="249" y="388"/>
                    <a:pt x="269" y="388"/>
                    <a:pt x="279" y="378"/>
                  </a:cubicBezTo>
                  <a:cubicBezTo>
                    <a:pt x="319" y="368"/>
                    <a:pt x="359" y="328"/>
                    <a:pt x="369" y="288"/>
                  </a:cubicBezTo>
                  <a:cubicBezTo>
                    <a:pt x="379" y="239"/>
                    <a:pt x="379" y="189"/>
                    <a:pt x="359" y="149"/>
                  </a:cubicBezTo>
                  <a:cubicBezTo>
                    <a:pt x="339" y="129"/>
                    <a:pt x="329" y="100"/>
                    <a:pt x="309" y="80"/>
                  </a:cubicBezTo>
                  <a:cubicBezTo>
                    <a:pt x="269" y="50"/>
                    <a:pt x="220" y="20"/>
                    <a:pt x="170" y="0"/>
                  </a:cubicBezTo>
                  <a:close/>
                </a:path>
              </a:pathLst>
            </a:custGeom>
            <a:solidFill>
              <a:srgbClr val="418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54"/>
            <p:cNvSpPr/>
            <p:nvPr/>
          </p:nvSpPr>
          <p:spPr>
            <a:xfrm>
              <a:off x="2922476" y="1822151"/>
              <a:ext cx="32511" cy="34683"/>
            </a:xfrm>
            <a:custGeom>
              <a:avLst/>
              <a:gdLst/>
              <a:ahLst/>
              <a:cxnLst/>
              <a:rect l="l" t="t" r="r" b="b"/>
              <a:pathLst>
                <a:path w="449" h="479" extrusionOk="0">
                  <a:moveTo>
                    <a:pt x="220" y="1"/>
                  </a:moveTo>
                  <a:cubicBezTo>
                    <a:pt x="170" y="1"/>
                    <a:pt x="120" y="61"/>
                    <a:pt x="130" y="120"/>
                  </a:cubicBezTo>
                  <a:cubicBezTo>
                    <a:pt x="130" y="130"/>
                    <a:pt x="140" y="140"/>
                    <a:pt x="140" y="150"/>
                  </a:cubicBezTo>
                  <a:cubicBezTo>
                    <a:pt x="120" y="160"/>
                    <a:pt x="100" y="170"/>
                    <a:pt x="80" y="200"/>
                  </a:cubicBezTo>
                  <a:cubicBezTo>
                    <a:pt x="1" y="329"/>
                    <a:pt x="110" y="478"/>
                    <a:pt x="240" y="478"/>
                  </a:cubicBezTo>
                  <a:cubicBezTo>
                    <a:pt x="279" y="478"/>
                    <a:pt x="319" y="468"/>
                    <a:pt x="349" y="439"/>
                  </a:cubicBezTo>
                  <a:cubicBezTo>
                    <a:pt x="419" y="388"/>
                    <a:pt x="448" y="289"/>
                    <a:pt x="428" y="209"/>
                  </a:cubicBezTo>
                  <a:cubicBezTo>
                    <a:pt x="408" y="120"/>
                    <a:pt x="339" y="70"/>
                    <a:pt x="269" y="10"/>
                  </a:cubicBezTo>
                  <a:cubicBezTo>
                    <a:pt x="249" y="1"/>
                    <a:pt x="240" y="1"/>
                    <a:pt x="220" y="1"/>
                  </a:cubicBezTo>
                  <a:close/>
                </a:path>
              </a:pathLst>
            </a:custGeom>
            <a:solidFill>
              <a:srgbClr val="418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54"/>
            <p:cNvSpPr/>
            <p:nvPr/>
          </p:nvSpPr>
          <p:spPr>
            <a:xfrm>
              <a:off x="2989454" y="1571547"/>
              <a:ext cx="36059" cy="43951"/>
            </a:xfrm>
            <a:custGeom>
              <a:avLst/>
              <a:gdLst/>
              <a:ahLst/>
              <a:cxnLst/>
              <a:rect l="l" t="t" r="r" b="b"/>
              <a:pathLst>
                <a:path w="498" h="607" extrusionOk="0">
                  <a:moveTo>
                    <a:pt x="190" y="0"/>
                  </a:moveTo>
                  <a:cubicBezTo>
                    <a:pt x="120" y="0"/>
                    <a:pt x="40" y="50"/>
                    <a:pt x="31" y="120"/>
                  </a:cubicBezTo>
                  <a:cubicBezTo>
                    <a:pt x="0" y="308"/>
                    <a:pt x="60" y="478"/>
                    <a:pt x="219" y="587"/>
                  </a:cubicBezTo>
                  <a:cubicBezTo>
                    <a:pt x="250" y="607"/>
                    <a:pt x="269" y="607"/>
                    <a:pt x="289" y="607"/>
                  </a:cubicBezTo>
                  <a:cubicBezTo>
                    <a:pt x="359" y="607"/>
                    <a:pt x="418" y="557"/>
                    <a:pt x="449" y="498"/>
                  </a:cubicBezTo>
                  <a:cubicBezTo>
                    <a:pt x="498" y="358"/>
                    <a:pt x="438" y="209"/>
                    <a:pt x="329" y="120"/>
                  </a:cubicBezTo>
                  <a:cubicBezTo>
                    <a:pt x="319" y="70"/>
                    <a:pt x="279" y="20"/>
                    <a:pt x="230" y="10"/>
                  </a:cubicBezTo>
                  <a:cubicBezTo>
                    <a:pt x="210" y="10"/>
                    <a:pt x="199" y="0"/>
                    <a:pt x="190" y="0"/>
                  </a:cubicBezTo>
                  <a:close/>
                </a:path>
              </a:pathLst>
            </a:custGeom>
            <a:solidFill>
              <a:srgbClr val="418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54"/>
            <p:cNvSpPr/>
            <p:nvPr/>
          </p:nvSpPr>
          <p:spPr>
            <a:xfrm>
              <a:off x="3299869" y="1611878"/>
              <a:ext cx="37579" cy="42503"/>
            </a:xfrm>
            <a:custGeom>
              <a:avLst/>
              <a:gdLst/>
              <a:ahLst/>
              <a:cxnLst/>
              <a:rect l="l" t="t" r="r" b="b"/>
              <a:pathLst>
                <a:path w="519" h="587" extrusionOk="0">
                  <a:moveTo>
                    <a:pt x="280" y="0"/>
                  </a:moveTo>
                  <a:cubicBezTo>
                    <a:pt x="220" y="0"/>
                    <a:pt x="160" y="30"/>
                    <a:pt x="130" y="70"/>
                  </a:cubicBezTo>
                  <a:cubicBezTo>
                    <a:pt x="1" y="169"/>
                    <a:pt x="41" y="398"/>
                    <a:pt x="120" y="518"/>
                  </a:cubicBezTo>
                  <a:cubicBezTo>
                    <a:pt x="160" y="557"/>
                    <a:pt x="209" y="587"/>
                    <a:pt x="260" y="587"/>
                  </a:cubicBezTo>
                  <a:cubicBezTo>
                    <a:pt x="289" y="587"/>
                    <a:pt x="329" y="577"/>
                    <a:pt x="359" y="547"/>
                  </a:cubicBezTo>
                  <a:cubicBezTo>
                    <a:pt x="439" y="458"/>
                    <a:pt x="518" y="358"/>
                    <a:pt x="508" y="229"/>
                  </a:cubicBezTo>
                  <a:cubicBezTo>
                    <a:pt x="498" y="109"/>
                    <a:pt x="408" y="0"/>
                    <a:pt x="280" y="0"/>
                  </a:cubicBezTo>
                  <a:close/>
                </a:path>
              </a:pathLst>
            </a:custGeom>
            <a:solidFill>
              <a:srgbClr val="418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54"/>
            <p:cNvSpPr/>
            <p:nvPr/>
          </p:nvSpPr>
          <p:spPr>
            <a:xfrm>
              <a:off x="3529621" y="1525423"/>
              <a:ext cx="42576" cy="43300"/>
            </a:xfrm>
            <a:custGeom>
              <a:avLst/>
              <a:gdLst/>
              <a:ahLst/>
              <a:cxnLst/>
              <a:rect l="l" t="t" r="r" b="b"/>
              <a:pathLst>
                <a:path w="588" h="598" extrusionOk="0">
                  <a:moveTo>
                    <a:pt x="399" y="1"/>
                  </a:moveTo>
                  <a:cubicBezTo>
                    <a:pt x="299" y="1"/>
                    <a:pt x="190" y="70"/>
                    <a:pt x="120" y="140"/>
                  </a:cubicBezTo>
                  <a:cubicBezTo>
                    <a:pt x="51" y="229"/>
                    <a:pt x="1" y="339"/>
                    <a:pt x="11" y="448"/>
                  </a:cubicBezTo>
                  <a:cubicBezTo>
                    <a:pt x="21" y="538"/>
                    <a:pt x="80" y="598"/>
                    <a:pt x="160" y="598"/>
                  </a:cubicBezTo>
                  <a:lnTo>
                    <a:pt x="200" y="598"/>
                  </a:lnTo>
                  <a:cubicBezTo>
                    <a:pt x="349" y="558"/>
                    <a:pt x="458" y="448"/>
                    <a:pt x="508" y="319"/>
                  </a:cubicBezTo>
                  <a:cubicBezTo>
                    <a:pt x="548" y="289"/>
                    <a:pt x="588" y="240"/>
                    <a:pt x="588" y="180"/>
                  </a:cubicBezTo>
                  <a:cubicBezTo>
                    <a:pt x="578" y="100"/>
                    <a:pt x="538" y="30"/>
                    <a:pt x="458" y="10"/>
                  </a:cubicBezTo>
                  <a:cubicBezTo>
                    <a:pt x="438" y="10"/>
                    <a:pt x="418" y="1"/>
                    <a:pt x="399" y="1"/>
                  </a:cubicBezTo>
                  <a:close/>
                </a:path>
              </a:pathLst>
            </a:custGeom>
            <a:solidFill>
              <a:srgbClr val="418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54"/>
            <p:cNvSpPr/>
            <p:nvPr/>
          </p:nvSpPr>
          <p:spPr>
            <a:xfrm>
              <a:off x="3456923" y="1566478"/>
              <a:ext cx="36783" cy="31787"/>
            </a:xfrm>
            <a:custGeom>
              <a:avLst/>
              <a:gdLst/>
              <a:ahLst/>
              <a:cxnLst/>
              <a:rect l="l" t="t" r="r" b="b"/>
              <a:pathLst>
                <a:path w="508" h="439" extrusionOk="0">
                  <a:moveTo>
                    <a:pt x="288" y="0"/>
                  </a:moveTo>
                  <a:cubicBezTo>
                    <a:pt x="229" y="11"/>
                    <a:pt x="169" y="60"/>
                    <a:pt x="129" y="110"/>
                  </a:cubicBezTo>
                  <a:cubicBezTo>
                    <a:pt x="100" y="150"/>
                    <a:pt x="60" y="190"/>
                    <a:pt x="40" y="239"/>
                  </a:cubicBezTo>
                  <a:cubicBezTo>
                    <a:pt x="0" y="329"/>
                    <a:pt x="50" y="438"/>
                    <a:pt x="160" y="438"/>
                  </a:cubicBezTo>
                  <a:lnTo>
                    <a:pt x="169" y="438"/>
                  </a:lnTo>
                  <a:cubicBezTo>
                    <a:pt x="279" y="438"/>
                    <a:pt x="378" y="378"/>
                    <a:pt x="428" y="279"/>
                  </a:cubicBezTo>
                  <a:cubicBezTo>
                    <a:pt x="438" y="279"/>
                    <a:pt x="438" y="279"/>
                    <a:pt x="448" y="269"/>
                  </a:cubicBezTo>
                  <a:cubicBezTo>
                    <a:pt x="498" y="230"/>
                    <a:pt x="507" y="130"/>
                    <a:pt x="468" y="80"/>
                  </a:cubicBezTo>
                  <a:cubicBezTo>
                    <a:pt x="438" y="20"/>
                    <a:pt x="388" y="0"/>
                    <a:pt x="328" y="0"/>
                  </a:cubicBezTo>
                  <a:close/>
                </a:path>
              </a:pathLst>
            </a:custGeom>
            <a:solidFill>
              <a:srgbClr val="418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54"/>
            <p:cNvSpPr/>
            <p:nvPr/>
          </p:nvSpPr>
          <p:spPr>
            <a:xfrm>
              <a:off x="3536138" y="2085789"/>
              <a:ext cx="32439" cy="20202"/>
            </a:xfrm>
            <a:custGeom>
              <a:avLst/>
              <a:gdLst/>
              <a:ahLst/>
              <a:cxnLst/>
              <a:rect l="l" t="t" r="r" b="b"/>
              <a:pathLst>
                <a:path w="448" h="279" extrusionOk="0">
                  <a:moveTo>
                    <a:pt x="269" y="0"/>
                  </a:moveTo>
                  <a:cubicBezTo>
                    <a:pt x="189" y="0"/>
                    <a:pt x="100" y="40"/>
                    <a:pt x="40" y="90"/>
                  </a:cubicBezTo>
                  <a:cubicBezTo>
                    <a:pt x="1" y="109"/>
                    <a:pt x="1" y="169"/>
                    <a:pt x="10" y="209"/>
                  </a:cubicBezTo>
                  <a:cubicBezTo>
                    <a:pt x="30" y="249"/>
                    <a:pt x="70" y="279"/>
                    <a:pt x="110" y="279"/>
                  </a:cubicBezTo>
                  <a:cubicBezTo>
                    <a:pt x="149" y="279"/>
                    <a:pt x="189" y="279"/>
                    <a:pt x="229" y="269"/>
                  </a:cubicBezTo>
                  <a:lnTo>
                    <a:pt x="249" y="269"/>
                  </a:lnTo>
                  <a:cubicBezTo>
                    <a:pt x="259" y="279"/>
                    <a:pt x="269" y="279"/>
                    <a:pt x="269" y="279"/>
                  </a:cubicBezTo>
                  <a:lnTo>
                    <a:pt x="279" y="279"/>
                  </a:lnTo>
                  <a:cubicBezTo>
                    <a:pt x="299" y="279"/>
                    <a:pt x="328" y="269"/>
                    <a:pt x="348" y="259"/>
                  </a:cubicBezTo>
                  <a:cubicBezTo>
                    <a:pt x="438" y="209"/>
                    <a:pt x="448" y="80"/>
                    <a:pt x="359" y="20"/>
                  </a:cubicBezTo>
                  <a:cubicBezTo>
                    <a:pt x="328" y="10"/>
                    <a:pt x="299" y="0"/>
                    <a:pt x="269" y="0"/>
                  </a:cubicBezTo>
                  <a:close/>
                </a:path>
              </a:pathLst>
            </a:custGeom>
            <a:solidFill>
              <a:srgbClr val="D7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54"/>
            <p:cNvSpPr/>
            <p:nvPr/>
          </p:nvSpPr>
          <p:spPr>
            <a:xfrm>
              <a:off x="2897278" y="1841629"/>
              <a:ext cx="814657" cy="375288"/>
            </a:xfrm>
            <a:custGeom>
              <a:avLst/>
              <a:gdLst/>
              <a:ahLst/>
              <a:cxnLst/>
              <a:rect l="l" t="t" r="r" b="b"/>
              <a:pathLst>
                <a:path w="11251" h="5183" extrusionOk="0">
                  <a:moveTo>
                    <a:pt x="9092" y="3372"/>
                  </a:moveTo>
                  <a:cubicBezTo>
                    <a:pt x="9122" y="3372"/>
                    <a:pt x="9151" y="3382"/>
                    <a:pt x="9182" y="3392"/>
                  </a:cubicBezTo>
                  <a:cubicBezTo>
                    <a:pt x="9271" y="3452"/>
                    <a:pt x="9261" y="3581"/>
                    <a:pt x="9171" y="3631"/>
                  </a:cubicBezTo>
                  <a:cubicBezTo>
                    <a:pt x="9151" y="3641"/>
                    <a:pt x="9122" y="3651"/>
                    <a:pt x="9102" y="3651"/>
                  </a:cubicBezTo>
                  <a:lnTo>
                    <a:pt x="9092" y="3651"/>
                  </a:lnTo>
                  <a:cubicBezTo>
                    <a:pt x="9092" y="3651"/>
                    <a:pt x="9082" y="3651"/>
                    <a:pt x="9072" y="3641"/>
                  </a:cubicBezTo>
                  <a:lnTo>
                    <a:pt x="9052" y="3641"/>
                  </a:lnTo>
                  <a:cubicBezTo>
                    <a:pt x="9012" y="3651"/>
                    <a:pt x="8972" y="3651"/>
                    <a:pt x="8933" y="3651"/>
                  </a:cubicBezTo>
                  <a:cubicBezTo>
                    <a:pt x="8893" y="3651"/>
                    <a:pt x="8853" y="3621"/>
                    <a:pt x="8833" y="3581"/>
                  </a:cubicBezTo>
                  <a:cubicBezTo>
                    <a:pt x="8824" y="3541"/>
                    <a:pt x="8824" y="3481"/>
                    <a:pt x="8863" y="3462"/>
                  </a:cubicBezTo>
                  <a:cubicBezTo>
                    <a:pt x="8923" y="3412"/>
                    <a:pt x="9012" y="3372"/>
                    <a:pt x="9092" y="3372"/>
                  </a:cubicBezTo>
                  <a:close/>
                  <a:moveTo>
                    <a:pt x="4417" y="0"/>
                  </a:moveTo>
                  <a:cubicBezTo>
                    <a:pt x="4377" y="60"/>
                    <a:pt x="4337" y="110"/>
                    <a:pt x="4297" y="159"/>
                  </a:cubicBezTo>
                  <a:lnTo>
                    <a:pt x="4178" y="309"/>
                  </a:lnTo>
                  <a:cubicBezTo>
                    <a:pt x="4178" y="318"/>
                    <a:pt x="4168" y="318"/>
                    <a:pt x="4168" y="318"/>
                  </a:cubicBezTo>
                  <a:cubicBezTo>
                    <a:pt x="4168" y="329"/>
                    <a:pt x="4158" y="329"/>
                    <a:pt x="4149" y="338"/>
                  </a:cubicBezTo>
                  <a:lnTo>
                    <a:pt x="3910" y="607"/>
                  </a:lnTo>
                  <a:cubicBezTo>
                    <a:pt x="3870" y="647"/>
                    <a:pt x="3820" y="687"/>
                    <a:pt x="3780" y="727"/>
                  </a:cubicBezTo>
                  <a:cubicBezTo>
                    <a:pt x="3751" y="756"/>
                    <a:pt x="3720" y="786"/>
                    <a:pt x="3681" y="816"/>
                  </a:cubicBezTo>
                  <a:cubicBezTo>
                    <a:pt x="3572" y="915"/>
                    <a:pt x="3452" y="1025"/>
                    <a:pt x="3333" y="1124"/>
                  </a:cubicBezTo>
                  <a:cubicBezTo>
                    <a:pt x="3163" y="1253"/>
                    <a:pt x="3004" y="1383"/>
                    <a:pt x="2845" y="1512"/>
                  </a:cubicBezTo>
                  <a:cubicBezTo>
                    <a:pt x="2477" y="1910"/>
                    <a:pt x="2159" y="2367"/>
                    <a:pt x="1920" y="2845"/>
                  </a:cubicBezTo>
                  <a:lnTo>
                    <a:pt x="1910" y="2845"/>
                  </a:lnTo>
                  <a:cubicBezTo>
                    <a:pt x="1990" y="2557"/>
                    <a:pt x="2129" y="2268"/>
                    <a:pt x="2298" y="2000"/>
                  </a:cubicBezTo>
                  <a:cubicBezTo>
                    <a:pt x="2348" y="1830"/>
                    <a:pt x="2398" y="1671"/>
                    <a:pt x="2438" y="1502"/>
                  </a:cubicBezTo>
                  <a:cubicBezTo>
                    <a:pt x="2586" y="1224"/>
                    <a:pt x="2746" y="945"/>
                    <a:pt x="2935" y="667"/>
                  </a:cubicBezTo>
                  <a:cubicBezTo>
                    <a:pt x="2945" y="657"/>
                    <a:pt x="2955" y="647"/>
                    <a:pt x="2955" y="637"/>
                  </a:cubicBezTo>
                  <a:lnTo>
                    <a:pt x="2955" y="637"/>
                  </a:lnTo>
                  <a:lnTo>
                    <a:pt x="2945" y="647"/>
                  </a:lnTo>
                  <a:cubicBezTo>
                    <a:pt x="2756" y="696"/>
                    <a:pt x="2557" y="727"/>
                    <a:pt x="2358" y="727"/>
                  </a:cubicBezTo>
                  <a:cubicBezTo>
                    <a:pt x="2129" y="727"/>
                    <a:pt x="1901" y="687"/>
                    <a:pt x="1682" y="617"/>
                  </a:cubicBezTo>
                  <a:lnTo>
                    <a:pt x="1682" y="716"/>
                  </a:lnTo>
                  <a:cubicBezTo>
                    <a:pt x="1682" y="945"/>
                    <a:pt x="1671" y="1184"/>
                    <a:pt x="1662" y="1413"/>
                  </a:cubicBezTo>
                  <a:cubicBezTo>
                    <a:pt x="1651" y="1483"/>
                    <a:pt x="1651" y="1552"/>
                    <a:pt x="1642" y="1622"/>
                  </a:cubicBezTo>
                  <a:cubicBezTo>
                    <a:pt x="1572" y="1304"/>
                    <a:pt x="1492" y="975"/>
                    <a:pt x="1403" y="667"/>
                  </a:cubicBezTo>
                  <a:cubicBezTo>
                    <a:pt x="1383" y="597"/>
                    <a:pt x="1353" y="528"/>
                    <a:pt x="1333" y="458"/>
                  </a:cubicBezTo>
                  <a:cubicBezTo>
                    <a:pt x="1333" y="458"/>
                    <a:pt x="1324" y="448"/>
                    <a:pt x="1313" y="448"/>
                  </a:cubicBezTo>
                  <a:cubicBezTo>
                    <a:pt x="1313" y="1025"/>
                    <a:pt x="995" y="1582"/>
                    <a:pt x="508" y="1890"/>
                  </a:cubicBezTo>
                  <a:cubicBezTo>
                    <a:pt x="358" y="1989"/>
                    <a:pt x="179" y="2069"/>
                    <a:pt x="0" y="2109"/>
                  </a:cubicBezTo>
                  <a:cubicBezTo>
                    <a:pt x="627" y="2586"/>
                    <a:pt x="1164" y="3074"/>
                    <a:pt x="1512" y="3820"/>
                  </a:cubicBezTo>
                  <a:cubicBezTo>
                    <a:pt x="1682" y="4178"/>
                    <a:pt x="1841" y="4546"/>
                    <a:pt x="2109" y="4825"/>
                  </a:cubicBezTo>
                  <a:cubicBezTo>
                    <a:pt x="2109" y="4834"/>
                    <a:pt x="2109" y="4834"/>
                    <a:pt x="2119" y="4834"/>
                  </a:cubicBezTo>
                  <a:cubicBezTo>
                    <a:pt x="2388" y="5103"/>
                    <a:pt x="2726" y="5183"/>
                    <a:pt x="3074" y="5183"/>
                  </a:cubicBezTo>
                  <a:cubicBezTo>
                    <a:pt x="3273" y="5183"/>
                    <a:pt x="3462" y="5163"/>
                    <a:pt x="3661" y="5133"/>
                  </a:cubicBezTo>
                  <a:lnTo>
                    <a:pt x="3681" y="5133"/>
                  </a:lnTo>
                  <a:cubicBezTo>
                    <a:pt x="3691" y="5123"/>
                    <a:pt x="3701" y="5123"/>
                    <a:pt x="3711" y="5123"/>
                  </a:cubicBezTo>
                  <a:cubicBezTo>
                    <a:pt x="4387" y="5013"/>
                    <a:pt x="5044" y="4785"/>
                    <a:pt x="5680" y="4526"/>
                  </a:cubicBezTo>
                  <a:cubicBezTo>
                    <a:pt x="5988" y="4476"/>
                    <a:pt x="6287" y="4427"/>
                    <a:pt x="6595" y="4387"/>
                  </a:cubicBezTo>
                  <a:cubicBezTo>
                    <a:pt x="7471" y="4268"/>
                    <a:pt x="8415" y="4128"/>
                    <a:pt x="9341" y="4118"/>
                  </a:cubicBezTo>
                  <a:cubicBezTo>
                    <a:pt x="9361" y="4019"/>
                    <a:pt x="9381" y="3929"/>
                    <a:pt x="9390" y="3840"/>
                  </a:cubicBezTo>
                  <a:cubicBezTo>
                    <a:pt x="9420" y="3621"/>
                    <a:pt x="9410" y="3422"/>
                    <a:pt x="9350" y="3223"/>
                  </a:cubicBezTo>
                  <a:cubicBezTo>
                    <a:pt x="8824" y="3302"/>
                    <a:pt x="8286" y="3372"/>
                    <a:pt x="7749" y="3452"/>
                  </a:cubicBezTo>
                  <a:cubicBezTo>
                    <a:pt x="7838" y="3392"/>
                    <a:pt x="7918" y="3342"/>
                    <a:pt x="8008" y="3273"/>
                  </a:cubicBezTo>
                  <a:cubicBezTo>
                    <a:pt x="8306" y="3143"/>
                    <a:pt x="8625" y="3014"/>
                    <a:pt x="8952" y="2915"/>
                  </a:cubicBezTo>
                  <a:cubicBezTo>
                    <a:pt x="9679" y="2676"/>
                    <a:pt x="10405" y="2467"/>
                    <a:pt x="11101" y="2159"/>
                  </a:cubicBezTo>
                  <a:cubicBezTo>
                    <a:pt x="11151" y="2139"/>
                    <a:pt x="11200" y="2119"/>
                    <a:pt x="11251" y="2089"/>
                  </a:cubicBezTo>
                  <a:lnTo>
                    <a:pt x="11251" y="2089"/>
                  </a:lnTo>
                  <a:cubicBezTo>
                    <a:pt x="10873" y="2168"/>
                    <a:pt x="10484" y="2208"/>
                    <a:pt x="10097" y="2208"/>
                  </a:cubicBezTo>
                  <a:cubicBezTo>
                    <a:pt x="9808" y="2208"/>
                    <a:pt x="9520" y="2188"/>
                    <a:pt x="9241" y="2149"/>
                  </a:cubicBezTo>
                  <a:cubicBezTo>
                    <a:pt x="8813" y="2387"/>
                    <a:pt x="8376" y="2597"/>
                    <a:pt x="7968" y="2796"/>
                  </a:cubicBezTo>
                  <a:cubicBezTo>
                    <a:pt x="7958" y="2796"/>
                    <a:pt x="7948" y="2785"/>
                    <a:pt x="7958" y="2785"/>
                  </a:cubicBezTo>
                  <a:cubicBezTo>
                    <a:pt x="8267" y="2557"/>
                    <a:pt x="8594" y="2318"/>
                    <a:pt x="8943" y="2089"/>
                  </a:cubicBezTo>
                  <a:lnTo>
                    <a:pt x="8923" y="2089"/>
                  </a:lnTo>
                  <a:cubicBezTo>
                    <a:pt x="8833" y="2069"/>
                    <a:pt x="8734" y="2049"/>
                    <a:pt x="8645" y="2020"/>
                  </a:cubicBezTo>
                  <a:cubicBezTo>
                    <a:pt x="8465" y="1980"/>
                    <a:pt x="8296" y="1920"/>
                    <a:pt x="8127" y="1861"/>
                  </a:cubicBezTo>
                  <a:cubicBezTo>
                    <a:pt x="7908" y="2079"/>
                    <a:pt x="7690" y="2278"/>
                    <a:pt x="7460" y="2477"/>
                  </a:cubicBezTo>
                  <a:cubicBezTo>
                    <a:pt x="7142" y="2745"/>
                    <a:pt x="6824" y="3004"/>
                    <a:pt x="6476" y="3213"/>
                  </a:cubicBezTo>
                  <a:cubicBezTo>
                    <a:pt x="6307" y="3313"/>
                    <a:pt x="6158" y="3412"/>
                    <a:pt x="5979" y="3472"/>
                  </a:cubicBezTo>
                  <a:cubicBezTo>
                    <a:pt x="5869" y="3501"/>
                    <a:pt x="5561" y="3492"/>
                    <a:pt x="5481" y="3552"/>
                  </a:cubicBezTo>
                  <a:cubicBezTo>
                    <a:pt x="5829" y="3273"/>
                    <a:pt x="6167" y="2984"/>
                    <a:pt x="6545" y="2745"/>
                  </a:cubicBezTo>
                  <a:lnTo>
                    <a:pt x="6545" y="2745"/>
                  </a:lnTo>
                  <a:cubicBezTo>
                    <a:pt x="6446" y="2765"/>
                    <a:pt x="6337" y="2776"/>
                    <a:pt x="6237" y="2776"/>
                  </a:cubicBezTo>
                  <a:cubicBezTo>
                    <a:pt x="6198" y="2776"/>
                    <a:pt x="6147" y="2776"/>
                    <a:pt x="6098" y="2765"/>
                  </a:cubicBezTo>
                  <a:cubicBezTo>
                    <a:pt x="6028" y="2765"/>
                    <a:pt x="5959" y="2745"/>
                    <a:pt x="5889" y="2726"/>
                  </a:cubicBezTo>
                  <a:cubicBezTo>
                    <a:pt x="5820" y="2716"/>
                    <a:pt x="5750" y="2686"/>
                    <a:pt x="5690" y="2656"/>
                  </a:cubicBezTo>
                  <a:cubicBezTo>
                    <a:pt x="5601" y="2616"/>
                    <a:pt x="5531" y="2566"/>
                    <a:pt x="5471" y="2497"/>
                  </a:cubicBezTo>
                  <a:cubicBezTo>
                    <a:pt x="5362" y="2387"/>
                    <a:pt x="5292" y="2228"/>
                    <a:pt x="5322" y="2069"/>
                  </a:cubicBezTo>
                  <a:lnTo>
                    <a:pt x="5322" y="2069"/>
                  </a:lnTo>
                  <a:cubicBezTo>
                    <a:pt x="4755" y="2407"/>
                    <a:pt x="4188" y="2785"/>
                    <a:pt x="3701" y="3213"/>
                  </a:cubicBezTo>
                  <a:lnTo>
                    <a:pt x="3850" y="3034"/>
                  </a:lnTo>
                  <a:cubicBezTo>
                    <a:pt x="4357" y="2467"/>
                    <a:pt x="4894" y="1940"/>
                    <a:pt x="5521" y="1502"/>
                  </a:cubicBezTo>
                  <a:cubicBezTo>
                    <a:pt x="5820" y="1284"/>
                    <a:pt x="6436" y="1074"/>
                    <a:pt x="7152" y="816"/>
                  </a:cubicBezTo>
                  <a:cubicBezTo>
                    <a:pt x="6814" y="786"/>
                    <a:pt x="6486" y="746"/>
                    <a:pt x="6147" y="676"/>
                  </a:cubicBezTo>
                  <a:cubicBezTo>
                    <a:pt x="6098" y="727"/>
                    <a:pt x="6019" y="766"/>
                    <a:pt x="5949" y="786"/>
                  </a:cubicBezTo>
                  <a:cubicBezTo>
                    <a:pt x="5939" y="786"/>
                    <a:pt x="5919" y="796"/>
                    <a:pt x="5909" y="796"/>
                  </a:cubicBezTo>
                  <a:cubicBezTo>
                    <a:pt x="5820" y="796"/>
                    <a:pt x="5769" y="696"/>
                    <a:pt x="5789" y="617"/>
                  </a:cubicBezTo>
                  <a:lnTo>
                    <a:pt x="5789" y="607"/>
                  </a:lnTo>
                  <a:lnTo>
                    <a:pt x="5521" y="548"/>
                  </a:lnTo>
                  <a:cubicBezTo>
                    <a:pt x="5402" y="517"/>
                    <a:pt x="5292" y="488"/>
                    <a:pt x="5173" y="448"/>
                  </a:cubicBezTo>
                  <a:cubicBezTo>
                    <a:pt x="4845" y="707"/>
                    <a:pt x="4507" y="965"/>
                    <a:pt x="4178" y="1214"/>
                  </a:cubicBezTo>
                  <a:lnTo>
                    <a:pt x="4168" y="1214"/>
                  </a:lnTo>
                  <a:cubicBezTo>
                    <a:pt x="4158" y="1214"/>
                    <a:pt x="4149" y="1204"/>
                    <a:pt x="4158" y="1194"/>
                  </a:cubicBezTo>
                  <a:cubicBezTo>
                    <a:pt x="4427" y="906"/>
                    <a:pt x="4715" y="637"/>
                    <a:pt x="5014" y="388"/>
                  </a:cubicBezTo>
                  <a:cubicBezTo>
                    <a:pt x="4944" y="358"/>
                    <a:pt x="4865" y="318"/>
                    <a:pt x="4795" y="279"/>
                  </a:cubicBezTo>
                  <a:cubicBezTo>
                    <a:pt x="4695" y="229"/>
                    <a:pt x="4546" y="119"/>
                    <a:pt x="4417" y="0"/>
                  </a:cubicBezTo>
                  <a:close/>
                </a:path>
              </a:pathLst>
            </a:custGeom>
            <a:solidFill>
              <a:srgbClr val="418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54"/>
            <p:cNvSpPr/>
            <p:nvPr/>
          </p:nvSpPr>
          <p:spPr>
            <a:xfrm>
              <a:off x="3573573" y="2072828"/>
              <a:ext cx="23822" cy="67049"/>
            </a:xfrm>
            <a:custGeom>
              <a:avLst/>
              <a:gdLst/>
              <a:ahLst/>
              <a:cxnLst/>
              <a:rect l="l" t="t" r="r" b="b"/>
              <a:pathLst>
                <a:path w="329" h="926" extrusionOk="0">
                  <a:moveTo>
                    <a:pt x="220" y="0"/>
                  </a:moveTo>
                  <a:lnTo>
                    <a:pt x="10" y="30"/>
                  </a:lnTo>
                  <a:cubicBezTo>
                    <a:pt x="70" y="229"/>
                    <a:pt x="80" y="428"/>
                    <a:pt x="50" y="647"/>
                  </a:cubicBezTo>
                  <a:cubicBezTo>
                    <a:pt x="41" y="736"/>
                    <a:pt x="21" y="826"/>
                    <a:pt x="1" y="925"/>
                  </a:cubicBezTo>
                  <a:cubicBezTo>
                    <a:pt x="50" y="916"/>
                    <a:pt x="110" y="916"/>
                    <a:pt x="160" y="916"/>
                  </a:cubicBezTo>
                  <a:cubicBezTo>
                    <a:pt x="180" y="885"/>
                    <a:pt x="209" y="846"/>
                    <a:pt x="220" y="816"/>
                  </a:cubicBezTo>
                  <a:cubicBezTo>
                    <a:pt x="279" y="697"/>
                    <a:pt x="309" y="567"/>
                    <a:pt x="319" y="438"/>
                  </a:cubicBezTo>
                  <a:cubicBezTo>
                    <a:pt x="329" y="408"/>
                    <a:pt x="329" y="368"/>
                    <a:pt x="329" y="339"/>
                  </a:cubicBezTo>
                  <a:cubicBezTo>
                    <a:pt x="329" y="249"/>
                    <a:pt x="309" y="160"/>
                    <a:pt x="269" y="70"/>
                  </a:cubicBezTo>
                  <a:cubicBezTo>
                    <a:pt x="249" y="40"/>
                    <a:pt x="240" y="20"/>
                    <a:pt x="220" y="0"/>
                  </a:cubicBezTo>
                  <a:close/>
                </a:path>
              </a:pathLst>
            </a:custGeom>
            <a:solidFill>
              <a:srgbClr val="6AA0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54"/>
            <p:cNvSpPr/>
            <p:nvPr/>
          </p:nvSpPr>
          <p:spPr>
            <a:xfrm>
              <a:off x="3197628" y="1869723"/>
              <a:ext cx="74218" cy="59809"/>
            </a:xfrm>
            <a:custGeom>
              <a:avLst/>
              <a:gdLst/>
              <a:ahLst/>
              <a:cxnLst/>
              <a:rect l="l" t="t" r="r" b="b"/>
              <a:pathLst>
                <a:path w="1025" h="826" extrusionOk="0">
                  <a:moveTo>
                    <a:pt x="866" y="0"/>
                  </a:moveTo>
                  <a:cubicBezTo>
                    <a:pt x="567" y="249"/>
                    <a:pt x="279" y="518"/>
                    <a:pt x="10" y="806"/>
                  </a:cubicBezTo>
                  <a:cubicBezTo>
                    <a:pt x="1" y="816"/>
                    <a:pt x="10" y="826"/>
                    <a:pt x="20" y="826"/>
                  </a:cubicBezTo>
                  <a:lnTo>
                    <a:pt x="30" y="826"/>
                  </a:lnTo>
                  <a:cubicBezTo>
                    <a:pt x="359" y="577"/>
                    <a:pt x="697" y="319"/>
                    <a:pt x="1025" y="60"/>
                  </a:cubicBezTo>
                  <a:cubicBezTo>
                    <a:pt x="975" y="40"/>
                    <a:pt x="925" y="20"/>
                    <a:pt x="866" y="0"/>
                  </a:cubicBezTo>
                  <a:close/>
                </a:path>
              </a:pathLst>
            </a:custGeom>
            <a:solidFill>
              <a:srgbClr val="6AA0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54"/>
            <p:cNvSpPr/>
            <p:nvPr/>
          </p:nvSpPr>
          <p:spPr>
            <a:xfrm>
              <a:off x="3035578" y="1951038"/>
              <a:ext cx="67773" cy="96592"/>
            </a:xfrm>
            <a:custGeom>
              <a:avLst/>
              <a:gdLst/>
              <a:ahLst/>
              <a:cxnLst/>
              <a:rect l="l" t="t" r="r" b="b"/>
              <a:pathLst>
                <a:path w="936" h="1334" extrusionOk="0">
                  <a:moveTo>
                    <a:pt x="935" y="1"/>
                  </a:moveTo>
                  <a:lnTo>
                    <a:pt x="935" y="1"/>
                  </a:lnTo>
                  <a:cubicBezTo>
                    <a:pt x="866" y="61"/>
                    <a:pt x="806" y="111"/>
                    <a:pt x="736" y="170"/>
                  </a:cubicBezTo>
                  <a:cubicBezTo>
                    <a:pt x="696" y="210"/>
                    <a:pt x="657" y="240"/>
                    <a:pt x="617" y="280"/>
                  </a:cubicBezTo>
                  <a:cubicBezTo>
                    <a:pt x="617" y="290"/>
                    <a:pt x="607" y="290"/>
                    <a:pt x="607" y="299"/>
                  </a:cubicBezTo>
                  <a:cubicBezTo>
                    <a:pt x="567" y="330"/>
                    <a:pt x="528" y="369"/>
                    <a:pt x="497" y="399"/>
                  </a:cubicBezTo>
                  <a:cubicBezTo>
                    <a:pt x="458" y="439"/>
                    <a:pt x="418" y="478"/>
                    <a:pt x="378" y="529"/>
                  </a:cubicBezTo>
                  <a:cubicBezTo>
                    <a:pt x="378" y="509"/>
                    <a:pt x="388" y="498"/>
                    <a:pt x="388" y="489"/>
                  </a:cubicBezTo>
                  <a:lnTo>
                    <a:pt x="388" y="489"/>
                  </a:lnTo>
                  <a:cubicBezTo>
                    <a:pt x="219" y="757"/>
                    <a:pt x="80" y="1046"/>
                    <a:pt x="0" y="1334"/>
                  </a:cubicBezTo>
                  <a:lnTo>
                    <a:pt x="10" y="1334"/>
                  </a:lnTo>
                  <a:cubicBezTo>
                    <a:pt x="249" y="856"/>
                    <a:pt x="567" y="399"/>
                    <a:pt x="935" y="1"/>
                  </a:cubicBezTo>
                  <a:close/>
                </a:path>
              </a:pathLst>
            </a:custGeom>
            <a:solidFill>
              <a:srgbClr val="418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54"/>
            <p:cNvSpPr/>
            <p:nvPr/>
          </p:nvSpPr>
          <p:spPr>
            <a:xfrm>
              <a:off x="3197628" y="1864655"/>
              <a:ext cx="1521" cy="1521"/>
            </a:xfrm>
            <a:custGeom>
              <a:avLst/>
              <a:gdLst/>
              <a:ahLst/>
              <a:cxnLst/>
              <a:rect l="l" t="t" r="r" b="b"/>
              <a:pathLst>
                <a:path w="21" h="21" extrusionOk="0">
                  <a:moveTo>
                    <a:pt x="20" y="0"/>
                  </a:moveTo>
                  <a:lnTo>
                    <a:pt x="1" y="20"/>
                  </a:lnTo>
                  <a:cubicBezTo>
                    <a:pt x="10" y="11"/>
                    <a:pt x="20" y="11"/>
                    <a:pt x="20" y="0"/>
                  </a:cubicBezTo>
                  <a:close/>
                </a:path>
              </a:pathLst>
            </a:custGeom>
            <a:solidFill>
              <a:srgbClr val="418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54"/>
            <p:cNvSpPr/>
            <p:nvPr/>
          </p:nvSpPr>
          <p:spPr>
            <a:xfrm>
              <a:off x="3472780" y="1955382"/>
              <a:ext cx="147639" cy="88699"/>
            </a:xfrm>
            <a:custGeom>
              <a:avLst/>
              <a:gdLst/>
              <a:ahLst/>
              <a:cxnLst/>
              <a:rect l="l" t="t" r="r" b="b"/>
              <a:pathLst>
                <a:path w="2039" h="1225" extrusionOk="0">
                  <a:moveTo>
                    <a:pt x="1830" y="1"/>
                  </a:moveTo>
                  <a:cubicBezTo>
                    <a:pt x="1601" y="130"/>
                    <a:pt x="1382" y="270"/>
                    <a:pt x="1164" y="409"/>
                  </a:cubicBezTo>
                  <a:cubicBezTo>
                    <a:pt x="1144" y="418"/>
                    <a:pt x="1134" y="429"/>
                    <a:pt x="1124" y="438"/>
                  </a:cubicBezTo>
                  <a:lnTo>
                    <a:pt x="1114" y="438"/>
                  </a:lnTo>
                  <a:cubicBezTo>
                    <a:pt x="1075" y="469"/>
                    <a:pt x="1035" y="498"/>
                    <a:pt x="995" y="518"/>
                  </a:cubicBezTo>
                  <a:cubicBezTo>
                    <a:pt x="646" y="747"/>
                    <a:pt x="319" y="986"/>
                    <a:pt x="10" y="1214"/>
                  </a:cubicBezTo>
                  <a:cubicBezTo>
                    <a:pt x="0" y="1214"/>
                    <a:pt x="10" y="1225"/>
                    <a:pt x="20" y="1225"/>
                  </a:cubicBezTo>
                  <a:cubicBezTo>
                    <a:pt x="428" y="1026"/>
                    <a:pt x="865" y="816"/>
                    <a:pt x="1293" y="578"/>
                  </a:cubicBezTo>
                  <a:cubicBezTo>
                    <a:pt x="1542" y="429"/>
                    <a:pt x="1800" y="279"/>
                    <a:pt x="2039" y="120"/>
                  </a:cubicBezTo>
                  <a:lnTo>
                    <a:pt x="2039" y="120"/>
                  </a:lnTo>
                  <a:cubicBezTo>
                    <a:pt x="1860" y="210"/>
                    <a:pt x="1691" y="290"/>
                    <a:pt x="1522" y="369"/>
                  </a:cubicBezTo>
                  <a:cubicBezTo>
                    <a:pt x="1621" y="250"/>
                    <a:pt x="1731" y="120"/>
                    <a:pt x="1830" y="1"/>
                  </a:cubicBezTo>
                  <a:close/>
                </a:path>
              </a:pathLst>
            </a:custGeom>
            <a:solidFill>
              <a:srgbClr val="418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54"/>
            <p:cNvSpPr/>
            <p:nvPr/>
          </p:nvSpPr>
          <p:spPr>
            <a:xfrm>
              <a:off x="6594960" y="945723"/>
              <a:ext cx="747680" cy="1336715"/>
            </a:xfrm>
            <a:custGeom>
              <a:avLst/>
              <a:gdLst/>
              <a:ahLst/>
              <a:cxnLst/>
              <a:rect l="l" t="t" r="r" b="b"/>
              <a:pathLst>
                <a:path w="10326" h="18461" extrusionOk="0">
                  <a:moveTo>
                    <a:pt x="1705" y="0"/>
                  </a:moveTo>
                  <a:cubicBezTo>
                    <a:pt x="1638" y="0"/>
                    <a:pt x="1564" y="60"/>
                    <a:pt x="1592" y="129"/>
                  </a:cubicBezTo>
                  <a:cubicBezTo>
                    <a:pt x="1871" y="1024"/>
                    <a:pt x="2020" y="1889"/>
                    <a:pt x="1970" y="2804"/>
                  </a:cubicBezTo>
                  <a:cubicBezTo>
                    <a:pt x="1921" y="2725"/>
                    <a:pt x="1871" y="2645"/>
                    <a:pt x="1821" y="2576"/>
                  </a:cubicBezTo>
                  <a:cubicBezTo>
                    <a:pt x="1473" y="2048"/>
                    <a:pt x="737" y="934"/>
                    <a:pt x="31" y="925"/>
                  </a:cubicBezTo>
                  <a:cubicBezTo>
                    <a:pt x="11" y="925"/>
                    <a:pt x="1" y="934"/>
                    <a:pt x="1" y="954"/>
                  </a:cubicBezTo>
                  <a:cubicBezTo>
                    <a:pt x="150" y="1352"/>
                    <a:pt x="608" y="1591"/>
                    <a:pt x="886" y="1899"/>
                  </a:cubicBezTo>
                  <a:cubicBezTo>
                    <a:pt x="1214" y="2257"/>
                    <a:pt x="1503" y="2645"/>
                    <a:pt x="1751" y="3063"/>
                  </a:cubicBezTo>
                  <a:cubicBezTo>
                    <a:pt x="2209" y="3849"/>
                    <a:pt x="2498" y="4714"/>
                    <a:pt x="2776" y="5569"/>
                  </a:cubicBezTo>
                  <a:cubicBezTo>
                    <a:pt x="2816" y="5699"/>
                    <a:pt x="2865" y="5828"/>
                    <a:pt x="2905" y="5958"/>
                  </a:cubicBezTo>
                  <a:cubicBezTo>
                    <a:pt x="2567" y="5729"/>
                    <a:pt x="2219" y="5530"/>
                    <a:pt x="1910" y="5291"/>
                  </a:cubicBezTo>
                  <a:cubicBezTo>
                    <a:pt x="1612" y="5052"/>
                    <a:pt x="1333" y="4794"/>
                    <a:pt x="1065" y="4525"/>
                  </a:cubicBezTo>
                  <a:cubicBezTo>
                    <a:pt x="856" y="4326"/>
                    <a:pt x="737" y="4097"/>
                    <a:pt x="449" y="4028"/>
                  </a:cubicBezTo>
                  <a:cubicBezTo>
                    <a:pt x="445" y="4025"/>
                    <a:pt x="443" y="4023"/>
                    <a:pt x="441" y="4023"/>
                  </a:cubicBezTo>
                  <a:cubicBezTo>
                    <a:pt x="438" y="4023"/>
                    <a:pt x="438" y="4028"/>
                    <a:pt x="438" y="4028"/>
                  </a:cubicBezTo>
                  <a:cubicBezTo>
                    <a:pt x="478" y="4565"/>
                    <a:pt x="1204" y="5082"/>
                    <a:pt x="1582" y="5421"/>
                  </a:cubicBezTo>
                  <a:cubicBezTo>
                    <a:pt x="2020" y="5818"/>
                    <a:pt x="2547" y="6325"/>
                    <a:pt x="3124" y="6564"/>
                  </a:cubicBezTo>
                  <a:cubicBezTo>
                    <a:pt x="3283" y="7012"/>
                    <a:pt x="3472" y="7450"/>
                    <a:pt x="3721" y="7868"/>
                  </a:cubicBezTo>
                  <a:cubicBezTo>
                    <a:pt x="3870" y="8126"/>
                    <a:pt x="4049" y="8385"/>
                    <a:pt x="4228" y="8623"/>
                  </a:cubicBezTo>
                  <a:cubicBezTo>
                    <a:pt x="4527" y="9021"/>
                    <a:pt x="4855" y="9399"/>
                    <a:pt x="5163" y="9787"/>
                  </a:cubicBezTo>
                  <a:cubicBezTo>
                    <a:pt x="4715" y="9539"/>
                    <a:pt x="4248" y="9329"/>
                    <a:pt x="3830" y="9021"/>
                  </a:cubicBezTo>
                  <a:cubicBezTo>
                    <a:pt x="3791" y="9001"/>
                    <a:pt x="3760" y="8971"/>
                    <a:pt x="3721" y="8942"/>
                  </a:cubicBezTo>
                  <a:cubicBezTo>
                    <a:pt x="3263" y="8573"/>
                    <a:pt x="2865" y="8047"/>
                    <a:pt x="2328" y="7788"/>
                  </a:cubicBezTo>
                  <a:lnTo>
                    <a:pt x="2319" y="7797"/>
                  </a:lnTo>
                  <a:cubicBezTo>
                    <a:pt x="2478" y="8425"/>
                    <a:pt x="3154" y="8912"/>
                    <a:pt x="3651" y="9280"/>
                  </a:cubicBezTo>
                  <a:cubicBezTo>
                    <a:pt x="3661" y="9280"/>
                    <a:pt x="3671" y="9290"/>
                    <a:pt x="3671" y="9290"/>
                  </a:cubicBezTo>
                  <a:cubicBezTo>
                    <a:pt x="4208" y="9687"/>
                    <a:pt x="4874" y="10125"/>
                    <a:pt x="5541" y="10255"/>
                  </a:cubicBezTo>
                  <a:cubicBezTo>
                    <a:pt x="5969" y="10852"/>
                    <a:pt x="6337" y="11468"/>
                    <a:pt x="6496" y="12204"/>
                  </a:cubicBezTo>
                  <a:cubicBezTo>
                    <a:pt x="6635" y="12841"/>
                    <a:pt x="6685" y="13487"/>
                    <a:pt x="6874" y="14114"/>
                  </a:cubicBezTo>
                  <a:cubicBezTo>
                    <a:pt x="6894" y="14183"/>
                    <a:pt x="6914" y="14243"/>
                    <a:pt x="6934" y="14313"/>
                  </a:cubicBezTo>
                  <a:cubicBezTo>
                    <a:pt x="6983" y="14442"/>
                    <a:pt x="7033" y="14561"/>
                    <a:pt x="7093" y="14671"/>
                  </a:cubicBezTo>
                  <a:cubicBezTo>
                    <a:pt x="7133" y="14751"/>
                    <a:pt x="7182" y="14830"/>
                    <a:pt x="7232" y="14910"/>
                  </a:cubicBezTo>
                  <a:cubicBezTo>
                    <a:pt x="7302" y="15019"/>
                    <a:pt x="7372" y="15118"/>
                    <a:pt x="7451" y="15218"/>
                  </a:cubicBezTo>
                  <a:cubicBezTo>
                    <a:pt x="7739" y="15566"/>
                    <a:pt x="8088" y="15865"/>
                    <a:pt x="8446" y="16173"/>
                  </a:cubicBezTo>
                  <a:cubicBezTo>
                    <a:pt x="8784" y="16462"/>
                    <a:pt x="9102" y="16760"/>
                    <a:pt x="9321" y="17148"/>
                  </a:cubicBezTo>
                  <a:cubicBezTo>
                    <a:pt x="9550" y="17545"/>
                    <a:pt x="9500" y="17914"/>
                    <a:pt x="9589" y="18332"/>
                  </a:cubicBezTo>
                  <a:cubicBezTo>
                    <a:pt x="9612" y="18418"/>
                    <a:pt x="9682" y="18460"/>
                    <a:pt x="9753" y="18460"/>
                  </a:cubicBezTo>
                  <a:cubicBezTo>
                    <a:pt x="9806" y="18460"/>
                    <a:pt x="9860" y="18437"/>
                    <a:pt x="9898" y="18391"/>
                  </a:cubicBezTo>
                  <a:cubicBezTo>
                    <a:pt x="10325" y="17894"/>
                    <a:pt x="9938" y="17088"/>
                    <a:pt x="9609" y="16630"/>
                  </a:cubicBezTo>
                  <a:cubicBezTo>
                    <a:pt x="9609" y="16621"/>
                    <a:pt x="9609" y="16621"/>
                    <a:pt x="9600" y="16610"/>
                  </a:cubicBezTo>
                  <a:cubicBezTo>
                    <a:pt x="9440" y="16382"/>
                    <a:pt x="9242" y="16183"/>
                    <a:pt x="9032" y="15994"/>
                  </a:cubicBezTo>
                  <a:cubicBezTo>
                    <a:pt x="8704" y="15695"/>
                    <a:pt x="8336" y="15427"/>
                    <a:pt x="8028" y="15118"/>
                  </a:cubicBezTo>
                  <a:cubicBezTo>
                    <a:pt x="7859" y="14939"/>
                    <a:pt x="7699" y="14751"/>
                    <a:pt x="7570" y="14541"/>
                  </a:cubicBezTo>
                  <a:cubicBezTo>
                    <a:pt x="7531" y="14482"/>
                    <a:pt x="7500" y="14422"/>
                    <a:pt x="7471" y="14362"/>
                  </a:cubicBezTo>
                  <a:cubicBezTo>
                    <a:pt x="7461" y="14343"/>
                    <a:pt x="7451" y="14323"/>
                    <a:pt x="7441" y="14313"/>
                  </a:cubicBezTo>
                  <a:cubicBezTo>
                    <a:pt x="7302" y="14004"/>
                    <a:pt x="7212" y="13686"/>
                    <a:pt x="7133" y="13358"/>
                  </a:cubicBezTo>
                  <a:cubicBezTo>
                    <a:pt x="7033" y="12890"/>
                    <a:pt x="6963" y="12423"/>
                    <a:pt x="6834" y="11975"/>
                  </a:cubicBezTo>
                  <a:cubicBezTo>
                    <a:pt x="6616" y="11219"/>
                    <a:pt x="6198" y="10543"/>
                    <a:pt x="5720" y="9926"/>
                  </a:cubicBezTo>
                  <a:cubicBezTo>
                    <a:pt x="5601" y="9767"/>
                    <a:pt x="5471" y="9618"/>
                    <a:pt x="5352" y="9469"/>
                  </a:cubicBezTo>
                  <a:cubicBezTo>
                    <a:pt x="5173" y="9141"/>
                    <a:pt x="5024" y="8803"/>
                    <a:pt x="4894" y="8444"/>
                  </a:cubicBezTo>
                  <a:cubicBezTo>
                    <a:pt x="4666" y="7778"/>
                    <a:pt x="4516" y="7081"/>
                    <a:pt x="4417" y="6405"/>
                  </a:cubicBezTo>
                  <a:cubicBezTo>
                    <a:pt x="4317" y="5779"/>
                    <a:pt x="4288" y="5132"/>
                    <a:pt x="4268" y="4495"/>
                  </a:cubicBezTo>
                  <a:cubicBezTo>
                    <a:pt x="4258" y="3909"/>
                    <a:pt x="4337" y="3272"/>
                    <a:pt x="4218" y="2685"/>
                  </a:cubicBezTo>
                  <a:cubicBezTo>
                    <a:pt x="4213" y="2643"/>
                    <a:pt x="4174" y="2620"/>
                    <a:pt x="4136" y="2620"/>
                  </a:cubicBezTo>
                  <a:cubicBezTo>
                    <a:pt x="4102" y="2620"/>
                    <a:pt x="4068" y="2638"/>
                    <a:pt x="4059" y="2675"/>
                  </a:cubicBezTo>
                  <a:cubicBezTo>
                    <a:pt x="3880" y="3302"/>
                    <a:pt x="3910" y="4018"/>
                    <a:pt x="3910" y="4654"/>
                  </a:cubicBezTo>
                  <a:cubicBezTo>
                    <a:pt x="3900" y="5321"/>
                    <a:pt x="3920" y="5998"/>
                    <a:pt x="4010" y="6654"/>
                  </a:cubicBezTo>
                  <a:cubicBezTo>
                    <a:pt x="4089" y="7260"/>
                    <a:pt x="4238" y="7837"/>
                    <a:pt x="4467" y="8385"/>
                  </a:cubicBezTo>
                  <a:cubicBezTo>
                    <a:pt x="4308" y="8166"/>
                    <a:pt x="4158" y="7947"/>
                    <a:pt x="4019" y="7718"/>
                  </a:cubicBezTo>
                  <a:cubicBezTo>
                    <a:pt x="3791" y="7330"/>
                    <a:pt x="3721" y="6913"/>
                    <a:pt x="3522" y="6515"/>
                  </a:cubicBezTo>
                  <a:cubicBezTo>
                    <a:pt x="3303" y="6057"/>
                    <a:pt x="3124" y="5560"/>
                    <a:pt x="2965" y="5092"/>
                  </a:cubicBezTo>
                  <a:cubicBezTo>
                    <a:pt x="2756" y="4475"/>
                    <a:pt x="2527" y="3869"/>
                    <a:pt x="2239" y="3302"/>
                  </a:cubicBezTo>
                  <a:cubicBezTo>
                    <a:pt x="2537" y="2218"/>
                    <a:pt x="2428" y="984"/>
                    <a:pt x="1781" y="39"/>
                  </a:cubicBezTo>
                  <a:cubicBezTo>
                    <a:pt x="1763" y="12"/>
                    <a:pt x="1735" y="0"/>
                    <a:pt x="1705" y="0"/>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54"/>
            <p:cNvSpPr/>
            <p:nvPr/>
          </p:nvSpPr>
          <p:spPr>
            <a:xfrm>
              <a:off x="6902551" y="854344"/>
              <a:ext cx="363703" cy="1144980"/>
            </a:xfrm>
            <a:custGeom>
              <a:avLst/>
              <a:gdLst/>
              <a:ahLst/>
              <a:cxnLst/>
              <a:rect l="l" t="t" r="r" b="b"/>
              <a:pathLst>
                <a:path w="5023" h="15813" extrusionOk="0">
                  <a:moveTo>
                    <a:pt x="2005" y="1"/>
                  </a:moveTo>
                  <a:cubicBezTo>
                    <a:pt x="1989" y="1"/>
                    <a:pt x="1973" y="14"/>
                    <a:pt x="1979" y="38"/>
                  </a:cubicBezTo>
                  <a:cubicBezTo>
                    <a:pt x="2258" y="1182"/>
                    <a:pt x="2348" y="2306"/>
                    <a:pt x="2009" y="3430"/>
                  </a:cubicBezTo>
                  <a:cubicBezTo>
                    <a:pt x="1990" y="3350"/>
                    <a:pt x="1970" y="3281"/>
                    <a:pt x="1950" y="3201"/>
                  </a:cubicBezTo>
                  <a:cubicBezTo>
                    <a:pt x="1741" y="2584"/>
                    <a:pt x="1492" y="1977"/>
                    <a:pt x="1174" y="1400"/>
                  </a:cubicBezTo>
                  <a:cubicBezTo>
                    <a:pt x="895" y="913"/>
                    <a:pt x="547" y="306"/>
                    <a:pt x="20" y="58"/>
                  </a:cubicBezTo>
                  <a:cubicBezTo>
                    <a:pt x="10" y="58"/>
                    <a:pt x="0" y="68"/>
                    <a:pt x="10" y="78"/>
                  </a:cubicBezTo>
                  <a:cubicBezTo>
                    <a:pt x="268" y="695"/>
                    <a:pt x="796" y="1212"/>
                    <a:pt x="1104" y="1818"/>
                  </a:cubicBezTo>
                  <a:cubicBezTo>
                    <a:pt x="1442" y="2495"/>
                    <a:pt x="1681" y="3211"/>
                    <a:pt x="1840" y="3937"/>
                  </a:cubicBezTo>
                  <a:cubicBezTo>
                    <a:pt x="1950" y="4424"/>
                    <a:pt x="2039" y="4902"/>
                    <a:pt x="2119" y="5389"/>
                  </a:cubicBezTo>
                  <a:cubicBezTo>
                    <a:pt x="1721" y="5021"/>
                    <a:pt x="1353" y="4623"/>
                    <a:pt x="1035" y="4196"/>
                  </a:cubicBezTo>
                  <a:cubicBezTo>
                    <a:pt x="626" y="3628"/>
                    <a:pt x="378" y="3002"/>
                    <a:pt x="20" y="2415"/>
                  </a:cubicBezTo>
                  <a:cubicBezTo>
                    <a:pt x="20" y="2410"/>
                    <a:pt x="15" y="2408"/>
                    <a:pt x="11" y="2408"/>
                  </a:cubicBezTo>
                  <a:cubicBezTo>
                    <a:pt x="8" y="2408"/>
                    <a:pt x="5" y="2410"/>
                    <a:pt x="10" y="2415"/>
                  </a:cubicBezTo>
                  <a:cubicBezTo>
                    <a:pt x="189" y="3718"/>
                    <a:pt x="1203" y="4981"/>
                    <a:pt x="2178" y="5817"/>
                  </a:cubicBezTo>
                  <a:cubicBezTo>
                    <a:pt x="2248" y="6254"/>
                    <a:pt x="2308" y="6702"/>
                    <a:pt x="2368" y="7150"/>
                  </a:cubicBezTo>
                  <a:cubicBezTo>
                    <a:pt x="2427" y="7538"/>
                    <a:pt x="2487" y="7936"/>
                    <a:pt x="2547" y="8334"/>
                  </a:cubicBezTo>
                  <a:cubicBezTo>
                    <a:pt x="2676" y="9050"/>
                    <a:pt x="2835" y="9766"/>
                    <a:pt x="3044" y="10462"/>
                  </a:cubicBezTo>
                  <a:cubicBezTo>
                    <a:pt x="3233" y="11139"/>
                    <a:pt x="3412" y="11815"/>
                    <a:pt x="3332" y="12521"/>
                  </a:cubicBezTo>
                  <a:cubicBezTo>
                    <a:pt x="3243" y="13237"/>
                    <a:pt x="2964" y="13924"/>
                    <a:pt x="2885" y="14620"/>
                  </a:cubicBezTo>
                  <a:cubicBezTo>
                    <a:pt x="2855" y="14899"/>
                    <a:pt x="2855" y="15187"/>
                    <a:pt x="2925" y="15476"/>
                  </a:cubicBezTo>
                  <a:cubicBezTo>
                    <a:pt x="2945" y="15565"/>
                    <a:pt x="2964" y="15655"/>
                    <a:pt x="2994" y="15744"/>
                  </a:cubicBezTo>
                  <a:cubicBezTo>
                    <a:pt x="3012" y="15792"/>
                    <a:pt x="3054" y="15812"/>
                    <a:pt x="3097" y="15812"/>
                  </a:cubicBezTo>
                  <a:cubicBezTo>
                    <a:pt x="3172" y="15812"/>
                    <a:pt x="3252" y="15752"/>
                    <a:pt x="3233" y="15664"/>
                  </a:cubicBezTo>
                  <a:cubicBezTo>
                    <a:pt x="3223" y="15655"/>
                    <a:pt x="3223" y="15635"/>
                    <a:pt x="3223" y="15624"/>
                  </a:cubicBezTo>
                  <a:cubicBezTo>
                    <a:pt x="3213" y="15605"/>
                    <a:pt x="3213" y="15595"/>
                    <a:pt x="3213" y="15575"/>
                  </a:cubicBezTo>
                  <a:cubicBezTo>
                    <a:pt x="2964" y="14342"/>
                    <a:pt x="3770" y="13158"/>
                    <a:pt x="3710" y="11915"/>
                  </a:cubicBezTo>
                  <a:cubicBezTo>
                    <a:pt x="3681" y="11258"/>
                    <a:pt x="3471" y="10631"/>
                    <a:pt x="3292" y="9995"/>
                  </a:cubicBezTo>
                  <a:cubicBezTo>
                    <a:pt x="3143" y="9457"/>
                    <a:pt x="3034" y="8920"/>
                    <a:pt x="2934" y="8383"/>
                  </a:cubicBezTo>
                  <a:cubicBezTo>
                    <a:pt x="2945" y="8374"/>
                    <a:pt x="2964" y="8363"/>
                    <a:pt x="2974" y="8354"/>
                  </a:cubicBezTo>
                  <a:cubicBezTo>
                    <a:pt x="3342" y="7965"/>
                    <a:pt x="3710" y="7508"/>
                    <a:pt x="4019" y="7010"/>
                  </a:cubicBezTo>
                  <a:cubicBezTo>
                    <a:pt x="4616" y="6056"/>
                    <a:pt x="5023" y="4961"/>
                    <a:pt x="4924" y="3897"/>
                  </a:cubicBezTo>
                  <a:cubicBezTo>
                    <a:pt x="4924" y="3872"/>
                    <a:pt x="4904" y="3860"/>
                    <a:pt x="4883" y="3860"/>
                  </a:cubicBezTo>
                  <a:cubicBezTo>
                    <a:pt x="4861" y="3860"/>
                    <a:pt x="4839" y="3872"/>
                    <a:pt x="4834" y="3897"/>
                  </a:cubicBezTo>
                  <a:cubicBezTo>
                    <a:pt x="4596" y="4603"/>
                    <a:pt x="4456" y="5330"/>
                    <a:pt x="4148" y="6016"/>
                  </a:cubicBezTo>
                  <a:cubicBezTo>
                    <a:pt x="4019" y="6305"/>
                    <a:pt x="3880" y="6573"/>
                    <a:pt x="3720" y="6842"/>
                  </a:cubicBezTo>
                  <a:cubicBezTo>
                    <a:pt x="3471" y="7240"/>
                    <a:pt x="3183" y="7618"/>
                    <a:pt x="2865" y="7965"/>
                  </a:cubicBezTo>
                  <a:cubicBezTo>
                    <a:pt x="2855" y="7876"/>
                    <a:pt x="2835" y="7797"/>
                    <a:pt x="2825" y="7707"/>
                  </a:cubicBezTo>
                  <a:cubicBezTo>
                    <a:pt x="2785" y="7458"/>
                    <a:pt x="2755" y="7200"/>
                    <a:pt x="2715" y="6951"/>
                  </a:cubicBezTo>
                  <a:cubicBezTo>
                    <a:pt x="2556" y="5887"/>
                    <a:pt x="2407" y="4842"/>
                    <a:pt x="2129" y="3808"/>
                  </a:cubicBezTo>
                  <a:cubicBezTo>
                    <a:pt x="2576" y="2594"/>
                    <a:pt x="2636" y="1182"/>
                    <a:pt x="2029" y="18"/>
                  </a:cubicBezTo>
                  <a:cubicBezTo>
                    <a:pt x="2025" y="6"/>
                    <a:pt x="2015" y="1"/>
                    <a:pt x="2005" y="1"/>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54"/>
            <p:cNvSpPr/>
            <p:nvPr/>
          </p:nvSpPr>
          <p:spPr>
            <a:xfrm>
              <a:off x="6266733" y="1539542"/>
              <a:ext cx="1027680" cy="618288"/>
            </a:xfrm>
            <a:custGeom>
              <a:avLst/>
              <a:gdLst/>
              <a:ahLst/>
              <a:cxnLst/>
              <a:rect l="l" t="t" r="r" b="b"/>
              <a:pathLst>
                <a:path w="14193" h="8539" extrusionOk="0">
                  <a:moveTo>
                    <a:pt x="1778" y="0"/>
                  </a:moveTo>
                  <a:cubicBezTo>
                    <a:pt x="1735" y="0"/>
                    <a:pt x="1692" y="2"/>
                    <a:pt x="1649" y="5"/>
                  </a:cubicBezTo>
                  <a:cubicBezTo>
                    <a:pt x="1600" y="5"/>
                    <a:pt x="1580" y="84"/>
                    <a:pt x="1639" y="104"/>
                  </a:cubicBezTo>
                  <a:cubicBezTo>
                    <a:pt x="2137" y="303"/>
                    <a:pt x="2644" y="452"/>
                    <a:pt x="3081" y="781"/>
                  </a:cubicBezTo>
                  <a:cubicBezTo>
                    <a:pt x="3459" y="1069"/>
                    <a:pt x="3738" y="1417"/>
                    <a:pt x="3967" y="1815"/>
                  </a:cubicBezTo>
                  <a:cubicBezTo>
                    <a:pt x="3078" y="1540"/>
                    <a:pt x="2158" y="1389"/>
                    <a:pt x="1234" y="1389"/>
                  </a:cubicBezTo>
                  <a:cubicBezTo>
                    <a:pt x="855" y="1389"/>
                    <a:pt x="476" y="1415"/>
                    <a:pt x="97" y="1467"/>
                  </a:cubicBezTo>
                  <a:cubicBezTo>
                    <a:pt x="0" y="1477"/>
                    <a:pt x="17" y="1636"/>
                    <a:pt x="109" y="1636"/>
                  </a:cubicBezTo>
                  <a:cubicBezTo>
                    <a:pt x="112" y="1636"/>
                    <a:pt x="114" y="1636"/>
                    <a:pt x="117" y="1636"/>
                  </a:cubicBezTo>
                  <a:cubicBezTo>
                    <a:pt x="256" y="1632"/>
                    <a:pt x="395" y="1630"/>
                    <a:pt x="534" y="1630"/>
                  </a:cubicBezTo>
                  <a:cubicBezTo>
                    <a:pt x="1754" y="1630"/>
                    <a:pt x="2955" y="1792"/>
                    <a:pt x="4116" y="2203"/>
                  </a:cubicBezTo>
                  <a:cubicBezTo>
                    <a:pt x="5200" y="2591"/>
                    <a:pt x="6135" y="3197"/>
                    <a:pt x="7050" y="3874"/>
                  </a:cubicBezTo>
                  <a:cubicBezTo>
                    <a:pt x="6605" y="3955"/>
                    <a:pt x="6163" y="3995"/>
                    <a:pt x="5720" y="3995"/>
                  </a:cubicBezTo>
                  <a:cubicBezTo>
                    <a:pt x="5352" y="3995"/>
                    <a:pt x="4983" y="3968"/>
                    <a:pt x="4613" y="3913"/>
                  </a:cubicBezTo>
                  <a:cubicBezTo>
                    <a:pt x="4156" y="3854"/>
                    <a:pt x="3708" y="3745"/>
                    <a:pt x="3280" y="3586"/>
                  </a:cubicBezTo>
                  <a:cubicBezTo>
                    <a:pt x="2922" y="3466"/>
                    <a:pt x="2574" y="3237"/>
                    <a:pt x="2206" y="3208"/>
                  </a:cubicBezTo>
                  <a:cubicBezTo>
                    <a:pt x="2196" y="3208"/>
                    <a:pt x="2186" y="3217"/>
                    <a:pt x="2196" y="3228"/>
                  </a:cubicBezTo>
                  <a:cubicBezTo>
                    <a:pt x="2634" y="3874"/>
                    <a:pt x="3837" y="4132"/>
                    <a:pt x="4553" y="4272"/>
                  </a:cubicBezTo>
                  <a:cubicBezTo>
                    <a:pt x="4941" y="4346"/>
                    <a:pt x="5333" y="4381"/>
                    <a:pt x="5725" y="4381"/>
                  </a:cubicBezTo>
                  <a:cubicBezTo>
                    <a:pt x="6281" y="4381"/>
                    <a:pt x="6837" y="4311"/>
                    <a:pt x="7378" y="4182"/>
                  </a:cubicBezTo>
                  <a:cubicBezTo>
                    <a:pt x="7398" y="4182"/>
                    <a:pt x="7418" y="4172"/>
                    <a:pt x="7438" y="4163"/>
                  </a:cubicBezTo>
                  <a:lnTo>
                    <a:pt x="7557" y="4252"/>
                  </a:lnTo>
                  <a:cubicBezTo>
                    <a:pt x="7627" y="4311"/>
                    <a:pt x="7707" y="4361"/>
                    <a:pt x="7787" y="4421"/>
                  </a:cubicBezTo>
                  <a:cubicBezTo>
                    <a:pt x="8671" y="5098"/>
                    <a:pt x="9587" y="5744"/>
                    <a:pt x="10641" y="6132"/>
                  </a:cubicBezTo>
                  <a:cubicBezTo>
                    <a:pt x="10950" y="6251"/>
                    <a:pt x="11288" y="6351"/>
                    <a:pt x="11626" y="6470"/>
                  </a:cubicBezTo>
                  <a:cubicBezTo>
                    <a:pt x="11795" y="6530"/>
                    <a:pt x="11964" y="6590"/>
                    <a:pt x="12133" y="6659"/>
                  </a:cubicBezTo>
                  <a:cubicBezTo>
                    <a:pt x="12014" y="6679"/>
                    <a:pt x="11885" y="6699"/>
                    <a:pt x="11765" y="6709"/>
                  </a:cubicBezTo>
                  <a:cubicBezTo>
                    <a:pt x="11565" y="6729"/>
                    <a:pt x="11364" y="6739"/>
                    <a:pt x="11163" y="6739"/>
                  </a:cubicBezTo>
                  <a:cubicBezTo>
                    <a:pt x="10585" y="6739"/>
                    <a:pt x="10008" y="6658"/>
                    <a:pt x="9447" y="6510"/>
                  </a:cubicBezTo>
                  <a:cubicBezTo>
                    <a:pt x="9089" y="6420"/>
                    <a:pt x="8741" y="6301"/>
                    <a:pt x="8403" y="6172"/>
                  </a:cubicBezTo>
                  <a:cubicBezTo>
                    <a:pt x="8224" y="6112"/>
                    <a:pt x="8045" y="6042"/>
                    <a:pt x="7866" y="5963"/>
                  </a:cubicBezTo>
                  <a:cubicBezTo>
                    <a:pt x="7329" y="5744"/>
                    <a:pt x="6782" y="5436"/>
                    <a:pt x="6205" y="5326"/>
                  </a:cubicBezTo>
                  <a:cubicBezTo>
                    <a:pt x="6201" y="5325"/>
                    <a:pt x="6198" y="5325"/>
                    <a:pt x="6194" y="5325"/>
                  </a:cubicBezTo>
                  <a:cubicBezTo>
                    <a:pt x="6157" y="5325"/>
                    <a:pt x="6119" y="5369"/>
                    <a:pt x="6155" y="5405"/>
                  </a:cubicBezTo>
                  <a:cubicBezTo>
                    <a:pt x="6593" y="5774"/>
                    <a:pt x="7159" y="6002"/>
                    <a:pt x="7677" y="6221"/>
                  </a:cubicBezTo>
                  <a:cubicBezTo>
                    <a:pt x="7906" y="6321"/>
                    <a:pt x="8134" y="6411"/>
                    <a:pt x="8363" y="6490"/>
                  </a:cubicBezTo>
                  <a:cubicBezTo>
                    <a:pt x="8741" y="6639"/>
                    <a:pt x="9129" y="6758"/>
                    <a:pt x="9517" y="6858"/>
                  </a:cubicBezTo>
                  <a:cubicBezTo>
                    <a:pt x="10080" y="6988"/>
                    <a:pt x="10652" y="7067"/>
                    <a:pt x="11221" y="7067"/>
                  </a:cubicBezTo>
                  <a:cubicBezTo>
                    <a:pt x="11476" y="7067"/>
                    <a:pt x="11731" y="7051"/>
                    <a:pt x="11984" y="7017"/>
                  </a:cubicBezTo>
                  <a:cubicBezTo>
                    <a:pt x="12183" y="6997"/>
                    <a:pt x="12372" y="6957"/>
                    <a:pt x="12561" y="6917"/>
                  </a:cubicBezTo>
                  <a:cubicBezTo>
                    <a:pt x="12581" y="6908"/>
                    <a:pt x="12610" y="6898"/>
                    <a:pt x="12630" y="6898"/>
                  </a:cubicBezTo>
                  <a:cubicBezTo>
                    <a:pt x="13028" y="7116"/>
                    <a:pt x="13366" y="7395"/>
                    <a:pt x="13565" y="7793"/>
                  </a:cubicBezTo>
                  <a:cubicBezTo>
                    <a:pt x="13655" y="7962"/>
                    <a:pt x="13715" y="8151"/>
                    <a:pt x="13744" y="8370"/>
                  </a:cubicBezTo>
                  <a:cubicBezTo>
                    <a:pt x="13760" y="8487"/>
                    <a:pt x="13845" y="8538"/>
                    <a:pt x="13935" y="8538"/>
                  </a:cubicBezTo>
                  <a:cubicBezTo>
                    <a:pt x="14013" y="8538"/>
                    <a:pt x="14096" y="8499"/>
                    <a:pt x="14142" y="8429"/>
                  </a:cubicBezTo>
                  <a:cubicBezTo>
                    <a:pt x="14172" y="8380"/>
                    <a:pt x="14192" y="8330"/>
                    <a:pt x="14182" y="8261"/>
                  </a:cubicBezTo>
                  <a:cubicBezTo>
                    <a:pt x="14023" y="7116"/>
                    <a:pt x="12999" y="6480"/>
                    <a:pt x="11994" y="6112"/>
                  </a:cubicBezTo>
                  <a:lnTo>
                    <a:pt x="11974" y="6112"/>
                  </a:lnTo>
                  <a:cubicBezTo>
                    <a:pt x="11964" y="6102"/>
                    <a:pt x="11954" y="6102"/>
                    <a:pt x="11944" y="6092"/>
                  </a:cubicBezTo>
                  <a:cubicBezTo>
                    <a:pt x="11865" y="6072"/>
                    <a:pt x="11785" y="6042"/>
                    <a:pt x="11706" y="6013"/>
                  </a:cubicBezTo>
                  <a:cubicBezTo>
                    <a:pt x="11606" y="5982"/>
                    <a:pt x="11507" y="5943"/>
                    <a:pt x="11407" y="5913"/>
                  </a:cubicBezTo>
                  <a:cubicBezTo>
                    <a:pt x="10800" y="5704"/>
                    <a:pt x="10194" y="5495"/>
                    <a:pt x="9626" y="5177"/>
                  </a:cubicBezTo>
                  <a:cubicBezTo>
                    <a:pt x="9507" y="5107"/>
                    <a:pt x="9398" y="5038"/>
                    <a:pt x="9279" y="4968"/>
                  </a:cubicBezTo>
                  <a:cubicBezTo>
                    <a:pt x="9169" y="4202"/>
                    <a:pt x="8920" y="3466"/>
                    <a:pt x="8552" y="2799"/>
                  </a:cubicBezTo>
                  <a:cubicBezTo>
                    <a:pt x="8433" y="2561"/>
                    <a:pt x="8284" y="2342"/>
                    <a:pt x="8134" y="2123"/>
                  </a:cubicBezTo>
                  <a:cubicBezTo>
                    <a:pt x="7568" y="1327"/>
                    <a:pt x="6722" y="422"/>
                    <a:pt x="5727" y="213"/>
                  </a:cubicBezTo>
                  <a:cubicBezTo>
                    <a:pt x="5724" y="212"/>
                    <a:pt x="5720" y="211"/>
                    <a:pt x="5717" y="211"/>
                  </a:cubicBezTo>
                  <a:cubicBezTo>
                    <a:pt x="5701" y="211"/>
                    <a:pt x="5691" y="227"/>
                    <a:pt x="5707" y="243"/>
                  </a:cubicBezTo>
                  <a:cubicBezTo>
                    <a:pt x="6354" y="850"/>
                    <a:pt x="7060" y="1318"/>
                    <a:pt x="7627" y="1994"/>
                  </a:cubicBezTo>
                  <a:cubicBezTo>
                    <a:pt x="7448" y="1974"/>
                    <a:pt x="7269" y="1964"/>
                    <a:pt x="7110" y="1924"/>
                  </a:cubicBezTo>
                  <a:cubicBezTo>
                    <a:pt x="6963" y="1886"/>
                    <a:pt x="6799" y="1799"/>
                    <a:pt x="6649" y="1799"/>
                  </a:cubicBezTo>
                  <a:cubicBezTo>
                    <a:pt x="6606" y="1799"/>
                    <a:pt x="6563" y="1807"/>
                    <a:pt x="6523" y="1825"/>
                  </a:cubicBezTo>
                  <a:cubicBezTo>
                    <a:pt x="6523" y="1835"/>
                    <a:pt x="6513" y="1835"/>
                    <a:pt x="6523" y="1844"/>
                  </a:cubicBezTo>
                  <a:cubicBezTo>
                    <a:pt x="6583" y="2043"/>
                    <a:pt x="6901" y="2123"/>
                    <a:pt x="7080" y="2173"/>
                  </a:cubicBezTo>
                  <a:cubicBezTo>
                    <a:pt x="7274" y="2224"/>
                    <a:pt x="7511" y="2289"/>
                    <a:pt x="7731" y="2289"/>
                  </a:cubicBezTo>
                  <a:cubicBezTo>
                    <a:pt x="7770" y="2289"/>
                    <a:pt x="7809" y="2287"/>
                    <a:pt x="7846" y="2282"/>
                  </a:cubicBezTo>
                  <a:cubicBezTo>
                    <a:pt x="8005" y="2511"/>
                    <a:pt x="8154" y="2750"/>
                    <a:pt x="8284" y="2998"/>
                  </a:cubicBezTo>
                  <a:cubicBezTo>
                    <a:pt x="8562" y="3535"/>
                    <a:pt x="8761" y="4112"/>
                    <a:pt x="8881" y="4709"/>
                  </a:cubicBezTo>
                  <a:cubicBezTo>
                    <a:pt x="8532" y="4470"/>
                    <a:pt x="8194" y="4222"/>
                    <a:pt x="7846" y="3964"/>
                  </a:cubicBezTo>
                  <a:cubicBezTo>
                    <a:pt x="6782" y="3177"/>
                    <a:pt x="5707" y="2452"/>
                    <a:pt x="4474" y="1984"/>
                  </a:cubicBezTo>
                  <a:cubicBezTo>
                    <a:pt x="4464" y="1974"/>
                    <a:pt x="4464" y="1954"/>
                    <a:pt x="4454" y="1944"/>
                  </a:cubicBezTo>
                  <a:cubicBezTo>
                    <a:pt x="4043" y="967"/>
                    <a:pt x="2884" y="0"/>
                    <a:pt x="1778" y="0"/>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54"/>
            <p:cNvSpPr/>
            <p:nvPr/>
          </p:nvSpPr>
          <p:spPr>
            <a:xfrm>
              <a:off x="6830505" y="1349688"/>
              <a:ext cx="512138" cy="932753"/>
            </a:xfrm>
            <a:custGeom>
              <a:avLst/>
              <a:gdLst/>
              <a:ahLst/>
              <a:cxnLst/>
              <a:rect l="l" t="t" r="r" b="b"/>
              <a:pathLst>
                <a:path w="7073" h="12882" extrusionOk="0">
                  <a:moveTo>
                    <a:pt x="4715" y="1"/>
                  </a:moveTo>
                  <a:cubicBezTo>
                    <a:pt x="4466" y="399"/>
                    <a:pt x="4178" y="777"/>
                    <a:pt x="3860" y="1124"/>
                  </a:cubicBezTo>
                  <a:cubicBezTo>
                    <a:pt x="3850" y="1035"/>
                    <a:pt x="3830" y="956"/>
                    <a:pt x="3820" y="866"/>
                  </a:cubicBezTo>
                  <a:cubicBezTo>
                    <a:pt x="3780" y="617"/>
                    <a:pt x="3750" y="359"/>
                    <a:pt x="3710" y="110"/>
                  </a:cubicBezTo>
                  <a:cubicBezTo>
                    <a:pt x="3601" y="189"/>
                    <a:pt x="3482" y="259"/>
                    <a:pt x="3363" y="309"/>
                  </a:cubicBezTo>
                  <a:cubicBezTo>
                    <a:pt x="3422" y="697"/>
                    <a:pt x="3482" y="1095"/>
                    <a:pt x="3542" y="1493"/>
                  </a:cubicBezTo>
                  <a:cubicBezTo>
                    <a:pt x="3671" y="2209"/>
                    <a:pt x="3830" y="2925"/>
                    <a:pt x="4039" y="3621"/>
                  </a:cubicBezTo>
                  <a:cubicBezTo>
                    <a:pt x="4228" y="4298"/>
                    <a:pt x="4407" y="4974"/>
                    <a:pt x="4327" y="5680"/>
                  </a:cubicBezTo>
                  <a:cubicBezTo>
                    <a:pt x="4238" y="6396"/>
                    <a:pt x="3959" y="7083"/>
                    <a:pt x="3880" y="7779"/>
                  </a:cubicBezTo>
                  <a:cubicBezTo>
                    <a:pt x="3780" y="7311"/>
                    <a:pt x="3710" y="6844"/>
                    <a:pt x="3581" y="6396"/>
                  </a:cubicBezTo>
                  <a:cubicBezTo>
                    <a:pt x="3363" y="5640"/>
                    <a:pt x="2945" y="4964"/>
                    <a:pt x="2467" y="4347"/>
                  </a:cubicBezTo>
                  <a:cubicBezTo>
                    <a:pt x="2348" y="4188"/>
                    <a:pt x="2218" y="4039"/>
                    <a:pt x="2099" y="3890"/>
                  </a:cubicBezTo>
                  <a:cubicBezTo>
                    <a:pt x="1920" y="3562"/>
                    <a:pt x="1771" y="3224"/>
                    <a:pt x="1641" y="2865"/>
                  </a:cubicBezTo>
                  <a:cubicBezTo>
                    <a:pt x="1592" y="2895"/>
                    <a:pt x="1532" y="2935"/>
                    <a:pt x="1473" y="2955"/>
                  </a:cubicBezTo>
                  <a:cubicBezTo>
                    <a:pt x="1341" y="3016"/>
                    <a:pt x="1187" y="3046"/>
                    <a:pt x="1038" y="3046"/>
                  </a:cubicBezTo>
                  <a:cubicBezTo>
                    <a:pt x="1017" y="3046"/>
                    <a:pt x="996" y="3046"/>
                    <a:pt x="975" y="3044"/>
                  </a:cubicBezTo>
                  <a:lnTo>
                    <a:pt x="975" y="3044"/>
                  </a:lnTo>
                  <a:cubicBezTo>
                    <a:pt x="1274" y="3442"/>
                    <a:pt x="1602" y="3820"/>
                    <a:pt x="1910" y="4208"/>
                  </a:cubicBezTo>
                  <a:cubicBezTo>
                    <a:pt x="1462" y="3960"/>
                    <a:pt x="995" y="3750"/>
                    <a:pt x="577" y="3442"/>
                  </a:cubicBezTo>
                  <a:cubicBezTo>
                    <a:pt x="538" y="3422"/>
                    <a:pt x="507" y="3392"/>
                    <a:pt x="468" y="3363"/>
                  </a:cubicBezTo>
                  <a:cubicBezTo>
                    <a:pt x="468" y="3482"/>
                    <a:pt x="458" y="3602"/>
                    <a:pt x="418" y="3711"/>
                  </a:cubicBezTo>
                  <a:cubicBezTo>
                    <a:pt x="955" y="4108"/>
                    <a:pt x="1621" y="4546"/>
                    <a:pt x="2288" y="4676"/>
                  </a:cubicBezTo>
                  <a:cubicBezTo>
                    <a:pt x="2716" y="5273"/>
                    <a:pt x="3084" y="5889"/>
                    <a:pt x="3243" y="6625"/>
                  </a:cubicBezTo>
                  <a:cubicBezTo>
                    <a:pt x="3382" y="7262"/>
                    <a:pt x="3432" y="7908"/>
                    <a:pt x="3621" y="8535"/>
                  </a:cubicBezTo>
                  <a:cubicBezTo>
                    <a:pt x="3014" y="8326"/>
                    <a:pt x="2408" y="8117"/>
                    <a:pt x="1840" y="7799"/>
                  </a:cubicBezTo>
                  <a:cubicBezTo>
                    <a:pt x="1721" y="7729"/>
                    <a:pt x="1612" y="7660"/>
                    <a:pt x="1493" y="7590"/>
                  </a:cubicBezTo>
                  <a:cubicBezTo>
                    <a:pt x="1383" y="6824"/>
                    <a:pt x="1134" y="6088"/>
                    <a:pt x="766" y="5421"/>
                  </a:cubicBezTo>
                  <a:cubicBezTo>
                    <a:pt x="697" y="5501"/>
                    <a:pt x="597" y="5571"/>
                    <a:pt x="498" y="5620"/>
                  </a:cubicBezTo>
                  <a:cubicBezTo>
                    <a:pt x="776" y="6157"/>
                    <a:pt x="975" y="6734"/>
                    <a:pt x="1095" y="7331"/>
                  </a:cubicBezTo>
                  <a:cubicBezTo>
                    <a:pt x="746" y="7092"/>
                    <a:pt x="408" y="6844"/>
                    <a:pt x="60" y="6586"/>
                  </a:cubicBezTo>
                  <a:lnTo>
                    <a:pt x="60" y="6586"/>
                  </a:lnTo>
                  <a:cubicBezTo>
                    <a:pt x="70" y="6745"/>
                    <a:pt x="50" y="6904"/>
                    <a:pt x="1" y="7043"/>
                  </a:cubicBezTo>
                  <a:cubicBezTo>
                    <a:pt x="885" y="7720"/>
                    <a:pt x="1801" y="8366"/>
                    <a:pt x="2855" y="8754"/>
                  </a:cubicBezTo>
                  <a:cubicBezTo>
                    <a:pt x="3164" y="8873"/>
                    <a:pt x="3502" y="8973"/>
                    <a:pt x="3840" y="9092"/>
                  </a:cubicBezTo>
                  <a:cubicBezTo>
                    <a:pt x="3880" y="9172"/>
                    <a:pt x="3929" y="9251"/>
                    <a:pt x="3979" y="9331"/>
                  </a:cubicBezTo>
                  <a:cubicBezTo>
                    <a:pt x="3779" y="9351"/>
                    <a:pt x="3578" y="9361"/>
                    <a:pt x="3377" y="9361"/>
                  </a:cubicBezTo>
                  <a:cubicBezTo>
                    <a:pt x="2799" y="9361"/>
                    <a:pt x="2222" y="9280"/>
                    <a:pt x="1661" y="9132"/>
                  </a:cubicBezTo>
                  <a:cubicBezTo>
                    <a:pt x="1303" y="9042"/>
                    <a:pt x="955" y="8923"/>
                    <a:pt x="617" y="8794"/>
                  </a:cubicBezTo>
                  <a:cubicBezTo>
                    <a:pt x="617" y="8903"/>
                    <a:pt x="607" y="9013"/>
                    <a:pt x="577" y="9112"/>
                  </a:cubicBezTo>
                  <a:cubicBezTo>
                    <a:pt x="955" y="9261"/>
                    <a:pt x="1343" y="9380"/>
                    <a:pt x="1731" y="9480"/>
                  </a:cubicBezTo>
                  <a:cubicBezTo>
                    <a:pt x="2294" y="9610"/>
                    <a:pt x="2866" y="9689"/>
                    <a:pt x="3435" y="9689"/>
                  </a:cubicBezTo>
                  <a:cubicBezTo>
                    <a:pt x="3690" y="9689"/>
                    <a:pt x="3945" y="9673"/>
                    <a:pt x="4198" y="9639"/>
                  </a:cubicBezTo>
                  <a:cubicBezTo>
                    <a:pt x="4486" y="9987"/>
                    <a:pt x="4835" y="10286"/>
                    <a:pt x="5193" y="10594"/>
                  </a:cubicBezTo>
                  <a:cubicBezTo>
                    <a:pt x="5531" y="10883"/>
                    <a:pt x="5849" y="11181"/>
                    <a:pt x="6068" y="11569"/>
                  </a:cubicBezTo>
                  <a:cubicBezTo>
                    <a:pt x="6297" y="11966"/>
                    <a:pt x="6247" y="12335"/>
                    <a:pt x="6336" y="12753"/>
                  </a:cubicBezTo>
                  <a:cubicBezTo>
                    <a:pt x="6359" y="12839"/>
                    <a:pt x="6429" y="12881"/>
                    <a:pt x="6500" y="12881"/>
                  </a:cubicBezTo>
                  <a:cubicBezTo>
                    <a:pt x="6553" y="12881"/>
                    <a:pt x="6607" y="12858"/>
                    <a:pt x="6645" y="12812"/>
                  </a:cubicBezTo>
                  <a:cubicBezTo>
                    <a:pt x="7072" y="12315"/>
                    <a:pt x="6685" y="11509"/>
                    <a:pt x="6356" y="11051"/>
                  </a:cubicBezTo>
                  <a:cubicBezTo>
                    <a:pt x="6386" y="11002"/>
                    <a:pt x="6406" y="10952"/>
                    <a:pt x="6396" y="10883"/>
                  </a:cubicBezTo>
                  <a:cubicBezTo>
                    <a:pt x="6237" y="9738"/>
                    <a:pt x="5213" y="9102"/>
                    <a:pt x="4208" y="8734"/>
                  </a:cubicBezTo>
                  <a:cubicBezTo>
                    <a:pt x="3959" y="7501"/>
                    <a:pt x="4765" y="6317"/>
                    <a:pt x="4705" y="5074"/>
                  </a:cubicBezTo>
                  <a:cubicBezTo>
                    <a:pt x="4676" y="4417"/>
                    <a:pt x="4466" y="3790"/>
                    <a:pt x="4287" y="3154"/>
                  </a:cubicBezTo>
                  <a:cubicBezTo>
                    <a:pt x="4138" y="2616"/>
                    <a:pt x="4029" y="2079"/>
                    <a:pt x="3929" y="1542"/>
                  </a:cubicBezTo>
                  <a:cubicBezTo>
                    <a:pt x="3940" y="1533"/>
                    <a:pt x="3959" y="1522"/>
                    <a:pt x="3969" y="1513"/>
                  </a:cubicBezTo>
                  <a:cubicBezTo>
                    <a:pt x="4337" y="1124"/>
                    <a:pt x="4705" y="667"/>
                    <a:pt x="5014" y="169"/>
                  </a:cubicBezTo>
                  <a:cubicBezTo>
                    <a:pt x="4904" y="120"/>
                    <a:pt x="4804" y="70"/>
                    <a:pt x="4715"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006" name="Google Shape;3006;p54">
            <a:hlinkClick r:id="rId3" action="ppaction://hlinksldjump"/>
          </p:cNvPr>
          <p:cNvPicPr preferRelativeResize="0"/>
          <p:nvPr/>
        </p:nvPicPr>
        <p:blipFill>
          <a:blip r:embed="rId4">
            <a:alphaModFix/>
          </a:blip>
          <a:stretch>
            <a:fillRect/>
          </a:stretch>
        </p:blipFill>
        <p:spPr>
          <a:xfrm>
            <a:off x="5626450" y="3873400"/>
            <a:ext cx="4204324" cy="3248800"/>
          </a:xfrm>
          <a:prstGeom prst="rect">
            <a:avLst/>
          </a:prstGeom>
          <a:noFill/>
          <a:ln w="38100" cap="flat" cmpd="sng">
            <a:solidFill>
              <a:srgbClr val="203424"/>
            </a:solidFill>
            <a:prstDash val="solid"/>
            <a:round/>
            <a:headEnd type="none" w="sm" len="sm"/>
            <a:tailEnd type="none" w="sm" len="sm"/>
          </a:ln>
        </p:spPr>
      </p:pic>
      <p:sp>
        <p:nvSpPr>
          <p:cNvPr id="3007" name="Google Shape;3007;p54"/>
          <p:cNvSpPr/>
          <p:nvPr/>
        </p:nvSpPr>
        <p:spPr>
          <a:xfrm>
            <a:off x="87700" y="4001300"/>
            <a:ext cx="5328600" cy="3486000"/>
          </a:xfrm>
          <a:prstGeom prst="rightArrowCallout">
            <a:avLst>
              <a:gd name="adj1" fmla="val 25000"/>
              <a:gd name="adj2" fmla="val 25000"/>
              <a:gd name="adj3" fmla="val 25000"/>
              <a:gd name="adj4" fmla="val 64977"/>
            </a:avLst>
          </a:prstGeom>
          <a:solidFill>
            <a:srgbClr val="EF89A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a:latin typeface="Abel"/>
                <a:ea typeface="Abel"/>
                <a:cs typeface="Abel"/>
                <a:sym typeface="Abel"/>
              </a:rPr>
              <a:t>Return to Mirror Magic. </a:t>
            </a:r>
            <a:endParaRPr sz="1800">
              <a:latin typeface="Abel"/>
              <a:ea typeface="Abel"/>
              <a:cs typeface="Abel"/>
              <a:sym typeface="Abel"/>
            </a:endParaRPr>
          </a:p>
          <a:p>
            <a:pPr marL="0" lvl="0" indent="0" algn="l" rtl="0">
              <a:spcBef>
                <a:spcPts val="0"/>
              </a:spcBef>
              <a:spcAft>
                <a:spcPts val="0"/>
              </a:spcAft>
              <a:buNone/>
            </a:pPr>
            <a:r>
              <a:rPr lang="en" sz="1800">
                <a:latin typeface="Abel"/>
                <a:ea typeface="Abel"/>
                <a:cs typeface="Abel"/>
                <a:sym typeface="Abel"/>
              </a:rPr>
              <a:t>Read over your observations and explanation. Try to expand your explanation now that you know more about the water cycle. </a:t>
            </a:r>
            <a:endParaRPr sz="1800">
              <a:latin typeface="Abel"/>
              <a:ea typeface="Abel"/>
              <a:cs typeface="Abel"/>
              <a:sym typeface="Abel"/>
            </a:endParaRPr>
          </a:p>
          <a:p>
            <a:pPr marL="0" lvl="0" indent="0" algn="l" rtl="0">
              <a:spcBef>
                <a:spcPts val="0"/>
              </a:spcBef>
              <a:spcAft>
                <a:spcPts val="0"/>
              </a:spcAft>
              <a:buNone/>
            </a:pPr>
            <a:r>
              <a:rPr lang="en" sz="1800">
                <a:latin typeface="Abel"/>
                <a:ea typeface="Abel"/>
                <a:cs typeface="Abel"/>
                <a:sym typeface="Abel"/>
              </a:rPr>
              <a:t>Read over your questions. </a:t>
            </a:r>
            <a:endParaRPr sz="1800">
              <a:latin typeface="Abel"/>
              <a:ea typeface="Abel"/>
              <a:cs typeface="Abel"/>
              <a:sym typeface="Abel"/>
            </a:endParaRPr>
          </a:p>
          <a:p>
            <a:pPr marL="0" lvl="0" indent="0" algn="l" rtl="0">
              <a:spcBef>
                <a:spcPts val="0"/>
              </a:spcBef>
              <a:spcAft>
                <a:spcPts val="0"/>
              </a:spcAft>
              <a:buNone/>
            </a:pPr>
            <a:r>
              <a:rPr lang="en" sz="1800">
                <a:latin typeface="Abel"/>
                <a:ea typeface="Abel"/>
                <a:cs typeface="Abel"/>
                <a:sym typeface="Abel"/>
              </a:rPr>
              <a:t>Respond to your own questions or ask a partner if they can answer them for you. </a:t>
            </a:r>
            <a:endParaRPr sz="1800">
              <a:latin typeface="Abel"/>
              <a:ea typeface="Abel"/>
              <a:cs typeface="Abel"/>
              <a:sym typeface="Abel"/>
            </a:endParaRPr>
          </a:p>
          <a:p>
            <a:pPr marL="0" lvl="0" indent="0" algn="l" rtl="0">
              <a:spcBef>
                <a:spcPts val="0"/>
              </a:spcBef>
              <a:spcAft>
                <a:spcPts val="0"/>
              </a:spcAft>
              <a:buNone/>
            </a:pPr>
            <a:r>
              <a:rPr lang="en" sz="1800">
                <a:latin typeface="Abel"/>
                <a:ea typeface="Abel"/>
                <a:cs typeface="Abel"/>
                <a:sym typeface="Abel"/>
              </a:rPr>
              <a:t>Write down your responses. </a:t>
            </a:r>
            <a:endParaRPr sz="1800">
              <a:latin typeface="Abel"/>
              <a:ea typeface="Abel"/>
              <a:cs typeface="Abel"/>
              <a:sym typeface="Abel"/>
            </a:endParaRPr>
          </a:p>
          <a:p>
            <a:pPr marL="0" lvl="0" indent="0" algn="l" rtl="0">
              <a:spcBef>
                <a:spcPts val="0"/>
              </a:spcBef>
              <a:spcAft>
                <a:spcPts val="0"/>
              </a:spcAft>
              <a:buNone/>
            </a:pPr>
            <a:endParaRPr sz="1800">
              <a:latin typeface="Abel"/>
              <a:ea typeface="Abel"/>
              <a:cs typeface="Abel"/>
              <a:sym typeface="Abe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11"/>
        <p:cNvGrpSpPr/>
        <p:nvPr/>
      </p:nvGrpSpPr>
      <p:grpSpPr>
        <a:xfrm>
          <a:off x="0" y="0"/>
          <a:ext cx="0" cy="0"/>
          <a:chOff x="0" y="0"/>
          <a:chExt cx="0" cy="0"/>
        </a:xfrm>
      </p:grpSpPr>
      <p:sp>
        <p:nvSpPr>
          <p:cNvPr id="3012" name="Google Shape;3012;p55"/>
          <p:cNvSpPr txBox="1">
            <a:spLocks noGrp="1"/>
          </p:cNvSpPr>
          <p:nvPr>
            <p:ph type="title"/>
          </p:nvPr>
        </p:nvSpPr>
        <p:spPr>
          <a:xfrm>
            <a:off x="1370908" y="4149900"/>
            <a:ext cx="3977700" cy="907500"/>
          </a:xfrm>
          <a:prstGeom prst="rect">
            <a:avLst/>
          </a:prstGeom>
        </p:spPr>
        <p:txBody>
          <a:bodyPr spcFirstLastPara="1" wrap="square" lIns="113100" tIns="113100" rIns="113100" bIns="113100" anchor="ctr" anchorCtr="0">
            <a:noAutofit/>
          </a:bodyPr>
          <a:lstStyle/>
          <a:p>
            <a:pPr marL="0" lvl="0" indent="0" algn="ctr" rtl="0">
              <a:spcBef>
                <a:spcPts val="0"/>
              </a:spcBef>
              <a:spcAft>
                <a:spcPts val="0"/>
              </a:spcAft>
              <a:buNone/>
            </a:pPr>
            <a:r>
              <a:rPr lang="en"/>
              <a:t>Water Pollution</a:t>
            </a:r>
            <a:endParaRPr/>
          </a:p>
        </p:txBody>
      </p:sp>
      <p:sp>
        <p:nvSpPr>
          <p:cNvPr id="3013" name="Google Shape;3013;p55"/>
          <p:cNvSpPr txBox="1">
            <a:spLocks noGrp="1"/>
          </p:cNvSpPr>
          <p:nvPr>
            <p:ph type="title" idx="2"/>
          </p:nvPr>
        </p:nvSpPr>
        <p:spPr>
          <a:xfrm>
            <a:off x="1370908" y="1912488"/>
            <a:ext cx="3977700" cy="2003400"/>
          </a:xfrm>
          <a:prstGeom prst="rect">
            <a:avLst/>
          </a:prstGeom>
        </p:spPr>
        <p:txBody>
          <a:bodyPr spcFirstLastPara="1" wrap="square" lIns="113100" tIns="113100" rIns="113100" bIns="113100" anchor="ctr" anchorCtr="0">
            <a:noAutofit/>
          </a:bodyPr>
          <a:lstStyle/>
          <a:p>
            <a:pPr marL="0" lvl="0" indent="0" algn="ctr" rtl="0">
              <a:spcBef>
                <a:spcPts val="0"/>
              </a:spcBef>
              <a:spcAft>
                <a:spcPts val="0"/>
              </a:spcAft>
              <a:buNone/>
            </a:pPr>
            <a:r>
              <a:rPr lang="en"/>
              <a:t>03</a:t>
            </a:r>
            <a:endParaRPr/>
          </a:p>
        </p:txBody>
      </p:sp>
      <p:sp>
        <p:nvSpPr>
          <p:cNvPr id="3014" name="Google Shape;3014;p55"/>
          <p:cNvSpPr txBox="1">
            <a:spLocks noGrp="1"/>
          </p:cNvSpPr>
          <p:nvPr>
            <p:ph type="subTitle" idx="1"/>
          </p:nvPr>
        </p:nvSpPr>
        <p:spPr>
          <a:xfrm>
            <a:off x="1370908" y="5291412"/>
            <a:ext cx="3977700" cy="568500"/>
          </a:xfrm>
          <a:prstGeom prst="rect">
            <a:avLst/>
          </a:prstGeom>
        </p:spPr>
        <p:txBody>
          <a:bodyPr spcFirstLastPara="1" wrap="square" lIns="113100" tIns="113100" rIns="113100" bIns="113100" anchor="ctr" anchorCtr="0">
            <a:noAutofit/>
          </a:bodyPr>
          <a:lstStyle/>
          <a:p>
            <a:pPr marL="0" lvl="0" indent="0" algn="ctr" rtl="0">
              <a:spcBef>
                <a:spcPts val="0"/>
              </a:spcBef>
              <a:spcAft>
                <a:spcPts val="0"/>
              </a:spcAft>
              <a:buNone/>
            </a:pPr>
            <a:r>
              <a:rPr lang="en"/>
              <a:t>What are the worst pollutants in the water today?</a:t>
            </a:r>
            <a:endParaRPr/>
          </a:p>
        </p:txBody>
      </p:sp>
      <p:grpSp>
        <p:nvGrpSpPr>
          <p:cNvPr id="3015" name="Google Shape;3015;p55"/>
          <p:cNvGrpSpPr/>
          <p:nvPr/>
        </p:nvGrpSpPr>
        <p:grpSpPr>
          <a:xfrm>
            <a:off x="7083739" y="4378479"/>
            <a:ext cx="3229030" cy="4161732"/>
            <a:chOff x="3548425" y="3934025"/>
            <a:chExt cx="636400" cy="597075"/>
          </a:xfrm>
        </p:grpSpPr>
        <p:sp>
          <p:nvSpPr>
            <p:cNvPr id="3016" name="Google Shape;3016;p55"/>
            <p:cNvSpPr/>
            <p:nvPr/>
          </p:nvSpPr>
          <p:spPr>
            <a:xfrm>
              <a:off x="3548425" y="3995900"/>
              <a:ext cx="622350" cy="444075"/>
            </a:xfrm>
            <a:custGeom>
              <a:avLst/>
              <a:gdLst/>
              <a:ahLst/>
              <a:cxnLst/>
              <a:rect l="l" t="t" r="r" b="b"/>
              <a:pathLst>
                <a:path w="24894" h="17763" extrusionOk="0">
                  <a:moveTo>
                    <a:pt x="17358" y="0"/>
                  </a:moveTo>
                  <a:cubicBezTo>
                    <a:pt x="17165" y="0"/>
                    <a:pt x="16958" y="11"/>
                    <a:pt x="16734" y="34"/>
                  </a:cubicBezTo>
                  <a:cubicBezTo>
                    <a:pt x="14211" y="295"/>
                    <a:pt x="14614" y="4736"/>
                    <a:pt x="11860" y="4736"/>
                  </a:cubicBezTo>
                  <a:cubicBezTo>
                    <a:pt x="11797" y="4736"/>
                    <a:pt x="11732" y="4734"/>
                    <a:pt x="11665" y="4729"/>
                  </a:cubicBezTo>
                  <a:cubicBezTo>
                    <a:pt x="11550" y="4721"/>
                    <a:pt x="11439" y="4717"/>
                    <a:pt x="11330" y="4717"/>
                  </a:cubicBezTo>
                  <a:cubicBezTo>
                    <a:pt x="8609" y="4717"/>
                    <a:pt x="7543" y="7208"/>
                    <a:pt x="7183" y="8300"/>
                  </a:cubicBezTo>
                  <a:cubicBezTo>
                    <a:pt x="6809" y="9424"/>
                    <a:pt x="5512" y="9691"/>
                    <a:pt x="3518" y="11096"/>
                  </a:cubicBezTo>
                  <a:cubicBezTo>
                    <a:pt x="1" y="13584"/>
                    <a:pt x="1030" y="16875"/>
                    <a:pt x="1030" y="16875"/>
                  </a:cubicBezTo>
                  <a:cubicBezTo>
                    <a:pt x="1446" y="17532"/>
                    <a:pt x="5718" y="17762"/>
                    <a:pt x="10425" y="17762"/>
                  </a:cubicBezTo>
                  <a:cubicBezTo>
                    <a:pt x="16165" y="17762"/>
                    <a:pt x="22552" y="17419"/>
                    <a:pt x="23382" y="17089"/>
                  </a:cubicBezTo>
                  <a:cubicBezTo>
                    <a:pt x="24893" y="16500"/>
                    <a:pt x="24131" y="6896"/>
                    <a:pt x="23971" y="4890"/>
                  </a:cubicBezTo>
                  <a:cubicBezTo>
                    <a:pt x="23810" y="2896"/>
                    <a:pt x="23810" y="1706"/>
                    <a:pt x="21763" y="1439"/>
                  </a:cubicBezTo>
                  <a:cubicBezTo>
                    <a:pt x="19881" y="1194"/>
                    <a:pt x="19406" y="0"/>
                    <a:pt x="17358" y="0"/>
                  </a:cubicBezTo>
                  <a:close/>
                </a:path>
              </a:pathLst>
            </a:custGeom>
            <a:solidFill>
              <a:srgbClr val="B0AFB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17" name="Google Shape;3017;p55"/>
            <p:cNvSpPr/>
            <p:nvPr/>
          </p:nvSpPr>
          <p:spPr>
            <a:xfrm>
              <a:off x="3902225" y="4045125"/>
              <a:ext cx="29100" cy="19850"/>
            </a:xfrm>
            <a:custGeom>
              <a:avLst/>
              <a:gdLst/>
              <a:ahLst/>
              <a:cxnLst/>
              <a:rect l="l" t="t" r="r" b="b"/>
              <a:pathLst>
                <a:path w="1164" h="794" extrusionOk="0">
                  <a:moveTo>
                    <a:pt x="63" y="1"/>
                  </a:moveTo>
                  <a:cubicBezTo>
                    <a:pt x="42" y="1"/>
                    <a:pt x="21" y="2"/>
                    <a:pt x="1" y="5"/>
                  </a:cubicBezTo>
                  <a:cubicBezTo>
                    <a:pt x="1" y="5"/>
                    <a:pt x="228" y="727"/>
                    <a:pt x="1164" y="793"/>
                  </a:cubicBezTo>
                  <a:cubicBezTo>
                    <a:pt x="1139" y="439"/>
                    <a:pt x="454" y="1"/>
                    <a:pt x="63" y="1"/>
                  </a:cubicBezTo>
                  <a:close/>
                </a:path>
              </a:pathLst>
            </a:custGeom>
            <a:solidFill>
              <a:schemeClr val="accent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18" name="Google Shape;3018;p55"/>
            <p:cNvSpPr/>
            <p:nvPr/>
          </p:nvSpPr>
          <p:spPr>
            <a:xfrm>
              <a:off x="3840025" y="4004125"/>
              <a:ext cx="36150" cy="11700"/>
            </a:xfrm>
            <a:custGeom>
              <a:avLst/>
              <a:gdLst/>
              <a:ahLst/>
              <a:cxnLst/>
              <a:rect l="l" t="t" r="r" b="b"/>
              <a:pathLst>
                <a:path w="1446" h="468" extrusionOk="0">
                  <a:moveTo>
                    <a:pt x="937" y="1"/>
                  </a:moveTo>
                  <a:cubicBezTo>
                    <a:pt x="692" y="1"/>
                    <a:pt x="392" y="80"/>
                    <a:pt x="81" y="280"/>
                  </a:cubicBezTo>
                  <a:cubicBezTo>
                    <a:pt x="54" y="293"/>
                    <a:pt x="27" y="320"/>
                    <a:pt x="1" y="361"/>
                  </a:cubicBezTo>
                  <a:lnTo>
                    <a:pt x="14" y="374"/>
                  </a:lnTo>
                  <a:cubicBezTo>
                    <a:pt x="179" y="441"/>
                    <a:pt x="344" y="467"/>
                    <a:pt x="498" y="467"/>
                  </a:cubicBezTo>
                  <a:cubicBezTo>
                    <a:pt x="1018" y="467"/>
                    <a:pt x="1431" y="173"/>
                    <a:pt x="1431" y="173"/>
                  </a:cubicBezTo>
                  <a:lnTo>
                    <a:pt x="1445" y="173"/>
                  </a:lnTo>
                  <a:cubicBezTo>
                    <a:pt x="1348" y="70"/>
                    <a:pt x="1167" y="1"/>
                    <a:pt x="937" y="1"/>
                  </a:cubicBezTo>
                  <a:close/>
                </a:path>
              </a:pathLst>
            </a:custGeom>
            <a:solidFill>
              <a:schemeClr val="accent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19" name="Google Shape;3019;p55"/>
            <p:cNvSpPr/>
            <p:nvPr/>
          </p:nvSpPr>
          <p:spPr>
            <a:xfrm>
              <a:off x="3808250" y="4086800"/>
              <a:ext cx="30125" cy="19325"/>
            </a:xfrm>
            <a:custGeom>
              <a:avLst/>
              <a:gdLst/>
              <a:ahLst/>
              <a:cxnLst/>
              <a:rect l="l" t="t" r="r" b="b"/>
              <a:pathLst>
                <a:path w="1205" h="773" extrusionOk="0">
                  <a:moveTo>
                    <a:pt x="1054" y="0"/>
                  </a:moveTo>
                  <a:cubicBezTo>
                    <a:pt x="703" y="0"/>
                    <a:pt x="249" y="327"/>
                    <a:pt x="27" y="665"/>
                  </a:cubicBezTo>
                  <a:cubicBezTo>
                    <a:pt x="14" y="692"/>
                    <a:pt x="0" y="732"/>
                    <a:pt x="0" y="772"/>
                  </a:cubicBezTo>
                  <a:cubicBezTo>
                    <a:pt x="0" y="772"/>
                    <a:pt x="977" y="692"/>
                    <a:pt x="1204" y="23"/>
                  </a:cubicBezTo>
                  <a:cubicBezTo>
                    <a:pt x="1157" y="7"/>
                    <a:pt x="1107" y="0"/>
                    <a:pt x="1054" y="0"/>
                  </a:cubicBezTo>
                  <a:close/>
                </a:path>
              </a:pathLst>
            </a:custGeom>
            <a:solidFill>
              <a:schemeClr val="accent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20" name="Google Shape;3020;p55"/>
            <p:cNvSpPr/>
            <p:nvPr/>
          </p:nvSpPr>
          <p:spPr>
            <a:xfrm>
              <a:off x="3807925" y="4008450"/>
              <a:ext cx="124075" cy="169075"/>
            </a:xfrm>
            <a:custGeom>
              <a:avLst/>
              <a:gdLst/>
              <a:ahLst/>
              <a:cxnLst/>
              <a:rect l="l" t="t" r="r" b="b"/>
              <a:pathLst>
                <a:path w="4963" h="6763" extrusionOk="0">
                  <a:moveTo>
                    <a:pt x="2715" y="0"/>
                  </a:moveTo>
                  <a:cubicBezTo>
                    <a:pt x="2715" y="0"/>
                    <a:pt x="2302" y="294"/>
                    <a:pt x="1782" y="294"/>
                  </a:cubicBezTo>
                  <a:cubicBezTo>
                    <a:pt x="1628" y="294"/>
                    <a:pt x="1463" y="268"/>
                    <a:pt x="1298" y="201"/>
                  </a:cubicBezTo>
                  <a:lnTo>
                    <a:pt x="1285" y="188"/>
                  </a:lnTo>
                  <a:lnTo>
                    <a:pt x="1285" y="188"/>
                  </a:lnTo>
                  <a:cubicBezTo>
                    <a:pt x="816" y="937"/>
                    <a:pt x="2435" y="4816"/>
                    <a:pt x="2501" y="4950"/>
                  </a:cubicBezTo>
                  <a:cubicBezTo>
                    <a:pt x="2448" y="4869"/>
                    <a:pt x="1713" y="3598"/>
                    <a:pt x="1392" y="3264"/>
                  </a:cubicBezTo>
                  <a:cubicBezTo>
                    <a:pt x="1351" y="3211"/>
                    <a:pt x="1285" y="3170"/>
                    <a:pt x="1217" y="3157"/>
                  </a:cubicBezTo>
                  <a:cubicBezTo>
                    <a:pt x="990" y="3826"/>
                    <a:pt x="13" y="3906"/>
                    <a:pt x="13" y="3906"/>
                  </a:cubicBezTo>
                  <a:cubicBezTo>
                    <a:pt x="1" y="4522"/>
                    <a:pt x="1740" y="6368"/>
                    <a:pt x="1740" y="6368"/>
                  </a:cubicBezTo>
                  <a:cubicBezTo>
                    <a:pt x="1740" y="6368"/>
                    <a:pt x="3233" y="6763"/>
                    <a:pt x="4113" y="6763"/>
                  </a:cubicBezTo>
                  <a:cubicBezTo>
                    <a:pt x="4422" y="6763"/>
                    <a:pt x="4656" y="6714"/>
                    <a:pt x="4722" y="6582"/>
                  </a:cubicBezTo>
                  <a:cubicBezTo>
                    <a:pt x="4870" y="6300"/>
                    <a:pt x="4575" y="5391"/>
                    <a:pt x="4575" y="5391"/>
                  </a:cubicBezTo>
                  <a:cubicBezTo>
                    <a:pt x="4361" y="4441"/>
                    <a:pt x="4963" y="2635"/>
                    <a:pt x="4936" y="2260"/>
                  </a:cubicBezTo>
                  <a:cubicBezTo>
                    <a:pt x="4000" y="2194"/>
                    <a:pt x="3773" y="1472"/>
                    <a:pt x="3773" y="1472"/>
                  </a:cubicBezTo>
                  <a:cubicBezTo>
                    <a:pt x="3398" y="1525"/>
                    <a:pt x="3251" y="3090"/>
                    <a:pt x="3251" y="3090"/>
                  </a:cubicBezTo>
                  <a:lnTo>
                    <a:pt x="3238" y="3104"/>
                  </a:lnTo>
                  <a:cubicBezTo>
                    <a:pt x="2997" y="1699"/>
                    <a:pt x="2810" y="321"/>
                    <a:pt x="2796" y="161"/>
                  </a:cubicBezTo>
                  <a:cubicBezTo>
                    <a:pt x="2796" y="94"/>
                    <a:pt x="2769" y="40"/>
                    <a:pt x="2729" y="0"/>
                  </a:cubicBezTo>
                  <a:close/>
                </a:path>
              </a:pathLst>
            </a:custGeom>
            <a:solidFill>
              <a:srgbClr val="FCDA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21" name="Google Shape;3021;p55"/>
            <p:cNvSpPr/>
            <p:nvPr/>
          </p:nvSpPr>
          <p:spPr>
            <a:xfrm>
              <a:off x="3838025" y="4086875"/>
              <a:ext cx="32800" cy="46000"/>
            </a:xfrm>
            <a:custGeom>
              <a:avLst/>
              <a:gdLst/>
              <a:ahLst/>
              <a:cxnLst/>
              <a:rect l="l" t="t" r="r" b="b"/>
              <a:pathLst>
                <a:path w="1312" h="1840" extrusionOk="0">
                  <a:moveTo>
                    <a:pt x="17" y="1"/>
                  </a:moveTo>
                  <a:cubicBezTo>
                    <a:pt x="13" y="1"/>
                    <a:pt x="13" y="6"/>
                    <a:pt x="13" y="6"/>
                  </a:cubicBezTo>
                  <a:cubicBezTo>
                    <a:pt x="0" y="20"/>
                    <a:pt x="13" y="20"/>
                    <a:pt x="13" y="20"/>
                  </a:cubicBezTo>
                  <a:cubicBezTo>
                    <a:pt x="54" y="47"/>
                    <a:pt x="94" y="60"/>
                    <a:pt x="134" y="100"/>
                  </a:cubicBezTo>
                  <a:cubicBezTo>
                    <a:pt x="147" y="100"/>
                    <a:pt x="161" y="127"/>
                    <a:pt x="174" y="140"/>
                  </a:cubicBezTo>
                  <a:lnTo>
                    <a:pt x="214" y="194"/>
                  </a:lnTo>
                  <a:lnTo>
                    <a:pt x="295" y="314"/>
                  </a:lnTo>
                  <a:lnTo>
                    <a:pt x="375" y="421"/>
                  </a:lnTo>
                  <a:cubicBezTo>
                    <a:pt x="429" y="502"/>
                    <a:pt x="482" y="582"/>
                    <a:pt x="522" y="662"/>
                  </a:cubicBezTo>
                  <a:cubicBezTo>
                    <a:pt x="575" y="729"/>
                    <a:pt x="629" y="809"/>
                    <a:pt x="669" y="889"/>
                  </a:cubicBezTo>
                  <a:cubicBezTo>
                    <a:pt x="776" y="1050"/>
                    <a:pt x="869" y="1210"/>
                    <a:pt x="976" y="1358"/>
                  </a:cubicBezTo>
                  <a:cubicBezTo>
                    <a:pt x="1071" y="1518"/>
                    <a:pt x="1178" y="1679"/>
                    <a:pt x="1285" y="1825"/>
                  </a:cubicBezTo>
                  <a:cubicBezTo>
                    <a:pt x="1285" y="1839"/>
                    <a:pt x="1297" y="1839"/>
                    <a:pt x="1297" y="1839"/>
                  </a:cubicBezTo>
                  <a:cubicBezTo>
                    <a:pt x="1311" y="1839"/>
                    <a:pt x="1311" y="1825"/>
                    <a:pt x="1311" y="1813"/>
                  </a:cubicBezTo>
                  <a:cubicBezTo>
                    <a:pt x="1231" y="1638"/>
                    <a:pt x="1137" y="1478"/>
                    <a:pt x="1044" y="1317"/>
                  </a:cubicBezTo>
                  <a:lnTo>
                    <a:pt x="762" y="836"/>
                  </a:lnTo>
                  <a:cubicBezTo>
                    <a:pt x="709" y="755"/>
                    <a:pt x="655" y="689"/>
                    <a:pt x="602" y="609"/>
                  </a:cubicBezTo>
                  <a:cubicBezTo>
                    <a:pt x="548" y="529"/>
                    <a:pt x="495" y="448"/>
                    <a:pt x="441" y="381"/>
                  </a:cubicBezTo>
                  <a:lnTo>
                    <a:pt x="348" y="261"/>
                  </a:lnTo>
                  <a:lnTo>
                    <a:pt x="254" y="154"/>
                  </a:lnTo>
                  <a:lnTo>
                    <a:pt x="214" y="100"/>
                  </a:lnTo>
                  <a:cubicBezTo>
                    <a:pt x="188" y="87"/>
                    <a:pt x="174" y="74"/>
                    <a:pt x="161" y="60"/>
                  </a:cubicBezTo>
                  <a:cubicBezTo>
                    <a:pt x="120" y="33"/>
                    <a:pt x="67" y="20"/>
                    <a:pt x="27" y="6"/>
                  </a:cubicBezTo>
                  <a:cubicBezTo>
                    <a:pt x="23" y="2"/>
                    <a:pt x="20" y="1"/>
                    <a:pt x="17"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22" name="Google Shape;3022;p55"/>
            <p:cNvSpPr/>
            <p:nvPr/>
          </p:nvSpPr>
          <p:spPr>
            <a:xfrm>
              <a:off x="3877475" y="4012125"/>
              <a:ext cx="29775" cy="150500"/>
            </a:xfrm>
            <a:custGeom>
              <a:avLst/>
              <a:gdLst/>
              <a:ahLst/>
              <a:cxnLst/>
              <a:rect l="l" t="t" r="r" b="b"/>
              <a:pathLst>
                <a:path w="1191" h="6020" extrusionOk="0">
                  <a:moveTo>
                    <a:pt x="14" y="0"/>
                  </a:moveTo>
                  <a:cubicBezTo>
                    <a:pt x="14" y="0"/>
                    <a:pt x="1" y="0"/>
                    <a:pt x="1" y="14"/>
                  </a:cubicBezTo>
                  <a:cubicBezTo>
                    <a:pt x="1" y="14"/>
                    <a:pt x="14" y="107"/>
                    <a:pt x="28" y="268"/>
                  </a:cubicBezTo>
                  <a:cubicBezTo>
                    <a:pt x="54" y="442"/>
                    <a:pt x="81" y="669"/>
                    <a:pt x="108" y="963"/>
                  </a:cubicBezTo>
                  <a:cubicBezTo>
                    <a:pt x="121" y="1097"/>
                    <a:pt x="147" y="1257"/>
                    <a:pt x="174" y="1418"/>
                  </a:cubicBezTo>
                  <a:cubicBezTo>
                    <a:pt x="201" y="1578"/>
                    <a:pt x="228" y="1753"/>
                    <a:pt x="254" y="1926"/>
                  </a:cubicBezTo>
                  <a:cubicBezTo>
                    <a:pt x="281" y="2101"/>
                    <a:pt x="308" y="2288"/>
                    <a:pt x="335" y="2475"/>
                  </a:cubicBezTo>
                  <a:lnTo>
                    <a:pt x="415" y="3037"/>
                  </a:lnTo>
                  <a:cubicBezTo>
                    <a:pt x="482" y="3411"/>
                    <a:pt x="563" y="3786"/>
                    <a:pt x="629" y="4147"/>
                  </a:cubicBezTo>
                  <a:cubicBezTo>
                    <a:pt x="656" y="4321"/>
                    <a:pt x="696" y="4494"/>
                    <a:pt x="736" y="4655"/>
                  </a:cubicBezTo>
                  <a:cubicBezTo>
                    <a:pt x="777" y="4815"/>
                    <a:pt x="816" y="4963"/>
                    <a:pt x="843" y="5097"/>
                  </a:cubicBezTo>
                  <a:cubicBezTo>
                    <a:pt x="884" y="5244"/>
                    <a:pt x="923" y="5364"/>
                    <a:pt x="950" y="5471"/>
                  </a:cubicBezTo>
                  <a:cubicBezTo>
                    <a:pt x="991" y="5591"/>
                    <a:pt x="1030" y="5685"/>
                    <a:pt x="1057" y="5766"/>
                  </a:cubicBezTo>
                  <a:cubicBezTo>
                    <a:pt x="1084" y="5846"/>
                    <a:pt x="1111" y="5899"/>
                    <a:pt x="1137" y="5939"/>
                  </a:cubicBezTo>
                  <a:cubicBezTo>
                    <a:pt x="1151" y="5980"/>
                    <a:pt x="1164" y="6006"/>
                    <a:pt x="1164" y="6006"/>
                  </a:cubicBezTo>
                  <a:cubicBezTo>
                    <a:pt x="1164" y="6019"/>
                    <a:pt x="1178" y="6019"/>
                    <a:pt x="1178" y="6019"/>
                  </a:cubicBezTo>
                  <a:cubicBezTo>
                    <a:pt x="1191" y="6006"/>
                    <a:pt x="1191" y="6006"/>
                    <a:pt x="1191" y="5993"/>
                  </a:cubicBezTo>
                  <a:cubicBezTo>
                    <a:pt x="1191" y="5993"/>
                    <a:pt x="1178" y="5966"/>
                    <a:pt x="1164" y="5926"/>
                  </a:cubicBezTo>
                  <a:cubicBezTo>
                    <a:pt x="1151" y="5886"/>
                    <a:pt x="1124" y="5832"/>
                    <a:pt x="1098" y="5752"/>
                  </a:cubicBezTo>
                  <a:cubicBezTo>
                    <a:pt x="1071" y="5672"/>
                    <a:pt x="1044" y="5578"/>
                    <a:pt x="1017" y="5458"/>
                  </a:cubicBezTo>
                  <a:cubicBezTo>
                    <a:pt x="991" y="5351"/>
                    <a:pt x="950" y="5217"/>
                    <a:pt x="923" y="5083"/>
                  </a:cubicBezTo>
                  <a:cubicBezTo>
                    <a:pt x="884" y="4936"/>
                    <a:pt x="857" y="4789"/>
                    <a:pt x="816" y="4628"/>
                  </a:cubicBezTo>
                  <a:cubicBezTo>
                    <a:pt x="790" y="4468"/>
                    <a:pt x="750" y="4307"/>
                    <a:pt x="723" y="4120"/>
                  </a:cubicBezTo>
                  <a:cubicBezTo>
                    <a:pt x="656" y="3772"/>
                    <a:pt x="589" y="3398"/>
                    <a:pt x="522" y="3023"/>
                  </a:cubicBezTo>
                  <a:cubicBezTo>
                    <a:pt x="482" y="2836"/>
                    <a:pt x="456" y="2649"/>
                    <a:pt x="429" y="2461"/>
                  </a:cubicBezTo>
                  <a:cubicBezTo>
                    <a:pt x="402" y="2274"/>
                    <a:pt x="362" y="2087"/>
                    <a:pt x="335" y="1913"/>
                  </a:cubicBezTo>
                  <a:cubicBezTo>
                    <a:pt x="281" y="1566"/>
                    <a:pt x="215" y="1231"/>
                    <a:pt x="174" y="950"/>
                  </a:cubicBezTo>
                  <a:cubicBezTo>
                    <a:pt x="135" y="669"/>
                    <a:pt x="94" y="428"/>
                    <a:pt x="67" y="268"/>
                  </a:cubicBezTo>
                  <a:cubicBezTo>
                    <a:pt x="40" y="107"/>
                    <a:pt x="28" y="0"/>
                    <a:pt x="28"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23" name="Google Shape;3023;p55"/>
            <p:cNvSpPr/>
            <p:nvPr/>
          </p:nvSpPr>
          <p:spPr>
            <a:xfrm>
              <a:off x="3825975" y="4119475"/>
              <a:ext cx="3025" cy="2025"/>
            </a:xfrm>
            <a:custGeom>
              <a:avLst/>
              <a:gdLst/>
              <a:ahLst/>
              <a:cxnLst/>
              <a:rect l="l" t="t" r="r" b="b"/>
              <a:pathLst>
                <a:path w="121" h="81" extrusionOk="0">
                  <a:moveTo>
                    <a:pt x="67" y="0"/>
                  </a:moveTo>
                  <a:cubicBezTo>
                    <a:pt x="1" y="0"/>
                    <a:pt x="1" y="81"/>
                    <a:pt x="67" y="81"/>
                  </a:cubicBezTo>
                  <a:cubicBezTo>
                    <a:pt x="121" y="81"/>
                    <a:pt x="121" y="0"/>
                    <a:pt x="67"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24" name="Google Shape;3024;p55"/>
            <p:cNvSpPr/>
            <p:nvPr/>
          </p:nvSpPr>
          <p:spPr>
            <a:xfrm>
              <a:off x="3834000" y="4127500"/>
              <a:ext cx="4725" cy="3675"/>
            </a:xfrm>
            <a:custGeom>
              <a:avLst/>
              <a:gdLst/>
              <a:ahLst/>
              <a:cxnLst/>
              <a:rect l="l" t="t" r="r" b="b"/>
              <a:pathLst>
                <a:path w="189" h="147" extrusionOk="0">
                  <a:moveTo>
                    <a:pt x="94" y="0"/>
                  </a:moveTo>
                  <a:cubicBezTo>
                    <a:pt x="1" y="0"/>
                    <a:pt x="1" y="147"/>
                    <a:pt x="94" y="147"/>
                  </a:cubicBezTo>
                  <a:cubicBezTo>
                    <a:pt x="188" y="147"/>
                    <a:pt x="188" y="0"/>
                    <a:pt x="94"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25" name="Google Shape;3025;p55"/>
            <p:cNvSpPr/>
            <p:nvPr/>
          </p:nvSpPr>
          <p:spPr>
            <a:xfrm>
              <a:off x="3830325" y="4114975"/>
              <a:ext cx="4700" cy="4750"/>
            </a:xfrm>
            <a:custGeom>
              <a:avLst/>
              <a:gdLst/>
              <a:ahLst/>
              <a:cxnLst/>
              <a:rect l="l" t="t" r="r" b="b"/>
              <a:pathLst>
                <a:path w="188" h="190" extrusionOk="0">
                  <a:moveTo>
                    <a:pt x="111" y="1"/>
                  </a:moveTo>
                  <a:cubicBezTo>
                    <a:pt x="93" y="1"/>
                    <a:pt x="77" y="10"/>
                    <a:pt x="68" y="20"/>
                  </a:cubicBezTo>
                  <a:lnTo>
                    <a:pt x="54" y="20"/>
                  </a:lnTo>
                  <a:cubicBezTo>
                    <a:pt x="14" y="33"/>
                    <a:pt x="0" y="59"/>
                    <a:pt x="0" y="100"/>
                  </a:cubicBezTo>
                  <a:cubicBezTo>
                    <a:pt x="0" y="127"/>
                    <a:pt x="14" y="154"/>
                    <a:pt x="54" y="166"/>
                  </a:cubicBezTo>
                  <a:lnTo>
                    <a:pt x="54" y="180"/>
                  </a:lnTo>
                  <a:lnTo>
                    <a:pt x="68" y="180"/>
                  </a:lnTo>
                  <a:cubicBezTo>
                    <a:pt x="74" y="187"/>
                    <a:pt x="84" y="190"/>
                    <a:pt x="96" y="190"/>
                  </a:cubicBezTo>
                  <a:cubicBezTo>
                    <a:pt x="107" y="190"/>
                    <a:pt x="121" y="187"/>
                    <a:pt x="134" y="180"/>
                  </a:cubicBezTo>
                  <a:cubicBezTo>
                    <a:pt x="161" y="166"/>
                    <a:pt x="188" y="140"/>
                    <a:pt x="188" y="100"/>
                  </a:cubicBezTo>
                  <a:cubicBezTo>
                    <a:pt x="188" y="47"/>
                    <a:pt x="161" y="20"/>
                    <a:pt x="134" y="6"/>
                  </a:cubicBezTo>
                  <a:cubicBezTo>
                    <a:pt x="126" y="2"/>
                    <a:pt x="119" y="1"/>
                    <a:pt x="111"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26" name="Google Shape;3026;p55"/>
            <p:cNvSpPr/>
            <p:nvPr/>
          </p:nvSpPr>
          <p:spPr>
            <a:xfrm>
              <a:off x="3837675" y="4120675"/>
              <a:ext cx="5150" cy="4150"/>
            </a:xfrm>
            <a:custGeom>
              <a:avLst/>
              <a:gdLst/>
              <a:ahLst/>
              <a:cxnLst/>
              <a:rect l="l" t="t" r="r" b="b"/>
              <a:pathLst>
                <a:path w="206" h="166" extrusionOk="0">
                  <a:moveTo>
                    <a:pt x="127" y="0"/>
                  </a:moveTo>
                  <a:cubicBezTo>
                    <a:pt x="121" y="0"/>
                    <a:pt x="115" y="2"/>
                    <a:pt x="108" y="6"/>
                  </a:cubicBezTo>
                  <a:cubicBezTo>
                    <a:pt x="68" y="6"/>
                    <a:pt x="41" y="6"/>
                    <a:pt x="27" y="45"/>
                  </a:cubicBezTo>
                  <a:cubicBezTo>
                    <a:pt x="1" y="86"/>
                    <a:pt x="14" y="126"/>
                    <a:pt x="54" y="152"/>
                  </a:cubicBezTo>
                  <a:cubicBezTo>
                    <a:pt x="68" y="162"/>
                    <a:pt x="82" y="166"/>
                    <a:pt x="96" y="166"/>
                  </a:cubicBezTo>
                  <a:cubicBezTo>
                    <a:pt x="158" y="166"/>
                    <a:pt x="205" y="77"/>
                    <a:pt x="161" y="33"/>
                  </a:cubicBezTo>
                  <a:cubicBezTo>
                    <a:pt x="152" y="13"/>
                    <a:pt x="142" y="0"/>
                    <a:pt x="127"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27" name="Google Shape;3027;p55"/>
            <p:cNvSpPr/>
            <p:nvPr/>
          </p:nvSpPr>
          <p:spPr>
            <a:xfrm>
              <a:off x="3839675" y="4111100"/>
              <a:ext cx="1050" cy="700"/>
            </a:xfrm>
            <a:custGeom>
              <a:avLst/>
              <a:gdLst/>
              <a:ahLst/>
              <a:cxnLst/>
              <a:rect l="l" t="t" r="r" b="b"/>
              <a:pathLst>
                <a:path w="42" h="28" extrusionOk="0">
                  <a:moveTo>
                    <a:pt x="15" y="0"/>
                  </a:moveTo>
                  <a:cubicBezTo>
                    <a:pt x="1" y="0"/>
                    <a:pt x="1" y="27"/>
                    <a:pt x="15" y="27"/>
                  </a:cubicBezTo>
                  <a:cubicBezTo>
                    <a:pt x="41" y="27"/>
                    <a:pt x="41" y="0"/>
                    <a:pt x="15"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28" name="Google Shape;3028;p55"/>
            <p:cNvSpPr/>
            <p:nvPr/>
          </p:nvSpPr>
          <p:spPr>
            <a:xfrm>
              <a:off x="3836025" y="4100250"/>
              <a:ext cx="4700" cy="5450"/>
            </a:xfrm>
            <a:custGeom>
              <a:avLst/>
              <a:gdLst/>
              <a:ahLst/>
              <a:cxnLst/>
              <a:rect l="l" t="t" r="r" b="b"/>
              <a:pathLst>
                <a:path w="188" h="218" extrusionOk="0">
                  <a:moveTo>
                    <a:pt x="87" y="0"/>
                  </a:moveTo>
                  <a:cubicBezTo>
                    <a:pt x="58" y="0"/>
                    <a:pt x="30" y="11"/>
                    <a:pt x="13" y="33"/>
                  </a:cubicBezTo>
                  <a:cubicBezTo>
                    <a:pt x="0" y="74"/>
                    <a:pt x="0" y="101"/>
                    <a:pt x="0" y="127"/>
                  </a:cubicBezTo>
                  <a:cubicBezTo>
                    <a:pt x="0" y="187"/>
                    <a:pt x="44" y="217"/>
                    <a:pt x="89" y="217"/>
                  </a:cubicBezTo>
                  <a:cubicBezTo>
                    <a:pt x="134" y="217"/>
                    <a:pt x="181" y="187"/>
                    <a:pt x="187" y="127"/>
                  </a:cubicBezTo>
                  <a:cubicBezTo>
                    <a:pt x="187" y="101"/>
                    <a:pt x="187" y="87"/>
                    <a:pt x="174" y="60"/>
                  </a:cubicBezTo>
                  <a:cubicBezTo>
                    <a:pt x="166" y="21"/>
                    <a:pt x="126" y="0"/>
                    <a:pt x="87"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29" name="Google Shape;3029;p55"/>
            <p:cNvSpPr/>
            <p:nvPr/>
          </p:nvSpPr>
          <p:spPr>
            <a:xfrm>
              <a:off x="3850725" y="4120075"/>
              <a:ext cx="2600" cy="2100"/>
            </a:xfrm>
            <a:custGeom>
              <a:avLst/>
              <a:gdLst/>
              <a:ahLst/>
              <a:cxnLst/>
              <a:rect l="l" t="t" r="r" b="b"/>
              <a:pathLst>
                <a:path w="104" h="84" extrusionOk="0">
                  <a:moveTo>
                    <a:pt x="41" y="1"/>
                  </a:moveTo>
                  <a:cubicBezTo>
                    <a:pt x="36" y="1"/>
                    <a:pt x="32" y="2"/>
                    <a:pt x="28" y="3"/>
                  </a:cubicBezTo>
                  <a:cubicBezTo>
                    <a:pt x="14" y="3"/>
                    <a:pt x="14" y="3"/>
                    <a:pt x="1" y="16"/>
                  </a:cubicBezTo>
                  <a:lnTo>
                    <a:pt x="1" y="43"/>
                  </a:lnTo>
                  <a:cubicBezTo>
                    <a:pt x="1" y="69"/>
                    <a:pt x="17" y="83"/>
                    <a:pt x="36" y="83"/>
                  </a:cubicBezTo>
                  <a:cubicBezTo>
                    <a:pt x="46" y="83"/>
                    <a:pt x="58" y="79"/>
                    <a:pt x="67" y="69"/>
                  </a:cubicBezTo>
                  <a:cubicBezTo>
                    <a:pt x="103" y="46"/>
                    <a:pt x="75" y="1"/>
                    <a:pt x="41"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30" name="Google Shape;3030;p55"/>
            <p:cNvSpPr/>
            <p:nvPr/>
          </p:nvSpPr>
          <p:spPr>
            <a:xfrm>
              <a:off x="3850725" y="4121125"/>
              <a:ext cx="25" cy="25"/>
            </a:xfrm>
            <a:custGeom>
              <a:avLst/>
              <a:gdLst/>
              <a:ahLst/>
              <a:cxnLst/>
              <a:rect l="l" t="t" r="r" b="b"/>
              <a:pathLst>
                <a:path w="1" h="1" extrusionOk="0">
                  <a:moveTo>
                    <a:pt x="1" y="1"/>
                  </a:moveTo>
                  <a:lnTo>
                    <a:pt x="1" y="1"/>
                  </a:lnTo>
                  <a:lnTo>
                    <a:pt x="1" y="1"/>
                  </a:ln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31" name="Google Shape;3031;p55"/>
            <p:cNvSpPr/>
            <p:nvPr/>
          </p:nvSpPr>
          <p:spPr>
            <a:xfrm>
              <a:off x="3844725" y="4147875"/>
              <a:ext cx="3350" cy="2700"/>
            </a:xfrm>
            <a:custGeom>
              <a:avLst/>
              <a:gdLst/>
              <a:ahLst/>
              <a:cxnLst/>
              <a:rect l="l" t="t" r="r" b="b"/>
              <a:pathLst>
                <a:path w="134" h="108" extrusionOk="0">
                  <a:moveTo>
                    <a:pt x="66" y="1"/>
                  </a:moveTo>
                  <a:cubicBezTo>
                    <a:pt x="0" y="1"/>
                    <a:pt x="0" y="108"/>
                    <a:pt x="66" y="108"/>
                  </a:cubicBezTo>
                  <a:cubicBezTo>
                    <a:pt x="134" y="108"/>
                    <a:pt x="134" y="1"/>
                    <a:pt x="66"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32" name="Google Shape;3032;p55"/>
            <p:cNvSpPr/>
            <p:nvPr/>
          </p:nvSpPr>
          <p:spPr>
            <a:xfrm>
              <a:off x="3859425" y="4158575"/>
              <a:ext cx="3025" cy="2375"/>
            </a:xfrm>
            <a:custGeom>
              <a:avLst/>
              <a:gdLst/>
              <a:ahLst/>
              <a:cxnLst/>
              <a:rect l="l" t="t" r="r" b="b"/>
              <a:pathLst>
                <a:path w="121" h="95" extrusionOk="0">
                  <a:moveTo>
                    <a:pt x="54" y="1"/>
                  </a:moveTo>
                  <a:cubicBezTo>
                    <a:pt x="1" y="1"/>
                    <a:pt x="1" y="95"/>
                    <a:pt x="54" y="95"/>
                  </a:cubicBezTo>
                  <a:cubicBezTo>
                    <a:pt x="120" y="95"/>
                    <a:pt x="120" y="1"/>
                    <a:pt x="54"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33" name="Google Shape;3033;p55"/>
            <p:cNvSpPr/>
            <p:nvPr/>
          </p:nvSpPr>
          <p:spPr>
            <a:xfrm>
              <a:off x="3848050" y="4141550"/>
              <a:ext cx="1025" cy="1000"/>
            </a:xfrm>
            <a:custGeom>
              <a:avLst/>
              <a:gdLst/>
              <a:ahLst/>
              <a:cxnLst/>
              <a:rect l="l" t="t" r="r" b="b"/>
              <a:pathLst>
                <a:path w="41" h="40" extrusionOk="0">
                  <a:moveTo>
                    <a:pt x="28" y="0"/>
                  </a:moveTo>
                  <a:cubicBezTo>
                    <a:pt x="1" y="0"/>
                    <a:pt x="1" y="40"/>
                    <a:pt x="28" y="40"/>
                  </a:cubicBezTo>
                  <a:cubicBezTo>
                    <a:pt x="40" y="40"/>
                    <a:pt x="40" y="0"/>
                    <a:pt x="28"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34" name="Google Shape;3034;p55"/>
            <p:cNvSpPr/>
            <p:nvPr/>
          </p:nvSpPr>
          <p:spPr>
            <a:xfrm>
              <a:off x="3842025" y="4024825"/>
              <a:ext cx="3375" cy="2375"/>
            </a:xfrm>
            <a:custGeom>
              <a:avLst/>
              <a:gdLst/>
              <a:ahLst/>
              <a:cxnLst/>
              <a:rect l="l" t="t" r="r" b="b"/>
              <a:pathLst>
                <a:path w="135" h="95" extrusionOk="0">
                  <a:moveTo>
                    <a:pt x="67" y="0"/>
                  </a:moveTo>
                  <a:cubicBezTo>
                    <a:pt x="1" y="0"/>
                    <a:pt x="1" y="94"/>
                    <a:pt x="67" y="94"/>
                  </a:cubicBezTo>
                  <a:cubicBezTo>
                    <a:pt x="135" y="94"/>
                    <a:pt x="135" y="0"/>
                    <a:pt x="67"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35" name="Google Shape;3035;p55"/>
            <p:cNvSpPr/>
            <p:nvPr/>
          </p:nvSpPr>
          <p:spPr>
            <a:xfrm>
              <a:off x="3844375" y="4038625"/>
              <a:ext cx="3025" cy="2200"/>
            </a:xfrm>
            <a:custGeom>
              <a:avLst/>
              <a:gdLst/>
              <a:ahLst/>
              <a:cxnLst/>
              <a:rect l="l" t="t" r="r" b="b"/>
              <a:pathLst>
                <a:path w="121" h="88" extrusionOk="0">
                  <a:moveTo>
                    <a:pt x="67" y="0"/>
                  </a:moveTo>
                  <a:cubicBezTo>
                    <a:pt x="57" y="0"/>
                    <a:pt x="47" y="4"/>
                    <a:pt x="41" y="10"/>
                  </a:cubicBezTo>
                  <a:lnTo>
                    <a:pt x="14" y="37"/>
                  </a:lnTo>
                  <a:cubicBezTo>
                    <a:pt x="1" y="71"/>
                    <a:pt x="31" y="87"/>
                    <a:pt x="61" y="87"/>
                  </a:cubicBezTo>
                  <a:cubicBezTo>
                    <a:pt x="91" y="87"/>
                    <a:pt x="120" y="71"/>
                    <a:pt x="107" y="37"/>
                  </a:cubicBezTo>
                  <a:cubicBezTo>
                    <a:pt x="107" y="24"/>
                    <a:pt x="94" y="24"/>
                    <a:pt x="94" y="10"/>
                  </a:cubicBezTo>
                  <a:cubicBezTo>
                    <a:pt x="87" y="4"/>
                    <a:pt x="77" y="0"/>
                    <a:pt x="67"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36" name="Google Shape;3036;p55"/>
            <p:cNvSpPr/>
            <p:nvPr/>
          </p:nvSpPr>
          <p:spPr>
            <a:xfrm>
              <a:off x="3847400" y="4027500"/>
              <a:ext cx="2350" cy="1700"/>
            </a:xfrm>
            <a:custGeom>
              <a:avLst/>
              <a:gdLst/>
              <a:ahLst/>
              <a:cxnLst/>
              <a:rect l="l" t="t" r="r" b="b"/>
              <a:pathLst>
                <a:path w="94" h="68" extrusionOk="0">
                  <a:moveTo>
                    <a:pt x="54" y="0"/>
                  </a:moveTo>
                  <a:cubicBezTo>
                    <a:pt x="0" y="0"/>
                    <a:pt x="0" y="68"/>
                    <a:pt x="54" y="68"/>
                  </a:cubicBezTo>
                  <a:cubicBezTo>
                    <a:pt x="93" y="68"/>
                    <a:pt x="93" y="0"/>
                    <a:pt x="54"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37" name="Google Shape;3037;p55"/>
            <p:cNvSpPr/>
            <p:nvPr/>
          </p:nvSpPr>
          <p:spPr>
            <a:xfrm>
              <a:off x="3848700" y="4034600"/>
              <a:ext cx="4400" cy="3875"/>
            </a:xfrm>
            <a:custGeom>
              <a:avLst/>
              <a:gdLst/>
              <a:ahLst/>
              <a:cxnLst/>
              <a:rect l="l" t="t" r="r" b="b"/>
              <a:pathLst>
                <a:path w="176" h="155" extrusionOk="0">
                  <a:moveTo>
                    <a:pt x="88" y="1"/>
                  </a:moveTo>
                  <a:cubicBezTo>
                    <a:pt x="45" y="1"/>
                    <a:pt x="1" y="31"/>
                    <a:pt x="14" y="91"/>
                  </a:cubicBezTo>
                  <a:lnTo>
                    <a:pt x="14" y="105"/>
                  </a:lnTo>
                  <a:cubicBezTo>
                    <a:pt x="21" y="138"/>
                    <a:pt x="52" y="155"/>
                    <a:pt x="83" y="155"/>
                  </a:cubicBezTo>
                  <a:cubicBezTo>
                    <a:pt x="115" y="155"/>
                    <a:pt x="149" y="138"/>
                    <a:pt x="162" y="105"/>
                  </a:cubicBezTo>
                  <a:lnTo>
                    <a:pt x="162" y="91"/>
                  </a:lnTo>
                  <a:cubicBezTo>
                    <a:pt x="175" y="31"/>
                    <a:pt x="132" y="1"/>
                    <a:pt x="88"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38" name="Google Shape;3038;p55"/>
            <p:cNvSpPr/>
            <p:nvPr/>
          </p:nvSpPr>
          <p:spPr>
            <a:xfrm>
              <a:off x="3856075" y="4023475"/>
              <a:ext cx="1375" cy="700"/>
            </a:xfrm>
            <a:custGeom>
              <a:avLst/>
              <a:gdLst/>
              <a:ahLst/>
              <a:cxnLst/>
              <a:rect l="l" t="t" r="r" b="b"/>
              <a:pathLst>
                <a:path w="55" h="28" extrusionOk="0">
                  <a:moveTo>
                    <a:pt x="28" y="1"/>
                  </a:moveTo>
                  <a:cubicBezTo>
                    <a:pt x="1" y="1"/>
                    <a:pt x="1" y="28"/>
                    <a:pt x="28" y="28"/>
                  </a:cubicBezTo>
                  <a:cubicBezTo>
                    <a:pt x="54" y="28"/>
                    <a:pt x="54" y="1"/>
                    <a:pt x="28"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39" name="Google Shape;3039;p55"/>
            <p:cNvSpPr/>
            <p:nvPr/>
          </p:nvSpPr>
          <p:spPr>
            <a:xfrm>
              <a:off x="3867100" y="4017800"/>
              <a:ext cx="3375" cy="2700"/>
            </a:xfrm>
            <a:custGeom>
              <a:avLst/>
              <a:gdLst/>
              <a:ahLst/>
              <a:cxnLst/>
              <a:rect l="l" t="t" r="r" b="b"/>
              <a:pathLst>
                <a:path w="135" h="108" extrusionOk="0">
                  <a:moveTo>
                    <a:pt x="68" y="1"/>
                  </a:moveTo>
                  <a:cubicBezTo>
                    <a:pt x="1" y="1"/>
                    <a:pt x="1" y="108"/>
                    <a:pt x="68" y="108"/>
                  </a:cubicBezTo>
                  <a:cubicBezTo>
                    <a:pt x="134" y="108"/>
                    <a:pt x="134" y="1"/>
                    <a:pt x="68"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40" name="Google Shape;3040;p55"/>
            <p:cNvSpPr/>
            <p:nvPr/>
          </p:nvSpPr>
          <p:spPr>
            <a:xfrm>
              <a:off x="3860175" y="4029775"/>
              <a:ext cx="3500" cy="2400"/>
            </a:xfrm>
            <a:custGeom>
              <a:avLst/>
              <a:gdLst/>
              <a:ahLst/>
              <a:cxnLst/>
              <a:rect l="l" t="t" r="r" b="b"/>
              <a:pathLst>
                <a:path w="140" h="96" extrusionOk="0">
                  <a:moveTo>
                    <a:pt x="61" y="1"/>
                  </a:moveTo>
                  <a:cubicBezTo>
                    <a:pt x="27" y="1"/>
                    <a:pt x="1" y="36"/>
                    <a:pt x="24" y="70"/>
                  </a:cubicBezTo>
                  <a:cubicBezTo>
                    <a:pt x="33" y="88"/>
                    <a:pt x="45" y="95"/>
                    <a:pt x="57" y="95"/>
                  </a:cubicBezTo>
                  <a:cubicBezTo>
                    <a:pt x="98" y="95"/>
                    <a:pt x="140" y="13"/>
                    <a:pt x="78" y="3"/>
                  </a:cubicBezTo>
                  <a:cubicBezTo>
                    <a:pt x="72" y="2"/>
                    <a:pt x="66" y="1"/>
                    <a:pt x="61"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41" name="Google Shape;3041;p55"/>
            <p:cNvSpPr/>
            <p:nvPr/>
          </p:nvSpPr>
          <p:spPr>
            <a:xfrm>
              <a:off x="3868450" y="4031625"/>
              <a:ext cx="2700" cy="2350"/>
            </a:xfrm>
            <a:custGeom>
              <a:avLst/>
              <a:gdLst/>
              <a:ahLst/>
              <a:cxnLst/>
              <a:rect l="l" t="t" r="r" b="b"/>
              <a:pathLst>
                <a:path w="108" h="94" extrusionOk="0">
                  <a:moveTo>
                    <a:pt x="60" y="1"/>
                  </a:moveTo>
                  <a:cubicBezTo>
                    <a:pt x="49" y="1"/>
                    <a:pt x="38" y="4"/>
                    <a:pt x="27" y="10"/>
                  </a:cubicBezTo>
                  <a:cubicBezTo>
                    <a:pt x="14" y="23"/>
                    <a:pt x="14" y="49"/>
                    <a:pt x="14" y="49"/>
                  </a:cubicBezTo>
                  <a:cubicBezTo>
                    <a:pt x="0" y="63"/>
                    <a:pt x="0" y="76"/>
                    <a:pt x="14" y="76"/>
                  </a:cubicBezTo>
                  <a:cubicBezTo>
                    <a:pt x="36" y="76"/>
                    <a:pt x="48" y="93"/>
                    <a:pt x="66" y="93"/>
                  </a:cubicBezTo>
                  <a:cubicBezTo>
                    <a:pt x="71" y="93"/>
                    <a:pt x="75" y="92"/>
                    <a:pt x="80" y="90"/>
                  </a:cubicBezTo>
                  <a:cubicBezTo>
                    <a:pt x="94" y="76"/>
                    <a:pt x="107" y="49"/>
                    <a:pt x="94" y="23"/>
                  </a:cubicBezTo>
                  <a:cubicBezTo>
                    <a:pt x="86" y="7"/>
                    <a:pt x="74" y="1"/>
                    <a:pt x="60"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42" name="Google Shape;3042;p55"/>
            <p:cNvSpPr/>
            <p:nvPr/>
          </p:nvSpPr>
          <p:spPr>
            <a:xfrm>
              <a:off x="3850075" y="4047250"/>
              <a:ext cx="4350" cy="3350"/>
            </a:xfrm>
            <a:custGeom>
              <a:avLst/>
              <a:gdLst/>
              <a:ahLst/>
              <a:cxnLst/>
              <a:rect l="l" t="t" r="r" b="b"/>
              <a:pathLst>
                <a:path w="174" h="134" extrusionOk="0">
                  <a:moveTo>
                    <a:pt x="80" y="0"/>
                  </a:moveTo>
                  <a:cubicBezTo>
                    <a:pt x="0" y="0"/>
                    <a:pt x="0" y="134"/>
                    <a:pt x="80" y="134"/>
                  </a:cubicBezTo>
                  <a:cubicBezTo>
                    <a:pt x="173" y="134"/>
                    <a:pt x="173" y="0"/>
                    <a:pt x="80"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43" name="Google Shape;3043;p55"/>
            <p:cNvSpPr/>
            <p:nvPr/>
          </p:nvSpPr>
          <p:spPr>
            <a:xfrm>
              <a:off x="3854075" y="4060900"/>
              <a:ext cx="5975" cy="4775"/>
            </a:xfrm>
            <a:custGeom>
              <a:avLst/>
              <a:gdLst/>
              <a:ahLst/>
              <a:cxnLst/>
              <a:rect l="l" t="t" r="r" b="b"/>
              <a:pathLst>
                <a:path w="239" h="191" extrusionOk="0">
                  <a:moveTo>
                    <a:pt x="126" y="1"/>
                  </a:moveTo>
                  <a:cubicBezTo>
                    <a:pt x="99" y="1"/>
                    <a:pt x="72" y="10"/>
                    <a:pt x="54" y="29"/>
                  </a:cubicBezTo>
                  <a:cubicBezTo>
                    <a:pt x="1" y="82"/>
                    <a:pt x="27" y="162"/>
                    <a:pt x="94" y="189"/>
                  </a:cubicBezTo>
                  <a:cubicBezTo>
                    <a:pt x="101" y="190"/>
                    <a:pt x="108" y="191"/>
                    <a:pt x="115" y="191"/>
                  </a:cubicBezTo>
                  <a:cubicBezTo>
                    <a:pt x="195" y="191"/>
                    <a:pt x="238" y="117"/>
                    <a:pt x="201" y="43"/>
                  </a:cubicBezTo>
                  <a:cubicBezTo>
                    <a:pt x="186" y="14"/>
                    <a:pt x="156" y="1"/>
                    <a:pt x="126"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44" name="Google Shape;3044;p55"/>
            <p:cNvSpPr/>
            <p:nvPr/>
          </p:nvSpPr>
          <p:spPr>
            <a:xfrm>
              <a:off x="3857075" y="4074650"/>
              <a:ext cx="3725" cy="3025"/>
            </a:xfrm>
            <a:custGeom>
              <a:avLst/>
              <a:gdLst/>
              <a:ahLst/>
              <a:cxnLst/>
              <a:rect l="l" t="t" r="r" b="b"/>
              <a:pathLst>
                <a:path w="149" h="121" extrusionOk="0">
                  <a:moveTo>
                    <a:pt x="81" y="1"/>
                  </a:moveTo>
                  <a:cubicBezTo>
                    <a:pt x="0" y="1"/>
                    <a:pt x="0" y="121"/>
                    <a:pt x="81" y="121"/>
                  </a:cubicBezTo>
                  <a:cubicBezTo>
                    <a:pt x="148" y="121"/>
                    <a:pt x="148" y="1"/>
                    <a:pt x="81"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45" name="Google Shape;3045;p55"/>
            <p:cNvSpPr/>
            <p:nvPr/>
          </p:nvSpPr>
          <p:spPr>
            <a:xfrm>
              <a:off x="3858750" y="4047900"/>
              <a:ext cx="5025" cy="4050"/>
            </a:xfrm>
            <a:custGeom>
              <a:avLst/>
              <a:gdLst/>
              <a:ahLst/>
              <a:cxnLst/>
              <a:rect l="l" t="t" r="r" b="b"/>
              <a:pathLst>
                <a:path w="201" h="162" extrusionOk="0">
                  <a:moveTo>
                    <a:pt x="94" y="1"/>
                  </a:moveTo>
                  <a:cubicBezTo>
                    <a:pt x="1" y="1"/>
                    <a:pt x="1" y="161"/>
                    <a:pt x="94" y="161"/>
                  </a:cubicBezTo>
                  <a:cubicBezTo>
                    <a:pt x="201" y="161"/>
                    <a:pt x="201" y="1"/>
                    <a:pt x="94"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46" name="Google Shape;3046;p55"/>
            <p:cNvSpPr/>
            <p:nvPr/>
          </p:nvSpPr>
          <p:spPr>
            <a:xfrm>
              <a:off x="3868125" y="4082025"/>
              <a:ext cx="7700" cy="6025"/>
            </a:xfrm>
            <a:custGeom>
              <a:avLst/>
              <a:gdLst/>
              <a:ahLst/>
              <a:cxnLst/>
              <a:rect l="l" t="t" r="r" b="b"/>
              <a:pathLst>
                <a:path w="308" h="241" extrusionOk="0">
                  <a:moveTo>
                    <a:pt x="161" y="0"/>
                  </a:moveTo>
                  <a:cubicBezTo>
                    <a:pt x="0" y="0"/>
                    <a:pt x="0" y="241"/>
                    <a:pt x="161" y="241"/>
                  </a:cubicBezTo>
                  <a:cubicBezTo>
                    <a:pt x="307" y="241"/>
                    <a:pt x="307" y="0"/>
                    <a:pt x="161"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47" name="Google Shape;3047;p55"/>
            <p:cNvSpPr/>
            <p:nvPr/>
          </p:nvSpPr>
          <p:spPr>
            <a:xfrm>
              <a:off x="3879800" y="4124475"/>
              <a:ext cx="5775" cy="4700"/>
            </a:xfrm>
            <a:custGeom>
              <a:avLst/>
              <a:gdLst/>
              <a:ahLst/>
              <a:cxnLst/>
              <a:rect l="l" t="t" r="r" b="b"/>
              <a:pathLst>
                <a:path w="231" h="188" extrusionOk="0">
                  <a:moveTo>
                    <a:pt x="111" y="1"/>
                  </a:moveTo>
                  <a:cubicBezTo>
                    <a:pt x="97" y="1"/>
                    <a:pt x="82" y="5"/>
                    <a:pt x="68" y="14"/>
                  </a:cubicBezTo>
                  <a:cubicBezTo>
                    <a:pt x="68" y="14"/>
                    <a:pt x="54" y="14"/>
                    <a:pt x="54" y="27"/>
                  </a:cubicBezTo>
                  <a:cubicBezTo>
                    <a:pt x="1" y="54"/>
                    <a:pt x="15" y="121"/>
                    <a:pt x="54" y="161"/>
                  </a:cubicBezTo>
                  <a:cubicBezTo>
                    <a:pt x="68" y="161"/>
                    <a:pt x="135" y="188"/>
                    <a:pt x="135" y="188"/>
                  </a:cubicBezTo>
                  <a:lnTo>
                    <a:pt x="149" y="188"/>
                  </a:lnTo>
                  <a:cubicBezTo>
                    <a:pt x="149" y="175"/>
                    <a:pt x="161" y="161"/>
                    <a:pt x="175" y="148"/>
                  </a:cubicBezTo>
                  <a:cubicBezTo>
                    <a:pt x="230" y="92"/>
                    <a:pt x="176" y="1"/>
                    <a:pt x="111"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48" name="Google Shape;3048;p55"/>
            <p:cNvSpPr/>
            <p:nvPr/>
          </p:nvSpPr>
          <p:spPr>
            <a:xfrm>
              <a:off x="3899550" y="4059600"/>
              <a:ext cx="2700" cy="2025"/>
            </a:xfrm>
            <a:custGeom>
              <a:avLst/>
              <a:gdLst/>
              <a:ahLst/>
              <a:cxnLst/>
              <a:rect l="l" t="t" r="r" b="b"/>
              <a:pathLst>
                <a:path w="108" h="81" extrusionOk="0">
                  <a:moveTo>
                    <a:pt x="54" y="0"/>
                  </a:moveTo>
                  <a:cubicBezTo>
                    <a:pt x="1" y="0"/>
                    <a:pt x="1" y="81"/>
                    <a:pt x="54" y="81"/>
                  </a:cubicBezTo>
                  <a:cubicBezTo>
                    <a:pt x="108" y="81"/>
                    <a:pt x="108" y="0"/>
                    <a:pt x="54"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49" name="Google Shape;3049;p55"/>
            <p:cNvSpPr/>
            <p:nvPr/>
          </p:nvSpPr>
          <p:spPr>
            <a:xfrm>
              <a:off x="3903425" y="4067750"/>
              <a:ext cx="8225" cy="6000"/>
            </a:xfrm>
            <a:custGeom>
              <a:avLst/>
              <a:gdLst/>
              <a:ahLst/>
              <a:cxnLst/>
              <a:rect l="l" t="t" r="r" b="b"/>
              <a:pathLst>
                <a:path w="329" h="240" extrusionOk="0">
                  <a:moveTo>
                    <a:pt x="166" y="1"/>
                  </a:moveTo>
                  <a:cubicBezTo>
                    <a:pt x="140" y="1"/>
                    <a:pt x="112" y="11"/>
                    <a:pt x="86" y="36"/>
                  </a:cubicBezTo>
                  <a:lnTo>
                    <a:pt x="73" y="49"/>
                  </a:lnTo>
                  <a:cubicBezTo>
                    <a:pt x="0" y="132"/>
                    <a:pt x="72" y="240"/>
                    <a:pt x="158" y="240"/>
                  </a:cubicBezTo>
                  <a:cubicBezTo>
                    <a:pt x="183" y="240"/>
                    <a:pt x="209" y="231"/>
                    <a:pt x="233" y="209"/>
                  </a:cubicBezTo>
                  <a:lnTo>
                    <a:pt x="233" y="197"/>
                  </a:lnTo>
                  <a:lnTo>
                    <a:pt x="247" y="197"/>
                  </a:lnTo>
                  <a:lnTo>
                    <a:pt x="247" y="183"/>
                  </a:lnTo>
                  <a:cubicBezTo>
                    <a:pt x="329" y="111"/>
                    <a:pt x="254" y="1"/>
                    <a:pt x="166"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50" name="Google Shape;3050;p55"/>
            <p:cNvSpPr/>
            <p:nvPr/>
          </p:nvSpPr>
          <p:spPr>
            <a:xfrm>
              <a:off x="3913925" y="4067050"/>
              <a:ext cx="4375" cy="3275"/>
            </a:xfrm>
            <a:custGeom>
              <a:avLst/>
              <a:gdLst/>
              <a:ahLst/>
              <a:cxnLst/>
              <a:rect l="l" t="t" r="r" b="b"/>
              <a:pathLst>
                <a:path w="175" h="131" extrusionOk="0">
                  <a:moveTo>
                    <a:pt x="94" y="0"/>
                  </a:moveTo>
                  <a:cubicBezTo>
                    <a:pt x="84" y="0"/>
                    <a:pt x="74" y="4"/>
                    <a:pt x="68" y="11"/>
                  </a:cubicBezTo>
                  <a:cubicBezTo>
                    <a:pt x="0" y="11"/>
                    <a:pt x="0" y="118"/>
                    <a:pt x="68" y="130"/>
                  </a:cubicBezTo>
                  <a:lnTo>
                    <a:pt x="121" y="130"/>
                  </a:lnTo>
                  <a:cubicBezTo>
                    <a:pt x="175" y="118"/>
                    <a:pt x="175" y="23"/>
                    <a:pt x="121" y="11"/>
                  </a:cubicBezTo>
                  <a:cubicBezTo>
                    <a:pt x="114" y="4"/>
                    <a:pt x="104" y="0"/>
                    <a:pt x="94"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51" name="Google Shape;3051;p55"/>
            <p:cNvSpPr/>
            <p:nvPr/>
          </p:nvSpPr>
          <p:spPr>
            <a:xfrm>
              <a:off x="3904550" y="4059950"/>
              <a:ext cx="2700" cy="2350"/>
            </a:xfrm>
            <a:custGeom>
              <a:avLst/>
              <a:gdLst/>
              <a:ahLst/>
              <a:cxnLst/>
              <a:rect l="l" t="t" r="r" b="b"/>
              <a:pathLst>
                <a:path w="108" h="94" extrusionOk="0">
                  <a:moveTo>
                    <a:pt x="54" y="0"/>
                  </a:moveTo>
                  <a:cubicBezTo>
                    <a:pt x="1" y="0"/>
                    <a:pt x="1" y="93"/>
                    <a:pt x="54" y="93"/>
                  </a:cubicBezTo>
                  <a:cubicBezTo>
                    <a:pt x="108" y="93"/>
                    <a:pt x="108" y="0"/>
                    <a:pt x="54"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52" name="Google Shape;3052;p55"/>
            <p:cNvSpPr/>
            <p:nvPr/>
          </p:nvSpPr>
          <p:spPr>
            <a:xfrm>
              <a:off x="3892350" y="4077250"/>
              <a:ext cx="4375" cy="4525"/>
            </a:xfrm>
            <a:custGeom>
              <a:avLst/>
              <a:gdLst/>
              <a:ahLst/>
              <a:cxnLst/>
              <a:rect l="l" t="t" r="r" b="b"/>
              <a:pathLst>
                <a:path w="175" h="181" extrusionOk="0">
                  <a:moveTo>
                    <a:pt x="88" y="0"/>
                  </a:moveTo>
                  <a:cubicBezTo>
                    <a:pt x="44" y="0"/>
                    <a:pt x="1" y="24"/>
                    <a:pt x="7" y="70"/>
                  </a:cubicBezTo>
                  <a:lnTo>
                    <a:pt x="7" y="111"/>
                  </a:lnTo>
                  <a:cubicBezTo>
                    <a:pt x="14" y="157"/>
                    <a:pt x="51" y="181"/>
                    <a:pt x="88" y="181"/>
                  </a:cubicBezTo>
                  <a:cubicBezTo>
                    <a:pt x="125" y="181"/>
                    <a:pt x="161" y="157"/>
                    <a:pt x="168" y="111"/>
                  </a:cubicBezTo>
                  <a:lnTo>
                    <a:pt x="168" y="70"/>
                  </a:lnTo>
                  <a:cubicBezTo>
                    <a:pt x="175" y="24"/>
                    <a:pt x="131" y="0"/>
                    <a:pt x="88"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53" name="Google Shape;3053;p55"/>
            <p:cNvSpPr/>
            <p:nvPr/>
          </p:nvSpPr>
          <p:spPr>
            <a:xfrm>
              <a:off x="3904900" y="4092100"/>
              <a:ext cx="1500" cy="1775"/>
            </a:xfrm>
            <a:custGeom>
              <a:avLst/>
              <a:gdLst/>
              <a:ahLst/>
              <a:cxnLst/>
              <a:rect l="l" t="t" r="r" b="b"/>
              <a:pathLst>
                <a:path w="60" h="71" extrusionOk="0">
                  <a:moveTo>
                    <a:pt x="36" y="0"/>
                  </a:moveTo>
                  <a:cubicBezTo>
                    <a:pt x="29" y="0"/>
                    <a:pt x="21" y="3"/>
                    <a:pt x="14" y="11"/>
                  </a:cubicBezTo>
                  <a:cubicBezTo>
                    <a:pt x="14" y="25"/>
                    <a:pt x="1" y="38"/>
                    <a:pt x="1" y="52"/>
                  </a:cubicBezTo>
                  <a:cubicBezTo>
                    <a:pt x="1" y="61"/>
                    <a:pt x="14" y="71"/>
                    <a:pt x="22" y="71"/>
                  </a:cubicBezTo>
                  <a:cubicBezTo>
                    <a:pt x="25" y="71"/>
                    <a:pt x="27" y="69"/>
                    <a:pt x="27" y="65"/>
                  </a:cubicBezTo>
                  <a:cubicBezTo>
                    <a:pt x="27" y="38"/>
                    <a:pt x="40" y="38"/>
                    <a:pt x="40" y="38"/>
                  </a:cubicBezTo>
                  <a:cubicBezTo>
                    <a:pt x="59" y="19"/>
                    <a:pt x="51" y="0"/>
                    <a:pt x="36"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54" name="Google Shape;3054;p55"/>
            <p:cNvSpPr/>
            <p:nvPr/>
          </p:nvSpPr>
          <p:spPr>
            <a:xfrm>
              <a:off x="3896525" y="4070300"/>
              <a:ext cx="4050" cy="3050"/>
            </a:xfrm>
            <a:custGeom>
              <a:avLst/>
              <a:gdLst/>
              <a:ahLst/>
              <a:cxnLst/>
              <a:rect l="l" t="t" r="r" b="b"/>
              <a:pathLst>
                <a:path w="162" h="122" extrusionOk="0">
                  <a:moveTo>
                    <a:pt x="81" y="0"/>
                  </a:moveTo>
                  <a:cubicBezTo>
                    <a:pt x="1" y="0"/>
                    <a:pt x="1" y="121"/>
                    <a:pt x="81" y="121"/>
                  </a:cubicBezTo>
                  <a:cubicBezTo>
                    <a:pt x="161" y="121"/>
                    <a:pt x="161" y="0"/>
                    <a:pt x="81"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55" name="Google Shape;3055;p55"/>
            <p:cNvSpPr/>
            <p:nvPr/>
          </p:nvSpPr>
          <p:spPr>
            <a:xfrm>
              <a:off x="3903575" y="4080325"/>
              <a:ext cx="4350" cy="3725"/>
            </a:xfrm>
            <a:custGeom>
              <a:avLst/>
              <a:gdLst/>
              <a:ahLst/>
              <a:cxnLst/>
              <a:rect l="l" t="t" r="r" b="b"/>
              <a:pathLst>
                <a:path w="174" h="149" extrusionOk="0">
                  <a:moveTo>
                    <a:pt x="93" y="1"/>
                  </a:moveTo>
                  <a:cubicBezTo>
                    <a:pt x="0" y="1"/>
                    <a:pt x="0" y="148"/>
                    <a:pt x="93" y="148"/>
                  </a:cubicBezTo>
                  <a:cubicBezTo>
                    <a:pt x="174" y="148"/>
                    <a:pt x="174" y="1"/>
                    <a:pt x="93"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56" name="Google Shape;3056;p55"/>
            <p:cNvSpPr/>
            <p:nvPr/>
          </p:nvSpPr>
          <p:spPr>
            <a:xfrm>
              <a:off x="3915250" y="4077650"/>
              <a:ext cx="4400" cy="3725"/>
            </a:xfrm>
            <a:custGeom>
              <a:avLst/>
              <a:gdLst/>
              <a:ahLst/>
              <a:cxnLst/>
              <a:rect l="l" t="t" r="r" b="b"/>
              <a:pathLst>
                <a:path w="176" h="149" extrusionOk="0">
                  <a:moveTo>
                    <a:pt x="95" y="1"/>
                  </a:moveTo>
                  <a:cubicBezTo>
                    <a:pt x="1" y="1"/>
                    <a:pt x="1" y="148"/>
                    <a:pt x="95" y="148"/>
                  </a:cubicBezTo>
                  <a:cubicBezTo>
                    <a:pt x="175" y="148"/>
                    <a:pt x="175" y="1"/>
                    <a:pt x="95"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57" name="Google Shape;3057;p55"/>
            <p:cNvSpPr/>
            <p:nvPr/>
          </p:nvSpPr>
          <p:spPr>
            <a:xfrm>
              <a:off x="3902225" y="4100400"/>
              <a:ext cx="5375" cy="4375"/>
            </a:xfrm>
            <a:custGeom>
              <a:avLst/>
              <a:gdLst/>
              <a:ahLst/>
              <a:cxnLst/>
              <a:rect l="l" t="t" r="r" b="b"/>
              <a:pathLst>
                <a:path w="215" h="175" extrusionOk="0">
                  <a:moveTo>
                    <a:pt x="108" y="0"/>
                  </a:moveTo>
                  <a:cubicBezTo>
                    <a:pt x="1" y="0"/>
                    <a:pt x="1" y="175"/>
                    <a:pt x="108" y="175"/>
                  </a:cubicBezTo>
                  <a:cubicBezTo>
                    <a:pt x="215" y="175"/>
                    <a:pt x="215" y="0"/>
                    <a:pt x="108"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58" name="Google Shape;3058;p55"/>
            <p:cNvSpPr/>
            <p:nvPr/>
          </p:nvSpPr>
          <p:spPr>
            <a:xfrm>
              <a:off x="3895550" y="4088025"/>
              <a:ext cx="4025" cy="2700"/>
            </a:xfrm>
            <a:custGeom>
              <a:avLst/>
              <a:gdLst/>
              <a:ahLst/>
              <a:cxnLst/>
              <a:rect l="l" t="t" r="r" b="b"/>
              <a:pathLst>
                <a:path w="161" h="108" extrusionOk="0">
                  <a:moveTo>
                    <a:pt x="67" y="1"/>
                  </a:moveTo>
                  <a:cubicBezTo>
                    <a:pt x="0" y="1"/>
                    <a:pt x="0" y="108"/>
                    <a:pt x="67" y="108"/>
                  </a:cubicBezTo>
                  <a:lnTo>
                    <a:pt x="93" y="108"/>
                  </a:lnTo>
                  <a:cubicBezTo>
                    <a:pt x="161" y="108"/>
                    <a:pt x="161" y="1"/>
                    <a:pt x="93"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59" name="Google Shape;3059;p55"/>
            <p:cNvSpPr/>
            <p:nvPr/>
          </p:nvSpPr>
          <p:spPr>
            <a:xfrm>
              <a:off x="3911925" y="4088025"/>
              <a:ext cx="5725" cy="4725"/>
            </a:xfrm>
            <a:custGeom>
              <a:avLst/>
              <a:gdLst/>
              <a:ahLst/>
              <a:cxnLst/>
              <a:rect l="l" t="t" r="r" b="b"/>
              <a:pathLst>
                <a:path w="229" h="189" extrusionOk="0">
                  <a:moveTo>
                    <a:pt x="107" y="1"/>
                  </a:moveTo>
                  <a:cubicBezTo>
                    <a:pt x="0" y="1"/>
                    <a:pt x="0" y="188"/>
                    <a:pt x="107" y="188"/>
                  </a:cubicBezTo>
                  <a:cubicBezTo>
                    <a:pt x="228" y="188"/>
                    <a:pt x="228" y="1"/>
                    <a:pt x="107"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60" name="Google Shape;3060;p55"/>
            <p:cNvSpPr/>
            <p:nvPr/>
          </p:nvSpPr>
          <p:spPr>
            <a:xfrm>
              <a:off x="3911925" y="4121475"/>
              <a:ext cx="1350" cy="1025"/>
            </a:xfrm>
            <a:custGeom>
              <a:avLst/>
              <a:gdLst/>
              <a:ahLst/>
              <a:cxnLst/>
              <a:rect l="l" t="t" r="r" b="b"/>
              <a:pathLst>
                <a:path w="54" h="41" extrusionOk="0">
                  <a:moveTo>
                    <a:pt x="27" y="1"/>
                  </a:moveTo>
                  <a:cubicBezTo>
                    <a:pt x="0" y="1"/>
                    <a:pt x="0" y="40"/>
                    <a:pt x="27" y="40"/>
                  </a:cubicBezTo>
                  <a:cubicBezTo>
                    <a:pt x="54" y="40"/>
                    <a:pt x="54" y="1"/>
                    <a:pt x="27"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61" name="Google Shape;3061;p55"/>
            <p:cNvSpPr/>
            <p:nvPr/>
          </p:nvSpPr>
          <p:spPr>
            <a:xfrm>
              <a:off x="3914950" y="4145875"/>
              <a:ext cx="25" cy="25"/>
            </a:xfrm>
            <a:custGeom>
              <a:avLst/>
              <a:gdLst/>
              <a:ahLst/>
              <a:cxnLst/>
              <a:rect l="l" t="t" r="r" b="b"/>
              <a:pathLst>
                <a:path w="1" h="1" extrusionOk="0">
                  <a:moveTo>
                    <a:pt x="0" y="1"/>
                  </a:move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62" name="Google Shape;3062;p55"/>
            <p:cNvSpPr/>
            <p:nvPr/>
          </p:nvSpPr>
          <p:spPr>
            <a:xfrm>
              <a:off x="3909900" y="4142550"/>
              <a:ext cx="6100" cy="5075"/>
            </a:xfrm>
            <a:custGeom>
              <a:avLst/>
              <a:gdLst/>
              <a:ahLst/>
              <a:cxnLst/>
              <a:rect l="l" t="t" r="r" b="b"/>
              <a:pathLst>
                <a:path w="244" h="203" extrusionOk="0">
                  <a:moveTo>
                    <a:pt x="123" y="0"/>
                  </a:moveTo>
                  <a:cubicBezTo>
                    <a:pt x="109" y="0"/>
                    <a:pt x="95" y="4"/>
                    <a:pt x="81" y="14"/>
                  </a:cubicBezTo>
                  <a:cubicBezTo>
                    <a:pt x="68" y="14"/>
                    <a:pt x="54" y="27"/>
                    <a:pt x="54" y="27"/>
                  </a:cubicBezTo>
                  <a:cubicBezTo>
                    <a:pt x="54" y="40"/>
                    <a:pt x="54" y="40"/>
                    <a:pt x="42" y="40"/>
                  </a:cubicBezTo>
                  <a:cubicBezTo>
                    <a:pt x="15" y="53"/>
                    <a:pt x="1" y="94"/>
                    <a:pt x="15" y="134"/>
                  </a:cubicBezTo>
                  <a:cubicBezTo>
                    <a:pt x="32" y="176"/>
                    <a:pt x="70" y="203"/>
                    <a:pt x="110" y="203"/>
                  </a:cubicBezTo>
                  <a:cubicBezTo>
                    <a:pt x="132" y="203"/>
                    <a:pt x="156" y="194"/>
                    <a:pt x="175" y="174"/>
                  </a:cubicBezTo>
                  <a:cubicBezTo>
                    <a:pt x="175" y="174"/>
                    <a:pt x="188" y="160"/>
                    <a:pt x="188" y="147"/>
                  </a:cubicBezTo>
                  <a:cubicBezTo>
                    <a:pt x="244" y="92"/>
                    <a:pt x="189" y="0"/>
                    <a:pt x="123"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63" name="Google Shape;3063;p55"/>
            <p:cNvSpPr/>
            <p:nvPr/>
          </p:nvSpPr>
          <p:spPr>
            <a:xfrm>
              <a:off x="3915275" y="4163475"/>
              <a:ext cx="4025" cy="3150"/>
            </a:xfrm>
            <a:custGeom>
              <a:avLst/>
              <a:gdLst/>
              <a:ahLst/>
              <a:cxnLst/>
              <a:rect l="l" t="t" r="r" b="b"/>
              <a:pathLst>
                <a:path w="161" h="126" extrusionOk="0">
                  <a:moveTo>
                    <a:pt x="76" y="1"/>
                  </a:moveTo>
                  <a:cubicBezTo>
                    <a:pt x="51" y="1"/>
                    <a:pt x="26" y="14"/>
                    <a:pt x="14" y="46"/>
                  </a:cubicBezTo>
                  <a:cubicBezTo>
                    <a:pt x="0" y="99"/>
                    <a:pt x="41" y="126"/>
                    <a:pt x="81" y="126"/>
                  </a:cubicBezTo>
                  <a:cubicBezTo>
                    <a:pt x="121" y="126"/>
                    <a:pt x="161" y="99"/>
                    <a:pt x="148" y="46"/>
                  </a:cubicBezTo>
                  <a:cubicBezTo>
                    <a:pt x="133" y="17"/>
                    <a:pt x="105" y="1"/>
                    <a:pt x="76"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64" name="Google Shape;3064;p55"/>
            <p:cNvSpPr/>
            <p:nvPr/>
          </p:nvSpPr>
          <p:spPr>
            <a:xfrm>
              <a:off x="3902225" y="4128475"/>
              <a:ext cx="6375" cy="4725"/>
            </a:xfrm>
            <a:custGeom>
              <a:avLst/>
              <a:gdLst/>
              <a:ahLst/>
              <a:cxnLst/>
              <a:rect l="l" t="t" r="r" b="b"/>
              <a:pathLst>
                <a:path w="255" h="189" extrusionOk="0">
                  <a:moveTo>
                    <a:pt x="121" y="1"/>
                  </a:moveTo>
                  <a:cubicBezTo>
                    <a:pt x="1" y="1"/>
                    <a:pt x="1" y="188"/>
                    <a:pt x="121" y="188"/>
                  </a:cubicBezTo>
                  <a:cubicBezTo>
                    <a:pt x="254" y="188"/>
                    <a:pt x="254" y="1"/>
                    <a:pt x="121"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65" name="Google Shape;3065;p55"/>
            <p:cNvSpPr/>
            <p:nvPr/>
          </p:nvSpPr>
          <p:spPr>
            <a:xfrm>
              <a:off x="3912575" y="4132850"/>
              <a:ext cx="2700" cy="2350"/>
            </a:xfrm>
            <a:custGeom>
              <a:avLst/>
              <a:gdLst/>
              <a:ahLst/>
              <a:cxnLst/>
              <a:rect l="l" t="t" r="r" b="b"/>
              <a:pathLst>
                <a:path w="108" h="94" extrusionOk="0">
                  <a:moveTo>
                    <a:pt x="54" y="0"/>
                  </a:moveTo>
                  <a:cubicBezTo>
                    <a:pt x="1" y="0"/>
                    <a:pt x="1" y="93"/>
                    <a:pt x="54" y="93"/>
                  </a:cubicBezTo>
                  <a:cubicBezTo>
                    <a:pt x="108" y="93"/>
                    <a:pt x="108" y="0"/>
                    <a:pt x="54"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66" name="Google Shape;3066;p55"/>
            <p:cNvSpPr/>
            <p:nvPr/>
          </p:nvSpPr>
          <p:spPr>
            <a:xfrm>
              <a:off x="3910575" y="4103425"/>
              <a:ext cx="6725" cy="5375"/>
            </a:xfrm>
            <a:custGeom>
              <a:avLst/>
              <a:gdLst/>
              <a:ahLst/>
              <a:cxnLst/>
              <a:rect l="l" t="t" r="r" b="b"/>
              <a:pathLst>
                <a:path w="269" h="215" extrusionOk="0">
                  <a:moveTo>
                    <a:pt x="134" y="0"/>
                  </a:moveTo>
                  <a:cubicBezTo>
                    <a:pt x="1" y="0"/>
                    <a:pt x="1" y="214"/>
                    <a:pt x="134" y="214"/>
                  </a:cubicBezTo>
                  <a:cubicBezTo>
                    <a:pt x="268" y="214"/>
                    <a:pt x="268" y="0"/>
                    <a:pt x="134"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67" name="Google Shape;3067;p55"/>
            <p:cNvSpPr/>
            <p:nvPr/>
          </p:nvSpPr>
          <p:spPr>
            <a:xfrm>
              <a:off x="3874800" y="4150625"/>
              <a:ext cx="5275" cy="4775"/>
            </a:xfrm>
            <a:custGeom>
              <a:avLst/>
              <a:gdLst/>
              <a:ahLst/>
              <a:cxnLst/>
              <a:rect l="l" t="t" r="r" b="b"/>
              <a:pathLst>
                <a:path w="211" h="191" extrusionOk="0">
                  <a:moveTo>
                    <a:pt x="106" y="1"/>
                  </a:moveTo>
                  <a:cubicBezTo>
                    <a:pt x="81" y="1"/>
                    <a:pt x="57" y="8"/>
                    <a:pt x="40" y="25"/>
                  </a:cubicBezTo>
                  <a:cubicBezTo>
                    <a:pt x="1" y="65"/>
                    <a:pt x="14" y="145"/>
                    <a:pt x="54" y="172"/>
                  </a:cubicBezTo>
                  <a:cubicBezTo>
                    <a:pt x="71" y="184"/>
                    <a:pt x="92" y="190"/>
                    <a:pt x="114" y="190"/>
                  </a:cubicBezTo>
                  <a:cubicBezTo>
                    <a:pt x="162" y="190"/>
                    <a:pt x="211" y="160"/>
                    <a:pt x="201" y="105"/>
                  </a:cubicBezTo>
                  <a:cubicBezTo>
                    <a:pt x="201" y="78"/>
                    <a:pt x="201" y="65"/>
                    <a:pt x="188" y="38"/>
                  </a:cubicBezTo>
                  <a:cubicBezTo>
                    <a:pt x="173" y="15"/>
                    <a:pt x="139" y="1"/>
                    <a:pt x="106"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68" name="Google Shape;3068;p55"/>
            <p:cNvSpPr/>
            <p:nvPr/>
          </p:nvSpPr>
          <p:spPr>
            <a:xfrm>
              <a:off x="3861425" y="4140725"/>
              <a:ext cx="3150" cy="2650"/>
            </a:xfrm>
            <a:custGeom>
              <a:avLst/>
              <a:gdLst/>
              <a:ahLst/>
              <a:cxnLst/>
              <a:rect l="l" t="t" r="r" b="b"/>
              <a:pathLst>
                <a:path w="126" h="106" extrusionOk="0">
                  <a:moveTo>
                    <a:pt x="67" y="0"/>
                  </a:moveTo>
                  <a:cubicBezTo>
                    <a:pt x="59" y="0"/>
                    <a:pt x="50" y="2"/>
                    <a:pt x="40" y="6"/>
                  </a:cubicBezTo>
                  <a:cubicBezTo>
                    <a:pt x="40" y="6"/>
                    <a:pt x="28" y="6"/>
                    <a:pt x="28" y="19"/>
                  </a:cubicBezTo>
                  <a:cubicBezTo>
                    <a:pt x="1" y="33"/>
                    <a:pt x="1" y="87"/>
                    <a:pt x="28" y="100"/>
                  </a:cubicBezTo>
                  <a:lnTo>
                    <a:pt x="40" y="100"/>
                  </a:lnTo>
                  <a:cubicBezTo>
                    <a:pt x="50" y="104"/>
                    <a:pt x="59" y="106"/>
                    <a:pt x="67" y="106"/>
                  </a:cubicBezTo>
                  <a:cubicBezTo>
                    <a:pt x="126" y="106"/>
                    <a:pt x="126" y="0"/>
                    <a:pt x="67"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69" name="Google Shape;3069;p55"/>
            <p:cNvSpPr/>
            <p:nvPr/>
          </p:nvSpPr>
          <p:spPr>
            <a:xfrm>
              <a:off x="3881500" y="4142200"/>
              <a:ext cx="3375" cy="2700"/>
            </a:xfrm>
            <a:custGeom>
              <a:avLst/>
              <a:gdLst/>
              <a:ahLst/>
              <a:cxnLst/>
              <a:rect l="l" t="t" r="r" b="b"/>
              <a:pathLst>
                <a:path w="135" h="108" extrusionOk="0">
                  <a:moveTo>
                    <a:pt x="67" y="1"/>
                  </a:moveTo>
                  <a:cubicBezTo>
                    <a:pt x="0" y="1"/>
                    <a:pt x="0" y="108"/>
                    <a:pt x="67" y="108"/>
                  </a:cubicBezTo>
                  <a:cubicBezTo>
                    <a:pt x="134" y="108"/>
                    <a:pt x="134" y="1"/>
                    <a:pt x="67"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70" name="Google Shape;3070;p55"/>
            <p:cNvSpPr/>
            <p:nvPr/>
          </p:nvSpPr>
          <p:spPr>
            <a:xfrm>
              <a:off x="3888175" y="4160675"/>
              <a:ext cx="1700" cy="1625"/>
            </a:xfrm>
            <a:custGeom>
              <a:avLst/>
              <a:gdLst/>
              <a:ahLst/>
              <a:cxnLst/>
              <a:rect l="l" t="t" r="r" b="b"/>
              <a:pathLst>
                <a:path w="68" h="65" extrusionOk="0">
                  <a:moveTo>
                    <a:pt x="41" y="1"/>
                  </a:moveTo>
                  <a:cubicBezTo>
                    <a:pt x="34" y="1"/>
                    <a:pt x="28" y="4"/>
                    <a:pt x="28" y="11"/>
                  </a:cubicBezTo>
                  <a:cubicBezTo>
                    <a:pt x="28" y="8"/>
                    <a:pt x="27" y="7"/>
                    <a:pt x="26" y="7"/>
                  </a:cubicBezTo>
                  <a:cubicBezTo>
                    <a:pt x="23" y="7"/>
                    <a:pt x="14" y="27"/>
                    <a:pt x="14" y="38"/>
                  </a:cubicBezTo>
                  <a:cubicBezTo>
                    <a:pt x="1" y="38"/>
                    <a:pt x="1" y="64"/>
                    <a:pt x="14" y="64"/>
                  </a:cubicBezTo>
                  <a:cubicBezTo>
                    <a:pt x="54" y="64"/>
                    <a:pt x="67" y="38"/>
                    <a:pt x="54" y="11"/>
                  </a:cubicBezTo>
                  <a:cubicBezTo>
                    <a:pt x="54" y="4"/>
                    <a:pt x="48" y="1"/>
                    <a:pt x="41"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71" name="Google Shape;3071;p55"/>
            <p:cNvSpPr/>
            <p:nvPr/>
          </p:nvSpPr>
          <p:spPr>
            <a:xfrm>
              <a:off x="3883050" y="4167075"/>
              <a:ext cx="3825" cy="2900"/>
            </a:xfrm>
            <a:custGeom>
              <a:avLst/>
              <a:gdLst/>
              <a:ahLst/>
              <a:cxnLst/>
              <a:rect l="l" t="t" r="r" b="b"/>
              <a:pathLst>
                <a:path w="153" h="116" extrusionOk="0">
                  <a:moveTo>
                    <a:pt x="120" y="0"/>
                  </a:moveTo>
                  <a:cubicBezTo>
                    <a:pt x="112" y="0"/>
                    <a:pt x="104" y="3"/>
                    <a:pt x="99" y="9"/>
                  </a:cubicBezTo>
                  <a:lnTo>
                    <a:pt x="72" y="9"/>
                  </a:lnTo>
                  <a:cubicBezTo>
                    <a:pt x="1" y="39"/>
                    <a:pt x="45" y="116"/>
                    <a:pt x="88" y="116"/>
                  </a:cubicBezTo>
                  <a:cubicBezTo>
                    <a:pt x="102" y="116"/>
                    <a:pt x="116" y="108"/>
                    <a:pt x="126" y="89"/>
                  </a:cubicBezTo>
                  <a:cubicBezTo>
                    <a:pt x="139" y="62"/>
                    <a:pt x="152" y="49"/>
                    <a:pt x="152" y="23"/>
                  </a:cubicBezTo>
                  <a:cubicBezTo>
                    <a:pt x="144" y="7"/>
                    <a:pt x="132" y="0"/>
                    <a:pt x="120"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72" name="Google Shape;3072;p55"/>
            <p:cNvSpPr/>
            <p:nvPr/>
          </p:nvSpPr>
          <p:spPr>
            <a:xfrm>
              <a:off x="3898875" y="4162950"/>
              <a:ext cx="5700" cy="4025"/>
            </a:xfrm>
            <a:custGeom>
              <a:avLst/>
              <a:gdLst/>
              <a:ahLst/>
              <a:cxnLst/>
              <a:rect l="l" t="t" r="r" b="b"/>
              <a:pathLst>
                <a:path w="228" h="161" extrusionOk="0">
                  <a:moveTo>
                    <a:pt x="108" y="0"/>
                  </a:moveTo>
                  <a:cubicBezTo>
                    <a:pt x="1" y="0"/>
                    <a:pt x="1" y="161"/>
                    <a:pt x="108" y="161"/>
                  </a:cubicBezTo>
                  <a:cubicBezTo>
                    <a:pt x="228" y="161"/>
                    <a:pt x="228" y="0"/>
                    <a:pt x="108"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73" name="Google Shape;3073;p55"/>
            <p:cNvSpPr/>
            <p:nvPr/>
          </p:nvSpPr>
          <p:spPr>
            <a:xfrm>
              <a:off x="3889525" y="4146225"/>
              <a:ext cx="1025" cy="700"/>
            </a:xfrm>
            <a:custGeom>
              <a:avLst/>
              <a:gdLst/>
              <a:ahLst/>
              <a:cxnLst/>
              <a:rect l="l" t="t" r="r" b="b"/>
              <a:pathLst>
                <a:path w="41" h="28" extrusionOk="0">
                  <a:moveTo>
                    <a:pt x="13" y="0"/>
                  </a:moveTo>
                  <a:cubicBezTo>
                    <a:pt x="0" y="0"/>
                    <a:pt x="0" y="27"/>
                    <a:pt x="13" y="27"/>
                  </a:cubicBezTo>
                  <a:cubicBezTo>
                    <a:pt x="40" y="27"/>
                    <a:pt x="40" y="0"/>
                    <a:pt x="13"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74" name="Google Shape;3074;p55"/>
            <p:cNvSpPr/>
            <p:nvPr/>
          </p:nvSpPr>
          <p:spPr>
            <a:xfrm>
              <a:off x="3889350" y="4141375"/>
              <a:ext cx="6125" cy="4975"/>
            </a:xfrm>
            <a:custGeom>
              <a:avLst/>
              <a:gdLst/>
              <a:ahLst/>
              <a:cxnLst/>
              <a:rect l="l" t="t" r="r" b="b"/>
              <a:pathLst>
                <a:path w="245" h="199" extrusionOk="0">
                  <a:moveTo>
                    <a:pt x="133" y="1"/>
                  </a:moveTo>
                  <a:cubicBezTo>
                    <a:pt x="109" y="1"/>
                    <a:pt x="84" y="11"/>
                    <a:pt x="61" y="34"/>
                  </a:cubicBezTo>
                  <a:cubicBezTo>
                    <a:pt x="0" y="94"/>
                    <a:pt x="60" y="198"/>
                    <a:pt x="131" y="198"/>
                  </a:cubicBezTo>
                  <a:cubicBezTo>
                    <a:pt x="138" y="198"/>
                    <a:pt x="146" y="197"/>
                    <a:pt x="154" y="194"/>
                  </a:cubicBezTo>
                  <a:lnTo>
                    <a:pt x="168" y="194"/>
                  </a:lnTo>
                  <a:cubicBezTo>
                    <a:pt x="195" y="181"/>
                    <a:pt x="221" y="168"/>
                    <a:pt x="221" y="127"/>
                  </a:cubicBezTo>
                  <a:lnTo>
                    <a:pt x="234" y="127"/>
                  </a:lnTo>
                  <a:cubicBezTo>
                    <a:pt x="244" y="61"/>
                    <a:pt x="193" y="1"/>
                    <a:pt x="133"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75" name="Google Shape;3075;p55"/>
            <p:cNvSpPr/>
            <p:nvPr/>
          </p:nvSpPr>
          <p:spPr>
            <a:xfrm>
              <a:off x="3888175" y="4152250"/>
              <a:ext cx="6375" cy="5025"/>
            </a:xfrm>
            <a:custGeom>
              <a:avLst/>
              <a:gdLst/>
              <a:ahLst/>
              <a:cxnLst/>
              <a:rect l="l" t="t" r="r" b="b"/>
              <a:pathLst>
                <a:path w="255" h="201" extrusionOk="0">
                  <a:moveTo>
                    <a:pt x="135" y="0"/>
                  </a:moveTo>
                  <a:cubicBezTo>
                    <a:pt x="1" y="0"/>
                    <a:pt x="1" y="200"/>
                    <a:pt x="135" y="200"/>
                  </a:cubicBezTo>
                  <a:cubicBezTo>
                    <a:pt x="255" y="200"/>
                    <a:pt x="255" y="0"/>
                    <a:pt x="135"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76" name="Google Shape;3076;p55"/>
            <p:cNvSpPr/>
            <p:nvPr/>
          </p:nvSpPr>
          <p:spPr>
            <a:xfrm>
              <a:off x="3866875" y="4109400"/>
              <a:ext cx="5600" cy="4775"/>
            </a:xfrm>
            <a:custGeom>
              <a:avLst/>
              <a:gdLst/>
              <a:ahLst/>
              <a:cxnLst/>
              <a:rect l="l" t="t" r="r" b="b"/>
              <a:pathLst>
                <a:path w="224" h="191" extrusionOk="0">
                  <a:moveTo>
                    <a:pt x="131" y="0"/>
                  </a:moveTo>
                  <a:cubicBezTo>
                    <a:pt x="119" y="0"/>
                    <a:pt x="105" y="5"/>
                    <a:pt x="90" y="15"/>
                  </a:cubicBezTo>
                  <a:cubicBezTo>
                    <a:pt x="90" y="15"/>
                    <a:pt x="77" y="15"/>
                    <a:pt x="77" y="29"/>
                  </a:cubicBezTo>
                  <a:cubicBezTo>
                    <a:pt x="0" y="67"/>
                    <a:pt x="33" y="190"/>
                    <a:pt x="129" y="190"/>
                  </a:cubicBezTo>
                  <a:cubicBezTo>
                    <a:pt x="134" y="190"/>
                    <a:pt x="139" y="190"/>
                    <a:pt x="143" y="189"/>
                  </a:cubicBezTo>
                  <a:cubicBezTo>
                    <a:pt x="184" y="175"/>
                    <a:pt x="197" y="149"/>
                    <a:pt x="211" y="109"/>
                  </a:cubicBezTo>
                  <a:cubicBezTo>
                    <a:pt x="224" y="82"/>
                    <a:pt x="211" y="42"/>
                    <a:pt x="197" y="29"/>
                  </a:cubicBezTo>
                  <a:lnTo>
                    <a:pt x="184" y="29"/>
                  </a:lnTo>
                  <a:cubicBezTo>
                    <a:pt x="167" y="12"/>
                    <a:pt x="151" y="0"/>
                    <a:pt x="131"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77" name="Google Shape;3077;p55"/>
            <p:cNvSpPr/>
            <p:nvPr/>
          </p:nvSpPr>
          <p:spPr>
            <a:xfrm>
              <a:off x="3877125" y="4110775"/>
              <a:ext cx="5075" cy="4050"/>
            </a:xfrm>
            <a:custGeom>
              <a:avLst/>
              <a:gdLst/>
              <a:ahLst/>
              <a:cxnLst/>
              <a:rect l="l" t="t" r="r" b="b"/>
              <a:pathLst>
                <a:path w="203" h="162" extrusionOk="0">
                  <a:moveTo>
                    <a:pt x="108" y="1"/>
                  </a:moveTo>
                  <a:cubicBezTo>
                    <a:pt x="1" y="1"/>
                    <a:pt x="1" y="161"/>
                    <a:pt x="108" y="161"/>
                  </a:cubicBezTo>
                  <a:cubicBezTo>
                    <a:pt x="202" y="161"/>
                    <a:pt x="202" y="1"/>
                    <a:pt x="108"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78" name="Google Shape;3078;p55"/>
            <p:cNvSpPr/>
            <p:nvPr/>
          </p:nvSpPr>
          <p:spPr>
            <a:xfrm>
              <a:off x="3879975" y="4095800"/>
              <a:ext cx="2050" cy="2050"/>
            </a:xfrm>
            <a:custGeom>
              <a:avLst/>
              <a:gdLst/>
              <a:ahLst/>
              <a:cxnLst/>
              <a:rect l="l" t="t" r="r" b="b"/>
              <a:pathLst>
                <a:path w="82" h="82" extrusionOk="0">
                  <a:moveTo>
                    <a:pt x="46" y="1"/>
                  </a:moveTo>
                  <a:cubicBezTo>
                    <a:pt x="38" y="1"/>
                    <a:pt x="28" y="4"/>
                    <a:pt x="21" y="11"/>
                  </a:cubicBezTo>
                  <a:cubicBezTo>
                    <a:pt x="21" y="24"/>
                    <a:pt x="21" y="38"/>
                    <a:pt x="8" y="51"/>
                  </a:cubicBezTo>
                  <a:cubicBezTo>
                    <a:pt x="1" y="71"/>
                    <a:pt x="21" y="81"/>
                    <a:pt x="41" y="81"/>
                  </a:cubicBezTo>
                  <a:cubicBezTo>
                    <a:pt x="61" y="81"/>
                    <a:pt x="81" y="71"/>
                    <a:pt x="74" y="51"/>
                  </a:cubicBezTo>
                  <a:cubicBezTo>
                    <a:pt x="61" y="38"/>
                    <a:pt x="61" y="24"/>
                    <a:pt x="61" y="11"/>
                  </a:cubicBezTo>
                  <a:cubicBezTo>
                    <a:pt x="61" y="4"/>
                    <a:pt x="55" y="1"/>
                    <a:pt x="46"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79" name="Google Shape;3079;p55"/>
            <p:cNvSpPr/>
            <p:nvPr/>
          </p:nvSpPr>
          <p:spPr>
            <a:xfrm>
              <a:off x="3871775" y="4099350"/>
              <a:ext cx="1300" cy="800"/>
            </a:xfrm>
            <a:custGeom>
              <a:avLst/>
              <a:gdLst/>
              <a:ahLst/>
              <a:cxnLst/>
              <a:rect l="l" t="t" r="r" b="b"/>
              <a:pathLst>
                <a:path w="52" h="32" extrusionOk="0">
                  <a:moveTo>
                    <a:pt x="36" y="0"/>
                  </a:moveTo>
                  <a:cubicBezTo>
                    <a:pt x="34" y="0"/>
                    <a:pt x="31" y="1"/>
                    <a:pt x="28" y="3"/>
                  </a:cubicBezTo>
                  <a:lnTo>
                    <a:pt x="1" y="3"/>
                  </a:lnTo>
                  <a:lnTo>
                    <a:pt x="1" y="30"/>
                  </a:lnTo>
                  <a:lnTo>
                    <a:pt x="28" y="30"/>
                  </a:lnTo>
                  <a:cubicBezTo>
                    <a:pt x="31" y="31"/>
                    <a:pt x="33" y="32"/>
                    <a:pt x="35" y="32"/>
                  </a:cubicBezTo>
                  <a:cubicBezTo>
                    <a:pt x="52" y="32"/>
                    <a:pt x="52" y="0"/>
                    <a:pt x="36"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80" name="Google Shape;3080;p55"/>
            <p:cNvSpPr/>
            <p:nvPr/>
          </p:nvSpPr>
          <p:spPr>
            <a:xfrm>
              <a:off x="3865525" y="4092575"/>
              <a:ext cx="1600" cy="1875"/>
            </a:xfrm>
            <a:custGeom>
              <a:avLst/>
              <a:gdLst/>
              <a:ahLst/>
              <a:cxnLst/>
              <a:rect l="l" t="t" r="r" b="b"/>
              <a:pathLst>
                <a:path w="64" h="75" extrusionOk="0">
                  <a:moveTo>
                    <a:pt x="25" y="1"/>
                  </a:moveTo>
                  <a:cubicBezTo>
                    <a:pt x="13" y="1"/>
                    <a:pt x="1" y="13"/>
                    <a:pt x="10" y="33"/>
                  </a:cubicBezTo>
                  <a:cubicBezTo>
                    <a:pt x="10" y="46"/>
                    <a:pt x="24" y="46"/>
                    <a:pt x="24" y="60"/>
                  </a:cubicBezTo>
                  <a:cubicBezTo>
                    <a:pt x="24" y="71"/>
                    <a:pt x="31" y="75"/>
                    <a:pt x="39" y="75"/>
                  </a:cubicBezTo>
                  <a:cubicBezTo>
                    <a:pt x="50" y="75"/>
                    <a:pt x="64" y="67"/>
                    <a:pt x="64" y="60"/>
                  </a:cubicBezTo>
                  <a:cubicBezTo>
                    <a:pt x="64" y="33"/>
                    <a:pt x="64" y="19"/>
                    <a:pt x="37" y="6"/>
                  </a:cubicBezTo>
                  <a:cubicBezTo>
                    <a:pt x="33" y="2"/>
                    <a:pt x="29" y="1"/>
                    <a:pt x="25"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81" name="Google Shape;3081;p55"/>
            <p:cNvSpPr/>
            <p:nvPr/>
          </p:nvSpPr>
          <p:spPr>
            <a:xfrm>
              <a:off x="3870800" y="4070225"/>
              <a:ext cx="3675" cy="3800"/>
            </a:xfrm>
            <a:custGeom>
              <a:avLst/>
              <a:gdLst/>
              <a:ahLst/>
              <a:cxnLst/>
              <a:rect l="l" t="t" r="r" b="b"/>
              <a:pathLst>
                <a:path w="147" h="152" extrusionOk="0">
                  <a:moveTo>
                    <a:pt x="67" y="0"/>
                  </a:moveTo>
                  <a:cubicBezTo>
                    <a:pt x="34" y="0"/>
                    <a:pt x="0" y="24"/>
                    <a:pt x="0" y="71"/>
                  </a:cubicBezTo>
                  <a:lnTo>
                    <a:pt x="0" y="84"/>
                  </a:lnTo>
                  <a:cubicBezTo>
                    <a:pt x="0" y="124"/>
                    <a:pt x="27" y="151"/>
                    <a:pt x="67" y="151"/>
                  </a:cubicBezTo>
                  <a:cubicBezTo>
                    <a:pt x="107" y="151"/>
                    <a:pt x="147" y="124"/>
                    <a:pt x="134" y="84"/>
                  </a:cubicBezTo>
                  <a:lnTo>
                    <a:pt x="134" y="71"/>
                  </a:lnTo>
                  <a:cubicBezTo>
                    <a:pt x="134" y="24"/>
                    <a:pt x="101" y="0"/>
                    <a:pt x="67"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82" name="Google Shape;3082;p55"/>
            <p:cNvSpPr/>
            <p:nvPr/>
          </p:nvSpPr>
          <p:spPr>
            <a:xfrm>
              <a:off x="3874150" y="4053925"/>
              <a:ext cx="3000" cy="2700"/>
            </a:xfrm>
            <a:custGeom>
              <a:avLst/>
              <a:gdLst/>
              <a:ahLst/>
              <a:cxnLst/>
              <a:rect l="l" t="t" r="r" b="b"/>
              <a:pathLst>
                <a:path w="120" h="108" extrusionOk="0">
                  <a:moveTo>
                    <a:pt x="54" y="1"/>
                  </a:moveTo>
                  <a:cubicBezTo>
                    <a:pt x="0" y="1"/>
                    <a:pt x="0" y="108"/>
                    <a:pt x="54" y="108"/>
                  </a:cubicBezTo>
                  <a:cubicBezTo>
                    <a:pt x="120" y="108"/>
                    <a:pt x="120" y="1"/>
                    <a:pt x="54"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83" name="Google Shape;3083;p55"/>
            <p:cNvSpPr/>
            <p:nvPr/>
          </p:nvSpPr>
          <p:spPr>
            <a:xfrm>
              <a:off x="3856400" y="4130050"/>
              <a:ext cx="4725" cy="4000"/>
            </a:xfrm>
            <a:custGeom>
              <a:avLst/>
              <a:gdLst/>
              <a:ahLst/>
              <a:cxnLst/>
              <a:rect l="l" t="t" r="r" b="b"/>
              <a:pathLst>
                <a:path w="189" h="160" extrusionOk="0">
                  <a:moveTo>
                    <a:pt x="88" y="0"/>
                  </a:moveTo>
                  <a:cubicBezTo>
                    <a:pt x="82" y="0"/>
                    <a:pt x="75" y="2"/>
                    <a:pt x="68" y="5"/>
                  </a:cubicBezTo>
                  <a:lnTo>
                    <a:pt x="54" y="5"/>
                  </a:lnTo>
                  <a:cubicBezTo>
                    <a:pt x="15" y="18"/>
                    <a:pt x="1" y="59"/>
                    <a:pt x="15" y="86"/>
                  </a:cubicBezTo>
                  <a:cubicBezTo>
                    <a:pt x="15" y="138"/>
                    <a:pt x="46" y="160"/>
                    <a:pt x="80" y="160"/>
                  </a:cubicBezTo>
                  <a:cubicBezTo>
                    <a:pt x="131" y="160"/>
                    <a:pt x="188" y="110"/>
                    <a:pt x="148" y="45"/>
                  </a:cubicBezTo>
                  <a:cubicBezTo>
                    <a:pt x="128" y="15"/>
                    <a:pt x="108" y="0"/>
                    <a:pt x="88"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84" name="Google Shape;3084;p55"/>
            <p:cNvSpPr/>
            <p:nvPr/>
          </p:nvSpPr>
          <p:spPr>
            <a:xfrm>
              <a:off x="3817600" y="4110775"/>
              <a:ext cx="1050" cy="700"/>
            </a:xfrm>
            <a:custGeom>
              <a:avLst/>
              <a:gdLst/>
              <a:ahLst/>
              <a:cxnLst/>
              <a:rect l="l" t="t" r="r" b="b"/>
              <a:pathLst>
                <a:path w="42" h="28" extrusionOk="0">
                  <a:moveTo>
                    <a:pt x="15" y="1"/>
                  </a:moveTo>
                  <a:cubicBezTo>
                    <a:pt x="1" y="1"/>
                    <a:pt x="1" y="27"/>
                    <a:pt x="15" y="27"/>
                  </a:cubicBezTo>
                  <a:cubicBezTo>
                    <a:pt x="42" y="27"/>
                    <a:pt x="42" y="1"/>
                    <a:pt x="15"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85" name="Google Shape;3085;p55"/>
            <p:cNvSpPr/>
            <p:nvPr/>
          </p:nvSpPr>
          <p:spPr>
            <a:xfrm>
              <a:off x="3754075" y="4106150"/>
              <a:ext cx="272900" cy="113300"/>
            </a:xfrm>
            <a:custGeom>
              <a:avLst/>
              <a:gdLst/>
              <a:ahLst/>
              <a:cxnLst/>
              <a:rect l="l" t="t" r="r" b="b"/>
              <a:pathLst>
                <a:path w="10916" h="4532" extrusionOk="0">
                  <a:moveTo>
                    <a:pt x="9264" y="1"/>
                  </a:moveTo>
                  <a:cubicBezTo>
                    <a:pt x="8907" y="1"/>
                    <a:pt x="8655" y="319"/>
                    <a:pt x="8655" y="319"/>
                  </a:cubicBezTo>
                  <a:cubicBezTo>
                    <a:pt x="8446" y="213"/>
                    <a:pt x="8274" y="171"/>
                    <a:pt x="8132" y="171"/>
                  </a:cubicBezTo>
                  <a:cubicBezTo>
                    <a:pt x="7560" y="171"/>
                    <a:pt x="7491" y="867"/>
                    <a:pt x="7491" y="867"/>
                  </a:cubicBezTo>
                  <a:cubicBezTo>
                    <a:pt x="7491" y="867"/>
                    <a:pt x="7398" y="1309"/>
                    <a:pt x="7117" y="1322"/>
                  </a:cubicBezTo>
                  <a:cubicBezTo>
                    <a:pt x="6382" y="1429"/>
                    <a:pt x="6301" y="2352"/>
                    <a:pt x="6301" y="2352"/>
                  </a:cubicBezTo>
                  <a:lnTo>
                    <a:pt x="6207" y="2553"/>
                  </a:lnTo>
                  <a:cubicBezTo>
                    <a:pt x="5672" y="2460"/>
                    <a:pt x="4910" y="2151"/>
                    <a:pt x="4254" y="1991"/>
                  </a:cubicBezTo>
                  <a:cubicBezTo>
                    <a:pt x="4143" y="1965"/>
                    <a:pt x="4036" y="1953"/>
                    <a:pt x="3933" y="1953"/>
                  </a:cubicBezTo>
                  <a:cubicBezTo>
                    <a:pt x="3143" y="1953"/>
                    <a:pt x="2588" y="2646"/>
                    <a:pt x="2221" y="2847"/>
                  </a:cubicBezTo>
                  <a:cubicBezTo>
                    <a:pt x="2122" y="2898"/>
                    <a:pt x="2025" y="2917"/>
                    <a:pt x="1925" y="2917"/>
                  </a:cubicBezTo>
                  <a:cubicBezTo>
                    <a:pt x="1628" y="2917"/>
                    <a:pt x="1307" y="2750"/>
                    <a:pt x="849" y="2750"/>
                  </a:cubicBezTo>
                  <a:cubicBezTo>
                    <a:pt x="812" y="2750"/>
                    <a:pt x="775" y="2751"/>
                    <a:pt x="737" y="2754"/>
                  </a:cubicBezTo>
                  <a:cubicBezTo>
                    <a:pt x="54" y="2781"/>
                    <a:pt x="0" y="3663"/>
                    <a:pt x="0" y="3663"/>
                  </a:cubicBezTo>
                  <a:cubicBezTo>
                    <a:pt x="0" y="3663"/>
                    <a:pt x="1869" y="4532"/>
                    <a:pt x="4274" y="4532"/>
                  </a:cubicBezTo>
                  <a:cubicBezTo>
                    <a:pt x="5219" y="4532"/>
                    <a:pt x="6247" y="4398"/>
                    <a:pt x="7277" y="4024"/>
                  </a:cubicBezTo>
                  <a:cubicBezTo>
                    <a:pt x="10916" y="2700"/>
                    <a:pt x="9565" y="79"/>
                    <a:pt x="9565" y="79"/>
                  </a:cubicBezTo>
                  <a:cubicBezTo>
                    <a:pt x="9459" y="23"/>
                    <a:pt x="9358" y="1"/>
                    <a:pt x="9264" y="1"/>
                  </a:cubicBezTo>
                  <a:close/>
                </a:path>
              </a:pathLst>
            </a:custGeom>
            <a:solidFill>
              <a:srgbClr val="D3CA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86" name="Google Shape;3086;p55"/>
            <p:cNvSpPr/>
            <p:nvPr/>
          </p:nvSpPr>
          <p:spPr>
            <a:xfrm>
              <a:off x="3910250" y="4137850"/>
              <a:ext cx="22775" cy="28125"/>
            </a:xfrm>
            <a:custGeom>
              <a:avLst/>
              <a:gdLst/>
              <a:ahLst/>
              <a:cxnLst/>
              <a:rect l="l" t="t" r="r" b="b"/>
              <a:pathLst>
                <a:path w="911" h="1125" extrusionOk="0">
                  <a:moveTo>
                    <a:pt x="789" y="0"/>
                  </a:moveTo>
                  <a:cubicBezTo>
                    <a:pt x="777" y="0"/>
                    <a:pt x="750" y="14"/>
                    <a:pt x="723" y="14"/>
                  </a:cubicBezTo>
                  <a:cubicBezTo>
                    <a:pt x="682" y="14"/>
                    <a:pt x="656" y="27"/>
                    <a:pt x="616" y="41"/>
                  </a:cubicBezTo>
                  <a:cubicBezTo>
                    <a:pt x="589" y="54"/>
                    <a:pt x="549" y="68"/>
                    <a:pt x="509" y="81"/>
                  </a:cubicBezTo>
                  <a:cubicBezTo>
                    <a:pt x="468" y="107"/>
                    <a:pt x="442" y="134"/>
                    <a:pt x="402" y="161"/>
                  </a:cubicBezTo>
                  <a:cubicBezTo>
                    <a:pt x="361" y="188"/>
                    <a:pt x="335" y="215"/>
                    <a:pt x="295" y="255"/>
                  </a:cubicBezTo>
                  <a:cubicBezTo>
                    <a:pt x="268" y="282"/>
                    <a:pt x="242" y="322"/>
                    <a:pt x="201" y="362"/>
                  </a:cubicBezTo>
                  <a:cubicBezTo>
                    <a:pt x="174" y="402"/>
                    <a:pt x="161" y="442"/>
                    <a:pt x="135" y="482"/>
                  </a:cubicBezTo>
                  <a:cubicBezTo>
                    <a:pt x="108" y="523"/>
                    <a:pt x="94" y="576"/>
                    <a:pt x="81" y="616"/>
                  </a:cubicBezTo>
                  <a:cubicBezTo>
                    <a:pt x="40" y="696"/>
                    <a:pt x="28" y="776"/>
                    <a:pt x="14" y="844"/>
                  </a:cubicBezTo>
                  <a:cubicBezTo>
                    <a:pt x="1" y="910"/>
                    <a:pt x="1" y="964"/>
                    <a:pt x="1" y="1004"/>
                  </a:cubicBezTo>
                  <a:lnTo>
                    <a:pt x="1" y="1058"/>
                  </a:lnTo>
                  <a:lnTo>
                    <a:pt x="1" y="1071"/>
                  </a:lnTo>
                  <a:cubicBezTo>
                    <a:pt x="1" y="1097"/>
                    <a:pt x="14" y="1111"/>
                    <a:pt x="40" y="1124"/>
                  </a:cubicBezTo>
                  <a:cubicBezTo>
                    <a:pt x="67" y="1124"/>
                    <a:pt x="94" y="1111"/>
                    <a:pt x="108" y="1084"/>
                  </a:cubicBezTo>
                  <a:lnTo>
                    <a:pt x="174" y="883"/>
                  </a:lnTo>
                  <a:cubicBezTo>
                    <a:pt x="188" y="857"/>
                    <a:pt x="201" y="817"/>
                    <a:pt x="215" y="790"/>
                  </a:cubicBezTo>
                  <a:cubicBezTo>
                    <a:pt x="228" y="750"/>
                    <a:pt x="242" y="723"/>
                    <a:pt x="254" y="683"/>
                  </a:cubicBezTo>
                  <a:cubicBezTo>
                    <a:pt x="268" y="656"/>
                    <a:pt x="295" y="616"/>
                    <a:pt x="308" y="576"/>
                  </a:cubicBezTo>
                  <a:cubicBezTo>
                    <a:pt x="335" y="549"/>
                    <a:pt x="349" y="509"/>
                    <a:pt x="375" y="482"/>
                  </a:cubicBezTo>
                  <a:cubicBezTo>
                    <a:pt x="402" y="442"/>
                    <a:pt x="415" y="416"/>
                    <a:pt x="442" y="389"/>
                  </a:cubicBezTo>
                  <a:cubicBezTo>
                    <a:pt x="468" y="362"/>
                    <a:pt x="495" y="322"/>
                    <a:pt x="522" y="309"/>
                  </a:cubicBezTo>
                  <a:cubicBezTo>
                    <a:pt x="549" y="282"/>
                    <a:pt x="575" y="255"/>
                    <a:pt x="602" y="241"/>
                  </a:cubicBezTo>
                  <a:cubicBezTo>
                    <a:pt x="629" y="215"/>
                    <a:pt x="656" y="202"/>
                    <a:pt x="682" y="188"/>
                  </a:cubicBezTo>
                  <a:lnTo>
                    <a:pt x="763" y="148"/>
                  </a:lnTo>
                  <a:cubicBezTo>
                    <a:pt x="777" y="134"/>
                    <a:pt x="803" y="134"/>
                    <a:pt x="816" y="121"/>
                  </a:cubicBezTo>
                  <a:cubicBezTo>
                    <a:pt x="857" y="107"/>
                    <a:pt x="870" y="107"/>
                    <a:pt x="870" y="107"/>
                  </a:cubicBezTo>
                  <a:lnTo>
                    <a:pt x="884" y="107"/>
                  </a:lnTo>
                  <a:cubicBezTo>
                    <a:pt x="896" y="95"/>
                    <a:pt x="910" y="68"/>
                    <a:pt x="910" y="54"/>
                  </a:cubicBezTo>
                  <a:cubicBezTo>
                    <a:pt x="910" y="14"/>
                    <a:pt x="884" y="0"/>
                    <a:pt x="857" y="0"/>
                  </a:cubicBezTo>
                  <a:close/>
                </a:path>
              </a:pathLst>
            </a:custGeom>
            <a:solidFill>
              <a:srgbClr val="C1B8C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87" name="Google Shape;3087;p55"/>
            <p:cNvSpPr/>
            <p:nvPr/>
          </p:nvSpPr>
          <p:spPr>
            <a:xfrm>
              <a:off x="3940000" y="4104275"/>
              <a:ext cx="54875" cy="24675"/>
            </a:xfrm>
            <a:custGeom>
              <a:avLst/>
              <a:gdLst/>
              <a:ahLst/>
              <a:cxnLst/>
              <a:rect l="l" t="t" r="r" b="b"/>
              <a:pathLst>
                <a:path w="2195" h="987" extrusionOk="0">
                  <a:moveTo>
                    <a:pt x="1771" y="0"/>
                  </a:moveTo>
                  <a:cubicBezTo>
                    <a:pt x="1764" y="0"/>
                    <a:pt x="1758" y="2"/>
                    <a:pt x="1754" y="6"/>
                  </a:cubicBezTo>
                  <a:lnTo>
                    <a:pt x="1673" y="6"/>
                  </a:lnTo>
                  <a:lnTo>
                    <a:pt x="1606" y="33"/>
                  </a:lnTo>
                  <a:cubicBezTo>
                    <a:pt x="1579" y="33"/>
                    <a:pt x="1566" y="47"/>
                    <a:pt x="1540" y="47"/>
                  </a:cubicBezTo>
                  <a:cubicBezTo>
                    <a:pt x="1513" y="59"/>
                    <a:pt x="1499" y="73"/>
                    <a:pt x="1472" y="73"/>
                  </a:cubicBezTo>
                  <a:lnTo>
                    <a:pt x="1352" y="154"/>
                  </a:lnTo>
                  <a:cubicBezTo>
                    <a:pt x="1312" y="166"/>
                    <a:pt x="1272" y="207"/>
                    <a:pt x="1231" y="234"/>
                  </a:cubicBezTo>
                  <a:cubicBezTo>
                    <a:pt x="1219" y="246"/>
                    <a:pt x="1206" y="259"/>
                    <a:pt x="1194" y="282"/>
                  </a:cubicBezTo>
                  <a:lnTo>
                    <a:pt x="1194" y="282"/>
                  </a:lnTo>
                  <a:lnTo>
                    <a:pt x="1071" y="220"/>
                  </a:lnTo>
                  <a:cubicBezTo>
                    <a:pt x="1031" y="207"/>
                    <a:pt x="1004" y="207"/>
                    <a:pt x="964" y="193"/>
                  </a:cubicBezTo>
                  <a:cubicBezTo>
                    <a:pt x="924" y="180"/>
                    <a:pt x="897" y="166"/>
                    <a:pt x="857" y="166"/>
                  </a:cubicBezTo>
                  <a:lnTo>
                    <a:pt x="750" y="154"/>
                  </a:lnTo>
                  <a:cubicBezTo>
                    <a:pt x="737" y="149"/>
                    <a:pt x="723" y="147"/>
                    <a:pt x="710" y="147"/>
                  </a:cubicBezTo>
                  <a:cubicBezTo>
                    <a:pt x="685" y="147"/>
                    <a:pt x="661" y="154"/>
                    <a:pt x="643" y="154"/>
                  </a:cubicBezTo>
                  <a:cubicBezTo>
                    <a:pt x="603" y="154"/>
                    <a:pt x="563" y="154"/>
                    <a:pt x="523" y="166"/>
                  </a:cubicBezTo>
                  <a:cubicBezTo>
                    <a:pt x="482" y="180"/>
                    <a:pt x="456" y="180"/>
                    <a:pt x="416" y="207"/>
                  </a:cubicBezTo>
                  <a:cubicBezTo>
                    <a:pt x="375" y="220"/>
                    <a:pt x="348" y="234"/>
                    <a:pt x="309" y="261"/>
                  </a:cubicBezTo>
                  <a:lnTo>
                    <a:pt x="229" y="341"/>
                  </a:lnTo>
                  <a:cubicBezTo>
                    <a:pt x="202" y="368"/>
                    <a:pt x="175" y="394"/>
                    <a:pt x="161" y="434"/>
                  </a:cubicBezTo>
                  <a:cubicBezTo>
                    <a:pt x="134" y="461"/>
                    <a:pt x="122" y="487"/>
                    <a:pt x="108" y="528"/>
                  </a:cubicBezTo>
                  <a:cubicBezTo>
                    <a:pt x="95" y="555"/>
                    <a:pt x="68" y="582"/>
                    <a:pt x="54" y="621"/>
                  </a:cubicBezTo>
                  <a:cubicBezTo>
                    <a:pt x="54" y="662"/>
                    <a:pt x="41" y="689"/>
                    <a:pt x="27" y="728"/>
                  </a:cubicBezTo>
                  <a:cubicBezTo>
                    <a:pt x="15" y="755"/>
                    <a:pt x="15" y="796"/>
                    <a:pt x="15" y="822"/>
                  </a:cubicBezTo>
                  <a:cubicBezTo>
                    <a:pt x="1" y="862"/>
                    <a:pt x="1" y="903"/>
                    <a:pt x="1" y="929"/>
                  </a:cubicBezTo>
                  <a:cubicBezTo>
                    <a:pt x="1" y="956"/>
                    <a:pt x="15" y="983"/>
                    <a:pt x="41" y="983"/>
                  </a:cubicBezTo>
                  <a:cubicBezTo>
                    <a:pt x="46" y="985"/>
                    <a:pt x="51" y="986"/>
                    <a:pt x="56" y="986"/>
                  </a:cubicBezTo>
                  <a:cubicBezTo>
                    <a:pt x="77" y="986"/>
                    <a:pt x="97" y="964"/>
                    <a:pt x="108" y="942"/>
                  </a:cubicBezTo>
                  <a:cubicBezTo>
                    <a:pt x="108" y="915"/>
                    <a:pt x="122" y="889"/>
                    <a:pt x="134" y="849"/>
                  </a:cubicBezTo>
                  <a:cubicBezTo>
                    <a:pt x="134" y="822"/>
                    <a:pt x="148" y="796"/>
                    <a:pt x="161" y="769"/>
                  </a:cubicBezTo>
                  <a:cubicBezTo>
                    <a:pt x="188" y="701"/>
                    <a:pt x="215" y="648"/>
                    <a:pt x="241" y="608"/>
                  </a:cubicBezTo>
                  <a:cubicBezTo>
                    <a:pt x="255" y="582"/>
                    <a:pt x="282" y="555"/>
                    <a:pt x="295" y="528"/>
                  </a:cubicBezTo>
                  <a:cubicBezTo>
                    <a:pt x="309" y="501"/>
                    <a:pt x="336" y="487"/>
                    <a:pt x="348" y="475"/>
                  </a:cubicBezTo>
                  <a:cubicBezTo>
                    <a:pt x="375" y="448"/>
                    <a:pt x="402" y="434"/>
                    <a:pt x="416" y="421"/>
                  </a:cubicBezTo>
                  <a:lnTo>
                    <a:pt x="496" y="380"/>
                  </a:lnTo>
                  <a:cubicBezTo>
                    <a:pt x="509" y="368"/>
                    <a:pt x="550" y="368"/>
                    <a:pt x="576" y="354"/>
                  </a:cubicBezTo>
                  <a:lnTo>
                    <a:pt x="657" y="354"/>
                  </a:lnTo>
                  <a:cubicBezTo>
                    <a:pt x="675" y="354"/>
                    <a:pt x="692" y="348"/>
                    <a:pt x="710" y="348"/>
                  </a:cubicBezTo>
                  <a:cubicBezTo>
                    <a:pt x="719" y="348"/>
                    <a:pt x="728" y="349"/>
                    <a:pt x="737" y="354"/>
                  </a:cubicBezTo>
                  <a:lnTo>
                    <a:pt x="817" y="368"/>
                  </a:lnTo>
                  <a:cubicBezTo>
                    <a:pt x="857" y="368"/>
                    <a:pt x="884" y="380"/>
                    <a:pt x="910" y="380"/>
                  </a:cubicBezTo>
                  <a:cubicBezTo>
                    <a:pt x="937" y="394"/>
                    <a:pt x="964" y="407"/>
                    <a:pt x="991" y="407"/>
                  </a:cubicBezTo>
                  <a:lnTo>
                    <a:pt x="1165" y="487"/>
                  </a:lnTo>
                  <a:lnTo>
                    <a:pt x="1178" y="487"/>
                  </a:lnTo>
                  <a:cubicBezTo>
                    <a:pt x="1193" y="493"/>
                    <a:pt x="1208" y="496"/>
                    <a:pt x="1222" y="496"/>
                  </a:cubicBezTo>
                  <a:cubicBezTo>
                    <a:pt x="1246" y="496"/>
                    <a:pt x="1268" y="486"/>
                    <a:pt x="1285" y="461"/>
                  </a:cubicBezTo>
                  <a:lnTo>
                    <a:pt x="1326" y="421"/>
                  </a:lnTo>
                  <a:lnTo>
                    <a:pt x="1365" y="380"/>
                  </a:lnTo>
                  <a:cubicBezTo>
                    <a:pt x="1392" y="354"/>
                    <a:pt x="1433" y="327"/>
                    <a:pt x="1459" y="300"/>
                  </a:cubicBezTo>
                  <a:cubicBezTo>
                    <a:pt x="1486" y="273"/>
                    <a:pt x="1526" y="261"/>
                    <a:pt x="1552" y="234"/>
                  </a:cubicBezTo>
                  <a:cubicBezTo>
                    <a:pt x="1566" y="220"/>
                    <a:pt x="1593" y="220"/>
                    <a:pt x="1606" y="207"/>
                  </a:cubicBezTo>
                  <a:cubicBezTo>
                    <a:pt x="1620" y="207"/>
                    <a:pt x="1633" y="193"/>
                    <a:pt x="1659" y="193"/>
                  </a:cubicBezTo>
                  <a:lnTo>
                    <a:pt x="1713" y="166"/>
                  </a:lnTo>
                  <a:lnTo>
                    <a:pt x="1766" y="154"/>
                  </a:lnTo>
                  <a:lnTo>
                    <a:pt x="1941" y="154"/>
                  </a:lnTo>
                  <a:lnTo>
                    <a:pt x="1994" y="166"/>
                  </a:lnTo>
                  <a:cubicBezTo>
                    <a:pt x="2034" y="180"/>
                    <a:pt x="2061" y="193"/>
                    <a:pt x="2101" y="207"/>
                  </a:cubicBezTo>
                  <a:lnTo>
                    <a:pt x="2114" y="207"/>
                  </a:lnTo>
                  <a:cubicBezTo>
                    <a:pt x="2141" y="207"/>
                    <a:pt x="2168" y="207"/>
                    <a:pt x="2182" y="180"/>
                  </a:cubicBezTo>
                  <a:cubicBezTo>
                    <a:pt x="2194" y="154"/>
                    <a:pt x="2182" y="113"/>
                    <a:pt x="2155" y="113"/>
                  </a:cubicBezTo>
                  <a:cubicBezTo>
                    <a:pt x="2114" y="86"/>
                    <a:pt x="2075" y="59"/>
                    <a:pt x="2034" y="47"/>
                  </a:cubicBezTo>
                  <a:lnTo>
                    <a:pt x="1968" y="20"/>
                  </a:lnTo>
                  <a:cubicBezTo>
                    <a:pt x="1941" y="20"/>
                    <a:pt x="1914" y="6"/>
                    <a:pt x="1887" y="6"/>
                  </a:cubicBezTo>
                  <a:lnTo>
                    <a:pt x="1820" y="6"/>
                  </a:lnTo>
                  <a:cubicBezTo>
                    <a:pt x="1802" y="6"/>
                    <a:pt x="1784" y="0"/>
                    <a:pt x="1771" y="0"/>
                  </a:cubicBezTo>
                  <a:close/>
                </a:path>
              </a:pathLst>
            </a:custGeom>
            <a:solidFill>
              <a:srgbClr val="C1B8C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88" name="Google Shape;3088;p55"/>
            <p:cNvSpPr/>
            <p:nvPr/>
          </p:nvSpPr>
          <p:spPr>
            <a:xfrm>
              <a:off x="3752725" y="4152575"/>
              <a:ext cx="172600" cy="46600"/>
            </a:xfrm>
            <a:custGeom>
              <a:avLst/>
              <a:gdLst/>
              <a:ahLst/>
              <a:cxnLst/>
              <a:rect l="l" t="t" r="r" b="b"/>
              <a:pathLst>
                <a:path w="6904" h="1864" extrusionOk="0">
                  <a:moveTo>
                    <a:pt x="3974" y="0"/>
                  </a:moveTo>
                  <a:cubicBezTo>
                    <a:pt x="3921" y="0"/>
                    <a:pt x="3853" y="14"/>
                    <a:pt x="3787" y="14"/>
                  </a:cubicBezTo>
                  <a:cubicBezTo>
                    <a:pt x="3532" y="41"/>
                    <a:pt x="3292" y="148"/>
                    <a:pt x="3078" y="281"/>
                  </a:cubicBezTo>
                  <a:cubicBezTo>
                    <a:pt x="2864" y="401"/>
                    <a:pt x="2676" y="562"/>
                    <a:pt x="2489" y="710"/>
                  </a:cubicBezTo>
                  <a:cubicBezTo>
                    <a:pt x="2396" y="790"/>
                    <a:pt x="2316" y="843"/>
                    <a:pt x="2221" y="897"/>
                  </a:cubicBezTo>
                  <a:cubicBezTo>
                    <a:pt x="2128" y="950"/>
                    <a:pt x="2034" y="963"/>
                    <a:pt x="1941" y="963"/>
                  </a:cubicBezTo>
                  <a:cubicBezTo>
                    <a:pt x="1727" y="950"/>
                    <a:pt x="1513" y="870"/>
                    <a:pt x="1312" y="843"/>
                  </a:cubicBezTo>
                  <a:lnTo>
                    <a:pt x="991" y="803"/>
                  </a:lnTo>
                  <a:lnTo>
                    <a:pt x="924" y="803"/>
                  </a:lnTo>
                  <a:cubicBezTo>
                    <a:pt x="898" y="803"/>
                    <a:pt x="871" y="803"/>
                    <a:pt x="844" y="817"/>
                  </a:cubicBezTo>
                  <a:cubicBezTo>
                    <a:pt x="826" y="817"/>
                    <a:pt x="814" y="810"/>
                    <a:pt x="800" y="810"/>
                  </a:cubicBezTo>
                  <a:cubicBezTo>
                    <a:pt x="793" y="810"/>
                    <a:pt x="786" y="812"/>
                    <a:pt x="777" y="817"/>
                  </a:cubicBezTo>
                  <a:cubicBezTo>
                    <a:pt x="750" y="817"/>
                    <a:pt x="723" y="817"/>
                    <a:pt x="697" y="829"/>
                  </a:cubicBezTo>
                  <a:cubicBezTo>
                    <a:pt x="643" y="829"/>
                    <a:pt x="603" y="856"/>
                    <a:pt x="550" y="870"/>
                  </a:cubicBezTo>
                  <a:cubicBezTo>
                    <a:pt x="509" y="883"/>
                    <a:pt x="470" y="910"/>
                    <a:pt x="429" y="924"/>
                  </a:cubicBezTo>
                  <a:cubicBezTo>
                    <a:pt x="349" y="977"/>
                    <a:pt x="295" y="1043"/>
                    <a:pt x="242" y="1111"/>
                  </a:cubicBezTo>
                  <a:cubicBezTo>
                    <a:pt x="149" y="1231"/>
                    <a:pt x="95" y="1364"/>
                    <a:pt x="68" y="1471"/>
                  </a:cubicBezTo>
                  <a:cubicBezTo>
                    <a:pt x="28" y="1578"/>
                    <a:pt x="15" y="1659"/>
                    <a:pt x="15" y="1712"/>
                  </a:cubicBezTo>
                  <a:cubicBezTo>
                    <a:pt x="1" y="1780"/>
                    <a:pt x="1" y="1806"/>
                    <a:pt x="1" y="1806"/>
                  </a:cubicBezTo>
                  <a:cubicBezTo>
                    <a:pt x="1" y="1833"/>
                    <a:pt x="28" y="1860"/>
                    <a:pt x="54" y="1860"/>
                  </a:cubicBezTo>
                  <a:cubicBezTo>
                    <a:pt x="59" y="1862"/>
                    <a:pt x="64" y="1863"/>
                    <a:pt x="69" y="1863"/>
                  </a:cubicBezTo>
                  <a:cubicBezTo>
                    <a:pt x="90" y="1863"/>
                    <a:pt x="108" y="1841"/>
                    <a:pt x="108" y="1819"/>
                  </a:cubicBezTo>
                  <a:cubicBezTo>
                    <a:pt x="108" y="1819"/>
                    <a:pt x="108" y="1792"/>
                    <a:pt x="122" y="1739"/>
                  </a:cubicBezTo>
                  <a:cubicBezTo>
                    <a:pt x="135" y="1685"/>
                    <a:pt x="149" y="1605"/>
                    <a:pt x="188" y="1512"/>
                  </a:cubicBezTo>
                  <a:cubicBezTo>
                    <a:pt x="215" y="1418"/>
                    <a:pt x="269" y="1298"/>
                    <a:pt x="349" y="1191"/>
                  </a:cubicBezTo>
                  <a:cubicBezTo>
                    <a:pt x="443" y="1097"/>
                    <a:pt x="563" y="1004"/>
                    <a:pt x="723" y="990"/>
                  </a:cubicBezTo>
                  <a:cubicBezTo>
                    <a:pt x="764" y="977"/>
                    <a:pt x="804" y="977"/>
                    <a:pt x="844" y="977"/>
                  </a:cubicBezTo>
                  <a:lnTo>
                    <a:pt x="991" y="977"/>
                  </a:lnTo>
                  <a:lnTo>
                    <a:pt x="1272" y="1017"/>
                  </a:lnTo>
                  <a:cubicBezTo>
                    <a:pt x="1472" y="1057"/>
                    <a:pt x="1674" y="1138"/>
                    <a:pt x="1927" y="1150"/>
                  </a:cubicBezTo>
                  <a:cubicBezTo>
                    <a:pt x="1948" y="1153"/>
                    <a:pt x="1969" y="1154"/>
                    <a:pt x="1990" y="1154"/>
                  </a:cubicBezTo>
                  <a:cubicBezTo>
                    <a:pt x="2093" y="1154"/>
                    <a:pt x="2202" y="1126"/>
                    <a:pt x="2302" y="1070"/>
                  </a:cubicBezTo>
                  <a:cubicBezTo>
                    <a:pt x="2423" y="1017"/>
                    <a:pt x="2516" y="936"/>
                    <a:pt x="2610" y="870"/>
                  </a:cubicBezTo>
                  <a:cubicBezTo>
                    <a:pt x="2797" y="722"/>
                    <a:pt x="2984" y="576"/>
                    <a:pt x="3185" y="455"/>
                  </a:cubicBezTo>
                  <a:cubicBezTo>
                    <a:pt x="3386" y="335"/>
                    <a:pt x="3600" y="241"/>
                    <a:pt x="3814" y="214"/>
                  </a:cubicBezTo>
                  <a:cubicBezTo>
                    <a:pt x="3867" y="201"/>
                    <a:pt x="3921" y="201"/>
                    <a:pt x="3974" y="201"/>
                  </a:cubicBezTo>
                  <a:lnTo>
                    <a:pt x="4135" y="201"/>
                  </a:lnTo>
                  <a:lnTo>
                    <a:pt x="4295" y="241"/>
                  </a:lnTo>
                  <a:cubicBezTo>
                    <a:pt x="4349" y="255"/>
                    <a:pt x="4402" y="268"/>
                    <a:pt x="4469" y="281"/>
                  </a:cubicBezTo>
                  <a:cubicBezTo>
                    <a:pt x="4683" y="335"/>
                    <a:pt x="4884" y="401"/>
                    <a:pt x="5084" y="455"/>
                  </a:cubicBezTo>
                  <a:cubicBezTo>
                    <a:pt x="5285" y="522"/>
                    <a:pt x="5472" y="576"/>
                    <a:pt x="5646" y="629"/>
                  </a:cubicBezTo>
                  <a:cubicBezTo>
                    <a:pt x="5994" y="722"/>
                    <a:pt x="6302" y="790"/>
                    <a:pt x="6516" y="790"/>
                  </a:cubicBezTo>
                  <a:cubicBezTo>
                    <a:pt x="6569" y="790"/>
                    <a:pt x="6623" y="776"/>
                    <a:pt x="6662" y="776"/>
                  </a:cubicBezTo>
                  <a:cubicBezTo>
                    <a:pt x="6716" y="763"/>
                    <a:pt x="6757" y="763"/>
                    <a:pt x="6783" y="749"/>
                  </a:cubicBezTo>
                  <a:cubicBezTo>
                    <a:pt x="6837" y="722"/>
                    <a:pt x="6876" y="710"/>
                    <a:pt x="6876" y="710"/>
                  </a:cubicBezTo>
                  <a:cubicBezTo>
                    <a:pt x="6890" y="696"/>
                    <a:pt x="6903" y="669"/>
                    <a:pt x="6890" y="642"/>
                  </a:cubicBezTo>
                  <a:cubicBezTo>
                    <a:pt x="6890" y="622"/>
                    <a:pt x="6868" y="610"/>
                    <a:pt x="6846" y="610"/>
                  </a:cubicBezTo>
                  <a:cubicBezTo>
                    <a:pt x="6838" y="610"/>
                    <a:pt x="6830" y="612"/>
                    <a:pt x="6823" y="615"/>
                  </a:cubicBezTo>
                  <a:lnTo>
                    <a:pt x="6810" y="615"/>
                  </a:lnTo>
                  <a:cubicBezTo>
                    <a:pt x="6810" y="615"/>
                    <a:pt x="6783" y="629"/>
                    <a:pt x="6743" y="642"/>
                  </a:cubicBezTo>
                  <a:cubicBezTo>
                    <a:pt x="6716" y="642"/>
                    <a:pt x="6689" y="656"/>
                    <a:pt x="6650" y="656"/>
                  </a:cubicBezTo>
                  <a:cubicBezTo>
                    <a:pt x="6622" y="656"/>
                    <a:pt x="6596" y="662"/>
                    <a:pt x="6569" y="662"/>
                  </a:cubicBezTo>
                  <a:cubicBezTo>
                    <a:pt x="6556" y="662"/>
                    <a:pt x="6542" y="660"/>
                    <a:pt x="6529" y="656"/>
                  </a:cubicBezTo>
                  <a:cubicBezTo>
                    <a:pt x="6422" y="656"/>
                    <a:pt x="6302" y="642"/>
                    <a:pt x="6154" y="603"/>
                  </a:cubicBezTo>
                  <a:cubicBezTo>
                    <a:pt x="6020" y="576"/>
                    <a:pt x="5860" y="522"/>
                    <a:pt x="5686" y="469"/>
                  </a:cubicBezTo>
                  <a:cubicBezTo>
                    <a:pt x="5526" y="415"/>
                    <a:pt x="5339" y="362"/>
                    <a:pt x="5137" y="294"/>
                  </a:cubicBezTo>
                  <a:cubicBezTo>
                    <a:pt x="4937" y="228"/>
                    <a:pt x="4736" y="161"/>
                    <a:pt x="4509" y="94"/>
                  </a:cubicBezTo>
                  <a:lnTo>
                    <a:pt x="4349" y="54"/>
                  </a:lnTo>
                  <a:cubicBezTo>
                    <a:pt x="4281" y="41"/>
                    <a:pt x="4228" y="27"/>
                    <a:pt x="4162" y="14"/>
                  </a:cubicBezTo>
                  <a:cubicBezTo>
                    <a:pt x="4108" y="0"/>
                    <a:pt x="4041" y="0"/>
                    <a:pt x="3974" y="0"/>
                  </a:cubicBezTo>
                  <a:close/>
                </a:path>
              </a:pathLst>
            </a:custGeom>
            <a:solidFill>
              <a:srgbClr val="C1B8C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89" name="Google Shape;3089;p55"/>
            <p:cNvSpPr/>
            <p:nvPr/>
          </p:nvSpPr>
          <p:spPr>
            <a:xfrm>
              <a:off x="3638050" y="4368375"/>
              <a:ext cx="12275" cy="7300"/>
            </a:xfrm>
            <a:custGeom>
              <a:avLst/>
              <a:gdLst/>
              <a:ahLst/>
              <a:cxnLst/>
              <a:rect l="l" t="t" r="r" b="b"/>
              <a:pathLst>
                <a:path w="491" h="292" extrusionOk="0">
                  <a:moveTo>
                    <a:pt x="192" y="1"/>
                  </a:moveTo>
                  <a:cubicBezTo>
                    <a:pt x="148" y="1"/>
                    <a:pt x="105" y="5"/>
                    <a:pt x="67" y="9"/>
                  </a:cubicBezTo>
                  <a:cubicBezTo>
                    <a:pt x="0" y="36"/>
                    <a:pt x="0" y="143"/>
                    <a:pt x="67" y="170"/>
                  </a:cubicBezTo>
                  <a:cubicBezTo>
                    <a:pt x="161" y="184"/>
                    <a:pt x="214" y="264"/>
                    <a:pt x="295" y="291"/>
                  </a:cubicBezTo>
                  <a:cubicBezTo>
                    <a:pt x="301" y="291"/>
                    <a:pt x="308" y="292"/>
                    <a:pt x="315" y="292"/>
                  </a:cubicBezTo>
                  <a:cubicBezTo>
                    <a:pt x="413" y="292"/>
                    <a:pt x="491" y="204"/>
                    <a:pt x="428" y="103"/>
                  </a:cubicBezTo>
                  <a:cubicBezTo>
                    <a:pt x="382" y="20"/>
                    <a:pt x="287" y="1"/>
                    <a:pt x="192"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90" name="Google Shape;3090;p55"/>
            <p:cNvSpPr/>
            <p:nvPr/>
          </p:nvSpPr>
          <p:spPr>
            <a:xfrm>
              <a:off x="3666800" y="4375950"/>
              <a:ext cx="7700" cy="8050"/>
            </a:xfrm>
            <a:custGeom>
              <a:avLst/>
              <a:gdLst/>
              <a:ahLst/>
              <a:cxnLst/>
              <a:rect l="l" t="t" r="r" b="b"/>
              <a:pathLst>
                <a:path w="308" h="322" extrusionOk="0">
                  <a:moveTo>
                    <a:pt x="161" y="0"/>
                  </a:moveTo>
                  <a:cubicBezTo>
                    <a:pt x="67" y="0"/>
                    <a:pt x="1" y="81"/>
                    <a:pt x="1" y="161"/>
                  </a:cubicBezTo>
                  <a:cubicBezTo>
                    <a:pt x="1" y="241"/>
                    <a:pt x="67" y="321"/>
                    <a:pt x="161" y="321"/>
                  </a:cubicBezTo>
                  <a:cubicBezTo>
                    <a:pt x="242" y="321"/>
                    <a:pt x="308" y="241"/>
                    <a:pt x="308" y="161"/>
                  </a:cubicBezTo>
                  <a:cubicBezTo>
                    <a:pt x="308" y="81"/>
                    <a:pt x="242" y="0"/>
                    <a:pt x="161"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91" name="Google Shape;3091;p55"/>
            <p:cNvSpPr/>
            <p:nvPr/>
          </p:nvSpPr>
          <p:spPr>
            <a:xfrm>
              <a:off x="3652100" y="4352475"/>
              <a:ext cx="8050" cy="7325"/>
            </a:xfrm>
            <a:custGeom>
              <a:avLst/>
              <a:gdLst/>
              <a:ahLst/>
              <a:cxnLst/>
              <a:rect l="l" t="t" r="r" b="b"/>
              <a:pathLst>
                <a:path w="322" h="293" extrusionOk="0">
                  <a:moveTo>
                    <a:pt x="171" y="1"/>
                  </a:moveTo>
                  <a:cubicBezTo>
                    <a:pt x="104" y="1"/>
                    <a:pt x="50" y="40"/>
                    <a:pt x="27" y="110"/>
                  </a:cubicBezTo>
                  <a:cubicBezTo>
                    <a:pt x="27" y="110"/>
                    <a:pt x="13" y="139"/>
                    <a:pt x="15" y="139"/>
                  </a:cubicBezTo>
                  <a:cubicBezTo>
                    <a:pt x="16" y="139"/>
                    <a:pt x="20" y="135"/>
                    <a:pt x="27" y="124"/>
                  </a:cubicBezTo>
                  <a:lnTo>
                    <a:pt x="27" y="124"/>
                  </a:lnTo>
                  <a:cubicBezTo>
                    <a:pt x="0" y="177"/>
                    <a:pt x="0" y="244"/>
                    <a:pt x="54" y="271"/>
                  </a:cubicBezTo>
                  <a:cubicBezTo>
                    <a:pt x="85" y="286"/>
                    <a:pt x="112" y="293"/>
                    <a:pt x="140" y="293"/>
                  </a:cubicBezTo>
                  <a:cubicBezTo>
                    <a:pt x="159" y="293"/>
                    <a:pt x="178" y="290"/>
                    <a:pt x="200" y="284"/>
                  </a:cubicBezTo>
                  <a:cubicBezTo>
                    <a:pt x="281" y="258"/>
                    <a:pt x="321" y="190"/>
                    <a:pt x="307" y="110"/>
                  </a:cubicBezTo>
                  <a:lnTo>
                    <a:pt x="307" y="97"/>
                  </a:lnTo>
                  <a:cubicBezTo>
                    <a:pt x="295" y="57"/>
                    <a:pt x="254" y="17"/>
                    <a:pt x="214" y="3"/>
                  </a:cubicBezTo>
                  <a:lnTo>
                    <a:pt x="200" y="3"/>
                  </a:lnTo>
                  <a:cubicBezTo>
                    <a:pt x="190" y="1"/>
                    <a:pt x="181" y="1"/>
                    <a:pt x="171"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92" name="Google Shape;3092;p55"/>
            <p:cNvSpPr/>
            <p:nvPr/>
          </p:nvSpPr>
          <p:spPr>
            <a:xfrm>
              <a:off x="3717375" y="4251325"/>
              <a:ext cx="8625" cy="7975"/>
            </a:xfrm>
            <a:custGeom>
              <a:avLst/>
              <a:gdLst/>
              <a:ahLst/>
              <a:cxnLst/>
              <a:rect l="l" t="t" r="r" b="b"/>
              <a:pathLst>
                <a:path w="345" h="319" extrusionOk="0">
                  <a:moveTo>
                    <a:pt x="260" y="1"/>
                  </a:moveTo>
                  <a:cubicBezTo>
                    <a:pt x="248" y="1"/>
                    <a:pt x="237" y="4"/>
                    <a:pt x="225" y="9"/>
                  </a:cubicBezTo>
                  <a:cubicBezTo>
                    <a:pt x="198" y="36"/>
                    <a:pt x="172" y="36"/>
                    <a:pt x="145" y="63"/>
                  </a:cubicBezTo>
                  <a:cubicBezTo>
                    <a:pt x="118" y="77"/>
                    <a:pt x="104" y="104"/>
                    <a:pt x="77" y="116"/>
                  </a:cubicBezTo>
                  <a:cubicBezTo>
                    <a:pt x="0" y="181"/>
                    <a:pt x="59" y="318"/>
                    <a:pt x="146" y="318"/>
                  </a:cubicBezTo>
                  <a:cubicBezTo>
                    <a:pt x="150" y="318"/>
                    <a:pt x="154" y="318"/>
                    <a:pt x="158" y="318"/>
                  </a:cubicBezTo>
                  <a:cubicBezTo>
                    <a:pt x="225" y="318"/>
                    <a:pt x="279" y="291"/>
                    <a:pt x="305" y="237"/>
                  </a:cubicBezTo>
                  <a:cubicBezTo>
                    <a:pt x="345" y="197"/>
                    <a:pt x="345" y="130"/>
                    <a:pt x="345" y="77"/>
                  </a:cubicBezTo>
                  <a:cubicBezTo>
                    <a:pt x="335" y="35"/>
                    <a:pt x="300" y="1"/>
                    <a:pt x="260"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93" name="Google Shape;3093;p55"/>
            <p:cNvSpPr/>
            <p:nvPr/>
          </p:nvSpPr>
          <p:spPr>
            <a:xfrm>
              <a:off x="3743725" y="4251550"/>
              <a:ext cx="6350" cy="5375"/>
            </a:xfrm>
            <a:custGeom>
              <a:avLst/>
              <a:gdLst/>
              <a:ahLst/>
              <a:cxnLst/>
              <a:rect l="l" t="t" r="r" b="b"/>
              <a:pathLst>
                <a:path w="254" h="215" extrusionOk="0">
                  <a:moveTo>
                    <a:pt x="127" y="1"/>
                  </a:moveTo>
                  <a:cubicBezTo>
                    <a:pt x="104" y="1"/>
                    <a:pt x="80" y="14"/>
                    <a:pt x="67" y="41"/>
                  </a:cubicBezTo>
                  <a:cubicBezTo>
                    <a:pt x="0" y="95"/>
                    <a:pt x="27" y="214"/>
                    <a:pt x="134" y="214"/>
                  </a:cubicBezTo>
                  <a:cubicBezTo>
                    <a:pt x="241" y="214"/>
                    <a:pt x="254" y="95"/>
                    <a:pt x="188" y="41"/>
                  </a:cubicBezTo>
                  <a:cubicBezTo>
                    <a:pt x="174" y="14"/>
                    <a:pt x="151" y="1"/>
                    <a:pt x="127"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94" name="Google Shape;3094;p55"/>
            <p:cNvSpPr/>
            <p:nvPr/>
          </p:nvSpPr>
          <p:spPr>
            <a:xfrm>
              <a:off x="3734000" y="4231075"/>
              <a:ext cx="7075" cy="6125"/>
            </a:xfrm>
            <a:custGeom>
              <a:avLst/>
              <a:gdLst/>
              <a:ahLst/>
              <a:cxnLst/>
              <a:rect l="l" t="t" r="r" b="b"/>
              <a:pathLst>
                <a:path w="283" h="245" extrusionOk="0">
                  <a:moveTo>
                    <a:pt x="140" y="0"/>
                  </a:moveTo>
                  <a:cubicBezTo>
                    <a:pt x="115" y="0"/>
                    <a:pt x="88" y="10"/>
                    <a:pt x="68" y="31"/>
                  </a:cubicBezTo>
                  <a:cubicBezTo>
                    <a:pt x="68" y="44"/>
                    <a:pt x="54" y="57"/>
                    <a:pt x="42" y="70"/>
                  </a:cubicBezTo>
                  <a:cubicBezTo>
                    <a:pt x="1" y="138"/>
                    <a:pt x="68" y="245"/>
                    <a:pt x="135" y="245"/>
                  </a:cubicBezTo>
                  <a:cubicBezTo>
                    <a:pt x="215" y="245"/>
                    <a:pt x="282" y="138"/>
                    <a:pt x="229" y="70"/>
                  </a:cubicBezTo>
                  <a:cubicBezTo>
                    <a:pt x="229" y="57"/>
                    <a:pt x="215" y="44"/>
                    <a:pt x="202" y="31"/>
                  </a:cubicBezTo>
                  <a:cubicBezTo>
                    <a:pt x="189" y="10"/>
                    <a:pt x="165" y="0"/>
                    <a:pt x="140"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95" name="Google Shape;3095;p55"/>
            <p:cNvSpPr/>
            <p:nvPr/>
          </p:nvSpPr>
          <p:spPr>
            <a:xfrm>
              <a:off x="3773150" y="4185675"/>
              <a:ext cx="7025" cy="5375"/>
            </a:xfrm>
            <a:custGeom>
              <a:avLst/>
              <a:gdLst/>
              <a:ahLst/>
              <a:cxnLst/>
              <a:rect l="l" t="t" r="r" b="b"/>
              <a:pathLst>
                <a:path w="281" h="215" extrusionOk="0">
                  <a:moveTo>
                    <a:pt x="134" y="1"/>
                  </a:moveTo>
                  <a:cubicBezTo>
                    <a:pt x="0" y="1"/>
                    <a:pt x="0" y="215"/>
                    <a:pt x="134" y="215"/>
                  </a:cubicBezTo>
                  <a:cubicBezTo>
                    <a:pt x="281" y="215"/>
                    <a:pt x="281" y="1"/>
                    <a:pt x="134" y="1"/>
                  </a:cubicBezTo>
                  <a:close/>
                </a:path>
              </a:pathLst>
            </a:custGeom>
            <a:solidFill>
              <a:srgbClr val="C1B8C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96" name="Google Shape;3096;p55"/>
            <p:cNvSpPr/>
            <p:nvPr/>
          </p:nvSpPr>
          <p:spPr>
            <a:xfrm>
              <a:off x="3799325" y="4191350"/>
              <a:ext cx="7300" cy="5075"/>
            </a:xfrm>
            <a:custGeom>
              <a:avLst/>
              <a:gdLst/>
              <a:ahLst/>
              <a:cxnLst/>
              <a:rect l="l" t="t" r="r" b="b"/>
              <a:pathLst>
                <a:path w="292" h="203" extrusionOk="0">
                  <a:moveTo>
                    <a:pt x="107" y="0"/>
                  </a:moveTo>
                  <a:cubicBezTo>
                    <a:pt x="0" y="0"/>
                    <a:pt x="0" y="202"/>
                    <a:pt x="107" y="202"/>
                  </a:cubicBezTo>
                  <a:cubicBezTo>
                    <a:pt x="110" y="202"/>
                    <a:pt x="113" y="202"/>
                    <a:pt x="117" y="202"/>
                  </a:cubicBezTo>
                  <a:cubicBezTo>
                    <a:pt x="170" y="188"/>
                    <a:pt x="211" y="188"/>
                    <a:pt x="264" y="148"/>
                  </a:cubicBezTo>
                  <a:cubicBezTo>
                    <a:pt x="291" y="122"/>
                    <a:pt x="291" y="68"/>
                    <a:pt x="264" y="54"/>
                  </a:cubicBezTo>
                  <a:cubicBezTo>
                    <a:pt x="211" y="15"/>
                    <a:pt x="170" y="1"/>
                    <a:pt x="117" y="1"/>
                  </a:cubicBezTo>
                  <a:cubicBezTo>
                    <a:pt x="113" y="0"/>
                    <a:pt x="110" y="0"/>
                    <a:pt x="107" y="0"/>
                  </a:cubicBezTo>
                  <a:close/>
                </a:path>
              </a:pathLst>
            </a:custGeom>
            <a:solidFill>
              <a:srgbClr val="C1B8C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97" name="Google Shape;3097;p55"/>
            <p:cNvSpPr/>
            <p:nvPr/>
          </p:nvSpPr>
          <p:spPr>
            <a:xfrm>
              <a:off x="3823025" y="4182000"/>
              <a:ext cx="9000" cy="6450"/>
            </a:xfrm>
            <a:custGeom>
              <a:avLst/>
              <a:gdLst/>
              <a:ahLst/>
              <a:cxnLst/>
              <a:rect l="l" t="t" r="r" b="b"/>
              <a:pathLst>
                <a:path w="360" h="258" extrusionOk="0">
                  <a:moveTo>
                    <a:pt x="212" y="0"/>
                  </a:moveTo>
                  <a:cubicBezTo>
                    <a:pt x="146" y="0"/>
                    <a:pt x="119" y="41"/>
                    <a:pt x="78" y="68"/>
                  </a:cubicBezTo>
                  <a:cubicBezTo>
                    <a:pt x="1" y="134"/>
                    <a:pt x="71" y="257"/>
                    <a:pt x="151" y="257"/>
                  </a:cubicBezTo>
                  <a:cubicBezTo>
                    <a:pt x="167" y="257"/>
                    <a:pt x="183" y="252"/>
                    <a:pt x="199" y="241"/>
                  </a:cubicBezTo>
                  <a:cubicBezTo>
                    <a:pt x="253" y="201"/>
                    <a:pt x="360" y="134"/>
                    <a:pt x="306" y="68"/>
                  </a:cubicBezTo>
                  <a:cubicBezTo>
                    <a:pt x="292" y="27"/>
                    <a:pt x="253" y="14"/>
                    <a:pt x="212" y="0"/>
                  </a:cubicBezTo>
                  <a:close/>
                </a:path>
              </a:pathLst>
            </a:custGeom>
            <a:solidFill>
              <a:srgbClr val="C1B8C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98" name="Google Shape;3098;p55"/>
            <p:cNvSpPr/>
            <p:nvPr/>
          </p:nvSpPr>
          <p:spPr>
            <a:xfrm>
              <a:off x="3931300" y="4032850"/>
              <a:ext cx="7750" cy="8775"/>
            </a:xfrm>
            <a:custGeom>
              <a:avLst/>
              <a:gdLst/>
              <a:ahLst/>
              <a:cxnLst/>
              <a:rect l="l" t="t" r="r" b="b"/>
              <a:pathLst>
                <a:path w="310" h="351" extrusionOk="0">
                  <a:moveTo>
                    <a:pt x="242" y="0"/>
                  </a:moveTo>
                  <a:cubicBezTo>
                    <a:pt x="135" y="0"/>
                    <a:pt x="28" y="95"/>
                    <a:pt x="15" y="202"/>
                  </a:cubicBezTo>
                  <a:cubicBezTo>
                    <a:pt x="1" y="268"/>
                    <a:pt x="28" y="321"/>
                    <a:pt x="95" y="348"/>
                  </a:cubicBezTo>
                  <a:cubicBezTo>
                    <a:pt x="104" y="350"/>
                    <a:pt x="112" y="350"/>
                    <a:pt x="121" y="350"/>
                  </a:cubicBezTo>
                  <a:cubicBezTo>
                    <a:pt x="192" y="350"/>
                    <a:pt x="256" y="300"/>
                    <a:pt x="256" y="228"/>
                  </a:cubicBezTo>
                  <a:lnTo>
                    <a:pt x="268" y="188"/>
                  </a:lnTo>
                  <a:cubicBezTo>
                    <a:pt x="295" y="148"/>
                    <a:pt x="309" y="107"/>
                    <a:pt x="309" y="68"/>
                  </a:cubicBezTo>
                  <a:cubicBezTo>
                    <a:pt x="309" y="27"/>
                    <a:pt x="268" y="0"/>
                    <a:pt x="242"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99" name="Google Shape;3099;p55"/>
            <p:cNvSpPr/>
            <p:nvPr/>
          </p:nvSpPr>
          <p:spPr>
            <a:xfrm>
              <a:off x="3940200" y="4018000"/>
              <a:ext cx="11200" cy="8600"/>
            </a:xfrm>
            <a:custGeom>
              <a:avLst/>
              <a:gdLst/>
              <a:ahLst/>
              <a:cxnLst/>
              <a:rect l="l" t="t" r="r" b="b"/>
              <a:pathLst>
                <a:path w="448" h="344" extrusionOk="0">
                  <a:moveTo>
                    <a:pt x="330" y="1"/>
                  </a:moveTo>
                  <a:cubicBezTo>
                    <a:pt x="223" y="1"/>
                    <a:pt x="143" y="72"/>
                    <a:pt x="73" y="153"/>
                  </a:cubicBezTo>
                  <a:cubicBezTo>
                    <a:pt x="1" y="237"/>
                    <a:pt x="73" y="344"/>
                    <a:pt x="159" y="344"/>
                  </a:cubicBezTo>
                  <a:cubicBezTo>
                    <a:pt x="184" y="344"/>
                    <a:pt x="210" y="335"/>
                    <a:pt x="233" y="314"/>
                  </a:cubicBezTo>
                  <a:cubicBezTo>
                    <a:pt x="301" y="247"/>
                    <a:pt x="381" y="193"/>
                    <a:pt x="435" y="100"/>
                  </a:cubicBezTo>
                  <a:cubicBezTo>
                    <a:pt x="448" y="73"/>
                    <a:pt x="435" y="6"/>
                    <a:pt x="381" y="6"/>
                  </a:cubicBezTo>
                  <a:cubicBezTo>
                    <a:pt x="363" y="2"/>
                    <a:pt x="346" y="1"/>
                    <a:pt x="330"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00" name="Google Shape;3100;p55"/>
            <p:cNvSpPr/>
            <p:nvPr/>
          </p:nvSpPr>
          <p:spPr>
            <a:xfrm>
              <a:off x="3938975" y="4044825"/>
              <a:ext cx="10025" cy="7125"/>
            </a:xfrm>
            <a:custGeom>
              <a:avLst/>
              <a:gdLst/>
              <a:ahLst/>
              <a:cxnLst/>
              <a:rect l="l" t="t" r="r" b="b"/>
              <a:pathLst>
                <a:path w="401" h="285" extrusionOk="0">
                  <a:moveTo>
                    <a:pt x="309" y="1"/>
                  </a:moveTo>
                  <a:cubicBezTo>
                    <a:pt x="305" y="1"/>
                    <a:pt x="300" y="2"/>
                    <a:pt x="296" y="3"/>
                  </a:cubicBezTo>
                  <a:cubicBezTo>
                    <a:pt x="282" y="3"/>
                    <a:pt x="282" y="17"/>
                    <a:pt x="282" y="17"/>
                  </a:cubicBezTo>
                  <a:lnTo>
                    <a:pt x="256" y="17"/>
                  </a:lnTo>
                  <a:cubicBezTo>
                    <a:pt x="216" y="17"/>
                    <a:pt x="189" y="30"/>
                    <a:pt x="163" y="44"/>
                  </a:cubicBezTo>
                  <a:cubicBezTo>
                    <a:pt x="122" y="56"/>
                    <a:pt x="82" y="97"/>
                    <a:pt x="56" y="137"/>
                  </a:cubicBezTo>
                  <a:cubicBezTo>
                    <a:pt x="1" y="202"/>
                    <a:pt x="79" y="285"/>
                    <a:pt x="153" y="285"/>
                  </a:cubicBezTo>
                  <a:cubicBezTo>
                    <a:pt x="170" y="285"/>
                    <a:pt x="187" y="280"/>
                    <a:pt x="202" y="270"/>
                  </a:cubicBezTo>
                  <a:cubicBezTo>
                    <a:pt x="229" y="258"/>
                    <a:pt x="270" y="231"/>
                    <a:pt x="309" y="217"/>
                  </a:cubicBezTo>
                  <a:cubicBezTo>
                    <a:pt x="350" y="190"/>
                    <a:pt x="363" y="137"/>
                    <a:pt x="377" y="97"/>
                  </a:cubicBezTo>
                  <a:cubicBezTo>
                    <a:pt x="401" y="49"/>
                    <a:pt x="349" y="1"/>
                    <a:pt x="309"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01" name="Google Shape;3101;p55"/>
            <p:cNvSpPr/>
            <p:nvPr/>
          </p:nvSpPr>
          <p:spPr>
            <a:xfrm>
              <a:off x="4034650" y="4044875"/>
              <a:ext cx="350" cy="25"/>
            </a:xfrm>
            <a:custGeom>
              <a:avLst/>
              <a:gdLst/>
              <a:ahLst/>
              <a:cxnLst/>
              <a:rect l="l" t="t" r="r" b="b"/>
              <a:pathLst>
                <a:path w="14" h="1" extrusionOk="0">
                  <a:moveTo>
                    <a:pt x="1" y="1"/>
                  </a:moveTo>
                  <a:lnTo>
                    <a:pt x="1" y="1"/>
                  </a:lnTo>
                  <a:lnTo>
                    <a:pt x="1" y="1"/>
                  </a:lnTo>
                  <a:lnTo>
                    <a:pt x="14" y="1"/>
                  </a:lnTo>
                  <a:lnTo>
                    <a:pt x="14" y="1"/>
                  </a:lnTo>
                  <a:lnTo>
                    <a:pt x="14" y="1"/>
                  </a:lnTo>
                  <a:close/>
                </a:path>
              </a:pathLst>
            </a:custGeom>
            <a:solidFill>
              <a:srgbClr val="68676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02" name="Google Shape;3102;p55"/>
            <p:cNvSpPr/>
            <p:nvPr/>
          </p:nvSpPr>
          <p:spPr>
            <a:xfrm>
              <a:off x="4029975" y="4037875"/>
              <a:ext cx="12075" cy="7700"/>
            </a:xfrm>
            <a:custGeom>
              <a:avLst/>
              <a:gdLst/>
              <a:ahLst/>
              <a:cxnLst/>
              <a:rect l="l" t="t" r="r" b="b"/>
              <a:pathLst>
                <a:path w="483" h="308" extrusionOk="0">
                  <a:moveTo>
                    <a:pt x="281" y="1"/>
                  </a:moveTo>
                  <a:cubicBezTo>
                    <a:pt x="254" y="1"/>
                    <a:pt x="227" y="1"/>
                    <a:pt x="214" y="13"/>
                  </a:cubicBezTo>
                  <a:cubicBezTo>
                    <a:pt x="147" y="27"/>
                    <a:pt x="81" y="67"/>
                    <a:pt x="40" y="108"/>
                  </a:cubicBezTo>
                  <a:cubicBezTo>
                    <a:pt x="0" y="161"/>
                    <a:pt x="0" y="227"/>
                    <a:pt x="40" y="268"/>
                  </a:cubicBezTo>
                  <a:cubicBezTo>
                    <a:pt x="67" y="295"/>
                    <a:pt x="94" y="308"/>
                    <a:pt x="120" y="308"/>
                  </a:cubicBezTo>
                  <a:cubicBezTo>
                    <a:pt x="147" y="308"/>
                    <a:pt x="174" y="295"/>
                    <a:pt x="188" y="281"/>
                  </a:cubicBezTo>
                  <a:cubicBezTo>
                    <a:pt x="201" y="281"/>
                    <a:pt x="201" y="281"/>
                    <a:pt x="201" y="268"/>
                  </a:cubicBezTo>
                  <a:lnTo>
                    <a:pt x="201" y="281"/>
                  </a:lnTo>
                  <a:lnTo>
                    <a:pt x="295" y="281"/>
                  </a:lnTo>
                  <a:cubicBezTo>
                    <a:pt x="348" y="268"/>
                    <a:pt x="415" y="254"/>
                    <a:pt x="455" y="215"/>
                  </a:cubicBezTo>
                  <a:cubicBezTo>
                    <a:pt x="482" y="161"/>
                    <a:pt x="482" y="108"/>
                    <a:pt x="455" y="67"/>
                  </a:cubicBezTo>
                  <a:cubicBezTo>
                    <a:pt x="415" y="27"/>
                    <a:pt x="334" y="1"/>
                    <a:pt x="281" y="1"/>
                  </a:cubicBezTo>
                  <a:close/>
                </a:path>
              </a:pathLst>
            </a:custGeom>
            <a:solidFill>
              <a:srgbClr val="68676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03" name="Google Shape;3103;p55"/>
            <p:cNvSpPr/>
            <p:nvPr/>
          </p:nvSpPr>
          <p:spPr>
            <a:xfrm>
              <a:off x="3616975" y="4324450"/>
              <a:ext cx="675" cy="375"/>
            </a:xfrm>
            <a:custGeom>
              <a:avLst/>
              <a:gdLst/>
              <a:ahLst/>
              <a:cxnLst/>
              <a:rect l="l" t="t" r="r" b="b"/>
              <a:pathLst>
                <a:path w="27" h="15" extrusionOk="0">
                  <a:moveTo>
                    <a:pt x="14" y="0"/>
                  </a:moveTo>
                  <a:cubicBezTo>
                    <a:pt x="0" y="0"/>
                    <a:pt x="0" y="14"/>
                    <a:pt x="14" y="14"/>
                  </a:cubicBezTo>
                  <a:cubicBezTo>
                    <a:pt x="27" y="14"/>
                    <a:pt x="27" y="0"/>
                    <a:pt x="14"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04" name="Google Shape;3104;p55"/>
            <p:cNvSpPr/>
            <p:nvPr/>
          </p:nvSpPr>
          <p:spPr>
            <a:xfrm>
              <a:off x="3612625" y="4320775"/>
              <a:ext cx="9725" cy="7700"/>
            </a:xfrm>
            <a:custGeom>
              <a:avLst/>
              <a:gdLst/>
              <a:ahLst/>
              <a:cxnLst/>
              <a:rect l="l" t="t" r="r" b="b"/>
              <a:pathLst>
                <a:path w="389" h="308" extrusionOk="0">
                  <a:moveTo>
                    <a:pt x="188" y="1"/>
                  </a:moveTo>
                  <a:cubicBezTo>
                    <a:pt x="1" y="1"/>
                    <a:pt x="1" y="308"/>
                    <a:pt x="188" y="308"/>
                  </a:cubicBezTo>
                  <a:cubicBezTo>
                    <a:pt x="388" y="308"/>
                    <a:pt x="388" y="1"/>
                    <a:pt x="188"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05" name="Google Shape;3105;p55"/>
            <p:cNvSpPr/>
            <p:nvPr/>
          </p:nvSpPr>
          <p:spPr>
            <a:xfrm>
              <a:off x="3651900" y="4321900"/>
              <a:ext cx="7900" cy="6725"/>
            </a:xfrm>
            <a:custGeom>
              <a:avLst/>
              <a:gdLst/>
              <a:ahLst/>
              <a:cxnLst/>
              <a:rect l="l" t="t" r="r" b="b"/>
              <a:pathLst>
                <a:path w="316" h="269" extrusionOk="0">
                  <a:moveTo>
                    <a:pt x="170" y="1"/>
                  </a:moveTo>
                  <a:cubicBezTo>
                    <a:pt x="73" y="1"/>
                    <a:pt x="0" y="94"/>
                    <a:pt x="35" y="197"/>
                  </a:cubicBezTo>
                  <a:cubicBezTo>
                    <a:pt x="44" y="242"/>
                    <a:pt x="90" y="269"/>
                    <a:pt x="136" y="269"/>
                  </a:cubicBezTo>
                  <a:cubicBezTo>
                    <a:pt x="157" y="269"/>
                    <a:pt x="178" y="263"/>
                    <a:pt x="196" y="250"/>
                  </a:cubicBezTo>
                  <a:cubicBezTo>
                    <a:pt x="222" y="250"/>
                    <a:pt x="235" y="236"/>
                    <a:pt x="249" y="236"/>
                  </a:cubicBezTo>
                  <a:cubicBezTo>
                    <a:pt x="289" y="223"/>
                    <a:pt x="315" y="197"/>
                    <a:pt x="303" y="143"/>
                  </a:cubicBezTo>
                  <a:lnTo>
                    <a:pt x="303" y="129"/>
                  </a:lnTo>
                  <a:cubicBezTo>
                    <a:pt x="315" y="76"/>
                    <a:pt x="262" y="22"/>
                    <a:pt x="222" y="9"/>
                  </a:cubicBezTo>
                  <a:cubicBezTo>
                    <a:pt x="204" y="3"/>
                    <a:pt x="187" y="1"/>
                    <a:pt x="170"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06" name="Google Shape;3106;p55"/>
            <p:cNvSpPr/>
            <p:nvPr/>
          </p:nvSpPr>
          <p:spPr>
            <a:xfrm>
              <a:off x="3903900" y="4324800"/>
              <a:ext cx="10725" cy="6250"/>
            </a:xfrm>
            <a:custGeom>
              <a:avLst/>
              <a:gdLst/>
              <a:ahLst/>
              <a:cxnLst/>
              <a:rect l="l" t="t" r="r" b="b"/>
              <a:pathLst>
                <a:path w="429" h="250" extrusionOk="0">
                  <a:moveTo>
                    <a:pt x="294" y="0"/>
                  </a:moveTo>
                  <a:cubicBezTo>
                    <a:pt x="268" y="0"/>
                    <a:pt x="228" y="13"/>
                    <a:pt x="201" y="27"/>
                  </a:cubicBezTo>
                  <a:cubicBezTo>
                    <a:pt x="148" y="40"/>
                    <a:pt x="107" y="67"/>
                    <a:pt x="54" y="93"/>
                  </a:cubicBezTo>
                  <a:cubicBezTo>
                    <a:pt x="14" y="120"/>
                    <a:pt x="0" y="200"/>
                    <a:pt x="54" y="227"/>
                  </a:cubicBezTo>
                  <a:cubicBezTo>
                    <a:pt x="85" y="243"/>
                    <a:pt x="122" y="249"/>
                    <a:pt x="160" y="249"/>
                  </a:cubicBezTo>
                  <a:cubicBezTo>
                    <a:pt x="186" y="249"/>
                    <a:pt x="214" y="246"/>
                    <a:pt x="241" y="241"/>
                  </a:cubicBezTo>
                  <a:cubicBezTo>
                    <a:pt x="255" y="241"/>
                    <a:pt x="282" y="227"/>
                    <a:pt x="308" y="227"/>
                  </a:cubicBezTo>
                  <a:cubicBezTo>
                    <a:pt x="334" y="215"/>
                    <a:pt x="347" y="202"/>
                    <a:pt x="371" y="189"/>
                  </a:cubicBezTo>
                  <a:lnTo>
                    <a:pt x="371" y="189"/>
                  </a:lnTo>
                  <a:cubicBezTo>
                    <a:pt x="371" y="190"/>
                    <a:pt x="371" y="190"/>
                    <a:pt x="371" y="190"/>
                  </a:cubicBezTo>
                  <a:cubicBezTo>
                    <a:pt x="372" y="190"/>
                    <a:pt x="373" y="189"/>
                    <a:pt x="375" y="188"/>
                  </a:cubicBezTo>
                  <a:lnTo>
                    <a:pt x="375" y="188"/>
                  </a:lnTo>
                  <a:cubicBezTo>
                    <a:pt x="373" y="188"/>
                    <a:pt x="372" y="189"/>
                    <a:pt x="371" y="189"/>
                  </a:cubicBezTo>
                  <a:lnTo>
                    <a:pt x="371" y="189"/>
                  </a:lnTo>
                  <a:cubicBezTo>
                    <a:pt x="373" y="184"/>
                    <a:pt x="389" y="161"/>
                    <a:pt x="389" y="161"/>
                  </a:cubicBezTo>
                  <a:cubicBezTo>
                    <a:pt x="428" y="134"/>
                    <a:pt x="428" y="67"/>
                    <a:pt x="389" y="54"/>
                  </a:cubicBezTo>
                  <a:cubicBezTo>
                    <a:pt x="362" y="40"/>
                    <a:pt x="335" y="0"/>
                    <a:pt x="294"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07" name="Google Shape;3107;p55"/>
            <p:cNvSpPr/>
            <p:nvPr/>
          </p:nvSpPr>
          <p:spPr>
            <a:xfrm>
              <a:off x="3925650" y="4338175"/>
              <a:ext cx="5675" cy="4600"/>
            </a:xfrm>
            <a:custGeom>
              <a:avLst/>
              <a:gdLst/>
              <a:ahLst/>
              <a:cxnLst/>
              <a:rect l="l" t="t" r="r" b="b"/>
              <a:pathLst>
                <a:path w="227" h="184" extrusionOk="0">
                  <a:moveTo>
                    <a:pt x="147" y="0"/>
                  </a:moveTo>
                  <a:cubicBezTo>
                    <a:pt x="120" y="0"/>
                    <a:pt x="93" y="13"/>
                    <a:pt x="80" y="27"/>
                  </a:cubicBezTo>
                  <a:lnTo>
                    <a:pt x="80" y="40"/>
                  </a:lnTo>
                  <a:lnTo>
                    <a:pt x="66" y="40"/>
                  </a:lnTo>
                  <a:cubicBezTo>
                    <a:pt x="0" y="54"/>
                    <a:pt x="0" y="161"/>
                    <a:pt x="66" y="174"/>
                  </a:cubicBezTo>
                  <a:cubicBezTo>
                    <a:pt x="86" y="180"/>
                    <a:pt x="106" y="184"/>
                    <a:pt x="124" y="184"/>
                  </a:cubicBezTo>
                  <a:cubicBezTo>
                    <a:pt x="177" y="184"/>
                    <a:pt x="217" y="154"/>
                    <a:pt x="227" y="93"/>
                  </a:cubicBezTo>
                  <a:cubicBezTo>
                    <a:pt x="227" y="40"/>
                    <a:pt x="187" y="0"/>
                    <a:pt x="147"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08" name="Google Shape;3108;p55"/>
            <p:cNvSpPr/>
            <p:nvPr/>
          </p:nvSpPr>
          <p:spPr>
            <a:xfrm>
              <a:off x="3881825" y="4298700"/>
              <a:ext cx="8400" cy="6375"/>
            </a:xfrm>
            <a:custGeom>
              <a:avLst/>
              <a:gdLst/>
              <a:ahLst/>
              <a:cxnLst/>
              <a:rect l="l" t="t" r="r" b="b"/>
              <a:pathLst>
                <a:path w="336" h="255" extrusionOk="0">
                  <a:moveTo>
                    <a:pt x="161" y="1"/>
                  </a:moveTo>
                  <a:cubicBezTo>
                    <a:pt x="0" y="1"/>
                    <a:pt x="0" y="255"/>
                    <a:pt x="161" y="255"/>
                  </a:cubicBezTo>
                  <a:cubicBezTo>
                    <a:pt x="335" y="255"/>
                    <a:pt x="335" y="1"/>
                    <a:pt x="161"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09" name="Google Shape;3109;p55"/>
            <p:cNvSpPr/>
            <p:nvPr/>
          </p:nvSpPr>
          <p:spPr>
            <a:xfrm>
              <a:off x="3616650" y="4339250"/>
              <a:ext cx="13725" cy="11250"/>
            </a:xfrm>
            <a:custGeom>
              <a:avLst/>
              <a:gdLst/>
              <a:ahLst/>
              <a:cxnLst/>
              <a:rect l="l" t="t" r="r" b="b"/>
              <a:pathLst>
                <a:path w="549" h="450" extrusionOk="0">
                  <a:moveTo>
                    <a:pt x="135" y="0"/>
                  </a:moveTo>
                  <a:cubicBezTo>
                    <a:pt x="84" y="0"/>
                    <a:pt x="34" y="31"/>
                    <a:pt x="27" y="91"/>
                  </a:cubicBezTo>
                  <a:cubicBezTo>
                    <a:pt x="0" y="211"/>
                    <a:pt x="27" y="318"/>
                    <a:pt x="134" y="398"/>
                  </a:cubicBezTo>
                  <a:cubicBezTo>
                    <a:pt x="184" y="430"/>
                    <a:pt x="253" y="449"/>
                    <a:pt x="322" y="449"/>
                  </a:cubicBezTo>
                  <a:cubicBezTo>
                    <a:pt x="401" y="449"/>
                    <a:pt x="478" y="423"/>
                    <a:pt x="522" y="359"/>
                  </a:cubicBezTo>
                  <a:cubicBezTo>
                    <a:pt x="548" y="318"/>
                    <a:pt x="548" y="252"/>
                    <a:pt x="522" y="211"/>
                  </a:cubicBezTo>
                  <a:cubicBezTo>
                    <a:pt x="455" y="118"/>
                    <a:pt x="361" y="118"/>
                    <a:pt x="268" y="118"/>
                  </a:cubicBezTo>
                  <a:cubicBezTo>
                    <a:pt x="268" y="104"/>
                    <a:pt x="254" y="91"/>
                    <a:pt x="254" y="91"/>
                  </a:cubicBezTo>
                  <a:cubicBezTo>
                    <a:pt x="241" y="31"/>
                    <a:pt x="187" y="0"/>
                    <a:pt x="135"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10" name="Google Shape;3110;p55"/>
            <p:cNvSpPr/>
            <p:nvPr/>
          </p:nvSpPr>
          <p:spPr>
            <a:xfrm>
              <a:off x="3685625" y="4346425"/>
              <a:ext cx="13625" cy="8600"/>
            </a:xfrm>
            <a:custGeom>
              <a:avLst/>
              <a:gdLst/>
              <a:ahLst/>
              <a:cxnLst/>
              <a:rect l="l" t="t" r="r" b="b"/>
              <a:pathLst>
                <a:path w="545" h="344" extrusionOk="0">
                  <a:moveTo>
                    <a:pt x="323" y="0"/>
                  </a:moveTo>
                  <a:cubicBezTo>
                    <a:pt x="303" y="0"/>
                    <a:pt x="283" y="2"/>
                    <a:pt x="264" y="4"/>
                  </a:cubicBezTo>
                  <a:cubicBezTo>
                    <a:pt x="184" y="31"/>
                    <a:pt x="117" y="72"/>
                    <a:pt x="77" y="138"/>
                  </a:cubicBezTo>
                  <a:cubicBezTo>
                    <a:pt x="0" y="236"/>
                    <a:pt x="93" y="343"/>
                    <a:pt x="187" y="343"/>
                  </a:cubicBezTo>
                  <a:cubicBezTo>
                    <a:pt x="209" y="343"/>
                    <a:pt x="231" y="338"/>
                    <a:pt x="250" y="325"/>
                  </a:cubicBezTo>
                  <a:cubicBezTo>
                    <a:pt x="260" y="325"/>
                    <a:pt x="263" y="320"/>
                    <a:pt x="264" y="320"/>
                  </a:cubicBezTo>
                  <a:cubicBezTo>
                    <a:pt x="264" y="320"/>
                    <a:pt x="264" y="321"/>
                    <a:pt x="264" y="325"/>
                  </a:cubicBezTo>
                  <a:cubicBezTo>
                    <a:pt x="291" y="325"/>
                    <a:pt x="318" y="325"/>
                    <a:pt x="345" y="312"/>
                  </a:cubicBezTo>
                  <a:cubicBezTo>
                    <a:pt x="425" y="312"/>
                    <a:pt x="505" y="286"/>
                    <a:pt x="532" y="205"/>
                  </a:cubicBezTo>
                  <a:cubicBezTo>
                    <a:pt x="545" y="179"/>
                    <a:pt x="545" y="138"/>
                    <a:pt x="532" y="111"/>
                  </a:cubicBezTo>
                  <a:cubicBezTo>
                    <a:pt x="499" y="25"/>
                    <a:pt x="407" y="0"/>
                    <a:pt x="323"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11" name="Google Shape;3111;p55"/>
            <p:cNvSpPr/>
            <p:nvPr/>
          </p:nvSpPr>
          <p:spPr>
            <a:xfrm>
              <a:off x="3687200" y="4326800"/>
              <a:ext cx="25" cy="25"/>
            </a:xfrm>
            <a:custGeom>
              <a:avLst/>
              <a:gdLst/>
              <a:ahLst/>
              <a:cxnLst/>
              <a:rect l="l" t="t" r="r" b="b"/>
              <a:pathLst>
                <a:path w="1" h="1" extrusionOk="0">
                  <a:moveTo>
                    <a:pt x="0" y="1"/>
                  </a:moveTo>
                  <a:lnTo>
                    <a:pt x="0" y="1"/>
                  </a:lnTo>
                  <a:lnTo>
                    <a:pt x="0" y="1"/>
                  </a:lnTo>
                  <a:close/>
                </a:path>
              </a:pathLst>
            </a:custGeom>
            <a:solidFill>
              <a:srgbClr val="A2A1A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12" name="Google Shape;3112;p55"/>
            <p:cNvSpPr/>
            <p:nvPr/>
          </p:nvSpPr>
          <p:spPr>
            <a:xfrm>
              <a:off x="3685525" y="4321775"/>
              <a:ext cx="13725" cy="8400"/>
            </a:xfrm>
            <a:custGeom>
              <a:avLst/>
              <a:gdLst/>
              <a:ahLst/>
              <a:cxnLst/>
              <a:rect l="l" t="t" r="r" b="b"/>
              <a:pathLst>
                <a:path w="549" h="336" extrusionOk="0">
                  <a:moveTo>
                    <a:pt x="281" y="0"/>
                  </a:moveTo>
                  <a:cubicBezTo>
                    <a:pt x="254" y="14"/>
                    <a:pt x="228" y="14"/>
                    <a:pt x="201" y="14"/>
                  </a:cubicBezTo>
                  <a:lnTo>
                    <a:pt x="135" y="14"/>
                  </a:lnTo>
                  <a:cubicBezTo>
                    <a:pt x="54" y="14"/>
                    <a:pt x="1" y="121"/>
                    <a:pt x="67" y="188"/>
                  </a:cubicBezTo>
                  <a:lnTo>
                    <a:pt x="67" y="202"/>
                  </a:lnTo>
                  <a:lnTo>
                    <a:pt x="94" y="241"/>
                  </a:lnTo>
                  <a:lnTo>
                    <a:pt x="81" y="228"/>
                  </a:lnTo>
                  <a:lnTo>
                    <a:pt x="81" y="228"/>
                  </a:lnTo>
                  <a:cubicBezTo>
                    <a:pt x="108" y="268"/>
                    <a:pt x="147" y="282"/>
                    <a:pt x="174" y="309"/>
                  </a:cubicBezTo>
                  <a:cubicBezTo>
                    <a:pt x="228" y="321"/>
                    <a:pt x="268" y="335"/>
                    <a:pt x="308" y="335"/>
                  </a:cubicBezTo>
                  <a:cubicBezTo>
                    <a:pt x="349" y="335"/>
                    <a:pt x="402" y="321"/>
                    <a:pt x="442" y="295"/>
                  </a:cubicBezTo>
                  <a:cubicBezTo>
                    <a:pt x="549" y="255"/>
                    <a:pt x="536" y="81"/>
                    <a:pt x="442" y="41"/>
                  </a:cubicBezTo>
                  <a:cubicBezTo>
                    <a:pt x="402" y="27"/>
                    <a:pt x="349" y="0"/>
                    <a:pt x="295" y="0"/>
                  </a:cubicBezTo>
                  <a:close/>
                </a:path>
              </a:pathLst>
            </a:custGeom>
            <a:solidFill>
              <a:srgbClr val="A2A1A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13" name="Google Shape;3113;p55"/>
            <p:cNvSpPr/>
            <p:nvPr/>
          </p:nvSpPr>
          <p:spPr>
            <a:xfrm>
              <a:off x="3720325" y="4343525"/>
              <a:ext cx="10725" cy="9050"/>
            </a:xfrm>
            <a:custGeom>
              <a:avLst/>
              <a:gdLst/>
              <a:ahLst/>
              <a:cxnLst/>
              <a:rect l="l" t="t" r="r" b="b"/>
              <a:pathLst>
                <a:path w="429" h="362" extrusionOk="0">
                  <a:moveTo>
                    <a:pt x="294" y="0"/>
                  </a:moveTo>
                  <a:cubicBezTo>
                    <a:pt x="254" y="0"/>
                    <a:pt x="214" y="13"/>
                    <a:pt x="173" y="40"/>
                  </a:cubicBezTo>
                  <a:cubicBezTo>
                    <a:pt x="161" y="54"/>
                    <a:pt x="147" y="67"/>
                    <a:pt x="134" y="67"/>
                  </a:cubicBezTo>
                  <a:cubicBezTo>
                    <a:pt x="120" y="80"/>
                    <a:pt x="120" y="84"/>
                    <a:pt x="120" y="84"/>
                  </a:cubicBezTo>
                  <a:cubicBezTo>
                    <a:pt x="120" y="84"/>
                    <a:pt x="120" y="81"/>
                    <a:pt x="107" y="81"/>
                  </a:cubicBezTo>
                  <a:cubicBezTo>
                    <a:pt x="54" y="94"/>
                    <a:pt x="0" y="161"/>
                    <a:pt x="0" y="214"/>
                  </a:cubicBezTo>
                  <a:cubicBezTo>
                    <a:pt x="0" y="295"/>
                    <a:pt x="66" y="361"/>
                    <a:pt x="147" y="361"/>
                  </a:cubicBezTo>
                  <a:cubicBezTo>
                    <a:pt x="268" y="361"/>
                    <a:pt x="428" y="268"/>
                    <a:pt x="414" y="120"/>
                  </a:cubicBezTo>
                  <a:cubicBezTo>
                    <a:pt x="414" y="54"/>
                    <a:pt x="361" y="13"/>
                    <a:pt x="294"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14" name="Google Shape;3114;p55"/>
            <p:cNvSpPr/>
            <p:nvPr/>
          </p:nvSpPr>
          <p:spPr>
            <a:xfrm>
              <a:off x="3716300" y="4330150"/>
              <a:ext cx="10375" cy="8050"/>
            </a:xfrm>
            <a:custGeom>
              <a:avLst/>
              <a:gdLst/>
              <a:ahLst/>
              <a:cxnLst/>
              <a:rect l="l" t="t" r="r" b="b"/>
              <a:pathLst>
                <a:path w="415" h="322" extrusionOk="0">
                  <a:moveTo>
                    <a:pt x="201" y="0"/>
                  </a:moveTo>
                  <a:cubicBezTo>
                    <a:pt x="1" y="0"/>
                    <a:pt x="1" y="321"/>
                    <a:pt x="201" y="321"/>
                  </a:cubicBezTo>
                  <a:cubicBezTo>
                    <a:pt x="415" y="321"/>
                    <a:pt x="415" y="0"/>
                    <a:pt x="201"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15" name="Google Shape;3115;p55"/>
            <p:cNvSpPr/>
            <p:nvPr/>
          </p:nvSpPr>
          <p:spPr>
            <a:xfrm>
              <a:off x="3716625" y="4330825"/>
              <a:ext cx="9375" cy="6700"/>
            </a:xfrm>
            <a:custGeom>
              <a:avLst/>
              <a:gdLst/>
              <a:ahLst/>
              <a:cxnLst/>
              <a:rect l="l" t="t" r="r" b="b"/>
              <a:pathLst>
                <a:path w="375" h="268" extrusionOk="0">
                  <a:moveTo>
                    <a:pt x="188" y="0"/>
                  </a:moveTo>
                  <a:cubicBezTo>
                    <a:pt x="0" y="0"/>
                    <a:pt x="0" y="268"/>
                    <a:pt x="188" y="268"/>
                  </a:cubicBezTo>
                  <a:cubicBezTo>
                    <a:pt x="375" y="268"/>
                    <a:pt x="375" y="0"/>
                    <a:pt x="188"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16" name="Google Shape;3116;p55"/>
            <p:cNvSpPr/>
            <p:nvPr/>
          </p:nvSpPr>
          <p:spPr>
            <a:xfrm>
              <a:off x="3708600" y="4371025"/>
              <a:ext cx="15400" cy="7200"/>
            </a:xfrm>
            <a:custGeom>
              <a:avLst/>
              <a:gdLst/>
              <a:ahLst/>
              <a:cxnLst/>
              <a:rect l="l" t="t" r="r" b="b"/>
              <a:pathLst>
                <a:path w="616" h="288" extrusionOk="0">
                  <a:moveTo>
                    <a:pt x="334" y="0"/>
                  </a:moveTo>
                  <a:cubicBezTo>
                    <a:pt x="287" y="0"/>
                    <a:pt x="238" y="5"/>
                    <a:pt x="188" y="10"/>
                  </a:cubicBezTo>
                  <a:cubicBezTo>
                    <a:pt x="0" y="24"/>
                    <a:pt x="0" y="265"/>
                    <a:pt x="188" y="278"/>
                  </a:cubicBezTo>
                  <a:cubicBezTo>
                    <a:pt x="238" y="283"/>
                    <a:pt x="287" y="288"/>
                    <a:pt x="333" y="288"/>
                  </a:cubicBezTo>
                  <a:cubicBezTo>
                    <a:pt x="411" y="288"/>
                    <a:pt x="483" y="274"/>
                    <a:pt x="549" y="224"/>
                  </a:cubicBezTo>
                  <a:cubicBezTo>
                    <a:pt x="616" y="185"/>
                    <a:pt x="616" y="104"/>
                    <a:pt x="549" y="64"/>
                  </a:cubicBezTo>
                  <a:cubicBezTo>
                    <a:pt x="483" y="14"/>
                    <a:pt x="411" y="0"/>
                    <a:pt x="334"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17" name="Google Shape;3117;p55"/>
            <p:cNvSpPr/>
            <p:nvPr/>
          </p:nvSpPr>
          <p:spPr>
            <a:xfrm>
              <a:off x="3664325" y="4269500"/>
              <a:ext cx="13200" cy="10650"/>
            </a:xfrm>
            <a:custGeom>
              <a:avLst/>
              <a:gdLst/>
              <a:ahLst/>
              <a:cxnLst/>
              <a:rect l="l" t="t" r="r" b="b"/>
              <a:pathLst>
                <a:path w="528" h="426" extrusionOk="0">
                  <a:moveTo>
                    <a:pt x="334" y="1"/>
                  </a:moveTo>
                  <a:cubicBezTo>
                    <a:pt x="270" y="1"/>
                    <a:pt x="202" y="31"/>
                    <a:pt x="153" y="72"/>
                  </a:cubicBezTo>
                  <a:cubicBezTo>
                    <a:pt x="86" y="126"/>
                    <a:pt x="46" y="206"/>
                    <a:pt x="20" y="286"/>
                  </a:cubicBezTo>
                  <a:cubicBezTo>
                    <a:pt x="0" y="363"/>
                    <a:pt x="64" y="426"/>
                    <a:pt x="125" y="426"/>
                  </a:cubicBezTo>
                  <a:cubicBezTo>
                    <a:pt x="150" y="426"/>
                    <a:pt x="174" y="416"/>
                    <a:pt x="193" y="393"/>
                  </a:cubicBezTo>
                  <a:cubicBezTo>
                    <a:pt x="246" y="340"/>
                    <a:pt x="300" y="326"/>
                    <a:pt x="367" y="286"/>
                  </a:cubicBezTo>
                  <a:cubicBezTo>
                    <a:pt x="434" y="233"/>
                    <a:pt x="528" y="126"/>
                    <a:pt x="448" y="45"/>
                  </a:cubicBezTo>
                  <a:cubicBezTo>
                    <a:pt x="416" y="14"/>
                    <a:pt x="376" y="1"/>
                    <a:pt x="334"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18" name="Google Shape;3118;p55"/>
            <p:cNvSpPr/>
            <p:nvPr/>
          </p:nvSpPr>
          <p:spPr>
            <a:xfrm>
              <a:off x="3680450" y="4274200"/>
              <a:ext cx="9450" cy="6875"/>
            </a:xfrm>
            <a:custGeom>
              <a:avLst/>
              <a:gdLst/>
              <a:ahLst/>
              <a:cxnLst/>
              <a:rect l="l" t="t" r="r" b="b"/>
              <a:pathLst>
                <a:path w="378" h="275" extrusionOk="0">
                  <a:moveTo>
                    <a:pt x="278" y="1"/>
                  </a:moveTo>
                  <a:cubicBezTo>
                    <a:pt x="271" y="1"/>
                    <a:pt x="264" y="2"/>
                    <a:pt x="257" y="4"/>
                  </a:cubicBezTo>
                  <a:lnTo>
                    <a:pt x="177" y="45"/>
                  </a:lnTo>
                  <a:lnTo>
                    <a:pt x="163" y="58"/>
                  </a:lnTo>
                  <a:cubicBezTo>
                    <a:pt x="150" y="47"/>
                    <a:pt x="134" y="42"/>
                    <a:pt x="119" y="42"/>
                  </a:cubicBezTo>
                  <a:cubicBezTo>
                    <a:pt x="60" y="42"/>
                    <a:pt x="1" y="115"/>
                    <a:pt x="43" y="178"/>
                  </a:cubicBezTo>
                  <a:cubicBezTo>
                    <a:pt x="90" y="236"/>
                    <a:pt x="126" y="274"/>
                    <a:pt x="196" y="274"/>
                  </a:cubicBezTo>
                  <a:cubicBezTo>
                    <a:pt x="207" y="274"/>
                    <a:pt x="218" y="273"/>
                    <a:pt x="231" y="272"/>
                  </a:cubicBezTo>
                  <a:cubicBezTo>
                    <a:pt x="338" y="259"/>
                    <a:pt x="377" y="165"/>
                    <a:pt x="364" y="71"/>
                  </a:cubicBezTo>
                  <a:cubicBezTo>
                    <a:pt x="353" y="27"/>
                    <a:pt x="314" y="1"/>
                    <a:pt x="278"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19" name="Google Shape;3119;p55"/>
            <p:cNvSpPr/>
            <p:nvPr/>
          </p:nvSpPr>
          <p:spPr>
            <a:xfrm>
              <a:off x="3771850" y="4224000"/>
              <a:ext cx="9000" cy="8300"/>
            </a:xfrm>
            <a:custGeom>
              <a:avLst/>
              <a:gdLst/>
              <a:ahLst/>
              <a:cxnLst/>
              <a:rect l="l" t="t" r="r" b="b"/>
              <a:pathLst>
                <a:path w="360" h="332" extrusionOk="0">
                  <a:moveTo>
                    <a:pt x="244" y="1"/>
                  </a:moveTo>
                  <a:cubicBezTo>
                    <a:pt x="233" y="1"/>
                    <a:pt x="223" y="2"/>
                    <a:pt x="213" y="6"/>
                  </a:cubicBezTo>
                  <a:cubicBezTo>
                    <a:pt x="159" y="6"/>
                    <a:pt x="119" y="32"/>
                    <a:pt x="106" y="73"/>
                  </a:cubicBezTo>
                  <a:lnTo>
                    <a:pt x="92" y="73"/>
                  </a:lnTo>
                  <a:cubicBezTo>
                    <a:pt x="87" y="71"/>
                    <a:pt x="81" y="70"/>
                    <a:pt x="76" y="70"/>
                  </a:cubicBezTo>
                  <a:cubicBezTo>
                    <a:pt x="39" y="70"/>
                    <a:pt x="1" y="108"/>
                    <a:pt x="12" y="166"/>
                  </a:cubicBezTo>
                  <a:cubicBezTo>
                    <a:pt x="12" y="193"/>
                    <a:pt x="26" y="233"/>
                    <a:pt x="39" y="260"/>
                  </a:cubicBezTo>
                  <a:cubicBezTo>
                    <a:pt x="70" y="312"/>
                    <a:pt x="117" y="331"/>
                    <a:pt x="161" y="331"/>
                  </a:cubicBezTo>
                  <a:cubicBezTo>
                    <a:pt x="174" y="331"/>
                    <a:pt x="187" y="330"/>
                    <a:pt x="199" y="327"/>
                  </a:cubicBezTo>
                  <a:cubicBezTo>
                    <a:pt x="266" y="314"/>
                    <a:pt x="293" y="273"/>
                    <a:pt x="333" y="220"/>
                  </a:cubicBezTo>
                  <a:cubicBezTo>
                    <a:pt x="360" y="166"/>
                    <a:pt x="360" y="113"/>
                    <a:pt x="333" y="46"/>
                  </a:cubicBezTo>
                  <a:cubicBezTo>
                    <a:pt x="313" y="16"/>
                    <a:pt x="277" y="1"/>
                    <a:pt x="244"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20" name="Google Shape;3120;p55"/>
            <p:cNvSpPr/>
            <p:nvPr/>
          </p:nvSpPr>
          <p:spPr>
            <a:xfrm>
              <a:off x="3800250" y="4228175"/>
              <a:ext cx="11375" cy="9425"/>
            </a:xfrm>
            <a:custGeom>
              <a:avLst/>
              <a:gdLst/>
              <a:ahLst/>
              <a:cxnLst/>
              <a:rect l="l" t="t" r="r" b="b"/>
              <a:pathLst>
                <a:path w="455" h="377" extrusionOk="0">
                  <a:moveTo>
                    <a:pt x="193" y="1"/>
                  </a:moveTo>
                  <a:cubicBezTo>
                    <a:pt x="91" y="1"/>
                    <a:pt x="0" y="136"/>
                    <a:pt x="94" y="240"/>
                  </a:cubicBezTo>
                  <a:lnTo>
                    <a:pt x="133" y="281"/>
                  </a:lnTo>
                  <a:lnTo>
                    <a:pt x="147" y="293"/>
                  </a:lnTo>
                  <a:lnTo>
                    <a:pt x="160" y="307"/>
                  </a:lnTo>
                  <a:cubicBezTo>
                    <a:pt x="183" y="353"/>
                    <a:pt x="232" y="377"/>
                    <a:pt x="282" y="377"/>
                  </a:cubicBezTo>
                  <a:cubicBezTo>
                    <a:pt x="320" y="377"/>
                    <a:pt x="359" y="363"/>
                    <a:pt x="388" y="334"/>
                  </a:cubicBezTo>
                  <a:cubicBezTo>
                    <a:pt x="454" y="267"/>
                    <a:pt x="441" y="147"/>
                    <a:pt x="361" y="106"/>
                  </a:cubicBezTo>
                  <a:lnTo>
                    <a:pt x="361" y="106"/>
                  </a:lnTo>
                  <a:cubicBezTo>
                    <a:pt x="364" y="109"/>
                    <a:pt x="365" y="110"/>
                    <a:pt x="364" y="110"/>
                  </a:cubicBezTo>
                  <a:cubicBezTo>
                    <a:pt x="364" y="110"/>
                    <a:pt x="345" y="93"/>
                    <a:pt x="334" y="93"/>
                  </a:cubicBezTo>
                  <a:cubicBezTo>
                    <a:pt x="320" y="66"/>
                    <a:pt x="308" y="53"/>
                    <a:pt x="281" y="40"/>
                  </a:cubicBezTo>
                  <a:cubicBezTo>
                    <a:pt x="254" y="12"/>
                    <a:pt x="223" y="1"/>
                    <a:pt x="193"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21" name="Google Shape;3121;p55"/>
            <p:cNvSpPr/>
            <p:nvPr/>
          </p:nvSpPr>
          <p:spPr>
            <a:xfrm>
              <a:off x="3782900" y="4210725"/>
              <a:ext cx="19000" cy="9150"/>
            </a:xfrm>
            <a:custGeom>
              <a:avLst/>
              <a:gdLst/>
              <a:ahLst/>
              <a:cxnLst/>
              <a:rect l="l" t="t" r="r" b="b"/>
              <a:pathLst>
                <a:path w="760" h="366" extrusionOk="0">
                  <a:moveTo>
                    <a:pt x="615" y="1"/>
                  </a:moveTo>
                  <a:cubicBezTo>
                    <a:pt x="610" y="1"/>
                    <a:pt x="605" y="1"/>
                    <a:pt x="600" y="2"/>
                  </a:cubicBezTo>
                  <a:cubicBezTo>
                    <a:pt x="533" y="15"/>
                    <a:pt x="479" y="42"/>
                    <a:pt x="413" y="55"/>
                  </a:cubicBezTo>
                  <a:cubicBezTo>
                    <a:pt x="397" y="63"/>
                    <a:pt x="381" y="66"/>
                    <a:pt x="363" y="66"/>
                  </a:cubicBezTo>
                  <a:cubicBezTo>
                    <a:pt x="321" y="66"/>
                    <a:pt x="276" y="47"/>
                    <a:pt x="239" y="28"/>
                  </a:cubicBezTo>
                  <a:cubicBezTo>
                    <a:pt x="223" y="20"/>
                    <a:pt x="206" y="17"/>
                    <a:pt x="190" y="17"/>
                  </a:cubicBezTo>
                  <a:cubicBezTo>
                    <a:pt x="94" y="17"/>
                    <a:pt x="1" y="136"/>
                    <a:pt x="92" y="216"/>
                  </a:cubicBezTo>
                  <a:cubicBezTo>
                    <a:pt x="185" y="296"/>
                    <a:pt x="279" y="349"/>
                    <a:pt x="399" y="363"/>
                  </a:cubicBezTo>
                  <a:cubicBezTo>
                    <a:pt x="414" y="365"/>
                    <a:pt x="429" y="366"/>
                    <a:pt x="444" y="366"/>
                  </a:cubicBezTo>
                  <a:cubicBezTo>
                    <a:pt x="554" y="366"/>
                    <a:pt x="673" y="324"/>
                    <a:pt x="720" y="229"/>
                  </a:cubicBezTo>
                  <a:cubicBezTo>
                    <a:pt x="759" y="139"/>
                    <a:pt x="723" y="1"/>
                    <a:pt x="615"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22" name="Google Shape;3122;p55"/>
            <p:cNvSpPr/>
            <p:nvPr/>
          </p:nvSpPr>
          <p:spPr>
            <a:xfrm>
              <a:off x="3827325" y="4199725"/>
              <a:ext cx="15050" cy="9700"/>
            </a:xfrm>
            <a:custGeom>
              <a:avLst/>
              <a:gdLst/>
              <a:ahLst/>
              <a:cxnLst/>
              <a:rect l="l" t="t" r="r" b="b"/>
              <a:pathLst>
                <a:path w="602" h="388" extrusionOk="0">
                  <a:moveTo>
                    <a:pt x="509" y="1"/>
                  </a:moveTo>
                  <a:cubicBezTo>
                    <a:pt x="388" y="1"/>
                    <a:pt x="295" y="108"/>
                    <a:pt x="188" y="108"/>
                  </a:cubicBezTo>
                  <a:cubicBezTo>
                    <a:pt x="0" y="120"/>
                    <a:pt x="0" y="388"/>
                    <a:pt x="188" y="388"/>
                  </a:cubicBezTo>
                  <a:cubicBezTo>
                    <a:pt x="361" y="388"/>
                    <a:pt x="589" y="281"/>
                    <a:pt x="602" y="94"/>
                  </a:cubicBezTo>
                  <a:cubicBezTo>
                    <a:pt x="602" y="40"/>
                    <a:pt x="562" y="1"/>
                    <a:pt x="509" y="1"/>
                  </a:cubicBezTo>
                  <a:close/>
                </a:path>
              </a:pathLst>
            </a:custGeom>
            <a:solidFill>
              <a:srgbClr val="C1B8C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23" name="Google Shape;3123;p55"/>
            <p:cNvSpPr/>
            <p:nvPr/>
          </p:nvSpPr>
          <p:spPr>
            <a:xfrm>
              <a:off x="3847700" y="4185025"/>
              <a:ext cx="9075" cy="7025"/>
            </a:xfrm>
            <a:custGeom>
              <a:avLst/>
              <a:gdLst/>
              <a:ahLst/>
              <a:cxnLst/>
              <a:rect l="l" t="t" r="r" b="b"/>
              <a:pathLst>
                <a:path w="363" h="281" extrusionOk="0">
                  <a:moveTo>
                    <a:pt x="175" y="0"/>
                  </a:moveTo>
                  <a:cubicBezTo>
                    <a:pt x="1" y="0"/>
                    <a:pt x="1" y="280"/>
                    <a:pt x="175" y="280"/>
                  </a:cubicBezTo>
                  <a:cubicBezTo>
                    <a:pt x="363" y="280"/>
                    <a:pt x="363" y="0"/>
                    <a:pt x="175" y="0"/>
                  </a:cubicBezTo>
                  <a:close/>
                </a:path>
              </a:pathLst>
            </a:custGeom>
            <a:solidFill>
              <a:srgbClr val="C1B8C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24" name="Google Shape;3124;p55"/>
            <p:cNvSpPr/>
            <p:nvPr/>
          </p:nvSpPr>
          <p:spPr>
            <a:xfrm>
              <a:off x="3798225" y="4158850"/>
              <a:ext cx="7725" cy="6650"/>
            </a:xfrm>
            <a:custGeom>
              <a:avLst/>
              <a:gdLst/>
              <a:ahLst/>
              <a:cxnLst/>
              <a:rect l="l" t="t" r="r" b="b"/>
              <a:pathLst>
                <a:path w="309" h="266" extrusionOk="0">
                  <a:moveTo>
                    <a:pt x="119" y="0"/>
                  </a:moveTo>
                  <a:cubicBezTo>
                    <a:pt x="69" y="0"/>
                    <a:pt x="12" y="30"/>
                    <a:pt x="0" y="97"/>
                  </a:cubicBezTo>
                  <a:cubicBezTo>
                    <a:pt x="0" y="164"/>
                    <a:pt x="27" y="218"/>
                    <a:pt x="80" y="244"/>
                  </a:cubicBezTo>
                  <a:cubicBezTo>
                    <a:pt x="106" y="259"/>
                    <a:pt x="133" y="266"/>
                    <a:pt x="159" y="266"/>
                  </a:cubicBezTo>
                  <a:cubicBezTo>
                    <a:pt x="227" y="266"/>
                    <a:pt x="289" y="219"/>
                    <a:pt x="308" y="150"/>
                  </a:cubicBezTo>
                  <a:cubicBezTo>
                    <a:pt x="308" y="97"/>
                    <a:pt x="294" y="30"/>
                    <a:pt x="228" y="17"/>
                  </a:cubicBezTo>
                  <a:cubicBezTo>
                    <a:pt x="201" y="17"/>
                    <a:pt x="175" y="4"/>
                    <a:pt x="148" y="4"/>
                  </a:cubicBezTo>
                  <a:cubicBezTo>
                    <a:pt x="139" y="1"/>
                    <a:pt x="129" y="0"/>
                    <a:pt x="119"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25" name="Google Shape;3125;p55"/>
            <p:cNvSpPr/>
            <p:nvPr/>
          </p:nvSpPr>
          <p:spPr>
            <a:xfrm>
              <a:off x="3745150" y="4306750"/>
              <a:ext cx="12650" cy="7150"/>
            </a:xfrm>
            <a:custGeom>
              <a:avLst/>
              <a:gdLst/>
              <a:ahLst/>
              <a:cxnLst/>
              <a:rect l="l" t="t" r="r" b="b"/>
              <a:pathLst>
                <a:path w="506" h="286" extrusionOk="0">
                  <a:moveTo>
                    <a:pt x="284" y="0"/>
                  </a:moveTo>
                  <a:cubicBezTo>
                    <a:pt x="256" y="0"/>
                    <a:pt x="227" y="4"/>
                    <a:pt x="197" y="13"/>
                  </a:cubicBezTo>
                  <a:cubicBezTo>
                    <a:pt x="131" y="40"/>
                    <a:pt x="90" y="93"/>
                    <a:pt x="36" y="147"/>
                  </a:cubicBezTo>
                  <a:cubicBezTo>
                    <a:pt x="1" y="171"/>
                    <a:pt x="30" y="229"/>
                    <a:pt x="76" y="229"/>
                  </a:cubicBezTo>
                  <a:cubicBezTo>
                    <a:pt x="80" y="229"/>
                    <a:pt x="85" y="228"/>
                    <a:pt x="90" y="227"/>
                  </a:cubicBezTo>
                  <a:cubicBezTo>
                    <a:pt x="131" y="227"/>
                    <a:pt x="143" y="241"/>
                    <a:pt x="184" y="254"/>
                  </a:cubicBezTo>
                  <a:cubicBezTo>
                    <a:pt x="233" y="273"/>
                    <a:pt x="282" y="286"/>
                    <a:pt x="330" y="286"/>
                  </a:cubicBezTo>
                  <a:cubicBezTo>
                    <a:pt x="348" y="286"/>
                    <a:pt x="366" y="284"/>
                    <a:pt x="384" y="280"/>
                  </a:cubicBezTo>
                  <a:cubicBezTo>
                    <a:pt x="478" y="254"/>
                    <a:pt x="505" y="134"/>
                    <a:pt x="438" y="66"/>
                  </a:cubicBezTo>
                  <a:cubicBezTo>
                    <a:pt x="401" y="21"/>
                    <a:pt x="346" y="0"/>
                    <a:pt x="284"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26" name="Google Shape;3126;p55"/>
            <p:cNvSpPr/>
            <p:nvPr/>
          </p:nvSpPr>
          <p:spPr>
            <a:xfrm>
              <a:off x="3757425" y="4324700"/>
              <a:ext cx="8925" cy="7800"/>
            </a:xfrm>
            <a:custGeom>
              <a:avLst/>
              <a:gdLst/>
              <a:ahLst/>
              <a:cxnLst/>
              <a:rect l="l" t="t" r="r" b="b"/>
              <a:pathLst>
                <a:path w="357" h="312" extrusionOk="0">
                  <a:moveTo>
                    <a:pt x="220" y="0"/>
                  </a:moveTo>
                  <a:cubicBezTo>
                    <a:pt x="180" y="0"/>
                    <a:pt x="141" y="18"/>
                    <a:pt x="121" y="58"/>
                  </a:cubicBezTo>
                  <a:cubicBezTo>
                    <a:pt x="107" y="85"/>
                    <a:pt x="94" y="97"/>
                    <a:pt x="94" y="124"/>
                  </a:cubicBezTo>
                  <a:lnTo>
                    <a:pt x="81" y="124"/>
                  </a:lnTo>
                  <a:cubicBezTo>
                    <a:pt x="14" y="165"/>
                    <a:pt x="0" y="299"/>
                    <a:pt x="94" y="311"/>
                  </a:cubicBezTo>
                  <a:cubicBezTo>
                    <a:pt x="148" y="311"/>
                    <a:pt x="188" y="311"/>
                    <a:pt x="255" y="285"/>
                  </a:cubicBezTo>
                  <a:cubicBezTo>
                    <a:pt x="321" y="258"/>
                    <a:pt x="348" y="192"/>
                    <a:pt x="348" y="124"/>
                  </a:cubicBezTo>
                  <a:cubicBezTo>
                    <a:pt x="357" y="49"/>
                    <a:pt x="287" y="0"/>
                    <a:pt x="220"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27" name="Google Shape;3127;p55"/>
            <p:cNvSpPr/>
            <p:nvPr/>
          </p:nvSpPr>
          <p:spPr>
            <a:xfrm>
              <a:off x="3814625" y="4350525"/>
              <a:ext cx="10375" cy="8050"/>
            </a:xfrm>
            <a:custGeom>
              <a:avLst/>
              <a:gdLst/>
              <a:ahLst/>
              <a:cxnLst/>
              <a:rect l="l" t="t" r="r" b="b"/>
              <a:pathLst>
                <a:path w="415" h="322" extrusionOk="0">
                  <a:moveTo>
                    <a:pt x="214" y="1"/>
                  </a:moveTo>
                  <a:cubicBezTo>
                    <a:pt x="0" y="1"/>
                    <a:pt x="0" y="322"/>
                    <a:pt x="214" y="322"/>
                  </a:cubicBezTo>
                  <a:cubicBezTo>
                    <a:pt x="414" y="322"/>
                    <a:pt x="414" y="1"/>
                    <a:pt x="214" y="1"/>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28" name="Google Shape;3128;p55"/>
            <p:cNvSpPr/>
            <p:nvPr/>
          </p:nvSpPr>
          <p:spPr>
            <a:xfrm>
              <a:off x="3879150" y="4312425"/>
              <a:ext cx="14400" cy="8350"/>
            </a:xfrm>
            <a:custGeom>
              <a:avLst/>
              <a:gdLst/>
              <a:ahLst/>
              <a:cxnLst/>
              <a:rect l="l" t="t" r="r" b="b"/>
              <a:pathLst>
                <a:path w="576" h="334" extrusionOk="0">
                  <a:moveTo>
                    <a:pt x="327" y="1"/>
                  </a:moveTo>
                  <a:cubicBezTo>
                    <a:pt x="295" y="1"/>
                    <a:pt x="262" y="5"/>
                    <a:pt x="228" y="14"/>
                  </a:cubicBezTo>
                  <a:cubicBezTo>
                    <a:pt x="214" y="27"/>
                    <a:pt x="201" y="27"/>
                    <a:pt x="187" y="41"/>
                  </a:cubicBezTo>
                  <a:lnTo>
                    <a:pt x="161" y="41"/>
                  </a:lnTo>
                  <a:cubicBezTo>
                    <a:pt x="0" y="53"/>
                    <a:pt x="0" y="281"/>
                    <a:pt x="161" y="294"/>
                  </a:cubicBezTo>
                  <a:lnTo>
                    <a:pt x="187" y="294"/>
                  </a:lnTo>
                  <a:cubicBezTo>
                    <a:pt x="201" y="308"/>
                    <a:pt x="214" y="308"/>
                    <a:pt x="228" y="321"/>
                  </a:cubicBezTo>
                  <a:cubicBezTo>
                    <a:pt x="262" y="329"/>
                    <a:pt x="295" y="334"/>
                    <a:pt x="327" y="334"/>
                  </a:cubicBezTo>
                  <a:cubicBezTo>
                    <a:pt x="395" y="334"/>
                    <a:pt x="458" y="313"/>
                    <a:pt x="522" y="267"/>
                  </a:cubicBezTo>
                  <a:cubicBezTo>
                    <a:pt x="576" y="228"/>
                    <a:pt x="576" y="107"/>
                    <a:pt x="522" y="67"/>
                  </a:cubicBezTo>
                  <a:cubicBezTo>
                    <a:pt x="458" y="21"/>
                    <a:pt x="395" y="1"/>
                    <a:pt x="327"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29" name="Google Shape;3129;p55"/>
            <p:cNvSpPr/>
            <p:nvPr/>
          </p:nvSpPr>
          <p:spPr>
            <a:xfrm>
              <a:off x="3907225" y="4310675"/>
              <a:ext cx="9750" cy="6525"/>
            </a:xfrm>
            <a:custGeom>
              <a:avLst/>
              <a:gdLst/>
              <a:ahLst/>
              <a:cxnLst/>
              <a:rect l="l" t="t" r="r" b="b"/>
              <a:pathLst>
                <a:path w="390" h="261" extrusionOk="0">
                  <a:moveTo>
                    <a:pt x="221" y="0"/>
                  </a:moveTo>
                  <a:cubicBezTo>
                    <a:pt x="169" y="0"/>
                    <a:pt x="116" y="19"/>
                    <a:pt x="68" y="43"/>
                  </a:cubicBezTo>
                  <a:cubicBezTo>
                    <a:pt x="1" y="70"/>
                    <a:pt x="1" y="177"/>
                    <a:pt x="68" y="218"/>
                  </a:cubicBezTo>
                  <a:cubicBezTo>
                    <a:pt x="116" y="241"/>
                    <a:pt x="169" y="260"/>
                    <a:pt x="221" y="260"/>
                  </a:cubicBezTo>
                  <a:cubicBezTo>
                    <a:pt x="255" y="260"/>
                    <a:pt x="290" y="252"/>
                    <a:pt x="322" y="230"/>
                  </a:cubicBezTo>
                  <a:cubicBezTo>
                    <a:pt x="389" y="177"/>
                    <a:pt x="389" y="84"/>
                    <a:pt x="322" y="30"/>
                  </a:cubicBezTo>
                  <a:cubicBezTo>
                    <a:pt x="290" y="9"/>
                    <a:pt x="255" y="0"/>
                    <a:pt x="221"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30" name="Google Shape;3130;p55"/>
            <p:cNvSpPr/>
            <p:nvPr/>
          </p:nvSpPr>
          <p:spPr>
            <a:xfrm>
              <a:off x="3929650" y="4185300"/>
              <a:ext cx="8050" cy="9050"/>
            </a:xfrm>
            <a:custGeom>
              <a:avLst/>
              <a:gdLst/>
              <a:ahLst/>
              <a:cxnLst/>
              <a:rect l="l" t="t" r="r" b="b"/>
              <a:pathLst>
                <a:path w="322" h="362" extrusionOk="0">
                  <a:moveTo>
                    <a:pt x="145" y="1"/>
                  </a:moveTo>
                  <a:cubicBezTo>
                    <a:pt x="86" y="1"/>
                    <a:pt x="27" y="41"/>
                    <a:pt x="13" y="123"/>
                  </a:cubicBezTo>
                  <a:lnTo>
                    <a:pt x="13" y="136"/>
                  </a:lnTo>
                  <a:cubicBezTo>
                    <a:pt x="1" y="162"/>
                    <a:pt x="1" y="189"/>
                    <a:pt x="1" y="203"/>
                  </a:cubicBezTo>
                  <a:lnTo>
                    <a:pt x="1" y="216"/>
                  </a:lnTo>
                  <a:cubicBezTo>
                    <a:pt x="1" y="283"/>
                    <a:pt x="40" y="337"/>
                    <a:pt x="108" y="350"/>
                  </a:cubicBezTo>
                  <a:cubicBezTo>
                    <a:pt x="127" y="358"/>
                    <a:pt x="145" y="362"/>
                    <a:pt x="162" y="362"/>
                  </a:cubicBezTo>
                  <a:cubicBezTo>
                    <a:pt x="227" y="362"/>
                    <a:pt x="274" y="306"/>
                    <a:pt x="295" y="243"/>
                  </a:cubicBezTo>
                  <a:cubicBezTo>
                    <a:pt x="322" y="203"/>
                    <a:pt x="295" y="150"/>
                    <a:pt x="268" y="109"/>
                  </a:cubicBezTo>
                  <a:cubicBezTo>
                    <a:pt x="255" y="37"/>
                    <a:pt x="200" y="1"/>
                    <a:pt x="145" y="1"/>
                  </a:cubicBezTo>
                  <a:close/>
                </a:path>
              </a:pathLst>
            </a:custGeom>
            <a:solidFill>
              <a:srgbClr val="C1B8C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31" name="Google Shape;3131;p55"/>
            <p:cNvSpPr/>
            <p:nvPr/>
          </p:nvSpPr>
          <p:spPr>
            <a:xfrm>
              <a:off x="3938675" y="4201300"/>
              <a:ext cx="12725" cy="9000"/>
            </a:xfrm>
            <a:custGeom>
              <a:avLst/>
              <a:gdLst/>
              <a:ahLst/>
              <a:cxnLst/>
              <a:rect l="l" t="t" r="r" b="b"/>
              <a:pathLst>
                <a:path w="509" h="360" extrusionOk="0">
                  <a:moveTo>
                    <a:pt x="363" y="1"/>
                  </a:moveTo>
                  <a:cubicBezTo>
                    <a:pt x="353" y="1"/>
                    <a:pt x="344" y="2"/>
                    <a:pt x="335" y="4"/>
                  </a:cubicBezTo>
                  <a:cubicBezTo>
                    <a:pt x="282" y="18"/>
                    <a:pt x="228" y="57"/>
                    <a:pt x="201" y="84"/>
                  </a:cubicBezTo>
                  <a:cubicBezTo>
                    <a:pt x="187" y="98"/>
                    <a:pt x="175" y="98"/>
                    <a:pt x="148" y="111"/>
                  </a:cubicBezTo>
                  <a:lnTo>
                    <a:pt x="134" y="125"/>
                  </a:lnTo>
                  <a:lnTo>
                    <a:pt x="121" y="125"/>
                  </a:lnTo>
                  <a:cubicBezTo>
                    <a:pt x="14" y="152"/>
                    <a:pt x="0" y="339"/>
                    <a:pt x="121" y="352"/>
                  </a:cubicBezTo>
                  <a:cubicBezTo>
                    <a:pt x="145" y="357"/>
                    <a:pt x="171" y="360"/>
                    <a:pt x="198" y="360"/>
                  </a:cubicBezTo>
                  <a:cubicBezTo>
                    <a:pt x="310" y="360"/>
                    <a:pt x="439" y="315"/>
                    <a:pt x="482" y="218"/>
                  </a:cubicBezTo>
                  <a:cubicBezTo>
                    <a:pt x="509" y="164"/>
                    <a:pt x="509" y="125"/>
                    <a:pt x="482" y="71"/>
                  </a:cubicBezTo>
                  <a:cubicBezTo>
                    <a:pt x="459" y="27"/>
                    <a:pt x="410" y="1"/>
                    <a:pt x="363"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32" name="Google Shape;3132;p55"/>
            <p:cNvSpPr/>
            <p:nvPr/>
          </p:nvSpPr>
          <p:spPr>
            <a:xfrm>
              <a:off x="3940350" y="4170600"/>
              <a:ext cx="9675" cy="7800"/>
            </a:xfrm>
            <a:custGeom>
              <a:avLst/>
              <a:gdLst/>
              <a:ahLst/>
              <a:cxnLst/>
              <a:rect l="l" t="t" r="r" b="b"/>
              <a:pathLst>
                <a:path w="387" h="312" extrusionOk="0">
                  <a:moveTo>
                    <a:pt x="223" y="0"/>
                  </a:moveTo>
                  <a:cubicBezTo>
                    <a:pt x="216" y="0"/>
                    <a:pt x="208" y="0"/>
                    <a:pt x="201" y="1"/>
                  </a:cubicBezTo>
                  <a:cubicBezTo>
                    <a:pt x="188" y="15"/>
                    <a:pt x="161" y="15"/>
                    <a:pt x="147" y="28"/>
                  </a:cubicBezTo>
                  <a:cubicBezTo>
                    <a:pt x="67" y="42"/>
                    <a:pt x="1" y="96"/>
                    <a:pt x="1" y="176"/>
                  </a:cubicBezTo>
                  <a:cubicBezTo>
                    <a:pt x="1" y="256"/>
                    <a:pt x="67" y="310"/>
                    <a:pt x="147" y="310"/>
                  </a:cubicBezTo>
                  <a:cubicBezTo>
                    <a:pt x="156" y="311"/>
                    <a:pt x="166" y="311"/>
                    <a:pt x="175" y="311"/>
                  </a:cubicBezTo>
                  <a:cubicBezTo>
                    <a:pt x="261" y="311"/>
                    <a:pt x="350" y="258"/>
                    <a:pt x="361" y="162"/>
                  </a:cubicBezTo>
                  <a:cubicBezTo>
                    <a:pt x="386" y="75"/>
                    <a:pt x="319" y="0"/>
                    <a:pt x="223" y="0"/>
                  </a:cubicBezTo>
                  <a:close/>
                </a:path>
              </a:pathLst>
            </a:custGeom>
            <a:solidFill>
              <a:srgbClr val="C1B8C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33" name="Google Shape;3133;p55"/>
            <p:cNvSpPr/>
            <p:nvPr/>
          </p:nvSpPr>
          <p:spPr>
            <a:xfrm>
              <a:off x="4019275" y="4016475"/>
              <a:ext cx="13050" cy="10725"/>
            </a:xfrm>
            <a:custGeom>
              <a:avLst/>
              <a:gdLst/>
              <a:ahLst/>
              <a:cxnLst/>
              <a:rect l="l" t="t" r="r" b="b"/>
              <a:pathLst>
                <a:path w="522" h="429" extrusionOk="0">
                  <a:moveTo>
                    <a:pt x="0" y="0"/>
                  </a:moveTo>
                  <a:lnTo>
                    <a:pt x="0" y="428"/>
                  </a:lnTo>
                  <a:lnTo>
                    <a:pt x="522" y="428"/>
                  </a:lnTo>
                  <a:lnTo>
                    <a:pt x="522" y="0"/>
                  </a:lnTo>
                  <a:close/>
                </a:path>
              </a:pathLst>
            </a:custGeom>
            <a:solidFill>
              <a:srgbClr val="A2A1A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34" name="Google Shape;3134;p55"/>
            <p:cNvSpPr/>
            <p:nvPr/>
          </p:nvSpPr>
          <p:spPr>
            <a:xfrm>
              <a:off x="4021950" y="4026825"/>
              <a:ext cx="350" cy="25"/>
            </a:xfrm>
            <a:custGeom>
              <a:avLst/>
              <a:gdLst/>
              <a:ahLst/>
              <a:cxnLst/>
              <a:rect l="l" t="t" r="r" b="b"/>
              <a:pathLst>
                <a:path w="14" h="1" extrusionOk="0">
                  <a:moveTo>
                    <a:pt x="0" y="1"/>
                  </a:moveTo>
                  <a:lnTo>
                    <a:pt x="0" y="1"/>
                  </a:lnTo>
                  <a:lnTo>
                    <a:pt x="13" y="1"/>
                  </a:lnTo>
                  <a:close/>
                </a:path>
              </a:pathLst>
            </a:custGeom>
            <a:solidFill>
              <a:srgbClr val="A2A1A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35" name="Google Shape;3135;p55"/>
            <p:cNvSpPr/>
            <p:nvPr/>
          </p:nvSpPr>
          <p:spPr>
            <a:xfrm>
              <a:off x="3858750" y="4228500"/>
              <a:ext cx="11100" cy="8775"/>
            </a:xfrm>
            <a:custGeom>
              <a:avLst/>
              <a:gdLst/>
              <a:ahLst/>
              <a:cxnLst/>
              <a:rect l="l" t="t" r="r" b="b"/>
              <a:pathLst>
                <a:path w="444" h="351" extrusionOk="0">
                  <a:moveTo>
                    <a:pt x="266" y="1"/>
                  </a:moveTo>
                  <a:cubicBezTo>
                    <a:pt x="239" y="1"/>
                    <a:pt x="212" y="9"/>
                    <a:pt x="188" y="27"/>
                  </a:cubicBezTo>
                  <a:cubicBezTo>
                    <a:pt x="174" y="40"/>
                    <a:pt x="147" y="53"/>
                    <a:pt x="135" y="66"/>
                  </a:cubicBezTo>
                  <a:lnTo>
                    <a:pt x="121" y="80"/>
                  </a:lnTo>
                  <a:lnTo>
                    <a:pt x="108" y="80"/>
                  </a:lnTo>
                  <a:cubicBezTo>
                    <a:pt x="94" y="80"/>
                    <a:pt x="94" y="80"/>
                    <a:pt x="81" y="66"/>
                  </a:cubicBezTo>
                  <a:cubicBezTo>
                    <a:pt x="54" y="66"/>
                    <a:pt x="14" y="80"/>
                    <a:pt x="14" y="107"/>
                  </a:cubicBezTo>
                  <a:cubicBezTo>
                    <a:pt x="1" y="120"/>
                    <a:pt x="1" y="147"/>
                    <a:pt x="1" y="160"/>
                  </a:cubicBezTo>
                  <a:cubicBezTo>
                    <a:pt x="1" y="173"/>
                    <a:pt x="1" y="187"/>
                    <a:pt x="14" y="200"/>
                  </a:cubicBezTo>
                  <a:lnTo>
                    <a:pt x="14" y="214"/>
                  </a:lnTo>
                  <a:cubicBezTo>
                    <a:pt x="14" y="241"/>
                    <a:pt x="40" y="268"/>
                    <a:pt x="54" y="280"/>
                  </a:cubicBezTo>
                  <a:cubicBezTo>
                    <a:pt x="49" y="276"/>
                    <a:pt x="46" y="273"/>
                    <a:pt x="45" y="273"/>
                  </a:cubicBezTo>
                  <a:lnTo>
                    <a:pt x="45" y="273"/>
                  </a:lnTo>
                  <a:cubicBezTo>
                    <a:pt x="44" y="273"/>
                    <a:pt x="50" y="282"/>
                    <a:pt x="67" y="307"/>
                  </a:cubicBezTo>
                  <a:cubicBezTo>
                    <a:pt x="81" y="307"/>
                    <a:pt x="81" y="321"/>
                    <a:pt x="94" y="321"/>
                  </a:cubicBezTo>
                  <a:cubicBezTo>
                    <a:pt x="128" y="342"/>
                    <a:pt x="163" y="351"/>
                    <a:pt x="196" y="351"/>
                  </a:cubicBezTo>
                  <a:cubicBezTo>
                    <a:pt x="291" y="351"/>
                    <a:pt x="372" y="276"/>
                    <a:pt x="402" y="187"/>
                  </a:cubicBezTo>
                  <a:cubicBezTo>
                    <a:pt x="444" y="94"/>
                    <a:pt x="357" y="1"/>
                    <a:pt x="266"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36" name="Google Shape;3136;p55"/>
            <p:cNvSpPr/>
            <p:nvPr/>
          </p:nvSpPr>
          <p:spPr>
            <a:xfrm>
              <a:off x="3780150" y="4154025"/>
              <a:ext cx="312050" cy="377075"/>
            </a:xfrm>
            <a:custGeom>
              <a:avLst/>
              <a:gdLst/>
              <a:ahLst/>
              <a:cxnLst/>
              <a:rect l="l" t="t" r="r" b="b"/>
              <a:pathLst>
                <a:path w="12482" h="15083" extrusionOk="0">
                  <a:moveTo>
                    <a:pt x="8173" y="1"/>
                  </a:moveTo>
                  <a:cubicBezTo>
                    <a:pt x="8026" y="1"/>
                    <a:pt x="7866" y="40"/>
                    <a:pt x="7693" y="129"/>
                  </a:cubicBezTo>
                  <a:cubicBezTo>
                    <a:pt x="6837" y="584"/>
                    <a:pt x="7251" y="1761"/>
                    <a:pt x="7545" y="2417"/>
                  </a:cubicBezTo>
                  <a:cubicBezTo>
                    <a:pt x="7960" y="3366"/>
                    <a:pt x="8669" y="3969"/>
                    <a:pt x="9351" y="4718"/>
                  </a:cubicBezTo>
                  <a:cubicBezTo>
                    <a:pt x="9819" y="5253"/>
                    <a:pt x="10047" y="5868"/>
                    <a:pt x="9899" y="6577"/>
                  </a:cubicBezTo>
                  <a:cubicBezTo>
                    <a:pt x="9739" y="7313"/>
                    <a:pt x="9311" y="7941"/>
                    <a:pt x="9230" y="8690"/>
                  </a:cubicBezTo>
                  <a:cubicBezTo>
                    <a:pt x="9177" y="9279"/>
                    <a:pt x="9298" y="9828"/>
                    <a:pt x="9512" y="10336"/>
                  </a:cubicBezTo>
                  <a:cubicBezTo>
                    <a:pt x="9137" y="10108"/>
                    <a:pt x="8736" y="9961"/>
                    <a:pt x="8308" y="9908"/>
                  </a:cubicBezTo>
                  <a:cubicBezTo>
                    <a:pt x="8362" y="9359"/>
                    <a:pt x="8576" y="8824"/>
                    <a:pt x="8642" y="8276"/>
                  </a:cubicBezTo>
                  <a:cubicBezTo>
                    <a:pt x="8736" y="7554"/>
                    <a:pt x="8669" y="6912"/>
                    <a:pt x="8442" y="6229"/>
                  </a:cubicBezTo>
                  <a:cubicBezTo>
                    <a:pt x="8281" y="5788"/>
                    <a:pt x="8027" y="5453"/>
                    <a:pt x="7666" y="5173"/>
                  </a:cubicBezTo>
                  <a:cubicBezTo>
                    <a:pt x="7278" y="4891"/>
                    <a:pt x="6756" y="4757"/>
                    <a:pt x="6462" y="4356"/>
                  </a:cubicBezTo>
                  <a:cubicBezTo>
                    <a:pt x="5981" y="3687"/>
                    <a:pt x="5753" y="2564"/>
                    <a:pt x="4964" y="2162"/>
                  </a:cubicBezTo>
                  <a:cubicBezTo>
                    <a:pt x="4825" y="2091"/>
                    <a:pt x="4701" y="2059"/>
                    <a:pt x="4591" y="2059"/>
                  </a:cubicBezTo>
                  <a:cubicBezTo>
                    <a:pt x="4083" y="2059"/>
                    <a:pt x="3872" y="2727"/>
                    <a:pt x="3960" y="3233"/>
                  </a:cubicBezTo>
                  <a:cubicBezTo>
                    <a:pt x="4108" y="3996"/>
                    <a:pt x="4576" y="4811"/>
                    <a:pt x="5178" y="5319"/>
                  </a:cubicBezTo>
                  <a:cubicBezTo>
                    <a:pt x="5646" y="5708"/>
                    <a:pt x="6221" y="5922"/>
                    <a:pt x="6676" y="6336"/>
                  </a:cubicBezTo>
                  <a:cubicBezTo>
                    <a:pt x="7304" y="6924"/>
                    <a:pt x="7211" y="7580"/>
                    <a:pt x="6863" y="8249"/>
                  </a:cubicBezTo>
                  <a:cubicBezTo>
                    <a:pt x="6689" y="8597"/>
                    <a:pt x="6609" y="8931"/>
                    <a:pt x="6623" y="9239"/>
                  </a:cubicBezTo>
                  <a:cubicBezTo>
                    <a:pt x="6623" y="9252"/>
                    <a:pt x="6623" y="9252"/>
                    <a:pt x="6609" y="9266"/>
                  </a:cubicBezTo>
                  <a:cubicBezTo>
                    <a:pt x="6261" y="9172"/>
                    <a:pt x="5900" y="9091"/>
                    <a:pt x="5553" y="8998"/>
                  </a:cubicBezTo>
                  <a:cubicBezTo>
                    <a:pt x="4656" y="8770"/>
                    <a:pt x="4067" y="8410"/>
                    <a:pt x="3532" y="7661"/>
                  </a:cubicBezTo>
                  <a:cubicBezTo>
                    <a:pt x="3412" y="7486"/>
                    <a:pt x="3291" y="7313"/>
                    <a:pt x="3198" y="7126"/>
                  </a:cubicBezTo>
                  <a:lnTo>
                    <a:pt x="3198" y="7112"/>
                  </a:lnTo>
                  <a:cubicBezTo>
                    <a:pt x="3065" y="6109"/>
                    <a:pt x="3145" y="4905"/>
                    <a:pt x="2182" y="4276"/>
                  </a:cubicBezTo>
                  <a:cubicBezTo>
                    <a:pt x="1989" y="4153"/>
                    <a:pt x="1805" y="4100"/>
                    <a:pt x="1632" y="4100"/>
                  </a:cubicBezTo>
                  <a:cubicBezTo>
                    <a:pt x="902" y="4100"/>
                    <a:pt x="366" y="5048"/>
                    <a:pt x="215" y="5708"/>
                  </a:cubicBezTo>
                  <a:cubicBezTo>
                    <a:pt x="1" y="6630"/>
                    <a:pt x="149" y="7580"/>
                    <a:pt x="603" y="8396"/>
                  </a:cubicBezTo>
                  <a:cubicBezTo>
                    <a:pt x="1513" y="10042"/>
                    <a:pt x="3519" y="10911"/>
                    <a:pt x="5258" y="11312"/>
                  </a:cubicBezTo>
                  <a:cubicBezTo>
                    <a:pt x="7251" y="11781"/>
                    <a:pt x="11638" y="11914"/>
                    <a:pt x="11451" y="14857"/>
                  </a:cubicBezTo>
                  <a:cubicBezTo>
                    <a:pt x="11438" y="15009"/>
                    <a:pt x="11542" y="15083"/>
                    <a:pt x="11655" y="15083"/>
                  </a:cubicBezTo>
                  <a:cubicBezTo>
                    <a:pt x="11769" y="15083"/>
                    <a:pt x="11892" y="15006"/>
                    <a:pt x="11906" y="14857"/>
                  </a:cubicBezTo>
                  <a:cubicBezTo>
                    <a:pt x="11959" y="14376"/>
                    <a:pt x="11893" y="13960"/>
                    <a:pt x="11732" y="13586"/>
                  </a:cubicBezTo>
                  <a:cubicBezTo>
                    <a:pt x="11906" y="13586"/>
                    <a:pt x="12080" y="13439"/>
                    <a:pt x="12000" y="13225"/>
                  </a:cubicBezTo>
                  <a:cubicBezTo>
                    <a:pt x="11852" y="12837"/>
                    <a:pt x="11652" y="12462"/>
                    <a:pt x="11424" y="12114"/>
                  </a:cubicBezTo>
                  <a:cubicBezTo>
                    <a:pt x="11331" y="11861"/>
                    <a:pt x="11278" y="11606"/>
                    <a:pt x="11278" y="11326"/>
                  </a:cubicBezTo>
                  <a:cubicBezTo>
                    <a:pt x="11304" y="11178"/>
                    <a:pt x="11317" y="11044"/>
                    <a:pt x="11317" y="10911"/>
                  </a:cubicBezTo>
                  <a:cubicBezTo>
                    <a:pt x="11397" y="10456"/>
                    <a:pt x="11572" y="10001"/>
                    <a:pt x="11732" y="9573"/>
                  </a:cubicBezTo>
                  <a:cubicBezTo>
                    <a:pt x="12120" y="8503"/>
                    <a:pt x="12481" y="7366"/>
                    <a:pt x="12187" y="6216"/>
                  </a:cubicBezTo>
                  <a:cubicBezTo>
                    <a:pt x="11946" y="5280"/>
                    <a:pt x="11237" y="4557"/>
                    <a:pt x="10662" y="3821"/>
                  </a:cubicBezTo>
                  <a:cubicBezTo>
                    <a:pt x="9993" y="3006"/>
                    <a:pt x="9712" y="2150"/>
                    <a:pt x="9351" y="1187"/>
                  </a:cubicBezTo>
                  <a:cubicBezTo>
                    <a:pt x="9127" y="611"/>
                    <a:pt x="8750" y="1"/>
                    <a:pt x="8173" y="1"/>
                  </a:cubicBezTo>
                  <a:close/>
                </a:path>
              </a:pathLst>
            </a:custGeom>
            <a:solidFill>
              <a:srgbClr val="87CC6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37" name="Google Shape;3137;p55"/>
            <p:cNvSpPr/>
            <p:nvPr/>
          </p:nvSpPr>
          <p:spPr>
            <a:xfrm>
              <a:off x="3940675" y="3934025"/>
              <a:ext cx="244150" cy="494050"/>
            </a:xfrm>
            <a:custGeom>
              <a:avLst/>
              <a:gdLst/>
              <a:ahLst/>
              <a:cxnLst/>
              <a:rect l="l" t="t" r="r" b="b"/>
              <a:pathLst>
                <a:path w="9766" h="19762" extrusionOk="0">
                  <a:moveTo>
                    <a:pt x="5097" y="1"/>
                  </a:moveTo>
                  <a:cubicBezTo>
                    <a:pt x="5075" y="1"/>
                    <a:pt x="5052" y="3"/>
                    <a:pt x="5030" y="8"/>
                  </a:cubicBezTo>
                  <a:cubicBezTo>
                    <a:pt x="4201" y="168"/>
                    <a:pt x="3987" y="2188"/>
                    <a:pt x="4495" y="3432"/>
                  </a:cubicBezTo>
                  <a:cubicBezTo>
                    <a:pt x="4990" y="4690"/>
                    <a:pt x="4361" y="5358"/>
                    <a:pt x="3826" y="6950"/>
                  </a:cubicBezTo>
                  <a:cubicBezTo>
                    <a:pt x="3278" y="8528"/>
                    <a:pt x="4643" y="10347"/>
                    <a:pt x="5365" y="11391"/>
                  </a:cubicBezTo>
                  <a:cubicBezTo>
                    <a:pt x="6087" y="12421"/>
                    <a:pt x="5351" y="14574"/>
                    <a:pt x="5351" y="14574"/>
                  </a:cubicBezTo>
                  <a:cubicBezTo>
                    <a:pt x="5285" y="12541"/>
                    <a:pt x="3974" y="11177"/>
                    <a:pt x="3412" y="10361"/>
                  </a:cubicBezTo>
                  <a:cubicBezTo>
                    <a:pt x="2850" y="9532"/>
                    <a:pt x="3050" y="8141"/>
                    <a:pt x="3144" y="6147"/>
                  </a:cubicBezTo>
                  <a:cubicBezTo>
                    <a:pt x="3219" y="4542"/>
                    <a:pt x="2271" y="3362"/>
                    <a:pt x="1438" y="3362"/>
                  </a:cubicBezTo>
                  <a:cubicBezTo>
                    <a:pt x="1237" y="3362"/>
                    <a:pt x="1042" y="3431"/>
                    <a:pt x="870" y="3579"/>
                  </a:cubicBezTo>
                  <a:cubicBezTo>
                    <a:pt x="0" y="4355"/>
                    <a:pt x="1245" y="5305"/>
                    <a:pt x="1418" y="5906"/>
                  </a:cubicBezTo>
                  <a:cubicBezTo>
                    <a:pt x="1593" y="6509"/>
                    <a:pt x="1365" y="7793"/>
                    <a:pt x="1245" y="9264"/>
                  </a:cubicBezTo>
                  <a:cubicBezTo>
                    <a:pt x="1124" y="10748"/>
                    <a:pt x="3452" y="12889"/>
                    <a:pt x="4120" y="14347"/>
                  </a:cubicBezTo>
                  <a:cubicBezTo>
                    <a:pt x="4789" y="15819"/>
                    <a:pt x="3960" y="19189"/>
                    <a:pt x="4910" y="19657"/>
                  </a:cubicBezTo>
                  <a:cubicBezTo>
                    <a:pt x="5036" y="19718"/>
                    <a:pt x="5181" y="19761"/>
                    <a:pt x="5343" y="19761"/>
                  </a:cubicBezTo>
                  <a:cubicBezTo>
                    <a:pt x="6038" y="19761"/>
                    <a:pt x="7049" y="18957"/>
                    <a:pt x="8254" y="15257"/>
                  </a:cubicBezTo>
                  <a:cubicBezTo>
                    <a:pt x="9765" y="10641"/>
                    <a:pt x="8789" y="8729"/>
                    <a:pt x="8629" y="8207"/>
                  </a:cubicBezTo>
                  <a:cubicBezTo>
                    <a:pt x="8468" y="7686"/>
                    <a:pt x="8629" y="6268"/>
                    <a:pt x="9084" y="4863"/>
                  </a:cubicBezTo>
                  <a:cubicBezTo>
                    <a:pt x="9512" y="3540"/>
                    <a:pt x="8788" y="710"/>
                    <a:pt x="7932" y="710"/>
                  </a:cubicBezTo>
                  <a:cubicBezTo>
                    <a:pt x="7879" y="710"/>
                    <a:pt x="7826" y="721"/>
                    <a:pt x="7773" y="743"/>
                  </a:cubicBezTo>
                  <a:cubicBezTo>
                    <a:pt x="6849" y="1131"/>
                    <a:pt x="7639" y="2763"/>
                    <a:pt x="7759" y="3539"/>
                  </a:cubicBezTo>
                  <a:cubicBezTo>
                    <a:pt x="7892" y="4315"/>
                    <a:pt x="7625" y="5144"/>
                    <a:pt x="7250" y="5974"/>
                  </a:cubicBezTo>
                  <a:cubicBezTo>
                    <a:pt x="6876" y="6803"/>
                    <a:pt x="6569" y="7980"/>
                    <a:pt x="6956" y="8756"/>
                  </a:cubicBezTo>
                  <a:cubicBezTo>
                    <a:pt x="7345" y="9532"/>
                    <a:pt x="6649" y="11658"/>
                    <a:pt x="6649" y="11658"/>
                  </a:cubicBezTo>
                  <a:cubicBezTo>
                    <a:pt x="6943" y="10320"/>
                    <a:pt x="6034" y="8849"/>
                    <a:pt x="5659" y="8007"/>
                  </a:cubicBezTo>
                  <a:cubicBezTo>
                    <a:pt x="5297" y="7164"/>
                    <a:pt x="6167" y="4890"/>
                    <a:pt x="6542" y="3940"/>
                  </a:cubicBezTo>
                  <a:cubicBezTo>
                    <a:pt x="6906" y="3003"/>
                    <a:pt x="5915" y="1"/>
                    <a:pt x="5097" y="1"/>
                  </a:cubicBezTo>
                  <a:close/>
                </a:path>
              </a:pathLst>
            </a:custGeom>
            <a:solidFill>
              <a:srgbClr val="87D8C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38" name="Google Shape;3138;p55"/>
            <p:cNvSpPr/>
            <p:nvPr/>
          </p:nvSpPr>
          <p:spPr>
            <a:xfrm>
              <a:off x="3822300" y="4298800"/>
              <a:ext cx="120850" cy="120425"/>
            </a:xfrm>
            <a:custGeom>
              <a:avLst/>
              <a:gdLst/>
              <a:ahLst/>
              <a:cxnLst/>
              <a:rect l="l" t="t" r="r" b="b"/>
              <a:pathLst>
                <a:path w="4834" h="4817" extrusionOk="0">
                  <a:moveTo>
                    <a:pt x="7" y="0"/>
                  </a:moveTo>
                  <a:cubicBezTo>
                    <a:pt x="4" y="0"/>
                    <a:pt x="0" y="3"/>
                    <a:pt x="0" y="10"/>
                  </a:cubicBezTo>
                  <a:cubicBezTo>
                    <a:pt x="375" y="1094"/>
                    <a:pt x="201" y="2230"/>
                    <a:pt x="1245" y="2940"/>
                  </a:cubicBezTo>
                  <a:cubicBezTo>
                    <a:pt x="1753" y="3288"/>
                    <a:pt x="2395" y="3434"/>
                    <a:pt x="2984" y="3582"/>
                  </a:cubicBezTo>
                  <a:cubicBezTo>
                    <a:pt x="3733" y="3782"/>
                    <a:pt x="4254" y="4170"/>
                    <a:pt x="4709" y="4786"/>
                  </a:cubicBezTo>
                  <a:cubicBezTo>
                    <a:pt x="4722" y="4807"/>
                    <a:pt x="4741" y="4816"/>
                    <a:pt x="4759" y="4816"/>
                  </a:cubicBezTo>
                  <a:cubicBezTo>
                    <a:pt x="4797" y="4816"/>
                    <a:pt x="4834" y="4777"/>
                    <a:pt x="4816" y="4732"/>
                  </a:cubicBezTo>
                  <a:cubicBezTo>
                    <a:pt x="4254" y="3568"/>
                    <a:pt x="3331" y="3434"/>
                    <a:pt x="2208" y="3060"/>
                  </a:cubicBezTo>
                  <a:cubicBezTo>
                    <a:pt x="1418" y="2806"/>
                    <a:pt x="817" y="2364"/>
                    <a:pt x="589" y="1549"/>
                  </a:cubicBezTo>
                  <a:cubicBezTo>
                    <a:pt x="428" y="1000"/>
                    <a:pt x="362" y="479"/>
                    <a:pt x="14" y="10"/>
                  </a:cubicBezTo>
                  <a:cubicBezTo>
                    <a:pt x="14" y="3"/>
                    <a:pt x="11" y="0"/>
                    <a:pt x="7" y="0"/>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39" name="Google Shape;3139;p55"/>
            <p:cNvSpPr/>
            <p:nvPr/>
          </p:nvSpPr>
          <p:spPr>
            <a:xfrm>
              <a:off x="3896525" y="4228575"/>
              <a:ext cx="81975" cy="201825"/>
            </a:xfrm>
            <a:custGeom>
              <a:avLst/>
              <a:gdLst/>
              <a:ahLst/>
              <a:cxnLst/>
              <a:rect l="l" t="t" r="r" b="b"/>
              <a:pathLst>
                <a:path w="3279" h="8073" extrusionOk="0">
                  <a:moveTo>
                    <a:pt x="8" y="0"/>
                  </a:moveTo>
                  <a:cubicBezTo>
                    <a:pt x="4" y="0"/>
                    <a:pt x="1" y="3"/>
                    <a:pt x="1" y="10"/>
                  </a:cubicBezTo>
                  <a:cubicBezTo>
                    <a:pt x="255" y="853"/>
                    <a:pt x="750" y="1629"/>
                    <a:pt x="1472" y="2123"/>
                  </a:cubicBezTo>
                  <a:cubicBezTo>
                    <a:pt x="2355" y="2726"/>
                    <a:pt x="3131" y="3261"/>
                    <a:pt x="2944" y="4451"/>
                  </a:cubicBezTo>
                  <a:cubicBezTo>
                    <a:pt x="2756" y="5628"/>
                    <a:pt x="1686" y="7060"/>
                    <a:pt x="2824" y="8049"/>
                  </a:cubicBezTo>
                  <a:cubicBezTo>
                    <a:pt x="2840" y="8066"/>
                    <a:pt x="2857" y="8072"/>
                    <a:pt x="2872" y="8072"/>
                  </a:cubicBezTo>
                  <a:cubicBezTo>
                    <a:pt x="2921" y="8072"/>
                    <a:pt x="2957" y="8006"/>
                    <a:pt x="2917" y="7955"/>
                  </a:cubicBezTo>
                  <a:cubicBezTo>
                    <a:pt x="1994" y="6819"/>
                    <a:pt x="3279" y="5187"/>
                    <a:pt x="3238" y="3930"/>
                  </a:cubicBezTo>
                  <a:cubicBezTo>
                    <a:pt x="3211" y="3247"/>
                    <a:pt x="2770" y="2726"/>
                    <a:pt x="2248" y="2351"/>
                  </a:cubicBezTo>
                  <a:cubicBezTo>
                    <a:pt x="1834" y="2030"/>
                    <a:pt x="1352" y="1829"/>
                    <a:pt x="991" y="1415"/>
                  </a:cubicBezTo>
                  <a:cubicBezTo>
                    <a:pt x="616" y="987"/>
                    <a:pt x="362" y="465"/>
                    <a:pt x="15" y="10"/>
                  </a:cubicBezTo>
                  <a:cubicBezTo>
                    <a:pt x="15" y="3"/>
                    <a:pt x="11" y="0"/>
                    <a:pt x="8" y="0"/>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40" name="Google Shape;3140;p55"/>
            <p:cNvSpPr/>
            <p:nvPr/>
          </p:nvSpPr>
          <p:spPr>
            <a:xfrm>
              <a:off x="3984150" y="4041075"/>
              <a:ext cx="76125" cy="255400"/>
            </a:xfrm>
            <a:custGeom>
              <a:avLst/>
              <a:gdLst/>
              <a:ahLst/>
              <a:cxnLst/>
              <a:rect l="l" t="t" r="r" b="b"/>
              <a:pathLst>
                <a:path w="3045" h="10216" extrusionOk="0">
                  <a:moveTo>
                    <a:pt x="11" y="0"/>
                  </a:moveTo>
                  <a:cubicBezTo>
                    <a:pt x="7" y="0"/>
                    <a:pt x="0" y="10"/>
                    <a:pt x="0" y="19"/>
                  </a:cubicBezTo>
                  <a:cubicBezTo>
                    <a:pt x="1017" y="1410"/>
                    <a:pt x="14" y="3310"/>
                    <a:pt x="309" y="4875"/>
                  </a:cubicBezTo>
                  <a:cubicBezTo>
                    <a:pt x="469" y="5691"/>
                    <a:pt x="1111" y="6333"/>
                    <a:pt x="1566" y="6989"/>
                  </a:cubicBezTo>
                  <a:cubicBezTo>
                    <a:pt x="2208" y="7938"/>
                    <a:pt x="2649" y="9075"/>
                    <a:pt x="2930" y="10172"/>
                  </a:cubicBezTo>
                  <a:cubicBezTo>
                    <a:pt x="2936" y="10202"/>
                    <a:pt x="2961" y="10216"/>
                    <a:pt x="2985" y="10216"/>
                  </a:cubicBezTo>
                  <a:cubicBezTo>
                    <a:pt x="3015" y="10216"/>
                    <a:pt x="3044" y="10195"/>
                    <a:pt x="3037" y="10158"/>
                  </a:cubicBezTo>
                  <a:cubicBezTo>
                    <a:pt x="2943" y="9156"/>
                    <a:pt x="2488" y="8259"/>
                    <a:pt x="2021" y="7376"/>
                  </a:cubicBezTo>
                  <a:cubicBezTo>
                    <a:pt x="1552" y="6493"/>
                    <a:pt x="763" y="5798"/>
                    <a:pt x="509" y="4808"/>
                  </a:cubicBezTo>
                  <a:cubicBezTo>
                    <a:pt x="107" y="3217"/>
                    <a:pt x="1258" y="1383"/>
                    <a:pt x="14" y="6"/>
                  </a:cubicBezTo>
                  <a:cubicBezTo>
                    <a:pt x="14" y="2"/>
                    <a:pt x="13" y="0"/>
                    <a:pt x="11" y="0"/>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41" name="Google Shape;3141;p55"/>
            <p:cNvSpPr/>
            <p:nvPr/>
          </p:nvSpPr>
          <p:spPr>
            <a:xfrm>
              <a:off x="4051375" y="3976925"/>
              <a:ext cx="53175" cy="272550"/>
            </a:xfrm>
            <a:custGeom>
              <a:avLst/>
              <a:gdLst/>
              <a:ahLst/>
              <a:cxnLst/>
              <a:rect l="l" t="t" r="r" b="b"/>
              <a:pathLst>
                <a:path w="2127" h="10902" extrusionOk="0">
                  <a:moveTo>
                    <a:pt x="506" y="0"/>
                  </a:moveTo>
                  <a:cubicBezTo>
                    <a:pt x="482" y="0"/>
                    <a:pt x="459" y="25"/>
                    <a:pt x="468" y="44"/>
                  </a:cubicBezTo>
                  <a:cubicBezTo>
                    <a:pt x="669" y="632"/>
                    <a:pt x="896" y="1128"/>
                    <a:pt x="937" y="1756"/>
                  </a:cubicBezTo>
                  <a:cubicBezTo>
                    <a:pt x="964" y="2305"/>
                    <a:pt x="843" y="2853"/>
                    <a:pt x="709" y="3375"/>
                  </a:cubicBezTo>
                  <a:cubicBezTo>
                    <a:pt x="468" y="4324"/>
                    <a:pt x="1" y="5314"/>
                    <a:pt x="40" y="6318"/>
                  </a:cubicBezTo>
                  <a:cubicBezTo>
                    <a:pt x="67" y="7040"/>
                    <a:pt x="482" y="7695"/>
                    <a:pt x="843" y="8283"/>
                  </a:cubicBezTo>
                  <a:cubicBezTo>
                    <a:pt x="1351" y="9127"/>
                    <a:pt x="1793" y="9902"/>
                    <a:pt x="1900" y="10892"/>
                  </a:cubicBezTo>
                  <a:cubicBezTo>
                    <a:pt x="1900" y="10899"/>
                    <a:pt x="1903" y="10902"/>
                    <a:pt x="1908" y="10902"/>
                  </a:cubicBezTo>
                  <a:cubicBezTo>
                    <a:pt x="1913" y="10902"/>
                    <a:pt x="1920" y="10899"/>
                    <a:pt x="1927" y="10892"/>
                  </a:cubicBezTo>
                  <a:cubicBezTo>
                    <a:pt x="2127" y="9073"/>
                    <a:pt x="215" y="7855"/>
                    <a:pt x="227" y="6063"/>
                  </a:cubicBezTo>
                  <a:cubicBezTo>
                    <a:pt x="241" y="5515"/>
                    <a:pt x="455" y="4939"/>
                    <a:pt x="602" y="4431"/>
                  </a:cubicBezTo>
                  <a:cubicBezTo>
                    <a:pt x="762" y="3883"/>
                    <a:pt x="937" y="3334"/>
                    <a:pt x="1030" y="2772"/>
                  </a:cubicBezTo>
                  <a:cubicBezTo>
                    <a:pt x="1204" y="1863"/>
                    <a:pt x="1124" y="753"/>
                    <a:pt x="536" y="17"/>
                  </a:cubicBezTo>
                  <a:cubicBezTo>
                    <a:pt x="527" y="5"/>
                    <a:pt x="517" y="0"/>
                    <a:pt x="506" y="0"/>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42" name="Google Shape;3142;p55"/>
            <p:cNvSpPr/>
            <p:nvPr/>
          </p:nvSpPr>
          <p:spPr>
            <a:xfrm>
              <a:off x="4072425" y="4003200"/>
              <a:ext cx="85975" cy="374825"/>
            </a:xfrm>
            <a:custGeom>
              <a:avLst/>
              <a:gdLst/>
              <a:ahLst/>
              <a:cxnLst/>
              <a:rect l="l" t="t" r="r" b="b"/>
              <a:pathLst>
                <a:path w="3439" h="14993" extrusionOk="0">
                  <a:moveTo>
                    <a:pt x="2960" y="1"/>
                  </a:moveTo>
                  <a:cubicBezTo>
                    <a:pt x="2953" y="1"/>
                    <a:pt x="2944" y="7"/>
                    <a:pt x="2944" y="23"/>
                  </a:cubicBezTo>
                  <a:cubicBezTo>
                    <a:pt x="3385" y="1588"/>
                    <a:pt x="2583" y="2952"/>
                    <a:pt x="2194" y="4423"/>
                  </a:cubicBezTo>
                  <a:cubicBezTo>
                    <a:pt x="1887" y="5654"/>
                    <a:pt x="2717" y="6858"/>
                    <a:pt x="2743" y="8076"/>
                  </a:cubicBezTo>
                  <a:cubicBezTo>
                    <a:pt x="2783" y="9560"/>
                    <a:pt x="1659" y="10457"/>
                    <a:pt x="951" y="11607"/>
                  </a:cubicBezTo>
                  <a:cubicBezTo>
                    <a:pt x="322" y="12624"/>
                    <a:pt x="1" y="13894"/>
                    <a:pt x="683" y="14951"/>
                  </a:cubicBezTo>
                  <a:cubicBezTo>
                    <a:pt x="700" y="14980"/>
                    <a:pt x="724" y="14992"/>
                    <a:pt x="747" y="14992"/>
                  </a:cubicBezTo>
                  <a:cubicBezTo>
                    <a:pt x="797" y="14992"/>
                    <a:pt x="844" y="14935"/>
                    <a:pt x="817" y="14871"/>
                  </a:cubicBezTo>
                  <a:cubicBezTo>
                    <a:pt x="161" y="13346"/>
                    <a:pt x="978" y="11821"/>
                    <a:pt x="1980" y="10671"/>
                  </a:cubicBezTo>
                  <a:cubicBezTo>
                    <a:pt x="2703" y="9841"/>
                    <a:pt x="3077" y="8864"/>
                    <a:pt x="3011" y="7755"/>
                  </a:cubicBezTo>
                  <a:cubicBezTo>
                    <a:pt x="2970" y="7193"/>
                    <a:pt x="2797" y="6644"/>
                    <a:pt x="2622" y="6109"/>
                  </a:cubicBezTo>
                  <a:cubicBezTo>
                    <a:pt x="2382" y="5374"/>
                    <a:pt x="2355" y="4718"/>
                    <a:pt x="2596" y="3983"/>
                  </a:cubicBezTo>
                  <a:cubicBezTo>
                    <a:pt x="3011" y="2684"/>
                    <a:pt x="3439" y="1347"/>
                    <a:pt x="2970" y="9"/>
                  </a:cubicBezTo>
                  <a:cubicBezTo>
                    <a:pt x="2970" y="4"/>
                    <a:pt x="2966" y="1"/>
                    <a:pt x="2960" y="1"/>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43" name="Google Shape;3143;p55"/>
            <p:cNvSpPr/>
            <p:nvPr/>
          </p:nvSpPr>
          <p:spPr>
            <a:xfrm>
              <a:off x="4105200" y="4332650"/>
              <a:ext cx="7075" cy="16325"/>
            </a:xfrm>
            <a:custGeom>
              <a:avLst/>
              <a:gdLst/>
              <a:ahLst/>
              <a:cxnLst/>
              <a:rect l="l" t="t" r="r" b="b"/>
              <a:pathLst>
                <a:path w="283" h="653" extrusionOk="0">
                  <a:moveTo>
                    <a:pt x="78" y="1"/>
                  </a:moveTo>
                  <a:cubicBezTo>
                    <a:pt x="46" y="1"/>
                    <a:pt x="15" y="22"/>
                    <a:pt x="15" y="61"/>
                  </a:cubicBezTo>
                  <a:cubicBezTo>
                    <a:pt x="15" y="168"/>
                    <a:pt x="1" y="261"/>
                    <a:pt x="1" y="368"/>
                  </a:cubicBezTo>
                  <a:cubicBezTo>
                    <a:pt x="15" y="475"/>
                    <a:pt x="81" y="555"/>
                    <a:pt x="161" y="636"/>
                  </a:cubicBezTo>
                  <a:cubicBezTo>
                    <a:pt x="169" y="647"/>
                    <a:pt x="178" y="652"/>
                    <a:pt x="187" y="652"/>
                  </a:cubicBezTo>
                  <a:cubicBezTo>
                    <a:pt x="209" y="652"/>
                    <a:pt x="232" y="624"/>
                    <a:pt x="241" y="596"/>
                  </a:cubicBezTo>
                  <a:cubicBezTo>
                    <a:pt x="255" y="489"/>
                    <a:pt x="282" y="409"/>
                    <a:pt x="268" y="302"/>
                  </a:cubicBezTo>
                  <a:cubicBezTo>
                    <a:pt x="255" y="195"/>
                    <a:pt x="188" y="100"/>
                    <a:pt x="134" y="34"/>
                  </a:cubicBezTo>
                  <a:cubicBezTo>
                    <a:pt x="123" y="12"/>
                    <a:pt x="100" y="1"/>
                    <a:pt x="78" y="1"/>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44" name="Google Shape;3144;p55"/>
            <p:cNvSpPr/>
            <p:nvPr/>
          </p:nvSpPr>
          <p:spPr>
            <a:xfrm>
              <a:off x="4109225" y="4316500"/>
              <a:ext cx="8400" cy="8700"/>
            </a:xfrm>
            <a:custGeom>
              <a:avLst/>
              <a:gdLst/>
              <a:ahLst/>
              <a:cxnLst/>
              <a:rect l="l" t="t" r="r" b="b"/>
              <a:pathLst>
                <a:path w="336" h="348" extrusionOk="0">
                  <a:moveTo>
                    <a:pt x="164" y="0"/>
                  </a:moveTo>
                  <a:cubicBezTo>
                    <a:pt x="92" y="0"/>
                    <a:pt x="37" y="65"/>
                    <a:pt x="27" y="145"/>
                  </a:cubicBezTo>
                  <a:cubicBezTo>
                    <a:pt x="27" y="139"/>
                    <a:pt x="27" y="136"/>
                    <a:pt x="26" y="136"/>
                  </a:cubicBezTo>
                  <a:cubicBezTo>
                    <a:pt x="25" y="136"/>
                    <a:pt x="21" y="142"/>
                    <a:pt x="14" y="158"/>
                  </a:cubicBezTo>
                  <a:lnTo>
                    <a:pt x="14" y="199"/>
                  </a:lnTo>
                  <a:cubicBezTo>
                    <a:pt x="14" y="225"/>
                    <a:pt x="0" y="252"/>
                    <a:pt x="14" y="265"/>
                  </a:cubicBezTo>
                  <a:cubicBezTo>
                    <a:pt x="26" y="289"/>
                    <a:pt x="49" y="347"/>
                    <a:pt x="83" y="347"/>
                  </a:cubicBezTo>
                  <a:cubicBezTo>
                    <a:pt x="87" y="347"/>
                    <a:pt x="91" y="346"/>
                    <a:pt x="94" y="345"/>
                  </a:cubicBezTo>
                  <a:cubicBezTo>
                    <a:pt x="121" y="345"/>
                    <a:pt x="148" y="332"/>
                    <a:pt x="175" y="318"/>
                  </a:cubicBezTo>
                  <a:lnTo>
                    <a:pt x="214" y="279"/>
                  </a:lnTo>
                  <a:cubicBezTo>
                    <a:pt x="214" y="279"/>
                    <a:pt x="255" y="265"/>
                    <a:pt x="241" y="265"/>
                  </a:cubicBezTo>
                  <a:cubicBezTo>
                    <a:pt x="335" y="225"/>
                    <a:pt x="321" y="78"/>
                    <a:pt x="241" y="24"/>
                  </a:cubicBezTo>
                  <a:cubicBezTo>
                    <a:pt x="214" y="7"/>
                    <a:pt x="188" y="0"/>
                    <a:pt x="164" y="0"/>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45" name="Google Shape;3145;p55"/>
            <p:cNvSpPr/>
            <p:nvPr/>
          </p:nvSpPr>
          <p:spPr>
            <a:xfrm>
              <a:off x="4124600" y="4324200"/>
              <a:ext cx="6050" cy="11150"/>
            </a:xfrm>
            <a:custGeom>
              <a:avLst/>
              <a:gdLst/>
              <a:ahLst/>
              <a:cxnLst/>
              <a:rect l="l" t="t" r="r" b="b"/>
              <a:pathLst>
                <a:path w="242" h="446" extrusionOk="0">
                  <a:moveTo>
                    <a:pt x="114" y="1"/>
                  </a:moveTo>
                  <a:cubicBezTo>
                    <a:pt x="101" y="1"/>
                    <a:pt x="88" y="4"/>
                    <a:pt x="81" y="10"/>
                  </a:cubicBezTo>
                  <a:cubicBezTo>
                    <a:pt x="0" y="64"/>
                    <a:pt x="0" y="131"/>
                    <a:pt x="14" y="224"/>
                  </a:cubicBezTo>
                  <a:cubicBezTo>
                    <a:pt x="27" y="292"/>
                    <a:pt x="41" y="358"/>
                    <a:pt x="81" y="426"/>
                  </a:cubicBezTo>
                  <a:cubicBezTo>
                    <a:pt x="88" y="439"/>
                    <a:pt x="101" y="446"/>
                    <a:pt x="116" y="446"/>
                  </a:cubicBezTo>
                  <a:cubicBezTo>
                    <a:pt x="131" y="446"/>
                    <a:pt x="148" y="439"/>
                    <a:pt x="161" y="426"/>
                  </a:cubicBezTo>
                  <a:cubicBezTo>
                    <a:pt x="188" y="358"/>
                    <a:pt x="214" y="292"/>
                    <a:pt x="228" y="224"/>
                  </a:cubicBezTo>
                  <a:cubicBezTo>
                    <a:pt x="241" y="131"/>
                    <a:pt x="241" y="64"/>
                    <a:pt x="148" y="10"/>
                  </a:cubicBezTo>
                  <a:cubicBezTo>
                    <a:pt x="141" y="4"/>
                    <a:pt x="128" y="1"/>
                    <a:pt x="114" y="1"/>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46" name="Google Shape;3146;p55"/>
            <p:cNvSpPr/>
            <p:nvPr/>
          </p:nvSpPr>
          <p:spPr>
            <a:xfrm>
              <a:off x="4011925" y="4426125"/>
              <a:ext cx="13325" cy="13275"/>
            </a:xfrm>
            <a:custGeom>
              <a:avLst/>
              <a:gdLst/>
              <a:ahLst/>
              <a:cxnLst/>
              <a:rect l="l" t="t" r="r" b="b"/>
              <a:pathLst>
                <a:path w="533" h="531" extrusionOk="0">
                  <a:moveTo>
                    <a:pt x="148" y="0"/>
                  </a:moveTo>
                  <a:cubicBezTo>
                    <a:pt x="126" y="0"/>
                    <a:pt x="103" y="5"/>
                    <a:pt x="80" y="14"/>
                  </a:cubicBezTo>
                  <a:cubicBezTo>
                    <a:pt x="40" y="27"/>
                    <a:pt x="0" y="67"/>
                    <a:pt x="0" y="121"/>
                  </a:cubicBezTo>
                  <a:cubicBezTo>
                    <a:pt x="0" y="241"/>
                    <a:pt x="107" y="308"/>
                    <a:pt x="200" y="374"/>
                  </a:cubicBezTo>
                  <a:cubicBezTo>
                    <a:pt x="241" y="388"/>
                    <a:pt x="268" y="415"/>
                    <a:pt x="307" y="442"/>
                  </a:cubicBezTo>
                  <a:cubicBezTo>
                    <a:pt x="348" y="481"/>
                    <a:pt x="388" y="495"/>
                    <a:pt x="441" y="522"/>
                  </a:cubicBezTo>
                  <a:cubicBezTo>
                    <a:pt x="450" y="528"/>
                    <a:pt x="460" y="531"/>
                    <a:pt x="469" y="531"/>
                  </a:cubicBezTo>
                  <a:cubicBezTo>
                    <a:pt x="502" y="531"/>
                    <a:pt x="532" y="499"/>
                    <a:pt x="521" y="469"/>
                  </a:cubicBezTo>
                  <a:cubicBezTo>
                    <a:pt x="508" y="401"/>
                    <a:pt x="508" y="362"/>
                    <a:pt x="482" y="308"/>
                  </a:cubicBezTo>
                  <a:cubicBezTo>
                    <a:pt x="468" y="254"/>
                    <a:pt x="428" y="214"/>
                    <a:pt x="401" y="174"/>
                  </a:cubicBezTo>
                  <a:cubicBezTo>
                    <a:pt x="346" y="96"/>
                    <a:pt x="254" y="0"/>
                    <a:pt x="148" y="0"/>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47" name="Google Shape;3147;p55"/>
            <p:cNvSpPr/>
            <p:nvPr/>
          </p:nvSpPr>
          <p:spPr>
            <a:xfrm>
              <a:off x="3988150" y="4417100"/>
              <a:ext cx="11725" cy="9100"/>
            </a:xfrm>
            <a:custGeom>
              <a:avLst/>
              <a:gdLst/>
              <a:ahLst/>
              <a:cxnLst/>
              <a:rect l="l" t="t" r="r" b="b"/>
              <a:pathLst>
                <a:path w="469" h="364" extrusionOk="0">
                  <a:moveTo>
                    <a:pt x="188" y="0"/>
                  </a:moveTo>
                  <a:cubicBezTo>
                    <a:pt x="28" y="13"/>
                    <a:pt x="1" y="227"/>
                    <a:pt x="161" y="268"/>
                  </a:cubicBezTo>
                  <a:cubicBezTo>
                    <a:pt x="175" y="281"/>
                    <a:pt x="202" y="281"/>
                    <a:pt x="229" y="281"/>
                  </a:cubicBezTo>
                  <a:cubicBezTo>
                    <a:pt x="242" y="294"/>
                    <a:pt x="256" y="307"/>
                    <a:pt x="268" y="307"/>
                  </a:cubicBezTo>
                  <a:lnTo>
                    <a:pt x="282" y="307"/>
                  </a:lnTo>
                  <a:cubicBezTo>
                    <a:pt x="295" y="321"/>
                    <a:pt x="309" y="321"/>
                    <a:pt x="309" y="334"/>
                  </a:cubicBezTo>
                  <a:cubicBezTo>
                    <a:pt x="336" y="348"/>
                    <a:pt x="363" y="348"/>
                    <a:pt x="375" y="361"/>
                  </a:cubicBezTo>
                  <a:cubicBezTo>
                    <a:pt x="380" y="362"/>
                    <a:pt x="385" y="363"/>
                    <a:pt x="389" y="363"/>
                  </a:cubicBezTo>
                  <a:cubicBezTo>
                    <a:pt x="427" y="363"/>
                    <a:pt x="468" y="317"/>
                    <a:pt x="456" y="281"/>
                  </a:cubicBezTo>
                  <a:cubicBezTo>
                    <a:pt x="429" y="241"/>
                    <a:pt x="429" y="174"/>
                    <a:pt x="402" y="134"/>
                  </a:cubicBezTo>
                  <a:cubicBezTo>
                    <a:pt x="349" y="54"/>
                    <a:pt x="282" y="0"/>
                    <a:pt x="188" y="0"/>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48" name="Google Shape;3148;p55"/>
            <p:cNvSpPr/>
            <p:nvPr/>
          </p:nvSpPr>
          <p:spPr>
            <a:xfrm>
              <a:off x="3997950" y="4433025"/>
              <a:ext cx="11525" cy="10175"/>
            </a:xfrm>
            <a:custGeom>
              <a:avLst/>
              <a:gdLst/>
              <a:ahLst/>
              <a:cxnLst/>
              <a:rect l="l" t="t" r="r" b="b"/>
              <a:pathLst>
                <a:path w="461" h="407" extrusionOk="0">
                  <a:moveTo>
                    <a:pt x="126" y="0"/>
                  </a:moveTo>
                  <a:cubicBezTo>
                    <a:pt x="58" y="0"/>
                    <a:pt x="1" y="70"/>
                    <a:pt x="24" y="139"/>
                  </a:cubicBezTo>
                  <a:cubicBezTo>
                    <a:pt x="51" y="246"/>
                    <a:pt x="171" y="312"/>
                    <a:pt x="251" y="380"/>
                  </a:cubicBezTo>
                  <a:cubicBezTo>
                    <a:pt x="276" y="398"/>
                    <a:pt x="301" y="406"/>
                    <a:pt x="324" y="406"/>
                  </a:cubicBezTo>
                  <a:cubicBezTo>
                    <a:pt x="403" y="406"/>
                    <a:pt x="460" y="318"/>
                    <a:pt x="399" y="246"/>
                  </a:cubicBezTo>
                  <a:cubicBezTo>
                    <a:pt x="331" y="166"/>
                    <a:pt x="265" y="32"/>
                    <a:pt x="158" y="5"/>
                  </a:cubicBezTo>
                  <a:cubicBezTo>
                    <a:pt x="147" y="2"/>
                    <a:pt x="136" y="0"/>
                    <a:pt x="126" y="0"/>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49" name="Google Shape;3149;p55"/>
            <p:cNvSpPr/>
            <p:nvPr/>
          </p:nvSpPr>
          <p:spPr>
            <a:xfrm>
              <a:off x="4021950" y="4371350"/>
              <a:ext cx="10975" cy="17400"/>
            </a:xfrm>
            <a:custGeom>
              <a:avLst/>
              <a:gdLst/>
              <a:ahLst/>
              <a:cxnLst/>
              <a:rect l="l" t="t" r="r" b="b"/>
              <a:pathLst>
                <a:path w="439" h="696" extrusionOk="0">
                  <a:moveTo>
                    <a:pt x="228" y="1"/>
                  </a:moveTo>
                  <a:cubicBezTo>
                    <a:pt x="214" y="1"/>
                    <a:pt x="201" y="4"/>
                    <a:pt x="188" y="11"/>
                  </a:cubicBezTo>
                  <a:cubicBezTo>
                    <a:pt x="0" y="131"/>
                    <a:pt x="81" y="425"/>
                    <a:pt x="147" y="600"/>
                  </a:cubicBezTo>
                  <a:cubicBezTo>
                    <a:pt x="175" y="666"/>
                    <a:pt x="232" y="695"/>
                    <a:pt x="287" y="695"/>
                  </a:cubicBezTo>
                  <a:cubicBezTo>
                    <a:pt x="365" y="695"/>
                    <a:pt x="438" y="635"/>
                    <a:pt x="415" y="532"/>
                  </a:cubicBezTo>
                  <a:cubicBezTo>
                    <a:pt x="375" y="359"/>
                    <a:pt x="428" y="118"/>
                    <a:pt x="268" y="11"/>
                  </a:cubicBezTo>
                  <a:cubicBezTo>
                    <a:pt x="255" y="4"/>
                    <a:pt x="241" y="1"/>
                    <a:pt x="228" y="1"/>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50" name="Google Shape;3150;p55"/>
            <p:cNvSpPr/>
            <p:nvPr/>
          </p:nvSpPr>
          <p:spPr>
            <a:xfrm>
              <a:off x="4030650" y="4351625"/>
              <a:ext cx="7700" cy="14075"/>
            </a:xfrm>
            <a:custGeom>
              <a:avLst/>
              <a:gdLst/>
              <a:ahLst/>
              <a:cxnLst/>
              <a:rect l="l" t="t" r="r" b="b"/>
              <a:pathLst>
                <a:path w="308" h="563" extrusionOk="0">
                  <a:moveTo>
                    <a:pt x="149" y="1"/>
                  </a:moveTo>
                  <a:cubicBezTo>
                    <a:pt x="97" y="1"/>
                    <a:pt x="47" y="31"/>
                    <a:pt x="27" y="91"/>
                  </a:cubicBezTo>
                  <a:cubicBezTo>
                    <a:pt x="0" y="171"/>
                    <a:pt x="13" y="251"/>
                    <a:pt x="27" y="318"/>
                  </a:cubicBezTo>
                  <a:cubicBezTo>
                    <a:pt x="40" y="385"/>
                    <a:pt x="54" y="465"/>
                    <a:pt x="80" y="532"/>
                  </a:cubicBezTo>
                  <a:cubicBezTo>
                    <a:pt x="100" y="552"/>
                    <a:pt x="127" y="562"/>
                    <a:pt x="152" y="562"/>
                  </a:cubicBezTo>
                  <a:cubicBezTo>
                    <a:pt x="177" y="562"/>
                    <a:pt x="201" y="552"/>
                    <a:pt x="214" y="532"/>
                  </a:cubicBezTo>
                  <a:cubicBezTo>
                    <a:pt x="241" y="465"/>
                    <a:pt x="254" y="412"/>
                    <a:pt x="268" y="345"/>
                  </a:cubicBezTo>
                  <a:cubicBezTo>
                    <a:pt x="281" y="265"/>
                    <a:pt x="307" y="171"/>
                    <a:pt x="281" y="91"/>
                  </a:cubicBezTo>
                  <a:cubicBezTo>
                    <a:pt x="254" y="31"/>
                    <a:pt x="200" y="1"/>
                    <a:pt x="149" y="1"/>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51" name="Google Shape;3151;p55"/>
            <p:cNvSpPr/>
            <p:nvPr/>
          </p:nvSpPr>
          <p:spPr>
            <a:xfrm>
              <a:off x="3802900" y="4301475"/>
              <a:ext cx="9375" cy="18825"/>
            </a:xfrm>
            <a:custGeom>
              <a:avLst/>
              <a:gdLst/>
              <a:ahLst/>
              <a:cxnLst/>
              <a:rect l="l" t="t" r="r" b="b"/>
              <a:pathLst>
                <a:path w="375" h="753" extrusionOk="0">
                  <a:moveTo>
                    <a:pt x="134" y="0"/>
                  </a:moveTo>
                  <a:cubicBezTo>
                    <a:pt x="105" y="0"/>
                    <a:pt x="81" y="18"/>
                    <a:pt x="81" y="51"/>
                  </a:cubicBezTo>
                  <a:cubicBezTo>
                    <a:pt x="41" y="184"/>
                    <a:pt x="41" y="304"/>
                    <a:pt x="27" y="438"/>
                  </a:cubicBezTo>
                  <a:cubicBezTo>
                    <a:pt x="27" y="505"/>
                    <a:pt x="0" y="586"/>
                    <a:pt x="41" y="639"/>
                  </a:cubicBezTo>
                  <a:cubicBezTo>
                    <a:pt x="54" y="666"/>
                    <a:pt x="68" y="679"/>
                    <a:pt x="81" y="693"/>
                  </a:cubicBezTo>
                  <a:cubicBezTo>
                    <a:pt x="88" y="699"/>
                    <a:pt x="117" y="724"/>
                    <a:pt x="133" y="739"/>
                  </a:cubicBezTo>
                  <a:lnTo>
                    <a:pt x="133" y="739"/>
                  </a:lnTo>
                  <a:cubicBezTo>
                    <a:pt x="129" y="737"/>
                    <a:pt x="125" y="735"/>
                    <a:pt x="121" y="732"/>
                  </a:cubicBezTo>
                  <a:lnTo>
                    <a:pt x="121" y="732"/>
                  </a:lnTo>
                  <a:cubicBezTo>
                    <a:pt x="138" y="745"/>
                    <a:pt x="144" y="750"/>
                    <a:pt x="145" y="750"/>
                  </a:cubicBezTo>
                  <a:cubicBezTo>
                    <a:pt x="145" y="750"/>
                    <a:pt x="141" y="746"/>
                    <a:pt x="133" y="739"/>
                  </a:cubicBezTo>
                  <a:lnTo>
                    <a:pt x="133" y="739"/>
                  </a:lnTo>
                  <a:cubicBezTo>
                    <a:pt x="150" y="748"/>
                    <a:pt x="169" y="752"/>
                    <a:pt x="188" y="752"/>
                  </a:cubicBezTo>
                  <a:cubicBezTo>
                    <a:pt x="211" y="752"/>
                    <a:pt x="235" y="746"/>
                    <a:pt x="255" y="732"/>
                  </a:cubicBezTo>
                  <a:cubicBezTo>
                    <a:pt x="375" y="625"/>
                    <a:pt x="375" y="545"/>
                    <a:pt x="335" y="398"/>
                  </a:cubicBezTo>
                  <a:cubicBezTo>
                    <a:pt x="309" y="265"/>
                    <a:pt x="282" y="131"/>
                    <a:pt x="188" y="24"/>
                  </a:cubicBezTo>
                  <a:cubicBezTo>
                    <a:pt x="172" y="8"/>
                    <a:pt x="152" y="0"/>
                    <a:pt x="134" y="0"/>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52" name="Google Shape;3152;p55"/>
            <p:cNvSpPr/>
            <p:nvPr/>
          </p:nvSpPr>
          <p:spPr>
            <a:xfrm>
              <a:off x="3806900" y="4333050"/>
              <a:ext cx="8725" cy="12325"/>
            </a:xfrm>
            <a:custGeom>
              <a:avLst/>
              <a:gdLst/>
              <a:ahLst/>
              <a:cxnLst/>
              <a:rect l="l" t="t" r="r" b="b"/>
              <a:pathLst>
                <a:path w="349" h="493" extrusionOk="0">
                  <a:moveTo>
                    <a:pt x="93" y="1"/>
                  </a:moveTo>
                  <a:cubicBezTo>
                    <a:pt x="68" y="1"/>
                    <a:pt x="42" y="23"/>
                    <a:pt x="42" y="45"/>
                  </a:cubicBezTo>
                  <a:cubicBezTo>
                    <a:pt x="42" y="98"/>
                    <a:pt x="28" y="138"/>
                    <a:pt x="28" y="191"/>
                  </a:cubicBezTo>
                  <a:lnTo>
                    <a:pt x="28" y="218"/>
                  </a:lnTo>
                  <a:cubicBezTo>
                    <a:pt x="15" y="259"/>
                    <a:pt x="1" y="298"/>
                    <a:pt x="1" y="339"/>
                  </a:cubicBezTo>
                  <a:cubicBezTo>
                    <a:pt x="1" y="406"/>
                    <a:pt x="54" y="473"/>
                    <a:pt x="122" y="486"/>
                  </a:cubicBezTo>
                  <a:cubicBezTo>
                    <a:pt x="136" y="491"/>
                    <a:pt x="150" y="493"/>
                    <a:pt x="164" y="493"/>
                  </a:cubicBezTo>
                  <a:cubicBezTo>
                    <a:pt x="229" y="493"/>
                    <a:pt x="287" y="445"/>
                    <a:pt x="309" y="379"/>
                  </a:cubicBezTo>
                  <a:cubicBezTo>
                    <a:pt x="349" y="286"/>
                    <a:pt x="282" y="205"/>
                    <a:pt x="256" y="152"/>
                  </a:cubicBezTo>
                  <a:cubicBezTo>
                    <a:pt x="215" y="84"/>
                    <a:pt x="161" y="45"/>
                    <a:pt x="108" y="4"/>
                  </a:cubicBezTo>
                  <a:cubicBezTo>
                    <a:pt x="103" y="2"/>
                    <a:pt x="98" y="1"/>
                    <a:pt x="93" y="1"/>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53" name="Google Shape;3153;p55"/>
            <p:cNvSpPr/>
            <p:nvPr/>
          </p:nvSpPr>
          <p:spPr>
            <a:xfrm>
              <a:off x="3792200" y="4314850"/>
              <a:ext cx="7375" cy="11850"/>
            </a:xfrm>
            <a:custGeom>
              <a:avLst/>
              <a:gdLst/>
              <a:ahLst/>
              <a:cxnLst/>
              <a:rect l="l" t="t" r="r" b="b"/>
              <a:pathLst>
                <a:path w="295" h="474" extrusionOk="0">
                  <a:moveTo>
                    <a:pt x="134" y="0"/>
                  </a:moveTo>
                  <a:cubicBezTo>
                    <a:pt x="131" y="0"/>
                    <a:pt x="128" y="3"/>
                    <a:pt x="121" y="10"/>
                  </a:cubicBezTo>
                  <a:cubicBezTo>
                    <a:pt x="54" y="90"/>
                    <a:pt x="0" y="238"/>
                    <a:pt x="27" y="358"/>
                  </a:cubicBezTo>
                  <a:cubicBezTo>
                    <a:pt x="41" y="398"/>
                    <a:pt x="81" y="438"/>
                    <a:pt x="121" y="438"/>
                  </a:cubicBezTo>
                  <a:lnTo>
                    <a:pt x="148" y="465"/>
                  </a:lnTo>
                  <a:cubicBezTo>
                    <a:pt x="160" y="471"/>
                    <a:pt x="172" y="473"/>
                    <a:pt x="183" y="473"/>
                  </a:cubicBezTo>
                  <a:cubicBezTo>
                    <a:pt x="223" y="473"/>
                    <a:pt x="258" y="440"/>
                    <a:pt x="268" y="398"/>
                  </a:cubicBezTo>
                  <a:cubicBezTo>
                    <a:pt x="282" y="358"/>
                    <a:pt x="295" y="318"/>
                    <a:pt x="282" y="277"/>
                  </a:cubicBezTo>
                  <a:cubicBezTo>
                    <a:pt x="268" y="238"/>
                    <a:pt x="241" y="197"/>
                    <a:pt x="228" y="144"/>
                  </a:cubicBezTo>
                  <a:cubicBezTo>
                    <a:pt x="202" y="90"/>
                    <a:pt x="175" y="51"/>
                    <a:pt x="148" y="10"/>
                  </a:cubicBezTo>
                  <a:cubicBezTo>
                    <a:pt x="141" y="3"/>
                    <a:pt x="138" y="0"/>
                    <a:pt x="134" y="0"/>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54" name="Google Shape;3154;p55"/>
            <p:cNvSpPr/>
            <p:nvPr/>
          </p:nvSpPr>
          <p:spPr>
            <a:xfrm>
              <a:off x="3872450" y="4405050"/>
              <a:ext cx="20450" cy="12075"/>
            </a:xfrm>
            <a:custGeom>
              <a:avLst/>
              <a:gdLst/>
              <a:ahLst/>
              <a:cxnLst/>
              <a:rect l="l" t="t" r="r" b="b"/>
              <a:pathLst>
                <a:path w="818" h="483" extrusionOk="0">
                  <a:moveTo>
                    <a:pt x="161" y="1"/>
                  </a:moveTo>
                  <a:cubicBezTo>
                    <a:pt x="27" y="1"/>
                    <a:pt x="1" y="174"/>
                    <a:pt x="95" y="241"/>
                  </a:cubicBezTo>
                  <a:cubicBezTo>
                    <a:pt x="188" y="308"/>
                    <a:pt x="295" y="361"/>
                    <a:pt x="389" y="415"/>
                  </a:cubicBezTo>
                  <a:cubicBezTo>
                    <a:pt x="455" y="442"/>
                    <a:pt x="523" y="482"/>
                    <a:pt x="576" y="482"/>
                  </a:cubicBezTo>
                  <a:cubicBezTo>
                    <a:pt x="630" y="482"/>
                    <a:pt x="683" y="455"/>
                    <a:pt x="723" y="429"/>
                  </a:cubicBezTo>
                  <a:cubicBezTo>
                    <a:pt x="777" y="415"/>
                    <a:pt x="817" y="361"/>
                    <a:pt x="777" y="308"/>
                  </a:cubicBezTo>
                  <a:cubicBezTo>
                    <a:pt x="750" y="268"/>
                    <a:pt x="737" y="215"/>
                    <a:pt x="710" y="174"/>
                  </a:cubicBezTo>
                  <a:cubicBezTo>
                    <a:pt x="657" y="134"/>
                    <a:pt x="589" y="108"/>
                    <a:pt x="536" y="94"/>
                  </a:cubicBezTo>
                  <a:cubicBezTo>
                    <a:pt x="402" y="54"/>
                    <a:pt x="295" y="13"/>
                    <a:pt x="161" y="1"/>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3155" name="Google Shape;3155;p55"/>
          <p:cNvGrpSpPr/>
          <p:nvPr/>
        </p:nvGrpSpPr>
        <p:grpSpPr>
          <a:xfrm>
            <a:off x="5029211" y="4270369"/>
            <a:ext cx="1670187" cy="2855379"/>
            <a:chOff x="4572010" y="2826000"/>
            <a:chExt cx="1518352" cy="1889603"/>
          </a:xfrm>
        </p:grpSpPr>
        <p:grpSp>
          <p:nvGrpSpPr>
            <p:cNvPr id="3156" name="Google Shape;3156;p55"/>
            <p:cNvGrpSpPr/>
            <p:nvPr/>
          </p:nvGrpSpPr>
          <p:grpSpPr>
            <a:xfrm flipH="1">
              <a:off x="4572010" y="3987530"/>
              <a:ext cx="1320694" cy="728073"/>
              <a:chOff x="3199625" y="3456100"/>
              <a:chExt cx="250825" cy="138275"/>
            </a:xfrm>
          </p:grpSpPr>
          <p:sp>
            <p:nvSpPr>
              <p:cNvPr id="3157" name="Google Shape;3157;p55"/>
              <p:cNvSpPr/>
              <p:nvPr/>
            </p:nvSpPr>
            <p:spPr>
              <a:xfrm>
                <a:off x="3252150" y="3478300"/>
                <a:ext cx="85625" cy="22550"/>
              </a:xfrm>
              <a:custGeom>
                <a:avLst/>
                <a:gdLst/>
                <a:ahLst/>
                <a:cxnLst/>
                <a:rect l="l" t="t" r="r" b="b"/>
                <a:pathLst>
                  <a:path w="3425" h="902" extrusionOk="0">
                    <a:moveTo>
                      <a:pt x="1589" y="1"/>
                    </a:moveTo>
                    <a:cubicBezTo>
                      <a:pt x="1119" y="1"/>
                      <a:pt x="671" y="80"/>
                      <a:pt x="468" y="192"/>
                    </a:cubicBezTo>
                    <a:cubicBezTo>
                      <a:pt x="147" y="379"/>
                      <a:pt x="0" y="861"/>
                      <a:pt x="0" y="861"/>
                    </a:cubicBezTo>
                    <a:lnTo>
                      <a:pt x="0" y="874"/>
                    </a:lnTo>
                    <a:cubicBezTo>
                      <a:pt x="187" y="794"/>
                      <a:pt x="375" y="727"/>
                      <a:pt x="562" y="673"/>
                    </a:cubicBezTo>
                    <a:cubicBezTo>
                      <a:pt x="842" y="580"/>
                      <a:pt x="1124" y="527"/>
                      <a:pt x="1391" y="513"/>
                    </a:cubicBezTo>
                    <a:cubicBezTo>
                      <a:pt x="1445" y="506"/>
                      <a:pt x="1495" y="503"/>
                      <a:pt x="1545" y="503"/>
                    </a:cubicBezTo>
                    <a:cubicBezTo>
                      <a:pt x="1595" y="503"/>
                      <a:pt x="1645" y="506"/>
                      <a:pt x="1698" y="513"/>
                    </a:cubicBezTo>
                    <a:cubicBezTo>
                      <a:pt x="2019" y="527"/>
                      <a:pt x="2314" y="566"/>
                      <a:pt x="2581" y="634"/>
                    </a:cubicBezTo>
                    <a:cubicBezTo>
                      <a:pt x="2902" y="700"/>
                      <a:pt x="3184" y="794"/>
                      <a:pt x="3425" y="901"/>
                    </a:cubicBezTo>
                    <a:cubicBezTo>
                      <a:pt x="3344" y="794"/>
                      <a:pt x="3036" y="379"/>
                      <a:pt x="2756" y="232"/>
                    </a:cubicBezTo>
                    <a:cubicBezTo>
                      <a:pt x="2462" y="67"/>
                      <a:pt x="2017" y="1"/>
                      <a:pt x="1589"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58" name="Google Shape;3158;p55"/>
              <p:cNvSpPr/>
              <p:nvPr/>
            </p:nvSpPr>
            <p:spPr>
              <a:xfrm>
                <a:off x="3286925" y="3490875"/>
                <a:ext cx="54875" cy="89550"/>
              </a:xfrm>
              <a:custGeom>
                <a:avLst/>
                <a:gdLst/>
                <a:ahLst/>
                <a:cxnLst/>
                <a:rect l="l" t="t" r="r" b="b"/>
                <a:pathLst>
                  <a:path w="2195" h="3582" extrusionOk="0">
                    <a:moveTo>
                      <a:pt x="154" y="0"/>
                    </a:moveTo>
                    <a:cubicBezTo>
                      <a:pt x="104" y="0"/>
                      <a:pt x="54" y="3"/>
                      <a:pt x="0" y="10"/>
                    </a:cubicBezTo>
                    <a:cubicBezTo>
                      <a:pt x="67" y="77"/>
                      <a:pt x="589" y="679"/>
                      <a:pt x="723" y="1535"/>
                    </a:cubicBezTo>
                    <a:cubicBezTo>
                      <a:pt x="910" y="2779"/>
                      <a:pt x="509" y="3461"/>
                      <a:pt x="428" y="3582"/>
                    </a:cubicBezTo>
                    <a:cubicBezTo>
                      <a:pt x="562" y="3568"/>
                      <a:pt x="696" y="3555"/>
                      <a:pt x="803" y="3541"/>
                    </a:cubicBezTo>
                    <a:cubicBezTo>
                      <a:pt x="1017" y="3488"/>
                      <a:pt x="1231" y="3434"/>
                      <a:pt x="1431" y="3368"/>
                    </a:cubicBezTo>
                    <a:cubicBezTo>
                      <a:pt x="2194" y="1722"/>
                      <a:pt x="1190" y="157"/>
                      <a:pt x="1190" y="157"/>
                    </a:cubicBezTo>
                    <a:lnTo>
                      <a:pt x="1190" y="131"/>
                    </a:lnTo>
                    <a:cubicBezTo>
                      <a:pt x="923" y="63"/>
                      <a:pt x="628" y="24"/>
                      <a:pt x="307" y="10"/>
                    </a:cubicBezTo>
                    <a:cubicBezTo>
                      <a:pt x="254" y="3"/>
                      <a:pt x="204" y="0"/>
                      <a:pt x="154" y="0"/>
                    </a:cubicBezTo>
                    <a:close/>
                  </a:path>
                </a:pathLst>
              </a:custGeom>
              <a:solidFill>
                <a:srgbClr val="87D8C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59" name="Google Shape;3159;p55"/>
              <p:cNvSpPr/>
              <p:nvPr/>
            </p:nvSpPr>
            <p:spPr>
              <a:xfrm>
                <a:off x="3316675" y="3494125"/>
                <a:ext cx="59550" cy="80950"/>
              </a:xfrm>
              <a:custGeom>
                <a:avLst/>
                <a:gdLst/>
                <a:ahLst/>
                <a:cxnLst/>
                <a:rect l="l" t="t" r="r" b="b"/>
                <a:pathLst>
                  <a:path w="2382" h="3238" extrusionOk="0">
                    <a:moveTo>
                      <a:pt x="0" y="1"/>
                    </a:moveTo>
                    <a:lnTo>
                      <a:pt x="0" y="27"/>
                    </a:lnTo>
                    <a:cubicBezTo>
                      <a:pt x="0" y="27"/>
                      <a:pt x="1004" y="1592"/>
                      <a:pt x="241" y="3238"/>
                    </a:cubicBezTo>
                    <a:cubicBezTo>
                      <a:pt x="1218" y="2930"/>
                      <a:pt x="1926" y="2395"/>
                      <a:pt x="2221" y="1993"/>
                    </a:cubicBezTo>
                    <a:cubicBezTo>
                      <a:pt x="2328" y="1859"/>
                      <a:pt x="2381" y="1726"/>
                      <a:pt x="2368" y="1645"/>
                    </a:cubicBezTo>
                    <a:cubicBezTo>
                      <a:pt x="2368" y="1565"/>
                      <a:pt x="2315" y="1445"/>
                      <a:pt x="2208" y="1312"/>
                    </a:cubicBezTo>
                    <a:cubicBezTo>
                      <a:pt x="1994" y="991"/>
                      <a:pt x="1552" y="575"/>
                      <a:pt x="844" y="268"/>
                    </a:cubicBezTo>
                    <a:cubicBezTo>
                      <a:pt x="603" y="161"/>
                      <a:pt x="321" y="67"/>
                      <a:pt x="0"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60" name="Google Shape;3160;p55"/>
              <p:cNvSpPr/>
              <p:nvPr/>
            </p:nvSpPr>
            <p:spPr>
              <a:xfrm>
                <a:off x="3266175" y="3491100"/>
                <a:ext cx="43500" cy="89550"/>
              </a:xfrm>
              <a:custGeom>
                <a:avLst/>
                <a:gdLst/>
                <a:ahLst/>
                <a:cxnLst/>
                <a:rect l="l" t="t" r="r" b="b"/>
                <a:pathLst>
                  <a:path w="1740" h="3582" extrusionOk="0">
                    <a:moveTo>
                      <a:pt x="830" y="1"/>
                    </a:moveTo>
                    <a:cubicBezTo>
                      <a:pt x="563" y="15"/>
                      <a:pt x="281" y="68"/>
                      <a:pt x="1" y="161"/>
                    </a:cubicBezTo>
                    <a:cubicBezTo>
                      <a:pt x="41" y="202"/>
                      <a:pt x="736" y="817"/>
                      <a:pt x="790" y="1900"/>
                    </a:cubicBezTo>
                    <a:cubicBezTo>
                      <a:pt x="816" y="2743"/>
                      <a:pt x="362" y="3425"/>
                      <a:pt x="269" y="3559"/>
                    </a:cubicBezTo>
                    <a:cubicBezTo>
                      <a:pt x="482" y="3575"/>
                      <a:pt x="690" y="3581"/>
                      <a:pt x="883" y="3581"/>
                    </a:cubicBezTo>
                    <a:cubicBezTo>
                      <a:pt x="1017" y="3581"/>
                      <a:pt x="1143" y="3578"/>
                      <a:pt x="1258" y="3573"/>
                    </a:cubicBezTo>
                    <a:cubicBezTo>
                      <a:pt x="1339" y="3452"/>
                      <a:pt x="1740" y="2770"/>
                      <a:pt x="1553" y="1526"/>
                    </a:cubicBezTo>
                    <a:cubicBezTo>
                      <a:pt x="1419" y="670"/>
                      <a:pt x="897" y="68"/>
                      <a:pt x="830" y="1"/>
                    </a:cubicBezTo>
                    <a:close/>
                  </a:path>
                </a:pathLst>
              </a:custGeom>
              <a:solidFill>
                <a:srgbClr val="D3CA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61" name="Google Shape;3161;p55"/>
              <p:cNvSpPr/>
              <p:nvPr/>
            </p:nvSpPr>
            <p:spPr>
              <a:xfrm>
                <a:off x="3248125" y="3495125"/>
                <a:ext cx="38825" cy="84950"/>
              </a:xfrm>
              <a:custGeom>
                <a:avLst/>
                <a:gdLst/>
                <a:ahLst/>
                <a:cxnLst/>
                <a:rect l="l" t="t" r="r" b="b"/>
                <a:pathLst>
                  <a:path w="1553" h="3398" extrusionOk="0">
                    <a:moveTo>
                      <a:pt x="723" y="0"/>
                    </a:moveTo>
                    <a:cubicBezTo>
                      <a:pt x="536" y="54"/>
                      <a:pt x="348" y="121"/>
                      <a:pt x="161" y="201"/>
                    </a:cubicBezTo>
                    <a:lnTo>
                      <a:pt x="1" y="282"/>
                    </a:lnTo>
                    <a:lnTo>
                      <a:pt x="14" y="282"/>
                    </a:lnTo>
                    <a:cubicBezTo>
                      <a:pt x="14" y="282"/>
                      <a:pt x="1552" y="1258"/>
                      <a:pt x="361" y="3305"/>
                    </a:cubicBezTo>
                    <a:lnTo>
                      <a:pt x="361" y="3332"/>
                    </a:lnTo>
                    <a:cubicBezTo>
                      <a:pt x="575" y="3358"/>
                      <a:pt x="789" y="3385"/>
                      <a:pt x="991" y="3398"/>
                    </a:cubicBezTo>
                    <a:cubicBezTo>
                      <a:pt x="1084" y="3264"/>
                      <a:pt x="1538" y="2582"/>
                      <a:pt x="1512" y="1739"/>
                    </a:cubicBezTo>
                    <a:cubicBezTo>
                      <a:pt x="1458" y="656"/>
                      <a:pt x="763" y="41"/>
                      <a:pt x="723" y="0"/>
                    </a:cubicBezTo>
                    <a:close/>
                  </a:path>
                </a:pathLst>
              </a:custGeom>
              <a:solidFill>
                <a:srgbClr val="87D8C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62" name="Google Shape;3162;p55"/>
              <p:cNvSpPr/>
              <p:nvPr/>
            </p:nvSpPr>
            <p:spPr>
              <a:xfrm>
                <a:off x="3371200" y="3456100"/>
                <a:ext cx="79250" cy="134425"/>
              </a:xfrm>
              <a:custGeom>
                <a:avLst/>
                <a:gdLst/>
                <a:ahLst/>
                <a:cxnLst/>
                <a:rect l="l" t="t" r="r" b="b"/>
                <a:pathLst>
                  <a:path w="3170" h="5377" extrusionOk="0">
                    <a:moveTo>
                      <a:pt x="2279" y="1"/>
                    </a:moveTo>
                    <a:cubicBezTo>
                      <a:pt x="2025" y="1"/>
                      <a:pt x="1413" y="465"/>
                      <a:pt x="749" y="1053"/>
                    </a:cubicBezTo>
                    <a:cubicBezTo>
                      <a:pt x="0" y="1695"/>
                      <a:pt x="27" y="2658"/>
                      <a:pt x="27" y="2833"/>
                    </a:cubicBezTo>
                    <a:cubicBezTo>
                      <a:pt x="134" y="2966"/>
                      <a:pt x="187" y="3086"/>
                      <a:pt x="187" y="3166"/>
                    </a:cubicBezTo>
                    <a:cubicBezTo>
                      <a:pt x="200" y="3247"/>
                      <a:pt x="147" y="3380"/>
                      <a:pt x="40" y="3514"/>
                    </a:cubicBezTo>
                    <a:cubicBezTo>
                      <a:pt x="538" y="5127"/>
                      <a:pt x="1954" y="5377"/>
                      <a:pt x="2674" y="5377"/>
                    </a:cubicBezTo>
                    <a:cubicBezTo>
                      <a:pt x="2921" y="5377"/>
                      <a:pt x="3086" y="5347"/>
                      <a:pt x="3103" y="5333"/>
                    </a:cubicBezTo>
                    <a:cubicBezTo>
                      <a:pt x="3170" y="5280"/>
                      <a:pt x="2983" y="4451"/>
                      <a:pt x="2421" y="3728"/>
                    </a:cubicBezTo>
                    <a:cubicBezTo>
                      <a:pt x="1944" y="3099"/>
                      <a:pt x="1263" y="3059"/>
                      <a:pt x="1095" y="3059"/>
                    </a:cubicBezTo>
                    <a:cubicBezTo>
                      <a:pt x="1070" y="3059"/>
                      <a:pt x="1056" y="3059"/>
                      <a:pt x="1056" y="3059"/>
                    </a:cubicBezTo>
                    <a:cubicBezTo>
                      <a:pt x="2729" y="2712"/>
                      <a:pt x="2474" y="357"/>
                      <a:pt x="2394" y="77"/>
                    </a:cubicBezTo>
                    <a:cubicBezTo>
                      <a:pt x="2377" y="25"/>
                      <a:pt x="2337" y="1"/>
                      <a:pt x="2279" y="1"/>
                    </a:cubicBezTo>
                    <a:close/>
                  </a:path>
                </a:pathLst>
              </a:custGeom>
              <a:solidFill>
                <a:srgbClr val="FCDA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63" name="Google Shape;3163;p55"/>
              <p:cNvSpPr/>
              <p:nvPr/>
            </p:nvSpPr>
            <p:spPr>
              <a:xfrm>
                <a:off x="3199975" y="3502150"/>
                <a:ext cx="86975" cy="76275"/>
              </a:xfrm>
              <a:custGeom>
                <a:avLst/>
                <a:gdLst/>
                <a:ahLst/>
                <a:cxnLst/>
                <a:rect l="l" t="t" r="r" b="b"/>
                <a:pathLst>
                  <a:path w="3479" h="3051" extrusionOk="0">
                    <a:moveTo>
                      <a:pt x="1927" y="1"/>
                    </a:moveTo>
                    <a:cubicBezTo>
                      <a:pt x="869" y="522"/>
                      <a:pt x="0" y="1378"/>
                      <a:pt x="13" y="1967"/>
                    </a:cubicBezTo>
                    <a:cubicBezTo>
                      <a:pt x="40" y="2515"/>
                      <a:pt x="1151" y="2876"/>
                      <a:pt x="2287" y="3051"/>
                    </a:cubicBezTo>
                    <a:lnTo>
                      <a:pt x="2287" y="3024"/>
                    </a:lnTo>
                    <a:cubicBezTo>
                      <a:pt x="3478" y="977"/>
                      <a:pt x="1940" y="1"/>
                      <a:pt x="1940" y="1"/>
                    </a:cubicBezTo>
                    <a:close/>
                  </a:path>
                </a:pathLst>
              </a:custGeom>
              <a:solidFill>
                <a:srgbClr val="FCDA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64" name="Google Shape;3164;p55"/>
              <p:cNvSpPr/>
              <p:nvPr/>
            </p:nvSpPr>
            <p:spPr>
              <a:xfrm>
                <a:off x="3221700" y="3532925"/>
                <a:ext cx="7375" cy="7375"/>
              </a:xfrm>
              <a:custGeom>
                <a:avLst/>
                <a:gdLst/>
                <a:ahLst/>
                <a:cxnLst/>
                <a:rect l="l" t="t" r="r" b="b"/>
                <a:pathLst>
                  <a:path w="295" h="295" extrusionOk="0">
                    <a:moveTo>
                      <a:pt x="148" y="0"/>
                    </a:moveTo>
                    <a:cubicBezTo>
                      <a:pt x="68" y="0"/>
                      <a:pt x="0" y="67"/>
                      <a:pt x="0" y="147"/>
                    </a:cubicBezTo>
                    <a:cubicBezTo>
                      <a:pt x="0" y="227"/>
                      <a:pt x="68" y="295"/>
                      <a:pt x="148" y="295"/>
                    </a:cubicBezTo>
                    <a:cubicBezTo>
                      <a:pt x="228" y="295"/>
                      <a:pt x="295" y="227"/>
                      <a:pt x="295" y="147"/>
                    </a:cubicBezTo>
                    <a:cubicBezTo>
                      <a:pt x="295" y="67"/>
                      <a:pt x="228" y="0"/>
                      <a:pt x="148" y="0"/>
                    </a:cubicBezTo>
                    <a:close/>
                  </a:path>
                </a:pathLst>
              </a:custGeom>
              <a:solidFill>
                <a:srgbClr val="1E120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65" name="Google Shape;3165;p55"/>
              <p:cNvSpPr/>
              <p:nvPr/>
            </p:nvSpPr>
            <p:spPr>
              <a:xfrm>
                <a:off x="3233725" y="3530925"/>
                <a:ext cx="17775" cy="17725"/>
              </a:xfrm>
              <a:custGeom>
                <a:avLst/>
                <a:gdLst/>
                <a:ahLst/>
                <a:cxnLst/>
                <a:rect l="l" t="t" r="r" b="b"/>
                <a:pathLst>
                  <a:path w="711" h="709" extrusionOk="0">
                    <a:moveTo>
                      <a:pt x="349" y="0"/>
                    </a:moveTo>
                    <a:cubicBezTo>
                      <a:pt x="161" y="0"/>
                      <a:pt x="1" y="161"/>
                      <a:pt x="1" y="361"/>
                    </a:cubicBezTo>
                    <a:cubicBezTo>
                      <a:pt x="1" y="548"/>
                      <a:pt x="161" y="709"/>
                      <a:pt x="349" y="709"/>
                    </a:cubicBezTo>
                    <a:cubicBezTo>
                      <a:pt x="550" y="709"/>
                      <a:pt x="710" y="548"/>
                      <a:pt x="710" y="361"/>
                    </a:cubicBezTo>
                    <a:cubicBezTo>
                      <a:pt x="710" y="161"/>
                      <a:pt x="550" y="0"/>
                      <a:pt x="349" y="0"/>
                    </a:cubicBezTo>
                    <a:close/>
                  </a:path>
                </a:pathLst>
              </a:custGeom>
              <a:solidFill>
                <a:srgbClr val="EA609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66" name="Google Shape;3166;p55"/>
              <p:cNvSpPr/>
              <p:nvPr/>
            </p:nvSpPr>
            <p:spPr>
              <a:xfrm>
                <a:off x="3288925" y="3557675"/>
                <a:ext cx="46750" cy="36700"/>
              </a:xfrm>
              <a:custGeom>
                <a:avLst/>
                <a:gdLst/>
                <a:ahLst/>
                <a:cxnLst/>
                <a:rect l="l" t="t" r="r" b="b"/>
                <a:pathLst>
                  <a:path w="1870" h="1468" extrusionOk="0">
                    <a:moveTo>
                      <a:pt x="433" y="1"/>
                    </a:moveTo>
                    <a:cubicBezTo>
                      <a:pt x="363" y="1"/>
                      <a:pt x="294" y="9"/>
                      <a:pt x="227" y="27"/>
                    </a:cubicBezTo>
                    <a:cubicBezTo>
                      <a:pt x="1" y="93"/>
                      <a:pt x="188" y="1204"/>
                      <a:pt x="589" y="1377"/>
                    </a:cubicBezTo>
                    <a:cubicBezTo>
                      <a:pt x="738" y="1441"/>
                      <a:pt x="889" y="1468"/>
                      <a:pt x="1032" y="1468"/>
                    </a:cubicBezTo>
                    <a:cubicBezTo>
                      <a:pt x="1491" y="1468"/>
                      <a:pt x="1870" y="1194"/>
                      <a:pt x="1859" y="990"/>
                    </a:cubicBezTo>
                    <a:cubicBezTo>
                      <a:pt x="1848" y="736"/>
                      <a:pt x="1092" y="1"/>
                      <a:pt x="433"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67" name="Google Shape;3167;p55"/>
              <p:cNvSpPr/>
              <p:nvPr/>
            </p:nvSpPr>
            <p:spPr>
              <a:xfrm>
                <a:off x="3199625" y="3539800"/>
                <a:ext cx="41500" cy="13875"/>
              </a:xfrm>
              <a:custGeom>
                <a:avLst/>
                <a:gdLst/>
                <a:ahLst/>
                <a:cxnLst/>
                <a:rect l="l" t="t" r="r" b="b"/>
                <a:pathLst>
                  <a:path w="1660" h="555" extrusionOk="0">
                    <a:moveTo>
                      <a:pt x="1633" y="0"/>
                    </a:moveTo>
                    <a:cubicBezTo>
                      <a:pt x="1624" y="0"/>
                      <a:pt x="1615" y="6"/>
                      <a:pt x="1606" y="6"/>
                    </a:cubicBezTo>
                    <a:cubicBezTo>
                      <a:pt x="1606" y="6"/>
                      <a:pt x="1593" y="32"/>
                      <a:pt x="1552" y="59"/>
                    </a:cubicBezTo>
                    <a:cubicBezTo>
                      <a:pt x="1525" y="100"/>
                      <a:pt x="1472" y="139"/>
                      <a:pt x="1418" y="193"/>
                    </a:cubicBezTo>
                    <a:cubicBezTo>
                      <a:pt x="1379" y="220"/>
                      <a:pt x="1352" y="247"/>
                      <a:pt x="1311" y="260"/>
                    </a:cubicBezTo>
                    <a:cubicBezTo>
                      <a:pt x="1272" y="287"/>
                      <a:pt x="1231" y="314"/>
                      <a:pt x="1178" y="327"/>
                    </a:cubicBezTo>
                    <a:cubicBezTo>
                      <a:pt x="1138" y="354"/>
                      <a:pt x="1097" y="367"/>
                      <a:pt x="1044" y="380"/>
                    </a:cubicBezTo>
                    <a:cubicBezTo>
                      <a:pt x="1017" y="394"/>
                      <a:pt x="990" y="394"/>
                      <a:pt x="964" y="407"/>
                    </a:cubicBezTo>
                    <a:lnTo>
                      <a:pt x="924" y="407"/>
                    </a:lnTo>
                    <a:lnTo>
                      <a:pt x="883" y="421"/>
                    </a:lnTo>
                    <a:cubicBezTo>
                      <a:pt x="830" y="421"/>
                      <a:pt x="776" y="434"/>
                      <a:pt x="737" y="448"/>
                    </a:cubicBezTo>
                    <a:cubicBezTo>
                      <a:pt x="683" y="448"/>
                      <a:pt x="630" y="448"/>
                      <a:pt x="576" y="461"/>
                    </a:cubicBezTo>
                    <a:lnTo>
                      <a:pt x="309" y="461"/>
                    </a:lnTo>
                    <a:cubicBezTo>
                      <a:pt x="229" y="461"/>
                      <a:pt x="161" y="448"/>
                      <a:pt x="108" y="448"/>
                    </a:cubicBezTo>
                    <a:cubicBezTo>
                      <a:pt x="68" y="434"/>
                      <a:pt x="41" y="434"/>
                      <a:pt x="41" y="434"/>
                    </a:cubicBezTo>
                    <a:cubicBezTo>
                      <a:pt x="27" y="434"/>
                      <a:pt x="14" y="434"/>
                      <a:pt x="1" y="448"/>
                    </a:cubicBezTo>
                    <a:cubicBezTo>
                      <a:pt x="1" y="461"/>
                      <a:pt x="14" y="487"/>
                      <a:pt x="27" y="487"/>
                    </a:cubicBezTo>
                    <a:cubicBezTo>
                      <a:pt x="27" y="487"/>
                      <a:pt x="54" y="501"/>
                      <a:pt x="95" y="501"/>
                    </a:cubicBezTo>
                    <a:cubicBezTo>
                      <a:pt x="148" y="514"/>
                      <a:pt x="215" y="528"/>
                      <a:pt x="295" y="541"/>
                    </a:cubicBezTo>
                    <a:cubicBezTo>
                      <a:pt x="375" y="541"/>
                      <a:pt x="482" y="555"/>
                      <a:pt x="576" y="555"/>
                    </a:cubicBezTo>
                    <a:cubicBezTo>
                      <a:pt x="630" y="541"/>
                      <a:pt x="683" y="541"/>
                      <a:pt x="737" y="541"/>
                    </a:cubicBezTo>
                    <a:cubicBezTo>
                      <a:pt x="790" y="528"/>
                      <a:pt x="857" y="528"/>
                      <a:pt x="910" y="514"/>
                    </a:cubicBezTo>
                    <a:lnTo>
                      <a:pt x="951" y="514"/>
                    </a:lnTo>
                    <a:cubicBezTo>
                      <a:pt x="964" y="501"/>
                      <a:pt x="978" y="501"/>
                      <a:pt x="990" y="501"/>
                    </a:cubicBezTo>
                    <a:cubicBezTo>
                      <a:pt x="1017" y="487"/>
                      <a:pt x="1044" y="487"/>
                      <a:pt x="1071" y="474"/>
                    </a:cubicBezTo>
                    <a:cubicBezTo>
                      <a:pt x="1124" y="461"/>
                      <a:pt x="1178" y="434"/>
                      <a:pt x="1218" y="421"/>
                    </a:cubicBezTo>
                    <a:cubicBezTo>
                      <a:pt x="1272" y="394"/>
                      <a:pt x="1311" y="367"/>
                      <a:pt x="1352" y="341"/>
                    </a:cubicBezTo>
                    <a:cubicBezTo>
                      <a:pt x="1392" y="314"/>
                      <a:pt x="1432" y="287"/>
                      <a:pt x="1459" y="260"/>
                    </a:cubicBezTo>
                    <a:cubicBezTo>
                      <a:pt x="1499" y="234"/>
                      <a:pt x="1525" y="193"/>
                      <a:pt x="1552" y="180"/>
                    </a:cubicBezTo>
                    <a:cubicBezTo>
                      <a:pt x="1566" y="153"/>
                      <a:pt x="1593" y="127"/>
                      <a:pt x="1606" y="113"/>
                    </a:cubicBezTo>
                    <a:cubicBezTo>
                      <a:pt x="1632" y="73"/>
                      <a:pt x="1646" y="46"/>
                      <a:pt x="1646" y="46"/>
                    </a:cubicBezTo>
                    <a:cubicBezTo>
                      <a:pt x="1659" y="32"/>
                      <a:pt x="1646" y="20"/>
                      <a:pt x="1646" y="6"/>
                    </a:cubicBezTo>
                    <a:cubicBezTo>
                      <a:pt x="1642" y="1"/>
                      <a:pt x="1637" y="0"/>
                      <a:pt x="1633" y="0"/>
                    </a:cubicBezTo>
                    <a:close/>
                  </a:path>
                </a:pathLst>
              </a:custGeom>
              <a:solidFill>
                <a:srgbClr val="1E120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68" name="Google Shape;3168;p55"/>
              <p:cNvSpPr/>
              <p:nvPr/>
            </p:nvSpPr>
            <p:spPr>
              <a:xfrm>
                <a:off x="3295925" y="3565225"/>
                <a:ext cx="8050" cy="16200"/>
              </a:xfrm>
              <a:custGeom>
                <a:avLst/>
                <a:gdLst/>
                <a:ahLst/>
                <a:cxnLst/>
                <a:rect l="l" t="t" r="r" b="b"/>
                <a:pathLst>
                  <a:path w="322" h="648" extrusionOk="0">
                    <a:moveTo>
                      <a:pt x="65" y="0"/>
                    </a:moveTo>
                    <a:cubicBezTo>
                      <a:pt x="60" y="0"/>
                      <a:pt x="51" y="9"/>
                      <a:pt x="42" y="19"/>
                    </a:cubicBezTo>
                    <a:cubicBezTo>
                      <a:pt x="1" y="112"/>
                      <a:pt x="42" y="246"/>
                      <a:pt x="68" y="353"/>
                    </a:cubicBezTo>
                    <a:cubicBezTo>
                      <a:pt x="95" y="460"/>
                      <a:pt x="135" y="608"/>
                      <a:pt x="256" y="647"/>
                    </a:cubicBezTo>
                    <a:cubicBezTo>
                      <a:pt x="282" y="647"/>
                      <a:pt x="309" y="621"/>
                      <a:pt x="309" y="594"/>
                    </a:cubicBezTo>
                    <a:cubicBezTo>
                      <a:pt x="322" y="487"/>
                      <a:pt x="242" y="380"/>
                      <a:pt x="215" y="273"/>
                    </a:cubicBezTo>
                    <a:cubicBezTo>
                      <a:pt x="175" y="180"/>
                      <a:pt x="149" y="73"/>
                      <a:pt x="68" y="5"/>
                    </a:cubicBezTo>
                    <a:cubicBezTo>
                      <a:pt x="68" y="2"/>
                      <a:pt x="67" y="0"/>
                      <a:pt x="65"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69" name="Google Shape;3169;p55"/>
              <p:cNvSpPr/>
              <p:nvPr/>
            </p:nvSpPr>
            <p:spPr>
              <a:xfrm>
                <a:off x="3301950" y="3565025"/>
                <a:ext cx="13750" cy="15325"/>
              </a:xfrm>
              <a:custGeom>
                <a:avLst/>
                <a:gdLst/>
                <a:ahLst/>
                <a:cxnLst/>
                <a:rect l="l" t="t" r="r" b="b"/>
                <a:pathLst>
                  <a:path w="550" h="613" extrusionOk="0">
                    <a:moveTo>
                      <a:pt x="54" y="0"/>
                    </a:moveTo>
                    <a:cubicBezTo>
                      <a:pt x="15" y="0"/>
                      <a:pt x="1" y="27"/>
                      <a:pt x="1" y="54"/>
                    </a:cubicBezTo>
                    <a:cubicBezTo>
                      <a:pt x="15" y="174"/>
                      <a:pt x="122" y="268"/>
                      <a:pt x="188" y="348"/>
                    </a:cubicBezTo>
                    <a:cubicBezTo>
                      <a:pt x="268" y="441"/>
                      <a:pt x="349" y="548"/>
                      <a:pt x="456" y="602"/>
                    </a:cubicBezTo>
                    <a:cubicBezTo>
                      <a:pt x="466" y="609"/>
                      <a:pt x="478" y="612"/>
                      <a:pt x="490" y="612"/>
                    </a:cubicBezTo>
                    <a:cubicBezTo>
                      <a:pt x="521" y="612"/>
                      <a:pt x="550" y="588"/>
                      <a:pt x="550" y="548"/>
                    </a:cubicBezTo>
                    <a:cubicBezTo>
                      <a:pt x="536" y="429"/>
                      <a:pt x="443" y="322"/>
                      <a:pt x="362" y="241"/>
                    </a:cubicBezTo>
                    <a:cubicBezTo>
                      <a:pt x="282" y="147"/>
                      <a:pt x="175" y="27"/>
                      <a:pt x="54"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70" name="Google Shape;3170;p55"/>
              <p:cNvSpPr/>
              <p:nvPr/>
            </p:nvSpPr>
            <p:spPr>
              <a:xfrm>
                <a:off x="3307650" y="3564075"/>
                <a:ext cx="12725" cy="9000"/>
              </a:xfrm>
              <a:custGeom>
                <a:avLst/>
                <a:gdLst/>
                <a:ahLst/>
                <a:cxnLst/>
                <a:rect l="l" t="t" r="r" b="b"/>
                <a:pathLst>
                  <a:path w="509" h="360" extrusionOk="0">
                    <a:moveTo>
                      <a:pt x="99" y="1"/>
                    </a:moveTo>
                    <a:cubicBezTo>
                      <a:pt x="71" y="1"/>
                      <a:pt x="42" y="4"/>
                      <a:pt x="13" y="12"/>
                    </a:cubicBezTo>
                    <a:cubicBezTo>
                      <a:pt x="1" y="25"/>
                      <a:pt x="1" y="25"/>
                      <a:pt x="1" y="38"/>
                    </a:cubicBezTo>
                    <a:cubicBezTo>
                      <a:pt x="108" y="172"/>
                      <a:pt x="254" y="319"/>
                      <a:pt x="429" y="360"/>
                    </a:cubicBezTo>
                    <a:cubicBezTo>
                      <a:pt x="482" y="360"/>
                      <a:pt x="509" y="319"/>
                      <a:pt x="495" y="279"/>
                    </a:cubicBezTo>
                    <a:cubicBezTo>
                      <a:pt x="426" y="130"/>
                      <a:pt x="269" y="1"/>
                      <a:pt x="99"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71" name="Google Shape;3171;p55"/>
              <p:cNvSpPr/>
              <p:nvPr/>
            </p:nvSpPr>
            <p:spPr>
              <a:xfrm>
                <a:off x="3264575" y="3482600"/>
                <a:ext cx="8650" cy="10050"/>
              </a:xfrm>
              <a:custGeom>
                <a:avLst/>
                <a:gdLst/>
                <a:ahLst/>
                <a:cxnLst/>
                <a:rect l="l" t="t" r="r" b="b"/>
                <a:pathLst>
                  <a:path w="346" h="402" extrusionOk="0">
                    <a:moveTo>
                      <a:pt x="266" y="1"/>
                    </a:moveTo>
                    <a:cubicBezTo>
                      <a:pt x="249" y="1"/>
                      <a:pt x="229" y="7"/>
                      <a:pt x="212" y="20"/>
                    </a:cubicBezTo>
                    <a:cubicBezTo>
                      <a:pt x="131" y="87"/>
                      <a:pt x="51" y="194"/>
                      <a:pt x="11" y="301"/>
                    </a:cubicBezTo>
                    <a:cubicBezTo>
                      <a:pt x="0" y="356"/>
                      <a:pt x="52" y="401"/>
                      <a:pt x="100" y="401"/>
                    </a:cubicBezTo>
                    <a:cubicBezTo>
                      <a:pt x="111" y="401"/>
                      <a:pt x="122" y="399"/>
                      <a:pt x="131" y="394"/>
                    </a:cubicBezTo>
                    <a:cubicBezTo>
                      <a:pt x="185" y="368"/>
                      <a:pt x="226" y="314"/>
                      <a:pt x="265" y="261"/>
                    </a:cubicBezTo>
                    <a:cubicBezTo>
                      <a:pt x="306" y="207"/>
                      <a:pt x="345" y="141"/>
                      <a:pt x="333" y="60"/>
                    </a:cubicBezTo>
                    <a:cubicBezTo>
                      <a:pt x="333" y="25"/>
                      <a:pt x="302" y="1"/>
                      <a:pt x="266"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72" name="Google Shape;3172;p55"/>
              <p:cNvSpPr/>
              <p:nvPr/>
            </p:nvSpPr>
            <p:spPr>
              <a:xfrm>
                <a:off x="3274600" y="3482350"/>
                <a:ext cx="5800" cy="5525"/>
              </a:xfrm>
              <a:custGeom>
                <a:avLst/>
                <a:gdLst/>
                <a:ahLst/>
                <a:cxnLst/>
                <a:rect l="l" t="t" r="r" b="b"/>
                <a:pathLst>
                  <a:path w="232" h="221" extrusionOk="0">
                    <a:moveTo>
                      <a:pt x="154" y="0"/>
                    </a:moveTo>
                    <a:cubicBezTo>
                      <a:pt x="137" y="0"/>
                      <a:pt x="120" y="5"/>
                      <a:pt x="105" y="17"/>
                    </a:cubicBezTo>
                    <a:cubicBezTo>
                      <a:pt x="65" y="57"/>
                      <a:pt x="25" y="110"/>
                      <a:pt x="12" y="164"/>
                    </a:cubicBezTo>
                    <a:cubicBezTo>
                      <a:pt x="0" y="197"/>
                      <a:pt x="16" y="221"/>
                      <a:pt x="45" y="221"/>
                    </a:cubicBezTo>
                    <a:cubicBezTo>
                      <a:pt x="51" y="221"/>
                      <a:pt x="58" y="220"/>
                      <a:pt x="65" y="217"/>
                    </a:cubicBezTo>
                    <a:cubicBezTo>
                      <a:pt x="132" y="204"/>
                      <a:pt x="185" y="151"/>
                      <a:pt x="212" y="70"/>
                    </a:cubicBezTo>
                    <a:cubicBezTo>
                      <a:pt x="231" y="32"/>
                      <a:pt x="195" y="0"/>
                      <a:pt x="154"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73" name="Google Shape;3173;p55"/>
              <p:cNvSpPr/>
              <p:nvPr/>
            </p:nvSpPr>
            <p:spPr>
              <a:xfrm>
                <a:off x="3284825" y="3481700"/>
                <a:ext cx="7425" cy="5700"/>
              </a:xfrm>
              <a:custGeom>
                <a:avLst/>
                <a:gdLst/>
                <a:ahLst/>
                <a:cxnLst/>
                <a:rect l="l" t="t" r="r" b="b"/>
                <a:pathLst>
                  <a:path w="297" h="228" extrusionOk="0">
                    <a:moveTo>
                      <a:pt x="218" y="1"/>
                    </a:moveTo>
                    <a:cubicBezTo>
                      <a:pt x="213" y="1"/>
                      <a:pt x="209" y="1"/>
                      <a:pt x="204" y="2"/>
                    </a:cubicBezTo>
                    <a:lnTo>
                      <a:pt x="124" y="43"/>
                    </a:lnTo>
                    <a:cubicBezTo>
                      <a:pt x="84" y="56"/>
                      <a:pt x="58" y="83"/>
                      <a:pt x="44" y="123"/>
                    </a:cubicBezTo>
                    <a:cubicBezTo>
                      <a:pt x="0" y="167"/>
                      <a:pt x="54" y="227"/>
                      <a:pt x="104" y="227"/>
                    </a:cubicBezTo>
                    <a:cubicBezTo>
                      <a:pt x="116" y="227"/>
                      <a:pt x="128" y="224"/>
                      <a:pt x="138" y="216"/>
                    </a:cubicBezTo>
                    <a:cubicBezTo>
                      <a:pt x="191" y="190"/>
                      <a:pt x="245" y="163"/>
                      <a:pt x="272" y="96"/>
                    </a:cubicBezTo>
                    <a:cubicBezTo>
                      <a:pt x="296" y="59"/>
                      <a:pt x="264" y="1"/>
                      <a:pt x="218"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74" name="Google Shape;3174;p55"/>
              <p:cNvSpPr/>
              <p:nvPr/>
            </p:nvSpPr>
            <p:spPr>
              <a:xfrm>
                <a:off x="3296275" y="3481825"/>
                <a:ext cx="5025" cy="5400"/>
              </a:xfrm>
              <a:custGeom>
                <a:avLst/>
                <a:gdLst/>
                <a:ahLst/>
                <a:cxnLst/>
                <a:rect l="l" t="t" r="r" b="b"/>
                <a:pathLst>
                  <a:path w="201" h="216" extrusionOk="0">
                    <a:moveTo>
                      <a:pt x="145" y="0"/>
                    </a:moveTo>
                    <a:cubicBezTo>
                      <a:pt x="137" y="0"/>
                      <a:pt x="128" y="4"/>
                      <a:pt x="121" y="11"/>
                    </a:cubicBezTo>
                    <a:cubicBezTo>
                      <a:pt x="81" y="65"/>
                      <a:pt x="1" y="118"/>
                      <a:pt x="1" y="185"/>
                    </a:cubicBezTo>
                    <a:cubicBezTo>
                      <a:pt x="1" y="198"/>
                      <a:pt x="14" y="211"/>
                      <a:pt x="28" y="211"/>
                    </a:cubicBezTo>
                    <a:cubicBezTo>
                      <a:pt x="35" y="214"/>
                      <a:pt x="43" y="215"/>
                      <a:pt x="50" y="215"/>
                    </a:cubicBezTo>
                    <a:cubicBezTo>
                      <a:pt x="83" y="215"/>
                      <a:pt x="115" y="193"/>
                      <a:pt x="147" y="172"/>
                    </a:cubicBezTo>
                    <a:cubicBezTo>
                      <a:pt x="188" y="145"/>
                      <a:pt x="201" y="91"/>
                      <a:pt x="188" y="51"/>
                    </a:cubicBezTo>
                    <a:cubicBezTo>
                      <a:pt x="188" y="22"/>
                      <a:pt x="167" y="0"/>
                      <a:pt x="145"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75" name="Google Shape;3175;p55"/>
              <p:cNvSpPr/>
              <p:nvPr/>
            </p:nvSpPr>
            <p:spPr>
              <a:xfrm>
                <a:off x="3307300" y="3483425"/>
                <a:ext cx="5725" cy="5375"/>
              </a:xfrm>
              <a:custGeom>
                <a:avLst/>
                <a:gdLst/>
                <a:ahLst/>
                <a:cxnLst/>
                <a:rect l="l" t="t" r="r" b="b"/>
                <a:pathLst>
                  <a:path w="229" h="215" extrusionOk="0">
                    <a:moveTo>
                      <a:pt x="175" y="1"/>
                    </a:moveTo>
                    <a:cubicBezTo>
                      <a:pt x="95" y="1"/>
                      <a:pt x="15" y="94"/>
                      <a:pt x="1" y="174"/>
                    </a:cubicBezTo>
                    <a:cubicBezTo>
                      <a:pt x="1" y="188"/>
                      <a:pt x="27" y="215"/>
                      <a:pt x="54" y="215"/>
                    </a:cubicBezTo>
                    <a:cubicBezTo>
                      <a:pt x="122" y="215"/>
                      <a:pt x="229" y="147"/>
                      <a:pt x="229" y="67"/>
                    </a:cubicBezTo>
                    <a:cubicBezTo>
                      <a:pt x="229" y="40"/>
                      <a:pt x="202" y="14"/>
                      <a:pt x="175"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76" name="Google Shape;3176;p55"/>
              <p:cNvSpPr/>
              <p:nvPr/>
            </p:nvSpPr>
            <p:spPr>
              <a:xfrm>
                <a:off x="3380650" y="3541650"/>
                <a:ext cx="22000" cy="24075"/>
              </a:xfrm>
              <a:custGeom>
                <a:avLst/>
                <a:gdLst/>
                <a:ahLst/>
                <a:cxnLst/>
                <a:rect l="l" t="t" r="r" b="b"/>
                <a:pathLst>
                  <a:path w="880" h="963" extrusionOk="0">
                    <a:moveTo>
                      <a:pt x="28" y="1"/>
                    </a:moveTo>
                    <a:cubicBezTo>
                      <a:pt x="11" y="1"/>
                      <a:pt x="0" y="20"/>
                      <a:pt x="10" y="39"/>
                    </a:cubicBezTo>
                    <a:cubicBezTo>
                      <a:pt x="77" y="240"/>
                      <a:pt x="197" y="413"/>
                      <a:pt x="331" y="574"/>
                    </a:cubicBezTo>
                    <a:cubicBezTo>
                      <a:pt x="451" y="734"/>
                      <a:pt x="598" y="935"/>
                      <a:pt x="812" y="962"/>
                    </a:cubicBezTo>
                    <a:cubicBezTo>
                      <a:pt x="853" y="962"/>
                      <a:pt x="880" y="922"/>
                      <a:pt x="853" y="882"/>
                    </a:cubicBezTo>
                    <a:cubicBezTo>
                      <a:pt x="773" y="708"/>
                      <a:pt x="585" y="588"/>
                      <a:pt x="464" y="440"/>
                    </a:cubicBezTo>
                    <a:cubicBezTo>
                      <a:pt x="331" y="293"/>
                      <a:pt x="211" y="119"/>
                      <a:pt x="50" y="12"/>
                    </a:cubicBezTo>
                    <a:cubicBezTo>
                      <a:pt x="42" y="4"/>
                      <a:pt x="35" y="1"/>
                      <a:pt x="28" y="1"/>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77" name="Google Shape;3177;p55"/>
              <p:cNvSpPr/>
              <p:nvPr/>
            </p:nvSpPr>
            <p:spPr>
              <a:xfrm>
                <a:off x="3383900" y="3537925"/>
                <a:ext cx="35675" cy="22950"/>
              </a:xfrm>
              <a:custGeom>
                <a:avLst/>
                <a:gdLst/>
                <a:ahLst/>
                <a:cxnLst/>
                <a:rect l="l" t="t" r="r" b="b"/>
                <a:pathLst>
                  <a:path w="1427" h="918" extrusionOk="0">
                    <a:moveTo>
                      <a:pt x="107" y="0"/>
                    </a:moveTo>
                    <a:cubicBezTo>
                      <a:pt x="27" y="0"/>
                      <a:pt x="0" y="107"/>
                      <a:pt x="67" y="148"/>
                    </a:cubicBezTo>
                    <a:cubicBezTo>
                      <a:pt x="281" y="268"/>
                      <a:pt x="509" y="348"/>
                      <a:pt x="723" y="482"/>
                    </a:cubicBezTo>
                    <a:cubicBezTo>
                      <a:pt x="923" y="616"/>
                      <a:pt x="1097" y="817"/>
                      <a:pt x="1311" y="910"/>
                    </a:cubicBezTo>
                    <a:cubicBezTo>
                      <a:pt x="1324" y="915"/>
                      <a:pt x="1335" y="917"/>
                      <a:pt x="1346" y="917"/>
                    </a:cubicBezTo>
                    <a:cubicBezTo>
                      <a:pt x="1395" y="917"/>
                      <a:pt x="1426" y="873"/>
                      <a:pt x="1404" y="830"/>
                    </a:cubicBezTo>
                    <a:cubicBezTo>
                      <a:pt x="1217" y="402"/>
                      <a:pt x="562" y="14"/>
                      <a:pt x="107" y="0"/>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78" name="Google Shape;3178;p55"/>
              <p:cNvSpPr/>
              <p:nvPr/>
            </p:nvSpPr>
            <p:spPr>
              <a:xfrm>
                <a:off x="3375525" y="3480600"/>
                <a:ext cx="29725" cy="41600"/>
              </a:xfrm>
              <a:custGeom>
                <a:avLst/>
                <a:gdLst/>
                <a:ahLst/>
                <a:cxnLst/>
                <a:rect l="l" t="t" r="r" b="b"/>
                <a:pathLst>
                  <a:path w="1189" h="1664" extrusionOk="0">
                    <a:moveTo>
                      <a:pt x="1073" y="1"/>
                    </a:moveTo>
                    <a:cubicBezTo>
                      <a:pt x="1053" y="1"/>
                      <a:pt x="1034" y="6"/>
                      <a:pt x="1017" y="20"/>
                    </a:cubicBezTo>
                    <a:cubicBezTo>
                      <a:pt x="763" y="234"/>
                      <a:pt x="549" y="501"/>
                      <a:pt x="362" y="769"/>
                    </a:cubicBezTo>
                    <a:cubicBezTo>
                      <a:pt x="202" y="997"/>
                      <a:pt x="1" y="1344"/>
                      <a:pt x="95" y="1639"/>
                    </a:cubicBezTo>
                    <a:cubicBezTo>
                      <a:pt x="102" y="1653"/>
                      <a:pt x="121" y="1664"/>
                      <a:pt x="139" y="1664"/>
                    </a:cubicBezTo>
                    <a:cubicBezTo>
                      <a:pt x="154" y="1664"/>
                      <a:pt x="169" y="1657"/>
                      <a:pt x="175" y="1639"/>
                    </a:cubicBezTo>
                    <a:cubicBezTo>
                      <a:pt x="295" y="1384"/>
                      <a:pt x="375" y="1130"/>
                      <a:pt x="536" y="876"/>
                    </a:cubicBezTo>
                    <a:cubicBezTo>
                      <a:pt x="723" y="608"/>
                      <a:pt x="951" y="381"/>
                      <a:pt x="1138" y="127"/>
                    </a:cubicBezTo>
                    <a:cubicBezTo>
                      <a:pt x="1188" y="56"/>
                      <a:pt x="1132" y="1"/>
                      <a:pt x="1073" y="1"/>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79" name="Google Shape;3179;p55"/>
              <p:cNvSpPr/>
              <p:nvPr/>
            </p:nvSpPr>
            <p:spPr>
              <a:xfrm>
                <a:off x="3383900" y="3496100"/>
                <a:ext cx="29675" cy="30975"/>
              </a:xfrm>
              <a:custGeom>
                <a:avLst/>
                <a:gdLst/>
                <a:ahLst/>
                <a:cxnLst/>
                <a:rect l="l" t="t" r="r" b="b"/>
                <a:pathLst>
                  <a:path w="1187" h="1239" extrusionOk="0">
                    <a:moveTo>
                      <a:pt x="1089" y="0"/>
                    </a:moveTo>
                    <a:cubicBezTo>
                      <a:pt x="1083" y="0"/>
                      <a:pt x="1077" y="1"/>
                      <a:pt x="1071" y="2"/>
                    </a:cubicBezTo>
                    <a:cubicBezTo>
                      <a:pt x="789" y="42"/>
                      <a:pt x="536" y="323"/>
                      <a:pt x="361" y="537"/>
                    </a:cubicBezTo>
                    <a:cubicBezTo>
                      <a:pt x="227" y="698"/>
                      <a:pt x="0" y="992"/>
                      <a:pt x="107" y="1219"/>
                    </a:cubicBezTo>
                    <a:cubicBezTo>
                      <a:pt x="107" y="1232"/>
                      <a:pt x="121" y="1239"/>
                      <a:pt x="136" y="1239"/>
                    </a:cubicBezTo>
                    <a:cubicBezTo>
                      <a:pt x="151" y="1239"/>
                      <a:pt x="167" y="1232"/>
                      <a:pt x="174" y="1219"/>
                    </a:cubicBezTo>
                    <a:cubicBezTo>
                      <a:pt x="227" y="1152"/>
                      <a:pt x="254" y="1072"/>
                      <a:pt x="295" y="1005"/>
                    </a:cubicBezTo>
                    <a:cubicBezTo>
                      <a:pt x="361" y="871"/>
                      <a:pt x="455" y="764"/>
                      <a:pt x="562" y="644"/>
                    </a:cubicBezTo>
                    <a:cubicBezTo>
                      <a:pt x="736" y="457"/>
                      <a:pt x="976" y="323"/>
                      <a:pt x="1137" y="122"/>
                    </a:cubicBezTo>
                    <a:cubicBezTo>
                      <a:pt x="1186" y="72"/>
                      <a:pt x="1156" y="0"/>
                      <a:pt x="1089" y="0"/>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80" name="Google Shape;3180;p55"/>
              <p:cNvSpPr/>
              <p:nvPr/>
            </p:nvSpPr>
            <p:spPr>
              <a:xfrm>
                <a:off x="3269175" y="3497800"/>
                <a:ext cx="7075" cy="6375"/>
              </a:xfrm>
              <a:custGeom>
                <a:avLst/>
                <a:gdLst/>
                <a:ahLst/>
                <a:cxnLst/>
                <a:rect l="l" t="t" r="r" b="b"/>
                <a:pathLst>
                  <a:path w="283" h="255" extrusionOk="0">
                    <a:moveTo>
                      <a:pt x="81" y="0"/>
                    </a:moveTo>
                    <a:cubicBezTo>
                      <a:pt x="54" y="0"/>
                      <a:pt x="28" y="0"/>
                      <a:pt x="1" y="14"/>
                    </a:cubicBezTo>
                    <a:cubicBezTo>
                      <a:pt x="54" y="68"/>
                      <a:pt x="122" y="148"/>
                      <a:pt x="202" y="255"/>
                    </a:cubicBezTo>
                    <a:lnTo>
                      <a:pt x="202" y="241"/>
                    </a:lnTo>
                    <a:cubicBezTo>
                      <a:pt x="282" y="175"/>
                      <a:pt x="256" y="14"/>
                      <a:pt x="135"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81" name="Google Shape;3181;p55"/>
              <p:cNvSpPr/>
              <p:nvPr/>
            </p:nvSpPr>
            <p:spPr>
              <a:xfrm>
                <a:off x="3264500" y="3498150"/>
                <a:ext cx="9750" cy="7700"/>
              </a:xfrm>
              <a:custGeom>
                <a:avLst/>
                <a:gdLst/>
                <a:ahLst/>
                <a:cxnLst/>
                <a:rect l="l" t="t" r="r" b="b"/>
                <a:pathLst>
                  <a:path w="390" h="308" extrusionOk="0">
                    <a:moveTo>
                      <a:pt x="188" y="0"/>
                    </a:moveTo>
                    <a:cubicBezTo>
                      <a:pt x="175" y="0"/>
                      <a:pt x="175" y="13"/>
                      <a:pt x="161" y="13"/>
                    </a:cubicBezTo>
                    <a:cubicBezTo>
                      <a:pt x="121" y="40"/>
                      <a:pt x="81" y="80"/>
                      <a:pt x="54" y="120"/>
                    </a:cubicBezTo>
                    <a:cubicBezTo>
                      <a:pt x="1" y="200"/>
                      <a:pt x="68" y="307"/>
                      <a:pt x="161" y="307"/>
                    </a:cubicBezTo>
                    <a:cubicBezTo>
                      <a:pt x="188" y="307"/>
                      <a:pt x="229" y="295"/>
                      <a:pt x="255" y="295"/>
                    </a:cubicBezTo>
                    <a:lnTo>
                      <a:pt x="309" y="281"/>
                    </a:lnTo>
                    <a:cubicBezTo>
                      <a:pt x="336" y="281"/>
                      <a:pt x="362" y="254"/>
                      <a:pt x="389" y="241"/>
                    </a:cubicBezTo>
                    <a:cubicBezTo>
                      <a:pt x="309" y="134"/>
                      <a:pt x="241" y="54"/>
                      <a:pt x="188"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82" name="Google Shape;3182;p55"/>
              <p:cNvSpPr/>
              <p:nvPr/>
            </p:nvSpPr>
            <p:spPr>
              <a:xfrm>
                <a:off x="3275875" y="3505500"/>
                <a:ext cx="6400" cy="6725"/>
              </a:xfrm>
              <a:custGeom>
                <a:avLst/>
                <a:gdLst/>
                <a:ahLst/>
                <a:cxnLst/>
                <a:rect l="l" t="t" r="r" b="b"/>
                <a:pathLst>
                  <a:path w="256" h="269" extrusionOk="0">
                    <a:moveTo>
                      <a:pt x="107" y="1"/>
                    </a:moveTo>
                    <a:cubicBezTo>
                      <a:pt x="68" y="1"/>
                      <a:pt x="27" y="13"/>
                      <a:pt x="0" y="40"/>
                    </a:cubicBezTo>
                    <a:cubicBezTo>
                      <a:pt x="41" y="108"/>
                      <a:pt x="81" y="188"/>
                      <a:pt x="121" y="268"/>
                    </a:cubicBezTo>
                    <a:cubicBezTo>
                      <a:pt x="175" y="268"/>
                      <a:pt x="228" y="215"/>
                      <a:pt x="241" y="174"/>
                    </a:cubicBezTo>
                    <a:cubicBezTo>
                      <a:pt x="255" y="147"/>
                      <a:pt x="255" y="120"/>
                      <a:pt x="241" y="94"/>
                    </a:cubicBezTo>
                    <a:cubicBezTo>
                      <a:pt x="228" y="40"/>
                      <a:pt x="175" y="1"/>
                      <a:pt x="121"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83" name="Google Shape;3183;p55"/>
              <p:cNvSpPr/>
              <p:nvPr/>
            </p:nvSpPr>
            <p:spPr>
              <a:xfrm>
                <a:off x="3274525" y="3506500"/>
                <a:ext cx="4400" cy="5725"/>
              </a:xfrm>
              <a:custGeom>
                <a:avLst/>
                <a:gdLst/>
                <a:ahLst/>
                <a:cxnLst/>
                <a:rect l="l" t="t" r="r" b="b"/>
                <a:pathLst>
                  <a:path w="176" h="229" extrusionOk="0">
                    <a:moveTo>
                      <a:pt x="54" y="0"/>
                    </a:moveTo>
                    <a:lnTo>
                      <a:pt x="28" y="27"/>
                    </a:lnTo>
                    <a:cubicBezTo>
                      <a:pt x="15" y="54"/>
                      <a:pt x="1" y="94"/>
                      <a:pt x="15" y="121"/>
                    </a:cubicBezTo>
                    <a:cubicBezTo>
                      <a:pt x="28" y="201"/>
                      <a:pt x="95" y="228"/>
                      <a:pt x="161" y="228"/>
                    </a:cubicBezTo>
                    <a:lnTo>
                      <a:pt x="175" y="228"/>
                    </a:lnTo>
                    <a:cubicBezTo>
                      <a:pt x="135" y="148"/>
                      <a:pt x="95" y="68"/>
                      <a:pt x="54"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84" name="Google Shape;3184;p55"/>
              <p:cNvSpPr/>
              <p:nvPr/>
            </p:nvSpPr>
            <p:spPr>
              <a:xfrm>
                <a:off x="3280550" y="3497125"/>
                <a:ext cx="8400" cy="7050"/>
              </a:xfrm>
              <a:custGeom>
                <a:avLst/>
                <a:gdLst/>
                <a:ahLst/>
                <a:cxnLst/>
                <a:rect l="l" t="t" r="r" b="b"/>
                <a:pathLst>
                  <a:path w="336" h="282" extrusionOk="0">
                    <a:moveTo>
                      <a:pt x="148" y="1"/>
                    </a:moveTo>
                    <a:cubicBezTo>
                      <a:pt x="95" y="1"/>
                      <a:pt x="41" y="54"/>
                      <a:pt x="15" y="108"/>
                    </a:cubicBezTo>
                    <a:cubicBezTo>
                      <a:pt x="1" y="175"/>
                      <a:pt x="41" y="268"/>
                      <a:pt x="122" y="282"/>
                    </a:cubicBezTo>
                    <a:lnTo>
                      <a:pt x="161" y="282"/>
                    </a:lnTo>
                    <a:cubicBezTo>
                      <a:pt x="229" y="282"/>
                      <a:pt x="282" y="255"/>
                      <a:pt x="309" y="188"/>
                    </a:cubicBezTo>
                    <a:cubicBezTo>
                      <a:pt x="336" y="95"/>
                      <a:pt x="255" y="14"/>
                      <a:pt x="175" y="14"/>
                    </a:cubicBezTo>
                    <a:cubicBezTo>
                      <a:pt x="161" y="1"/>
                      <a:pt x="161" y="1"/>
                      <a:pt x="148"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85" name="Google Shape;3185;p55"/>
              <p:cNvSpPr/>
              <p:nvPr/>
            </p:nvSpPr>
            <p:spPr>
              <a:xfrm>
                <a:off x="3295625" y="3500150"/>
                <a:ext cx="7700" cy="6375"/>
              </a:xfrm>
              <a:custGeom>
                <a:avLst/>
                <a:gdLst/>
                <a:ahLst/>
                <a:cxnLst/>
                <a:rect l="l" t="t" r="r" b="b"/>
                <a:pathLst>
                  <a:path w="308" h="255" extrusionOk="0">
                    <a:moveTo>
                      <a:pt x="147" y="0"/>
                    </a:moveTo>
                    <a:cubicBezTo>
                      <a:pt x="40" y="0"/>
                      <a:pt x="0" y="108"/>
                      <a:pt x="27" y="174"/>
                    </a:cubicBezTo>
                    <a:cubicBezTo>
                      <a:pt x="40" y="188"/>
                      <a:pt x="40" y="201"/>
                      <a:pt x="54" y="215"/>
                    </a:cubicBezTo>
                    <a:cubicBezTo>
                      <a:pt x="66" y="241"/>
                      <a:pt x="107" y="254"/>
                      <a:pt x="147" y="254"/>
                    </a:cubicBezTo>
                    <a:cubicBezTo>
                      <a:pt x="307" y="254"/>
                      <a:pt x="307" y="0"/>
                      <a:pt x="147"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86" name="Google Shape;3186;p55"/>
              <p:cNvSpPr/>
              <p:nvPr/>
            </p:nvSpPr>
            <p:spPr>
              <a:xfrm>
                <a:off x="3296275" y="3504475"/>
                <a:ext cx="700" cy="1050"/>
              </a:xfrm>
              <a:custGeom>
                <a:avLst/>
                <a:gdLst/>
                <a:ahLst/>
                <a:cxnLst/>
                <a:rect l="l" t="t" r="r" b="b"/>
                <a:pathLst>
                  <a:path w="28" h="42" extrusionOk="0">
                    <a:moveTo>
                      <a:pt x="1" y="1"/>
                    </a:moveTo>
                    <a:cubicBezTo>
                      <a:pt x="14" y="15"/>
                      <a:pt x="14" y="28"/>
                      <a:pt x="28" y="42"/>
                    </a:cubicBezTo>
                    <a:cubicBezTo>
                      <a:pt x="14" y="28"/>
                      <a:pt x="14" y="15"/>
                      <a:pt x="1"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87" name="Google Shape;3187;p55"/>
              <p:cNvSpPr/>
              <p:nvPr/>
            </p:nvSpPr>
            <p:spPr>
              <a:xfrm>
                <a:off x="3287900" y="3509175"/>
                <a:ext cx="7750" cy="6025"/>
              </a:xfrm>
              <a:custGeom>
                <a:avLst/>
                <a:gdLst/>
                <a:ahLst/>
                <a:cxnLst/>
                <a:rect l="l" t="t" r="r" b="b"/>
                <a:pathLst>
                  <a:path w="310" h="241" extrusionOk="0">
                    <a:moveTo>
                      <a:pt x="149" y="0"/>
                    </a:moveTo>
                    <a:cubicBezTo>
                      <a:pt x="1" y="0"/>
                      <a:pt x="1" y="241"/>
                      <a:pt x="149" y="241"/>
                    </a:cubicBezTo>
                    <a:cubicBezTo>
                      <a:pt x="309" y="241"/>
                      <a:pt x="309" y="0"/>
                      <a:pt x="149"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88" name="Google Shape;3188;p55"/>
              <p:cNvSpPr/>
              <p:nvPr/>
            </p:nvSpPr>
            <p:spPr>
              <a:xfrm>
                <a:off x="3283575" y="3524225"/>
                <a:ext cx="1025" cy="2700"/>
              </a:xfrm>
              <a:custGeom>
                <a:avLst/>
                <a:gdLst/>
                <a:ahLst/>
                <a:cxnLst/>
                <a:rect l="l" t="t" r="r" b="b"/>
                <a:pathLst>
                  <a:path w="41" h="108" extrusionOk="0">
                    <a:moveTo>
                      <a:pt x="1" y="1"/>
                    </a:moveTo>
                    <a:cubicBezTo>
                      <a:pt x="13" y="40"/>
                      <a:pt x="27" y="81"/>
                      <a:pt x="27" y="108"/>
                    </a:cubicBezTo>
                    <a:cubicBezTo>
                      <a:pt x="40" y="81"/>
                      <a:pt x="27" y="27"/>
                      <a:pt x="1"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89" name="Google Shape;3189;p55"/>
              <p:cNvSpPr/>
              <p:nvPr/>
            </p:nvSpPr>
            <p:spPr>
              <a:xfrm>
                <a:off x="3277875" y="3523550"/>
                <a:ext cx="6400" cy="5025"/>
              </a:xfrm>
              <a:custGeom>
                <a:avLst/>
                <a:gdLst/>
                <a:ahLst/>
                <a:cxnLst/>
                <a:rect l="l" t="t" r="r" b="b"/>
                <a:pathLst>
                  <a:path w="256" h="201" extrusionOk="0">
                    <a:moveTo>
                      <a:pt x="161" y="1"/>
                    </a:moveTo>
                    <a:cubicBezTo>
                      <a:pt x="148" y="1"/>
                      <a:pt x="134" y="1"/>
                      <a:pt x="108" y="14"/>
                    </a:cubicBezTo>
                    <a:lnTo>
                      <a:pt x="68" y="54"/>
                    </a:lnTo>
                    <a:lnTo>
                      <a:pt x="54" y="67"/>
                    </a:lnTo>
                    <a:lnTo>
                      <a:pt x="54" y="54"/>
                    </a:lnTo>
                    <a:cubicBezTo>
                      <a:pt x="54" y="54"/>
                      <a:pt x="54" y="67"/>
                      <a:pt x="41" y="67"/>
                    </a:cubicBezTo>
                    <a:cubicBezTo>
                      <a:pt x="15" y="67"/>
                      <a:pt x="1" y="108"/>
                      <a:pt x="15" y="135"/>
                    </a:cubicBezTo>
                    <a:cubicBezTo>
                      <a:pt x="54" y="174"/>
                      <a:pt x="95" y="201"/>
                      <a:pt x="148" y="201"/>
                    </a:cubicBezTo>
                    <a:cubicBezTo>
                      <a:pt x="161" y="201"/>
                      <a:pt x="188" y="201"/>
                      <a:pt x="215" y="188"/>
                    </a:cubicBezTo>
                    <a:cubicBezTo>
                      <a:pt x="241" y="174"/>
                      <a:pt x="255" y="161"/>
                      <a:pt x="255" y="135"/>
                    </a:cubicBezTo>
                    <a:cubicBezTo>
                      <a:pt x="255" y="108"/>
                      <a:pt x="241" y="67"/>
                      <a:pt x="229" y="28"/>
                    </a:cubicBezTo>
                    <a:cubicBezTo>
                      <a:pt x="215" y="14"/>
                      <a:pt x="188" y="1"/>
                      <a:pt x="161" y="1"/>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90" name="Google Shape;3190;p55"/>
              <p:cNvSpPr/>
              <p:nvPr/>
            </p:nvSpPr>
            <p:spPr>
              <a:xfrm>
                <a:off x="3294950" y="3521550"/>
                <a:ext cx="6050" cy="5025"/>
              </a:xfrm>
              <a:custGeom>
                <a:avLst/>
                <a:gdLst/>
                <a:ahLst/>
                <a:cxnLst/>
                <a:rect l="l" t="t" r="r" b="b"/>
                <a:pathLst>
                  <a:path w="242" h="201" extrusionOk="0">
                    <a:moveTo>
                      <a:pt x="107" y="1"/>
                    </a:moveTo>
                    <a:cubicBezTo>
                      <a:pt x="54" y="1"/>
                      <a:pt x="0" y="40"/>
                      <a:pt x="0" y="108"/>
                    </a:cubicBezTo>
                    <a:cubicBezTo>
                      <a:pt x="0" y="174"/>
                      <a:pt x="54" y="201"/>
                      <a:pt x="107" y="201"/>
                    </a:cubicBezTo>
                    <a:lnTo>
                      <a:pt x="147" y="201"/>
                    </a:lnTo>
                    <a:cubicBezTo>
                      <a:pt x="241" y="188"/>
                      <a:pt x="241" y="27"/>
                      <a:pt x="147" y="13"/>
                    </a:cubicBezTo>
                    <a:cubicBezTo>
                      <a:pt x="134" y="13"/>
                      <a:pt x="134" y="13"/>
                      <a:pt x="134"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91" name="Google Shape;3191;p55"/>
              <p:cNvSpPr/>
              <p:nvPr/>
            </p:nvSpPr>
            <p:spPr>
              <a:xfrm>
                <a:off x="3304975" y="3510500"/>
                <a:ext cx="5700" cy="4700"/>
              </a:xfrm>
              <a:custGeom>
                <a:avLst/>
                <a:gdLst/>
                <a:ahLst/>
                <a:cxnLst/>
                <a:rect l="l" t="t" r="r" b="b"/>
                <a:pathLst>
                  <a:path w="228" h="188" extrusionOk="0">
                    <a:moveTo>
                      <a:pt x="81" y="1"/>
                    </a:moveTo>
                    <a:cubicBezTo>
                      <a:pt x="40" y="1"/>
                      <a:pt x="1" y="41"/>
                      <a:pt x="1" y="81"/>
                    </a:cubicBezTo>
                    <a:cubicBezTo>
                      <a:pt x="1" y="134"/>
                      <a:pt x="40" y="188"/>
                      <a:pt x="94" y="188"/>
                    </a:cubicBezTo>
                    <a:lnTo>
                      <a:pt x="108" y="188"/>
                    </a:lnTo>
                    <a:cubicBezTo>
                      <a:pt x="201" y="175"/>
                      <a:pt x="228" y="41"/>
                      <a:pt x="120" y="15"/>
                    </a:cubicBezTo>
                    <a:cubicBezTo>
                      <a:pt x="108" y="1"/>
                      <a:pt x="94" y="1"/>
                      <a:pt x="81" y="1"/>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92" name="Google Shape;3192;p55"/>
              <p:cNvSpPr/>
              <p:nvPr/>
            </p:nvSpPr>
            <p:spPr>
              <a:xfrm>
                <a:off x="3304975" y="3495800"/>
                <a:ext cx="6375" cy="5050"/>
              </a:xfrm>
              <a:custGeom>
                <a:avLst/>
                <a:gdLst/>
                <a:ahLst/>
                <a:cxnLst/>
                <a:rect l="l" t="t" r="r" b="b"/>
                <a:pathLst>
                  <a:path w="255" h="202" extrusionOk="0">
                    <a:moveTo>
                      <a:pt x="120" y="0"/>
                    </a:moveTo>
                    <a:cubicBezTo>
                      <a:pt x="1" y="0"/>
                      <a:pt x="1" y="201"/>
                      <a:pt x="120" y="201"/>
                    </a:cubicBezTo>
                    <a:cubicBezTo>
                      <a:pt x="254" y="201"/>
                      <a:pt x="254" y="0"/>
                      <a:pt x="120"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93" name="Google Shape;3193;p55"/>
              <p:cNvSpPr/>
              <p:nvPr/>
            </p:nvSpPr>
            <p:spPr>
              <a:xfrm>
                <a:off x="3329725" y="3505500"/>
                <a:ext cx="350" cy="350"/>
              </a:xfrm>
              <a:custGeom>
                <a:avLst/>
                <a:gdLst/>
                <a:ahLst/>
                <a:cxnLst/>
                <a:rect l="l" t="t" r="r" b="b"/>
                <a:pathLst>
                  <a:path w="14" h="14" extrusionOk="0">
                    <a:moveTo>
                      <a:pt x="0" y="13"/>
                    </a:moveTo>
                    <a:lnTo>
                      <a:pt x="0" y="13"/>
                    </a:lnTo>
                    <a:lnTo>
                      <a:pt x="0" y="13"/>
                    </a:lnTo>
                    <a:lnTo>
                      <a:pt x="0" y="13"/>
                    </a:lnTo>
                    <a:close/>
                    <a:moveTo>
                      <a:pt x="13" y="1"/>
                    </a:moveTo>
                    <a:lnTo>
                      <a:pt x="13" y="1"/>
                    </a:lnTo>
                    <a:lnTo>
                      <a:pt x="13" y="1"/>
                    </a:lnTo>
                    <a:lnTo>
                      <a:pt x="13" y="1"/>
                    </a:ln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94" name="Google Shape;3194;p55"/>
              <p:cNvSpPr/>
              <p:nvPr/>
            </p:nvSpPr>
            <p:spPr>
              <a:xfrm>
                <a:off x="3328700" y="3504825"/>
                <a:ext cx="9400" cy="7400"/>
              </a:xfrm>
              <a:custGeom>
                <a:avLst/>
                <a:gdLst/>
                <a:ahLst/>
                <a:cxnLst/>
                <a:rect l="l" t="t" r="r" b="b"/>
                <a:pathLst>
                  <a:path w="376" h="296" extrusionOk="0">
                    <a:moveTo>
                      <a:pt x="122" y="1"/>
                    </a:moveTo>
                    <a:cubicBezTo>
                      <a:pt x="108" y="1"/>
                      <a:pt x="81" y="14"/>
                      <a:pt x="68" y="28"/>
                    </a:cubicBezTo>
                    <a:lnTo>
                      <a:pt x="54" y="28"/>
                    </a:lnTo>
                    <a:cubicBezTo>
                      <a:pt x="54" y="28"/>
                      <a:pt x="54" y="28"/>
                      <a:pt x="54" y="28"/>
                    </a:cubicBezTo>
                    <a:lnTo>
                      <a:pt x="54" y="28"/>
                    </a:lnTo>
                    <a:lnTo>
                      <a:pt x="41" y="40"/>
                    </a:lnTo>
                    <a:cubicBezTo>
                      <a:pt x="28" y="54"/>
                      <a:pt x="15" y="67"/>
                      <a:pt x="15" y="81"/>
                    </a:cubicBezTo>
                    <a:cubicBezTo>
                      <a:pt x="1" y="135"/>
                      <a:pt x="28" y="201"/>
                      <a:pt x="68" y="242"/>
                    </a:cubicBezTo>
                    <a:cubicBezTo>
                      <a:pt x="95" y="268"/>
                      <a:pt x="149" y="295"/>
                      <a:pt x="188" y="295"/>
                    </a:cubicBezTo>
                    <a:cubicBezTo>
                      <a:pt x="242" y="295"/>
                      <a:pt x="282" y="281"/>
                      <a:pt x="309" y="242"/>
                    </a:cubicBezTo>
                    <a:cubicBezTo>
                      <a:pt x="375" y="188"/>
                      <a:pt x="363" y="94"/>
                      <a:pt x="309" y="40"/>
                    </a:cubicBezTo>
                    <a:cubicBezTo>
                      <a:pt x="282" y="1"/>
                      <a:pt x="242" y="1"/>
                      <a:pt x="202"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95" name="Google Shape;3195;p55"/>
              <p:cNvSpPr/>
              <p:nvPr/>
            </p:nvSpPr>
            <p:spPr>
              <a:xfrm>
                <a:off x="3329725" y="3505500"/>
                <a:ext cx="350" cy="350"/>
              </a:xfrm>
              <a:custGeom>
                <a:avLst/>
                <a:gdLst/>
                <a:ahLst/>
                <a:cxnLst/>
                <a:rect l="l" t="t" r="r" b="b"/>
                <a:pathLst>
                  <a:path w="14" h="14" extrusionOk="0">
                    <a:moveTo>
                      <a:pt x="13" y="1"/>
                    </a:moveTo>
                    <a:lnTo>
                      <a:pt x="0" y="13"/>
                    </a:lnTo>
                    <a:cubicBezTo>
                      <a:pt x="13" y="13"/>
                      <a:pt x="13" y="1"/>
                      <a:pt x="13" y="1"/>
                    </a:cubicBezTo>
                    <a:close/>
                  </a:path>
                </a:pathLst>
              </a:custGeom>
              <a:solidFill>
                <a:srgbClr val="EEEBF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96" name="Google Shape;3196;p55"/>
              <p:cNvSpPr/>
              <p:nvPr/>
            </p:nvSpPr>
            <p:spPr>
              <a:xfrm>
                <a:off x="3343100" y="3512200"/>
                <a:ext cx="7700" cy="6700"/>
              </a:xfrm>
              <a:custGeom>
                <a:avLst/>
                <a:gdLst/>
                <a:ahLst/>
                <a:cxnLst/>
                <a:rect l="l" t="t" r="r" b="b"/>
                <a:pathLst>
                  <a:path w="308" h="268" extrusionOk="0">
                    <a:moveTo>
                      <a:pt x="81" y="0"/>
                    </a:moveTo>
                    <a:cubicBezTo>
                      <a:pt x="54" y="0"/>
                      <a:pt x="13" y="27"/>
                      <a:pt x="13" y="54"/>
                    </a:cubicBezTo>
                    <a:lnTo>
                      <a:pt x="1" y="93"/>
                    </a:lnTo>
                    <a:lnTo>
                      <a:pt x="1" y="173"/>
                    </a:lnTo>
                    <a:cubicBezTo>
                      <a:pt x="13" y="227"/>
                      <a:pt x="81" y="268"/>
                      <a:pt x="134" y="268"/>
                    </a:cubicBezTo>
                    <a:cubicBezTo>
                      <a:pt x="188" y="268"/>
                      <a:pt x="227" y="241"/>
                      <a:pt x="254" y="200"/>
                    </a:cubicBezTo>
                    <a:cubicBezTo>
                      <a:pt x="308" y="120"/>
                      <a:pt x="241" y="0"/>
                      <a:pt x="147"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97" name="Google Shape;3197;p55"/>
              <p:cNvSpPr/>
              <p:nvPr/>
            </p:nvSpPr>
            <p:spPr>
              <a:xfrm>
                <a:off x="3268875" y="3514875"/>
                <a:ext cx="7700" cy="6025"/>
              </a:xfrm>
              <a:custGeom>
                <a:avLst/>
                <a:gdLst/>
                <a:ahLst/>
                <a:cxnLst/>
                <a:rect l="l" t="t" r="r" b="b"/>
                <a:pathLst>
                  <a:path w="308" h="241" extrusionOk="0">
                    <a:moveTo>
                      <a:pt x="187" y="0"/>
                    </a:moveTo>
                    <a:cubicBezTo>
                      <a:pt x="147" y="0"/>
                      <a:pt x="107" y="27"/>
                      <a:pt x="66" y="54"/>
                    </a:cubicBezTo>
                    <a:cubicBezTo>
                      <a:pt x="0" y="80"/>
                      <a:pt x="13" y="173"/>
                      <a:pt x="66" y="214"/>
                    </a:cubicBezTo>
                    <a:cubicBezTo>
                      <a:pt x="93" y="227"/>
                      <a:pt x="120" y="241"/>
                      <a:pt x="161" y="241"/>
                    </a:cubicBezTo>
                    <a:cubicBezTo>
                      <a:pt x="187" y="241"/>
                      <a:pt x="214" y="227"/>
                      <a:pt x="241" y="214"/>
                    </a:cubicBezTo>
                    <a:cubicBezTo>
                      <a:pt x="280" y="200"/>
                      <a:pt x="307" y="147"/>
                      <a:pt x="307" y="120"/>
                    </a:cubicBezTo>
                    <a:cubicBezTo>
                      <a:pt x="294" y="54"/>
                      <a:pt x="254" y="0"/>
                      <a:pt x="187"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98" name="Google Shape;3198;p55"/>
              <p:cNvSpPr/>
              <p:nvPr/>
            </p:nvSpPr>
            <p:spPr>
              <a:xfrm>
                <a:off x="3316350" y="3504175"/>
                <a:ext cx="6375" cy="4350"/>
              </a:xfrm>
              <a:custGeom>
                <a:avLst/>
                <a:gdLst/>
                <a:ahLst/>
                <a:cxnLst/>
                <a:rect l="l" t="t" r="r" b="b"/>
                <a:pathLst>
                  <a:path w="255" h="174" extrusionOk="0">
                    <a:moveTo>
                      <a:pt x="120" y="0"/>
                    </a:moveTo>
                    <a:cubicBezTo>
                      <a:pt x="67" y="0"/>
                      <a:pt x="27" y="27"/>
                      <a:pt x="13" y="80"/>
                    </a:cubicBezTo>
                    <a:cubicBezTo>
                      <a:pt x="0" y="107"/>
                      <a:pt x="13" y="134"/>
                      <a:pt x="27" y="147"/>
                    </a:cubicBezTo>
                    <a:cubicBezTo>
                      <a:pt x="54" y="173"/>
                      <a:pt x="81" y="173"/>
                      <a:pt x="107" y="173"/>
                    </a:cubicBezTo>
                    <a:lnTo>
                      <a:pt x="147" y="173"/>
                    </a:lnTo>
                    <a:cubicBezTo>
                      <a:pt x="254" y="147"/>
                      <a:pt x="227" y="0"/>
                      <a:pt x="134"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99" name="Google Shape;3199;p55"/>
              <p:cNvSpPr/>
              <p:nvPr/>
            </p:nvSpPr>
            <p:spPr>
              <a:xfrm>
                <a:off x="3244775" y="3511525"/>
                <a:ext cx="6725" cy="6350"/>
              </a:xfrm>
              <a:custGeom>
                <a:avLst/>
                <a:gdLst/>
                <a:ahLst/>
                <a:cxnLst/>
                <a:rect l="l" t="t" r="r" b="b"/>
                <a:pathLst>
                  <a:path w="269" h="254" extrusionOk="0">
                    <a:moveTo>
                      <a:pt x="148" y="0"/>
                    </a:moveTo>
                    <a:cubicBezTo>
                      <a:pt x="121" y="0"/>
                      <a:pt x="108" y="13"/>
                      <a:pt x="94" y="13"/>
                    </a:cubicBezTo>
                    <a:cubicBezTo>
                      <a:pt x="54" y="40"/>
                      <a:pt x="14" y="67"/>
                      <a:pt x="1" y="120"/>
                    </a:cubicBezTo>
                    <a:cubicBezTo>
                      <a:pt x="1" y="161"/>
                      <a:pt x="1" y="200"/>
                      <a:pt x="41" y="227"/>
                    </a:cubicBezTo>
                    <a:cubicBezTo>
                      <a:pt x="67" y="241"/>
                      <a:pt x="81" y="254"/>
                      <a:pt x="108" y="254"/>
                    </a:cubicBezTo>
                    <a:cubicBezTo>
                      <a:pt x="135" y="254"/>
                      <a:pt x="174" y="227"/>
                      <a:pt x="201" y="214"/>
                    </a:cubicBezTo>
                    <a:cubicBezTo>
                      <a:pt x="255" y="188"/>
                      <a:pt x="268" y="134"/>
                      <a:pt x="255" y="81"/>
                    </a:cubicBezTo>
                    <a:cubicBezTo>
                      <a:pt x="255" y="67"/>
                      <a:pt x="242" y="54"/>
                      <a:pt x="228" y="40"/>
                    </a:cubicBezTo>
                    <a:cubicBezTo>
                      <a:pt x="215" y="13"/>
                      <a:pt x="174" y="0"/>
                      <a:pt x="148" y="0"/>
                    </a:cubicBezTo>
                    <a:close/>
                  </a:path>
                </a:pathLst>
              </a:custGeom>
              <a:solidFill>
                <a:srgbClr val="FCE9B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00" name="Google Shape;3200;p55"/>
              <p:cNvSpPr/>
              <p:nvPr/>
            </p:nvSpPr>
            <p:spPr>
              <a:xfrm>
                <a:off x="3258150" y="3506850"/>
                <a:ext cx="9725" cy="8700"/>
              </a:xfrm>
              <a:custGeom>
                <a:avLst/>
                <a:gdLst/>
                <a:ahLst/>
                <a:cxnLst/>
                <a:rect l="l" t="t" r="r" b="b"/>
                <a:pathLst>
                  <a:path w="389" h="348" extrusionOk="0">
                    <a:moveTo>
                      <a:pt x="201" y="0"/>
                    </a:moveTo>
                    <a:cubicBezTo>
                      <a:pt x="174" y="0"/>
                      <a:pt x="135" y="13"/>
                      <a:pt x="108" y="27"/>
                    </a:cubicBezTo>
                    <a:cubicBezTo>
                      <a:pt x="81" y="40"/>
                      <a:pt x="67" y="54"/>
                      <a:pt x="41" y="80"/>
                    </a:cubicBezTo>
                    <a:cubicBezTo>
                      <a:pt x="14" y="120"/>
                      <a:pt x="1" y="161"/>
                      <a:pt x="1" y="187"/>
                    </a:cubicBezTo>
                    <a:cubicBezTo>
                      <a:pt x="41" y="241"/>
                      <a:pt x="67" y="280"/>
                      <a:pt x="108" y="334"/>
                    </a:cubicBezTo>
                    <a:cubicBezTo>
                      <a:pt x="135" y="348"/>
                      <a:pt x="148" y="348"/>
                      <a:pt x="174" y="348"/>
                    </a:cubicBezTo>
                    <a:lnTo>
                      <a:pt x="242" y="348"/>
                    </a:lnTo>
                    <a:cubicBezTo>
                      <a:pt x="335" y="321"/>
                      <a:pt x="388" y="214"/>
                      <a:pt x="362" y="134"/>
                    </a:cubicBezTo>
                    <a:cubicBezTo>
                      <a:pt x="349" y="54"/>
                      <a:pt x="268" y="0"/>
                      <a:pt x="201"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01" name="Google Shape;3201;p55"/>
              <p:cNvSpPr/>
              <p:nvPr/>
            </p:nvSpPr>
            <p:spPr>
              <a:xfrm>
                <a:off x="3258150" y="3511525"/>
                <a:ext cx="2700" cy="3675"/>
              </a:xfrm>
              <a:custGeom>
                <a:avLst/>
                <a:gdLst/>
                <a:ahLst/>
                <a:cxnLst/>
                <a:rect l="l" t="t" r="r" b="b"/>
                <a:pathLst>
                  <a:path w="108" h="147" extrusionOk="0">
                    <a:moveTo>
                      <a:pt x="1" y="0"/>
                    </a:moveTo>
                    <a:cubicBezTo>
                      <a:pt x="1" y="54"/>
                      <a:pt x="28" y="107"/>
                      <a:pt x="67" y="134"/>
                    </a:cubicBezTo>
                    <a:cubicBezTo>
                      <a:pt x="81" y="134"/>
                      <a:pt x="94" y="147"/>
                      <a:pt x="108" y="147"/>
                    </a:cubicBezTo>
                    <a:cubicBezTo>
                      <a:pt x="67" y="93"/>
                      <a:pt x="41" y="54"/>
                      <a:pt x="1" y="0"/>
                    </a:cubicBezTo>
                    <a:close/>
                  </a:path>
                </a:pathLst>
              </a:custGeom>
              <a:solidFill>
                <a:srgbClr val="FCE9B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02" name="Google Shape;3202;p55"/>
              <p:cNvSpPr/>
              <p:nvPr/>
            </p:nvSpPr>
            <p:spPr>
              <a:xfrm>
                <a:off x="3254150" y="3501500"/>
                <a:ext cx="7375" cy="5375"/>
              </a:xfrm>
              <a:custGeom>
                <a:avLst/>
                <a:gdLst/>
                <a:ahLst/>
                <a:cxnLst/>
                <a:rect l="l" t="t" r="r" b="b"/>
                <a:pathLst>
                  <a:path w="295" h="215" extrusionOk="0">
                    <a:moveTo>
                      <a:pt x="147" y="0"/>
                    </a:moveTo>
                    <a:cubicBezTo>
                      <a:pt x="120" y="0"/>
                      <a:pt x="94" y="0"/>
                      <a:pt x="67" y="13"/>
                    </a:cubicBezTo>
                    <a:cubicBezTo>
                      <a:pt x="0" y="54"/>
                      <a:pt x="0" y="161"/>
                      <a:pt x="67" y="200"/>
                    </a:cubicBezTo>
                    <a:cubicBezTo>
                      <a:pt x="94" y="214"/>
                      <a:pt x="120" y="214"/>
                      <a:pt x="147" y="214"/>
                    </a:cubicBezTo>
                    <a:lnTo>
                      <a:pt x="188" y="214"/>
                    </a:lnTo>
                    <a:cubicBezTo>
                      <a:pt x="295" y="187"/>
                      <a:pt x="295" y="27"/>
                      <a:pt x="188"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3203" name="Google Shape;3203;p55"/>
            <p:cNvGrpSpPr/>
            <p:nvPr/>
          </p:nvGrpSpPr>
          <p:grpSpPr>
            <a:xfrm>
              <a:off x="5743088" y="2826000"/>
              <a:ext cx="347275" cy="1485900"/>
              <a:chOff x="4673175" y="1671175"/>
              <a:chExt cx="347275" cy="1485900"/>
            </a:xfrm>
          </p:grpSpPr>
          <p:sp>
            <p:nvSpPr>
              <p:cNvPr id="3204" name="Google Shape;3204;p55"/>
              <p:cNvSpPr/>
              <p:nvPr/>
            </p:nvSpPr>
            <p:spPr>
              <a:xfrm>
                <a:off x="4829475" y="2679550"/>
                <a:ext cx="156300" cy="156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05" name="Google Shape;3205;p55"/>
              <p:cNvSpPr/>
              <p:nvPr/>
            </p:nvSpPr>
            <p:spPr>
              <a:xfrm>
                <a:off x="4673175" y="2468500"/>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06" name="Google Shape;3206;p55"/>
              <p:cNvSpPr/>
              <p:nvPr/>
            </p:nvSpPr>
            <p:spPr>
              <a:xfrm>
                <a:off x="4829475" y="2171450"/>
                <a:ext cx="156300" cy="156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07" name="Google Shape;3207;p55"/>
              <p:cNvSpPr/>
              <p:nvPr/>
            </p:nvSpPr>
            <p:spPr>
              <a:xfrm>
                <a:off x="4918150" y="1882250"/>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08" name="Google Shape;3208;p55"/>
              <p:cNvSpPr/>
              <p:nvPr/>
            </p:nvSpPr>
            <p:spPr>
              <a:xfrm>
                <a:off x="4727175" y="1671175"/>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09" name="Google Shape;3209;p55"/>
              <p:cNvSpPr/>
              <p:nvPr/>
            </p:nvSpPr>
            <p:spPr>
              <a:xfrm>
                <a:off x="4918150" y="3054775"/>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grpSp>
        <p:nvGrpSpPr>
          <p:cNvPr id="3210" name="Google Shape;3210;p55"/>
          <p:cNvGrpSpPr/>
          <p:nvPr/>
        </p:nvGrpSpPr>
        <p:grpSpPr>
          <a:xfrm>
            <a:off x="7342637" y="3911204"/>
            <a:ext cx="958549" cy="1374632"/>
            <a:chOff x="6546149" y="2584466"/>
            <a:chExt cx="871408" cy="909689"/>
          </a:xfrm>
        </p:grpSpPr>
        <p:grpSp>
          <p:nvGrpSpPr>
            <p:cNvPr id="3211" name="Google Shape;3211;p55"/>
            <p:cNvGrpSpPr/>
            <p:nvPr/>
          </p:nvGrpSpPr>
          <p:grpSpPr>
            <a:xfrm>
              <a:off x="6740029" y="3120702"/>
              <a:ext cx="677528" cy="373453"/>
              <a:chOff x="3199625" y="3456100"/>
              <a:chExt cx="250825" cy="138275"/>
            </a:xfrm>
          </p:grpSpPr>
          <p:sp>
            <p:nvSpPr>
              <p:cNvPr id="3212" name="Google Shape;3212;p55"/>
              <p:cNvSpPr/>
              <p:nvPr/>
            </p:nvSpPr>
            <p:spPr>
              <a:xfrm>
                <a:off x="3252150" y="3478300"/>
                <a:ext cx="85625" cy="22550"/>
              </a:xfrm>
              <a:custGeom>
                <a:avLst/>
                <a:gdLst/>
                <a:ahLst/>
                <a:cxnLst/>
                <a:rect l="l" t="t" r="r" b="b"/>
                <a:pathLst>
                  <a:path w="3425" h="902" extrusionOk="0">
                    <a:moveTo>
                      <a:pt x="1589" y="1"/>
                    </a:moveTo>
                    <a:cubicBezTo>
                      <a:pt x="1119" y="1"/>
                      <a:pt x="671" y="80"/>
                      <a:pt x="468" y="192"/>
                    </a:cubicBezTo>
                    <a:cubicBezTo>
                      <a:pt x="147" y="379"/>
                      <a:pt x="0" y="861"/>
                      <a:pt x="0" y="861"/>
                    </a:cubicBezTo>
                    <a:lnTo>
                      <a:pt x="0" y="874"/>
                    </a:lnTo>
                    <a:cubicBezTo>
                      <a:pt x="187" y="794"/>
                      <a:pt x="375" y="727"/>
                      <a:pt x="562" y="673"/>
                    </a:cubicBezTo>
                    <a:cubicBezTo>
                      <a:pt x="842" y="580"/>
                      <a:pt x="1124" y="527"/>
                      <a:pt x="1391" y="513"/>
                    </a:cubicBezTo>
                    <a:cubicBezTo>
                      <a:pt x="1445" y="506"/>
                      <a:pt x="1495" y="503"/>
                      <a:pt x="1545" y="503"/>
                    </a:cubicBezTo>
                    <a:cubicBezTo>
                      <a:pt x="1595" y="503"/>
                      <a:pt x="1645" y="506"/>
                      <a:pt x="1698" y="513"/>
                    </a:cubicBezTo>
                    <a:cubicBezTo>
                      <a:pt x="2019" y="527"/>
                      <a:pt x="2314" y="566"/>
                      <a:pt x="2581" y="634"/>
                    </a:cubicBezTo>
                    <a:cubicBezTo>
                      <a:pt x="2902" y="700"/>
                      <a:pt x="3184" y="794"/>
                      <a:pt x="3425" y="901"/>
                    </a:cubicBezTo>
                    <a:cubicBezTo>
                      <a:pt x="3344" y="794"/>
                      <a:pt x="3036" y="379"/>
                      <a:pt x="2756" y="232"/>
                    </a:cubicBezTo>
                    <a:cubicBezTo>
                      <a:pt x="2462" y="67"/>
                      <a:pt x="2017" y="1"/>
                      <a:pt x="1589"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13" name="Google Shape;3213;p55"/>
              <p:cNvSpPr/>
              <p:nvPr/>
            </p:nvSpPr>
            <p:spPr>
              <a:xfrm>
                <a:off x="3286925" y="3490875"/>
                <a:ext cx="54875" cy="89550"/>
              </a:xfrm>
              <a:custGeom>
                <a:avLst/>
                <a:gdLst/>
                <a:ahLst/>
                <a:cxnLst/>
                <a:rect l="l" t="t" r="r" b="b"/>
                <a:pathLst>
                  <a:path w="2195" h="3582" extrusionOk="0">
                    <a:moveTo>
                      <a:pt x="154" y="0"/>
                    </a:moveTo>
                    <a:cubicBezTo>
                      <a:pt x="104" y="0"/>
                      <a:pt x="54" y="3"/>
                      <a:pt x="0" y="10"/>
                    </a:cubicBezTo>
                    <a:cubicBezTo>
                      <a:pt x="67" y="77"/>
                      <a:pt x="589" y="679"/>
                      <a:pt x="723" y="1535"/>
                    </a:cubicBezTo>
                    <a:cubicBezTo>
                      <a:pt x="910" y="2779"/>
                      <a:pt x="509" y="3461"/>
                      <a:pt x="428" y="3582"/>
                    </a:cubicBezTo>
                    <a:cubicBezTo>
                      <a:pt x="562" y="3568"/>
                      <a:pt x="696" y="3555"/>
                      <a:pt x="803" y="3541"/>
                    </a:cubicBezTo>
                    <a:cubicBezTo>
                      <a:pt x="1017" y="3488"/>
                      <a:pt x="1231" y="3434"/>
                      <a:pt x="1431" y="3368"/>
                    </a:cubicBezTo>
                    <a:cubicBezTo>
                      <a:pt x="2194" y="1722"/>
                      <a:pt x="1190" y="157"/>
                      <a:pt x="1190" y="157"/>
                    </a:cubicBezTo>
                    <a:lnTo>
                      <a:pt x="1190" y="131"/>
                    </a:lnTo>
                    <a:cubicBezTo>
                      <a:pt x="923" y="63"/>
                      <a:pt x="628" y="24"/>
                      <a:pt x="307" y="10"/>
                    </a:cubicBezTo>
                    <a:cubicBezTo>
                      <a:pt x="254" y="3"/>
                      <a:pt x="204" y="0"/>
                      <a:pt x="154" y="0"/>
                    </a:cubicBezTo>
                    <a:close/>
                  </a:path>
                </a:pathLst>
              </a:custGeom>
              <a:solidFill>
                <a:srgbClr val="87D8C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14" name="Google Shape;3214;p55"/>
              <p:cNvSpPr/>
              <p:nvPr/>
            </p:nvSpPr>
            <p:spPr>
              <a:xfrm>
                <a:off x="3316675" y="3494125"/>
                <a:ext cx="59550" cy="80950"/>
              </a:xfrm>
              <a:custGeom>
                <a:avLst/>
                <a:gdLst/>
                <a:ahLst/>
                <a:cxnLst/>
                <a:rect l="l" t="t" r="r" b="b"/>
                <a:pathLst>
                  <a:path w="2382" h="3238" extrusionOk="0">
                    <a:moveTo>
                      <a:pt x="0" y="1"/>
                    </a:moveTo>
                    <a:lnTo>
                      <a:pt x="0" y="27"/>
                    </a:lnTo>
                    <a:cubicBezTo>
                      <a:pt x="0" y="27"/>
                      <a:pt x="1004" y="1592"/>
                      <a:pt x="241" y="3238"/>
                    </a:cubicBezTo>
                    <a:cubicBezTo>
                      <a:pt x="1218" y="2930"/>
                      <a:pt x="1926" y="2395"/>
                      <a:pt x="2221" y="1993"/>
                    </a:cubicBezTo>
                    <a:cubicBezTo>
                      <a:pt x="2328" y="1859"/>
                      <a:pt x="2381" y="1726"/>
                      <a:pt x="2368" y="1645"/>
                    </a:cubicBezTo>
                    <a:cubicBezTo>
                      <a:pt x="2368" y="1565"/>
                      <a:pt x="2315" y="1445"/>
                      <a:pt x="2208" y="1312"/>
                    </a:cubicBezTo>
                    <a:cubicBezTo>
                      <a:pt x="1994" y="991"/>
                      <a:pt x="1552" y="575"/>
                      <a:pt x="844" y="268"/>
                    </a:cubicBezTo>
                    <a:cubicBezTo>
                      <a:pt x="603" y="161"/>
                      <a:pt x="321" y="67"/>
                      <a:pt x="0" y="1"/>
                    </a:cubicBezTo>
                    <a:close/>
                  </a:path>
                </a:pathLst>
              </a:custGeom>
              <a:solidFill>
                <a:srgbClr val="D3CA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15" name="Google Shape;3215;p55"/>
              <p:cNvSpPr/>
              <p:nvPr/>
            </p:nvSpPr>
            <p:spPr>
              <a:xfrm>
                <a:off x="3266175" y="3491100"/>
                <a:ext cx="43500" cy="89550"/>
              </a:xfrm>
              <a:custGeom>
                <a:avLst/>
                <a:gdLst/>
                <a:ahLst/>
                <a:cxnLst/>
                <a:rect l="l" t="t" r="r" b="b"/>
                <a:pathLst>
                  <a:path w="1740" h="3582" extrusionOk="0">
                    <a:moveTo>
                      <a:pt x="830" y="1"/>
                    </a:moveTo>
                    <a:cubicBezTo>
                      <a:pt x="563" y="15"/>
                      <a:pt x="281" y="68"/>
                      <a:pt x="1" y="161"/>
                    </a:cubicBezTo>
                    <a:cubicBezTo>
                      <a:pt x="41" y="202"/>
                      <a:pt x="736" y="817"/>
                      <a:pt x="790" y="1900"/>
                    </a:cubicBezTo>
                    <a:cubicBezTo>
                      <a:pt x="816" y="2743"/>
                      <a:pt x="362" y="3425"/>
                      <a:pt x="269" y="3559"/>
                    </a:cubicBezTo>
                    <a:cubicBezTo>
                      <a:pt x="482" y="3575"/>
                      <a:pt x="690" y="3581"/>
                      <a:pt x="883" y="3581"/>
                    </a:cubicBezTo>
                    <a:cubicBezTo>
                      <a:pt x="1017" y="3581"/>
                      <a:pt x="1143" y="3578"/>
                      <a:pt x="1258" y="3573"/>
                    </a:cubicBezTo>
                    <a:cubicBezTo>
                      <a:pt x="1339" y="3452"/>
                      <a:pt x="1740" y="2770"/>
                      <a:pt x="1553" y="1526"/>
                    </a:cubicBezTo>
                    <a:cubicBezTo>
                      <a:pt x="1419" y="670"/>
                      <a:pt x="897" y="68"/>
                      <a:pt x="830" y="1"/>
                    </a:cubicBezTo>
                    <a:close/>
                  </a:path>
                </a:pathLst>
              </a:custGeom>
              <a:solidFill>
                <a:srgbClr val="D3CA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16" name="Google Shape;3216;p55"/>
              <p:cNvSpPr/>
              <p:nvPr/>
            </p:nvSpPr>
            <p:spPr>
              <a:xfrm>
                <a:off x="3248125" y="3495125"/>
                <a:ext cx="38825" cy="84950"/>
              </a:xfrm>
              <a:custGeom>
                <a:avLst/>
                <a:gdLst/>
                <a:ahLst/>
                <a:cxnLst/>
                <a:rect l="l" t="t" r="r" b="b"/>
                <a:pathLst>
                  <a:path w="1553" h="3398" extrusionOk="0">
                    <a:moveTo>
                      <a:pt x="723" y="0"/>
                    </a:moveTo>
                    <a:cubicBezTo>
                      <a:pt x="536" y="54"/>
                      <a:pt x="348" y="121"/>
                      <a:pt x="161" y="201"/>
                    </a:cubicBezTo>
                    <a:lnTo>
                      <a:pt x="1" y="282"/>
                    </a:lnTo>
                    <a:lnTo>
                      <a:pt x="14" y="282"/>
                    </a:lnTo>
                    <a:cubicBezTo>
                      <a:pt x="14" y="282"/>
                      <a:pt x="1552" y="1258"/>
                      <a:pt x="361" y="3305"/>
                    </a:cubicBezTo>
                    <a:lnTo>
                      <a:pt x="361" y="3332"/>
                    </a:lnTo>
                    <a:cubicBezTo>
                      <a:pt x="575" y="3358"/>
                      <a:pt x="789" y="3385"/>
                      <a:pt x="991" y="3398"/>
                    </a:cubicBezTo>
                    <a:cubicBezTo>
                      <a:pt x="1084" y="3264"/>
                      <a:pt x="1538" y="2582"/>
                      <a:pt x="1512" y="1739"/>
                    </a:cubicBezTo>
                    <a:cubicBezTo>
                      <a:pt x="1458" y="656"/>
                      <a:pt x="763" y="41"/>
                      <a:pt x="723" y="0"/>
                    </a:cubicBezTo>
                    <a:close/>
                  </a:path>
                </a:pathLst>
              </a:custGeom>
              <a:solidFill>
                <a:srgbClr val="87D8C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17" name="Google Shape;3217;p55"/>
              <p:cNvSpPr/>
              <p:nvPr/>
            </p:nvSpPr>
            <p:spPr>
              <a:xfrm>
                <a:off x="3371200" y="3456100"/>
                <a:ext cx="79250" cy="134425"/>
              </a:xfrm>
              <a:custGeom>
                <a:avLst/>
                <a:gdLst/>
                <a:ahLst/>
                <a:cxnLst/>
                <a:rect l="l" t="t" r="r" b="b"/>
                <a:pathLst>
                  <a:path w="3170" h="5377" extrusionOk="0">
                    <a:moveTo>
                      <a:pt x="2279" y="1"/>
                    </a:moveTo>
                    <a:cubicBezTo>
                      <a:pt x="2025" y="1"/>
                      <a:pt x="1413" y="465"/>
                      <a:pt x="749" y="1053"/>
                    </a:cubicBezTo>
                    <a:cubicBezTo>
                      <a:pt x="0" y="1695"/>
                      <a:pt x="27" y="2658"/>
                      <a:pt x="27" y="2833"/>
                    </a:cubicBezTo>
                    <a:cubicBezTo>
                      <a:pt x="134" y="2966"/>
                      <a:pt x="187" y="3086"/>
                      <a:pt x="187" y="3166"/>
                    </a:cubicBezTo>
                    <a:cubicBezTo>
                      <a:pt x="200" y="3247"/>
                      <a:pt x="147" y="3380"/>
                      <a:pt x="40" y="3514"/>
                    </a:cubicBezTo>
                    <a:cubicBezTo>
                      <a:pt x="538" y="5127"/>
                      <a:pt x="1954" y="5377"/>
                      <a:pt x="2674" y="5377"/>
                    </a:cubicBezTo>
                    <a:cubicBezTo>
                      <a:pt x="2921" y="5377"/>
                      <a:pt x="3086" y="5347"/>
                      <a:pt x="3103" y="5333"/>
                    </a:cubicBezTo>
                    <a:cubicBezTo>
                      <a:pt x="3170" y="5280"/>
                      <a:pt x="2983" y="4451"/>
                      <a:pt x="2421" y="3728"/>
                    </a:cubicBezTo>
                    <a:cubicBezTo>
                      <a:pt x="1944" y="3099"/>
                      <a:pt x="1263" y="3059"/>
                      <a:pt x="1095" y="3059"/>
                    </a:cubicBezTo>
                    <a:cubicBezTo>
                      <a:pt x="1070" y="3059"/>
                      <a:pt x="1056" y="3059"/>
                      <a:pt x="1056" y="3059"/>
                    </a:cubicBezTo>
                    <a:cubicBezTo>
                      <a:pt x="2729" y="2712"/>
                      <a:pt x="2474" y="357"/>
                      <a:pt x="2394" y="77"/>
                    </a:cubicBezTo>
                    <a:cubicBezTo>
                      <a:pt x="2377" y="25"/>
                      <a:pt x="2337" y="1"/>
                      <a:pt x="2279" y="1"/>
                    </a:cubicBezTo>
                    <a:close/>
                  </a:path>
                </a:pathLst>
              </a:custGeom>
              <a:solidFill>
                <a:srgbClr val="FCDA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18" name="Google Shape;3218;p55"/>
              <p:cNvSpPr/>
              <p:nvPr/>
            </p:nvSpPr>
            <p:spPr>
              <a:xfrm>
                <a:off x="3199975" y="3502150"/>
                <a:ext cx="86975" cy="76275"/>
              </a:xfrm>
              <a:custGeom>
                <a:avLst/>
                <a:gdLst/>
                <a:ahLst/>
                <a:cxnLst/>
                <a:rect l="l" t="t" r="r" b="b"/>
                <a:pathLst>
                  <a:path w="3479" h="3051" extrusionOk="0">
                    <a:moveTo>
                      <a:pt x="1927" y="1"/>
                    </a:moveTo>
                    <a:cubicBezTo>
                      <a:pt x="869" y="522"/>
                      <a:pt x="0" y="1378"/>
                      <a:pt x="13" y="1967"/>
                    </a:cubicBezTo>
                    <a:cubicBezTo>
                      <a:pt x="40" y="2515"/>
                      <a:pt x="1151" y="2876"/>
                      <a:pt x="2287" y="3051"/>
                    </a:cubicBezTo>
                    <a:lnTo>
                      <a:pt x="2287" y="3024"/>
                    </a:lnTo>
                    <a:cubicBezTo>
                      <a:pt x="3478" y="977"/>
                      <a:pt x="1940" y="1"/>
                      <a:pt x="1940" y="1"/>
                    </a:cubicBezTo>
                    <a:close/>
                  </a:path>
                </a:pathLst>
              </a:custGeom>
              <a:solidFill>
                <a:srgbClr val="FCDA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19" name="Google Shape;3219;p55"/>
              <p:cNvSpPr/>
              <p:nvPr/>
            </p:nvSpPr>
            <p:spPr>
              <a:xfrm>
                <a:off x="3221700" y="3532925"/>
                <a:ext cx="7375" cy="7375"/>
              </a:xfrm>
              <a:custGeom>
                <a:avLst/>
                <a:gdLst/>
                <a:ahLst/>
                <a:cxnLst/>
                <a:rect l="l" t="t" r="r" b="b"/>
                <a:pathLst>
                  <a:path w="295" h="295" extrusionOk="0">
                    <a:moveTo>
                      <a:pt x="148" y="0"/>
                    </a:moveTo>
                    <a:cubicBezTo>
                      <a:pt x="68" y="0"/>
                      <a:pt x="0" y="67"/>
                      <a:pt x="0" y="147"/>
                    </a:cubicBezTo>
                    <a:cubicBezTo>
                      <a:pt x="0" y="227"/>
                      <a:pt x="68" y="295"/>
                      <a:pt x="148" y="295"/>
                    </a:cubicBezTo>
                    <a:cubicBezTo>
                      <a:pt x="228" y="295"/>
                      <a:pt x="295" y="227"/>
                      <a:pt x="295" y="147"/>
                    </a:cubicBezTo>
                    <a:cubicBezTo>
                      <a:pt x="295" y="67"/>
                      <a:pt x="228" y="0"/>
                      <a:pt x="148" y="0"/>
                    </a:cubicBezTo>
                    <a:close/>
                  </a:path>
                </a:pathLst>
              </a:custGeom>
              <a:solidFill>
                <a:srgbClr val="1E120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20" name="Google Shape;3220;p55"/>
              <p:cNvSpPr/>
              <p:nvPr/>
            </p:nvSpPr>
            <p:spPr>
              <a:xfrm>
                <a:off x="3233725" y="3530925"/>
                <a:ext cx="17775" cy="17725"/>
              </a:xfrm>
              <a:custGeom>
                <a:avLst/>
                <a:gdLst/>
                <a:ahLst/>
                <a:cxnLst/>
                <a:rect l="l" t="t" r="r" b="b"/>
                <a:pathLst>
                  <a:path w="711" h="709" extrusionOk="0">
                    <a:moveTo>
                      <a:pt x="349" y="0"/>
                    </a:moveTo>
                    <a:cubicBezTo>
                      <a:pt x="161" y="0"/>
                      <a:pt x="1" y="161"/>
                      <a:pt x="1" y="361"/>
                    </a:cubicBezTo>
                    <a:cubicBezTo>
                      <a:pt x="1" y="548"/>
                      <a:pt x="161" y="709"/>
                      <a:pt x="349" y="709"/>
                    </a:cubicBezTo>
                    <a:cubicBezTo>
                      <a:pt x="550" y="709"/>
                      <a:pt x="710" y="548"/>
                      <a:pt x="710" y="361"/>
                    </a:cubicBezTo>
                    <a:cubicBezTo>
                      <a:pt x="710" y="161"/>
                      <a:pt x="550" y="0"/>
                      <a:pt x="349" y="0"/>
                    </a:cubicBezTo>
                    <a:close/>
                  </a:path>
                </a:pathLst>
              </a:custGeom>
              <a:solidFill>
                <a:srgbClr val="EA609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21" name="Google Shape;3221;p55"/>
              <p:cNvSpPr/>
              <p:nvPr/>
            </p:nvSpPr>
            <p:spPr>
              <a:xfrm>
                <a:off x="3288925" y="3557675"/>
                <a:ext cx="46750" cy="36700"/>
              </a:xfrm>
              <a:custGeom>
                <a:avLst/>
                <a:gdLst/>
                <a:ahLst/>
                <a:cxnLst/>
                <a:rect l="l" t="t" r="r" b="b"/>
                <a:pathLst>
                  <a:path w="1870" h="1468" extrusionOk="0">
                    <a:moveTo>
                      <a:pt x="433" y="1"/>
                    </a:moveTo>
                    <a:cubicBezTo>
                      <a:pt x="363" y="1"/>
                      <a:pt x="294" y="9"/>
                      <a:pt x="227" y="27"/>
                    </a:cubicBezTo>
                    <a:cubicBezTo>
                      <a:pt x="1" y="93"/>
                      <a:pt x="188" y="1204"/>
                      <a:pt x="589" y="1377"/>
                    </a:cubicBezTo>
                    <a:cubicBezTo>
                      <a:pt x="738" y="1441"/>
                      <a:pt x="889" y="1468"/>
                      <a:pt x="1032" y="1468"/>
                    </a:cubicBezTo>
                    <a:cubicBezTo>
                      <a:pt x="1491" y="1468"/>
                      <a:pt x="1870" y="1194"/>
                      <a:pt x="1859" y="990"/>
                    </a:cubicBezTo>
                    <a:cubicBezTo>
                      <a:pt x="1848" y="736"/>
                      <a:pt x="1092" y="1"/>
                      <a:pt x="433"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22" name="Google Shape;3222;p55"/>
              <p:cNvSpPr/>
              <p:nvPr/>
            </p:nvSpPr>
            <p:spPr>
              <a:xfrm>
                <a:off x="3199625" y="3539800"/>
                <a:ext cx="41500" cy="13875"/>
              </a:xfrm>
              <a:custGeom>
                <a:avLst/>
                <a:gdLst/>
                <a:ahLst/>
                <a:cxnLst/>
                <a:rect l="l" t="t" r="r" b="b"/>
                <a:pathLst>
                  <a:path w="1660" h="555" extrusionOk="0">
                    <a:moveTo>
                      <a:pt x="1633" y="0"/>
                    </a:moveTo>
                    <a:cubicBezTo>
                      <a:pt x="1624" y="0"/>
                      <a:pt x="1615" y="6"/>
                      <a:pt x="1606" y="6"/>
                    </a:cubicBezTo>
                    <a:cubicBezTo>
                      <a:pt x="1606" y="6"/>
                      <a:pt x="1593" y="32"/>
                      <a:pt x="1552" y="59"/>
                    </a:cubicBezTo>
                    <a:cubicBezTo>
                      <a:pt x="1525" y="100"/>
                      <a:pt x="1472" y="139"/>
                      <a:pt x="1418" y="193"/>
                    </a:cubicBezTo>
                    <a:cubicBezTo>
                      <a:pt x="1379" y="220"/>
                      <a:pt x="1352" y="247"/>
                      <a:pt x="1311" y="260"/>
                    </a:cubicBezTo>
                    <a:cubicBezTo>
                      <a:pt x="1272" y="287"/>
                      <a:pt x="1231" y="314"/>
                      <a:pt x="1178" y="327"/>
                    </a:cubicBezTo>
                    <a:cubicBezTo>
                      <a:pt x="1138" y="354"/>
                      <a:pt x="1097" y="367"/>
                      <a:pt x="1044" y="380"/>
                    </a:cubicBezTo>
                    <a:cubicBezTo>
                      <a:pt x="1017" y="394"/>
                      <a:pt x="990" y="394"/>
                      <a:pt x="964" y="407"/>
                    </a:cubicBezTo>
                    <a:lnTo>
                      <a:pt x="924" y="407"/>
                    </a:lnTo>
                    <a:lnTo>
                      <a:pt x="883" y="421"/>
                    </a:lnTo>
                    <a:cubicBezTo>
                      <a:pt x="830" y="421"/>
                      <a:pt x="776" y="434"/>
                      <a:pt x="737" y="448"/>
                    </a:cubicBezTo>
                    <a:cubicBezTo>
                      <a:pt x="683" y="448"/>
                      <a:pt x="630" y="448"/>
                      <a:pt x="576" y="461"/>
                    </a:cubicBezTo>
                    <a:lnTo>
                      <a:pt x="309" y="461"/>
                    </a:lnTo>
                    <a:cubicBezTo>
                      <a:pt x="229" y="461"/>
                      <a:pt x="161" y="448"/>
                      <a:pt x="108" y="448"/>
                    </a:cubicBezTo>
                    <a:cubicBezTo>
                      <a:pt x="68" y="434"/>
                      <a:pt x="41" y="434"/>
                      <a:pt x="41" y="434"/>
                    </a:cubicBezTo>
                    <a:cubicBezTo>
                      <a:pt x="27" y="434"/>
                      <a:pt x="14" y="434"/>
                      <a:pt x="1" y="448"/>
                    </a:cubicBezTo>
                    <a:cubicBezTo>
                      <a:pt x="1" y="461"/>
                      <a:pt x="14" y="487"/>
                      <a:pt x="27" y="487"/>
                    </a:cubicBezTo>
                    <a:cubicBezTo>
                      <a:pt x="27" y="487"/>
                      <a:pt x="54" y="501"/>
                      <a:pt x="95" y="501"/>
                    </a:cubicBezTo>
                    <a:cubicBezTo>
                      <a:pt x="148" y="514"/>
                      <a:pt x="215" y="528"/>
                      <a:pt x="295" y="541"/>
                    </a:cubicBezTo>
                    <a:cubicBezTo>
                      <a:pt x="375" y="541"/>
                      <a:pt x="482" y="555"/>
                      <a:pt x="576" y="555"/>
                    </a:cubicBezTo>
                    <a:cubicBezTo>
                      <a:pt x="630" y="541"/>
                      <a:pt x="683" y="541"/>
                      <a:pt x="737" y="541"/>
                    </a:cubicBezTo>
                    <a:cubicBezTo>
                      <a:pt x="790" y="528"/>
                      <a:pt x="857" y="528"/>
                      <a:pt x="910" y="514"/>
                    </a:cubicBezTo>
                    <a:lnTo>
                      <a:pt x="951" y="514"/>
                    </a:lnTo>
                    <a:cubicBezTo>
                      <a:pt x="964" y="501"/>
                      <a:pt x="978" y="501"/>
                      <a:pt x="990" y="501"/>
                    </a:cubicBezTo>
                    <a:cubicBezTo>
                      <a:pt x="1017" y="487"/>
                      <a:pt x="1044" y="487"/>
                      <a:pt x="1071" y="474"/>
                    </a:cubicBezTo>
                    <a:cubicBezTo>
                      <a:pt x="1124" y="461"/>
                      <a:pt x="1178" y="434"/>
                      <a:pt x="1218" y="421"/>
                    </a:cubicBezTo>
                    <a:cubicBezTo>
                      <a:pt x="1272" y="394"/>
                      <a:pt x="1311" y="367"/>
                      <a:pt x="1352" y="341"/>
                    </a:cubicBezTo>
                    <a:cubicBezTo>
                      <a:pt x="1392" y="314"/>
                      <a:pt x="1432" y="287"/>
                      <a:pt x="1459" y="260"/>
                    </a:cubicBezTo>
                    <a:cubicBezTo>
                      <a:pt x="1499" y="234"/>
                      <a:pt x="1525" y="193"/>
                      <a:pt x="1552" y="180"/>
                    </a:cubicBezTo>
                    <a:cubicBezTo>
                      <a:pt x="1566" y="153"/>
                      <a:pt x="1593" y="127"/>
                      <a:pt x="1606" y="113"/>
                    </a:cubicBezTo>
                    <a:cubicBezTo>
                      <a:pt x="1632" y="73"/>
                      <a:pt x="1646" y="46"/>
                      <a:pt x="1646" y="46"/>
                    </a:cubicBezTo>
                    <a:cubicBezTo>
                      <a:pt x="1659" y="32"/>
                      <a:pt x="1646" y="20"/>
                      <a:pt x="1646" y="6"/>
                    </a:cubicBezTo>
                    <a:cubicBezTo>
                      <a:pt x="1642" y="1"/>
                      <a:pt x="1637" y="0"/>
                      <a:pt x="1633" y="0"/>
                    </a:cubicBezTo>
                    <a:close/>
                  </a:path>
                </a:pathLst>
              </a:custGeom>
              <a:solidFill>
                <a:srgbClr val="1E120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23" name="Google Shape;3223;p55"/>
              <p:cNvSpPr/>
              <p:nvPr/>
            </p:nvSpPr>
            <p:spPr>
              <a:xfrm>
                <a:off x="3295925" y="3565225"/>
                <a:ext cx="8050" cy="16200"/>
              </a:xfrm>
              <a:custGeom>
                <a:avLst/>
                <a:gdLst/>
                <a:ahLst/>
                <a:cxnLst/>
                <a:rect l="l" t="t" r="r" b="b"/>
                <a:pathLst>
                  <a:path w="322" h="648" extrusionOk="0">
                    <a:moveTo>
                      <a:pt x="65" y="0"/>
                    </a:moveTo>
                    <a:cubicBezTo>
                      <a:pt x="60" y="0"/>
                      <a:pt x="51" y="9"/>
                      <a:pt x="42" y="19"/>
                    </a:cubicBezTo>
                    <a:cubicBezTo>
                      <a:pt x="1" y="112"/>
                      <a:pt x="42" y="246"/>
                      <a:pt x="68" y="353"/>
                    </a:cubicBezTo>
                    <a:cubicBezTo>
                      <a:pt x="95" y="460"/>
                      <a:pt x="135" y="608"/>
                      <a:pt x="256" y="647"/>
                    </a:cubicBezTo>
                    <a:cubicBezTo>
                      <a:pt x="282" y="647"/>
                      <a:pt x="309" y="621"/>
                      <a:pt x="309" y="594"/>
                    </a:cubicBezTo>
                    <a:cubicBezTo>
                      <a:pt x="322" y="487"/>
                      <a:pt x="242" y="380"/>
                      <a:pt x="215" y="273"/>
                    </a:cubicBezTo>
                    <a:cubicBezTo>
                      <a:pt x="175" y="180"/>
                      <a:pt x="149" y="73"/>
                      <a:pt x="68" y="5"/>
                    </a:cubicBezTo>
                    <a:cubicBezTo>
                      <a:pt x="68" y="2"/>
                      <a:pt x="67" y="0"/>
                      <a:pt x="65"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24" name="Google Shape;3224;p55"/>
              <p:cNvSpPr/>
              <p:nvPr/>
            </p:nvSpPr>
            <p:spPr>
              <a:xfrm>
                <a:off x="3301950" y="3565025"/>
                <a:ext cx="13750" cy="15325"/>
              </a:xfrm>
              <a:custGeom>
                <a:avLst/>
                <a:gdLst/>
                <a:ahLst/>
                <a:cxnLst/>
                <a:rect l="l" t="t" r="r" b="b"/>
                <a:pathLst>
                  <a:path w="550" h="613" extrusionOk="0">
                    <a:moveTo>
                      <a:pt x="54" y="0"/>
                    </a:moveTo>
                    <a:cubicBezTo>
                      <a:pt x="15" y="0"/>
                      <a:pt x="1" y="27"/>
                      <a:pt x="1" y="54"/>
                    </a:cubicBezTo>
                    <a:cubicBezTo>
                      <a:pt x="15" y="174"/>
                      <a:pt x="122" y="268"/>
                      <a:pt x="188" y="348"/>
                    </a:cubicBezTo>
                    <a:cubicBezTo>
                      <a:pt x="268" y="441"/>
                      <a:pt x="349" y="548"/>
                      <a:pt x="456" y="602"/>
                    </a:cubicBezTo>
                    <a:cubicBezTo>
                      <a:pt x="466" y="609"/>
                      <a:pt x="478" y="612"/>
                      <a:pt x="490" y="612"/>
                    </a:cubicBezTo>
                    <a:cubicBezTo>
                      <a:pt x="521" y="612"/>
                      <a:pt x="550" y="588"/>
                      <a:pt x="550" y="548"/>
                    </a:cubicBezTo>
                    <a:cubicBezTo>
                      <a:pt x="536" y="429"/>
                      <a:pt x="443" y="322"/>
                      <a:pt x="362" y="241"/>
                    </a:cubicBezTo>
                    <a:cubicBezTo>
                      <a:pt x="282" y="147"/>
                      <a:pt x="175" y="27"/>
                      <a:pt x="54"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25" name="Google Shape;3225;p55"/>
              <p:cNvSpPr/>
              <p:nvPr/>
            </p:nvSpPr>
            <p:spPr>
              <a:xfrm>
                <a:off x="3307650" y="3564075"/>
                <a:ext cx="12725" cy="9000"/>
              </a:xfrm>
              <a:custGeom>
                <a:avLst/>
                <a:gdLst/>
                <a:ahLst/>
                <a:cxnLst/>
                <a:rect l="l" t="t" r="r" b="b"/>
                <a:pathLst>
                  <a:path w="509" h="360" extrusionOk="0">
                    <a:moveTo>
                      <a:pt x="99" y="1"/>
                    </a:moveTo>
                    <a:cubicBezTo>
                      <a:pt x="71" y="1"/>
                      <a:pt x="42" y="4"/>
                      <a:pt x="13" y="12"/>
                    </a:cubicBezTo>
                    <a:cubicBezTo>
                      <a:pt x="1" y="25"/>
                      <a:pt x="1" y="25"/>
                      <a:pt x="1" y="38"/>
                    </a:cubicBezTo>
                    <a:cubicBezTo>
                      <a:pt x="108" y="172"/>
                      <a:pt x="254" y="319"/>
                      <a:pt x="429" y="360"/>
                    </a:cubicBezTo>
                    <a:cubicBezTo>
                      <a:pt x="482" y="360"/>
                      <a:pt x="509" y="319"/>
                      <a:pt x="495" y="279"/>
                    </a:cubicBezTo>
                    <a:cubicBezTo>
                      <a:pt x="426" y="130"/>
                      <a:pt x="269" y="1"/>
                      <a:pt x="99"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26" name="Google Shape;3226;p55"/>
              <p:cNvSpPr/>
              <p:nvPr/>
            </p:nvSpPr>
            <p:spPr>
              <a:xfrm>
                <a:off x="3264575" y="3482600"/>
                <a:ext cx="8650" cy="10050"/>
              </a:xfrm>
              <a:custGeom>
                <a:avLst/>
                <a:gdLst/>
                <a:ahLst/>
                <a:cxnLst/>
                <a:rect l="l" t="t" r="r" b="b"/>
                <a:pathLst>
                  <a:path w="346" h="402" extrusionOk="0">
                    <a:moveTo>
                      <a:pt x="266" y="1"/>
                    </a:moveTo>
                    <a:cubicBezTo>
                      <a:pt x="249" y="1"/>
                      <a:pt x="229" y="7"/>
                      <a:pt x="212" y="20"/>
                    </a:cubicBezTo>
                    <a:cubicBezTo>
                      <a:pt x="131" y="87"/>
                      <a:pt x="51" y="194"/>
                      <a:pt x="11" y="301"/>
                    </a:cubicBezTo>
                    <a:cubicBezTo>
                      <a:pt x="0" y="356"/>
                      <a:pt x="52" y="401"/>
                      <a:pt x="100" y="401"/>
                    </a:cubicBezTo>
                    <a:cubicBezTo>
                      <a:pt x="111" y="401"/>
                      <a:pt x="122" y="399"/>
                      <a:pt x="131" y="394"/>
                    </a:cubicBezTo>
                    <a:cubicBezTo>
                      <a:pt x="185" y="368"/>
                      <a:pt x="226" y="314"/>
                      <a:pt x="265" y="261"/>
                    </a:cubicBezTo>
                    <a:cubicBezTo>
                      <a:pt x="306" y="207"/>
                      <a:pt x="345" y="141"/>
                      <a:pt x="333" y="60"/>
                    </a:cubicBezTo>
                    <a:cubicBezTo>
                      <a:pt x="333" y="25"/>
                      <a:pt x="302" y="1"/>
                      <a:pt x="266"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27" name="Google Shape;3227;p55"/>
              <p:cNvSpPr/>
              <p:nvPr/>
            </p:nvSpPr>
            <p:spPr>
              <a:xfrm>
                <a:off x="3274600" y="3482350"/>
                <a:ext cx="5800" cy="5525"/>
              </a:xfrm>
              <a:custGeom>
                <a:avLst/>
                <a:gdLst/>
                <a:ahLst/>
                <a:cxnLst/>
                <a:rect l="l" t="t" r="r" b="b"/>
                <a:pathLst>
                  <a:path w="232" h="221" extrusionOk="0">
                    <a:moveTo>
                      <a:pt x="154" y="0"/>
                    </a:moveTo>
                    <a:cubicBezTo>
                      <a:pt x="137" y="0"/>
                      <a:pt x="120" y="5"/>
                      <a:pt x="105" y="17"/>
                    </a:cubicBezTo>
                    <a:cubicBezTo>
                      <a:pt x="65" y="57"/>
                      <a:pt x="25" y="110"/>
                      <a:pt x="12" y="164"/>
                    </a:cubicBezTo>
                    <a:cubicBezTo>
                      <a:pt x="0" y="197"/>
                      <a:pt x="16" y="221"/>
                      <a:pt x="45" y="221"/>
                    </a:cubicBezTo>
                    <a:cubicBezTo>
                      <a:pt x="51" y="221"/>
                      <a:pt x="58" y="220"/>
                      <a:pt x="65" y="217"/>
                    </a:cubicBezTo>
                    <a:cubicBezTo>
                      <a:pt x="132" y="204"/>
                      <a:pt x="185" y="151"/>
                      <a:pt x="212" y="70"/>
                    </a:cubicBezTo>
                    <a:cubicBezTo>
                      <a:pt x="231" y="32"/>
                      <a:pt x="195" y="0"/>
                      <a:pt x="154"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28" name="Google Shape;3228;p55"/>
              <p:cNvSpPr/>
              <p:nvPr/>
            </p:nvSpPr>
            <p:spPr>
              <a:xfrm>
                <a:off x="3284825" y="3481700"/>
                <a:ext cx="7425" cy="5700"/>
              </a:xfrm>
              <a:custGeom>
                <a:avLst/>
                <a:gdLst/>
                <a:ahLst/>
                <a:cxnLst/>
                <a:rect l="l" t="t" r="r" b="b"/>
                <a:pathLst>
                  <a:path w="297" h="228" extrusionOk="0">
                    <a:moveTo>
                      <a:pt x="218" y="1"/>
                    </a:moveTo>
                    <a:cubicBezTo>
                      <a:pt x="213" y="1"/>
                      <a:pt x="209" y="1"/>
                      <a:pt x="204" y="2"/>
                    </a:cubicBezTo>
                    <a:lnTo>
                      <a:pt x="124" y="43"/>
                    </a:lnTo>
                    <a:cubicBezTo>
                      <a:pt x="84" y="56"/>
                      <a:pt x="58" y="83"/>
                      <a:pt x="44" y="123"/>
                    </a:cubicBezTo>
                    <a:cubicBezTo>
                      <a:pt x="0" y="167"/>
                      <a:pt x="54" y="227"/>
                      <a:pt x="104" y="227"/>
                    </a:cubicBezTo>
                    <a:cubicBezTo>
                      <a:pt x="116" y="227"/>
                      <a:pt x="128" y="224"/>
                      <a:pt x="138" y="216"/>
                    </a:cubicBezTo>
                    <a:cubicBezTo>
                      <a:pt x="191" y="190"/>
                      <a:pt x="245" y="163"/>
                      <a:pt x="272" y="96"/>
                    </a:cubicBezTo>
                    <a:cubicBezTo>
                      <a:pt x="296" y="59"/>
                      <a:pt x="264" y="1"/>
                      <a:pt x="218"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29" name="Google Shape;3229;p55"/>
              <p:cNvSpPr/>
              <p:nvPr/>
            </p:nvSpPr>
            <p:spPr>
              <a:xfrm>
                <a:off x="3296275" y="3481825"/>
                <a:ext cx="5025" cy="5400"/>
              </a:xfrm>
              <a:custGeom>
                <a:avLst/>
                <a:gdLst/>
                <a:ahLst/>
                <a:cxnLst/>
                <a:rect l="l" t="t" r="r" b="b"/>
                <a:pathLst>
                  <a:path w="201" h="216" extrusionOk="0">
                    <a:moveTo>
                      <a:pt x="145" y="0"/>
                    </a:moveTo>
                    <a:cubicBezTo>
                      <a:pt x="137" y="0"/>
                      <a:pt x="128" y="4"/>
                      <a:pt x="121" y="11"/>
                    </a:cubicBezTo>
                    <a:cubicBezTo>
                      <a:pt x="81" y="65"/>
                      <a:pt x="1" y="118"/>
                      <a:pt x="1" y="185"/>
                    </a:cubicBezTo>
                    <a:cubicBezTo>
                      <a:pt x="1" y="198"/>
                      <a:pt x="14" y="211"/>
                      <a:pt x="28" y="211"/>
                    </a:cubicBezTo>
                    <a:cubicBezTo>
                      <a:pt x="35" y="214"/>
                      <a:pt x="43" y="215"/>
                      <a:pt x="50" y="215"/>
                    </a:cubicBezTo>
                    <a:cubicBezTo>
                      <a:pt x="83" y="215"/>
                      <a:pt x="115" y="193"/>
                      <a:pt x="147" y="172"/>
                    </a:cubicBezTo>
                    <a:cubicBezTo>
                      <a:pt x="188" y="145"/>
                      <a:pt x="201" y="91"/>
                      <a:pt x="188" y="51"/>
                    </a:cubicBezTo>
                    <a:cubicBezTo>
                      <a:pt x="188" y="22"/>
                      <a:pt x="167" y="0"/>
                      <a:pt x="145"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30" name="Google Shape;3230;p55"/>
              <p:cNvSpPr/>
              <p:nvPr/>
            </p:nvSpPr>
            <p:spPr>
              <a:xfrm>
                <a:off x="3307300" y="3483425"/>
                <a:ext cx="5725" cy="5375"/>
              </a:xfrm>
              <a:custGeom>
                <a:avLst/>
                <a:gdLst/>
                <a:ahLst/>
                <a:cxnLst/>
                <a:rect l="l" t="t" r="r" b="b"/>
                <a:pathLst>
                  <a:path w="229" h="215" extrusionOk="0">
                    <a:moveTo>
                      <a:pt x="175" y="1"/>
                    </a:moveTo>
                    <a:cubicBezTo>
                      <a:pt x="95" y="1"/>
                      <a:pt x="15" y="94"/>
                      <a:pt x="1" y="174"/>
                    </a:cubicBezTo>
                    <a:cubicBezTo>
                      <a:pt x="1" y="188"/>
                      <a:pt x="27" y="215"/>
                      <a:pt x="54" y="215"/>
                    </a:cubicBezTo>
                    <a:cubicBezTo>
                      <a:pt x="122" y="215"/>
                      <a:pt x="229" y="147"/>
                      <a:pt x="229" y="67"/>
                    </a:cubicBezTo>
                    <a:cubicBezTo>
                      <a:pt x="229" y="40"/>
                      <a:pt x="202" y="14"/>
                      <a:pt x="175"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31" name="Google Shape;3231;p55"/>
              <p:cNvSpPr/>
              <p:nvPr/>
            </p:nvSpPr>
            <p:spPr>
              <a:xfrm>
                <a:off x="3380650" y="3541650"/>
                <a:ext cx="22000" cy="24075"/>
              </a:xfrm>
              <a:custGeom>
                <a:avLst/>
                <a:gdLst/>
                <a:ahLst/>
                <a:cxnLst/>
                <a:rect l="l" t="t" r="r" b="b"/>
                <a:pathLst>
                  <a:path w="880" h="963" extrusionOk="0">
                    <a:moveTo>
                      <a:pt x="28" y="1"/>
                    </a:moveTo>
                    <a:cubicBezTo>
                      <a:pt x="11" y="1"/>
                      <a:pt x="0" y="20"/>
                      <a:pt x="10" y="39"/>
                    </a:cubicBezTo>
                    <a:cubicBezTo>
                      <a:pt x="77" y="240"/>
                      <a:pt x="197" y="413"/>
                      <a:pt x="331" y="574"/>
                    </a:cubicBezTo>
                    <a:cubicBezTo>
                      <a:pt x="451" y="734"/>
                      <a:pt x="598" y="935"/>
                      <a:pt x="812" y="962"/>
                    </a:cubicBezTo>
                    <a:cubicBezTo>
                      <a:pt x="853" y="962"/>
                      <a:pt x="880" y="922"/>
                      <a:pt x="853" y="882"/>
                    </a:cubicBezTo>
                    <a:cubicBezTo>
                      <a:pt x="773" y="708"/>
                      <a:pt x="585" y="588"/>
                      <a:pt x="464" y="440"/>
                    </a:cubicBezTo>
                    <a:cubicBezTo>
                      <a:pt x="331" y="293"/>
                      <a:pt x="211" y="119"/>
                      <a:pt x="50" y="12"/>
                    </a:cubicBezTo>
                    <a:cubicBezTo>
                      <a:pt x="42" y="4"/>
                      <a:pt x="35" y="1"/>
                      <a:pt x="28" y="1"/>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32" name="Google Shape;3232;p55"/>
              <p:cNvSpPr/>
              <p:nvPr/>
            </p:nvSpPr>
            <p:spPr>
              <a:xfrm>
                <a:off x="3383900" y="3537925"/>
                <a:ext cx="35675" cy="22950"/>
              </a:xfrm>
              <a:custGeom>
                <a:avLst/>
                <a:gdLst/>
                <a:ahLst/>
                <a:cxnLst/>
                <a:rect l="l" t="t" r="r" b="b"/>
                <a:pathLst>
                  <a:path w="1427" h="918" extrusionOk="0">
                    <a:moveTo>
                      <a:pt x="107" y="0"/>
                    </a:moveTo>
                    <a:cubicBezTo>
                      <a:pt x="27" y="0"/>
                      <a:pt x="0" y="107"/>
                      <a:pt x="67" y="148"/>
                    </a:cubicBezTo>
                    <a:cubicBezTo>
                      <a:pt x="281" y="268"/>
                      <a:pt x="509" y="348"/>
                      <a:pt x="723" y="482"/>
                    </a:cubicBezTo>
                    <a:cubicBezTo>
                      <a:pt x="923" y="616"/>
                      <a:pt x="1097" y="817"/>
                      <a:pt x="1311" y="910"/>
                    </a:cubicBezTo>
                    <a:cubicBezTo>
                      <a:pt x="1324" y="915"/>
                      <a:pt x="1335" y="917"/>
                      <a:pt x="1346" y="917"/>
                    </a:cubicBezTo>
                    <a:cubicBezTo>
                      <a:pt x="1395" y="917"/>
                      <a:pt x="1426" y="873"/>
                      <a:pt x="1404" y="830"/>
                    </a:cubicBezTo>
                    <a:cubicBezTo>
                      <a:pt x="1217" y="402"/>
                      <a:pt x="562" y="14"/>
                      <a:pt x="107" y="0"/>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33" name="Google Shape;3233;p55"/>
              <p:cNvSpPr/>
              <p:nvPr/>
            </p:nvSpPr>
            <p:spPr>
              <a:xfrm>
                <a:off x="3375525" y="3480600"/>
                <a:ext cx="29725" cy="41600"/>
              </a:xfrm>
              <a:custGeom>
                <a:avLst/>
                <a:gdLst/>
                <a:ahLst/>
                <a:cxnLst/>
                <a:rect l="l" t="t" r="r" b="b"/>
                <a:pathLst>
                  <a:path w="1189" h="1664" extrusionOk="0">
                    <a:moveTo>
                      <a:pt x="1073" y="1"/>
                    </a:moveTo>
                    <a:cubicBezTo>
                      <a:pt x="1053" y="1"/>
                      <a:pt x="1034" y="6"/>
                      <a:pt x="1017" y="20"/>
                    </a:cubicBezTo>
                    <a:cubicBezTo>
                      <a:pt x="763" y="234"/>
                      <a:pt x="549" y="501"/>
                      <a:pt x="362" y="769"/>
                    </a:cubicBezTo>
                    <a:cubicBezTo>
                      <a:pt x="202" y="997"/>
                      <a:pt x="1" y="1344"/>
                      <a:pt x="95" y="1639"/>
                    </a:cubicBezTo>
                    <a:cubicBezTo>
                      <a:pt x="102" y="1653"/>
                      <a:pt x="121" y="1664"/>
                      <a:pt x="139" y="1664"/>
                    </a:cubicBezTo>
                    <a:cubicBezTo>
                      <a:pt x="154" y="1664"/>
                      <a:pt x="169" y="1657"/>
                      <a:pt x="175" y="1639"/>
                    </a:cubicBezTo>
                    <a:cubicBezTo>
                      <a:pt x="295" y="1384"/>
                      <a:pt x="375" y="1130"/>
                      <a:pt x="536" y="876"/>
                    </a:cubicBezTo>
                    <a:cubicBezTo>
                      <a:pt x="723" y="608"/>
                      <a:pt x="951" y="381"/>
                      <a:pt x="1138" y="127"/>
                    </a:cubicBezTo>
                    <a:cubicBezTo>
                      <a:pt x="1188" y="56"/>
                      <a:pt x="1132" y="1"/>
                      <a:pt x="1073" y="1"/>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34" name="Google Shape;3234;p55"/>
              <p:cNvSpPr/>
              <p:nvPr/>
            </p:nvSpPr>
            <p:spPr>
              <a:xfrm>
                <a:off x="3383900" y="3496100"/>
                <a:ext cx="29675" cy="30975"/>
              </a:xfrm>
              <a:custGeom>
                <a:avLst/>
                <a:gdLst/>
                <a:ahLst/>
                <a:cxnLst/>
                <a:rect l="l" t="t" r="r" b="b"/>
                <a:pathLst>
                  <a:path w="1187" h="1239" extrusionOk="0">
                    <a:moveTo>
                      <a:pt x="1089" y="0"/>
                    </a:moveTo>
                    <a:cubicBezTo>
                      <a:pt x="1083" y="0"/>
                      <a:pt x="1077" y="1"/>
                      <a:pt x="1071" y="2"/>
                    </a:cubicBezTo>
                    <a:cubicBezTo>
                      <a:pt x="789" y="42"/>
                      <a:pt x="536" y="323"/>
                      <a:pt x="361" y="537"/>
                    </a:cubicBezTo>
                    <a:cubicBezTo>
                      <a:pt x="227" y="698"/>
                      <a:pt x="0" y="992"/>
                      <a:pt x="107" y="1219"/>
                    </a:cubicBezTo>
                    <a:cubicBezTo>
                      <a:pt x="107" y="1232"/>
                      <a:pt x="121" y="1239"/>
                      <a:pt x="136" y="1239"/>
                    </a:cubicBezTo>
                    <a:cubicBezTo>
                      <a:pt x="151" y="1239"/>
                      <a:pt x="167" y="1232"/>
                      <a:pt x="174" y="1219"/>
                    </a:cubicBezTo>
                    <a:cubicBezTo>
                      <a:pt x="227" y="1152"/>
                      <a:pt x="254" y="1072"/>
                      <a:pt x="295" y="1005"/>
                    </a:cubicBezTo>
                    <a:cubicBezTo>
                      <a:pt x="361" y="871"/>
                      <a:pt x="455" y="764"/>
                      <a:pt x="562" y="644"/>
                    </a:cubicBezTo>
                    <a:cubicBezTo>
                      <a:pt x="736" y="457"/>
                      <a:pt x="976" y="323"/>
                      <a:pt x="1137" y="122"/>
                    </a:cubicBezTo>
                    <a:cubicBezTo>
                      <a:pt x="1186" y="72"/>
                      <a:pt x="1156" y="0"/>
                      <a:pt x="1089" y="0"/>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35" name="Google Shape;3235;p55"/>
              <p:cNvSpPr/>
              <p:nvPr/>
            </p:nvSpPr>
            <p:spPr>
              <a:xfrm>
                <a:off x="3269175" y="3497800"/>
                <a:ext cx="7075" cy="6375"/>
              </a:xfrm>
              <a:custGeom>
                <a:avLst/>
                <a:gdLst/>
                <a:ahLst/>
                <a:cxnLst/>
                <a:rect l="l" t="t" r="r" b="b"/>
                <a:pathLst>
                  <a:path w="283" h="255" extrusionOk="0">
                    <a:moveTo>
                      <a:pt x="81" y="0"/>
                    </a:moveTo>
                    <a:cubicBezTo>
                      <a:pt x="54" y="0"/>
                      <a:pt x="28" y="0"/>
                      <a:pt x="1" y="14"/>
                    </a:cubicBezTo>
                    <a:cubicBezTo>
                      <a:pt x="54" y="68"/>
                      <a:pt x="122" y="148"/>
                      <a:pt x="202" y="255"/>
                    </a:cubicBezTo>
                    <a:lnTo>
                      <a:pt x="202" y="241"/>
                    </a:lnTo>
                    <a:cubicBezTo>
                      <a:pt x="282" y="175"/>
                      <a:pt x="256" y="14"/>
                      <a:pt x="135"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36" name="Google Shape;3236;p55"/>
              <p:cNvSpPr/>
              <p:nvPr/>
            </p:nvSpPr>
            <p:spPr>
              <a:xfrm>
                <a:off x="3264500" y="3498150"/>
                <a:ext cx="9750" cy="7700"/>
              </a:xfrm>
              <a:custGeom>
                <a:avLst/>
                <a:gdLst/>
                <a:ahLst/>
                <a:cxnLst/>
                <a:rect l="l" t="t" r="r" b="b"/>
                <a:pathLst>
                  <a:path w="390" h="308" extrusionOk="0">
                    <a:moveTo>
                      <a:pt x="188" y="0"/>
                    </a:moveTo>
                    <a:cubicBezTo>
                      <a:pt x="175" y="0"/>
                      <a:pt x="175" y="13"/>
                      <a:pt x="161" y="13"/>
                    </a:cubicBezTo>
                    <a:cubicBezTo>
                      <a:pt x="121" y="40"/>
                      <a:pt x="81" y="80"/>
                      <a:pt x="54" y="120"/>
                    </a:cubicBezTo>
                    <a:cubicBezTo>
                      <a:pt x="1" y="200"/>
                      <a:pt x="68" y="307"/>
                      <a:pt x="161" y="307"/>
                    </a:cubicBezTo>
                    <a:cubicBezTo>
                      <a:pt x="188" y="307"/>
                      <a:pt x="229" y="295"/>
                      <a:pt x="255" y="295"/>
                    </a:cubicBezTo>
                    <a:lnTo>
                      <a:pt x="309" y="281"/>
                    </a:lnTo>
                    <a:cubicBezTo>
                      <a:pt x="336" y="281"/>
                      <a:pt x="362" y="254"/>
                      <a:pt x="389" y="241"/>
                    </a:cubicBezTo>
                    <a:cubicBezTo>
                      <a:pt x="309" y="134"/>
                      <a:pt x="241" y="54"/>
                      <a:pt x="188"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37" name="Google Shape;3237;p55"/>
              <p:cNvSpPr/>
              <p:nvPr/>
            </p:nvSpPr>
            <p:spPr>
              <a:xfrm>
                <a:off x="3275875" y="3505500"/>
                <a:ext cx="6400" cy="6725"/>
              </a:xfrm>
              <a:custGeom>
                <a:avLst/>
                <a:gdLst/>
                <a:ahLst/>
                <a:cxnLst/>
                <a:rect l="l" t="t" r="r" b="b"/>
                <a:pathLst>
                  <a:path w="256" h="269" extrusionOk="0">
                    <a:moveTo>
                      <a:pt x="107" y="1"/>
                    </a:moveTo>
                    <a:cubicBezTo>
                      <a:pt x="68" y="1"/>
                      <a:pt x="27" y="13"/>
                      <a:pt x="0" y="40"/>
                    </a:cubicBezTo>
                    <a:cubicBezTo>
                      <a:pt x="41" y="108"/>
                      <a:pt x="81" y="188"/>
                      <a:pt x="121" y="268"/>
                    </a:cubicBezTo>
                    <a:cubicBezTo>
                      <a:pt x="175" y="268"/>
                      <a:pt x="228" y="215"/>
                      <a:pt x="241" y="174"/>
                    </a:cubicBezTo>
                    <a:cubicBezTo>
                      <a:pt x="255" y="147"/>
                      <a:pt x="255" y="120"/>
                      <a:pt x="241" y="94"/>
                    </a:cubicBezTo>
                    <a:cubicBezTo>
                      <a:pt x="228" y="40"/>
                      <a:pt x="175" y="1"/>
                      <a:pt x="121"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38" name="Google Shape;3238;p55"/>
              <p:cNvSpPr/>
              <p:nvPr/>
            </p:nvSpPr>
            <p:spPr>
              <a:xfrm>
                <a:off x="3274525" y="3506500"/>
                <a:ext cx="4400" cy="5725"/>
              </a:xfrm>
              <a:custGeom>
                <a:avLst/>
                <a:gdLst/>
                <a:ahLst/>
                <a:cxnLst/>
                <a:rect l="l" t="t" r="r" b="b"/>
                <a:pathLst>
                  <a:path w="176" h="229" extrusionOk="0">
                    <a:moveTo>
                      <a:pt x="54" y="0"/>
                    </a:moveTo>
                    <a:lnTo>
                      <a:pt x="28" y="27"/>
                    </a:lnTo>
                    <a:cubicBezTo>
                      <a:pt x="15" y="54"/>
                      <a:pt x="1" y="94"/>
                      <a:pt x="15" y="121"/>
                    </a:cubicBezTo>
                    <a:cubicBezTo>
                      <a:pt x="28" y="201"/>
                      <a:pt x="95" y="228"/>
                      <a:pt x="161" y="228"/>
                    </a:cubicBezTo>
                    <a:lnTo>
                      <a:pt x="175" y="228"/>
                    </a:lnTo>
                    <a:cubicBezTo>
                      <a:pt x="135" y="148"/>
                      <a:pt x="95" y="68"/>
                      <a:pt x="54"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39" name="Google Shape;3239;p55"/>
              <p:cNvSpPr/>
              <p:nvPr/>
            </p:nvSpPr>
            <p:spPr>
              <a:xfrm>
                <a:off x="3280550" y="3497125"/>
                <a:ext cx="8400" cy="7050"/>
              </a:xfrm>
              <a:custGeom>
                <a:avLst/>
                <a:gdLst/>
                <a:ahLst/>
                <a:cxnLst/>
                <a:rect l="l" t="t" r="r" b="b"/>
                <a:pathLst>
                  <a:path w="336" h="282" extrusionOk="0">
                    <a:moveTo>
                      <a:pt x="148" y="1"/>
                    </a:moveTo>
                    <a:cubicBezTo>
                      <a:pt x="95" y="1"/>
                      <a:pt x="41" y="54"/>
                      <a:pt x="15" y="108"/>
                    </a:cubicBezTo>
                    <a:cubicBezTo>
                      <a:pt x="1" y="175"/>
                      <a:pt x="41" y="268"/>
                      <a:pt x="122" y="282"/>
                    </a:cubicBezTo>
                    <a:lnTo>
                      <a:pt x="161" y="282"/>
                    </a:lnTo>
                    <a:cubicBezTo>
                      <a:pt x="229" y="282"/>
                      <a:pt x="282" y="255"/>
                      <a:pt x="309" y="188"/>
                    </a:cubicBezTo>
                    <a:cubicBezTo>
                      <a:pt x="336" y="95"/>
                      <a:pt x="255" y="14"/>
                      <a:pt x="175" y="14"/>
                    </a:cubicBezTo>
                    <a:cubicBezTo>
                      <a:pt x="161" y="1"/>
                      <a:pt x="161" y="1"/>
                      <a:pt x="148"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40" name="Google Shape;3240;p55"/>
              <p:cNvSpPr/>
              <p:nvPr/>
            </p:nvSpPr>
            <p:spPr>
              <a:xfrm>
                <a:off x="3295625" y="3500150"/>
                <a:ext cx="7700" cy="6375"/>
              </a:xfrm>
              <a:custGeom>
                <a:avLst/>
                <a:gdLst/>
                <a:ahLst/>
                <a:cxnLst/>
                <a:rect l="l" t="t" r="r" b="b"/>
                <a:pathLst>
                  <a:path w="308" h="255" extrusionOk="0">
                    <a:moveTo>
                      <a:pt x="147" y="0"/>
                    </a:moveTo>
                    <a:cubicBezTo>
                      <a:pt x="40" y="0"/>
                      <a:pt x="0" y="108"/>
                      <a:pt x="27" y="174"/>
                    </a:cubicBezTo>
                    <a:cubicBezTo>
                      <a:pt x="40" y="188"/>
                      <a:pt x="40" y="201"/>
                      <a:pt x="54" y="215"/>
                    </a:cubicBezTo>
                    <a:cubicBezTo>
                      <a:pt x="66" y="241"/>
                      <a:pt x="107" y="254"/>
                      <a:pt x="147" y="254"/>
                    </a:cubicBezTo>
                    <a:cubicBezTo>
                      <a:pt x="307" y="254"/>
                      <a:pt x="307" y="0"/>
                      <a:pt x="147"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41" name="Google Shape;3241;p55"/>
              <p:cNvSpPr/>
              <p:nvPr/>
            </p:nvSpPr>
            <p:spPr>
              <a:xfrm>
                <a:off x="3296275" y="3504475"/>
                <a:ext cx="700" cy="1050"/>
              </a:xfrm>
              <a:custGeom>
                <a:avLst/>
                <a:gdLst/>
                <a:ahLst/>
                <a:cxnLst/>
                <a:rect l="l" t="t" r="r" b="b"/>
                <a:pathLst>
                  <a:path w="28" h="42" extrusionOk="0">
                    <a:moveTo>
                      <a:pt x="1" y="1"/>
                    </a:moveTo>
                    <a:cubicBezTo>
                      <a:pt x="14" y="15"/>
                      <a:pt x="14" y="28"/>
                      <a:pt x="28" y="42"/>
                    </a:cubicBezTo>
                    <a:cubicBezTo>
                      <a:pt x="14" y="28"/>
                      <a:pt x="14" y="15"/>
                      <a:pt x="1"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42" name="Google Shape;3242;p55"/>
              <p:cNvSpPr/>
              <p:nvPr/>
            </p:nvSpPr>
            <p:spPr>
              <a:xfrm>
                <a:off x="3287900" y="3509175"/>
                <a:ext cx="7750" cy="6025"/>
              </a:xfrm>
              <a:custGeom>
                <a:avLst/>
                <a:gdLst/>
                <a:ahLst/>
                <a:cxnLst/>
                <a:rect l="l" t="t" r="r" b="b"/>
                <a:pathLst>
                  <a:path w="310" h="241" extrusionOk="0">
                    <a:moveTo>
                      <a:pt x="149" y="0"/>
                    </a:moveTo>
                    <a:cubicBezTo>
                      <a:pt x="1" y="0"/>
                      <a:pt x="1" y="241"/>
                      <a:pt x="149" y="241"/>
                    </a:cubicBezTo>
                    <a:cubicBezTo>
                      <a:pt x="309" y="241"/>
                      <a:pt x="309" y="0"/>
                      <a:pt x="149"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43" name="Google Shape;3243;p55"/>
              <p:cNvSpPr/>
              <p:nvPr/>
            </p:nvSpPr>
            <p:spPr>
              <a:xfrm>
                <a:off x="3283575" y="3524225"/>
                <a:ext cx="1025" cy="2700"/>
              </a:xfrm>
              <a:custGeom>
                <a:avLst/>
                <a:gdLst/>
                <a:ahLst/>
                <a:cxnLst/>
                <a:rect l="l" t="t" r="r" b="b"/>
                <a:pathLst>
                  <a:path w="41" h="108" extrusionOk="0">
                    <a:moveTo>
                      <a:pt x="1" y="1"/>
                    </a:moveTo>
                    <a:cubicBezTo>
                      <a:pt x="13" y="40"/>
                      <a:pt x="27" y="81"/>
                      <a:pt x="27" y="108"/>
                    </a:cubicBezTo>
                    <a:cubicBezTo>
                      <a:pt x="40" y="81"/>
                      <a:pt x="27" y="27"/>
                      <a:pt x="1"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44" name="Google Shape;3244;p55"/>
              <p:cNvSpPr/>
              <p:nvPr/>
            </p:nvSpPr>
            <p:spPr>
              <a:xfrm>
                <a:off x="3277875" y="3523550"/>
                <a:ext cx="6400" cy="5025"/>
              </a:xfrm>
              <a:custGeom>
                <a:avLst/>
                <a:gdLst/>
                <a:ahLst/>
                <a:cxnLst/>
                <a:rect l="l" t="t" r="r" b="b"/>
                <a:pathLst>
                  <a:path w="256" h="201" extrusionOk="0">
                    <a:moveTo>
                      <a:pt x="161" y="1"/>
                    </a:moveTo>
                    <a:cubicBezTo>
                      <a:pt x="148" y="1"/>
                      <a:pt x="134" y="1"/>
                      <a:pt x="108" y="14"/>
                    </a:cubicBezTo>
                    <a:lnTo>
                      <a:pt x="68" y="54"/>
                    </a:lnTo>
                    <a:lnTo>
                      <a:pt x="54" y="67"/>
                    </a:lnTo>
                    <a:lnTo>
                      <a:pt x="54" y="54"/>
                    </a:lnTo>
                    <a:cubicBezTo>
                      <a:pt x="54" y="54"/>
                      <a:pt x="54" y="67"/>
                      <a:pt x="41" y="67"/>
                    </a:cubicBezTo>
                    <a:cubicBezTo>
                      <a:pt x="15" y="67"/>
                      <a:pt x="1" y="108"/>
                      <a:pt x="15" y="135"/>
                    </a:cubicBezTo>
                    <a:cubicBezTo>
                      <a:pt x="54" y="174"/>
                      <a:pt x="95" y="201"/>
                      <a:pt x="148" y="201"/>
                    </a:cubicBezTo>
                    <a:cubicBezTo>
                      <a:pt x="161" y="201"/>
                      <a:pt x="188" y="201"/>
                      <a:pt x="215" y="188"/>
                    </a:cubicBezTo>
                    <a:cubicBezTo>
                      <a:pt x="241" y="174"/>
                      <a:pt x="255" y="161"/>
                      <a:pt x="255" y="135"/>
                    </a:cubicBezTo>
                    <a:cubicBezTo>
                      <a:pt x="255" y="108"/>
                      <a:pt x="241" y="67"/>
                      <a:pt x="229" y="28"/>
                    </a:cubicBezTo>
                    <a:cubicBezTo>
                      <a:pt x="215" y="14"/>
                      <a:pt x="188" y="1"/>
                      <a:pt x="161" y="1"/>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45" name="Google Shape;3245;p55"/>
              <p:cNvSpPr/>
              <p:nvPr/>
            </p:nvSpPr>
            <p:spPr>
              <a:xfrm>
                <a:off x="3294950" y="3521550"/>
                <a:ext cx="6050" cy="5025"/>
              </a:xfrm>
              <a:custGeom>
                <a:avLst/>
                <a:gdLst/>
                <a:ahLst/>
                <a:cxnLst/>
                <a:rect l="l" t="t" r="r" b="b"/>
                <a:pathLst>
                  <a:path w="242" h="201" extrusionOk="0">
                    <a:moveTo>
                      <a:pt x="107" y="1"/>
                    </a:moveTo>
                    <a:cubicBezTo>
                      <a:pt x="54" y="1"/>
                      <a:pt x="0" y="40"/>
                      <a:pt x="0" y="108"/>
                    </a:cubicBezTo>
                    <a:cubicBezTo>
                      <a:pt x="0" y="174"/>
                      <a:pt x="54" y="201"/>
                      <a:pt x="107" y="201"/>
                    </a:cubicBezTo>
                    <a:lnTo>
                      <a:pt x="147" y="201"/>
                    </a:lnTo>
                    <a:cubicBezTo>
                      <a:pt x="241" y="188"/>
                      <a:pt x="241" y="27"/>
                      <a:pt x="147" y="13"/>
                    </a:cubicBezTo>
                    <a:cubicBezTo>
                      <a:pt x="134" y="13"/>
                      <a:pt x="134" y="13"/>
                      <a:pt x="134"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46" name="Google Shape;3246;p55"/>
              <p:cNvSpPr/>
              <p:nvPr/>
            </p:nvSpPr>
            <p:spPr>
              <a:xfrm>
                <a:off x="3304975" y="3510500"/>
                <a:ext cx="5700" cy="4700"/>
              </a:xfrm>
              <a:custGeom>
                <a:avLst/>
                <a:gdLst/>
                <a:ahLst/>
                <a:cxnLst/>
                <a:rect l="l" t="t" r="r" b="b"/>
                <a:pathLst>
                  <a:path w="228" h="188" extrusionOk="0">
                    <a:moveTo>
                      <a:pt x="81" y="1"/>
                    </a:moveTo>
                    <a:cubicBezTo>
                      <a:pt x="40" y="1"/>
                      <a:pt x="1" y="41"/>
                      <a:pt x="1" y="81"/>
                    </a:cubicBezTo>
                    <a:cubicBezTo>
                      <a:pt x="1" y="134"/>
                      <a:pt x="40" y="188"/>
                      <a:pt x="94" y="188"/>
                    </a:cubicBezTo>
                    <a:lnTo>
                      <a:pt x="108" y="188"/>
                    </a:lnTo>
                    <a:cubicBezTo>
                      <a:pt x="201" y="175"/>
                      <a:pt x="228" y="41"/>
                      <a:pt x="120" y="15"/>
                    </a:cubicBezTo>
                    <a:cubicBezTo>
                      <a:pt x="108" y="1"/>
                      <a:pt x="94" y="1"/>
                      <a:pt x="81" y="1"/>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47" name="Google Shape;3247;p55"/>
              <p:cNvSpPr/>
              <p:nvPr/>
            </p:nvSpPr>
            <p:spPr>
              <a:xfrm>
                <a:off x="3304975" y="3495800"/>
                <a:ext cx="6375" cy="5050"/>
              </a:xfrm>
              <a:custGeom>
                <a:avLst/>
                <a:gdLst/>
                <a:ahLst/>
                <a:cxnLst/>
                <a:rect l="l" t="t" r="r" b="b"/>
                <a:pathLst>
                  <a:path w="255" h="202" extrusionOk="0">
                    <a:moveTo>
                      <a:pt x="120" y="0"/>
                    </a:moveTo>
                    <a:cubicBezTo>
                      <a:pt x="1" y="0"/>
                      <a:pt x="1" y="201"/>
                      <a:pt x="120" y="201"/>
                    </a:cubicBezTo>
                    <a:cubicBezTo>
                      <a:pt x="254" y="201"/>
                      <a:pt x="254" y="0"/>
                      <a:pt x="120"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48" name="Google Shape;3248;p55"/>
              <p:cNvSpPr/>
              <p:nvPr/>
            </p:nvSpPr>
            <p:spPr>
              <a:xfrm>
                <a:off x="3329725" y="3505500"/>
                <a:ext cx="350" cy="350"/>
              </a:xfrm>
              <a:custGeom>
                <a:avLst/>
                <a:gdLst/>
                <a:ahLst/>
                <a:cxnLst/>
                <a:rect l="l" t="t" r="r" b="b"/>
                <a:pathLst>
                  <a:path w="14" h="14" extrusionOk="0">
                    <a:moveTo>
                      <a:pt x="0" y="13"/>
                    </a:moveTo>
                    <a:lnTo>
                      <a:pt x="0" y="13"/>
                    </a:lnTo>
                    <a:lnTo>
                      <a:pt x="0" y="13"/>
                    </a:lnTo>
                    <a:lnTo>
                      <a:pt x="0" y="13"/>
                    </a:lnTo>
                    <a:close/>
                    <a:moveTo>
                      <a:pt x="13" y="1"/>
                    </a:moveTo>
                    <a:lnTo>
                      <a:pt x="13" y="1"/>
                    </a:lnTo>
                    <a:lnTo>
                      <a:pt x="13" y="1"/>
                    </a:lnTo>
                    <a:lnTo>
                      <a:pt x="13" y="1"/>
                    </a:ln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49" name="Google Shape;3249;p55"/>
              <p:cNvSpPr/>
              <p:nvPr/>
            </p:nvSpPr>
            <p:spPr>
              <a:xfrm>
                <a:off x="3328700" y="3504825"/>
                <a:ext cx="9400" cy="7400"/>
              </a:xfrm>
              <a:custGeom>
                <a:avLst/>
                <a:gdLst/>
                <a:ahLst/>
                <a:cxnLst/>
                <a:rect l="l" t="t" r="r" b="b"/>
                <a:pathLst>
                  <a:path w="376" h="296" extrusionOk="0">
                    <a:moveTo>
                      <a:pt x="122" y="1"/>
                    </a:moveTo>
                    <a:cubicBezTo>
                      <a:pt x="108" y="1"/>
                      <a:pt x="81" y="14"/>
                      <a:pt x="68" y="28"/>
                    </a:cubicBezTo>
                    <a:lnTo>
                      <a:pt x="54" y="28"/>
                    </a:lnTo>
                    <a:cubicBezTo>
                      <a:pt x="54" y="28"/>
                      <a:pt x="54" y="28"/>
                      <a:pt x="54" y="28"/>
                    </a:cubicBezTo>
                    <a:lnTo>
                      <a:pt x="54" y="28"/>
                    </a:lnTo>
                    <a:lnTo>
                      <a:pt x="41" y="40"/>
                    </a:lnTo>
                    <a:cubicBezTo>
                      <a:pt x="28" y="54"/>
                      <a:pt x="15" y="67"/>
                      <a:pt x="15" y="81"/>
                    </a:cubicBezTo>
                    <a:cubicBezTo>
                      <a:pt x="1" y="135"/>
                      <a:pt x="28" y="201"/>
                      <a:pt x="68" y="242"/>
                    </a:cubicBezTo>
                    <a:cubicBezTo>
                      <a:pt x="95" y="268"/>
                      <a:pt x="149" y="295"/>
                      <a:pt x="188" y="295"/>
                    </a:cubicBezTo>
                    <a:cubicBezTo>
                      <a:pt x="242" y="295"/>
                      <a:pt x="282" y="281"/>
                      <a:pt x="309" y="242"/>
                    </a:cubicBezTo>
                    <a:cubicBezTo>
                      <a:pt x="375" y="188"/>
                      <a:pt x="363" y="94"/>
                      <a:pt x="309" y="40"/>
                    </a:cubicBezTo>
                    <a:cubicBezTo>
                      <a:pt x="282" y="1"/>
                      <a:pt x="242" y="1"/>
                      <a:pt x="202"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50" name="Google Shape;3250;p55"/>
              <p:cNvSpPr/>
              <p:nvPr/>
            </p:nvSpPr>
            <p:spPr>
              <a:xfrm>
                <a:off x="3329725" y="3505500"/>
                <a:ext cx="350" cy="350"/>
              </a:xfrm>
              <a:custGeom>
                <a:avLst/>
                <a:gdLst/>
                <a:ahLst/>
                <a:cxnLst/>
                <a:rect l="l" t="t" r="r" b="b"/>
                <a:pathLst>
                  <a:path w="14" h="14" extrusionOk="0">
                    <a:moveTo>
                      <a:pt x="13" y="1"/>
                    </a:moveTo>
                    <a:lnTo>
                      <a:pt x="0" y="13"/>
                    </a:lnTo>
                    <a:cubicBezTo>
                      <a:pt x="13" y="13"/>
                      <a:pt x="13" y="1"/>
                      <a:pt x="13" y="1"/>
                    </a:cubicBezTo>
                    <a:close/>
                  </a:path>
                </a:pathLst>
              </a:custGeom>
              <a:solidFill>
                <a:srgbClr val="EEEBF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51" name="Google Shape;3251;p55"/>
              <p:cNvSpPr/>
              <p:nvPr/>
            </p:nvSpPr>
            <p:spPr>
              <a:xfrm>
                <a:off x="3343100" y="3512200"/>
                <a:ext cx="7700" cy="6700"/>
              </a:xfrm>
              <a:custGeom>
                <a:avLst/>
                <a:gdLst/>
                <a:ahLst/>
                <a:cxnLst/>
                <a:rect l="l" t="t" r="r" b="b"/>
                <a:pathLst>
                  <a:path w="308" h="268" extrusionOk="0">
                    <a:moveTo>
                      <a:pt x="81" y="0"/>
                    </a:moveTo>
                    <a:cubicBezTo>
                      <a:pt x="54" y="0"/>
                      <a:pt x="13" y="27"/>
                      <a:pt x="13" y="54"/>
                    </a:cubicBezTo>
                    <a:lnTo>
                      <a:pt x="1" y="93"/>
                    </a:lnTo>
                    <a:lnTo>
                      <a:pt x="1" y="173"/>
                    </a:lnTo>
                    <a:cubicBezTo>
                      <a:pt x="13" y="227"/>
                      <a:pt x="81" y="268"/>
                      <a:pt x="134" y="268"/>
                    </a:cubicBezTo>
                    <a:cubicBezTo>
                      <a:pt x="188" y="268"/>
                      <a:pt x="227" y="241"/>
                      <a:pt x="254" y="200"/>
                    </a:cubicBezTo>
                    <a:cubicBezTo>
                      <a:pt x="308" y="120"/>
                      <a:pt x="241" y="0"/>
                      <a:pt x="147"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52" name="Google Shape;3252;p55"/>
              <p:cNvSpPr/>
              <p:nvPr/>
            </p:nvSpPr>
            <p:spPr>
              <a:xfrm>
                <a:off x="3268875" y="3514875"/>
                <a:ext cx="7700" cy="6025"/>
              </a:xfrm>
              <a:custGeom>
                <a:avLst/>
                <a:gdLst/>
                <a:ahLst/>
                <a:cxnLst/>
                <a:rect l="l" t="t" r="r" b="b"/>
                <a:pathLst>
                  <a:path w="308" h="241" extrusionOk="0">
                    <a:moveTo>
                      <a:pt x="187" y="0"/>
                    </a:moveTo>
                    <a:cubicBezTo>
                      <a:pt x="147" y="0"/>
                      <a:pt x="107" y="27"/>
                      <a:pt x="66" y="54"/>
                    </a:cubicBezTo>
                    <a:cubicBezTo>
                      <a:pt x="0" y="80"/>
                      <a:pt x="13" y="173"/>
                      <a:pt x="66" y="214"/>
                    </a:cubicBezTo>
                    <a:cubicBezTo>
                      <a:pt x="93" y="227"/>
                      <a:pt x="120" y="241"/>
                      <a:pt x="161" y="241"/>
                    </a:cubicBezTo>
                    <a:cubicBezTo>
                      <a:pt x="187" y="241"/>
                      <a:pt x="214" y="227"/>
                      <a:pt x="241" y="214"/>
                    </a:cubicBezTo>
                    <a:cubicBezTo>
                      <a:pt x="280" y="200"/>
                      <a:pt x="307" y="147"/>
                      <a:pt x="307" y="120"/>
                    </a:cubicBezTo>
                    <a:cubicBezTo>
                      <a:pt x="294" y="54"/>
                      <a:pt x="254" y="0"/>
                      <a:pt x="187"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53" name="Google Shape;3253;p55"/>
              <p:cNvSpPr/>
              <p:nvPr/>
            </p:nvSpPr>
            <p:spPr>
              <a:xfrm>
                <a:off x="3316350" y="3504175"/>
                <a:ext cx="6375" cy="4350"/>
              </a:xfrm>
              <a:custGeom>
                <a:avLst/>
                <a:gdLst/>
                <a:ahLst/>
                <a:cxnLst/>
                <a:rect l="l" t="t" r="r" b="b"/>
                <a:pathLst>
                  <a:path w="255" h="174" extrusionOk="0">
                    <a:moveTo>
                      <a:pt x="120" y="0"/>
                    </a:moveTo>
                    <a:cubicBezTo>
                      <a:pt x="67" y="0"/>
                      <a:pt x="27" y="27"/>
                      <a:pt x="13" y="80"/>
                    </a:cubicBezTo>
                    <a:cubicBezTo>
                      <a:pt x="0" y="107"/>
                      <a:pt x="13" y="134"/>
                      <a:pt x="27" y="147"/>
                    </a:cubicBezTo>
                    <a:cubicBezTo>
                      <a:pt x="54" y="173"/>
                      <a:pt x="81" y="173"/>
                      <a:pt x="107" y="173"/>
                    </a:cubicBezTo>
                    <a:lnTo>
                      <a:pt x="147" y="173"/>
                    </a:lnTo>
                    <a:cubicBezTo>
                      <a:pt x="254" y="147"/>
                      <a:pt x="227" y="0"/>
                      <a:pt x="134"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54" name="Google Shape;3254;p55"/>
              <p:cNvSpPr/>
              <p:nvPr/>
            </p:nvSpPr>
            <p:spPr>
              <a:xfrm>
                <a:off x="3244775" y="3511525"/>
                <a:ext cx="6725" cy="6350"/>
              </a:xfrm>
              <a:custGeom>
                <a:avLst/>
                <a:gdLst/>
                <a:ahLst/>
                <a:cxnLst/>
                <a:rect l="l" t="t" r="r" b="b"/>
                <a:pathLst>
                  <a:path w="269" h="254" extrusionOk="0">
                    <a:moveTo>
                      <a:pt x="148" y="0"/>
                    </a:moveTo>
                    <a:cubicBezTo>
                      <a:pt x="121" y="0"/>
                      <a:pt x="108" y="13"/>
                      <a:pt x="94" y="13"/>
                    </a:cubicBezTo>
                    <a:cubicBezTo>
                      <a:pt x="54" y="40"/>
                      <a:pt x="14" y="67"/>
                      <a:pt x="1" y="120"/>
                    </a:cubicBezTo>
                    <a:cubicBezTo>
                      <a:pt x="1" y="161"/>
                      <a:pt x="1" y="200"/>
                      <a:pt x="41" y="227"/>
                    </a:cubicBezTo>
                    <a:cubicBezTo>
                      <a:pt x="67" y="241"/>
                      <a:pt x="81" y="254"/>
                      <a:pt x="108" y="254"/>
                    </a:cubicBezTo>
                    <a:cubicBezTo>
                      <a:pt x="135" y="254"/>
                      <a:pt x="174" y="227"/>
                      <a:pt x="201" y="214"/>
                    </a:cubicBezTo>
                    <a:cubicBezTo>
                      <a:pt x="255" y="188"/>
                      <a:pt x="268" y="134"/>
                      <a:pt x="255" y="81"/>
                    </a:cubicBezTo>
                    <a:cubicBezTo>
                      <a:pt x="255" y="67"/>
                      <a:pt x="242" y="54"/>
                      <a:pt x="228" y="40"/>
                    </a:cubicBezTo>
                    <a:cubicBezTo>
                      <a:pt x="215" y="13"/>
                      <a:pt x="174" y="0"/>
                      <a:pt x="148" y="0"/>
                    </a:cubicBezTo>
                    <a:close/>
                  </a:path>
                </a:pathLst>
              </a:custGeom>
              <a:solidFill>
                <a:srgbClr val="FCE9B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55" name="Google Shape;3255;p55"/>
              <p:cNvSpPr/>
              <p:nvPr/>
            </p:nvSpPr>
            <p:spPr>
              <a:xfrm>
                <a:off x="3258150" y="3506850"/>
                <a:ext cx="9725" cy="8700"/>
              </a:xfrm>
              <a:custGeom>
                <a:avLst/>
                <a:gdLst/>
                <a:ahLst/>
                <a:cxnLst/>
                <a:rect l="l" t="t" r="r" b="b"/>
                <a:pathLst>
                  <a:path w="389" h="348" extrusionOk="0">
                    <a:moveTo>
                      <a:pt x="201" y="0"/>
                    </a:moveTo>
                    <a:cubicBezTo>
                      <a:pt x="174" y="0"/>
                      <a:pt x="135" y="13"/>
                      <a:pt x="108" y="27"/>
                    </a:cubicBezTo>
                    <a:cubicBezTo>
                      <a:pt x="81" y="40"/>
                      <a:pt x="67" y="54"/>
                      <a:pt x="41" y="80"/>
                    </a:cubicBezTo>
                    <a:cubicBezTo>
                      <a:pt x="14" y="120"/>
                      <a:pt x="1" y="161"/>
                      <a:pt x="1" y="187"/>
                    </a:cubicBezTo>
                    <a:cubicBezTo>
                      <a:pt x="41" y="241"/>
                      <a:pt x="67" y="280"/>
                      <a:pt x="108" y="334"/>
                    </a:cubicBezTo>
                    <a:cubicBezTo>
                      <a:pt x="135" y="348"/>
                      <a:pt x="148" y="348"/>
                      <a:pt x="174" y="348"/>
                    </a:cubicBezTo>
                    <a:lnTo>
                      <a:pt x="242" y="348"/>
                    </a:lnTo>
                    <a:cubicBezTo>
                      <a:pt x="335" y="321"/>
                      <a:pt x="388" y="214"/>
                      <a:pt x="362" y="134"/>
                    </a:cubicBezTo>
                    <a:cubicBezTo>
                      <a:pt x="349" y="54"/>
                      <a:pt x="268" y="0"/>
                      <a:pt x="201"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56" name="Google Shape;3256;p55"/>
              <p:cNvSpPr/>
              <p:nvPr/>
            </p:nvSpPr>
            <p:spPr>
              <a:xfrm>
                <a:off x="3258150" y="3511525"/>
                <a:ext cx="2700" cy="3675"/>
              </a:xfrm>
              <a:custGeom>
                <a:avLst/>
                <a:gdLst/>
                <a:ahLst/>
                <a:cxnLst/>
                <a:rect l="l" t="t" r="r" b="b"/>
                <a:pathLst>
                  <a:path w="108" h="147" extrusionOk="0">
                    <a:moveTo>
                      <a:pt x="1" y="0"/>
                    </a:moveTo>
                    <a:cubicBezTo>
                      <a:pt x="1" y="54"/>
                      <a:pt x="28" y="107"/>
                      <a:pt x="67" y="134"/>
                    </a:cubicBezTo>
                    <a:cubicBezTo>
                      <a:pt x="81" y="134"/>
                      <a:pt x="94" y="147"/>
                      <a:pt x="108" y="147"/>
                    </a:cubicBezTo>
                    <a:cubicBezTo>
                      <a:pt x="67" y="93"/>
                      <a:pt x="41" y="54"/>
                      <a:pt x="1" y="0"/>
                    </a:cubicBezTo>
                    <a:close/>
                  </a:path>
                </a:pathLst>
              </a:custGeom>
              <a:solidFill>
                <a:srgbClr val="FCE9B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57" name="Google Shape;3257;p55"/>
              <p:cNvSpPr/>
              <p:nvPr/>
            </p:nvSpPr>
            <p:spPr>
              <a:xfrm>
                <a:off x="3254150" y="3501500"/>
                <a:ext cx="7375" cy="5375"/>
              </a:xfrm>
              <a:custGeom>
                <a:avLst/>
                <a:gdLst/>
                <a:ahLst/>
                <a:cxnLst/>
                <a:rect l="l" t="t" r="r" b="b"/>
                <a:pathLst>
                  <a:path w="295" h="215" extrusionOk="0">
                    <a:moveTo>
                      <a:pt x="147" y="0"/>
                    </a:moveTo>
                    <a:cubicBezTo>
                      <a:pt x="120" y="0"/>
                      <a:pt x="94" y="0"/>
                      <a:pt x="67" y="13"/>
                    </a:cubicBezTo>
                    <a:cubicBezTo>
                      <a:pt x="0" y="54"/>
                      <a:pt x="0" y="161"/>
                      <a:pt x="67" y="200"/>
                    </a:cubicBezTo>
                    <a:cubicBezTo>
                      <a:pt x="94" y="214"/>
                      <a:pt x="120" y="214"/>
                      <a:pt x="147" y="214"/>
                    </a:cubicBezTo>
                    <a:lnTo>
                      <a:pt x="188" y="214"/>
                    </a:lnTo>
                    <a:cubicBezTo>
                      <a:pt x="295" y="187"/>
                      <a:pt x="295" y="27"/>
                      <a:pt x="188"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3258" name="Google Shape;3258;p55"/>
            <p:cNvGrpSpPr/>
            <p:nvPr/>
          </p:nvGrpSpPr>
          <p:grpSpPr>
            <a:xfrm>
              <a:off x="6546149" y="2584466"/>
              <a:ext cx="170165" cy="728091"/>
              <a:chOff x="4673175" y="1671175"/>
              <a:chExt cx="347275" cy="1485900"/>
            </a:xfrm>
          </p:grpSpPr>
          <p:sp>
            <p:nvSpPr>
              <p:cNvPr id="3259" name="Google Shape;3259;p55"/>
              <p:cNvSpPr/>
              <p:nvPr/>
            </p:nvSpPr>
            <p:spPr>
              <a:xfrm>
                <a:off x="4829475" y="2679550"/>
                <a:ext cx="156300" cy="156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60" name="Google Shape;3260;p55"/>
              <p:cNvSpPr/>
              <p:nvPr/>
            </p:nvSpPr>
            <p:spPr>
              <a:xfrm>
                <a:off x="4673175" y="2468500"/>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61" name="Google Shape;3261;p55"/>
              <p:cNvSpPr/>
              <p:nvPr/>
            </p:nvSpPr>
            <p:spPr>
              <a:xfrm>
                <a:off x="4829475" y="2171450"/>
                <a:ext cx="156300" cy="156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62" name="Google Shape;3262;p55"/>
              <p:cNvSpPr/>
              <p:nvPr/>
            </p:nvSpPr>
            <p:spPr>
              <a:xfrm>
                <a:off x="4918150" y="1882250"/>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63" name="Google Shape;3263;p55"/>
              <p:cNvSpPr/>
              <p:nvPr/>
            </p:nvSpPr>
            <p:spPr>
              <a:xfrm>
                <a:off x="4727175" y="1671175"/>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64" name="Google Shape;3264;p55"/>
              <p:cNvSpPr/>
              <p:nvPr/>
            </p:nvSpPr>
            <p:spPr>
              <a:xfrm>
                <a:off x="4918150" y="3054775"/>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grpSp>
        <p:nvGrpSpPr>
          <p:cNvPr id="3265" name="Google Shape;3265;p55"/>
          <p:cNvGrpSpPr/>
          <p:nvPr/>
        </p:nvGrpSpPr>
        <p:grpSpPr>
          <a:xfrm rot="1546702" flipH="1">
            <a:off x="6405387" y="1675245"/>
            <a:ext cx="2990669" cy="1374618"/>
            <a:chOff x="5029211" y="2034957"/>
            <a:chExt cx="2054036" cy="926100"/>
          </a:xfrm>
        </p:grpSpPr>
        <p:sp>
          <p:nvSpPr>
            <p:cNvPr id="3266" name="Google Shape;3266;p55"/>
            <p:cNvSpPr/>
            <p:nvPr/>
          </p:nvSpPr>
          <p:spPr>
            <a:xfrm>
              <a:off x="5539913" y="2034957"/>
              <a:ext cx="1543334" cy="908171"/>
            </a:xfrm>
            <a:custGeom>
              <a:avLst/>
              <a:gdLst/>
              <a:ahLst/>
              <a:cxnLst/>
              <a:rect l="l" t="t" r="r" b="b"/>
              <a:pathLst>
                <a:path w="34088" h="20059" extrusionOk="0">
                  <a:moveTo>
                    <a:pt x="16083" y="0"/>
                  </a:moveTo>
                  <a:cubicBezTo>
                    <a:pt x="13934" y="0"/>
                    <a:pt x="11780" y="345"/>
                    <a:pt x="9718" y="926"/>
                  </a:cubicBezTo>
                  <a:cubicBezTo>
                    <a:pt x="6714" y="1772"/>
                    <a:pt x="3720" y="2945"/>
                    <a:pt x="1751" y="5492"/>
                  </a:cubicBezTo>
                  <a:cubicBezTo>
                    <a:pt x="0" y="7749"/>
                    <a:pt x="239" y="11002"/>
                    <a:pt x="2636" y="12713"/>
                  </a:cubicBezTo>
                  <a:cubicBezTo>
                    <a:pt x="3283" y="13180"/>
                    <a:pt x="4019" y="13459"/>
                    <a:pt x="4795" y="13589"/>
                  </a:cubicBezTo>
                  <a:cubicBezTo>
                    <a:pt x="4914" y="13609"/>
                    <a:pt x="5033" y="13628"/>
                    <a:pt x="5142" y="13638"/>
                  </a:cubicBezTo>
                  <a:cubicBezTo>
                    <a:pt x="5312" y="13658"/>
                    <a:pt x="5491" y="13668"/>
                    <a:pt x="5660" y="13678"/>
                  </a:cubicBezTo>
                  <a:cubicBezTo>
                    <a:pt x="5735" y="13681"/>
                    <a:pt x="5811" y="13682"/>
                    <a:pt x="5887" y="13682"/>
                  </a:cubicBezTo>
                  <a:cubicBezTo>
                    <a:pt x="6093" y="13682"/>
                    <a:pt x="6302" y="13672"/>
                    <a:pt x="6506" y="13658"/>
                  </a:cubicBezTo>
                  <a:lnTo>
                    <a:pt x="7072" y="13598"/>
                  </a:lnTo>
                  <a:cubicBezTo>
                    <a:pt x="8356" y="13419"/>
                    <a:pt x="9629" y="12962"/>
                    <a:pt x="10683" y="12405"/>
                  </a:cubicBezTo>
                  <a:cubicBezTo>
                    <a:pt x="10783" y="12355"/>
                    <a:pt x="10882" y="12296"/>
                    <a:pt x="10982" y="12236"/>
                  </a:cubicBezTo>
                  <a:cubicBezTo>
                    <a:pt x="12026" y="11649"/>
                    <a:pt x="12981" y="10893"/>
                    <a:pt x="14025" y="10296"/>
                  </a:cubicBezTo>
                  <a:lnTo>
                    <a:pt x="14234" y="10176"/>
                  </a:lnTo>
                  <a:cubicBezTo>
                    <a:pt x="15487" y="9490"/>
                    <a:pt x="16811" y="8943"/>
                    <a:pt x="18173" y="8525"/>
                  </a:cubicBezTo>
                  <a:cubicBezTo>
                    <a:pt x="19174" y="8214"/>
                    <a:pt x="20211" y="8037"/>
                    <a:pt x="21259" y="8037"/>
                  </a:cubicBezTo>
                  <a:cubicBezTo>
                    <a:pt x="21315" y="8037"/>
                    <a:pt x="21370" y="8037"/>
                    <a:pt x="21426" y="8038"/>
                  </a:cubicBezTo>
                  <a:cubicBezTo>
                    <a:pt x="21545" y="8048"/>
                    <a:pt x="21665" y="8048"/>
                    <a:pt x="21784" y="8058"/>
                  </a:cubicBezTo>
                  <a:cubicBezTo>
                    <a:pt x="21864" y="8058"/>
                    <a:pt x="21943" y="8068"/>
                    <a:pt x="22023" y="8078"/>
                  </a:cubicBezTo>
                  <a:lnTo>
                    <a:pt x="22043" y="8078"/>
                  </a:lnTo>
                  <a:cubicBezTo>
                    <a:pt x="22132" y="8078"/>
                    <a:pt x="22222" y="8088"/>
                    <a:pt x="22311" y="8098"/>
                  </a:cubicBezTo>
                  <a:cubicBezTo>
                    <a:pt x="22331" y="8107"/>
                    <a:pt x="22351" y="8107"/>
                    <a:pt x="22370" y="8107"/>
                  </a:cubicBezTo>
                  <a:cubicBezTo>
                    <a:pt x="22430" y="8118"/>
                    <a:pt x="22500" y="8127"/>
                    <a:pt x="22569" y="8138"/>
                  </a:cubicBezTo>
                  <a:cubicBezTo>
                    <a:pt x="22629" y="8138"/>
                    <a:pt x="22679" y="8147"/>
                    <a:pt x="22739" y="8158"/>
                  </a:cubicBezTo>
                  <a:cubicBezTo>
                    <a:pt x="22759" y="8158"/>
                    <a:pt x="22779" y="8167"/>
                    <a:pt x="22788" y="8167"/>
                  </a:cubicBezTo>
                  <a:cubicBezTo>
                    <a:pt x="22868" y="8178"/>
                    <a:pt x="22947" y="8187"/>
                    <a:pt x="23027" y="8207"/>
                  </a:cubicBezTo>
                  <a:cubicBezTo>
                    <a:pt x="23037" y="8207"/>
                    <a:pt x="23057" y="8217"/>
                    <a:pt x="23077" y="8217"/>
                  </a:cubicBezTo>
                  <a:cubicBezTo>
                    <a:pt x="23146" y="8227"/>
                    <a:pt x="23206" y="8247"/>
                    <a:pt x="23276" y="8257"/>
                  </a:cubicBezTo>
                  <a:cubicBezTo>
                    <a:pt x="23305" y="8267"/>
                    <a:pt x="23336" y="8267"/>
                    <a:pt x="23375" y="8277"/>
                  </a:cubicBezTo>
                  <a:cubicBezTo>
                    <a:pt x="23435" y="8287"/>
                    <a:pt x="23504" y="8306"/>
                    <a:pt x="23564" y="8326"/>
                  </a:cubicBezTo>
                  <a:lnTo>
                    <a:pt x="23833" y="8386"/>
                  </a:lnTo>
                  <a:cubicBezTo>
                    <a:pt x="23922" y="8416"/>
                    <a:pt x="24012" y="8436"/>
                    <a:pt x="24101" y="8466"/>
                  </a:cubicBezTo>
                  <a:cubicBezTo>
                    <a:pt x="24181" y="8485"/>
                    <a:pt x="24260" y="8516"/>
                    <a:pt x="24340" y="8536"/>
                  </a:cubicBezTo>
                  <a:cubicBezTo>
                    <a:pt x="24350" y="8545"/>
                    <a:pt x="24360" y="8545"/>
                    <a:pt x="24360" y="8545"/>
                  </a:cubicBezTo>
                  <a:cubicBezTo>
                    <a:pt x="24410" y="8565"/>
                    <a:pt x="24459" y="8575"/>
                    <a:pt x="24499" y="8595"/>
                  </a:cubicBezTo>
                  <a:cubicBezTo>
                    <a:pt x="24559" y="8615"/>
                    <a:pt x="24629" y="8635"/>
                    <a:pt x="24688" y="8655"/>
                  </a:cubicBezTo>
                  <a:cubicBezTo>
                    <a:pt x="24698" y="8655"/>
                    <a:pt x="24698" y="8665"/>
                    <a:pt x="24708" y="8665"/>
                  </a:cubicBezTo>
                  <a:cubicBezTo>
                    <a:pt x="24797" y="8695"/>
                    <a:pt x="24877" y="8724"/>
                    <a:pt x="24967" y="8754"/>
                  </a:cubicBezTo>
                  <a:cubicBezTo>
                    <a:pt x="24977" y="8764"/>
                    <a:pt x="24977" y="8764"/>
                    <a:pt x="24987" y="8764"/>
                  </a:cubicBezTo>
                  <a:cubicBezTo>
                    <a:pt x="25076" y="8804"/>
                    <a:pt x="25166" y="8844"/>
                    <a:pt x="25255" y="8874"/>
                  </a:cubicBezTo>
                  <a:cubicBezTo>
                    <a:pt x="25355" y="8914"/>
                    <a:pt x="25444" y="8953"/>
                    <a:pt x="25534" y="8993"/>
                  </a:cubicBezTo>
                  <a:lnTo>
                    <a:pt x="25544" y="9003"/>
                  </a:lnTo>
                  <a:cubicBezTo>
                    <a:pt x="25623" y="9033"/>
                    <a:pt x="25703" y="9073"/>
                    <a:pt x="25783" y="9113"/>
                  </a:cubicBezTo>
                  <a:lnTo>
                    <a:pt x="26081" y="9261"/>
                  </a:lnTo>
                  <a:lnTo>
                    <a:pt x="26091" y="9261"/>
                  </a:lnTo>
                  <a:cubicBezTo>
                    <a:pt x="27244" y="9858"/>
                    <a:pt x="28289" y="10654"/>
                    <a:pt x="29145" y="11589"/>
                  </a:cubicBezTo>
                  <a:cubicBezTo>
                    <a:pt x="29224" y="11688"/>
                    <a:pt x="29304" y="11778"/>
                    <a:pt x="29383" y="11867"/>
                  </a:cubicBezTo>
                  <a:cubicBezTo>
                    <a:pt x="29443" y="11947"/>
                    <a:pt x="29503" y="12017"/>
                    <a:pt x="29562" y="12086"/>
                  </a:cubicBezTo>
                  <a:cubicBezTo>
                    <a:pt x="29751" y="12335"/>
                    <a:pt x="29930" y="12574"/>
                    <a:pt x="30109" y="12853"/>
                  </a:cubicBezTo>
                  <a:cubicBezTo>
                    <a:pt x="30010" y="12872"/>
                    <a:pt x="29910" y="12902"/>
                    <a:pt x="29811" y="12932"/>
                  </a:cubicBezTo>
                  <a:cubicBezTo>
                    <a:pt x="29781" y="12942"/>
                    <a:pt x="29761" y="12942"/>
                    <a:pt x="29741" y="12952"/>
                  </a:cubicBezTo>
                  <a:cubicBezTo>
                    <a:pt x="29552" y="13012"/>
                    <a:pt x="29363" y="13101"/>
                    <a:pt x="29204" y="13171"/>
                  </a:cubicBezTo>
                  <a:cubicBezTo>
                    <a:pt x="28995" y="13270"/>
                    <a:pt x="28836" y="13359"/>
                    <a:pt x="28787" y="13390"/>
                  </a:cubicBezTo>
                  <a:cubicBezTo>
                    <a:pt x="28548" y="13538"/>
                    <a:pt x="28329" y="13708"/>
                    <a:pt x="28120" y="13897"/>
                  </a:cubicBezTo>
                  <a:cubicBezTo>
                    <a:pt x="27911" y="14086"/>
                    <a:pt x="27722" y="14285"/>
                    <a:pt x="27553" y="14504"/>
                  </a:cubicBezTo>
                  <a:cubicBezTo>
                    <a:pt x="27056" y="15150"/>
                    <a:pt x="26718" y="15946"/>
                    <a:pt x="26667" y="16761"/>
                  </a:cubicBezTo>
                  <a:cubicBezTo>
                    <a:pt x="26658" y="16911"/>
                    <a:pt x="26658" y="17060"/>
                    <a:pt x="26667" y="17209"/>
                  </a:cubicBezTo>
                  <a:cubicBezTo>
                    <a:pt x="26707" y="17727"/>
                    <a:pt x="26787" y="18642"/>
                    <a:pt x="27304" y="18910"/>
                  </a:cubicBezTo>
                  <a:cubicBezTo>
                    <a:pt x="27317" y="18916"/>
                    <a:pt x="27331" y="18920"/>
                    <a:pt x="27343" y="18920"/>
                  </a:cubicBezTo>
                  <a:cubicBezTo>
                    <a:pt x="27368" y="18920"/>
                    <a:pt x="27390" y="18907"/>
                    <a:pt x="27404" y="18880"/>
                  </a:cubicBezTo>
                  <a:cubicBezTo>
                    <a:pt x="27533" y="18642"/>
                    <a:pt x="27454" y="18443"/>
                    <a:pt x="27503" y="18184"/>
                  </a:cubicBezTo>
                  <a:cubicBezTo>
                    <a:pt x="27563" y="17906"/>
                    <a:pt x="27653" y="17647"/>
                    <a:pt x="27772" y="17398"/>
                  </a:cubicBezTo>
                  <a:cubicBezTo>
                    <a:pt x="28120" y="16672"/>
                    <a:pt x="28687" y="16045"/>
                    <a:pt x="29234" y="15459"/>
                  </a:cubicBezTo>
                  <a:lnTo>
                    <a:pt x="29244" y="15459"/>
                  </a:lnTo>
                  <a:cubicBezTo>
                    <a:pt x="29383" y="15309"/>
                    <a:pt x="29523" y="15150"/>
                    <a:pt x="29652" y="15001"/>
                  </a:cubicBezTo>
                  <a:cubicBezTo>
                    <a:pt x="29841" y="14792"/>
                    <a:pt x="29990" y="14573"/>
                    <a:pt x="30129" y="14334"/>
                  </a:cubicBezTo>
                  <a:cubicBezTo>
                    <a:pt x="30259" y="14106"/>
                    <a:pt x="30368" y="13877"/>
                    <a:pt x="30487" y="13638"/>
                  </a:cubicBezTo>
                  <a:cubicBezTo>
                    <a:pt x="30626" y="14146"/>
                    <a:pt x="30726" y="14663"/>
                    <a:pt x="31004" y="15120"/>
                  </a:cubicBezTo>
                  <a:cubicBezTo>
                    <a:pt x="31163" y="15399"/>
                    <a:pt x="31343" y="15658"/>
                    <a:pt x="31522" y="15926"/>
                  </a:cubicBezTo>
                  <a:cubicBezTo>
                    <a:pt x="31780" y="16304"/>
                    <a:pt x="32039" y="16692"/>
                    <a:pt x="32238" y="17130"/>
                  </a:cubicBezTo>
                  <a:cubicBezTo>
                    <a:pt x="32536" y="17756"/>
                    <a:pt x="32815" y="18423"/>
                    <a:pt x="32825" y="19129"/>
                  </a:cubicBezTo>
                  <a:cubicBezTo>
                    <a:pt x="32835" y="19447"/>
                    <a:pt x="32715" y="19736"/>
                    <a:pt x="32805" y="20014"/>
                  </a:cubicBezTo>
                  <a:cubicBezTo>
                    <a:pt x="32811" y="20043"/>
                    <a:pt x="32827" y="20059"/>
                    <a:pt x="32849" y="20059"/>
                  </a:cubicBezTo>
                  <a:cubicBezTo>
                    <a:pt x="32865" y="20059"/>
                    <a:pt x="32884" y="20051"/>
                    <a:pt x="32905" y="20034"/>
                  </a:cubicBezTo>
                  <a:cubicBezTo>
                    <a:pt x="33422" y="19636"/>
                    <a:pt x="33700" y="18463"/>
                    <a:pt x="33840" y="17866"/>
                  </a:cubicBezTo>
                  <a:cubicBezTo>
                    <a:pt x="34088" y="16781"/>
                    <a:pt x="33999" y="15618"/>
                    <a:pt x="33561" y="14593"/>
                  </a:cubicBezTo>
                  <a:cubicBezTo>
                    <a:pt x="33481" y="14404"/>
                    <a:pt x="33382" y="14225"/>
                    <a:pt x="33283" y="14046"/>
                  </a:cubicBezTo>
                  <a:cubicBezTo>
                    <a:pt x="33064" y="13688"/>
                    <a:pt x="32785" y="13359"/>
                    <a:pt x="32457" y="13131"/>
                  </a:cubicBezTo>
                  <a:cubicBezTo>
                    <a:pt x="32218" y="12962"/>
                    <a:pt x="31910" y="12892"/>
                    <a:pt x="31631" y="12853"/>
                  </a:cubicBezTo>
                  <a:cubicBezTo>
                    <a:pt x="31552" y="12833"/>
                    <a:pt x="31074" y="12793"/>
                    <a:pt x="30756" y="12743"/>
                  </a:cubicBezTo>
                  <a:cubicBezTo>
                    <a:pt x="30716" y="11290"/>
                    <a:pt x="30418" y="9858"/>
                    <a:pt x="29901" y="8516"/>
                  </a:cubicBezTo>
                  <a:cubicBezTo>
                    <a:pt x="28966" y="6109"/>
                    <a:pt x="27304" y="4000"/>
                    <a:pt x="25076" y="2548"/>
                  </a:cubicBezTo>
                  <a:cubicBezTo>
                    <a:pt x="22460" y="826"/>
                    <a:pt x="19366" y="41"/>
                    <a:pt x="16263" y="1"/>
                  </a:cubicBezTo>
                  <a:cubicBezTo>
                    <a:pt x="16203" y="1"/>
                    <a:pt x="16143" y="0"/>
                    <a:pt x="16083" y="0"/>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55"/>
            <p:cNvSpPr/>
            <p:nvPr/>
          </p:nvSpPr>
          <p:spPr>
            <a:xfrm>
              <a:off x="5029211" y="2533978"/>
              <a:ext cx="663369" cy="427079"/>
            </a:xfrm>
            <a:custGeom>
              <a:avLst/>
              <a:gdLst/>
              <a:ahLst/>
              <a:cxnLst/>
              <a:rect l="l" t="t" r="r" b="b"/>
              <a:pathLst>
                <a:path w="14652" h="9433" extrusionOk="0">
                  <a:moveTo>
                    <a:pt x="13568" y="0"/>
                  </a:moveTo>
                  <a:cubicBezTo>
                    <a:pt x="13100" y="0"/>
                    <a:pt x="12772" y="328"/>
                    <a:pt x="12344" y="507"/>
                  </a:cubicBezTo>
                  <a:cubicBezTo>
                    <a:pt x="11907" y="697"/>
                    <a:pt x="11489" y="876"/>
                    <a:pt x="11101" y="1154"/>
                  </a:cubicBezTo>
                  <a:cubicBezTo>
                    <a:pt x="10166" y="1820"/>
                    <a:pt x="10365" y="2039"/>
                    <a:pt x="9430" y="2715"/>
                  </a:cubicBezTo>
                  <a:cubicBezTo>
                    <a:pt x="8495" y="3382"/>
                    <a:pt x="8296" y="3163"/>
                    <a:pt x="7361" y="3829"/>
                  </a:cubicBezTo>
                  <a:cubicBezTo>
                    <a:pt x="6426" y="4496"/>
                    <a:pt x="6625" y="4715"/>
                    <a:pt x="5680" y="5392"/>
                  </a:cubicBezTo>
                  <a:cubicBezTo>
                    <a:pt x="4745" y="6058"/>
                    <a:pt x="4546" y="5839"/>
                    <a:pt x="3611" y="6506"/>
                  </a:cubicBezTo>
                  <a:cubicBezTo>
                    <a:pt x="2676" y="7172"/>
                    <a:pt x="2875" y="7401"/>
                    <a:pt x="1940" y="8067"/>
                  </a:cubicBezTo>
                  <a:cubicBezTo>
                    <a:pt x="1641" y="8276"/>
                    <a:pt x="1323" y="8445"/>
                    <a:pt x="985" y="8594"/>
                  </a:cubicBezTo>
                  <a:cubicBezTo>
                    <a:pt x="657" y="8734"/>
                    <a:pt x="348" y="8823"/>
                    <a:pt x="110" y="9092"/>
                  </a:cubicBezTo>
                  <a:cubicBezTo>
                    <a:pt x="90" y="9112"/>
                    <a:pt x="60" y="9141"/>
                    <a:pt x="50" y="9171"/>
                  </a:cubicBezTo>
                  <a:cubicBezTo>
                    <a:pt x="30" y="9191"/>
                    <a:pt x="30" y="9211"/>
                    <a:pt x="20" y="9231"/>
                  </a:cubicBezTo>
                  <a:cubicBezTo>
                    <a:pt x="1" y="9280"/>
                    <a:pt x="10" y="9340"/>
                    <a:pt x="50" y="9390"/>
                  </a:cubicBezTo>
                  <a:lnTo>
                    <a:pt x="60" y="9390"/>
                  </a:lnTo>
                  <a:cubicBezTo>
                    <a:pt x="90" y="9420"/>
                    <a:pt x="136" y="9432"/>
                    <a:pt x="182" y="9432"/>
                  </a:cubicBezTo>
                  <a:cubicBezTo>
                    <a:pt x="212" y="9432"/>
                    <a:pt x="242" y="9427"/>
                    <a:pt x="269" y="9420"/>
                  </a:cubicBezTo>
                  <a:cubicBezTo>
                    <a:pt x="348" y="9400"/>
                    <a:pt x="408" y="9360"/>
                    <a:pt x="478" y="9320"/>
                  </a:cubicBezTo>
                  <a:cubicBezTo>
                    <a:pt x="578" y="9271"/>
                    <a:pt x="687" y="9260"/>
                    <a:pt x="796" y="9221"/>
                  </a:cubicBezTo>
                  <a:cubicBezTo>
                    <a:pt x="925" y="9171"/>
                    <a:pt x="1065" y="9121"/>
                    <a:pt x="1194" y="9081"/>
                  </a:cubicBezTo>
                  <a:cubicBezTo>
                    <a:pt x="1622" y="8953"/>
                    <a:pt x="2019" y="8813"/>
                    <a:pt x="2397" y="8584"/>
                  </a:cubicBezTo>
                  <a:cubicBezTo>
                    <a:pt x="3392" y="8007"/>
                    <a:pt x="3223" y="7768"/>
                    <a:pt x="4218" y="7192"/>
                  </a:cubicBezTo>
                  <a:cubicBezTo>
                    <a:pt x="5213" y="6615"/>
                    <a:pt x="5392" y="6853"/>
                    <a:pt x="6386" y="6276"/>
                  </a:cubicBezTo>
                  <a:cubicBezTo>
                    <a:pt x="7381" y="5699"/>
                    <a:pt x="7202" y="5461"/>
                    <a:pt x="8206" y="4884"/>
                  </a:cubicBezTo>
                  <a:cubicBezTo>
                    <a:pt x="9201" y="4307"/>
                    <a:pt x="9371" y="4556"/>
                    <a:pt x="10365" y="3979"/>
                  </a:cubicBezTo>
                  <a:cubicBezTo>
                    <a:pt x="11369" y="3402"/>
                    <a:pt x="11190" y="3163"/>
                    <a:pt x="12185" y="2587"/>
                  </a:cubicBezTo>
                  <a:cubicBezTo>
                    <a:pt x="12663" y="2308"/>
                    <a:pt x="13170" y="2189"/>
                    <a:pt x="13687" y="1999"/>
                  </a:cubicBezTo>
                  <a:cubicBezTo>
                    <a:pt x="13956" y="1890"/>
                    <a:pt x="14194" y="1791"/>
                    <a:pt x="14364" y="1572"/>
                  </a:cubicBezTo>
                  <a:cubicBezTo>
                    <a:pt x="14543" y="1313"/>
                    <a:pt x="14652" y="1044"/>
                    <a:pt x="14572" y="736"/>
                  </a:cubicBezTo>
                  <a:cubicBezTo>
                    <a:pt x="14493" y="418"/>
                    <a:pt x="14205" y="140"/>
                    <a:pt x="13847" y="40"/>
                  </a:cubicBezTo>
                  <a:cubicBezTo>
                    <a:pt x="13747" y="10"/>
                    <a:pt x="13657" y="0"/>
                    <a:pt x="13568" y="0"/>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55"/>
            <p:cNvSpPr/>
            <p:nvPr/>
          </p:nvSpPr>
          <p:spPr>
            <a:xfrm>
              <a:off x="5029211" y="2533978"/>
              <a:ext cx="663369" cy="427079"/>
            </a:xfrm>
            <a:custGeom>
              <a:avLst/>
              <a:gdLst/>
              <a:ahLst/>
              <a:cxnLst/>
              <a:rect l="l" t="t" r="r" b="b"/>
              <a:pathLst>
                <a:path w="14652" h="9433" extrusionOk="0">
                  <a:moveTo>
                    <a:pt x="13568" y="0"/>
                  </a:moveTo>
                  <a:cubicBezTo>
                    <a:pt x="13807" y="129"/>
                    <a:pt x="14015" y="299"/>
                    <a:pt x="14105" y="607"/>
                  </a:cubicBezTo>
                  <a:cubicBezTo>
                    <a:pt x="14165" y="856"/>
                    <a:pt x="14105" y="1084"/>
                    <a:pt x="13976" y="1293"/>
                  </a:cubicBezTo>
                  <a:cubicBezTo>
                    <a:pt x="13816" y="1422"/>
                    <a:pt x="13648" y="1522"/>
                    <a:pt x="13409" y="1562"/>
                  </a:cubicBezTo>
                  <a:cubicBezTo>
                    <a:pt x="13320" y="1577"/>
                    <a:pt x="13230" y="1583"/>
                    <a:pt x="13141" y="1583"/>
                  </a:cubicBezTo>
                  <a:cubicBezTo>
                    <a:pt x="12932" y="1583"/>
                    <a:pt x="12723" y="1550"/>
                    <a:pt x="12514" y="1522"/>
                  </a:cubicBezTo>
                  <a:cubicBezTo>
                    <a:pt x="12310" y="1492"/>
                    <a:pt x="12119" y="1465"/>
                    <a:pt x="11931" y="1465"/>
                  </a:cubicBezTo>
                  <a:cubicBezTo>
                    <a:pt x="11743" y="1465"/>
                    <a:pt x="11559" y="1492"/>
                    <a:pt x="11369" y="1572"/>
                  </a:cubicBezTo>
                  <a:cubicBezTo>
                    <a:pt x="11340" y="1581"/>
                    <a:pt x="11350" y="1632"/>
                    <a:pt x="11380" y="1632"/>
                  </a:cubicBezTo>
                  <a:cubicBezTo>
                    <a:pt x="11788" y="1660"/>
                    <a:pt x="12546" y="1851"/>
                    <a:pt x="13203" y="1851"/>
                  </a:cubicBezTo>
                  <a:cubicBezTo>
                    <a:pt x="13218" y="1851"/>
                    <a:pt x="13233" y="1851"/>
                    <a:pt x="13248" y="1850"/>
                  </a:cubicBezTo>
                  <a:lnTo>
                    <a:pt x="13248" y="1850"/>
                  </a:lnTo>
                  <a:cubicBezTo>
                    <a:pt x="13229" y="1851"/>
                    <a:pt x="13219" y="1860"/>
                    <a:pt x="13210" y="1860"/>
                  </a:cubicBezTo>
                  <a:cubicBezTo>
                    <a:pt x="12693" y="2059"/>
                    <a:pt x="12185" y="2178"/>
                    <a:pt x="11708" y="2457"/>
                  </a:cubicBezTo>
                  <a:cubicBezTo>
                    <a:pt x="11280" y="2706"/>
                    <a:pt x="11062" y="2894"/>
                    <a:pt x="10882" y="3074"/>
                  </a:cubicBezTo>
                  <a:cubicBezTo>
                    <a:pt x="10534" y="3253"/>
                    <a:pt x="10216" y="3412"/>
                    <a:pt x="9768" y="3471"/>
                  </a:cubicBezTo>
                  <a:cubicBezTo>
                    <a:pt x="9221" y="3551"/>
                    <a:pt x="8674" y="3591"/>
                    <a:pt x="8117" y="3701"/>
                  </a:cubicBezTo>
                  <a:cubicBezTo>
                    <a:pt x="8107" y="3710"/>
                    <a:pt x="8107" y="3730"/>
                    <a:pt x="8117" y="3740"/>
                  </a:cubicBezTo>
                  <a:cubicBezTo>
                    <a:pt x="8412" y="3758"/>
                    <a:pt x="8809" y="3790"/>
                    <a:pt x="9226" y="3790"/>
                  </a:cubicBezTo>
                  <a:cubicBezTo>
                    <a:pt x="9512" y="3790"/>
                    <a:pt x="9807" y="3775"/>
                    <a:pt x="10087" y="3730"/>
                  </a:cubicBezTo>
                  <a:lnTo>
                    <a:pt x="10087" y="3730"/>
                  </a:lnTo>
                  <a:cubicBezTo>
                    <a:pt x="10027" y="3760"/>
                    <a:pt x="9967" y="3800"/>
                    <a:pt x="9888" y="3849"/>
                  </a:cubicBezTo>
                  <a:cubicBezTo>
                    <a:pt x="8893" y="4417"/>
                    <a:pt x="8724" y="4178"/>
                    <a:pt x="7729" y="4755"/>
                  </a:cubicBezTo>
                  <a:cubicBezTo>
                    <a:pt x="6913" y="5232"/>
                    <a:pt x="6884" y="5481"/>
                    <a:pt x="6347" y="5869"/>
                  </a:cubicBezTo>
                  <a:cubicBezTo>
                    <a:pt x="6217" y="5938"/>
                    <a:pt x="6078" y="5988"/>
                    <a:pt x="5919" y="6018"/>
                  </a:cubicBezTo>
                  <a:cubicBezTo>
                    <a:pt x="5421" y="6097"/>
                    <a:pt x="4934" y="6088"/>
                    <a:pt x="4437" y="6187"/>
                  </a:cubicBezTo>
                  <a:cubicBezTo>
                    <a:pt x="4427" y="6187"/>
                    <a:pt x="4427" y="6207"/>
                    <a:pt x="4437" y="6207"/>
                  </a:cubicBezTo>
                  <a:cubicBezTo>
                    <a:pt x="4725" y="6245"/>
                    <a:pt x="5049" y="6277"/>
                    <a:pt x="5380" y="6277"/>
                  </a:cubicBezTo>
                  <a:cubicBezTo>
                    <a:pt x="5483" y="6277"/>
                    <a:pt x="5587" y="6274"/>
                    <a:pt x="5690" y="6267"/>
                  </a:cubicBezTo>
                  <a:lnTo>
                    <a:pt x="5690" y="6267"/>
                  </a:lnTo>
                  <a:cubicBezTo>
                    <a:pt x="4884" y="6694"/>
                    <a:pt x="4656" y="6535"/>
                    <a:pt x="3741" y="7063"/>
                  </a:cubicBezTo>
                  <a:cubicBezTo>
                    <a:pt x="3323" y="7311"/>
                    <a:pt x="3104" y="7490"/>
                    <a:pt x="2925" y="7669"/>
                  </a:cubicBezTo>
                  <a:cubicBezTo>
                    <a:pt x="2696" y="7788"/>
                    <a:pt x="2437" y="7868"/>
                    <a:pt x="2189" y="7967"/>
                  </a:cubicBezTo>
                  <a:cubicBezTo>
                    <a:pt x="2159" y="7987"/>
                    <a:pt x="2169" y="8037"/>
                    <a:pt x="2209" y="8037"/>
                  </a:cubicBezTo>
                  <a:cubicBezTo>
                    <a:pt x="2253" y="8041"/>
                    <a:pt x="2298" y="8044"/>
                    <a:pt x="2344" y="8044"/>
                  </a:cubicBezTo>
                  <a:cubicBezTo>
                    <a:pt x="2409" y="8044"/>
                    <a:pt x="2476" y="8039"/>
                    <a:pt x="2547" y="8027"/>
                  </a:cubicBezTo>
                  <a:lnTo>
                    <a:pt x="2547" y="8027"/>
                  </a:lnTo>
                  <a:cubicBezTo>
                    <a:pt x="2397" y="8157"/>
                    <a:pt x="2209" y="8296"/>
                    <a:pt x="1920" y="8455"/>
                  </a:cubicBezTo>
                  <a:cubicBezTo>
                    <a:pt x="1542" y="8674"/>
                    <a:pt x="1144" y="8823"/>
                    <a:pt x="717" y="8953"/>
                  </a:cubicBezTo>
                  <a:cubicBezTo>
                    <a:pt x="587" y="8992"/>
                    <a:pt x="448" y="9042"/>
                    <a:pt x="319" y="9092"/>
                  </a:cubicBezTo>
                  <a:cubicBezTo>
                    <a:pt x="229" y="9121"/>
                    <a:pt x="140" y="9151"/>
                    <a:pt x="50" y="9171"/>
                  </a:cubicBezTo>
                  <a:cubicBezTo>
                    <a:pt x="30" y="9191"/>
                    <a:pt x="30" y="9211"/>
                    <a:pt x="20" y="9231"/>
                  </a:cubicBezTo>
                  <a:cubicBezTo>
                    <a:pt x="1" y="9280"/>
                    <a:pt x="10" y="9340"/>
                    <a:pt x="50" y="9390"/>
                  </a:cubicBezTo>
                  <a:lnTo>
                    <a:pt x="60" y="9390"/>
                  </a:lnTo>
                  <a:cubicBezTo>
                    <a:pt x="90" y="9420"/>
                    <a:pt x="136" y="9432"/>
                    <a:pt x="182" y="9432"/>
                  </a:cubicBezTo>
                  <a:cubicBezTo>
                    <a:pt x="212" y="9432"/>
                    <a:pt x="242" y="9427"/>
                    <a:pt x="269" y="9420"/>
                  </a:cubicBezTo>
                  <a:cubicBezTo>
                    <a:pt x="348" y="9400"/>
                    <a:pt x="408" y="9360"/>
                    <a:pt x="478" y="9320"/>
                  </a:cubicBezTo>
                  <a:cubicBezTo>
                    <a:pt x="578" y="9271"/>
                    <a:pt x="687" y="9260"/>
                    <a:pt x="796" y="9221"/>
                  </a:cubicBezTo>
                  <a:cubicBezTo>
                    <a:pt x="925" y="9171"/>
                    <a:pt x="1065" y="9121"/>
                    <a:pt x="1194" y="9081"/>
                  </a:cubicBezTo>
                  <a:cubicBezTo>
                    <a:pt x="1622" y="8953"/>
                    <a:pt x="2019" y="8813"/>
                    <a:pt x="2397" y="8584"/>
                  </a:cubicBezTo>
                  <a:cubicBezTo>
                    <a:pt x="3392" y="8007"/>
                    <a:pt x="3223" y="7768"/>
                    <a:pt x="4218" y="7192"/>
                  </a:cubicBezTo>
                  <a:cubicBezTo>
                    <a:pt x="5213" y="6615"/>
                    <a:pt x="5392" y="6853"/>
                    <a:pt x="6386" y="6276"/>
                  </a:cubicBezTo>
                  <a:cubicBezTo>
                    <a:pt x="7381" y="5699"/>
                    <a:pt x="7202" y="5461"/>
                    <a:pt x="8206" y="4884"/>
                  </a:cubicBezTo>
                  <a:cubicBezTo>
                    <a:pt x="9201" y="4307"/>
                    <a:pt x="9371" y="4556"/>
                    <a:pt x="10365" y="3979"/>
                  </a:cubicBezTo>
                  <a:cubicBezTo>
                    <a:pt x="11369" y="3402"/>
                    <a:pt x="11190" y="3163"/>
                    <a:pt x="12185" y="2587"/>
                  </a:cubicBezTo>
                  <a:cubicBezTo>
                    <a:pt x="12663" y="2308"/>
                    <a:pt x="13170" y="2189"/>
                    <a:pt x="13687" y="1999"/>
                  </a:cubicBezTo>
                  <a:cubicBezTo>
                    <a:pt x="13956" y="1890"/>
                    <a:pt x="14194" y="1791"/>
                    <a:pt x="14364" y="1572"/>
                  </a:cubicBezTo>
                  <a:cubicBezTo>
                    <a:pt x="14543" y="1313"/>
                    <a:pt x="14652" y="1044"/>
                    <a:pt x="14572" y="736"/>
                  </a:cubicBezTo>
                  <a:cubicBezTo>
                    <a:pt x="14493" y="418"/>
                    <a:pt x="14205" y="140"/>
                    <a:pt x="13847" y="40"/>
                  </a:cubicBezTo>
                  <a:cubicBezTo>
                    <a:pt x="13747" y="10"/>
                    <a:pt x="13657" y="0"/>
                    <a:pt x="13568" y="0"/>
                  </a:cubicBezTo>
                  <a:close/>
                </a:path>
              </a:pathLst>
            </a:custGeom>
            <a:solidFill>
              <a:srgbClr val="B0A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55"/>
            <p:cNvSpPr/>
            <p:nvPr/>
          </p:nvSpPr>
          <p:spPr>
            <a:xfrm>
              <a:off x="5833068" y="2459727"/>
              <a:ext cx="109022" cy="91772"/>
            </a:xfrm>
            <a:custGeom>
              <a:avLst/>
              <a:gdLst/>
              <a:ahLst/>
              <a:cxnLst/>
              <a:rect l="l" t="t" r="r" b="b"/>
              <a:pathLst>
                <a:path w="2408" h="2027" extrusionOk="0">
                  <a:moveTo>
                    <a:pt x="1222" y="0"/>
                  </a:moveTo>
                  <a:cubicBezTo>
                    <a:pt x="1023" y="0"/>
                    <a:pt x="820" y="55"/>
                    <a:pt x="637" y="168"/>
                  </a:cubicBezTo>
                  <a:cubicBezTo>
                    <a:pt x="150" y="476"/>
                    <a:pt x="0" y="1103"/>
                    <a:pt x="309" y="1570"/>
                  </a:cubicBezTo>
                  <a:cubicBezTo>
                    <a:pt x="504" y="1866"/>
                    <a:pt x="838" y="2027"/>
                    <a:pt x="1181" y="2027"/>
                  </a:cubicBezTo>
                  <a:cubicBezTo>
                    <a:pt x="1380" y="2027"/>
                    <a:pt x="1582" y="1972"/>
                    <a:pt x="1761" y="1859"/>
                  </a:cubicBezTo>
                  <a:cubicBezTo>
                    <a:pt x="2259" y="1550"/>
                    <a:pt x="2407" y="924"/>
                    <a:pt x="2100" y="456"/>
                  </a:cubicBezTo>
                  <a:cubicBezTo>
                    <a:pt x="1898" y="161"/>
                    <a:pt x="1566" y="0"/>
                    <a:pt x="1222" y="0"/>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55"/>
            <p:cNvSpPr/>
            <p:nvPr/>
          </p:nvSpPr>
          <p:spPr>
            <a:xfrm>
              <a:off x="5843889" y="2469235"/>
              <a:ext cx="86973" cy="72893"/>
            </a:xfrm>
            <a:custGeom>
              <a:avLst/>
              <a:gdLst/>
              <a:ahLst/>
              <a:cxnLst/>
              <a:rect l="l" t="t" r="r" b="b"/>
              <a:pathLst>
                <a:path w="1921" h="1610" extrusionOk="0">
                  <a:moveTo>
                    <a:pt x="983" y="0"/>
                  </a:moveTo>
                  <a:cubicBezTo>
                    <a:pt x="823" y="0"/>
                    <a:pt x="661" y="45"/>
                    <a:pt x="517" y="137"/>
                  </a:cubicBezTo>
                  <a:cubicBezTo>
                    <a:pt x="119" y="376"/>
                    <a:pt x="0" y="873"/>
                    <a:pt x="249" y="1251"/>
                  </a:cubicBezTo>
                  <a:cubicBezTo>
                    <a:pt x="406" y="1484"/>
                    <a:pt x="671" y="1609"/>
                    <a:pt x="946" y="1609"/>
                  </a:cubicBezTo>
                  <a:cubicBezTo>
                    <a:pt x="1105" y="1609"/>
                    <a:pt x="1267" y="1567"/>
                    <a:pt x="1413" y="1480"/>
                  </a:cubicBezTo>
                  <a:cubicBezTo>
                    <a:pt x="1801" y="1231"/>
                    <a:pt x="1920" y="734"/>
                    <a:pt x="1671" y="366"/>
                  </a:cubicBezTo>
                  <a:cubicBezTo>
                    <a:pt x="1515" y="128"/>
                    <a:pt x="1253" y="0"/>
                    <a:pt x="983" y="0"/>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55"/>
            <p:cNvSpPr/>
            <p:nvPr/>
          </p:nvSpPr>
          <p:spPr>
            <a:xfrm>
              <a:off x="5874495" y="2474578"/>
              <a:ext cx="32055" cy="26939"/>
            </a:xfrm>
            <a:custGeom>
              <a:avLst/>
              <a:gdLst/>
              <a:ahLst/>
              <a:cxnLst/>
              <a:rect l="l" t="t" r="r" b="b"/>
              <a:pathLst>
                <a:path w="708" h="595" extrusionOk="0">
                  <a:moveTo>
                    <a:pt x="359" y="1"/>
                  </a:moveTo>
                  <a:cubicBezTo>
                    <a:pt x="300" y="1"/>
                    <a:pt x="241" y="16"/>
                    <a:pt x="190" y="49"/>
                  </a:cubicBezTo>
                  <a:cubicBezTo>
                    <a:pt x="40" y="139"/>
                    <a:pt x="0" y="318"/>
                    <a:pt x="90" y="457"/>
                  </a:cubicBezTo>
                  <a:cubicBezTo>
                    <a:pt x="147" y="546"/>
                    <a:pt x="245" y="594"/>
                    <a:pt x="347" y="594"/>
                  </a:cubicBezTo>
                  <a:cubicBezTo>
                    <a:pt x="405" y="594"/>
                    <a:pt x="464" y="579"/>
                    <a:pt x="518" y="546"/>
                  </a:cubicBezTo>
                  <a:cubicBezTo>
                    <a:pt x="667" y="457"/>
                    <a:pt x="707" y="267"/>
                    <a:pt x="617" y="128"/>
                  </a:cubicBezTo>
                  <a:cubicBezTo>
                    <a:pt x="561" y="47"/>
                    <a:pt x="460" y="1"/>
                    <a:pt x="359" y="1"/>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55"/>
            <p:cNvSpPr/>
            <p:nvPr/>
          </p:nvSpPr>
          <p:spPr>
            <a:xfrm>
              <a:off x="6537864" y="2400689"/>
              <a:ext cx="12179" cy="906"/>
            </a:xfrm>
            <a:custGeom>
              <a:avLst/>
              <a:gdLst/>
              <a:ahLst/>
              <a:cxnLst/>
              <a:rect l="l" t="t" r="r" b="b"/>
              <a:pathLst>
                <a:path w="269" h="20" extrusionOk="0">
                  <a:moveTo>
                    <a:pt x="1" y="0"/>
                  </a:moveTo>
                  <a:cubicBezTo>
                    <a:pt x="90" y="0"/>
                    <a:pt x="180" y="10"/>
                    <a:pt x="269" y="20"/>
                  </a:cubicBezTo>
                  <a:cubicBezTo>
                    <a:pt x="180" y="10"/>
                    <a:pt x="90" y="0"/>
                    <a:pt x="1" y="0"/>
                  </a:cubicBezTo>
                  <a:close/>
                </a:path>
              </a:pathLst>
            </a:custGeom>
            <a:solidFill>
              <a:srgbClr val="C0C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55"/>
            <p:cNvSpPr/>
            <p:nvPr/>
          </p:nvSpPr>
          <p:spPr>
            <a:xfrm>
              <a:off x="5756961" y="2362386"/>
              <a:ext cx="1113312" cy="291843"/>
            </a:xfrm>
            <a:custGeom>
              <a:avLst/>
              <a:gdLst/>
              <a:ahLst/>
              <a:cxnLst/>
              <a:rect l="l" t="t" r="r" b="b"/>
              <a:pathLst>
                <a:path w="24590" h="6446" extrusionOk="0">
                  <a:moveTo>
                    <a:pt x="16632" y="0"/>
                  </a:moveTo>
                  <a:cubicBezTo>
                    <a:pt x="14662" y="0"/>
                    <a:pt x="12643" y="458"/>
                    <a:pt x="10883" y="1144"/>
                  </a:cubicBezTo>
                  <a:cubicBezTo>
                    <a:pt x="9957" y="1512"/>
                    <a:pt x="9072" y="1970"/>
                    <a:pt x="8206" y="2477"/>
                  </a:cubicBezTo>
                  <a:cubicBezTo>
                    <a:pt x="8405" y="2457"/>
                    <a:pt x="8604" y="2438"/>
                    <a:pt x="8803" y="2438"/>
                  </a:cubicBezTo>
                  <a:lnTo>
                    <a:pt x="8913" y="2438"/>
                  </a:lnTo>
                  <a:cubicBezTo>
                    <a:pt x="9321" y="2438"/>
                    <a:pt x="9729" y="2477"/>
                    <a:pt x="10136" y="2577"/>
                  </a:cubicBezTo>
                  <a:cubicBezTo>
                    <a:pt x="11171" y="2060"/>
                    <a:pt x="12265" y="1631"/>
                    <a:pt x="13379" y="1293"/>
                  </a:cubicBezTo>
                  <a:cubicBezTo>
                    <a:pt x="14374" y="985"/>
                    <a:pt x="15408" y="806"/>
                    <a:pt x="16443" y="806"/>
                  </a:cubicBezTo>
                  <a:lnTo>
                    <a:pt x="16632" y="806"/>
                  </a:lnTo>
                  <a:cubicBezTo>
                    <a:pt x="16751" y="816"/>
                    <a:pt x="16871" y="816"/>
                    <a:pt x="16990" y="826"/>
                  </a:cubicBezTo>
                  <a:cubicBezTo>
                    <a:pt x="17070" y="826"/>
                    <a:pt x="17149" y="836"/>
                    <a:pt x="17229" y="846"/>
                  </a:cubicBezTo>
                  <a:lnTo>
                    <a:pt x="17249" y="846"/>
                  </a:lnTo>
                  <a:cubicBezTo>
                    <a:pt x="17338" y="846"/>
                    <a:pt x="17428" y="856"/>
                    <a:pt x="17517" y="866"/>
                  </a:cubicBezTo>
                  <a:cubicBezTo>
                    <a:pt x="17537" y="875"/>
                    <a:pt x="17557" y="875"/>
                    <a:pt x="17576" y="875"/>
                  </a:cubicBezTo>
                  <a:cubicBezTo>
                    <a:pt x="17636" y="886"/>
                    <a:pt x="17706" y="895"/>
                    <a:pt x="17775" y="906"/>
                  </a:cubicBezTo>
                  <a:cubicBezTo>
                    <a:pt x="17835" y="906"/>
                    <a:pt x="17885" y="915"/>
                    <a:pt x="17945" y="926"/>
                  </a:cubicBezTo>
                  <a:cubicBezTo>
                    <a:pt x="17965" y="926"/>
                    <a:pt x="17985" y="935"/>
                    <a:pt x="17994" y="935"/>
                  </a:cubicBezTo>
                  <a:cubicBezTo>
                    <a:pt x="18074" y="946"/>
                    <a:pt x="18153" y="955"/>
                    <a:pt x="18233" y="975"/>
                  </a:cubicBezTo>
                  <a:cubicBezTo>
                    <a:pt x="18243" y="975"/>
                    <a:pt x="18263" y="985"/>
                    <a:pt x="18283" y="985"/>
                  </a:cubicBezTo>
                  <a:cubicBezTo>
                    <a:pt x="18352" y="995"/>
                    <a:pt x="18412" y="1015"/>
                    <a:pt x="18482" y="1025"/>
                  </a:cubicBezTo>
                  <a:cubicBezTo>
                    <a:pt x="18511" y="1035"/>
                    <a:pt x="18542" y="1035"/>
                    <a:pt x="18581" y="1045"/>
                  </a:cubicBezTo>
                  <a:cubicBezTo>
                    <a:pt x="18641" y="1055"/>
                    <a:pt x="18710" y="1074"/>
                    <a:pt x="18770" y="1094"/>
                  </a:cubicBezTo>
                  <a:lnTo>
                    <a:pt x="19039" y="1154"/>
                  </a:lnTo>
                  <a:cubicBezTo>
                    <a:pt x="19128" y="1184"/>
                    <a:pt x="19218" y="1204"/>
                    <a:pt x="19307" y="1234"/>
                  </a:cubicBezTo>
                  <a:cubicBezTo>
                    <a:pt x="19387" y="1253"/>
                    <a:pt x="19466" y="1284"/>
                    <a:pt x="19546" y="1304"/>
                  </a:cubicBezTo>
                  <a:cubicBezTo>
                    <a:pt x="19556" y="1313"/>
                    <a:pt x="19566" y="1313"/>
                    <a:pt x="19566" y="1313"/>
                  </a:cubicBezTo>
                  <a:cubicBezTo>
                    <a:pt x="19616" y="1333"/>
                    <a:pt x="19665" y="1343"/>
                    <a:pt x="19705" y="1363"/>
                  </a:cubicBezTo>
                  <a:cubicBezTo>
                    <a:pt x="19765" y="1383"/>
                    <a:pt x="19835" y="1403"/>
                    <a:pt x="19894" y="1423"/>
                  </a:cubicBezTo>
                  <a:cubicBezTo>
                    <a:pt x="19904" y="1423"/>
                    <a:pt x="19904" y="1433"/>
                    <a:pt x="19914" y="1433"/>
                  </a:cubicBezTo>
                  <a:cubicBezTo>
                    <a:pt x="20003" y="1463"/>
                    <a:pt x="20083" y="1492"/>
                    <a:pt x="20173" y="1522"/>
                  </a:cubicBezTo>
                  <a:cubicBezTo>
                    <a:pt x="20183" y="1532"/>
                    <a:pt x="20183" y="1532"/>
                    <a:pt x="20193" y="1532"/>
                  </a:cubicBezTo>
                  <a:cubicBezTo>
                    <a:pt x="20282" y="1572"/>
                    <a:pt x="20372" y="1612"/>
                    <a:pt x="20461" y="1642"/>
                  </a:cubicBezTo>
                  <a:cubicBezTo>
                    <a:pt x="20561" y="1682"/>
                    <a:pt x="20650" y="1721"/>
                    <a:pt x="20740" y="1761"/>
                  </a:cubicBezTo>
                  <a:lnTo>
                    <a:pt x="20750" y="1771"/>
                  </a:lnTo>
                  <a:cubicBezTo>
                    <a:pt x="20829" y="1801"/>
                    <a:pt x="20909" y="1841"/>
                    <a:pt x="20989" y="1881"/>
                  </a:cubicBezTo>
                  <a:lnTo>
                    <a:pt x="21287" y="2029"/>
                  </a:lnTo>
                  <a:lnTo>
                    <a:pt x="21297" y="2029"/>
                  </a:lnTo>
                  <a:cubicBezTo>
                    <a:pt x="22450" y="2626"/>
                    <a:pt x="23495" y="3422"/>
                    <a:pt x="24351" y="4357"/>
                  </a:cubicBezTo>
                  <a:cubicBezTo>
                    <a:pt x="24430" y="4456"/>
                    <a:pt x="24510" y="4546"/>
                    <a:pt x="24589" y="4635"/>
                  </a:cubicBezTo>
                  <a:cubicBezTo>
                    <a:pt x="24530" y="4526"/>
                    <a:pt x="24480" y="4417"/>
                    <a:pt x="24420" y="4297"/>
                  </a:cubicBezTo>
                  <a:cubicBezTo>
                    <a:pt x="24181" y="3850"/>
                    <a:pt x="23903" y="3432"/>
                    <a:pt x="23595" y="3024"/>
                  </a:cubicBezTo>
                  <a:cubicBezTo>
                    <a:pt x="21864" y="826"/>
                    <a:pt x="19287" y="0"/>
                    <a:pt x="16632" y="0"/>
                  </a:cubicBezTo>
                  <a:close/>
                  <a:moveTo>
                    <a:pt x="5660" y="4078"/>
                  </a:moveTo>
                  <a:cubicBezTo>
                    <a:pt x="5481" y="4188"/>
                    <a:pt x="5302" y="4308"/>
                    <a:pt x="5123" y="4417"/>
                  </a:cubicBezTo>
                  <a:cubicBezTo>
                    <a:pt x="3790" y="5252"/>
                    <a:pt x="2358" y="5999"/>
                    <a:pt x="796" y="6257"/>
                  </a:cubicBezTo>
                  <a:cubicBezTo>
                    <a:pt x="607" y="6287"/>
                    <a:pt x="319" y="6317"/>
                    <a:pt x="1" y="6357"/>
                  </a:cubicBezTo>
                  <a:cubicBezTo>
                    <a:pt x="120" y="6377"/>
                    <a:pt x="239" y="6396"/>
                    <a:pt x="348" y="6406"/>
                  </a:cubicBezTo>
                  <a:cubicBezTo>
                    <a:pt x="518" y="6426"/>
                    <a:pt x="697" y="6436"/>
                    <a:pt x="866" y="6446"/>
                  </a:cubicBezTo>
                  <a:lnTo>
                    <a:pt x="1115" y="6446"/>
                  </a:lnTo>
                  <a:cubicBezTo>
                    <a:pt x="1314" y="6446"/>
                    <a:pt x="1513" y="6436"/>
                    <a:pt x="1712" y="6426"/>
                  </a:cubicBezTo>
                  <a:lnTo>
                    <a:pt x="2278" y="6366"/>
                  </a:lnTo>
                  <a:cubicBezTo>
                    <a:pt x="3562" y="6187"/>
                    <a:pt x="4835" y="5730"/>
                    <a:pt x="5889" y="5173"/>
                  </a:cubicBezTo>
                  <a:cubicBezTo>
                    <a:pt x="5989" y="5123"/>
                    <a:pt x="6088" y="5064"/>
                    <a:pt x="6188" y="5004"/>
                  </a:cubicBezTo>
                  <a:lnTo>
                    <a:pt x="6396" y="4884"/>
                  </a:lnTo>
                  <a:cubicBezTo>
                    <a:pt x="6168" y="4695"/>
                    <a:pt x="5899" y="4447"/>
                    <a:pt x="5720" y="4188"/>
                  </a:cubicBezTo>
                  <a:cubicBezTo>
                    <a:pt x="5700" y="4148"/>
                    <a:pt x="5680" y="4109"/>
                    <a:pt x="5660" y="4078"/>
                  </a:cubicBezTo>
                  <a:close/>
                </a:path>
              </a:pathLst>
            </a:custGeom>
            <a:solidFill>
              <a:srgbClr val="77D0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55"/>
            <p:cNvSpPr/>
            <p:nvPr/>
          </p:nvSpPr>
          <p:spPr>
            <a:xfrm>
              <a:off x="6386963" y="2082270"/>
              <a:ext cx="33413" cy="21234"/>
            </a:xfrm>
            <a:custGeom>
              <a:avLst/>
              <a:gdLst/>
              <a:ahLst/>
              <a:cxnLst/>
              <a:rect l="l" t="t" r="r" b="b"/>
              <a:pathLst>
                <a:path w="738" h="469" extrusionOk="0">
                  <a:moveTo>
                    <a:pt x="270" y="0"/>
                  </a:moveTo>
                  <a:cubicBezTo>
                    <a:pt x="170" y="11"/>
                    <a:pt x="41" y="70"/>
                    <a:pt x="11" y="170"/>
                  </a:cubicBezTo>
                  <a:cubicBezTo>
                    <a:pt x="11" y="190"/>
                    <a:pt x="1" y="209"/>
                    <a:pt x="11" y="239"/>
                  </a:cubicBezTo>
                  <a:cubicBezTo>
                    <a:pt x="21" y="369"/>
                    <a:pt x="170" y="448"/>
                    <a:pt x="290" y="458"/>
                  </a:cubicBezTo>
                  <a:cubicBezTo>
                    <a:pt x="299" y="458"/>
                    <a:pt x="310" y="468"/>
                    <a:pt x="319" y="468"/>
                  </a:cubicBezTo>
                  <a:cubicBezTo>
                    <a:pt x="478" y="468"/>
                    <a:pt x="737" y="349"/>
                    <a:pt x="648" y="170"/>
                  </a:cubicBezTo>
                  <a:cubicBezTo>
                    <a:pt x="618" y="120"/>
                    <a:pt x="578" y="90"/>
                    <a:pt x="538" y="60"/>
                  </a:cubicBezTo>
                  <a:cubicBezTo>
                    <a:pt x="469" y="20"/>
                    <a:pt x="399" y="0"/>
                    <a:pt x="319" y="0"/>
                  </a:cubicBezTo>
                  <a:close/>
                </a:path>
              </a:pathLst>
            </a:custGeom>
            <a:solidFill>
              <a:srgbClr val="92D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55"/>
            <p:cNvSpPr/>
            <p:nvPr/>
          </p:nvSpPr>
          <p:spPr>
            <a:xfrm>
              <a:off x="6413992" y="2109752"/>
              <a:ext cx="24856" cy="16254"/>
            </a:xfrm>
            <a:custGeom>
              <a:avLst/>
              <a:gdLst/>
              <a:ahLst/>
              <a:cxnLst/>
              <a:rect l="l" t="t" r="r" b="b"/>
              <a:pathLst>
                <a:path w="549" h="359" extrusionOk="0">
                  <a:moveTo>
                    <a:pt x="259" y="0"/>
                  </a:moveTo>
                  <a:cubicBezTo>
                    <a:pt x="160" y="0"/>
                    <a:pt x="51" y="30"/>
                    <a:pt x="21" y="109"/>
                  </a:cubicBezTo>
                  <a:cubicBezTo>
                    <a:pt x="21" y="120"/>
                    <a:pt x="11" y="129"/>
                    <a:pt x="11" y="129"/>
                  </a:cubicBezTo>
                  <a:cubicBezTo>
                    <a:pt x="1" y="169"/>
                    <a:pt x="11" y="209"/>
                    <a:pt x="31" y="239"/>
                  </a:cubicBezTo>
                  <a:cubicBezTo>
                    <a:pt x="80" y="319"/>
                    <a:pt x="190" y="358"/>
                    <a:pt x="279" y="358"/>
                  </a:cubicBezTo>
                  <a:lnTo>
                    <a:pt x="290" y="358"/>
                  </a:lnTo>
                  <a:cubicBezTo>
                    <a:pt x="379" y="358"/>
                    <a:pt x="498" y="308"/>
                    <a:pt x="528" y="219"/>
                  </a:cubicBezTo>
                  <a:cubicBezTo>
                    <a:pt x="548" y="179"/>
                    <a:pt x="548" y="140"/>
                    <a:pt x="528" y="100"/>
                  </a:cubicBezTo>
                  <a:cubicBezTo>
                    <a:pt x="508" y="70"/>
                    <a:pt x="469" y="40"/>
                    <a:pt x="429" y="30"/>
                  </a:cubicBezTo>
                  <a:cubicBezTo>
                    <a:pt x="379" y="10"/>
                    <a:pt x="319" y="0"/>
                    <a:pt x="259" y="0"/>
                  </a:cubicBezTo>
                  <a:close/>
                </a:path>
              </a:pathLst>
            </a:custGeom>
            <a:solidFill>
              <a:srgbClr val="92D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55"/>
            <p:cNvSpPr/>
            <p:nvPr/>
          </p:nvSpPr>
          <p:spPr>
            <a:xfrm>
              <a:off x="6169009" y="2132253"/>
              <a:ext cx="23950" cy="16706"/>
            </a:xfrm>
            <a:custGeom>
              <a:avLst/>
              <a:gdLst/>
              <a:ahLst/>
              <a:cxnLst/>
              <a:rect l="l" t="t" r="r" b="b"/>
              <a:pathLst>
                <a:path w="529" h="369" extrusionOk="0">
                  <a:moveTo>
                    <a:pt x="339" y="1"/>
                  </a:moveTo>
                  <a:cubicBezTo>
                    <a:pt x="210" y="1"/>
                    <a:pt x="21" y="50"/>
                    <a:pt x="1" y="189"/>
                  </a:cubicBezTo>
                  <a:lnTo>
                    <a:pt x="1" y="209"/>
                  </a:lnTo>
                  <a:cubicBezTo>
                    <a:pt x="1" y="249"/>
                    <a:pt x="21" y="279"/>
                    <a:pt x="51" y="309"/>
                  </a:cubicBezTo>
                  <a:cubicBezTo>
                    <a:pt x="91" y="348"/>
                    <a:pt x="160" y="368"/>
                    <a:pt x="230" y="368"/>
                  </a:cubicBezTo>
                  <a:cubicBezTo>
                    <a:pt x="259" y="368"/>
                    <a:pt x="299" y="368"/>
                    <a:pt x="329" y="359"/>
                  </a:cubicBezTo>
                  <a:cubicBezTo>
                    <a:pt x="418" y="329"/>
                    <a:pt x="518" y="259"/>
                    <a:pt x="528" y="160"/>
                  </a:cubicBezTo>
                  <a:cubicBezTo>
                    <a:pt x="528" y="120"/>
                    <a:pt x="518" y="80"/>
                    <a:pt x="489" y="50"/>
                  </a:cubicBezTo>
                  <a:cubicBezTo>
                    <a:pt x="458" y="21"/>
                    <a:pt x="418" y="1"/>
                    <a:pt x="379" y="1"/>
                  </a:cubicBezTo>
                  <a:close/>
                </a:path>
              </a:pathLst>
            </a:custGeom>
            <a:solidFill>
              <a:srgbClr val="92D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55"/>
            <p:cNvSpPr/>
            <p:nvPr/>
          </p:nvSpPr>
          <p:spPr>
            <a:xfrm>
              <a:off x="6459946" y="2089016"/>
              <a:ext cx="21234" cy="16254"/>
            </a:xfrm>
            <a:custGeom>
              <a:avLst/>
              <a:gdLst/>
              <a:ahLst/>
              <a:cxnLst/>
              <a:rect l="l" t="t" r="r" b="b"/>
              <a:pathLst>
                <a:path w="469" h="359" extrusionOk="0">
                  <a:moveTo>
                    <a:pt x="190" y="1"/>
                  </a:moveTo>
                  <a:cubicBezTo>
                    <a:pt x="90" y="1"/>
                    <a:pt x="0" y="100"/>
                    <a:pt x="11" y="200"/>
                  </a:cubicBezTo>
                  <a:cubicBezTo>
                    <a:pt x="11" y="220"/>
                    <a:pt x="11" y="240"/>
                    <a:pt x="20" y="259"/>
                  </a:cubicBezTo>
                  <a:cubicBezTo>
                    <a:pt x="60" y="329"/>
                    <a:pt x="150" y="359"/>
                    <a:pt x="230" y="359"/>
                  </a:cubicBezTo>
                  <a:cubicBezTo>
                    <a:pt x="269" y="359"/>
                    <a:pt x="299" y="359"/>
                    <a:pt x="329" y="339"/>
                  </a:cubicBezTo>
                  <a:cubicBezTo>
                    <a:pt x="418" y="309"/>
                    <a:pt x="468" y="200"/>
                    <a:pt x="398" y="120"/>
                  </a:cubicBezTo>
                  <a:cubicBezTo>
                    <a:pt x="349" y="60"/>
                    <a:pt x="259" y="1"/>
                    <a:pt x="190" y="1"/>
                  </a:cubicBezTo>
                  <a:close/>
                </a:path>
              </a:pathLst>
            </a:custGeom>
            <a:solidFill>
              <a:srgbClr val="92D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55"/>
            <p:cNvSpPr/>
            <p:nvPr/>
          </p:nvSpPr>
          <p:spPr>
            <a:xfrm>
              <a:off x="5774981" y="2184501"/>
              <a:ext cx="36084" cy="27980"/>
            </a:xfrm>
            <a:custGeom>
              <a:avLst/>
              <a:gdLst/>
              <a:ahLst/>
              <a:cxnLst/>
              <a:rect l="l" t="t" r="r" b="b"/>
              <a:pathLst>
                <a:path w="797" h="618" extrusionOk="0">
                  <a:moveTo>
                    <a:pt x="578" y="1"/>
                  </a:moveTo>
                  <a:cubicBezTo>
                    <a:pt x="567" y="1"/>
                    <a:pt x="547" y="10"/>
                    <a:pt x="527" y="10"/>
                  </a:cubicBezTo>
                  <a:cubicBezTo>
                    <a:pt x="379" y="60"/>
                    <a:pt x="249" y="140"/>
                    <a:pt x="140" y="249"/>
                  </a:cubicBezTo>
                  <a:cubicBezTo>
                    <a:pt x="110" y="269"/>
                    <a:pt x="90" y="299"/>
                    <a:pt x="70" y="328"/>
                  </a:cubicBezTo>
                  <a:cubicBezTo>
                    <a:pt x="70" y="339"/>
                    <a:pt x="70" y="348"/>
                    <a:pt x="60" y="348"/>
                  </a:cubicBezTo>
                  <a:cubicBezTo>
                    <a:pt x="1" y="488"/>
                    <a:pt x="120" y="617"/>
                    <a:pt x="249" y="617"/>
                  </a:cubicBezTo>
                  <a:cubicBezTo>
                    <a:pt x="299" y="617"/>
                    <a:pt x="348" y="597"/>
                    <a:pt x="388" y="547"/>
                  </a:cubicBezTo>
                  <a:cubicBezTo>
                    <a:pt x="507" y="478"/>
                    <a:pt x="627" y="359"/>
                    <a:pt x="697" y="289"/>
                  </a:cubicBezTo>
                  <a:cubicBezTo>
                    <a:pt x="796" y="189"/>
                    <a:pt x="717" y="1"/>
                    <a:pt x="578" y="1"/>
                  </a:cubicBezTo>
                  <a:close/>
                </a:path>
              </a:pathLst>
            </a:custGeom>
            <a:solidFill>
              <a:srgbClr val="92D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55"/>
            <p:cNvSpPr/>
            <p:nvPr/>
          </p:nvSpPr>
          <p:spPr>
            <a:xfrm>
              <a:off x="5734460" y="2215107"/>
              <a:ext cx="25263" cy="22094"/>
            </a:xfrm>
            <a:custGeom>
              <a:avLst/>
              <a:gdLst/>
              <a:ahLst/>
              <a:cxnLst/>
              <a:rect l="l" t="t" r="r" b="b"/>
              <a:pathLst>
                <a:path w="558" h="488" extrusionOk="0">
                  <a:moveTo>
                    <a:pt x="398" y="1"/>
                  </a:moveTo>
                  <a:cubicBezTo>
                    <a:pt x="388" y="1"/>
                    <a:pt x="368" y="10"/>
                    <a:pt x="358" y="10"/>
                  </a:cubicBezTo>
                  <a:cubicBezTo>
                    <a:pt x="229" y="61"/>
                    <a:pt x="40" y="170"/>
                    <a:pt x="20" y="319"/>
                  </a:cubicBezTo>
                  <a:cubicBezTo>
                    <a:pt x="0" y="408"/>
                    <a:pt x="70" y="488"/>
                    <a:pt x="149" y="488"/>
                  </a:cubicBezTo>
                  <a:cubicBezTo>
                    <a:pt x="169" y="488"/>
                    <a:pt x="189" y="478"/>
                    <a:pt x="209" y="468"/>
                  </a:cubicBezTo>
                  <a:cubicBezTo>
                    <a:pt x="368" y="468"/>
                    <a:pt x="507" y="349"/>
                    <a:pt x="538" y="190"/>
                  </a:cubicBezTo>
                  <a:cubicBezTo>
                    <a:pt x="557" y="110"/>
                    <a:pt x="487" y="1"/>
                    <a:pt x="398" y="1"/>
                  </a:cubicBezTo>
                  <a:close/>
                </a:path>
              </a:pathLst>
            </a:custGeom>
            <a:solidFill>
              <a:srgbClr val="92D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55"/>
            <p:cNvSpPr/>
            <p:nvPr/>
          </p:nvSpPr>
          <p:spPr>
            <a:xfrm>
              <a:off x="5767329" y="2228644"/>
              <a:ext cx="19423" cy="14895"/>
            </a:xfrm>
            <a:custGeom>
              <a:avLst/>
              <a:gdLst/>
              <a:ahLst/>
              <a:cxnLst/>
              <a:rect l="l" t="t" r="r" b="b"/>
              <a:pathLst>
                <a:path w="429" h="329" extrusionOk="0">
                  <a:moveTo>
                    <a:pt x="239" y="0"/>
                  </a:moveTo>
                  <a:cubicBezTo>
                    <a:pt x="159" y="20"/>
                    <a:pt x="100" y="70"/>
                    <a:pt x="60" y="129"/>
                  </a:cubicBezTo>
                  <a:cubicBezTo>
                    <a:pt x="50" y="149"/>
                    <a:pt x="40" y="159"/>
                    <a:pt x="40" y="179"/>
                  </a:cubicBezTo>
                  <a:cubicBezTo>
                    <a:pt x="0" y="239"/>
                    <a:pt x="60" y="328"/>
                    <a:pt x="130" y="328"/>
                  </a:cubicBezTo>
                  <a:cubicBezTo>
                    <a:pt x="139" y="328"/>
                    <a:pt x="159" y="319"/>
                    <a:pt x="170" y="308"/>
                  </a:cubicBezTo>
                  <a:lnTo>
                    <a:pt x="179" y="299"/>
                  </a:lnTo>
                  <a:cubicBezTo>
                    <a:pt x="289" y="299"/>
                    <a:pt x="428" y="219"/>
                    <a:pt x="398" y="100"/>
                  </a:cubicBezTo>
                  <a:cubicBezTo>
                    <a:pt x="388" y="60"/>
                    <a:pt x="358" y="30"/>
                    <a:pt x="329" y="20"/>
                  </a:cubicBezTo>
                  <a:cubicBezTo>
                    <a:pt x="309" y="10"/>
                    <a:pt x="289" y="0"/>
                    <a:pt x="259" y="0"/>
                  </a:cubicBezTo>
                  <a:close/>
                </a:path>
              </a:pathLst>
            </a:custGeom>
            <a:solidFill>
              <a:srgbClr val="92D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55"/>
            <p:cNvSpPr/>
            <p:nvPr/>
          </p:nvSpPr>
          <p:spPr>
            <a:xfrm>
              <a:off x="5832616" y="2153397"/>
              <a:ext cx="18970" cy="12677"/>
            </a:xfrm>
            <a:custGeom>
              <a:avLst/>
              <a:gdLst/>
              <a:ahLst/>
              <a:cxnLst/>
              <a:rect l="l" t="t" r="r" b="b"/>
              <a:pathLst>
                <a:path w="419" h="280" extrusionOk="0">
                  <a:moveTo>
                    <a:pt x="289" y="1"/>
                  </a:moveTo>
                  <a:cubicBezTo>
                    <a:pt x="279" y="1"/>
                    <a:pt x="269" y="1"/>
                    <a:pt x="249" y="11"/>
                  </a:cubicBezTo>
                  <a:cubicBezTo>
                    <a:pt x="189" y="41"/>
                    <a:pt x="120" y="71"/>
                    <a:pt x="60" y="111"/>
                  </a:cubicBezTo>
                  <a:cubicBezTo>
                    <a:pt x="21" y="140"/>
                    <a:pt x="1" y="180"/>
                    <a:pt x="21" y="230"/>
                  </a:cubicBezTo>
                  <a:cubicBezTo>
                    <a:pt x="30" y="259"/>
                    <a:pt x="70" y="279"/>
                    <a:pt x="100" y="279"/>
                  </a:cubicBezTo>
                  <a:lnTo>
                    <a:pt x="130" y="279"/>
                  </a:lnTo>
                  <a:cubicBezTo>
                    <a:pt x="140" y="279"/>
                    <a:pt x="150" y="270"/>
                    <a:pt x="160" y="259"/>
                  </a:cubicBezTo>
                  <a:cubicBezTo>
                    <a:pt x="249" y="250"/>
                    <a:pt x="329" y="210"/>
                    <a:pt x="379" y="131"/>
                  </a:cubicBezTo>
                  <a:cubicBezTo>
                    <a:pt x="419" y="60"/>
                    <a:pt x="359" y="1"/>
                    <a:pt x="289" y="1"/>
                  </a:cubicBezTo>
                  <a:close/>
                </a:path>
              </a:pathLst>
            </a:custGeom>
            <a:solidFill>
              <a:srgbClr val="92D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55"/>
            <p:cNvSpPr/>
            <p:nvPr/>
          </p:nvSpPr>
          <p:spPr>
            <a:xfrm>
              <a:off x="5609274" y="2359670"/>
              <a:ext cx="24765" cy="26169"/>
            </a:xfrm>
            <a:custGeom>
              <a:avLst/>
              <a:gdLst/>
              <a:ahLst/>
              <a:cxnLst/>
              <a:rect l="l" t="t" r="r" b="b"/>
              <a:pathLst>
                <a:path w="547" h="578" extrusionOk="0">
                  <a:moveTo>
                    <a:pt x="328" y="0"/>
                  </a:moveTo>
                  <a:cubicBezTo>
                    <a:pt x="299" y="0"/>
                    <a:pt x="259" y="11"/>
                    <a:pt x="219" y="40"/>
                  </a:cubicBezTo>
                  <a:cubicBezTo>
                    <a:pt x="80" y="120"/>
                    <a:pt x="0" y="289"/>
                    <a:pt x="40" y="458"/>
                  </a:cubicBezTo>
                  <a:cubicBezTo>
                    <a:pt x="60" y="538"/>
                    <a:pt x="129" y="577"/>
                    <a:pt x="189" y="577"/>
                  </a:cubicBezTo>
                  <a:cubicBezTo>
                    <a:pt x="219" y="577"/>
                    <a:pt x="248" y="568"/>
                    <a:pt x="279" y="557"/>
                  </a:cubicBezTo>
                  <a:cubicBezTo>
                    <a:pt x="358" y="518"/>
                    <a:pt x="418" y="448"/>
                    <a:pt x="458" y="369"/>
                  </a:cubicBezTo>
                  <a:cubicBezTo>
                    <a:pt x="507" y="279"/>
                    <a:pt x="547" y="120"/>
                    <a:pt x="447" y="51"/>
                  </a:cubicBezTo>
                  <a:cubicBezTo>
                    <a:pt x="408" y="20"/>
                    <a:pt x="368" y="0"/>
                    <a:pt x="328" y="0"/>
                  </a:cubicBezTo>
                  <a:close/>
                </a:path>
              </a:pathLst>
            </a:custGeom>
            <a:solidFill>
              <a:srgbClr val="92D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55"/>
            <p:cNvSpPr/>
            <p:nvPr/>
          </p:nvSpPr>
          <p:spPr>
            <a:xfrm>
              <a:off x="6863437" y="2439852"/>
              <a:ext cx="22139" cy="26124"/>
            </a:xfrm>
            <a:custGeom>
              <a:avLst/>
              <a:gdLst/>
              <a:ahLst/>
              <a:cxnLst/>
              <a:rect l="l" t="t" r="r" b="b"/>
              <a:pathLst>
                <a:path w="489" h="577" extrusionOk="0">
                  <a:moveTo>
                    <a:pt x="170" y="0"/>
                  </a:moveTo>
                  <a:cubicBezTo>
                    <a:pt x="80" y="0"/>
                    <a:pt x="21" y="70"/>
                    <a:pt x="11" y="159"/>
                  </a:cubicBezTo>
                  <a:cubicBezTo>
                    <a:pt x="1" y="249"/>
                    <a:pt x="21" y="338"/>
                    <a:pt x="71" y="408"/>
                  </a:cubicBezTo>
                  <a:cubicBezTo>
                    <a:pt x="120" y="488"/>
                    <a:pt x="200" y="577"/>
                    <a:pt x="299" y="577"/>
                  </a:cubicBezTo>
                  <a:cubicBezTo>
                    <a:pt x="319" y="577"/>
                    <a:pt x="339" y="577"/>
                    <a:pt x="359" y="567"/>
                  </a:cubicBezTo>
                  <a:cubicBezTo>
                    <a:pt x="438" y="537"/>
                    <a:pt x="489" y="468"/>
                    <a:pt x="478" y="378"/>
                  </a:cubicBezTo>
                  <a:cubicBezTo>
                    <a:pt x="478" y="209"/>
                    <a:pt x="379" y="60"/>
                    <a:pt x="220" y="10"/>
                  </a:cubicBezTo>
                  <a:cubicBezTo>
                    <a:pt x="200" y="0"/>
                    <a:pt x="180" y="0"/>
                    <a:pt x="170" y="0"/>
                  </a:cubicBezTo>
                  <a:close/>
                </a:path>
              </a:pathLst>
            </a:custGeom>
            <a:solidFill>
              <a:srgbClr val="92D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55"/>
            <p:cNvSpPr/>
            <p:nvPr/>
          </p:nvSpPr>
          <p:spPr>
            <a:xfrm>
              <a:off x="6867059" y="2402907"/>
              <a:ext cx="14443" cy="17612"/>
            </a:xfrm>
            <a:custGeom>
              <a:avLst/>
              <a:gdLst/>
              <a:ahLst/>
              <a:cxnLst/>
              <a:rect l="l" t="t" r="r" b="b"/>
              <a:pathLst>
                <a:path w="319" h="389" extrusionOk="0">
                  <a:moveTo>
                    <a:pt x="110" y="0"/>
                  </a:moveTo>
                  <a:cubicBezTo>
                    <a:pt x="50" y="0"/>
                    <a:pt x="11" y="51"/>
                    <a:pt x="0" y="110"/>
                  </a:cubicBezTo>
                  <a:cubicBezTo>
                    <a:pt x="0" y="170"/>
                    <a:pt x="11" y="230"/>
                    <a:pt x="50" y="279"/>
                  </a:cubicBezTo>
                  <a:cubicBezTo>
                    <a:pt x="80" y="329"/>
                    <a:pt x="130" y="389"/>
                    <a:pt x="199" y="389"/>
                  </a:cubicBezTo>
                  <a:lnTo>
                    <a:pt x="239" y="389"/>
                  </a:lnTo>
                  <a:cubicBezTo>
                    <a:pt x="289" y="358"/>
                    <a:pt x="319" y="319"/>
                    <a:pt x="319" y="259"/>
                  </a:cubicBezTo>
                  <a:cubicBezTo>
                    <a:pt x="319" y="150"/>
                    <a:pt x="249" y="40"/>
                    <a:pt x="140" y="11"/>
                  </a:cubicBezTo>
                  <a:cubicBezTo>
                    <a:pt x="130" y="0"/>
                    <a:pt x="120" y="0"/>
                    <a:pt x="110" y="0"/>
                  </a:cubicBezTo>
                  <a:close/>
                </a:path>
              </a:pathLst>
            </a:custGeom>
            <a:solidFill>
              <a:srgbClr val="92D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55"/>
            <p:cNvSpPr/>
            <p:nvPr/>
          </p:nvSpPr>
          <p:spPr>
            <a:xfrm>
              <a:off x="6759893" y="2791095"/>
              <a:ext cx="13990" cy="18517"/>
            </a:xfrm>
            <a:custGeom>
              <a:avLst/>
              <a:gdLst/>
              <a:ahLst/>
              <a:cxnLst/>
              <a:rect l="l" t="t" r="r" b="b"/>
              <a:pathLst>
                <a:path w="309" h="409" extrusionOk="0">
                  <a:moveTo>
                    <a:pt x="150" y="1"/>
                  </a:moveTo>
                  <a:cubicBezTo>
                    <a:pt x="110" y="1"/>
                    <a:pt x="80" y="20"/>
                    <a:pt x="50" y="51"/>
                  </a:cubicBezTo>
                  <a:cubicBezTo>
                    <a:pt x="20" y="100"/>
                    <a:pt x="0" y="160"/>
                    <a:pt x="0" y="219"/>
                  </a:cubicBezTo>
                  <a:cubicBezTo>
                    <a:pt x="10" y="289"/>
                    <a:pt x="30" y="389"/>
                    <a:pt x="119" y="409"/>
                  </a:cubicBezTo>
                  <a:lnTo>
                    <a:pt x="139" y="409"/>
                  </a:lnTo>
                  <a:cubicBezTo>
                    <a:pt x="189" y="409"/>
                    <a:pt x="229" y="379"/>
                    <a:pt x="249" y="339"/>
                  </a:cubicBezTo>
                  <a:cubicBezTo>
                    <a:pt x="309" y="239"/>
                    <a:pt x="298" y="120"/>
                    <a:pt x="219" y="31"/>
                  </a:cubicBezTo>
                  <a:cubicBezTo>
                    <a:pt x="199" y="11"/>
                    <a:pt x="179" y="1"/>
                    <a:pt x="150" y="1"/>
                  </a:cubicBezTo>
                  <a:close/>
                </a:path>
              </a:pathLst>
            </a:custGeom>
            <a:solidFill>
              <a:srgbClr val="92D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55"/>
            <p:cNvSpPr/>
            <p:nvPr/>
          </p:nvSpPr>
          <p:spPr>
            <a:xfrm>
              <a:off x="5961876" y="2103458"/>
              <a:ext cx="22094" cy="14443"/>
            </a:xfrm>
            <a:custGeom>
              <a:avLst/>
              <a:gdLst/>
              <a:ahLst/>
              <a:cxnLst/>
              <a:rect l="l" t="t" r="r" b="b"/>
              <a:pathLst>
                <a:path w="488" h="319" extrusionOk="0">
                  <a:moveTo>
                    <a:pt x="378" y="0"/>
                  </a:moveTo>
                  <a:cubicBezTo>
                    <a:pt x="369" y="0"/>
                    <a:pt x="358" y="10"/>
                    <a:pt x="349" y="10"/>
                  </a:cubicBezTo>
                  <a:cubicBezTo>
                    <a:pt x="309" y="20"/>
                    <a:pt x="269" y="40"/>
                    <a:pt x="239" y="49"/>
                  </a:cubicBezTo>
                  <a:cubicBezTo>
                    <a:pt x="219" y="49"/>
                    <a:pt x="199" y="40"/>
                    <a:pt x="190" y="40"/>
                  </a:cubicBezTo>
                  <a:cubicBezTo>
                    <a:pt x="80" y="40"/>
                    <a:pt x="0" y="169"/>
                    <a:pt x="80" y="259"/>
                  </a:cubicBezTo>
                  <a:cubicBezTo>
                    <a:pt x="110" y="298"/>
                    <a:pt x="170" y="318"/>
                    <a:pt x="219" y="318"/>
                  </a:cubicBezTo>
                  <a:lnTo>
                    <a:pt x="259" y="318"/>
                  </a:lnTo>
                  <a:cubicBezTo>
                    <a:pt x="349" y="298"/>
                    <a:pt x="408" y="219"/>
                    <a:pt x="448" y="139"/>
                  </a:cubicBezTo>
                  <a:cubicBezTo>
                    <a:pt x="488" y="89"/>
                    <a:pt x="438" y="0"/>
                    <a:pt x="378" y="0"/>
                  </a:cubicBezTo>
                  <a:close/>
                </a:path>
              </a:pathLst>
            </a:custGeom>
            <a:solidFill>
              <a:srgbClr val="92D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55"/>
            <p:cNvSpPr/>
            <p:nvPr/>
          </p:nvSpPr>
          <p:spPr>
            <a:xfrm>
              <a:off x="6001491" y="2082722"/>
              <a:ext cx="18970" cy="10368"/>
            </a:xfrm>
            <a:custGeom>
              <a:avLst/>
              <a:gdLst/>
              <a:ahLst/>
              <a:cxnLst/>
              <a:rect l="l" t="t" r="r" b="b"/>
              <a:pathLst>
                <a:path w="419" h="229" extrusionOk="0">
                  <a:moveTo>
                    <a:pt x="279" y="1"/>
                  </a:moveTo>
                  <a:cubicBezTo>
                    <a:pt x="190" y="1"/>
                    <a:pt x="80" y="20"/>
                    <a:pt x="31" y="100"/>
                  </a:cubicBezTo>
                  <a:cubicBezTo>
                    <a:pt x="0" y="160"/>
                    <a:pt x="51" y="229"/>
                    <a:pt x="110" y="229"/>
                  </a:cubicBezTo>
                  <a:lnTo>
                    <a:pt x="130" y="229"/>
                  </a:lnTo>
                  <a:lnTo>
                    <a:pt x="190" y="199"/>
                  </a:lnTo>
                  <a:cubicBezTo>
                    <a:pt x="210" y="199"/>
                    <a:pt x="230" y="209"/>
                    <a:pt x="250" y="209"/>
                  </a:cubicBezTo>
                  <a:cubicBezTo>
                    <a:pt x="319" y="209"/>
                    <a:pt x="389" y="160"/>
                    <a:pt x="409" y="90"/>
                  </a:cubicBezTo>
                  <a:cubicBezTo>
                    <a:pt x="418" y="60"/>
                    <a:pt x="389" y="10"/>
                    <a:pt x="349" y="1"/>
                  </a:cubicBezTo>
                  <a:close/>
                </a:path>
              </a:pathLst>
            </a:custGeom>
            <a:solidFill>
              <a:srgbClr val="92D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55"/>
            <p:cNvSpPr/>
            <p:nvPr/>
          </p:nvSpPr>
          <p:spPr>
            <a:xfrm>
              <a:off x="6746809" y="2793812"/>
              <a:ext cx="50482" cy="97794"/>
            </a:xfrm>
            <a:custGeom>
              <a:avLst/>
              <a:gdLst/>
              <a:ahLst/>
              <a:cxnLst/>
              <a:rect l="l" t="t" r="r" b="b"/>
              <a:pathLst>
                <a:path w="1115" h="2160" extrusionOk="0">
                  <a:moveTo>
                    <a:pt x="10" y="0"/>
                  </a:moveTo>
                  <a:cubicBezTo>
                    <a:pt x="1" y="70"/>
                    <a:pt x="1" y="150"/>
                    <a:pt x="1" y="219"/>
                  </a:cubicBezTo>
                  <a:cubicBezTo>
                    <a:pt x="1" y="299"/>
                    <a:pt x="10" y="369"/>
                    <a:pt x="10" y="448"/>
                  </a:cubicBezTo>
                  <a:cubicBezTo>
                    <a:pt x="50" y="966"/>
                    <a:pt x="130" y="1881"/>
                    <a:pt x="647" y="2149"/>
                  </a:cubicBezTo>
                  <a:cubicBezTo>
                    <a:pt x="657" y="2149"/>
                    <a:pt x="677" y="2159"/>
                    <a:pt x="687" y="2159"/>
                  </a:cubicBezTo>
                  <a:cubicBezTo>
                    <a:pt x="707" y="2159"/>
                    <a:pt x="737" y="2139"/>
                    <a:pt x="747" y="2119"/>
                  </a:cubicBezTo>
                  <a:cubicBezTo>
                    <a:pt x="876" y="1881"/>
                    <a:pt x="797" y="1682"/>
                    <a:pt x="846" y="1423"/>
                  </a:cubicBezTo>
                  <a:cubicBezTo>
                    <a:pt x="906" y="1145"/>
                    <a:pt x="996" y="886"/>
                    <a:pt x="1115" y="637"/>
                  </a:cubicBezTo>
                  <a:cubicBezTo>
                    <a:pt x="677" y="597"/>
                    <a:pt x="289" y="378"/>
                    <a:pt x="30" y="31"/>
                  </a:cubicBezTo>
                  <a:cubicBezTo>
                    <a:pt x="30" y="20"/>
                    <a:pt x="21" y="11"/>
                    <a:pt x="10" y="0"/>
                  </a:cubicBezTo>
                  <a:close/>
                </a:path>
              </a:pathLst>
            </a:custGeom>
            <a:solidFill>
              <a:srgbClr val="77D0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55"/>
            <p:cNvSpPr/>
            <p:nvPr/>
          </p:nvSpPr>
          <p:spPr>
            <a:xfrm>
              <a:off x="6967026" y="2670890"/>
              <a:ext cx="111286" cy="272057"/>
            </a:xfrm>
            <a:custGeom>
              <a:avLst/>
              <a:gdLst/>
              <a:ahLst/>
              <a:cxnLst/>
              <a:rect l="l" t="t" r="r" b="b"/>
              <a:pathLst>
                <a:path w="2458" h="6009" extrusionOk="0">
                  <a:moveTo>
                    <a:pt x="1423" y="2079"/>
                  </a:moveTo>
                  <a:cubicBezTo>
                    <a:pt x="1443" y="2079"/>
                    <a:pt x="1473" y="2089"/>
                    <a:pt x="1493" y="2099"/>
                  </a:cubicBezTo>
                  <a:cubicBezTo>
                    <a:pt x="1632" y="2169"/>
                    <a:pt x="1672" y="2377"/>
                    <a:pt x="1682" y="2507"/>
                  </a:cubicBezTo>
                  <a:cubicBezTo>
                    <a:pt x="1692" y="2596"/>
                    <a:pt x="1612" y="2656"/>
                    <a:pt x="1532" y="2656"/>
                  </a:cubicBezTo>
                  <a:cubicBezTo>
                    <a:pt x="1503" y="2656"/>
                    <a:pt x="1473" y="2646"/>
                    <a:pt x="1453" y="2636"/>
                  </a:cubicBezTo>
                  <a:cubicBezTo>
                    <a:pt x="1324" y="2556"/>
                    <a:pt x="1254" y="2387"/>
                    <a:pt x="1284" y="2238"/>
                  </a:cubicBezTo>
                  <a:cubicBezTo>
                    <a:pt x="1274" y="2149"/>
                    <a:pt x="1344" y="2079"/>
                    <a:pt x="1423" y="2079"/>
                  </a:cubicBezTo>
                  <a:close/>
                  <a:moveTo>
                    <a:pt x="1055" y="2735"/>
                  </a:moveTo>
                  <a:cubicBezTo>
                    <a:pt x="1075" y="2735"/>
                    <a:pt x="1095" y="2746"/>
                    <a:pt x="1115" y="2765"/>
                  </a:cubicBezTo>
                  <a:cubicBezTo>
                    <a:pt x="1135" y="2775"/>
                    <a:pt x="1145" y="2785"/>
                    <a:pt x="1154" y="2795"/>
                  </a:cubicBezTo>
                  <a:cubicBezTo>
                    <a:pt x="1205" y="2855"/>
                    <a:pt x="1234" y="2925"/>
                    <a:pt x="1224" y="3004"/>
                  </a:cubicBezTo>
                  <a:cubicBezTo>
                    <a:pt x="1224" y="3044"/>
                    <a:pt x="1205" y="3073"/>
                    <a:pt x="1185" y="3084"/>
                  </a:cubicBezTo>
                  <a:cubicBezTo>
                    <a:pt x="1154" y="3113"/>
                    <a:pt x="1135" y="3123"/>
                    <a:pt x="1095" y="3123"/>
                  </a:cubicBezTo>
                  <a:cubicBezTo>
                    <a:pt x="966" y="3123"/>
                    <a:pt x="926" y="2964"/>
                    <a:pt x="955" y="2865"/>
                  </a:cubicBezTo>
                  <a:lnTo>
                    <a:pt x="955" y="2845"/>
                  </a:lnTo>
                  <a:cubicBezTo>
                    <a:pt x="936" y="2785"/>
                    <a:pt x="995" y="2735"/>
                    <a:pt x="1055" y="2735"/>
                  </a:cubicBezTo>
                  <a:close/>
                  <a:moveTo>
                    <a:pt x="1702" y="3143"/>
                  </a:moveTo>
                  <a:cubicBezTo>
                    <a:pt x="1742" y="3143"/>
                    <a:pt x="1791" y="3153"/>
                    <a:pt x="1821" y="3193"/>
                  </a:cubicBezTo>
                  <a:cubicBezTo>
                    <a:pt x="1831" y="3193"/>
                    <a:pt x="1831" y="3193"/>
                    <a:pt x="1841" y="3203"/>
                  </a:cubicBezTo>
                  <a:cubicBezTo>
                    <a:pt x="1871" y="3233"/>
                    <a:pt x="1890" y="3263"/>
                    <a:pt x="1901" y="3292"/>
                  </a:cubicBezTo>
                  <a:cubicBezTo>
                    <a:pt x="1970" y="3431"/>
                    <a:pt x="2010" y="3581"/>
                    <a:pt x="2010" y="3740"/>
                  </a:cubicBezTo>
                  <a:cubicBezTo>
                    <a:pt x="2010" y="3840"/>
                    <a:pt x="1921" y="3889"/>
                    <a:pt x="1841" y="3889"/>
                  </a:cubicBezTo>
                  <a:cubicBezTo>
                    <a:pt x="1781" y="3889"/>
                    <a:pt x="1722" y="3869"/>
                    <a:pt x="1692" y="3809"/>
                  </a:cubicBezTo>
                  <a:cubicBezTo>
                    <a:pt x="1652" y="3720"/>
                    <a:pt x="1563" y="3571"/>
                    <a:pt x="1543" y="3442"/>
                  </a:cubicBezTo>
                  <a:cubicBezTo>
                    <a:pt x="1453" y="3292"/>
                    <a:pt x="1572" y="3143"/>
                    <a:pt x="1702" y="3143"/>
                  </a:cubicBezTo>
                  <a:close/>
                  <a:moveTo>
                    <a:pt x="1762" y="0"/>
                  </a:moveTo>
                  <a:cubicBezTo>
                    <a:pt x="1771" y="139"/>
                    <a:pt x="1781" y="268"/>
                    <a:pt x="1781" y="408"/>
                  </a:cubicBezTo>
                  <a:cubicBezTo>
                    <a:pt x="1781" y="905"/>
                    <a:pt x="1632" y="1502"/>
                    <a:pt x="1224" y="1820"/>
                  </a:cubicBezTo>
                  <a:cubicBezTo>
                    <a:pt x="1025" y="1970"/>
                    <a:pt x="816" y="2039"/>
                    <a:pt x="608" y="2039"/>
                  </a:cubicBezTo>
                  <a:cubicBezTo>
                    <a:pt x="398" y="2039"/>
                    <a:pt x="190" y="1970"/>
                    <a:pt x="1" y="1880"/>
                  </a:cubicBezTo>
                  <a:lnTo>
                    <a:pt x="1" y="1880"/>
                  </a:lnTo>
                  <a:cubicBezTo>
                    <a:pt x="259" y="2258"/>
                    <a:pt x="518" y="2646"/>
                    <a:pt x="717" y="3084"/>
                  </a:cubicBezTo>
                  <a:cubicBezTo>
                    <a:pt x="1015" y="3710"/>
                    <a:pt x="1294" y="4377"/>
                    <a:pt x="1304" y="5083"/>
                  </a:cubicBezTo>
                  <a:lnTo>
                    <a:pt x="1304" y="5103"/>
                  </a:lnTo>
                  <a:cubicBezTo>
                    <a:pt x="1304" y="5332"/>
                    <a:pt x="1244" y="5540"/>
                    <a:pt x="1244" y="5739"/>
                  </a:cubicBezTo>
                  <a:cubicBezTo>
                    <a:pt x="1244" y="5819"/>
                    <a:pt x="1254" y="5898"/>
                    <a:pt x="1284" y="5968"/>
                  </a:cubicBezTo>
                  <a:cubicBezTo>
                    <a:pt x="1294" y="5998"/>
                    <a:pt x="1304" y="6008"/>
                    <a:pt x="1333" y="6008"/>
                  </a:cubicBezTo>
                  <a:cubicBezTo>
                    <a:pt x="1344" y="6008"/>
                    <a:pt x="1364" y="6008"/>
                    <a:pt x="1384" y="5988"/>
                  </a:cubicBezTo>
                  <a:cubicBezTo>
                    <a:pt x="1901" y="5590"/>
                    <a:pt x="2179" y="4417"/>
                    <a:pt x="2319" y="3820"/>
                  </a:cubicBezTo>
                  <a:cubicBezTo>
                    <a:pt x="2408" y="3431"/>
                    <a:pt x="2458" y="3024"/>
                    <a:pt x="2458" y="2616"/>
                  </a:cubicBezTo>
                  <a:cubicBezTo>
                    <a:pt x="2458" y="1910"/>
                    <a:pt x="2319" y="1194"/>
                    <a:pt x="2040" y="547"/>
                  </a:cubicBezTo>
                  <a:cubicBezTo>
                    <a:pt x="1960" y="358"/>
                    <a:pt x="1861" y="179"/>
                    <a:pt x="1762" y="0"/>
                  </a:cubicBezTo>
                  <a:close/>
                </a:path>
              </a:pathLst>
            </a:custGeom>
            <a:solidFill>
              <a:srgbClr val="77D0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55"/>
            <p:cNvSpPr/>
            <p:nvPr/>
          </p:nvSpPr>
          <p:spPr>
            <a:xfrm>
              <a:off x="7032765" y="2813189"/>
              <a:ext cx="25263" cy="33820"/>
            </a:xfrm>
            <a:custGeom>
              <a:avLst/>
              <a:gdLst/>
              <a:ahLst/>
              <a:cxnLst/>
              <a:rect l="l" t="t" r="r" b="b"/>
              <a:pathLst>
                <a:path w="558" h="747" extrusionOk="0">
                  <a:moveTo>
                    <a:pt x="250" y="0"/>
                  </a:moveTo>
                  <a:cubicBezTo>
                    <a:pt x="120" y="0"/>
                    <a:pt x="1" y="149"/>
                    <a:pt x="91" y="299"/>
                  </a:cubicBezTo>
                  <a:cubicBezTo>
                    <a:pt x="111" y="428"/>
                    <a:pt x="200" y="577"/>
                    <a:pt x="240" y="666"/>
                  </a:cubicBezTo>
                  <a:cubicBezTo>
                    <a:pt x="270" y="726"/>
                    <a:pt x="329" y="746"/>
                    <a:pt x="389" y="746"/>
                  </a:cubicBezTo>
                  <a:cubicBezTo>
                    <a:pt x="469" y="746"/>
                    <a:pt x="558" y="697"/>
                    <a:pt x="558" y="597"/>
                  </a:cubicBezTo>
                  <a:cubicBezTo>
                    <a:pt x="558" y="438"/>
                    <a:pt x="518" y="288"/>
                    <a:pt x="449" y="149"/>
                  </a:cubicBezTo>
                  <a:cubicBezTo>
                    <a:pt x="438" y="120"/>
                    <a:pt x="419" y="90"/>
                    <a:pt x="389" y="60"/>
                  </a:cubicBezTo>
                  <a:cubicBezTo>
                    <a:pt x="379" y="50"/>
                    <a:pt x="379" y="50"/>
                    <a:pt x="369" y="50"/>
                  </a:cubicBezTo>
                  <a:cubicBezTo>
                    <a:pt x="339" y="10"/>
                    <a:pt x="290" y="0"/>
                    <a:pt x="250" y="0"/>
                  </a:cubicBezTo>
                  <a:close/>
                </a:path>
              </a:pathLst>
            </a:custGeom>
            <a:solidFill>
              <a:srgbClr val="83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55"/>
            <p:cNvSpPr/>
            <p:nvPr/>
          </p:nvSpPr>
          <p:spPr>
            <a:xfrm>
              <a:off x="7023756" y="2764971"/>
              <a:ext cx="19876" cy="26169"/>
            </a:xfrm>
            <a:custGeom>
              <a:avLst/>
              <a:gdLst/>
              <a:ahLst/>
              <a:cxnLst/>
              <a:rect l="l" t="t" r="r" b="b"/>
              <a:pathLst>
                <a:path w="439" h="578" extrusionOk="0">
                  <a:moveTo>
                    <a:pt x="170" y="1"/>
                  </a:moveTo>
                  <a:cubicBezTo>
                    <a:pt x="91" y="1"/>
                    <a:pt x="21" y="71"/>
                    <a:pt x="31" y="160"/>
                  </a:cubicBezTo>
                  <a:cubicBezTo>
                    <a:pt x="1" y="309"/>
                    <a:pt x="71" y="478"/>
                    <a:pt x="200" y="558"/>
                  </a:cubicBezTo>
                  <a:cubicBezTo>
                    <a:pt x="220" y="568"/>
                    <a:pt x="250" y="578"/>
                    <a:pt x="279" y="578"/>
                  </a:cubicBezTo>
                  <a:cubicBezTo>
                    <a:pt x="359" y="578"/>
                    <a:pt x="439" y="518"/>
                    <a:pt x="429" y="429"/>
                  </a:cubicBezTo>
                  <a:cubicBezTo>
                    <a:pt x="419" y="299"/>
                    <a:pt x="379" y="91"/>
                    <a:pt x="240" y="21"/>
                  </a:cubicBezTo>
                  <a:cubicBezTo>
                    <a:pt x="220" y="11"/>
                    <a:pt x="190" y="1"/>
                    <a:pt x="170" y="1"/>
                  </a:cubicBezTo>
                  <a:close/>
                </a:path>
              </a:pathLst>
            </a:custGeom>
            <a:solidFill>
              <a:srgbClr val="83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55"/>
            <p:cNvSpPr/>
            <p:nvPr/>
          </p:nvSpPr>
          <p:spPr>
            <a:xfrm>
              <a:off x="7008951" y="2794717"/>
              <a:ext cx="13945" cy="17612"/>
            </a:xfrm>
            <a:custGeom>
              <a:avLst/>
              <a:gdLst/>
              <a:ahLst/>
              <a:cxnLst/>
              <a:rect l="l" t="t" r="r" b="b"/>
              <a:pathLst>
                <a:path w="308" h="389" extrusionOk="0">
                  <a:moveTo>
                    <a:pt x="129" y="0"/>
                  </a:moveTo>
                  <a:cubicBezTo>
                    <a:pt x="69" y="0"/>
                    <a:pt x="10" y="50"/>
                    <a:pt x="29" y="110"/>
                  </a:cubicBezTo>
                  <a:lnTo>
                    <a:pt x="29" y="130"/>
                  </a:lnTo>
                  <a:cubicBezTo>
                    <a:pt x="0" y="229"/>
                    <a:pt x="40" y="388"/>
                    <a:pt x="169" y="388"/>
                  </a:cubicBezTo>
                  <a:cubicBezTo>
                    <a:pt x="209" y="388"/>
                    <a:pt x="228" y="378"/>
                    <a:pt x="259" y="349"/>
                  </a:cubicBezTo>
                  <a:cubicBezTo>
                    <a:pt x="279" y="338"/>
                    <a:pt x="298" y="309"/>
                    <a:pt x="298" y="269"/>
                  </a:cubicBezTo>
                  <a:cubicBezTo>
                    <a:pt x="308" y="190"/>
                    <a:pt x="279" y="120"/>
                    <a:pt x="228" y="60"/>
                  </a:cubicBezTo>
                  <a:cubicBezTo>
                    <a:pt x="219" y="50"/>
                    <a:pt x="209" y="40"/>
                    <a:pt x="189" y="30"/>
                  </a:cubicBezTo>
                  <a:cubicBezTo>
                    <a:pt x="169" y="11"/>
                    <a:pt x="149" y="0"/>
                    <a:pt x="129" y="0"/>
                  </a:cubicBezTo>
                  <a:close/>
                </a:path>
              </a:pathLst>
            </a:custGeom>
            <a:solidFill>
              <a:srgbClr val="83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55"/>
            <p:cNvSpPr/>
            <p:nvPr/>
          </p:nvSpPr>
          <p:spPr>
            <a:xfrm>
              <a:off x="6004208" y="2472676"/>
              <a:ext cx="471901" cy="177795"/>
            </a:xfrm>
            <a:custGeom>
              <a:avLst/>
              <a:gdLst/>
              <a:ahLst/>
              <a:cxnLst/>
              <a:rect l="l" t="t" r="r" b="b"/>
              <a:pathLst>
                <a:path w="10423" h="3927" extrusionOk="0">
                  <a:moveTo>
                    <a:pt x="3449" y="1"/>
                  </a:moveTo>
                  <a:cubicBezTo>
                    <a:pt x="3413" y="1"/>
                    <a:pt x="3378" y="1"/>
                    <a:pt x="3342" y="2"/>
                  </a:cubicBezTo>
                  <a:cubicBezTo>
                    <a:pt x="2527" y="11"/>
                    <a:pt x="1711" y="210"/>
                    <a:pt x="895" y="508"/>
                  </a:cubicBezTo>
                  <a:cubicBezTo>
                    <a:pt x="647" y="598"/>
                    <a:pt x="378" y="707"/>
                    <a:pt x="209" y="917"/>
                  </a:cubicBezTo>
                  <a:cubicBezTo>
                    <a:pt x="0" y="1175"/>
                    <a:pt x="80" y="1463"/>
                    <a:pt x="259" y="1752"/>
                  </a:cubicBezTo>
                  <a:cubicBezTo>
                    <a:pt x="508" y="2120"/>
                    <a:pt x="955" y="2468"/>
                    <a:pt x="1184" y="2647"/>
                  </a:cubicBezTo>
                  <a:cubicBezTo>
                    <a:pt x="1383" y="2796"/>
                    <a:pt x="1602" y="2946"/>
                    <a:pt x="1821" y="3065"/>
                  </a:cubicBezTo>
                  <a:cubicBezTo>
                    <a:pt x="2328" y="3353"/>
                    <a:pt x="2875" y="3563"/>
                    <a:pt x="3442" y="3702"/>
                  </a:cubicBezTo>
                  <a:cubicBezTo>
                    <a:pt x="4037" y="3851"/>
                    <a:pt x="4677" y="3927"/>
                    <a:pt x="5344" y="3927"/>
                  </a:cubicBezTo>
                  <a:cubicBezTo>
                    <a:pt x="5569" y="3927"/>
                    <a:pt x="5797" y="3918"/>
                    <a:pt x="6028" y="3901"/>
                  </a:cubicBezTo>
                  <a:cubicBezTo>
                    <a:pt x="6963" y="3841"/>
                    <a:pt x="8087" y="3682"/>
                    <a:pt x="9062" y="3174"/>
                  </a:cubicBezTo>
                  <a:cubicBezTo>
                    <a:pt x="9241" y="3085"/>
                    <a:pt x="9430" y="2966"/>
                    <a:pt x="9599" y="2836"/>
                  </a:cubicBezTo>
                  <a:cubicBezTo>
                    <a:pt x="9918" y="2577"/>
                    <a:pt x="10186" y="2269"/>
                    <a:pt x="10345" y="1941"/>
                  </a:cubicBezTo>
                  <a:cubicBezTo>
                    <a:pt x="10375" y="1872"/>
                    <a:pt x="10405" y="1812"/>
                    <a:pt x="10415" y="1752"/>
                  </a:cubicBezTo>
                  <a:cubicBezTo>
                    <a:pt x="10422" y="1624"/>
                    <a:pt x="10336" y="1583"/>
                    <a:pt x="10212" y="1583"/>
                  </a:cubicBezTo>
                  <a:cubicBezTo>
                    <a:pt x="10010" y="1583"/>
                    <a:pt x="9708" y="1694"/>
                    <a:pt x="9559" y="1712"/>
                  </a:cubicBezTo>
                  <a:cubicBezTo>
                    <a:pt x="9399" y="1727"/>
                    <a:pt x="9244" y="1736"/>
                    <a:pt x="9094" y="1736"/>
                  </a:cubicBezTo>
                  <a:cubicBezTo>
                    <a:pt x="9039" y="1736"/>
                    <a:pt x="8985" y="1735"/>
                    <a:pt x="8932" y="1732"/>
                  </a:cubicBezTo>
                  <a:cubicBezTo>
                    <a:pt x="8863" y="1722"/>
                    <a:pt x="8804" y="1722"/>
                    <a:pt x="8734" y="1712"/>
                  </a:cubicBezTo>
                  <a:cubicBezTo>
                    <a:pt x="8028" y="1633"/>
                    <a:pt x="7411" y="1324"/>
                    <a:pt x="6844" y="1046"/>
                  </a:cubicBezTo>
                  <a:cubicBezTo>
                    <a:pt x="6247" y="758"/>
                    <a:pt x="5670" y="449"/>
                    <a:pt x="5013" y="240"/>
                  </a:cubicBezTo>
                  <a:cubicBezTo>
                    <a:pt x="4492" y="73"/>
                    <a:pt x="3970" y="1"/>
                    <a:pt x="3449" y="1"/>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55"/>
            <p:cNvSpPr/>
            <p:nvPr/>
          </p:nvSpPr>
          <p:spPr>
            <a:xfrm>
              <a:off x="6086608" y="2544301"/>
              <a:ext cx="389139" cy="105898"/>
            </a:xfrm>
            <a:custGeom>
              <a:avLst/>
              <a:gdLst/>
              <a:ahLst/>
              <a:cxnLst/>
              <a:rect l="l" t="t" r="r" b="b"/>
              <a:pathLst>
                <a:path w="8595" h="2339" extrusionOk="0">
                  <a:moveTo>
                    <a:pt x="8396" y="1"/>
                  </a:moveTo>
                  <a:cubicBezTo>
                    <a:pt x="8187" y="1"/>
                    <a:pt x="7888" y="111"/>
                    <a:pt x="7739" y="130"/>
                  </a:cubicBezTo>
                  <a:cubicBezTo>
                    <a:pt x="7600" y="140"/>
                    <a:pt x="7451" y="150"/>
                    <a:pt x="7322" y="150"/>
                  </a:cubicBezTo>
                  <a:lnTo>
                    <a:pt x="7112" y="150"/>
                  </a:lnTo>
                  <a:cubicBezTo>
                    <a:pt x="7033" y="250"/>
                    <a:pt x="6953" y="359"/>
                    <a:pt x="6864" y="449"/>
                  </a:cubicBezTo>
                  <a:cubicBezTo>
                    <a:pt x="6049" y="1384"/>
                    <a:pt x="4765" y="1791"/>
                    <a:pt x="3522" y="1841"/>
                  </a:cubicBezTo>
                  <a:lnTo>
                    <a:pt x="3204" y="1841"/>
                  </a:lnTo>
                  <a:cubicBezTo>
                    <a:pt x="2129" y="1841"/>
                    <a:pt x="1065" y="1642"/>
                    <a:pt x="1" y="1483"/>
                  </a:cubicBezTo>
                  <a:lnTo>
                    <a:pt x="1" y="1483"/>
                  </a:lnTo>
                  <a:cubicBezTo>
                    <a:pt x="508" y="1771"/>
                    <a:pt x="1055" y="1981"/>
                    <a:pt x="1622" y="2120"/>
                  </a:cubicBezTo>
                  <a:cubicBezTo>
                    <a:pt x="2229" y="2269"/>
                    <a:pt x="2875" y="2339"/>
                    <a:pt x="3551" y="2339"/>
                  </a:cubicBezTo>
                  <a:cubicBezTo>
                    <a:pt x="3770" y="2339"/>
                    <a:pt x="3989" y="2339"/>
                    <a:pt x="4208" y="2319"/>
                  </a:cubicBezTo>
                  <a:cubicBezTo>
                    <a:pt x="5143" y="2259"/>
                    <a:pt x="6267" y="2100"/>
                    <a:pt x="7242" y="1592"/>
                  </a:cubicBezTo>
                  <a:cubicBezTo>
                    <a:pt x="7421" y="1503"/>
                    <a:pt x="7610" y="1384"/>
                    <a:pt x="7779" y="1254"/>
                  </a:cubicBezTo>
                  <a:cubicBezTo>
                    <a:pt x="8098" y="995"/>
                    <a:pt x="8366" y="687"/>
                    <a:pt x="8525" y="359"/>
                  </a:cubicBezTo>
                  <a:cubicBezTo>
                    <a:pt x="8555" y="290"/>
                    <a:pt x="8585" y="230"/>
                    <a:pt x="8595" y="170"/>
                  </a:cubicBezTo>
                  <a:lnTo>
                    <a:pt x="8595" y="150"/>
                  </a:lnTo>
                  <a:cubicBezTo>
                    <a:pt x="8595" y="40"/>
                    <a:pt x="8505" y="1"/>
                    <a:pt x="8396" y="1"/>
                  </a:cubicBezTo>
                  <a:close/>
                </a:path>
              </a:pathLst>
            </a:custGeom>
            <a:solidFill>
              <a:srgbClr val="77D0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55"/>
            <p:cNvSpPr/>
            <p:nvPr/>
          </p:nvSpPr>
          <p:spPr>
            <a:xfrm>
              <a:off x="6300080" y="2574681"/>
              <a:ext cx="31104" cy="21777"/>
            </a:xfrm>
            <a:custGeom>
              <a:avLst/>
              <a:gdLst/>
              <a:ahLst/>
              <a:cxnLst/>
              <a:rect l="l" t="t" r="r" b="b"/>
              <a:pathLst>
                <a:path w="687" h="481" extrusionOk="0">
                  <a:moveTo>
                    <a:pt x="248" y="0"/>
                  </a:moveTo>
                  <a:cubicBezTo>
                    <a:pt x="226" y="0"/>
                    <a:pt x="203" y="2"/>
                    <a:pt x="180" y="6"/>
                  </a:cubicBezTo>
                  <a:cubicBezTo>
                    <a:pt x="80" y="16"/>
                    <a:pt x="1" y="96"/>
                    <a:pt x="1" y="195"/>
                  </a:cubicBezTo>
                  <a:cubicBezTo>
                    <a:pt x="1" y="245"/>
                    <a:pt x="30" y="304"/>
                    <a:pt x="80" y="335"/>
                  </a:cubicBezTo>
                  <a:cubicBezTo>
                    <a:pt x="100" y="375"/>
                    <a:pt x="140" y="414"/>
                    <a:pt x="180" y="434"/>
                  </a:cubicBezTo>
                  <a:cubicBezTo>
                    <a:pt x="229" y="454"/>
                    <a:pt x="279" y="464"/>
                    <a:pt x="329" y="464"/>
                  </a:cubicBezTo>
                  <a:cubicBezTo>
                    <a:pt x="342" y="464"/>
                    <a:pt x="373" y="459"/>
                    <a:pt x="395" y="459"/>
                  </a:cubicBezTo>
                  <a:cubicBezTo>
                    <a:pt x="406" y="459"/>
                    <a:pt x="415" y="460"/>
                    <a:pt x="418" y="464"/>
                  </a:cubicBezTo>
                  <a:cubicBezTo>
                    <a:pt x="443" y="474"/>
                    <a:pt x="471" y="480"/>
                    <a:pt x="498" y="480"/>
                  </a:cubicBezTo>
                  <a:cubicBezTo>
                    <a:pt x="547" y="480"/>
                    <a:pt x="595" y="462"/>
                    <a:pt x="627" y="424"/>
                  </a:cubicBezTo>
                  <a:cubicBezTo>
                    <a:pt x="677" y="364"/>
                    <a:pt x="687" y="275"/>
                    <a:pt x="647" y="215"/>
                  </a:cubicBezTo>
                  <a:cubicBezTo>
                    <a:pt x="552" y="85"/>
                    <a:pt x="403" y="0"/>
                    <a:pt x="248" y="0"/>
                  </a:cubicBezTo>
                  <a:close/>
                </a:path>
              </a:pathLst>
            </a:custGeom>
            <a:solidFill>
              <a:srgbClr val="B0A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55"/>
            <p:cNvSpPr/>
            <p:nvPr/>
          </p:nvSpPr>
          <p:spPr>
            <a:xfrm>
              <a:off x="6265852" y="2580521"/>
              <a:ext cx="19378" cy="15167"/>
            </a:xfrm>
            <a:custGeom>
              <a:avLst/>
              <a:gdLst/>
              <a:ahLst/>
              <a:cxnLst/>
              <a:rect l="l" t="t" r="r" b="b"/>
              <a:pathLst>
                <a:path w="428" h="335" extrusionOk="0">
                  <a:moveTo>
                    <a:pt x="178" y="1"/>
                  </a:moveTo>
                  <a:cubicBezTo>
                    <a:pt x="156" y="1"/>
                    <a:pt x="133" y="3"/>
                    <a:pt x="110" y="7"/>
                  </a:cubicBezTo>
                  <a:cubicBezTo>
                    <a:pt x="40" y="27"/>
                    <a:pt x="1" y="126"/>
                    <a:pt x="21" y="186"/>
                  </a:cubicBezTo>
                  <a:cubicBezTo>
                    <a:pt x="30" y="226"/>
                    <a:pt x="60" y="255"/>
                    <a:pt x="90" y="265"/>
                  </a:cubicBezTo>
                  <a:cubicBezTo>
                    <a:pt x="110" y="275"/>
                    <a:pt x="120" y="275"/>
                    <a:pt x="140" y="285"/>
                  </a:cubicBezTo>
                  <a:cubicBezTo>
                    <a:pt x="180" y="315"/>
                    <a:pt x="239" y="325"/>
                    <a:pt x="289" y="335"/>
                  </a:cubicBezTo>
                  <a:cubicBezTo>
                    <a:pt x="379" y="335"/>
                    <a:pt x="428" y="235"/>
                    <a:pt x="408" y="166"/>
                  </a:cubicBezTo>
                  <a:cubicBezTo>
                    <a:pt x="388" y="106"/>
                    <a:pt x="348" y="66"/>
                    <a:pt x="299" y="36"/>
                  </a:cubicBezTo>
                  <a:cubicBezTo>
                    <a:pt x="260" y="10"/>
                    <a:pt x="220" y="1"/>
                    <a:pt x="178" y="1"/>
                  </a:cubicBezTo>
                  <a:close/>
                </a:path>
              </a:pathLst>
            </a:custGeom>
            <a:solidFill>
              <a:srgbClr val="B0A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00"/>
        <p:cNvGrpSpPr/>
        <p:nvPr/>
      </p:nvGrpSpPr>
      <p:grpSpPr>
        <a:xfrm>
          <a:off x="0" y="0"/>
          <a:ext cx="0" cy="0"/>
          <a:chOff x="0" y="0"/>
          <a:chExt cx="0" cy="0"/>
        </a:xfrm>
      </p:grpSpPr>
      <p:sp>
        <p:nvSpPr>
          <p:cNvPr id="3301" name="Google Shape;3301;p56"/>
          <p:cNvSpPr txBox="1">
            <a:spLocks noGrp="1"/>
          </p:cNvSpPr>
          <p:nvPr>
            <p:ph type="title" idx="3"/>
          </p:nvPr>
        </p:nvSpPr>
        <p:spPr>
          <a:xfrm>
            <a:off x="48005" y="0"/>
            <a:ext cx="5836500" cy="1269000"/>
          </a:xfrm>
          <a:prstGeom prst="rect">
            <a:avLst/>
          </a:prstGeom>
        </p:spPr>
        <p:txBody>
          <a:bodyPr spcFirstLastPara="1" wrap="square" lIns="113100" tIns="113100" rIns="113100" bIns="113100" anchor="b" anchorCtr="0">
            <a:noAutofit/>
          </a:bodyPr>
          <a:lstStyle/>
          <a:p>
            <a:pPr marL="0" lvl="0" indent="0" algn="ctr" rtl="0">
              <a:spcBef>
                <a:spcPts val="0"/>
              </a:spcBef>
              <a:spcAft>
                <a:spcPts val="0"/>
              </a:spcAft>
              <a:buNone/>
            </a:pPr>
            <a:r>
              <a:rPr lang="en"/>
              <a:t>KWL Pollution</a:t>
            </a:r>
            <a:endParaRPr/>
          </a:p>
        </p:txBody>
      </p:sp>
      <p:sp>
        <p:nvSpPr>
          <p:cNvPr id="3302" name="Google Shape;3302;p56"/>
          <p:cNvSpPr txBox="1">
            <a:spLocks noGrp="1"/>
          </p:cNvSpPr>
          <p:nvPr>
            <p:ph type="title" idx="6"/>
          </p:nvPr>
        </p:nvSpPr>
        <p:spPr>
          <a:xfrm>
            <a:off x="1159350" y="788249"/>
            <a:ext cx="2069400" cy="1269000"/>
          </a:xfrm>
          <a:prstGeom prst="rect">
            <a:avLst/>
          </a:prstGeom>
        </p:spPr>
        <p:txBody>
          <a:bodyPr spcFirstLastPara="1" wrap="square" lIns="113100" tIns="113100" rIns="113100" bIns="113100" anchor="b" anchorCtr="0">
            <a:noAutofit/>
          </a:bodyPr>
          <a:lstStyle/>
          <a:p>
            <a:pPr marL="0" lvl="0" indent="0" algn="ctr" rtl="0">
              <a:spcBef>
                <a:spcPts val="0"/>
              </a:spcBef>
              <a:spcAft>
                <a:spcPts val="0"/>
              </a:spcAft>
              <a:buNone/>
            </a:pPr>
            <a:r>
              <a:rPr lang="en"/>
              <a:t>K</a:t>
            </a:r>
            <a:endParaRPr/>
          </a:p>
        </p:txBody>
      </p:sp>
      <p:sp>
        <p:nvSpPr>
          <p:cNvPr id="3303" name="Google Shape;3303;p56"/>
          <p:cNvSpPr txBox="1">
            <a:spLocks noGrp="1"/>
          </p:cNvSpPr>
          <p:nvPr>
            <p:ph type="title"/>
          </p:nvPr>
        </p:nvSpPr>
        <p:spPr>
          <a:xfrm>
            <a:off x="6829740" y="788249"/>
            <a:ext cx="2069400" cy="1269000"/>
          </a:xfrm>
          <a:prstGeom prst="rect">
            <a:avLst/>
          </a:prstGeom>
        </p:spPr>
        <p:txBody>
          <a:bodyPr spcFirstLastPara="1" wrap="square" lIns="113100" tIns="113100" rIns="113100" bIns="113100" anchor="b" anchorCtr="0">
            <a:noAutofit/>
          </a:bodyPr>
          <a:lstStyle/>
          <a:p>
            <a:pPr marL="0" lvl="0" indent="0" algn="ctr" rtl="0">
              <a:spcBef>
                <a:spcPts val="0"/>
              </a:spcBef>
              <a:spcAft>
                <a:spcPts val="0"/>
              </a:spcAft>
              <a:buNone/>
            </a:pPr>
            <a:r>
              <a:rPr lang="en"/>
              <a:t>L</a:t>
            </a:r>
            <a:endParaRPr/>
          </a:p>
        </p:txBody>
      </p:sp>
      <p:sp>
        <p:nvSpPr>
          <p:cNvPr id="3304" name="Google Shape;3304;p56"/>
          <p:cNvSpPr txBox="1">
            <a:spLocks noGrp="1"/>
          </p:cNvSpPr>
          <p:nvPr>
            <p:ph type="subTitle" idx="1"/>
          </p:nvPr>
        </p:nvSpPr>
        <p:spPr>
          <a:xfrm>
            <a:off x="6462440" y="2057253"/>
            <a:ext cx="2804100" cy="1521300"/>
          </a:xfrm>
          <a:prstGeom prst="rect">
            <a:avLst/>
          </a:prstGeom>
        </p:spPr>
        <p:txBody>
          <a:bodyPr spcFirstLastPara="1" wrap="square" lIns="113100" tIns="113100" rIns="113100" bIns="113100" anchor="ctr" anchorCtr="0">
            <a:spAutoFit/>
          </a:bodyPr>
          <a:lstStyle/>
          <a:p>
            <a:pPr marL="0" lvl="0" indent="0" algn="ctr" rtl="0">
              <a:spcBef>
                <a:spcPts val="0"/>
              </a:spcBef>
              <a:spcAft>
                <a:spcPts val="0"/>
              </a:spcAft>
              <a:buNone/>
            </a:pPr>
            <a:r>
              <a:rPr lang="en"/>
              <a:t>What did you today learn about pollution?</a:t>
            </a:r>
            <a:endParaRPr/>
          </a:p>
        </p:txBody>
      </p:sp>
      <p:sp>
        <p:nvSpPr>
          <p:cNvPr id="3305" name="Google Shape;3305;p56"/>
          <p:cNvSpPr txBox="1">
            <a:spLocks noGrp="1"/>
          </p:cNvSpPr>
          <p:nvPr>
            <p:ph type="subTitle" idx="4"/>
          </p:nvPr>
        </p:nvSpPr>
        <p:spPr>
          <a:xfrm>
            <a:off x="3736123" y="2055353"/>
            <a:ext cx="2586300" cy="1521300"/>
          </a:xfrm>
          <a:prstGeom prst="rect">
            <a:avLst/>
          </a:prstGeom>
        </p:spPr>
        <p:txBody>
          <a:bodyPr spcFirstLastPara="1" wrap="square" lIns="113100" tIns="113100" rIns="113100" bIns="113100" anchor="ctr" anchorCtr="0">
            <a:spAutoFit/>
          </a:bodyPr>
          <a:lstStyle/>
          <a:p>
            <a:pPr marL="0" lvl="0" indent="0" algn="ctr" rtl="0">
              <a:spcBef>
                <a:spcPts val="0"/>
              </a:spcBef>
              <a:spcAft>
                <a:spcPts val="0"/>
              </a:spcAft>
              <a:buNone/>
            </a:pPr>
            <a:r>
              <a:rPr lang="en"/>
              <a:t>What do you want to know about pollution?</a:t>
            </a:r>
            <a:endParaRPr/>
          </a:p>
        </p:txBody>
      </p:sp>
      <p:sp>
        <p:nvSpPr>
          <p:cNvPr id="3306" name="Google Shape;3306;p56"/>
          <p:cNvSpPr txBox="1">
            <a:spLocks noGrp="1"/>
          </p:cNvSpPr>
          <p:nvPr>
            <p:ph type="subTitle" idx="7"/>
          </p:nvPr>
        </p:nvSpPr>
        <p:spPr>
          <a:xfrm>
            <a:off x="792000" y="2055353"/>
            <a:ext cx="2804100" cy="1521300"/>
          </a:xfrm>
          <a:prstGeom prst="rect">
            <a:avLst/>
          </a:prstGeom>
        </p:spPr>
        <p:txBody>
          <a:bodyPr spcFirstLastPara="1" wrap="square" lIns="113100" tIns="113100" rIns="113100" bIns="113100" anchor="ctr" anchorCtr="0">
            <a:spAutoFit/>
          </a:bodyPr>
          <a:lstStyle/>
          <a:p>
            <a:pPr marL="0" lvl="0" indent="0" algn="ctr" rtl="0">
              <a:spcBef>
                <a:spcPts val="0"/>
              </a:spcBef>
              <a:spcAft>
                <a:spcPts val="0"/>
              </a:spcAft>
              <a:buNone/>
            </a:pPr>
            <a:r>
              <a:rPr lang="en"/>
              <a:t>What do you think you know about pollution?</a:t>
            </a:r>
            <a:endParaRPr/>
          </a:p>
        </p:txBody>
      </p:sp>
      <p:sp>
        <p:nvSpPr>
          <p:cNvPr id="3307" name="Google Shape;3307;p56"/>
          <p:cNvSpPr txBox="1">
            <a:spLocks noGrp="1"/>
          </p:cNvSpPr>
          <p:nvPr>
            <p:ph type="subTitle" idx="2"/>
          </p:nvPr>
        </p:nvSpPr>
        <p:spPr>
          <a:xfrm>
            <a:off x="6729699" y="3576351"/>
            <a:ext cx="2269500" cy="3909300"/>
          </a:xfrm>
          <a:prstGeom prst="rect">
            <a:avLst/>
          </a:prstGeom>
          <a:solidFill>
            <a:srgbClr val="87D8CE"/>
          </a:solidFill>
        </p:spPr>
        <p:txBody>
          <a:bodyPr spcFirstLastPara="1" wrap="square" lIns="113100" tIns="113100" rIns="113100" bIns="113100" anchor="t" anchorCtr="0">
            <a:noAutofit/>
          </a:bodyPr>
          <a:lstStyle/>
          <a:p>
            <a:pPr marL="457200" lvl="0" indent="-355600" algn="l" rtl="0">
              <a:spcBef>
                <a:spcPts val="0"/>
              </a:spcBef>
              <a:spcAft>
                <a:spcPts val="0"/>
              </a:spcAft>
              <a:buSzPts val="2000"/>
              <a:buChar char="●"/>
            </a:pPr>
            <a:endParaRPr/>
          </a:p>
        </p:txBody>
      </p:sp>
      <p:sp>
        <p:nvSpPr>
          <p:cNvPr id="3308" name="Google Shape;3308;p56"/>
          <p:cNvSpPr txBox="1">
            <a:spLocks noGrp="1"/>
          </p:cNvSpPr>
          <p:nvPr>
            <p:ph type="subTitle" idx="5"/>
          </p:nvPr>
        </p:nvSpPr>
        <p:spPr>
          <a:xfrm>
            <a:off x="3894527" y="3576351"/>
            <a:ext cx="2269500" cy="3909300"/>
          </a:xfrm>
          <a:prstGeom prst="rect">
            <a:avLst/>
          </a:prstGeom>
          <a:solidFill>
            <a:srgbClr val="87D8CE"/>
          </a:solidFill>
        </p:spPr>
        <p:txBody>
          <a:bodyPr spcFirstLastPara="1" wrap="square" lIns="113100" tIns="113100" rIns="113100" bIns="113100" anchor="t" anchorCtr="0">
            <a:noAutofit/>
          </a:bodyPr>
          <a:lstStyle/>
          <a:p>
            <a:pPr marL="457200" lvl="0" indent="-355600" algn="l" rtl="0">
              <a:spcBef>
                <a:spcPts val="0"/>
              </a:spcBef>
              <a:spcAft>
                <a:spcPts val="0"/>
              </a:spcAft>
              <a:buSzPts val="2000"/>
              <a:buChar char="●"/>
            </a:pPr>
            <a:endParaRPr/>
          </a:p>
        </p:txBody>
      </p:sp>
      <p:sp>
        <p:nvSpPr>
          <p:cNvPr id="3309" name="Google Shape;3309;p56"/>
          <p:cNvSpPr txBox="1">
            <a:spLocks noGrp="1"/>
          </p:cNvSpPr>
          <p:nvPr>
            <p:ph type="subTitle" idx="8"/>
          </p:nvPr>
        </p:nvSpPr>
        <p:spPr>
          <a:xfrm>
            <a:off x="1059300" y="3576351"/>
            <a:ext cx="2269500" cy="3909300"/>
          </a:xfrm>
          <a:prstGeom prst="rect">
            <a:avLst/>
          </a:prstGeom>
          <a:solidFill>
            <a:srgbClr val="87D8CE"/>
          </a:solidFill>
        </p:spPr>
        <p:txBody>
          <a:bodyPr spcFirstLastPara="1" wrap="square" lIns="113100" tIns="113100" rIns="113100" bIns="113100" anchor="t" anchorCtr="0">
            <a:noAutofit/>
          </a:bodyPr>
          <a:lstStyle/>
          <a:p>
            <a:pPr marL="457200" lvl="0" indent="-355600" algn="l" rtl="0">
              <a:spcBef>
                <a:spcPts val="0"/>
              </a:spcBef>
              <a:spcAft>
                <a:spcPts val="0"/>
              </a:spcAft>
              <a:buSzPts val="2000"/>
              <a:buChar char="●"/>
            </a:pPr>
            <a:endParaRPr/>
          </a:p>
        </p:txBody>
      </p:sp>
      <p:sp>
        <p:nvSpPr>
          <p:cNvPr id="3310" name="Google Shape;3310;p56"/>
          <p:cNvSpPr txBox="1"/>
          <p:nvPr/>
        </p:nvSpPr>
        <p:spPr>
          <a:xfrm>
            <a:off x="3529250" y="1002700"/>
            <a:ext cx="3000000" cy="1139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6200">
                <a:solidFill>
                  <a:schemeClr val="hlink"/>
                </a:solidFill>
                <a:latin typeface="Bubblegum Sans"/>
                <a:ea typeface="Bubblegum Sans"/>
                <a:cs typeface="Bubblegum Sans"/>
                <a:sym typeface="Bubblegum Sans"/>
              </a:rPr>
              <a:t>W</a:t>
            </a:r>
            <a:endParaRPr sz="6200">
              <a:solidFill>
                <a:schemeClr val="hlink"/>
              </a:solidFill>
              <a:latin typeface="Bubblegum Sans"/>
              <a:ea typeface="Bubblegum Sans"/>
              <a:cs typeface="Bubblegum Sans"/>
              <a:sym typeface="Bubblegum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14"/>
        <p:cNvGrpSpPr/>
        <p:nvPr/>
      </p:nvGrpSpPr>
      <p:grpSpPr>
        <a:xfrm>
          <a:off x="0" y="0"/>
          <a:ext cx="0" cy="0"/>
          <a:chOff x="0" y="0"/>
          <a:chExt cx="0" cy="0"/>
        </a:xfrm>
      </p:grpSpPr>
      <p:sp>
        <p:nvSpPr>
          <p:cNvPr id="3315" name="Google Shape;3315;p57"/>
          <p:cNvSpPr txBox="1">
            <a:spLocks noGrp="1"/>
          </p:cNvSpPr>
          <p:nvPr>
            <p:ph type="title"/>
          </p:nvPr>
        </p:nvSpPr>
        <p:spPr>
          <a:xfrm>
            <a:off x="97400" y="49525"/>
            <a:ext cx="8474400" cy="844200"/>
          </a:xfrm>
          <a:prstGeom prst="rect">
            <a:avLst/>
          </a:prstGeom>
        </p:spPr>
        <p:txBody>
          <a:bodyPr spcFirstLastPara="1" wrap="square" lIns="113100" tIns="113100" rIns="113100" bIns="113100" anchor="t" anchorCtr="0">
            <a:spAutoFit/>
          </a:bodyPr>
          <a:lstStyle/>
          <a:p>
            <a:pPr marL="0" lvl="0" indent="0" algn="l" rtl="0">
              <a:spcBef>
                <a:spcPts val="0"/>
              </a:spcBef>
              <a:spcAft>
                <a:spcPts val="0"/>
              </a:spcAft>
              <a:buNone/>
            </a:pPr>
            <a:r>
              <a:rPr lang="en"/>
              <a:t>What types of pollution are there?</a:t>
            </a:r>
            <a:endParaRPr/>
          </a:p>
        </p:txBody>
      </p:sp>
      <p:sp>
        <p:nvSpPr>
          <p:cNvPr id="3316" name="Google Shape;3316;p57"/>
          <p:cNvSpPr txBox="1">
            <a:spLocks noGrp="1"/>
          </p:cNvSpPr>
          <p:nvPr>
            <p:ph type="subTitle" idx="1"/>
          </p:nvPr>
        </p:nvSpPr>
        <p:spPr>
          <a:xfrm>
            <a:off x="215651" y="6165503"/>
            <a:ext cx="2820900" cy="984600"/>
          </a:xfrm>
          <a:prstGeom prst="rect">
            <a:avLst/>
          </a:prstGeom>
        </p:spPr>
        <p:txBody>
          <a:bodyPr spcFirstLastPara="1" wrap="square" lIns="113100" tIns="113100" rIns="113100" bIns="113100" anchor="ctr" anchorCtr="0">
            <a:noAutofit/>
          </a:bodyPr>
          <a:lstStyle/>
          <a:p>
            <a:pPr marL="457200" lvl="0" indent="-355600" algn="ctr" rtl="0">
              <a:spcBef>
                <a:spcPts val="0"/>
              </a:spcBef>
              <a:spcAft>
                <a:spcPts val="0"/>
              </a:spcAft>
              <a:buSzPts val="2000"/>
              <a:buChar char="●"/>
            </a:pPr>
            <a:endParaRPr/>
          </a:p>
        </p:txBody>
      </p:sp>
      <p:grpSp>
        <p:nvGrpSpPr>
          <p:cNvPr id="3317" name="Google Shape;3317;p57"/>
          <p:cNvGrpSpPr/>
          <p:nvPr/>
        </p:nvGrpSpPr>
        <p:grpSpPr>
          <a:xfrm>
            <a:off x="7388981" y="-1"/>
            <a:ext cx="2669409" cy="2499710"/>
            <a:chOff x="719891" y="1644439"/>
            <a:chExt cx="3376862" cy="2942913"/>
          </a:xfrm>
        </p:grpSpPr>
        <p:sp>
          <p:nvSpPr>
            <p:cNvPr id="3318" name="Google Shape;3318;p57"/>
            <p:cNvSpPr/>
            <p:nvPr/>
          </p:nvSpPr>
          <p:spPr>
            <a:xfrm>
              <a:off x="1526155" y="1822061"/>
              <a:ext cx="441280" cy="828728"/>
            </a:xfrm>
            <a:custGeom>
              <a:avLst/>
              <a:gdLst/>
              <a:ahLst/>
              <a:cxnLst/>
              <a:rect l="l" t="t" r="r" b="b"/>
              <a:pathLst>
                <a:path w="8427" h="15826" extrusionOk="0">
                  <a:moveTo>
                    <a:pt x="2637" y="0"/>
                  </a:moveTo>
                  <a:cubicBezTo>
                    <a:pt x="2627" y="0"/>
                    <a:pt x="2617" y="10"/>
                    <a:pt x="2617" y="20"/>
                  </a:cubicBezTo>
                  <a:cubicBezTo>
                    <a:pt x="2607" y="20"/>
                    <a:pt x="2607" y="30"/>
                    <a:pt x="2607" y="40"/>
                  </a:cubicBezTo>
                  <a:cubicBezTo>
                    <a:pt x="2657" y="577"/>
                    <a:pt x="2726" y="1114"/>
                    <a:pt x="2806" y="1641"/>
                  </a:cubicBezTo>
                  <a:cubicBezTo>
                    <a:pt x="2657" y="1561"/>
                    <a:pt x="2498" y="1462"/>
                    <a:pt x="2339" y="1343"/>
                  </a:cubicBezTo>
                  <a:lnTo>
                    <a:pt x="2329" y="1333"/>
                  </a:lnTo>
                  <a:cubicBezTo>
                    <a:pt x="2180" y="1223"/>
                    <a:pt x="2030" y="1094"/>
                    <a:pt x="1921" y="995"/>
                  </a:cubicBezTo>
                  <a:lnTo>
                    <a:pt x="1891" y="985"/>
                  </a:lnTo>
                  <a:cubicBezTo>
                    <a:pt x="1891" y="975"/>
                    <a:pt x="1881" y="975"/>
                    <a:pt x="1871" y="975"/>
                  </a:cubicBezTo>
                  <a:cubicBezTo>
                    <a:pt x="1861" y="975"/>
                    <a:pt x="1861" y="985"/>
                    <a:pt x="1851" y="985"/>
                  </a:cubicBezTo>
                  <a:cubicBezTo>
                    <a:pt x="1851" y="995"/>
                    <a:pt x="1842" y="1004"/>
                    <a:pt x="1851" y="1015"/>
                  </a:cubicBezTo>
                  <a:cubicBezTo>
                    <a:pt x="1851" y="1024"/>
                    <a:pt x="1851" y="1024"/>
                    <a:pt x="1861" y="1035"/>
                  </a:cubicBezTo>
                  <a:lnTo>
                    <a:pt x="1931" y="1094"/>
                  </a:lnTo>
                  <a:lnTo>
                    <a:pt x="1941" y="1104"/>
                  </a:lnTo>
                  <a:cubicBezTo>
                    <a:pt x="2060" y="1203"/>
                    <a:pt x="2189" y="1303"/>
                    <a:pt x="2309" y="1402"/>
                  </a:cubicBezTo>
                  <a:lnTo>
                    <a:pt x="2368" y="1442"/>
                  </a:lnTo>
                  <a:cubicBezTo>
                    <a:pt x="2458" y="1512"/>
                    <a:pt x="2547" y="1572"/>
                    <a:pt x="2627" y="1621"/>
                  </a:cubicBezTo>
                  <a:cubicBezTo>
                    <a:pt x="2687" y="1661"/>
                    <a:pt x="2757" y="1691"/>
                    <a:pt x="2826" y="1731"/>
                  </a:cubicBezTo>
                  <a:lnTo>
                    <a:pt x="2826" y="1751"/>
                  </a:lnTo>
                  <a:lnTo>
                    <a:pt x="2826" y="1771"/>
                  </a:lnTo>
                  <a:cubicBezTo>
                    <a:pt x="2826" y="1780"/>
                    <a:pt x="2826" y="1791"/>
                    <a:pt x="2836" y="1791"/>
                  </a:cubicBezTo>
                  <a:cubicBezTo>
                    <a:pt x="2856" y="1939"/>
                    <a:pt x="2876" y="2089"/>
                    <a:pt x="2905" y="2238"/>
                  </a:cubicBezTo>
                  <a:cubicBezTo>
                    <a:pt x="3015" y="2874"/>
                    <a:pt x="3155" y="3551"/>
                    <a:pt x="3343" y="4357"/>
                  </a:cubicBezTo>
                  <a:lnTo>
                    <a:pt x="3283" y="4347"/>
                  </a:lnTo>
                  <a:cubicBezTo>
                    <a:pt x="3124" y="4317"/>
                    <a:pt x="2975" y="4277"/>
                    <a:pt x="2836" y="4227"/>
                  </a:cubicBezTo>
                  <a:cubicBezTo>
                    <a:pt x="2687" y="4178"/>
                    <a:pt x="2558" y="4118"/>
                    <a:pt x="2428" y="4059"/>
                  </a:cubicBezTo>
                  <a:cubicBezTo>
                    <a:pt x="2309" y="3999"/>
                    <a:pt x="2180" y="3929"/>
                    <a:pt x="2060" y="3860"/>
                  </a:cubicBezTo>
                  <a:cubicBezTo>
                    <a:pt x="1941" y="3780"/>
                    <a:pt x="1822" y="3700"/>
                    <a:pt x="1702" y="3610"/>
                  </a:cubicBezTo>
                  <a:lnTo>
                    <a:pt x="1682" y="3610"/>
                  </a:lnTo>
                  <a:cubicBezTo>
                    <a:pt x="1672" y="3610"/>
                    <a:pt x="1663" y="3610"/>
                    <a:pt x="1663" y="3621"/>
                  </a:cubicBezTo>
                  <a:cubicBezTo>
                    <a:pt x="1652" y="3641"/>
                    <a:pt x="1652" y="3650"/>
                    <a:pt x="1663" y="3661"/>
                  </a:cubicBezTo>
                  <a:cubicBezTo>
                    <a:pt x="1970" y="3889"/>
                    <a:pt x="2259" y="4059"/>
                    <a:pt x="2527" y="4178"/>
                  </a:cubicBezTo>
                  <a:cubicBezTo>
                    <a:pt x="2697" y="4257"/>
                    <a:pt x="2846" y="4327"/>
                    <a:pt x="3005" y="4377"/>
                  </a:cubicBezTo>
                  <a:cubicBezTo>
                    <a:pt x="3095" y="4397"/>
                    <a:pt x="3174" y="4426"/>
                    <a:pt x="3254" y="4446"/>
                  </a:cubicBezTo>
                  <a:cubicBezTo>
                    <a:pt x="3294" y="4456"/>
                    <a:pt x="3334" y="4456"/>
                    <a:pt x="3363" y="4466"/>
                  </a:cubicBezTo>
                  <a:cubicBezTo>
                    <a:pt x="3612" y="5511"/>
                    <a:pt x="3891" y="6545"/>
                    <a:pt x="4159" y="7560"/>
                  </a:cubicBezTo>
                  <a:lnTo>
                    <a:pt x="4249" y="7918"/>
                  </a:lnTo>
                  <a:cubicBezTo>
                    <a:pt x="4129" y="7888"/>
                    <a:pt x="4000" y="7858"/>
                    <a:pt x="3880" y="7828"/>
                  </a:cubicBezTo>
                  <a:cubicBezTo>
                    <a:pt x="3712" y="7788"/>
                    <a:pt x="3582" y="7739"/>
                    <a:pt x="3462" y="7699"/>
                  </a:cubicBezTo>
                  <a:cubicBezTo>
                    <a:pt x="3204" y="7609"/>
                    <a:pt x="2945" y="7500"/>
                    <a:pt x="2677" y="7361"/>
                  </a:cubicBezTo>
                  <a:cubicBezTo>
                    <a:pt x="2478" y="7261"/>
                    <a:pt x="2269" y="7152"/>
                    <a:pt x="2070" y="7043"/>
                  </a:cubicBezTo>
                  <a:cubicBezTo>
                    <a:pt x="1891" y="6933"/>
                    <a:pt x="1692" y="6813"/>
                    <a:pt x="1503" y="6684"/>
                  </a:cubicBezTo>
                  <a:cubicBezTo>
                    <a:pt x="1304" y="6565"/>
                    <a:pt x="1105" y="6435"/>
                    <a:pt x="916" y="6307"/>
                  </a:cubicBezTo>
                  <a:lnTo>
                    <a:pt x="817" y="6236"/>
                  </a:lnTo>
                  <a:cubicBezTo>
                    <a:pt x="657" y="6137"/>
                    <a:pt x="509" y="6038"/>
                    <a:pt x="350" y="5938"/>
                  </a:cubicBezTo>
                  <a:cubicBezTo>
                    <a:pt x="345" y="5934"/>
                    <a:pt x="339" y="5932"/>
                    <a:pt x="333" y="5932"/>
                  </a:cubicBezTo>
                  <a:cubicBezTo>
                    <a:pt x="325" y="5932"/>
                    <a:pt x="315" y="5937"/>
                    <a:pt x="310" y="5948"/>
                  </a:cubicBezTo>
                  <a:cubicBezTo>
                    <a:pt x="299" y="5958"/>
                    <a:pt x="299" y="5978"/>
                    <a:pt x="310" y="5988"/>
                  </a:cubicBezTo>
                  <a:cubicBezTo>
                    <a:pt x="518" y="6117"/>
                    <a:pt x="708" y="6247"/>
                    <a:pt x="907" y="6386"/>
                  </a:cubicBezTo>
                  <a:lnTo>
                    <a:pt x="976" y="6426"/>
                  </a:lnTo>
                  <a:cubicBezTo>
                    <a:pt x="1086" y="6505"/>
                    <a:pt x="1205" y="6575"/>
                    <a:pt x="1314" y="6654"/>
                  </a:cubicBezTo>
                  <a:cubicBezTo>
                    <a:pt x="1702" y="6913"/>
                    <a:pt x="2021" y="7112"/>
                    <a:pt x="2319" y="7281"/>
                  </a:cubicBezTo>
                  <a:cubicBezTo>
                    <a:pt x="2677" y="7500"/>
                    <a:pt x="3015" y="7679"/>
                    <a:pt x="3353" y="7818"/>
                  </a:cubicBezTo>
                  <a:cubicBezTo>
                    <a:pt x="3572" y="7908"/>
                    <a:pt x="3741" y="7978"/>
                    <a:pt x="3910" y="8027"/>
                  </a:cubicBezTo>
                  <a:cubicBezTo>
                    <a:pt x="4030" y="8067"/>
                    <a:pt x="4149" y="8106"/>
                    <a:pt x="4278" y="8137"/>
                  </a:cubicBezTo>
                  <a:cubicBezTo>
                    <a:pt x="4288" y="8146"/>
                    <a:pt x="4288" y="8157"/>
                    <a:pt x="4298" y="8166"/>
                  </a:cubicBezTo>
                  <a:cubicBezTo>
                    <a:pt x="4298" y="8177"/>
                    <a:pt x="4308" y="8177"/>
                    <a:pt x="4308" y="8177"/>
                  </a:cubicBezTo>
                  <a:cubicBezTo>
                    <a:pt x="4417" y="8544"/>
                    <a:pt x="4507" y="8882"/>
                    <a:pt x="4577" y="9171"/>
                  </a:cubicBezTo>
                  <a:lnTo>
                    <a:pt x="4746" y="9828"/>
                  </a:lnTo>
                  <a:cubicBezTo>
                    <a:pt x="4855" y="10235"/>
                    <a:pt x="4955" y="10653"/>
                    <a:pt x="5064" y="11061"/>
                  </a:cubicBezTo>
                  <a:lnTo>
                    <a:pt x="4915" y="11081"/>
                  </a:lnTo>
                  <a:cubicBezTo>
                    <a:pt x="4798" y="11089"/>
                    <a:pt x="4681" y="11092"/>
                    <a:pt x="4563" y="11092"/>
                  </a:cubicBezTo>
                  <a:cubicBezTo>
                    <a:pt x="4369" y="11092"/>
                    <a:pt x="4176" y="11083"/>
                    <a:pt x="3990" y="11071"/>
                  </a:cubicBezTo>
                  <a:cubicBezTo>
                    <a:pt x="3692" y="11051"/>
                    <a:pt x="3373" y="11001"/>
                    <a:pt x="3015" y="10931"/>
                  </a:cubicBezTo>
                  <a:cubicBezTo>
                    <a:pt x="2757" y="10882"/>
                    <a:pt x="2518" y="10822"/>
                    <a:pt x="2289" y="10763"/>
                  </a:cubicBezTo>
                  <a:cubicBezTo>
                    <a:pt x="2060" y="10703"/>
                    <a:pt x="1822" y="10623"/>
                    <a:pt x="1583" y="10544"/>
                  </a:cubicBezTo>
                  <a:cubicBezTo>
                    <a:pt x="1324" y="10454"/>
                    <a:pt x="1075" y="10354"/>
                    <a:pt x="887" y="10275"/>
                  </a:cubicBezTo>
                  <a:cubicBezTo>
                    <a:pt x="657" y="10186"/>
                    <a:pt x="449" y="10096"/>
                    <a:pt x="270" y="10007"/>
                  </a:cubicBezTo>
                  <a:lnTo>
                    <a:pt x="240" y="9987"/>
                  </a:lnTo>
                  <a:cubicBezTo>
                    <a:pt x="170" y="9957"/>
                    <a:pt x="111" y="9927"/>
                    <a:pt x="51" y="9897"/>
                  </a:cubicBezTo>
                  <a:cubicBezTo>
                    <a:pt x="47" y="9893"/>
                    <a:pt x="41" y="9891"/>
                    <a:pt x="35" y="9891"/>
                  </a:cubicBezTo>
                  <a:cubicBezTo>
                    <a:pt x="26" y="9891"/>
                    <a:pt x="17" y="9896"/>
                    <a:pt x="11" y="9907"/>
                  </a:cubicBezTo>
                  <a:cubicBezTo>
                    <a:pt x="1" y="9917"/>
                    <a:pt x="1" y="9937"/>
                    <a:pt x="11" y="9947"/>
                  </a:cubicBezTo>
                  <a:cubicBezTo>
                    <a:pt x="489" y="10195"/>
                    <a:pt x="896" y="10394"/>
                    <a:pt x="1294" y="10553"/>
                  </a:cubicBezTo>
                  <a:cubicBezTo>
                    <a:pt x="1643" y="10693"/>
                    <a:pt x="1970" y="10802"/>
                    <a:pt x="2289" y="10902"/>
                  </a:cubicBezTo>
                  <a:cubicBezTo>
                    <a:pt x="2498" y="10971"/>
                    <a:pt x="2657" y="11011"/>
                    <a:pt x="2806" y="11051"/>
                  </a:cubicBezTo>
                  <a:cubicBezTo>
                    <a:pt x="2965" y="11091"/>
                    <a:pt x="3135" y="11130"/>
                    <a:pt x="3323" y="11170"/>
                  </a:cubicBezTo>
                  <a:cubicBezTo>
                    <a:pt x="3493" y="11200"/>
                    <a:pt x="3672" y="11230"/>
                    <a:pt x="3840" y="11250"/>
                  </a:cubicBezTo>
                  <a:cubicBezTo>
                    <a:pt x="4030" y="11280"/>
                    <a:pt x="4189" y="11300"/>
                    <a:pt x="4348" y="11309"/>
                  </a:cubicBezTo>
                  <a:cubicBezTo>
                    <a:pt x="4527" y="11320"/>
                    <a:pt x="4686" y="11320"/>
                    <a:pt x="4835" y="11320"/>
                  </a:cubicBezTo>
                  <a:cubicBezTo>
                    <a:pt x="4925" y="11320"/>
                    <a:pt x="5014" y="11309"/>
                    <a:pt x="5104" y="11309"/>
                  </a:cubicBezTo>
                  <a:lnTo>
                    <a:pt x="5114" y="11309"/>
                  </a:lnTo>
                  <a:lnTo>
                    <a:pt x="5134" y="11329"/>
                  </a:lnTo>
                  <a:lnTo>
                    <a:pt x="5134" y="11360"/>
                  </a:lnTo>
                  <a:cubicBezTo>
                    <a:pt x="5303" y="12036"/>
                    <a:pt x="5482" y="12772"/>
                    <a:pt x="5631" y="13518"/>
                  </a:cubicBezTo>
                  <a:lnTo>
                    <a:pt x="5631" y="13537"/>
                  </a:lnTo>
                  <a:lnTo>
                    <a:pt x="5621" y="13518"/>
                  </a:lnTo>
                  <a:lnTo>
                    <a:pt x="5621" y="13518"/>
                  </a:lnTo>
                  <a:cubicBezTo>
                    <a:pt x="5671" y="13717"/>
                    <a:pt x="5701" y="13935"/>
                    <a:pt x="5741" y="14165"/>
                  </a:cubicBezTo>
                  <a:cubicBezTo>
                    <a:pt x="5701" y="14174"/>
                    <a:pt x="5671" y="14184"/>
                    <a:pt x="5631" y="14194"/>
                  </a:cubicBezTo>
                  <a:cubicBezTo>
                    <a:pt x="5512" y="14224"/>
                    <a:pt x="5383" y="14244"/>
                    <a:pt x="5243" y="14264"/>
                  </a:cubicBezTo>
                  <a:cubicBezTo>
                    <a:pt x="5014" y="14304"/>
                    <a:pt x="4766" y="14333"/>
                    <a:pt x="4497" y="14344"/>
                  </a:cubicBezTo>
                  <a:cubicBezTo>
                    <a:pt x="4321" y="14358"/>
                    <a:pt x="4140" y="14364"/>
                    <a:pt x="3953" y="14364"/>
                  </a:cubicBezTo>
                  <a:cubicBezTo>
                    <a:pt x="3612" y="14364"/>
                    <a:pt x="3251" y="14342"/>
                    <a:pt x="2866" y="14304"/>
                  </a:cubicBezTo>
                  <a:cubicBezTo>
                    <a:pt x="2348" y="14254"/>
                    <a:pt x="1811" y="14174"/>
                    <a:pt x="1285" y="14065"/>
                  </a:cubicBezTo>
                  <a:cubicBezTo>
                    <a:pt x="1155" y="14045"/>
                    <a:pt x="1016" y="14015"/>
                    <a:pt x="887" y="13986"/>
                  </a:cubicBezTo>
                  <a:cubicBezTo>
                    <a:pt x="876" y="13986"/>
                    <a:pt x="856" y="13986"/>
                    <a:pt x="847" y="14005"/>
                  </a:cubicBezTo>
                  <a:cubicBezTo>
                    <a:pt x="847" y="14015"/>
                    <a:pt x="847" y="14035"/>
                    <a:pt x="856" y="14045"/>
                  </a:cubicBezTo>
                  <a:cubicBezTo>
                    <a:pt x="1155" y="14114"/>
                    <a:pt x="1424" y="14174"/>
                    <a:pt x="1692" y="14224"/>
                  </a:cubicBezTo>
                  <a:cubicBezTo>
                    <a:pt x="2538" y="14393"/>
                    <a:pt x="3234" y="14492"/>
                    <a:pt x="3880" y="14532"/>
                  </a:cubicBezTo>
                  <a:cubicBezTo>
                    <a:pt x="4084" y="14542"/>
                    <a:pt x="4276" y="14547"/>
                    <a:pt x="4459" y="14547"/>
                  </a:cubicBezTo>
                  <a:cubicBezTo>
                    <a:pt x="4642" y="14547"/>
                    <a:pt x="4816" y="14542"/>
                    <a:pt x="4985" y="14532"/>
                  </a:cubicBezTo>
                  <a:cubicBezTo>
                    <a:pt x="5173" y="14523"/>
                    <a:pt x="5352" y="14503"/>
                    <a:pt x="5531" y="14483"/>
                  </a:cubicBezTo>
                  <a:cubicBezTo>
                    <a:pt x="5611" y="14473"/>
                    <a:pt x="5701" y="14453"/>
                    <a:pt x="5781" y="14443"/>
                  </a:cubicBezTo>
                  <a:cubicBezTo>
                    <a:pt x="5830" y="14771"/>
                    <a:pt x="5870" y="15100"/>
                    <a:pt x="5890" y="15418"/>
                  </a:cubicBezTo>
                  <a:cubicBezTo>
                    <a:pt x="5900" y="15557"/>
                    <a:pt x="5909" y="15686"/>
                    <a:pt x="5920" y="15825"/>
                  </a:cubicBezTo>
                  <a:lnTo>
                    <a:pt x="5979" y="15796"/>
                  </a:lnTo>
                  <a:cubicBezTo>
                    <a:pt x="5999" y="15776"/>
                    <a:pt x="6019" y="15746"/>
                    <a:pt x="6039" y="15726"/>
                  </a:cubicBezTo>
                  <a:cubicBezTo>
                    <a:pt x="6119" y="15696"/>
                    <a:pt x="6208" y="15666"/>
                    <a:pt x="6298" y="15637"/>
                  </a:cubicBezTo>
                  <a:cubicBezTo>
                    <a:pt x="6258" y="15219"/>
                    <a:pt x="6208" y="14801"/>
                    <a:pt x="6139" y="14363"/>
                  </a:cubicBezTo>
                  <a:cubicBezTo>
                    <a:pt x="6208" y="14324"/>
                    <a:pt x="6278" y="14274"/>
                    <a:pt x="6367" y="14224"/>
                  </a:cubicBezTo>
                  <a:cubicBezTo>
                    <a:pt x="6497" y="14125"/>
                    <a:pt x="6606" y="14045"/>
                    <a:pt x="6716" y="13946"/>
                  </a:cubicBezTo>
                  <a:cubicBezTo>
                    <a:pt x="6944" y="13767"/>
                    <a:pt x="7163" y="13548"/>
                    <a:pt x="7362" y="13319"/>
                  </a:cubicBezTo>
                  <a:cubicBezTo>
                    <a:pt x="7561" y="13100"/>
                    <a:pt x="7750" y="12861"/>
                    <a:pt x="7929" y="12613"/>
                  </a:cubicBezTo>
                  <a:cubicBezTo>
                    <a:pt x="8078" y="12404"/>
                    <a:pt x="8227" y="12165"/>
                    <a:pt x="8416" y="11857"/>
                  </a:cubicBezTo>
                  <a:cubicBezTo>
                    <a:pt x="8426" y="11847"/>
                    <a:pt x="8426" y="11827"/>
                    <a:pt x="8406" y="11817"/>
                  </a:cubicBezTo>
                  <a:cubicBezTo>
                    <a:pt x="8396" y="11807"/>
                    <a:pt x="8387" y="11807"/>
                    <a:pt x="8376" y="11807"/>
                  </a:cubicBezTo>
                  <a:lnTo>
                    <a:pt x="8356" y="11827"/>
                  </a:lnTo>
                  <a:cubicBezTo>
                    <a:pt x="8108" y="12235"/>
                    <a:pt x="7819" y="12622"/>
                    <a:pt x="7521" y="12961"/>
                  </a:cubicBezTo>
                  <a:cubicBezTo>
                    <a:pt x="7342" y="13170"/>
                    <a:pt x="7183" y="13339"/>
                    <a:pt x="7023" y="13478"/>
                  </a:cubicBezTo>
                  <a:cubicBezTo>
                    <a:pt x="6835" y="13647"/>
                    <a:pt x="6645" y="13787"/>
                    <a:pt x="6457" y="13915"/>
                  </a:cubicBezTo>
                  <a:cubicBezTo>
                    <a:pt x="6377" y="13975"/>
                    <a:pt x="6278" y="14035"/>
                    <a:pt x="6158" y="14105"/>
                  </a:cubicBezTo>
                  <a:lnTo>
                    <a:pt x="6128" y="14125"/>
                  </a:lnTo>
                  <a:cubicBezTo>
                    <a:pt x="6108" y="14114"/>
                    <a:pt x="6099" y="14114"/>
                    <a:pt x="6099" y="14105"/>
                  </a:cubicBezTo>
                  <a:lnTo>
                    <a:pt x="5979" y="13508"/>
                  </a:lnTo>
                  <a:cubicBezTo>
                    <a:pt x="5850" y="12861"/>
                    <a:pt x="5681" y="12175"/>
                    <a:pt x="5452" y="11349"/>
                  </a:cubicBezTo>
                  <a:lnTo>
                    <a:pt x="5412" y="11240"/>
                  </a:lnTo>
                  <a:cubicBezTo>
                    <a:pt x="5591" y="11101"/>
                    <a:pt x="5750" y="10962"/>
                    <a:pt x="5900" y="10822"/>
                  </a:cubicBezTo>
                  <a:cubicBezTo>
                    <a:pt x="6088" y="10643"/>
                    <a:pt x="6268" y="10454"/>
                    <a:pt x="6427" y="10265"/>
                  </a:cubicBezTo>
                  <a:cubicBezTo>
                    <a:pt x="6606" y="10056"/>
                    <a:pt x="6765" y="9837"/>
                    <a:pt x="6904" y="9629"/>
                  </a:cubicBezTo>
                  <a:cubicBezTo>
                    <a:pt x="7043" y="9419"/>
                    <a:pt x="7163" y="9201"/>
                    <a:pt x="7273" y="8962"/>
                  </a:cubicBezTo>
                  <a:cubicBezTo>
                    <a:pt x="7282" y="8942"/>
                    <a:pt x="7273" y="8922"/>
                    <a:pt x="7253" y="8913"/>
                  </a:cubicBezTo>
                  <a:cubicBezTo>
                    <a:pt x="7242" y="8910"/>
                    <a:pt x="7233" y="8909"/>
                    <a:pt x="7225" y="8909"/>
                  </a:cubicBezTo>
                  <a:cubicBezTo>
                    <a:pt x="7203" y="8909"/>
                    <a:pt x="7190" y="8918"/>
                    <a:pt x="7183" y="8932"/>
                  </a:cubicBezTo>
                  <a:lnTo>
                    <a:pt x="7173" y="8962"/>
                  </a:lnTo>
                  <a:lnTo>
                    <a:pt x="7163" y="8992"/>
                  </a:lnTo>
                  <a:cubicBezTo>
                    <a:pt x="7074" y="9181"/>
                    <a:pt x="6964" y="9370"/>
                    <a:pt x="6835" y="9549"/>
                  </a:cubicBezTo>
                  <a:cubicBezTo>
                    <a:pt x="6725" y="9718"/>
                    <a:pt x="6596" y="9877"/>
                    <a:pt x="6466" y="10036"/>
                  </a:cubicBezTo>
                  <a:cubicBezTo>
                    <a:pt x="6278" y="10245"/>
                    <a:pt x="6069" y="10454"/>
                    <a:pt x="5840" y="10643"/>
                  </a:cubicBezTo>
                  <a:cubicBezTo>
                    <a:pt x="5741" y="10732"/>
                    <a:pt x="5621" y="10832"/>
                    <a:pt x="5492" y="10922"/>
                  </a:cubicBezTo>
                  <a:lnTo>
                    <a:pt x="5363" y="11021"/>
                  </a:lnTo>
                  <a:lnTo>
                    <a:pt x="5263" y="10703"/>
                  </a:lnTo>
                  <a:lnTo>
                    <a:pt x="5144" y="10275"/>
                  </a:lnTo>
                  <a:cubicBezTo>
                    <a:pt x="5044" y="9917"/>
                    <a:pt x="4945" y="9549"/>
                    <a:pt x="4845" y="9191"/>
                  </a:cubicBezTo>
                  <a:lnTo>
                    <a:pt x="4547" y="8146"/>
                  </a:lnTo>
                  <a:cubicBezTo>
                    <a:pt x="4567" y="8126"/>
                    <a:pt x="4587" y="8106"/>
                    <a:pt x="4587" y="8087"/>
                  </a:cubicBezTo>
                  <a:lnTo>
                    <a:pt x="4656" y="8037"/>
                  </a:lnTo>
                  <a:cubicBezTo>
                    <a:pt x="4716" y="7978"/>
                    <a:pt x="4786" y="7927"/>
                    <a:pt x="4845" y="7868"/>
                  </a:cubicBezTo>
                  <a:cubicBezTo>
                    <a:pt x="4994" y="7748"/>
                    <a:pt x="5124" y="7619"/>
                    <a:pt x="5223" y="7510"/>
                  </a:cubicBezTo>
                  <a:cubicBezTo>
                    <a:pt x="5472" y="7271"/>
                    <a:pt x="5710" y="7003"/>
                    <a:pt x="5940" y="6704"/>
                  </a:cubicBezTo>
                  <a:cubicBezTo>
                    <a:pt x="6168" y="6416"/>
                    <a:pt x="6377" y="6127"/>
                    <a:pt x="6576" y="5829"/>
                  </a:cubicBezTo>
                  <a:cubicBezTo>
                    <a:pt x="6676" y="5660"/>
                    <a:pt x="6775" y="5511"/>
                    <a:pt x="6855" y="5361"/>
                  </a:cubicBezTo>
                  <a:cubicBezTo>
                    <a:pt x="6944" y="5212"/>
                    <a:pt x="7034" y="5053"/>
                    <a:pt x="7093" y="4923"/>
                  </a:cubicBezTo>
                  <a:cubicBezTo>
                    <a:pt x="7103" y="4904"/>
                    <a:pt x="7103" y="4884"/>
                    <a:pt x="7093" y="4864"/>
                  </a:cubicBezTo>
                  <a:cubicBezTo>
                    <a:pt x="7080" y="4864"/>
                    <a:pt x="7071" y="4860"/>
                    <a:pt x="7064" y="4860"/>
                  </a:cubicBezTo>
                  <a:cubicBezTo>
                    <a:pt x="7060" y="4860"/>
                    <a:pt x="7057" y="4861"/>
                    <a:pt x="7054" y="4864"/>
                  </a:cubicBezTo>
                  <a:cubicBezTo>
                    <a:pt x="7043" y="4864"/>
                    <a:pt x="7034" y="4874"/>
                    <a:pt x="7034" y="4874"/>
                  </a:cubicBezTo>
                  <a:cubicBezTo>
                    <a:pt x="6954" y="5023"/>
                    <a:pt x="6875" y="5173"/>
                    <a:pt x="6755" y="5352"/>
                  </a:cubicBezTo>
                  <a:cubicBezTo>
                    <a:pt x="6665" y="5520"/>
                    <a:pt x="6566" y="5670"/>
                    <a:pt x="6466" y="5819"/>
                  </a:cubicBezTo>
                  <a:cubicBezTo>
                    <a:pt x="6357" y="5978"/>
                    <a:pt x="6248" y="6127"/>
                    <a:pt x="6148" y="6267"/>
                  </a:cubicBezTo>
                  <a:cubicBezTo>
                    <a:pt x="6039" y="6406"/>
                    <a:pt x="5920" y="6545"/>
                    <a:pt x="5790" y="6694"/>
                  </a:cubicBezTo>
                  <a:lnTo>
                    <a:pt x="5800" y="6674"/>
                  </a:lnTo>
                  <a:lnTo>
                    <a:pt x="5800" y="6674"/>
                  </a:lnTo>
                  <a:cubicBezTo>
                    <a:pt x="5551" y="6953"/>
                    <a:pt x="5323" y="7191"/>
                    <a:pt x="5074" y="7410"/>
                  </a:cubicBezTo>
                  <a:cubicBezTo>
                    <a:pt x="4965" y="7510"/>
                    <a:pt x="4835" y="7619"/>
                    <a:pt x="4696" y="7729"/>
                  </a:cubicBezTo>
                  <a:lnTo>
                    <a:pt x="4577" y="7818"/>
                  </a:lnTo>
                  <a:lnTo>
                    <a:pt x="4547" y="7838"/>
                  </a:lnTo>
                  <a:lnTo>
                    <a:pt x="4477" y="7898"/>
                  </a:lnTo>
                  <a:lnTo>
                    <a:pt x="4348" y="7440"/>
                  </a:lnTo>
                  <a:lnTo>
                    <a:pt x="4169" y="6824"/>
                  </a:lnTo>
                  <a:cubicBezTo>
                    <a:pt x="3910" y="5909"/>
                    <a:pt x="3701" y="5153"/>
                    <a:pt x="3533" y="4466"/>
                  </a:cubicBezTo>
                  <a:cubicBezTo>
                    <a:pt x="3533" y="4456"/>
                    <a:pt x="3542" y="4446"/>
                    <a:pt x="3542" y="4436"/>
                  </a:cubicBezTo>
                  <a:cubicBezTo>
                    <a:pt x="3542" y="4426"/>
                    <a:pt x="3533" y="4417"/>
                    <a:pt x="3533" y="4406"/>
                  </a:cubicBezTo>
                  <a:lnTo>
                    <a:pt x="3652" y="4287"/>
                  </a:lnTo>
                  <a:cubicBezTo>
                    <a:pt x="3712" y="4227"/>
                    <a:pt x="3781" y="4168"/>
                    <a:pt x="3831" y="4108"/>
                  </a:cubicBezTo>
                  <a:cubicBezTo>
                    <a:pt x="3950" y="3979"/>
                    <a:pt x="4059" y="3860"/>
                    <a:pt x="4149" y="3740"/>
                  </a:cubicBezTo>
                  <a:cubicBezTo>
                    <a:pt x="4258" y="3601"/>
                    <a:pt x="4358" y="3471"/>
                    <a:pt x="4448" y="3352"/>
                  </a:cubicBezTo>
                  <a:cubicBezTo>
                    <a:pt x="4547" y="3203"/>
                    <a:pt x="4636" y="3064"/>
                    <a:pt x="4706" y="2934"/>
                  </a:cubicBezTo>
                  <a:cubicBezTo>
                    <a:pt x="4716" y="2925"/>
                    <a:pt x="4716" y="2905"/>
                    <a:pt x="4696" y="2894"/>
                  </a:cubicBezTo>
                  <a:cubicBezTo>
                    <a:pt x="4690" y="2894"/>
                    <a:pt x="4687" y="2890"/>
                    <a:pt x="4684" y="2890"/>
                  </a:cubicBezTo>
                  <a:cubicBezTo>
                    <a:pt x="4682" y="2890"/>
                    <a:pt x="4679" y="2891"/>
                    <a:pt x="4676" y="2894"/>
                  </a:cubicBezTo>
                  <a:cubicBezTo>
                    <a:pt x="4666" y="2894"/>
                    <a:pt x="4656" y="2894"/>
                    <a:pt x="4656" y="2905"/>
                  </a:cubicBezTo>
                  <a:cubicBezTo>
                    <a:pt x="4487" y="3183"/>
                    <a:pt x="4288" y="3462"/>
                    <a:pt x="4059" y="3720"/>
                  </a:cubicBezTo>
                  <a:cubicBezTo>
                    <a:pt x="3960" y="3829"/>
                    <a:pt x="3851" y="3959"/>
                    <a:pt x="3731" y="4068"/>
                  </a:cubicBezTo>
                  <a:lnTo>
                    <a:pt x="3721" y="4078"/>
                  </a:lnTo>
                  <a:cubicBezTo>
                    <a:pt x="3672" y="4128"/>
                    <a:pt x="3622" y="4178"/>
                    <a:pt x="3562" y="4227"/>
                  </a:cubicBezTo>
                  <a:lnTo>
                    <a:pt x="3493" y="4297"/>
                  </a:lnTo>
                  <a:cubicBezTo>
                    <a:pt x="3283" y="3491"/>
                    <a:pt x="3124" y="2755"/>
                    <a:pt x="2985" y="2049"/>
                  </a:cubicBezTo>
                  <a:lnTo>
                    <a:pt x="2975" y="1979"/>
                  </a:lnTo>
                  <a:lnTo>
                    <a:pt x="2936" y="1760"/>
                  </a:lnTo>
                  <a:cubicBezTo>
                    <a:pt x="2985" y="1701"/>
                    <a:pt x="3035" y="1651"/>
                    <a:pt x="3085" y="1592"/>
                  </a:cubicBezTo>
                  <a:cubicBezTo>
                    <a:pt x="3144" y="1522"/>
                    <a:pt x="3204" y="1452"/>
                    <a:pt x="3254" y="1382"/>
                  </a:cubicBezTo>
                  <a:cubicBezTo>
                    <a:pt x="3383" y="1223"/>
                    <a:pt x="3482" y="1055"/>
                    <a:pt x="3572" y="895"/>
                  </a:cubicBezTo>
                  <a:cubicBezTo>
                    <a:pt x="3572" y="885"/>
                    <a:pt x="3582" y="885"/>
                    <a:pt x="3572" y="875"/>
                  </a:cubicBezTo>
                  <a:cubicBezTo>
                    <a:pt x="3572" y="865"/>
                    <a:pt x="3572" y="856"/>
                    <a:pt x="3562" y="856"/>
                  </a:cubicBezTo>
                  <a:cubicBezTo>
                    <a:pt x="3552" y="845"/>
                    <a:pt x="3542" y="845"/>
                    <a:pt x="3533" y="845"/>
                  </a:cubicBezTo>
                  <a:cubicBezTo>
                    <a:pt x="3533" y="856"/>
                    <a:pt x="3522" y="856"/>
                    <a:pt x="3522" y="865"/>
                  </a:cubicBezTo>
                  <a:cubicBezTo>
                    <a:pt x="3453" y="985"/>
                    <a:pt x="3383" y="1094"/>
                    <a:pt x="3314" y="1194"/>
                  </a:cubicBezTo>
                  <a:cubicBezTo>
                    <a:pt x="3244" y="1293"/>
                    <a:pt x="3164" y="1393"/>
                    <a:pt x="3085" y="1482"/>
                  </a:cubicBezTo>
                  <a:cubicBezTo>
                    <a:pt x="3035" y="1542"/>
                    <a:pt x="2975" y="1601"/>
                    <a:pt x="2916" y="1661"/>
                  </a:cubicBezTo>
                  <a:cubicBezTo>
                    <a:pt x="2816" y="1114"/>
                    <a:pt x="2737" y="567"/>
                    <a:pt x="2687" y="40"/>
                  </a:cubicBezTo>
                  <a:cubicBezTo>
                    <a:pt x="2677" y="30"/>
                    <a:pt x="2677" y="20"/>
                    <a:pt x="2667" y="10"/>
                  </a:cubicBezTo>
                  <a:cubicBezTo>
                    <a:pt x="2657" y="10"/>
                    <a:pt x="2647" y="0"/>
                    <a:pt x="2637"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57"/>
            <p:cNvSpPr/>
            <p:nvPr/>
          </p:nvSpPr>
          <p:spPr>
            <a:xfrm>
              <a:off x="1662671" y="1822061"/>
              <a:ext cx="195897" cy="958803"/>
            </a:xfrm>
            <a:custGeom>
              <a:avLst/>
              <a:gdLst/>
              <a:ahLst/>
              <a:cxnLst/>
              <a:rect l="l" t="t" r="r" b="b"/>
              <a:pathLst>
                <a:path w="3741" h="18310" extrusionOk="0">
                  <a:moveTo>
                    <a:pt x="3293" y="17335"/>
                  </a:moveTo>
                  <a:cubicBezTo>
                    <a:pt x="3293" y="17336"/>
                    <a:pt x="3293" y="17336"/>
                    <a:pt x="3293" y="17337"/>
                  </a:cubicBezTo>
                  <a:cubicBezTo>
                    <a:pt x="3293" y="17336"/>
                    <a:pt x="3293" y="17336"/>
                    <a:pt x="3293" y="17335"/>
                  </a:cubicBezTo>
                  <a:close/>
                  <a:moveTo>
                    <a:pt x="30" y="0"/>
                  </a:moveTo>
                  <a:cubicBezTo>
                    <a:pt x="20" y="0"/>
                    <a:pt x="10" y="10"/>
                    <a:pt x="10" y="20"/>
                  </a:cubicBezTo>
                  <a:cubicBezTo>
                    <a:pt x="0" y="20"/>
                    <a:pt x="0" y="30"/>
                    <a:pt x="0" y="40"/>
                  </a:cubicBezTo>
                  <a:cubicBezTo>
                    <a:pt x="50" y="577"/>
                    <a:pt x="119" y="1114"/>
                    <a:pt x="199" y="1641"/>
                  </a:cubicBezTo>
                  <a:cubicBezTo>
                    <a:pt x="199" y="1671"/>
                    <a:pt x="209" y="1701"/>
                    <a:pt x="209" y="1731"/>
                  </a:cubicBezTo>
                  <a:lnTo>
                    <a:pt x="219" y="1731"/>
                  </a:lnTo>
                  <a:lnTo>
                    <a:pt x="219" y="1751"/>
                  </a:lnTo>
                  <a:lnTo>
                    <a:pt x="219" y="1771"/>
                  </a:lnTo>
                  <a:lnTo>
                    <a:pt x="219" y="1780"/>
                  </a:lnTo>
                  <a:cubicBezTo>
                    <a:pt x="219" y="1791"/>
                    <a:pt x="219" y="1791"/>
                    <a:pt x="229" y="1791"/>
                  </a:cubicBezTo>
                  <a:cubicBezTo>
                    <a:pt x="249" y="1939"/>
                    <a:pt x="269" y="2089"/>
                    <a:pt x="298" y="2238"/>
                  </a:cubicBezTo>
                  <a:cubicBezTo>
                    <a:pt x="408" y="2874"/>
                    <a:pt x="548" y="3551"/>
                    <a:pt x="736" y="4357"/>
                  </a:cubicBezTo>
                  <a:cubicBezTo>
                    <a:pt x="736" y="4366"/>
                    <a:pt x="736" y="4386"/>
                    <a:pt x="746" y="4397"/>
                  </a:cubicBezTo>
                  <a:cubicBezTo>
                    <a:pt x="746" y="4426"/>
                    <a:pt x="756" y="4446"/>
                    <a:pt x="756" y="4466"/>
                  </a:cubicBezTo>
                  <a:cubicBezTo>
                    <a:pt x="1005" y="5511"/>
                    <a:pt x="1284" y="6545"/>
                    <a:pt x="1552" y="7560"/>
                  </a:cubicBezTo>
                  <a:lnTo>
                    <a:pt x="1642" y="7918"/>
                  </a:lnTo>
                  <a:cubicBezTo>
                    <a:pt x="1681" y="8087"/>
                    <a:pt x="1731" y="8266"/>
                    <a:pt x="1781" y="8445"/>
                  </a:cubicBezTo>
                  <a:cubicBezTo>
                    <a:pt x="1850" y="8703"/>
                    <a:pt x="1920" y="8952"/>
                    <a:pt x="1970" y="9171"/>
                  </a:cubicBezTo>
                  <a:lnTo>
                    <a:pt x="2139" y="9828"/>
                  </a:lnTo>
                  <a:cubicBezTo>
                    <a:pt x="2248" y="10235"/>
                    <a:pt x="2348" y="10653"/>
                    <a:pt x="2457" y="11061"/>
                  </a:cubicBezTo>
                  <a:cubicBezTo>
                    <a:pt x="2477" y="11150"/>
                    <a:pt x="2497" y="11230"/>
                    <a:pt x="2517" y="11320"/>
                  </a:cubicBezTo>
                  <a:lnTo>
                    <a:pt x="2527" y="11329"/>
                  </a:lnTo>
                  <a:lnTo>
                    <a:pt x="2527" y="11360"/>
                  </a:lnTo>
                  <a:cubicBezTo>
                    <a:pt x="2696" y="12036"/>
                    <a:pt x="2875" y="12772"/>
                    <a:pt x="3024" y="13518"/>
                  </a:cubicBezTo>
                  <a:lnTo>
                    <a:pt x="3024" y="13528"/>
                  </a:lnTo>
                  <a:cubicBezTo>
                    <a:pt x="3024" y="13557"/>
                    <a:pt x="3034" y="13597"/>
                    <a:pt x="3044" y="13627"/>
                  </a:cubicBezTo>
                  <a:cubicBezTo>
                    <a:pt x="3074" y="13796"/>
                    <a:pt x="3103" y="13975"/>
                    <a:pt x="3134" y="14165"/>
                  </a:cubicBezTo>
                  <a:cubicBezTo>
                    <a:pt x="3143" y="14264"/>
                    <a:pt x="3163" y="14373"/>
                    <a:pt x="3174" y="14473"/>
                  </a:cubicBezTo>
                  <a:cubicBezTo>
                    <a:pt x="3223" y="14791"/>
                    <a:pt x="3263" y="15109"/>
                    <a:pt x="3283" y="15418"/>
                  </a:cubicBezTo>
                  <a:cubicBezTo>
                    <a:pt x="3293" y="15557"/>
                    <a:pt x="3302" y="15686"/>
                    <a:pt x="3313" y="15825"/>
                  </a:cubicBezTo>
                  <a:cubicBezTo>
                    <a:pt x="3333" y="16332"/>
                    <a:pt x="3333" y="16838"/>
                    <a:pt x="3293" y="17335"/>
                  </a:cubicBezTo>
                  <a:lnTo>
                    <a:pt x="3293" y="17335"/>
                  </a:lnTo>
                  <a:cubicBezTo>
                    <a:pt x="3294" y="17326"/>
                    <a:pt x="3302" y="17317"/>
                    <a:pt x="3302" y="17308"/>
                  </a:cubicBezTo>
                  <a:lnTo>
                    <a:pt x="3302" y="17308"/>
                  </a:lnTo>
                  <a:cubicBezTo>
                    <a:pt x="3302" y="17318"/>
                    <a:pt x="3293" y="17337"/>
                    <a:pt x="3293" y="17348"/>
                  </a:cubicBezTo>
                  <a:lnTo>
                    <a:pt x="3293" y="17357"/>
                  </a:lnTo>
                  <a:cubicBezTo>
                    <a:pt x="3273" y="17596"/>
                    <a:pt x="3253" y="17825"/>
                    <a:pt x="3213" y="18064"/>
                  </a:cubicBezTo>
                  <a:cubicBezTo>
                    <a:pt x="3213" y="18123"/>
                    <a:pt x="3213" y="18173"/>
                    <a:pt x="3243" y="18223"/>
                  </a:cubicBezTo>
                  <a:cubicBezTo>
                    <a:pt x="3273" y="18263"/>
                    <a:pt x="3322" y="18292"/>
                    <a:pt x="3372" y="18302"/>
                  </a:cubicBezTo>
                  <a:cubicBezTo>
                    <a:pt x="3389" y="18307"/>
                    <a:pt x="3407" y="18309"/>
                    <a:pt x="3424" y="18309"/>
                  </a:cubicBezTo>
                  <a:cubicBezTo>
                    <a:pt x="3516" y="18309"/>
                    <a:pt x="3604" y="18244"/>
                    <a:pt x="3621" y="18143"/>
                  </a:cubicBezTo>
                  <a:cubicBezTo>
                    <a:pt x="3680" y="17745"/>
                    <a:pt x="3711" y="17328"/>
                    <a:pt x="3731" y="16919"/>
                  </a:cubicBezTo>
                  <a:cubicBezTo>
                    <a:pt x="3740" y="16522"/>
                    <a:pt x="3731" y="16124"/>
                    <a:pt x="3700" y="15726"/>
                  </a:cubicBezTo>
                  <a:cubicBezTo>
                    <a:pt x="3691" y="15666"/>
                    <a:pt x="3691" y="15617"/>
                    <a:pt x="3680" y="15557"/>
                  </a:cubicBezTo>
                  <a:cubicBezTo>
                    <a:pt x="3651" y="15169"/>
                    <a:pt x="3601" y="14771"/>
                    <a:pt x="3532" y="14363"/>
                  </a:cubicBezTo>
                  <a:cubicBezTo>
                    <a:pt x="3521" y="14284"/>
                    <a:pt x="3501" y="14194"/>
                    <a:pt x="3492" y="14105"/>
                  </a:cubicBezTo>
                  <a:lnTo>
                    <a:pt x="3372" y="13508"/>
                  </a:lnTo>
                  <a:cubicBezTo>
                    <a:pt x="3243" y="12861"/>
                    <a:pt x="3074" y="12175"/>
                    <a:pt x="2845" y="11349"/>
                  </a:cubicBezTo>
                  <a:lnTo>
                    <a:pt x="2805" y="11240"/>
                  </a:lnTo>
                  <a:lnTo>
                    <a:pt x="2815" y="11240"/>
                  </a:lnTo>
                  <a:cubicBezTo>
                    <a:pt x="2765" y="11081"/>
                    <a:pt x="2725" y="10931"/>
                    <a:pt x="2686" y="10772"/>
                  </a:cubicBezTo>
                  <a:lnTo>
                    <a:pt x="2656" y="10703"/>
                  </a:lnTo>
                  <a:lnTo>
                    <a:pt x="2537" y="10275"/>
                  </a:lnTo>
                  <a:cubicBezTo>
                    <a:pt x="2437" y="9917"/>
                    <a:pt x="2338" y="9549"/>
                    <a:pt x="2238" y="9191"/>
                  </a:cubicBezTo>
                  <a:lnTo>
                    <a:pt x="1940" y="8146"/>
                  </a:lnTo>
                  <a:cubicBezTo>
                    <a:pt x="1910" y="8047"/>
                    <a:pt x="1880" y="7938"/>
                    <a:pt x="1850" y="7828"/>
                  </a:cubicBezTo>
                  <a:lnTo>
                    <a:pt x="1741" y="7440"/>
                  </a:lnTo>
                  <a:lnTo>
                    <a:pt x="1562" y="6824"/>
                  </a:lnTo>
                  <a:cubicBezTo>
                    <a:pt x="1303" y="5909"/>
                    <a:pt x="1094" y="5153"/>
                    <a:pt x="926" y="4466"/>
                  </a:cubicBezTo>
                  <a:cubicBezTo>
                    <a:pt x="875" y="4267"/>
                    <a:pt x="826" y="4078"/>
                    <a:pt x="776" y="3889"/>
                  </a:cubicBezTo>
                  <a:cubicBezTo>
                    <a:pt x="627" y="3243"/>
                    <a:pt x="488" y="2636"/>
                    <a:pt x="378" y="2049"/>
                  </a:cubicBezTo>
                  <a:lnTo>
                    <a:pt x="368" y="1979"/>
                  </a:lnTo>
                  <a:lnTo>
                    <a:pt x="329" y="1760"/>
                  </a:lnTo>
                  <a:cubicBezTo>
                    <a:pt x="309" y="1641"/>
                    <a:pt x="289" y="1532"/>
                    <a:pt x="269" y="1422"/>
                  </a:cubicBezTo>
                  <a:cubicBezTo>
                    <a:pt x="189" y="955"/>
                    <a:pt x="119" y="487"/>
                    <a:pt x="80" y="40"/>
                  </a:cubicBezTo>
                  <a:cubicBezTo>
                    <a:pt x="70" y="30"/>
                    <a:pt x="70" y="20"/>
                    <a:pt x="60" y="10"/>
                  </a:cubicBezTo>
                  <a:cubicBezTo>
                    <a:pt x="50" y="10"/>
                    <a:pt x="40" y="0"/>
                    <a:pt x="3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57"/>
            <p:cNvSpPr/>
            <p:nvPr/>
          </p:nvSpPr>
          <p:spPr>
            <a:xfrm>
              <a:off x="1829872" y="2440283"/>
              <a:ext cx="137563" cy="139867"/>
            </a:xfrm>
            <a:custGeom>
              <a:avLst/>
              <a:gdLst/>
              <a:ahLst/>
              <a:cxnLst/>
              <a:rect l="l" t="t" r="r" b="b"/>
              <a:pathLst>
                <a:path w="2627" h="2671" extrusionOk="0">
                  <a:moveTo>
                    <a:pt x="2576" y="1"/>
                  </a:moveTo>
                  <a:lnTo>
                    <a:pt x="2556" y="21"/>
                  </a:lnTo>
                  <a:cubicBezTo>
                    <a:pt x="2308" y="429"/>
                    <a:pt x="2019" y="816"/>
                    <a:pt x="1721" y="1155"/>
                  </a:cubicBezTo>
                  <a:cubicBezTo>
                    <a:pt x="1542" y="1364"/>
                    <a:pt x="1383" y="1533"/>
                    <a:pt x="1223" y="1672"/>
                  </a:cubicBezTo>
                  <a:cubicBezTo>
                    <a:pt x="1035" y="1841"/>
                    <a:pt x="845" y="1981"/>
                    <a:pt x="657" y="2109"/>
                  </a:cubicBezTo>
                  <a:cubicBezTo>
                    <a:pt x="577" y="2169"/>
                    <a:pt x="478" y="2229"/>
                    <a:pt x="358" y="2299"/>
                  </a:cubicBezTo>
                  <a:lnTo>
                    <a:pt x="328" y="2319"/>
                  </a:lnTo>
                  <a:lnTo>
                    <a:pt x="319" y="2319"/>
                  </a:lnTo>
                  <a:cubicBezTo>
                    <a:pt x="239" y="2368"/>
                    <a:pt x="149" y="2418"/>
                    <a:pt x="60" y="2468"/>
                  </a:cubicBezTo>
                  <a:cubicBezTo>
                    <a:pt x="30" y="2487"/>
                    <a:pt x="10" y="2507"/>
                    <a:pt x="10" y="2527"/>
                  </a:cubicBezTo>
                  <a:cubicBezTo>
                    <a:pt x="0" y="2557"/>
                    <a:pt x="0" y="2587"/>
                    <a:pt x="10" y="2607"/>
                  </a:cubicBezTo>
                  <a:cubicBezTo>
                    <a:pt x="31" y="2648"/>
                    <a:pt x="66" y="2670"/>
                    <a:pt x="102" y="2670"/>
                  </a:cubicBezTo>
                  <a:cubicBezTo>
                    <a:pt x="118" y="2670"/>
                    <a:pt x="134" y="2666"/>
                    <a:pt x="149" y="2657"/>
                  </a:cubicBezTo>
                  <a:cubicBezTo>
                    <a:pt x="219" y="2627"/>
                    <a:pt x="279" y="2597"/>
                    <a:pt x="339" y="2567"/>
                  </a:cubicBezTo>
                  <a:lnTo>
                    <a:pt x="339" y="2557"/>
                  </a:lnTo>
                  <a:cubicBezTo>
                    <a:pt x="408" y="2518"/>
                    <a:pt x="478" y="2468"/>
                    <a:pt x="567" y="2418"/>
                  </a:cubicBezTo>
                  <a:cubicBezTo>
                    <a:pt x="697" y="2319"/>
                    <a:pt x="806" y="2239"/>
                    <a:pt x="916" y="2140"/>
                  </a:cubicBezTo>
                  <a:cubicBezTo>
                    <a:pt x="1144" y="1961"/>
                    <a:pt x="1363" y="1742"/>
                    <a:pt x="1562" y="1513"/>
                  </a:cubicBezTo>
                  <a:cubicBezTo>
                    <a:pt x="1761" y="1294"/>
                    <a:pt x="1950" y="1055"/>
                    <a:pt x="2129" y="807"/>
                  </a:cubicBezTo>
                  <a:cubicBezTo>
                    <a:pt x="2278" y="598"/>
                    <a:pt x="2427" y="359"/>
                    <a:pt x="2616" y="51"/>
                  </a:cubicBezTo>
                  <a:cubicBezTo>
                    <a:pt x="2626" y="41"/>
                    <a:pt x="2626" y="21"/>
                    <a:pt x="2606" y="11"/>
                  </a:cubicBezTo>
                  <a:cubicBezTo>
                    <a:pt x="2596" y="1"/>
                    <a:pt x="2587" y="1"/>
                    <a:pt x="2576" y="1"/>
                  </a:cubicBezTo>
                  <a:close/>
                </a:path>
              </a:pathLst>
            </a:custGeom>
            <a:solidFill>
              <a:srgbClr val="B57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57"/>
            <p:cNvSpPr/>
            <p:nvPr/>
          </p:nvSpPr>
          <p:spPr>
            <a:xfrm>
              <a:off x="1793426" y="2288529"/>
              <a:ext cx="114103" cy="128399"/>
            </a:xfrm>
            <a:custGeom>
              <a:avLst/>
              <a:gdLst/>
              <a:ahLst/>
              <a:cxnLst/>
              <a:rect l="l" t="t" r="r" b="b"/>
              <a:pathLst>
                <a:path w="2179" h="2452" extrusionOk="0">
                  <a:moveTo>
                    <a:pt x="2121" y="1"/>
                  </a:moveTo>
                  <a:cubicBezTo>
                    <a:pt x="2099" y="1"/>
                    <a:pt x="2086" y="10"/>
                    <a:pt x="2079" y="24"/>
                  </a:cubicBezTo>
                  <a:lnTo>
                    <a:pt x="2069" y="54"/>
                  </a:lnTo>
                  <a:lnTo>
                    <a:pt x="2059" y="84"/>
                  </a:lnTo>
                  <a:cubicBezTo>
                    <a:pt x="1970" y="273"/>
                    <a:pt x="1860" y="462"/>
                    <a:pt x="1731" y="641"/>
                  </a:cubicBezTo>
                  <a:cubicBezTo>
                    <a:pt x="1621" y="810"/>
                    <a:pt x="1492" y="969"/>
                    <a:pt x="1362" y="1128"/>
                  </a:cubicBezTo>
                  <a:cubicBezTo>
                    <a:pt x="1174" y="1337"/>
                    <a:pt x="965" y="1546"/>
                    <a:pt x="736" y="1735"/>
                  </a:cubicBezTo>
                  <a:cubicBezTo>
                    <a:pt x="637" y="1824"/>
                    <a:pt x="517" y="1924"/>
                    <a:pt x="388" y="2014"/>
                  </a:cubicBezTo>
                  <a:lnTo>
                    <a:pt x="259" y="2113"/>
                  </a:lnTo>
                  <a:lnTo>
                    <a:pt x="259" y="2103"/>
                  </a:lnTo>
                  <a:cubicBezTo>
                    <a:pt x="189" y="2163"/>
                    <a:pt x="119" y="2213"/>
                    <a:pt x="49" y="2262"/>
                  </a:cubicBezTo>
                  <a:cubicBezTo>
                    <a:pt x="0" y="2302"/>
                    <a:pt x="0" y="2372"/>
                    <a:pt x="40" y="2412"/>
                  </a:cubicBezTo>
                  <a:cubicBezTo>
                    <a:pt x="60" y="2432"/>
                    <a:pt x="89" y="2441"/>
                    <a:pt x="109" y="2452"/>
                  </a:cubicBezTo>
                  <a:cubicBezTo>
                    <a:pt x="129" y="2452"/>
                    <a:pt x="149" y="2441"/>
                    <a:pt x="169" y="2432"/>
                  </a:cubicBezTo>
                  <a:cubicBezTo>
                    <a:pt x="169" y="2432"/>
                    <a:pt x="179" y="2421"/>
                    <a:pt x="189" y="2421"/>
                  </a:cubicBezTo>
                  <a:cubicBezTo>
                    <a:pt x="228" y="2392"/>
                    <a:pt x="268" y="2362"/>
                    <a:pt x="318" y="2332"/>
                  </a:cubicBezTo>
                  <a:lnTo>
                    <a:pt x="308" y="2332"/>
                  </a:lnTo>
                  <a:cubicBezTo>
                    <a:pt x="487" y="2193"/>
                    <a:pt x="646" y="2054"/>
                    <a:pt x="796" y="1914"/>
                  </a:cubicBezTo>
                  <a:cubicBezTo>
                    <a:pt x="984" y="1735"/>
                    <a:pt x="1164" y="1546"/>
                    <a:pt x="1323" y="1357"/>
                  </a:cubicBezTo>
                  <a:cubicBezTo>
                    <a:pt x="1502" y="1148"/>
                    <a:pt x="1661" y="929"/>
                    <a:pt x="1800" y="721"/>
                  </a:cubicBezTo>
                  <a:cubicBezTo>
                    <a:pt x="1939" y="511"/>
                    <a:pt x="2059" y="293"/>
                    <a:pt x="2169" y="54"/>
                  </a:cubicBezTo>
                  <a:cubicBezTo>
                    <a:pt x="2178" y="34"/>
                    <a:pt x="2169" y="14"/>
                    <a:pt x="2149" y="5"/>
                  </a:cubicBezTo>
                  <a:cubicBezTo>
                    <a:pt x="2138" y="2"/>
                    <a:pt x="2129" y="1"/>
                    <a:pt x="2121" y="1"/>
                  </a:cubicBezTo>
                  <a:close/>
                </a:path>
              </a:pathLst>
            </a:custGeom>
            <a:solidFill>
              <a:srgbClr val="B57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57"/>
            <p:cNvSpPr/>
            <p:nvPr/>
          </p:nvSpPr>
          <p:spPr>
            <a:xfrm>
              <a:off x="1749649" y="2076503"/>
              <a:ext cx="148507" cy="175370"/>
            </a:xfrm>
            <a:custGeom>
              <a:avLst/>
              <a:gdLst/>
              <a:ahLst/>
              <a:cxnLst/>
              <a:rect l="l" t="t" r="r" b="b"/>
              <a:pathLst>
                <a:path w="2836" h="3349" extrusionOk="0">
                  <a:moveTo>
                    <a:pt x="2796" y="1"/>
                  </a:moveTo>
                  <a:cubicBezTo>
                    <a:pt x="2792" y="1"/>
                    <a:pt x="2789" y="2"/>
                    <a:pt x="2786" y="5"/>
                  </a:cubicBezTo>
                  <a:cubicBezTo>
                    <a:pt x="2775" y="5"/>
                    <a:pt x="2766" y="15"/>
                    <a:pt x="2766" y="15"/>
                  </a:cubicBezTo>
                  <a:cubicBezTo>
                    <a:pt x="2686" y="164"/>
                    <a:pt x="2607" y="314"/>
                    <a:pt x="2487" y="493"/>
                  </a:cubicBezTo>
                  <a:cubicBezTo>
                    <a:pt x="2397" y="661"/>
                    <a:pt x="2298" y="811"/>
                    <a:pt x="2198" y="960"/>
                  </a:cubicBezTo>
                  <a:cubicBezTo>
                    <a:pt x="2089" y="1119"/>
                    <a:pt x="1980" y="1268"/>
                    <a:pt x="1880" y="1408"/>
                  </a:cubicBezTo>
                  <a:cubicBezTo>
                    <a:pt x="1771" y="1547"/>
                    <a:pt x="1652" y="1686"/>
                    <a:pt x="1522" y="1835"/>
                  </a:cubicBezTo>
                  <a:lnTo>
                    <a:pt x="1522" y="1825"/>
                  </a:lnTo>
                  <a:cubicBezTo>
                    <a:pt x="1473" y="1885"/>
                    <a:pt x="1423" y="1935"/>
                    <a:pt x="1373" y="1994"/>
                  </a:cubicBezTo>
                  <a:cubicBezTo>
                    <a:pt x="1184" y="2203"/>
                    <a:pt x="995" y="2383"/>
                    <a:pt x="806" y="2551"/>
                  </a:cubicBezTo>
                  <a:cubicBezTo>
                    <a:pt x="697" y="2651"/>
                    <a:pt x="567" y="2760"/>
                    <a:pt x="428" y="2870"/>
                  </a:cubicBezTo>
                  <a:lnTo>
                    <a:pt x="309" y="2959"/>
                  </a:lnTo>
                  <a:lnTo>
                    <a:pt x="279" y="2979"/>
                  </a:lnTo>
                  <a:lnTo>
                    <a:pt x="209" y="3029"/>
                  </a:lnTo>
                  <a:cubicBezTo>
                    <a:pt x="149" y="3079"/>
                    <a:pt x="100" y="3119"/>
                    <a:pt x="40" y="3168"/>
                  </a:cubicBezTo>
                  <a:cubicBezTo>
                    <a:pt x="10" y="3188"/>
                    <a:pt x="1" y="3238"/>
                    <a:pt x="10" y="3267"/>
                  </a:cubicBezTo>
                  <a:lnTo>
                    <a:pt x="10" y="3278"/>
                  </a:lnTo>
                  <a:cubicBezTo>
                    <a:pt x="20" y="3287"/>
                    <a:pt x="20" y="3298"/>
                    <a:pt x="30" y="3307"/>
                  </a:cubicBezTo>
                  <a:cubicBezTo>
                    <a:pt x="30" y="3318"/>
                    <a:pt x="40" y="3318"/>
                    <a:pt x="40" y="3318"/>
                  </a:cubicBezTo>
                  <a:cubicBezTo>
                    <a:pt x="40" y="3327"/>
                    <a:pt x="50" y="3327"/>
                    <a:pt x="50" y="3327"/>
                  </a:cubicBezTo>
                  <a:cubicBezTo>
                    <a:pt x="69" y="3339"/>
                    <a:pt x="91" y="3348"/>
                    <a:pt x="113" y="3348"/>
                  </a:cubicBezTo>
                  <a:cubicBezTo>
                    <a:pt x="126" y="3348"/>
                    <a:pt x="138" y="3345"/>
                    <a:pt x="149" y="3337"/>
                  </a:cubicBezTo>
                  <a:cubicBezTo>
                    <a:pt x="209" y="3298"/>
                    <a:pt x="269" y="3267"/>
                    <a:pt x="319" y="3228"/>
                  </a:cubicBezTo>
                  <a:lnTo>
                    <a:pt x="388" y="3178"/>
                  </a:lnTo>
                  <a:cubicBezTo>
                    <a:pt x="448" y="3119"/>
                    <a:pt x="518" y="3068"/>
                    <a:pt x="577" y="3009"/>
                  </a:cubicBezTo>
                  <a:cubicBezTo>
                    <a:pt x="726" y="2889"/>
                    <a:pt x="856" y="2760"/>
                    <a:pt x="955" y="2651"/>
                  </a:cubicBezTo>
                  <a:cubicBezTo>
                    <a:pt x="1204" y="2412"/>
                    <a:pt x="1442" y="2133"/>
                    <a:pt x="1672" y="1845"/>
                  </a:cubicBezTo>
                  <a:cubicBezTo>
                    <a:pt x="1900" y="1567"/>
                    <a:pt x="2109" y="1268"/>
                    <a:pt x="2308" y="970"/>
                  </a:cubicBezTo>
                  <a:cubicBezTo>
                    <a:pt x="2408" y="801"/>
                    <a:pt x="2507" y="652"/>
                    <a:pt x="2587" y="502"/>
                  </a:cubicBezTo>
                  <a:cubicBezTo>
                    <a:pt x="2676" y="353"/>
                    <a:pt x="2755" y="194"/>
                    <a:pt x="2825" y="64"/>
                  </a:cubicBezTo>
                  <a:cubicBezTo>
                    <a:pt x="2835" y="45"/>
                    <a:pt x="2835" y="25"/>
                    <a:pt x="2825" y="5"/>
                  </a:cubicBezTo>
                  <a:cubicBezTo>
                    <a:pt x="2812" y="5"/>
                    <a:pt x="2803" y="1"/>
                    <a:pt x="2796"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57"/>
            <p:cNvSpPr/>
            <p:nvPr/>
          </p:nvSpPr>
          <p:spPr>
            <a:xfrm>
              <a:off x="1702783" y="1973396"/>
              <a:ext cx="70326" cy="83260"/>
            </a:xfrm>
            <a:custGeom>
              <a:avLst/>
              <a:gdLst/>
              <a:ahLst/>
              <a:cxnLst/>
              <a:rect l="l" t="t" r="r" b="b"/>
              <a:pathLst>
                <a:path w="1343" h="1590" extrusionOk="0">
                  <a:moveTo>
                    <a:pt x="1311" y="0"/>
                  </a:moveTo>
                  <a:cubicBezTo>
                    <a:pt x="1309" y="0"/>
                    <a:pt x="1306" y="1"/>
                    <a:pt x="1303" y="4"/>
                  </a:cubicBezTo>
                  <a:cubicBezTo>
                    <a:pt x="1293" y="4"/>
                    <a:pt x="1283" y="4"/>
                    <a:pt x="1283" y="15"/>
                  </a:cubicBezTo>
                  <a:cubicBezTo>
                    <a:pt x="1114" y="293"/>
                    <a:pt x="915" y="572"/>
                    <a:pt x="686" y="830"/>
                  </a:cubicBezTo>
                  <a:cubicBezTo>
                    <a:pt x="587" y="950"/>
                    <a:pt x="478" y="1069"/>
                    <a:pt x="358" y="1178"/>
                  </a:cubicBezTo>
                  <a:lnTo>
                    <a:pt x="348" y="1188"/>
                  </a:lnTo>
                  <a:cubicBezTo>
                    <a:pt x="299" y="1238"/>
                    <a:pt x="249" y="1288"/>
                    <a:pt x="189" y="1337"/>
                  </a:cubicBezTo>
                  <a:lnTo>
                    <a:pt x="120" y="1407"/>
                  </a:lnTo>
                  <a:cubicBezTo>
                    <a:pt x="89" y="1427"/>
                    <a:pt x="50" y="1457"/>
                    <a:pt x="20" y="1496"/>
                  </a:cubicBezTo>
                  <a:cubicBezTo>
                    <a:pt x="0" y="1516"/>
                    <a:pt x="0" y="1546"/>
                    <a:pt x="20" y="1566"/>
                  </a:cubicBezTo>
                  <a:cubicBezTo>
                    <a:pt x="31" y="1583"/>
                    <a:pt x="45" y="1590"/>
                    <a:pt x="58" y="1590"/>
                  </a:cubicBezTo>
                  <a:cubicBezTo>
                    <a:pt x="70" y="1590"/>
                    <a:pt x="81" y="1585"/>
                    <a:pt x="89" y="1576"/>
                  </a:cubicBezTo>
                  <a:cubicBezTo>
                    <a:pt x="120" y="1556"/>
                    <a:pt x="140" y="1536"/>
                    <a:pt x="160" y="1516"/>
                  </a:cubicBezTo>
                  <a:lnTo>
                    <a:pt x="279" y="1397"/>
                  </a:lnTo>
                  <a:cubicBezTo>
                    <a:pt x="339" y="1337"/>
                    <a:pt x="408" y="1278"/>
                    <a:pt x="458" y="1218"/>
                  </a:cubicBezTo>
                  <a:cubicBezTo>
                    <a:pt x="577" y="1089"/>
                    <a:pt x="686" y="970"/>
                    <a:pt x="776" y="850"/>
                  </a:cubicBezTo>
                  <a:cubicBezTo>
                    <a:pt x="885" y="711"/>
                    <a:pt x="985" y="581"/>
                    <a:pt x="1075" y="462"/>
                  </a:cubicBezTo>
                  <a:cubicBezTo>
                    <a:pt x="1174" y="313"/>
                    <a:pt x="1263" y="174"/>
                    <a:pt x="1333" y="44"/>
                  </a:cubicBezTo>
                  <a:cubicBezTo>
                    <a:pt x="1343" y="35"/>
                    <a:pt x="1343" y="15"/>
                    <a:pt x="1323" y="4"/>
                  </a:cubicBezTo>
                  <a:cubicBezTo>
                    <a:pt x="1317" y="4"/>
                    <a:pt x="1314" y="0"/>
                    <a:pt x="1311"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57"/>
            <p:cNvSpPr/>
            <p:nvPr/>
          </p:nvSpPr>
          <p:spPr>
            <a:xfrm>
              <a:off x="1674086" y="1866310"/>
              <a:ext cx="39169" cy="50637"/>
            </a:xfrm>
            <a:custGeom>
              <a:avLst/>
              <a:gdLst/>
              <a:ahLst/>
              <a:cxnLst/>
              <a:rect l="l" t="t" r="r" b="b"/>
              <a:pathLst>
                <a:path w="748" h="967" extrusionOk="0">
                  <a:moveTo>
                    <a:pt x="708" y="0"/>
                  </a:moveTo>
                  <a:cubicBezTo>
                    <a:pt x="708" y="11"/>
                    <a:pt x="697" y="11"/>
                    <a:pt x="697" y="20"/>
                  </a:cubicBezTo>
                  <a:cubicBezTo>
                    <a:pt x="628" y="140"/>
                    <a:pt x="558" y="249"/>
                    <a:pt x="489" y="349"/>
                  </a:cubicBezTo>
                  <a:cubicBezTo>
                    <a:pt x="419" y="448"/>
                    <a:pt x="339" y="548"/>
                    <a:pt x="260" y="637"/>
                  </a:cubicBezTo>
                  <a:cubicBezTo>
                    <a:pt x="210" y="697"/>
                    <a:pt x="150" y="756"/>
                    <a:pt x="91" y="816"/>
                  </a:cubicBezTo>
                  <a:lnTo>
                    <a:pt x="11" y="895"/>
                  </a:lnTo>
                  <a:cubicBezTo>
                    <a:pt x="11" y="906"/>
                    <a:pt x="1" y="906"/>
                    <a:pt x="1" y="915"/>
                  </a:cubicBezTo>
                  <a:lnTo>
                    <a:pt x="1" y="926"/>
                  </a:lnTo>
                  <a:cubicBezTo>
                    <a:pt x="1" y="935"/>
                    <a:pt x="1" y="946"/>
                    <a:pt x="11" y="946"/>
                  </a:cubicBezTo>
                  <a:lnTo>
                    <a:pt x="11" y="955"/>
                  </a:lnTo>
                  <a:cubicBezTo>
                    <a:pt x="17" y="961"/>
                    <a:pt x="29" y="967"/>
                    <a:pt x="40" y="967"/>
                  </a:cubicBezTo>
                  <a:cubicBezTo>
                    <a:pt x="49" y="967"/>
                    <a:pt x="56" y="964"/>
                    <a:pt x="61" y="955"/>
                  </a:cubicBezTo>
                  <a:cubicBezTo>
                    <a:pt x="80" y="946"/>
                    <a:pt x="91" y="926"/>
                    <a:pt x="111" y="915"/>
                  </a:cubicBezTo>
                  <a:cubicBezTo>
                    <a:pt x="160" y="856"/>
                    <a:pt x="210" y="806"/>
                    <a:pt x="260" y="747"/>
                  </a:cubicBezTo>
                  <a:cubicBezTo>
                    <a:pt x="319" y="677"/>
                    <a:pt x="379" y="607"/>
                    <a:pt x="429" y="537"/>
                  </a:cubicBezTo>
                  <a:cubicBezTo>
                    <a:pt x="558" y="378"/>
                    <a:pt x="657" y="210"/>
                    <a:pt x="747" y="50"/>
                  </a:cubicBezTo>
                  <a:lnTo>
                    <a:pt x="747" y="30"/>
                  </a:lnTo>
                  <a:cubicBezTo>
                    <a:pt x="747" y="20"/>
                    <a:pt x="747" y="11"/>
                    <a:pt x="737" y="11"/>
                  </a:cubicBezTo>
                  <a:cubicBezTo>
                    <a:pt x="727" y="0"/>
                    <a:pt x="717" y="0"/>
                    <a:pt x="708"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57"/>
            <p:cNvSpPr/>
            <p:nvPr/>
          </p:nvSpPr>
          <p:spPr>
            <a:xfrm>
              <a:off x="1622559" y="1873065"/>
              <a:ext cx="57340" cy="41211"/>
            </a:xfrm>
            <a:custGeom>
              <a:avLst/>
              <a:gdLst/>
              <a:ahLst/>
              <a:cxnLst/>
              <a:rect l="l" t="t" r="r" b="b"/>
              <a:pathLst>
                <a:path w="1095" h="787" extrusionOk="0">
                  <a:moveTo>
                    <a:pt x="30" y="1"/>
                  </a:moveTo>
                  <a:cubicBezTo>
                    <a:pt x="20" y="1"/>
                    <a:pt x="20" y="11"/>
                    <a:pt x="10" y="11"/>
                  </a:cubicBezTo>
                  <a:cubicBezTo>
                    <a:pt x="10" y="21"/>
                    <a:pt x="1" y="30"/>
                    <a:pt x="10" y="41"/>
                  </a:cubicBezTo>
                  <a:cubicBezTo>
                    <a:pt x="10" y="50"/>
                    <a:pt x="10" y="50"/>
                    <a:pt x="20" y="61"/>
                  </a:cubicBezTo>
                  <a:lnTo>
                    <a:pt x="90" y="120"/>
                  </a:lnTo>
                  <a:lnTo>
                    <a:pt x="100" y="130"/>
                  </a:lnTo>
                  <a:cubicBezTo>
                    <a:pt x="219" y="229"/>
                    <a:pt x="348" y="329"/>
                    <a:pt x="468" y="428"/>
                  </a:cubicBezTo>
                  <a:lnTo>
                    <a:pt x="527" y="468"/>
                  </a:lnTo>
                  <a:cubicBezTo>
                    <a:pt x="617" y="538"/>
                    <a:pt x="706" y="598"/>
                    <a:pt x="786" y="647"/>
                  </a:cubicBezTo>
                  <a:cubicBezTo>
                    <a:pt x="846" y="687"/>
                    <a:pt x="916" y="717"/>
                    <a:pt x="985" y="757"/>
                  </a:cubicBezTo>
                  <a:lnTo>
                    <a:pt x="1045" y="786"/>
                  </a:lnTo>
                  <a:lnTo>
                    <a:pt x="1075" y="786"/>
                  </a:lnTo>
                  <a:cubicBezTo>
                    <a:pt x="1075" y="777"/>
                    <a:pt x="1084" y="777"/>
                    <a:pt x="1084" y="766"/>
                  </a:cubicBezTo>
                  <a:cubicBezTo>
                    <a:pt x="1095" y="757"/>
                    <a:pt x="1095" y="747"/>
                    <a:pt x="1084" y="737"/>
                  </a:cubicBezTo>
                  <a:cubicBezTo>
                    <a:pt x="1084" y="727"/>
                    <a:pt x="1084" y="727"/>
                    <a:pt x="1075" y="717"/>
                  </a:cubicBezTo>
                  <a:lnTo>
                    <a:pt x="1064" y="717"/>
                  </a:lnTo>
                  <a:lnTo>
                    <a:pt x="1005" y="687"/>
                  </a:lnTo>
                  <a:cubicBezTo>
                    <a:pt x="965" y="667"/>
                    <a:pt x="936" y="647"/>
                    <a:pt x="896" y="627"/>
                  </a:cubicBezTo>
                  <a:cubicBezTo>
                    <a:pt x="766" y="558"/>
                    <a:pt x="637" y="478"/>
                    <a:pt x="498" y="369"/>
                  </a:cubicBezTo>
                  <a:lnTo>
                    <a:pt x="488" y="359"/>
                  </a:lnTo>
                  <a:cubicBezTo>
                    <a:pt x="339" y="249"/>
                    <a:pt x="189" y="120"/>
                    <a:pt x="80" y="21"/>
                  </a:cubicBezTo>
                  <a:lnTo>
                    <a:pt x="50" y="11"/>
                  </a:lnTo>
                  <a:cubicBezTo>
                    <a:pt x="50" y="1"/>
                    <a:pt x="40" y="1"/>
                    <a:pt x="3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57"/>
            <p:cNvSpPr/>
            <p:nvPr/>
          </p:nvSpPr>
          <p:spPr>
            <a:xfrm>
              <a:off x="1612662" y="2011099"/>
              <a:ext cx="99022" cy="46448"/>
            </a:xfrm>
            <a:custGeom>
              <a:avLst/>
              <a:gdLst/>
              <a:ahLst/>
              <a:cxnLst/>
              <a:rect l="l" t="t" r="r" b="b"/>
              <a:pathLst>
                <a:path w="1891" h="887" extrusionOk="0">
                  <a:moveTo>
                    <a:pt x="30" y="0"/>
                  </a:moveTo>
                  <a:cubicBezTo>
                    <a:pt x="20" y="0"/>
                    <a:pt x="11" y="11"/>
                    <a:pt x="11" y="11"/>
                  </a:cubicBezTo>
                  <a:cubicBezTo>
                    <a:pt x="0" y="31"/>
                    <a:pt x="0" y="40"/>
                    <a:pt x="11" y="51"/>
                  </a:cubicBezTo>
                  <a:cubicBezTo>
                    <a:pt x="318" y="279"/>
                    <a:pt x="607" y="449"/>
                    <a:pt x="875" y="568"/>
                  </a:cubicBezTo>
                  <a:cubicBezTo>
                    <a:pt x="1045" y="647"/>
                    <a:pt x="1194" y="717"/>
                    <a:pt x="1353" y="767"/>
                  </a:cubicBezTo>
                  <a:cubicBezTo>
                    <a:pt x="1443" y="787"/>
                    <a:pt x="1522" y="816"/>
                    <a:pt x="1602" y="836"/>
                  </a:cubicBezTo>
                  <a:cubicBezTo>
                    <a:pt x="1642" y="846"/>
                    <a:pt x="1682" y="846"/>
                    <a:pt x="1711" y="856"/>
                  </a:cubicBezTo>
                  <a:lnTo>
                    <a:pt x="1830" y="886"/>
                  </a:lnTo>
                  <a:cubicBezTo>
                    <a:pt x="1841" y="886"/>
                    <a:pt x="1861" y="876"/>
                    <a:pt x="1870" y="866"/>
                  </a:cubicBezTo>
                  <a:lnTo>
                    <a:pt x="1881" y="856"/>
                  </a:lnTo>
                  <a:cubicBezTo>
                    <a:pt x="1881" y="846"/>
                    <a:pt x="1890" y="836"/>
                    <a:pt x="1890" y="826"/>
                  </a:cubicBezTo>
                  <a:cubicBezTo>
                    <a:pt x="1890" y="816"/>
                    <a:pt x="1881" y="807"/>
                    <a:pt x="1881" y="796"/>
                  </a:cubicBezTo>
                  <a:lnTo>
                    <a:pt x="1870" y="787"/>
                  </a:lnTo>
                  <a:lnTo>
                    <a:pt x="1870" y="776"/>
                  </a:lnTo>
                  <a:cubicBezTo>
                    <a:pt x="1861" y="776"/>
                    <a:pt x="1850" y="776"/>
                    <a:pt x="1841" y="767"/>
                  </a:cubicBezTo>
                  <a:cubicBezTo>
                    <a:pt x="1781" y="767"/>
                    <a:pt x="1721" y="756"/>
                    <a:pt x="1671" y="747"/>
                  </a:cubicBezTo>
                  <a:lnTo>
                    <a:pt x="1631" y="737"/>
                  </a:lnTo>
                  <a:cubicBezTo>
                    <a:pt x="1472" y="707"/>
                    <a:pt x="1323" y="667"/>
                    <a:pt x="1184" y="617"/>
                  </a:cubicBezTo>
                  <a:cubicBezTo>
                    <a:pt x="1035" y="568"/>
                    <a:pt x="906" y="508"/>
                    <a:pt x="776" y="449"/>
                  </a:cubicBezTo>
                  <a:cubicBezTo>
                    <a:pt x="657" y="389"/>
                    <a:pt x="528" y="319"/>
                    <a:pt x="408" y="250"/>
                  </a:cubicBezTo>
                  <a:cubicBezTo>
                    <a:pt x="289" y="170"/>
                    <a:pt x="170" y="90"/>
                    <a:pt x="5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57"/>
            <p:cNvSpPr/>
            <p:nvPr/>
          </p:nvSpPr>
          <p:spPr>
            <a:xfrm>
              <a:off x="1541813" y="2132638"/>
              <a:ext cx="225065" cy="117612"/>
            </a:xfrm>
            <a:custGeom>
              <a:avLst/>
              <a:gdLst/>
              <a:ahLst/>
              <a:cxnLst/>
              <a:rect l="l" t="t" r="r" b="b"/>
              <a:pathLst>
                <a:path w="4298" h="2246" extrusionOk="0">
                  <a:moveTo>
                    <a:pt x="34" y="1"/>
                  </a:moveTo>
                  <a:cubicBezTo>
                    <a:pt x="26" y="1"/>
                    <a:pt x="16" y="6"/>
                    <a:pt x="11" y="17"/>
                  </a:cubicBezTo>
                  <a:cubicBezTo>
                    <a:pt x="0" y="27"/>
                    <a:pt x="0" y="47"/>
                    <a:pt x="11" y="57"/>
                  </a:cubicBezTo>
                  <a:cubicBezTo>
                    <a:pt x="219" y="186"/>
                    <a:pt x="409" y="316"/>
                    <a:pt x="608" y="455"/>
                  </a:cubicBezTo>
                  <a:lnTo>
                    <a:pt x="677" y="495"/>
                  </a:lnTo>
                  <a:cubicBezTo>
                    <a:pt x="787" y="574"/>
                    <a:pt x="906" y="644"/>
                    <a:pt x="1015" y="723"/>
                  </a:cubicBezTo>
                  <a:cubicBezTo>
                    <a:pt x="1403" y="982"/>
                    <a:pt x="1722" y="1181"/>
                    <a:pt x="2020" y="1350"/>
                  </a:cubicBezTo>
                  <a:cubicBezTo>
                    <a:pt x="2378" y="1569"/>
                    <a:pt x="2716" y="1748"/>
                    <a:pt x="3054" y="1887"/>
                  </a:cubicBezTo>
                  <a:cubicBezTo>
                    <a:pt x="3273" y="1977"/>
                    <a:pt x="3442" y="2047"/>
                    <a:pt x="3611" y="2096"/>
                  </a:cubicBezTo>
                  <a:cubicBezTo>
                    <a:pt x="3731" y="2136"/>
                    <a:pt x="3850" y="2175"/>
                    <a:pt x="3979" y="2195"/>
                  </a:cubicBezTo>
                  <a:lnTo>
                    <a:pt x="3979" y="2206"/>
                  </a:lnTo>
                  <a:cubicBezTo>
                    <a:pt x="4049" y="2215"/>
                    <a:pt x="4109" y="2235"/>
                    <a:pt x="4178" y="2246"/>
                  </a:cubicBezTo>
                  <a:cubicBezTo>
                    <a:pt x="4198" y="2246"/>
                    <a:pt x="4228" y="2235"/>
                    <a:pt x="4248" y="2226"/>
                  </a:cubicBezTo>
                  <a:lnTo>
                    <a:pt x="4248" y="2215"/>
                  </a:lnTo>
                  <a:cubicBezTo>
                    <a:pt x="4268" y="2195"/>
                    <a:pt x="4288" y="2175"/>
                    <a:pt x="4288" y="2156"/>
                  </a:cubicBezTo>
                  <a:lnTo>
                    <a:pt x="4288" y="2146"/>
                  </a:lnTo>
                  <a:cubicBezTo>
                    <a:pt x="4297" y="2116"/>
                    <a:pt x="4288" y="2086"/>
                    <a:pt x="4268" y="2066"/>
                  </a:cubicBezTo>
                  <a:lnTo>
                    <a:pt x="4248" y="2047"/>
                  </a:lnTo>
                  <a:cubicBezTo>
                    <a:pt x="4238" y="2047"/>
                    <a:pt x="4228" y="2036"/>
                    <a:pt x="4218" y="2036"/>
                  </a:cubicBezTo>
                  <a:cubicBezTo>
                    <a:pt x="4208" y="2036"/>
                    <a:pt x="4198" y="2027"/>
                    <a:pt x="4188" y="2027"/>
                  </a:cubicBezTo>
                  <a:cubicBezTo>
                    <a:pt x="4129" y="2016"/>
                    <a:pt x="4069" y="2007"/>
                    <a:pt x="3999" y="1996"/>
                  </a:cubicBezTo>
                  <a:lnTo>
                    <a:pt x="4009" y="1996"/>
                  </a:lnTo>
                  <a:cubicBezTo>
                    <a:pt x="3979" y="1987"/>
                    <a:pt x="3950" y="1987"/>
                    <a:pt x="3919" y="1977"/>
                  </a:cubicBezTo>
                  <a:cubicBezTo>
                    <a:pt x="3810" y="1957"/>
                    <a:pt x="3691" y="1927"/>
                    <a:pt x="3581" y="1897"/>
                  </a:cubicBezTo>
                  <a:cubicBezTo>
                    <a:pt x="3413" y="1857"/>
                    <a:pt x="3283" y="1808"/>
                    <a:pt x="3163" y="1768"/>
                  </a:cubicBezTo>
                  <a:cubicBezTo>
                    <a:pt x="2905" y="1678"/>
                    <a:pt x="2646" y="1569"/>
                    <a:pt x="2378" y="1430"/>
                  </a:cubicBezTo>
                  <a:cubicBezTo>
                    <a:pt x="2179" y="1330"/>
                    <a:pt x="1970" y="1221"/>
                    <a:pt x="1771" y="1112"/>
                  </a:cubicBezTo>
                  <a:cubicBezTo>
                    <a:pt x="1592" y="1002"/>
                    <a:pt x="1393" y="882"/>
                    <a:pt x="1204" y="753"/>
                  </a:cubicBezTo>
                  <a:cubicBezTo>
                    <a:pt x="1005" y="634"/>
                    <a:pt x="806" y="504"/>
                    <a:pt x="617" y="376"/>
                  </a:cubicBezTo>
                  <a:lnTo>
                    <a:pt x="518" y="305"/>
                  </a:lnTo>
                  <a:cubicBezTo>
                    <a:pt x="358" y="206"/>
                    <a:pt x="210" y="107"/>
                    <a:pt x="51" y="7"/>
                  </a:cubicBezTo>
                  <a:cubicBezTo>
                    <a:pt x="46" y="3"/>
                    <a:pt x="40" y="1"/>
                    <a:pt x="34"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57"/>
            <p:cNvSpPr/>
            <p:nvPr/>
          </p:nvSpPr>
          <p:spPr>
            <a:xfrm>
              <a:off x="1526155" y="2339951"/>
              <a:ext cx="284447" cy="74882"/>
            </a:xfrm>
            <a:custGeom>
              <a:avLst/>
              <a:gdLst/>
              <a:ahLst/>
              <a:cxnLst/>
              <a:rect l="l" t="t" r="r" b="b"/>
              <a:pathLst>
                <a:path w="5432" h="1430" extrusionOk="0">
                  <a:moveTo>
                    <a:pt x="35" y="1"/>
                  </a:moveTo>
                  <a:cubicBezTo>
                    <a:pt x="26" y="1"/>
                    <a:pt x="17" y="6"/>
                    <a:pt x="11" y="17"/>
                  </a:cubicBezTo>
                  <a:cubicBezTo>
                    <a:pt x="1" y="27"/>
                    <a:pt x="1" y="47"/>
                    <a:pt x="11" y="57"/>
                  </a:cubicBezTo>
                  <a:cubicBezTo>
                    <a:pt x="489" y="305"/>
                    <a:pt x="896" y="504"/>
                    <a:pt x="1294" y="663"/>
                  </a:cubicBezTo>
                  <a:cubicBezTo>
                    <a:pt x="1643" y="803"/>
                    <a:pt x="1970" y="912"/>
                    <a:pt x="2289" y="1012"/>
                  </a:cubicBezTo>
                  <a:cubicBezTo>
                    <a:pt x="2498" y="1081"/>
                    <a:pt x="2657" y="1121"/>
                    <a:pt x="2806" y="1161"/>
                  </a:cubicBezTo>
                  <a:cubicBezTo>
                    <a:pt x="2965" y="1201"/>
                    <a:pt x="3135" y="1240"/>
                    <a:pt x="3323" y="1280"/>
                  </a:cubicBezTo>
                  <a:cubicBezTo>
                    <a:pt x="3493" y="1310"/>
                    <a:pt x="3672" y="1340"/>
                    <a:pt x="3840" y="1360"/>
                  </a:cubicBezTo>
                  <a:cubicBezTo>
                    <a:pt x="4030" y="1390"/>
                    <a:pt x="4189" y="1410"/>
                    <a:pt x="4348" y="1419"/>
                  </a:cubicBezTo>
                  <a:cubicBezTo>
                    <a:pt x="4527" y="1430"/>
                    <a:pt x="4686" y="1430"/>
                    <a:pt x="4835" y="1430"/>
                  </a:cubicBezTo>
                  <a:cubicBezTo>
                    <a:pt x="4925" y="1430"/>
                    <a:pt x="5014" y="1419"/>
                    <a:pt x="5104" y="1419"/>
                  </a:cubicBezTo>
                  <a:lnTo>
                    <a:pt x="5124" y="1419"/>
                  </a:lnTo>
                  <a:cubicBezTo>
                    <a:pt x="5193" y="1410"/>
                    <a:pt x="5263" y="1399"/>
                    <a:pt x="5323" y="1390"/>
                  </a:cubicBezTo>
                  <a:cubicBezTo>
                    <a:pt x="5392" y="1380"/>
                    <a:pt x="5432" y="1310"/>
                    <a:pt x="5422" y="1251"/>
                  </a:cubicBezTo>
                  <a:cubicBezTo>
                    <a:pt x="5422" y="1220"/>
                    <a:pt x="5403" y="1191"/>
                    <a:pt x="5383" y="1171"/>
                  </a:cubicBezTo>
                  <a:lnTo>
                    <a:pt x="5372" y="1171"/>
                  </a:lnTo>
                  <a:cubicBezTo>
                    <a:pt x="5343" y="1151"/>
                    <a:pt x="5313" y="1151"/>
                    <a:pt x="5283" y="1151"/>
                  </a:cubicBezTo>
                  <a:cubicBezTo>
                    <a:pt x="5204" y="1161"/>
                    <a:pt x="5124" y="1171"/>
                    <a:pt x="5044" y="1171"/>
                  </a:cubicBezTo>
                  <a:lnTo>
                    <a:pt x="4915" y="1191"/>
                  </a:lnTo>
                  <a:cubicBezTo>
                    <a:pt x="4798" y="1199"/>
                    <a:pt x="4681" y="1202"/>
                    <a:pt x="4563" y="1202"/>
                  </a:cubicBezTo>
                  <a:cubicBezTo>
                    <a:pt x="4369" y="1202"/>
                    <a:pt x="4176" y="1193"/>
                    <a:pt x="3990" y="1181"/>
                  </a:cubicBezTo>
                  <a:cubicBezTo>
                    <a:pt x="3692" y="1161"/>
                    <a:pt x="3373" y="1111"/>
                    <a:pt x="3015" y="1041"/>
                  </a:cubicBezTo>
                  <a:cubicBezTo>
                    <a:pt x="2757" y="992"/>
                    <a:pt x="2518" y="932"/>
                    <a:pt x="2289" y="873"/>
                  </a:cubicBezTo>
                  <a:cubicBezTo>
                    <a:pt x="2060" y="813"/>
                    <a:pt x="1822" y="733"/>
                    <a:pt x="1583" y="654"/>
                  </a:cubicBezTo>
                  <a:cubicBezTo>
                    <a:pt x="1324" y="564"/>
                    <a:pt x="1075" y="464"/>
                    <a:pt x="887" y="385"/>
                  </a:cubicBezTo>
                  <a:cubicBezTo>
                    <a:pt x="657" y="296"/>
                    <a:pt x="449" y="206"/>
                    <a:pt x="270" y="117"/>
                  </a:cubicBezTo>
                  <a:lnTo>
                    <a:pt x="240" y="97"/>
                  </a:lnTo>
                  <a:cubicBezTo>
                    <a:pt x="170" y="67"/>
                    <a:pt x="111" y="37"/>
                    <a:pt x="51" y="7"/>
                  </a:cubicBezTo>
                  <a:cubicBezTo>
                    <a:pt x="47" y="3"/>
                    <a:pt x="41" y="1"/>
                    <a:pt x="35" y="1"/>
                  </a:cubicBezTo>
                  <a:close/>
                </a:path>
              </a:pathLst>
            </a:custGeom>
            <a:solidFill>
              <a:srgbClr val="B57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57"/>
            <p:cNvSpPr/>
            <p:nvPr/>
          </p:nvSpPr>
          <p:spPr>
            <a:xfrm>
              <a:off x="1570456" y="2554386"/>
              <a:ext cx="279734" cy="29481"/>
            </a:xfrm>
            <a:custGeom>
              <a:avLst/>
              <a:gdLst/>
              <a:ahLst/>
              <a:cxnLst/>
              <a:rect l="l" t="t" r="r" b="b"/>
              <a:pathLst>
                <a:path w="5342" h="563" extrusionOk="0">
                  <a:moveTo>
                    <a:pt x="41" y="1"/>
                  </a:moveTo>
                  <a:cubicBezTo>
                    <a:pt x="30" y="1"/>
                    <a:pt x="10" y="1"/>
                    <a:pt x="1" y="20"/>
                  </a:cubicBezTo>
                  <a:cubicBezTo>
                    <a:pt x="1" y="30"/>
                    <a:pt x="1" y="50"/>
                    <a:pt x="10" y="60"/>
                  </a:cubicBezTo>
                  <a:cubicBezTo>
                    <a:pt x="309" y="129"/>
                    <a:pt x="578" y="189"/>
                    <a:pt x="846" y="239"/>
                  </a:cubicBezTo>
                  <a:cubicBezTo>
                    <a:pt x="1692" y="408"/>
                    <a:pt x="2388" y="507"/>
                    <a:pt x="3034" y="547"/>
                  </a:cubicBezTo>
                  <a:cubicBezTo>
                    <a:pt x="3238" y="557"/>
                    <a:pt x="3430" y="562"/>
                    <a:pt x="3613" y="562"/>
                  </a:cubicBezTo>
                  <a:cubicBezTo>
                    <a:pt x="3796" y="562"/>
                    <a:pt x="3970" y="557"/>
                    <a:pt x="4139" y="547"/>
                  </a:cubicBezTo>
                  <a:cubicBezTo>
                    <a:pt x="4327" y="538"/>
                    <a:pt x="4506" y="518"/>
                    <a:pt x="4685" y="498"/>
                  </a:cubicBezTo>
                  <a:cubicBezTo>
                    <a:pt x="4765" y="488"/>
                    <a:pt x="4855" y="468"/>
                    <a:pt x="4935" y="458"/>
                  </a:cubicBezTo>
                  <a:cubicBezTo>
                    <a:pt x="5034" y="438"/>
                    <a:pt x="5123" y="418"/>
                    <a:pt x="5223" y="398"/>
                  </a:cubicBezTo>
                  <a:cubicBezTo>
                    <a:pt x="5253" y="388"/>
                    <a:pt x="5293" y="368"/>
                    <a:pt x="5312" y="339"/>
                  </a:cubicBezTo>
                  <a:cubicBezTo>
                    <a:pt x="5332" y="299"/>
                    <a:pt x="5342" y="259"/>
                    <a:pt x="5332" y="229"/>
                  </a:cubicBezTo>
                  <a:cubicBezTo>
                    <a:pt x="5322" y="189"/>
                    <a:pt x="5302" y="160"/>
                    <a:pt x="5282" y="140"/>
                  </a:cubicBezTo>
                  <a:cubicBezTo>
                    <a:pt x="5262" y="129"/>
                    <a:pt x="5253" y="129"/>
                    <a:pt x="5253" y="120"/>
                  </a:cubicBezTo>
                  <a:cubicBezTo>
                    <a:pt x="5231" y="113"/>
                    <a:pt x="5210" y="106"/>
                    <a:pt x="5189" y="106"/>
                  </a:cubicBezTo>
                  <a:cubicBezTo>
                    <a:pt x="5180" y="106"/>
                    <a:pt x="5172" y="107"/>
                    <a:pt x="5163" y="110"/>
                  </a:cubicBezTo>
                  <a:cubicBezTo>
                    <a:pt x="5074" y="129"/>
                    <a:pt x="4984" y="160"/>
                    <a:pt x="4895" y="180"/>
                  </a:cubicBezTo>
                  <a:cubicBezTo>
                    <a:pt x="4855" y="189"/>
                    <a:pt x="4825" y="199"/>
                    <a:pt x="4785" y="209"/>
                  </a:cubicBezTo>
                  <a:cubicBezTo>
                    <a:pt x="4666" y="239"/>
                    <a:pt x="4537" y="259"/>
                    <a:pt x="4397" y="279"/>
                  </a:cubicBezTo>
                  <a:cubicBezTo>
                    <a:pt x="4168" y="319"/>
                    <a:pt x="3920" y="348"/>
                    <a:pt x="3651" y="359"/>
                  </a:cubicBezTo>
                  <a:cubicBezTo>
                    <a:pt x="3475" y="373"/>
                    <a:pt x="3294" y="379"/>
                    <a:pt x="3107" y="379"/>
                  </a:cubicBezTo>
                  <a:cubicBezTo>
                    <a:pt x="2766" y="379"/>
                    <a:pt x="2405" y="357"/>
                    <a:pt x="2020" y="319"/>
                  </a:cubicBezTo>
                  <a:cubicBezTo>
                    <a:pt x="1502" y="269"/>
                    <a:pt x="965" y="189"/>
                    <a:pt x="439" y="80"/>
                  </a:cubicBezTo>
                  <a:cubicBezTo>
                    <a:pt x="309" y="60"/>
                    <a:pt x="170" y="30"/>
                    <a:pt x="41" y="1"/>
                  </a:cubicBezTo>
                  <a:close/>
                </a:path>
              </a:pathLst>
            </a:custGeom>
            <a:solidFill>
              <a:srgbClr val="B57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57"/>
            <p:cNvSpPr/>
            <p:nvPr/>
          </p:nvSpPr>
          <p:spPr>
            <a:xfrm>
              <a:off x="1437659" y="1782421"/>
              <a:ext cx="554231" cy="935920"/>
            </a:xfrm>
            <a:custGeom>
              <a:avLst/>
              <a:gdLst/>
              <a:ahLst/>
              <a:cxnLst/>
              <a:rect l="l" t="t" r="r" b="b"/>
              <a:pathLst>
                <a:path w="10584" h="17873" extrusionOk="0">
                  <a:moveTo>
                    <a:pt x="4293" y="0"/>
                  </a:moveTo>
                  <a:cubicBezTo>
                    <a:pt x="4105" y="0"/>
                    <a:pt x="3920" y="79"/>
                    <a:pt x="3760" y="210"/>
                  </a:cubicBezTo>
                  <a:cubicBezTo>
                    <a:pt x="3660" y="300"/>
                    <a:pt x="3561" y="389"/>
                    <a:pt x="3492" y="499"/>
                  </a:cubicBezTo>
                  <a:cubicBezTo>
                    <a:pt x="3392" y="627"/>
                    <a:pt x="3293" y="767"/>
                    <a:pt x="3223" y="926"/>
                  </a:cubicBezTo>
                  <a:cubicBezTo>
                    <a:pt x="3203" y="996"/>
                    <a:pt x="3163" y="1085"/>
                    <a:pt x="3154" y="1184"/>
                  </a:cubicBezTo>
                  <a:cubicBezTo>
                    <a:pt x="3134" y="1264"/>
                    <a:pt x="3123" y="1344"/>
                    <a:pt x="3123" y="1423"/>
                  </a:cubicBezTo>
                  <a:cubicBezTo>
                    <a:pt x="3114" y="1562"/>
                    <a:pt x="3134" y="1722"/>
                    <a:pt x="3163" y="1911"/>
                  </a:cubicBezTo>
                  <a:cubicBezTo>
                    <a:pt x="3193" y="2060"/>
                    <a:pt x="3233" y="2209"/>
                    <a:pt x="3263" y="2349"/>
                  </a:cubicBezTo>
                  <a:lnTo>
                    <a:pt x="3273" y="2378"/>
                  </a:lnTo>
                  <a:cubicBezTo>
                    <a:pt x="3313" y="2517"/>
                    <a:pt x="3342" y="2667"/>
                    <a:pt x="3372" y="2816"/>
                  </a:cubicBezTo>
                  <a:cubicBezTo>
                    <a:pt x="3392" y="2975"/>
                    <a:pt x="3402" y="3114"/>
                    <a:pt x="3392" y="3244"/>
                  </a:cubicBezTo>
                  <a:cubicBezTo>
                    <a:pt x="3382" y="3343"/>
                    <a:pt x="3353" y="3452"/>
                    <a:pt x="3313" y="3552"/>
                  </a:cubicBezTo>
                  <a:cubicBezTo>
                    <a:pt x="3282" y="3642"/>
                    <a:pt x="3243" y="3711"/>
                    <a:pt x="3193" y="3781"/>
                  </a:cubicBezTo>
                  <a:cubicBezTo>
                    <a:pt x="3143" y="3850"/>
                    <a:pt x="3084" y="3920"/>
                    <a:pt x="3014" y="3980"/>
                  </a:cubicBezTo>
                  <a:cubicBezTo>
                    <a:pt x="2865" y="4099"/>
                    <a:pt x="2696" y="4188"/>
                    <a:pt x="2566" y="4248"/>
                  </a:cubicBezTo>
                  <a:lnTo>
                    <a:pt x="2457" y="4298"/>
                  </a:lnTo>
                  <a:cubicBezTo>
                    <a:pt x="2318" y="4378"/>
                    <a:pt x="2188" y="4438"/>
                    <a:pt x="2069" y="4517"/>
                  </a:cubicBezTo>
                  <a:cubicBezTo>
                    <a:pt x="1890" y="4626"/>
                    <a:pt x="1721" y="4756"/>
                    <a:pt x="1562" y="4915"/>
                  </a:cubicBezTo>
                  <a:cubicBezTo>
                    <a:pt x="1284" y="5203"/>
                    <a:pt x="1124" y="5472"/>
                    <a:pt x="1085" y="5760"/>
                  </a:cubicBezTo>
                  <a:cubicBezTo>
                    <a:pt x="1065" y="5910"/>
                    <a:pt x="1054" y="6058"/>
                    <a:pt x="1074" y="6218"/>
                  </a:cubicBezTo>
                  <a:cubicBezTo>
                    <a:pt x="1085" y="6357"/>
                    <a:pt x="1105" y="6506"/>
                    <a:pt x="1124" y="6646"/>
                  </a:cubicBezTo>
                  <a:lnTo>
                    <a:pt x="1134" y="6745"/>
                  </a:lnTo>
                  <a:cubicBezTo>
                    <a:pt x="1164" y="6944"/>
                    <a:pt x="1184" y="7143"/>
                    <a:pt x="1204" y="7342"/>
                  </a:cubicBezTo>
                  <a:cubicBezTo>
                    <a:pt x="1214" y="7451"/>
                    <a:pt x="1224" y="7590"/>
                    <a:pt x="1214" y="7720"/>
                  </a:cubicBezTo>
                  <a:cubicBezTo>
                    <a:pt x="1204" y="7789"/>
                    <a:pt x="1184" y="7859"/>
                    <a:pt x="1164" y="7919"/>
                  </a:cubicBezTo>
                  <a:cubicBezTo>
                    <a:pt x="1124" y="8018"/>
                    <a:pt x="1074" y="8098"/>
                    <a:pt x="1025" y="8178"/>
                  </a:cubicBezTo>
                  <a:cubicBezTo>
                    <a:pt x="975" y="8247"/>
                    <a:pt x="925" y="8326"/>
                    <a:pt x="875" y="8406"/>
                  </a:cubicBezTo>
                  <a:lnTo>
                    <a:pt x="796" y="8516"/>
                  </a:lnTo>
                  <a:cubicBezTo>
                    <a:pt x="597" y="8824"/>
                    <a:pt x="358" y="9172"/>
                    <a:pt x="219" y="9560"/>
                  </a:cubicBezTo>
                  <a:cubicBezTo>
                    <a:pt x="130" y="9779"/>
                    <a:pt x="80" y="9958"/>
                    <a:pt x="50" y="10117"/>
                  </a:cubicBezTo>
                  <a:cubicBezTo>
                    <a:pt x="20" y="10326"/>
                    <a:pt x="0" y="10535"/>
                    <a:pt x="10" y="10724"/>
                  </a:cubicBezTo>
                  <a:cubicBezTo>
                    <a:pt x="10" y="10843"/>
                    <a:pt x="20" y="10952"/>
                    <a:pt x="40" y="11062"/>
                  </a:cubicBezTo>
                  <a:cubicBezTo>
                    <a:pt x="50" y="11162"/>
                    <a:pt x="80" y="11301"/>
                    <a:pt x="110" y="11430"/>
                  </a:cubicBezTo>
                  <a:cubicBezTo>
                    <a:pt x="170" y="11659"/>
                    <a:pt x="269" y="11867"/>
                    <a:pt x="388" y="12066"/>
                  </a:cubicBezTo>
                  <a:cubicBezTo>
                    <a:pt x="537" y="12296"/>
                    <a:pt x="727" y="12514"/>
                    <a:pt x="906" y="12713"/>
                  </a:cubicBezTo>
                  <a:cubicBezTo>
                    <a:pt x="985" y="12802"/>
                    <a:pt x="1054" y="12882"/>
                    <a:pt x="1124" y="12972"/>
                  </a:cubicBezTo>
                  <a:cubicBezTo>
                    <a:pt x="1293" y="13171"/>
                    <a:pt x="1412" y="13359"/>
                    <a:pt x="1502" y="13549"/>
                  </a:cubicBezTo>
                  <a:cubicBezTo>
                    <a:pt x="1562" y="13678"/>
                    <a:pt x="1602" y="13797"/>
                    <a:pt x="1622" y="13907"/>
                  </a:cubicBezTo>
                  <a:cubicBezTo>
                    <a:pt x="1631" y="14026"/>
                    <a:pt x="1642" y="14155"/>
                    <a:pt x="1631" y="14305"/>
                  </a:cubicBezTo>
                  <a:lnTo>
                    <a:pt x="1631" y="14294"/>
                  </a:lnTo>
                  <a:lnTo>
                    <a:pt x="1622" y="14325"/>
                  </a:lnTo>
                  <a:cubicBezTo>
                    <a:pt x="1602" y="14493"/>
                    <a:pt x="1562" y="14653"/>
                    <a:pt x="1532" y="14812"/>
                  </a:cubicBezTo>
                  <a:lnTo>
                    <a:pt x="1532" y="14822"/>
                  </a:lnTo>
                  <a:cubicBezTo>
                    <a:pt x="1492" y="14971"/>
                    <a:pt x="1452" y="15150"/>
                    <a:pt x="1432" y="15319"/>
                  </a:cubicBezTo>
                  <a:cubicBezTo>
                    <a:pt x="1412" y="15548"/>
                    <a:pt x="1412" y="15717"/>
                    <a:pt x="1432" y="15876"/>
                  </a:cubicBezTo>
                  <a:cubicBezTo>
                    <a:pt x="1472" y="16105"/>
                    <a:pt x="1542" y="16314"/>
                    <a:pt x="1651" y="16513"/>
                  </a:cubicBezTo>
                  <a:cubicBezTo>
                    <a:pt x="1781" y="16752"/>
                    <a:pt x="1969" y="16960"/>
                    <a:pt x="2199" y="17139"/>
                  </a:cubicBezTo>
                  <a:cubicBezTo>
                    <a:pt x="2308" y="17219"/>
                    <a:pt x="2427" y="17298"/>
                    <a:pt x="2557" y="17368"/>
                  </a:cubicBezTo>
                  <a:cubicBezTo>
                    <a:pt x="2895" y="17548"/>
                    <a:pt x="3293" y="17676"/>
                    <a:pt x="3750" y="17776"/>
                  </a:cubicBezTo>
                  <a:cubicBezTo>
                    <a:pt x="4053" y="17840"/>
                    <a:pt x="4330" y="17873"/>
                    <a:pt x="4590" y="17873"/>
                  </a:cubicBezTo>
                  <a:cubicBezTo>
                    <a:pt x="4698" y="17873"/>
                    <a:pt x="4802" y="17867"/>
                    <a:pt x="4904" y="17855"/>
                  </a:cubicBezTo>
                  <a:cubicBezTo>
                    <a:pt x="5242" y="17826"/>
                    <a:pt x="5561" y="17746"/>
                    <a:pt x="5859" y="17617"/>
                  </a:cubicBezTo>
                  <a:cubicBezTo>
                    <a:pt x="6138" y="17497"/>
                    <a:pt x="6416" y="17349"/>
                    <a:pt x="6744" y="17139"/>
                  </a:cubicBezTo>
                  <a:cubicBezTo>
                    <a:pt x="6874" y="17060"/>
                    <a:pt x="7013" y="16971"/>
                    <a:pt x="7152" y="16881"/>
                  </a:cubicBezTo>
                  <a:cubicBezTo>
                    <a:pt x="7301" y="16781"/>
                    <a:pt x="7460" y="16682"/>
                    <a:pt x="7610" y="16582"/>
                  </a:cubicBezTo>
                  <a:cubicBezTo>
                    <a:pt x="7599" y="16443"/>
                    <a:pt x="7590" y="16314"/>
                    <a:pt x="7580" y="16175"/>
                  </a:cubicBezTo>
                  <a:cubicBezTo>
                    <a:pt x="7560" y="15857"/>
                    <a:pt x="7520" y="15528"/>
                    <a:pt x="7471" y="15200"/>
                  </a:cubicBezTo>
                  <a:cubicBezTo>
                    <a:pt x="7391" y="15210"/>
                    <a:pt x="7301" y="15230"/>
                    <a:pt x="7221" y="15240"/>
                  </a:cubicBezTo>
                  <a:cubicBezTo>
                    <a:pt x="7042" y="15260"/>
                    <a:pt x="6863" y="15280"/>
                    <a:pt x="6675" y="15289"/>
                  </a:cubicBezTo>
                  <a:cubicBezTo>
                    <a:pt x="6506" y="15299"/>
                    <a:pt x="6332" y="15304"/>
                    <a:pt x="6149" y="15304"/>
                  </a:cubicBezTo>
                  <a:cubicBezTo>
                    <a:pt x="5966" y="15304"/>
                    <a:pt x="5774" y="15299"/>
                    <a:pt x="5570" y="15289"/>
                  </a:cubicBezTo>
                  <a:cubicBezTo>
                    <a:pt x="4924" y="15249"/>
                    <a:pt x="4228" y="15150"/>
                    <a:pt x="3382" y="14981"/>
                  </a:cubicBezTo>
                  <a:cubicBezTo>
                    <a:pt x="3114" y="14931"/>
                    <a:pt x="2845" y="14871"/>
                    <a:pt x="2546" y="14802"/>
                  </a:cubicBezTo>
                  <a:cubicBezTo>
                    <a:pt x="2537" y="14792"/>
                    <a:pt x="2537" y="14772"/>
                    <a:pt x="2537" y="14762"/>
                  </a:cubicBezTo>
                  <a:cubicBezTo>
                    <a:pt x="2546" y="14743"/>
                    <a:pt x="2566" y="14743"/>
                    <a:pt x="2577" y="14743"/>
                  </a:cubicBezTo>
                  <a:cubicBezTo>
                    <a:pt x="2706" y="14772"/>
                    <a:pt x="2845" y="14802"/>
                    <a:pt x="2975" y="14822"/>
                  </a:cubicBezTo>
                  <a:cubicBezTo>
                    <a:pt x="3501" y="14931"/>
                    <a:pt x="4038" y="15011"/>
                    <a:pt x="4556" y="15061"/>
                  </a:cubicBezTo>
                  <a:cubicBezTo>
                    <a:pt x="4941" y="15099"/>
                    <a:pt x="5302" y="15121"/>
                    <a:pt x="5643" y="15121"/>
                  </a:cubicBezTo>
                  <a:cubicBezTo>
                    <a:pt x="5830" y="15121"/>
                    <a:pt x="6011" y="15115"/>
                    <a:pt x="6187" y="15101"/>
                  </a:cubicBezTo>
                  <a:cubicBezTo>
                    <a:pt x="6456" y="15090"/>
                    <a:pt x="6704" y="15061"/>
                    <a:pt x="6933" y="15021"/>
                  </a:cubicBezTo>
                  <a:cubicBezTo>
                    <a:pt x="7073" y="15001"/>
                    <a:pt x="7202" y="14981"/>
                    <a:pt x="7321" y="14951"/>
                  </a:cubicBezTo>
                  <a:cubicBezTo>
                    <a:pt x="7361" y="14941"/>
                    <a:pt x="7391" y="14931"/>
                    <a:pt x="7431" y="14922"/>
                  </a:cubicBezTo>
                  <a:cubicBezTo>
                    <a:pt x="7391" y="14692"/>
                    <a:pt x="7361" y="14474"/>
                    <a:pt x="7311" y="14275"/>
                  </a:cubicBezTo>
                  <a:lnTo>
                    <a:pt x="7311" y="14275"/>
                  </a:lnTo>
                  <a:lnTo>
                    <a:pt x="7321" y="14294"/>
                  </a:lnTo>
                  <a:lnTo>
                    <a:pt x="7321" y="14275"/>
                  </a:lnTo>
                  <a:cubicBezTo>
                    <a:pt x="7172" y="13529"/>
                    <a:pt x="6993" y="12793"/>
                    <a:pt x="6824" y="12117"/>
                  </a:cubicBezTo>
                  <a:lnTo>
                    <a:pt x="6824" y="12086"/>
                  </a:lnTo>
                  <a:lnTo>
                    <a:pt x="6804" y="12066"/>
                  </a:lnTo>
                  <a:lnTo>
                    <a:pt x="6794" y="12066"/>
                  </a:lnTo>
                  <a:cubicBezTo>
                    <a:pt x="6704" y="12066"/>
                    <a:pt x="6615" y="12077"/>
                    <a:pt x="6525" y="12077"/>
                  </a:cubicBezTo>
                  <a:cubicBezTo>
                    <a:pt x="6376" y="12077"/>
                    <a:pt x="6217" y="12077"/>
                    <a:pt x="6038" y="12066"/>
                  </a:cubicBezTo>
                  <a:cubicBezTo>
                    <a:pt x="5879" y="12057"/>
                    <a:pt x="5720" y="12037"/>
                    <a:pt x="5530" y="12007"/>
                  </a:cubicBezTo>
                  <a:cubicBezTo>
                    <a:pt x="5362" y="11987"/>
                    <a:pt x="5183" y="11957"/>
                    <a:pt x="5013" y="11927"/>
                  </a:cubicBezTo>
                  <a:cubicBezTo>
                    <a:pt x="4825" y="11887"/>
                    <a:pt x="4655" y="11848"/>
                    <a:pt x="4496" y="11808"/>
                  </a:cubicBezTo>
                  <a:cubicBezTo>
                    <a:pt x="4347" y="11768"/>
                    <a:pt x="4188" y="11728"/>
                    <a:pt x="3979" y="11659"/>
                  </a:cubicBezTo>
                  <a:cubicBezTo>
                    <a:pt x="3660" y="11559"/>
                    <a:pt x="3333" y="11450"/>
                    <a:pt x="2984" y="11310"/>
                  </a:cubicBezTo>
                  <a:cubicBezTo>
                    <a:pt x="2586" y="11151"/>
                    <a:pt x="2179" y="10952"/>
                    <a:pt x="1701" y="10704"/>
                  </a:cubicBezTo>
                  <a:cubicBezTo>
                    <a:pt x="1691" y="10694"/>
                    <a:pt x="1691" y="10674"/>
                    <a:pt x="1701" y="10664"/>
                  </a:cubicBezTo>
                  <a:cubicBezTo>
                    <a:pt x="1707" y="10653"/>
                    <a:pt x="1716" y="10648"/>
                    <a:pt x="1725" y="10648"/>
                  </a:cubicBezTo>
                  <a:cubicBezTo>
                    <a:pt x="1731" y="10648"/>
                    <a:pt x="1737" y="10650"/>
                    <a:pt x="1741" y="10654"/>
                  </a:cubicBezTo>
                  <a:cubicBezTo>
                    <a:pt x="1801" y="10684"/>
                    <a:pt x="1860" y="10714"/>
                    <a:pt x="1930" y="10744"/>
                  </a:cubicBezTo>
                  <a:lnTo>
                    <a:pt x="1960" y="10764"/>
                  </a:lnTo>
                  <a:cubicBezTo>
                    <a:pt x="2139" y="10853"/>
                    <a:pt x="2347" y="10943"/>
                    <a:pt x="2577" y="11032"/>
                  </a:cubicBezTo>
                  <a:cubicBezTo>
                    <a:pt x="2765" y="11111"/>
                    <a:pt x="3014" y="11211"/>
                    <a:pt x="3273" y="11301"/>
                  </a:cubicBezTo>
                  <a:cubicBezTo>
                    <a:pt x="3512" y="11380"/>
                    <a:pt x="3750" y="11460"/>
                    <a:pt x="3979" y="11520"/>
                  </a:cubicBezTo>
                  <a:cubicBezTo>
                    <a:pt x="4208" y="11579"/>
                    <a:pt x="4447" y="11639"/>
                    <a:pt x="4705" y="11688"/>
                  </a:cubicBezTo>
                  <a:cubicBezTo>
                    <a:pt x="5063" y="11758"/>
                    <a:pt x="5382" y="11808"/>
                    <a:pt x="5680" y="11828"/>
                  </a:cubicBezTo>
                  <a:cubicBezTo>
                    <a:pt x="5866" y="11840"/>
                    <a:pt x="6059" y="11849"/>
                    <a:pt x="6253" y="11849"/>
                  </a:cubicBezTo>
                  <a:cubicBezTo>
                    <a:pt x="6371" y="11849"/>
                    <a:pt x="6488" y="11846"/>
                    <a:pt x="6605" y="11838"/>
                  </a:cubicBezTo>
                  <a:lnTo>
                    <a:pt x="6754" y="11818"/>
                  </a:lnTo>
                  <a:cubicBezTo>
                    <a:pt x="6645" y="11410"/>
                    <a:pt x="6545" y="10992"/>
                    <a:pt x="6436" y="10585"/>
                  </a:cubicBezTo>
                  <a:lnTo>
                    <a:pt x="6267" y="9928"/>
                  </a:lnTo>
                  <a:cubicBezTo>
                    <a:pt x="6197" y="9639"/>
                    <a:pt x="6107" y="9301"/>
                    <a:pt x="5998" y="8934"/>
                  </a:cubicBezTo>
                  <a:cubicBezTo>
                    <a:pt x="5998" y="8934"/>
                    <a:pt x="5988" y="8934"/>
                    <a:pt x="5988" y="8923"/>
                  </a:cubicBezTo>
                  <a:cubicBezTo>
                    <a:pt x="5978" y="8914"/>
                    <a:pt x="5978" y="8903"/>
                    <a:pt x="5968" y="8883"/>
                  </a:cubicBezTo>
                  <a:cubicBezTo>
                    <a:pt x="5839" y="8863"/>
                    <a:pt x="5720" y="8824"/>
                    <a:pt x="5600" y="8784"/>
                  </a:cubicBezTo>
                  <a:cubicBezTo>
                    <a:pt x="5431" y="8735"/>
                    <a:pt x="5262" y="8665"/>
                    <a:pt x="5043" y="8575"/>
                  </a:cubicBezTo>
                  <a:cubicBezTo>
                    <a:pt x="4705" y="8436"/>
                    <a:pt x="4367" y="8257"/>
                    <a:pt x="4009" y="8038"/>
                  </a:cubicBezTo>
                  <a:cubicBezTo>
                    <a:pt x="3711" y="7869"/>
                    <a:pt x="3392" y="7670"/>
                    <a:pt x="3004" y="7411"/>
                  </a:cubicBezTo>
                  <a:cubicBezTo>
                    <a:pt x="2895" y="7332"/>
                    <a:pt x="2776" y="7262"/>
                    <a:pt x="2666" y="7183"/>
                  </a:cubicBezTo>
                  <a:lnTo>
                    <a:pt x="2597" y="7143"/>
                  </a:lnTo>
                  <a:cubicBezTo>
                    <a:pt x="2398" y="7004"/>
                    <a:pt x="2208" y="6874"/>
                    <a:pt x="2000" y="6745"/>
                  </a:cubicBezTo>
                  <a:cubicBezTo>
                    <a:pt x="1989" y="6735"/>
                    <a:pt x="1989" y="6715"/>
                    <a:pt x="2000" y="6705"/>
                  </a:cubicBezTo>
                  <a:cubicBezTo>
                    <a:pt x="2005" y="6694"/>
                    <a:pt x="2015" y="6689"/>
                    <a:pt x="2023" y="6689"/>
                  </a:cubicBezTo>
                  <a:cubicBezTo>
                    <a:pt x="2029" y="6689"/>
                    <a:pt x="2035" y="6691"/>
                    <a:pt x="2040" y="6695"/>
                  </a:cubicBezTo>
                  <a:cubicBezTo>
                    <a:pt x="2199" y="6795"/>
                    <a:pt x="2347" y="6894"/>
                    <a:pt x="2507" y="6993"/>
                  </a:cubicBezTo>
                  <a:lnTo>
                    <a:pt x="2606" y="7064"/>
                  </a:lnTo>
                  <a:cubicBezTo>
                    <a:pt x="2795" y="7192"/>
                    <a:pt x="2994" y="7322"/>
                    <a:pt x="3193" y="7441"/>
                  </a:cubicBezTo>
                  <a:cubicBezTo>
                    <a:pt x="3382" y="7570"/>
                    <a:pt x="3581" y="7690"/>
                    <a:pt x="3760" y="7800"/>
                  </a:cubicBezTo>
                  <a:cubicBezTo>
                    <a:pt x="3959" y="7909"/>
                    <a:pt x="4168" y="8018"/>
                    <a:pt x="4367" y="8118"/>
                  </a:cubicBezTo>
                  <a:cubicBezTo>
                    <a:pt x="4635" y="8257"/>
                    <a:pt x="4894" y="8366"/>
                    <a:pt x="5152" y="8456"/>
                  </a:cubicBezTo>
                  <a:cubicBezTo>
                    <a:pt x="5272" y="8496"/>
                    <a:pt x="5402" y="8545"/>
                    <a:pt x="5570" y="8585"/>
                  </a:cubicBezTo>
                  <a:cubicBezTo>
                    <a:pt x="5700" y="8615"/>
                    <a:pt x="5819" y="8645"/>
                    <a:pt x="5939" y="8675"/>
                  </a:cubicBezTo>
                  <a:lnTo>
                    <a:pt x="5849" y="8317"/>
                  </a:lnTo>
                  <a:cubicBezTo>
                    <a:pt x="5581" y="7302"/>
                    <a:pt x="5302" y="6268"/>
                    <a:pt x="5053" y="5223"/>
                  </a:cubicBezTo>
                  <a:cubicBezTo>
                    <a:pt x="5024" y="5213"/>
                    <a:pt x="4984" y="5203"/>
                    <a:pt x="4944" y="5203"/>
                  </a:cubicBezTo>
                  <a:cubicBezTo>
                    <a:pt x="4864" y="5183"/>
                    <a:pt x="4785" y="5154"/>
                    <a:pt x="4695" y="5134"/>
                  </a:cubicBezTo>
                  <a:cubicBezTo>
                    <a:pt x="4536" y="5084"/>
                    <a:pt x="4387" y="5014"/>
                    <a:pt x="4217" y="4935"/>
                  </a:cubicBezTo>
                  <a:cubicBezTo>
                    <a:pt x="3949" y="4816"/>
                    <a:pt x="3660" y="4646"/>
                    <a:pt x="3353" y="4418"/>
                  </a:cubicBezTo>
                  <a:cubicBezTo>
                    <a:pt x="3342" y="4407"/>
                    <a:pt x="3342" y="4398"/>
                    <a:pt x="3353" y="4378"/>
                  </a:cubicBezTo>
                  <a:cubicBezTo>
                    <a:pt x="3353" y="4367"/>
                    <a:pt x="3362" y="4367"/>
                    <a:pt x="3372" y="4367"/>
                  </a:cubicBezTo>
                  <a:lnTo>
                    <a:pt x="3392" y="4367"/>
                  </a:lnTo>
                  <a:cubicBezTo>
                    <a:pt x="3512" y="4457"/>
                    <a:pt x="3631" y="4537"/>
                    <a:pt x="3750" y="4606"/>
                  </a:cubicBezTo>
                  <a:cubicBezTo>
                    <a:pt x="3870" y="4686"/>
                    <a:pt x="3999" y="4756"/>
                    <a:pt x="4118" y="4816"/>
                  </a:cubicBezTo>
                  <a:cubicBezTo>
                    <a:pt x="4248" y="4875"/>
                    <a:pt x="4377" y="4935"/>
                    <a:pt x="4516" y="4984"/>
                  </a:cubicBezTo>
                  <a:cubicBezTo>
                    <a:pt x="4665" y="5034"/>
                    <a:pt x="4814" y="5074"/>
                    <a:pt x="4973" y="5104"/>
                  </a:cubicBezTo>
                  <a:lnTo>
                    <a:pt x="5033" y="5114"/>
                  </a:lnTo>
                  <a:cubicBezTo>
                    <a:pt x="4845" y="4308"/>
                    <a:pt x="4705" y="3631"/>
                    <a:pt x="4595" y="2995"/>
                  </a:cubicBezTo>
                  <a:cubicBezTo>
                    <a:pt x="4566" y="2846"/>
                    <a:pt x="4546" y="2696"/>
                    <a:pt x="4526" y="2548"/>
                  </a:cubicBezTo>
                  <a:cubicBezTo>
                    <a:pt x="4516" y="2548"/>
                    <a:pt x="4516" y="2537"/>
                    <a:pt x="4516" y="2528"/>
                  </a:cubicBezTo>
                  <a:lnTo>
                    <a:pt x="4516" y="2508"/>
                  </a:lnTo>
                  <a:lnTo>
                    <a:pt x="4516" y="2488"/>
                  </a:lnTo>
                  <a:cubicBezTo>
                    <a:pt x="4447" y="2448"/>
                    <a:pt x="4377" y="2418"/>
                    <a:pt x="4317" y="2378"/>
                  </a:cubicBezTo>
                  <a:cubicBezTo>
                    <a:pt x="4237" y="2329"/>
                    <a:pt x="4148" y="2269"/>
                    <a:pt x="4058" y="2199"/>
                  </a:cubicBezTo>
                  <a:lnTo>
                    <a:pt x="3999" y="2159"/>
                  </a:lnTo>
                  <a:cubicBezTo>
                    <a:pt x="3879" y="2060"/>
                    <a:pt x="3750" y="1960"/>
                    <a:pt x="3631" y="1861"/>
                  </a:cubicBezTo>
                  <a:lnTo>
                    <a:pt x="3621" y="1851"/>
                  </a:lnTo>
                  <a:lnTo>
                    <a:pt x="3551" y="1792"/>
                  </a:lnTo>
                  <a:cubicBezTo>
                    <a:pt x="3541" y="1781"/>
                    <a:pt x="3541" y="1781"/>
                    <a:pt x="3541" y="1772"/>
                  </a:cubicBezTo>
                  <a:cubicBezTo>
                    <a:pt x="3532" y="1761"/>
                    <a:pt x="3541" y="1752"/>
                    <a:pt x="3541" y="1742"/>
                  </a:cubicBezTo>
                  <a:cubicBezTo>
                    <a:pt x="3551" y="1742"/>
                    <a:pt x="3551" y="1732"/>
                    <a:pt x="3561" y="1732"/>
                  </a:cubicBezTo>
                  <a:cubicBezTo>
                    <a:pt x="3571" y="1732"/>
                    <a:pt x="3581" y="1732"/>
                    <a:pt x="3581" y="1742"/>
                  </a:cubicBezTo>
                  <a:lnTo>
                    <a:pt x="3611" y="1752"/>
                  </a:lnTo>
                  <a:cubicBezTo>
                    <a:pt x="3730" y="1851"/>
                    <a:pt x="3870" y="1980"/>
                    <a:pt x="4019" y="2090"/>
                  </a:cubicBezTo>
                  <a:lnTo>
                    <a:pt x="4029" y="2100"/>
                  </a:lnTo>
                  <a:cubicBezTo>
                    <a:pt x="4188" y="2219"/>
                    <a:pt x="4347" y="2318"/>
                    <a:pt x="4496" y="2398"/>
                  </a:cubicBezTo>
                  <a:cubicBezTo>
                    <a:pt x="4416" y="1871"/>
                    <a:pt x="4347" y="1334"/>
                    <a:pt x="4297" y="797"/>
                  </a:cubicBezTo>
                  <a:cubicBezTo>
                    <a:pt x="4297" y="787"/>
                    <a:pt x="4297" y="777"/>
                    <a:pt x="4307" y="777"/>
                  </a:cubicBezTo>
                  <a:cubicBezTo>
                    <a:pt x="4307" y="767"/>
                    <a:pt x="4317" y="757"/>
                    <a:pt x="4327" y="757"/>
                  </a:cubicBezTo>
                  <a:cubicBezTo>
                    <a:pt x="4337" y="757"/>
                    <a:pt x="4347" y="757"/>
                    <a:pt x="4357" y="767"/>
                  </a:cubicBezTo>
                  <a:cubicBezTo>
                    <a:pt x="4367" y="777"/>
                    <a:pt x="4367" y="787"/>
                    <a:pt x="4377" y="797"/>
                  </a:cubicBezTo>
                  <a:cubicBezTo>
                    <a:pt x="4427" y="1324"/>
                    <a:pt x="4506" y="1871"/>
                    <a:pt x="4606" y="2418"/>
                  </a:cubicBezTo>
                  <a:cubicBezTo>
                    <a:pt x="4665" y="2358"/>
                    <a:pt x="4725" y="2299"/>
                    <a:pt x="4775" y="2239"/>
                  </a:cubicBezTo>
                  <a:cubicBezTo>
                    <a:pt x="4854" y="2150"/>
                    <a:pt x="4934" y="2050"/>
                    <a:pt x="5004" y="1951"/>
                  </a:cubicBezTo>
                  <a:cubicBezTo>
                    <a:pt x="5073" y="1851"/>
                    <a:pt x="5143" y="1742"/>
                    <a:pt x="5212" y="1622"/>
                  </a:cubicBezTo>
                  <a:cubicBezTo>
                    <a:pt x="5212" y="1613"/>
                    <a:pt x="5223" y="1613"/>
                    <a:pt x="5223" y="1602"/>
                  </a:cubicBezTo>
                  <a:cubicBezTo>
                    <a:pt x="5232" y="1602"/>
                    <a:pt x="5242" y="1602"/>
                    <a:pt x="5252" y="1613"/>
                  </a:cubicBezTo>
                  <a:cubicBezTo>
                    <a:pt x="5262" y="1613"/>
                    <a:pt x="5262" y="1622"/>
                    <a:pt x="5262" y="1632"/>
                  </a:cubicBezTo>
                  <a:cubicBezTo>
                    <a:pt x="5272" y="1642"/>
                    <a:pt x="5262" y="1642"/>
                    <a:pt x="5262" y="1652"/>
                  </a:cubicBezTo>
                  <a:cubicBezTo>
                    <a:pt x="5172" y="1812"/>
                    <a:pt x="5073" y="1980"/>
                    <a:pt x="4954" y="2139"/>
                  </a:cubicBezTo>
                  <a:lnTo>
                    <a:pt x="4775" y="2349"/>
                  </a:lnTo>
                  <a:cubicBezTo>
                    <a:pt x="4725" y="2408"/>
                    <a:pt x="4675" y="2458"/>
                    <a:pt x="4615" y="2517"/>
                  </a:cubicBezTo>
                  <a:lnTo>
                    <a:pt x="4665" y="2736"/>
                  </a:lnTo>
                  <a:lnTo>
                    <a:pt x="4675" y="2806"/>
                  </a:lnTo>
                  <a:cubicBezTo>
                    <a:pt x="4814" y="3512"/>
                    <a:pt x="4973" y="4248"/>
                    <a:pt x="5183" y="5054"/>
                  </a:cubicBezTo>
                  <a:lnTo>
                    <a:pt x="5252" y="4984"/>
                  </a:lnTo>
                  <a:cubicBezTo>
                    <a:pt x="5312" y="4935"/>
                    <a:pt x="5362" y="4885"/>
                    <a:pt x="5411" y="4835"/>
                  </a:cubicBezTo>
                  <a:lnTo>
                    <a:pt x="5421" y="4825"/>
                  </a:lnTo>
                  <a:cubicBezTo>
                    <a:pt x="5541" y="4716"/>
                    <a:pt x="5650" y="4586"/>
                    <a:pt x="5749" y="4477"/>
                  </a:cubicBezTo>
                  <a:cubicBezTo>
                    <a:pt x="5978" y="4219"/>
                    <a:pt x="6177" y="3940"/>
                    <a:pt x="6346" y="3662"/>
                  </a:cubicBezTo>
                  <a:cubicBezTo>
                    <a:pt x="6346" y="3651"/>
                    <a:pt x="6356" y="3651"/>
                    <a:pt x="6366" y="3651"/>
                  </a:cubicBezTo>
                  <a:cubicBezTo>
                    <a:pt x="6369" y="3648"/>
                    <a:pt x="6372" y="3647"/>
                    <a:pt x="6374" y="3647"/>
                  </a:cubicBezTo>
                  <a:cubicBezTo>
                    <a:pt x="6377" y="3647"/>
                    <a:pt x="6380" y="3651"/>
                    <a:pt x="6386" y="3651"/>
                  </a:cubicBezTo>
                  <a:cubicBezTo>
                    <a:pt x="6406" y="3662"/>
                    <a:pt x="6406" y="3682"/>
                    <a:pt x="6396" y="3691"/>
                  </a:cubicBezTo>
                  <a:cubicBezTo>
                    <a:pt x="6326" y="3821"/>
                    <a:pt x="6237" y="3960"/>
                    <a:pt x="6138" y="4109"/>
                  </a:cubicBezTo>
                  <a:cubicBezTo>
                    <a:pt x="6048" y="4228"/>
                    <a:pt x="5948" y="4358"/>
                    <a:pt x="5839" y="4497"/>
                  </a:cubicBezTo>
                  <a:cubicBezTo>
                    <a:pt x="5749" y="4617"/>
                    <a:pt x="5640" y="4736"/>
                    <a:pt x="5521" y="4865"/>
                  </a:cubicBezTo>
                  <a:cubicBezTo>
                    <a:pt x="5471" y="4925"/>
                    <a:pt x="5411" y="4984"/>
                    <a:pt x="5342" y="5044"/>
                  </a:cubicBezTo>
                  <a:lnTo>
                    <a:pt x="5223" y="5163"/>
                  </a:lnTo>
                  <a:cubicBezTo>
                    <a:pt x="5223" y="5174"/>
                    <a:pt x="5232" y="5183"/>
                    <a:pt x="5232" y="5193"/>
                  </a:cubicBezTo>
                  <a:cubicBezTo>
                    <a:pt x="5232" y="5203"/>
                    <a:pt x="5223" y="5213"/>
                    <a:pt x="5223" y="5223"/>
                  </a:cubicBezTo>
                  <a:cubicBezTo>
                    <a:pt x="5391" y="5910"/>
                    <a:pt x="5600" y="6666"/>
                    <a:pt x="5859" y="7581"/>
                  </a:cubicBezTo>
                  <a:lnTo>
                    <a:pt x="6038" y="8197"/>
                  </a:lnTo>
                  <a:lnTo>
                    <a:pt x="6167" y="8645"/>
                  </a:lnTo>
                  <a:lnTo>
                    <a:pt x="6237" y="8595"/>
                  </a:lnTo>
                  <a:lnTo>
                    <a:pt x="6267" y="8575"/>
                  </a:lnTo>
                  <a:lnTo>
                    <a:pt x="6386" y="8486"/>
                  </a:lnTo>
                  <a:cubicBezTo>
                    <a:pt x="6525" y="8376"/>
                    <a:pt x="6655" y="8267"/>
                    <a:pt x="6764" y="8167"/>
                  </a:cubicBezTo>
                  <a:cubicBezTo>
                    <a:pt x="7013" y="7948"/>
                    <a:pt x="7241" y="7710"/>
                    <a:pt x="7490" y="7431"/>
                  </a:cubicBezTo>
                  <a:lnTo>
                    <a:pt x="7490" y="7431"/>
                  </a:lnTo>
                  <a:lnTo>
                    <a:pt x="7480" y="7451"/>
                  </a:lnTo>
                  <a:cubicBezTo>
                    <a:pt x="7610" y="7302"/>
                    <a:pt x="7729" y="7163"/>
                    <a:pt x="7838" y="7024"/>
                  </a:cubicBezTo>
                  <a:cubicBezTo>
                    <a:pt x="7938" y="6884"/>
                    <a:pt x="8047" y="6735"/>
                    <a:pt x="8156" y="6576"/>
                  </a:cubicBezTo>
                  <a:cubicBezTo>
                    <a:pt x="8256" y="6427"/>
                    <a:pt x="8355" y="6277"/>
                    <a:pt x="8445" y="6109"/>
                  </a:cubicBezTo>
                  <a:cubicBezTo>
                    <a:pt x="8565" y="5930"/>
                    <a:pt x="8644" y="5780"/>
                    <a:pt x="8724" y="5631"/>
                  </a:cubicBezTo>
                  <a:cubicBezTo>
                    <a:pt x="8724" y="5631"/>
                    <a:pt x="8733" y="5621"/>
                    <a:pt x="8744" y="5621"/>
                  </a:cubicBezTo>
                  <a:cubicBezTo>
                    <a:pt x="8747" y="5618"/>
                    <a:pt x="8750" y="5617"/>
                    <a:pt x="8754" y="5617"/>
                  </a:cubicBezTo>
                  <a:cubicBezTo>
                    <a:pt x="8761" y="5617"/>
                    <a:pt x="8770" y="5621"/>
                    <a:pt x="8783" y="5621"/>
                  </a:cubicBezTo>
                  <a:cubicBezTo>
                    <a:pt x="8793" y="5641"/>
                    <a:pt x="8793" y="5661"/>
                    <a:pt x="8783" y="5680"/>
                  </a:cubicBezTo>
                  <a:cubicBezTo>
                    <a:pt x="8713" y="5810"/>
                    <a:pt x="8634" y="5969"/>
                    <a:pt x="8545" y="6118"/>
                  </a:cubicBezTo>
                  <a:cubicBezTo>
                    <a:pt x="8465" y="6268"/>
                    <a:pt x="8366" y="6417"/>
                    <a:pt x="8266" y="6586"/>
                  </a:cubicBezTo>
                  <a:cubicBezTo>
                    <a:pt x="8067" y="6884"/>
                    <a:pt x="7858" y="7173"/>
                    <a:pt x="7630" y="7461"/>
                  </a:cubicBezTo>
                  <a:cubicBezTo>
                    <a:pt x="7400" y="7760"/>
                    <a:pt x="7162" y="8028"/>
                    <a:pt x="6913" y="8267"/>
                  </a:cubicBezTo>
                  <a:cubicBezTo>
                    <a:pt x="6814" y="8376"/>
                    <a:pt x="6684" y="8505"/>
                    <a:pt x="6535" y="8625"/>
                  </a:cubicBezTo>
                  <a:cubicBezTo>
                    <a:pt x="6476" y="8684"/>
                    <a:pt x="6406" y="8735"/>
                    <a:pt x="6346" y="8794"/>
                  </a:cubicBezTo>
                  <a:lnTo>
                    <a:pt x="6277" y="8844"/>
                  </a:lnTo>
                  <a:cubicBezTo>
                    <a:pt x="6277" y="8863"/>
                    <a:pt x="6257" y="8883"/>
                    <a:pt x="6237" y="8914"/>
                  </a:cubicBezTo>
                  <a:cubicBezTo>
                    <a:pt x="6337" y="9252"/>
                    <a:pt x="6436" y="9600"/>
                    <a:pt x="6535" y="9948"/>
                  </a:cubicBezTo>
                  <a:cubicBezTo>
                    <a:pt x="6635" y="10306"/>
                    <a:pt x="6734" y="10674"/>
                    <a:pt x="6834" y="11032"/>
                  </a:cubicBezTo>
                  <a:lnTo>
                    <a:pt x="6953" y="11460"/>
                  </a:lnTo>
                  <a:lnTo>
                    <a:pt x="7053" y="11778"/>
                  </a:lnTo>
                  <a:lnTo>
                    <a:pt x="7182" y="11679"/>
                  </a:lnTo>
                  <a:cubicBezTo>
                    <a:pt x="7311" y="11589"/>
                    <a:pt x="7431" y="11489"/>
                    <a:pt x="7530" y="11400"/>
                  </a:cubicBezTo>
                  <a:cubicBezTo>
                    <a:pt x="7759" y="11211"/>
                    <a:pt x="7968" y="11002"/>
                    <a:pt x="8156" y="10793"/>
                  </a:cubicBezTo>
                  <a:cubicBezTo>
                    <a:pt x="8286" y="10634"/>
                    <a:pt x="8415" y="10475"/>
                    <a:pt x="8525" y="10306"/>
                  </a:cubicBezTo>
                  <a:cubicBezTo>
                    <a:pt x="8654" y="10127"/>
                    <a:pt x="8764" y="9938"/>
                    <a:pt x="8853" y="9749"/>
                  </a:cubicBezTo>
                  <a:lnTo>
                    <a:pt x="8863" y="9719"/>
                  </a:lnTo>
                  <a:lnTo>
                    <a:pt x="8873" y="9689"/>
                  </a:lnTo>
                  <a:cubicBezTo>
                    <a:pt x="8880" y="9675"/>
                    <a:pt x="8893" y="9666"/>
                    <a:pt x="8915" y="9666"/>
                  </a:cubicBezTo>
                  <a:cubicBezTo>
                    <a:pt x="8923" y="9666"/>
                    <a:pt x="8932" y="9667"/>
                    <a:pt x="8943" y="9670"/>
                  </a:cubicBezTo>
                  <a:cubicBezTo>
                    <a:pt x="8963" y="9679"/>
                    <a:pt x="8972" y="9699"/>
                    <a:pt x="8963" y="9719"/>
                  </a:cubicBezTo>
                  <a:cubicBezTo>
                    <a:pt x="8853" y="9958"/>
                    <a:pt x="8733" y="10176"/>
                    <a:pt x="8594" y="10386"/>
                  </a:cubicBezTo>
                  <a:cubicBezTo>
                    <a:pt x="8455" y="10594"/>
                    <a:pt x="8296" y="10813"/>
                    <a:pt x="8117" y="11022"/>
                  </a:cubicBezTo>
                  <a:cubicBezTo>
                    <a:pt x="7958" y="11211"/>
                    <a:pt x="7778" y="11400"/>
                    <a:pt x="7590" y="11579"/>
                  </a:cubicBezTo>
                  <a:cubicBezTo>
                    <a:pt x="7440" y="11719"/>
                    <a:pt x="7281" y="11858"/>
                    <a:pt x="7102" y="11997"/>
                  </a:cubicBezTo>
                  <a:lnTo>
                    <a:pt x="7142" y="12106"/>
                  </a:lnTo>
                  <a:cubicBezTo>
                    <a:pt x="7371" y="12932"/>
                    <a:pt x="7540" y="13618"/>
                    <a:pt x="7669" y="14265"/>
                  </a:cubicBezTo>
                  <a:lnTo>
                    <a:pt x="7789" y="14862"/>
                  </a:lnTo>
                  <a:cubicBezTo>
                    <a:pt x="7789" y="14871"/>
                    <a:pt x="7798" y="14871"/>
                    <a:pt x="7818" y="14882"/>
                  </a:cubicBezTo>
                  <a:lnTo>
                    <a:pt x="7858" y="14862"/>
                  </a:lnTo>
                  <a:cubicBezTo>
                    <a:pt x="7968" y="14792"/>
                    <a:pt x="8067" y="14732"/>
                    <a:pt x="8147" y="14672"/>
                  </a:cubicBezTo>
                  <a:cubicBezTo>
                    <a:pt x="8335" y="14544"/>
                    <a:pt x="8525" y="14404"/>
                    <a:pt x="8713" y="14235"/>
                  </a:cubicBezTo>
                  <a:cubicBezTo>
                    <a:pt x="8873" y="14096"/>
                    <a:pt x="9032" y="13927"/>
                    <a:pt x="9211" y="13718"/>
                  </a:cubicBezTo>
                  <a:cubicBezTo>
                    <a:pt x="9509" y="13379"/>
                    <a:pt x="9798" y="12992"/>
                    <a:pt x="10046" y="12584"/>
                  </a:cubicBezTo>
                  <a:lnTo>
                    <a:pt x="10066" y="12564"/>
                  </a:lnTo>
                  <a:cubicBezTo>
                    <a:pt x="10077" y="12564"/>
                    <a:pt x="10086" y="12564"/>
                    <a:pt x="10096" y="12574"/>
                  </a:cubicBezTo>
                  <a:cubicBezTo>
                    <a:pt x="10116" y="12584"/>
                    <a:pt x="10116" y="12604"/>
                    <a:pt x="10106" y="12614"/>
                  </a:cubicBezTo>
                  <a:cubicBezTo>
                    <a:pt x="9917" y="12922"/>
                    <a:pt x="9768" y="13161"/>
                    <a:pt x="9619" y="13370"/>
                  </a:cubicBezTo>
                  <a:cubicBezTo>
                    <a:pt x="9440" y="13618"/>
                    <a:pt x="9251" y="13857"/>
                    <a:pt x="9052" y="14076"/>
                  </a:cubicBezTo>
                  <a:cubicBezTo>
                    <a:pt x="8853" y="14305"/>
                    <a:pt x="8634" y="14524"/>
                    <a:pt x="8406" y="14703"/>
                  </a:cubicBezTo>
                  <a:cubicBezTo>
                    <a:pt x="8296" y="14802"/>
                    <a:pt x="8187" y="14882"/>
                    <a:pt x="8057" y="14981"/>
                  </a:cubicBezTo>
                  <a:cubicBezTo>
                    <a:pt x="7968" y="15031"/>
                    <a:pt x="7898" y="15081"/>
                    <a:pt x="7829" y="15120"/>
                  </a:cubicBezTo>
                  <a:cubicBezTo>
                    <a:pt x="7898" y="15558"/>
                    <a:pt x="7948" y="15976"/>
                    <a:pt x="7988" y="16394"/>
                  </a:cubicBezTo>
                  <a:cubicBezTo>
                    <a:pt x="8335" y="16274"/>
                    <a:pt x="8674" y="16095"/>
                    <a:pt x="8972" y="15866"/>
                  </a:cubicBezTo>
                  <a:cubicBezTo>
                    <a:pt x="9410" y="15538"/>
                    <a:pt x="9788" y="15120"/>
                    <a:pt x="10057" y="14672"/>
                  </a:cubicBezTo>
                  <a:cubicBezTo>
                    <a:pt x="10245" y="14345"/>
                    <a:pt x="10385" y="14006"/>
                    <a:pt x="10464" y="13668"/>
                  </a:cubicBezTo>
                  <a:cubicBezTo>
                    <a:pt x="10554" y="13300"/>
                    <a:pt x="10583" y="12942"/>
                    <a:pt x="10544" y="12594"/>
                  </a:cubicBezTo>
                  <a:cubicBezTo>
                    <a:pt x="10524" y="12385"/>
                    <a:pt x="10484" y="12206"/>
                    <a:pt x="10435" y="12037"/>
                  </a:cubicBezTo>
                  <a:cubicBezTo>
                    <a:pt x="10375" y="11858"/>
                    <a:pt x="10305" y="11688"/>
                    <a:pt x="10205" y="11480"/>
                  </a:cubicBezTo>
                  <a:lnTo>
                    <a:pt x="9997" y="11092"/>
                  </a:lnTo>
                  <a:lnTo>
                    <a:pt x="9977" y="11052"/>
                  </a:lnTo>
                  <a:lnTo>
                    <a:pt x="9957" y="11032"/>
                  </a:lnTo>
                  <a:cubicBezTo>
                    <a:pt x="9867" y="10853"/>
                    <a:pt x="9758" y="10664"/>
                    <a:pt x="9679" y="10475"/>
                  </a:cubicBezTo>
                  <a:cubicBezTo>
                    <a:pt x="9569" y="10247"/>
                    <a:pt x="9509" y="10037"/>
                    <a:pt x="9469" y="9838"/>
                  </a:cubicBezTo>
                  <a:cubicBezTo>
                    <a:pt x="9450" y="9689"/>
                    <a:pt x="9440" y="9540"/>
                    <a:pt x="9450" y="9401"/>
                  </a:cubicBezTo>
                  <a:cubicBezTo>
                    <a:pt x="9469" y="9232"/>
                    <a:pt x="9520" y="9062"/>
                    <a:pt x="9589" y="8863"/>
                  </a:cubicBezTo>
                  <a:cubicBezTo>
                    <a:pt x="9639" y="8735"/>
                    <a:pt x="9699" y="8615"/>
                    <a:pt x="9758" y="8486"/>
                  </a:cubicBezTo>
                  <a:cubicBezTo>
                    <a:pt x="9847" y="8277"/>
                    <a:pt x="9957" y="8038"/>
                    <a:pt x="10026" y="7789"/>
                  </a:cubicBezTo>
                  <a:cubicBezTo>
                    <a:pt x="10077" y="7610"/>
                    <a:pt x="10106" y="7411"/>
                    <a:pt x="10126" y="7183"/>
                  </a:cubicBezTo>
                  <a:cubicBezTo>
                    <a:pt x="10146" y="7004"/>
                    <a:pt x="10146" y="6845"/>
                    <a:pt x="10126" y="6695"/>
                  </a:cubicBezTo>
                  <a:cubicBezTo>
                    <a:pt x="10116" y="6496"/>
                    <a:pt x="10077" y="6327"/>
                    <a:pt x="10026" y="6178"/>
                  </a:cubicBezTo>
                  <a:cubicBezTo>
                    <a:pt x="9977" y="6019"/>
                    <a:pt x="9907" y="5870"/>
                    <a:pt x="9828" y="5731"/>
                  </a:cubicBezTo>
                  <a:cubicBezTo>
                    <a:pt x="9679" y="5492"/>
                    <a:pt x="9469" y="5263"/>
                    <a:pt x="9211" y="5054"/>
                  </a:cubicBezTo>
                  <a:cubicBezTo>
                    <a:pt x="9191" y="5034"/>
                    <a:pt x="9161" y="5014"/>
                    <a:pt x="9131" y="4995"/>
                  </a:cubicBezTo>
                  <a:cubicBezTo>
                    <a:pt x="8863" y="4785"/>
                    <a:pt x="8554" y="4597"/>
                    <a:pt x="8276" y="4438"/>
                  </a:cubicBezTo>
                  <a:lnTo>
                    <a:pt x="8246" y="4418"/>
                  </a:lnTo>
                  <a:cubicBezTo>
                    <a:pt x="8037" y="4278"/>
                    <a:pt x="7809" y="4149"/>
                    <a:pt x="7610" y="4000"/>
                  </a:cubicBezTo>
                  <a:cubicBezTo>
                    <a:pt x="7560" y="3970"/>
                    <a:pt x="7510" y="3940"/>
                    <a:pt x="7471" y="3900"/>
                  </a:cubicBezTo>
                  <a:cubicBezTo>
                    <a:pt x="7221" y="3721"/>
                    <a:pt x="7022" y="3532"/>
                    <a:pt x="6854" y="3333"/>
                  </a:cubicBezTo>
                  <a:cubicBezTo>
                    <a:pt x="6804" y="3264"/>
                    <a:pt x="6754" y="3184"/>
                    <a:pt x="6715" y="3125"/>
                  </a:cubicBezTo>
                  <a:cubicBezTo>
                    <a:pt x="6664" y="3025"/>
                    <a:pt x="6605" y="2926"/>
                    <a:pt x="6555" y="2826"/>
                  </a:cubicBezTo>
                  <a:cubicBezTo>
                    <a:pt x="6485" y="2677"/>
                    <a:pt x="6416" y="2537"/>
                    <a:pt x="6346" y="2398"/>
                  </a:cubicBezTo>
                  <a:lnTo>
                    <a:pt x="6167" y="2040"/>
                  </a:lnTo>
                  <a:cubicBezTo>
                    <a:pt x="6078" y="1861"/>
                    <a:pt x="5939" y="1593"/>
                    <a:pt x="5780" y="1334"/>
                  </a:cubicBezTo>
                  <a:cubicBezTo>
                    <a:pt x="5690" y="1165"/>
                    <a:pt x="5530" y="916"/>
                    <a:pt x="5362" y="697"/>
                  </a:cubicBezTo>
                  <a:cubicBezTo>
                    <a:pt x="5252" y="558"/>
                    <a:pt x="5103" y="379"/>
                    <a:pt x="4914" y="240"/>
                  </a:cubicBezTo>
                  <a:lnTo>
                    <a:pt x="4884" y="210"/>
                  </a:lnTo>
                  <a:cubicBezTo>
                    <a:pt x="4695" y="70"/>
                    <a:pt x="4506" y="1"/>
                    <a:pt x="4327" y="1"/>
                  </a:cubicBezTo>
                  <a:cubicBezTo>
                    <a:pt x="4316" y="1"/>
                    <a:pt x="4304" y="0"/>
                    <a:pt x="4293" y="0"/>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57"/>
            <p:cNvSpPr/>
            <p:nvPr/>
          </p:nvSpPr>
          <p:spPr>
            <a:xfrm>
              <a:off x="3104384" y="1942867"/>
              <a:ext cx="52" cy="576"/>
            </a:xfrm>
            <a:custGeom>
              <a:avLst/>
              <a:gdLst/>
              <a:ahLst/>
              <a:cxnLst/>
              <a:rect l="l" t="t" r="r" b="b"/>
              <a:pathLst>
                <a:path w="1" h="11" extrusionOk="0">
                  <a:moveTo>
                    <a:pt x="1" y="10"/>
                  </a:moveTo>
                  <a:lnTo>
                    <a:pt x="1" y="10"/>
                  </a:lnTo>
                  <a:lnTo>
                    <a:pt x="1" y="1"/>
                  </a:lnTo>
                  <a:close/>
                </a:path>
              </a:pathLst>
            </a:custGeom>
            <a:solidFill>
              <a:srgbClr val="815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57"/>
            <p:cNvSpPr/>
            <p:nvPr/>
          </p:nvSpPr>
          <p:spPr>
            <a:xfrm>
              <a:off x="3104384" y="1942867"/>
              <a:ext cx="52" cy="576"/>
            </a:xfrm>
            <a:custGeom>
              <a:avLst/>
              <a:gdLst/>
              <a:ahLst/>
              <a:cxnLst/>
              <a:rect l="l" t="t" r="r" b="b"/>
              <a:pathLst>
                <a:path w="1" h="11" extrusionOk="0">
                  <a:moveTo>
                    <a:pt x="1" y="10"/>
                  </a:moveTo>
                  <a:lnTo>
                    <a:pt x="1" y="10"/>
                  </a:lnTo>
                  <a:lnTo>
                    <a:pt x="1" y="1"/>
                  </a:lnTo>
                  <a:close/>
                </a:path>
              </a:pathLst>
            </a:custGeom>
            <a:solidFill>
              <a:srgbClr val="815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57"/>
            <p:cNvSpPr/>
            <p:nvPr/>
          </p:nvSpPr>
          <p:spPr>
            <a:xfrm>
              <a:off x="2774170" y="1675649"/>
              <a:ext cx="682944" cy="746463"/>
            </a:xfrm>
            <a:custGeom>
              <a:avLst/>
              <a:gdLst/>
              <a:ahLst/>
              <a:cxnLst/>
              <a:rect l="l" t="t" r="r" b="b"/>
              <a:pathLst>
                <a:path w="13042" h="14255" extrusionOk="0">
                  <a:moveTo>
                    <a:pt x="11316" y="6178"/>
                  </a:moveTo>
                  <a:lnTo>
                    <a:pt x="11316" y="6178"/>
                  </a:lnTo>
                  <a:cubicBezTo>
                    <a:pt x="11314" y="6178"/>
                    <a:pt x="11312" y="6178"/>
                    <a:pt x="11311" y="6178"/>
                  </a:cubicBezTo>
                  <a:lnTo>
                    <a:pt x="11320" y="6178"/>
                  </a:lnTo>
                  <a:cubicBezTo>
                    <a:pt x="11319" y="6178"/>
                    <a:pt x="11317" y="6178"/>
                    <a:pt x="11316" y="6178"/>
                  </a:cubicBezTo>
                  <a:close/>
                  <a:moveTo>
                    <a:pt x="12554" y="1"/>
                  </a:moveTo>
                  <a:cubicBezTo>
                    <a:pt x="12504" y="1"/>
                    <a:pt x="12464" y="21"/>
                    <a:pt x="12434" y="51"/>
                  </a:cubicBezTo>
                  <a:cubicBezTo>
                    <a:pt x="12116" y="319"/>
                    <a:pt x="11758" y="568"/>
                    <a:pt x="11380" y="796"/>
                  </a:cubicBezTo>
                  <a:cubicBezTo>
                    <a:pt x="10823" y="1105"/>
                    <a:pt x="10246" y="1344"/>
                    <a:pt x="9719" y="1543"/>
                  </a:cubicBezTo>
                  <a:cubicBezTo>
                    <a:pt x="9759" y="1632"/>
                    <a:pt x="9779" y="1722"/>
                    <a:pt x="9808" y="1811"/>
                  </a:cubicBezTo>
                  <a:cubicBezTo>
                    <a:pt x="9858" y="2000"/>
                    <a:pt x="9898" y="2199"/>
                    <a:pt x="9928" y="2398"/>
                  </a:cubicBezTo>
                  <a:cubicBezTo>
                    <a:pt x="9987" y="2796"/>
                    <a:pt x="9998" y="3204"/>
                    <a:pt x="9978" y="3601"/>
                  </a:cubicBezTo>
                  <a:cubicBezTo>
                    <a:pt x="9978" y="3621"/>
                    <a:pt x="9958" y="3641"/>
                    <a:pt x="9948" y="3641"/>
                  </a:cubicBezTo>
                  <a:cubicBezTo>
                    <a:pt x="9938" y="3641"/>
                    <a:pt x="9928" y="3641"/>
                    <a:pt x="9918" y="3632"/>
                  </a:cubicBezTo>
                  <a:cubicBezTo>
                    <a:pt x="9918" y="3632"/>
                    <a:pt x="9908" y="3632"/>
                    <a:pt x="9908" y="3621"/>
                  </a:cubicBezTo>
                  <a:cubicBezTo>
                    <a:pt x="9898" y="3621"/>
                    <a:pt x="9898" y="3612"/>
                    <a:pt x="9888" y="3612"/>
                  </a:cubicBezTo>
                  <a:cubicBezTo>
                    <a:pt x="9381" y="3044"/>
                    <a:pt x="8833" y="2527"/>
                    <a:pt x="8296" y="2000"/>
                  </a:cubicBezTo>
                  <a:cubicBezTo>
                    <a:pt x="8038" y="2070"/>
                    <a:pt x="7789" y="2140"/>
                    <a:pt x="7540" y="2209"/>
                  </a:cubicBezTo>
                  <a:lnTo>
                    <a:pt x="7162" y="2319"/>
                  </a:lnTo>
                  <a:cubicBezTo>
                    <a:pt x="6725" y="2448"/>
                    <a:pt x="6287" y="2577"/>
                    <a:pt x="5840" y="2717"/>
                  </a:cubicBezTo>
                  <a:lnTo>
                    <a:pt x="5929" y="2925"/>
                  </a:lnTo>
                  <a:cubicBezTo>
                    <a:pt x="6039" y="3184"/>
                    <a:pt x="6148" y="3442"/>
                    <a:pt x="6238" y="3701"/>
                  </a:cubicBezTo>
                  <a:cubicBezTo>
                    <a:pt x="6287" y="3840"/>
                    <a:pt x="6327" y="3970"/>
                    <a:pt x="6357" y="4109"/>
                  </a:cubicBezTo>
                  <a:cubicBezTo>
                    <a:pt x="6387" y="4229"/>
                    <a:pt x="6406" y="4357"/>
                    <a:pt x="6426" y="4477"/>
                  </a:cubicBezTo>
                  <a:cubicBezTo>
                    <a:pt x="6437" y="4596"/>
                    <a:pt x="6446" y="4716"/>
                    <a:pt x="6437" y="4835"/>
                  </a:cubicBezTo>
                  <a:cubicBezTo>
                    <a:pt x="6437" y="4895"/>
                    <a:pt x="6426" y="4945"/>
                    <a:pt x="6417" y="5004"/>
                  </a:cubicBezTo>
                  <a:cubicBezTo>
                    <a:pt x="6406" y="5054"/>
                    <a:pt x="6397" y="5104"/>
                    <a:pt x="6377" y="5153"/>
                  </a:cubicBezTo>
                  <a:cubicBezTo>
                    <a:pt x="6377" y="5164"/>
                    <a:pt x="6357" y="5173"/>
                    <a:pt x="6347" y="5173"/>
                  </a:cubicBezTo>
                  <a:cubicBezTo>
                    <a:pt x="6341" y="5176"/>
                    <a:pt x="6336" y="5177"/>
                    <a:pt x="6332" y="5177"/>
                  </a:cubicBezTo>
                  <a:cubicBezTo>
                    <a:pt x="6321" y="5177"/>
                    <a:pt x="6314" y="5170"/>
                    <a:pt x="6307" y="5164"/>
                  </a:cubicBezTo>
                  <a:cubicBezTo>
                    <a:pt x="5939" y="4686"/>
                    <a:pt x="5571" y="4198"/>
                    <a:pt x="5153" y="3751"/>
                  </a:cubicBezTo>
                  <a:cubicBezTo>
                    <a:pt x="5014" y="3601"/>
                    <a:pt x="4875" y="3453"/>
                    <a:pt x="4726" y="3303"/>
                  </a:cubicBezTo>
                  <a:cubicBezTo>
                    <a:pt x="4666" y="3254"/>
                    <a:pt x="4616" y="3214"/>
                    <a:pt x="4567" y="3164"/>
                  </a:cubicBezTo>
                  <a:cubicBezTo>
                    <a:pt x="4228" y="3294"/>
                    <a:pt x="3890" y="3442"/>
                    <a:pt x="3562" y="3601"/>
                  </a:cubicBezTo>
                  <a:cubicBezTo>
                    <a:pt x="3274" y="3741"/>
                    <a:pt x="2985" y="3890"/>
                    <a:pt x="2706" y="4069"/>
                  </a:cubicBezTo>
                  <a:cubicBezTo>
                    <a:pt x="2438" y="4229"/>
                    <a:pt x="2189" y="4408"/>
                    <a:pt x="1950" y="4587"/>
                  </a:cubicBezTo>
                  <a:cubicBezTo>
                    <a:pt x="1453" y="4984"/>
                    <a:pt x="1045" y="5432"/>
                    <a:pt x="737" y="5919"/>
                  </a:cubicBezTo>
                  <a:cubicBezTo>
                    <a:pt x="558" y="6178"/>
                    <a:pt x="418" y="6457"/>
                    <a:pt x="309" y="6745"/>
                  </a:cubicBezTo>
                  <a:cubicBezTo>
                    <a:pt x="200" y="7023"/>
                    <a:pt x="120" y="7342"/>
                    <a:pt x="60" y="7680"/>
                  </a:cubicBezTo>
                  <a:cubicBezTo>
                    <a:pt x="21" y="7869"/>
                    <a:pt x="11" y="8038"/>
                    <a:pt x="1" y="8207"/>
                  </a:cubicBezTo>
                  <a:cubicBezTo>
                    <a:pt x="1" y="8386"/>
                    <a:pt x="11" y="8575"/>
                    <a:pt x="40" y="8754"/>
                  </a:cubicBezTo>
                  <a:cubicBezTo>
                    <a:pt x="100" y="9103"/>
                    <a:pt x="220" y="9441"/>
                    <a:pt x="399" y="9759"/>
                  </a:cubicBezTo>
                  <a:cubicBezTo>
                    <a:pt x="717" y="10336"/>
                    <a:pt x="1205" y="10783"/>
                    <a:pt x="1771" y="11032"/>
                  </a:cubicBezTo>
                  <a:cubicBezTo>
                    <a:pt x="2060" y="11152"/>
                    <a:pt x="2378" y="11231"/>
                    <a:pt x="2697" y="11241"/>
                  </a:cubicBezTo>
                  <a:lnTo>
                    <a:pt x="2776" y="11241"/>
                  </a:lnTo>
                  <a:cubicBezTo>
                    <a:pt x="3064" y="11241"/>
                    <a:pt x="3353" y="11191"/>
                    <a:pt x="3652" y="11092"/>
                  </a:cubicBezTo>
                  <a:cubicBezTo>
                    <a:pt x="3831" y="11450"/>
                    <a:pt x="4049" y="11868"/>
                    <a:pt x="4288" y="12246"/>
                  </a:cubicBezTo>
                  <a:cubicBezTo>
                    <a:pt x="4417" y="12454"/>
                    <a:pt x="4536" y="12633"/>
                    <a:pt x="4676" y="12792"/>
                  </a:cubicBezTo>
                  <a:cubicBezTo>
                    <a:pt x="4805" y="12962"/>
                    <a:pt x="4945" y="13111"/>
                    <a:pt x="5124" y="13270"/>
                  </a:cubicBezTo>
                  <a:cubicBezTo>
                    <a:pt x="5382" y="13509"/>
                    <a:pt x="5690" y="13708"/>
                    <a:pt x="6028" y="13877"/>
                  </a:cubicBezTo>
                  <a:cubicBezTo>
                    <a:pt x="6317" y="14026"/>
                    <a:pt x="6645" y="14136"/>
                    <a:pt x="6994" y="14195"/>
                  </a:cubicBezTo>
                  <a:cubicBezTo>
                    <a:pt x="7202" y="14235"/>
                    <a:pt x="7431" y="14255"/>
                    <a:pt x="7660" y="14255"/>
                  </a:cubicBezTo>
                  <a:cubicBezTo>
                    <a:pt x="7770" y="14255"/>
                    <a:pt x="7879" y="14255"/>
                    <a:pt x="7998" y="14245"/>
                  </a:cubicBezTo>
                  <a:cubicBezTo>
                    <a:pt x="8316" y="14215"/>
                    <a:pt x="8645" y="14156"/>
                    <a:pt x="8993" y="14046"/>
                  </a:cubicBezTo>
                  <a:cubicBezTo>
                    <a:pt x="9301" y="13946"/>
                    <a:pt x="9609" y="13817"/>
                    <a:pt x="9918" y="13638"/>
                  </a:cubicBezTo>
                  <a:cubicBezTo>
                    <a:pt x="10236" y="13469"/>
                    <a:pt x="10524" y="13270"/>
                    <a:pt x="10793" y="13051"/>
                  </a:cubicBezTo>
                  <a:cubicBezTo>
                    <a:pt x="11062" y="12823"/>
                    <a:pt x="11320" y="12564"/>
                    <a:pt x="11549" y="12286"/>
                  </a:cubicBezTo>
                  <a:cubicBezTo>
                    <a:pt x="11768" y="12027"/>
                    <a:pt x="11957" y="11728"/>
                    <a:pt x="12146" y="11390"/>
                  </a:cubicBezTo>
                  <a:cubicBezTo>
                    <a:pt x="12315" y="11072"/>
                    <a:pt x="12474" y="10694"/>
                    <a:pt x="12604" y="10256"/>
                  </a:cubicBezTo>
                  <a:cubicBezTo>
                    <a:pt x="12733" y="9848"/>
                    <a:pt x="12842" y="9401"/>
                    <a:pt x="12912" y="8923"/>
                  </a:cubicBezTo>
                  <a:cubicBezTo>
                    <a:pt x="12982" y="8436"/>
                    <a:pt x="13031" y="7929"/>
                    <a:pt x="13041" y="7342"/>
                  </a:cubicBezTo>
                  <a:cubicBezTo>
                    <a:pt x="12604" y="7242"/>
                    <a:pt x="12176" y="7103"/>
                    <a:pt x="11758" y="6944"/>
                  </a:cubicBezTo>
                  <a:cubicBezTo>
                    <a:pt x="11211" y="6735"/>
                    <a:pt x="10684" y="6477"/>
                    <a:pt x="10177" y="6178"/>
                  </a:cubicBezTo>
                  <a:cubicBezTo>
                    <a:pt x="10166" y="6178"/>
                    <a:pt x="10166" y="6168"/>
                    <a:pt x="10157" y="6158"/>
                  </a:cubicBezTo>
                  <a:lnTo>
                    <a:pt x="10157" y="6128"/>
                  </a:lnTo>
                  <a:cubicBezTo>
                    <a:pt x="10166" y="6118"/>
                    <a:pt x="10186" y="6108"/>
                    <a:pt x="10197" y="6108"/>
                  </a:cubicBezTo>
                  <a:cubicBezTo>
                    <a:pt x="10573" y="6158"/>
                    <a:pt x="10939" y="6178"/>
                    <a:pt x="11316" y="6178"/>
                  </a:cubicBezTo>
                  <a:lnTo>
                    <a:pt x="11316" y="6178"/>
                  </a:lnTo>
                  <a:cubicBezTo>
                    <a:pt x="11642" y="6178"/>
                    <a:pt x="11978" y="6168"/>
                    <a:pt x="12305" y="6138"/>
                  </a:cubicBezTo>
                  <a:cubicBezTo>
                    <a:pt x="12544" y="6118"/>
                    <a:pt x="12783" y="6088"/>
                    <a:pt x="13022" y="6059"/>
                  </a:cubicBezTo>
                  <a:cubicBezTo>
                    <a:pt x="12991" y="5362"/>
                    <a:pt x="12932" y="4656"/>
                    <a:pt x="12882" y="3970"/>
                  </a:cubicBezTo>
                  <a:lnTo>
                    <a:pt x="12842" y="3442"/>
                  </a:lnTo>
                  <a:cubicBezTo>
                    <a:pt x="12783" y="2638"/>
                    <a:pt x="12743" y="1963"/>
                    <a:pt x="12733" y="1287"/>
                  </a:cubicBezTo>
                  <a:lnTo>
                    <a:pt x="12733" y="1287"/>
                  </a:lnTo>
                  <a:cubicBezTo>
                    <a:pt x="12734" y="917"/>
                    <a:pt x="12744" y="564"/>
                    <a:pt x="12763" y="230"/>
                  </a:cubicBezTo>
                  <a:cubicBezTo>
                    <a:pt x="12763" y="150"/>
                    <a:pt x="12733" y="91"/>
                    <a:pt x="12683" y="51"/>
                  </a:cubicBezTo>
                  <a:cubicBezTo>
                    <a:pt x="12644" y="21"/>
                    <a:pt x="12604" y="1"/>
                    <a:pt x="12554" y="1"/>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57"/>
            <p:cNvSpPr/>
            <p:nvPr/>
          </p:nvSpPr>
          <p:spPr>
            <a:xfrm>
              <a:off x="2773699" y="1675649"/>
              <a:ext cx="659432" cy="588635"/>
            </a:xfrm>
            <a:custGeom>
              <a:avLst/>
              <a:gdLst/>
              <a:ahLst/>
              <a:cxnLst/>
              <a:rect l="l" t="t" r="r" b="b"/>
              <a:pathLst>
                <a:path w="12593" h="11241" extrusionOk="0">
                  <a:moveTo>
                    <a:pt x="12563" y="1"/>
                  </a:moveTo>
                  <a:cubicBezTo>
                    <a:pt x="12513" y="1"/>
                    <a:pt x="12473" y="21"/>
                    <a:pt x="12434" y="40"/>
                  </a:cubicBezTo>
                  <a:cubicBezTo>
                    <a:pt x="12125" y="309"/>
                    <a:pt x="11767" y="568"/>
                    <a:pt x="11379" y="787"/>
                  </a:cubicBezTo>
                  <a:cubicBezTo>
                    <a:pt x="10902" y="1065"/>
                    <a:pt x="10365" y="1304"/>
                    <a:pt x="9728" y="1533"/>
                  </a:cubicBezTo>
                  <a:cubicBezTo>
                    <a:pt x="9758" y="1622"/>
                    <a:pt x="9788" y="1712"/>
                    <a:pt x="9817" y="1811"/>
                  </a:cubicBezTo>
                  <a:cubicBezTo>
                    <a:pt x="9867" y="2010"/>
                    <a:pt x="9907" y="2209"/>
                    <a:pt x="9937" y="2398"/>
                  </a:cubicBezTo>
                  <a:cubicBezTo>
                    <a:pt x="9987" y="2786"/>
                    <a:pt x="10007" y="3194"/>
                    <a:pt x="9987" y="3601"/>
                  </a:cubicBezTo>
                  <a:cubicBezTo>
                    <a:pt x="9987" y="3621"/>
                    <a:pt x="9967" y="3632"/>
                    <a:pt x="9957" y="3632"/>
                  </a:cubicBezTo>
                  <a:lnTo>
                    <a:pt x="9937" y="3632"/>
                  </a:lnTo>
                  <a:cubicBezTo>
                    <a:pt x="9927" y="3632"/>
                    <a:pt x="9927" y="3621"/>
                    <a:pt x="9917" y="3621"/>
                  </a:cubicBezTo>
                  <a:lnTo>
                    <a:pt x="9907" y="3601"/>
                  </a:lnTo>
                  <a:cubicBezTo>
                    <a:pt x="9559" y="3223"/>
                    <a:pt x="9181" y="2856"/>
                    <a:pt x="8813" y="2498"/>
                  </a:cubicBezTo>
                  <a:lnTo>
                    <a:pt x="8773" y="2448"/>
                  </a:lnTo>
                  <a:cubicBezTo>
                    <a:pt x="8614" y="2299"/>
                    <a:pt x="8455" y="2149"/>
                    <a:pt x="8305" y="1990"/>
                  </a:cubicBezTo>
                  <a:cubicBezTo>
                    <a:pt x="8106" y="2050"/>
                    <a:pt x="7918" y="2100"/>
                    <a:pt x="7728" y="2160"/>
                  </a:cubicBezTo>
                  <a:lnTo>
                    <a:pt x="7549" y="2209"/>
                  </a:lnTo>
                  <a:lnTo>
                    <a:pt x="7171" y="2319"/>
                  </a:lnTo>
                  <a:cubicBezTo>
                    <a:pt x="6774" y="2428"/>
                    <a:pt x="6306" y="2567"/>
                    <a:pt x="5849" y="2706"/>
                  </a:cubicBezTo>
                  <a:lnTo>
                    <a:pt x="5909" y="2846"/>
                  </a:lnTo>
                  <a:lnTo>
                    <a:pt x="5938" y="2925"/>
                  </a:lnTo>
                  <a:cubicBezTo>
                    <a:pt x="6037" y="3154"/>
                    <a:pt x="6157" y="3433"/>
                    <a:pt x="6247" y="3711"/>
                  </a:cubicBezTo>
                  <a:cubicBezTo>
                    <a:pt x="6296" y="3860"/>
                    <a:pt x="6336" y="3990"/>
                    <a:pt x="6366" y="4109"/>
                  </a:cubicBezTo>
                  <a:cubicBezTo>
                    <a:pt x="6396" y="4258"/>
                    <a:pt x="6415" y="4368"/>
                    <a:pt x="6435" y="4477"/>
                  </a:cubicBezTo>
                  <a:cubicBezTo>
                    <a:pt x="6446" y="4607"/>
                    <a:pt x="6455" y="4726"/>
                    <a:pt x="6446" y="4835"/>
                  </a:cubicBezTo>
                  <a:cubicBezTo>
                    <a:pt x="6435" y="4905"/>
                    <a:pt x="6435" y="4954"/>
                    <a:pt x="6426" y="5004"/>
                  </a:cubicBezTo>
                  <a:cubicBezTo>
                    <a:pt x="6415" y="5054"/>
                    <a:pt x="6406" y="5104"/>
                    <a:pt x="6386" y="5153"/>
                  </a:cubicBezTo>
                  <a:cubicBezTo>
                    <a:pt x="6386" y="5164"/>
                    <a:pt x="6366" y="5173"/>
                    <a:pt x="6356" y="5173"/>
                  </a:cubicBezTo>
                  <a:cubicBezTo>
                    <a:pt x="6336" y="5173"/>
                    <a:pt x="6326" y="5173"/>
                    <a:pt x="6326" y="5153"/>
                  </a:cubicBezTo>
                  <a:lnTo>
                    <a:pt x="6187" y="4984"/>
                  </a:lnTo>
                  <a:cubicBezTo>
                    <a:pt x="5869" y="4576"/>
                    <a:pt x="5531" y="4149"/>
                    <a:pt x="5172" y="3751"/>
                  </a:cubicBezTo>
                  <a:cubicBezTo>
                    <a:pt x="5023" y="3582"/>
                    <a:pt x="4874" y="3442"/>
                    <a:pt x="4735" y="3303"/>
                  </a:cubicBezTo>
                  <a:lnTo>
                    <a:pt x="4685" y="3263"/>
                  </a:lnTo>
                  <a:cubicBezTo>
                    <a:pt x="4655" y="3223"/>
                    <a:pt x="4615" y="3194"/>
                    <a:pt x="4576" y="3164"/>
                  </a:cubicBezTo>
                  <a:cubicBezTo>
                    <a:pt x="4207" y="3303"/>
                    <a:pt x="3879" y="3442"/>
                    <a:pt x="3561" y="3601"/>
                  </a:cubicBezTo>
                  <a:cubicBezTo>
                    <a:pt x="3283" y="3731"/>
                    <a:pt x="3004" y="3890"/>
                    <a:pt x="2715" y="4059"/>
                  </a:cubicBezTo>
                  <a:cubicBezTo>
                    <a:pt x="2447" y="4229"/>
                    <a:pt x="2198" y="4397"/>
                    <a:pt x="1959" y="4587"/>
                  </a:cubicBezTo>
                  <a:cubicBezTo>
                    <a:pt x="1462" y="4984"/>
                    <a:pt x="1044" y="5432"/>
                    <a:pt x="736" y="5919"/>
                  </a:cubicBezTo>
                  <a:cubicBezTo>
                    <a:pt x="567" y="6178"/>
                    <a:pt x="427" y="6457"/>
                    <a:pt x="318" y="6735"/>
                  </a:cubicBezTo>
                  <a:cubicBezTo>
                    <a:pt x="209" y="7023"/>
                    <a:pt x="119" y="7332"/>
                    <a:pt x="60" y="7680"/>
                  </a:cubicBezTo>
                  <a:cubicBezTo>
                    <a:pt x="30" y="7859"/>
                    <a:pt x="10" y="8038"/>
                    <a:pt x="10" y="8207"/>
                  </a:cubicBezTo>
                  <a:cubicBezTo>
                    <a:pt x="0" y="8386"/>
                    <a:pt x="20" y="8575"/>
                    <a:pt x="49" y="8754"/>
                  </a:cubicBezTo>
                  <a:cubicBezTo>
                    <a:pt x="100" y="9103"/>
                    <a:pt x="219" y="9441"/>
                    <a:pt x="398" y="9759"/>
                  </a:cubicBezTo>
                  <a:cubicBezTo>
                    <a:pt x="716" y="10336"/>
                    <a:pt x="1214" y="10783"/>
                    <a:pt x="1780" y="11032"/>
                  </a:cubicBezTo>
                  <a:cubicBezTo>
                    <a:pt x="2069" y="11161"/>
                    <a:pt x="2387" y="11231"/>
                    <a:pt x="2706" y="11241"/>
                  </a:cubicBezTo>
                  <a:lnTo>
                    <a:pt x="2785" y="11241"/>
                  </a:lnTo>
                  <a:cubicBezTo>
                    <a:pt x="3044" y="11241"/>
                    <a:pt x="3312" y="11201"/>
                    <a:pt x="3581" y="11121"/>
                  </a:cubicBezTo>
                  <a:cubicBezTo>
                    <a:pt x="3979" y="10515"/>
                    <a:pt x="4466" y="9967"/>
                    <a:pt x="4974" y="9441"/>
                  </a:cubicBezTo>
                  <a:cubicBezTo>
                    <a:pt x="5520" y="8864"/>
                    <a:pt x="6108" y="8327"/>
                    <a:pt x="6665" y="7759"/>
                  </a:cubicBezTo>
                  <a:cubicBezTo>
                    <a:pt x="6804" y="7630"/>
                    <a:pt x="6943" y="7491"/>
                    <a:pt x="7072" y="7352"/>
                  </a:cubicBezTo>
                  <a:cubicBezTo>
                    <a:pt x="7202" y="7213"/>
                    <a:pt x="7341" y="7073"/>
                    <a:pt x="7470" y="6934"/>
                  </a:cubicBezTo>
                  <a:cubicBezTo>
                    <a:pt x="7748" y="6625"/>
                    <a:pt x="8037" y="6317"/>
                    <a:pt x="8325" y="6009"/>
                  </a:cubicBezTo>
                  <a:cubicBezTo>
                    <a:pt x="8922" y="5362"/>
                    <a:pt x="9509" y="4716"/>
                    <a:pt x="10076" y="4039"/>
                  </a:cubicBezTo>
                  <a:cubicBezTo>
                    <a:pt x="10643" y="3363"/>
                    <a:pt x="11170" y="2657"/>
                    <a:pt x="11638" y="1911"/>
                  </a:cubicBezTo>
                  <a:cubicBezTo>
                    <a:pt x="11846" y="1583"/>
                    <a:pt x="12045" y="1234"/>
                    <a:pt x="12215" y="876"/>
                  </a:cubicBezTo>
                  <a:cubicBezTo>
                    <a:pt x="12354" y="598"/>
                    <a:pt x="12483" y="299"/>
                    <a:pt x="12593" y="1"/>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57"/>
            <p:cNvSpPr/>
            <p:nvPr/>
          </p:nvSpPr>
          <p:spPr>
            <a:xfrm>
              <a:off x="2803914" y="2097082"/>
              <a:ext cx="255751" cy="167830"/>
            </a:xfrm>
            <a:custGeom>
              <a:avLst/>
              <a:gdLst/>
              <a:ahLst/>
              <a:cxnLst/>
              <a:rect l="l" t="t" r="r" b="b"/>
              <a:pathLst>
                <a:path w="4884" h="3205" extrusionOk="0">
                  <a:moveTo>
                    <a:pt x="40" y="0"/>
                  </a:moveTo>
                  <a:lnTo>
                    <a:pt x="29" y="10"/>
                  </a:lnTo>
                  <a:cubicBezTo>
                    <a:pt x="10" y="20"/>
                    <a:pt x="0" y="40"/>
                    <a:pt x="10" y="60"/>
                  </a:cubicBezTo>
                  <a:cubicBezTo>
                    <a:pt x="100" y="229"/>
                    <a:pt x="189" y="398"/>
                    <a:pt x="298" y="557"/>
                  </a:cubicBezTo>
                  <a:cubicBezTo>
                    <a:pt x="407" y="726"/>
                    <a:pt x="527" y="885"/>
                    <a:pt x="657" y="1035"/>
                  </a:cubicBezTo>
                  <a:cubicBezTo>
                    <a:pt x="905" y="1333"/>
                    <a:pt x="1194" y="1612"/>
                    <a:pt x="1502" y="1850"/>
                  </a:cubicBezTo>
                  <a:cubicBezTo>
                    <a:pt x="1820" y="2099"/>
                    <a:pt x="2158" y="2317"/>
                    <a:pt x="2516" y="2496"/>
                  </a:cubicBezTo>
                  <a:cubicBezTo>
                    <a:pt x="2865" y="2686"/>
                    <a:pt x="3232" y="2845"/>
                    <a:pt x="3610" y="2964"/>
                  </a:cubicBezTo>
                  <a:lnTo>
                    <a:pt x="4178" y="3113"/>
                  </a:lnTo>
                  <a:cubicBezTo>
                    <a:pt x="4357" y="3153"/>
                    <a:pt x="4536" y="3183"/>
                    <a:pt x="4724" y="3203"/>
                  </a:cubicBezTo>
                  <a:cubicBezTo>
                    <a:pt x="4729" y="3204"/>
                    <a:pt x="4734" y="3204"/>
                    <a:pt x="4739" y="3204"/>
                  </a:cubicBezTo>
                  <a:cubicBezTo>
                    <a:pt x="4804" y="3204"/>
                    <a:pt x="4864" y="3148"/>
                    <a:pt x="4874" y="3084"/>
                  </a:cubicBezTo>
                  <a:cubicBezTo>
                    <a:pt x="4884" y="3004"/>
                    <a:pt x="4824" y="2944"/>
                    <a:pt x="4755" y="2934"/>
                  </a:cubicBezTo>
                  <a:cubicBezTo>
                    <a:pt x="4486" y="2894"/>
                    <a:pt x="4218" y="2845"/>
                    <a:pt x="3959" y="2785"/>
                  </a:cubicBezTo>
                  <a:cubicBezTo>
                    <a:pt x="3949" y="2785"/>
                    <a:pt x="3939" y="2785"/>
                    <a:pt x="3929" y="2775"/>
                  </a:cubicBezTo>
                  <a:lnTo>
                    <a:pt x="3929" y="2775"/>
                  </a:lnTo>
                  <a:cubicBezTo>
                    <a:pt x="3929" y="2780"/>
                    <a:pt x="3931" y="2783"/>
                    <a:pt x="3934" y="2784"/>
                  </a:cubicBezTo>
                  <a:lnTo>
                    <a:pt x="3934" y="2784"/>
                  </a:lnTo>
                  <a:cubicBezTo>
                    <a:pt x="3647" y="2714"/>
                    <a:pt x="3370" y="2625"/>
                    <a:pt x="3093" y="2516"/>
                  </a:cubicBezTo>
                  <a:cubicBezTo>
                    <a:pt x="2821" y="2419"/>
                    <a:pt x="2549" y="2294"/>
                    <a:pt x="2286" y="2149"/>
                  </a:cubicBezTo>
                  <a:lnTo>
                    <a:pt x="2286" y="2149"/>
                  </a:lnTo>
                  <a:cubicBezTo>
                    <a:pt x="2287" y="2149"/>
                    <a:pt x="2288" y="2149"/>
                    <a:pt x="2288" y="2149"/>
                  </a:cubicBezTo>
                  <a:cubicBezTo>
                    <a:pt x="1830" y="1900"/>
                    <a:pt x="1402" y="1592"/>
                    <a:pt x="1015" y="1234"/>
                  </a:cubicBezTo>
                  <a:cubicBezTo>
                    <a:pt x="716" y="955"/>
                    <a:pt x="447" y="637"/>
                    <a:pt x="228" y="288"/>
                  </a:cubicBezTo>
                  <a:cubicBezTo>
                    <a:pt x="179" y="209"/>
                    <a:pt x="129" y="119"/>
                    <a:pt x="80" y="30"/>
                  </a:cubicBezTo>
                  <a:cubicBezTo>
                    <a:pt x="69" y="10"/>
                    <a:pt x="60" y="0"/>
                    <a:pt x="40" y="0"/>
                  </a:cubicBezTo>
                  <a:close/>
                </a:path>
              </a:pathLst>
            </a:custGeom>
            <a:solidFill>
              <a:srgbClr val="815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57"/>
            <p:cNvSpPr/>
            <p:nvPr/>
          </p:nvSpPr>
          <p:spPr>
            <a:xfrm>
              <a:off x="2878377" y="1958996"/>
              <a:ext cx="255227" cy="258107"/>
            </a:xfrm>
            <a:custGeom>
              <a:avLst/>
              <a:gdLst/>
              <a:ahLst/>
              <a:cxnLst/>
              <a:rect l="l" t="t" r="r" b="b"/>
              <a:pathLst>
                <a:path w="4874" h="4929" extrusionOk="0">
                  <a:moveTo>
                    <a:pt x="30" y="1"/>
                  </a:moveTo>
                  <a:cubicBezTo>
                    <a:pt x="0" y="11"/>
                    <a:pt x="0" y="41"/>
                    <a:pt x="10" y="60"/>
                  </a:cubicBezTo>
                  <a:cubicBezTo>
                    <a:pt x="130" y="429"/>
                    <a:pt x="269" y="797"/>
                    <a:pt x="448" y="1155"/>
                  </a:cubicBezTo>
                  <a:cubicBezTo>
                    <a:pt x="627" y="1513"/>
                    <a:pt x="836" y="1861"/>
                    <a:pt x="1065" y="2189"/>
                  </a:cubicBezTo>
                  <a:cubicBezTo>
                    <a:pt x="1532" y="2856"/>
                    <a:pt x="2099" y="3453"/>
                    <a:pt x="2745" y="3940"/>
                  </a:cubicBezTo>
                  <a:cubicBezTo>
                    <a:pt x="3044" y="4159"/>
                    <a:pt x="3353" y="4358"/>
                    <a:pt x="3680" y="4527"/>
                  </a:cubicBezTo>
                  <a:cubicBezTo>
                    <a:pt x="4009" y="4696"/>
                    <a:pt x="4347" y="4825"/>
                    <a:pt x="4695" y="4925"/>
                  </a:cubicBezTo>
                  <a:lnTo>
                    <a:pt x="4735" y="4925"/>
                  </a:lnTo>
                  <a:cubicBezTo>
                    <a:pt x="4741" y="4928"/>
                    <a:pt x="4746" y="4929"/>
                    <a:pt x="4752" y="4929"/>
                  </a:cubicBezTo>
                  <a:cubicBezTo>
                    <a:pt x="4766" y="4929"/>
                    <a:pt x="4780" y="4922"/>
                    <a:pt x="4794" y="4915"/>
                  </a:cubicBezTo>
                  <a:cubicBezTo>
                    <a:pt x="4825" y="4905"/>
                    <a:pt x="4854" y="4875"/>
                    <a:pt x="4864" y="4845"/>
                  </a:cubicBezTo>
                  <a:cubicBezTo>
                    <a:pt x="4874" y="4815"/>
                    <a:pt x="4874" y="4786"/>
                    <a:pt x="4864" y="4746"/>
                  </a:cubicBezTo>
                  <a:cubicBezTo>
                    <a:pt x="4845" y="4726"/>
                    <a:pt x="4825" y="4696"/>
                    <a:pt x="4794" y="4686"/>
                  </a:cubicBezTo>
                  <a:cubicBezTo>
                    <a:pt x="4337" y="4556"/>
                    <a:pt x="3890" y="4388"/>
                    <a:pt x="3472" y="4159"/>
                  </a:cubicBezTo>
                  <a:cubicBezTo>
                    <a:pt x="2975" y="3880"/>
                    <a:pt x="2507" y="3542"/>
                    <a:pt x="2089" y="3144"/>
                  </a:cubicBezTo>
                  <a:lnTo>
                    <a:pt x="2089" y="3144"/>
                  </a:lnTo>
                  <a:lnTo>
                    <a:pt x="2109" y="3164"/>
                  </a:lnTo>
                  <a:cubicBezTo>
                    <a:pt x="1611" y="2697"/>
                    <a:pt x="1184" y="2180"/>
                    <a:pt x="826" y="1603"/>
                  </a:cubicBezTo>
                  <a:cubicBezTo>
                    <a:pt x="517" y="1105"/>
                    <a:pt x="259" y="578"/>
                    <a:pt x="80" y="21"/>
                  </a:cubicBezTo>
                  <a:cubicBezTo>
                    <a:pt x="70" y="11"/>
                    <a:pt x="60" y="1"/>
                    <a:pt x="4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57"/>
            <p:cNvSpPr/>
            <p:nvPr/>
          </p:nvSpPr>
          <p:spPr>
            <a:xfrm>
              <a:off x="3006462" y="1894430"/>
              <a:ext cx="215220" cy="251823"/>
            </a:xfrm>
            <a:custGeom>
              <a:avLst/>
              <a:gdLst/>
              <a:ahLst/>
              <a:cxnLst/>
              <a:rect l="l" t="t" r="r" b="b"/>
              <a:pathLst>
                <a:path w="4110" h="4809" extrusionOk="0">
                  <a:moveTo>
                    <a:pt x="41" y="0"/>
                  </a:moveTo>
                  <a:cubicBezTo>
                    <a:pt x="21" y="0"/>
                    <a:pt x="1" y="20"/>
                    <a:pt x="11" y="40"/>
                  </a:cubicBezTo>
                  <a:cubicBezTo>
                    <a:pt x="21" y="70"/>
                    <a:pt x="21" y="100"/>
                    <a:pt x="31" y="130"/>
                  </a:cubicBezTo>
                  <a:cubicBezTo>
                    <a:pt x="91" y="319"/>
                    <a:pt x="160" y="518"/>
                    <a:pt x="240" y="707"/>
                  </a:cubicBezTo>
                  <a:cubicBezTo>
                    <a:pt x="319" y="896"/>
                    <a:pt x="409" y="1085"/>
                    <a:pt x="509" y="1274"/>
                  </a:cubicBezTo>
                  <a:cubicBezTo>
                    <a:pt x="708" y="1632"/>
                    <a:pt x="936" y="1980"/>
                    <a:pt x="1185" y="2308"/>
                  </a:cubicBezTo>
                  <a:cubicBezTo>
                    <a:pt x="1702" y="2975"/>
                    <a:pt x="2319" y="3561"/>
                    <a:pt x="2965" y="4099"/>
                  </a:cubicBezTo>
                  <a:cubicBezTo>
                    <a:pt x="3264" y="4337"/>
                    <a:pt x="3572" y="4566"/>
                    <a:pt x="3880" y="4785"/>
                  </a:cubicBezTo>
                  <a:cubicBezTo>
                    <a:pt x="3904" y="4801"/>
                    <a:pt x="3931" y="4809"/>
                    <a:pt x="3957" y="4809"/>
                  </a:cubicBezTo>
                  <a:cubicBezTo>
                    <a:pt x="3997" y="4809"/>
                    <a:pt x="4035" y="4791"/>
                    <a:pt x="4059" y="4755"/>
                  </a:cubicBezTo>
                  <a:cubicBezTo>
                    <a:pt x="4109" y="4706"/>
                    <a:pt x="4090" y="4616"/>
                    <a:pt x="4039" y="4576"/>
                  </a:cubicBezTo>
                  <a:cubicBezTo>
                    <a:pt x="3701" y="4337"/>
                    <a:pt x="3373" y="4099"/>
                    <a:pt x="3055" y="3850"/>
                  </a:cubicBezTo>
                  <a:cubicBezTo>
                    <a:pt x="2717" y="3592"/>
                    <a:pt x="2399" y="3323"/>
                    <a:pt x="2090" y="3035"/>
                  </a:cubicBezTo>
                  <a:lnTo>
                    <a:pt x="2090" y="3035"/>
                  </a:lnTo>
                  <a:lnTo>
                    <a:pt x="2110" y="3054"/>
                  </a:lnTo>
                  <a:cubicBezTo>
                    <a:pt x="1583" y="2557"/>
                    <a:pt x="1115" y="2020"/>
                    <a:pt x="727" y="1413"/>
                  </a:cubicBezTo>
                  <a:lnTo>
                    <a:pt x="737" y="1413"/>
                  </a:lnTo>
                  <a:cubicBezTo>
                    <a:pt x="459" y="975"/>
                    <a:pt x="240" y="508"/>
                    <a:pt x="81" y="20"/>
                  </a:cubicBezTo>
                  <a:cubicBezTo>
                    <a:pt x="81" y="11"/>
                    <a:pt x="61" y="0"/>
                    <a:pt x="51"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57"/>
            <p:cNvSpPr/>
            <p:nvPr/>
          </p:nvSpPr>
          <p:spPr>
            <a:xfrm>
              <a:off x="3141930" y="1939202"/>
              <a:ext cx="96928" cy="114208"/>
            </a:xfrm>
            <a:custGeom>
              <a:avLst/>
              <a:gdLst/>
              <a:ahLst/>
              <a:cxnLst/>
              <a:rect l="l" t="t" r="r" b="b"/>
              <a:pathLst>
                <a:path w="1851" h="2181" extrusionOk="0">
                  <a:moveTo>
                    <a:pt x="30" y="1"/>
                  </a:moveTo>
                  <a:cubicBezTo>
                    <a:pt x="11" y="11"/>
                    <a:pt x="0" y="41"/>
                    <a:pt x="11" y="61"/>
                  </a:cubicBezTo>
                  <a:cubicBezTo>
                    <a:pt x="239" y="449"/>
                    <a:pt x="498" y="836"/>
                    <a:pt x="786" y="1185"/>
                  </a:cubicBezTo>
                  <a:cubicBezTo>
                    <a:pt x="1074" y="1553"/>
                    <a:pt x="1403" y="1881"/>
                    <a:pt x="1771" y="2169"/>
                  </a:cubicBezTo>
                  <a:cubicBezTo>
                    <a:pt x="1778" y="2177"/>
                    <a:pt x="1788" y="2180"/>
                    <a:pt x="1797" y="2180"/>
                  </a:cubicBezTo>
                  <a:cubicBezTo>
                    <a:pt x="1811" y="2180"/>
                    <a:pt x="1825" y="2172"/>
                    <a:pt x="1830" y="2160"/>
                  </a:cubicBezTo>
                  <a:cubicBezTo>
                    <a:pt x="1850" y="2140"/>
                    <a:pt x="1841" y="2110"/>
                    <a:pt x="1821" y="2100"/>
                  </a:cubicBezTo>
                  <a:cubicBezTo>
                    <a:pt x="1682" y="1990"/>
                    <a:pt x="1552" y="1871"/>
                    <a:pt x="1423" y="1751"/>
                  </a:cubicBezTo>
                  <a:cubicBezTo>
                    <a:pt x="1194" y="1533"/>
                    <a:pt x="975" y="1304"/>
                    <a:pt x="776" y="1055"/>
                  </a:cubicBezTo>
                  <a:cubicBezTo>
                    <a:pt x="579" y="810"/>
                    <a:pt x="402" y="544"/>
                    <a:pt x="235" y="279"/>
                  </a:cubicBezTo>
                  <a:lnTo>
                    <a:pt x="235" y="279"/>
                  </a:lnTo>
                  <a:cubicBezTo>
                    <a:pt x="236" y="279"/>
                    <a:pt x="237" y="279"/>
                    <a:pt x="239" y="279"/>
                  </a:cubicBezTo>
                  <a:cubicBezTo>
                    <a:pt x="179" y="190"/>
                    <a:pt x="130" y="111"/>
                    <a:pt x="80" y="21"/>
                  </a:cubicBezTo>
                  <a:cubicBezTo>
                    <a:pt x="80" y="11"/>
                    <a:pt x="70" y="11"/>
                    <a:pt x="6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57"/>
            <p:cNvSpPr/>
            <p:nvPr/>
          </p:nvSpPr>
          <p:spPr>
            <a:xfrm>
              <a:off x="3189320" y="1812688"/>
              <a:ext cx="112585" cy="161179"/>
            </a:xfrm>
            <a:custGeom>
              <a:avLst/>
              <a:gdLst/>
              <a:ahLst/>
              <a:cxnLst/>
              <a:rect l="l" t="t" r="r" b="b"/>
              <a:pathLst>
                <a:path w="2150" h="3078" extrusionOk="0">
                  <a:moveTo>
                    <a:pt x="21" y="0"/>
                  </a:moveTo>
                  <a:cubicBezTo>
                    <a:pt x="1" y="10"/>
                    <a:pt x="1" y="30"/>
                    <a:pt x="1" y="49"/>
                  </a:cubicBezTo>
                  <a:cubicBezTo>
                    <a:pt x="100" y="328"/>
                    <a:pt x="209" y="606"/>
                    <a:pt x="339" y="865"/>
                  </a:cubicBezTo>
                  <a:cubicBezTo>
                    <a:pt x="478" y="1134"/>
                    <a:pt x="627" y="1393"/>
                    <a:pt x="796" y="1641"/>
                  </a:cubicBezTo>
                  <a:cubicBezTo>
                    <a:pt x="886" y="1771"/>
                    <a:pt x="976" y="1900"/>
                    <a:pt x="1065" y="2019"/>
                  </a:cubicBezTo>
                  <a:cubicBezTo>
                    <a:pt x="1155" y="2138"/>
                    <a:pt x="1244" y="2268"/>
                    <a:pt x="1343" y="2377"/>
                  </a:cubicBezTo>
                  <a:cubicBezTo>
                    <a:pt x="1542" y="2616"/>
                    <a:pt x="1751" y="2835"/>
                    <a:pt x="1970" y="3044"/>
                  </a:cubicBezTo>
                  <a:cubicBezTo>
                    <a:pt x="1970" y="3044"/>
                    <a:pt x="1980" y="3053"/>
                    <a:pt x="1990" y="3053"/>
                  </a:cubicBezTo>
                  <a:cubicBezTo>
                    <a:pt x="2000" y="3064"/>
                    <a:pt x="2020" y="3073"/>
                    <a:pt x="2030" y="3073"/>
                  </a:cubicBezTo>
                  <a:cubicBezTo>
                    <a:pt x="2038" y="3076"/>
                    <a:pt x="2046" y="3077"/>
                    <a:pt x="2054" y="3077"/>
                  </a:cubicBezTo>
                  <a:cubicBezTo>
                    <a:pt x="2075" y="3077"/>
                    <a:pt x="2095" y="3068"/>
                    <a:pt x="2109" y="3053"/>
                  </a:cubicBezTo>
                  <a:cubicBezTo>
                    <a:pt x="2129" y="3034"/>
                    <a:pt x="2149" y="3014"/>
                    <a:pt x="2149" y="2984"/>
                  </a:cubicBezTo>
                  <a:cubicBezTo>
                    <a:pt x="2149" y="2964"/>
                    <a:pt x="2149" y="2944"/>
                    <a:pt x="2139" y="2934"/>
                  </a:cubicBezTo>
                  <a:cubicBezTo>
                    <a:pt x="2129" y="2914"/>
                    <a:pt x="2119" y="2905"/>
                    <a:pt x="2109" y="2894"/>
                  </a:cubicBezTo>
                  <a:cubicBezTo>
                    <a:pt x="1970" y="2765"/>
                    <a:pt x="1841" y="2636"/>
                    <a:pt x="1701" y="2496"/>
                  </a:cubicBezTo>
                  <a:cubicBezTo>
                    <a:pt x="1572" y="2367"/>
                    <a:pt x="1443" y="2228"/>
                    <a:pt x="1323" y="2089"/>
                  </a:cubicBezTo>
                  <a:cubicBezTo>
                    <a:pt x="1194" y="1950"/>
                    <a:pt x="1075" y="1800"/>
                    <a:pt x="965" y="1651"/>
                  </a:cubicBezTo>
                  <a:cubicBezTo>
                    <a:pt x="846" y="1492"/>
                    <a:pt x="737" y="1333"/>
                    <a:pt x="637" y="1164"/>
                  </a:cubicBezTo>
                  <a:lnTo>
                    <a:pt x="637" y="1174"/>
                  </a:lnTo>
                  <a:cubicBezTo>
                    <a:pt x="408" y="805"/>
                    <a:pt x="220" y="427"/>
                    <a:pt x="80" y="20"/>
                  </a:cubicBezTo>
                  <a:cubicBezTo>
                    <a:pt x="70" y="0"/>
                    <a:pt x="50" y="0"/>
                    <a:pt x="41"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57"/>
            <p:cNvSpPr/>
            <p:nvPr/>
          </p:nvSpPr>
          <p:spPr>
            <a:xfrm>
              <a:off x="3310179" y="1773571"/>
              <a:ext cx="69855" cy="112061"/>
            </a:xfrm>
            <a:custGeom>
              <a:avLst/>
              <a:gdLst/>
              <a:ahLst/>
              <a:cxnLst/>
              <a:rect l="l" t="t" r="r" b="b"/>
              <a:pathLst>
                <a:path w="1334" h="2140" extrusionOk="0">
                  <a:moveTo>
                    <a:pt x="40" y="1"/>
                  </a:moveTo>
                  <a:cubicBezTo>
                    <a:pt x="20" y="11"/>
                    <a:pt x="0" y="31"/>
                    <a:pt x="10" y="51"/>
                  </a:cubicBezTo>
                  <a:cubicBezTo>
                    <a:pt x="50" y="239"/>
                    <a:pt x="120" y="429"/>
                    <a:pt x="199" y="617"/>
                  </a:cubicBezTo>
                  <a:cubicBezTo>
                    <a:pt x="279" y="807"/>
                    <a:pt x="378" y="986"/>
                    <a:pt x="478" y="1165"/>
                  </a:cubicBezTo>
                  <a:cubicBezTo>
                    <a:pt x="697" y="1513"/>
                    <a:pt x="945" y="1831"/>
                    <a:pt x="1243" y="2120"/>
                  </a:cubicBezTo>
                  <a:cubicBezTo>
                    <a:pt x="1254" y="2129"/>
                    <a:pt x="1263" y="2129"/>
                    <a:pt x="1274" y="2140"/>
                  </a:cubicBezTo>
                  <a:cubicBezTo>
                    <a:pt x="1293" y="2140"/>
                    <a:pt x="1303" y="2129"/>
                    <a:pt x="1313" y="2120"/>
                  </a:cubicBezTo>
                  <a:cubicBezTo>
                    <a:pt x="1323" y="2120"/>
                    <a:pt x="1333" y="2100"/>
                    <a:pt x="1333" y="2090"/>
                  </a:cubicBezTo>
                  <a:cubicBezTo>
                    <a:pt x="1333" y="2070"/>
                    <a:pt x="1333" y="2060"/>
                    <a:pt x="1323" y="2050"/>
                  </a:cubicBezTo>
                  <a:cubicBezTo>
                    <a:pt x="1174" y="1911"/>
                    <a:pt x="1044" y="1751"/>
                    <a:pt x="916" y="1603"/>
                  </a:cubicBezTo>
                  <a:cubicBezTo>
                    <a:pt x="776" y="1443"/>
                    <a:pt x="657" y="1264"/>
                    <a:pt x="547" y="1095"/>
                  </a:cubicBezTo>
                  <a:lnTo>
                    <a:pt x="547" y="1095"/>
                  </a:lnTo>
                  <a:lnTo>
                    <a:pt x="557" y="1105"/>
                  </a:lnTo>
                  <a:cubicBezTo>
                    <a:pt x="378" y="816"/>
                    <a:pt x="229" y="508"/>
                    <a:pt x="129" y="180"/>
                  </a:cubicBezTo>
                  <a:lnTo>
                    <a:pt x="129" y="190"/>
                  </a:lnTo>
                  <a:cubicBezTo>
                    <a:pt x="109" y="140"/>
                    <a:pt x="100" y="91"/>
                    <a:pt x="90" y="41"/>
                  </a:cubicBezTo>
                  <a:cubicBezTo>
                    <a:pt x="80" y="21"/>
                    <a:pt x="70" y="1"/>
                    <a:pt x="5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57"/>
            <p:cNvSpPr/>
            <p:nvPr/>
          </p:nvSpPr>
          <p:spPr>
            <a:xfrm>
              <a:off x="3378934" y="1729847"/>
              <a:ext cx="35975" cy="65666"/>
            </a:xfrm>
            <a:custGeom>
              <a:avLst/>
              <a:gdLst/>
              <a:ahLst/>
              <a:cxnLst/>
              <a:rect l="l" t="t" r="r" b="b"/>
              <a:pathLst>
                <a:path w="687" h="1254" extrusionOk="0">
                  <a:moveTo>
                    <a:pt x="50" y="0"/>
                  </a:moveTo>
                  <a:cubicBezTo>
                    <a:pt x="40" y="0"/>
                    <a:pt x="30" y="11"/>
                    <a:pt x="30" y="11"/>
                  </a:cubicBezTo>
                  <a:cubicBezTo>
                    <a:pt x="10" y="20"/>
                    <a:pt x="0" y="40"/>
                    <a:pt x="10" y="60"/>
                  </a:cubicBezTo>
                  <a:cubicBezTo>
                    <a:pt x="90" y="259"/>
                    <a:pt x="179" y="458"/>
                    <a:pt x="269" y="657"/>
                  </a:cubicBezTo>
                  <a:cubicBezTo>
                    <a:pt x="368" y="856"/>
                    <a:pt x="478" y="1055"/>
                    <a:pt x="597" y="1234"/>
                  </a:cubicBezTo>
                  <a:cubicBezTo>
                    <a:pt x="607" y="1244"/>
                    <a:pt x="617" y="1253"/>
                    <a:pt x="627" y="1253"/>
                  </a:cubicBezTo>
                  <a:cubicBezTo>
                    <a:pt x="647" y="1253"/>
                    <a:pt x="657" y="1253"/>
                    <a:pt x="666" y="1244"/>
                  </a:cubicBezTo>
                  <a:cubicBezTo>
                    <a:pt x="677" y="1234"/>
                    <a:pt x="686" y="1224"/>
                    <a:pt x="686" y="1204"/>
                  </a:cubicBezTo>
                  <a:cubicBezTo>
                    <a:pt x="686" y="1194"/>
                    <a:pt x="686" y="1184"/>
                    <a:pt x="677" y="1164"/>
                  </a:cubicBezTo>
                  <a:cubicBezTo>
                    <a:pt x="647" y="1125"/>
                    <a:pt x="627" y="1085"/>
                    <a:pt x="597" y="1045"/>
                  </a:cubicBezTo>
                  <a:lnTo>
                    <a:pt x="597" y="1045"/>
                  </a:lnTo>
                  <a:lnTo>
                    <a:pt x="607" y="1055"/>
                  </a:lnTo>
                  <a:cubicBezTo>
                    <a:pt x="398" y="727"/>
                    <a:pt x="239" y="378"/>
                    <a:pt x="80" y="30"/>
                  </a:cubicBezTo>
                  <a:cubicBezTo>
                    <a:pt x="80" y="11"/>
                    <a:pt x="60" y="0"/>
                    <a:pt x="5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57"/>
            <p:cNvSpPr/>
            <p:nvPr/>
          </p:nvSpPr>
          <p:spPr>
            <a:xfrm>
              <a:off x="1089169" y="3341380"/>
              <a:ext cx="576" cy="52"/>
            </a:xfrm>
            <a:custGeom>
              <a:avLst/>
              <a:gdLst/>
              <a:ahLst/>
              <a:cxnLst/>
              <a:rect l="l" t="t" r="r" b="b"/>
              <a:pathLst>
                <a:path w="11" h="1" extrusionOk="0">
                  <a:moveTo>
                    <a:pt x="11" y="1"/>
                  </a:moveTo>
                  <a:lnTo>
                    <a:pt x="11" y="1"/>
                  </a:lnTo>
                  <a:lnTo>
                    <a:pt x="1" y="1"/>
                  </a:ln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57"/>
            <p:cNvSpPr/>
            <p:nvPr/>
          </p:nvSpPr>
          <p:spPr>
            <a:xfrm>
              <a:off x="1089169" y="3341380"/>
              <a:ext cx="576" cy="52"/>
            </a:xfrm>
            <a:custGeom>
              <a:avLst/>
              <a:gdLst/>
              <a:ahLst/>
              <a:cxnLst/>
              <a:rect l="l" t="t" r="r" b="b"/>
              <a:pathLst>
                <a:path w="11" h="1" extrusionOk="0">
                  <a:moveTo>
                    <a:pt x="11" y="1"/>
                  </a:moveTo>
                  <a:lnTo>
                    <a:pt x="11" y="1"/>
                  </a:lnTo>
                  <a:lnTo>
                    <a:pt x="1" y="1"/>
                  </a:ln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57"/>
            <p:cNvSpPr/>
            <p:nvPr/>
          </p:nvSpPr>
          <p:spPr>
            <a:xfrm>
              <a:off x="739162" y="3027975"/>
              <a:ext cx="846428" cy="722218"/>
            </a:xfrm>
            <a:custGeom>
              <a:avLst/>
              <a:gdLst/>
              <a:ahLst/>
              <a:cxnLst/>
              <a:rect l="l" t="t" r="r" b="b"/>
              <a:pathLst>
                <a:path w="16164" h="13792" extrusionOk="0">
                  <a:moveTo>
                    <a:pt x="10601" y="1"/>
                  </a:moveTo>
                  <a:cubicBezTo>
                    <a:pt x="10336" y="1"/>
                    <a:pt x="10084" y="21"/>
                    <a:pt x="9848" y="58"/>
                  </a:cubicBezTo>
                  <a:cubicBezTo>
                    <a:pt x="9530" y="117"/>
                    <a:pt x="9201" y="197"/>
                    <a:pt x="8883" y="316"/>
                  </a:cubicBezTo>
                  <a:cubicBezTo>
                    <a:pt x="8306" y="535"/>
                    <a:pt x="7749" y="864"/>
                    <a:pt x="7212" y="1301"/>
                  </a:cubicBezTo>
                  <a:cubicBezTo>
                    <a:pt x="6973" y="1500"/>
                    <a:pt x="6725" y="1729"/>
                    <a:pt x="6496" y="1967"/>
                  </a:cubicBezTo>
                  <a:cubicBezTo>
                    <a:pt x="6257" y="2226"/>
                    <a:pt x="6028" y="2495"/>
                    <a:pt x="5819" y="2754"/>
                  </a:cubicBezTo>
                  <a:cubicBezTo>
                    <a:pt x="5580" y="3072"/>
                    <a:pt x="5352" y="3390"/>
                    <a:pt x="5133" y="3718"/>
                  </a:cubicBezTo>
                  <a:cubicBezTo>
                    <a:pt x="5163" y="3778"/>
                    <a:pt x="5202" y="3848"/>
                    <a:pt x="5242" y="3907"/>
                  </a:cubicBezTo>
                  <a:cubicBezTo>
                    <a:pt x="5362" y="4106"/>
                    <a:pt x="5481" y="4285"/>
                    <a:pt x="5611" y="4474"/>
                  </a:cubicBezTo>
                  <a:cubicBezTo>
                    <a:pt x="5989" y="5002"/>
                    <a:pt x="6416" y="5499"/>
                    <a:pt x="6834" y="5996"/>
                  </a:cubicBezTo>
                  <a:cubicBezTo>
                    <a:pt x="6844" y="6006"/>
                    <a:pt x="6844" y="6026"/>
                    <a:pt x="6844" y="6036"/>
                  </a:cubicBezTo>
                  <a:cubicBezTo>
                    <a:pt x="6834" y="6056"/>
                    <a:pt x="6824" y="6065"/>
                    <a:pt x="6804" y="6065"/>
                  </a:cubicBezTo>
                  <a:cubicBezTo>
                    <a:pt x="6754" y="6076"/>
                    <a:pt x="6695" y="6076"/>
                    <a:pt x="6645" y="6076"/>
                  </a:cubicBezTo>
                  <a:cubicBezTo>
                    <a:pt x="6585" y="6076"/>
                    <a:pt x="6515" y="6065"/>
                    <a:pt x="6456" y="6056"/>
                  </a:cubicBezTo>
                  <a:cubicBezTo>
                    <a:pt x="6336" y="6036"/>
                    <a:pt x="6208" y="6006"/>
                    <a:pt x="6088" y="5966"/>
                  </a:cubicBezTo>
                  <a:cubicBezTo>
                    <a:pt x="5958" y="5917"/>
                    <a:pt x="5839" y="5867"/>
                    <a:pt x="5710" y="5807"/>
                  </a:cubicBezTo>
                  <a:lnTo>
                    <a:pt x="5322" y="5598"/>
                  </a:lnTo>
                  <a:cubicBezTo>
                    <a:pt x="5063" y="5439"/>
                    <a:pt x="4815" y="5270"/>
                    <a:pt x="4576" y="5101"/>
                  </a:cubicBezTo>
                  <a:lnTo>
                    <a:pt x="4367" y="4951"/>
                  </a:lnTo>
                  <a:cubicBezTo>
                    <a:pt x="4119" y="5389"/>
                    <a:pt x="3889" y="5817"/>
                    <a:pt x="3661" y="6244"/>
                  </a:cubicBezTo>
                  <a:lnTo>
                    <a:pt x="3462" y="6622"/>
                  </a:lnTo>
                  <a:cubicBezTo>
                    <a:pt x="3332" y="6861"/>
                    <a:pt x="3193" y="7110"/>
                    <a:pt x="3064" y="7359"/>
                  </a:cubicBezTo>
                  <a:cubicBezTo>
                    <a:pt x="3502" y="8045"/>
                    <a:pt x="3920" y="8742"/>
                    <a:pt x="4387" y="9408"/>
                  </a:cubicBezTo>
                  <a:cubicBezTo>
                    <a:pt x="4397" y="9408"/>
                    <a:pt x="4397" y="9418"/>
                    <a:pt x="4407" y="9418"/>
                  </a:cubicBezTo>
                  <a:cubicBezTo>
                    <a:pt x="4407" y="9427"/>
                    <a:pt x="4417" y="9438"/>
                    <a:pt x="4417" y="9438"/>
                  </a:cubicBezTo>
                  <a:lnTo>
                    <a:pt x="4417" y="9467"/>
                  </a:lnTo>
                  <a:cubicBezTo>
                    <a:pt x="4407" y="9478"/>
                    <a:pt x="4387" y="9498"/>
                    <a:pt x="4367" y="9498"/>
                  </a:cubicBezTo>
                  <a:cubicBezTo>
                    <a:pt x="3940" y="9427"/>
                    <a:pt x="3522" y="9318"/>
                    <a:pt x="3114" y="9169"/>
                  </a:cubicBezTo>
                  <a:cubicBezTo>
                    <a:pt x="2915" y="9089"/>
                    <a:pt x="2716" y="9010"/>
                    <a:pt x="2527" y="8910"/>
                  </a:cubicBezTo>
                  <a:lnTo>
                    <a:pt x="2258" y="8761"/>
                  </a:lnTo>
                  <a:cubicBezTo>
                    <a:pt x="1940" y="9268"/>
                    <a:pt x="1562" y="9816"/>
                    <a:pt x="1104" y="10323"/>
                  </a:cubicBezTo>
                  <a:cubicBezTo>
                    <a:pt x="786" y="10671"/>
                    <a:pt x="438" y="10990"/>
                    <a:pt x="80" y="11258"/>
                  </a:cubicBezTo>
                  <a:cubicBezTo>
                    <a:pt x="50" y="11288"/>
                    <a:pt x="21" y="11328"/>
                    <a:pt x="10" y="11377"/>
                  </a:cubicBezTo>
                  <a:cubicBezTo>
                    <a:pt x="1" y="11427"/>
                    <a:pt x="10" y="11477"/>
                    <a:pt x="30" y="11527"/>
                  </a:cubicBezTo>
                  <a:cubicBezTo>
                    <a:pt x="60" y="11586"/>
                    <a:pt x="120" y="11636"/>
                    <a:pt x="209" y="11646"/>
                  </a:cubicBezTo>
                  <a:cubicBezTo>
                    <a:pt x="578" y="11706"/>
                    <a:pt x="956" y="11775"/>
                    <a:pt x="1363" y="11865"/>
                  </a:cubicBezTo>
                  <a:lnTo>
                    <a:pt x="1314" y="11855"/>
                  </a:lnTo>
                  <a:lnTo>
                    <a:pt x="1314" y="11855"/>
                  </a:lnTo>
                  <a:cubicBezTo>
                    <a:pt x="2030" y="12014"/>
                    <a:pt x="2726" y="12213"/>
                    <a:pt x="3551" y="12462"/>
                  </a:cubicBezTo>
                  <a:lnTo>
                    <a:pt x="4099" y="12621"/>
                  </a:lnTo>
                  <a:cubicBezTo>
                    <a:pt x="4805" y="12829"/>
                    <a:pt x="5531" y="13048"/>
                    <a:pt x="6257" y="13238"/>
                  </a:cubicBezTo>
                  <a:cubicBezTo>
                    <a:pt x="6347" y="12999"/>
                    <a:pt x="6426" y="12750"/>
                    <a:pt x="6496" y="12501"/>
                  </a:cubicBezTo>
                  <a:cubicBezTo>
                    <a:pt x="6605" y="12163"/>
                    <a:pt x="6695" y="11815"/>
                    <a:pt x="6765" y="11467"/>
                  </a:cubicBezTo>
                  <a:lnTo>
                    <a:pt x="6765" y="11477"/>
                  </a:lnTo>
                  <a:cubicBezTo>
                    <a:pt x="6844" y="11089"/>
                    <a:pt x="6913" y="10691"/>
                    <a:pt x="6944" y="10293"/>
                  </a:cubicBezTo>
                  <a:cubicBezTo>
                    <a:pt x="6944" y="10273"/>
                    <a:pt x="6963" y="10253"/>
                    <a:pt x="6973" y="10253"/>
                  </a:cubicBezTo>
                  <a:cubicBezTo>
                    <a:pt x="6993" y="10253"/>
                    <a:pt x="7003" y="10253"/>
                    <a:pt x="7013" y="10263"/>
                  </a:cubicBezTo>
                  <a:cubicBezTo>
                    <a:pt x="7023" y="10263"/>
                    <a:pt x="7023" y="10273"/>
                    <a:pt x="7033" y="10283"/>
                  </a:cubicBezTo>
                  <a:cubicBezTo>
                    <a:pt x="7222" y="10880"/>
                    <a:pt x="7371" y="11496"/>
                    <a:pt x="7470" y="12113"/>
                  </a:cubicBezTo>
                  <a:cubicBezTo>
                    <a:pt x="7550" y="12591"/>
                    <a:pt x="7590" y="13068"/>
                    <a:pt x="7600" y="13546"/>
                  </a:cubicBezTo>
                  <a:cubicBezTo>
                    <a:pt x="8217" y="13665"/>
                    <a:pt x="8754" y="13744"/>
                    <a:pt x="9291" y="13775"/>
                  </a:cubicBezTo>
                  <a:cubicBezTo>
                    <a:pt x="9491" y="13786"/>
                    <a:pt x="9690" y="13792"/>
                    <a:pt x="9885" y="13792"/>
                  </a:cubicBezTo>
                  <a:cubicBezTo>
                    <a:pt x="10185" y="13792"/>
                    <a:pt x="10476" y="13779"/>
                    <a:pt x="10753" y="13755"/>
                  </a:cubicBezTo>
                  <a:cubicBezTo>
                    <a:pt x="11250" y="13715"/>
                    <a:pt x="11668" y="13635"/>
                    <a:pt x="12046" y="13526"/>
                  </a:cubicBezTo>
                  <a:cubicBezTo>
                    <a:pt x="12444" y="13406"/>
                    <a:pt x="12792" y="13277"/>
                    <a:pt x="13120" y="13108"/>
                  </a:cubicBezTo>
                  <a:cubicBezTo>
                    <a:pt x="13469" y="12919"/>
                    <a:pt x="13797" y="12710"/>
                    <a:pt x="14085" y="12482"/>
                  </a:cubicBezTo>
                  <a:cubicBezTo>
                    <a:pt x="14384" y="12252"/>
                    <a:pt x="14662" y="11994"/>
                    <a:pt x="14911" y="11695"/>
                  </a:cubicBezTo>
                  <a:cubicBezTo>
                    <a:pt x="15160" y="11417"/>
                    <a:pt x="15368" y="11118"/>
                    <a:pt x="15538" y="10820"/>
                  </a:cubicBezTo>
                  <a:cubicBezTo>
                    <a:pt x="15737" y="10482"/>
                    <a:pt x="15876" y="10154"/>
                    <a:pt x="15975" y="9825"/>
                  </a:cubicBezTo>
                  <a:lnTo>
                    <a:pt x="16064" y="9467"/>
                  </a:lnTo>
                  <a:cubicBezTo>
                    <a:pt x="16115" y="9229"/>
                    <a:pt x="16144" y="8990"/>
                    <a:pt x="16154" y="8761"/>
                  </a:cubicBezTo>
                  <a:cubicBezTo>
                    <a:pt x="16164" y="8373"/>
                    <a:pt x="16124" y="8005"/>
                    <a:pt x="16035" y="7667"/>
                  </a:cubicBezTo>
                  <a:cubicBezTo>
                    <a:pt x="15945" y="7279"/>
                    <a:pt x="15796" y="6911"/>
                    <a:pt x="15607" y="6583"/>
                  </a:cubicBezTo>
                  <a:cubicBezTo>
                    <a:pt x="15478" y="6364"/>
                    <a:pt x="15348" y="6175"/>
                    <a:pt x="15209" y="6006"/>
                  </a:cubicBezTo>
                  <a:cubicBezTo>
                    <a:pt x="15070" y="5827"/>
                    <a:pt x="14911" y="5658"/>
                    <a:pt x="14722" y="5479"/>
                  </a:cubicBezTo>
                  <a:cubicBezTo>
                    <a:pt x="14373" y="5141"/>
                    <a:pt x="13996" y="4822"/>
                    <a:pt x="13657" y="4544"/>
                  </a:cubicBezTo>
                  <a:cubicBezTo>
                    <a:pt x="13827" y="4265"/>
                    <a:pt x="13936" y="3967"/>
                    <a:pt x="14006" y="3669"/>
                  </a:cubicBezTo>
                  <a:cubicBezTo>
                    <a:pt x="14015" y="3638"/>
                    <a:pt x="14015" y="3609"/>
                    <a:pt x="14026" y="3579"/>
                  </a:cubicBezTo>
                  <a:cubicBezTo>
                    <a:pt x="14085" y="3241"/>
                    <a:pt x="14085" y="2893"/>
                    <a:pt x="14015" y="2564"/>
                  </a:cubicBezTo>
                  <a:cubicBezTo>
                    <a:pt x="13886" y="1908"/>
                    <a:pt x="13518" y="1301"/>
                    <a:pt x="12991" y="833"/>
                  </a:cubicBezTo>
                  <a:cubicBezTo>
                    <a:pt x="12693" y="575"/>
                    <a:pt x="12364" y="376"/>
                    <a:pt x="12016" y="237"/>
                  </a:cubicBezTo>
                  <a:cubicBezTo>
                    <a:pt x="11837" y="167"/>
                    <a:pt x="11648" y="108"/>
                    <a:pt x="11449" y="68"/>
                  </a:cubicBezTo>
                  <a:cubicBezTo>
                    <a:pt x="11280" y="38"/>
                    <a:pt x="11091" y="18"/>
                    <a:pt x="10883" y="8"/>
                  </a:cubicBezTo>
                  <a:cubicBezTo>
                    <a:pt x="10787" y="3"/>
                    <a:pt x="10693" y="1"/>
                    <a:pt x="10601" y="1"/>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57"/>
            <p:cNvSpPr/>
            <p:nvPr/>
          </p:nvSpPr>
          <p:spPr>
            <a:xfrm>
              <a:off x="739162" y="3027713"/>
              <a:ext cx="737613" cy="598113"/>
            </a:xfrm>
            <a:custGeom>
              <a:avLst/>
              <a:gdLst/>
              <a:ahLst/>
              <a:cxnLst/>
              <a:rect l="l" t="t" r="r" b="b"/>
              <a:pathLst>
                <a:path w="14086" h="11422" extrusionOk="0">
                  <a:moveTo>
                    <a:pt x="10705" y="1"/>
                  </a:moveTo>
                  <a:cubicBezTo>
                    <a:pt x="10402" y="1"/>
                    <a:pt x="10115" y="21"/>
                    <a:pt x="9848" y="63"/>
                  </a:cubicBezTo>
                  <a:cubicBezTo>
                    <a:pt x="9530" y="113"/>
                    <a:pt x="9201" y="202"/>
                    <a:pt x="8883" y="321"/>
                  </a:cubicBezTo>
                  <a:cubicBezTo>
                    <a:pt x="8306" y="530"/>
                    <a:pt x="7749" y="869"/>
                    <a:pt x="7212" y="1296"/>
                  </a:cubicBezTo>
                  <a:cubicBezTo>
                    <a:pt x="6963" y="1505"/>
                    <a:pt x="6725" y="1734"/>
                    <a:pt x="6496" y="1972"/>
                  </a:cubicBezTo>
                  <a:cubicBezTo>
                    <a:pt x="6247" y="2231"/>
                    <a:pt x="6018" y="2500"/>
                    <a:pt x="5819" y="2759"/>
                  </a:cubicBezTo>
                  <a:cubicBezTo>
                    <a:pt x="5580" y="3057"/>
                    <a:pt x="5362" y="3365"/>
                    <a:pt x="5123" y="3723"/>
                  </a:cubicBezTo>
                  <a:cubicBezTo>
                    <a:pt x="5153" y="3773"/>
                    <a:pt x="5183" y="3813"/>
                    <a:pt x="5213" y="3862"/>
                  </a:cubicBezTo>
                  <a:lnTo>
                    <a:pt x="5242" y="3922"/>
                  </a:lnTo>
                  <a:cubicBezTo>
                    <a:pt x="5352" y="4101"/>
                    <a:pt x="5471" y="4280"/>
                    <a:pt x="5611" y="4479"/>
                  </a:cubicBezTo>
                  <a:cubicBezTo>
                    <a:pt x="5949" y="4947"/>
                    <a:pt x="6317" y="5394"/>
                    <a:pt x="6675" y="5822"/>
                  </a:cubicBezTo>
                  <a:lnTo>
                    <a:pt x="6824" y="6001"/>
                  </a:lnTo>
                  <a:cubicBezTo>
                    <a:pt x="6834" y="6021"/>
                    <a:pt x="6844" y="6031"/>
                    <a:pt x="6834" y="6041"/>
                  </a:cubicBezTo>
                  <a:cubicBezTo>
                    <a:pt x="6834" y="6051"/>
                    <a:pt x="6824" y="6070"/>
                    <a:pt x="6804" y="6070"/>
                  </a:cubicBezTo>
                  <a:cubicBezTo>
                    <a:pt x="6754" y="6070"/>
                    <a:pt x="6695" y="6081"/>
                    <a:pt x="6645" y="6081"/>
                  </a:cubicBezTo>
                  <a:cubicBezTo>
                    <a:pt x="6595" y="6081"/>
                    <a:pt x="6535" y="6070"/>
                    <a:pt x="6456" y="6061"/>
                  </a:cubicBezTo>
                  <a:cubicBezTo>
                    <a:pt x="6347" y="6041"/>
                    <a:pt x="6227" y="6011"/>
                    <a:pt x="6088" y="5971"/>
                  </a:cubicBezTo>
                  <a:cubicBezTo>
                    <a:pt x="5978" y="5931"/>
                    <a:pt x="5869" y="5882"/>
                    <a:pt x="5710" y="5812"/>
                  </a:cubicBezTo>
                  <a:cubicBezTo>
                    <a:pt x="5600" y="5752"/>
                    <a:pt x="5471" y="5683"/>
                    <a:pt x="5322" y="5593"/>
                  </a:cubicBezTo>
                  <a:cubicBezTo>
                    <a:pt x="5054" y="5434"/>
                    <a:pt x="4795" y="5255"/>
                    <a:pt x="4576" y="5096"/>
                  </a:cubicBezTo>
                  <a:lnTo>
                    <a:pt x="4497" y="5046"/>
                  </a:lnTo>
                  <a:lnTo>
                    <a:pt x="4367" y="4956"/>
                  </a:lnTo>
                  <a:cubicBezTo>
                    <a:pt x="4108" y="5404"/>
                    <a:pt x="3870" y="5862"/>
                    <a:pt x="3661" y="6249"/>
                  </a:cubicBezTo>
                  <a:lnTo>
                    <a:pt x="3452" y="6627"/>
                  </a:lnTo>
                  <a:lnTo>
                    <a:pt x="3363" y="6807"/>
                  </a:lnTo>
                  <a:cubicBezTo>
                    <a:pt x="3263" y="6986"/>
                    <a:pt x="3164" y="7175"/>
                    <a:pt x="3064" y="7374"/>
                  </a:cubicBezTo>
                  <a:cubicBezTo>
                    <a:pt x="3184" y="7562"/>
                    <a:pt x="3313" y="7761"/>
                    <a:pt x="3432" y="7960"/>
                  </a:cubicBezTo>
                  <a:lnTo>
                    <a:pt x="3472" y="8010"/>
                  </a:lnTo>
                  <a:cubicBezTo>
                    <a:pt x="3761" y="8478"/>
                    <a:pt x="4069" y="8955"/>
                    <a:pt x="4387" y="9413"/>
                  </a:cubicBezTo>
                  <a:lnTo>
                    <a:pt x="4397" y="9432"/>
                  </a:lnTo>
                  <a:cubicBezTo>
                    <a:pt x="4407" y="9432"/>
                    <a:pt x="4407" y="9443"/>
                    <a:pt x="4407" y="9443"/>
                  </a:cubicBezTo>
                  <a:cubicBezTo>
                    <a:pt x="4417" y="9452"/>
                    <a:pt x="4407" y="9463"/>
                    <a:pt x="4407" y="9472"/>
                  </a:cubicBezTo>
                  <a:cubicBezTo>
                    <a:pt x="4407" y="9483"/>
                    <a:pt x="4387" y="9492"/>
                    <a:pt x="4367" y="9492"/>
                  </a:cubicBezTo>
                  <a:cubicBezTo>
                    <a:pt x="3929" y="9423"/>
                    <a:pt x="3512" y="9313"/>
                    <a:pt x="3114" y="9164"/>
                  </a:cubicBezTo>
                  <a:cubicBezTo>
                    <a:pt x="2925" y="9094"/>
                    <a:pt x="2726" y="9005"/>
                    <a:pt x="2527" y="8906"/>
                  </a:cubicBezTo>
                  <a:lnTo>
                    <a:pt x="2258" y="8756"/>
                  </a:lnTo>
                  <a:cubicBezTo>
                    <a:pt x="1871" y="9373"/>
                    <a:pt x="1493" y="9890"/>
                    <a:pt x="1104" y="10328"/>
                  </a:cubicBezTo>
                  <a:cubicBezTo>
                    <a:pt x="777" y="10676"/>
                    <a:pt x="438" y="10995"/>
                    <a:pt x="80" y="11263"/>
                  </a:cubicBezTo>
                  <a:cubicBezTo>
                    <a:pt x="40" y="11293"/>
                    <a:pt x="21" y="11333"/>
                    <a:pt x="10" y="11382"/>
                  </a:cubicBezTo>
                  <a:cubicBezTo>
                    <a:pt x="1" y="11392"/>
                    <a:pt x="1" y="11412"/>
                    <a:pt x="1" y="11422"/>
                  </a:cubicBezTo>
                  <a:cubicBezTo>
                    <a:pt x="339" y="11373"/>
                    <a:pt x="677" y="11303"/>
                    <a:pt x="1005" y="11223"/>
                  </a:cubicBezTo>
                  <a:cubicBezTo>
                    <a:pt x="1413" y="11114"/>
                    <a:pt x="1821" y="10995"/>
                    <a:pt x="2218" y="10845"/>
                  </a:cubicBezTo>
                  <a:cubicBezTo>
                    <a:pt x="3114" y="10527"/>
                    <a:pt x="3969" y="10129"/>
                    <a:pt x="4805" y="9691"/>
                  </a:cubicBezTo>
                  <a:cubicBezTo>
                    <a:pt x="5640" y="9253"/>
                    <a:pt x="6456" y="8776"/>
                    <a:pt x="7262" y="8299"/>
                  </a:cubicBezTo>
                  <a:cubicBezTo>
                    <a:pt x="7649" y="8060"/>
                    <a:pt x="8038" y="7831"/>
                    <a:pt x="8425" y="7602"/>
                  </a:cubicBezTo>
                  <a:cubicBezTo>
                    <a:pt x="8604" y="7503"/>
                    <a:pt x="8783" y="7394"/>
                    <a:pt x="8962" y="7284"/>
                  </a:cubicBezTo>
                  <a:cubicBezTo>
                    <a:pt x="9132" y="7175"/>
                    <a:pt x="9311" y="7065"/>
                    <a:pt x="9480" y="6956"/>
                  </a:cubicBezTo>
                  <a:cubicBezTo>
                    <a:pt x="10196" y="6488"/>
                    <a:pt x="10902" y="6001"/>
                    <a:pt x="11628" y="5553"/>
                  </a:cubicBezTo>
                  <a:cubicBezTo>
                    <a:pt x="12295" y="5146"/>
                    <a:pt x="12981" y="4768"/>
                    <a:pt x="13697" y="4469"/>
                  </a:cubicBezTo>
                  <a:cubicBezTo>
                    <a:pt x="13847" y="4211"/>
                    <a:pt x="13946" y="3942"/>
                    <a:pt x="14006" y="3674"/>
                  </a:cubicBezTo>
                  <a:cubicBezTo>
                    <a:pt x="14015" y="3643"/>
                    <a:pt x="14015" y="3614"/>
                    <a:pt x="14026" y="3584"/>
                  </a:cubicBezTo>
                  <a:cubicBezTo>
                    <a:pt x="14085" y="3246"/>
                    <a:pt x="14085" y="2898"/>
                    <a:pt x="14015" y="2569"/>
                  </a:cubicBezTo>
                  <a:cubicBezTo>
                    <a:pt x="13886" y="1913"/>
                    <a:pt x="13518" y="1296"/>
                    <a:pt x="12991" y="838"/>
                  </a:cubicBezTo>
                  <a:cubicBezTo>
                    <a:pt x="12693" y="570"/>
                    <a:pt x="12364" y="371"/>
                    <a:pt x="12016" y="242"/>
                  </a:cubicBezTo>
                  <a:cubicBezTo>
                    <a:pt x="11837" y="162"/>
                    <a:pt x="11638" y="113"/>
                    <a:pt x="11459" y="73"/>
                  </a:cubicBezTo>
                  <a:cubicBezTo>
                    <a:pt x="11270" y="33"/>
                    <a:pt x="11081" y="13"/>
                    <a:pt x="10883" y="3"/>
                  </a:cubicBezTo>
                  <a:cubicBezTo>
                    <a:pt x="10823" y="1"/>
                    <a:pt x="10764" y="1"/>
                    <a:pt x="10705" y="1"/>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57"/>
            <p:cNvSpPr/>
            <p:nvPr/>
          </p:nvSpPr>
          <p:spPr>
            <a:xfrm>
              <a:off x="1323032" y="3061331"/>
              <a:ext cx="121958" cy="304084"/>
            </a:xfrm>
            <a:custGeom>
              <a:avLst/>
              <a:gdLst/>
              <a:ahLst/>
              <a:cxnLst/>
              <a:rect l="l" t="t" r="r" b="b"/>
              <a:pathLst>
                <a:path w="2329" h="5807" extrusionOk="0">
                  <a:moveTo>
                    <a:pt x="1742" y="2853"/>
                  </a:moveTo>
                  <a:cubicBezTo>
                    <a:pt x="1742" y="2861"/>
                    <a:pt x="1742" y="2871"/>
                    <a:pt x="1749" y="2880"/>
                  </a:cubicBezTo>
                  <a:lnTo>
                    <a:pt x="1749" y="2880"/>
                  </a:lnTo>
                  <a:cubicBezTo>
                    <a:pt x="1747" y="2871"/>
                    <a:pt x="1744" y="2862"/>
                    <a:pt x="1742" y="2853"/>
                  </a:cubicBezTo>
                  <a:close/>
                  <a:moveTo>
                    <a:pt x="43" y="1"/>
                  </a:moveTo>
                  <a:cubicBezTo>
                    <a:pt x="29" y="1"/>
                    <a:pt x="17" y="6"/>
                    <a:pt x="11" y="17"/>
                  </a:cubicBezTo>
                  <a:cubicBezTo>
                    <a:pt x="11" y="28"/>
                    <a:pt x="1" y="28"/>
                    <a:pt x="1" y="37"/>
                  </a:cubicBezTo>
                  <a:cubicBezTo>
                    <a:pt x="1" y="48"/>
                    <a:pt x="11" y="67"/>
                    <a:pt x="21" y="77"/>
                  </a:cubicBezTo>
                  <a:cubicBezTo>
                    <a:pt x="100" y="147"/>
                    <a:pt x="180" y="216"/>
                    <a:pt x="259" y="296"/>
                  </a:cubicBezTo>
                  <a:cubicBezTo>
                    <a:pt x="568" y="605"/>
                    <a:pt x="847" y="952"/>
                    <a:pt x="1075" y="1330"/>
                  </a:cubicBezTo>
                  <a:cubicBezTo>
                    <a:pt x="1364" y="1818"/>
                    <a:pt x="1592" y="2335"/>
                    <a:pt x="1751" y="2882"/>
                  </a:cubicBezTo>
                  <a:cubicBezTo>
                    <a:pt x="1751" y="2881"/>
                    <a:pt x="1750" y="2881"/>
                    <a:pt x="1749" y="2880"/>
                  </a:cubicBezTo>
                  <a:lnTo>
                    <a:pt x="1749" y="2880"/>
                  </a:lnTo>
                  <a:cubicBezTo>
                    <a:pt x="1835" y="3189"/>
                    <a:pt x="1902" y="3498"/>
                    <a:pt x="1950" y="3807"/>
                  </a:cubicBezTo>
                  <a:cubicBezTo>
                    <a:pt x="2000" y="4115"/>
                    <a:pt x="2030" y="4434"/>
                    <a:pt x="2040" y="4752"/>
                  </a:cubicBezTo>
                  <a:lnTo>
                    <a:pt x="2040" y="4772"/>
                  </a:lnTo>
                  <a:cubicBezTo>
                    <a:pt x="2040" y="5061"/>
                    <a:pt x="2030" y="5349"/>
                    <a:pt x="2010" y="5638"/>
                  </a:cubicBezTo>
                  <a:cubicBezTo>
                    <a:pt x="2000" y="5717"/>
                    <a:pt x="2060" y="5797"/>
                    <a:pt x="2140" y="5806"/>
                  </a:cubicBezTo>
                  <a:cubicBezTo>
                    <a:pt x="2219" y="5806"/>
                    <a:pt x="2288" y="5747"/>
                    <a:pt x="2299" y="5667"/>
                  </a:cubicBezTo>
                  <a:cubicBezTo>
                    <a:pt x="2319" y="5468"/>
                    <a:pt x="2328" y="5269"/>
                    <a:pt x="2328" y="5070"/>
                  </a:cubicBezTo>
                  <a:cubicBezTo>
                    <a:pt x="2319" y="4862"/>
                    <a:pt x="2319" y="4653"/>
                    <a:pt x="2299" y="4454"/>
                  </a:cubicBezTo>
                  <a:cubicBezTo>
                    <a:pt x="2259" y="4026"/>
                    <a:pt x="2179" y="3598"/>
                    <a:pt x="2060" y="3191"/>
                  </a:cubicBezTo>
                  <a:cubicBezTo>
                    <a:pt x="1950" y="2773"/>
                    <a:pt x="1801" y="2375"/>
                    <a:pt x="1612" y="1987"/>
                  </a:cubicBezTo>
                  <a:cubicBezTo>
                    <a:pt x="1423" y="1609"/>
                    <a:pt x="1205" y="1241"/>
                    <a:pt x="946" y="913"/>
                  </a:cubicBezTo>
                  <a:cubicBezTo>
                    <a:pt x="816" y="744"/>
                    <a:pt x="677" y="585"/>
                    <a:pt x="528" y="435"/>
                  </a:cubicBezTo>
                  <a:cubicBezTo>
                    <a:pt x="379" y="286"/>
                    <a:pt x="230" y="137"/>
                    <a:pt x="71" y="8"/>
                  </a:cubicBezTo>
                  <a:cubicBezTo>
                    <a:pt x="62" y="3"/>
                    <a:pt x="52" y="1"/>
                    <a:pt x="43" y="1"/>
                  </a:cubicBezTo>
                  <a:close/>
                </a:path>
              </a:pathLst>
            </a:custGeom>
            <a:solidFill>
              <a:srgbClr val="815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57"/>
            <p:cNvSpPr/>
            <p:nvPr/>
          </p:nvSpPr>
          <p:spPr>
            <a:xfrm>
              <a:off x="1161067" y="3108251"/>
              <a:ext cx="215691" cy="324035"/>
            </a:xfrm>
            <a:custGeom>
              <a:avLst/>
              <a:gdLst/>
              <a:ahLst/>
              <a:cxnLst/>
              <a:rect l="l" t="t" r="r" b="b"/>
              <a:pathLst>
                <a:path w="4119" h="6188" extrusionOk="0">
                  <a:moveTo>
                    <a:pt x="2847" y="2898"/>
                  </a:moveTo>
                  <a:cubicBezTo>
                    <a:pt x="2849" y="2905"/>
                    <a:pt x="2855" y="2911"/>
                    <a:pt x="2855" y="2911"/>
                  </a:cubicBezTo>
                  <a:cubicBezTo>
                    <a:pt x="2852" y="2907"/>
                    <a:pt x="2849" y="2902"/>
                    <a:pt x="2847" y="2898"/>
                  </a:cubicBezTo>
                  <a:close/>
                  <a:moveTo>
                    <a:pt x="45" y="0"/>
                  </a:moveTo>
                  <a:cubicBezTo>
                    <a:pt x="33" y="0"/>
                    <a:pt x="22" y="5"/>
                    <a:pt x="10" y="17"/>
                  </a:cubicBezTo>
                  <a:cubicBezTo>
                    <a:pt x="10" y="27"/>
                    <a:pt x="10" y="27"/>
                    <a:pt x="1" y="36"/>
                  </a:cubicBezTo>
                  <a:cubicBezTo>
                    <a:pt x="1" y="47"/>
                    <a:pt x="10" y="67"/>
                    <a:pt x="21" y="76"/>
                  </a:cubicBezTo>
                  <a:cubicBezTo>
                    <a:pt x="558" y="395"/>
                    <a:pt x="1055" y="783"/>
                    <a:pt x="1513" y="1210"/>
                  </a:cubicBezTo>
                  <a:cubicBezTo>
                    <a:pt x="2026" y="1714"/>
                    <a:pt x="2470" y="2286"/>
                    <a:pt x="2847" y="2898"/>
                  </a:cubicBezTo>
                  <a:lnTo>
                    <a:pt x="2847" y="2898"/>
                  </a:lnTo>
                  <a:cubicBezTo>
                    <a:pt x="2846" y="2896"/>
                    <a:pt x="2845" y="2894"/>
                    <a:pt x="2845" y="2892"/>
                  </a:cubicBezTo>
                  <a:lnTo>
                    <a:pt x="2845" y="2892"/>
                  </a:lnTo>
                  <a:cubicBezTo>
                    <a:pt x="3164" y="3418"/>
                    <a:pt x="3412" y="3986"/>
                    <a:pt x="3591" y="4572"/>
                  </a:cubicBezTo>
                  <a:cubicBezTo>
                    <a:pt x="3730" y="5060"/>
                    <a:pt x="3820" y="5567"/>
                    <a:pt x="3840" y="6075"/>
                  </a:cubicBezTo>
                  <a:cubicBezTo>
                    <a:pt x="3850" y="6104"/>
                    <a:pt x="3870" y="6144"/>
                    <a:pt x="3900" y="6164"/>
                  </a:cubicBezTo>
                  <a:cubicBezTo>
                    <a:pt x="3921" y="6178"/>
                    <a:pt x="3943" y="6188"/>
                    <a:pt x="3969" y="6188"/>
                  </a:cubicBezTo>
                  <a:cubicBezTo>
                    <a:pt x="3979" y="6188"/>
                    <a:pt x="3989" y="6186"/>
                    <a:pt x="3999" y="6184"/>
                  </a:cubicBezTo>
                  <a:cubicBezTo>
                    <a:pt x="4039" y="6184"/>
                    <a:pt x="4068" y="6164"/>
                    <a:pt x="4088" y="6134"/>
                  </a:cubicBezTo>
                  <a:cubicBezTo>
                    <a:pt x="4099" y="6114"/>
                    <a:pt x="4108" y="6094"/>
                    <a:pt x="4119" y="6064"/>
                  </a:cubicBezTo>
                  <a:cubicBezTo>
                    <a:pt x="4108" y="6055"/>
                    <a:pt x="4108" y="6044"/>
                    <a:pt x="4108" y="6035"/>
                  </a:cubicBezTo>
                  <a:cubicBezTo>
                    <a:pt x="4099" y="5637"/>
                    <a:pt x="4029" y="5249"/>
                    <a:pt x="3929" y="4881"/>
                  </a:cubicBezTo>
                  <a:cubicBezTo>
                    <a:pt x="3820" y="4493"/>
                    <a:pt x="3691" y="4125"/>
                    <a:pt x="3522" y="3757"/>
                  </a:cubicBezTo>
                  <a:cubicBezTo>
                    <a:pt x="3153" y="2971"/>
                    <a:pt x="2656" y="2235"/>
                    <a:pt x="2070" y="1599"/>
                  </a:cubicBezTo>
                  <a:cubicBezTo>
                    <a:pt x="1771" y="1290"/>
                    <a:pt x="1462" y="991"/>
                    <a:pt x="1124" y="723"/>
                  </a:cubicBezTo>
                  <a:cubicBezTo>
                    <a:pt x="786" y="454"/>
                    <a:pt x="438" y="215"/>
                    <a:pt x="70" y="7"/>
                  </a:cubicBezTo>
                  <a:cubicBezTo>
                    <a:pt x="62" y="3"/>
                    <a:pt x="53" y="0"/>
                    <a:pt x="45"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57"/>
            <p:cNvSpPr/>
            <p:nvPr/>
          </p:nvSpPr>
          <p:spPr>
            <a:xfrm>
              <a:off x="1064191" y="3228219"/>
              <a:ext cx="219305" cy="279472"/>
            </a:xfrm>
            <a:custGeom>
              <a:avLst/>
              <a:gdLst/>
              <a:ahLst/>
              <a:cxnLst/>
              <a:rect l="l" t="t" r="r" b="b"/>
              <a:pathLst>
                <a:path w="4188" h="5337" extrusionOk="0">
                  <a:moveTo>
                    <a:pt x="49" y="1"/>
                  </a:moveTo>
                  <a:cubicBezTo>
                    <a:pt x="33" y="1"/>
                    <a:pt x="18" y="17"/>
                    <a:pt x="10" y="33"/>
                  </a:cubicBezTo>
                  <a:cubicBezTo>
                    <a:pt x="1" y="53"/>
                    <a:pt x="10" y="73"/>
                    <a:pt x="20" y="83"/>
                  </a:cubicBezTo>
                  <a:cubicBezTo>
                    <a:pt x="498" y="352"/>
                    <a:pt x="936" y="690"/>
                    <a:pt x="1333" y="1078"/>
                  </a:cubicBezTo>
                  <a:lnTo>
                    <a:pt x="1333" y="1068"/>
                  </a:lnTo>
                  <a:cubicBezTo>
                    <a:pt x="1880" y="1605"/>
                    <a:pt x="2348" y="2232"/>
                    <a:pt x="2746" y="2888"/>
                  </a:cubicBezTo>
                  <a:cubicBezTo>
                    <a:pt x="2735" y="2878"/>
                    <a:pt x="2735" y="2868"/>
                    <a:pt x="2726" y="2868"/>
                  </a:cubicBezTo>
                  <a:cubicBezTo>
                    <a:pt x="2954" y="3256"/>
                    <a:pt x="3173" y="3654"/>
                    <a:pt x="3363" y="4052"/>
                  </a:cubicBezTo>
                  <a:cubicBezTo>
                    <a:pt x="3561" y="4450"/>
                    <a:pt x="3730" y="4848"/>
                    <a:pt x="3909" y="5256"/>
                  </a:cubicBezTo>
                  <a:cubicBezTo>
                    <a:pt x="3932" y="5307"/>
                    <a:pt x="3981" y="5337"/>
                    <a:pt x="4033" y="5337"/>
                  </a:cubicBezTo>
                  <a:cubicBezTo>
                    <a:pt x="4051" y="5337"/>
                    <a:pt x="4070" y="5333"/>
                    <a:pt x="4088" y="5325"/>
                  </a:cubicBezTo>
                  <a:cubicBezTo>
                    <a:pt x="4158" y="5296"/>
                    <a:pt x="4188" y="5206"/>
                    <a:pt x="4158" y="5136"/>
                  </a:cubicBezTo>
                  <a:cubicBezTo>
                    <a:pt x="3999" y="4758"/>
                    <a:pt x="3830" y="4390"/>
                    <a:pt x="3641" y="4022"/>
                  </a:cubicBezTo>
                  <a:cubicBezTo>
                    <a:pt x="3233" y="3216"/>
                    <a:pt x="2755" y="2451"/>
                    <a:pt x="2169" y="1754"/>
                  </a:cubicBezTo>
                  <a:cubicBezTo>
                    <a:pt x="1880" y="1416"/>
                    <a:pt x="1572" y="1098"/>
                    <a:pt x="1234" y="809"/>
                  </a:cubicBezTo>
                  <a:cubicBezTo>
                    <a:pt x="1064" y="660"/>
                    <a:pt x="885" y="521"/>
                    <a:pt x="697" y="391"/>
                  </a:cubicBezTo>
                  <a:cubicBezTo>
                    <a:pt x="518" y="272"/>
                    <a:pt x="339" y="153"/>
                    <a:pt x="140" y="53"/>
                  </a:cubicBezTo>
                  <a:lnTo>
                    <a:pt x="149" y="53"/>
                  </a:lnTo>
                  <a:cubicBezTo>
                    <a:pt x="120" y="33"/>
                    <a:pt x="90" y="24"/>
                    <a:pt x="60" y="4"/>
                  </a:cubicBezTo>
                  <a:cubicBezTo>
                    <a:pt x="56" y="2"/>
                    <a:pt x="53" y="1"/>
                    <a:pt x="4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57"/>
            <p:cNvSpPr/>
            <p:nvPr/>
          </p:nvSpPr>
          <p:spPr>
            <a:xfrm>
              <a:off x="1080843" y="3380391"/>
              <a:ext cx="99546" cy="125833"/>
            </a:xfrm>
            <a:custGeom>
              <a:avLst/>
              <a:gdLst/>
              <a:ahLst/>
              <a:cxnLst/>
              <a:rect l="l" t="t" r="r" b="b"/>
              <a:pathLst>
                <a:path w="1901" h="2403" extrusionOk="0">
                  <a:moveTo>
                    <a:pt x="42" y="0"/>
                  </a:moveTo>
                  <a:cubicBezTo>
                    <a:pt x="29" y="0"/>
                    <a:pt x="16" y="6"/>
                    <a:pt x="10" y="12"/>
                  </a:cubicBezTo>
                  <a:cubicBezTo>
                    <a:pt x="10" y="22"/>
                    <a:pt x="1" y="32"/>
                    <a:pt x="1" y="32"/>
                  </a:cubicBezTo>
                  <a:lnTo>
                    <a:pt x="1" y="52"/>
                  </a:lnTo>
                  <a:cubicBezTo>
                    <a:pt x="1" y="62"/>
                    <a:pt x="10" y="72"/>
                    <a:pt x="21" y="82"/>
                  </a:cubicBezTo>
                  <a:cubicBezTo>
                    <a:pt x="100" y="151"/>
                    <a:pt x="170" y="221"/>
                    <a:pt x="249" y="290"/>
                  </a:cubicBezTo>
                  <a:cubicBezTo>
                    <a:pt x="488" y="529"/>
                    <a:pt x="727" y="778"/>
                    <a:pt x="936" y="1046"/>
                  </a:cubicBezTo>
                  <a:cubicBezTo>
                    <a:pt x="1155" y="1305"/>
                    <a:pt x="1354" y="1583"/>
                    <a:pt x="1533" y="1872"/>
                  </a:cubicBezTo>
                  <a:lnTo>
                    <a:pt x="1522" y="1872"/>
                  </a:lnTo>
                  <a:cubicBezTo>
                    <a:pt x="1622" y="2031"/>
                    <a:pt x="1712" y="2200"/>
                    <a:pt x="1801" y="2370"/>
                  </a:cubicBezTo>
                  <a:cubicBezTo>
                    <a:pt x="1809" y="2392"/>
                    <a:pt x="1827" y="2403"/>
                    <a:pt x="1848" y="2403"/>
                  </a:cubicBezTo>
                  <a:cubicBezTo>
                    <a:pt x="1856" y="2403"/>
                    <a:pt x="1863" y="2402"/>
                    <a:pt x="1871" y="2399"/>
                  </a:cubicBezTo>
                  <a:cubicBezTo>
                    <a:pt x="1891" y="2390"/>
                    <a:pt x="1900" y="2359"/>
                    <a:pt x="1891" y="2330"/>
                  </a:cubicBezTo>
                  <a:cubicBezTo>
                    <a:pt x="1662" y="1882"/>
                    <a:pt x="1393" y="1464"/>
                    <a:pt x="1085" y="1077"/>
                  </a:cubicBezTo>
                  <a:cubicBezTo>
                    <a:pt x="777" y="688"/>
                    <a:pt x="428" y="340"/>
                    <a:pt x="70" y="12"/>
                  </a:cubicBezTo>
                  <a:cubicBezTo>
                    <a:pt x="62" y="3"/>
                    <a:pt x="52" y="0"/>
                    <a:pt x="42"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57"/>
            <p:cNvSpPr/>
            <p:nvPr/>
          </p:nvSpPr>
          <p:spPr>
            <a:xfrm>
              <a:off x="937101" y="3401023"/>
              <a:ext cx="145889" cy="153168"/>
            </a:xfrm>
            <a:custGeom>
              <a:avLst/>
              <a:gdLst/>
              <a:ahLst/>
              <a:cxnLst/>
              <a:rect l="l" t="t" r="r" b="b"/>
              <a:pathLst>
                <a:path w="2786" h="2925" extrusionOk="0">
                  <a:moveTo>
                    <a:pt x="40" y="1"/>
                  </a:moveTo>
                  <a:cubicBezTo>
                    <a:pt x="30" y="1"/>
                    <a:pt x="20" y="6"/>
                    <a:pt x="10" y="16"/>
                  </a:cubicBezTo>
                  <a:cubicBezTo>
                    <a:pt x="10" y="26"/>
                    <a:pt x="10" y="26"/>
                    <a:pt x="0" y="36"/>
                  </a:cubicBezTo>
                  <a:cubicBezTo>
                    <a:pt x="0" y="55"/>
                    <a:pt x="10" y="75"/>
                    <a:pt x="20" y="75"/>
                  </a:cubicBezTo>
                  <a:cubicBezTo>
                    <a:pt x="418" y="314"/>
                    <a:pt x="776" y="613"/>
                    <a:pt x="1104" y="931"/>
                  </a:cubicBezTo>
                  <a:lnTo>
                    <a:pt x="1104" y="931"/>
                  </a:lnTo>
                  <a:cubicBezTo>
                    <a:pt x="1250" y="1076"/>
                    <a:pt x="1396" y="1223"/>
                    <a:pt x="1532" y="1379"/>
                  </a:cubicBezTo>
                  <a:cubicBezTo>
                    <a:pt x="1661" y="1528"/>
                    <a:pt x="1791" y="1687"/>
                    <a:pt x="1910" y="1856"/>
                  </a:cubicBezTo>
                  <a:cubicBezTo>
                    <a:pt x="2030" y="2015"/>
                    <a:pt x="2139" y="2184"/>
                    <a:pt x="2258" y="2354"/>
                  </a:cubicBezTo>
                  <a:cubicBezTo>
                    <a:pt x="2368" y="2513"/>
                    <a:pt x="2467" y="2681"/>
                    <a:pt x="2576" y="2861"/>
                  </a:cubicBezTo>
                  <a:cubicBezTo>
                    <a:pt x="2576" y="2871"/>
                    <a:pt x="2596" y="2891"/>
                    <a:pt x="2607" y="2900"/>
                  </a:cubicBezTo>
                  <a:cubicBezTo>
                    <a:pt x="2626" y="2911"/>
                    <a:pt x="2646" y="2920"/>
                    <a:pt x="2666" y="2920"/>
                  </a:cubicBezTo>
                  <a:cubicBezTo>
                    <a:pt x="2672" y="2923"/>
                    <a:pt x="2678" y="2924"/>
                    <a:pt x="2684" y="2924"/>
                  </a:cubicBezTo>
                  <a:cubicBezTo>
                    <a:pt x="2702" y="2924"/>
                    <a:pt x="2724" y="2915"/>
                    <a:pt x="2746" y="2900"/>
                  </a:cubicBezTo>
                  <a:cubicBezTo>
                    <a:pt x="2766" y="2880"/>
                    <a:pt x="2775" y="2851"/>
                    <a:pt x="2786" y="2821"/>
                  </a:cubicBezTo>
                  <a:cubicBezTo>
                    <a:pt x="2786" y="2801"/>
                    <a:pt x="2786" y="2791"/>
                    <a:pt x="2775" y="2771"/>
                  </a:cubicBezTo>
                  <a:cubicBezTo>
                    <a:pt x="2766" y="2761"/>
                    <a:pt x="2766" y="2751"/>
                    <a:pt x="2755" y="2741"/>
                  </a:cubicBezTo>
                  <a:cubicBezTo>
                    <a:pt x="2596" y="2473"/>
                    <a:pt x="2408" y="2204"/>
                    <a:pt x="2209" y="1945"/>
                  </a:cubicBezTo>
                  <a:cubicBezTo>
                    <a:pt x="2109" y="1816"/>
                    <a:pt x="1999" y="1687"/>
                    <a:pt x="1900" y="1567"/>
                  </a:cubicBezTo>
                  <a:cubicBezTo>
                    <a:pt x="1791" y="1439"/>
                    <a:pt x="1681" y="1319"/>
                    <a:pt x="1562" y="1200"/>
                  </a:cubicBezTo>
                  <a:cubicBezTo>
                    <a:pt x="1333" y="971"/>
                    <a:pt x="1104" y="752"/>
                    <a:pt x="846" y="543"/>
                  </a:cubicBezTo>
                  <a:cubicBezTo>
                    <a:pt x="597" y="354"/>
                    <a:pt x="339" y="175"/>
                    <a:pt x="70" y="16"/>
                  </a:cubicBezTo>
                  <a:cubicBezTo>
                    <a:pt x="60" y="6"/>
                    <a:pt x="50" y="1"/>
                    <a:pt x="4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57"/>
            <p:cNvSpPr/>
            <p:nvPr/>
          </p:nvSpPr>
          <p:spPr>
            <a:xfrm>
              <a:off x="868870" y="3519421"/>
              <a:ext cx="103159" cy="97608"/>
            </a:xfrm>
            <a:custGeom>
              <a:avLst/>
              <a:gdLst/>
              <a:ahLst/>
              <a:cxnLst/>
              <a:rect l="l" t="t" r="r" b="b"/>
              <a:pathLst>
                <a:path w="1970" h="1864" extrusionOk="0">
                  <a:moveTo>
                    <a:pt x="59" y="0"/>
                  </a:moveTo>
                  <a:cubicBezTo>
                    <a:pt x="40" y="0"/>
                    <a:pt x="18" y="17"/>
                    <a:pt x="10" y="33"/>
                  </a:cubicBezTo>
                  <a:cubicBezTo>
                    <a:pt x="0" y="53"/>
                    <a:pt x="20" y="73"/>
                    <a:pt x="40" y="82"/>
                  </a:cubicBezTo>
                  <a:cubicBezTo>
                    <a:pt x="80" y="113"/>
                    <a:pt x="130" y="132"/>
                    <a:pt x="179" y="162"/>
                  </a:cubicBezTo>
                  <a:cubicBezTo>
                    <a:pt x="493" y="339"/>
                    <a:pt x="779" y="554"/>
                    <a:pt x="1035" y="809"/>
                  </a:cubicBezTo>
                  <a:lnTo>
                    <a:pt x="1035" y="809"/>
                  </a:lnTo>
                  <a:cubicBezTo>
                    <a:pt x="1035" y="809"/>
                    <a:pt x="1035" y="809"/>
                    <a:pt x="1035" y="809"/>
                  </a:cubicBezTo>
                  <a:cubicBezTo>
                    <a:pt x="1194" y="968"/>
                    <a:pt x="1343" y="1127"/>
                    <a:pt x="1483" y="1306"/>
                  </a:cubicBezTo>
                  <a:cubicBezTo>
                    <a:pt x="1622" y="1475"/>
                    <a:pt x="1751" y="1654"/>
                    <a:pt x="1860" y="1833"/>
                  </a:cubicBezTo>
                  <a:cubicBezTo>
                    <a:pt x="1870" y="1853"/>
                    <a:pt x="1890" y="1863"/>
                    <a:pt x="1900" y="1863"/>
                  </a:cubicBezTo>
                  <a:cubicBezTo>
                    <a:pt x="1920" y="1863"/>
                    <a:pt x="1930" y="1853"/>
                    <a:pt x="1950" y="1843"/>
                  </a:cubicBezTo>
                  <a:cubicBezTo>
                    <a:pt x="1960" y="1833"/>
                    <a:pt x="1970" y="1823"/>
                    <a:pt x="1970" y="1803"/>
                  </a:cubicBezTo>
                  <a:cubicBezTo>
                    <a:pt x="1970" y="1793"/>
                    <a:pt x="1960" y="1784"/>
                    <a:pt x="1950" y="1764"/>
                  </a:cubicBezTo>
                  <a:cubicBezTo>
                    <a:pt x="1721" y="1395"/>
                    <a:pt x="1443" y="1057"/>
                    <a:pt x="1134" y="759"/>
                  </a:cubicBezTo>
                  <a:cubicBezTo>
                    <a:pt x="965" y="600"/>
                    <a:pt x="796" y="460"/>
                    <a:pt x="617" y="331"/>
                  </a:cubicBezTo>
                  <a:cubicBezTo>
                    <a:pt x="438" y="202"/>
                    <a:pt x="259" y="102"/>
                    <a:pt x="70" y="3"/>
                  </a:cubicBezTo>
                  <a:cubicBezTo>
                    <a:pt x="67" y="1"/>
                    <a:pt x="63" y="0"/>
                    <a:pt x="5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57"/>
            <p:cNvSpPr/>
            <p:nvPr/>
          </p:nvSpPr>
          <p:spPr>
            <a:xfrm>
              <a:off x="807917" y="3581735"/>
              <a:ext cx="62000" cy="51422"/>
            </a:xfrm>
            <a:custGeom>
              <a:avLst/>
              <a:gdLst/>
              <a:ahLst/>
              <a:cxnLst/>
              <a:rect l="l" t="t" r="r" b="b"/>
              <a:pathLst>
                <a:path w="1184" h="982" extrusionOk="0">
                  <a:moveTo>
                    <a:pt x="43" y="0"/>
                  </a:moveTo>
                  <a:cubicBezTo>
                    <a:pt x="29" y="0"/>
                    <a:pt x="16" y="5"/>
                    <a:pt x="10" y="17"/>
                  </a:cubicBezTo>
                  <a:cubicBezTo>
                    <a:pt x="1" y="17"/>
                    <a:pt x="1" y="26"/>
                    <a:pt x="1" y="37"/>
                  </a:cubicBezTo>
                  <a:cubicBezTo>
                    <a:pt x="1" y="46"/>
                    <a:pt x="1" y="66"/>
                    <a:pt x="21" y="76"/>
                  </a:cubicBezTo>
                  <a:cubicBezTo>
                    <a:pt x="348" y="315"/>
                    <a:pt x="677" y="574"/>
                    <a:pt x="975" y="862"/>
                  </a:cubicBezTo>
                  <a:cubicBezTo>
                    <a:pt x="975" y="852"/>
                    <a:pt x="965" y="852"/>
                    <a:pt x="965" y="842"/>
                  </a:cubicBezTo>
                  <a:lnTo>
                    <a:pt x="965" y="842"/>
                  </a:lnTo>
                  <a:cubicBezTo>
                    <a:pt x="1005" y="882"/>
                    <a:pt x="1045" y="921"/>
                    <a:pt x="1075" y="961"/>
                  </a:cubicBezTo>
                  <a:cubicBezTo>
                    <a:pt x="1084" y="972"/>
                    <a:pt x="1095" y="981"/>
                    <a:pt x="1115" y="981"/>
                  </a:cubicBezTo>
                  <a:cubicBezTo>
                    <a:pt x="1135" y="981"/>
                    <a:pt x="1144" y="981"/>
                    <a:pt x="1154" y="972"/>
                  </a:cubicBezTo>
                  <a:cubicBezTo>
                    <a:pt x="1174" y="961"/>
                    <a:pt x="1174" y="941"/>
                    <a:pt x="1174" y="932"/>
                  </a:cubicBezTo>
                  <a:cubicBezTo>
                    <a:pt x="1184" y="912"/>
                    <a:pt x="1174" y="902"/>
                    <a:pt x="1164" y="892"/>
                  </a:cubicBezTo>
                  <a:cubicBezTo>
                    <a:pt x="1005" y="723"/>
                    <a:pt x="816" y="563"/>
                    <a:pt x="637" y="415"/>
                  </a:cubicBezTo>
                  <a:cubicBezTo>
                    <a:pt x="448" y="275"/>
                    <a:pt x="259" y="146"/>
                    <a:pt x="70" y="6"/>
                  </a:cubicBezTo>
                  <a:cubicBezTo>
                    <a:pt x="62" y="2"/>
                    <a:pt x="52" y="0"/>
                    <a:pt x="43"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57"/>
            <p:cNvSpPr/>
            <p:nvPr/>
          </p:nvSpPr>
          <p:spPr>
            <a:xfrm>
              <a:off x="3807594" y="3431552"/>
              <a:ext cx="52" cy="52"/>
            </a:xfrm>
            <a:custGeom>
              <a:avLst/>
              <a:gdLst/>
              <a:ahLst/>
              <a:cxnLst/>
              <a:rect l="l" t="t" r="r" b="b"/>
              <a:pathLst>
                <a:path w="1" h="1" extrusionOk="0">
                  <a:moveTo>
                    <a:pt x="0" y="0"/>
                  </a:moveTo>
                  <a:lnTo>
                    <a:pt x="0" y="0"/>
                  </a:lnTo>
                  <a:lnTo>
                    <a:pt x="0" y="0"/>
                  </a:ln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57"/>
            <p:cNvSpPr/>
            <p:nvPr/>
          </p:nvSpPr>
          <p:spPr>
            <a:xfrm>
              <a:off x="3807594" y="3431552"/>
              <a:ext cx="52" cy="52"/>
            </a:xfrm>
            <a:custGeom>
              <a:avLst/>
              <a:gdLst/>
              <a:ahLst/>
              <a:cxnLst/>
              <a:rect l="l" t="t" r="r" b="b"/>
              <a:pathLst>
                <a:path w="1" h="1" extrusionOk="0">
                  <a:moveTo>
                    <a:pt x="0" y="0"/>
                  </a:moveTo>
                  <a:lnTo>
                    <a:pt x="0" y="0"/>
                  </a:lnTo>
                  <a:lnTo>
                    <a:pt x="0" y="0"/>
                  </a:ln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57"/>
            <p:cNvSpPr/>
            <p:nvPr/>
          </p:nvSpPr>
          <p:spPr>
            <a:xfrm>
              <a:off x="3542470" y="3281369"/>
              <a:ext cx="528206" cy="434787"/>
            </a:xfrm>
            <a:custGeom>
              <a:avLst/>
              <a:gdLst/>
              <a:ahLst/>
              <a:cxnLst/>
              <a:rect l="l" t="t" r="r" b="b"/>
              <a:pathLst>
                <a:path w="10087" h="8303" extrusionOk="0">
                  <a:moveTo>
                    <a:pt x="2602" y="1"/>
                  </a:moveTo>
                  <a:cubicBezTo>
                    <a:pt x="2432" y="1"/>
                    <a:pt x="2262" y="18"/>
                    <a:pt x="2099" y="43"/>
                  </a:cubicBezTo>
                  <a:cubicBezTo>
                    <a:pt x="1911" y="83"/>
                    <a:pt x="1701" y="132"/>
                    <a:pt x="1493" y="222"/>
                  </a:cubicBezTo>
                  <a:cubicBezTo>
                    <a:pt x="1373" y="262"/>
                    <a:pt x="1264" y="311"/>
                    <a:pt x="1174" y="371"/>
                  </a:cubicBezTo>
                  <a:cubicBezTo>
                    <a:pt x="1065" y="431"/>
                    <a:pt x="965" y="501"/>
                    <a:pt x="876" y="580"/>
                  </a:cubicBezTo>
                  <a:cubicBezTo>
                    <a:pt x="697" y="729"/>
                    <a:pt x="547" y="908"/>
                    <a:pt x="428" y="1117"/>
                  </a:cubicBezTo>
                  <a:cubicBezTo>
                    <a:pt x="220" y="1495"/>
                    <a:pt x="130" y="1923"/>
                    <a:pt x="180" y="2321"/>
                  </a:cubicBezTo>
                  <a:cubicBezTo>
                    <a:pt x="209" y="2530"/>
                    <a:pt x="279" y="2729"/>
                    <a:pt x="379" y="2917"/>
                  </a:cubicBezTo>
                  <a:cubicBezTo>
                    <a:pt x="388" y="2928"/>
                    <a:pt x="399" y="2948"/>
                    <a:pt x="408" y="2968"/>
                  </a:cubicBezTo>
                  <a:cubicBezTo>
                    <a:pt x="508" y="3127"/>
                    <a:pt x="627" y="3275"/>
                    <a:pt x="786" y="3405"/>
                  </a:cubicBezTo>
                  <a:cubicBezTo>
                    <a:pt x="647" y="3634"/>
                    <a:pt x="488" y="3892"/>
                    <a:pt x="348" y="4151"/>
                  </a:cubicBezTo>
                  <a:cubicBezTo>
                    <a:pt x="279" y="4300"/>
                    <a:pt x="220" y="4429"/>
                    <a:pt x="169" y="4559"/>
                  </a:cubicBezTo>
                  <a:cubicBezTo>
                    <a:pt x="130" y="4688"/>
                    <a:pt x="90" y="4827"/>
                    <a:pt x="60" y="4977"/>
                  </a:cubicBezTo>
                  <a:cubicBezTo>
                    <a:pt x="10" y="5205"/>
                    <a:pt x="1" y="5444"/>
                    <a:pt x="21" y="5693"/>
                  </a:cubicBezTo>
                  <a:cubicBezTo>
                    <a:pt x="40" y="5901"/>
                    <a:pt x="90" y="6120"/>
                    <a:pt x="169" y="6349"/>
                  </a:cubicBezTo>
                  <a:cubicBezTo>
                    <a:pt x="220" y="6478"/>
                    <a:pt x="289" y="6608"/>
                    <a:pt x="368" y="6737"/>
                  </a:cubicBezTo>
                  <a:cubicBezTo>
                    <a:pt x="399" y="6797"/>
                    <a:pt x="448" y="6867"/>
                    <a:pt x="488" y="6926"/>
                  </a:cubicBezTo>
                  <a:cubicBezTo>
                    <a:pt x="607" y="7095"/>
                    <a:pt x="757" y="7265"/>
                    <a:pt x="936" y="7424"/>
                  </a:cubicBezTo>
                  <a:cubicBezTo>
                    <a:pt x="1095" y="7563"/>
                    <a:pt x="1274" y="7692"/>
                    <a:pt x="1473" y="7802"/>
                  </a:cubicBezTo>
                  <a:cubicBezTo>
                    <a:pt x="1681" y="7921"/>
                    <a:pt x="1900" y="8021"/>
                    <a:pt x="2109" y="8100"/>
                  </a:cubicBezTo>
                  <a:cubicBezTo>
                    <a:pt x="2328" y="8169"/>
                    <a:pt x="2557" y="8229"/>
                    <a:pt x="2795" y="8259"/>
                  </a:cubicBezTo>
                  <a:cubicBezTo>
                    <a:pt x="2963" y="8290"/>
                    <a:pt x="3142" y="8303"/>
                    <a:pt x="3329" y="8303"/>
                  </a:cubicBezTo>
                  <a:cubicBezTo>
                    <a:pt x="3386" y="8303"/>
                    <a:pt x="3444" y="8301"/>
                    <a:pt x="3502" y="8299"/>
                  </a:cubicBezTo>
                  <a:cubicBezTo>
                    <a:pt x="3741" y="8289"/>
                    <a:pt x="3999" y="8239"/>
                    <a:pt x="4298" y="8169"/>
                  </a:cubicBezTo>
                  <a:cubicBezTo>
                    <a:pt x="4576" y="8100"/>
                    <a:pt x="4864" y="8010"/>
                    <a:pt x="5153" y="7891"/>
                  </a:cubicBezTo>
                  <a:cubicBezTo>
                    <a:pt x="5452" y="7762"/>
                    <a:pt x="5760" y="7612"/>
                    <a:pt x="6088" y="7424"/>
                  </a:cubicBezTo>
                  <a:cubicBezTo>
                    <a:pt x="5998" y="7145"/>
                    <a:pt x="5929" y="6856"/>
                    <a:pt x="5879" y="6568"/>
                  </a:cubicBezTo>
                  <a:cubicBezTo>
                    <a:pt x="5810" y="6190"/>
                    <a:pt x="5779" y="5802"/>
                    <a:pt x="5770" y="5414"/>
                  </a:cubicBezTo>
                  <a:cubicBezTo>
                    <a:pt x="5770" y="5414"/>
                    <a:pt x="5770" y="5404"/>
                    <a:pt x="5779" y="5395"/>
                  </a:cubicBezTo>
                  <a:lnTo>
                    <a:pt x="5790" y="5384"/>
                  </a:lnTo>
                  <a:cubicBezTo>
                    <a:pt x="5810" y="5384"/>
                    <a:pt x="5819" y="5395"/>
                    <a:pt x="5819" y="5404"/>
                  </a:cubicBezTo>
                  <a:cubicBezTo>
                    <a:pt x="5919" y="5633"/>
                    <a:pt x="6038" y="5842"/>
                    <a:pt x="6157" y="6061"/>
                  </a:cubicBezTo>
                  <a:lnTo>
                    <a:pt x="6157" y="6051"/>
                  </a:lnTo>
                  <a:cubicBezTo>
                    <a:pt x="6267" y="6240"/>
                    <a:pt x="6387" y="6419"/>
                    <a:pt x="6516" y="6598"/>
                  </a:cubicBezTo>
                  <a:cubicBezTo>
                    <a:pt x="6615" y="6727"/>
                    <a:pt x="6705" y="6856"/>
                    <a:pt x="6804" y="6976"/>
                  </a:cubicBezTo>
                  <a:cubicBezTo>
                    <a:pt x="7192" y="6727"/>
                    <a:pt x="7570" y="6449"/>
                    <a:pt x="7938" y="6190"/>
                  </a:cubicBezTo>
                  <a:lnTo>
                    <a:pt x="8217" y="5981"/>
                  </a:lnTo>
                  <a:cubicBezTo>
                    <a:pt x="8654" y="5683"/>
                    <a:pt x="9022" y="5424"/>
                    <a:pt x="9400" y="5196"/>
                  </a:cubicBezTo>
                  <a:lnTo>
                    <a:pt x="9400" y="5196"/>
                  </a:lnTo>
                  <a:lnTo>
                    <a:pt x="9371" y="5205"/>
                  </a:lnTo>
                  <a:cubicBezTo>
                    <a:pt x="9589" y="5076"/>
                    <a:pt x="9798" y="4957"/>
                    <a:pt x="9997" y="4847"/>
                  </a:cubicBezTo>
                  <a:cubicBezTo>
                    <a:pt x="10047" y="4827"/>
                    <a:pt x="10076" y="4787"/>
                    <a:pt x="10076" y="4738"/>
                  </a:cubicBezTo>
                  <a:cubicBezTo>
                    <a:pt x="10087" y="4718"/>
                    <a:pt x="10076" y="4678"/>
                    <a:pt x="10057" y="4659"/>
                  </a:cubicBezTo>
                  <a:cubicBezTo>
                    <a:pt x="10047" y="4628"/>
                    <a:pt x="10017" y="4608"/>
                    <a:pt x="9997" y="4599"/>
                  </a:cubicBezTo>
                  <a:cubicBezTo>
                    <a:pt x="9738" y="4519"/>
                    <a:pt x="9470" y="4400"/>
                    <a:pt x="9212" y="4261"/>
                  </a:cubicBezTo>
                  <a:cubicBezTo>
                    <a:pt x="8853" y="4062"/>
                    <a:pt x="8515" y="3813"/>
                    <a:pt x="8237" y="3584"/>
                  </a:cubicBezTo>
                  <a:cubicBezTo>
                    <a:pt x="8197" y="3634"/>
                    <a:pt x="8147" y="3673"/>
                    <a:pt x="8107" y="3724"/>
                  </a:cubicBezTo>
                  <a:cubicBezTo>
                    <a:pt x="8018" y="3813"/>
                    <a:pt x="7918" y="3903"/>
                    <a:pt x="7819" y="3992"/>
                  </a:cubicBezTo>
                  <a:cubicBezTo>
                    <a:pt x="7610" y="4161"/>
                    <a:pt x="7391" y="4300"/>
                    <a:pt x="7152" y="4429"/>
                  </a:cubicBezTo>
                  <a:cubicBezTo>
                    <a:pt x="7143" y="4429"/>
                    <a:pt x="7132" y="4429"/>
                    <a:pt x="7123" y="4420"/>
                  </a:cubicBezTo>
                  <a:lnTo>
                    <a:pt x="7123" y="4409"/>
                  </a:lnTo>
                  <a:lnTo>
                    <a:pt x="7123" y="4390"/>
                  </a:lnTo>
                  <a:lnTo>
                    <a:pt x="7123" y="4380"/>
                  </a:lnTo>
                  <a:cubicBezTo>
                    <a:pt x="7262" y="3903"/>
                    <a:pt x="7371" y="3415"/>
                    <a:pt x="7490" y="2928"/>
                  </a:cubicBezTo>
                  <a:cubicBezTo>
                    <a:pt x="7361" y="2818"/>
                    <a:pt x="7242" y="2699"/>
                    <a:pt x="7112" y="2579"/>
                  </a:cubicBezTo>
                  <a:lnTo>
                    <a:pt x="6924" y="2400"/>
                  </a:lnTo>
                  <a:cubicBezTo>
                    <a:pt x="6705" y="2201"/>
                    <a:pt x="6486" y="1993"/>
                    <a:pt x="6247" y="1794"/>
                  </a:cubicBezTo>
                  <a:cubicBezTo>
                    <a:pt x="6227" y="1834"/>
                    <a:pt x="6197" y="1873"/>
                    <a:pt x="6168" y="1913"/>
                  </a:cubicBezTo>
                  <a:cubicBezTo>
                    <a:pt x="6058" y="2062"/>
                    <a:pt x="5949" y="2212"/>
                    <a:pt x="5830" y="2351"/>
                  </a:cubicBezTo>
                  <a:cubicBezTo>
                    <a:pt x="5770" y="2420"/>
                    <a:pt x="5710" y="2490"/>
                    <a:pt x="5640" y="2559"/>
                  </a:cubicBezTo>
                  <a:cubicBezTo>
                    <a:pt x="5580" y="2619"/>
                    <a:pt x="5521" y="2669"/>
                    <a:pt x="5452" y="2718"/>
                  </a:cubicBezTo>
                  <a:cubicBezTo>
                    <a:pt x="5392" y="2769"/>
                    <a:pt x="5332" y="2818"/>
                    <a:pt x="5262" y="2848"/>
                  </a:cubicBezTo>
                  <a:cubicBezTo>
                    <a:pt x="5222" y="2868"/>
                    <a:pt x="5193" y="2888"/>
                    <a:pt x="5163" y="2898"/>
                  </a:cubicBezTo>
                  <a:cubicBezTo>
                    <a:pt x="5123" y="2908"/>
                    <a:pt x="5094" y="2917"/>
                    <a:pt x="5063" y="2928"/>
                  </a:cubicBezTo>
                  <a:cubicBezTo>
                    <a:pt x="5054" y="2928"/>
                    <a:pt x="5043" y="2917"/>
                    <a:pt x="5034" y="2917"/>
                  </a:cubicBezTo>
                  <a:lnTo>
                    <a:pt x="5034" y="2888"/>
                  </a:lnTo>
                  <a:cubicBezTo>
                    <a:pt x="5173" y="2520"/>
                    <a:pt x="5322" y="2142"/>
                    <a:pt x="5432" y="1764"/>
                  </a:cubicBezTo>
                  <a:cubicBezTo>
                    <a:pt x="5471" y="1635"/>
                    <a:pt x="5511" y="1495"/>
                    <a:pt x="5541" y="1366"/>
                  </a:cubicBezTo>
                  <a:cubicBezTo>
                    <a:pt x="5551" y="1316"/>
                    <a:pt x="5561" y="1277"/>
                    <a:pt x="5571" y="1226"/>
                  </a:cubicBezTo>
                  <a:cubicBezTo>
                    <a:pt x="5372" y="1078"/>
                    <a:pt x="5183" y="938"/>
                    <a:pt x="4974" y="809"/>
                  </a:cubicBezTo>
                  <a:cubicBezTo>
                    <a:pt x="4805" y="700"/>
                    <a:pt x="4616" y="590"/>
                    <a:pt x="4427" y="490"/>
                  </a:cubicBezTo>
                  <a:cubicBezTo>
                    <a:pt x="4248" y="391"/>
                    <a:pt x="4059" y="311"/>
                    <a:pt x="3880" y="242"/>
                  </a:cubicBezTo>
                  <a:cubicBezTo>
                    <a:pt x="3482" y="92"/>
                    <a:pt x="3084" y="13"/>
                    <a:pt x="2716" y="3"/>
                  </a:cubicBezTo>
                  <a:cubicBezTo>
                    <a:pt x="2678" y="1"/>
                    <a:pt x="2640" y="1"/>
                    <a:pt x="2602" y="1"/>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57"/>
            <p:cNvSpPr/>
            <p:nvPr/>
          </p:nvSpPr>
          <p:spPr>
            <a:xfrm>
              <a:off x="3549225" y="3281369"/>
              <a:ext cx="520927" cy="250724"/>
            </a:xfrm>
            <a:custGeom>
              <a:avLst/>
              <a:gdLst/>
              <a:ahLst/>
              <a:cxnLst/>
              <a:rect l="l" t="t" r="r" b="b"/>
              <a:pathLst>
                <a:path w="9948" h="4788" extrusionOk="0">
                  <a:moveTo>
                    <a:pt x="2473" y="1"/>
                  </a:moveTo>
                  <a:cubicBezTo>
                    <a:pt x="2303" y="1"/>
                    <a:pt x="2133" y="18"/>
                    <a:pt x="1970" y="43"/>
                  </a:cubicBezTo>
                  <a:cubicBezTo>
                    <a:pt x="1782" y="73"/>
                    <a:pt x="1572" y="132"/>
                    <a:pt x="1364" y="212"/>
                  </a:cubicBezTo>
                  <a:cubicBezTo>
                    <a:pt x="1244" y="262"/>
                    <a:pt x="1145" y="311"/>
                    <a:pt x="1045" y="371"/>
                  </a:cubicBezTo>
                  <a:cubicBezTo>
                    <a:pt x="936" y="421"/>
                    <a:pt x="836" y="501"/>
                    <a:pt x="747" y="580"/>
                  </a:cubicBezTo>
                  <a:cubicBezTo>
                    <a:pt x="568" y="720"/>
                    <a:pt x="418" y="908"/>
                    <a:pt x="299" y="1117"/>
                  </a:cubicBezTo>
                  <a:cubicBezTo>
                    <a:pt x="91" y="1495"/>
                    <a:pt x="1" y="1923"/>
                    <a:pt x="51" y="2331"/>
                  </a:cubicBezTo>
                  <a:cubicBezTo>
                    <a:pt x="80" y="2530"/>
                    <a:pt x="150" y="2729"/>
                    <a:pt x="250" y="2917"/>
                  </a:cubicBezTo>
                  <a:cubicBezTo>
                    <a:pt x="259" y="2937"/>
                    <a:pt x="270" y="2948"/>
                    <a:pt x="279" y="2968"/>
                  </a:cubicBezTo>
                  <a:cubicBezTo>
                    <a:pt x="359" y="3107"/>
                    <a:pt x="478" y="3246"/>
                    <a:pt x="617" y="3365"/>
                  </a:cubicBezTo>
                  <a:cubicBezTo>
                    <a:pt x="1095" y="3395"/>
                    <a:pt x="1563" y="3474"/>
                    <a:pt x="2030" y="3584"/>
                  </a:cubicBezTo>
                  <a:cubicBezTo>
                    <a:pt x="2547" y="3704"/>
                    <a:pt x="3044" y="3843"/>
                    <a:pt x="3552" y="3972"/>
                  </a:cubicBezTo>
                  <a:cubicBezTo>
                    <a:pt x="3681" y="4002"/>
                    <a:pt x="3800" y="4031"/>
                    <a:pt x="3930" y="4062"/>
                  </a:cubicBezTo>
                  <a:cubicBezTo>
                    <a:pt x="4049" y="4091"/>
                    <a:pt x="4169" y="4111"/>
                    <a:pt x="4298" y="4141"/>
                  </a:cubicBezTo>
                  <a:cubicBezTo>
                    <a:pt x="4567" y="4191"/>
                    <a:pt x="4835" y="4250"/>
                    <a:pt x="5113" y="4310"/>
                  </a:cubicBezTo>
                  <a:cubicBezTo>
                    <a:pt x="5670" y="4420"/>
                    <a:pt x="6238" y="4539"/>
                    <a:pt x="6815" y="4628"/>
                  </a:cubicBezTo>
                  <a:cubicBezTo>
                    <a:pt x="7392" y="4718"/>
                    <a:pt x="7968" y="4778"/>
                    <a:pt x="8545" y="4787"/>
                  </a:cubicBezTo>
                  <a:cubicBezTo>
                    <a:pt x="8804" y="4787"/>
                    <a:pt x="9063" y="4778"/>
                    <a:pt x="9321" y="4758"/>
                  </a:cubicBezTo>
                  <a:cubicBezTo>
                    <a:pt x="9530" y="4738"/>
                    <a:pt x="9739" y="4718"/>
                    <a:pt x="9947" y="4678"/>
                  </a:cubicBezTo>
                  <a:cubicBezTo>
                    <a:pt x="9938" y="4668"/>
                    <a:pt x="9938" y="4659"/>
                    <a:pt x="9938" y="4659"/>
                  </a:cubicBezTo>
                  <a:cubicBezTo>
                    <a:pt x="9918" y="4628"/>
                    <a:pt x="9898" y="4608"/>
                    <a:pt x="9868" y="4599"/>
                  </a:cubicBezTo>
                  <a:cubicBezTo>
                    <a:pt x="9609" y="4519"/>
                    <a:pt x="9351" y="4400"/>
                    <a:pt x="9092" y="4261"/>
                  </a:cubicBezTo>
                  <a:cubicBezTo>
                    <a:pt x="8774" y="4082"/>
                    <a:pt x="8455" y="3863"/>
                    <a:pt x="8108" y="3584"/>
                  </a:cubicBezTo>
                  <a:cubicBezTo>
                    <a:pt x="8068" y="3624"/>
                    <a:pt x="8028" y="3673"/>
                    <a:pt x="7978" y="3724"/>
                  </a:cubicBezTo>
                  <a:cubicBezTo>
                    <a:pt x="7889" y="3813"/>
                    <a:pt x="7789" y="3903"/>
                    <a:pt x="7690" y="3992"/>
                  </a:cubicBezTo>
                  <a:cubicBezTo>
                    <a:pt x="7491" y="4151"/>
                    <a:pt x="7262" y="4300"/>
                    <a:pt x="7023" y="4429"/>
                  </a:cubicBezTo>
                  <a:cubicBezTo>
                    <a:pt x="7014" y="4429"/>
                    <a:pt x="7003" y="4429"/>
                    <a:pt x="6994" y="4420"/>
                  </a:cubicBezTo>
                  <a:lnTo>
                    <a:pt x="6994" y="4409"/>
                  </a:lnTo>
                  <a:lnTo>
                    <a:pt x="6994" y="4390"/>
                  </a:lnTo>
                  <a:lnTo>
                    <a:pt x="7003" y="4380"/>
                  </a:lnTo>
                  <a:cubicBezTo>
                    <a:pt x="7093" y="4051"/>
                    <a:pt x="7173" y="3713"/>
                    <a:pt x="7252" y="3385"/>
                  </a:cubicBezTo>
                  <a:lnTo>
                    <a:pt x="7262" y="3346"/>
                  </a:lnTo>
                  <a:cubicBezTo>
                    <a:pt x="7292" y="3206"/>
                    <a:pt x="7332" y="3067"/>
                    <a:pt x="7361" y="2928"/>
                  </a:cubicBezTo>
                  <a:cubicBezTo>
                    <a:pt x="7262" y="2838"/>
                    <a:pt x="7173" y="2749"/>
                    <a:pt x="7073" y="2659"/>
                  </a:cubicBezTo>
                  <a:lnTo>
                    <a:pt x="6983" y="2579"/>
                  </a:lnTo>
                  <a:lnTo>
                    <a:pt x="6795" y="2400"/>
                  </a:lnTo>
                  <a:cubicBezTo>
                    <a:pt x="6596" y="2212"/>
                    <a:pt x="6367" y="2002"/>
                    <a:pt x="6128" y="1794"/>
                  </a:cubicBezTo>
                  <a:lnTo>
                    <a:pt x="6068" y="1873"/>
                  </a:lnTo>
                  <a:lnTo>
                    <a:pt x="6039" y="1913"/>
                  </a:lnTo>
                  <a:cubicBezTo>
                    <a:pt x="5939" y="2052"/>
                    <a:pt x="5820" y="2212"/>
                    <a:pt x="5701" y="2351"/>
                  </a:cubicBezTo>
                  <a:cubicBezTo>
                    <a:pt x="5631" y="2430"/>
                    <a:pt x="5571" y="2500"/>
                    <a:pt x="5511" y="2550"/>
                  </a:cubicBezTo>
                  <a:cubicBezTo>
                    <a:pt x="5442" y="2629"/>
                    <a:pt x="5382" y="2679"/>
                    <a:pt x="5323" y="2718"/>
                  </a:cubicBezTo>
                  <a:cubicBezTo>
                    <a:pt x="5263" y="2778"/>
                    <a:pt x="5193" y="2818"/>
                    <a:pt x="5133" y="2848"/>
                  </a:cubicBezTo>
                  <a:cubicBezTo>
                    <a:pt x="5093" y="2868"/>
                    <a:pt x="5054" y="2888"/>
                    <a:pt x="5024" y="2898"/>
                  </a:cubicBezTo>
                  <a:lnTo>
                    <a:pt x="4934" y="2928"/>
                  </a:lnTo>
                  <a:cubicBezTo>
                    <a:pt x="4925" y="2928"/>
                    <a:pt x="4914" y="2917"/>
                    <a:pt x="4905" y="2917"/>
                  </a:cubicBezTo>
                  <a:lnTo>
                    <a:pt x="4905" y="2888"/>
                  </a:lnTo>
                  <a:lnTo>
                    <a:pt x="4954" y="2758"/>
                  </a:lnTo>
                  <a:cubicBezTo>
                    <a:pt x="5084" y="2430"/>
                    <a:pt x="5203" y="2102"/>
                    <a:pt x="5312" y="1764"/>
                  </a:cubicBezTo>
                  <a:cubicBezTo>
                    <a:pt x="5352" y="1624"/>
                    <a:pt x="5382" y="1495"/>
                    <a:pt x="5412" y="1366"/>
                  </a:cubicBezTo>
                  <a:lnTo>
                    <a:pt x="5422" y="1326"/>
                  </a:lnTo>
                  <a:cubicBezTo>
                    <a:pt x="5422" y="1296"/>
                    <a:pt x="5432" y="1257"/>
                    <a:pt x="5442" y="1226"/>
                  </a:cubicBezTo>
                  <a:cubicBezTo>
                    <a:pt x="5233" y="1067"/>
                    <a:pt x="5044" y="928"/>
                    <a:pt x="4845" y="809"/>
                  </a:cubicBezTo>
                  <a:cubicBezTo>
                    <a:pt x="4676" y="689"/>
                    <a:pt x="4487" y="590"/>
                    <a:pt x="4298" y="481"/>
                  </a:cubicBezTo>
                  <a:cubicBezTo>
                    <a:pt x="4119" y="391"/>
                    <a:pt x="3930" y="302"/>
                    <a:pt x="3751" y="232"/>
                  </a:cubicBezTo>
                  <a:cubicBezTo>
                    <a:pt x="3353" y="92"/>
                    <a:pt x="2955" y="13"/>
                    <a:pt x="2587" y="3"/>
                  </a:cubicBezTo>
                  <a:cubicBezTo>
                    <a:pt x="2549" y="1"/>
                    <a:pt x="2511" y="1"/>
                    <a:pt x="2473" y="1"/>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57"/>
            <p:cNvSpPr/>
            <p:nvPr/>
          </p:nvSpPr>
          <p:spPr>
            <a:xfrm>
              <a:off x="3588813" y="3315145"/>
              <a:ext cx="30791" cy="198620"/>
            </a:xfrm>
            <a:custGeom>
              <a:avLst/>
              <a:gdLst/>
              <a:ahLst/>
              <a:cxnLst/>
              <a:rect l="l" t="t" r="r" b="b"/>
              <a:pathLst>
                <a:path w="588" h="3793" extrusionOk="0">
                  <a:moveTo>
                    <a:pt x="563" y="1"/>
                  </a:moveTo>
                  <a:cubicBezTo>
                    <a:pt x="552" y="1"/>
                    <a:pt x="545" y="8"/>
                    <a:pt x="538" y="15"/>
                  </a:cubicBezTo>
                  <a:cubicBezTo>
                    <a:pt x="468" y="124"/>
                    <a:pt x="409" y="234"/>
                    <a:pt x="359" y="343"/>
                  </a:cubicBezTo>
                  <a:cubicBezTo>
                    <a:pt x="299" y="462"/>
                    <a:pt x="250" y="581"/>
                    <a:pt x="210" y="711"/>
                  </a:cubicBezTo>
                  <a:cubicBezTo>
                    <a:pt x="120" y="950"/>
                    <a:pt x="71" y="1208"/>
                    <a:pt x="31" y="1467"/>
                  </a:cubicBezTo>
                  <a:cubicBezTo>
                    <a:pt x="1" y="1726"/>
                    <a:pt x="1" y="1994"/>
                    <a:pt x="11" y="2253"/>
                  </a:cubicBezTo>
                  <a:cubicBezTo>
                    <a:pt x="31" y="2511"/>
                    <a:pt x="71" y="2780"/>
                    <a:pt x="130" y="3028"/>
                  </a:cubicBezTo>
                  <a:cubicBezTo>
                    <a:pt x="160" y="3158"/>
                    <a:pt x="200" y="3277"/>
                    <a:pt x="239" y="3397"/>
                  </a:cubicBezTo>
                  <a:cubicBezTo>
                    <a:pt x="270" y="3516"/>
                    <a:pt x="319" y="3625"/>
                    <a:pt x="369" y="3745"/>
                  </a:cubicBezTo>
                  <a:cubicBezTo>
                    <a:pt x="384" y="3774"/>
                    <a:pt x="419" y="3792"/>
                    <a:pt x="453" y="3792"/>
                  </a:cubicBezTo>
                  <a:cubicBezTo>
                    <a:pt x="466" y="3792"/>
                    <a:pt x="478" y="3790"/>
                    <a:pt x="488" y="3784"/>
                  </a:cubicBezTo>
                  <a:cubicBezTo>
                    <a:pt x="538" y="3764"/>
                    <a:pt x="548" y="3715"/>
                    <a:pt x="528" y="3665"/>
                  </a:cubicBezTo>
                  <a:cubicBezTo>
                    <a:pt x="458" y="3506"/>
                    <a:pt x="398" y="3337"/>
                    <a:pt x="339" y="3168"/>
                  </a:cubicBezTo>
                  <a:lnTo>
                    <a:pt x="339" y="3158"/>
                  </a:lnTo>
                  <a:cubicBezTo>
                    <a:pt x="279" y="2969"/>
                    <a:pt x="239" y="2780"/>
                    <a:pt x="200" y="2591"/>
                  </a:cubicBezTo>
                  <a:cubicBezTo>
                    <a:pt x="160" y="2392"/>
                    <a:pt x="140" y="2193"/>
                    <a:pt x="130" y="1994"/>
                  </a:cubicBezTo>
                  <a:lnTo>
                    <a:pt x="130" y="2014"/>
                  </a:lnTo>
                  <a:cubicBezTo>
                    <a:pt x="120" y="1666"/>
                    <a:pt x="140" y="1318"/>
                    <a:pt x="219" y="979"/>
                  </a:cubicBezTo>
                  <a:cubicBezTo>
                    <a:pt x="279" y="711"/>
                    <a:pt x="359" y="453"/>
                    <a:pt x="488" y="214"/>
                  </a:cubicBezTo>
                  <a:cubicBezTo>
                    <a:pt x="518" y="154"/>
                    <a:pt x="548" y="94"/>
                    <a:pt x="577" y="44"/>
                  </a:cubicBezTo>
                  <a:cubicBezTo>
                    <a:pt x="588" y="35"/>
                    <a:pt x="588" y="24"/>
                    <a:pt x="577" y="15"/>
                  </a:cubicBezTo>
                  <a:lnTo>
                    <a:pt x="577" y="5"/>
                  </a:lnTo>
                  <a:cubicBezTo>
                    <a:pt x="572" y="2"/>
                    <a:pt x="567" y="1"/>
                    <a:pt x="563"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57"/>
            <p:cNvSpPr/>
            <p:nvPr/>
          </p:nvSpPr>
          <p:spPr>
            <a:xfrm>
              <a:off x="3652907" y="3310170"/>
              <a:ext cx="69855" cy="229202"/>
            </a:xfrm>
            <a:custGeom>
              <a:avLst/>
              <a:gdLst/>
              <a:ahLst/>
              <a:cxnLst/>
              <a:rect l="l" t="t" r="r" b="b"/>
              <a:pathLst>
                <a:path w="1334" h="4377" extrusionOk="0">
                  <a:moveTo>
                    <a:pt x="1323" y="0"/>
                  </a:moveTo>
                  <a:cubicBezTo>
                    <a:pt x="1303" y="0"/>
                    <a:pt x="1294" y="0"/>
                    <a:pt x="1283" y="10"/>
                  </a:cubicBezTo>
                  <a:cubicBezTo>
                    <a:pt x="1114" y="209"/>
                    <a:pt x="955" y="418"/>
                    <a:pt x="816" y="637"/>
                  </a:cubicBezTo>
                  <a:cubicBezTo>
                    <a:pt x="677" y="855"/>
                    <a:pt x="547" y="1094"/>
                    <a:pt x="448" y="1333"/>
                  </a:cubicBezTo>
                  <a:cubicBezTo>
                    <a:pt x="229" y="1821"/>
                    <a:pt x="80" y="2348"/>
                    <a:pt x="30" y="2875"/>
                  </a:cubicBezTo>
                  <a:cubicBezTo>
                    <a:pt x="0" y="3114"/>
                    <a:pt x="0" y="3362"/>
                    <a:pt x="10" y="3601"/>
                  </a:cubicBezTo>
                  <a:cubicBezTo>
                    <a:pt x="30" y="3840"/>
                    <a:pt x="70" y="4078"/>
                    <a:pt x="140" y="4307"/>
                  </a:cubicBezTo>
                  <a:lnTo>
                    <a:pt x="140" y="4327"/>
                  </a:lnTo>
                  <a:cubicBezTo>
                    <a:pt x="149" y="4347"/>
                    <a:pt x="160" y="4357"/>
                    <a:pt x="169" y="4367"/>
                  </a:cubicBezTo>
                  <a:cubicBezTo>
                    <a:pt x="189" y="4377"/>
                    <a:pt x="209" y="4377"/>
                    <a:pt x="239" y="4377"/>
                  </a:cubicBezTo>
                  <a:cubicBezTo>
                    <a:pt x="259" y="4377"/>
                    <a:pt x="279" y="4357"/>
                    <a:pt x="289" y="4347"/>
                  </a:cubicBezTo>
                  <a:cubicBezTo>
                    <a:pt x="299" y="4327"/>
                    <a:pt x="308" y="4297"/>
                    <a:pt x="299" y="4277"/>
                  </a:cubicBezTo>
                  <a:cubicBezTo>
                    <a:pt x="219" y="3979"/>
                    <a:pt x="169" y="3671"/>
                    <a:pt x="149" y="3362"/>
                  </a:cubicBezTo>
                  <a:cubicBezTo>
                    <a:pt x="140" y="2984"/>
                    <a:pt x="169" y="2606"/>
                    <a:pt x="249" y="2238"/>
                  </a:cubicBezTo>
                  <a:lnTo>
                    <a:pt x="249" y="2248"/>
                  </a:lnTo>
                  <a:cubicBezTo>
                    <a:pt x="339" y="1821"/>
                    <a:pt x="487" y="1393"/>
                    <a:pt x="686" y="995"/>
                  </a:cubicBezTo>
                  <a:cubicBezTo>
                    <a:pt x="865" y="657"/>
                    <a:pt x="1075" y="329"/>
                    <a:pt x="1323" y="40"/>
                  </a:cubicBezTo>
                  <a:cubicBezTo>
                    <a:pt x="1333" y="30"/>
                    <a:pt x="1333" y="20"/>
                    <a:pt x="1333" y="10"/>
                  </a:cubicBezTo>
                  <a:cubicBezTo>
                    <a:pt x="1323" y="10"/>
                    <a:pt x="1323" y="10"/>
                    <a:pt x="1323"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57"/>
            <p:cNvSpPr/>
            <p:nvPr/>
          </p:nvSpPr>
          <p:spPr>
            <a:xfrm>
              <a:off x="3729465" y="3360440"/>
              <a:ext cx="73520" cy="204014"/>
            </a:xfrm>
            <a:custGeom>
              <a:avLst/>
              <a:gdLst/>
              <a:ahLst/>
              <a:cxnLst/>
              <a:rect l="l" t="t" r="r" b="b"/>
              <a:pathLst>
                <a:path w="1404" h="3896" extrusionOk="0">
                  <a:moveTo>
                    <a:pt x="1364" y="1"/>
                  </a:moveTo>
                  <a:cubicBezTo>
                    <a:pt x="1360" y="1"/>
                    <a:pt x="1356" y="2"/>
                    <a:pt x="1353" y="5"/>
                  </a:cubicBezTo>
                  <a:cubicBezTo>
                    <a:pt x="1343" y="25"/>
                    <a:pt x="1333" y="35"/>
                    <a:pt x="1313" y="55"/>
                  </a:cubicBezTo>
                  <a:lnTo>
                    <a:pt x="1324" y="55"/>
                  </a:lnTo>
                  <a:cubicBezTo>
                    <a:pt x="1224" y="154"/>
                    <a:pt x="1145" y="254"/>
                    <a:pt x="1065" y="363"/>
                  </a:cubicBezTo>
                  <a:cubicBezTo>
                    <a:pt x="985" y="472"/>
                    <a:pt x="906" y="592"/>
                    <a:pt x="836" y="711"/>
                  </a:cubicBezTo>
                  <a:cubicBezTo>
                    <a:pt x="697" y="940"/>
                    <a:pt x="577" y="1189"/>
                    <a:pt x="478" y="1447"/>
                  </a:cubicBezTo>
                  <a:cubicBezTo>
                    <a:pt x="279" y="1964"/>
                    <a:pt x="159" y="2502"/>
                    <a:pt x="80" y="3049"/>
                  </a:cubicBezTo>
                  <a:cubicBezTo>
                    <a:pt x="40" y="3308"/>
                    <a:pt x="20" y="3556"/>
                    <a:pt x="0" y="3805"/>
                  </a:cubicBezTo>
                  <a:cubicBezTo>
                    <a:pt x="0" y="3854"/>
                    <a:pt x="30" y="3894"/>
                    <a:pt x="80" y="3894"/>
                  </a:cubicBezTo>
                  <a:cubicBezTo>
                    <a:pt x="84" y="3895"/>
                    <a:pt x="89" y="3896"/>
                    <a:pt x="93" y="3896"/>
                  </a:cubicBezTo>
                  <a:cubicBezTo>
                    <a:pt x="130" y="3896"/>
                    <a:pt x="170" y="3859"/>
                    <a:pt x="170" y="3815"/>
                  </a:cubicBezTo>
                  <a:cubicBezTo>
                    <a:pt x="190" y="3546"/>
                    <a:pt x="210" y="3288"/>
                    <a:pt x="249" y="3019"/>
                  </a:cubicBezTo>
                  <a:cubicBezTo>
                    <a:pt x="279" y="2740"/>
                    <a:pt x="319" y="2472"/>
                    <a:pt x="378" y="2194"/>
                  </a:cubicBezTo>
                  <a:lnTo>
                    <a:pt x="378" y="2214"/>
                  </a:lnTo>
                  <a:cubicBezTo>
                    <a:pt x="478" y="1756"/>
                    <a:pt x="617" y="1298"/>
                    <a:pt x="836" y="881"/>
                  </a:cubicBezTo>
                  <a:lnTo>
                    <a:pt x="826" y="881"/>
                  </a:lnTo>
                  <a:cubicBezTo>
                    <a:pt x="985" y="582"/>
                    <a:pt x="1174" y="293"/>
                    <a:pt x="1393" y="45"/>
                  </a:cubicBezTo>
                  <a:cubicBezTo>
                    <a:pt x="1403" y="35"/>
                    <a:pt x="1403" y="25"/>
                    <a:pt x="1393" y="15"/>
                  </a:cubicBezTo>
                  <a:cubicBezTo>
                    <a:pt x="1386" y="8"/>
                    <a:pt x="1374" y="1"/>
                    <a:pt x="1364"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57"/>
            <p:cNvSpPr/>
            <p:nvPr/>
          </p:nvSpPr>
          <p:spPr>
            <a:xfrm>
              <a:off x="3789894" y="3452027"/>
              <a:ext cx="33357" cy="92058"/>
            </a:xfrm>
            <a:custGeom>
              <a:avLst/>
              <a:gdLst/>
              <a:ahLst/>
              <a:cxnLst/>
              <a:rect l="l" t="t" r="r" b="b"/>
              <a:pathLst>
                <a:path w="637" h="1758" extrusionOk="0">
                  <a:moveTo>
                    <a:pt x="611" y="0"/>
                  </a:moveTo>
                  <a:cubicBezTo>
                    <a:pt x="604" y="0"/>
                    <a:pt x="597" y="5"/>
                    <a:pt x="597" y="16"/>
                  </a:cubicBezTo>
                  <a:cubicBezTo>
                    <a:pt x="448" y="275"/>
                    <a:pt x="318" y="554"/>
                    <a:pt x="219" y="832"/>
                  </a:cubicBezTo>
                  <a:cubicBezTo>
                    <a:pt x="110" y="1121"/>
                    <a:pt x="40" y="1419"/>
                    <a:pt x="0" y="1727"/>
                  </a:cubicBezTo>
                  <a:cubicBezTo>
                    <a:pt x="0" y="1738"/>
                    <a:pt x="10" y="1758"/>
                    <a:pt x="30" y="1758"/>
                  </a:cubicBezTo>
                  <a:cubicBezTo>
                    <a:pt x="40" y="1758"/>
                    <a:pt x="60" y="1747"/>
                    <a:pt x="60" y="1727"/>
                  </a:cubicBezTo>
                  <a:cubicBezTo>
                    <a:pt x="70" y="1618"/>
                    <a:pt x="90" y="1499"/>
                    <a:pt x="119" y="1380"/>
                  </a:cubicBezTo>
                  <a:lnTo>
                    <a:pt x="119" y="1389"/>
                  </a:lnTo>
                  <a:cubicBezTo>
                    <a:pt x="159" y="1181"/>
                    <a:pt x="219" y="982"/>
                    <a:pt x="298" y="783"/>
                  </a:cubicBezTo>
                  <a:cubicBezTo>
                    <a:pt x="369" y="593"/>
                    <a:pt x="448" y="394"/>
                    <a:pt x="548" y="215"/>
                  </a:cubicBezTo>
                  <a:cubicBezTo>
                    <a:pt x="577" y="156"/>
                    <a:pt x="607" y="96"/>
                    <a:pt x="637" y="47"/>
                  </a:cubicBezTo>
                  <a:lnTo>
                    <a:pt x="637" y="27"/>
                  </a:lnTo>
                  <a:lnTo>
                    <a:pt x="637" y="16"/>
                  </a:lnTo>
                  <a:cubicBezTo>
                    <a:pt x="637" y="7"/>
                    <a:pt x="637" y="7"/>
                    <a:pt x="627" y="7"/>
                  </a:cubicBezTo>
                  <a:cubicBezTo>
                    <a:pt x="623" y="3"/>
                    <a:pt x="617" y="0"/>
                    <a:pt x="611"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57"/>
            <p:cNvSpPr/>
            <p:nvPr/>
          </p:nvSpPr>
          <p:spPr>
            <a:xfrm>
              <a:off x="3854984" y="3435479"/>
              <a:ext cx="56345" cy="116407"/>
            </a:xfrm>
            <a:custGeom>
              <a:avLst/>
              <a:gdLst/>
              <a:ahLst/>
              <a:cxnLst/>
              <a:rect l="l" t="t" r="r" b="b"/>
              <a:pathLst>
                <a:path w="1076" h="2223" extrusionOk="0">
                  <a:moveTo>
                    <a:pt x="1044" y="0"/>
                  </a:moveTo>
                  <a:cubicBezTo>
                    <a:pt x="1035" y="0"/>
                    <a:pt x="1025" y="7"/>
                    <a:pt x="1025" y="14"/>
                  </a:cubicBezTo>
                  <a:cubicBezTo>
                    <a:pt x="896" y="164"/>
                    <a:pt x="777" y="313"/>
                    <a:pt x="677" y="482"/>
                  </a:cubicBezTo>
                  <a:cubicBezTo>
                    <a:pt x="567" y="651"/>
                    <a:pt x="478" y="820"/>
                    <a:pt x="388" y="999"/>
                  </a:cubicBezTo>
                  <a:cubicBezTo>
                    <a:pt x="349" y="1088"/>
                    <a:pt x="309" y="1188"/>
                    <a:pt x="269" y="1278"/>
                  </a:cubicBezTo>
                  <a:cubicBezTo>
                    <a:pt x="229" y="1377"/>
                    <a:pt x="200" y="1466"/>
                    <a:pt x="160" y="1566"/>
                  </a:cubicBezTo>
                  <a:cubicBezTo>
                    <a:pt x="100" y="1745"/>
                    <a:pt x="50" y="1944"/>
                    <a:pt x="1" y="2133"/>
                  </a:cubicBezTo>
                  <a:lnTo>
                    <a:pt x="1" y="2153"/>
                  </a:lnTo>
                  <a:cubicBezTo>
                    <a:pt x="1" y="2163"/>
                    <a:pt x="1" y="2173"/>
                    <a:pt x="10" y="2183"/>
                  </a:cubicBezTo>
                  <a:cubicBezTo>
                    <a:pt x="10" y="2203"/>
                    <a:pt x="30" y="2213"/>
                    <a:pt x="41" y="2222"/>
                  </a:cubicBezTo>
                  <a:lnTo>
                    <a:pt x="100" y="2222"/>
                  </a:lnTo>
                  <a:cubicBezTo>
                    <a:pt x="110" y="2213"/>
                    <a:pt x="120" y="2203"/>
                    <a:pt x="120" y="2193"/>
                  </a:cubicBezTo>
                  <a:cubicBezTo>
                    <a:pt x="130" y="2183"/>
                    <a:pt x="130" y="2173"/>
                    <a:pt x="130" y="2163"/>
                  </a:cubicBezTo>
                  <a:cubicBezTo>
                    <a:pt x="140" y="2153"/>
                    <a:pt x="140" y="2153"/>
                    <a:pt x="140" y="2143"/>
                  </a:cubicBezTo>
                  <a:lnTo>
                    <a:pt x="140" y="2163"/>
                  </a:lnTo>
                  <a:cubicBezTo>
                    <a:pt x="160" y="2043"/>
                    <a:pt x="189" y="1924"/>
                    <a:pt x="220" y="1805"/>
                  </a:cubicBezTo>
                  <a:cubicBezTo>
                    <a:pt x="249" y="1685"/>
                    <a:pt x="289" y="1566"/>
                    <a:pt x="319" y="1447"/>
                  </a:cubicBezTo>
                  <a:cubicBezTo>
                    <a:pt x="359" y="1327"/>
                    <a:pt x="399" y="1208"/>
                    <a:pt x="448" y="1099"/>
                  </a:cubicBezTo>
                  <a:cubicBezTo>
                    <a:pt x="498" y="979"/>
                    <a:pt x="548" y="860"/>
                    <a:pt x="607" y="750"/>
                  </a:cubicBezTo>
                  <a:cubicBezTo>
                    <a:pt x="737" y="502"/>
                    <a:pt x="886" y="263"/>
                    <a:pt x="1065" y="44"/>
                  </a:cubicBezTo>
                  <a:cubicBezTo>
                    <a:pt x="1075" y="34"/>
                    <a:pt x="1065" y="25"/>
                    <a:pt x="1065" y="14"/>
                  </a:cubicBezTo>
                  <a:lnTo>
                    <a:pt x="1055" y="5"/>
                  </a:lnTo>
                  <a:cubicBezTo>
                    <a:pt x="1052" y="2"/>
                    <a:pt x="1048" y="0"/>
                    <a:pt x="1044"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57"/>
            <p:cNvSpPr/>
            <p:nvPr/>
          </p:nvSpPr>
          <p:spPr>
            <a:xfrm>
              <a:off x="3932589" y="3490672"/>
              <a:ext cx="41735" cy="76191"/>
            </a:xfrm>
            <a:custGeom>
              <a:avLst/>
              <a:gdLst/>
              <a:ahLst/>
              <a:cxnLst/>
              <a:rect l="l" t="t" r="r" b="b"/>
              <a:pathLst>
                <a:path w="797" h="1455" extrusionOk="0">
                  <a:moveTo>
                    <a:pt x="758" y="1"/>
                  </a:moveTo>
                  <a:cubicBezTo>
                    <a:pt x="753" y="1"/>
                    <a:pt x="750" y="2"/>
                    <a:pt x="747" y="5"/>
                  </a:cubicBezTo>
                  <a:cubicBezTo>
                    <a:pt x="657" y="104"/>
                    <a:pt x="568" y="204"/>
                    <a:pt x="488" y="303"/>
                  </a:cubicBezTo>
                  <a:cubicBezTo>
                    <a:pt x="409" y="412"/>
                    <a:pt x="339" y="532"/>
                    <a:pt x="279" y="651"/>
                  </a:cubicBezTo>
                  <a:cubicBezTo>
                    <a:pt x="150" y="890"/>
                    <a:pt x="60" y="1149"/>
                    <a:pt x="1" y="1407"/>
                  </a:cubicBezTo>
                  <a:lnTo>
                    <a:pt x="1" y="1437"/>
                  </a:lnTo>
                  <a:cubicBezTo>
                    <a:pt x="1" y="1437"/>
                    <a:pt x="11" y="1447"/>
                    <a:pt x="20" y="1447"/>
                  </a:cubicBezTo>
                  <a:cubicBezTo>
                    <a:pt x="26" y="1452"/>
                    <a:pt x="31" y="1455"/>
                    <a:pt x="36" y="1455"/>
                  </a:cubicBezTo>
                  <a:cubicBezTo>
                    <a:pt x="40" y="1455"/>
                    <a:pt x="45" y="1452"/>
                    <a:pt x="51" y="1447"/>
                  </a:cubicBezTo>
                  <a:cubicBezTo>
                    <a:pt x="60" y="1447"/>
                    <a:pt x="60" y="1437"/>
                    <a:pt x="71" y="1427"/>
                  </a:cubicBezTo>
                  <a:cubicBezTo>
                    <a:pt x="100" y="1298"/>
                    <a:pt x="140" y="1168"/>
                    <a:pt x="180" y="1039"/>
                  </a:cubicBezTo>
                  <a:cubicBezTo>
                    <a:pt x="230" y="910"/>
                    <a:pt x="279" y="790"/>
                    <a:pt x="339" y="671"/>
                  </a:cubicBezTo>
                  <a:cubicBezTo>
                    <a:pt x="437" y="474"/>
                    <a:pt x="565" y="288"/>
                    <a:pt x="712" y="119"/>
                  </a:cubicBezTo>
                  <a:lnTo>
                    <a:pt x="712" y="119"/>
                  </a:lnTo>
                  <a:cubicBezTo>
                    <a:pt x="739" y="92"/>
                    <a:pt x="758" y="73"/>
                    <a:pt x="776" y="45"/>
                  </a:cubicBezTo>
                  <a:cubicBezTo>
                    <a:pt x="787" y="45"/>
                    <a:pt x="796" y="25"/>
                    <a:pt x="787" y="15"/>
                  </a:cubicBezTo>
                  <a:cubicBezTo>
                    <a:pt x="779" y="8"/>
                    <a:pt x="767" y="1"/>
                    <a:pt x="758"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57"/>
            <p:cNvSpPr/>
            <p:nvPr/>
          </p:nvSpPr>
          <p:spPr>
            <a:xfrm>
              <a:off x="3995113" y="3514655"/>
              <a:ext cx="27125" cy="41264"/>
            </a:xfrm>
            <a:custGeom>
              <a:avLst/>
              <a:gdLst/>
              <a:ahLst/>
              <a:cxnLst/>
              <a:rect l="l" t="t" r="r" b="b"/>
              <a:pathLst>
                <a:path w="518" h="788" extrusionOk="0">
                  <a:moveTo>
                    <a:pt x="487" y="0"/>
                  </a:moveTo>
                  <a:cubicBezTo>
                    <a:pt x="477" y="0"/>
                    <a:pt x="465" y="7"/>
                    <a:pt x="458" y="14"/>
                  </a:cubicBezTo>
                  <a:cubicBezTo>
                    <a:pt x="378" y="124"/>
                    <a:pt x="299" y="243"/>
                    <a:pt x="219" y="363"/>
                  </a:cubicBezTo>
                  <a:cubicBezTo>
                    <a:pt x="139" y="482"/>
                    <a:pt x="60" y="611"/>
                    <a:pt x="0" y="741"/>
                  </a:cubicBezTo>
                  <a:lnTo>
                    <a:pt x="0" y="770"/>
                  </a:lnTo>
                  <a:cubicBezTo>
                    <a:pt x="10" y="780"/>
                    <a:pt x="10" y="780"/>
                    <a:pt x="20" y="780"/>
                  </a:cubicBezTo>
                  <a:cubicBezTo>
                    <a:pt x="25" y="785"/>
                    <a:pt x="30" y="788"/>
                    <a:pt x="35" y="788"/>
                  </a:cubicBezTo>
                  <a:cubicBezTo>
                    <a:pt x="40" y="788"/>
                    <a:pt x="45" y="785"/>
                    <a:pt x="50" y="780"/>
                  </a:cubicBezTo>
                  <a:cubicBezTo>
                    <a:pt x="60" y="780"/>
                    <a:pt x="60" y="770"/>
                    <a:pt x="70" y="761"/>
                  </a:cubicBezTo>
                  <a:cubicBezTo>
                    <a:pt x="80" y="730"/>
                    <a:pt x="90" y="701"/>
                    <a:pt x="110" y="681"/>
                  </a:cubicBezTo>
                  <a:cubicBezTo>
                    <a:pt x="219" y="462"/>
                    <a:pt x="358" y="243"/>
                    <a:pt x="508" y="44"/>
                  </a:cubicBezTo>
                  <a:cubicBezTo>
                    <a:pt x="517" y="34"/>
                    <a:pt x="508" y="24"/>
                    <a:pt x="508" y="14"/>
                  </a:cubicBezTo>
                  <a:cubicBezTo>
                    <a:pt x="508" y="14"/>
                    <a:pt x="508" y="5"/>
                    <a:pt x="497" y="5"/>
                  </a:cubicBezTo>
                  <a:cubicBezTo>
                    <a:pt x="495" y="2"/>
                    <a:pt x="491" y="0"/>
                    <a:pt x="487"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57"/>
            <p:cNvSpPr/>
            <p:nvPr/>
          </p:nvSpPr>
          <p:spPr>
            <a:xfrm>
              <a:off x="3196075" y="2281931"/>
              <a:ext cx="747510" cy="738189"/>
            </a:xfrm>
            <a:custGeom>
              <a:avLst/>
              <a:gdLst/>
              <a:ahLst/>
              <a:cxnLst/>
              <a:rect l="l" t="t" r="r" b="b"/>
              <a:pathLst>
                <a:path w="14275" h="14097" extrusionOk="0">
                  <a:moveTo>
                    <a:pt x="14215" y="1"/>
                  </a:moveTo>
                  <a:cubicBezTo>
                    <a:pt x="14195" y="1"/>
                    <a:pt x="14185" y="11"/>
                    <a:pt x="14175" y="21"/>
                  </a:cubicBezTo>
                  <a:cubicBezTo>
                    <a:pt x="13758" y="469"/>
                    <a:pt x="13300" y="916"/>
                    <a:pt x="12832" y="1344"/>
                  </a:cubicBezTo>
                  <a:cubicBezTo>
                    <a:pt x="12812" y="1245"/>
                    <a:pt x="12803" y="1155"/>
                    <a:pt x="12803" y="1066"/>
                  </a:cubicBezTo>
                  <a:cubicBezTo>
                    <a:pt x="12792" y="916"/>
                    <a:pt x="12792" y="777"/>
                    <a:pt x="12792" y="637"/>
                  </a:cubicBezTo>
                  <a:cubicBezTo>
                    <a:pt x="12792" y="498"/>
                    <a:pt x="12812" y="339"/>
                    <a:pt x="12842" y="190"/>
                  </a:cubicBezTo>
                  <a:cubicBezTo>
                    <a:pt x="12842" y="180"/>
                    <a:pt x="12832" y="170"/>
                    <a:pt x="12832" y="170"/>
                  </a:cubicBezTo>
                  <a:cubicBezTo>
                    <a:pt x="12823" y="160"/>
                    <a:pt x="12812" y="150"/>
                    <a:pt x="12803" y="150"/>
                  </a:cubicBezTo>
                  <a:cubicBezTo>
                    <a:pt x="12792" y="150"/>
                    <a:pt x="12783" y="150"/>
                    <a:pt x="12783" y="160"/>
                  </a:cubicBezTo>
                  <a:cubicBezTo>
                    <a:pt x="12772" y="170"/>
                    <a:pt x="12763" y="170"/>
                    <a:pt x="12763" y="180"/>
                  </a:cubicBezTo>
                  <a:cubicBezTo>
                    <a:pt x="12733" y="389"/>
                    <a:pt x="12713" y="608"/>
                    <a:pt x="12713" y="847"/>
                  </a:cubicBezTo>
                  <a:cubicBezTo>
                    <a:pt x="12713" y="946"/>
                    <a:pt x="12723" y="1055"/>
                    <a:pt x="12723" y="1155"/>
                  </a:cubicBezTo>
                  <a:lnTo>
                    <a:pt x="12753" y="1424"/>
                  </a:lnTo>
                  <a:lnTo>
                    <a:pt x="12564" y="1592"/>
                  </a:lnTo>
                  <a:lnTo>
                    <a:pt x="12504" y="1643"/>
                  </a:lnTo>
                  <a:cubicBezTo>
                    <a:pt x="11877" y="2200"/>
                    <a:pt x="11221" y="2757"/>
                    <a:pt x="10465" y="3353"/>
                  </a:cubicBezTo>
                  <a:lnTo>
                    <a:pt x="10445" y="3234"/>
                  </a:lnTo>
                  <a:cubicBezTo>
                    <a:pt x="10435" y="3154"/>
                    <a:pt x="10425" y="3065"/>
                    <a:pt x="10415" y="2985"/>
                  </a:cubicBezTo>
                  <a:lnTo>
                    <a:pt x="10405" y="2965"/>
                  </a:lnTo>
                  <a:cubicBezTo>
                    <a:pt x="10385" y="2786"/>
                    <a:pt x="10365" y="2597"/>
                    <a:pt x="10345" y="2418"/>
                  </a:cubicBezTo>
                  <a:cubicBezTo>
                    <a:pt x="10325" y="2030"/>
                    <a:pt x="10336" y="1643"/>
                    <a:pt x="10376" y="1265"/>
                  </a:cubicBezTo>
                  <a:cubicBezTo>
                    <a:pt x="10376" y="1254"/>
                    <a:pt x="10376" y="1245"/>
                    <a:pt x="10365" y="1245"/>
                  </a:cubicBezTo>
                  <a:cubicBezTo>
                    <a:pt x="10365" y="1234"/>
                    <a:pt x="10356" y="1225"/>
                    <a:pt x="10345" y="1225"/>
                  </a:cubicBezTo>
                  <a:cubicBezTo>
                    <a:pt x="10325" y="1225"/>
                    <a:pt x="10306" y="1245"/>
                    <a:pt x="10306" y="1265"/>
                  </a:cubicBezTo>
                  <a:cubicBezTo>
                    <a:pt x="10286" y="1433"/>
                    <a:pt x="10266" y="1612"/>
                    <a:pt x="10256" y="1822"/>
                  </a:cubicBezTo>
                  <a:cubicBezTo>
                    <a:pt x="10246" y="1990"/>
                    <a:pt x="10246" y="2180"/>
                    <a:pt x="10256" y="2388"/>
                  </a:cubicBezTo>
                  <a:cubicBezTo>
                    <a:pt x="10256" y="2558"/>
                    <a:pt x="10266" y="2737"/>
                    <a:pt x="10286" y="2936"/>
                  </a:cubicBezTo>
                  <a:cubicBezTo>
                    <a:pt x="10296" y="3035"/>
                    <a:pt x="10306" y="3135"/>
                    <a:pt x="10325" y="3224"/>
                  </a:cubicBezTo>
                  <a:cubicBezTo>
                    <a:pt x="10336" y="3294"/>
                    <a:pt x="10345" y="3353"/>
                    <a:pt x="10356" y="3423"/>
                  </a:cubicBezTo>
                  <a:cubicBezTo>
                    <a:pt x="10345" y="3433"/>
                    <a:pt x="10336" y="3433"/>
                    <a:pt x="10325" y="3453"/>
                  </a:cubicBezTo>
                  <a:cubicBezTo>
                    <a:pt x="10316" y="3453"/>
                    <a:pt x="10316" y="3462"/>
                    <a:pt x="10316" y="3482"/>
                  </a:cubicBezTo>
                  <a:cubicBezTo>
                    <a:pt x="9679" y="3990"/>
                    <a:pt x="8973" y="4527"/>
                    <a:pt x="8088" y="5184"/>
                  </a:cubicBezTo>
                  <a:lnTo>
                    <a:pt x="7491" y="5631"/>
                  </a:lnTo>
                  <a:lnTo>
                    <a:pt x="7063" y="5949"/>
                  </a:lnTo>
                  <a:lnTo>
                    <a:pt x="7033" y="5850"/>
                  </a:lnTo>
                  <a:lnTo>
                    <a:pt x="7023" y="5820"/>
                  </a:lnTo>
                  <a:lnTo>
                    <a:pt x="6983" y="5651"/>
                  </a:lnTo>
                  <a:cubicBezTo>
                    <a:pt x="6924" y="5452"/>
                    <a:pt x="6884" y="5263"/>
                    <a:pt x="6844" y="5094"/>
                  </a:cubicBezTo>
                  <a:cubicBezTo>
                    <a:pt x="6775" y="4726"/>
                    <a:pt x="6725" y="4338"/>
                    <a:pt x="6705" y="3920"/>
                  </a:cubicBezTo>
                  <a:lnTo>
                    <a:pt x="6695" y="3940"/>
                  </a:lnTo>
                  <a:cubicBezTo>
                    <a:pt x="6685" y="3721"/>
                    <a:pt x="6675" y="3502"/>
                    <a:pt x="6675" y="3294"/>
                  </a:cubicBezTo>
                  <a:cubicBezTo>
                    <a:pt x="6675" y="3095"/>
                    <a:pt x="6675" y="2885"/>
                    <a:pt x="6695" y="2667"/>
                  </a:cubicBezTo>
                  <a:cubicBezTo>
                    <a:pt x="6705" y="2458"/>
                    <a:pt x="6715" y="2259"/>
                    <a:pt x="6745" y="2040"/>
                  </a:cubicBezTo>
                  <a:cubicBezTo>
                    <a:pt x="6765" y="1791"/>
                    <a:pt x="6795" y="1592"/>
                    <a:pt x="6824" y="1413"/>
                  </a:cubicBezTo>
                  <a:cubicBezTo>
                    <a:pt x="6824" y="1404"/>
                    <a:pt x="6824" y="1393"/>
                    <a:pt x="6815" y="1384"/>
                  </a:cubicBezTo>
                  <a:cubicBezTo>
                    <a:pt x="6815" y="1374"/>
                    <a:pt x="6795" y="1364"/>
                    <a:pt x="6784" y="1364"/>
                  </a:cubicBezTo>
                  <a:cubicBezTo>
                    <a:pt x="6755" y="1364"/>
                    <a:pt x="6745" y="1384"/>
                    <a:pt x="6735" y="1404"/>
                  </a:cubicBezTo>
                  <a:cubicBezTo>
                    <a:pt x="6705" y="1572"/>
                    <a:pt x="6675" y="1771"/>
                    <a:pt x="6645" y="1981"/>
                  </a:cubicBezTo>
                  <a:cubicBezTo>
                    <a:pt x="6625" y="2180"/>
                    <a:pt x="6605" y="2379"/>
                    <a:pt x="6585" y="2597"/>
                  </a:cubicBezTo>
                  <a:cubicBezTo>
                    <a:pt x="6556" y="3005"/>
                    <a:pt x="6546" y="3423"/>
                    <a:pt x="6546" y="3840"/>
                  </a:cubicBezTo>
                  <a:cubicBezTo>
                    <a:pt x="6556" y="4268"/>
                    <a:pt x="6585" y="4686"/>
                    <a:pt x="6636" y="5084"/>
                  </a:cubicBezTo>
                  <a:cubicBezTo>
                    <a:pt x="6665" y="5243"/>
                    <a:pt x="6695" y="5462"/>
                    <a:pt x="6735" y="5671"/>
                  </a:cubicBezTo>
                  <a:cubicBezTo>
                    <a:pt x="6755" y="5770"/>
                    <a:pt x="6775" y="5860"/>
                    <a:pt x="6804" y="5959"/>
                  </a:cubicBezTo>
                  <a:lnTo>
                    <a:pt x="6824" y="6049"/>
                  </a:lnTo>
                  <a:cubicBezTo>
                    <a:pt x="6815" y="6068"/>
                    <a:pt x="6815" y="6099"/>
                    <a:pt x="6815" y="6139"/>
                  </a:cubicBezTo>
                  <a:cubicBezTo>
                    <a:pt x="6486" y="6387"/>
                    <a:pt x="6158" y="6636"/>
                    <a:pt x="5820" y="6884"/>
                  </a:cubicBezTo>
                  <a:cubicBezTo>
                    <a:pt x="5482" y="7143"/>
                    <a:pt x="5133" y="7401"/>
                    <a:pt x="4785" y="7660"/>
                  </a:cubicBezTo>
                  <a:lnTo>
                    <a:pt x="4388" y="7969"/>
                  </a:lnTo>
                  <a:lnTo>
                    <a:pt x="4069" y="8188"/>
                  </a:lnTo>
                  <a:lnTo>
                    <a:pt x="4019" y="8018"/>
                  </a:lnTo>
                  <a:cubicBezTo>
                    <a:pt x="3970" y="7839"/>
                    <a:pt x="3930" y="7670"/>
                    <a:pt x="3890" y="7511"/>
                  </a:cubicBezTo>
                  <a:cubicBezTo>
                    <a:pt x="3820" y="7183"/>
                    <a:pt x="3771" y="6855"/>
                    <a:pt x="3751" y="6516"/>
                  </a:cubicBezTo>
                  <a:cubicBezTo>
                    <a:pt x="3741" y="6287"/>
                    <a:pt x="3741" y="6049"/>
                    <a:pt x="3751" y="5820"/>
                  </a:cubicBezTo>
                  <a:cubicBezTo>
                    <a:pt x="3761" y="5562"/>
                    <a:pt x="3791" y="5323"/>
                    <a:pt x="3840" y="5094"/>
                  </a:cubicBezTo>
                  <a:lnTo>
                    <a:pt x="3850" y="5054"/>
                  </a:lnTo>
                  <a:lnTo>
                    <a:pt x="3860" y="5014"/>
                  </a:lnTo>
                  <a:cubicBezTo>
                    <a:pt x="3860" y="4994"/>
                    <a:pt x="3860" y="4965"/>
                    <a:pt x="3811" y="4945"/>
                  </a:cubicBezTo>
                  <a:cubicBezTo>
                    <a:pt x="3791" y="4945"/>
                    <a:pt x="3761" y="4954"/>
                    <a:pt x="3761" y="4985"/>
                  </a:cubicBezTo>
                  <a:cubicBezTo>
                    <a:pt x="3691" y="5273"/>
                    <a:pt x="3652" y="5562"/>
                    <a:pt x="3632" y="5840"/>
                  </a:cubicBezTo>
                  <a:cubicBezTo>
                    <a:pt x="3612" y="6128"/>
                    <a:pt x="3612" y="6437"/>
                    <a:pt x="3632" y="6755"/>
                  </a:cubicBezTo>
                  <a:cubicBezTo>
                    <a:pt x="3641" y="7043"/>
                    <a:pt x="3671" y="7342"/>
                    <a:pt x="3721" y="7640"/>
                  </a:cubicBezTo>
                  <a:cubicBezTo>
                    <a:pt x="3761" y="7869"/>
                    <a:pt x="3811" y="8108"/>
                    <a:pt x="3870" y="8356"/>
                  </a:cubicBezTo>
                  <a:lnTo>
                    <a:pt x="3761" y="8436"/>
                  </a:lnTo>
                  <a:cubicBezTo>
                    <a:pt x="2975" y="9033"/>
                    <a:pt x="2348" y="9540"/>
                    <a:pt x="1771" y="10038"/>
                  </a:cubicBezTo>
                  <a:cubicBezTo>
                    <a:pt x="1602" y="10197"/>
                    <a:pt x="1423" y="10346"/>
                    <a:pt x="1254" y="10505"/>
                  </a:cubicBezTo>
                  <a:cubicBezTo>
                    <a:pt x="1244" y="10505"/>
                    <a:pt x="1234" y="10505"/>
                    <a:pt x="1214" y="10495"/>
                  </a:cubicBezTo>
                  <a:lnTo>
                    <a:pt x="1194" y="10455"/>
                  </a:lnTo>
                  <a:cubicBezTo>
                    <a:pt x="1135" y="10316"/>
                    <a:pt x="1085" y="10187"/>
                    <a:pt x="1055" y="10077"/>
                  </a:cubicBezTo>
                  <a:cubicBezTo>
                    <a:pt x="966" y="9828"/>
                    <a:pt x="896" y="9570"/>
                    <a:pt x="847" y="9282"/>
                  </a:cubicBezTo>
                  <a:cubicBezTo>
                    <a:pt x="796" y="9043"/>
                    <a:pt x="767" y="8784"/>
                    <a:pt x="737" y="8466"/>
                  </a:cubicBezTo>
                  <a:cubicBezTo>
                    <a:pt x="707" y="7939"/>
                    <a:pt x="717" y="7392"/>
                    <a:pt x="776" y="6835"/>
                  </a:cubicBezTo>
                  <a:cubicBezTo>
                    <a:pt x="776" y="6824"/>
                    <a:pt x="767" y="6815"/>
                    <a:pt x="767" y="6805"/>
                  </a:cubicBezTo>
                  <a:cubicBezTo>
                    <a:pt x="757" y="6805"/>
                    <a:pt x="747" y="6795"/>
                    <a:pt x="737" y="6795"/>
                  </a:cubicBezTo>
                  <a:cubicBezTo>
                    <a:pt x="707" y="6795"/>
                    <a:pt x="697" y="6815"/>
                    <a:pt x="697" y="6835"/>
                  </a:cubicBezTo>
                  <a:cubicBezTo>
                    <a:pt x="648" y="7242"/>
                    <a:pt x="628" y="7571"/>
                    <a:pt x="617" y="7859"/>
                  </a:cubicBezTo>
                  <a:cubicBezTo>
                    <a:pt x="608" y="8207"/>
                    <a:pt x="608" y="8555"/>
                    <a:pt x="637" y="8893"/>
                  </a:cubicBezTo>
                  <a:cubicBezTo>
                    <a:pt x="667" y="9251"/>
                    <a:pt x="717" y="9600"/>
                    <a:pt x="796" y="9928"/>
                  </a:cubicBezTo>
                  <a:cubicBezTo>
                    <a:pt x="827" y="10087"/>
                    <a:pt x="876" y="10246"/>
                    <a:pt x="926" y="10425"/>
                  </a:cubicBezTo>
                  <a:cubicBezTo>
                    <a:pt x="966" y="10525"/>
                    <a:pt x="995" y="10624"/>
                    <a:pt x="1035" y="10714"/>
                  </a:cubicBezTo>
                  <a:cubicBezTo>
                    <a:pt x="667" y="11062"/>
                    <a:pt x="329" y="11400"/>
                    <a:pt x="1" y="11758"/>
                  </a:cubicBezTo>
                  <a:lnTo>
                    <a:pt x="180" y="12027"/>
                  </a:lnTo>
                  <a:cubicBezTo>
                    <a:pt x="170" y="12057"/>
                    <a:pt x="170" y="12096"/>
                    <a:pt x="190" y="12127"/>
                  </a:cubicBezTo>
                  <a:cubicBezTo>
                    <a:pt x="190" y="12146"/>
                    <a:pt x="200" y="12176"/>
                    <a:pt x="210" y="12196"/>
                  </a:cubicBezTo>
                  <a:cubicBezTo>
                    <a:pt x="319" y="12076"/>
                    <a:pt x="418" y="11957"/>
                    <a:pt x="528" y="11838"/>
                  </a:cubicBezTo>
                  <a:cubicBezTo>
                    <a:pt x="767" y="11570"/>
                    <a:pt x="1035" y="11291"/>
                    <a:pt x="1304" y="11032"/>
                  </a:cubicBezTo>
                  <a:cubicBezTo>
                    <a:pt x="1373" y="11102"/>
                    <a:pt x="1433" y="11172"/>
                    <a:pt x="1503" y="11241"/>
                  </a:cubicBezTo>
                  <a:cubicBezTo>
                    <a:pt x="1652" y="11390"/>
                    <a:pt x="1811" y="11530"/>
                    <a:pt x="1970" y="11669"/>
                  </a:cubicBezTo>
                  <a:cubicBezTo>
                    <a:pt x="2259" y="11928"/>
                    <a:pt x="2587" y="12176"/>
                    <a:pt x="2985" y="12434"/>
                  </a:cubicBezTo>
                  <a:cubicBezTo>
                    <a:pt x="3601" y="12852"/>
                    <a:pt x="4308" y="13250"/>
                    <a:pt x="5203" y="13678"/>
                  </a:cubicBezTo>
                  <a:cubicBezTo>
                    <a:pt x="5471" y="13818"/>
                    <a:pt x="5770" y="13946"/>
                    <a:pt x="6088" y="14096"/>
                  </a:cubicBezTo>
                  <a:cubicBezTo>
                    <a:pt x="6098" y="14096"/>
                    <a:pt x="6108" y="14086"/>
                    <a:pt x="6118" y="14066"/>
                  </a:cubicBezTo>
                  <a:cubicBezTo>
                    <a:pt x="6128" y="14046"/>
                    <a:pt x="6108" y="14036"/>
                    <a:pt x="6098" y="14026"/>
                  </a:cubicBezTo>
                  <a:cubicBezTo>
                    <a:pt x="5959" y="13957"/>
                    <a:pt x="5820" y="13887"/>
                    <a:pt x="5681" y="13827"/>
                  </a:cubicBezTo>
                  <a:cubicBezTo>
                    <a:pt x="5124" y="13549"/>
                    <a:pt x="4576" y="13250"/>
                    <a:pt x="4069" y="12932"/>
                  </a:cubicBezTo>
                  <a:cubicBezTo>
                    <a:pt x="3482" y="12574"/>
                    <a:pt x="2985" y="12216"/>
                    <a:pt x="2547" y="11838"/>
                  </a:cubicBezTo>
                  <a:cubicBezTo>
                    <a:pt x="2308" y="11629"/>
                    <a:pt x="2100" y="11430"/>
                    <a:pt x="1910" y="11241"/>
                  </a:cubicBezTo>
                  <a:cubicBezTo>
                    <a:pt x="1811" y="11122"/>
                    <a:pt x="1712" y="11012"/>
                    <a:pt x="1612" y="10903"/>
                  </a:cubicBezTo>
                  <a:cubicBezTo>
                    <a:pt x="1592" y="10873"/>
                    <a:pt x="1563" y="10843"/>
                    <a:pt x="1532" y="10803"/>
                  </a:cubicBezTo>
                  <a:cubicBezTo>
                    <a:pt x="1731" y="10615"/>
                    <a:pt x="1910" y="10445"/>
                    <a:pt x="2089" y="10296"/>
                  </a:cubicBezTo>
                  <a:lnTo>
                    <a:pt x="2089" y="10296"/>
                  </a:lnTo>
                  <a:lnTo>
                    <a:pt x="2070" y="10306"/>
                  </a:lnTo>
                  <a:lnTo>
                    <a:pt x="2089" y="10286"/>
                  </a:lnTo>
                  <a:cubicBezTo>
                    <a:pt x="2746" y="9709"/>
                    <a:pt x="3413" y="9162"/>
                    <a:pt x="4039" y="8655"/>
                  </a:cubicBezTo>
                  <a:lnTo>
                    <a:pt x="4069" y="8635"/>
                  </a:lnTo>
                  <a:lnTo>
                    <a:pt x="4099" y="8625"/>
                  </a:lnTo>
                  <a:lnTo>
                    <a:pt x="4109" y="8635"/>
                  </a:lnTo>
                  <a:cubicBezTo>
                    <a:pt x="4189" y="8705"/>
                    <a:pt x="4268" y="8764"/>
                    <a:pt x="4337" y="8834"/>
                  </a:cubicBezTo>
                  <a:cubicBezTo>
                    <a:pt x="4477" y="8933"/>
                    <a:pt x="4626" y="9043"/>
                    <a:pt x="4805" y="9162"/>
                  </a:cubicBezTo>
                  <a:cubicBezTo>
                    <a:pt x="4954" y="9262"/>
                    <a:pt x="5113" y="9361"/>
                    <a:pt x="5303" y="9470"/>
                  </a:cubicBezTo>
                  <a:cubicBezTo>
                    <a:pt x="5471" y="9560"/>
                    <a:pt x="5661" y="9660"/>
                    <a:pt x="5840" y="9749"/>
                  </a:cubicBezTo>
                  <a:cubicBezTo>
                    <a:pt x="6028" y="9839"/>
                    <a:pt x="6218" y="9928"/>
                    <a:pt x="6397" y="10007"/>
                  </a:cubicBezTo>
                  <a:cubicBezTo>
                    <a:pt x="6556" y="10067"/>
                    <a:pt x="6725" y="10137"/>
                    <a:pt x="6963" y="10226"/>
                  </a:cubicBezTo>
                  <a:cubicBezTo>
                    <a:pt x="7332" y="10366"/>
                    <a:pt x="7710" y="10485"/>
                    <a:pt x="8117" y="10604"/>
                  </a:cubicBezTo>
                  <a:cubicBezTo>
                    <a:pt x="8595" y="10734"/>
                    <a:pt x="9092" y="10833"/>
                    <a:pt x="9709" y="10933"/>
                  </a:cubicBezTo>
                  <a:cubicBezTo>
                    <a:pt x="9729" y="10933"/>
                    <a:pt x="9749" y="10913"/>
                    <a:pt x="9749" y="10903"/>
                  </a:cubicBezTo>
                  <a:cubicBezTo>
                    <a:pt x="9749" y="10883"/>
                    <a:pt x="9729" y="10863"/>
                    <a:pt x="9709" y="10863"/>
                  </a:cubicBezTo>
                  <a:cubicBezTo>
                    <a:pt x="9640" y="10853"/>
                    <a:pt x="9560" y="10833"/>
                    <a:pt x="9480" y="10823"/>
                  </a:cubicBezTo>
                  <a:lnTo>
                    <a:pt x="9441" y="10814"/>
                  </a:lnTo>
                  <a:cubicBezTo>
                    <a:pt x="9202" y="10774"/>
                    <a:pt x="8953" y="10714"/>
                    <a:pt x="8685" y="10635"/>
                  </a:cubicBezTo>
                  <a:cubicBezTo>
                    <a:pt x="8455" y="10575"/>
                    <a:pt x="8157" y="10485"/>
                    <a:pt x="7859" y="10396"/>
                  </a:cubicBezTo>
                  <a:cubicBezTo>
                    <a:pt x="7590" y="10296"/>
                    <a:pt x="7312" y="10197"/>
                    <a:pt x="7063" y="10097"/>
                  </a:cubicBezTo>
                  <a:cubicBezTo>
                    <a:pt x="6815" y="9998"/>
                    <a:pt x="6546" y="9879"/>
                    <a:pt x="6278" y="9749"/>
                  </a:cubicBezTo>
                  <a:cubicBezTo>
                    <a:pt x="5909" y="9560"/>
                    <a:pt x="5581" y="9381"/>
                    <a:pt x="5292" y="9192"/>
                  </a:cubicBezTo>
                  <a:cubicBezTo>
                    <a:pt x="5004" y="9003"/>
                    <a:pt x="4715" y="8794"/>
                    <a:pt x="4437" y="8555"/>
                  </a:cubicBezTo>
                  <a:lnTo>
                    <a:pt x="4318" y="8436"/>
                  </a:lnTo>
                  <a:cubicBezTo>
                    <a:pt x="4696" y="8137"/>
                    <a:pt x="5084" y="7829"/>
                    <a:pt x="5471" y="7531"/>
                  </a:cubicBezTo>
                  <a:lnTo>
                    <a:pt x="6079" y="7054"/>
                  </a:lnTo>
                  <a:cubicBezTo>
                    <a:pt x="6347" y="6835"/>
                    <a:pt x="6665" y="6586"/>
                    <a:pt x="7014" y="6327"/>
                  </a:cubicBezTo>
                  <a:lnTo>
                    <a:pt x="7033" y="6327"/>
                  </a:lnTo>
                  <a:cubicBezTo>
                    <a:pt x="7043" y="6327"/>
                    <a:pt x="7063" y="6318"/>
                    <a:pt x="7073" y="6307"/>
                  </a:cubicBezTo>
                  <a:cubicBezTo>
                    <a:pt x="7213" y="6367"/>
                    <a:pt x="7352" y="6427"/>
                    <a:pt x="7481" y="6477"/>
                  </a:cubicBezTo>
                  <a:cubicBezTo>
                    <a:pt x="7670" y="6536"/>
                    <a:pt x="7879" y="6606"/>
                    <a:pt x="8148" y="6665"/>
                  </a:cubicBezTo>
                  <a:cubicBezTo>
                    <a:pt x="8545" y="6765"/>
                    <a:pt x="8983" y="6844"/>
                    <a:pt x="9461" y="6904"/>
                  </a:cubicBezTo>
                  <a:cubicBezTo>
                    <a:pt x="9858" y="6944"/>
                    <a:pt x="10286" y="6984"/>
                    <a:pt x="10813" y="7023"/>
                  </a:cubicBezTo>
                  <a:cubicBezTo>
                    <a:pt x="10972" y="7034"/>
                    <a:pt x="11132" y="7043"/>
                    <a:pt x="11280" y="7054"/>
                  </a:cubicBezTo>
                  <a:lnTo>
                    <a:pt x="11380" y="7054"/>
                  </a:lnTo>
                  <a:cubicBezTo>
                    <a:pt x="11649" y="7074"/>
                    <a:pt x="11917" y="7093"/>
                    <a:pt x="12195" y="7113"/>
                  </a:cubicBezTo>
                  <a:cubicBezTo>
                    <a:pt x="12215" y="7113"/>
                    <a:pt x="12226" y="7093"/>
                    <a:pt x="12226" y="7074"/>
                  </a:cubicBezTo>
                  <a:cubicBezTo>
                    <a:pt x="12235" y="7054"/>
                    <a:pt x="12215" y="7043"/>
                    <a:pt x="12195" y="7043"/>
                  </a:cubicBezTo>
                  <a:cubicBezTo>
                    <a:pt x="11987" y="7023"/>
                    <a:pt x="11778" y="7003"/>
                    <a:pt x="11559" y="6994"/>
                  </a:cubicBezTo>
                  <a:lnTo>
                    <a:pt x="11420" y="6984"/>
                  </a:lnTo>
                  <a:cubicBezTo>
                    <a:pt x="11161" y="6964"/>
                    <a:pt x="10893" y="6944"/>
                    <a:pt x="10624" y="6924"/>
                  </a:cubicBezTo>
                  <a:cubicBezTo>
                    <a:pt x="10356" y="6904"/>
                    <a:pt x="10097" y="6875"/>
                    <a:pt x="9848" y="6844"/>
                  </a:cubicBezTo>
                  <a:cubicBezTo>
                    <a:pt x="9600" y="6815"/>
                    <a:pt x="9331" y="6775"/>
                    <a:pt x="9083" y="6725"/>
                  </a:cubicBezTo>
                  <a:cubicBezTo>
                    <a:pt x="8744" y="6656"/>
                    <a:pt x="8416" y="6576"/>
                    <a:pt x="8117" y="6477"/>
                  </a:cubicBezTo>
                  <a:cubicBezTo>
                    <a:pt x="7988" y="6437"/>
                    <a:pt x="7839" y="6377"/>
                    <a:pt x="7660" y="6307"/>
                  </a:cubicBezTo>
                  <a:cubicBezTo>
                    <a:pt x="7511" y="6248"/>
                    <a:pt x="7381" y="6188"/>
                    <a:pt x="7252" y="6128"/>
                  </a:cubicBezTo>
                  <a:lnTo>
                    <a:pt x="7590" y="5870"/>
                  </a:lnTo>
                  <a:cubicBezTo>
                    <a:pt x="8535" y="5133"/>
                    <a:pt x="9510" y="4368"/>
                    <a:pt x="10465" y="3592"/>
                  </a:cubicBezTo>
                  <a:lnTo>
                    <a:pt x="10584" y="3652"/>
                  </a:lnTo>
                  <a:cubicBezTo>
                    <a:pt x="10674" y="3692"/>
                    <a:pt x="10763" y="3721"/>
                    <a:pt x="10863" y="3761"/>
                  </a:cubicBezTo>
                  <a:cubicBezTo>
                    <a:pt x="11032" y="3820"/>
                    <a:pt x="11221" y="3871"/>
                    <a:pt x="11430" y="3920"/>
                  </a:cubicBezTo>
                  <a:cubicBezTo>
                    <a:pt x="11768" y="3990"/>
                    <a:pt x="12146" y="4030"/>
                    <a:pt x="12584" y="4050"/>
                  </a:cubicBezTo>
                  <a:cubicBezTo>
                    <a:pt x="12593" y="4050"/>
                    <a:pt x="12613" y="4030"/>
                    <a:pt x="12613" y="4010"/>
                  </a:cubicBezTo>
                  <a:cubicBezTo>
                    <a:pt x="12613" y="4000"/>
                    <a:pt x="12613" y="3990"/>
                    <a:pt x="12604" y="3990"/>
                  </a:cubicBezTo>
                  <a:cubicBezTo>
                    <a:pt x="12604" y="3980"/>
                    <a:pt x="12593" y="3970"/>
                    <a:pt x="12584" y="3970"/>
                  </a:cubicBezTo>
                  <a:cubicBezTo>
                    <a:pt x="12405" y="3970"/>
                    <a:pt x="12246" y="3960"/>
                    <a:pt x="12086" y="3940"/>
                  </a:cubicBezTo>
                  <a:cubicBezTo>
                    <a:pt x="11927" y="3930"/>
                    <a:pt x="11768" y="3900"/>
                    <a:pt x="11609" y="3871"/>
                  </a:cubicBezTo>
                  <a:cubicBezTo>
                    <a:pt x="11450" y="3840"/>
                    <a:pt x="11280" y="3801"/>
                    <a:pt x="11121" y="3741"/>
                  </a:cubicBezTo>
                  <a:cubicBezTo>
                    <a:pt x="10953" y="3692"/>
                    <a:pt x="10783" y="3622"/>
                    <a:pt x="10614" y="3542"/>
                  </a:cubicBezTo>
                  <a:lnTo>
                    <a:pt x="10564" y="3513"/>
                  </a:lnTo>
                  <a:cubicBezTo>
                    <a:pt x="11300" y="2905"/>
                    <a:pt x="11897" y="2379"/>
                    <a:pt x="12445" y="1871"/>
                  </a:cubicBezTo>
                  <a:cubicBezTo>
                    <a:pt x="12564" y="1752"/>
                    <a:pt x="12693" y="1643"/>
                    <a:pt x="12812" y="1523"/>
                  </a:cubicBezTo>
                  <a:cubicBezTo>
                    <a:pt x="12823" y="1513"/>
                    <a:pt x="12832" y="1513"/>
                    <a:pt x="12832" y="1503"/>
                  </a:cubicBezTo>
                  <a:lnTo>
                    <a:pt x="12852" y="1483"/>
                  </a:lnTo>
                  <a:lnTo>
                    <a:pt x="12872" y="1463"/>
                  </a:lnTo>
                  <a:cubicBezTo>
                    <a:pt x="12951" y="1483"/>
                    <a:pt x="13041" y="1493"/>
                    <a:pt x="13131" y="1503"/>
                  </a:cubicBezTo>
                  <a:cubicBezTo>
                    <a:pt x="13240" y="1513"/>
                    <a:pt x="13349" y="1523"/>
                    <a:pt x="13489" y="1523"/>
                  </a:cubicBezTo>
                  <a:lnTo>
                    <a:pt x="13568" y="1523"/>
                  </a:lnTo>
                  <a:cubicBezTo>
                    <a:pt x="13747" y="1523"/>
                    <a:pt x="13937" y="1513"/>
                    <a:pt x="14116" y="1503"/>
                  </a:cubicBezTo>
                  <a:lnTo>
                    <a:pt x="14235" y="1503"/>
                  </a:lnTo>
                  <a:cubicBezTo>
                    <a:pt x="14245" y="1503"/>
                    <a:pt x="14255" y="1503"/>
                    <a:pt x="14264" y="1493"/>
                  </a:cubicBezTo>
                  <a:cubicBezTo>
                    <a:pt x="14264" y="1483"/>
                    <a:pt x="14275" y="1473"/>
                    <a:pt x="14275" y="1463"/>
                  </a:cubicBezTo>
                  <a:cubicBezTo>
                    <a:pt x="14275" y="1453"/>
                    <a:pt x="14275" y="1444"/>
                    <a:pt x="14264" y="1444"/>
                  </a:cubicBezTo>
                  <a:cubicBezTo>
                    <a:pt x="14255" y="1433"/>
                    <a:pt x="14245" y="1433"/>
                    <a:pt x="14235" y="1433"/>
                  </a:cubicBezTo>
                  <a:lnTo>
                    <a:pt x="14205" y="1433"/>
                  </a:lnTo>
                  <a:cubicBezTo>
                    <a:pt x="14026" y="1444"/>
                    <a:pt x="13807" y="1453"/>
                    <a:pt x="13598" y="1453"/>
                  </a:cubicBezTo>
                  <a:lnTo>
                    <a:pt x="13579" y="1453"/>
                  </a:lnTo>
                  <a:cubicBezTo>
                    <a:pt x="13349" y="1453"/>
                    <a:pt x="13141" y="1433"/>
                    <a:pt x="12942" y="1393"/>
                  </a:cubicBezTo>
                  <a:cubicBezTo>
                    <a:pt x="13389" y="966"/>
                    <a:pt x="13827" y="528"/>
                    <a:pt x="14245" y="80"/>
                  </a:cubicBezTo>
                  <a:cubicBezTo>
                    <a:pt x="14255" y="71"/>
                    <a:pt x="14255" y="61"/>
                    <a:pt x="14255" y="51"/>
                  </a:cubicBezTo>
                  <a:cubicBezTo>
                    <a:pt x="14255" y="41"/>
                    <a:pt x="14245" y="21"/>
                    <a:pt x="14235" y="11"/>
                  </a:cubicBezTo>
                  <a:cubicBezTo>
                    <a:pt x="14235" y="11"/>
                    <a:pt x="14225" y="1"/>
                    <a:pt x="14215"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57"/>
            <p:cNvSpPr/>
            <p:nvPr/>
          </p:nvSpPr>
          <p:spPr>
            <a:xfrm>
              <a:off x="3104960" y="2281931"/>
              <a:ext cx="837578" cy="756412"/>
            </a:xfrm>
            <a:custGeom>
              <a:avLst/>
              <a:gdLst/>
              <a:ahLst/>
              <a:cxnLst/>
              <a:rect l="l" t="t" r="r" b="b"/>
              <a:pathLst>
                <a:path w="15995" h="14445" extrusionOk="0">
                  <a:moveTo>
                    <a:pt x="15955" y="1"/>
                  </a:moveTo>
                  <a:cubicBezTo>
                    <a:pt x="15935" y="1"/>
                    <a:pt x="15925" y="11"/>
                    <a:pt x="15915" y="21"/>
                  </a:cubicBezTo>
                  <a:cubicBezTo>
                    <a:pt x="15557" y="399"/>
                    <a:pt x="15179" y="777"/>
                    <a:pt x="14781" y="1145"/>
                  </a:cubicBezTo>
                  <a:cubicBezTo>
                    <a:pt x="14682" y="1234"/>
                    <a:pt x="14582" y="1324"/>
                    <a:pt x="14493" y="1413"/>
                  </a:cubicBezTo>
                  <a:lnTo>
                    <a:pt x="14493" y="1424"/>
                  </a:lnTo>
                  <a:lnTo>
                    <a:pt x="14304" y="1592"/>
                  </a:lnTo>
                  <a:lnTo>
                    <a:pt x="14244" y="1643"/>
                  </a:lnTo>
                  <a:cubicBezTo>
                    <a:pt x="13727" y="2100"/>
                    <a:pt x="13190" y="2567"/>
                    <a:pt x="12593" y="3045"/>
                  </a:cubicBezTo>
                  <a:cubicBezTo>
                    <a:pt x="12414" y="3184"/>
                    <a:pt x="12235" y="3333"/>
                    <a:pt x="12056" y="3473"/>
                  </a:cubicBezTo>
                  <a:lnTo>
                    <a:pt x="12056" y="3482"/>
                  </a:lnTo>
                  <a:cubicBezTo>
                    <a:pt x="11419" y="3990"/>
                    <a:pt x="10713" y="4527"/>
                    <a:pt x="9828" y="5184"/>
                  </a:cubicBezTo>
                  <a:lnTo>
                    <a:pt x="9231" y="5631"/>
                  </a:lnTo>
                  <a:lnTo>
                    <a:pt x="8863" y="5909"/>
                  </a:lnTo>
                  <a:cubicBezTo>
                    <a:pt x="8754" y="5979"/>
                    <a:pt x="8654" y="6059"/>
                    <a:pt x="8555" y="6128"/>
                  </a:cubicBezTo>
                  <a:lnTo>
                    <a:pt x="8555" y="6139"/>
                  </a:lnTo>
                  <a:cubicBezTo>
                    <a:pt x="8226" y="6387"/>
                    <a:pt x="7898" y="6636"/>
                    <a:pt x="7560" y="6884"/>
                  </a:cubicBezTo>
                  <a:cubicBezTo>
                    <a:pt x="7222" y="7143"/>
                    <a:pt x="6873" y="7401"/>
                    <a:pt x="6525" y="7660"/>
                  </a:cubicBezTo>
                  <a:lnTo>
                    <a:pt x="6128" y="7969"/>
                  </a:lnTo>
                  <a:lnTo>
                    <a:pt x="6048" y="8018"/>
                  </a:lnTo>
                  <a:cubicBezTo>
                    <a:pt x="5898" y="8128"/>
                    <a:pt x="5759" y="8237"/>
                    <a:pt x="5610" y="8347"/>
                  </a:cubicBezTo>
                  <a:lnTo>
                    <a:pt x="5610" y="8356"/>
                  </a:lnTo>
                  <a:lnTo>
                    <a:pt x="5501" y="8436"/>
                  </a:lnTo>
                  <a:cubicBezTo>
                    <a:pt x="4715" y="9033"/>
                    <a:pt x="4088" y="9540"/>
                    <a:pt x="3511" y="10038"/>
                  </a:cubicBezTo>
                  <a:cubicBezTo>
                    <a:pt x="3342" y="10197"/>
                    <a:pt x="3163" y="10346"/>
                    <a:pt x="2994" y="10505"/>
                  </a:cubicBezTo>
                  <a:lnTo>
                    <a:pt x="2984" y="10505"/>
                  </a:lnTo>
                  <a:cubicBezTo>
                    <a:pt x="2914" y="10575"/>
                    <a:pt x="2845" y="10644"/>
                    <a:pt x="2766" y="10714"/>
                  </a:cubicBezTo>
                  <a:lnTo>
                    <a:pt x="2775" y="10714"/>
                  </a:lnTo>
                  <a:cubicBezTo>
                    <a:pt x="2427" y="11042"/>
                    <a:pt x="2109" y="11360"/>
                    <a:pt x="1800" y="11689"/>
                  </a:cubicBezTo>
                  <a:cubicBezTo>
                    <a:pt x="1761" y="11738"/>
                    <a:pt x="1711" y="11788"/>
                    <a:pt x="1671" y="11838"/>
                  </a:cubicBezTo>
                  <a:cubicBezTo>
                    <a:pt x="1373" y="12176"/>
                    <a:pt x="1084" y="12534"/>
                    <a:pt x="816" y="12912"/>
                  </a:cubicBezTo>
                  <a:cubicBezTo>
                    <a:pt x="537" y="13290"/>
                    <a:pt x="279" y="13688"/>
                    <a:pt x="60" y="14106"/>
                  </a:cubicBezTo>
                  <a:cubicBezTo>
                    <a:pt x="0" y="14225"/>
                    <a:pt x="60" y="14364"/>
                    <a:pt x="169" y="14424"/>
                  </a:cubicBezTo>
                  <a:cubicBezTo>
                    <a:pt x="200" y="14436"/>
                    <a:pt x="239" y="14445"/>
                    <a:pt x="278" y="14445"/>
                  </a:cubicBezTo>
                  <a:cubicBezTo>
                    <a:pt x="302" y="14445"/>
                    <a:pt x="326" y="14442"/>
                    <a:pt x="348" y="14434"/>
                  </a:cubicBezTo>
                  <a:cubicBezTo>
                    <a:pt x="408" y="14414"/>
                    <a:pt x="448" y="14364"/>
                    <a:pt x="478" y="14315"/>
                  </a:cubicBezTo>
                  <a:cubicBezTo>
                    <a:pt x="617" y="14076"/>
                    <a:pt x="756" y="13837"/>
                    <a:pt x="905" y="13608"/>
                  </a:cubicBezTo>
                  <a:lnTo>
                    <a:pt x="918" y="13588"/>
                  </a:lnTo>
                  <a:lnTo>
                    <a:pt x="918" y="13588"/>
                  </a:lnTo>
                  <a:cubicBezTo>
                    <a:pt x="916" y="13592"/>
                    <a:pt x="915" y="13596"/>
                    <a:pt x="915" y="13599"/>
                  </a:cubicBezTo>
                  <a:cubicBezTo>
                    <a:pt x="1234" y="13111"/>
                    <a:pt x="1581" y="12644"/>
                    <a:pt x="1950" y="12206"/>
                  </a:cubicBezTo>
                  <a:lnTo>
                    <a:pt x="1950" y="12196"/>
                  </a:lnTo>
                  <a:cubicBezTo>
                    <a:pt x="2049" y="12076"/>
                    <a:pt x="2158" y="11957"/>
                    <a:pt x="2268" y="11838"/>
                  </a:cubicBezTo>
                  <a:cubicBezTo>
                    <a:pt x="2497" y="11579"/>
                    <a:pt x="2755" y="11311"/>
                    <a:pt x="3014" y="11052"/>
                  </a:cubicBezTo>
                  <a:cubicBezTo>
                    <a:pt x="3104" y="10973"/>
                    <a:pt x="3193" y="10893"/>
                    <a:pt x="3272" y="10803"/>
                  </a:cubicBezTo>
                  <a:cubicBezTo>
                    <a:pt x="3432" y="10654"/>
                    <a:pt x="3581" y="10515"/>
                    <a:pt x="3730" y="10385"/>
                  </a:cubicBezTo>
                  <a:lnTo>
                    <a:pt x="3820" y="10296"/>
                  </a:lnTo>
                  <a:lnTo>
                    <a:pt x="3810" y="10306"/>
                  </a:lnTo>
                  <a:lnTo>
                    <a:pt x="3829" y="10286"/>
                  </a:lnTo>
                  <a:cubicBezTo>
                    <a:pt x="4486" y="9709"/>
                    <a:pt x="5153" y="9162"/>
                    <a:pt x="5779" y="8655"/>
                  </a:cubicBezTo>
                  <a:lnTo>
                    <a:pt x="5809" y="8635"/>
                  </a:lnTo>
                  <a:lnTo>
                    <a:pt x="5829" y="8625"/>
                  </a:lnTo>
                  <a:cubicBezTo>
                    <a:pt x="5898" y="8566"/>
                    <a:pt x="5978" y="8506"/>
                    <a:pt x="6058" y="8446"/>
                  </a:cubicBezTo>
                  <a:lnTo>
                    <a:pt x="6058" y="8436"/>
                  </a:lnTo>
                  <a:cubicBezTo>
                    <a:pt x="6436" y="8137"/>
                    <a:pt x="6824" y="7829"/>
                    <a:pt x="7211" y="7531"/>
                  </a:cubicBezTo>
                  <a:lnTo>
                    <a:pt x="7819" y="7054"/>
                  </a:lnTo>
                  <a:cubicBezTo>
                    <a:pt x="8018" y="6894"/>
                    <a:pt x="8256" y="6705"/>
                    <a:pt x="8505" y="6516"/>
                  </a:cubicBezTo>
                  <a:cubicBezTo>
                    <a:pt x="8664" y="6387"/>
                    <a:pt x="8833" y="6258"/>
                    <a:pt x="9002" y="6128"/>
                  </a:cubicBezTo>
                  <a:lnTo>
                    <a:pt x="8992" y="6128"/>
                  </a:lnTo>
                  <a:lnTo>
                    <a:pt x="9330" y="5870"/>
                  </a:lnTo>
                  <a:cubicBezTo>
                    <a:pt x="10275" y="5133"/>
                    <a:pt x="11250" y="4368"/>
                    <a:pt x="12205" y="3592"/>
                  </a:cubicBezTo>
                  <a:cubicBezTo>
                    <a:pt x="12225" y="3572"/>
                    <a:pt x="12245" y="3562"/>
                    <a:pt x="12264" y="3542"/>
                  </a:cubicBezTo>
                  <a:cubicBezTo>
                    <a:pt x="12275" y="3532"/>
                    <a:pt x="12295" y="3522"/>
                    <a:pt x="12304" y="3513"/>
                  </a:cubicBezTo>
                  <a:cubicBezTo>
                    <a:pt x="13040" y="2905"/>
                    <a:pt x="13637" y="2379"/>
                    <a:pt x="14185" y="1871"/>
                  </a:cubicBezTo>
                  <a:cubicBezTo>
                    <a:pt x="14304" y="1752"/>
                    <a:pt x="14433" y="1643"/>
                    <a:pt x="14552" y="1523"/>
                  </a:cubicBezTo>
                  <a:lnTo>
                    <a:pt x="14563" y="1513"/>
                  </a:lnTo>
                  <a:cubicBezTo>
                    <a:pt x="14572" y="1513"/>
                    <a:pt x="14572" y="1503"/>
                    <a:pt x="14572" y="1503"/>
                  </a:cubicBezTo>
                  <a:lnTo>
                    <a:pt x="14592" y="1483"/>
                  </a:lnTo>
                  <a:lnTo>
                    <a:pt x="14612" y="1463"/>
                  </a:lnTo>
                  <a:cubicBezTo>
                    <a:pt x="14642" y="1444"/>
                    <a:pt x="14662" y="1424"/>
                    <a:pt x="14691" y="1393"/>
                  </a:cubicBezTo>
                  <a:lnTo>
                    <a:pt x="14682" y="1393"/>
                  </a:lnTo>
                  <a:cubicBezTo>
                    <a:pt x="15129" y="966"/>
                    <a:pt x="15567" y="528"/>
                    <a:pt x="15985" y="80"/>
                  </a:cubicBezTo>
                  <a:cubicBezTo>
                    <a:pt x="15995" y="71"/>
                    <a:pt x="15995" y="61"/>
                    <a:pt x="15995" y="51"/>
                  </a:cubicBezTo>
                  <a:cubicBezTo>
                    <a:pt x="15995" y="41"/>
                    <a:pt x="15985" y="21"/>
                    <a:pt x="15975" y="11"/>
                  </a:cubicBezTo>
                  <a:cubicBezTo>
                    <a:pt x="15975" y="11"/>
                    <a:pt x="15965" y="1"/>
                    <a:pt x="15955"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57"/>
            <p:cNvSpPr/>
            <p:nvPr/>
          </p:nvSpPr>
          <p:spPr>
            <a:xfrm>
              <a:off x="3227861" y="2637751"/>
              <a:ext cx="39640" cy="220038"/>
            </a:xfrm>
            <a:custGeom>
              <a:avLst/>
              <a:gdLst/>
              <a:ahLst/>
              <a:cxnLst/>
              <a:rect l="l" t="t" r="r" b="b"/>
              <a:pathLst>
                <a:path w="757" h="4202" extrusionOk="0">
                  <a:moveTo>
                    <a:pt x="130" y="0"/>
                  </a:moveTo>
                  <a:cubicBezTo>
                    <a:pt x="100" y="0"/>
                    <a:pt x="90" y="20"/>
                    <a:pt x="90" y="40"/>
                  </a:cubicBezTo>
                  <a:cubicBezTo>
                    <a:pt x="41" y="447"/>
                    <a:pt x="21" y="776"/>
                    <a:pt x="10" y="1064"/>
                  </a:cubicBezTo>
                  <a:cubicBezTo>
                    <a:pt x="1" y="1412"/>
                    <a:pt x="1" y="1760"/>
                    <a:pt x="30" y="2098"/>
                  </a:cubicBezTo>
                  <a:cubicBezTo>
                    <a:pt x="60" y="2456"/>
                    <a:pt x="110" y="2805"/>
                    <a:pt x="189" y="3133"/>
                  </a:cubicBezTo>
                  <a:cubicBezTo>
                    <a:pt x="220" y="3292"/>
                    <a:pt x="269" y="3451"/>
                    <a:pt x="319" y="3630"/>
                  </a:cubicBezTo>
                  <a:cubicBezTo>
                    <a:pt x="359" y="3740"/>
                    <a:pt x="388" y="3829"/>
                    <a:pt x="428" y="3919"/>
                  </a:cubicBezTo>
                  <a:lnTo>
                    <a:pt x="419" y="3919"/>
                  </a:lnTo>
                  <a:cubicBezTo>
                    <a:pt x="458" y="3988"/>
                    <a:pt x="488" y="4068"/>
                    <a:pt x="528" y="4138"/>
                  </a:cubicBezTo>
                  <a:cubicBezTo>
                    <a:pt x="548" y="4179"/>
                    <a:pt x="588" y="4201"/>
                    <a:pt x="630" y="4201"/>
                  </a:cubicBezTo>
                  <a:cubicBezTo>
                    <a:pt x="649" y="4201"/>
                    <a:pt x="668" y="4197"/>
                    <a:pt x="687" y="4187"/>
                  </a:cubicBezTo>
                  <a:cubicBezTo>
                    <a:pt x="717" y="4178"/>
                    <a:pt x="737" y="4147"/>
                    <a:pt x="746" y="4118"/>
                  </a:cubicBezTo>
                  <a:cubicBezTo>
                    <a:pt x="757" y="4088"/>
                    <a:pt x="757" y="4058"/>
                    <a:pt x="746" y="4028"/>
                  </a:cubicBezTo>
                  <a:cubicBezTo>
                    <a:pt x="697" y="3919"/>
                    <a:pt x="657" y="3809"/>
                    <a:pt x="607" y="3700"/>
                  </a:cubicBezTo>
                  <a:lnTo>
                    <a:pt x="587" y="3660"/>
                  </a:lnTo>
                  <a:cubicBezTo>
                    <a:pt x="528" y="3521"/>
                    <a:pt x="478" y="3392"/>
                    <a:pt x="448" y="3282"/>
                  </a:cubicBezTo>
                  <a:cubicBezTo>
                    <a:pt x="359" y="3033"/>
                    <a:pt x="289" y="2775"/>
                    <a:pt x="240" y="2487"/>
                  </a:cubicBezTo>
                  <a:cubicBezTo>
                    <a:pt x="189" y="2248"/>
                    <a:pt x="160" y="1989"/>
                    <a:pt x="130" y="1671"/>
                  </a:cubicBezTo>
                  <a:cubicBezTo>
                    <a:pt x="100" y="1144"/>
                    <a:pt x="110" y="597"/>
                    <a:pt x="169" y="40"/>
                  </a:cubicBezTo>
                  <a:cubicBezTo>
                    <a:pt x="169" y="29"/>
                    <a:pt x="160" y="20"/>
                    <a:pt x="160" y="10"/>
                  </a:cubicBezTo>
                  <a:cubicBezTo>
                    <a:pt x="150" y="10"/>
                    <a:pt x="140" y="0"/>
                    <a:pt x="13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57"/>
            <p:cNvSpPr/>
            <p:nvPr/>
          </p:nvSpPr>
          <p:spPr>
            <a:xfrm>
              <a:off x="3385165" y="2540823"/>
              <a:ext cx="29743" cy="192441"/>
            </a:xfrm>
            <a:custGeom>
              <a:avLst/>
              <a:gdLst/>
              <a:ahLst/>
              <a:cxnLst/>
              <a:rect l="l" t="t" r="r" b="b"/>
              <a:pathLst>
                <a:path w="568" h="3675" extrusionOk="0">
                  <a:moveTo>
                    <a:pt x="200" y="1"/>
                  </a:moveTo>
                  <a:cubicBezTo>
                    <a:pt x="180" y="1"/>
                    <a:pt x="150" y="10"/>
                    <a:pt x="150" y="41"/>
                  </a:cubicBezTo>
                  <a:cubicBezTo>
                    <a:pt x="80" y="329"/>
                    <a:pt x="41" y="618"/>
                    <a:pt x="21" y="896"/>
                  </a:cubicBezTo>
                  <a:cubicBezTo>
                    <a:pt x="1" y="1184"/>
                    <a:pt x="1" y="1493"/>
                    <a:pt x="21" y="1811"/>
                  </a:cubicBezTo>
                  <a:cubicBezTo>
                    <a:pt x="30" y="2099"/>
                    <a:pt x="60" y="2398"/>
                    <a:pt x="110" y="2696"/>
                  </a:cubicBezTo>
                  <a:cubicBezTo>
                    <a:pt x="150" y="2925"/>
                    <a:pt x="200" y="3164"/>
                    <a:pt x="259" y="3412"/>
                  </a:cubicBezTo>
                  <a:cubicBezTo>
                    <a:pt x="279" y="3472"/>
                    <a:pt x="289" y="3522"/>
                    <a:pt x="309" y="3582"/>
                  </a:cubicBezTo>
                  <a:cubicBezTo>
                    <a:pt x="319" y="3591"/>
                    <a:pt x="319" y="3602"/>
                    <a:pt x="319" y="3611"/>
                  </a:cubicBezTo>
                  <a:cubicBezTo>
                    <a:pt x="329" y="3631"/>
                    <a:pt x="339" y="3641"/>
                    <a:pt x="359" y="3651"/>
                  </a:cubicBezTo>
                  <a:cubicBezTo>
                    <a:pt x="380" y="3666"/>
                    <a:pt x="402" y="3675"/>
                    <a:pt x="428" y="3675"/>
                  </a:cubicBezTo>
                  <a:cubicBezTo>
                    <a:pt x="438" y="3675"/>
                    <a:pt x="448" y="3674"/>
                    <a:pt x="458" y="3671"/>
                  </a:cubicBezTo>
                  <a:cubicBezTo>
                    <a:pt x="518" y="3661"/>
                    <a:pt x="567" y="3591"/>
                    <a:pt x="547" y="3532"/>
                  </a:cubicBezTo>
                  <a:cubicBezTo>
                    <a:pt x="518" y="3432"/>
                    <a:pt x="488" y="3343"/>
                    <a:pt x="458" y="3244"/>
                  </a:cubicBezTo>
                  <a:lnTo>
                    <a:pt x="408" y="3074"/>
                  </a:lnTo>
                  <a:cubicBezTo>
                    <a:pt x="359" y="2895"/>
                    <a:pt x="319" y="2726"/>
                    <a:pt x="279" y="2567"/>
                  </a:cubicBezTo>
                  <a:cubicBezTo>
                    <a:pt x="209" y="2239"/>
                    <a:pt x="160" y="1911"/>
                    <a:pt x="140" y="1572"/>
                  </a:cubicBezTo>
                  <a:cubicBezTo>
                    <a:pt x="130" y="1343"/>
                    <a:pt x="130" y="1105"/>
                    <a:pt x="140" y="876"/>
                  </a:cubicBezTo>
                  <a:cubicBezTo>
                    <a:pt x="150" y="618"/>
                    <a:pt x="180" y="379"/>
                    <a:pt x="229" y="150"/>
                  </a:cubicBezTo>
                  <a:lnTo>
                    <a:pt x="239" y="110"/>
                  </a:lnTo>
                  <a:lnTo>
                    <a:pt x="249" y="70"/>
                  </a:lnTo>
                  <a:cubicBezTo>
                    <a:pt x="249" y="50"/>
                    <a:pt x="249" y="21"/>
                    <a:pt x="20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57"/>
            <p:cNvSpPr/>
            <p:nvPr/>
          </p:nvSpPr>
          <p:spPr>
            <a:xfrm>
              <a:off x="3538804" y="2353357"/>
              <a:ext cx="31314" cy="259940"/>
            </a:xfrm>
            <a:custGeom>
              <a:avLst/>
              <a:gdLst/>
              <a:ahLst/>
              <a:cxnLst/>
              <a:rect l="l" t="t" r="r" b="b"/>
              <a:pathLst>
                <a:path w="598" h="4964" extrusionOk="0">
                  <a:moveTo>
                    <a:pt x="239" y="0"/>
                  </a:moveTo>
                  <a:cubicBezTo>
                    <a:pt x="210" y="0"/>
                    <a:pt x="200" y="20"/>
                    <a:pt x="190" y="40"/>
                  </a:cubicBezTo>
                  <a:cubicBezTo>
                    <a:pt x="160" y="208"/>
                    <a:pt x="130" y="407"/>
                    <a:pt x="100" y="617"/>
                  </a:cubicBezTo>
                  <a:cubicBezTo>
                    <a:pt x="80" y="816"/>
                    <a:pt x="60" y="1015"/>
                    <a:pt x="40" y="1233"/>
                  </a:cubicBezTo>
                  <a:cubicBezTo>
                    <a:pt x="11" y="1641"/>
                    <a:pt x="1" y="2059"/>
                    <a:pt x="1" y="2476"/>
                  </a:cubicBezTo>
                  <a:cubicBezTo>
                    <a:pt x="11" y="2904"/>
                    <a:pt x="40" y="3322"/>
                    <a:pt x="91" y="3720"/>
                  </a:cubicBezTo>
                  <a:cubicBezTo>
                    <a:pt x="120" y="3879"/>
                    <a:pt x="150" y="4098"/>
                    <a:pt x="190" y="4307"/>
                  </a:cubicBezTo>
                  <a:cubicBezTo>
                    <a:pt x="210" y="4406"/>
                    <a:pt x="230" y="4496"/>
                    <a:pt x="259" y="4595"/>
                  </a:cubicBezTo>
                  <a:lnTo>
                    <a:pt x="279" y="4685"/>
                  </a:lnTo>
                  <a:cubicBezTo>
                    <a:pt x="309" y="4755"/>
                    <a:pt x="329" y="4824"/>
                    <a:pt x="359" y="4903"/>
                  </a:cubicBezTo>
                  <a:cubicBezTo>
                    <a:pt x="379" y="4943"/>
                    <a:pt x="418" y="4963"/>
                    <a:pt x="458" y="4963"/>
                  </a:cubicBezTo>
                  <a:lnTo>
                    <a:pt x="488" y="4963"/>
                  </a:lnTo>
                  <a:cubicBezTo>
                    <a:pt x="498" y="4963"/>
                    <a:pt x="518" y="4954"/>
                    <a:pt x="528" y="4943"/>
                  </a:cubicBezTo>
                  <a:lnTo>
                    <a:pt x="538" y="4943"/>
                  </a:lnTo>
                  <a:cubicBezTo>
                    <a:pt x="568" y="4914"/>
                    <a:pt x="597" y="4874"/>
                    <a:pt x="578" y="4824"/>
                  </a:cubicBezTo>
                  <a:lnTo>
                    <a:pt x="518" y="4585"/>
                  </a:lnTo>
                  <a:lnTo>
                    <a:pt x="488" y="4486"/>
                  </a:lnTo>
                  <a:lnTo>
                    <a:pt x="478" y="4456"/>
                  </a:lnTo>
                  <a:lnTo>
                    <a:pt x="438" y="4287"/>
                  </a:lnTo>
                  <a:cubicBezTo>
                    <a:pt x="379" y="4088"/>
                    <a:pt x="339" y="3899"/>
                    <a:pt x="299" y="3730"/>
                  </a:cubicBezTo>
                  <a:cubicBezTo>
                    <a:pt x="250" y="3442"/>
                    <a:pt x="210" y="3143"/>
                    <a:pt x="180" y="2825"/>
                  </a:cubicBezTo>
                  <a:cubicBezTo>
                    <a:pt x="170" y="2735"/>
                    <a:pt x="160" y="2655"/>
                    <a:pt x="160" y="2566"/>
                  </a:cubicBezTo>
                  <a:lnTo>
                    <a:pt x="150" y="2576"/>
                  </a:lnTo>
                  <a:cubicBezTo>
                    <a:pt x="140" y="2357"/>
                    <a:pt x="130" y="2138"/>
                    <a:pt x="130" y="1930"/>
                  </a:cubicBezTo>
                  <a:cubicBezTo>
                    <a:pt x="130" y="1731"/>
                    <a:pt x="130" y="1521"/>
                    <a:pt x="150" y="1303"/>
                  </a:cubicBezTo>
                  <a:cubicBezTo>
                    <a:pt x="160" y="1094"/>
                    <a:pt x="170" y="895"/>
                    <a:pt x="200" y="676"/>
                  </a:cubicBezTo>
                  <a:cubicBezTo>
                    <a:pt x="220" y="427"/>
                    <a:pt x="250" y="228"/>
                    <a:pt x="279" y="49"/>
                  </a:cubicBezTo>
                  <a:cubicBezTo>
                    <a:pt x="279" y="40"/>
                    <a:pt x="279" y="29"/>
                    <a:pt x="270" y="20"/>
                  </a:cubicBezTo>
                  <a:cubicBezTo>
                    <a:pt x="270" y="10"/>
                    <a:pt x="250" y="0"/>
                    <a:pt x="23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57"/>
            <p:cNvSpPr/>
            <p:nvPr/>
          </p:nvSpPr>
          <p:spPr>
            <a:xfrm>
              <a:off x="3732555" y="2346026"/>
              <a:ext cx="13615" cy="123005"/>
            </a:xfrm>
            <a:custGeom>
              <a:avLst/>
              <a:gdLst/>
              <a:ahLst/>
              <a:cxnLst/>
              <a:rect l="l" t="t" r="r" b="b"/>
              <a:pathLst>
                <a:path w="260" h="2349" extrusionOk="0">
                  <a:moveTo>
                    <a:pt x="100" y="1"/>
                  </a:moveTo>
                  <a:cubicBezTo>
                    <a:pt x="80" y="1"/>
                    <a:pt x="61" y="21"/>
                    <a:pt x="61" y="41"/>
                  </a:cubicBezTo>
                  <a:cubicBezTo>
                    <a:pt x="41" y="209"/>
                    <a:pt x="21" y="388"/>
                    <a:pt x="11" y="598"/>
                  </a:cubicBezTo>
                  <a:cubicBezTo>
                    <a:pt x="1" y="766"/>
                    <a:pt x="1" y="956"/>
                    <a:pt x="11" y="1164"/>
                  </a:cubicBezTo>
                  <a:cubicBezTo>
                    <a:pt x="11" y="1334"/>
                    <a:pt x="21" y="1513"/>
                    <a:pt x="41" y="1712"/>
                  </a:cubicBezTo>
                  <a:cubicBezTo>
                    <a:pt x="51" y="1811"/>
                    <a:pt x="61" y="1911"/>
                    <a:pt x="80" y="2000"/>
                  </a:cubicBezTo>
                  <a:cubicBezTo>
                    <a:pt x="91" y="2070"/>
                    <a:pt x="100" y="2129"/>
                    <a:pt x="111" y="2199"/>
                  </a:cubicBezTo>
                  <a:cubicBezTo>
                    <a:pt x="120" y="2229"/>
                    <a:pt x="120" y="2258"/>
                    <a:pt x="131" y="2298"/>
                  </a:cubicBezTo>
                  <a:cubicBezTo>
                    <a:pt x="140" y="2328"/>
                    <a:pt x="170" y="2348"/>
                    <a:pt x="200" y="2348"/>
                  </a:cubicBezTo>
                  <a:cubicBezTo>
                    <a:pt x="240" y="2338"/>
                    <a:pt x="260" y="2308"/>
                    <a:pt x="250" y="2269"/>
                  </a:cubicBezTo>
                  <a:cubicBezTo>
                    <a:pt x="250" y="2219"/>
                    <a:pt x="240" y="2169"/>
                    <a:pt x="230" y="2119"/>
                  </a:cubicBezTo>
                  <a:lnTo>
                    <a:pt x="220" y="2129"/>
                  </a:lnTo>
                  <a:lnTo>
                    <a:pt x="200" y="2010"/>
                  </a:lnTo>
                  <a:cubicBezTo>
                    <a:pt x="190" y="1930"/>
                    <a:pt x="180" y="1841"/>
                    <a:pt x="170" y="1761"/>
                  </a:cubicBezTo>
                  <a:lnTo>
                    <a:pt x="160" y="1741"/>
                  </a:lnTo>
                  <a:cubicBezTo>
                    <a:pt x="140" y="1562"/>
                    <a:pt x="120" y="1373"/>
                    <a:pt x="100" y="1194"/>
                  </a:cubicBezTo>
                  <a:cubicBezTo>
                    <a:pt x="80" y="806"/>
                    <a:pt x="91" y="419"/>
                    <a:pt x="131" y="41"/>
                  </a:cubicBezTo>
                  <a:cubicBezTo>
                    <a:pt x="131" y="30"/>
                    <a:pt x="131" y="21"/>
                    <a:pt x="120" y="21"/>
                  </a:cubicBezTo>
                  <a:cubicBezTo>
                    <a:pt x="120" y="10"/>
                    <a:pt x="111" y="1"/>
                    <a:pt x="10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57"/>
            <p:cNvSpPr/>
            <p:nvPr/>
          </p:nvSpPr>
          <p:spPr>
            <a:xfrm>
              <a:off x="3861739" y="2289786"/>
              <a:ext cx="7331" cy="71950"/>
            </a:xfrm>
            <a:custGeom>
              <a:avLst/>
              <a:gdLst/>
              <a:ahLst/>
              <a:cxnLst/>
              <a:rect l="l" t="t" r="r" b="b"/>
              <a:pathLst>
                <a:path w="140" h="1374" extrusionOk="0">
                  <a:moveTo>
                    <a:pt x="91" y="0"/>
                  </a:moveTo>
                  <a:cubicBezTo>
                    <a:pt x="80" y="0"/>
                    <a:pt x="71" y="0"/>
                    <a:pt x="71" y="10"/>
                  </a:cubicBezTo>
                  <a:cubicBezTo>
                    <a:pt x="60" y="20"/>
                    <a:pt x="51" y="20"/>
                    <a:pt x="51" y="30"/>
                  </a:cubicBezTo>
                  <a:cubicBezTo>
                    <a:pt x="21" y="239"/>
                    <a:pt x="1" y="458"/>
                    <a:pt x="1" y="697"/>
                  </a:cubicBezTo>
                  <a:cubicBezTo>
                    <a:pt x="1" y="796"/>
                    <a:pt x="11" y="905"/>
                    <a:pt x="11" y="1005"/>
                  </a:cubicBezTo>
                  <a:lnTo>
                    <a:pt x="41" y="1274"/>
                  </a:lnTo>
                  <a:cubicBezTo>
                    <a:pt x="41" y="1294"/>
                    <a:pt x="41" y="1313"/>
                    <a:pt x="51" y="1333"/>
                  </a:cubicBezTo>
                  <a:cubicBezTo>
                    <a:pt x="51" y="1363"/>
                    <a:pt x="80" y="1373"/>
                    <a:pt x="100" y="1373"/>
                  </a:cubicBezTo>
                  <a:cubicBezTo>
                    <a:pt x="111" y="1363"/>
                    <a:pt x="120" y="1363"/>
                    <a:pt x="120" y="1353"/>
                  </a:cubicBezTo>
                  <a:lnTo>
                    <a:pt x="130" y="1343"/>
                  </a:lnTo>
                  <a:cubicBezTo>
                    <a:pt x="140" y="1333"/>
                    <a:pt x="140" y="1323"/>
                    <a:pt x="130" y="1323"/>
                  </a:cubicBezTo>
                  <a:cubicBezTo>
                    <a:pt x="130" y="1274"/>
                    <a:pt x="120" y="1234"/>
                    <a:pt x="120" y="1194"/>
                  </a:cubicBezTo>
                  <a:cubicBezTo>
                    <a:pt x="100" y="1095"/>
                    <a:pt x="100" y="1005"/>
                    <a:pt x="91" y="916"/>
                  </a:cubicBezTo>
                  <a:cubicBezTo>
                    <a:pt x="80" y="766"/>
                    <a:pt x="80" y="627"/>
                    <a:pt x="80" y="487"/>
                  </a:cubicBezTo>
                  <a:cubicBezTo>
                    <a:pt x="80" y="348"/>
                    <a:pt x="100" y="189"/>
                    <a:pt x="130" y="40"/>
                  </a:cubicBezTo>
                  <a:cubicBezTo>
                    <a:pt x="130" y="30"/>
                    <a:pt x="120" y="20"/>
                    <a:pt x="120" y="20"/>
                  </a:cubicBezTo>
                  <a:cubicBezTo>
                    <a:pt x="111" y="10"/>
                    <a:pt x="100" y="0"/>
                    <a:pt x="91"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57"/>
            <p:cNvSpPr/>
            <p:nvPr/>
          </p:nvSpPr>
          <p:spPr>
            <a:xfrm>
              <a:off x="3864357" y="2353828"/>
              <a:ext cx="79228" cy="7907"/>
            </a:xfrm>
            <a:custGeom>
              <a:avLst/>
              <a:gdLst/>
              <a:ahLst/>
              <a:cxnLst/>
              <a:rect l="l" t="t" r="r" b="b"/>
              <a:pathLst>
                <a:path w="1513" h="151" extrusionOk="0">
                  <a:moveTo>
                    <a:pt x="21" y="1"/>
                  </a:moveTo>
                  <a:cubicBezTo>
                    <a:pt x="10" y="11"/>
                    <a:pt x="10" y="11"/>
                    <a:pt x="1" y="31"/>
                  </a:cubicBezTo>
                  <a:cubicBezTo>
                    <a:pt x="1" y="40"/>
                    <a:pt x="1" y="51"/>
                    <a:pt x="10" y="60"/>
                  </a:cubicBezTo>
                  <a:cubicBezTo>
                    <a:pt x="10" y="71"/>
                    <a:pt x="21" y="80"/>
                    <a:pt x="30" y="80"/>
                  </a:cubicBezTo>
                  <a:cubicBezTo>
                    <a:pt x="61" y="90"/>
                    <a:pt x="80" y="90"/>
                    <a:pt x="110" y="100"/>
                  </a:cubicBezTo>
                  <a:lnTo>
                    <a:pt x="110" y="90"/>
                  </a:lnTo>
                  <a:cubicBezTo>
                    <a:pt x="189" y="110"/>
                    <a:pt x="279" y="120"/>
                    <a:pt x="369" y="130"/>
                  </a:cubicBezTo>
                  <a:cubicBezTo>
                    <a:pt x="478" y="140"/>
                    <a:pt x="587" y="150"/>
                    <a:pt x="727" y="150"/>
                  </a:cubicBezTo>
                  <a:lnTo>
                    <a:pt x="806" y="150"/>
                  </a:lnTo>
                  <a:cubicBezTo>
                    <a:pt x="985" y="150"/>
                    <a:pt x="1175" y="140"/>
                    <a:pt x="1354" y="130"/>
                  </a:cubicBezTo>
                  <a:lnTo>
                    <a:pt x="1473" y="130"/>
                  </a:lnTo>
                  <a:cubicBezTo>
                    <a:pt x="1483" y="130"/>
                    <a:pt x="1493" y="130"/>
                    <a:pt x="1502" y="120"/>
                  </a:cubicBezTo>
                  <a:cubicBezTo>
                    <a:pt x="1502" y="110"/>
                    <a:pt x="1513" y="100"/>
                    <a:pt x="1513" y="90"/>
                  </a:cubicBezTo>
                  <a:cubicBezTo>
                    <a:pt x="1513" y="80"/>
                    <a:pt x="1513" y="71"/>
                    <a:pt x="1502" y="71"/>
                  </a:cubicBezTo>
                  <a:cubicBezTo>
                    <a:pt x="1493" y="60"/>
                    <a:pt x="1483" y="60"/>
                    <a:pt x="1473" y="60"/>
                  </a:cubicBezTo>
                  <a:lnTo>
                    <a:pt x="1443" y="60"/>
                  </a:lnTo>
                  <a:cubicBezTo>
                    <a:pt x="1264" y="71"/>
                    <a:pt x="1045" y="80"/>
                    <a:pt x="836" y="80"/>
                  </a:cubicBezTo>
                  <a:lnTo>
                    <a:pt x="817" y="80"/>
                  </a:lnTo>
                  <a:cubicBezTo>
                    <a:pt x="618" y="80"/>
                    <a:pt x="439" y="60"/>
                    <a:pt x="269" y="40"/>
                  </a:cubicBezTo>
                  <a:cubicBezTo>
                    <a:pt x="229" y="31"/>
                    <a:pt x="180" y="20"/>
                    <a:pt x="140" y="11"/>
                  </a:cubicBezTo>
                  <a:lnTo>
                    <a:pt x="140" y="20"/>
                  </a:lnTo>
                  <a:cubicBezTo>
                    <a:pt x="110" y="11"/>
                    <a:pt x="80" y="1"/>
                    <a:pt x="61"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57"/>
            <p:cNvSpPr/>
            <p:nvPr/>
          </p:nvSpPr>
          <p:spPr>
            <a:xfrm>
              <a:off x="3736220" y="2460653"/>
              <a:ext cx="120387" cy="33357"/>
            </a:xfrm>
            <a:custGeom>
              <a:avLst/>
              <a:gdLst/>
              <a:ahLst/>
              <a:cxnLst/>
              <a:rect l="l" t="t" r="r" b="b"/>
              <a:pathLst>
                <a:path w="2299" h="637" extrusionOk="0">
                  <a:moveTo>
                    <a:pt x="61" y="0"/>
                  </a:moveTo>
                  <a:cubicBezTo>
                    <a:pt x="61" y="0"/>
                    <a:pt x="50" y="0"/>
                    <a:pt x="50" y="10"/>
                  </a:cubicBezTo>
                  <a:lnTo>
                    <a:pt x="41" y="10"/>
                  </a:lnTo>
                  <a:cubicBezTo>
                    <a:pt x="30" y="20"/>
                    <a:pt x="21" y="20"/>
                    <a:pt x="10" y="40"/>
                  </a:cubicBezTo>
                  <a:cubicBezTo>
                    <a:pt x="1" y="40"/>
                    <a:pt x="1" y="49"/>
                    <a:pt x="1" y="69"/>
                  </a:cubicBezTo>
                  <a:lnTo>
                    <a:pt x="1" y="80"/>
                  </a:lnTo>
                  <a:cubicBezTo>
                    <a:pt x="1" y="100"/>
                    <a:pt x="10" y="119"/>
                    <a:pt x="30" y="119"/>
                  </a:cubicBezTo>
                  <a:lnTo>
                    <a:pt x="150" y="179"/>
                  </a:lnTo>
                  <a:lnTo>
                    <a:pt x="269" y="239"/>
                  </a:lnTo>
                  <a:cubicBezTo>
                    <a:pt x="359" y="279"/>
                    <a:pt x="448" y="308"/>
                    <a:pt x="548" y="348"/>
                  </a:cubicBezTo>
                  <a:cubicBezTo>
                    <a:pt x="717" y="407"/>
                    <a:pt x="906" y="458"/>
                    <a:pt x="1115" y="507"/>
                  </a:cubicBezTo>
                  <a:cubicBezTo>
                    <a:pt x="1453" y="577"/>
                    <a:pt x="1831" y="617"/>
                    <a:pt x="2269" y="637"/>
                  </a:cubicBezTo>
                  <a:cubicBezTo>
                    <a:pt x="2278" y="637"/>
                    <a:pt x="2298" y="617"/>
                    <a:pt x="2298" y="597"/>
                  </a:cubicBezTo>
                  <a:cubicBezTo>
                    <a:pt x="2298" y="587"/>
                    <a:pt x="2298" y="577"/>
                    <a:pt x="2289" y="577"/>
                  </a:cubicBezTo>
                  <a:cubicBezTo>
                    <a:pt x="2289" y="567"/>
                    <a:pt x="2278" y="557"/>
                    <a:pt x="2269" y="557"/>
                  </a:cubicBezTo>
                  <a:cubicBezTo>
                    <a:pt x="2090" y="557"/>
                    <a:pt x="1931" y="547"/>
                    <a:pt x="1771" y="527"/>
                  </a:cubicBezTo>
                  <a:cubicBezTo>
                    <a:pt x="1612" y="517"/>
                    <a:pt x="1453" y="487"/>
                    <a:pt x="1294" y="458"/>
                  </a:cubicBezTo>
                  <a:cubicBezTo>
                    <a:pt x="1135" y="427"/>
                    <a:pt x="965" y="388"/>
                    <a:pt x="806" y="328"/>
                  </a:cubicBezTo>
                  <a:cubicBezTo>
                    <a:pt x="638" y="279"/>
                    <a:pt x="468" y="209"/>
                    <a:pt x="299" y="129"/>
                  </a:cubicBezTo>
                  <a:lnTo>
                    <a:pt x="269" y="109"/>
                  </a:lnTo>
                  <a:cubicBezTo>
                    <a:pt x="209" y="80"/>
                    <a:pt x="150" y="49"/>
                    <a:pt x="100" y="10"/>
                  </a:cubicBezTo>
                  <a:cubicBezTo>
                    <a:pt x="90" y="10"/>
                    <a:pt x="70" y="0"/>
                    <a:pt x="61"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57"/>
            <p:cNvSpPr/>
            <p:nvPr/>
          </p:nvSpPr>
          <p:spPr>
            <a:xfrm>
              <a:off x="3552890" y="2595021"/>
              <a:ext cx="283923" cy="59434"/>
            </a:xfrm>
            <a:custGeom>
              <a:avLst/>
              <a:gdLst/>
              <a:ahLst/>
              <a:cxnLst/>
              <a:rect l="l" t="t" r="r" b="b"/>
              <a:pathLst>
                <a:path w="5422" h="1135" extrusionOk="0">
                  <a:moveTo>
                    <a:pt x="120" y="0"/>
                  </a:moveTo>
                  <a:cubicBezTo>
                    <a:pt x="110" y="0"/>
                    <a:pt x="100" y="0"/>
                    <a:pt x="90" y="10"/>
                  </a:cubicBezTo>
                  <a:cubicBezTo>
                    <a:pt x="60" y="10"/>
                    <a:pt x="30" y="30"/>
                    <a:pt x="21" y="60"/>
                  </a:cubicBezTo>
                  <a:lnTo>
                    <a:pt x="10" y="60"/>
                  </a:lnTo>
                  <a:lnTo>
                    <a:pt x="10" y="70"/>
                  </a:lnTo>
                  <a:cubicBezTo>
                    <a:pt x="1" y="89"/>
                    <a:pt x="1" y="120"/>
                    <a:pt x="1" y="160"/>
                  </a:cubicBezTo>
                  <a:cubicBezTo>
                    <a:pt x="10" y="189"/>
                    <a:pt x="30" y="219"/>
                    <a:pt x="50" y="229"/>
                  </a:cubicBezTo>
                  <a:cubicBezTo>
                    <a:pt x="120" y="269"/>
                    <a:pt x="189" y="299"/>
                    <a:pt x="259" y="328"/>
                  </a:cubicBezTo>
                  <a:cubicBezTo>
                    <a:pt x="399" y="388"/>
                    <a:pt x="538" y="448"/>
                    <a:pt x="667" y="498"/>
                  </a:cubicBezTo>
                  <a:cubicBezTo>
                    <a:pt x="856" y="557"/>
                    <a:pt x="1065" y="627"/>
                    <a:pt x="1334" y="686"/>
                  </a:cubicBezTo>
                  <a:cubicBezTo>
                    <a:pt x="1731" y="786"/>
                    <a:pt x="2169" y="865"/>
                    <a:pt x="2647" y="925"/>
                  </a:cubicBezTo>
                  <a:cubicBezTo>
                    <a:pt x="3044" y="965"/>
                    <a:pt x="3472" y="1005"/>
                    <a:pt x="3999" y="1044"/>
                  </a:cubicBezTo>
                  <a:cubicBezTo>
                    <a:pt x="4158" y="1055"/>
                    <a:pt x="4318" y="1064"/>
                    <a:pt x="4466" y="1075"/>
                  </a:cubicBezTo>
                  <a:lnTo>
                    <a:pt x="4566" y="1075"/>
                  </a:lnTo>
                  <a:cubicBezTo>
                    <a:pt x="4835" y="1095"/>
                    <a:pt x="5103" y="1114"/>
                    <a:pt x="5381" y="1134"/>
                  </a:cubicBezTo>
                  <a:cubicBezTo>
                    <a:pt x="5401" y="1134"/>
                    <a:pt x="5412" y="1114"/>
                    <a:pt x="5412" y="1095"/>
                  </a:cubicBezTo>
                  <a:cubicBezTo>
                    <a:pt x="5421" y="1075"/>
                    <a:pt x="5401" y="1064"/>
                    <a:pt x="5381" y="1064"/>
                  </a:cubicBezTo>
                  <a:cubicBezTo>
                    <a:pt x="5173" y="1044"/>
                    <a:pt x="4964" y="1024"/>
                    <a:pt x="4745" y="1015"/>
                  </a:cubicBezTo>
                  <a:lnTo>
                    <a:pt x="4606" y="1005"/>
                  </a:lnTo>
                  <a:cubicBezTo>
                    <a:pt x="4347" y="985"/>
                    <a:pt x="4079" y="965"/>
                    <a:pt x="3810" y="945"/>
                  </a:cubicBezTo>
                  <a:cubicBezTo>
                    <a:pt x="3542" y="925"/>
                    <a:pt x="3283" y="896"/>
                    <a:pt x="3034" y="865"/>
                  </a:cubicBezTo>
                  <a:cubicBezTo>
                    <a:pt x="2786" y="836"/>
                    <a:pt x="2517" y="796"/>
                    <a:pt x="2269" y="746"/>
                  </a:cubicBezTo>
                  <a:cubicBezTo>
                    <a:pt x="1930" y="677"/>
                    <a:pt x="1602" y="597"/>
                    <a:pt x="1303" y="498"/>
                  </a:cubicBezTo>
                  <a:cubicBezTo>
                    <a:pt x="1174" y="458"/>
                    <a:pt x="1015" y="398"/>
                    <a:pt x="846" y="328"/>
                  </a:cubicBezTo>
                  <a:cubicBezTo>
                    <a:pt x="717" y="279"/>
                    <a:pt x="587" y="219"/>
                    <a:pt x="478" y="169"/>
                  </a:cubicBezTo>
                  <a:cubicBezTo>
                    <a:pt x="448" y="149"/>
                    <a:pt x="418" y="140"/>
                    <a:pt x="379" y="120"/>
                  </a:cubicBezTo>
                  <a:lnTo>
                    <a:pt x="388" y="120"/>
                  </a:lnTo>
                  <a:cubicBezTo>
                    <a:pt x="319" y="89"/>
                    <a:pt x="249" y="60"/>
                    <a:pt x="189" y="20"/>
                  </a:cubicBezTo>
                  <a:cubicBezTo>
                    <a:pt x="180" y="20"/>
                    <a:pt x="169" y="10"/>
                    <a:pt x="160" y="10"/>
                  </a:cubicBezTo>
                  <a:cubicBezTo>
                    <a:pt x="149" y="10"/>
                    <a:pt x="130" y="0"/>
                    <a:pt x="12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57"/>
            <p:cNvSpPr/>
            <p:nvPr/>
          </p:nvSpPr>
          <p:spPr>
            <a:xfrm>
              <a:off x="3398728" y="2712214"/>
              <a:ext cx="307854" cy="142223"/>
            </a:xfrm>
            <a:custGeom>
              <a:avLst/>
              <a:gdLst/>
              <a:ahLst/>
              <a:cxnLst/>
              <a:rect l="l" t="t" r="r" b="b"/>
              <a:pathLst>
                <a:path w="5879" h="2716" extrusionOk="0">
                  <a:moveTo>
                    <a:pt x="160" y="0"/>
                  </a:moveTo>
                  <a:cubicBezTo>
                    <a:pt x="120" y="0"/>
                    <a:pt x="89" y="20"/>
                    <a:pt x="60" y="40"/>
                  </a:cubicBezTo>
                  <a:cubicBezTo>
                    <a:pt x="10" y="90"/>
                    <a:pt x="0" y="189"/>
                    <a:pt x="50" y="239"/>
                  </a:cubicBezTo>
                  <a:cubicBezTo>
                    <a:pt x="109" y="298"/>
                    <a:pt x="169" y="349"/>
                    <a:pt x="229" y="408"/>
                  </a:cubicBezTo>
                  <a:lnTo>
                    <a:pt x="239" y="418"/>
                  </a:lnTo>
                  <a:cubicBezTo>
                    <a:pt x="319" y="488"/>
                    <a:pt x="398" y="547"/>
                    <a:pt x="467" y="617"/>
                  </a:cubicBezTo>
                  <a:cubicBezTo>
                    <a:pt x="607" y="716"/>
                    <a:pt x="756" y="826"/>
                    <a:pt x="935" y="945"/>
                  </a:cubicBezTo>
                  <a:cubicBezTo>
                    <a:pt x="1084" y="1045"/>
                    <a:pt x="1243" y="1144"/>
                    <a:pt x="1433" y="1253"/>
                  </a:cubicBezTo>
                  <a:cubicBezTo>
                    <a:pt x="1601" y="1343"/>
                    <a:pt x="1791" y="1443"/>
                    <a:pt x="1970" y="1532"/>
                  </a:cubicBezTo>
                  <a:cubicBezTo>
                    <a:pt x="2158" y="1622"/>
                    <a:pt x="2348" y="1711"/>
                    <a:pt x="2527" y="1790"/>
                  </a:cubicBezTo>
                  <a:cubicBezTo>
                    <a:pt x="2686" y="1850"/>
                    <a:pt x="2855" y="1920"/>
                    <a:pt x="3093" y="2009"/>
                  </a:cubicBezTo>
                  <a:cubicBezTo>
                    <a:pt x="3462" y="2149"/>
                    <a:pt x="3840" y="2268"/>
                    <a:pt x="4247" y="2387"/>
                  </a:cubicBezTo>
                  <a:cubicBezTo>
                    <a:pt x="4725" y="2517"/>
                    <a:pt x="5222" y="2616"/>
                    <a:pt x="5839" y="2716"/>
                  </a:cubicBezTo>
                  <a:cubicBezTo>
                    <a:pt x="5859" y="2716"/>
                    <a:pt x="5879" y="2696"/>
                    <a:pt x="5879" y="2686"/>
                  </a:cubicBezTo>
                  <a:cubicBezTo>
                    <a:pt x="5879" y="2666"/>
                    <a:pt x="5859" y="2646"/>
                    <a:pt x="5839" y="2646"/>
                  </a:cubicBezTo>
                  <a:cubicBezTo>
                    <a:pt x="5770" y="2636"/>
                    <a:pt x="5690" y="2616"/>
                    <a:pt x="5610" y="2606"/>
                  </a:cubicBezTo>
                  <a:lnTo>
                    <a:pt x="5571" y="2597"/>
                  </a:lnTo>
                  <a:cubicBezTo>
                    <a:pt x="5332" y="2557"/>
                    <a:pt x="5083" y="2497"/>
                    <a:pt x="4815" y="2418"/>
                  </a:cubicBezTo>
                  <a:cubicBezTo>
                    <a:pt x="4585" y="2358"/>
                    <a:pt x="4287" y="2268"/>
                    <a:pt x="3989" y="2179"/>
                  </a:cubicBezTo>
                  <a:cubicBezTo>
                    <a:pt x="3720" y="2079"/>
                    <a:pt x="3442" y="1980"/>
                    <a:pt x="3193" y="1880"/>
                  </a:cubicBezTo>
                  <a:cubicBezTo>
                    <a:pt x="2945" y="1781"/>
                    <a:pt x="2676" y="1662"/>
                    <a:pt x="2408" y="1532"/>
                  </a:cubicBezTo>
                  <a:cubicBezTo>
                    <a:pt x="2039" y="1343"/>
                    <a:pt x="1711" y="1164"/>
                    <a:pt x="1422" y="975"/>
                  </a:cubicBezTo>
                  <a:cubicBezTo>
                    <a:pt x="1134" y="786"/>
                    <a:pt x="845" y="577"/>
                    <a:pt x="567" y="338"/>
                  </a:cubicBezTo>
                  <a:lnTo>
                    <a:pt x="458" y="239"/>
                  </a:lnTo>
                  <a:cubicBezTo>
                    <a:pt x="398" y="179"/>
                    <a:pt x="328" y="119"/>
                    <a:pt x="259" y="50"/>
                  </a:cubicBezTo>
                  <a:cubicBezTo>
                    <a:pt x="239" y="30"/>
                    <a:pt x="199" y="10"/>
                    <a:pt x="169" y="10"/>
                  </a:cubicBezTo>
                  <a:lnTo>
                    <a:pt x="160" y="0"/>
                  </a:ln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57"/>
            <p:cNvSpPr/>
            <p:nvPr/>
          </p:nvSpPr>
          <p:spPr>
            <a:xfrm>
              <a:off x="3250797" y="2831502"/>
              <a:ext cx="266171" cy="188619"/>
            </a:xfrm>
            <a:custGeom>
              <a:avLst/>
              <a:gdLst/>
              <a:ahLst/>
              <a:cxnLst/>
              <a:rect l="l" t="t" r="r" b="b"/>
              <a:pathLst>
                <a:path w="5083" h="3602" extrusionOk="0">
                  <a:moveTo>
                    <a:pt x="169" y="0"/>
                  </a:moveTo>
                  <a:cubicBezTo>
                    <a:pt x="129" y="0"/>
                    <a:pt x="90" y="20"/>
                    <a:pt x="60" y="50"/>
                  </a:cubicBezTo>
                  <a:cubicBezTo>
                    <a:pt x="20" y="69"/>
                    <a:pt x="0" y="120"/>
                    <a:pt x="0" y="159"/>
                  </a:cubicBezTo>
                  <a:cubicBezTo>
                    <a:pt x="0" y="209"/>
                    <a:pt x="10" y="249"/>
                    <a:pt x="40" y="279"/>
                  </a:cubicBezTo>
                  <a:cubicBezTo>
                    <a:pt x="109" y="368"/>
                    <a:pt x="180" y="458"/>
                    <a:pt x="259" y="537"/>
                  </a:cubicBezTo>
                  <a:cubicBezTo>
                    <a:pt x="328" y="607"/>
                    <a:pt x="388" y="677"/>
                    <a:pt x="458" y="746"/>
                  </a:cubicBezTo>
                  <a:cubicBezTo>
                    <a:pt x="607" y="895"/>
                    <a:pt x="766" y="1035"/>
                    <a:pt x="925" y="1174"/>
                  </a:cubicBezTo>
                  <a:cubicBezTo>
                    <a:pt x="1214" y="1433"/>
                    <a:pt x="1542" y="1681"/>
                    <a:pt x="1940" y="1939"/>
                  </a:cubicBezTo>
                  <a:cubicBezTo>
                    <a:pt x="2556" y="2357"/>
                    <a:pt x="3263" y="2755"/>
                    <a:pt x="4158" y="3183"/>
                  </a:cubicBezTo>
                  <a:cubicBezTo>
                    <a:pt x="4426" y="3323"/>
                    <a:pt x="4725" y="3451"/>
                    <a:pt x="5043" y="3601"/>
                  </a:cubicBezTo>
                  <a:cubicBezTo>
                    <a:pt x="5053" y="3601"/>
                    <a:pt x="5063" y="3591"/>
                    <a:pt x="5073" y="3571"/>
                  </a:cubicBezTo>
                  <a:cubicBezTo>
                    <a:pt x="5083" y="3551"/>
                    <a:pt x="5063" y="3541"/>
                    <a:pt x="5053" y="3531"/>
                  </a:cubicBezTo>
                  <a:cubicBezTo>
                    <a:pt x="4914" y="3462"/>
                    <a:pt x="4775" y="3392"/>
                    <a:pt x="4636" y="3332"/>
                  </a:cubicBezTo>
                  <a:cubicBezTo>
                    <a:pt x="4079" y="3054"/>
                    <a:pt x="3531" y="2755"/>
                    <a:pt x="3024" y="2437"/>
                  </a:cubicBezTo>
                  <a:cubicBezTo>
                    <a:pt x="2437" y="2079"/>
                    <a:pt x="1940" y="1721"/>
                    <a:pt x="1502" y="1343"/>
                  </a:cubicBezTo>
                  <a:cubicBezTo>
                    <a:pt x="1263" y="1134"/>
                    <a:pt x="1055" y="935"/>
                    <a:pt x="876" y="746"/>
                  </a:cubicBezTo>
                  <a:cubicBezTo>
                    <a:pt x="766" y="627"/>
                    <a:pt x="667" y="517"/>
                    <a:pt x="567" y="408"/>
                  </a:cubicBezTo>
                  <a:cubicBezTo>
                    <a:pt x="547" y="378"/>
                    <a:pt x="518" y="348"/>
                    <a:pt x="487" y="308"/>
                  </a:cubicBezTo>
                  <a:cubicBezTo>
                    <a:pt x="428" y="229"/>
                    <a:pt x="359" y="140"/>
                    <a:pt x="299" y="60"/>
                  </a:cubicBezTo>
                  <a:cubicBezTo>
                    <a:pt x="269" y="30"/>
                    <a:pt x="239" y="10"/>
                    <a:pt x="209" y="10"/>
                  </a:cubicBezTo>
                  <a:cubicBezTo>
                    <a:pt x="199" y="10"/>
                    <a:pt x="189" y="10"/>
                    <a:pt x="16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57"/>
            <p:cNvSpPr/>
            <p:nvPr/>
          </p:nvSpPr>
          <p:spPr>
            <a:xfrm>
              <a:off x="3156487" y="2236111"/>
              <a:ext cx="835536" cy="908428"/>
            </a:xfrm>
            <a:custGeom>
              <a:avLst/>
              <a:gdLst/>
              <a:ahLst/>
              <a:cxnLst/>
              <a:rect l="l" t="t" r="r" b="b"/>
              <a:pathLst>
                <a:path w="15956" h="17348" extrusionOk="0">
                  <a:moveTo>
                    <a:pt x="14822" y="1"/>
                  </a:moveTo>
                  <a:cubicBezTo>
                    <a:pt x="14553" y="1"/>
                    <a:pt x="14295" y="60"/>
                    <a:pt x="14096" y="110"/>
                  </a:cubicBezTo>
                  <a:cubicBezTo>
                    <a:pt x="13787" y="199"/>
                    <a:pt x="13469" y="319"/>
                    <a:pt x="13270" y="409"/>
                  </a:cubicBezTo>
                  <a:cubicBezTo>
                    <a:pt x="12942" y="538"/>
                    <a:pt x="12633" y="687"/>
                    <a:pt x="12425" y="787"/>
                  </a:cubicBezTo>
                  <a:cubicBezTo>
                    <a:pt x="12285" y="856"/>
                    <a:pt x="12146" y="916"/>
                    <a:pt x="12016" y="986"/>
                  </a:cubicBezTo>
                  <a:cubicBezTo>
                    <a:pt x="11848" y="1065"/>
                    <a:pt x="11689" y="1145"/>
                    <a:pt x="11529" y="1224"/>
                  </a:cubicBezTo>
                  <a:cubicBezTo>
                    <a:pt x="11410" y="1284"/>
                    <a:pt x="11291" y="1333"/>
                    <a:pt x="11161" y="1384"/>
                  </a:cubicBezTo>
                  <a:cubicBezTo>
                    <a:pt x="11081" y="1423"/>
                    <a:pt x="10992" y="1463"/>
                    <a:pt x="10893" y="1483"/>
                  </a:cubicBezTo>
                  <a:cubicBezTo>
                    <a:pt x="10604" y="1543"/>
                    <a:pt x="10286" y="1572"/>
                    <a:pt x="9938" y="1572"/>
                  </a:cubicBezTo>
                  <a:lnTo>
                    <a:pt x="9739" y="1572"/>
                  </a:lnTo>
                  <a:cubicBezTo>
                    <a:pt x="9450" y="1563"/>
                    <a:pt x="9152" y="1532"/>
                    <a:pt x="8873" y="1503"/>
                  </a:cubicBezTo>
                  <a:lnTo>
                    <a:pt x="8824" y="1493"/>
                  </a:lnTo>
                  <a:cubicBezTo>
                    <a:pt x="8456" y="1453"/>
                    <a:pt x="8048" y="1413"/>
                    <a:pt x="7650" y="1413"/>
                  </a:cubicBezTo>
                  <a:lnTo>
                    <a:pt x="7540" y="1413"/>
                  </a:lnTo>
                  <a:cubicBezTo>
                    <a:pt x="7153" y="1423"/>
                    <a:pt x="6804" y="1493"/>
                    <a:pt x="6506" y="1602"/>
                  </a:cubicBezTo>
                  <a:cubicBezTo>
                    <a:pt x="6337" y="1672"/>
                    <a:pt x="6168" y="1762"/>
                    <a:pt x="6009" y="1871"/>
                  </a:cubicBezTo>
                  <a:cubicBezTo>
                    <a:pt x="5860" y="1970"/>
                    <a:pt x="5710" y="2109"/>
                    <a:pt x="5551" y="2279"/>
                  </a:cubicBezTo>
                  <a:cubicBezTo>
                    <a:pt x="5442" y="2398"/>
                    <a:pt x="5332" y="2547"/>
                    <a:pt x="5223" y="2726"/>
                  </a:cubicBezTo>
                  <a:cubicBezTo>
                    <a:pt x="5084" y="2945"/>
                    <a:pt x="4974" y="3144"/>
                    <a:pt x="4895" y="3353"/>
                  </a:cubicBezTo>
                  <a:cubicBezTo>
                    <a:pt x="4786" y="3621"/>
                    <a:pt x="4715" y="3920"/>
                    <a:pt x="4656" y="4178"/>
                  </a:cubicBezTo>
                  <a:cubicBezTo>
                    <a:pt x="4616" y="4328"/>
                    <a:pt x="4576" y="4487"/>
                    <a:pt x="4536" y="4636"/>
                  </a:cubicBezTo>
                  <a:cubicBezTo>
                    <a:pt x="4467" y="4865"/>
                    <a:pt x="4388" y="5054"/>
                    <a:pt x="4288" y="5223"/>
                  </a:cubicBezTo>
                  <a:cubicBezTo>
                    <a:pt x="4198" y="5352"/>
                    <a:pt x="4099" y="5482"/>
                    <a:pt x="3970" y="5611"/>
                  </a:cubicBezTo>
                  <a:cubicBezTo>
                    <a:pt x="3791" y="5770"/>
                    <a:pt x="3592" y="5909"/>
                    <a:pt x="3333" y="6048"/>
                  </a:cubicBezTo>
                  <a:cubicBezTo>
                    <a:pt x="3124" y="6158"/>
                    <a:pt x="2905" y="6258"/>
                    <a:pt x="2686" y="6357"/>
                  </a:cubicBezTo>
                  <a:lnTo>
                    <a:pt x="2666" y="6367"/>
                  </a:lnTo>
                  <a:lnTo>
                    <a:pt x="2617" y="6386"/>
                  </a:lnTo>
                  <a:cubicBezTo>
                    <a:pt x="2468" y="6456"/>
                    <a:pt x="2308" y="6526"/>
                    <a:pt x="2149" y="6605"/>
                  </a:cubicBezTo>
                  <a:cubicBezTo>
                    <a:pt x="1921" y="6715"/>
                    <a:pt x="1731" y="6824"/>
                    <a:pt x="1563" y="6943"/>
                  </a:cubicBezTo>
                  <a:cubicBezTo>
                    <a:pt x="1393" y="7063"/>
                    <a:pt x="1234" y="7202"/>
                    <a:pt x="1065" y="7381"/>
                  </a:cubicBezTo>
                  <a:cubicBezTo>
                    <a:pt x="787" y="7670"/>
                    <a:pt x="568" y="8018"/>
                    <a:pt x="389" y="8416"/>
                  </a:cubicBezTo>
                  <a:cubicBezTo>
                    <a:pt x="230" y="8784"/>
                    <a:pt x="120" y="9191"/>
                    <a:pt x="71" y="9620"/>
                  </a:cubicBezTo>
                  <a:cubicBezTo>
                    <a:pt x="1" y="10216"/>
                    <a:pt x="51" y="10863"/>
                    <a:pt x="220" y="11470"/>
                  </a:cubicBezTo>
                  <a:cubicBezTo>
                    <a:pt x="339" y="11877"/>
                    <a:pt x="518" y="12285"/>
                    <a:pt x="757" y="12643"/>
                  </a:cubicBezTo>
                  <a:cubicBezTo>
                    <a:pt x="1075" y="12285"/>
                    <a:pt x="1413" y="11937"/>
                    <a:pt x="1791" y="11589"/>
                  </a:cubicBezTo>
                  <a:cubicBezTo>
                    <a:pt x="1751" y="11499"/>
                    <a:pt x="1722" y="11410"/>
                    <a:pt x="1682" y="11300"/>
                  </a:cubicBezTo>
                  <a:cubicBezTo>
                    <a:pt x="1632" y="11121"/>
                    <a:pt x="1583" y="10962"/>
                    <a:pt x="1552" y="10803"/>
                  </a:cubicBezTo>
                  <a:cubicBezTo>
                    <a:pt x="1473" y="10475"/>
                    <a:pt x="1423" y="10126"/>
                    <a:pt x="1393" y="9768"/>
                  </a:cubicBezTo>
                  <a:cubicBezTo>
                    <a:pt x="1364" y="9430"/>
                    <a:pt x="1364" y="9082"/>
                    <a:pt x="1373" y="8734"/>
                  </a:cubicBezTo>
                  <a:cubicBezTo>
                    <a:pt x="1384" y="8446"/>
                    <a:pt x="1404" y="8117"/>
                    <a:pt x="1453" y="7710"/>
                  </a:cubicBezTo>
                  <a:cubicBezTo>
                    <a:pt x="1453" y="7690"/>
                    <a:pt x="1463" y="7670"/>
                    <a:pt x="1493" y="7670"/>
                  </a:cubicBezTo>
                  <a:cubicBezTo>
                    <a:pt x="1503" y="7670"/>
                    <a:pt x="1513" y="7680"/>
                    <a:pt x="1523" y="7680"/>
                  </a:cubicBezTo>
                  <a:cubicBezTo>
                    <a:pt x="1523" y="7690"/>
                    <a:pt x="1532" y="7699"/>
                    <a:pt x="1532" y="7710"/>
                  </a:cubicBezTo>
                  <a:cubicBezTo>
                    <a:pt x="1473" y="8267"/>
                    <a:pt x="1463" y="8814"/>
                    <a:pt x="1493" y="9341"/>
                  </a:cubicBezTo>
                  <a:cubicBezTo>
                    <a:pt x="1523" y="9659"/>
                    <a:pt x="1552" y="9918"/>
                    <a:pt x="1603" y="10157"/>
                  </a:cubicBezTo>
                  <a:cubicBezTo>
                    <a:pt x="1652" y="10445"/>
                    <a:pt x="1722" y="10703"/>
                    <a:pt x="1801" y="10952"/>
                  </a:cubicBezTo>
                  <a:cubicBezTo>
                    <a:pt x="1841" y="11062"/>
                    <a:pt x="1891" y="11191"/>
                    <a:pt x="1950" y="11330"/>
                  </a:cubicBezTo>
                  <a:lnTo>
                    <a:pt x="1970" y="11370"/>
                  </a:lnTo>
                  <a:cubicBezTo>
                    <a:pt x="1990" y="11380"/>
                    <a:pt x="2000" y="11380"/>
                    <a:pt x="2010" y="11380"/>
                  </a:cubicBezTo>
                  <a:cubicBezTo>
                    <a:pt x="2179" y="11221"/>
                    <a:pt x="2358" y="11072"/>
                    <a:pt x="2527" y="10913"/>
                  </a:cubicBezTo>
                  <a:cubicBezTo>
                    <a:pt x="3104" y="10415"/>
                    <a:pt x="3731" y="9908"/>
                    <a:pt x="4517" y="9311"/>
                  </a:cubicBezTo>
                  <a:lnTo>
                    <a:pt x="4626" y="9231"/>
                  </a:lnTo>
                  <a:cubicBezTo>
                    <a:pt x="4556" y="8983"/>
                    <a:pt x="4517" y="8744"/>
                    <a:pt x="4477" y="8506"/>
                  </a:cubicBezTo>
                  <a:cubicBezTo>
                    <a:pt x="4427" y="8217"/>
                    <a:pt x="4397" y="7918"/>
                    <a:pt x="4388" y="7630"/>
                  </a:cubicBezTo>
                  <a:cubicBezTo>
                    <a:pt x="4368" y="7312"/>
                    <a:pt x="4368" y="7003"/>
                    <a:pt x="4388" y="6715"/>
                  </a:cubicBezTo>
                  <a:cubicBezTo>
                    <a:pt x="4408" y="6437"/>
                    <a:pt x="4447" y="6148"/>
                    <a:pt x="4517" y="5860"/>
                  </a:cubicBezTo>
                  <a:cubicBezTo>
                    <a:pt x="4517" y="5829"/>
                    <a:pt x="4547" y="5820"/>
                    <a:pt x="4567" y="5820"/>
                  </a:cubicBezTo>
                  <a:cubicBezTo>
                    <a:pt x="4616" y="5840"/>
                    <a:pt x="4616" y="5869"/>
                    <a:pt x="4616" y="5889"/>
                  </a:cubicBezTo>
                  <a:lnTo>
                    <a:pt x="4606" y="5929"/>
                  </a:lnTo>
                  <a:lnTo>
                    <a:pt x="4596" y="5969"/>
                  </a:lnTo>
                  <a:cubicBezTo>
                    <a:pt x="4547" y="6198"/>
                    <a:pt x="4517" y="6437"/>
                    <a:pt x="4507" y="6695"/>
                  </a:cubicBezTo>
                  <a:cubicBezTo>
                    <a:pt x="4497" y="6924"/>
                    <a:pt x="4497" y="7162"/>
                    <a:pt x="4507" y="7391"/>
                  </a:cubicBezTo>
                  <a:cubicBezTo>
                    <a:pt x="4536" y="7730"/>
                    <a:pt x="4576" y="8058"/>
                    <a:pt x="4646" y="8386"/>
                  </a:cubicBezTo>
                  <a:cubicBezTo>
                    <a:pt x="4686" y="8545"/>
                    <a:pt x="4726" y="8714"/>
                    <a:pt x="4775" y="8893"/>
                  </a:cubicBezTo>
                  <a:lnTo>
                    <a:pt x="4825" y="9063"/>
                  </a:lnTo>
                  <a:lnTo>
                    <a:pt x="5144" y="8844"/>
                  </a:lnTo>
                  <a:lnTo>
                    <a:pt x="5541" y="8535"/>
                  </a:lnTo>
                  <a:cubicBezTo>
                    <a:pt x="5889" y="8276"/>
                    <a:pt x="6238" y="8018"/>
                    <a:pt x="6576" y="7759"/>
                  </a:cubicBezTo>
                  <a:cubicBezTo>
                    <a:pt x="6914" y="7511"/>
                    <a:pt x="7242" y="7262"/>
                    <a:pt x="7571" y="7014"/>
                  </a:cubicBezTo>
                  <a:cubicBezTo>
                    <a:pt x="7571" y="6974"/>
                    <a:pt x="7571" y="6943"/>
                    <a:pt x="7580" y="6924"/>
                  </a:cubicBezTo>
                  <a:lnTo>
                    <a:pt x="7560" y="6834"/>
                  </a:lnTo>
                  <a:cubicBezTo>
                    <a:pt x="7531" y="6735"/>
                    <a:pt x="7511" y="6645"/>
                    <a:pt x="7491" y="6546"/>
                  </a:cubicBezTo>
                  <a:cubicBezTo>
                    <a:pt x="7451" y="6337"/>
                    <a:pt x="7421" y="6118"/>
                    <a:pt x="7392" y="5959"/>
                  </a:cubicBezTo>
                  <a:cubicBezTo>
                    <a:pt x="7341" y="5561"/>
                    <a:pt x="7312" y="5143"/>
                    <a:pt x="7302" y="4715"/>
                  </a:cubicBezTo>
                  <a:cubicBezTo>
                    <a:pt x="7302" y="4298"/>
                    <a:pt x="7312" y="3880"/>
                    <a:pt x="7341" y="3472"/>
                  </a:cubicBezTo>
                  <a:cubicBezTo>
                    <a:pt x="7361" y="3254"/>
                    <a:pt x="7381" y="3055"/>
                    <a:pt x="7401" y="2856"/>
                  </a:cubicBezTo>
                  <a:cubicBezTo>
                    <a:pt x="7431" y="2646"/>
                    <a:pt x="7461" y="2447"/>
                    <a:pt x="7491" y="2279"/>
                  </a:cubicBezTo>
                  <a:cubicBezTo>
                    <a:pt x="7501" y="2259"/>
                    <a:pt x="7511" y="2239"/>
                    <a:pt x="7540" y="2239"/>
                  </a:cubicBezTo>
                  <a:cubicBezTo>
                    <a:pt x="7551" y="2239"/>
                    <a:pt x="7560" y="2249"/>
                    <a:pt x="7571" y="2259"/>
                  </a:cubicBezTo>
                  <a:cubicBezTo>
                    <a:pt x="7580" y="2268"/>
                    <a:pt x="7580" y="2279"/>
                    <a:pt x="7580" y="2288"/>
                  </a:cubicBezTo>
                  <a:cubicBezTo>
                    <a:pt x="7551" y="2467"/>
                    <a:pt x="7521" y="2666"/>
                    <a:pt x="7501" y="2915"/>
                  </a:cubicBezTo>
                  <a:cubicBezTo>
                    <a:pt x="7471" y="3134"/>
                    <a:pt x="7461" y="3333"/>
                    <a:pt x="7451" y="3542"/>
                  </a:cubicBezTo>
                  <a:cubicBezTo>
                    <a:pt x="7431" y="3760"/>
                    <a:pt x="7431" y="3970"/>
                    <a:pt x="7431" y="4169"/>
                  </a:cubicBezTo>
                  <a:cubicBezTo>
                    <a:pt x="7431" y="4377"/>
                    <a:pt x="7441" y="4596"/>
                    <a:pt x="7451" y="4815"/>
                  </a:cubicBezTo>
                  <a:lnTo>
                    <a:pt x="7461" y="4795"/>
                  </a:lnTo>
                  <a:cubicBezTo>
                    <a:pt x="7481" y="5213"/>
                    <a:pt x="7531" y="5601"/>
                    <a:pt x="7600" y="5969"/>
                  </a:cubicBezTo>
                  <a:cubicBezTo>
                    <a:pt x="7640" y="6138"/>
                    <a:pt x="7680" y="6327"/>
                    <a:pt x="7739" y="6526"/>
                  </a:cubicBezTo>
                  <a:lnTo>
                    <a:pt x="7779" y="6695"/>
                  </a:lnTo>
                  <a:lnTo>
                    <a:pt x="7789" y="6725"/>
                  </a:lnTo>
                  <a:lnTo>
                    <a:pt x="7819" y="6824"/>
                  </a:lnTo>
                  <a:lnTo>
                    <a:pt x="8247" y="6506"/>
                  </a:lnTo>
                  <a:lnTo>
                    <a:pt x="8844" y="6059"/>
                  </a:lnTo>
                  <a:cubicBezTo>
                    <a:pt x="9729" y="5402"/>
                    <a:pt x="10435" y="4865"/>
                    <a:pt x="11072" y="4357"/>
                  </a:cubicBezTo>
                  <a:cubicBezTo>
                    <a:pt x="11072" y="4337"/>
                    <a:pt x="11072" y="4328"/>
                    <a:pt x="11081" y="4328"/>
                  </a:cubicBezTo>
                  <a:cubicBezTo>
                    <a:pt x="11092" y="4308"/>
                    <a:pt x="11101" y="4308"/>
                    <a:pt x="11112" y="4298"/>
                  </a:cubicBezTo>
                  <a:cubicBezTo>
                    <a:pt x="11101" y="4228"/>
                    <a:pt x="11092" y="4169"/>
                    <a:pt x="11081" y="4099"/>
                  </a:cubicBezTo>
                  <a:cubicBezTo>
                    <a:pt x="11062" y="4010"/>
                    <a:pt x="11052" y="3910"/>
                    <a:pt x="11042" y="3811"/>
                  </a:cubicBezTo>
                  <a:cubicBezTo>
                    <a:pt x="11022" y="3612"/>
                    <a:pt x="11012" y="3433"/>
                    <a:pt x="11012" y="3263"/>
                  </a:cubicBezTo>
                  <a:cubicBezTo>
                    <a:pt x="11002" y="3055"/>
                    <a:pt x="11002" y="2865"/>
                    <a:pt x="11012" y="2697"/>
                  </a:cubicBezTo>
                  <a:cubicBezTo>
                    <a:pt x="11022" y="2487"/>
                    <a:pt x="11042" y="2308"/>
                    <a:pt x="11062" y="2140"/>
                  </a:cubicBezTo>
                  <a:cubicBezTo>
                    <a:pt x="11062" y="2120"/>
                    <a:pt x="11081" y="2100"/>
                    <a:pt x="11101" y="2100"/>
                  </a:cubicBezTo>
                  <a:cubicBezTo>
                    <a:pt x="11112" y="2100"/>
                    <a:pt x="11121" y="2109"/>
                    <a:pt x="11121" y="2120"/>
                  </a:cubicBezTo>
                  <a:cubicBezTo>
                    <a:pt x="11132" y="2120"/>
                    <a:pt x="11132" y="2129"/>
                    <a:pt x="11132" y="2140"/>
                  </a:cubicBezTo>
                  <a:cubicBezTo>
                    <a:pt x="11092" y="2518"/>
                    <a:pt x="11081" y="2905"/>
                    <a:pt x="11101" y="3293"/>
                  </a:cubicBezTo>
                  <a:cubicBezTo>
                    <a:pt x="11121" y="3472"/>
                    <a:pt x="11141" y="3661"/>
                    <a:pt x="11161" y="3840"/>
                  </a:cubicBezTo>
                  <a:lnTo>
                    <a:pt x="11171" y="3860"/>
                  </a:lnTo>
                  <a:cubicBezTo>
                    <a:pt x="11181" y="3940"/>
                    <a:pt x="11191" y="4029"/>
                    <a:pt x="11201" y="4109"/>
                  </a:cubicBezTo>
                  <a:lnTo>
                    <a:pt x="11231" y="4228"/>
                  </a:lnTo>
                  <a:cubicBezTo>
                    <a:pt x="11977" y="3632"/>
                    <a:pt x="12633" y="3075"/>
                    <a:pt x="13260" y="2518"/>
                  </a:cubicBezTo>
                  <a:lnTo>
                    <a:pt x="13320" y="2467"/>
                  </a:lnTo>
                  <a:lnTo>
                    <a:pt x="13509" y="2299"/>
                  </a:lnTo>
                  <a:lnTo>
                    <a:pt x="13479" y="2030"/>
                  </a:lnTo>
                  <a:cubicBezTo>
                    <a:pt x="13479" y="1930"/>
                    <a:pt x="13469" y="1821"/>
                    <a:pt x="13469" y="1722"/>
                  </a:cubicBezTo>
                  <a:cubicBezTo>
                    <a:pt x="13469" y="1483"/>
                    <a:pt x="13489" y="1264"/>
                    <a:pt x="13519" y="1065"/>
                  </a:cubicBezTo>
                  <a:cubicBezTo>
                    <a:pt x="13519" y="1045"/>
                    <a:pt x="13528" y="1045"/>
                    <a:pt x="13539" y="1035"/>
                  </a:cubicBezTo>
                  <a:cubicBezTo>
                    <a:pt x="13539" y="1025"/>
                    <a:pt x="13548" y="1025"/>
                    <a:pt x="13559" y="1025"/>
                  </a:cubicBezTo>
                  <a:cubicBezTo>
                    <a:pt x="13568" y="1025"/>
                    <a:pt x="13579" y="1035"/>
                    <a:pt x="13588" y="1045"/>
                  </a:cubicBezTo>
                  <a:cubicBezTo>
                    <a:pt x="13588" y="1045"/>
                    <a:pt x="13598" y="1055"/>
                    <a:pt x="13588" y="1065"/>
                  </a:cubicBezTo>
                  <a:cubicBezTo>
                    <a:pt x="13568" y="1214"/>
                    <a:pt x="13548" y="1373"/>
                    <a:pt x="13548" y="1512"/>
                  </a:cubicBezTo>
                  <a:cubicBezTo>
                    <a:pt x="13548" y="1652"/>
                    <a:pt x="13548" y="1791"/>
                    <a:pt x="13559" y="1941"/>
                  </a:cubicBezTo>
                  <a:cubicBezTo>
                    <a:pt x="13568" y="2030"/>
                    <a:pt x="13568" y="2120"/>
                    <a:pt x="13588" y="2219"/>
                  </a:cubicBezTo>
                  <a:cubicBezTo>
                    <a:pt x="14056" y="1791"/>
                    <a:pt x="14514" y="1344"/>
                    <a:pt x="14931" y="896"/>
                  </a:cubicBezTo>
                  <a:cubicBezTo>
                    <a:pt x="14941" y="886"/>
                    <a:pt x="14951" y="876"/>
                    <a:pt x="14971" y="876"/>
                  </a:cubicBezTo>
                  <a:cubicBezTo>
                    <a:pt x="14981" y="876"/>
                    <a:pt x="14991" y="886"/>
                    <a:pt x="14991" y="886"/>
                  </a:cubicBezTo>
                  <a:cubicBezTo>
                    <a:pt x="15001" y="896"/>
                    <a:pt x="15011" y="916"/>
                    <a:pt x="15011" y="926"/>
                  </a:cubicBezTo>
                  <a:cubicBezTo>
                    <a:pt x="15011" y="936"/>
                    <a:pt x="15011" y="946"/>
                    <a:pt x="15001" y="955"/>
                  </a:cubicBezTo>
                  <a:cubicBezTo>
                    <a:pt x="14583" y="1403"/>
                    <a:pt x="14145" y="1841"/>
                    <a:pt x="13698" y="2268"/>
                  </a:cubicBezTo>
                  <a:cubicBezTo>
                    <a:pt x="13897" y="2308"/>
                    <a:pt x="14105" y="2328"/>
                    <a:pt x="14335" y="2328"/>
                  </a:cubicBezTo>
                  <a:lnTo>
                    <a:pt x="14354" y="2328"/>
                  </a:lnTo>
                  <a:cubicBezTo>
                    <a:pt x="14563" y="2328"/>
                    <a:pt x="14782" y="2319"/>
                    <a:pt x="14961" y="2308"/>
                  </a:cubicBezTo>
                  <a:lnTo>
                    <a:pt x="14991" y="2308"/>
                  </a:lnTo>
                  <a:cubicBezTo>
                    <a:pt x="15001" y="2308"/>
                    <a:pt x="15011" y="2308"/>
                    <a:pt x="15020" y="2319"/>
                  </a:cubicBezTo>
                  <a:cubicBezTo>
                    <a:pt x="15020" y="2319"/>
                    <a:pt x="15031" y="2328"/>
                    <a:pt x="15031" y="2338"/>
                  </a:cubicBezTo>
                  <a:cubicBezTo>
                    <a:pt x="15031" y="2348"/>
                    <a:pt x="15020" y="2358"/>
                    <a:pt x="15020" y="2368"/>
                  </a:cubicBezTo>
                  <a:cubicBezTo>
                    <a:pt x="15011" y="2378"/>
                    <a:pt x="15001" y="2378"/>
                    <a:pt x="14991" y="2378"/>
                  </a:cubicBezTo>
                  <a:lnTo>
                    <a:pt x="14872" y="2378"/>
                  </a:lnTo>
                  <a:cubicBezTo>
                    <a:pt x="14693" y="2388"/>
                    <a:pt x="14503" y="2398"/>
                    <a:pt x="14324" y="2398"/>
                  </a:cubicBezTo>
                  <a:lnTo>
                    <a:pt x="14245" y="2398"/>
                  </a:lnTo>
                  <a:cubicBezTo>
                    <a:pt x="14105" y="2398"/>
                    <a:pt x="13986" y="2388"/>
                    <a:pt x="13887" y="2378"/>
                  </a:cubicBezTo>
                  <a:cubicBezTo>
                    <a:pt x="13797" y="2368"/>
                    <a:pt x="13707" y="2358"/>
                    <a:pt x="13628" y="2338"/>
                  </a:cubicBezTo>
                  <a:lnTo>
                    <a:pt x="13608" y="2358"/>
                  </a:lnTo>
                  <a:lnTo>
                    <a:pt x="13588" y="2378"/>
                  </a:lnTo>
                  <a:cubicBezTo>
                    <a:pt x="13588" y="2388"/>
                    <a:pt x="13579" y="2388"/>
                    <a:pt x="13568" y="2398"/>
                  </a:cubicBezTo>
                  <a:cubicBezTo>
                    <a:pt x="13449" y="2518"/>
                    <a:pt x="13320" y="2627"/>
                    <a:pt x="13201" y="2746"/>
                  </a:cubicBezTo>
                  <a:cubicBezTo>
                    <a:pt x="12653" y="3254"/>
                    <a:pt x="12056" y="3780"/>
                    <a:pt x="11320" y="4388"/>
                  </a:cubicBezTo>
                  <a:lnTo>
                    <a:pt x="11370" y="4417"/>
                  </a:lnTo>
                  <a:cubicBezTo>
                    <a:pt x="11539" y="4497"/>
                    <a:pt x="11709" y="4567"/>
                    <a:pt x="11877" y="4616"/>
                  </a:cubicBezTo>
                  <a:cubicBezTo>
                    <a:pt x="12036" y="4676"/>
                    <a:pt x="12206" y="4715"/>
                    <a:pt x="12365" y="4746"/>
                  </a:cubicBezTo>
                  <a:cubicBezTo>
                    <a:pt x="12524" y="4775"/>
                    <a:pt x="12683" y="4805"/>
                    <a:pt x="12842" y="4815"/>
                  </a:cubicBezTo>
                  <a:cubicBezTo>
                    <a:pt x="13002" y="4835"/>
                    <a:pt x="13161" y="4845"/>
                    <a:pt x="13340" y="4845"/>
                  </a:cubicBezTo>
                  <a:cubicBezTo>
                    <a:pt x="13349" y="4845"/>
                    <a:pt x="13360" y="4855"/>
                    <a:pt x="13360" y="4865"/>
                  </a:cubicBezTo>
                  <a:cubicBezTo>
                    <a:pt x="13369" y="4865"/>
                    <a:pt x="13369" y="4875"/>
                    <a:pt x="13369" y="4885"/>
                  </a:cubicBezTo>
                  <a:cubicBezTo>
                    <a:pt x="13369" y="4905"/>
                    <a:pt x="13349" y="4925"/>
                    <a:pt x="13340" y="4925"/>
                  </a:cubicBezTo>
                  <a:cubicBezTo>
                    <a:pt x="12902" y="4905"/>
                    <a:pt x="12524" y="4865"/>
                    <a:pt x="12186" y="4795"/>
                  </a:cubicBezTo>
                  <a:cubicBezTo>
                    <a:pt x="11977" y="4746"/>
                    <a:pt x="11788" y="4695"/>
                    <a:pt x="11619" y="4636"/>
                  </a:cubicBezTo>
                  <a:cubicBezTo>
                    <a:pt x="11519" y="4596"/>
                    <a:pt x="11430" y="4567"/>
                    <a:pt x="11340" y="4527"/>
                  </a:cubicBezTo>
                  <a:lnTo>
                    <a:pt x="11221" y="4467"/>
                  </a:lnTo>
                  <a:cubicBezTo>
                    <a:pt x="10266" y="5243"/>
                    <a:pt x="9291" y="6008"/>
                    <a:pt x="8346" y="6745"/>
                  </a:cubicBezTo>
                  <a:lnTo>
                    <a:pt x="8008" y="7003"/>
                  </a:lnTo>
                  <a:cubicBezTo>
                    <a:pt x="8137" y="7063"/>
                    <a:pt x="8267" y="7123"/>
                    <a:pt x="8416" y="7182"/>
                  </a:cubicBezTo>
                  <a:cubicBezTo>
                    <a:pt x="8585" y="7252"/>
                    <a:pt x="8744" y="7312"/>
                    <a:pt x="8873" y="7352"/>
                  </a:cubicBezTo>
                  <a:cubicBezTo>
                    <a:pt x="9172" y="7451"/>
                    <a:pt x="9500" y="7531"/>
                    <a:pt x="9839" y="7600"/>
                  </a:cubicBezTo>
                  <a:cubicBezTo>
                    <a:pt x="10087" y="7650"/>
                    <a:pt x="10356" y="7690"/>
                    <a:pt x="10604" y="7719"/>
                  </a:cubicBezTo>
                  <a:cubicBezTo>
                    <a:pt x="10853" y="7750"/>
                    <a:pt x="11112" y="7779"/>
                    <a:pt x="11380" y="7799"/>
                  </a:cubicBezTo>
                  <a:cubicBezTo>
                    <a:pt x="11649" y="7819"/>
                    <a:pt x="11917" y="7839"/>
                    <a:pt x="12176" y="7859"/>
                  </a:cubicBezTo>
                  <a:lnTo>
                    <a:pt x="12315" y="7869"/>
                  </a:lnTo>
                  <a:cubicBezTo>
                    <a:pt x="12534" y="7878"/>
                    <a:pt x="12743" y="7898"/>
                    <a:pt x="12951" y="7918"/>
                  </a:cubicBezTo>
                  <a:cubicBezTo>
                    <a:pt x="12971" y="7918"/>
                    <a:pt x="12991" y="7929"/>
                    <a:pt x="12982" y="7949"/>
                  </a:cubicBezTo>
                  <a:cubicBezTo>
                    <a:pt x="12982" y="7968"/>
                    <a:pt x="12971" y="7988"/>
                    <a:pt x="12951" y="7988"/>
                  </a:cubicBezTo>
                  <a:cubicBezTo>
                    <a:pt x="12673" y="7968"/>
                    <a:pt x="12405" y="7949"/>
                    <a:pt x="12136" y="7929"/>
                  </a:cubicBezTo>
                  <a:lnTo>
                    <a:pt x="12036" y="7929"/>
                  </a:lnTo>
                  <a:cubicBezTo>
                    <a:pt x="11888" y="7918"/>
                    <a:pt x="11728" y="7909"/>
                    <a:pt x="11569" y="7898"/>
                  </a:cubicBezTo>
                  <a:cubicBezTo>
                    <a:pt x="11042" y="7859"/>
                    <a:pt x="10614" y="7819"/>
                    <a:pt x="10217" y="7779"/>
                  </a:cubicBezTo>
                  <a:cubicBezTo>
                    <a:pt x="9729" y="7719"/>
                    <a:pt x="9301" y="7640"/>
                    <a:pt x="8904" y="7540"/>
                  </a:cubicBezTo>
                  <a:cubicBezTo>
                    <a:pt x="8635" y="7481"/>
                    <a:pt x="8426" y="7411"/>
                    <a:pt x="8237" y="7352"/>
                  </a:cubicBezTo>
                  <a:cubicBezTo>
                    <a:pt x="8108" y="7302"/>
                    <a:pt x="7969" y="7242"/>
                    <a:pt x="7829" y="7182"/>
                  </a:cubicBezTo>
                  <a:cubicBezTo>
                    <a:pt x="7819" y="7193"/>
                    <a:pt x="7799" y="7202"/>
                    <a:pt x="7789" y="7202"/>
                  </a:cubicBezTo>
                  <a:lnTo>
                    <a:pt x="7770" y="7202"/>
                  </a:lnTo>
                  <a:cubicBezTo>
                    <a:pt x="7421" y="7461"/>
                    <a:pt x="7103" y="7710"/>
                    <a:pt x="6835" y="7929"/>
                  </a:cubicBezTo>
                  <a:lnTo>
                    <a:pt x="6227" y="8406"/>
                  </a:lnTo>
                  <a:cubicBezTo>
                    <a:pt x="5840" y="8704"/>
                    <a:pt x="5452" y="9012"/>
                    <a:pt x="5074" y="9311"/>
                  </a:cubicBezTo>
                  <a:lnTo>
                    <a:pt x="5193" y="9430"/>
                  </a:lnTo>
                  <a:cubicBezTo>
                    <a:pt x="5471" y="9669"/>
                    <a:pt x="5760" y="9878"/>
                    <a:pt x="6048" y="10067"/>
                  </a:cubicBezTo>
                  <a:cubicBezTo>
                    <a:pt x="6337" y="10256"/>
                    <a:pt x="6665" y="10435"/>
                    <a:pt x="7034" y="10624"/>
                  </a:cubicBezTo>
                  <a:cubicBezTo>
                    <a:pt x="7302" y="10754"/>
                    <a:pt x="7571" y="10873"/>
                    <a:pt x="7819" y="10972"/>
                  </a:cubicBezTo>
                  <a:cubicBezTo>
                    <a:pt x="8068" y="11072"/>
                    <a:pt x="8346" y="11171"/>
                    <a:pt x="8615" y="11271"/>
                  </a:cubicBezTo>
                  <a:cubicBezTo>
                    <a:pt x="8913" y="11360"/>
                    <a:pt x="9211" y="11450"/>
                    <a:pt x="9441" y="11510"/>
                  </a:cubicBezTo>
                  <a:cubicBezTo>
                    <a:pt x="9709" y="11589"/>
                    <a:pt x="9958" y="11649"/>
                    <a:pt x="10197" y="11689"/>
                  </a:cubicBezTo>
                  <a:lnTo>
                    <a:pt x="10236" y="11698"/>
                  </a:lnTo>
                  <a:cubicBezTo>
                    <a:pt x="10316" y="11708"/>
                    <a:pt x="10396" y="11728"/>
                    <a:pt x="10465" y="11738"/>
                  </a:cubicBezTo>
                  <a:cubicBezTo>
                    <a:pt x="10485" y="11738"/>
                    <a:pt x="10505" y="11758"/>
                    <a:pt x="10505" y="11778"/>
                  </a:cubicBezTo>
                  <a:cubicBezTo>
                    <a:pt x="10505" y="11788"/>
                    <a:pt x="10485" y="11808"/>
                    <a:pt x="10465" y="11808"/>
                  </a:cubicBezTo>
                  <a:cubicBezTo>
                    <a:pt x="9848" y="11708"/>
                    <a:pt x="9351" y="11609"/>
                    <a:pt x="8873" y="11479"/>
                  </a:cubicBezTo>
                  <a:cubicBezTo>
                    <a:pt x="8466" y="11360"/>
                    <a:pt x="8088" y="11241"/>
                    <a:pt x="7719" y="11101"/>
                  </a:cubicBezTo>
                  <a:cubicBezTo>
                    <a:pt x="7481" y="11012"/>
                    <a:pt x="7312" y="10942"/>
                    <a:pt x="7153" y="10882"/>
                  </a:cubicBezTo>
                  <a:cubicBezTo>
                    <a:pt x="6974" y="10803"/>
                    <a:pt x="6784" y="10714"/>
                    <a:pt x="6596" y="10624"/>
                  </a:cubicBezTo>
                  <a:cubicBezTo>
                    <a:pt x="6406" y="10535"/>
                    <a:pt x="6227" y="10435"/>
                    <a:pt x="6059" y="10345"/>
                  </a:cubicBezTo>
                  <a:cubicBezTo>
                    <a:pt x="5869" y="10236"/>
                    <a:pt x="5710" y="10137"/>
                    <a:pt x="5561" y="10037"/>
                  </a:cubicBezTo>
                  <a:cubicBezTo>
                    <a:pt x="5382" y="9918"/>
                    <a:pt x="5233" y="9808"/>
                    <a:pt x="5093" y="9709"/>
                  </a:cubicBezTo>
                  <a:cubicBezTo>
                    <a:pt x="5024" y="9639"/>
                    <a:pt x="4945" y="9580"/>
                    <a:pt x="4865" y="9510"/>
                  </a:cubicBezTo>
                  <a:lnTo>
                    <a:pt x="4855" y="9500"/>
                  </a:lnTo>
                  <a:lnTo>
                    <a:pt x="4825" y="9510"/>
                  </a:lnTo>
                  <a:lnTo>
                    <a:pt x="4795" y="9530"/>
                  </a:lnTo>
                  <a:cubicBezTo>
                    <a:pt x="4169" y="10037"/>
                    <a:pt x="3502" y="10584"/>
                    <a:pt x="2845" y="11161"/>
                  </a:cubicBezTo>
                  <a:lnTo>
                    <a:pt x="2826" y="11181"/>
                  </a:lnTo>
                  <a:lnTo>
                    <a:pt x="2845" y="11171"/>
                  </a:lnTo>
                  <a:lnTo>
                    <a:pt x="2845" y="11171"/>
                  </a:lnTo>
                  <a:cubicBezTo>
                    <a:pt x="2666" y="11320"/>
                    <a:pt x="2487" y="11490"/>
                    <a:pt x="2288" y="11678"/>
                  </a:cubicBezTo>
                  <a:cubicBezTo>
                    <a:pt x="2319" y="11718"/>
                    <a:pt x="2348" y="11748"/>
                    <a:pt x="2368" y="11778"/>
                  </a:cubicBezTo>
                  <a:cubicBezTo>
                    <a:pt x="2468" y="11887"/>
                    <a:pt x="2567" y="11997"/>
                    <a:pt x="2666" y="12116"/>
                  </a:cubicBezTo>
                  <a:cubicBezTo>
                    <a:pt x="2856" y="12305"/>
                    <a:pt x="3064" y="12504"/>
                    <a:pt x="3303" y="12713"/>
                  </a:cubicBezTo>
                  <a:cubicBezTo>
                    <a:pt x="3741" y="13091"/>
                    <a:pt x="4238" y="13449"/>
                    <a:pt x="4825" y="13807"/>
                  </a:cubicBezTo>
                  <a:cubicBezTo>
                    <a:pt x="5332" y="14125"/>
                    <a:pt x="5880" y="14424"/>
                    <a:pt x="6437" y="14702"/>
                  </a:cubicBezTo>
                  <a:cubicBezTo>
                    <a:pt x="6576" y="14772"/>
                    <a:pt x="6715" y="14832"/>
                    <a:pt x="6854" y="14901"/>
                  </a:cubicBezTo>
                  <a:cubicBezTo>
                    <a:pt x="6864" y="14911"/>
                    <a:pt x="6884" y="14921"/>
                    <a:pt x="6874" y="14941"/>
                  </a:cubicBezTo>
                  <a:cubicBezTo>
                    <a:pt x="6864" y="14961"/>
                    <a:pt x="6854" y="14971"/>
                    <a:pt x="6844" y="14971"/>
                  </a:cubicBezTo>
                  <a:cubicBezTo>
                    <a:pt x="6526" y="14821"/>
                    <a:pt x="6227" y="14693"/>
                    <a:pt x="5959" y="14553"/>
                  </a:cubicBezTo>
                  <a:cubicBezTo>
                    <a:pt x="5064" y="14125"/>
                    <a:pt x="4357" y="13727"/>
                    <a:pt x="3741" y="13309"/>
                  </a:cubicBezTo>
                  <a:cubicBezTo>
                    <a:pt x="3343" y="13051"/>
                    <a:pt x="3015" y="12803"/>
                    <a:pt x="2726" y="12544"/>
                  </a:cubicBezTo>
                  <a:cubicBezTo>
                    <a:pt x="2567" y="12405"/>
                    <a:pt x="2408" y="12265"/>
                    <a:pt x="2259" y="12116"/>
                  </a:cubicBezTo>
                  <a:cubicBezTo>
                    <a:pt x="2189" y="12047"/>
                    <a:pt x="2129" y="11977"/>
                    <a:pt x="2060" y="11907"/>
                  </a:cubicBezTo>
                  <a:cubicBezTo>
                    <a:pt x="1791" y="12166"/>
                    <a:pt x="1523" y="12445"/>
                    <a:pt x="1284" y="12713"/>
                  </a:cubicBezTo>
                  <a:cubicBezTo>
                    <a:pt x="1174" y="12832"/>
                    <a:pt x="1065" y="12951"/>
                    <a:pt x="966" y="13071"/>
                  </a:cubicBezTo>
                  <a:cubicBezTo>
                    <a:pt x="1045" y="13270"/>
                    <a:pt x="1115" y="13469"/>
                    <a:pt x="1185" y="13668"/>
                  </a:cubicBezTo>
                  <a:cubicBezTo>
                    <a:pt x="1244" y="13837"/>
                    <a:pt x="1314" y="14016"/>
                    <a:pt x="1373" y="14195"/>
                  </a:cubicBezTo>
                  <a:cubicBezTo>
                    <a:pt x="1532" y="14613"/>
                    <a:pt x="1682" y="14941"/>
                    <a:pt x="1851" y="15239"/>
                  </a:cubicBezTo>
                  <a:cubicBezTo>
                    <a:pt x="2040" y="15568"/>
                    <a:pt x="2269" y="15866"/>
                    <a:pt x="2547" y="16125"/>
                  </a:cubicBezTo>
                  <a:cubicBezTo>
                    <a:pt x="2845" y="16393"/>
                    <a:pt x="3214" y="16632"/>
                    <a:pt x="3661" y="16851"/>
                  </a:cubicBezTo>
                  <a:cubicBezTo>
                    <a:pt x="4158" y="17089"/>
                    <a:pt x="4606" y="17239"/>
                    <a:pt x="5044" y="17308"/>
                  </a:cubicBezTo>
                  <a:cubicBezTo>
                    <a:pt x="5213" y="17338"/>
                    <a:pt x="5372" y="17348"/>
                    <a:pt x="5531" y="17348"/>
                  </a:cubicBezTo>
                  <a:cubicBezTo>
                    <a:pt x="5869" y="17348"/>
                    <a:pt x="6188" y="17288"/>
                    <a:pt x="6466" y="17159"/>
                  </a:cubicBezTo>
                  <a:cubicBezTo>
                    <a:pt x="6705" y="17060"/>
                    <a:pt x="6924" y="16910"/>
                    <a:pt x="7113" y="16731"/>
                  </a:cubicBezTo>
                  <a:cubicBezTo>
                    <a:pt x="7242" y="16602"/>
                    <a:pt x="7361" y="16443"/>
                    <a:pt x="7491" y="16224"/>
                  </a:cubicBezTo>
                  <a:cubicBezTo>
                    <a:pt x="7600" y="16055"/>
                    <a:pt x="7680" y="15866"/>
                    <a:pt x="7759" y="15697"/>
                  </a:cubicBezTo>
                  <a:lnTo>
                    <a:pt x="7759" y="15687"/>
                  </a:lnTo>
                  <a:cubicBezTo>
                    <a:pt x="7839" y="15528"/>
                    <a:pt x="7918" y="15349"/>
                    <a:pt x="8018" y="15180"/>
                  </a:cubicBezTo>
                  <a:lnTo>
                    <a:pt x="8038" y="15150"/>
                  </a:lnTo>
                  <a:lnTo>
                    <a:pt x="8018" y="15160"/>
                  </a:lnTo>
                  <a:cubicBezTo>
                    <a:pt x="8117" y="15011"/>
                    <a:pt x="8217" y="14891"/>
                    <a:pt x="8316" y="14802"/>
                  </a:cubicBezTo>
                  <a:cubicBezTo>
                    <a:pt x="8406" y="14712"/>
                    <a:pt x="8526" y="14633"/>
                    <a:pt x="8665" y="14553"/>
                  </a:cubicBezTo>
                  <a:cubicBezTo>
                    <a:pt x="8884" y="14443"/>
                    <a:pt x="9132" y="14354"/>
                    <a:pt x="9410" y="14284"/>
                  </a:cubicBezTo>
                  <a:cubicBezTo>
                    <a:pt x="9540" y="14255"/>
                    <a:pt x="9669" y="14235"/>
                    <a:pt x="9799" y="14215"/>
                  </a:cubicBezTo>
                  <a:cubicBezTo>
                    <a:pt x="10097" y="14155"/>
                    <a:pt x="10425" y="14085"/>
                    <a:pt x="10723" y="13976"/>
                  </a:cubicBezTo>
                  <a:cubicBezTo>
                    <a:pt x="10972" y="13886"/>
                    <a:pt x="11201" y="13758"/>
                    <a:pt x="11420" y="13588"/>
                  </a:cubicBezTo>
                  <a:cubicBezTo>
                    <a:pt x="11539" y="13499"/>
                    <a:pt x="11658" y="13380"/>
                    <a:pt x="11738" y="13300"/>
                  </a:cubicBezTo>
                  <a:cubicBezTo>
                    <a:pt x="11828" y="13210"/>
                    <a:pt x="11917" y="13111"/>
                    <a:pt x="11997" y="13011"/>
                  </a:cubicBezTo>
                  <a:cubicBezTo>
                    <a:pt x="12146" y="12842"/>
                    <a:pt x="12275" y="12643"/>
                    <a:pt x="12385" y="12434"/>
                  </a:cubicBezTo>
                  <a:cubicBezTo>
                    <a:pt x="12474" y="12265"/>
                    <a:pt x="12554" y="12067"/>
                    <a:pt x="12624" y="11808"/>
                  </a:cubicBezTo>
                  <a:cubicBezTo>
                    <a:pt x="12763" y="11350"/>
                    <a:pt x="12792" y="10863"/>
                    <a:pt x="12823" y="10445"/>
                  </a:cubicBezTo>
                  <a:lnTo>
                    <a:pt x="12832" y="10286"/>
                  </a:lnTo>
                  <a:cubicBezTo>
                    <a:pt x="12832" y="10186"/>
                    <a:pt x="12842" y="10077"/>
                    <a:pt x="12852" y="9967"/>
                  </a:cubicBezTo>
                  <a:cubicBezTo>
                    <a:pt x="12852" y="9868"/>
                    <a:pt x="12872" y="9759"/>
                    <a:pt x="12902" y="9649"/>
                  </a:cubicBezTo>
                  <a:cubicBezTo>
                    <a:pt x="12922" y="9569"/>
                    <a:pt x="12951" y="9500"/>
                    <a:pt x="12991" y="9430"/>
                  </a:cubicBezTo>
                  <a:cubicBezTo>
                    <a:pt x="13081" y="9301"/>
                    <a:pt x="13181" y="9182"/>
                    <a:pt x="13270" y="9082"/>
                  </a:cubicBezTo>
                  <a:cubicBezTo>
                    <a:pt x="13419" y="8913"/>
                    <a:pt x="13579" y="8754"/>
                    <a:pt x="13747" y="8585"/>
                  </a:cubicBezTo>
                  <a:lnTo>
                    <a:pt x="13827" y="8506"/>
                  </a:lnTo>
                  <a:cubicBezTo>
                    <a:pt x="13946" y="8386"/>
                    <a:pt x="14066" y="8276"/>
                    <a:pt x="14175" y="8147"/>
                  </a:cubicBezTo>
                  <a:cubicBezTo>
                    <a:pt x="14295" y="8008"/>
                    <a:pt x="14394" y="7869"/>
                    <a:pt x="14483" y="7730"/>
                  </a:cubicBezTo>
                  <a:cubicBezTo>
                    <a:pt x="14642" y="7441"/>
                    <a:pt x="14682" y="7073"/>
                    <a:pt x="14623" y="6616"/>
                  </a:cubicBezTo>
                  <a:cubicBezTo>
                    <a:pt x="14593" y="6367"/>
                    <a:pt x="14533" y="6118"/>
                    <a:pt x="14444" y="5899"/>
                  </a:cubicBezTo>
                  <a:cubicBezTo>
                    <a:pt x="14384" y="5750"/>
                    <a:pt x="14315" y="5601"/>
                    <a:pt x="14235" y="5432"/>
                  </a:cubicBezTo>
                  <a:lnTo>
                    <a:pt x="14175" y="5312"/>
                  </a:lnTo>
                  <a:cubicBezTo>
                    <a:pt x="14105" y="5163"/>
                    <a:pt x="14016" y="4964"/>
                    <a:pt x="13957" y="4755"/>
                  </a:cubicBezTo>
                  <a:cubicBezTo>
                    <a:pt x="13937" y="4646"/>
                    <a:pt x="13926" y="4547"/>
                    <a:pt x="13926" y="4447"/>
                  </a:cubicBezTo>
                  <a:cubicBezTo>
                    <a:pt x="13937" y="4348"/>
                    <a:pt x="13946" y="4258"/>
                    <a:pt x="13976" y="4158"/>
                  </a:cubicBezTo>
                  <a:cubicBezTo>
                    <a:pt x="14016" y="4029"/>
                    <a:pt x="14066" y="3920"/>
                    <a:pt x="14125" y="3820"/>
                  </a:cubicBezTo>
                  <a:cubicBezTo>
                    <a:pt x="14205" y="3691"/>
                    <a:pt x="14304" y="3562"/>
                    <a:pt x="14444" y="3442"/>
                  </a:cubicBezTo>
                  <a:cubicBezTo>
                    <a:pt x="14563" y="3323"/>
                    <a:pt x="14702" y="3214"/>
                    <a:pt x="14832" y="3114"/>
                  </a:cubicBezTo>
                  <a:lnTo>
                    <a:pt x="14861" y="3084"/>
                  </a:lnTo>
                  <a:cubicBezTo>
                    <a:pt x="14991" y="2985"/>
                    <a:pt x="15130" y="2865"/>
                    <a:pt x="15259" y="2756"/>
                  </a:cubicBezTo>
                  <a:cubicBezTo>
                    <a:pt x="15429" y="2607"/>
                    <a:pt x="15548" y="2467"/>
                    <a:pt x="15637" y="2338"/>
                  </a:cubicBezTo>
                  <a:cubicBezTo>
                    <a:pt x="15687" y="2268"/>
                    <a:pt x="15737" y="2189"/>
                    <a:pt x="15787" y="2100"/>
                  </a:cubicBezTo>
                  <a:cubicBezTo>
                    <a:pt x="15836" y="2000"/>
                    <a:pt x="15866" y="1890"/>
                    <a:pt x="15886" y="1811"/>
                  </a:cubicBezTo>
                  <a:cubicBezTo>
                    <a:pt x="15946" y="1622"/>
                    <a:pt x="15955" y="1423"/>
                    <a:pt x="15946" y="1234"/>
                  </a:cubicBezTo>
                  <a:cubicBezTo>
                    <a:pt x="15946" y="1085"/>
                    <a:pt x="15936" y="936"/>
                    <a:pt x="15896" y="787"/>
                  </a:cubicBezTo>
                  <a:cubicBezTo>
                    <a:pt x="15836" y="538"/>
                    <a:pt x="15707" y="329"/>
                    <a:pt x="15528" y="199"/>
                  </a:cubicBezTo>
                  <a:cubicBezTo>
                    <a:pt x="15359" y="71"/>
                    <a:pt x="15140" y="11"/>
                    <a:pt x="14872" y="1"/>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57"/>
            <p:cNvSpPr/>
            <p:nvPr/>
          </p:nvSpPr>
          <p:spPr>
            <a:xfrm>
              <a:off x="3376839" y="2575227"/>
              <a:ext cx="8378" cy="53150"/>
            </a:xfrm>
            <a:custGeom>
              <a:avLst/>
              <a:gdLst/>
              <a:ahLst/>
              <a:cxnLst/>
              <a:rect l="l" t="t" r="r" b="b"/>
              <a:pathLst>
                <a:path w="160" h="1015" extrusionOk="0">
                  <a:moveTo>
                    <a:pt x="160" y="0"/>
                  </a:moveTo>
                  <a:cubicBezTo>
                    <a:pt x="155" y="42"/>
                    <a:pt x="150" y="83"/>
                    <a:pt x="145" y="125"/>
                  </a:cubicBezTo>
                  <a:lnTo>
                    <a:pt x="145" y="125"/>
                  </a:lnTo>
                  <a:cubicBezTo>
                    <a:pt x="150" y="83"/>
                    <a:pt x="155" y="42"/>
                    <a:pt x="160" y="0"/>
                  </a:cubicBezTo>
                  <a:close/>
                  <a:moveTo>
                    <a:pt x="145" y="125"/>
                  </a:moveTo>
                  <a:cubicBezTo>
                    <a:pt x="106" y="429"/>
                    <a:pt x="53" y="726"/>
                    <a:pt x="1" y="1015"/>
                  </a:cubicBezTo>
                  <a:lnTo>
                    <a:pt x="10" y="1015"/>
                  </a:lnTo>
                  <a:cubicBezTo>
                    <a:pt x="63" y="718"/>
                    <a:pt x="108" y="421"/>
                    <a:pt x="145" y="125"/>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57"/>
            <p:cNvSpPr/>
            <p:nvPr/>
          </p:nvSpPr>
          <p:spPr>
            <a:xfrm>
              <a:off x="3716950" y="2410068"/>
              <a:ext cx="4765" cy="4765"/>
            </a:xfrm>
            <a:custGeom>
              <a:avLst/>
              <a:gdLst/>
              <a:ahLst/>
              <a:cxnLst/>
              <a:rect l="l" t="t" r="r" b="b"/>
              <a:pathLst>
                <a:path w="91" h="91" extrusionOk="0">
                  <a:moveTo>
                    <a:pt x="90" y="1"/>
                  </a:moveTo>
                  <a:lnTo>
                    <a:pt x="71" y="11"/>
                  </a:lnTo>
                  <a:cubicBezTo>
                    <a:pt x="40" y="21"/>
                    <a:pt x="20" y="41"/>
                    <a:pt x="11" y="71"/>
                  </a:cubicBezTo>
                  <a:cubicBezTo>
                    <a:pt x="11" y="80"/>
                    <a:pt x="11" y="80"/>
                    <a:pt x="1" y="91"/>
                  </a:cubicBezTo>
                  <a:lnTo>
                    <a:pt x="90" y="1"/>
                  </a:ln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57"/>
            <p:cNvSpPr/>
            <p:nvPr/>
          </p:nvSpPr>
          <p:spPr>
            <a:xfrm>
              <a:off x="3572684" y="2571038"/>
              <a:ext cx="3194" cy="1623"/>
            </a:xfrm>
            <a:custGeom>
              <a:avLst/>
              <a:gdLst/>
              <a:ahLst/>
              <a:cxnLst/>
              <a:rect l="l" t="t" r="r" b="b"/>
              <a:pathLst>
                <a:path w="61" h="31" extrusionOk="0">
                  <a:moveTo>
                    <a:pt x="60" y="1"/>
                  </a:moveTo>
                  <a:cubicBezTo>
                    <a:pt x="30" y="1"/>
                    <a:pt x="10" y="10"/>
                    <a:pt x="1" y="30"/>
                  </a:cubicBezTo>
                  <a:lnTo>
                    <a:pt x="60" y="1"/>
                  </a:ln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57"/>
            <p:cNvSpPr/>
            <p:nvPr/>
          </p:nvSpPr>
          <p:spPr>
            <a:xfrm>
              <a:off x="3440410" y="2726562"/>
              <a:ext cx="656343" cy="662103"/>
            </a:xfrm>
            <a:custGeom>
              <a:avLst/>
              <a:gdLst/>
              <a:ahLst/>
              <a:cxnLst/>
              <a:rect l="l" t="t" r="r" b="b"/>
              <a:pathLst>
                <a:path w="12534" h="12644" extrusionOk="0">
                  <a:moveTo>
                    <a:pt x="11142" y="1"/>
                  </a:moveTo>
                  <a:cubicBezTo>
                    <a:pt x="11115" y="1"/>
                    <a:pt x="11088" y="2"/>
                    <a:pt x="11061" y="5"/>
                  </a:cubicBezTo>
                  <a:cubicBezTo>
                    <a:pt x="10931" y="5"/>
                    <a:pt x="10812" y="24"/>
                    <a:pt x="10693" y="44"/>
                  </a:cubicBezTo>
                  <a:cubicBezTo>
                    <a:pt x="10464" y="84"/>
                    <a:pt x="10215" y="164"/>
                    <a:pt x="9957" y="283"/>
                  </a:cubicBezTo>
                  <a:cubicBezTo>
                    <a:pt x="9509" y="472"/>
                    <a:pt x="9072" y="741"/>
                    <a:pt x="8614" y="1099"/>
                  </a:cubicBezTo>
                  <a:cubicBezTo>
                    <a:pt x="8435" y="1228"/>
                    <a:pt x="8256" y="1377"/>
                    <a:pt x="8087" y="1536"/>
                  </a:cubicBezTo>
                  <a:cubicBezTo>
                    <a:pt x="7888" y="1726"/>
                    <a:pt x="7709" y="1905"/>
                    <a:pt x="7549" y="2064"/>
                  </a:cubicBezTo>
                  <a:lnTo>
                    <a:pt x="7549" y="2064"/>
                  </a:lnTo>
                  <a:lnTo>
                    <a:pt x="7560" y="2054"/>
                  </a:lnTo>
                  <a:cubicBezTo>
                    <a:pt x="7580" y="1715"/>
                    <a:pt x="7529" y="1417"/>
                    <a:pt x="7410" y="1169"/>
                  </a:cubicBezTo>
                  <a:cubicBezTo>
                    <a:pt x="7281" y="900"/>
                    <a:pt x="7072" y="711"/>
                    <a:pt x="6844" y="651"/>
                  </a:cubicBezTo>
                  <a:cubicBezTo>
                    <a:pt x="6824" y="641"/>
                    <a:pt x="6813" y="641"/>
                    <a:pt x="6793" y="641"/>
                  </a:cubicBezTo>
                  <a:cubicBezTo>
                    <a:pt x="6724" y="625"/>
                    <a:pt x="6656" y="618"/>
                    <a:pt x="6589" y="618"/>
                  </a:cubicBezTo>
                  <a:cubicBezTo>
                    <a:pt x="6329" y="618"/>
                    <a:pt x="6092" y="725"/>
                    <a:pt x="5918" y="820"/>
                  </a:cubicBezTo>
                  <a:cubicBezTo>
                    <a:pt x="5640" y="979"/>
                    <a:pt x="5381" y="1198"/>
                    <a:pt x="5133" y="1457"/>
                  </a:cubicBezTo>
                  <a:cubicBezTo>
                    <a:pt x="4715" y="1914"/>
                    <a:pt x="4357" y="2471"/>
                    <a:pt x="4039" y="3178"/>
                  </a:cubicBezTo>
                  <a:cubicBezTo>
                    <a:pt x="3849" y="3605"/>
                    <a:pt x="3680" y="4063"/>
                    <a:pt x="3541" y="4520"/>
                  </a:cubicBezTo>
                  <a:cubicBezTo>
                    <a:pt x="3531" y="4441"/>
                    <a:pt x="3511" y="4361"/>
                    <a:pt x="3491" y="4292"/>
                  </a:cubicBezTo>
                  <a:cubicBezTo>
                    <a:pt x="3442" y="4142"/>
                    <a:pt x="3382" y="4023"/>
                    <a:pt x="3312" y="3924"/>
                  </a:cubicBezTo>
                  <a:cubicBezTo>
                    <a:pt x="3232" y="3795"/>
                    <a:pt x="3133" y="3705"/>
                    <a:pt x="3034" y="3645"/>
                  </a:cubicBezTo>
                  <a:cubicBezTo>
                    <a:pt x="2954" y="3596"/>
                    <a:pt x="2865" y="3556"/>
                    <a:pt x="2765" y="3536"/>
                  </a:cubicBezTo>
                  <a:cubicBezTo>
                    <a:pt x="2726" y="3526"/>
                    <a:pt x="2675" y="3526"/>
                    <a:pt x="2626" y="3526"/>
                  </a:cubicBezTo>
                  <a:cubicBezTo>
                    <a:pt x="2598" y="3523"/>
                    <a:pt x="2570" y="3522"/>
                    <a:pt x="2543" y="3522"/>
                  </a:cubicBezTo>
                  <a:cubicBezTo>
                    <a:pt x="2452" y="3522"/>
                    <a:pt x="2364" y="3535"/>
                    <a:pt x="2288" y="3566"/>
                  </a:cubicBezTo>
                  <a:cubicBezTo>
                    <a:pt x="2178" y="3605"/>
                    <a:pt x="2079" y="3655"/>
                    <a:pt x="1979" y="3725"/>
                  </a:cubicBezTo>
                  <a:cubicBezTo>
                    <a:pt x="1890" y="3784"/>
                    <a:pt x="1791" y="3864"/>
                    <a:pt x="1711" y="3954"/>
                  </a:cubicBezTo>
                  <a:cubicBezTo>
                    <a:pt x="1552" y="4133"/>
                    <a:pt x="1402" y="4341"/>
                    <a:pt x="1253" y="4600"/>
                  </a:cubicBezTo>
                  <a:cubicBezTo>
                    <a:pt x="1134" y="4809"/>
                    <a:pt x="1024" y="5048"/>
                    <a:pt x="905" y="5316"/>
                  </a:cubicBezTo>
                  <a:cubicBezTo>
                    <a:pt x="657" y="5923"/>
                    <a:pt x="458" y="6550"/>
                    <a:pt x="328" y="7197"/>
                  </a:cubicBezTo>
                  <a:cubicBezTo>
                    <a:pt x="159" y="7982"/>
                    <a:pt x="60" y="8808"/>
                    <a:pt x="20" y="9723"/>
                  </a:cubicBezTo>
                  <a:cubicBezTo>
                    <a:pt x="0" y="10130"/>
                    <a:pt x="0" y="10559"/>
                    <a:pt x="10" y="10986"/>
                  </a:cubicBezTo>
                  <a:cubicBezTo>
                    <a:pt x="10" y="11205"/>
                    <a:pt x="20" y="11414"/>
                    <a:pt x="30" y="11623"/>
                  </a:cubicBezTo>
                  <a:lnTo>
                    <a:pt x="30" y="11792"/>
                  </a:lnTo>
                  <a:lnTo>
                    <a:pt x="40" y="11961"/>
                  </a:lnTo>
                  <a:cubicBezTo>
                    <a:pt x="40" y="12011"/>
                    <a:pt x="40" y="12051"/>
                    <a:pt x="49" y="12090"/>
                  </a:cubicBezTo>
                  <a:lnTo>
                    <a:pt x="49" y="12269"/>
                  </a:lnTo>
                  <a:cubicBezTo>
                    <a:pt x="49" y="12329"/>
                    <a:pt x="89" y="12378"/>
                    <a:pt x="139" y="12389"/>
                  </a:cubicBezTo>
                  <a:lnTo>
                    <a:pt x="189" y="12389"/>
                  </a:lnTo>
                  <a:cubicBezTo>
                    <a:pt x="438" y="12398"/>
                    <a:pt x="716" y="12418"/>
                    <a:pt x="1044" y="12438"/>
                  </a:cubicBezTo>
                  <a:cubicBezTo>
                    <a:pt x="1154" y="12448"/>
                    <a:pt x="1263" y="12458"/>
                    <a:pt x="1362" y="12468"/>
                  </a:cubicBezTo>
                  <a:cubicBezTo>
                    <a:pt x="1472" y="12478"/>
                    <a:pt x="1581" y="12478"/>
                    <a:pt x="1681" y="12488"/>
                  </a:cubicBezTo>
                  <a:cubicBezTo>
                    <a:pt x="1910" y="12508"/>
                    <a:pt x="2129" y="12528"/>
                    <a:pt x="2348" y="12538"/>
                  </a:cubicBezTo>
                  <a:cubicBezTo>
                    <a:pt x="2745" y="12577"/>
                    <a:pt x="3213" y="12608"/>
                    <a:pt x="3700" y="12628"/>
                  </a:cubicBezTo>
                  <a:cubicBezTo>
                    <a:pt x="4006" y="12639"/>
                    <a:pt x="4282" y="12644"/>
                    <a:pt x="4540" y="12644"/>
                  </a:cubicBezTo>
                  <a:cubicBezTo>
                    <a:pt x="4726" y="12644"/>
                    <a:pt x="4902" y="12641"/>
                    <a:pt x="5073" y="12637"/>
                  </a:cubicBezTo>
                  <a:cubicBezTo>
                    <a:pt x="5580" y="12617"/>
                    <a:pt x="6028" y="12577"/>
                    <a:pt x="6426" y="12508"/>
                  </a:cubicBezTo>
                  <a:cubicBezTo>
                    <a:pt x="6893" y="12438"/>
                    <a:pt x="7311" y="12339"/>
                    <a:pt x="7689" y="12210"/>
                  </a:cubicBezTo>
                  <a:cubicBezTo>
                    <a:pt x="8126" y="12060"/>
                    <a:pt x="8504" y="11881"/>
                    <a:pt x="8842" y="11673"/>
                  </a:cubicBezTo>
                  <a:cubicBezTo>
                    <a:pt x="9260" y="11414"/>
                    <a:pt x="9609" y="11105"/>
                    <a:pt x="9887" y="10777"/>
                  </a:cubicBezTo>
                  <a:cubicBezTo>
                    <a:pt x="10036" y="10588"/>
                    <a:pt x="10155" y="10409"/>
                    <a:pt x="10235" y="10210"/>
                  </a:cubicBezTo>
                  <a:cubicBezTo>
                    <a:pt x="10275" y="10121"/>
                    <a:pt x="10295" y="10041"/>
                    <a:pt x="10315" y="9962"/>
                  </a:cubicBezTo>
                  <a:cubicBezTo>
                    <a:pt x="10325" y="9892"/>
                    <a:pt x="10345" y="9803"/>
                    <a:pt x="10345" y="9703"/>
                  </a:cubicBezTo>
                  <a:cubicBezTo>
                    <a:pt x="10335" y="9613"/>
                    <a:pt x="10325" y="9534"/>
                    <a:pt x="10305" y="9464"/>
                  </a:cubicBezTo>
                  <a:cubicBezTo>
                    <a:pt x="10275" y="9375"/>
                    <a:pt x="10245" y="9315"/>
                    <a:pt x="10215" y="9255"/>
                  </a:cubicBezTo>
                  <a:cubicBezTo>
                    <a:pt x="10155" y="9176"/>
                    <a:pt x="10106" y="9126"/>
                    <a:pt x="10056" y="9076"/>
                  </a:cubicBezTo>
                  <a:cubicBezTo>
                    <a:pt x="9976" y="9016"/>
                    <a:pt x="9907" y="8967"/>
                    <a:pt x="9837" y="8937"/>
                  </a:cubicBezTo>
                  <a:cubicBezTo>
                    <a:pt x="9738" y="8888"/>
                    <a:pt x="9658" y="8857"/>
                    <a:pt x="9579" y="8848"/>
                  </a:cubicBezTo>
                  <a:cubicBezTo>
                    <a:pt x="9509" y="8828"/>
                    <a:pt x="9450" y="8817"/>
                    <a:pt x="9380" y="8817"/>
                  </a:cubicBezTo>
                  <a:cubicBezTo>
                    <a:pt x="9419" y="8798"/>
                    <a:pt x="9450" y="8788"/>
                    <a:pt x="9479" y="8768"/>
                  </a:cubicBezTo>
                  <a:cubicBezTo>
                    <a:pt x="9788" y="8619"/>
                    <a:pt x="10086" y="8450"/>
                    <a:pt x="10365" y="8260"/>
                  </a:cubicBezTo>
                  <a:cubicBezTo>
                    <a:pt x="10922" y="7882"/>
                    <a:pt x="11320" y="7524"/>
                    <a:pt x="11608" y="7127"/>
                  </a:cubicBezTo>
                  <a:cubicBezTo>
                    <a:pt x="11767" y="6898"/>
                    <a:pt x="11886" y="6679"/>
                    <a:pt x="11956" y="6460"/>
                  </a:cubicBezTo>
                  <a:cubicBezTo>
                    <a:pt x="11996" y="6341"/>
                    <a:pt x="12025" y="6211"/>
                    <a:pt x="12036" y="6082"/>
                  </a:cubicBezTo>
                  <a:cubicBezTo>
                    <a:pt x="12045" y="5943"/>
                    <a:pt x="12045" y="5833"/>
                    <a:pt x="12025" y="5724"/>
                  </a:cubicBezTo>
                  <a:cubicBezTo>
                    <a:pt x="12006" y="5625"/>
                    <a:pt x="11966" y="5525"/>
                    <a:pt x="11906" y="5455"/>
                  </a:cubicBezTo>
                  <a:cubicBezTo>
                    <a:pt x="11857" y="5386"/>
                    <a:pt x="11787" y="5327"/>
                    <a:pt x="11718" y="5296"/>
                  </a:cubicBezTo>
                  <a:cubicBezTo>
                    <a:pt x="11667" y="5267"/>
                    <a:pt x="11628" y="5256"/>
                    <a:pt x="11578" y="5247"/>
                  </a:cubicBezTo>
                  <a:cubicBezTo>
                    <a:pt x="11568" y="5237"/>
                    <a:pt x="11558" y="5237"/>
                    <a:pt x="11548" y="5237"/>
                  </a:cubicBezTo>
                  <a:cubicBezTo>
                    <a:pt x="11519" y="5227"/>
                    <a:pt x="11479" y="5227"/>
                    <a:pt x="11439" y="5217"/>
                  </a:cubicBezTo>
                  <a:cubicBezTo>
                    <a:pt x="11416" y="5214"/>
                    <a:pt x="11392" y="5213"/>
                    <a:pt x="11367" y="5213"/>
                  </a:cubicBezTo>
                  <a:cubicBezTo>
                    <a:pt x="11305" y="5213"/>
                    <a:pt x="11235" y="5220"/>
                    <a:pt x="11150" y="5227"/>
                  </a:cubicBezTo>
                  <a:cubicBezTo>
                    <a:pt x="11001" y="5247"/>
                    <a:pt x="10852" y="5287"/>
                    <a:pt x="10673" y="5356"/>
                  </a:cubicBezTo>
                  <a:cubicBezTo>
                    <a:pt x="10911" y="5088"/>
                    <a:pt x="11121" y="4839"/>
                    <a:pt x="11309" y="4590"/>
                  </a:cubicBezTo>
                  <a:cubicBezTo>
                    <a:pt x="11797" y="3963"/>
                    <a:pt x="12115" y="3417"/>
                    <a:pt x="12314" y="2860"/>
                  </a:cubicBezTo>
                  <a:cubicBezTo>
                    <a:pt x="12423" y="2541"/>
                    <a:pt x="12493" y="2233"/>
                    <a:pt x="12513" y="1934"/>
                  </a:cubicBezTo>
                  <a:cubicBezTo>
                    <a:pt x="12533" y="1606"/>
                    <a:pt x="12493" y="1298"/>
                    <a:pt x="12403" y="1019"/>
                  </a:cubicBezTo>
                  <a:cubicBezTo>
                    <a:pt x="12354" y="860"/>
                    <a:pt x="12294" y="731"/>
                    <a:pt x="12235" y="632"/>
                  </a:cubicBezTo>
                  <a:cubicBezTo>
                    <a:pt x="12155" y="512"/>
                    <a:pt x="12085" y="413"/>
                    <a:pt x="12006" y="333"/>
                  </a:cubicBezTo>
                  <a:cubicBezTo>
                    <a:pt x="11906" y="254"/>
                    <a:pt x="11817" y="184"/>
                    <a:pt x="11727" y="144"/>
                  </a:cubicBezTo>
                  <a:cubicBezTo>
                    <a:pt x="11618" y="94"/>
                    <a:pt x="11528" y="55"/>
                    <a:pt x="11439" y="35"/>
                  </a:cubicBezTo>
                  <a:lnTo>
                    <a:pt x="11409" y="35"/>
                  </a:lnTo>
                  <a:cubicBezTo>
                    <a:pt x="11312" y="12"/>
                    <a:pt x="11226" y="1"/>
                    <a:pt x="11142" y="1"/>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57"/>
            <p:cNvSpPr/>
            <p:nvPr/>
          </p:nvSpPr>
          <p:spPr>
            <a:xfrm>
              <a:off x="3440410" y="2726248"/>
              <a:ext cx="631312" cy="649588"/>
            </a:xfrm>
            <a:custGeom>
              <a:avLst/>
              <a:gdLst/>
              <a:ahLst/>
              <a:cxnLst/>
              <a:rect l="l" t="t" r="r" b="b"/>
              <a:pathLst>
                <a:path w="12056" h="12405" extrusionOk="0">
                  <a:moveTo>
                    <a:pt x="11061" y="1"/>
                  </a:moveTo>
                  <a:cubicBezTo>
                    <a:pt x="10942" y="11"/>
                    <a:pt x="10812" y="21"/>
                    <a:pt x="10693" y="41"/>
                  </a:cubicBezTo>
                  <a:cubicBezTo>
                    <a:pt x="10464" y="90"/>
                    <a:pt x="10225" y="170"/>
                    <a:pt x="9957" y="289"/>
                  </a:cubicBezTo>
                  <a:cubicBezTo>
                    <a:pt x="9509" y="478"/>
                    <a:pt x="9061" y="747"/>
                    <a:pt x="8604" y="1095"/>
                  </a:cubicBezTo>
                  <a:cubicBezTo>
                    <a:pt x="8425" y="1244"/>
                    <a:pt x="8246" y="1394"/>
                    <a:pt x="8087" y="1542"/>
                  </a:cubicBezTo>
                  <a:cubicBezTo>
                    <a:pt x="7878" y="1741"/>
                    <a:pt x="7709" y="1900"/>
                    <a:pt x="7560" y="2060"/>
                  </a:cubicBezTo>
                  <a:cubicBezTo>
                    <a:pt x="7580" y="1721"/>
                    <a:pt x="7529" y="1413"/>
                    <a:pt x="7410" y="1164"/>
                  </a:cubicBezTo>
                  <a:cubicBezTo>
                    <a:pt x="7291" y="906"/>
                    <a:pt x="7082" y="717"/>
                    <a:pt x="6844" y="647"/>
                  </a:cubicBezTo>
                  <a:cubicBezTo>
                    <a:pt x="6824" y="647"/>
                    <a:pt x="6813" y="647"/>
                    <a:pt x="6793" y="638"/>
                  </a:cubicBezTo>
                  <a:cubicBezTo>
                    <a:pt x="6728" y="624"/>
                    <a:pt x="6662" y="618"/>
                    <a:pt x="6598" y="618"/>
                  </a:cubicBezTo>
                  <a:cubicBezTo>
                    <a:pt x="6332" y="618"/>
                    <a:pt x="6087" y="722"/>
                    <a:pt x="5918" y="826"/>
                  </a:cubicBezTo>
                  <a:cubicBezTo>
                    <a:pt x="5640" y="985"/>
                    <a:pt x="5371" y="1204"/>
                    <a:pt x="5133" y="1463"/>
                  </a:cubicBezTo>
                  <a:cubicBezTo>
                    <a:pt x="4715" y="1920"/>
                    <a:pt x="4357" y="2477"/>
                    <a:pt x="4039" y="3184"/>
                  </a:cubicBezTo>
                  <a:cubicBezTo>
                    <a:pt x="3840" y="3631"/>
                    <a:pt x="3670" y="4079"/>
                    <a:pt x="3551" y="4526"/>
                  </a:cubicBezTo>
                  <a:cubicBezTo>
                    <a:pt x="3531" y="4447"/>
                    <a:pt x="3511" y="4367"/>
                    <a:pt x="3491" y="4298"/>
                  </a:cubicBezTo>
                  <a:cubicBezTo>
                    <a:pt x="3442" y="4148"/>
                    <a:pt x="3382" y="4029"/>
                    <a:pt x="3312" y="3920"/>
                  </a:cubicBezTo>
                  <a:cubicBezTo>
                    <a:pt x="3232" y="3801"/>
                    <a:pt x="3143" y="3711"/>
                    <a:pt x="3034" y="3651"/>
                  </a:cubicBezTo>
                  <a:cubicBezTo>
                    <a:pt x="2954" y="3602"/>
                    <a:pt x="2865" y="3562"/>
                    <a:pt x="2775" y="3542"/>
                  </a:cubicBezTo>
                  <a:cubicBezTo>
                    <a:pt x="2735" y="3532"/>
                    <a:pt x="2686" y="3522"/>
                    <a:pt x="2636" y="3522"/>
                  </a:cubicBezTo>
                  <a:cubicBezTo>
                    <a:pt x="2507" y="3522"/>
                    <a:pt x="2387" y="3532"/>
                    <a:pt x="2288" y="3572"/>
                  </a:cubicBezTo>
                  <a:cubicBezTo>
                    <a:pt x="2178" y="3611"/>
                    <a:pt x="2079" y="3661"/>
                    <a:pt x="1979" y="3721"/>
                  </a:cubicBezTo>
                  <a:cubicBezTo>
                    <a:pt x="1880" y="3790"/>
                    <a:pt x="1791" y="3870"/>
                    <a:pt x="1711" y="3960"/>
                  </a:cubicBezTo>
                  <a:cubicBezTo>
                    <a:pt x="1541" y="4139"/>
                    <a:pt x="1393" y="4347"/>
                    <a:pt x="1253" y="4606"/>
                  </a:cubicBezTo>
                  <a:cubicBezTo>
                    <a:pt x="1134" y="4815"/>
                    <a:pt x="1024" y="5054"/>
                    <a:pt x="905" y="5322"/>
                  </a:cubicBezTo>
                  <a:cubicBezTo>
                    <a:pt x="657" y="5929"/>
                    <a:pt x="458" y="6556"/>
                    <a:pt x="318" y="7203"/>
                  </a:cubicBezTo>
                  <a:cubicBezTo>
                    <a:pt x="149" y="7978"/>
                    <a:pt x="49" y="8804"/>
                    <a:pt x="20" y="9729"/>
                  </a:cubicBezTo>
                  <a:cubicBezTo>
                    <a:pt x="0" y="10136"/>
                    <a:pt x="0" y="10565"/>
                    <a:pt x="0" y="10992"/>
                  </a:cubicBezTo>
                  <a:cubicBezTo>
                    <a:pt x="10" y="11201"/>
                    <a:pt x="20" y="11410"/>
                    <a:pt x="20" y="11619"/>
                  </a:cubicBezTo>
                  <a:lnTo>
                    <a:pt x="20" y="11629"/>
                  </a:lnTo>
                  <a:lnTo>
                    <a:pt x="30" y="11798"/>
                  </a:lnTo>
                  <a:lnTo>
                    <a:pt x="40" y="11967"/>
                  </a:lnTo>
                  <a:lnTo>
                    <a:pt x="40" y="12096"/>
                  </a:lnTo>
                  <a:cubicBezTo>
                    <a:pt x="40" y="12156"/>
                    <a:pt x="49" y="12216"/>
                    <a:pt x="49" y="12285"/>
                  </a:cubicBezTo>
                  <a:cubicBezTo>
                    <a:pt x="49" y="12335"/>
                    <a:pt x="89" y="12384"/>
                    <a:pt x="139" y="12395"/>
                  </a:cubicBezTo>
                  <a:cubicBezTo>
                    <a:pt x="149" y="12404"/>
                    <a:pt x="159" y="12404"/>
                    <a:pt x="169" y="12404"/>
                  </a:cubicBezTo>
                  <a:cubicBezTo>
                    <a:pt x="259" y="12345"/>
                    <a:pt x="348" y="12275"/>
                    <a:pt x="438" y="12216"/>
                  </a:cubicBezTo>
                  <a:cubicBezTo>
                    <a:pt x="1104" y="11748"/>
                    <a:pt x="1800" y="11191"/>
                    <a:pt x="2556" y="10534"/>
                  </a:cubicBezTo>
                  <a:cubicBezTo>
                    <a:pt x="3283" y="9898"/>
                    <a:pt x="3979" y="9241"/>
                    <a:pt x="4496" y="8744"/>
                  </a:cubicBezTo>
                  <a:cubicBezTo>
                    <a:pt x="4764" y="8485"/>
                    <a:pt x="5033" y="8217"/>
                    <a:pt x="5312" y="7958"/>
                  </a:cubicBezTo>
                  <a:lnTo>
                    <a:pt x="5381" y="7888"/>
                  </a:lnTo>
                  <a:lnTo>
                    <a:pt x="5461" y="7809"/>
                  </a:lnTo>
                  <a:cubicBezTo>
                    <a:pt x="5779" y="7491"/>
                    <a:pt x="6107" y="7183"/>
                    <a:pt x="6426" y="6864"/>
                  </a:cubicBezTo>
                  <a:cubicBezTo>
                    <a:pt x="7291" y="6018"/>
                    <a:pt x="7997" y="5302"/>
                    <a:pt x="8634" y="4616"/>
                  </a:cubicBezTo>
                  <a:cubicBezTo>
                    <a:pt x="9280" y="3940"/>
                    <a:pt x="9837" y="3303"/>
                    <a:pt x="10365" y="2667"/>
                  </a:cubicBezTo>
                  <a:cubicBezTo>
                    <a:pt x="10732" y="2219"/>
                    <a:pt x="11090" y="1761"/>
                    <a:pt x="11429" y="1304"/>
                  </a:cubicBezTo>
                  <a:cubicBezTo>
                    <a:pt x="11648" y="996"/>
                    <a:pt x="11866" y="687"/>
                    <a:pt x="12056" y="399"/>
                  </a:cubicBezTo>
                  <a:cubicBezTo>
                    <a:pt x="12036" y="379"/>
                    <a:pt x="12025" y="359"/>
                    <a:pt x="12006" y="339"/>
                  </a:cubicBezTo>
                  <a:cubicBezTo>
                    <a:pt x="11916" y="260"/>
                    <a:pt x="11817" y="190"/>
                    <a:pt x="11727" y="140"/>
                  </a:cubicBezTo>
                  <a:cubicBezTo>
                    <a:pt x="11618" y="90"/>
                    <a:pt x="11528" y="61"/>
                    <a:pt x="11439" y="41"/>
                  </a:cubicBezTo>
                  <a:lnTo>
                    <a:pt x="11419" y="41"/>
                  </a:lnTo>
                  <a:lnTo>
                    <a:pt x="11409" y="30"/>
                  </a:lnTo>
                  <a:cubicBezTo>
                    <a:pt x="11280" y="11"/>
                    <a:pt x="11170" y="1"/>
                    <a:pt x="11061" y="1"/>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57"/>
            <p:cNvSpPr/>
            <p:nvPr/>
          </p:nvSpPr>
          <p:spPr>
            <a:xfrm>
              <a:off x="3376839" y="2758033"/>
              <a:ext cx="690171" cy="674042"/>
            </a:xfrm>
            <a:custGeom>
              <a:avLst/>
              <a:gdLst/>
              <a:ahLst/>
              <a:cxnLst/>
              <a:rect l="l" t="t" r="r" b="b"/>
              <a:pathLst>
                <a:path w="13180" h="12872" extrusionOk="0">
                  <a:moveTo>
                    <a:pt x="13120" y="0"/>
                  </a:moveTo>
                  <a:cubicBezTo>
                    <a:pt x="13091" y="0"/>
                    <a:pt x="13071" y="11"/>
                    <a:pt x="13051" y="31"/>
                  </a:cubicBezTo>
                  <a:cubicBezTo>
                    <a:pt x="12593" y="727"/>
                    <a:pt x="12096" y="1403"/>
                    <a:pt x="11559" y="2049"/>
                  </a:cubicBezTo>
                  <a:cubicBezTo>
                    <a:pt x="11559" y="2040"/>
                    <a:pt x="11568" y="2040"/>
                    <a:pt x="11568" y="2030"/>
                  </a:cubicBezTo>
                  <a:lnTo>
                    <a:pt x="11568" y="2030"/>
                  </a:lnTo>
                  <a:cubicBezTo>
                    <a:pt x="11091" y="2617"/>
                    <a:pt x="10584" y="3183"/>
                    <a:pt x="10056" y="3731"/>
                  </a:cubicBezTo>
                  <a:cubicBezTo>
                    <a:pt x="9539" y="4278"/>
                    <a:pt x="9012" y="4815"/>
                    <a:pt x="8475" y="5332"/>
                  </a:cubicBezTo>
                  <a:cubicBezTo>
                    <a:pt x="8147" y="5650"/>
                    <a:pt x="7819" y="5959"/>
                    <a:pt x="7481" y="6267"/>
                  </a:cubicBezTo>
                  <a:cubicBezTo>
                    <a:pt x="7152" y="6576"/>
                    <a:pt x="6824" y="6884"/>
                    <a:pt x="6486" y="7192"/>
                  </a:cubicBezTo>
                  <a:cubicBezTo>
                    <a:pt x="6148" y="7500"/>
                    <a:pt x="5819" y="7799"/>
                    <a:pt x="5481" y="8107"/>
                  </a:cubicBezTo>
                  <a:cubicBezTo>
                    <a:pt x="5143" y="8415"/>
                    <a:pt x="4805" y="8734"/>
                    <a:pt x="4466" y="9042"/>
                  </a:cubicBezTo>
                  <a:cubicBezTo>
                    <a:pt x="3064" y="10316"/>
                    <a:pt x="1572" y="11479"/>
                    <a:pt x="50" y="12613"/>
                  </a:cubicBezTo>
                  <a:cubicBezTo>
                    <a:pt x="20" y="12633"/>
                    <a:pt x="1" y="12683"/>
                    <a:pt x="1" y="12712"/>
                  </a:cubicBezTo>
                  <a:cubicBezTo>
                    <a:pt x="1" y="12752"/>
                    <a:pt x="10" y="12792"/>
                    <a:pt x="40" y="12822"/>
                  </a:cubicBezTo>
                  <a:cubicBezTo>
                    <a:pt x="70" y="12852"/>
                    <a:pt x="110" y="12872"/>
                    <a:pt x="149" y="12872"/>
                  </a:cubicBezTo>
                  <a:cubicBezTo>
                    <a:pt x="169" y="12872"/>
                    <a:pt x="200" y="12862"/>
                    <a:pt x="219" y="12852"/>
                  </a:cubicBezTo>
                  <a:cubicBezTo>
                    <a:pt x="229" y="12852"/>
                    <a:pt x="239" y="12842"/>
                    <a:pt x="249" y="12832"/>
                  </a:cubicBezTo>
                  <a:cubicBezTo>
                    <a:pt x="706" y="12494"/>
                    <a:pt x="1164" y="12146"/>
                    <a:pt x="1612" y="11797"/>
                  </a:cubicBezTo>
                  <a:cubicBezTo>
                    <a:pt x="2358" y="11220"/>
                    <a:pt x="3094" y="10634"/>
                    <a:pt x="3810" y="10017"/>
                  </a:cubicBezTo>
                  <a:cubicBezTo>
                    <a:pt x="4168" y="9709"/>
                    <a:pt x="4526" y="9390"/>
                    <a:pt x="4875" y="9072"/>
                  </a:cubicBezTo>
                  <a:cubicBezTo>
                    <a:pt x="5213" y="8764"/>
                    <a:pt x="5551" y="8455"/>
                    <a:pt x="5879" y="8147"/>
                  </a:cubicBezTo>
                  <a:cubicBezTo>
                    <a:pt x="6546" y="7520"/>
                    <a:pt x="7202" y="6903"/>
                    <a:pt x="7848" y="6267"/>
                  </a:cubicBezTo>
                  <a:cubicBezTo>
                    <a:pt x="8495" y="5630"/>
                    <a:pt x="9141" y="4994"/>
                    <a:pt x="9758" y="4328"/>
                  </a:cubicBezTo>
                  <a:cubicBezTo>
                    <a:pt x="10067" y="3999"/>
                    <a:pt x="10375" y="3661"/>
                    <a:pt x="10673" y="3323"/>
                  </a:cubicBezTo>
                  <a:cubicBezTo>
                    <a:pt x="10962" y="2984"/>
                    <a:pt x="11260" y="2637"/>
                    <a:pt x="11539" y="2288"/>
                  </a:cubicBezTo>
                  <a:cubicBezTo>
                    <a:pt x="11827" y="1930"/>
                    <a:pt x="12106" y="1572"/>
                    <a:pt x="12375" y="1214"/>
                  </a:cubicBezTo>
                  <a:cubicBezTo>
                    <a:pt x="12643" y="846"/>
                    <a:pt x="12901" y="478"/>
                    <a:pt x="13160" y="100"/>
                  </a:cubicBezTo>
                  <a:cubicBezTo>
                    <a:pt x="13180" y="70"/>
                    <a:pt x="13170" y="31"/>
                    <a:pt x="13140" y="11"/>
                  </a:cubicBezTo>
                  <a:cubicBezTo>
                    <a:pt x="13130" y="11"/>
                    <a:pt x="13120" y="11"/>
                    <a:pt x="1312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57"/>
            <p:cNvSpPr/>
            <p:nvPr/>
          </p:nvSpPr>
          <p:spPr>
            <a:xfrm>
              <a:off x="3545612" y="3244504"/>
              <a:ext cx="395356" cy="72997"/>
            </a:xfrm>
            <a:custGeom>
              <a:avLst/>
              <a:gdLst/>
              <a:ahLst/>
              <a:cxnLst/>
              <a:rect l="l" t="t" r="r" b="b"/>
              <a:pathLst>
                <a:path w="7550" h="1394" extrusionOk="0">
                  <a:moveTo>
                    <a:pt x="7510" y="1"/>
                  </a:moveTo>
                  <a:cubicBezTo>
                    <a:pt x="7311" y="130"/>
                    <a:pt x="7112" y="239"/>
                    <a:pt x="6904" y="339"/>
                  </a:cubicBezTo>
                  <a:cubicBezTo>
                    <a:pt x="6685" y="438"/>
                    <a:pt x="6475" y="538"/>
                    <a:pt x="6247" y="617"/>
                  </a:cubicBezTo>
                  <a:lnTo>
                    <a:pt x="6257" y="617"/>
                  </a:lnTo>
                  <a:cubicBezTo>
                    <a:pt x="5501" y="896"/>
                    <a:pt x="4705" y="1055"/>
                    <a:pt x="3909" y="1135"/>
                  </a:cubicBezTo>
                  <a:cubicBezTo>
                    <a:pt x="3650" y="1165"/>
                    <a:pt x="3392" y="1185"/>
                    <a:pt x="3133" y="1185"/>
                  </a:cubicBezTo>
                  <a:cubicBezTo>
                    <a:pt x="3009" y="1190"/>
                    <a:pt x="2882" y="1192"/>
                    <a:pt x="2756" y="1192"/>
                  </a:cubicBezTo>
                  <a:cubicBezTo>
                    <a:pt x="2629" y="1192"/>
                    <a:pt x="2502" y="1190"/>
                    <a:pt x="2377" y="1185"/>
                  </a:cubicBezTo>
                  <a:cubicBezTo>
                    <a:pt x="1890" y="1165"/>
                    <a:pt x="1402" y="1125"/>
                    <a:pt x="925" y="1046"/>
                  </a:cubicBezTo>
                  <a:cubicBezTo>
                    <a:pt x="806" y="1026"/>
                    <a:pt x="677" y="1006"/>
                    <a:pt x="557" y="986"/>
                  </a:cubicBezTo>
                  <a:cubicBezTo>
                    <a:pt x="438" y="956"/>
                    <a:pt x="308" y="936"/>
                    <a:pt x="189" y="916"/>
                  </a:cubicBezTo>
                  <a:lnTo>
                    <a:pt x="179" y="916"/>
                  </a:lnTo>
                  <a:cubicBezTo>
                    <a:pt x="163" y="912"/>
                    <a:pt x="148" y="910"/>
                    <a:pt x="135" y="910"/>
                  </a:cubicBezTo>
                  <a:cubicBezTo>
                    <a:pt x="115" y="910"/>
                    <a:pt x="97" y="914"/>
                    <a:pt x="80" y="926"/>
                  </a:cubicBezTo>
                  <a:cubicBezTo>
                    <a:pt x="50" y="936"/>
                    <a:pt x="20" y="966"/>
                    <a:pt x="10" y="1006"/>
                  </a:cubicBezTo>
                  <a:cubicBezTo>
                    <a:pt x="0" y="1035"/>
                    <a:pt x="10" y="1065"/>
                    <a:pt x="20" y="1095"/>
                  </a:cubicBezTo>
                  <a:cubicBezTo>
                    <a:pt x="40" y="1125"/>
                    <a:pt x="70" y="1155"/>
                    <a:pt x="100" y="1165"/>
                  </a:cubicBezTo>
                  <a:cubicBezTo>
                    <a:pt x="129" y="1174"/>
                    <a:pt x="169" y="1185"/>
                    <a:pt x="199" y="1185"/>
                  </a:cubicBezTo>
                  <a:cubicBezTo>
                    <a:pt x="229" y="1194"/>
                    <a:pt x="259" y="1205"/>
                    <a:pt x="299" y="1214"/>
                  </a:cubicBezTo>
                  <a:lnTo>
                    <a:pt x="478" y="1245"/>
                  </a:lnTo>
                  <a:cubicBezTo>
                    <a:pt x="617" y="1274"/>
                    <a:pt x="756" y="1294"/>
                    <a:pt x="885" y="1304"/>
                  </a:cubicBezTo>
                  <a:cubicBezTo>
                    <a:pt x="1154" y="1344"/>
                    <a:pt x="1413" y="1364"/>
                    <a:pt x="1681" y="1373"/>
                  </a:cubicBezTo>
                  <a:cubicBezTo>
                    <a:pt x="1940" y="1384"/>
                    <a:pt x="2189" y="1393"/>
                    <a:pt x="2447" y="1393"/>
                  </a:cubicBezTo>
                  <a:cubicBezTo>
                    <a:pt x="2706" y="1384"/>
                    <a:pt x="2965" y="1373"/>
                    <a:pt x="3223" y="1354"/>
                  </a:cubicBezTo>
                  <a:cubicBezTo>
                    <a:pt x="3740" y="1314"/>
                    <a:pt x="4258" y="1245"/>
                    <a:pt x="4775" y="1135"/>
                  </a:cubicBezTo>
                  <a:cubicBezTo>
                    <a:pt x="5272" y="1035"/>
                    <a:pt x="5759" y="886"/>
                    <a:pt x="6227" y="707"/>
                  </a:cubicBezTo>
                  <a:cubicBezTo>
                    <a:pt x="6456" y="617"/>
                    <a:pt x="6685" y="518"/>
                    <a:pt x="6904" y="409"/>
                  </a:cubicBezTo>
                  <a:cubicBezTo>
                    <a:pt x="7122" y="299"/>
                    <a:pt x="7331" y="180"/>
                    <a:pt x="7530" y="51"/>
                  </a:cubicBezTo>
                  <a:cubicBezTo>
                    <a:pt x="7540" y="41"/>
                    <a:pt x="7550" y="31"/>
                    <a:pt x="7540" y="11"/>
                  </a:cubicBezTo>
                  <a:lnTo>
                    <a:pt x="7530" y="1"/>
                  </a:ln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57"/>
            <p:cNvSpPr/>
            <p:nvPr/>
          </p:nvSpPr>
          <p:spPr>
            <a:xfrm>
              <a:off x="3735225" y="3045570"/>
              <a:ext cx="306807" cy="87554"/>
            </a:xfrm>
            <a:custGeom>
              <a:avLst/>
              <a:gdLst/>
              <a:ahLst/>
              <a:cxnLst/>
              <a:rect l="l" t="t" r="r" b="b"/>
              <a:pathLst>
                <a:path w="5859" h="1672" extrusionOk="0">
                  <a:moveTo>
                    <a:pt x="4178" y="766"/>
                  </a:moveTo>
                  <a:cubicBezTo>
                    <a:pt x="4169" y="766"/>
                    <a:pt x="4168" y="766"/>
                    <a:pt x="4161" y="772"/>
                  </a:cubicBezTo>
                  <a:lnTo>
                    <a:pt x="4161" y="772"/>
                  </a:lnTo>
                  <a:cubicBezTo>
                    <a:pt x="4167" y="770"/>
                    <a:pt x="4172" y="768"/>
                    <a:pt x="4178" y="766"/>
                  </a:cubicBezTo>
                  <a:close/>
                  <a:moveTo>
                    <a:pt x="5799" y="0"/>
                  </a:moveTo>
                  <a:cubicBezTo>
                    <a:pt x="5540" y="150"/>
                    <a:pt x="5272" y="289"/>
                    <a:pt x="4993" y="418"/>
                  </a:cubicBezTo>
                  <a:cubicBezTo>
                    <a:pt x="4724" y="548"/>
                    <a:pt x="4446" y="667"/>
                    <a:pt x="4158" y="776"/>
                  </a:cubicBezTo>
                  <a:cubicBezTo>
                    <a:pt x="4159" y="775"/>
                    <a:pt x="4160" y="773"/>
                    <a:pt x="4161" y="772"/>
                  </a:cubicBezTo>
                  <a:lnTo>
                    <a:pt x="4161" y="772"/>
                  </a:lnTo>
                  <a:cubicBezTo>
                    <a:pt x="3391" y="1057"/>
                    <a:pt x="2600" y="1254"/>
                    <a:pt x="1790" y="1333"/>
                  </a:cubicBezTo>
                  <a:lnTo>
                    <a:pt x="1820" y="1333"/>
                  </a:lnTo>
                  <a:cubicBezTo>
                    <a:pt x="1532" y="1363"/>
                    <a:pt x="1253" y="1373"/>
                    <a:pt x="964" y="1373"/>
                  </a:cubicBezTo>
                  <a:cubicBezTo>
                    <a:pt x="816" y="1373"/>
                    <a:pt x="676" y="1373"/>
                    <a:pt x="527" y="1363"/>
                  </a:cubicBezTo>
                  <a:lnTo>
                    <a:pt x="308" y="1363"/>
                  </a:lnTo>
                  <a:cubicBezTo>
                    <a:pt x="239" y="1363"/>
                    <a:pt x="159" y="1373"/>
                    <a:pt x="89" y="1393"/>
                  </a:cubicBezTo>
                  <a:cubicBezTo>
                    <a:pt x="40" y="1403"/>
                    <a:pt x="10" y="1443"/>
                    <a:pt x="0" y="1502"/>
                  </a:cubicBezTo>
                  <a:cubicBezTo>
                    <a:pt x="0" y="1532"/>
                    <a:pt x="10" y="1562"/>
                    <a:pt x="40" y="1582"/>
                  </a:cubicBezTo>
                  <a:cubicBezTo>
                    <a:pt x="49" y="1602"/>
                    <a:pt x="69" y="1611"/>
                    <a:pt x="89" y="1611"/>
                  </a:cubicBezTo>
                  <a:cubicBezTo>
                    <a:pt x="149" y="1642"/>
                    <a:pt x="209" y="1651"/>
                    <a:pt x="268" y="1651"/>
                  </a:cubicBezTo>
                  <a:cubicBezTo>
                    <a:pt x="318" y="1662"/>
                    <a:pt x="378" y="1671"/>
                    <a:pt x="438" y="1671"/>
                  </a:cubicBezTo>
                  <a:cubicBezTo>
                    <a:pt x="547" y="1671"/>
                    <a:pt x="657" y="1671"/>
                    <a:pt x="776" y="1662"/>
                  </a:cubicBezTo>
                  <a:cubicBezTo>
                    <a:pt x="995" y="1651"/>
                    <a:pt x="1214" y="1631"/>
                    <a:pt x="1442" y="1602"/>
                  </a:cubicBezTo>
                  <a:cubicBezTo>
                    <a:pt x="1880" y="1552"/>
                    <a:pt x="2317" y="1472"/>
                    <a:pt x="2745" y="1363"/>
                  </a:cubicBezTo>
                  <a:cubicBezTo>
                    <a:pt x="3283" y="1224"/>
                    <a:pt x="3820" y="1045"/>
                    <a:pt x="4337" y="826"/>
                  </a:cubicBezTo>
                  <a:cubicBezTo>
                    <a:pt x="4595" y="716"/>
                    <a:pt x="4854" y="597"/>
                    <a:pt x="5102" y="468"/>
                  </a:cubicBezTo>
                  <a:cubicBezTo>
                    <a:pt x="5351" y="338"/>
                    <a:pt x="5590" y="209"/>
                    <a:pt x="5829" y="70"/>
                  </a:cubicBezTo>
                  <a:cubicBezTo>
                    <a:pt x="5849" y="60"/>
                    <a:pt x="5858" y="30"/>
                    <a:pt x="5849" y="20"/>
                  </a:cubicBezTo>
                  <a:cubicBezTo>
                    <a:pt x="5838" y="10"/>
                    <a:pt x="5829" y="0"/>
                    <a:pt x="581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57"/>
            <p:cNvSpPr/>
            <p:nvPr/>
          </p:nvSpPr>
          <p:spPr>
            <a:xfrm>
              <a:off x="3947199" y="2862763"/>
              <a:ext cx="122953" cy="51475"/>
            </a:xfrm>
            <a:custGeom>
              <a:avLst/>
              <a:gdLst/>
              <a:ahLst/>
              <a:cxnLst/>
              <a:rect l="l" t="t" r="r" b="b"/>
              <a:pathLst>
                <a:path w="2348" h="983" extrusionOk="0">
                  <a:moveTo>
                    <a:pt x="1105" y="617"/>
                  </a:moveTo>
                  <a:cubicBezTo>
                    <a:pt x="1105" y="617"/>
                    <a:pt x="1100" y="617"/>
                    <a:pt x="1097" y="619"/>
                  </a:cubicBezTo>
                  <a:lnTo>
                    <a:pt x="1097" y="619"/>
                  </a:lnTo>
                  <a:cubicBezTo>
                    <a:pt x="1100" y="619"/>
                    <a:pt x="1102" y="618"/>
                    <a:pt x="1105" y="617"/>
                  </a:cubicBezTo>
                  <a:close/>
                  <a:moveTo>
                    <a:pt x="2298" y="0"/>
                  </a:moveTo>
                  <a:cubicBezTo>
                    <a:pt x="2109" y="119"/>
                    <a:pt x="1920" y="239"/>
                    <a:pt x="1721" y="338"/>
                  </a:cubicBezTo>
                  <a:cubicBezTo>
                    <a:pt x="1512" y="447"/>
                    <a:pt x="1303" y="537"/>
                    <a:pt x="1094" y="626"/>
                  </a:cubicBezTo>
                  <a:cubicBezTo>
                    <a:pt x="1094" y="623"/>
                    <a:pt x="1095" y="621"/>
                    <a:pt x="1097" y="619"/>
                  </a:cubicBezTo>
                  <a:lnTo>
                    <a:pt x="1097" y="619"/>
                  </a:lnTo>
                  <a:cubicBezTo>
                    <a:pt x="930" y="678"/>
                    <a:pt x="754" y="737"/>
                    <a:pt x="587" y="766"/>
                  </a:cubicBezTo>
                  <a:cubicBezTo>
                    <a:pt x="497" y="785"/>
                    <a:pt x="408" y="805"/>
                    <a:pt x="318" y="816"/>
                  </a:cubicBezTo>
                  <a:cubicBezTo>
                    <a:pt x="269" y="825"/>
                    <a:pt x="229" y="825"/>
                    <a:pt x="179" y="836"/>
                  </a:cubicBezTo>
                  <a:cubicBezTo>
                    <a:pt x="139" y="845"/>
                    <a:pt x="99" y="845"/>
                    <a:pt x="50" y="855"/>
                  </a:cubicBezTo>
                  <a:cubicBezTo>
                    <a:pt x="20" y="865"/>
                    <a:pt x="0" y="895"/>
                    <a:pt x="10" y="935"/>
                  </a:cubicBezTo>
                  <a:cubicBezTo>
                    <a:pt x="10" y="965"/>
                    <a:pt x="40" y="975"/>
                    <a:pt x="60" y="975"/>
                  </a:cubicBezTo>
                  <a:cubicBezTo>
                    <a:pt x="95" y="980"/>
                    <a:pt x="127" y="982"/>
                    <a:pt x="158" y="982"/>
                  </a:cubicBezTo>
                  <a:cubicBezTo>
                    <a:pt x="189" y="982"/>
                    <a:pt x="219" y="980"/>
                    <a:pt x="249" y="975"/>
                  </a:cubicBezTo>
                  <a:lnTo>
                    <a:pt x="398" y="945"/>
                  </a:lnTo>
                  <a:cubicBezTo>
                    <a:pt x="497" y="925"/>
                    <a:pt x="597" y="895"/>
                    <a:pt x="696" y="865"/>
                  </a:cubicBezTo>
                  <a:cubicBezTo>
                    <a:pt x="886" y="805"/>
                    <a:pt x="1074" y="736"/>
                    <a:pt x="1264" y="646"/>
                  </a:cubicBezTo>
                  <a:cubicBezTo>
                    <a:pt x="1452" y="567"/>
                    <a:pt x="1631" y="467"/>
                    <a:pt x="1810" y="368"/>
                  </a:cubicBezTo>
                  <a:cubicBezTo>
                    <a:pt x="1989" y="268"/>
                    <a:pt x="2159" y="169"/>
                    <a:pt x="2328" y="60"/>
                  </a:cubicBezTo>
                  <a:cubicBezTo>
                    <a:pt x="2338" y="49"/>
                    <a:pt x="2347" y="30"/>
                    <a:pt x="2338" y="20"/>
                  </a:cubicBezTo>
                  <a:cubicBezTo>
                    <a:pt x="2338" y="10"/>
                    <a:pt x="2328" y="0"/>
                    <a:pt x="2318"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57"/>
            <p:cNvSpPr/>
            <p:nvPr/>
          </p:nvSpPr>
          <p:spPr>
            <a:xfrm>
              <a:off x="3941962" y="2767407"/>
              <a:ext cx="39640" cy="147460"/>
            </a:xfrm>
            <a:custGeom>
              <a:avLst/>
              <a:gdLst/>
              <a:ahLst/>
              <a:cxnLst/>
              <a:rect l="l" t="t" r="r" b="b"/>
              <a:pathLst>
                <a:path w="757" h="2816" extrusionOk="0">
                  <a:moveTo>
                    <a:pt x="737" y="0"/>
                  </a:moveTo>
                  <a:cubicBezTo>
                    <a:pt x="717" y="0"/>
                    <a:pt x="707" y="0"/>
                    <a:pt x="707" y="20"/>
                  </a:cubicBezTo>
                  <a:cubicBezTo>
                    <a:pt x="498" y="438"/>
                    <a:pt x="319" y="886"/>
                    <a:pt x="190" y="1344"/>
                  </a:cubicBezTo>
                  <a:cubicBezTo>
                    <a:pt x="130" y="1572"/>
                    <a:pt x="80" y="1811"/>
                    <a:pt x="40" y="2049"/>
                  </a:cubicBezTo>
                  <a:cubicBezTo>
                    <a:pt x="31" y="2169"/>
                    <a:pt x="20" y="2279"/>
                    <a:pt x="11" y="2398"/>
                  </a:cubicBezTo>
                  <a:cubicBezTo>
                    <a:pt x="1" y="2507"/>
                    <a:pt x="1" y="2626"/>
                    <a:pt x="1" y="2736"/>
                  </a:cubicBezTo>
                  <a:cubicBezTo>
                    <a:pt x="1" y="2766"/>
                    <a:pt x="20" y="2786"/>
                    <a:pt x="40" y="2805"/>
                  </a:cubicBezTo>
                  <a:cubicBezTo>
                    <a:pt x="60" y="2816"/>
                    <a:pt x="80" y="2816"/>
                    <a:pt x="100" y="2816"/>
                  </a:cubicBezTo>
                  <a:cubicBezTo>
                    <a:pt x="120" y="2816"/>
                    <a:pt x="140" y="2796"/>
                    <a:pt x="150" y="2776"/>
                  </a:cubicBezTo>
                  <a:cubicBezTo>
                    <a:pt x="160" y="2766"/>
                    <a:pt x="160" y="2756"/>
                    <a:pt x="160" y="2736"/>
                  </a:cubicBezTo>
                  <a:lnTo>
                    <a:pt x="160" y="2726"/>
                  </a:lnTo>
                  <a:lnTo>
                    <a:pt x="160" y="2706"/>
                  </a:lnTo>
                  <a:cubicBezTo>
                    <a:pt x="130" y="2378"/>
                    <a:pt x="140" y="2049"/>
                    <a:pt x="199" y="1722"/>
                  </a:cubicBezTo>
                  <a:lnTo>
                    <a:pt x="199" y="1722"/>
                  </a:lnTo>
                  <a:lnTo>
                    <a:pt x="190" y="1731"/>
                  </a:lnTo>
                  <a:cubicBezTo>
                    <a:pt x="239" y="1473"/>
                    <a:pt x="299" y="1224"/>
                    <a:pt x="379" y="975"/>
                  </a:cubicBezTo>
                  <a:cubicBezTo>
                    <a:pt x="458" y="727"/>
                    <a:pt x="548" y="488"/>
                    <a:pt x="647" y="259"/>
                  </a:cubicBezTo>
                  <a:cubicBezTo>
                    <a:pt x="687" y="190"/>
                    <a:pt x="717" y="120"/>
                    <a:pt x="747" y="40"/>
                  </a:cubicBezTo>
                  <a:cubicBezTo>
                    <a:pt x="757" y="31"/>
                    <a:pt x="757" y="11"/>
                    <a:pt x="737" y="11"/>
                  </a:cubicBezTo>
                  <a:lnTo>
                    <a:pt x="737" y="0"/>
                  </a:ln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57"/>
            <p:cNvSpPr/>
            <p:nvPr/>
          </p:nvSpPr>
          <p:spPr>
            <a:xfrm>
              <a:off x="3735697" y="2783012"/>
              <a:ext cx="58911" cy="344405"/>
            </a:xfrm>
            <a:custGeom>
              <a:avLst/>
              <a:gdLst/>
              <a:ahLst/>
              <a:cxnLst/>
              <a:rect l="l" t="t" r="r" b="b"/>
              <a:pathLst>
                <a:path w="1125" h="6577" extrusionOk="0">
                  <a:moveTo>
                    <a:pt x="1095" y="1"/>
                  </a:moveTo>
                  <a:cubicBezTo>
                    <a:pt x="1075" y="1"/>
                    <a:pt x="1065" y="11"/>
                    <a:pt x="1055" y="21"/>
                  </a:cubicBezTo>
                  <a:cubicBezTo>
                    <a:pt x="975" y="250"/>
                    <a:pt x="906" y="478"/>
                    <a:pt x="827" y="697"/>
                  </a:cubicBezTo>
                  <a:cubicBezTo>
                    <a:pt x="757" y="926"/>
                    <a:pt x="687" y="1165"/>
                    <a:pt x="628" y="1393"/>
                  </a:cubicBezTo>
                  <a:cubicBezTo>
                    <a:pt x="498" y="1861"/>
                    <a:pt x="398" y="2328"/>
                    <a:pt x="309" y="2806"/>
                  </a:cubicBezTo>
                  <a:cubicBezTo>
                    <a:pt x="250" y="3104"/>
                    <a:pt x="200" y="3413"/>
                    <a:pt x="160" y="3711"/>
                  </a:cubicBezTo>
                  <a:cubicBezTo>
                    <a:pt x="120" y="4019"/>
                    <a:pt x="91" y="4318"/>
                    <a:pt x="60" y="4626"/>
                  </a:cubicBezTo>
                  <a:cubicBezTo>
                    <a:pt x="20" y="5233"/>
                    <a:pt x="1" y="5830"/>
                    <a:pt x="31" y="6437"/>
                  </a:cubicBezTo>
                  <a:cubicBezTo>
                    <a:pt x="31" y="6477"/>
                    <a:pt x="40" y="6506"/>
                    <a:pt x="71" y="6536"/>
                  </a:cubicBezTo>
                  <a:cubicBezTo>
                    <a:pt x="91" y="6556"/>
                    <a:pt x="130" y="6576"/>
                    <a:pt x="160" y="6576"/>
                  </a:cubicBezTo>
                  <a:cubicBezTo>
                    <a:pt x="200" y="6576"/>
                    <a:pt x="239" y="6566"/>
                    <a:pt x="259" y="6536"/>
                  </a:cubicBezTo>
                  <a:cubicBezTo>
                    <a:pt x="289" y="6516"/>
                    <a:pt x="309" y="6477"/>
                    <a:pt x="299" y="6446"/>
                  </a:cubicBezTo>
                  <a:cubicBezTo>
                    <a:pt x="250" y="5840"/>
                    <a:pt x="230" y="5233"/>
                    <a:pt x="250" y="4636"/>
                  </a:cubicBezTo>
                  <a:cubicBezTo>
                    <a:pt x="270" y="4328"/>
                    <a:pt x="289" y="4019"/>
                    <a:pt x="319" y="3721"/>
                  </a:cubicBezTo>
                  <a:cubicBezTo>
                    <a:pt x="349" y="3423"/>
                    <a:pt x="389" y="3124"/>
                    <a:pt x="438" y="2826"/>
                  </a:cubicBezTo>
                  <a:lnTo>
                    <a:pt x="438" y="2826"/>
                  </a:lnTo>
                  <a:lnTo>
                    <a:pt x="429" y="2836"/>
                  </a:lnTo>
                  <a:cubicBezTo>
                    <a:pt x="508" y="2359"/>
                    <a:pt x="608" y="1881"/>
                    <a:pt x="727" y="1404"/>
                  </a:cubicBezTo>
                  <a:cubicBezTo>
                    <a:pt x="787" y="1175"/>
                    <a:pt x="846" y="936"/>
                    <a:pt x="916" y="707"/>
                  </a:cubicBezTo>
                  <a:cubicBezTo>
                    <a:pt x="975" y="489"/>
                    <a:pt x="1045" y="259"/>
                    <a:pt x="1125" y="41"/>
                  </a:cubicBezTo>
                  <a:cubicBezTo>
                    <a:pt x="1125" y="31"/>
                    <a:pt x="1115" y="11"/>
                    <a:pt x="1095"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57"/>
            <p:cNvSpPr/>
            <p:nvPr/>
          </p:nvSpPr>
          <p:spPr>
            <a:xfrm>
              <a:off x="3531525" y="2934451"/>
              <a:ext cx="45400" cy="367655"/>
            </a:xfrm>
            <a:custGeom>
              <a:avLst/>
              <a:gdLst/>
              <a:ahLst/>
              <a:cxnLst/>
              <a:rect l="l" t="t" r="r" b="b"/>
              <a:pathLst>
                <a:path w="867" h="7021" extrusionOk="0">
                  <a:moveTo>
                    <a:pt x="418" y="2073"/>
                  </a:moveTo>
                  <a:lnTo>
                    <a:pt x="409" y="2082"/>
                  </a:lnTo>
                  <a:cubicBezTo>
                    <a:pt x="418" y="2082"/>
                    <a:pt x="418" y="2073"/>
                    <a:pt x="418" y="2073"/>
                  </a:cubicBezTo>
                  <a:close/>
                  <a:moveTo>
                    <a:pt x="824" y="1"/>
                  </a:moveTo>
                  <a:cubicBezTo>
                    <a:pt x="809" y="1"/>
                    <a:pt x="794" y="15"/>
                    <a:pt x="787" y="24"/>
                  </a:cubicBezTo>
                  <a:cubicBezTo>
                    <a:pt x="767" y="123"/>
                    <a:pt x="736" y="223"/>
                    <a:pt x="707" y="312"/>
                  </a:cubicBezTo>
                  <a:cubicBezTo>
                    <a:pt x="557" y="839"/>
                    <a:pt x="438" y="1366"/>
                    <a:pt x="329" y="1903"/>
                  </a:cubicBezTo>
                  <a:cubicBezTo>
                    <a:pt x="219" y="2460"/>
                    <a:pt x="140" y="3017"/>
                    <a:pt x="80" y="3585"/>
                  </a:cubicBezTo>
                  <a:cubicBezTo>
                    <a:pt x="31" y="4142"/>
                    <a:pt x="0" y="4708"/>
                    <a:pt x="11" y="5276"/>
                  </a:cubicBezTo>
                  <a:cubicBezTo>
                    <a:pt x="20" y="5544"/>
                    <a:pt x="31" y="5822"/>
                    <a:pt x="60" y="6091"/>
                  </a:cubicBezTo>
                  <a:cubicBezTo>
                    <a:pt x="70" y="6230"/>
                    <a:pt x="90" y="6379"/>
                    <a:pt x="110" y="6519"/>
                  </a:cubicBezTo>
                  <a:cubicBezTo>
                    <a:pt x="130" y="6648"/>
                    <a:pt x="150" y="6777"/>
                    <a:pt x="179" y="6907"/>
                  </a:cubicBezTo>
                  <a:cubicBezTo>
                    <a:pt x="188" y="6975"/>
                    <a:pt x="254" y="7020"/>
                    <a:pt x="322" y="7020"/>
                  </a:cubicBezTo>
                  <a:cubicBezTo>
                    <a:pt x="334" y="7020"/>
                    <a:pt x="347" y="7019"/>
                    <a:pt x="359" y="7016"/>
                  </a:cubicBezTo>
                  <a:cubicBezTo>
                    <a:pt x="438" y="6996"/>
                    <a:pt x="488" y="6916"/>
                    <a:pt x="468" y="6837"/>
                  </a:cubicBezTo>
                  <a:cubicBezTo>
                    <a:pt x="429" y="6648"/>
                    <a:pt x="389" y="6449"/>
                    <a:pt x="349" y="6260"/>
                  </a:cubicBezTo>
                  <a:cubicBezTo>
                    <a:pt x="319" y="6071"/>
                    <a:pt x="299" y="5882"/>
                    <a:pt x="279" y="5693"/>
                  </a:cubicBezTo>
                  <a:lnTo>
                    <a:pt x="279" y="5713"/>
                  </a:lnTo>
                  <a:lnTo>
                    <a:pt x="249" y="5444"/>
                  </a:lnTo>
                  <a:cubicBezTo>
                    <a:pt x="160" y="4321"/>
                    <a:pt x="239" y="3196"/>
                    <a:pt x="409" y="2082"/>
                  </a:cubicBezTo>
                  <a:cubicBezTo>
                    <a:pt x="468" y="1734"/>
                    <a:pt x="538" y="1386"/>
                    <a:pt x="617" y="1038"/>
                  </a:cubicBezTo>
                  <a:cubicBezTo>
                    <a:pt x="687" y="710"/>
                    <a:pt x="767" y="371"/>
                    <a:pt x="866" y="53"/>
                  </a:cubicBezTo>
                  <a:cubicBezTo>
                    <a:pt x="866" y="33"/>
                    <a:pt x="856" y="4"/>
                    <a:pt x="836" y="4"/>
                  </a:cubicBezTo>
                  <a:cubicBezTo>
                    <a:pt x="832" y="2"/>
                    <a:pt x="828" y="1"/>
                    <a:pt x="824"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57"/>
            <p:cNvSpPr/>
            <p:nvPr/>
          </p:nvSpPr>
          <p:spPr>
            <a:xfrm>
              <a:off x="3947722" y="2989487"/>
              <a:ext cx="16704" cy="15867"/>
            </a:xfrm>
            <a:custGeom>
              <a:avLst/>
              <a:gdLst/>
              <a:ahLst/>
              <a:cxnLst/>
              <a:rect l="l" t="t" r="r" b="b"/>
              <a:pathLst>
                <a:path w="319" h="303" extrusionOk="0">
                  <a:moveTo>
                    <a:pt x="163" y="0"/>
                  </a:moveTo>
                  <a:cubicBezTo>
                    <a:pt x="143" y="0"/>
                    <a:pt x="123" y="5"/>
                    <a:pt x="100" y="17"/>
                  </a:cubicBezTo>
                  <a:cubicBezTo>
                    <a:pt x="60" y="27"/>
                    <a:pt x="30" y="56"/>
                    <a:pt x="20" y="96"/>
                  </a:cubicBezTo>
                  <a:cubicBezTo>
                    <a:pt x="0" y="136"/>
                    <a:pt x="10" y="176"/>
                    <a:pt x="20" y="216"/>
                  </a:cubicBezTo>
                  <a:cubicBezTo>
                    <a:pt x="40" y="246"/>
                    <a:pt x="70" y="286"/>
                    <a:pt x="109" y="295"/>
                  </a:cubicBezTo>
                  <a:cubicBezTo>
                    <a:pt x="126" y="300"/>
                    <a:pt x="143" y="302"/>
                    <a:pt x="159" y="302"/>
                  </a:cubicBezTo>
                  <a:cubicBezTo>
                    <a:pt x="183" y="302"/>
                    <a:pt x="206" y="297"/>
                    <a:pt x="229" y="286"/>
                  </a:cubicBezTo>
                  <a:cubicBezTo>
                    <a:pt x="259" y="266"/>
                    <a:pt x="288" y="235"/>
                    <a:pt x="299" y="196"/>
                  </a:cubicBezTo>
                  <a:cubicBezTo>
                    <a:pt x="319" y="166"/>
                    <a:pt x="308" y="126"/>
                    <a:pt x="299" y="87"/>
                  </a:cubicBezTo>
                  <a:cubicBezTo>
                    <a:pt x="279" y="56"/>
                    <a:pt x="249" y="17"/>
                    <a:pt x="209" y="7"/>
                  </a:cubicBezTo>
                  <a:cubicBezTo>
                    <a:pt x="192" y="3"/>
                    <a:pt x="177" y="0"/>
                    <a:pt x="163"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57"/>
            <p:cNvSpPr/>
            <p:nvPr/>
          </p:nvSpPr>
          <p:spPr>
            <a:xfrm>
              <a:off x="3991971" y="2956601"/>
              <a:ext cx="10473" cy="10211"/>
            </a:xfrm>
            <a:custGeom>
              <a:avLst/>
              <a:gdLst/>
              <a:ahLst/>
              <a:cxnLst/>
              <a:rect l="l" t="t" r="r" b="b"/>
              <a:pathLst>
                <a:path w="200" h="195" extrusionOk="0">
                  <a:moveTo>
                    <a:pt x="100" y="1"/>
                  </a:moveTo>
                  <a:cubicBezTo>
                    <a:pt x="88" y="1"/>
                    <a:pt x="75" y="3"/>
                    <a:pt x="60" y="8"/>
                  </a:cubicBezTo>
                  <a:cubicBezTo>
                    <a:pt x="40" y="18"/>
                    <a:pt x="20" y="38"/>
                    <a:pt x="11" y="58"/>
                  </a:cubicBezTo>
                  <a:cubicBezTo>
                    <a:pt x="0" y="88"/>
                    <a:pt x="0" y="118"/>
                    <a:pt x="20" y="138"/>
                  </a:cubicBezTo>
                  <a:cubicBezTo>
                    <a:pt x="31" y="158"/>
                    <a:pt x="51" y="178"/>
                    <a:pt x="70" y="187"/>
                  </a:cubicBezTo>
                  <a:cubicBezTo>
                    <a:pt x="85" y="192"/>
                    <a:pt x="98" y="195"/>
                    <a:pt x="110" y="195"/>
                  </a:cubicBezTo>
                  <a:cubicBezTo>
                    <a:pt x="122" y="195"/>
                    <a:pt x="135" y="192"/>
                    <a:pt x="150" y="187"/>
                  </a:cubicBezTo>
                  <a:cubicBezTo>
                    <a:pt x="170" y="167"/>
                    <a:pt x="190" y="147"/>
                    <a:pt x="199" y="127"/>
                  </a:cubicBezTo>
                  <a:cubicBezTo>
                    <a:pt x="199" y="108"/>
                    <a:pt x="199" y="78"/>
                    <a:pt x="190" y="58"/>
                  </a:cubicBezTo>
                  <a:cubicBezTo>
                    <a:pt x="179" y="28"/>
                    <a:pt x="160" y="8"/>
                    <a:pt x="140" y="8"/>
                  </a:cubicBezTo>
                  <a:cubicBezTo>
                    <a:pt x="125" y="3"/>
                    <a:pt x="113" y="1"/>
                    <a:pt x="10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57"/>
            <p:cNvSpPr/>
            <p:nvPr/>
          </p:nvSpPr>
          <p:spPr>
            <a:xfrm>
              <a:off x="3958143" y="2957125"/>
              <a:ext cx="8378" cy="8117"/>
            </a:xfrm>
            <a:custGeom>
              <a:avLst/>
              <a:gdLst/>
              <a:ahLst/>
              <a:cxnLst/>
              <a:rect l="l" t="t" r="r" b="b"/>
              <a:pathLst>
                <a:path w="160" h="155" extrusionOk="0">
                  <a:moveTo>
                    <a:pt x="79" y="1"/>
                  </a:moveTo>
                  <a:cubicBezTo>
                    <a:pt x="70" y="1"/>
                    <a:pt x="60" y="3"/>
                    <a:pt x="50" y="8"/>
                  </a:cubicBezTo>
                  <a:cubicBezTo>
                    <a:pt x="30" y="18"/>
                    <a:pt x="20" y="38"/>
                    <a:pt x="10" y="48"/>
                  </a:cubicBezTo>
                  <a:cubicBezTo>
                    <a:pt x="0" y="68"/>
                    <a:pt x="10" y="88"/>
                    <a:pt x="10" y="108"/>
                  </a:cubicBezTo>
                  <a:cubicBezTo>
                    <a:pt x="20" y="128"/>
                    <a:pt x="40" y="148"/>
                    <a:pt x="60" y="148"/>
                  </a:cubicBezTo>
                  <a:cubicBezTo>
                    <a:pt x="70" y="152"/>
                    <a:pt x="80" y="155"/>
                    <a:pt x="90" y="155"/>
                  </a:cubicBezTo>
                  <a:cubicBezTo>
                    <a:pt x="100" y="155"/>
                    <a:pt x="110" y="152"/>
                    <a:pt x="120" y="148"/>
                  </a:cubicBezTo>
                  <a:cubicBezTo>
                    <a:pt x="140" y="137"/>
                    <a:pt x="149" y="128"/>
                    <a:pt x="159" y="108"/>
                  </a:cubicBezTo>
                  <a:cubicBezTo>
                    <a:pt x="159" y="88"/>
                    <a:pt x="159" y="68"/>
                    <a:pt x="149" y="48"/>
                  </a:cubicBezTo>
                  <a:cubicBezTo>
                    <a:pt x="149" y="28"/>
                    <a:pt x="129" y="8"/>
                    <a:pt x="109" y="8"/>
                  </a:cubicBezTo>
                  <a:cubicBezTo>
                    <a:pt x="99" y="3"/>
                    <a:pt x="89" y="1"/>
                    <a:pt x="7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57"/>
            <p:cNvSpPr/>
            <p:nvPr/>
          </p:nvSpPr>
          <p:spPr>
            <a:xfrm>
              <a:off x="4000821" y="2934608"/>
              <a:ext cx="9949" cy="9321"/>
            </a:xfrm>
            <a:custGeom>
              <a:avLst/>
              <a:gdLst/>
              <a:ahLst/>
              <a:cxnLst/>
              <a:rect l="l" t="t" r="r" b="b"/>
              <a:pathLst>
                <a:path w="190" h="178" extrusionOk="0">
                  <a:moveTo>
                    <a:pt x="130" y="1"/>
                  </a:moveTo>
                  <a:cubicBezTo>
                    <a:pt x="100" y="1"/>
                    <a:pt x="81" y="1"/>
                    <a:pt x="61" y="10"/>
                  </a:cubicBezTo>
                  <a:cubicBezTo>
                    <a:pt x="41" y="21"/>
                    <a:pt x="21" y="41"/>
                    <a:pt x="10" y="60"/>
                  </a:cubicBezTo>
                  <a:cubicBezTo>
                    <a:pt x="1" y="80"/>
                    <a:pt x="10" y="110"/>
                    <a:pt x="21" y="130"/>
                  </a:cubicBezTo>
                  <a:cubicBezTo>
                    <a:pt x="21" y="150"/>
                    <a:pt x="41" y="169"/>
                    <a:pt x="70" y="169"/>
                  </a:cubicBezTo>
                  <a:cubicBezTo>
                    <a:pt x="80" y="175"/>
                    <a:pt x="90" y="177"/>
                    <a:pt x="100" y="177"/>
                  </a:cubicBezTo>
                  <a:cubicBezTo>
                    <a:pt x="110" y="177"/>
                    <a:pt x="120" y="175"/>
                    <a:pt x="130" y="169"/>
                  </a:cubicBezTo>
                  <a:cubicBezTo>
                    <a:pt x="150" y="160"/>
                    <a:pt x="170" y="140"/>
                    <a:pt x="180" y="120"/>
                  </a:cubicBezTo>
                  <a:cubicBezTo>
                    <a:pt x="190" y="100"/>
                    <a:pt x="190" y="70"/>
                    <a:pt x="180" y="50"/>
                  </a:cubicBezTo>
                  <a:cubicBezTo>
                    <a:pt x="170" y="30"/>
                    <a:pt x="150" y="10"/>
                    <a:pt x="13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57"/>
            <p:cNvSpPr/>
            <p:nvPr/>
          </p:nvSpPr>
          <p:spPr>
            <a:xfrm>
              <a:off x="4037790" y="2840246"/>
              <a:ext cx="16233" cy="15605"/>
            </a:xfrm>
            <a:custGeom>
              <a:avLst/>
              <a:gdLst/>
              <a:ahLst/>
              <a:cxnLst/>
              <a:rect l="l" t="t" r="r" b="b"/>
              <a:pathLst>
                <a:path w="310" h="298" extrusionOk="0">
                  <a:moveTo>
                    <a:pt x="138" y="1"/>
                  </a:moveTo>
                  <a:cubicBezTo>
                    <a:pt x="123" y="1"/>
                    <a:pt x="108" y="4"/>
                    <a:pt x="91" y="12"/>
                  </a:cubicBezTo>
                  <a:cubicBezTo>
                    <a:pt x="51" y="32"/>
                    <a:pt x="31" y="62"/>
                    <a:pt x="11" y="101"/>
                  </a:cubicBezTo>
                  <a:cubicBezTo>
                    <a:pt x="1" y="141"/>
                    <a:pt x="1" y="181"/>
                    <a:pt x="21" y="211"/>
                  </a:cubicBezTo>
                  <a:cubicBezTo>
                    <a:pt x="31" y="251"/>
                    <a:pt x="71" y="280"/>
                    <a:pt x="100" y="291"/>
                  </a:cubicBezTo>
                  <a:cubicBezTo>
                    <a:pt x="125" y="296"/>
                    <a:pt x="145" y="298"/>
                    <a:pt x="164" y="298"/>
                  </a:cubicBezTo>
                  <a:cubicBezTo>
                    <a:pt x="182" y="298"/>
                    <a:pt x="200" y="296"/>
                    <a:pt x="220" y="291"/>
                  </a:cubicBezTo>
                  <a:cubicBezTo>
                    <a:pt x="259" y="271"/>
                    <a:pt x="279" y="241"/>
                    <a:pt x="299" y="201"/>
                  </a:cubicBezTo>
                  <a:cubicBezTo>
                    <a:pt x="310" y="161"/>
                    <a:pt x="310" y="121"/>
                    <a:pt x="290" y="82"/>
                  </a:cubicBezTo>
                  <a:cubicBezTo>
                    <a:pt x="279" y="52"/>
                    <a:pt x="240" y="12"/>
                    <a:pt x="210" y="12"/>
                  </a:cubicBezTo>
                  <a:cubicBezTo>
                    <a:pt x="181" y="6"/>
                    <a:pt x="159" y="1"/>
                    <a:pt x="138"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57"/>
            <p:cNvSpPr/>
            <p:nvPr/>
          </p:nvSpPr>
          <p:spPr>
            <a:xfrm>
              <a:off x="4062821" y="2811812"/>
              <a:ext cx="9949" cy="9426"/>
            </a:xfrm>
            <a:custGeom>
              <a:avLst/>
              <a:gdLst/>
              <a:ahLst/>
              <a:cxnLst/>
              <a:rect l="l" t="t" r="r" b="b"/>
              <a:pathLst>
                <a:path w="190" h="180" extrusionOk="0">
                  <a:moveTo>
                    <a:pt x="89" y="1"/>
                  </a:moveTo>
                  <a:cubicBezTo>
                    <a:pt x="77" y="1"/>
                    <a:pt x="65" y="3"/>
                    <a:pt x="50" y="8"/>
                  </a:cubicBezTo>
                  <a:cubicBezTo>
                    <a:pt x="30" y="18"/>
                    <a:pt x="20" y="38"/>
                    <a:pt x="11" y="58"/>
                  </a:cubicBezTo>
                  <a:cubicBezTo>
                    <a:pt x="0" y="87"/>
                    <a:pt x="0" y="107"/>
                    <a:pt x="11" y="127"/>
                  </a:cubicBezTo>
                  <a:cubicBezTo>
                    <a:pt x="20" y="147"/>
                    <a:pt x="40" y="167"/>
                    <a:pt x="60" y="177"/>
                  </a:cubicBezTo>
                  <a:cubicBezTo>
                    <a:pt x="75" y="177"/>
                    <a:pt x="87" y="180"/>
                    <a:pt x="98" y="180"/>
                  </a:cubicBezTo>
                  <a:cubicBezTo>
                    <a:pt x="110" y="180"/>
                    <a:pt x="120" y="177"/>
                    <a:pt x="130" y="167"/>
                  </a:cubicBezTo>
                  <a:cubicBezTo>
                    <a:pt x="150" y="157"/>
                    <a:pt x="170" y="147"/>
                    <a:pt x="179" y="118"/>
                  </a:cubicBezTo>
                  <a:cubicBezTo>
                    <a:pt x="190" y="98"/>
                    <a:pt x="179" y="78"/>
                    <a:pt x="170" y="48"/>
                  </a:cubicBezTo>
                  <a:cubicBezTo>
                    <a:pt x="159" y="38"/>
                    <a:pt x="139" y="8"/>
                    <a:pt x="120" y="8"/>
                  </a:cubicBezTo>
                  <a:cubicBezTo>
                    <a:pt x="110" y="3"/>
                    <a:pt x="100" y="1"/>
                    <a:pt x="8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57"/>
            <p:cNvSpPr/>
            <p:nvPr/>
          </p:nvSpPr>
          <p:spPr>
            <a:xfrm>
              <a:off x="4053447" y="2798302"/>
              <a:ext cx="5760" cy="5498"/>
            </a:xfrm>
            <a:custGeom>
              <a:avLst/>
              <a:gdLst/>
              <a:ahLst/>
              <a:cxnLst/>
              <a:rect l="l" t="t" r="r" b="b"/>
              <a:pathLst>
                <a:path w="110" h="105" extrusionOk="0">
                  <a:moveTo>
                    <a:pt x="50" y="0"/>
                  </a:moveTo>
                  <a:cubicBezTo>
                    <a:pt x="43" y="0"/>
                    <a:pt x="35" y="2"/>
                    <a:pt x="30" y="7"/>
                  </a:cubicBezTo>
                  <a:cubicBezTo>
                    <a:pt x="20" y="7"/>
                    <a:pt x="11" y="27"/>
                    <a:pt x="0" y="37"/>
                  </a:cubicBezTo>
                  <a:cubicBezTo>
                    <a:pt x="0" y="47"/>
                    <a:pt x="0" y="67"/>
                    <a:pt x="11" y="77"/>
                  </a:cubicBezTo>
                  <a:cubicBezTo>
                    <a:pt x="11" y="87"/>
                    <a:pt x="20" y="97"/>
                    <a:pt x="40" y="97"/>
                  </a:cubicBezTo>
                  <a:cubicBezTo>
                    <a:pt x="45" y="102"/>
                    <a:pt x="50" y="104"/>
                    <a:pt x="56" y="104"/>
                  </a:cubicBezTo>
                  <a:cubicBezTo>
                    <a:pt x="62" y="104"/>
                    <a:pt x="70" y="102"/>
                    <a:pt x="80" y="97"/>
                  </a:cubicBezTo>
                  <a:cubicBezTo>
                    <a:pt x="90" y="97"/>
                    <a:pt x="100" y="87"/>
                    <a:pt x="100" y="67"/>
                  </a:cubicBezTo>
                  <a:cubicBezTo>
                    <a:pt x="110" y="57"/>
                    <a:pt x="110" y="47"/>
                    <a:pt x="100" y="27"/>
                  </a:cubicBezTo>
                  <a:cubicBezTo>
                    <a:pt x="90" y="18"/>
                    <a:pt x="80" y="7"/>
                    <a:pt x="70" y="7"/>
                  </a:cubicBezTo>
                  <a:cubicBezTo>
                    <a:pt x="65" y="2"/>
                    <a:pt x="57" y="0"/>
                    <a:pt x="5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57"/>
            <p:cNvSpPr/>
            <p:nvPr/>
          </p:nvSpPr>
          <p:spPr>
            <a:xfrm>
              <a:off x="3949817" y="2937855"/>
              <a:ext cx="10473" cy="10211"/>
            </a:xfrm>
            <a:custGeom>
              <a:avLst/>
              <a:gdLst/>
              <a:ahLst/>
              <a:cxnLst/>
              <a:rect l="l" t="t" r="r" b="b"/>
              <a:pathLst>
                <a:path w="200" h="195" extrusionOk="0">
                  <a:moveTo>
                    <a:pt x="90" y="1"/>
                  </a:moveTo>
                  <a:cubicBezTo>
                    <a:pt x="77" y="1"/>
                    <a:pt x="65" y="3"/>
                    <a:pt x="49" y="8"/>
                  </a:cubicBezTo>
                  <a:cubicBezTo>
                    <a:pt x="30" y="18"/>
                    <a:pt x="10" y="38"/>
                    <a:pt x="0" y="68"/>
                  </a:cubicBezTo>
                  <a:cubicBezTo>
                    <a:pt x="0" y="88"/>
                    <a:pt x="0" y="118"/>
                    <a:pt x="10" y="138"/>
                  </a:cubicBezTo>
                  <a:cubicBezTo>
                    <a:pt x="20" y="158"/>
                    <a:pt x="40" y="187"/>
                    <a:pt x="60" y="187"/>
                  </a:cubicBezTo>
                  <a:cubicBezTo>
                    <a:pt x="75" y="192"/>
                    <a:pt x="87" y="195"/>
                    <a:pt x="99" y="195"/>
                  </a:cubicBezTo>
                  <a:cubicBezTo>
                    <a:pt x="112" y="195"/>
                    <a:pt x="124" y="192"/>
                    <a:pt x="139" y="187"/>
                  </a:cubicBezTo>
                  <a:cubicBezTo>
                    <a:pt x="159" y="177"/>
                    <a:pt x="179" y="158"/>
                    <a:pt x="189" y="127"/>
                  </a:cubicBezTo>
                  <a:cubicBezTo>
                    <a:pt x="199" y="107"/>
                    <a:pt x="189" y="78"/>
                    <a:pt x="179" y="58"/>
                  </a:cubicBezTo>
                  <a:cubicBezTo>
                    <a:pt x="169" y="38"/>
                    <a:pt x="149" y="8"/>
                    <a:pt x="129" y="8"/>
                  </a:cubicBezTo>
                  <a:cubicBezTo>
                    <a:pt x="114" y="3"/>
                    <a:pt x="102" y="1"/>
                    <a:pt x="9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57"/>
            <p:cNvSpPr/>
            <p:nvPr/>
          </p:nvSpPr>
          <p:spPr>
            <a:xfrm>
              <a:off x="3884151" y="3016298"/>
              <a:ext cx="16181" cy="15867"/>
            </a:xfrm>
            <a:custGeom>
              <a:avLst/>
              <a:gdLst/>
              <a:ahLst/>
              <a:cxnLst/>
              <a:rect l="l" t="t" r="r" b="b"/>
              <a:pathLst>
                <a:path w="309" h="303" extrusionOk="0">
                  <a:moveTo>
                    <a:pt x="138" y="1"/>
                  </a:moveTo>
                  <a:cubicBezTo>
                    <a:pt x="122" y="1"/>
                    <a:pt x="107" y="4"/>
                    <a:pt x="90" y="12"/>
                  </a:cubicBezTo>
                  <a:cubicBezTo>
                    <a:pt x="50" y="32"/>
                    <a:pt x="30" y="62"/>
                    <a:pt x="10" y="101"/>
                  </a:cubicBezTo>
                  <a:cubicBezTo>
                    <a:pt x="1" y="141"/>
                    <a:pt x="1" y="181"/>
                    <a:pt x="21" y="221"/>
                  </a:cubicBezTo>
                  <a:cubicBezTo>
                    <a:pt x="30" y="251"/>
                    <a:pt x="70" y="291"/>
                    <a:pt x="100" y="291"/>
                  </a:cubicBezTo>
                  <a:cubicBezTo>
                    <a:pt x="123" y="296"/>
                    <a:pt x="147" y="302"/>
                    <a:pt x="170" y="302"/>
                  </a:cubicBezTo>
                  <a:cubicBezTo>
                    <a:pt x="186" y="302"/>
                    <a:pt x="203" y="299"/>
                    <a:pt x="220" y="291"/>
                  </a:cubicBezTo>
                  <a:cubicBezTo>
                    <a:pt x="249" y="271"/>
                    <a:pt x="279" y="241"/>
                    <a:pt x="299" y="201"/>
                  </a:cubicBezTo>
                  <a:cubicBezTo>
                    <a:pt x="309" y="161"/>
                    <a:pt x="309" y="121"/>
                    <a:pt x="289" y="92"/>
                  </a:cubicBezTo>
                  <a:cubicBezTo>
                    <a:pt x="279" y="52"/>
                    <a:pt x="240" y="22"/>
                    <a:pt x="209" y="12"/>
                  </a:cubicBezTo>
                  <a:cubicBezTo>
                    <a:pt x="181" y="6"/>
                    <a:pt x="159" y="1"/>
                    <a:pt x="138"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57"/>
            <p:cNvSpPr/>
            <p:nvPr/>
          </p:nvSpPr>
          <p:spPr>
            <a:xfrm>
              <a:off x="3934160" y="3037087"/>
              <a:ext cx="14086" cy="13563"/>
            </a:xfrm>
            <a:custGeom>
              <a:avLst/>
              <a:gdLst/>
              <a:ahLst/>
              <a:cxnLst/>
              <a:rect l="l" t="t" r="r" b="b"/>
              <a:pathLst>
                <a:path w="269" h="259" extrusionOk="0">
                  <a:moveTo>
                    <a:pt x="131" y="1"/>
                  </a:moveTo>
                  <a:cubicBezTo>
                    <a:pt x="116" y="1"/>
                    <a:pt x="101" y="3"/>
                    <a:pt x="80" y="13"/>
                  </a:cubicBezTo>
                  <a:cubicBezTo>
                    <a:pt x="50" y="23"/>
                    <a:pt x="30" y="53"/>
                    <a:pt x="10" y="82"/>
                  </a:cubicBezTo>
                  <a:cubicBezTo>
                    <a:pt x="1" y="113"/>
                    <a:pt x="1" y="152"/>
                    <a:pt x="21" y="182"/>
                  </a:cubicBezTo>
                  <a:cubicBezTo>
                    <a:pt x="30" y="212"/>
                    <a:pt x="60" y="242"/>
                    <a:pt x="90" y="252"/>
                  </a:cubicBezTo>
                  <a:cubicBezTo>
                    <a:pt x="106" y="256"/>
                    <a:pt x="121" y="258"/>
                    <a:pt x="135" y="258"/>
                  </a:cubicBezTo>
                  <a:cubicBezTo>
                    <a:pt x="154" y="258"/>
                    <a:pt x="172" y="253"/>
                    <a:pt x="189" y="242"/>
                  </a:cubicBezTo>
                  <a:cubicBezTo>
                    <a:pt x="220" y="232"/>
                    <a:pt x="249" y="202"/>
                    <a:pt x="259" y="172"/>
                  </a:cubicBezTo>
                  <a:cubicBezTo>
                    <a:pt x="269" y="142"/>
                    <a:pt x="269" y="102"/>
                    <a:pt x="249" y="73"/>
                  </a:cubicBezTo>
                  <a:cubicBezTo>
                    <a:pt x="239" y="43"/>
                    <a:pt x="209" y="13"/>
                    <a:pt x="180" y="3"/>
                  </a:cubicBezTo>
                  <a:cubicBezTo>
                    <a:pt x="160" y="3"/>
                    <a:pt x="146" y="1"/>
                    <a:pt x="131"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57"/>
            <p:cNvSpPr/>
            <p:nvPr/>
          </p:nvSpPr>
          <p:spPr>
            <a:xfrm>
              <a:off x="3870641" y="3056671"/>
              <a:ext cx="16181" cy="15814"/>
            </a:xfrm>
            <a:custGeom>
              <a:avLst/>
              <a:gdLst/>
              <a:ahLst/>
              <a:cxnLst/>
              <a:rect l="l" t="t" r="r" b="b"/>
              <a:pathLst>
                <a:path w="309" h="302" extrusionOk="0">
                  <a:moveTo>
                    <a:pt x="154" y="1"/>
                  </a:moveTo>
                  <a:cubicBezTo>
                    <a:pt x="133" y="1"/>
                    <a:pt x="113" y="5"/>
                    <a:pt x="89" y="17"/>
                  </a:cubicBezTo>
                  <a:cubicBezTo>
                    <a:pt x="50" y="27"/>
                    <a:pt x="20" y="67"/>
                    <a:pt x="10" y="97"/>
                  </a:cubicBezTo>
                  <a:cubicBezTo>
                    <a:pt x="0" y="137"/>
                    <a:pt x="0" y="176"/>
                    <a:pt x="10" y="216"/>
                  </a:cubicBezTo>
                  <a:cubicBezTo>
                    <a:pt x="30" y="246"/>
                    <a:pt x="60" y="285"/>
                    <a:pt x="100" y="296"/>
                  </a:cubicBezTo>
                  <a:cubicBezTo>
                    <a:pt x="116" y="300"/>
                    <a:pt x="132" y="302"/>
                    <a:pt x="149" y="302"/>
                  </a:cubicBezTo>
                  <a:cubicBezTo>
                    <a:pt x="172" y="302"/>
                    <a:pt x="196" y="297"/>
                    <a:pt x="219" y="285"/>
                  </a:cubicBezTo>
                  <a:cubicBezTo>
                    <a:pt x="249" y="265"/>
                    <a:pt x="279" y="236"/>
                    <a:pt x="288" y="206"/>
                  </a:cubicBezTo>
                  <a:cubicBezTo>
                    <a:pt x="308" y="166"/>
                    <a:pt x="308" y="126"/>
                    <a:pt x="288" y="86"/>
                  </a:cubicBezTo>
                  <a:cubicBezTo>
                    <a:pt x="268" y="57"/>
                    <a:pt x="239" y="17"/>
                    <a:pt x="199" y="7"/>
                  </a:cubicBezTo>
                  <a:cubicBezTo>
                    <a:pt x="183" y="3"/>
                    <a:pt x="168" y="1"/>
                    <a:pt x="154"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57"/>
            <p:cNvSpPr/>
            <p:nvPr/>
          </p:nvSpPr>
          <p:spPr>
            <a:xfrm>
              <a:off x="3916984" y="2978490"/>
              <a:ext cx="8902" cy="8483"/>
            </a:xfrm>
            <a:custGeom>
              <a:avLst/>
              <a:gdLst/>
              <a:ahLst/>
              <a:cxnLst/>
              <a:rect l="l" t="t" r="r" b="b"/>
              <a:pathLst>
                <a:path w="170" h="162" extrusionOk="0">
                  <a:moveTo>
                    <a:pt x="80" y="1"/>
                  </a:moveTo>
                  <a:cubicBezTo>
                    <a:pt x="70" y="1"/>
                    <a:pt x="60" y="3"/>
                    <a:pt x="50" y="8"/>
                  </a:cubicBezTo>
                  <a:cubicBezTo>
                    <a:pt x="30" y="18"/>
                    <a:pt x="20" y="28"/>
                    <a:pt x="10" y="48"/>
                  </a:cubicBezTo>
                  <a:cubicBezTo>
                    <a:pt x="0" y="68"/>
                    <a:pt x="0" y="98"/>
                    <a:pt x="10" y="118"/>
                  </a:cubicBezTo>
                  <a:cubicBezTo>
                    <a:pt x="20" y="127"/>
                    <a:pt x="40" y="147"/>
                    <a:pt x="60" y="157"/>
                  </a:cubicBezTo>
                  <a:cubicBezTo>
                    <a:pt x="73" y="157"/>
                    <a:pt x="86" y="162"/>
                    <a:pt x="100" y="162"/>
                  </a:cubicBezTo>
                  <a:cubicBezTo>
                    <a:pt x="106" y="162"/>
                    <a:pt x="113" y="161"/>
                    <a:pt x="119" y="157"/>
                  </a:cubicBezTo>
                  <a:cubicBezTo>
                    <a:pt x="139" y="147"/>
                    <a:pt x="159" y="127"/>
                    <a:pt x="159" y="107"/>
                  </a:cubicBezTo>
                  <a:cubicBezTo>
                    <a:pt x="170" y="87"/>
                    <a:pt x="170" y="68"/>
                    <a:pt x="159" y="48"/>
                  </a:cubicBezTo>
                  <a:cubicBezTo>
                    <a:pt x="150" y="28"/>
                    <a:pt x="130" y="8"/>
                    <a:pt x="110" y="8"/>
                  </a:cubicBezTo>
                  <a:cubicBezTo>
                    <a:pt x="100" y="3"/>
                    <a:pt x="90" y="1"/>
                    <a:pt x="8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57"/>
            <p:cNvSpPr/>
            <p:nvPr/>
          </p:nvSpPr>
          <p:spPr>
            <a:xfrm>
              <a:off x="3847182" y="3048188"/>
              <a:ext cx="5236" cy="4713"/>
            </a:xfrm>
            <a:custGeom>
              <a:avLst/>
              <a:gdLst/>
              <a:ahLst/>
              <a:cxnLst/>
              <a:rect l="l" t="t" r="r" b="b"/>
              <a:pathLst>
                <a:path w="100" h="90" extrusionOk="0">
                  <a:moveTo>
                    <a:pt x="30" y="0"/>
                  </a:moveTo>
                  <a:cubicBezTo>
                    <a:pt x="11" y="10"/>
                    <a:pt x="11" y="20"/>
                    <a:pt x="0" y="30"/>
                  </a:cubicBezTo>
                  <a:lnTo>
                    <a:pt x="0" y="69"/>
                  </a:lnTo>
                  <a:cubicBezTo>
                    <a:pt x="11" y="80"/>
                    <a:pt x="20" y="89"/>
                    <a:pt x="30" y="89"/>
                  </a:cubicBezTo>
                  <a:lnTo>
                    <a:pt x="70" y="89"/>
                  </a:lnTo>
                  <a:cubicBezTo>
                    <a:pt x="80" y="80"/>
                    <a:pt x="90" y="69"/>
                    <a:pt x="90" y="60"/>
                  </a:cubicBezTo>
                  <a:cubicBezTo>
                    <a:pt x="100" y="49"/>
                    <a:pt x="90" y="40"/>
                    <a:pt x="90" y="30"/>
                  </a:cubicBezTo>
                  <a:cubicBezTo>
                    <a:pt x="80" y="10"/>
                    <a:pt x="70" y="0"/>
                    <a:pt x="6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57"/>
            <p:cNvSpPr/>
            <p:nvPr/>
          </p:nvSpPr>
          <p:spPr>
            <a:xfrm>
              <a:off x="3819062" y="3079031"/>
              <a:ext cx="6807" cy="6546"/>
            </a:xfrm>
            <a:custGeom>
              <a:avLst/>
              <a:gdLst/>
              <a:ahLst/>
              <a:cxnLst/>
              <a:rect l="l" t="t" r="r" b="b"/>
              <a:pathLst>
                <a:path w="130" h="125" extrusionOk="0">
                  <a:moveTo>
                    <a:pt x="65" y="0"/>
                  </a:moveTo>
                  <a:cubicBezTo>
                    <a:pt x="57" y="0"/>
                    <a:pt x="50" y="3"/>
                    <a:pt x="40" y="8"/>
                  </a:cubicBezTo>
                  <a:cubicBezTo>
                    <a:pt x="30" y="8"/>
                    <a:pt x="20" y="28"/>
                    <a:pt x="10" y="37"/>
                  </a:cubicBezTo>
                  <a:cubicBezTo>
                    <a:pt x="0" y="57"/>
                    <a:pt x="10" y="77"/>
                    <a:pt x="10" y="88"/>
                  </a:cubicBezTo>
                  <a:cubicBezTo>
                    <a:pt x="20" y="97"/>
                    <a:pt x="30" y="117"/>
                    <a:pt x="50" y="117"/>
                  </a:cubicBezTo>
                  <a:cubicBezTo>
                    <a:pt x="60" y="122"/>
                    <a:pt x="68" y="125"/>
                    <a:pt x="75" y="125"/>
                  </a:cubicBezTo>
                  <a:cubicBezTo>
                    <a:pt x="82" y="125"/>
                    <a:pt x="90" y="122"/>
                    <a:pt x="100" y="117"/>
                  </a:cubicBezTo>
                  <a:cubicBezTo>
                    <a:pt x="110" y="107"/>
                    <a:pt x="119" y="97"/>
                    <a:pt x="130" y="77"/>
                  </a:cubicBezTo>
                  <a:lnTo>
                    <a:pt x="130" y="37"/>
                  </a:lnTo>
                  <a:cubicBezTo>
                    <a:pt x="119" y="18"/>
                    <a:pt x="110" y="8"/>
                    <a:pt x="90" y="8"/>
                  </a:cubicBezTo>
                  <a:cubicBezTo>
                    <a:pt x="80" y="3"/>
                    <a:pt x="73" y="0"/>
                    <a:pt x="65"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57"/>
            <p:cNvSpPr/>
            <p:nvPr/>
          </p:nvSpPr>
          <p:spPr>
            <a:xfrm>
              <a:off x="3831053" y="3184546"/>
              <a:ext cx="16181" cy="15814"/>
            </a:xfrm>
            <a:custGeom>
              <a:avLst/>
              <a:gdLst/>
              <a:ahLst/>
              <a:cxnLst/>
              <a:rect l="l" t="t" r="r" b="b"/>
              <a:pathLst>
                <a:path w="309" h="302" extrusionOk="0">
                  <a:moveTo>
                    <a:pt x="139" y="0"/>
                  </a:moveTo>
                  <a:cubicBezTo>
                    <a:pt x="123" y="0"/>
                    <a:pt x="106" y="3"/>
                    <a:pt x="89" y="12"/>
                  </a:cubicBezTo>
                  <a:cubicBezTo>
                    <a:pt x="60" y="32"/>
                    <a:pt x="30" y="62"/>
                    <a:pt x="10" y="102"/>
                  </a:cubicBezTo>
                  <a:cubicBezTo>
                    <a:pt x="0" y="142"/>
                    <a:pt x="0" y="181"/>
                    <a:pt x="20" y="211"/>
                  </a:cubicBezTo>
                  <a:cubicBezTo>
                    <a:pt x="40" y="251"/>
                    <a:pt x="69" y="281"/>
                    <a:pt x="109" y="290"/>
                  </a:cubicBezTo>
                  <a:cubicBezTo>
                    <a:pt x="132" y="296"/>
                    <a:pt x="152" y="302"/>
                    <a:pt x="172" y="302"/>
                  </a:cubicBezTo>
                  <a:cubicBezTo>
                    <a:pt x="187" y="302"/>
                    <a:pt x="202" y="299"/>
                    <a:pt x="219" y="290"/>
                  </a:cubicBezTo>
                  <a:cubicBezTo>
                    <a:pt x="259" y="270"/>
                    <a:pt x="288" y="241"/>
                    <a:pt x="299" y="201"/>
                  </a:cubicBezTo>
                  <a:cubicBezTo>
                    <a:pt x="308" y="161"/>
                    <a:pt x="308" y="122"/>
                    <a:pt x="288" y="91"/>
                  </a:cubicBezTo>
                  <a:cubicBezTo>
                    <a:pt x="279" y="52"/>
                    <a:pt x="249" y="22"/>
                    <a:pt x="209" y="12"/>
                  </a:cubicBezTo>
                  <a:cubicBezTo>
                    <a:pt x="186" y="6"/>
                    <a:pt x="163" y="0"/>
                    <a:pt x="13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57"/>
            <p:cNvSpPr/>
            <p:nvPr/>
          </p:nvSpPr>
          <p:spPr>
            <a:xfrm>
              <a:off x="3891482" y="3150719"/>
              <a:ext cx="13563" cy="12987"/>
            </a:xfrm>
            <a:custGeom>
              <a:avLst/>
              <a:gdLst/>
              <a:ahLst/>
              <a:cxnLst/>
              <a:rect l="l" t="t" r="r" b="b"/>
              <a:pathLst>
                <a:path w="259" h="248" extrusionOk="0">
                  <a:moveTo>
                    <a:pt x="116" y="0"/>
                  </a:moveTo>
                  <a:cubicBezTo>
                    <a:pt x="102" y="0"/>
                    <a:pt x="86" y="3"/>
                    <a:pt x="69" y="12"/>
                  </a:cubicBezTo>
                  <a:cubicBezTo>
                    <a:pt x="40" y="21"/>
                    <a:pt x="20" y="51"/>
                    <a:pt x="10" y="81"/>
                  </a:cubicBezTo>
                  <a:cubicBezTo>
                    <a:pt x="0" y="111"/>
                    <a:pt x="0" y="151"/>
                    <a:pt x="10" y="180"/>
                  </a:cubicBezTo>
                  <a:cubicBezTo>
                    <a:pt x="30" y="200"/>
                    <a:pt x="49" y="230"/>
                    <a:pt x="89" y="240"/>
                  </a:cubicBezTo>
                  <a:cubicBezTo>
                    <a:pt x="104" y="245"/>
                    <a:pt x="119" y="248"/>
                    <a:pt x="134" y="248"/>
                  </a:cubicBezTo>
                  <a:cubicBezTo>
                    <a:pt x="149" y="248"/>
                    <a:pt x="164" y="245"/>
                    <a:pt x="179" y="240"/>
                  </a:cubicBezTo>
                  <a:cubicBezTo>
                    <a:pt x="209" y="220"/>
                    <a:pt x="228" y="200"/>
                    <a:pt x="239" y="160"/>
                  </a:cubicBezTo>
                  <a:cubicBezTo>
                    <a:pt x="259" y="131"/>
                    <a:pt x="248" y="101"/>
                    <a:pt x="239" y="71"/>
                  </a:cubicBezTo>
                  <a:cubicBezTo>
                    <a:pt x="228" y="41"/>
                    <a:pt x="199" y="12"/>
                    <a:pt x="169" y="12"/>
                  </a:cubicBezTo>
                  <a:cubicBezTo>
                    <a:pt x="152" y="6"/>
                    <a:pt x="135" y="0"/>
                    <a:pt x="116"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57"/>
            <p:cNvSpPr/>
            <p:nvPr/>
          </p:nvSpPr>
          <p:spPr>
            <a:xfrm>
              <a:off x="3818014" y="3158730"/>
              <a:ext cx="8902" cy="8640"/>
            </a:xfrm>
            <a:custGeom>
              <a:avLst/>
              <a:gdLst/>
              <a:ahLst/>
              <a:cxnLst/>
              <a:rect l="l" t="t" r="r" b="b"/>
              <a:pathLst>
                <a:path w="170" h="165" extrusionOk="0">
                  <a:moveTo>
                    <a:pt x="80" y="0"/>
                  </a:moveTo>
                  <a:cubicBezTo>
                    <a:pt x="70" y="0"/>
                    <a:pt x="60" y="3"/>
                    <a:pt x="50" y="7"/>
                  </a:cubicBezTo>
                  <a:cubicBezTo>
                    <a:pt x="30" y="18"/>
                    <a:pt x="11" y="38"/>
                    <a:pt x="0" y="58"/>
                  </a:cubicBezTo>
                  <a:cubicBezTo>
                    <a:pt x="0" y="77"/>
                    <a:pt x="0" y="97"/>
                    <a:pt x="11" y="117"/>
                  </a:cubicBezTo>
                  <a:cubicBezTo>
                    <a:pt x="11" y="137"/>
                    <a:pt x="30" y="157"/>
                    <a:pt x="50" y="157"/>
                  </a:cubicBezTo>
                  <a:cubicBezTo>
                    <a:pt x="65" y="162"/>
                    <a:pt x="75" y="164"/>
                    <a:pt x="85" y="164"/>
                  </a:cubicBezTo>
                  <a:cubicBezTo>
                    <a:pt x="95" y="164"/>
                    <a:pt x="105" y="162"/>
                    <a:pt x="120" y="157"/>
                  </a:cubicBezTo>
                  <a:cubicBezTo>
                    <a:pt x="139" y="147"/>
                    <a:pt x="150" y="127"/>
                    <a:pt x="159" y="107"/>
                  </a:cubicBezTo>
                  <a:cubicBezTo>
                    <a:pt x="170" y="87"/>
                    <a:pt x="170" y="67"/>
                    <a:pt x="159" y="47"/>
                  </a:cubicBezTo>
                  <a:cubicBezTo>
                    <a:pt x="150" y="27"/>
                    <a:pt x="130" y="7"/>
                    <a:pt x="110" y="7"/>
                  </a:cubicBezTo>
                  <a:cubicBezTo>
                    <a:pt x="100" y="3"/>
                    <a:pt x="90" y="0"/>
                    <a:pt x="8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57"/>
            <p:cNvSpPr/>
            <p:nvPr/>
          </p:nvSpPr>
          <p:spPr>
            <a:xfrm>
              <a:off x="3866452" y="3152342"/>
              <a:ext cx="3194" cy="3037"/>
            </a:xfrm>
            <a:custGeom>
              <a:avLst/>
              <a:gdLst/>
              <a:ahLst/>
              <a:cxnLst/>
              <a:rect l="l" t="t" r="r" b="b"/>
              <a:pathLst>
                <a:path w="61" h="58" extrusionOk="0">
                  <a:moveTo>
                    <a:pt x="21" y="1"/>
                  </a:moveTo>
                  <a:cubicBezTo>
                    <a:pt x="10" y="10"/>
                    <a:pt x="1" y="10"/>
                    <a:pt x="1" y="20"/>
                  </a:cubicBezTo>
                  <a:lnTo>
                    <a:pt x="1" y="40"/>
                  </a:lnTo>
                  <a:cubicBezTo>
                    <a:pt x="10" y="50"/>
                    <a:pt x="10" y="50"/>
                    <a:pt x="21" y="50"/>
                  </a:cubicBezTo>
                  <a:cubicBezTo>
                    <a:pt x="25" y="55"/>
                    <a:pt x="28" y="58"/>
                    <a:pt x="30" y="58"/>
                  </a:cubicBezTo>
                  <a:cubicBezTo>
                    <a:pt x="33" y="58"/>
                    <a:pt x="35" y="55"/>
                    <a:pt x="40" y="50"/>
                  </a:cubicBezTo>
                  <a:cubicBezTo>
                    <a:pt x="50" y="50"/>
                    <a:pt x="50" y="40"/>
                    <a:pt x="50" y="40"/>
                  </a:cubicBezTo>
                  <a:cubicBezTo>
                    <a:pt x="60" y="30"/>
                    <a:pt x="60" y="20"/>
                    <a:pt x="50" y="20"/>
                  </a:cubicBezTo>
                  <a:cubicBezTo>
                    <a:pt x="50" y="10"/>
                    <a:pt x="40" y="1"/>
                    <a:pt x="4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57"/>
            <p:cNvSpPr/>
            <p:nvPr/>
          </p:nvSpPr>
          <p:spPr>
            <a:xfrm>
              <a:off x="3764864" y="3165800"/>
              <a:ext cx="16704" cy="15814"/>
            </a:xfrm>
            <a:custGeom>
              <a:avLst/>
              <a:gdLst/>
              <a:ahLst/>
              <a:cxnLst/>
              <a:rect l="l" t="t" r="r" b="b"/>
              <a:pathLst>
                <a:path w="319" h="302" extrusionOk="0">
                  <a:moveTo>
                    <a:pt x="146" y="0"/>
                  </a:moveTo>
                  <a:cubicBezTo>
                    <a:pt x="132" y="0"/>
                    <a:pt x="117" y="3"/>
                    <a:pt x="100" y="12"/>
                  </a:cubicBezTo>
                  <a:cubicBezTo>
                    <a:pt x="60" y="32"/>
                    <a:pt x="31" y="62"/>
                    <a:pt x="21" y="102"/>
                  </a:cubicBezTo>
                  <a:cubicBezTo>
                    <a:pt x="1" y="141"/>
                    <a:pt x="11" y="181"/>
                    <a:pt x="21" y="211"/>
                  </a:cubicBezTo>
                  <a:cubicBezTo>
                    <a:pt x="40" y="250"/>
                    <a:pt x="71" y="281"/>
                    <a:pt x="110" y="290"/>
                  </a:cubicBezTo>
                  <a:cubicBezTo>
                    <a:pt x="133" y="296"/>
                    <a:pt x="156" y="302"/>
                    <a:pt x="179" y="302"/>
                  </a:cubicBezTo>
                  <a:cubicBezTo>
                    <a:pt x="196" y="302"/>
                    <a:pt x="213" y="299"/>
                    <a:pt x="230" y="290"/>
                  </a:cubicBezTo>
                  <a:cubicBezTo>
                    <a:pt x="259" y="270"/>
                    <a:pt x="289" y="241"/>
                    <a:pt x="299" y="201"/>
                  </a:cubicBezTo>
                  <a:cubicBezTo>
                    <a:pt x="319" y="161"/>
                    <a:pt x="309" y="122"/>
                    <a:pt x="299" y="82"/>
                  </a:cubicBezTo>
                  <a:cubicBezTo>
                    <a:pt x="279" y="51"/>
                    <a:pt x="250" y="12"/>
                    <a:pt x="210" y="12"/>
                  </a:cubicBezTo>
                  <a:cubicBezTo>
                    <a:pt x="187" y="6"/>
                    <a:pt x="167" y="0"/>
                    <a:pt x="146"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57"/>
            <p:cNvSpPr/>
            <p:nvPr/>
          </p:nvSpPr>
          <p:spPr>
            <a:xfrm>
              <a:off x="3812307" y="3222302"/>
              <a:ext cx="16704" cy="15867"/>
            </a:xfrm>
            <a:custGeom>
              <a:avLst/>
              <a:gdLst/>
              <a:ahLst/>
              <a:cxnLst/>
              <a:rect l="l" t="t" r="r" b="b"/>
              <a:pathLst>
                <a:path w="319" h="303" extrusionOk="0">
                  <a:moveTo>
                    <a:pt x="160" y="1"/>
                  </a:moveTo>
                  <a:cubicBezTo>
                    <a:pt x="136" y="1"/>
                    <a:pt x="113" y="6"/>
                    <a:pt x="89" y="17"/>
                  </a:cubicBezTo>
                  <a:cubicBezTo>
                    <a:pt x="60" y="37"/>
                    <a:pt x="30" y="67"/>
                    <a:pt x="20" y="97"/>
                  </a:cubicBezTo>
                  <a:cubicBezTo>
                    <a:pt x="0" y="137"/>
                    <a:pt x="10" y="176"/>
                    <a:pt x="20" y="216"/>
                  </a:cubicBezTo>
                  <a:cubicBezTo>
                    <a:pt x="40" y="246"/>
                    <a:pt x="69" y="285"/>
                    <a:pt x="109" y="296"/>
                  </a:cubicBezTo>
                  <a:cubicBezTo>
                    <a:pt x="125" y="300"/>
                    <a:pt x="140" y="302"/>
                    <a:pt x="155" y="302"/>
                  </a:cubicBezTo>
                  <a:cubicBezTo>
                    <a:pt x="175" y="302"/>
                    <a:pt x="196" y="297"/>
                    <a:pt x="219" y="285"/>
                  </a:cubicBezTo>
                  <a:cubicBezTo>
                    <a:pt x="259" y="276"/>
                    <a:pt x="288" y="236"/>
                    <a:pt x="299" y="206"/>
                  </a:cubicBezTo>
                  <a:cubicBezTo>
                    <a:pt x="318" y="166"/>
                    <a:pt x="308" y="126"/>
                    <a:pt x="299" y="87"/>
                  </a:cubicBezTo>
                  <a:cubicBezTo>
                    <a:pt x="279" y="57"/>
                    <a:pt x="248" y="17"/>
                    <a:pt x="209" y="7"/>
                  </a:cubicBezTo>
                  <a:cubicBezTo>
                    <a:pt x="192" y="3"/>
                    <a:pt x="176" y="1"/>
                    <a:pt x="16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57"/>
            <p:cNvSpPr/>
            <p:nvPr/>
          </p:nvSpPr>
          <p:spPr>
            <a:xfrm>
              <a:off x="3745594" y="3241048"/>
              <a:ext cx="16181" cy="15867"/>
            </a:xfrm>
            <a:custGeom>
              <a:avLst/>
              <a:gdLst/>
              <a:ahLst/>
              <a:cxnLst/>
              <a:rect l="l" t="t" r="r" b="b"/>
              <a:pathLst>
                <a:path w="309" h="303" extrusionOk="0">
                  <a:moveTo>
                    <a:pt x="157" y="1"/>
                  </a:moveTo>
                  <a:cubicBezTo>
                    <a:pt x="134" y="1"/>
                    <a:pt x="114" y="6"/>
                    <a:pt x="90" y="17"/>
                  </a:cubicBezTo>
                  <a:cubicBezTo>
                    <a:pt x="50" y="27"/>
                    <a:pt x="30" y="67"/>
                    <a:pt x="11" y="97"/>
                  </a:cubicBezTo>
                  <a:cubicBezTo>
                    <a:pt x="1" y="137"/>
                    <a:pt x="1" y="177"/>
                    <a:pt x="21" y="216"/>
                  </a:cubicBezTo>
                  <a:cubicBezTo>
                    <a:pt x="30" y="246"/>
                    <a:pt x="70" y="286"/>
                    <a:pt x="100" y="296"/>
                  </a:cubicBezTo>
                  <a:cubicBezTo>
                    <a:pt x="121" y="300"/>
                    <a:pt x="138" y="302"/>
                    <a:pt x="153" y="302"/>
                  </a:cubicBezTo>
                  <a:cubicBezTo>
                    <a:pt x="176" y="302"/>
                    <a:pt x="196" y="297"/>
                    <a:pt x="220" y="286"/>
                  </a:cubicBezTo>
                  <a:cubicBezTo>
                    <a:pt x="260" y="266"/>
                    <a:pt x="279" y="236"/>
                    <a:pt x="299" y="206"/>
                  </a:cubicBezTo>
                  <a:cubicBezTo>
                    <a:pt x="309" y="166"/>
                    <a:pt x="309" y="126"/>
                    <a:pt x="289" y="87"/>
                  </a:cubicBezTo>
                  <a:cubicBezTo>
                    <a:pt x="279" y="57"/>
                    <a:pt x="240" y="17"/>
                    <a:pt x="209" y="7"/>
                  </a:cubicBezTo>
                  <a:cubicBezTo>
                    <a:pt x="189" y="3"/>
                    <a:pt x="172" y="1"/>
                    <a:pt x="157"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57"/>
            <p:cNvSpPr/>
            <p:nvPr/>
          </p:nvSpPr>
          <p:spPr>
            <a:xfrm>
              <a:off x="3720615" y="3228009"/>
              <a:ext cx="12568" cy="11992"/>
            </a:xfrm>
            <a:custGeom>
              <a:avLst/>
              <a:gdLst/>
              <a:ahLst/>
              <a:cxnLst/>
              <a:rect l="l" t="t" r="r" b="b"/>
              <a:pathLst>
                <a:path w="240" h="229" extrusionOk="0">
                  <a:moveTo>
                    <a:pt x="115" y="0"/>
                  </a:moveTo>
                  <a:cubicBezTo>
                    <a:pt x="100" y="0"/>
                    <a:pt x="85" y="3"/>
                    <a:pt x="70" y="8"/>
                  </a:cubicBezTo>
                  <a:cubicBezTo>
                    <a:pt x="40" y="17"/>
                    <a:pt x="20" y="48"/>
                    <a:pt x="10" y="77"/>
                  </a:cubicBezTo>
                  <a:cubicBezTo>
                    <a:pt x="1" y="107"/>
                    <a:pt x="1" y="137"/>
                    <a:pt x="20" y="167"/>
                  </a:cubicBezTo>
                  <a:cubicBezTo>
                    <a:pt x="30" y="187"/>
                    <a:pt x="50" y="216"/>
                    <a:pt x="80" y="227"/>
                  </a:cubicBezTo>
                  <a:cubicBezTo>
                    <a:pt x="95" y="227"/>
                    <a:pt x="109" y="229"/>
                    <a:pt x="124" y="229"/>
                  </a:cubicBezTo>
                  <a:cubicBezTo>
                    <a:pt x="139" y="229"/>
                    <a:pt x="154" y="226"/>
                    <a:pt x="169" y="216"/>
                  </a:cubicBezTo>
                  <a:cubicBezTo>
                    <a:pt x="199" y="207"/>
                    <a:pt x="219" y="176"/>
                    <a:pt x="229" y="157"/>
                  </a:cubicBezTo>
                  <a:cubicBezTo>
                    <a:pt x="239" y="127"/>
                    <a:pt x="239" y="87"/>
                    <a:pt x="229" y="67"/>
                  </a:cubicBezTo>
                  <a:cubicBezTo>
                    <a:pt x="219" y="37"/>
                    <a:pt x="189" y="8"/>
                    <a:pt x="160" y="8"/>
                  </a:cubicBezTo>
                  <a:cubicBezTo>
                    <a:pt x="145" y="3"/>
                    <a:pt x="130" y="0"/>
                    <a:pt x="115"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57"/>
            <p:cNvSpPr/>
            <p:nvPr/>
          </p:nvSpPr>
          <p:spPr>
            <a:xfrm>
              <a:off x="3775284" y="3192087"/>
              <a:ext cx="13615" cy="13772"/>
            </a:xfrm>
            <a:custGeom>
              <a:avLst/>
              <a:gdLst/>
              <a:ahLst/>
              <a:cxnLst/>
              <a:rect l="l" t="t" r="r" b="b"/>
              <a:pathLst>
                <a:path w="260" h="263" extrusionOk="0">
                  <a:moveTo>
                    <a:pt x="133" y="1"/>
                  </a:moveTo>
                  <a:cubicBezTo>
                    <a:pt x="114" y="1"/>
                    <a:pt x="94" y="6"/>
                    <a:pt x="71" y="17"/>
                  </a:cubicBezTo>
                  <a:cubicBezTo>
                    <a:pt x="40" y="27"/>
                    <a:pt x="20" y="57"/>
                    <a:pt x="11" y="87"/>
                  </a:cubicBezTo>
                  <a:cubicBezTo>
                    <a:pt x="1" y="117"/>
                    <a:pt x="1" y="157"/>
                    <a:pt x="11" y="186"/>
                  </a:cubicBezTo>
                  <a:cubicBezTo>
                    <a:pt x="20" y="216"/>
                    <a:pt x="51" y="246"/>
                    <a:pt x="90" y="256"/>
                  </a:cubicBezTo>
                  <a:cubicBezTo>
                    <a:pt x="103" y="260"/>
                    <a:pt x="115" y="262"/>
                    <a:pt x="128" y="262"/>
                  </a:cubicBezTo>
                  <a:cubicBezTo>
                    <a:pt x="146" y="262"/>
                    <a:pt x="166" y="258"/>
                    <a:pt x="190" y="246"/>
                  </a:cubicBezTo>
                  <a:cubicBezTo>
                    <a:pt x="219" y="236"/>
                    <a:pt x="239" y="206"/>
                    <a:pt x="250" y="177"/>
                  </a:cubicBezTo>
                  <a:cubicBezTo>
                    <a:pt x="259" y="146"/>
                    <a:pt x="259" y="107"/>
                    <a:pt x="250" y="77"/>
                  </a:cubicBezTo>
                  <a:cubicBezTo>
                    <a:pt x="230" y="47"/>
                    <a:pt x="210" y="17"/>
                    <a:pt x="170" y="7"/>
                  </a:cubicBezTo>
                  <a:cubicBezTo>
                    <a:pt x="158" y="3"/>
                    <a:pt x="145" y="1"/>
                    <a:pt x="133"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57"/>
            <p:cNvSpPr/>
            <p:nvPr/>
          </p:nvSpPr>
          <p:spPr>
            <a:xfrm>
              <a:off x="3728941" y="3186850"/>
              <a:ext cx="5760" cy="5655"/>
            </a:xfrm>
            <a:custGeom>
              <a:avLst/>
              <a:gdLst/>
              <a:ahLst/>
              <a:cxnLst/>
              <a:rect l="l" t="t" r="r" b="b"/>
              <a:pathLst>
                <a:path w="110" h="108" extrusionOk="0">
                  <a:moveTo>
                    <a:pt x="54" y="0"/>
                  </a:moveTo>
                  <a:cubicBezTo>
                    <a:pt x="48" y="0"/>
                    <a:pt x="40" y="3"/>
                    <a:pt x="30" y="8"/>
                  </a:cubicBezTo>
                  <a:cubicBezTo>
                    <a:pt x="21" y="8"/>
                    <a:pt x="10" y="18"/>
                    <a:pt x="10" y="38"/>
                  </a:cubicBezTo>
                  <a:cubicBezTo>
                    <a:pt x="1" y="47"/>
                    <a:pt x="1" y="67"/>
                    <a:pt x="10" y="78"/>
                  </a:cubicBezTo>
                  <a:cubicBezTo>
                    <a:pt x="10" y="87"/>
                    <a:pt x="30" y="98"/>
                    <a:pt x="40" y="107"/>
                  </a:cubicBezTo>
                  <a:lnTo>
                    <a:pt x="80" y="107"/>
                  </a:lnTo>
                  <a:lnTo>
                    <a:pt x="110" y="78"/>
                  </a:lnTo>
                  <a:lnTo>
                    <a:pt x="110" y="27"/>
                  </a:lnTo>
                  <a:cubicBezTo>
                    <a:pt x="100" y="18"/>
                    <a:pt x="90" y="8"/>
                    <a:pt x="70" y="8"/>
                  </a:cubicBezTo>
                  <a:cubicBezTo>
                    <a:pt x="65" y="3"/>
                    <a:pt x="60" y="0"/>
                    <a:pt x="54"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57"/>
            <p:cNvSpPr/>
            <p:nvPr/>
          </p:nvSpPr>
          <p:spPr>
            <a:xfrm>
              <a:off x="3675267" y="3227276"/>
              <a:ext cx="14139" cy="13720"/>
            </a:xfrm>
            <a:custGeom>
              <a:avLst/>
              <a:gdLst/>
              <a:ahLst/>
              <a:cxnLst/>
              <a:rect l="l" t="t" r="r" b="b"/>
              <a:pathLst>
                <a:path w="270" h="262" extrusionOk="0">
                  <a:moveTo>
                    <a:pt x="119" y="0"/>
                  </a:moveTo>
                  <a:cubicBezTo>
                    <a:pt x="106" y="0"/>
                    <a:pt x="93" y="3"/>
                    <a:pt x="80" y="11"/>
                  </a:cubicBezTo>
                  <a:cubicBezTo>
                    <a:pt x="41" y="31"/>
                    <a:pt x="21" y="51"/>
                    <a:pt x="11" y="91"/>
                  </a:cubicBezTo>
                  <a:cubicBezTo>
                    <a:pt x="1" y="121"/>
                    <a:pt x="1" y="151"/>
                    <a:pt x="11" y="190"/>
                  </a:cubicBezTo>
                  <a:cubicBezTo>
                    <a:pt x="31" y="210"/>
                    <a:pt x="60" y="250"/>
                    <a:pt x="91" y="250"/>
                  </a:cubicBezTo>
                  <a:cubicBezTo>
                    <a:pt x="108" y="256"/>
                    <a:pt x="125" y="262"/>
                    <a:pt x="144" y="262"/>
                  </a:cubicBezTo>
                  <a:cubicBezTo>
                    <a:pt x="158" y="262"/>
                    <a:pt x="173" y="259"/>
                    <a:pt x="190" y="250"/>
                  </a:cubicBezTo>
                  <a:cubicBezTo>
                    <a:pt x="220" y="230"/>
                    <a:pt x="250" y="210"/>
                    <a:pt x="259" y="171"/>
                  </a:cubicBezTo>
                  <a:cubicBezTo>
                    <a:pt x="270" y="141"/>
                    <a:pt x="270" y="111"/>
                    <a:pt x="250" y="71"/>
                  </a:cubicBezTo>
                  <a:cubicBezTo>
                    <a:pt x="239" y="51"/>
                    <a:pt x="210" y="11"/>
                    <a:pt x="180" y="11"/>
                  </a:cubicBezTo>
                  <a:cubicBezTo>
                    <a:pt x="157" y="6"/>
                    <a:pt x="137" y="0"/>
                    <a:pt x="11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57"/>
            <p:cNvSpPr/>
            <p:nvPr/>
          </p:nvSpPr>
          <p:spPr>
            <a:xfrm>
              <a:off x="3646676" y="3259795"/>
              <a:ext cx="16181" cy="15867"/>
            </a:xfrm>
            <a:custGeom>
              <a:avLst/>
              <a:gdLst/>
              <a:ahLst/>
              <a:cxnLst/>
              <a:rect l="l" t="t" r="r" b="b"/>
              <a:pathLst>
                <a:path w="309" h="303" extrusionOk="0">
                  <a:moveTo>
                    <a:pt x="160" y="1"/>
                  </a:moveTo>
                  <a:cubicBezTo>
                    <a:pt x="136" y="1"/>
                    <a:pt x="113" y="6"/>
                    <a:pt x="89" y="17"/>
                  </a:cubicBezTo>
                  <a:cubicBezTo>
                    <a:pt x="60" y="37"/>
                    <a:pt x="30" y="67"/>
                    <a:pt x="10" y="97"/>
                  </a:cubicBezTo>
                  <a:cubicBezTo>
                    <a:pt x="0" y="137"/>
                    <a:pt x="0" y="177"/>
                    <a:pt x="20" y="216"/>
                  </a:cubicBezTo>
                  <a:cubicBezTo>
                    <a:pt x="40" y="246"/>
                    <a:pt x="69" y="286"/>
                    <a:pt x="109" y="296"/>
                  </a:cubicBezTo>
                  <a:cubicBezTo>
                    <a:pt x="125" y="300"/>
                    <a:pt x="140" y="302"/>
                    <a:pt x="154" y="302"/>
                  </a:cubicBezTo>
                  <a:cubicBezTo>
                    <a:pt x="175" y="302"/>
                    <a:pt x="195" y="297"/>
                    <a:pt x="219" y="286"/>
                  </a:cubicBezTo>
                  <a:cubicBezTo>
                    <a:pt x="259" y="276"/>
                    <a:pt x="288" y="236"/>
                    <a:pt x="298" y="206"/>
                  </a:cubicBezTo>
                  <a:cubicBezTo>
                    <a:pt x="308" y="166"/>
                    <a:pt x="308" y="127"/>
                    <a:pt x="288" y="87"/>
                  </a:cubicBezTo>
                  <a:cubicBezTo>
                    <a:pt x="279" y="57"/>
                    <a:pt x="248" y="17"/>
                    <a:pt x="209" y="7"/>
                  </a:cubicBezTo>
                  <a:cubicBezTo>
                    <a:pt x="192" y="3"/>
                    <a:pt x="176" y="1"/>
                    <a:pt x="16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57"/>
            <p:cNvSpPr/>
            <p:nvPr/>
          </p:nvSpPr>
          <p:spPr>
            <a:xfrm>
              <a:off x="3723757" y="3270687"/>
              <a:ext cx="7331" cy="7436"/>
            </a:xfrm>
            <a:custGeom>
              <a:avLst/>
              <a:gdLst/>
              <a:ahLst/>
              <a:cxnLst/>
              <a:rect l="l" t="t" r="r" b="b"/>
              <a:pathLst>
                <a:path w="140" h="142" extrusionOk="0">
                  <a:moveTo>
                    <a:pt x="65" y="1"/>
                  </a:moveTo>
                  <a:cubicBezTo>
                    <a:pt x="57" y="1"/>
                    <a:pt x="50" y="3"/>
                    <a:pt x="40" y="8"/>
                  </a:cubicBezTo>
                  <a:cubicBezTo>
                    <a:pt x="20" y="18"/>
                    <a:pt x="10" y="28"/>
                    <a:pt x="0" y="48"/>
                  </a:cubicBezTo>
                  <a:lnTo>
                    <a:pt x="0" y="98"/>
                  </a:lnTo>
                  <a:cubicBezTo>
                    <a:pt x="10" y="117"/>
                    <a:pt x="30" y="137"/>
                    <a:pt x="40" y="137"/>
                  </a:cubicBezTo>
                  <a:cubicBezTo>
                    <a:pt x="53" y="137"/>
                    <a:pt x="67" y="142"/>
                    <a:pt x="80" y="142"/>
                  </a:cubicBezTo>
                  <a:cubicBezTo>
                    <a:pt x="86" y="142"/>
                    <a:pt x="93" y="141"/>
                    <a:pt x="100" y="137"/>
                  </a:cubicBezTo>
                  <a:cubicBezTo>
                    <a:pt x="120" y="128"/>
                    <a:pt x="129" y="117"/>
                    <a:pt x="139" y="98"/>
                  </a:cubicBezTo>
                  <a:cubicBezTo>
                    <a:pt x="139" y="78"/>
                    <a:pt x="139" y="58"/>
                    <a:pt x="129" y="38"/>
                  </a:cubicBezTo>
                  <a:cubicBezTo>
                    <a:pt x="129" y="28"/>
                    <a:pt x="109" y="8"/>
                    <a:pt x="89" y="8"/>
                  </a:cubicBezTo>
                  <a:cubicBezTo>
                    <a:pt x="79" y="3"/>
                    <a:pt x="72" y="1"/>
                    <a:pt x="65"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57"/>
            <p:cNvSpPr/>
            <p:nvPr/>
          </p:nvSpPr>
          <p:spPr>
            <a:xfrm>
              <a:off x="3839851" y="3246756"/>
              <a:ext cx="5289" cy="5498"/>
            </a:xfrm>
            <a:custGeom>
              <a:avLst/>
              <a:gdLst/>
              <a:ahLst/>
              <a:cxnLst/>
              <a:rect l="l" t="t" r="r" b="b"/>
              <a:pathLst>
                <a:path w="101" h="105" extrusionOk="0">
                  <a:moveTo>
                    <a:pt x="47" y="0"/>
                  </a:moveTo>
                  <a:cubicBezTo>
                    <a:pt x="41" y="0"/>
                    <a:pt x="36" y="3"/>
                    <a:pt x="31" y="8"/>
                  </a:cubicBezTo>
                  <a:lnTo>
                    <a:pt x="1" y="37"/>
                  </a:lnTo>
                  <a:cubicBezTo>
                    <a:pt x="1" y="48"/>
                    <a:pt x="1" y="57"/>
                    <a:pt x="11" y="77"/>
                  </a:cubicBezTo>
                  <a:cubicBezTo>
                    <a:pt x="11" y="87"/>
                    <a:pt x="21" y="97"/>
                    <a:pt x="31" y="97"/>
                  </a:cubicBezTo>
                  <a:cubicBezTo>
                    <a:pt x="41" y="102"/>
                    <a:pt x="49" y="105"/>
                    <a:pt x="55" y="105"/>
                  </a:cubicBezTo>
                  <a:cubicBezTo>
                    <a:pt x="61" y="105"/>
                    <a:pt x="66" y="102"/>
                    <a:pt x="71" y="97"/>
                  </a:cubicBezTo>
                  <a:cubicBezTo>
                    <a:pt x="91" y="97"/>
                    <a:pt x="91" y="87"/>
                    <a:pt x="100" y="68"/>
                  </a:cubicBezTo>
                  <a:lnTo>
                    <a:pt x="100" y="28"/>
                  </a:lnTo>
                  <a:cubicBezTo>
                    <a:pt x="91" y="17"/>
                    <a:pt x="81" y="8"/>
                    <a:pt x="71" y="8"/>
                  </a:cubicBezTo>
                  <a:cubicBezTo>
                    <a:pt x="61" y="3"/>
                    <a:pt x="53" y="0"/>
                    <a:pt x="47"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57"/>
            <p:cNvSpPr/>
            <p:nvPr/>
          </p:nvSpPr>
          <p:spPr>
            <a:xfrm>
              <a:off x="3820633" y="3322423"/>
              <a:ext cx="8902" cy="8588"/>
            </a:xfrm>
            <a:custGeom>
              <a:avLst/>
              <a:gdLst/>
              <a:ahLst/>
              <a:cxnLst/>
              <a:rect l="l" t="t" r="r" b="b"/>
              <a:pathLst>
                <a:path w="170" h="164" extrusionOk="0">
                  <a:moveTo>
                    <a:pt x="70" y="1"/>
                  </a:moveTo>
                  <a:cubicBezTo>
                    <a:pt x="63" y="1"/>
                    <a:pt x="56" y="2"/>
                    <a:pt x="50" y="5"/>
                  </a:cubicBezTo>
                  <a:cubicBezTo>
                    <a:pt x="30" y="15"/>
                    <a:pt x="20" y="35"/>
                    <a:pt x="10" y="55"/>
                  </a:cubicBezTo>
                  <a:cubicBezTo>
                    <a:pt x="0" y="75"/>
                    <a:pt x="0" y="95"/>
                    <a:pt x="10" y="115"/>
                  </a:cubicBezTo>
                  <a:cubicBezTo>
                    <a:pt x="20" y="134"/>
                    <a:pt x="40" y="154"/>
                    <a:pt x="60" y="164"/>
                  </a:cubicBezTo>
                  <a:cubicBezTo>
                    <a:pt x="80" y="164"/>
                    <a:pt x="100" y="164"/>
                    <a:pt x="120" y="154"/>
                  </a:cubicBezTo>
                  <a:cubicBezTo>
                    <a:pt x="140" y="144"/>
                    <a:pt x="159" y="134"/>
                    <a:pt x="169" y="115"/>
                  </a:cubicBezTo>
                  <a:cubicBezTo>
                    <a:pt x="169" y="95"/>
                    <a:pt x="169" y="64"/>
                    <a:pt x="159" y="45"/>
                  </a:cubicBezTo>
                  <a:cubicBezTo>
                    <a:pt x="149" y="35"/>
                    <a:pt x="140" y="15"/>
                    <a:pt x="120" y="5"/>
                  </a:cubicBezTo>
                  <a:cubicBezTo>
                    <a:pt x="100" y="5"/>
                    <a:pt x="84" y="1"/>
                    <a:pt x="7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57"/>
            <p:cNvSpPr/>
            <p:nvPr/>
          </p:nvSpPr>
          <p:spPr>
            <a:xfrm>
              <a:off x="3862786" y="3302839"/>
              <a:ext cx="4242" cy="4242"/>
            </a:xfrm>
            <a:custGeom>
              <a:avLst/>
              <a:gdLst/>
              <a:ahLst/>
              <a:cxnLst/>
              <a:rect l="l" t="t" r="r" b="b"/>
              <a:pathLst>
                <a:path w="81" h="81" extrusionOk="0">
                  <a:moveTo>
                    <a:pt x="31" y="1"/>
                  </a:moveTo>
                  <a:lnTo>
                    <a:pt x="1" y="31"/>
                  </a:lnTo>
                  <a:cubicBezTo>
                    <a:pt x="1" y="31"/>
                    <a:pt x="1" y="51"/>
                    <a:pt x="11" y="60"/>
                  </a:cubicBezTo>
                  <a:lnTo>
                    <a:pt x="31" y="80"/>
                  </a:lnTo>
                  <a:lnTo>
                    <a:pt x="60" y="80"/>
                  </a:lnTo>
                  <a:cubicBezTo>
                    <a:pt x="71" y="71"/>
                    <a:pt x="80" y="60"/>
                    <a:pt x="80" y="51"/>
                  </a:cubicBezTo>
                  <a:lnTo>
                    <a:pt x="80" y="21"/>
                  </a:lnTo>
                  <a:cubicBezTo>
                    <a:pt x="71" y="11"/>
                    <a:pt x="71" y="1"/>
                    <a:pt x="6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57"/>
            <p:cNvSpPr/>
            <p:nvPr/>
          </p:nvSpPr>
          <p:spPr>
            <a:xfrm>
              <a:off x="3765911" y="3332006"/>
              <a:ext cx="12568" cy="11049"/>
            </a:xfrm>
            <a:custGeom>
              <a:avLst/>
              <a:gdLst/>
              <a:ahLst/>
              <a:cxnLst/>
              <a:rect l="l" t="t" r="r" b="b"/>
              <a:pathLst>
                <a:path w="240" h="211" extrusionOk="0">
                  <a:moveTo>
                    <a:pt x="100" y="1"/>
                  </a:moveTo>
                  <a:cubicBezTo>
                    <a:pt x="80" y="11"/>
                    <a:pt x="60" y="21"/>
                    <a:pt x="40" y="41"/>
                  </a:cubicBezTo>
                  <a:lnTo>
                    <a:pt x="31" y="51"/>
                  </a:lnTo>
                  <a:cubicBezTo>
                    <a:pt x="1" y="91"/>
                    <a:pt x="20" y="160"/>
                    <a:pt x="60" y="190"/>
                  </a:cubicBezTo>
                  <a:cubicBezTo>
                    <a:pt x="80" y="210"/>
                    <a:pt x="110" y="210"/>
                    <a:pt x="140" y="210"/>
                  </a:cubicBezTo>
                  <a:cubicBezTo>
                    <a:pt x="160" y="200"/>
                    <a:pt x="180" y="190"/>
                    <a:pt x="199" y="170"/>
                  </a:cubicBezTo>
                  <a:cubicBezTo>
                    <a:pt x="199" y="170"/>
                    <a:pt x="199" y="160"/>
                    <a:pt x="210" y="160"/>
                  </a:cubicBezTo>
                  <a:cubicBezTo>
                    <a:pt x="239" y="120"/>
                    <a:pt x="219" y="51"/>
                    <a:pt x="180" y="21"/>
                  </a:cubicBezTo>
                  <a:cubicBezTo>
                    <a:pt x="170" y="11"/>
                    <a:pt x="160" y="1"/>
                    <a:pt x="14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57"/>
            <p:cNvSpPr/>
            <p:nvPr/>
          </p:nvSpPr>
          <p:spPr>
            <a:xfrm>
              <a:off x="3571113" y="2394987"/>
              <a:ext cx="521974" cy="193279"/>
            </a:xfrm>
            <a:custGeom>
              <a:avLst/>
              <a:gdLst/>
              <a:ahLst/>
              <a:cxnLst/>
              <a:rect l="l" t="t" r="r" b="b"/>
              <a:pathLst>
                <a:path w="9968" h="3691" extrusionOk="0">
                  <a:moveTo>
                    <a:pt x="8236" y="1"/>
                  </a:moveTo>
                  <a:cubicBezTo>
                    <a:pt x="8057" y="1"/>
                    <a:pt x="7869" y="1"/>
                    <a:pt x="7650" y="30"/>
                  </a:cubicBezTo>
                  <a:cubicBezTo>
                    <a:pt x="7232" y="60"/>
                    <a:pt x="6804" y="140"/>
                    <a:pt x="6277" y="259"/>
                  </a:cubicBezTo>
                  <a:cubicBezTo>
                    <a:pt x="5919" y="339"/>
                    <a:pt x="5610" y="419"/>
                    <a:pt x="5322" y="518"/>
                  </a:cubicBezTo>
                  <a:cubicBezTo>
                    <a:pt x="4905" y="647"/>
                    <a:pt x="4496" y="816"/>
                    <a:pt x="4049" y="1025"/>
                  </a:cubicBezTo>
                  <a:cubicBezTo>
                    <a:pt x="3163" y="1433"/>
                    <a:pt x="2338" y="1940"/>
                    <a:pt x="1642" y="2378"/>
                  </a:cubicBezTo>
                  <a:cubicBezTo>
                    <a:pt x="1333" y="2577"/>
                    <a:pt x="1035" y="2776"/>
                    <a:pt x="727" y="2974"/>
                  </a:cubicBezTo>
                  <a:cubicBezTo>
                    <a:pt x="538" y="3104"/>
                    <a:pt x="339" y="3233"/>
                    <a:pt x="140" y="3363"/>
                  </a:cubicBezTo>
                  <a:lnTo>
                    <a:pt x="130" y="3372"/>
                  </a:lnTo>
                  <a:lnTo>
                    <a:pt x="90" y="3372"/>
                  </a:lnTo>
                  <a:cubicBezTo>
                    <a:pt x="40" y="3372"/>
                    <a:pt x="0" y="3412"/>
                    <a:pt x="0" y="3442"/>
                  </a:cubicBezTo>
                  <a:cubicBezTo>
                    <a:pt x="0" y="3472"/>
                    <a:pt x="11" y="3492"/>
                    <a:pt x="20" y="3502"/>
                  </a:cubicBezTo>
                  <a:cubicBezTo>
                    <a:pt x="40" y="3522"/>
                    <a:pt x="60" y="3532"/>
                    <a:pt x="80" y="3532"/>
                  </a:cubicBezTo>
                  <a:cubicBezTo>
                    <a:pt x="299" y="3571"/>
                    <a:pt x="528" y="3591"/>
                    <a:pt x="836" y="3602"/>
                  </a:cubicBezTo>
                  <a:lnTo>
                    <a:pt x="1105" y="3602"/>
                  </a:lnTo>
                  <a:cubicBezTo>
                    <a:pt x="1234" y="3602"/>
                    <a:pt x="1373" y="3602"/>
                    <a:pt x="1503" y="3611"/>
                  </a:cubicBezTo>
                  <a:cubicBezTo>
                    <a:pt x="1662" y="3611"/>
                    <a:pt x="1811" y="3621"/>
                    <a:pt x="1960" y="3631"/>
                  </a:cubicBezTo>
                  <a:lnTo>
                    <a:pt x="2080" y="3641"/>
                  </a:lnTo>
                  <a:cubicBezTo>
                    <a:pt x="2666" y="3661"/>
                    <a:pt x="3124" y="3681"/>
                    <a:pt x="3561" y="3691"/>
                  </a:cubicBezTo>
                  <a:lnTo>
                    <a:pt x="4079" y="3691"/>
                  </a:lnTo>
                  <a:cubicBezTo>
                    <a:pt x="4496" y="3691"/>
                    <a:pt x="4894" y="3681"/>
                    <a:pt x="5272" y="3661"/>
                  </a:cubicBezTo>
                  <a:cubicBezTo>
                    <a:pt x="5929" y="3631"/>
                    <a:pt x="6496" y="3571"/>
                    <a:pt x="7013" y="3482"/>
                  </a:cubicBezTo>
                  <a:cubicBezTo>
                    <a:pt x="7600" y="3372"/>
                    <a:pt x="8097" y="3233"/>
                    <a:pt x="8525" y="3034"/>
                  </a:cubicBezTo>
                  <a:cubicBezTo>
                    <a:pt x="8983" y="2835"/>
                    <a:pt x="9341" y="2567"/>
                    <a:pt x="9580" y="2249"/>
                  </a:cubicBezTo>
                  <a:cubicBezTo>
                    <a:pt x="9709" y="2090"/>
                    <a:pt x="9808" y="1891"/>
                    <a:pt x="9868" y="1692"/>
                  </a:cubicBezTo>
                  <a:cubicBezTo>
                    <a:pt x="9938" y="1463"/>
                    <a:pt x="9967" y="1214"/>
                    <a:pt x="9938" y="995"/>
                  </a:cubicBezTo>
                  <a:cubicBezTo>
                    <a:pt x="9918" y="777"/>
                    <a:pt x="9818" y="578"/>
                    <a:pt x="9679" y="419"/>
                  </a:cubicBezTo>
                  <a:cubicBezTo>
                    <a:pt x="9549" y="289"/>
                    <a:pt x="9370" y="189"/>
                    <a:pt x="9132" y="110"/>
                  </a:cubicBezTo>
                  <a:cubicBezTo>
                    <a:pt x="8933" y="50"/>
                    <a:pt x="8704" y="10"/>
                    <a:pt x="8426" y="1"/>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57"/>
            <p:cNvSpPr/>
            <p:nvPr/>
          </p:nvSpPr>
          <p:spPr>
            <a:xfrm>
              <a:off x="3510160" y="1828816"/>
              <a:ext cx="191237" cy="586017"/>
            </a:xfrm>
            <a:custGeom>
              <a:avLst/>
              <a:gdLst/>
              <a:ahLst/>
              <a:cxnLst/>
              <a:rect l="l" t="t" r="r" b="b"/>
              <a:pathLst>
                <a:path w="3652" h="11191" extrusionOk="0">
                  <a:moveTo>
                    <a:pt x="2219" y="0"/>
                  </a:moveTo>
                  <a:cubicBezTo>
                    <a:pt x="2139" y="0"/>
                    <a:pt x="2050" y="10"/>
                    <a:pt x="1960" y="20"/>
                  </a:cubicBezTo>
                  <a:cubicBezTo>
                    <a:pt x="1831" y="40"/>
                    <a:pt x="1712" y="60"/>
                    <a:pt x="1602" y="100"/>
                  </a:cubicBezTo>
                  <a:cubicBezTo>
                    <a:pt x="1354" y="179"/>
                    <a:pt x="1125" y="329"/>
                    <a:pt x="926" y="517"/>
                  </a:cubicBezTo>
                  <a:cubicBezTo>
                    <a:pt x="757" y="696"/>
                    <a:pt x="607" y="926"/>
                    <a:pt x="478" y="1204"/>
                  </a:cubicBezTo>
                  <a:cubicBezTo>
                    <a:pt x="269" y="1682"/>
                    <a:pt x="140" y="2219"/>
                    <a:pt x="61" y="2964"/>
                  </a:cubicBezTo>
                  <a:cubicBezTo>
                    <a:pt x="41" y="3213"/>
                    <a:pt x="21" y="3481"/>
                    <a:pt x="11" y="3820"/>
                  </a:cubicBezTo>
                  <a:cubicBezTo>
                    <a:pt x="1" y="4128"/>
                    <a:pt x="1" y="4397"/>
                    <a:pt x="1" y="4655"/>
                  </a:cubicBezTo>
                  <a:cubicBezTo>
                    <a:pt x="21" y="5342"/>
                    <a:pt x="110" y="6018"/>
                    <a:pt x="190" y="6536"/>
                  </a:cubicBezTo>
                  <a:cubicBezTo>
                    <a:pt x="229" y="6854"/>
                    <a:pt x="289" y="7172"/>
                    <a:pt x="339" y="7490"/>
                  </a:cubicBezTo>
                  <a:cubicBezTo>
                    <a:pt x="389" y="7798"/>
                    <a:pt x="439" y="8117"/>
                    <a:pt x="488" y="8426"/>
                  </a:cubicBezTo>
                  <a:cubicBezTo>
                    <a:pt x="607" y="9211"/>
                    <a:pt x="717" y="10156"/>
                    <a:pt x="647" y="11111"/>
                  </a:cubicBezTo>
                  <a:cubicBezTo>
                    <a:pt x="647" y="11141"/>
                    <a:pt x="667" y="11160"/>
                    <a:pt x="687" y="11160"/>
                  </a:cubicBezTo>
                  <a:cubicBezTo>
                    <a:pt x="697" y="11171"/>
                    <a:pt x="707" y="11171"/>
                    <a:pt x="717" y="11180"/>
                  </a:cubicBezTo>
                  <a:cubicBezTo>
                    <a:pt x="727" y="11191"/>
                    <a:pt x="747" y="11191"/>
                    <a:pt x="757" y="11191"/>
                  </a:cubicBezTo>
                  <a:cubicBezTo>
                    <a:pt x="797" y="11191"/>
                    <a:pt x="826" y="11171"/>
                    <a:pt x="846" y="11141"/>
                  </a:cubicBezTo>
                  <a:cubicBezTo>
                    <a:pt x="866" y="11091"/>
                    <a:pt x="896" y="11032"/>
                    <a:pt x="926" y="10981"/>
                  </a:cubicBezTo>
                  <a:cubicBezTo>
                    <a:pt x="956" y="10922"/>
                    <a:pt x="985" y="10872"/>
                    <a:pt x="1005" y="10813"/>
                  </a:cubicBezTo>
                  <a:cubicBezTo>
                    <a:pt x="1065" y="10693"/>
                    <a:pt x="1135" y="10574"/>
                    <a:pt x="1195" y="10455"/>
                  </a:cubicBezTo>
                  <a:cubicBezTo>
                    <a:pt x="1304" y="10225"/>
                    <a:pt x="1413" y="9997"/>
                    <a:pt x="1533" y="9768"/>
                  </a:cubicBezTo>
                  <a:cubicBezTo>
                    <a:pt x="1752" y="9301"/>
                    <a:pt x="1960" y="8823"/>
                    <a:pt x="2159" y="8355"/>
                  </a:cubicBezTo>
                  <a:cubicBezTo>
                    <a:pt x="2269" y="8117"/>
                    <a:pt x="2368" y="7849"/>
                    <a:pt x="2488" y="7530"/>
                  </a:cubicBezTo>
                  <a:cubicBezTo>
                    <a:pt x="2796" y="6665"/>
                    <a:pt x="3054" y="5780"/>
                    <a:pt x="3264" y="4904"/>
                  </a:cubicBezTo>
                  <a:cubicBezTo>
                    <a:pt x="3392" y="4357"/>
                    <a:pt x="3482" y="3859"/>
                    <a:pt x="3552" y="3382"/>
                  </a:cubicBezTo>
                  <a:cubicBezTo>
                    <a:pt x="3622" y="2835"/>
                    <a:pt x="3651" y="2378"/>
                    <a:pt x="3631" y="1960"/>
                  </a:cubicBezTo>
                  <a:cubicBezTo>
                    <a:pt x="3631" y="1731"/>
                    <a:pt x="3602" y="1522"/>
                    <a:pt x="3572" y="1313"/>
                  </a:cubicBezTo>
                  <a:cubicBezTo>
                    <a:pt x="3532" y="1124"/>
                    <a:pt x="3482" y="945"/>
                    <a:pt x="3412" y="786"/>
                  </a:cubicBezTo>
                  <a:cubicBezTo>
                    <a:pt x="3273" y="468"/>
                    <a:pt x="3045" y="229"/>
                    <a:pt x="2766" y="110"/>
                  </a:cubicBezTo>
                  <a:cubicBezTo>
                    <a:pt x="2617" y="40"/>
                    <a:pt x="2438" y="0"/>
                    <a:pt x="2249" y="0"/>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57"/>
            <p:cNvSpPr/>
            <p:nvPr/>
          </p:nvSpPr>
          <p:spPr>
            <a:xfrm>
              <a:off x="3716950" y="1859031"/>
              <a:ext cx="363099" cy="562557"/>
            </a:xfrm>
            <a:custGeom>
              <a:avLst/>
              <a:gdLst/>
              <a:ahLst/>
              <a:cxnLst/>
              <a:rect l="l" t="t" r="r" b="b"/>
              <a:pathLst>
                <a:path w="6934" h="10743" extrusionOk="0">
                  <a:moveTo>
                    <a:pt x="5322" y="0"/>
                  </a:moveTo>
                  <a:cubicBezTo>
                    <a:pt x="5124" y="0"/>
                    <a:pt x="4925" y="40"/>
                    <a:pt x="4726" y="110"/>
                  </a:cubicBezTo>
                  <a:cubicBezTo>
                    <a:pt x="4487" y="189"/>
                    <a:pt x="4248" y="338"/>
                    <a:pt x="4009" y="547"/>
                  </a:cubicBezTo>
                  <a:cubicBezTo>
                    <a:pt x="3791" y="727"/>
                    <a:pt x="3592" y="945"/>
                    <a:pt x="3382" y="1224"/>
                  </a:cubicBezTo>
                  <a:cubicBezTo>
                    <a:pt x="3203" y="1452"/>
                    <a:pt x="3024" y="1711"/>
                    <a:pt x="2845" y="2029"/>
                  </a:cubicBezTo>
                  <a:cubicBezTo>
                    <a:pt x="2587" y="2487"/>
                    <a:pt x="2328" y="3014"/>
                    <a:pt x="2080" y="3631"/>
                  </a:cubicBezTo>
                  <a:cubicBezTo>
                    <a:pt x="1930" y="3989"/>
                    <a:pt x="1801" y="4337"/>
                    <a:pt x="1691" y="4675"/>
                  </a:cubicBezTo>
                  <a:cubicBezTo>
                    <a:pt x="1563" y="5073"/>
                    <a:pt x="1443" y="5511"/>
                    <a:pt x="1304" y="6068"/>
                  </a:cubicBezTo>
                  <a:cubicBezTo>
                    <a:pt x="1214" y="6446"/>
                    <a:pt x="1125" y="6834"/>
                    <a:pt x="1035" y="7212"/>
                  </a:cubicBezTo>
                  <a:cubicBezTo>
                    <a:pt x="995" y="7391"/>
                    <a:pt x="955" y="7580"/>
                    <a:pt x="916" y="7759"/>
                  </a:cubicBezTo>
                  <a:cubicBezTo>
                    <a:pt x="717" y="8594"/>
                    <a:pt x="478" y="9579"/>
                    <a:pt x="110" y="10514"/>
                  </a:cubicBezTo>
                  <a:lnTo>
                    <a:pt x="90" y="10524"/>
                  </a:lnTo>
                  <a:lnTo>
                    <a:pt x="71" y="10534"/>
                  </a:lnTo>
                  <a:cubicBezTo>
                    <a:pt x="40" y="10554"/>
                    <a:pt x="20" y="10564"/>
                    <a:pt x="11" y="10594"/>
                  </a:cubicBezTo>
                  <a:cubicBezTo>
                    <a:pt x="1" y="10623"/>
                    <a:pt x="1" y="10654"/>
                    <a:pt x="11" y="10683"/>
                  </a:cubicBezTo>
                  <a:cubicBezTo>
                    <a:pt x="31" y="10703"/>
                    <a:pt x="51" y="10723"/>
                    <a:pt x="80" y="10743"/>
                  </a:cubicBezTo>
                  <a:lnTo>
                    <a:pt x="120" y="10743"/>
                  </a:lnTo>
                  <a:cubicBezTo>
                    <a:pt x="130" y="10743"/>
                    <a:pt x="150" y="10743"/>
                    <a:pt x="160" y="10733"/>
                  </a:cubicBezTo>
                  <a:lnTo>
                    <a:pt x="269" y="10673"/>
                  </a:lnTo>
                  <a:cubicBezTo>
                    <a:pt x="339" y="10634"/>
                    <a:pt x="398" y="10603"/>
                    <a:pt x="458" y="10564"/>
                  </a:cubicBezTo>
                  <a:cubicBezTo>
                    <a:pt x="558" y="10504"/>
                    <a:pt x="657" y="10435"/>
                    <a:pt x="776" y="10355"/>
                  </a:cubicBezTo>
                  <a:cubicBezTo>
                    <a:pt x="946" y="10245"/>
                    <a:pt x="1125" y="10106"/>
                    <a:pt x="1344" y="9927"/>
                  </a:cubicBezTo>
                  <a:cubicBezTo>
                    <a:pt x="1512" y="9788"/>
                    <a:pt x="1691" y="9629"/>
                    <a:pt x="1890" y="9460"/>
                  </a:cubicBezTo>
                  <a:cubicBezTo>
                    <a:pt x="1980" y="9380"/>
                    <a:pt x="2060" y="9301"/>
                    <a:pt x="2149" y="9221"/>
                  </a:cubicBezTo>
                  <a:cubicBezTo>
                    <a:pt x="2368" y="9002"/>
                    <a:pt x="2567" y="8784"/>
                    <a:pt x="2766" y="8565"/>
                  </a:cubicBezTo>
                  <a:cubicBezTo>
                    <a:pt x="3024" y="8276"/>
                    <a:pt x="3293" y="7968"/>
                    <a:pt x="3592" y="7599"/>
                  </a:cubicBezTo>
                  <a:cubicBezTo>
                    <a:pt x="3910" y="7212"/>
                    <a:pt x="4228" y="6804"/>
                    <a:pt x="4516" y="6406"/>
                  </a:cubicBezTo>
                  <a:cubicBezTo>
                    <a:pt x="5263" y="5411"/>
                    <a:pt x="5800" y="4556"/>
                    <a:pt x="6227" y="3720"/>
                  </a:cubicBezTo>
                  <a:cubicBezTo>
                    <a:pt x="6466" y="3243"/>
                    <a:pt x="6635" y="2835"/>
                    <a:pt x="6755" y="2447"/>
                  </a:cubicBezTo>
                  <a:cubicBezTo>
                    <a:pt x="6884" y="2020"/>
                    <a:pt x="6934" y="1662"/>
                    <a:pt x="6904" y="1323"/>
                  </a:cubicBezTo>
                  <a:cubicBezTo>
                    <a:pt x="6884" y="985"/>
                    <a:pt x="6755" y="676"/>
                    <a:pt x="6546" y="468"/>
                  </a:cubicBezTo>
                  <a:cubicBezTo>
                    <a:pt x="6317" y="239"/>
                    <a:pt x="5979" y="80"/>
                    <a:pt x="5551" y="20"/>
                  </a:cubicBezTo>
                  <a:cubicBezTo>
                    <a:pt x="5482" y="10"/>
                    <a:pt x="5402" y="0"/>
                    <a:pt x="5322" y="0"/>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57"/>
            <p:cNvSpPr/>
            <p:nvPr/>
          </p:nvSpPr>
          <p:spPr>
            <a:xfrm>
              <a:off x="3304942" y="2123631"/>
              <a:ext cx="171967" cy="504223"/>
            </a:xfrm>
            <a:custGeom>
              <a:avLst/>
              <a:gdLst/>
              <a:ahLst/>
              <a:cxnLst/>
              <a:rect l="l" t="t" r="r" b="b"/>
              <a:pathLst>
                <a:path w="3284" h="9629" extrusionOk="0">
                  <a:moveTo>
                    <a:pt x="1871" y="0"/>
                  </a:moveTo>
                  <a:cubicBezTo>
                    <a:pt x="1781" y="0"/>
                    <a:pt x="1672" y="20"/>
                    <a:pt x="1562" y="60"/>
                  </a:cubicBezTo>
                  <a:cubicBezTo>
                    <a:pt x="1433" y="110"/>
                    <a:pt x="1314" y="179"/>
                    <a:pt x="1175" y="298"/>
                  </a:cubicBezTo>
                  <a:cubicBezTo>
                    <a:pt x="1045" y="408"/>
                    <a:pt x="926" y="537"/>
                    <a:pt x="786" y="716"/>
                  </a:cubicBezTo>
                  <a:cubicBezTo>
                    <a:pt x="598" y="955"/>
                    <a:pt x="439" y="1244"/>
                    <a:pt x="309" y="1572"/>
                  </a:cubicBezTo>
                  <a:cubicBezTo>
                    <a:pt x="190" y="1860"/>
                    <a:pt x="110" y="2179"/>
                    <a:pt x="61" y="2537"/>
                  </a:cubicBezTo>
                  <a:cubicBezTo>
                    <a:pt x="21" y="2845"/>
                    <a:pt x="1" y="3193"/>
                    <a:pt x="21" y="3591"/>
                  </a:cubicBezTo>
                  <a:cubicBezTo>
                    <a:pt x="30" y="3929"/>
                    <a:pt x="61" y="4288"/>
                    <a:pt x="120" y="4685"/>
                  </a:cubicBezTo>
                  <a:cubicBezTo>
                    <a:pt x="229" y="5461"/>
                    <a:pt x="408" y="6207"/>
                    <a:pt x="598" y="6894"/>
                  </a:cubicBezTo>
                  <a:cubicBezTo>
                    <a:pt x="677" y="7192"/>
                    <a:pt x="757" y="7490"/>
                    <a:pt x="836" y="7778"/>
                  </a:cubicBezTo>
                  <a:cubicBezTo>
                    <a:pt x="886" y="7938"/>
                    <a:pt x="926" y="8097"/>
                    <a:pt x="976" y="8266"/>
                  </a:cubicBezTo>
                  <a:cubicBezTo>
                    <a:pt x="1075" y="8644"/>
                    <a:pt x="1184" y="9062"/>
                    <a:pt x="1274" y="9469"/>
                  </a:cubicBezTo>
                  <a:cubicBezTo>
                    <a:pt x="1264" y="9509"/>
                    <a:pt x="1264" y="9539"/>
                    <a:pt x="1274" y="9569"/>
                  </a:cubicBezTo>
                  <a:cubicBezTo>
                    <a:pt x="1284" y="9589"/>
                    <a:pt x="1314" y="9619"/>
                    <a:pt x="1334" y="9629"/>
                  </a:cubicBezTo>
                  <a:lnTo>
                    <a:pt x="1374" y="9629"/>
                  </a:lnTo>
                  <a:cubicBezTo>
                    <a:pt x="1413" y="9629"/>
                    <a:pt x="1453" y="9599"/>
                    <a:pt x="1473" y="9559"/>
                  </a:cubicBezTo>
                  <a:lnTo>
                    <a:pt x="1542" y="9410"/>
                  </a:lnTo>
                  <a:cubicBezTo>
                    <a:pt x="1562" y="9350"/>
                    <a:pt x="1592" y="9281"/>
                    <a:pt x="1622" y="9221"/>
                  </a:cubicBezTo>
                  <a:cubicBezTo>
                    <a:pt x="1672" y="9091"/>
                    <a:pt x="1721" y="8972"/>
                    <a:pt x="1771" y="8853"/>
                  </a:cubicBezTo>
                  <a:cubicBezTo>
                    <a:pt x="1861" y="8624"/>
                    <a:pt x="1951" y="8395"/>
                    <a:pt x="2050" y="8137"/>
                  </a:cubicBezTo>
                  <a:cubicBezTo>
                    <a:pt x="2229" y="7639"/>
                    <a:pt x="2388" y="7152"/>
                    <a:pt x="2527" y="6684"/>
                  </a:cubicBezTo>
                  <a:cubicBezTo>
                    <a:pt x="2796" y="5729"/>
                    <a:pt x="3054" y="4794"/>
                    <a:pt x="3184" y="3830"/>
                  </a:cubicBezTo>
                  <a:cubicBezTo>
                    <a:pt x="3253" y="3302"/>
                    <a:pt x="3283" y="2835"/>
                    <a:pt x="3253" y="2387"/>
                  </a:cubicBezTo>
                  <a:cubicBezTo>
                    <a:pt x="3233" y="2109"/>
                    <a:pt x="3193" y="1821"/>
                    <a:pt x="3114" y="1532"/>
                  </a:cubicBezTo>
                  <a:cubicBezTo>
                    <a:pt x="3034" y="1204"/>
                    <a:pt x="2925" y="935"/>
                    <a:pt x="2796" y="696"/>
                  </a:cubicBezTo>
                  <a:cubicBezTo>
                    <a:pt x="2636" y="418"/>
                    <a:pt x="2477" y="229"/>
                    <a:pt x="2278" y="119"/>
                  </a:cubicBezTo>
                  <a:cubicBezTo>
                    <a:pt x="2179" y="50"/>
                    <a:pt x="2060" y="10"/>
                    <a:pt x="1940" y="0"/>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57"/>
            <p:cNvSpPr/>
            <p:nvPr/>
          </p:nvSpPr>
          <p:spPr>
            <a:xfrm>
              <a:off x="3382076" y="2123108"/>
              <a:ext cx="94833" cy="501604"/>
            </a:xfrm>
            <a:custGeom>
              <a:avLst/>
              <a:gdLst/>
              <a:ahLst/>
              <a:cxnLst/>
              <a:rect l="l" t="t" r="r" b="b"/>
              <a:pathLst>
                <a:path w="1811" h="9579" extrusionOk="0">
                  <a:moveTo>
                    <a:pt x="398" y="0"/>
                  </a:moveTo>
                  <a:cubicBezTo>
                    <a:pt x="368" y="0"/>
                    <a:pt x="328" y="10"/>
                    <a:pt x="288" y="10"/>
                  </a:cubicBezTo>
                  <a:cubicBezTo>
                    <a:pt x="368" y="1731"/>
                    <a:pt x="427" y="3442"/>
                    <a:pt x="388" y="5163"/>
                  </a:cubicBezTo>
                  <a:cubicBezTo>
                    <a:pt x="368" y="6108"/>
                    <a:pt x="318" y="7052"/>
                    <a:pt x="219" y="7987"/>
                  </a:cubicBezTo>
                  <a:cubicBezTo>
                    <a:pt x="159" y="8525"/>
                    <a:pt x="89" y="9052"/>
                    <a:pt x="0" y="9579"/>
                  </a:cubicBezTo>
                  <a:lnTo>
                    <a:pt x="10" y="9569"/>
                  </a:lnTo>
                  <a:lnTo>
                    <a:pt x="69" y="9430"/>
                  </a:lnTo>
                  <a:lnTo>
                    <a:pt x="89" y="9380"/>
                  </a:lnTo>
                  <a:lnTo>
                    <a:pt x="149" y="9231"/>
                  </a:lnTo>
                  <a:cubicBezTo>
                    <a:pt x="199" y="9112"/>
                    <a:pt x="248" y="8982"/>
                    <a:pt x="298" y="8863"/>
                  </a:cubicBezTo>
                  <a:cubicBezTo>
                    <a:pt x="388" y="8654"/>
                    <a:pt x="478" y="8425"/>
                    <a:pt x="577" y="8147"/>
                  </a:cubicBezTo>
                  <a:cubicBezTo>
                    <a:pt x="756" y="7649"/>
                    <a:pt x="915" y="7162"/>
                    <a:pt x="1054" y="6694"/>
                  </a:cubicBezTo>
                  <a:cubicBezTo>
                    <a:pt x="1323" y="5739"/>
                    <a:pt x="1581" y="4815"/>
                    <a:pt x="1720" y="3840"/>
                  </a:cubicBezTo>
                  <a:cubicBezTo>
                    <a:pt x="1791" y="3312"/>
                    <a:pt x="1810" y="2845"/>
                    <a:pt x="1780" y="2397"/>
                  </a:cubicBezTo>
                  <a:cubicBezTo>
                    <a:pt x="1771" y="2119"/>
                    <a:pt x="1720" y="1831"/>
                    <a:pt x="1641" y="1542"/>
                  </a:cubicBezTo>
                  <a:cubicBezTo>
                    <a:pt x="1561" y="1214"/>
                    <a:pt x="1452" y="945"/>
                    <a:pt x="1323" y="706"/>
                  </a:cubicBezTo>
                  <a:cubicBezTo>
                    <a:pt x="1174" y="428"/>
                    <a:pt x="1004" y="239"/>
                    <a:pt x="805" y="120"/>
                  </a:cubicBezTo>
                  <a:cubicBezTo>
                    <a:pt x="706" y="60"/>
                    <a:pt x="587" y="20"/>
                    <a:pt x="467" y="10"/>
                  </a:cubicBezTo>
                  <a:cubicBezTo>
                    <a:pt x="438" y="10"/>
                    <a:pt x="418" y="0"/>
                    <a:pt x="398" y="0"/>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57"/>
            <p:cNvSpPr/>
            <p:nvPr/>
          </p:nvSpPr>
          <p:spPr>
            <a:xfrm>
              <a:off x="3546659" y="1828816"/>
              <a:ext cx="154739" cy="586017"/>
            </a:xfrm>
            <a:custGeom>
              <a:avLst/>
              <a:gdLst/>
              <a:ahLst/>
              <a:cxnLst/>
              <a:rect l="l" t="t" r="r" b="b"/>
              <a:pathLst>
                <a:path w="2955" h="11191" extrusionOk="0">
                  <a:moveTo>
                    <a:pt x="1612" y="0"/>
                  </a:moveTo>
                  <a:cubicBezTo>
                    <a:pt x="1472" y="1950"/>
                    <a:pt x="1273" y="3890"/>
                    <a:pt x="995" y="5829"/>
                  </a:cubicBezTo>
                  <a:cubicBezTo>
                    <a:pt x="856" y="6824"/>
                    <a:pt x="686" y="7829"/>
                    <a:pt x="498" y="8823"/>
                  </a:cubicBezTo>
                  <a:cubicBezTo>
                    <a:pt x="348" y="9609"/>
                    <a:pt x="189" y="10395"/>
                    <a:pt x="0" y="11180"/>
                  </a:cubicBezTo>
                  <a:lnTo>
                    <a:pt x="20" y="11180"/>
                  </a:lnTo>
                  <a:cubicBezTo>
                    <a:pt x="30" y="11191"/>
                    <a:pt x="40" y="11191"/>
                    <a:pt x="60" y="11191"/>
                  </a:cubicBezTo>
                  <a:cubicBezTo>
                    <a:pt x="100" y="11191"/>
                    <a:pt x="129" y="11180"/>
                    <a:pt x="149" y="11151"/>
                  </a:cubicBezTo>
                  <a:cubicBezTo>
                    <a:pt x="179" y="11091"/>
                    <a:pt x="199" y="11032"/>
                    <a:pt x="229" y="10981"/>
                  </a:cubicBezTo>
                  <a:cubicBezTo>
                    <a:pt x="259" y="10922"/>
                    <a:pt x="288" y="10872"/>
                    <a:pt x="319" y="10813"/>
                  </a:cubicBezTo>
                  <a:lnTo>
                    <a:pt x="498" y="10455"/>
                  </a:lnTo>
                  <a:cubicBezTo>
                    <a:pt x="607" y="10225"/>
                    <a:pt x="726" y="9997"/>
                    <a:pt x="836" y="9768"/>
                  </a:cubicBezTo>
                  <a:cubicBezTo>
                    <a:pt x="1055" y="9290"/>
                    <a:pt x="1273" y="8823"/>
                    <a:pt x="1472" y="8355"/>
                  </a:cubicBezTo>
                  <a:cubicBezTo>
                    <a:pt x="1572" y="8127"/>
                    <a:pt x="1671" y="7868"/>
                    <a:pt x="1791" y="7530"/>
                  </a:cubicBezTo>
                  <a:cubicBezTo>
                    <a:pt x="2099" y="6665"/>
                    <a:pt x="2357" y="5780"/>
                    <a:pt x="2567" y="4904"/>
                  </a:cubicBezTo>
                  <a:cubicBezTo>
                    <a:pt x="2695" y="4357"/>
                    <a:pt x="2785" y="3859"/>
                    <a:pt x="2855" y="3382"/>
                  </a:cubicBezTo>
                  <a:cubicBezTo>
                    <a:pt x="2934" y="2835"/>
                    <a:pt x="2954" y="2378"/>
                    <a:pt x="2945" y="1960"/>
                  </a:cubicBezTo>
                  <a:cubicBezTo>
                    <a:pt x="2934" y="1731"/>
                    <a:pt x="2914" y="1522"/>
                    <a:pt x="2875" y="1313"/>
                  </a:cubicBezTo>
                  <a:cubicBezTo>
                    <a:pt x="2835" y="1124"/>
                    <a:pt x="2785" y="945"/>
                    <a:pt x="2715" y="786"/>
                  </a:cubicBezTo>
                  <a:cubicBezTo>
                    <a:pt x="2576" y="468"/>
                    <a:pt x="2348" y="219"/>
                    <a:pt x="2069" y="100"/>
                  </a:cubicBezTo>
                  <a:cubicBezTo>
                    <a:pt x="1930" y="40"/>
                    <a:pt x="1780" y="10"/>
                    <a:pt x="1612" y="0"/>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57"/>
            <p:cNvSpPr/>
            <p:nvPr/>
          </p:nvSpPr>
          <p:spPr>
            <a:xfrm>
              <a:off x="3722710" y="1859031"/>
              <a:ext cx="311519" cy="549571"/>
            </a:xfrm>
            <a:custGeom>
              <a:avLst/>
              <a:gdLst/>
              <a:ahLst/>
              <a:cxnLst/>
              <a:rect l="l" t="t" r="r" b="b"/>
              <a:pathLst>
                <a:path w="5949" h="10495" extrusionOk="0">
                  <a:moveTo>
                    <a:pt x="2268" y="7550"/>
                  </a:moveTo>
                  <a:lnTo>
                    <a:pt x="2268" y="7550"/>
                  </a:lnTo>
                  <a:cubicBezTo>
                    <a:pt x="2266" y="7553"/>
                    <a:pt x="2264" y="7556"/>
                    <a:pt x="2262" y="7560"/>
                  </a:cubicBezTo>
                  <a:lnTo>
                    <a:pt x="2262" y="7560"/>
                  </a:lnTo>
                  <a:cubicBezTo>
                    <a:pt x="2268" y="7559"/>
                    <a:pt x="2268" y="7558"/>
                    <a:pt x="2268" y="7550"/>
                  </a:cubicBezTo>
                  <a:close/>
                  <a:moveTo>
                    <a:pt x="5212" y="0"/>
                  </a:moveTo>
                  <a:cubicBezTo>
                    <a:pt x="5014" y="0"/>
                    <a:pt x="4815" y="40"/>
                    <a:pt x="4616" y="110"/>
                  </a:cubicBezTo>
                  <a:cubicBezTo>
                    <a:pt x="4377" y="189"/>
                    <a:pt x="4138" y="338"/>
                    <a:pt x="3899" y="537"/>
                  </a:cubicBezTo>
                  <a:cubicBezTo>
                    <a:pt x="3681" y="727"/>
                    <a:pt x="3471" y="945"/>
                    <a:pt x="3263" y="1214"/>
                  </a:cubicBezTo>
                  <a:cubicBezTo>
                    <a:pt x="3093" y="1443"/>
                    <a:pt x="2914" y="1711"/>
                    <a:pt x="2735" y="2029"/>
                  </a:cubicBezTo>
                  <a:cubicBezTo>
                    <a:pt x="2467" y="2487"/>
                    <a:pt x="2218" y="3014"/>
                    <a:pt x="1970" y="3631"/>
                  </a:cubicBezTo>
                  <a:cubicBezTo>
                    <a:pt x="1820" y="3989"/>
                    <a:pt x="1691" y="4337"/>
                    <a:pt x="1581" y="4675"/>
                  </a:cubicBezTo>
                  <a:cubicBezTo>
                    <a:pt x="1453" y="5083"/>
                    <a:pt x="1333" y="5511"/>
                    <a:pt x="1194" y="6068"/>
                  </a:cubicBezTo>
                  <a:cubicBezTo>
                    <a:pt x="1104" y="6446"/>
                    <a:pt x="1015" y="6834"/>
                    <a:pt x="925" y="7212"/>
                  </a:cubicBezTo>
                  <a:cubicBezTo>
                    <a:pt x="885" y="7391"/>
                    <a:pt x="845" y="7570"/>
                    <a:pt x="796" y="7759"/>
                  </a:cubicBezTo>
                  <a:cubicBezTo>
                    <a:pt x="607" y="8594"/>
                    <a:pt x="368" y="9559"/>
                    <a:pt x="0" y="10494"/>
                  </a:cubicBezTo>
                  <a:cubicBezTo>
                    <a:pt x="843" y="9582"/>
                    <a:pt x="1587" y="8600"/>
                    <a:pt x="2262" y="7560"/>
                  </a:cubicBezTo>
                  <a:lnTo>
                    <a:pt x="2262" y="7560"/>
                  </a:lnTo>
                  <a:cubicBezTo>
                    <a:pt x="2261" y="7560"/>
                    <a:pt x="2260" y="7560"/>
                    <a:pt x="2258" y="7560"/>
                  </a:cubicBezTo>
                  <a:cubicBezTo>
                    <a:pt x="2954" y="6505"/>
                    <a:pt x="3571" y="5391"/>
                    <a:pt x="4138" y="4257"/>
                  </a:cubicBezTo>
                  <a:cubicBezTo>
                    <a:pt x="4804" y="2915"/>
                    <a:pt x="5401" y="1542"/>
                    <a:pt x="5949" y="150"/>
                  </a:cubicBezTo>
                  <a:cubicBezTo>
                    <a:pt x="5799" y="90"/>
                    <a:pt x="5630" y="40"/>
                    <a:pt x="5441" y="20"/>
                  </a:cubicBezTo>
                  <a:cubicBezTo>
                    <a:pt x="5372" y="10"/>
                    <a:pt x="5292" y="0"/>
                    <a:pt x="5212" y="0"/>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57"/>
            <p:cNvSpPr/>
            <p:nvPr/>
          </p:nvSpPr>
          <p:spPr>
            <a:xfrm>
              <a:off x="3579963" y="2394463"/>
              <a:ext cx="511030" cy="175580"/>
            </a:xfrm>
            <a:custGeom>
              <a:avLst/>
              <a:gdLst/>
              <a:ahLst/>
              <a:cxnLst/>
              <a:rect l="l" t="t" r="r" b="b"/>
              <a:pathLst>
                <a:path w="9759" h="3353" extrusionOk="0">
                  <a:moveTo>
                    <a:pt x="8067" y="0"/>
                  </a:moveTo>
                  <a:cubicBezTo>
                    <a:pt x="7888" y="0"/>
                    <a:pt x="7700" y="11"/>
                    <a:pt x="7481" y="31"/>
                  </a:cubicBezTo>
                  <a:cubicBezTo>
                    <a:pt x="7073" y="70"/>
                    <a:pt x="6635" y="150"/>
                    <a:pt x="6108" y="269"/>
                  </a:cubicBezTo>
                  <a:cubicBezTo>
                    <a:pt x="5760" y="339"/>
                    <a:pt x="5452" y="429"/>
                    <a:pt x="5153" y="528"/>
                  </a:cubicBezTo>
                  <a:cubicBezTo>
                    <a:pt x="4736" y="657"/>
                    <a:pt x="4318" y="826"/>
                    <a:pt x="3880" y="1035"/>
                  </a:cubicBezTo>
                  <a:cubicBezTo>
                    <a:pt x="2994" y="1443"/>
                    <a:pt x="2169" y="1950"/>
                    <a:pt x="1473" y="2388"/>
                  </a:cubicBezTo>
                  <a:cubicBezTo>
                    <a:pt x="1164" y="2587"/>
                    <a:pt x="866" y="2786"/>
                    <a:pt x="558" y="2984"/>
                  </a:cubicBezTo>
                  <a:lnTo>
                    <a:pt x="428" y="3064"/>
                  </a:lnTo>
                  <a:lnTo>
                    <a:pt x="339" y="3134"/>
                  </a:lnTo>
                  <a:lnTo>
                    <a:pt x="1" y="3353"/>
                  </a:lnTo>
                  <a:cubicBezTo>
                    <a:pt x="1592" y="2805"/>
                    <a:pt x="3244" y="2497"/>
                    <a:pt x="4875" y="2179"/>
                  </a:cubicBezTo>
                  <a:cubicBezTo>
                    <a:pt x="6526" y="1851"/>
                    <a:pt x="8187" y="1512"/>
                    <a:pt x="9758" y="926"/>
                  </a:cubicBezTo>
                  <a:cubicBezTo>
                    <a:pt x="9729" y="736"/>
                    <a:pt x="9639" y="568"/>
                    <a:pt x="9510" y="429"/>
                  </a:cubicBezTo>
                  <a:cubicBezTo>
                    <a:pt x="9380" y="299"/>
                    <a:pt x="9201" y="190"/>
                    <a:pt x="8963" y="120"/>
                  </a:cubicBezTo>
                  <a:cubicBezTo>
                    <a:pt x="8764" y="60"/>
                    <a:pt x="8535" y="20"/>
                    <a:pt x="8257" y="11"/>
                  </a:cubicBezTo>
                  <a:cubicBezTo>
                    <a:pt x="8197" y="0"/>
                    <a:pt x="8127" y="0"/>
                    <a:pt x="8067" y="0"/>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57"/>
            <p:cNvSpPr/>
            <p:nvPr/>
          </p:nvSpPr>
          <p:spPr>
            <a:xfrm>
              <a:off x="3275775" y="1882962"/>
              <a:ext cx="752223" cy="845066"/>
            </a:xfrm>
            <a:custGeom>
              <a:avLst/>
              <a:gdLst/>
              <a:ahLst/>
              <a:cxnLst/>
              <a:rect l="l" t="t" r="r" b="b"/>
              <a:pathLst>
                <a:path w="14365" h="16138" extrusionOk="0">
                  <a:moveTo>
                    <a:pt x="14305" y="1"/>
                  </a:moveTo>
                  <a:cubicBezTo>
                    <a:pt x="14285" y="1"/>
                    <a:pt x="14265" y="11"/>
                    <a:pt x="14265" y="31"/>
                  </a:cubicBezTo>
                  <a:cubicBezTo>
                    <a:pt x="14026" y="677"/>
                    <a:pt x="13767" y="1304"/>
                    <a:pt x="13498" y="1930"/>
                  </a:cubicBezTo>
                  <a:cubicBezTo>
                    <a:pt x="13359" y="2249"/>
                    <a:pt x="13220" y="2567"/>
                    <a:pt x="13071" y="2876"/>
                  </a:cubicBezTo>
                  <a:cubicBezTo>
                    <a:pt x="12921" y="3194"/>
                    <a:pt x="12762" y="3502"/>
                    <a:pt x="12603" y="3811"/>
                  </a:cubicBezTo>
                  <a:cubicBezTo>
                    <a:pt x="11738" y="5511"/>
                    <a:pt x="10704" y="7113"/>
                    <a:pt x="9540" y="8625"/>
                  </a:cubicBezTo>
                  <a:cubicBezTo>
                    <a:pt x="9251" y="9012"/>
                    <a:pt x="8943" y="9371"/>
                    <a:pt x="8615" y="9729"/>
                  </a:cubicBezTo>
                  <a:lnTo>
                    <a:pt x="8664" y="9679"/>
                  </a:lnTo>
                  <a:lnTo>
                    <a:pt x="8664" y="9679"/>
                  </a:lnTo>
                  <a:cubicBezTo>
                    <a:pt x="7471" y="10992"/>
                    <a:pt x="6108" y="12126"/>
                    <a:pt x="4646" y="13121"/>
                  </a:cubicBezTo>
                  <a:cubicBezTo>
                    <a:pt x="4358" y="13320"/>
                    <a:pt x="4069" y="13519"/>
                    <a:pt x="3770" y="13707"/>
                  </a:cubicBezTo>
                  <a:cubicBezTo>
                    <a:pt x="3781" y="13698"/>
                    <a:pt x="3801" y="13687"/>
                    <a:pt x="3810" y="13678"/>
                  </a:cubicBezTo>
                  <a:lnTo>
                    <a:pt x="3810" y="13678"/>
                  </a:lnTo>
                  <a:cubicBezTo>
                    <a:pt x="2647" y="14424"/>
                    <a:pt x="1423" y="15090"/>
                    <a:pt x="180" y="15687"/>
                  </a:cubicBezTo>
                  <a:cubicBezTo>
                    <a:pt x="61" y="15737"/>
                    <a:pt x="1" y="15886"/>
                    <a:pt x="61" y="15995"/>
                  </a:cubicBezTo>
                  <a:cubicBezTo>
                    <a:pt x="97" y="16083"/>
                    <a:pt x="187" y="16138"/>
                    <a:pt x="279" y="16138"/>
                  </a:cubicBezTo>
                  <a:cubicBezTo>
                    <a:pt x="313" y="16138"/>
                    <a:pt x="347" y="16131"/>
                    <a:pt x="379" y="16115"/>
                  </a:cubicBezTo>
                  <a:cubicBezTo>
                    <a:pt x="1970" y="15359"/>
                    <a:pt x="3522" y="14483"/>
                    <a:pt x="4984" y="13479"/>
                  </a:cubicBezTo>
                  <a:cubicBezTo>
                    <a:pt x="6456" y="12474"/>
                    <a:pt x="7829" y="11330"/>
                    <a:pt x="9013" y="9998"/>
                  </a:cubicBezTo>
                  <a:cubicBezTo>
                    <a:pt x="9301" y="9679"/>
                    <a:pt x="9570" y="9351"/>
                    <a:pt x="9828" y="9012"/>
                  </a:cubicBezTo>
                  <a:cubicBezTo>
                    <a:pt x="10107" y="8634"/>
                    <a:pt x="10375" y="8247"/>
                    <a:pt x="10624" y="7859"/>
                  </a:cubicBezTo>
                  <a:cubicBezTo>
                    <a:pt x="10892" y="7461"/>
                    <a:pt x="11141" y="7053"/>
                    <a:pt x="11370" y="6636"/>
                  </a:cubicBezTo>
                  <a:cubicBezTo>
                    <a:pt x="11609" y="6218"/>
                    <a:pt x="11847" y="5790"/>
                    <a:pt x="12066" y="5362"/>
                  </a:cubicBezTo>
                  <a:cubicBezTo>
                    <a:pt x="12295" y="4934"/>
                    <a:pt x="12504" y="4507"/>
                    <a:pt x="12713" y="4069"/>
                  </a:cubicBezTo>
                  <a:cubicBezTo>
                    <a:pt x="12822" y="3850"/>
                    <a:pt x="12921" y="3632"/>
                    <a:pt x="13021" y="3413"/>
                  </a:cubicBezTo>
                  <a:cubicBezTo>
                    <a:pt x="13120" y="3194"/>
                    <a:pt x="13210" y="2965"/>
                    <a:pt x="13299" y="2746"/>
                  </a:cubicBezTo>
                  <a:cubicBezTo>
                    <a:pt x="13489" y="2308"/>
                    <a:pt x="13677" y="1861"/>
                    <a:pt x="13847" y="1423"/>
                  </a:cubicBezTo>
                  <a:cubicBezTo>
                    <a:pt x="14016" y="975"/>
                    <a:pt x="14185" y="528"/>
                    <a:pt x="14344" y="90"/>
                  </a:cubicBezTo>
                  <a:cubicBezTo>
                    <a:pt x="14344" y="80"/>
                    <a:pt x="14344" y="71"/>
                    <a:pt x="14354" y="60"/>
                  </a:cubicBezTo>
                  <a:cubicBezTo>
                    <a:pt x="14364" y="20"/>
                    <a:pt x="14334" y="1"/>
                    <a:pt x="14305"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57"/>
            <p:cNvSpPr/>
            <p:nvPr/>
          </p:nvSpPr>
          <p:spPr>
            <a:xfrm>
              <a:off x="3462247" y="1861649"/>
              <a:ext cx="166207" cy="762591"/>
            </a:xfrm>
            <a:custGeom>
              <a:avLst/>
              <a:gdLst/>
              <a:ahLst/>
              <a:cxnLst/>
              <a:rect l="l" t="t" r="r" b="b"/>
              <a:pathLst>
                <a:path w="3174" h="14563" extrusionOk="0">
                  <a:moveTo>
                    <a:pt x="3124" y="0"/>
                  </a:moveTo>
                  <a:cubicBezTo>
                    <a:pt x="3104" y="0"/>
                    <a:pt x="3084" y="10"/>
                    <a:pt x="3084" y="40"/>
                  </a:cubicBezTo>
                  <a:cubicBezTo>
                    <a:pt x="3084" y="955"/>
                    <a:pt x="3045" y="1870"/>
                    <a:pt x="2965" y="2785"/>
                  </a:cubicBezTo>
                  <a:cubicBezTo>
                    <a:pt x="2925" y="3252"/>
                    <a:pt x="2866" y="3720"/>
                    <a:pt x="2806" y="4187"/>
                  </a:cubicBezTo>
                  <a:cubicBezTo>
                    <a:pt x="2746" y="4655"/>
                    <a:pt x="2676" y="5133"/>
                    <a:pt x="2607" y="5600"/>
                  </a:cubicBezTo>
                  <a:cubicBezTo>
                    <a:pt x="2557" y="5889"/>
                    <a:pt x="2497" y="6187"/>
                    <a:pt x="2448" y="6475"/>
                  </a:cubicBezTo>
                  <a:cubicBezTo>
                    <a:pt x="2388" y="6764"/>
                    <a:pt x="2338" y="7052"/>
                    <a:pt x="2269" y="7341"/>
                  </a:cubicBezTo>
                  <a:cubicBezTo>
                    <a:pt x="2269" y="7341"/>
                    <a:pt x="2270" y="7340"/>
                    <a:pt x="2270" y="7340"/>
                  </a:cubicBezTo>
                  <a:lnTo>
                    <a:pt x="2270" y="7340"/>
                  </a:lnTo>
                  <a:cubicBezTo>
                    <a:pt x="2073" y="8242"/>
                    <a:pt x="1847" y="9144"/>
                    <a:pt x="1582" y="10027"/>
                  </a:cubicBezTo>
                  <a:cubicBezTo>
                    <a:pt x="1304" y="10922"/>
                    <a:pt x="1005" y="11807"/>
                    <a:pt x="677" y="12682"/>
                  </a:cubicBezTo>
                  <a:cubicBezTo>
                    <a:pt x="567" y="12961"/>
                    <a:pt x="468" y="13230"/>
                    <a:pt x="359" y="13498"/>
                  </a:cubicBezTo>
                  <a:cubicBezTo>
                    <a:pt x="249" y="13767"/>
                    <a:pt x="130" y="14035"/>
                    <a:pt x="10" y="14304"/>
                  </a:cubicBezTo>
                  <a:cubicBezTo>
                    <a:pt x="1" y="14333"/>
                    <a:pt x="1" y="14363"/>
                    <a:pt x="1" y="14403"/>
                  </a:cubicBezTo>
                  <a:cubicBezTo>
                    <a:pt x="10" y="14453"/>
                    <a:pt x="41" y="14492"/>
                    <a:pt x="80" y="14523"/>
                  </a:cubicBezTo>
                  <a:cubicBezTo>
                    <a:pt x="130" y="14552"/>
                    <a:pt x="180" y="14562"/>
                    <a:pt x="229" y="14562"/>
                  </a:cubicBezTo>
                  <a:cubicBezTo>
                    <a:pt x="269" y="14552"/>
                    <a:pt x="329" y="14523"/>
                    <a:pt x="359" y="14472"/>
                  </a:cubicBezTo>
                  <a:cubicBezTo>
                    <a:pt x="478" y="14244"/>
                    <a:pt x="598" y="14015"/>
                    <a:pt x="707" y="13787"/>
                  </a:cubicBezTo>
                  <a:cubicBezTo>
                    <a:pt x="817" y="13557"/>
                    <a:pt x="916" y="13329"/>
                    <a:pt x="1015" y="13090"/>
                  </a:cubicBezTo>
                  <a:cubicBezTo>
                    <a:pt x="1204" y="12642"/>
                    <a:pt x="1374" y="12185"/>
                    <a:pt x="1522" y="11727"/>
                  </a:cubicBezTo>
                  <a:cubicBezTo>
                    <a:pt x="1821" y="10852"/>
                    <a:pt x="2050" y="9957"/>
                    <a:pt x="2249" y="9052"/>
                  </a:cubicBezTo>
                  <a:cubicBezTo>
                    <a:pt x="2348" y="8584"/>
                    <a:pt x="2448" y="8117"/>
                    <a:pt x="2527" y="7649"/>
                  </a:cubicBezTo>
                  <a:cubicBezTo>
                    <a:pt x="2577" y="7410"/>
                    <a:pt x="2607" y="7182"/>
                    <a:pt x="2647" y="6943"/>
                  </a:cubicBezTo>
                  <a:cubicBezTo>
                    <a:pt x="2687" y="6714"/>
                    <a:pt x="2726" y="6475"/>
                    <a:pt x="2756" y="6247"/>
                  </a:cubicBezTo>
                  <a:cubicBezTo>
                    <a:pt x="2826" y="5769"/>
                    <a:pt x="2885" y="5301"/>
                    <a:pt x="2935" y="4824"/>
                  </a:cubicBezTo>
                  <a:cubicBezTo>
                    <a:pt x="2985" y="4357"/>
                    <a:pt x="3025" y="3889"/>
                    <a:pt x="3054" y="3412"/>
                  </a:cubicBezTo>
                  <a:cubicBezTo>
                    <a:pt x="3134" y="2288"/>
                    <a:pt x="3174" y="1164"/>
                    <a:pt x="3174" y="49"/>
                  </a:cubicBezTo>
                  <a:cubicBezTo>
                    <a:pt x="3174" y="20"/>
                    <a:pt x="3154" y="0"/>
                    <a:pt x="3134"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57"/>
            <p:cNvSpPr/>
            <p:nvPr/>
          </p:nvSpPr>
          <p:spPr>
            <a:xfrm>
              <a:off x="3354951" y="2163743"/>
              <a:ext cx="54721" cy="522812"/>
            </a:xfrm>
            <a:custGeom>
              <a:avLst/>
              <a:gdLst/>
              <a:ahLst/>
              <a:cxnLst/>
              <a:rect l="l" t="t" r="r" b="b"/>
              <a:pathLst>
                <a:path w="1045" h="9984" extrusionOk="0">
                  <a:moveTo>
                    <a:pt x="816" y="0"/>
                  </a:moveTo>
                  <a:cubicBezTo>
                    <a:pt x="797" y="0"/>
                    <a:pt x="766" y="20"/>
                    <a:pt x="766" y="40"/>
                  </a:cubicBezTo>
                  <a:cubicBezTo>
                    <a:pt x="777" y="935"/>
                    <a:pt x="816" y="1831"/>
                    <a:pt x="836" y="2726"/>
                  </a:cubicBezTo>
                  <a:cubicBezTo>
                    <a:pt x="856" y="3183"/>
                    <a:pt x="856" y="3650"/>
                    <a:pt x="856" y="4108"/>
                  </a:cubicBezTo>
                  <a:lnTo>
                    <a:pt x="856" y="4804"/>
                  </a:lnTo>
                  <a:cubicBezTo>
                    <a:pt x="846" y="5033"/>
                    <a:pt x="836" y="5272"/>
                    <a:pt x="826" y="5501"/>
                  </a:cubicBezTo>
                  <a:cubicBezTo>
                    <a:pt x="806" y="5918"/>
                    <a:pt x="766" y="6346"/>
                    <a:pt x="717" y="6764"/>
                  </a:cubicBezTo>
                  <a:cubicBezTo>
                    <a:pt x="667" y="7172"/>
                    <a:pt x="607" y="7570"/>
                    <a:pt x="518" y="7967"/>
                  </a:cubicBezTo>
                  <a:lnTo>
                    <a:pt x="518" y="7987"/>
                  </a:lnTo>
                  <a:cubicBezTo>
                    <a:pt x="448" y="8286"/>
                    <a:pt x="368" y="8584"/>
                    <a:pt x="289" y="8873"/>
                  </a:cubicBezTo>
                  <a:cubicBezTo>
                    <a:pt x="249" y="9022"/>
                    <a:pt x="200" y="9161"/>
                    <a:pt x="160" y="9311"/>
                  </a:cubicBezTo>
                  <a:cubicBezTo>
                    <a:pt x="140" y="9390"/>
                    <a:pt x="120" y="9470"/>
                    <a:pt x="90" y="9539"/>
                  </a:cubicBezTo>
                  <a:cubicBezTo>
                    <a:pt x="70" y="9619"/>
                    <a:pt x="50" y="9698"/>
                    <a:pt x="21" y="9768"/>
                  </a:cubicBezTo>
                  <a:cubicBezTo>
                    <a:pt x="1" y="9857"/>
                    <a:pt x="41" y="9947"/>
                    <a:pt x="120" y="9977"/>
                  </a:cubicBezTo>
                  <a:cubicBezTo>
                    <a:pt x="137" y="9981"/>
                    <a:pt x="154" y="9984"/>
                    <a:pt x="170" y="9984"/>
                  </a:cubicBezTo>
                  <a:cubicBezTo>
                    <a:pt x="193" y="9984"/>
                    <a:pt x="216" y="9979"/>
                    <a:pt x="240" y="9967"/>
                  </a:cubicBezTo>
                  <a:cubicBezTo>
                    <a:pt x="279" y="9957"/>
                    <a:pt x="309" y="9917"/>
                    <a:pt x="329" y="9877"/>
                  </a:cubicBezTo>
                  <a:cubicBezTo>
                    <a:pt x="349" y="9828"/>
                    <a:pt x="368" y="9788"/>
                    <a:pt x="388" y="9738"/>
                  </a:cubicBezTo>
                  <a:lnTo>
                    <a:pt x="448" y="9589"/>
                  </a:lnTo>
                  <a:cubicBezTo>
                    <a:pt x="498" y="9479"/>
                    <a:pt x="538" y="9370"/>
                    <a:pt x="567" y="9260"/>
                  </a:cubicBezTo>
                  <a:cubicBezTo>
                    <a:pt x="637" y="9042"/>
                    <a:pt x="687" y="8813"/>
                    <a:pt x="737" y="8584"/>
                  </a:cubicBezTo>
                  <a:cubicBezTo>
                    <a:pt x="836" y="8146"/>
                    <a:pt x="896" y="7699"/>
                    <a:pt x="945" y="7251"/>
                  </a:cubicBezTo>
                  <a:cubicBezTo>
                    <a:pt x="1045" y="6336"/>
                    <a:pt x="1045" y="5411"/>
                    <a:pt x="1025" y="4486"/>
                  </a:cubicBezTo>
                  <a:cubicBezTo>
                    <a:pt x="1005" y="3422"/>
                    <a:pt x="936" y="2368"/>
                    <a:pt x="886" y="1303"/>
                  </a:cubicBezTo>
                  <a:lnTo>
                    <a:pt x="886" y="1313"/>
                  </a:lnTo>
                  <a:cubicBezTo>
                    <a:pt x="866" y="885"/>
                    <a:pt x="856" y="467"/>
                    <a:pt x="846" y="50"/>
                  </a:cubicBezTo>
                  <a:cubicBezTo>
                    <a:pt x="846" y="20"/>
                    <a:pt x="836" y="0"/>
                    <a:pt x="816"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57"/>
            <p:cNvSpPr/>
            <p:nvPr/>
          </p:nvSpPr>
          <p:spPr>
            <a:xfrm>
              <a:off x="3447689" y="2451751"/>
              <a:ext cx="610995" cy="184325"/>
            </a:xfrm>
            <a:custGeom>
              <a:avLst/>
              <a:gdLst/>
              <a:ahLst/>
              <a:cxnLst/>
              <a:rect l="l" t="t" r="r" b="b"/>
              <a:pathLst>
                <a:path w="11668" h="3520" extrusionOk="0">
                  <a:moveTo>
                    <a:pt x="3093" y="2338"/>
                  </a:moveTo>
                  <a:lnTo>
                    <a:pt x="3093" y="2338"/>
                  </a:lnTo>
                  <a:cubicBezTo>
                    <a:pt x="3075" y="2345"/>
                    <a:pt x="3056" y="2352"/>
                    <a:pt x="3038" y="2358"/>
                  </a:cubicBezTo>
                  <a:lnTo>
                    <a:pt x="3038" y="2358"/>
                  </a:lnTo>
                  <a:cubicBezTo>
                    <a:pt x="3056" y="2357"/>
                    <a:pt x="3075" y="2347"/>
                    <a:pt x="3093" y="2338"/>
                  </a:cubicBezTo>
                  <a:close/>
                  <a:moveTo>
                    <a:pt x="11579" y="1"/>
                  </a:moveTo>
                  <a:cubicBezTo>
                    <a:pt x="11539" y="20"/>
                    <a:pt x="11499" y="31"/>
                    <a:pt x="11469" y="40"/>
                  </a:cubicBezTo>
                  <a:lnTo>
                    <a:pt x="11479" y="40"/>
                  </a:lnTo>
                  <a:cubicBezTo>
                    <a:pt x="10544" y="359"/>
                    <a:pt x="9589" y="588"/>
                    <a:pt x="8634" y="767"/>
                  </a:cubicBezTo>
                  <a:cubicBezTo>
                    <a:pt x="8146" y="856"/>
                    <a:pt x="7659" y="946"/>
                    <a:pt x="7182" y="1025"/>
                  </a:cubicBezTo>
                  <a:cubicBezTo>
                    <a:pt x="6694" y="1105"/>
                    <a:pt x="6207" y="1185"/>
                    <a:pt x="5719" y="1274"/>
                  </a:cubicBezTo>
                  <a:cubicBezTo>
                    <a:pt x="5242" y="1364"/>
                    <a:pt x="4755" y="1463"/>
                    <a:pt x="4278" y="1572"/>
                  </a:cubicBezTo>
                  <a:cubicBezTo>
                    <a:pt x="3800" y="1682"/>
                    <a:pt x="3332" y="1811"/>
                    <a:pt x="2865" y="1970"/>
                  </a:cubicBezTo>
                  <a:cubicBezTo>
                    <a:pt x="2388" y="2120"/>
                    <a:pt x="1920" y="2288"/>
                    <a:pt x="1473" y="2498"/>
                  </a:cubicBezTo>
                  <a:cubicBezTo>
                    <a:pt x="1243" y="2597"/>
                    <a:pt x="1025" y="2706"/>
                    <a:pt x="816" y="2825"/>
                  </a:cubicBezTo>
                  <a:cubicBezTo>
                    <a:pt x="597" y="2945"/>
                    <a:pt x="388" y="3084"/>
                    <a:pt x="189" y="3223"/>
                  </a:cubicBezTo>
                  <a:cubicBezTo>
                    <a:pt x="140" y="3254"/>
                    <a:pt x="89" y="3293"/>
                    <a:pt x="50" y="3323"/>
                  </a:cubicBezTo>
                  <a:cubicBezTo>
                    <a:pt x="10" y="3353"/>
                    <a:pt x="0" y="3422"/>
                    <a:pt x="20" y="3462"/>
                  </a:cubicBezTo>
                  <a:cubicBezTo>
                    <a:pt x="42" y="3499"/>
                    <a:pt x="81" y="3520"/>
                    <a:pt x="123" y="3520"/>
                  </a:cubicBezTo>
                  <a:cubicBezTo>
                    <a:pt x="138" y="3520"/>
                    <a:pt x="154" y="3517"/>
                    <a:pt x="169" y="3512"/>
                  </a:cubicBezTo>
                  <a:cubicBezTo>
                    <a:pt x="398" y="3402"/>
                    <a:pt x="637" y="3303"/>
                    <a:pt x="876" y="3203"/>
                  </a:cubicBezTo>
                  <a:cubicBezTo>
                    <a:pt x="1114" y="3104"/>
                    <a:pt x="1363" y="3005"/>
                    <a:pt x="1601" y="2905"/>
                  </a:cubicBezTo>
                  <a:cubicBezTo>
                    <a:pt x="2081" y="2713"/>
                    <a:pt x="2551" y="2531"/>
                    <a:pt x="3038" y="2358"/>
                  </a:cubicBezTo>
                  <a:lnTo>
                    <a:pt x="3038" y="2358"/>
                  </a:lnTo>
                  <a:cubicBezTo>
                    <a:pt x="3036" y="2358"/>
                    <a:pt x="3035" y="2358"/>
                    <a:pt x="3034" y="2358"/>
                  </a:cubicBezTo>
                  <a:cubicBezTo>
                    <a:pt x="3502" y="2199"/>
                    <a:pt x="3969" y="2050"/>
                    <a:pt x="4446" y="1921"/>
                  </a:cubicBezTo>
                  <a:cubicBezTo>
                    <a:pt x="4914" y="1781"/>
                    <a:pt x="5392" y="1672"/>
                    <a:pt x="5869" y="1552"/>
                  </a:cubicBezTo>
                  <a:cubicBezTo>
                    <a:pt x="6346" y="1443"/>
                    <a:pt x="6833" y="1344"/>
                    <a:pt x="7311" y="1234"/>
                  </a:cubicBezTo>
                  <a:cubicBezTo>
                    <a:pt x="7788" y="1135"/>
                    <a:pt x="8276" y="1035"/>
                    <a:pt x="8754" y="926"/>
                  </a:cubicBezTo>
                  <a:cubicBezTo>
                    <a:pt x="9728" y="697"/>
                    <a:pt x="10693" y="449"/>
                    <a:pt x="11628" y="110"/>
                  </a:cubicBezTo>
                  <a:cubicBezTo>
                    <a:pt x="11658" y="100"/>
                    <a:pt x="11668" y="60"/>
                    <a:pt x="11658" y="31"/>
                  </a:cubicBezTo>
                  <a:cubicBezTo>
                    <a:pt x="11648" y="11"/>
                    <a:pt x="11628" y="1"/>
                    <a:pt x="11608"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57"/>
            <p:cNvSpPr/>
            <p:nvPr/>
          </p:nvSpPr>
          <p:spPr>
            <a:xfrm>
              <a:off x="3371079" y="2175682"/>
              <a:ext cx="51108" cy="43515"/>
            </a:xfrm>
            <a:custGeom>
              <a:avLst/>
              <a:gdLst/>
              <a:ahLst/>
              <a:cxnLst/>
              <a:rect l="l" t="t" r="r" b="b"/>
              <a:pathLst>
                <a:path w="976" h="831" extrusionOk="0">
                  <a:moveTo>
                    <a:pt x="21" y="1"/>
                  </a:moveTo>
                  <a:cubicBezTo>
                    <a:pt x="1" y="11"/>
                    <a:pt x="1" y="41"/>
                    <a:pt x="11" y="60"/>
                  </a:cubicBezTo>
                  <a:cubicBezTo>
                    <a:pt x="51" y="160"/>
                    <a:pt x="100" y="270"/>
                    <a:pt x="150" y="369"/>
                  </a:cubicBezTo>
                  <a:cubicBezTo>
                    <a:pt x="190" y="449"/>
                    <a:pt x="230" y="528"/>
                    <a:pt x="279" y="608"/>
                  </a:cubicBezTo>
                  <a:cubicBezTo>
                    <a:pt x="310" y="657"/>
                    <a:pt x="349" y="717"/>
                    <a:pt x="399" y="757"/>
                  </a:cubicBezTo>
                  <a:cubicBezTo>
                    <a:pt x="429" y="787"/>
                    <a:pt x="469" y="816"/>
                    <a:pt x="518" y="827"/>
                  </a:cubicBezTo>
                  <a:cubicBezTo>
                    <a:pt x="529" y="829"/>
                    <a:pt x="539" y="830"/>
                    <a:pt x="550" y="830"/>
                  </a:cubicBezTo>
                  <a:cubicBezTo>
                    <a:pt x="579" y="830"/>
                    <a:pt x="608" y="821"/>
                    <a:pt x="637" y="807"/>
                  </a:cubicBezTo>
                  <a:cubicBezTo>
                    <a:pt x="688" y="777"/>
                    <a:pt x="717" y="727"/>
                    <a:pt x="747" y="677"/>
                  </a:cubicBezTo>
                  <a:cubicBezTo>
                    <a:pt x="787" y="608"/>
                    <a:pt x="827" y="528"/>
                    <a:pt x="856" y="449"/>
                  </a:cubicBezTo>
                  <a:cubicBezTo>
                    <a:pt x="906" y="319"/>
                    <a:pt x="936" y="200"/>
                    <a:pt x="976" y="71"/>
                  </a:cubicBezTo>
                  <a:lnTo>
                    <a:pt x="976" y="41"/>
                  </a:lnTo>
                  <a:cubicBezTo>
                    <a:pt x="966" y="31"/>
                    <a:pt x="956" y="21"/>
                    <a:pt x="946" y="21"/>
                  </a:cubicBezTo>
                  <a:cubicBezTo>
                    <a:pt x="943" y="18"/>
                    <a:pt x="939" y="17"/>
                    <a:pt x="935" y="17"/>
                  </a:cubicBezTo>
                  <a:cubicBezTo>
                    <a:pt x="921" y="17"/>
                    <a:pt x="904" y="26"/>
                    <a:pt x="896" y="41"/>
                  </a:cubicBezTo>
                  <a:cubicBezTo>
                    <a:pt x="867" y="150"/>
                    <a:pt x="836" y="270"/>
                    <a:pt x="797" y="379"/>
                  </a:cubicBezTo>
                  <a:cubicBezTo>
                    <a:pt x="767" y="449"/>
                    <a:pt x="737" y="528"/>
                    <a:pt x="707" y="598"/>
                  </a:cubicBezTo>
                  <a:cubicBezTo>
                    <a:pt x="697" y="598"/>
                    <a:pt x="697" y="598"/>
                    <a:pt x="697" y="608"/>
                  </a:cubicBezTo>
                  <a:lnTo>
                    <a:pt x="697" y="598"/>
                  </a:lnTo>
                  <a:cubicBezTo>
                    <a:pt x="677" y="637"/>
                    <a:pt x="657" y="677"/>
                    <a:pt x="628" y="707"/>
                  </a:cubicBezTo>
                  <a:cubicBezTo>
                    <a:pt x="617" y="717"/>
                    <a:pt x="608" y="727"/>
                    <a:pt x="588" y="737"/>
                  </a:cubicBezTo>
                  <a:cubicBezTo>
                    <a:pt x="588" y="737"/>
                    <a:pt x="578" y="747"/>
                    <a:pt x="568" y="747"/>
                  </a:cubicBezTo>
                  <a:lnTo>
                    <a:pt x="528" y="747"/>
                  </a:lnTo>
                  <a:cubicBezTo>
                    <a:pt x="518" y="747"/>
                    <a:pt x="508" y="737"/>
                    <a:pt x="498" y="737"/>
                  </a:cubicBezTo>
                  <a:cubicBezTo>
                    <a:pt x="489" y="727"/>
                    <a:pt x="469" y="717"/>
                    <a:pt x="458" y="707"/>
                  </a:cubicBezTo>
                  <a:cubicBezTo>
                    <a:pt x="412" y="660"/>
                    <a:pt x="373" y="613"/>
                    <a:pt x="344" y="558"/>
                  </a:cubicBezTo>
                  <a:lnTo>
                    <a:pt x="344" y="558"/>
                  </a:lnTo>
                  <a:cubicBezTo>
                    <a:pt x="345" y="558"/>
                    <a:pt x="347" y="558"/>
                    <a:pt x="349" y="558"/>
                  </a:cubicBezTo>
                  <a:cubicBezTo>
                    <a:pt x="299" y="489"/>
                    <a:pt x="259" y="418"/>
                    <a:pt x="220" y="339"/>
                  </a:cubicBezTo>
                  <a:cubicBezTo>
                    <a:pt x="170" y="230"/>
                    <a:pt x="120" y="130"/>
                    <a:pt x="80" y="21"/>
                  </a:cubicBezTo>
                  <a:cubicBezTo>
                    <a:pt x="71" y="11"/>
                    <a:pt x="60" y="1"/>
                    <a:pt x="41"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57"/>
            <p:cNvSpPr/>
            <p:nvPr/>
          </p:nvSpPr>
          <p:spPr>
            <a:xfrm>
              <a:off x="3350814" y="2238206"/>
              <a:ext cx="85983" cy="71950"/>
            </a:xfrm>
            <a:custGeom>
              <a:avLst/>
              <a:gdLst/>
              <a:ahLst/>
              <a:cxnLst/>
              <a:rect l="l" t="t" r="r" b="b"/>
              <a:pathLst>
                <a:path w="1642" h="1374" extrusionOk="0">
                  <a:moveTo>
                    <a:pt x="50" y="0"/>
                  </a:moveTo>
                  <a:cubicBezTo>
                    <a:pt x="40" y="0"/>
                    <a:pt x="30" y="0"/>
                    <a:pt x="20" y="11"/>
                  </a:cubicBezTo>
                  <a:cubicBezTo>
                    <a:pt x="10" y="11"/>
                    <a:pt x="10" y="20"/>
                    <a:pt x="10" y="31"/>
                  </a:cubicBezTo>
                  <a:cubicBezTo>
                    <a:pt x="0" y="40"/>
                    <a:pt x="10" y="50"/>
                    <a:pt x="10" y="60"/>
                  </a:cubicBezTo>
                  <a:cubicBezTo>
                    <a:pt x="19" y="69"/>
                    <a:pt x="27" y="77"/>
                    <a:pt x="36" y="92"/>
                  </a:cubicBezTo>
                  <a:lnTo>
                    <a:pt x="36" y="92"/>
                  </a:lnTo>
                  <a:cubicBezTo>
                    <a:pt x="33" y="90"/>
                    <a:pt x="30" y="90"/>
                    <a:pt x="30" y="90"/>
                  </a:cubicBezTo>
                  <a:lnTo>
                    <a:pt x="30" y="90"/>
                  </a:lnTo>
                  <a:cubicBezTo>
                    <a:pt x="89" y="179"/>
                    <a:pt x="140" y="279"/>
                    <a:pt x="189" y="369"/>
                  </a:cubicBezTo>
                  <a:lnTo>
                    <a:pt x="398" y="756"/>
                  </a:lnTo>
                  <a:cubicBezTo>
                    <a:pt x="478" y="876"/>
                    <a:pt x="547" y="995"/>
                    <a:pt x="637" y="1114"/>
                  </a:cubicBezTo>
                  <a:cubicBezTo>
                    <a:pt x="677" y="1154"/>
                    <a:pt x="716" y="1204"/>
                    <a:pt x="756" y="1244"/>
                  </a:cubicBezTo>
                  <a:cubicBezTo>
                    <a:pt x="796" y="1274"/>
                    <a:pt x="836" y="1313"/>
                    <a:pt x="885" y="1333"/>
                  </a:cubicBezTo>
                  <a:cubicBezTo>
                    <a:pt x="915" y="1353"/>
                    <a:pt x="955" y="1363"/>
                    <a:pt x="995" y="1373"/>
                  </a:cubicBezTo>
                  <a:cubicBezTo>
                    <a:pt x="1035" y="1373"/>
                    <a:pt x="1084" y="1363"/>
                    <a:pt x="1114" y="1344"/>
                  </a:cubicBezTo>
                  <a:cubicBezTo>
                    <a:pt x="1154" y="1313"/>
                    <a:pt x="1184" y="1284"/>
                    <a:pt x="1203" y="1244"/>
                  </a:cubicBezTo>
                  <a:cubicBezTo>
                    <a:pt x="1243" y="1204"/>
                    <a:pt x="1273" y="1145"/>
                    <a:pt x="1303" y="1095"/>
                  </a:cubicBezTo>
                  <a:cubicBezTo>
                    <a:pt x="1333" y="1035"/>
                    <a:pt x="1353" y="966"/>
                    <a:pt x="1382" y="906"/>
                  </a:cubicBezTo>
                  <a:cubicBezTo>
                    <a:pt x="1413" y="826"/>
                    <a:pt x="1433" y="756"/>
                    <a:pt x="1462" y="677"/>
                  </a:cubicBezTo>
                  <a:cubicBezTo>
                    <a:pt x="1502" y="548"/>
                    <a:pt x="1532" y="409"/>
                    <a:pt x="1572" y="269"/>
                  </a:cubicBezTo>
                  <a:lnTo>
                    <a:pt x="1632" y="60"/>
                  </a:lnTo>
                  <a:cubicBezTo>
                    <a:pt x="1641" y="40"/>
                    <a:pt x="1632" y="11"/>
                    <a:pt x="1612" y="0"/>
                  </a:cubicBezTo>
                  <a:cubicBezTo>
                    <a:pt x="1592" y="0"/>
                    <a:pt x="1562" y="11"/>
                    <a:pt x="1552" y="31"/>
                  </a:cubicBezTo>
                  <a:cubicBezTo>
                    <a:pt x="1532" y="90"/>
                    <a:pt x="1522" y="159"/>
                    <a:pt x="1502" y="230"/>
                  </a:cubicBezTo>
                  <a:cubicBezTo>
                    <a:pt x="1482" y="319"/>
                    <a:pt x="1452" y="418"/>
                    <a:pt x="1422" y="508"/>
                  </a:cubicBezTo>
                  <a:cubicBezTo>
                    <a:pt x="1393" y="617"/>
                    <a:pt x="1363" y="727"/>
                    <a:pt x="1323" y="826"/>
                  </a:cubicBezTo>
                  <a:cubicBezTo>
                    <a:pt x="1293" y="926"/>
                    <a:pt x="1254" y="1015"/>
                    <a:pt x="1203" y="1105"/>
                  </a:cubicBezTo>
                  <a:cubicBezTo>
                    <a:pt x="1184" y="1145"/>
                    <a:pt x="1154" y="1194"/>
                    <a:pt x="1114" y="1234"/>
                  </a:cubicBezTo>
                  <a:lnTo>
                    <a:pt x="1075" y="1274"/>
                  </a:lnTo>
                  <a:cubicBezTo>
                    <a:pt x="1064" y="1274"/>
                    <a:pt x="1055" y="1284"/>
                    <a:pt x="1044" y="1284"/>
                  </a:cubicBezTo>
                  <a:cubicBezTo>
                    <a:pt x="1035" y="1284"/>
                    <a:pt x="1024" y="1293"/>
                    <a:pt x="1015" y="1293"/>
                  </a:cubicBezTo>
                  <a:cubicBezTo>
                    <a:pt x="995" y="1293"/>
                    <a:pt x="985" y="1293"/>
                    <a:pt x="975" y="1284"/>
                  </a:cubicBezTo>
                  <a:cubicBezTo>
                    <a:pt x="955" y="1284"/>
                    <a:pt x="935" y="1274"/>
                    <a:pt x="915" y="1264"/>
                  </a:cubicBezTo>
                  <a:cubicBezTo>
                    <a:pt x="885" y="1244"/>
                    <a:pt x="845" y="1214"/>
                    <a:pt x="816" y="1194"/>
                  </a:cubicBezTo>
                  <a:cubicBezTo>
                    <a:pt x="706" y="1085"/>
                    <a:pt x="617" y="955"/>
                    <a:pt x="537" y="826"/>
                  </a:cubicBezTo>
                  <a:cubicBezTo>
                    <a:pt x="438" y="677"/>
                    <a:pt x="358" y="518"/>
                    <a:pt x="268" y="349"/>
                  </a:cubicBezTo>
                  <a:cubicBezTo>
                    <a:pt x="229" y="279"/>
                    <a:pt x="199" y="219"/>
                    <a:pt x="159" y="150"/>
                  </a:cubicBezTo>
                  <a:cubicBezTo>
                    <a:pt x="129" y="100"/>
                    <a:pt x="109" y="60"/>
                    <a:pt x="80" y="11"/>
                  </a:cubicBezTo>
                  <a:cubicBezTo>
                    <a:pt x="69" y="0"/>
                    <a:pt x="60" y="0"/>
                    <a:pt x="5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57"/>
            <p:cNvSpPr/>
            <p:nvPr/>
          </p:nvSpPr>
          <p:spPr>
            <a:xfrm>
              <a:off x="3341912" y="2324137"/>
              <a:ext cx="96928" cy="88078"/>
            </a:xfrm>
            <a:custGeom>
              <a:avLst/>
              <a:gdLst/>
              <a:ahLst/>
              <a:cxnLst/>
              <a:rect l="l" t="t" r="r" b="b"/>
              <a:pathLst>
                <a:path w="1851" h="1682" extrusionOk="0">
                  <a:moveTo>
                    <a:pt x="31" y="1"/>
                  </a:moveTo>
                  <a:lnTo>
                    <a:pt x="11" y="21"/>
                  </a:lnTo>
                  <a:cubicBezTo>
                    <a:pt x="1" y="30"/>
                    <a:pt x="1" y="50"/>
                    <a:pt x="11" y="61"/>
                  </a:cubicBezTo>
                  <a:cubicBezTo>
                    <a:pt x="60" y="140"/>
                    <a:pt x="100" y="220"/>
                    <a:pt x="140" y="309"/>
                  </a:cubicBezTo>
                  <a:cubicBezTo>
                    <a:pt x="200" y="439"/>
                    <a:pt x="259" y="558"/>
                    <a:pt x="319" y="687"/>
                  </a:cubicBezTo>
                  <a:cubicBezTo>
                    <a:pt x="389" y="826"/>
                    <a:pt x="458" y="956"/>
                    <a:pt x="528" y="1095"/>
                  </a:cubicBezTo>
                  <a:cubicBezTo>
                    <a:pt x="598" y="1214"/>
                    <a:pt x="677" y="1334"/>
                    <a:pt x="757" y="1443"/>
                  </a:cubicBezTo>
                  <a:lnTo>
                    <a:pt x="876" y="1562"/>
                  </a:lnTo>
                  <a:lnTo>
                    <a:pt x="926" y="1612"/>
                  </a:lnTo>
                  <a:cubicBezTo>
                    <a:pt x="956" y="1622"/>
                    <a:pt x="976" y="1632"/>
                    <a:pt x="995" y="1652"/>
                  </a:cubicBezTo>
                  <a:cubicBezTo>
                    <a:pt x="1035" y="1662"/>
                    <a:pt x="1075" y="1682"/>
                    <a:pt x="1105" y="1682"/>
                  </a:cubicBezTo>
                  <a:cubicBezTo>
                    <a:pt x="1155" y="1682"/>
                    <a:pt x="1194" y="1672"/>
                    <a:pt x="1234" y="1642"/>
                  </a:cubicBezTo>
                  <a:cubicBezTo>
                    <a:pt x="1274" y="1622"/>
                    <a:pt x="1314" y="1592"/>
                    <a:pt x="1344" y="1553"/>
                  </a:cubicBezTo>
                  <a:cubicBezTo>
                    <a:pt x="1384" y="1513"/>
                    <a:pt x="1413" y="1463"/>
                    <a:pt x="1443" y="1403"/>
                  </a:cubicBezTo>
                  <a:cubicBezTo>
                    <a:pt x="1523" y="1284"/>
                    <a:pt x="1572" y="1155"/>
                    <a:pt x="1622" y="1025"/>
                  </a:cubicBezTo>
                  <a:cubicBezTo>
                    <a:pt x="1682" y="876"/>
                    <a:pt x="1722" y="727"/>
                    <a:pt x="1762" y="568"/>
                  </a:cubicBezTo>
                  <a:cubicBezTo>
                    <a:pt x="1791" y="468"/>
                    <a:pt x="1821" y="359"/>
                    <a:pt x="1851" y="260"/>
                  </a:cubicBezTo>
                  <a:lnTo>
                    <a:pt x="1851" y="220"/>
                  </a:lnTo>
                  <a:lnTo>
                    <a:pt x="1821" y="190"/>
                  </a:lnTo>
                  <a:lnTo>
                    <a:pt x="1782" y="190"/>
                  </a:lnTo>
                  <a:lnTo>
                    <a:pt x="1751" y="220"/>
                  </a:lnTo>
                  <a:cubicBezTo>
                    <a:pt x="1712" y="389"/>
                    <a:pt x="1672" y="548"/>
                    <a:pt x="1622" y="707"/>
                  </a:cubicBezTo>
                  <a:cubicBezTo>
                    <a:pt x="1592" y="817"/>
                    <a:pt x="1552" y="926"/>
                    <a:pt x="1513" y="1035"/>
                  </a:cubicBezTo>
                  <a:cubicBezTo>
                    <a:pt x="1473" y="1135"/>
                    <a:pt x="1433" y="1234"/>
                    <a:pt x="1384" y="1334"/>
                  </a:cubicBezTo>
                  <a:cubicBezTo>
                    <a:pt x="1346" y="1390"/>
                    <a:pt x="1309" y="1446"/>
                    <a:pt x="1262" y="1503"/>
                  </a:cubicBezTo>
                  <a:lnTo>
                    <a:pt x="1262" y="1503"/>
                  </a:lnTo>
                  <a:cubicBezTo>
                    <a:pt x="1264" y="1503"/>
                    <a:pt x="1264" y="1503"/>
                    <a:pt x="1264" y="1503"/>
                  </a:cubicBezTo>
                  <a:lnTo>
                    <a:pt x="1264" y="1503"/>
                  </a:lnTo>
                  <a:cubicBezTo>
                    <a:pt x="1262" y="1505"/>
                    <a:pt x="1259" y="1508"/>
                    <a:pt x="1256" y="1510"/>
                  </a:cubicBezTo>
                  <a:lnTo>
                    <a:pt x="1256" y="1510"/>
                  </a:lnTo>
                  <a:cubicBezTo>
                    <a:pt x="1258" y="1508"/>
                    <a:pt x="1260" y="1505"/>
                    <a:pt x="1262" y="1503"/>
                  </a:cubicBezTo>
                  <a:lnTo>
                    <a:pt x="1262" y="1503"/>
                  </a:lnTo>
                  <a:cubicBezTo>
                    <a:pt x="1260" y="1503"/>
                    <a:pt x="1254" y="1505"/>
                    <a:pt x="1254" y="1512"/>
                  </a:cubicBezTo>
                  <a:lnTo>
                    <a:pt x="1254" y="1512"/>
                  </a:lnTo>
                  <a:cubicBezTo>
                    <a:pt x="1255" y="1511"/>
                    <a:pt x="1256" y="1511"/>
                    <a:pt x="1256" y="1510"/>
                  </a:cubicBezTo>
                  <a:lnTo>
                    <a:pt x="1256" y="1510"/>
                  </a:lnTo>
                  <a:cubicBezTo>
                    <a:pt x="1256" y="1511"/>
                    <a:pt x="1255" y="1512"/>
                    <a:pt x="1254" y="1513"/>
                  </a:cubicBezTo>
                  <a:cubicBezTo>
                    <a:pt x="1254" y="1513"/>
                    <a:pt x="1254" y="1512"/>
                    <a:pt x="1254" y="1512"/>
                  </a:cubicBezTo>
                  <a:lnTo>
                    <a:pt x="1254" y="1512"/>
                  </a:lnTo>
                  <a:cubicBezTo>
                    <a:pt x="1235" y="1529"/>
                    <a:pt x="1210" y="1546"/>
                    <a:pt x="1185" y="1562"/>
                  </a:cubicBezTo>
                  <a:cubicBezTo>
                    <a:pt x="1174" y="1573"/>
                    <a:pt x="1165" y="1573"/>
                    <a:pt x="1155" y="1582"/>
                  </a:cubicBezTo>
                  <a:lnTo>
                    <a:pt x="1085" y="1582"/>
                  </a:lnTo>
                  <a:cubicBezTo>
                    <a:pt x="1055" y="1582"/>
                    <a:pt x="1035" y="1573"/>
                    <a:pt x="1015" y="1562"/>
                  </a:cubicBezTo>
                  <a:cubicBezTo>
                    <a:pt x="986" y="1542"/>
                    <a:pt x="956" y="1513"/>
                    <a:pt x="926" y="1483"/>
                  </a:cubicBezTo>
                  <a:cubicBezTo>
                    <a:pt x="827" y="1394"/>
                    <a:pt x="747" y="1284"/>
                    <a:pt x="668" y="1164"/>
                  </a:cubicBezTo>
                  <a:cubicBezTo>
                    <a:pt x="538" y="956"/>
                    <a:pt x="429" y="727"/>
                    <a:pt x="319" y="508"/>
                  </a:cubicBezTo>
                  <a:cubicBezTo>
                    <a:pt x="279" y="408"/>
                    <a:pt x="230" y="319"/>
                    <a:pt x="190" y="220"/>
                  </a:cubicBezTo>
                  <a:cubicBezTo>
                    <a:pt x="150" y="160"/>
                    <a:pt x="120" y="90"/>
                    <a:pt x="80" y="21"/>
                  </a:cubicBezTo>
                  <a:lnTo>
                    <a:pt x="60" y="1"/>
                  </a:ln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57"/>
            <p:cNvSpPr/>
            <p:nvPr/>
          </p:nvSpPr>
          <p:spPr>
            <a:xfrm>
              <a:off x="3351285" y="2442377"/>
              <a:ext cx="84465" cy="73992"/>
            </a:xfrm>
            <a:custGeom>
              <a:avLst/>
              <a:gdLst/>
              <a:ahLst/>
              <a:cxnLst/>
              <a:rect l="l" t="t" r="r" b="b"/>
              <a:pathLst>
                <a:path w="1613" h="1413" extrusionOk="0">
                  <a:moveTo>
                    <a:pt x="1572" y="1"/>
                  </a:moveTo>
                  <a:cubicBezTo>
                    <a:pt x="1553" y="1"/>
                    <a:pt x="1533" y="11"/>
                    <a:pt x="1523" y="20"/>
                  </a:cubicBezTo>
                  <a:cubicBezTo>
                    <a:pt x="1503" y="90"/>
                    <a:pt x="1493" y="150"/>
                    <a:pt x="1473" y="210"/>
                  </a:cubicBezTo>
                  <a:cubicBezTo>
                    <a:pt x="1453" y="299"/>
                    <a:pt x="1424" y="379"/>
                    <a:pt x="1393" y="468"/>
                  </a:cubicBezTo>
                  <a:cubicBezTo>
                    <a:pt x="1334" y="667"/>
                    <a:pt x="1264" y="856"/>
                    <a:pt x="1165" y="1035"/>
                  </a:cubicBezTo>
                  <a:cubicBezTo>
                    <a:pt x="1125" y="1105"/>
                    <a:pt x="1075" y="1185"/>
                    <a:pt x="1015" y="1244"/>
                  </a:cubicBezTo>
                  <a:lnTo>
                    <a:pt x="1026" y="1244"/>
                  </a:lnTo>
                  <a:cubicBezTo>
                    <a:pt x="995" y="1264"/>
                    <a:pt x="976" y="1294"/>
                    <a:pt x="946" y="1314"/>
                  </a:cubicBezTo>
                  <a:cubicBezTo>
                    <a:pt x="926" y="1314"/>
                    <a:pt x="916" y="1324"/>
                    <a:pt x="906" y="1333"/>
                  </a:cubicBezTo>
                  <a:lnTo>
                    <a:pt x="847" y="1333"/>
                  </a:lnTo>
                  <a:cubicBezTo>
                    <a:pt x="836" y="1333"/>
                    <a:pt x="827" y="1333"/>
                    <a:pt x="816" y="1324"/>
                  </a:cubicBezTo>
                  <a:cubicBezTo>
                    <a:pt x="797" y="1314"/>
                    <a:pt x="787" y="1304"/>
                    <a:pt x="767" y="1284"/>
                  </a:cubicBezTo>
                  <a:lnTo>
                    <a:pt x="767" y="1294"/>
                  </a:lnTo>
                  <a:cubicBezTo>
                    <a:pt x="697" y="1224"/>
                    <a:pt x="637" y="1134"/>
                    <a:pt x="588" y="1055"/>
                  </a:cubicBezTo>
                  <a:cubicBezTo>
                    <a:pt x="469" y="866"/>
                    <a:pt x="369" y="657"/>
                    <a:pt x="279" y="458"/>
                  </a:cubicBezTo>
                  <a:cubicBezTo>
                    <a:pt x="210" y="319"/>
                    <a:pt x="150" y="180"/>
                    <a:pt x="80" y="31"/>
                  </a:cubicBezTo>
                  <a:cubicBezTo>
                    <a:pt x="73" y="16"/>
                    <a:pt x="61" y="7"/>
                    <a:pt x="47" y="7"/>
                  </a:cubicBezTo>
                  <a:cubicBezTo>
                    <a:pt x="42" y="7"/>
                    <a:pt x="36" y="8"/>
                    <a:pt x="31" y="11"/>
                  </a:cubicBezTo>
                  <a:cubicBezTo>
                    <a:pt x="11" y="20"/>
                    <a:pt x="1" y="51"/>
                    <a:pt x="11" y="71"/>
                  </a:cubicBezTo>
                  <a:cubicBezTo>
                    <a:pt x="51" y="140"/>
                    <a:pt x="80" y="219"/>
                    <a:pt x="111" y="299"/>
                  </a:cubicBezTo>
                  <a:lnTo>
                    <a:pt x="290" y="657"/>
                  </a:lnTo>
                  <a:cubicBezTo>
                    <a:pt x="349" y="787"/>
                    <a:pt x="419" y="916"/>
                    <a:pt x="489" y="1045"/>
                  </a:cubicBezTo>
                  <a:cubicBezTo>
                    <a:pt x="528" y="1095"/>
                    <a:pt x="558" y="1145"/>
                    <a:pt x="588" y="1194"/>
                  </a:cubicBezTo>
                  <a:cubicBezTo>
                    <a:pt x="618" y="1244"/>
                    <a:pt x="657" y="1284"/>
                    <a:pt x="697" y="1324"/>
                  </a:cubicBezTo>
                  <a:cubicBezTo>
                    <a:pt x="717" y="1353"/>
                    <a:pt x="747" y="1384"/>
                    <a:pt x="787" y="1393"/>
                  </a:cubicBezTo>
                  <a:cubicBezTo>
                    <a:pt x="797" y="1403"/>
                    <a:pt x="816" y="1413"/>
                    <a:pt x="827" y="1413"/>
                  </a:cubicBezTo>
                  <a:lnTo>
                    <a:pt x="886" y="1413"/>
                  </a:lnTo>
                  <a:cubicBezTo>
                    <a:pt x="926" y="1413"/>
                    <a:pt x="966" y="1393"/>
                    <a:pt x="1006" y="1364"/>
                  </a:cubicBezTo>
                  <a:cubicBezTo>
                    <a:pt x="1046" y="1333"/>
                    <a:pt x="1085" y="1294"/>
                    <a:pt x="1115" y="1254"/>
                  </a:cubicBezTo>
                  <a:cubicBezTo>
                    <a:pt x="1155" y="1204"/>
                    <a:pt x="1185" y="1154"/>
                    <a:pt x="1214" y="1095"/>
                  </a:cubicBezTo>
                  <a:cubicBezTo>
                    <a:pt x="1254" y="1035"/>
                    <a:pt x="1284" y="975"/>
                    <a:pt x="1314" y="906"/>
                  </a:cubicBezTo>
                  <a:cubicBezTo>
                    <a:pt x="1373" y="767"/>
                    <a:pt x="1433" y="628"/>
                    <a:pt x="1483" y="478"/>
                  </a:cubicBezTo>
                  <a:cubicBezTo>
                    <a:pt x="1523" y="339"/>
                    <a:pt x="1572" y="199"/>
                    <a:pt x="1612" y="60"/>
                  </a:cubicBezTo>
                  <a:lnTo>
                    <a:pt x="1612" y="20"/>
                  </a:lnTo>
                  <a:cubicBezTo>
                    <a:pt x="1603" y="11"/>
                    <a:pt x="1592" y="1"/>
                    <a:pt x="1583"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57"/>
            <p:cNvSpPr/>
            <p:nvPr/>
          </p:nvSpPr>
          <p:spPr>
            <a:xfrm>
              <a:off x="3600281" y="1876207"/>
              <a:ext cx="57340" cy="59539"/>
            </a:xfrm>
            <a:custGeom>
              <a:avLst/>
              <a:gdLst/>
              <a:ahLst/>
              <a:cxnLst/>
              <a:rect l="l" t="t" r="r" b="b"/>
              <a:pathLst>
                <a:path w="1095" h="1137" extrusionOk="0">
                  <a:moveTo>
                    <a:pt x="168" y="293"/>
                  </a:moveTo>
                  <a:lnTo>
                    <a:pt x="170" y="299"/>
                  </a:lnTo>
                  <a:cubicBezTo>
                    <a:pt x="170" y="296"/>
                    <a:pt x="169" y="294"/>
                    <a:pt x="168" y="293"/>
                  </a:cubicBezTo>
                  <a:close/>
                  <a:moveTo>
                    <a:pt x="40" y="1"/>
                  </a:moveTo>
                  <a:cubicBezTo>
                    <a:pt x="40" y="1"/>
                    <a:pt x="31" y="1"/>
                    <a:pt x="20" y="10"/>
                  </a:cubicBezTo>
                  <a:cubicBezTo>
                    <a:pt x="0" y="10"/>
                    <a:pt x="0" y="40"/>
                    <a:pt x="11" y="60"/>
                  </a:cubicBezTo>
                  <a:cubicBezTo>
                    <a:pt x="20" y="100"/>
                    <a:pt x="31" y="140"/>
                    <a:pt x="51" y="180"/>
                  </a:cubicBezTo>
                  <a:lnTo>
                    <a:pt x="51" y="189"/>
                  </a:lnTo>
                  <a:cubicBezTo>
                    <a:pt x="110" y="388"/>
                    <a:pt x="170" y="587"/>
                    <a:pt x="249" y="777"/>
                  </a:cubicBezTo>
                  <a:cubicBezTo>
                    <a:pt x="279" y="856"/>
                    <a:pt x="319" y="936"/>
                    <a:pt x="369" y="1015"/>
                  </a:cubicBezTo>
                  <a:cubicBezTo>
                    <a:pt x="378" y="1045"/>
                    <a:pt x="409" y="1075"/>
                    <a:pt x="429" y="1095"/>
                  </a:cubicBezTo>
                  <a:cubicBezTo>
                    <a:pt x="448" y="1115"/>
                    <a:pt x="478" y="1135"/>
                    <a:pt x="508" y="1135"/>
                  </a:cubicBezTo>
                  <a:cubicBezTo>
                    <a:pt x="515" y="1136"/>
                    <a:pt x="522" y="1136"/>
                    <a:pt x="529" y="1136"/>
                  </a:cubicBezTo>
                  <a:cubicBezTo>
                    <a:pt x="589" y="1136"/>
                    <a:pt x="642" y="1100"/>
                    <a:pt x="687" y="1065"/>
                  </a:cubicBezTo>
                  <a:cubicBezTo>
                    <a:pt x="717" y="1035"/>
                    <a:pt x="747" y="995"/>
                    <a:pt x="776" y="965"/>
                  </a:cubicBezTo>
                  <a:lnTo>
                    <a:pt x="866" y="816"/>
                  </a:lnTo>
                  <a:cubicBezTo>
                    <a:pt x="955" y="647"/>
                    <a:pt x="1025" y="468"/>
                    <a:pt x="1095" y="289"/>
                  </a:cubicBezTo>
                  <a:cubicBezTo>
                    <a:pt x="1095" y="259"/>
                    <a:pt x="1085" y="229"/>
                    <a:pt x="1065" y="219"/>
                  </a:cubicBezTo>
                  <a:cubicBezTo>
                    <a:pt x="1057" y="217"/>
                    <a:pt x="1050" y="216"/>
                    <a:pt x="1043" y="216"/>
                  </a:cubicBezTo>
                  <a:cubicBezTo>
                    <a:pt x="1021" y="216"/>
                    <a:pt x="1003" y="227"/>
                    <a:pt x="995" y="249"/>
                  </a:cubicBezTo>
                  <a:cubicBezTo>
                    <a:pt x="935" y="438"/>
                    <a:pt x="866" y="617"/>
                    <a:pt x="776" y="786"/>
                  </a:cubicBezTo>
                  <a:cubicBezTo>
                    <a:pt x="736" y="856"/>
                    <a:pt x="697" y="925"/>
                    <a:pt x="647" y="975"/>
                  </a:cubicBezTo>
                  <a:lnTo>
                    <a:pt x="588" y="1035"/>
                  </a:lnTo>
                  <a:cubicBezTo>
                    <a:pt x="577" y="1035"/>
                    <a:pt x="568" y="1045"/>
                    <a:pt x="557" y="1045"/>
                  </a:cubicBezTo>
                  <a:lnTo>
                    <a:pt x="508" y="1045"/>
                  </a:lnTo>
                  <a:cubicBezTo>
                    <a:pt x="498" y="1035"/>
                    <a:pt x="488" y="1035"/>
                    <a:pt x="478" y="1025"/>
                  </a:cubicBezTo>
                  <a:lnTo>
                    <a:pt x="418" y="936"/>
                  </a:lnTo>
                  <a:lnTo>
                    <a:pt x="418" y="945"/>
                  </a:lnTo>
                  <a:cubicBezTo>
                    <a:pt x="358" y="856"/>
                    <a:pt x="319" y="746"/>
                    <a:pt x="279" y="637"/>
                  </a:cubicBezTo>
                  <a:cubicBezTo>
                    <a:pt x="239" y="527"/>
                    <a:pt x="199" y="408"/>
                    <a:pt x="160" y="289"/>
                  </a:cubicBezTo>
                  <a:lnTo>
                    <a:pt x="160" y="289"/>
                  </a:lnTo>
                  <a:cubicBezTo>
                    <a:pt x="160" y="289"/>
                    <a:pt x="165" y="289"/>
                    <a:pt x="168" y="293"/>
                  </a:cubicBezTo>
                  <a:lnTo>
                    <a:pt x="168" y="293"/>
                  </a:lnTo>
                  <a:lnTo>
                    <a:pt x="120" y="130"/>
                  </a:lnTo>
                  <a:cubicBezTo>
                    <a:pt x="100" y="100"/>
                    <a:pt x="90" y="60"/>
                    <a:pt x="80" y="21"/>
                  </a:cubicBezTo>
                  <a:cubicBezTo>
                    <a:pt x="70" y="10"/>
                    <a:pt x="60" y="1"/>
                    <a:pt x="4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57"/>
            <p:cNvSpPr/>
            <p:nvPr/>
          </p:nvSpPr>
          <p:spPr>
            <a:xfrm>
              <a:off x="3575250" y="1939778"/>
              <a:ext cx="89178" cy="89073"/>
            </a:xfrm>
            <a:custGeom>
              <a:avLst/>
              <a:gdLst/>
              <a:ahLst/>
              <a:cxnLst/>
              <a:rect l="l" t="t" r="r" b="b"/>
              <a:pathLst>
                <a:path w="1703" h="1701" extrusionOk="0">
                  <a:moveTo>
                    <a:pt x="31" y="0"/>
                  </a:moveTo>
                  <a:cubicBezTo>
                    <a:pt x="11" y="10"/>
                    <a:pt x="1" y="40"/>
                    <a:pt x="11" y="50"/>
                  </a:cubicBezTo>
                  <a:cubicBezTo>
                    <a:pt x="31" y="89"/>
                    <a:pt x="41" y="120"/>
                    <a:pt x="51" y="149"/>
                  </a:cubicBezTo>
                  <a:cubicBezTo>
                    <a:pt x="71" y="209"/>
                    <a:pt x="91" y="259"/>
                    <a:pt x="111" y="308"/>
                  </a:cubicBezTo>
                  <a:cubicBezTo>
                    <a:pt x="151" y="438"/>
                    <a:pt x="190" y="577"/>
                    <a:pt x="230" y="706"/>
                  </a:cubicBezTo>
                  <a:cubicBezTo>
                    <a:pt x="279" y="856"/>
                    <a:pt x="330" y="995"/>
                    <a:pt x="379" y="1134"/>
                  </a:cubicBezTo>
                  <a:cubicBezTo>
                    <a:pt x="429" y="1253"/>
                    <a:pt x="478" y="1382"/>
                    <a:pt x="548" y="1492"/>
                  </a:cubicBezTo>
                  <a:cubicBezTo>
                    <a:pt x="568" y="1532"/>
                    <a:pt x="598" y="1572"/>
                    <a:pt x="628" y="1612"/>
                  </a:cubicBezTo>
                  <a:cubicBezTo>
                    <a:pt x="657" y="1641"/>
                    <a:pt x="688" y="1661"/>
                    <a:pt x="727" y="1681"/>
                  </a:cubicBezTo>
                  <a:cubicBezTo>
                    <a:pt x="757" y="1701"/>
                    <a:pt x="797" y="1701"/>
                    <a:pt x="827" y="1701"/>
                  </a:cubicBezTo>
                  <a:cubicBezTo>
                    <a:pt x="847" y="1691"/>
                    <a:pt x="867" y="1691"/>
                    <a:pt x="887" y="1681"/>
                  </a:cubicBezTo>
                  <a:lnTo>
                    <a:pt x="946" y="1651"/>
                  </a:lnTo>
                  <a:cubicBezTo>
                    <a:pt x="986" y="1621"/>
                    <a:pt x="1026" y="1592"/>
                    <a:pt x="1055" y="1552"/>
                  </a:cubicBezTo>
                  <a:cubicBezTo>
                    <a:pt x="1105" y="1512"/>
                    <a:pt x="1135" y="1462"/>
                    <a:pt x="1175" y="1402"/>
                  </a:cubicBezTo>
                  <a:cubicBezTo>
                    <a:pt x="1205" y="1353"/>
                    <a:pt x="1245" y="1293"/>
                    <a:pt x="1274" y="1243"/>
                  </a:cubicBezTo>
                  <a:cubicBezTo>
                    <a:pt x="1304" y="1174"/>
                    <a:pt x="1344" y="1104"/>
                    <a:pt x="1374" y="1035"/>
                  </a:cubicBezTo>
                  <a:cubicBezTo>
                    <a:pt x="1444" y="875"/>
                    <a:pt x="1513" y="726"/>
                    <a:pt x="1573" y="567"/>
                  </a:cubicBezTo>
                  <a:cubicBezTo>
                    <a:pt x="1592" y="507"/>
                    <a:pt x="1612" y="438"/>
                    <a:pt x="1643" y="378"/>
                  </a:cubicBezTo>
                  <a:cubicBezTo>
                    <a:pt x="1652" y="338"/>
                    <a:pt x="1672" y="288"/>
                    <a:pt x="1692" y="239"/>
                  </a:cubicBezTo>
                  <a:cubicBezTo>
                    <a:pt x="1702" y="219"/>
                    <a:pt x="1692" y="189"/>
                    <a:pt x="1662" y="179"/>
                  </a:cubicBezTo>
                  <a:cubicBezTo>
                    <a:pt x="1655" y="177"/>
                    <a:pt x="1647" y="175"/>
                    <a:pt x="1640" y="175"/>
                  </a:cubicBezTo>
                  <a:cubicBezTo>
                    <a:pt x="1619" y="175"/>
                    <a:pt x="1600" y="187"/>
                    <a:pt x="1592" y="209"/>
                  </a:cubicBezTo>
                  <a:cubicBezTo>
                    <a:pt x="1583" y="259"/>
                    <a:pt x="1563" y="318"/>
                    <a:pt x="1543" y="368"/>
                  </a:cubicBezTo>
                  <a:cubicBezTo>
                    <a:pt x="1513" y="458"/>
                    <a:pt x="1483" y="537"/>
                    <a:pt x="1453" y="626"/>
                  </a:cubicBezTo>
                  <a:cubicBezTo>
                    <a:pt x="1384" y="825"/>
                    <a:pt x="1304" y="1015"/>
                    <a:pt x="1205" y="1203"/>
                  </a:cubicBezTo>
                  <a:cubicBezTo>
                    <a:pt x="1205" y="1203"/>
                    <a:pt x="1195" y="1203"/>
                    <a:pt x="1195" y="1214"/>
                  </a:cubicBezTo>
                  <a:lnTo>
                    <a:pt x="1195" y="1203"/>
                  </a:lnTo>
                  <a:cubicBezTo>
                    <a:pt x="1135" y="1313"/>
                    <a:pt x="1075" y="1422"/>
                    <a:pt x="996" y="1512"/>
                  </a:cubicBezTo>
                  <a:lnTo>
                    <a:pt x="996" y="1502"/>
                  </a:lnTo>
                  <a:lnTo>
                    <a:pt x="907" y="1592"/>
                  </a:lnTo>
                  <a:lnTo>
                    <a:pt x="907" y="1581"/>
                  </a:lnTo>
                  <a:lnTo>
                    <a:pt x="847" y="1612"/>
                  </a:lnTo>
                  <a:cubicBezTo>
                    <a:pt x="836" y="1612"/>
                    <a:pt x="827" y="1621"/>
                    <a:pt x="807" y="1621"/>
                  </a:cubicBezTo>
                  <a:cubicBezTo>
                    <a:pt x="797" y="1621"/>
                    <a:pt x="787" y="1621"/>
                    <a:pt x="777" y="1612"/>
                  </a:cubicBezTo>
                  <a:cubicBezTo>
                    <a:pt x="767" y="1612"/>
                    <a:pt x="757" y="1612"/>
                    <a:pt x="747" y="1601"/>
                  </a:cubicBezTo>
                  <a:cubicBezTo>
                    <a:pt x="737" y="1592"/>
                    <a:pt x="717" y="1581"/>
                    <a:pt x="708" y="1572"/>
                  </a:cubicBezTo>
                  <a:cubicBezTo>
                    <a:pt x="677" y="1542"/>
                    <a:pt x="648" y="1512"/>
                    <a:pt x="628" y="1472"/>
                  </a:cubicBezTo>
                  <a:cubicBezTo>
                    <a:pt x="626" y="1469"/>
                    <a:pt x="624" y="1466"/>
                    <a:pt x="622" y="1463"/>
                  </a:cubicBezTo>
                  <a:lnTo>
                    <a:pt x="622" y="1463"/>
                  </a:lnTo>
                  <a:cubicBezTo>
                    <a:pt x="625" y="1464"/>
                    <a:pt x="628" y="1467"/>
                    <a:pt x="628" y="1472"/>
                  </a:cubicBezTo>
                  <a:cubicBezTo>
                    <a:pt x="628" y="1463"/>
                    <a:pt x="628" y="1462"/>
                    <a:pt x="622" y="1462"/>
                  </a:cubicBezTo>
                  <a:lnTo>
                    <a:pt x="622" y="1462"/>
                  </a:lnTo>
                  <a:cubicBezTo>
                    <a:pt x="555" y="1355"/>
                    <a:pt x="507" y="1239"/>
                    <a:pt x="459" y="1124"/>
                  </a:cubicBezTo>
                  <a:cubicBezTo>
                    <a:pt x="399" y="975"/>
                    <a:pt x="359" y="836"/>
                    <a:pt x="310" y="686"/>
                  </a:cubicBezTo>
                  <a:cubicBezTo>
                    <a:pt x="270" y="557"/>
                    <a:pt x="230" y="427"/>
                    <a:pt x="180" y="288"/>
                  </a:cubicBezTo>
                  <a:cubicBezTo>
                    <a:pt x="170" y="239"/>
                    <a:pt x="151" y="179"/>
                    <a:pt x="131" y="129"/>
                  </a:cubicBezTo>
                  <a:cubicBezTo>
                    <a:pt x="120" y="89"/>
                    <a:pt x="100" y="60"/>
                    <a:pt x="81" y="20"/>
                  </a:cubicBezTo>
                  <a:cubicBezTo>
                    <a:pt x="81" y="10"/>
                    <a:pt x="61" y="0"/>
                    <a:pt x="51"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57"/>
            <p:cNvSpPr/>
            <p:nvPr/>
          </p:nvSpPr>
          <p:spPr>
            <a:xfrm>
              <a:off x="3558127" y="2038748"/>
              <a:ext cx="94309" cy="93629"/>
            </a:xfrm>
            <a:custGeom>
              <a:avLst/>
              <a:gdLst/>
              <a:ahLst/>
              <a:cxnLst/>
              <a:rect l="l" t="t" r="r" b="b"/>
              <a:pathLst>
                <a:path w="1801" h="1788" extrusionOk="0">
                  <a:moveTo>
                    <a:pt x="30" y="0"/>
                  </a:moveTo>
                  <a:cubicBezTo>
                    <a:pt x="10" y="10"/>
                    <a:pt x="0" y="40"/>
                    <a:pt x="10" y="60"/>
                  </a:cubicBezTo>
                  <a:cubicBezTo>
                    <a:pt x="40" y="139"/>
                    <a:pt x="60" y="219"/>
                    <a:pt x="89" y="298"/>
                  </a:cubicBezTo>
                  <a:cubicBezTo>
                    <a:pt x="129" y="427"/>
                    <a:pt x="169" y="557"/>
                    <a:pt x="219" y="686"/>
                  </a:cubicBezTo>
                  <a:cubicBezTo>
                    <a:pt x="268" y="825"/>
                    <a:pt x="318" y="965"/>
                    <a:pt x="378" y="1104"/>
                  </a:cubicBezTo>
                  <a:cubicBezTo>
                    <a:pt x="427" y="1233"/>
                    <a:pt x="478" y="1362"/>
                    <a:pt x="547" y="1482"/>
                  </a:cubicBezTo>
                  <a:cubicBezTo>
                    <a:pt x="597" y="1572"/>
                    <a:pt x="646" y="1661"/>
                    <a:pt x="726" y="1731"/>
                  </a:cubicBezTo>
                  <a:cubicBezTo>
                    <a:pt x="746" y="1751"/>
                    <a:pt x="776" y="1771"/>
                    <a:pt x="816" y="1780"/>
                  </a:cubicBezTo>
                  <a:cubicBezTo>
                    <a:pt x="832" y="1785"/>
                    <a:pt x="851" y="1787"/>
                    <a:pt x="870" y="1787"/>
                  </a:cubicBezTo>
                  <a:cubicBezTo>
                    <a:pt x="897" y="1787"/>
                    <a:pt x="926" y="1782"/>
                    <a:pt x="955" y="1771"/>
                  </a:cubicBezTo>
                  <a:cubicBezTo>
                    <a:pt x="1054" y="1740"/>
                    <a:pt x="1144" y="1661"/>
                    <a:pt x="1214" y="1581"/>
                  </a:cubicBezTo>
                  <a:cubicBezTo>
                    <a:pt x="1253" y="1532"/>
                    <a:pt x="1293" y="1472"/>
                    <a:pt x="1323" y="1422"/>
                  </a:cubicBezTo>
                  <a:lnTo>
                    <a:pt x="1442" y="1214"/>
                  </a:lnTo>
                  <a:cubicBezTo>
                    <a:pt x="1522" y="1064"/>
                    <a:pt x="1592" y="905"/>
                    <a:pt x="1651" y="746"/>
                  </a:cubicBezTo>
                  <a:cubicBezTo>
                    <a:pt x="1681" y="676"/>
                    <a:pt x="1711" y="617"/>
                    <a:pt x="1731" y="547"/>
                  </a:cubicBezTo>
                  <a:cubicBezTo>
                    <a:pt x="1751" y="487"/>
                    <a:pt x="1771" y="438"/>
                    <a:pt x="1791" y="378"/>
                  </a:cubicBezTo>
                  <a:cubicBezTo>
                    <a:pt x="1800" y="358"/>
                    <a:pt x="1791" y="328"/>
                    <a:pt x="1760" y="318"/>
                  </a:cubicBezTo>
                  <a:cubicBezTo>
                    <a:pt x="1752" y="313"/>
                    <a:pt x="1744" y="310"/>
                    <a:pt x="1736" y="310"/>
                  </a:cubicBezTo>
                  <a:cubicBezTo>
                    <a:pt x="1716" y="310"/>
                    <a:pt x="1698" y="327"/>
                    <a:pt x="1691" y="348"/>
                  </a:cubicBezTo>
                  <a:cubicBezTo>
                    <a:pt x="1671" y="398"/>
                    <a:pt x="1651" y="447"/>
                    <a:pt x="1631" y="507"/>
                  </a:cubicBezTo>
                  <a:cubicBezTo>
                    <a:pt x="1601" y="577"/>
                    <a:pt x="1572" y="646"/>
                    <a:pt x="1541" y="726"/>
                  </a:cubicBezTo>
                  <a:cubicBezTo>
                    <a:pt x="1462" y="895"/>
                    <a:pt x="1393" y="1074"/>
                    <a:pt x="1303" y="1233"/>
                  </a:cubicBezTo>
                  <a:lnTo>
                    <a:pt x="1303" y="1223"/>
                  </a:lnTo>
                  <a:cubicBezTo>
                    <a:pt x="1243" y="1343"/>
                    <a:pt x="1174" y="1462"/>
                    <a:pt x="1074" y="1561"/>
                  </a:cubicBezTo>
                  <a:cubicBezTo>
                    <a:pt x="1044" y="1592"/>
                    <a:pt x="1015" y="1621"/>
                    <a:pt x="984" y="1641"/>
                  </a:cubicBezTo>
                  <a:lnTo>
                    <a:pt x="925" y="1671"/>
                  </a:lnTo>
                  <a:cubicBezTo>
                    <a:pt x="905" y="1671"/>
                    <a:pt x="895" y="1681"/>
                    <a:pt x="875" y="1681"/>
                  </a:cubicBezTo>
                  <a:cubicBezTo>
                    <a:pt x="865" y="1681"/>
                    <a:pt x="856" y="1681"/>
                    <a:pt x="836" y="1671"/>
                  </a:cubicBezTo>
                  <a:cubicBezTo>
                    <a:pt x="836" y="1671"/>
                    <a:pt x="825" y="1671"/>
                    <a:pt x="816" y="1661"/>
                  </a:cubicBezTo>
                  <a:cubicBezTo>
                    <a:pt x="796" y="1651"/>
                    <a:pt x="786" y="1641"/>
                    <a:pt x="766" y="1631"/>
                  </a:cubicBezTo>
                  <a:cubicBezTo>
                    <a:pt x="728" y="1584"/>
                    <a:pt x="691" y="1538"/>
                    <a:pt x="662" y="1491"/>
                  </a:cubicBezTo>
                  <a:lnTo>
                    <a:pt x="662" y="1491"/>
                  </a:lnTo>
                  <a:cubicBezTo>
                    <a:pt x="663" y="1492"/>
                    <a:pt x="665" y="1492"/>
                    <a:pt x="666" y="1492"/>
                  </a:cubicBezTo>
                  <a:cubicBezTo>
                    <a:pt x="587" y="1373"/>
                    <a:pt x="527" y="1253"/>
                    <a:pt x="478" y="1124"/>
                  </a:cubicBezTo>
                  <a:cubicBezTo>
                    <a:pt x="408" y="975"/>
                    <a:pt x="358" y="825"/>
                    <a:pt x="308" y="686"/>
                  </a:cubicBezTo>
                  <a:cubicBezTo>
                    <a:pt x="259" y="547"/>
                    <a:pt x="209" y="418"/>
                    <a:pt x="169" y="279"/>
                  </a:cubicBezTo>
                  <a:cubicBezTo>
                    <a:pt x="139" y="199"/>
                    <a:pt x="109" y="109"/>
                    <a:pt x="80" y="20"/>
                  </a:cubicBezTo>
                  <a:cubicBezTo>
                    <a:pt x="69" y="10"/>
                    <a:pt x="60" y="0"/>
                    <a:pt x="4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57"/>
            <p:cNvSpPr/>
            <p:nvPr/>
          </p:nvSpPr>
          <p:spPr>
            <a:xfrm>
              <a:off x="3541946" y="2145468"/>
              <a:ext cx="92738" cy="98394"/>
            </a:xfrm>
            <a:custGeom>
              <a:avLst/>
              <a:gdLst/>
              <a:ahLst/>
              <a:cxnLst/>
              <a:rect l="l" t="t" r="r" b="b"/>
              <a:pathLst>
                <a:path w="1771" h="1879" extrusionOk="0">
                  <a:moveTo>
                    <a:pt x="20" y="1"/>
                  </a:moveTo>
                  <a:cubicBezTo>
                    <a:pt x="11" y="11"/>
                    <a:pt x="11" y="21"/>
                    <a:pt x="0" y="31"/>
                  </a:cubicBezTo>
                  <a:lnTo>
                    <a:pt x="0" y="60"/>
                  </a:lnTo>
                  <a:cubicBezTo>
                    <a:pt x="0" y="60"/>
                    <a:pt x="0" y="71"/>
                    <a:pt x="11" y="71"/>
                  </a:cubicBezTo>
                  <a:cubicBezTo>
                    <a:pt x="31" y="150"/>
                    <a:pt x="50" y="240"/>
                    <a:pt x="70" y="329"/>
                  </a:cubicBezTo>
                  <a:cubicBezTo>
                    <a:pt x="100" y="458"/>
                    <a:pt x="140" y="588"/>
                    <a:pt x="170" y="717"/>
                  </a:cubicBezTo>
                  <a:cubicBezTo>
                    <a:pt x="210" y="867"/>
                    <a:pt x="249" y="1006"/>
                    <a:pt x="299" y="1155"/>
                  </a:cubicBezTo>
                  <a:cubicBezTo>
                    <a:pt x="339" y="1284"/>
                    <a:pt x="378" y="1413"/>
                    <a:pt x="438" y="1543"/>
                  </a:cubicBezTo>
                  <a:cubicBezTo>
                    <a:pt x="458" y="1592"/>
                    <a:pt x="488" y="1642"/>
                    <a:pt x="508" y="1682"/>
                  </a:cubicBezTo>
                  <a:lnTo>
                    <a:pt x="597" y="1802"/>
                  </a:lnTo>
                  <a:cubicBezTo>
                    <a:pt x="617" y="1821"/>
                    <a:pt x="647" y="1841"/>
                    <a:pt x="687" y="1861"/>
                  </a:cubicBezTo>
                  <a:cubicBezTo>
                    <a:pt x="707" y="1871"/>
                    <a:pt x="727" y="1871"/>
                    <a:pt x="747" y="1871"/>
                  </a:cubicBezTo>
                  <a:cubicBezTo>
                    <a:pt x="761" y="1876"/>
                    <a:pt x="776" y="1879"/>
                    <a:pt x="790" y="1879"/>
                  </a:cubicBezTo>
                  <a:cubicBezTo>
                    <a:pt x="804" y="1879"/>
                    <a:pt x="816" y="1876"/>
                    <a:pt x="826" y="1871"/>
                  </a:cubicBezTo>
                  <a:cubicBezTo>
                    <a:pt x="846" y="1871"/>
                    <a:pt x="876" y="1861"/>
                    <a:pt x="896" y="1861"/>
                  </a:cubicBezTo>
                  <a:lnTo>
                    <a:pt x="955" y="1831"/>
                  </a:lnTo>
                  <a:cubicBezTo>
                    <a:pt x="1005" y="1802"/>
                    <a:pt x="1055" y="1762"/>
                    <a:pt x="1095" y="1722"/>
                  </a:cubicBezTo>
                  <a:cubicBezTo>
                    <a:pt x="1194" y="1623"/>
                    <a:pt x="1264" y="1503"/>
                    <a:pt x="1333" y="1393"/>
                  </a:cubicBezTo>
                  <a:cubicBezTo>
                    <a:pt x="1443" y="1214"/>
                    <a:pt x="1523" y="1035"/>
                    <a:pt x="1602" y="856"/>
                  </a:cubicBezTo>
                  <a:cubicBezTo>
                    <a:pt x="1662" y="707"/>
                    <a:pt x="1711" y="558"/>
                    <a:pt x="1761" y="409"/>
                  </a:cubicBezTo>
                  <a:cubicBezTo>
                    <a:pt x="1771" y="379"/>
                    <a:pt x="1761" y="349"/>
                    <a:pt x="1731" y="339"/>
                  </a:cubicBezTo>
                  <a:cubicBezTo>
                    <a:pt x="1726" y="337"/>
                    <a:pt x="1720" y="335"/>
                    <a:pt x="1713" y="335"/>
                  </a:cubicBezTo>
                  <a:cubicBezTo>
                    <a:pt x="1693" y="335"/>
                    <a:pt x="1669" y="346"/>
                    <a:pt x="1662" y="369"/>
                  </a:cubicBezTo>
                  <a:cubicBezTo>
                    <a:pt x="1622" y="498"/>
                    <a:pt x="1572" y="637"/>
                    <a:pt x="1523" y="767"/>
                  </a:cubicBezTo>
                  <a:cubicBezTo>
                    <a:pt x="1453" y="936"/>
                    <a:pt x="1373" y="1115"/>
                    <a:pt x="1284" y="1274"/>
                  </a:cubicBezTo>
                  <a:lnTo>
                    <a:pt x="1284" y="1264"/>
                  </a:lnTo>
                  <a:cubicBezTo>
                    <a:pt x="1214" y="1393"/>
                    <a:pt x="1134" y="1523"/>
                    <a:pt x="1035" y="1632"/>
                  </a:cubicBezTo>
                  <a:cubicBezTo>
                    <a:pt x="995" y="1672"/>
                    <a:pt x="955" y="1702"/>
                    <a:pt x="915" y="1732"/>
                  </a:cubicBezTo>
                  <a:cubicBezTo>
                    <a:pt x="896" y="1742"/>
                    <a:pt x="866" y="1762"/>
                    <a:pt x="846" y="1762"/>
                  </a:cubicBezTo>
                  <a:cubicBezTo>
                    <a:pt x="826" y="1771"/>
                    <a:pt x="806" y="1771"/>
                    <a:pt x="787" y="1771"/>
                  </a:cubicBezTo>
                  <a:lnTo>
                    <a:pt x="736" y="1771"/>
                  </a:lnTo>
                  <a:cubicBezTo>
                    <a:pt x="727" y="1771"/>
                    <a:pt x="717" y="1762"/>
                    <a:pt x="707" y="1762"/>
                  </a:cubicBezTo>
                  <a:cubicBezTo>
                    <a:pt x="687" y="1751"/>
                    <a:pt x="677" y="1742"/>
                    <a:pt x="667" y="1732"/>
                  </a:cubicBezTo>
                  <a:cubicBezTo>
                    <a:pt x="647" y="1702"/>
                    <a:pt x="617" y="1672"/>
                    <a:pt x="597" y="1642"/>
                  </a:cubicBezTo>
                  <a:cubicBezTo>
                    <a:pt x="548" y="1563"/>
                    <a:pt x="508" y="1473"/>
                    <a:pt x="478" y="1393"/>
                  </a:cubicBezTo>
                  <a:cubicBezTo>
                    <a:pt x="428" y="1284"/>
                    <a:pt x="398" y="1175"/>
                    <a:pt x="358" y="1066"/>
                  </a:cubicBezTo>
                  <a:lnTo>
                    <a:pt x="358" y="1066"/>
                  </a:lnTo>
                  <a:lnTo>
                    <a:pt x="369" y="1075"/>
                  </a:lnTo>
                  <a:cubicBezTo>
                    <a:pt x="299" y="867"/>
                    <a:pt x="249" y="657"/>
                    <a:pt x="190" y="438"/>
                  </a:cubicBezTo>
                  <a:lnTo>
                    <a:pt x="130" y="200"/>
                  </a:lnTo>
                  <a:cubicBezTo>
                    <a:pt x="120" y="140"/>
                    <a:pt x="100" y="80"/>
                    <a:pt x="80" y="21"/>
                  </a:cubicBezTo>
                  <a:cubicBezTo>
                    <a:pt x="80" y="11"/>
                    <a:pt x="70" y="1"/>
                    <a:pt x="6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57"/>
            <p:cNvSpPr/>
            <p:nvPr/>
          </p:nvSpPr>
          <p:spPr>
            <a:xfrm>
              <a:off x="3545088" y="2254387"/>
              <a:ext cx="66189" cy="53674"/>
            </a:xfrm>
            <a:custGeom>
              <a:avLst/>
              <a:gdLst/>
              <a:ahLst/>
              <a:cxnLst/>
              <a:rect l="l" t="t" r="r" b="b"/>
              <a:pathLst>
                <a:path w="1264" h="1025" extrusionOk="0">
                  <a:moveTo>
                    <a:pt x="30" y="0"/>
                  </a:moveTo>
                  <a:cubicBezTo>
                    <a:pt x="10" y="10"/>
                    <a:pt x="0" y="30"/>
                    <a:pt x="10" y="49"/>
                  </a:cubicBezTo>
                  <a:cubicBezTo>
                    <a:pt x="20" y="80"/>
                    <a:pt x="30" y="109"/>
                    <a:pt x="40" y="149"/>
                  </a:cubicBezTo>
                  <a:cubicBezTo>
                    <a:pt x="100" y="348"/>
                    <a:pt x="159" y="537"/>
                    <a:pt x="239" y="726"/>
                  </a:cubicBezTo>
                  <a:cubicBezTo>
                    <a:pt x="259" y="766"/>
                    <a:pt x="279" y="816"/>
                    <a:pt x="298" y="856"/>
                  </a:cubicBezTo>
                  <a:cubicBezTo>
                    <a:pt x="318" y="885"/>
                    <a:pt x="349" y="915"/>
                    <a:pt x="368" y="945"/>
                  </a:cubicBezTo>
                  <a:cubicBezTo>
                    <a:pt x="378" y="965"/>
                    <a:pt x="398" y="975"/>
                    <a:pt x="408" y="984"/>
                  </a:cubicBezTo>
                  <a:cubicBezTo>
                    <a:pt x="418" y="995"/>
                    <a:pt x="438" y="1004"/>
                    <a:pt x="448" y="1004"/>
                  </a:cubicBezTo>
                  <a:cubicBezTo>
                    <a:pt x="458" y="1015"/>
                    <a:pt x="477" y="1015"/>
                    <a:pt x="488" y="1024"/>
                  </a:cubicBezTo>
                  <a:lnTo>
                    <a:pt x="548" y="1024"/>
                  </a:lnTo>
                  <a:cubicBezTo>
                    <a:pt x="637" y="1024"/>
                    <a:pt x="716" y="975"/>
                    <a:pt x="776" y="915"/>
                  </a:cubicBezTo>
                  <a:cubicBezTo>
                    <a:pt x="816" y="885"/>
                    <a:pt x="846" y="845"/>
                    <a:pt x="875" y="816"/>
                  </a:cubicBezTo>
                  <a:cubicBezTo>
                    <a:pt x="915" y="766"/>
                    <a:pt x="945" y="726"/>
                    <a:pt x="975" y="676"/>
                  </a:cubicBezTo>
                  <a:cubicBezTo>
                    <a:pt x="1045" y="577"/>
                    <a:pt x="1094" y="478"/>
                    <a:pt x="1144" y="378"/>
                  </a:cubicBezTo>
                  <a:cubicBezTo>
                    <a:pt x="1184" y="299"/>
                    <a:pt x="1224" y="219"/>
                    <a:pt x="1253" y="129"/>
                  </a:cubicBezTo>
                  <a:cubicBezTo>
                    <a:pt x="1264" y="109"/>
                    <a:pt x="1253" y="89"/>
                    <a:pt x="1224" y="80"/>
                  </a:cubicBezTo>
                  <a:cubicBezTo>
                    <a:pt x="1219" y="77"/>
                    <a:pt x="1213" y="76"/>
                    <a:pt x="1208" y="76"/>
                  </a:cubicBezTo>
                  <a:cubicBezTo>
                    <a:pt x="1194" y="76"/>
                    <a:pt x="1181" y="85"/>
                    <a:pt x="1174" y="100"/>
                  </a:cubicBezTo>
                  <a:cubicBezTo>
                    <a:pt x="1124" y="228"/>
                    <a:pt x="1065" y="358"/>
                    <a:pt x="995" y="487"/>
                  </a:cubicBezTo>
                  <a:lnTo>
                    <a:pt x="1005" y="478"/>
                  </a:lnTo>
                  <a:lnTo>
                    <a:pt x="1005" y="478"/>
                  </a:lnTo>
                  <a:cubicBezTo>
                    <a:pt x="937" y="594"/>
                    <a:pt x="859" y="711"/>
                    <a:pt x="773" y="809"/>
                  </a:cubicBezTo>
                  <a:lnTo>
                    <a:pt x="773" y="809"/>
                  </a:lnTo>
                  <a:cubicBezTo>
                    <a:pt x="735" y="847"/>
                    <a:pt x="706" y="876"/>
                    <a:pt x="667" y="905"/>
                  </a:cubicBezTo>
                  <a:cubicBezTo>
                    <a:pt x="637" y="915"/>
                    <a:pt x="617" y="925"/>
                    <a:pt x="597" y="935"/>
                  </a:cubicBezTo>
                  <a:cubicBezTo>
                    <a:pt x="577" y="935"/>
                    <a:pt x="567" y="945"/>
                    <a:pt x="548" y="945"/>
                  </a:cubicBezTo>
                  <a:lnTo>
                    <a:pt x="497" y="945"/>
                  </a:lnTo>
                  <a:cubicBezTo>
                    <a:pt x="488" y="935"/>
                    <a:pt x="488" y="935"/>
                    <a:pt x="477" y="935"/>
                  </a:cubicBezTo>
                  <a:cubicBezTo>
                    <a:pt x="468" y="925"/>
                    <a:pt x="448" y="915"/>
                    <a:pt x="438" y="905"/>
                  </a:cubicBezTo>
                  <a:cubicBezTo>
                    <a:pt x="418" y="885"/>
                    <a:pt x="398" y="856"/>
                    <a:pt x="378" y="825"/>
                  </a:cubicBezTo>
                  <a:cubicBezTo>
                    <a:pt x="338" y="756"/>
                    <a:pt x="309" y="686"/>
                    <a:pt x="269" y="606"/>
                  </a:cubicBezTo>
                  <a:lnTo>
                    <a:pt x="179" y="338"/>
                  </a:lnTo>
                  <a:cubicBezTo>
                    <a:pt x="159" y="279"/>
                    <a:pt x="139" y="219"/>
                    <a:pt x="130" y="159"/>
                  </a:cubicBezTo>
                  <a:cubicBezTo>
                    <a:pt x="110" y="109"/>
                    <a:pt x="100" y="60"/>
                    <a:pt x="80" y="20"/>
                  </a:cubicBezTo>
                  <a:cubicBezTo>
                    <a:pt x="70" y="0"/>
                    <a:pt x="60" y="0"/>
                    <a:pt x="4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57"/>
            <p:cNvSpPr/>
            <p:nvPr/>
          </p:nvSpPr>
          <p:spPr>
            <a:xfrm>
              <a:off x="3988358" y="1896524"/>
              <a:ext cx="60482" cy="64357"/>
            </a:xfrm>
            <a:custGeom>
              <a:avLst/>
              <a:gdLst/>
              <a:ahLst/>
              <a:cxnLst/>
              <a:rect l="l" t="t" r="r" b="b"/>
              <a:pathLst>
                <a:path w="1155" h="1229" extrusionOk="0">
                  <a:moveTo>
                    <a:pt x="120" y="0"/>
                  </a:moveTo>
                  <a:cubicBezTo>
                    <a:pt x="100" y="0"/>
                    <a:pt x="80" y="11"/>
                    <a:pt x="80" y="30"/>
                  </a:cubicBezTo>
                  <a:cubicBezTo>
                    <a:pt x="69" y="120"/>
                    <a:pt x="50" y="209"/>
                    <a:pt x="40" y="299"/>
                  </a:cubicBezTo>
                  <a:cubicBezTo>
                    <a:pt x="20" y="428"/>
                    <a:pt x="10" y="568"/>
                    <a:pt x="0" y="707"/>
                  </a:cubicBezTo>
                  <a:lnTo>
                    <a:pt x="0" y="886"/>
                  </a:lnTo>
                  <a:cubicBezTo>
                    <a:pt x="0" y="946"/>
                    <a:pt x="10" y="1005"/>
                    <a:pt x="20" y="1055"/>
                  </a:cubicBezTo>
                  <a:cubicBezTo>
                    <a:pt x="30" y="1094"/>
                    <a:pt x="40" y="1134"/>
                    <a:pt x="69" y="1174"/>
                  </a:cubicBezTo>
                  <a:cubicBezTo>
                    <a:pt x="89" y="1204"/>
                    <a:pt x="129" y="1224"/>
                    <a:pt x="169" y="1224"/>
                  </a:cubicBezTo>
                  <a:cubicBezTo>
                    <a:pt x="183" y="1227"/>
                    <a:pt x="197" y="1229"/>
                    <a:pt x="211" y="1229"/>
                  </a:cubicBezTo>
                  <a:cubicBezTo>
                    <a:pt x="286" y="1229"/>
                    <a:pt x="359" y="1188"/>
                    <a:pt x="418" y="1154"/>
                  </a:cubicBezTo>
                  <a:lnTo>
                    <a:pt x="567" y="1035"/>
                  </a:lnTo>
                  <a:lnTo>
                    <a:pt x="716" y="886"/>
                  </a:lnTo>
                  <a:cubicBezTo>
                    <a:pt x="806" y="786"/>
                    <a:pt x="885" y="677"/>
                    <a:pt x="965" y="577"/>
                  </a:cubicBezTo>
                  <a:cubicBezTo>
                    <a:pt x="1024" y="498"/>
                    <a:pt x="1084" y="418"/>
                    <a:pt x="1134" y="338"/>
                  </a:cubicBezTo>
                  <a:cubicBezTo>
                    <a:pt x="1154" y="309"/>
                    <a:pt x="1144" y="279"/>
                    <a:pt x="1124" y="259"/>
                  </a:cubicBezTo>
                  <a:cubicBezTo>
                    <a:pt x="1116" y="251"/>
                    <a:pt x="1106" y="248"/>
                    <a:pt x="1095" y="248"/>
                  </a:cubicBezTo>
                  <a:cubicBezTo>
                    <a:pt x="1077" y="248"/>
                    <a:pt x="1057" y="257"/>
                    <a:pt x="1044" y="269"/>
                  </a:cubicBezTo>
                  <a:cubicBezTo>
                    <a:pt x="995" y="358"/>
                    <a:pt x="935" y="438"/>
                    <a:pt x="865" y="528"/>
                  </a:cubicBezTo>
                  <a:cubicBezTo>
                    <a:pt x="786" y="637"/>
                    <a:pt x="697" y="756"/>
                    <a:pt x="597" y="856"/>
                  </a:cubicBezTo>
                  <a:cubicBezTo>
                    <a:pt x="517" y="946"/>
                    <a:pt x="428" y="1025"/>
                    <a:pt x="338" y="1085"/>
                  </a:cubicBezTo>
                  <a:cubicBezTo>
                    <a:pt x="308" y="1105"/>
                    <a:pt x="279" y="1114"/>
                    <a:pt x="248" y="1125"/>
                  </a:cubicBezTo>
                  <a:cubicBezTo>
                    <a:pt x="229" y="1134"/>
                    <a:pt x="219" y="1134"/>
                    <a:pt x="199" y="1134"/>
                  </a:cubicBezTo>
                  <a:lnTo>
                    <a:pt x="179" y="1134"/>
                  </a:lnTo>
                  <a:cubicBezTo>
                    <a:pt x="169" y="1125"/>
                    <a:pt x="159" y="1125"/>
                    <a:pt x="159" y="1125"/>
                  </a:cubicBezTo>
                  <a:cubicBezTo>
                    <a:pt x="149" y="1125"/>
                    <a:pt x="149" y="1114"/>
                    <a:pt x="149" y="1114"/>
                  </a:cubicBezTo>
                  <a:lnTo>
                    <a:pt x="129" y="1094"/>
                  </a:lnTo>
                  <a:cubicBezTo>
                    <a:pt x="120" y="1074"/>
                    <a:pt x="109" y="1055"/>
                    <a:pt x="109" y="1045"/>
                  </a:cubicBezTo>
                  <a:cubicBezTo>
                    <a:pt x="90" y="976"/>
                    <a:pt x="80" y="917"/>
                    <a:pt x="80" y="849"/>
                  </a:cubicBezTo>
                  <a:lnTo>
                    <a:pt x="80" y="849"/>
                  </a:lnTo>
                  <a:cubicBezTo>
                    <a:pt x="80" y="692"/>
                    <a:pt x="90" y="535"/>
                    <a:pt x="109" y="378"/>
                  </a:cubicBezTo>
                  <a:lnTo>
                    <a:pt x="139" y="170"/>
                  </a:lnTo>
                  <a:cubicBezTo>
                    <a:pt x="139" y="130"/>
                    <a:pt x="149" y="80"/>
                    <a:pt x="159" y="40"/>
                  </a:cubicBezTo>
                  <a:cubicBezTo>
                    <a:pt x="159" y="20"/>
                    <a:pt x="139" y="0"/>
                    <a:pt x="12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57"/>
            <p:cNvSpPr/>
            <p:nvPr/>
          </p:nvSpPr>
          <p:spPr>
            <a:xfrm>
              <a:off x="3937773" y="1946009"/>
              <a:ext cx="103211" cy="100070"/>
            </a:xfrm>
            <a:custGeom>
              <a:avLst/>
              <a:gdLst/>
              <a:ahLst/>
              <a:cxnLst/>
              <a:rect l="l" t="t" r="r" b="b"/>
              <a:pathLst>
                <a:path w="1971" h="1911" extrusionOk="0">
                  <a:moveTo>
                    <a:pt x="41" y="1"/>
                  </a:moveTo>
                  <a:cubicBezTo>
                    <a:pt x="31" y="1"/>
                    <a:pt x="21" y="1"/>
                    <a:pt x="21" y="10"/>
                  </a:cubicBezTo>
                  <a:cubicBezTo>
                    <a:pt x="11" y="20"/>
                    <a:pt x="1" y="30"/>
                    <a:pt x="1" y="40"/>
                  </a:cubicBezTo>
                  <a:cubicBezTo>
                    <a:pt x="11" y="169"/>
                    <a:pt x="11" y="308"/>
                    <a:pt x="11" y="448"/>
                  </a:cubicBezTo>
                  <a:cubicBezTo>
                    <a:pt x="11" y="617"/>
                    <a:pt x="11" y="786"/>
                    <a:pt x="21" y="955"/>
                  </a:cubicBezTo>
                  <a:cubicBezTo>
                    <a:pt x="41" y="1124"/>
                    <a:pt x="61" y="1283"/>
                    <a:pt x="100" y="1453"/>
                  </a:cubicBezTo>
                  <a:cubicBezTo>
                    <a:pt x="131" y="1572"/>
                    <a:pt x="170" y="1701"/>
                    <a:pt x="250" y="1791"/>
                  </a:cubicBezTo>
                  <a:cubicBezTo>
                    <a:pt x="270" y="1811"/>
                    <a:pt x="290" y="1831"/>
                    <a:pt x="310" y="1840"/>
                  </a:cubicBezTo>
                  <a:cubicBezTo>
                    <a:pt x="319" y="1860"/>
                    <a:pt x="339" y="1871"/>
                    <a:pt x="359" y="1880"/>
                  </a:cubicBezTo>
                  <a:cubicBezTo>
                    <a:pt x="379" y="1890"/>
                    <a:pt x="399" y="1900"/>
                    <a:pt x="419" y="1900"/>
                  </a:cubicBezTo>
                  <a:cubicBezTo>
                    <a:pt x="449" y="1910"/>
                    <a:pt x="469" y="1910"/>
                    <a:pt x="498" y="1910"/>
                  </a:cubicBezTo>
                  <a:cubicBezTo>
                    <a:pt x="608" y="1910"/>
                    <a:pt x="708" y="1871"/>
                    <a:pt x="797" y="1820"/>
                  </a:cubicBezTo>
                  <a:cubicBezTo>
                    <a:pt x="907" y="1751"/>
                    <a:pt x="1016" y="1672"/>
                    <a:pt x="1115" y="1582"/>
                  </a:cubicBezTo>
                  <a:cubicBezTo>
                    <a:pt x="1225" y="1473"/>
                    <a:pt x="1324" y="1363"/>
                    <a:pt x="1424" y="1254"/>
                  </a:cubicBezTo>
                  <a:cubicBezTo>
                    <a:pt x="1523" y="1134"/>
                    <a:pt x="1623" y="1015"/>
                    <a:pt x="1722" y="885"/>
                  </a:cubicBezTo>
                  <a:cubicBezTo>
                    <a:pt x="1802" y="796"/>
                    <a:pt x="1871" y="697"/>
                    <a:pt x="1951" y="597"/>
                  </a:cubicBezTo>
                  <a:cubicBezTo>
                    <a:pt x="1970" y="577"/>
                    <a:pt x="1961" y="547"/>
                    <a:pt x="1941" y="527"/>
                  </a:cubicBezTo>
                  <a:cubicBezTo>
                    <a:pt x="1933" y="523"/>
                    <a:pt x="1923" y="521"/>
                    <a:pt x="1913" y="521"/>
                  </a:cubicBezTo>
                  <a:cubicBezTo>
                    <a:pt x="1898" y="521"/>
                    <a:pt x="1883" y="526"/>
                    <a:pt x="1871" y="538"/>
                  </a:cubicBezTo>
                  <a:cubicBezTo>
                    <a:pt x="1782" y="657"/>
                    <a:pt x="1692" y="766"/>
                    <a:pt x="1603" y="876"/>
                  </a:cubicBezTo>
                  <a:cubicBezTo>
                    <a:pt x="1483" y="1025"/>
                    <a:pt x="1364" y="1164"/>
                    <a:pt x="1234" y="1303"/>
                  </a:cubicBezTo>
                  <a:cubicBezTo>
                    <a:pt x="1234" y="1303"/>
                    <a:pt x="1234" y="1303"/>
                    <a:pt x="1234" y="1303"/>
                  </a:cubicBezTo>
                  <a:lnTo>
                    <a:pt x="1234" y="1303"/>
                  </a:lnTo>
                  <a:lnTo>
                    <a:pt x="1225" y="1314"/>
                  </a:lnTo>
                  <a:cubicBezTo>
                    <a:pt x="1086" y="1462"/>
                    <a:pt x="946" y="1602"/>
                    <a:pt x="777" y="1711"/>
                  </a:cubicBezTo>
                  <a:lnTo>
                    <a:pt x="787" y="1701"/>
                  </a:lnTo>
                  <a:lnTo>
                    <a:pt x="787" y="1701"/>
                  </a:lnTo>
                  <a:cubicBezTo>
                    <a:pt x="727" y="1741"/>
                    <a:pt x="668" y="1771"/>
                    <a:pt x="598" y="1791"/>
                  </a:cubicBezTo>
                  <a:cubicBezTo>
                    <a:pt x="568" y="1801"/>
                    <a:pt x="538" y="1801"/>
                    <a:pt x="509" y="1801"/>
                  </a:cubicBezTo>
                  <a:lnTo>
                    <a:pt x="439" y="1801"/>
                  </a:lnTo>
                  <a:cubicBezTo>
                    <a:pt x="429" y="1791"/>
                    <a:pt x="409" y="1791"/>
                    <a:pt x="399" y="1781"/>
                  </a:cubicBezTo>
                  <a:cubicBezTo>
                    <a:pt x="379" y="1771"/>
                    <a:pt x="359" y="1761"/>
                    <a:pt x="350" y="1741"/>
                  </a:cubicBezTo>
                  <a:cubicBezTo>
                    <a:pt x="319" y="1721"/>
                    <a:pt x="310" y="1701"/>
                    <a:pt x="290" y="1672"/>
                  </a:cubicBezTo>
                  <a:cubicBezTo>
                    <a:pt x="250" y="1612"/>
                    <a:pt x="220" y="1552"/>
                    <a:pt x="200" y="1482"/>
                  </a:cubicBezTo>
                  <a:cubicBezTo>
                    <a:pt x="160" y="1353"/>
                    <a:pt x="140" y="1224"/>
                    <a:pt x="120" y="1084"/>
                  </a:cubicBezTo>
                  <a:cubicBezTo>
                    <a:pt x="111" y="945"/>
                    <a:pt x="100" y="796"/>
                    <a:pt x="91" y="647"/>
                  </a:cubicBezTo>
                  <a:lnTo>
                    <a:pt x="91" y="328"/>
                  </a:lnTo>
                  <a:cubicBezTo>
                    <a:pt x="81" y="229"/>
                    <a:pt x="81" y="140"/>
                    <a:pt x="81" y="40"/>
                  </a:cubicBezTo>
                  <a:cubicBezTo>
                    <a:pt x="81" y="30"/>
                    <a:pt x="81" y="20"/>
                    <a:pt x="71" y="10"/>
                  </a:cubicBezTo>
                  <a:cubicBezTo>
                    <a:pt x="71" y="10"/>
                    <a:pt x="61" y="1"/>
                    <a:pt x="51"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57"/>
            <p:cNvSpPr/>
            <p:nvPr/>
          </p:nvSpPr>
          <p:spPr>
            <a:xfrm>
              <a:off x="3883628" y="2026704"/>
              <a:ext cx="109443" cy="121958"/>
            </a:xfrm>
            <a:custGeom>
              <a:avLst/>
              <a:gdLst/>
              <a:ahLst/>
              <a:cxnLst/>
              <a:rect l="l" t="t" r="r" b="b"/>
              <a:pathLst>
                <a:path w="2090" h="2329" extrusionOk="0">
                  <a:moveTo>
                    <a:pt x="80" y="1"/>
                  </a:moveTo>
                  <a:cubicBezTo>
                    <a:pt x="60" y="1"/>
                    <a:pt x="40" y="21"/>
                    <a:pt x="40" y="41"/>
                  </a:cubicBezTo>
                  <a:cubicBezTo>
                    <a:pt x="40" y="151"/>
                    <a:pt x="31" y="250"/>
                    <a:pt x="31" y="359"/>
                  </a:cubicBezTo>
                  <a:cubicBezTo>
                    <a:pt x="20" y="509"/>
                    <a:pt x="11" y="648"/>
                    <a:pt x="1" y="797"/>
                  </a:cubicBezTo>
                  <a:lnTo>
                    <a:pt x="1" y="1274"/>
                  </a:lnTo>
                  <a:cubicBezTo>
                    <a:pt x="11" y="1424"/>
                    <a:pt x="20" y="1583"/>
                    <a:pt x="51" y="1732"/>
                  </a:cubicBezTo>
                  <a:cubicBezTo>
                    <a:pt x="71" y="1851"/>
                    <a:pt x="100" y="1970"/>
                    <a:pt x="160" y="2080"/>
                  </a:cubicBezTo>
                  <a:cubicBezTo>
                    <a:pt x="180" y="2130"/>
                    <a:pt x="210" y="2169"/>
                    <a:pt x="239" y="2200"/>
                  </a:cubicBezTo>
                  <a:cubicBezTo>
                    <a:pt x="279" y="2239"/>
                    <a:pt x="329" y="2269"/>
                    <a:pt x="378" y="2299"/>
                  </a:cubicBezTo>
                  <a:cubicBezTo>
                    <a:pt x="409" y="2309"/>
                    <a:pt x="429" y="2309"/>
                    <a:pt x="458" y="2319"/>
                  </a:cubicBezTo>
                  <a:cubicBezTo>
                    <a:pt x="478" y="2319"/>
                    <a:pt x="508" y="2328"/>
                    <a:pt x="528" y="2328"/>
                  </a:cubicBezTo>
                  <a:cubicBezTo>
                    <a:pt x="588" y="2328"/>
                    <a:pt x="647" y="2319"/>
                    <a:pt x="707" y="2299"/>
                  </a:cubicBezTo>
                  <a:cubicBezTo>
                    <a:pt x="836" y="2269"/>
                    <a:pt x="955" y="2209"/>
                    <a:pt x="1065" y="2130"/>
                  </a:cubicBezTo>
                  <a:cubicBezTo>
                    <a:pt x="1165" y="2070"/>
                    <a:pt x="1264" y="1990"/>
                    <a:pt x="1364" y="1921"/>
                  </a:cubicBezTo>
                  <a:cubicBezTo>
                    <a:pt x="1463" y="1831"/>
                    <a:pt x="1552" y="1742"/>
                    <a:pt x="1652" y="1652"/>
                  </a:cubicBezTo>
                  <a:cubicBezTo>
                    <a:pt x="1731" y="1573"/>
                    <a:pt x="1811" y="1483"/>
                    <a:pt x="1901" y="1404"/>
                  </a:cubicBezTo>
                  <a:cubicBezTo>
                    <a:pt x="1960" y="1334"/>
                    <a:pt x="2020" y="1265"/>
                    <a:pt x="2080" y="1205"/>
                  </a:cubicBezTo>
                  <a:cubicBezTo>
                    <a:pt x="2089" y="1195"/>
                    <a:pt x="2089" y="1175"/>
                    <a:pt x="2089" y="1155"/>
                  </a:cubicBezTo>
                  <a:cubicBezTo>
                    <a:pt x="2089" y="1145"/>
                    <a:pt x="2080" y="1135"/>
                    <a:pt x="2069" y="1125"/>
                  </a:cubicBezTo>
                  <a:cubicBezTo>
                    <a:pt x="2063" y="1118"/>
                    <a:pt x="2051" y="1111"/>
                    <a:pt x="2041" y="1111"/>
                  </a:cubicBezTo>
                  <a:cubicBezTo>
                    <a:pt x="2036" y="1111"/>
                    <a:pt x="2033" y="1112"/>
                    <a:pt x="2030" y="1115"/>
                  </a:cubicBezTo>
                  <a:cubicBezTo>
                    <a:pt x="2010" y="1115"/>
                    <a:pt x="2000" y="1125"/>
                    <a:pt x="1990" y="1135"/>
                  </a:cubicBezTo>
                  <a:cubicBezTo>
                    <a:pt x="1941" y="1185"/>
                    <a:pt x="1901" y="1234"/>
                    <a:pt x="1851" y="1274"/>
                  </a:cubicBezTo>
                  <a:cubicBezTo>
                    <a:pt x="1722" y="1413"/>
                    <a:pt x="1592" y="1553"/>
                    <a:pt x="1453" y="1682"/>
                  </a:cubicBezTo>
                  <a:cubicBezTo>
                    <a:pt x="1313" y="1811"/>
                    <a:pt x="1154" y="1941"/>
                    <a:pt x="986" y="2050"/>
                  </a:cubicBezTo>
                  <a:cubicBezTo>
                    <a:pt x="896" y="2100"/>
                    <a:pt x="807" y="2149"/>
                    <a:pt x="707" y="2189"/>
                  </a:cubicBezTo>
                  <a:cubicBezTo>
                    <a:pt x="657" y="2200"/>
                    <a:pt x="608" y="2209"/>
                    <a:pt x="558" y="2209"/>
                  </a:cubicBezTo>
                  <a:cubicBezTo>
                    <a:pt x="548" y="2213"/>
                    <a:pt x="538" y="2214"/>
                    <a:pt x="527" y="2214"/>
                  </a:cubicBezTo>
                  <a:cubicBezTo>
                    <a:pt x="507" y="2214"/>
                    <a:pt x="485" y="2209"/>
                    <a:pt x="458" y="2209"/>
                  </a:cubicBezTo>
                  <a:cubicBezTo>
                    <a:pt x="438" y="2200"/>
                    <a:pt x="409" y="2189"/>
                    <a:pt x="389" y="2180"/>
                  </a:cubicBezTo>
                  <a:cubicBezTo>
                    <a:pt x="359" y="2160"/>
                    <a:pt x="339" y="2149"/>
                    <a:pt x="319" y="2130"/>
                  </a:cubicBezTo>
                  <a:cubicBezTo>
                    <a:pt x="299" y="2110"/>
                    <a:pt x="269" y="2080"/>
                    <a:pt x="259" y="2050"/>
                  </a:cubicBezTo>
                  <a:cubicBezTo>
                    <a:pt x="219" y="1990"/>
                    <a:pt x="199" y="1931"/>
                    <a:pt x="180" y="1871"/>
                  </a:cubicBezTo>
                  <a:cubicBezTo>
                    <a:pt x="110" y="1662"/>
                    <a:pt x="90" y="1444"/>
                    <a:pt x="90" y="1234"/>
                  </a:cubicBezTo>
                  <a:cubicBezTo>
                    <a:pt x="80" y="1006"/>
                    <a:pt x="80" y="777"/>
                    <a:pt x="100" y="548"/>
                  </a:cubicBezTo>
                  <a:cubicBezTo>
                    <a:pt x="100" y="449"/>
                    <a:pt x="110" y="359"/>
                    <a:pt x="110" y="260"/>
                  </a:cubicBezTo>
                  <a:cubicBezTo>
                    <a:pt x="120" y="190"/>
                    <a:pt x="120" y="120"/>
                    <a:pt x="120" y="51"/>
                  </a:cubicBezTo>
                  <a:cubicBezTo>
                    <a:pt x="120" y="21"/>
                    <a:pt x="110" y="11"/>
                    <a:pt x="9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57"/>
            <p:cNvSpPr/>
            <p:nvPr/>
          </p:nvSpPr>
          <p:spPr>
            <a:xfrm>
              <a:off x="3831053" y="2133528"/>
              <a:ext cx="103159" cy="103578"/>
            </a:xfrm>
            <a:custGeom>
              <a:avLst/>
              <a:gdLst/>
              <a:ahLst/>
              <a:cxnLst/>
              <a:rect l="l" t="t" r="r" b="b"/>
              <a:pathLst>
                <a:path w="1970" h="1978" extrusionOk="0">
                  <a:moveTo>
                    <a:pt x="60" y="0"/>
                  </a:moveTo>
                  <a:cubicBezTo>
                    <a:pt x="40" y="0"/>
                    <a:pt x="20" y="20"/>
                    <a:pt x="20" y="40"/>
                  </a:cubicBezTo>
                  <a:cubicBezTo>
                    <a:pt x="10" y="140"/>
                    <a:pt x="10" y="249"/>
                    <a:pt x="0" y="359"/>
                  </a:cubicBezTo>
                  <a:lnTo>
                    <a:pt x="0" y="796"/>
                  </a:lnTo>
                  <a:cubicBezTo>
                    <a:pt x="0" y="955"/>
                    <a:pt x="10" y="1104"/>
                    <a:pt x="30" y="1263"/>
                  </a:cubicBezTo>
                  <a:cubicBezTo>
                    <a:pt x="50" y="1393"/>
                    <a:pt x="69" y="1532"/>
                    <a:pt x="109" y="1661"/>
                  </a:cubicBezTo>
                  <a:cubicBezTo>
                    <a:pt x="129" y="1711"/>
                    <a:pt x="149" y="1751"/>
                    <a:pt x="179" y="1800"/>
                  </a:cubicBezTo>
                  <a:cubicBezTo>
                    <a:pt x="189" y="1820"/>
                    <a:pt x="209" y="1840"/>
                    <a:pt x="219" y="1851"/>
                  </a:cubicBezTo>
                  <a:lnTo>
                    <a:pt x="279" y="1910"/>
                  </a:lnTo>
                  <a:cubicBezTo>
                    <a:pt x="299" y="1920"/>
                    <a:pt x="328" y="1940"/>
                    <a:pt x="348" y="1950"/>
                  </a:cubicBezTo>
                  <a:cubicBezTo>
                    <a:pt x="378" y="1960"/>
                    <a:pt x="398" y="1970"/>
                    <a:pt x="428" y="1970"/>
                  </a:cubicBezTo>
                  <a:cubicBezTo>
                    <a:pt x="457" y="1975"/>
                    <a:pt x="487" y="1977"/>
                    <a:pt x="517" y="1977"/>
                  </a:cubicBezTo>
                  <a:cubicBezTo>
                    <a:pt x="547" y="1977"/>
                    <a:pt x="577" y="1975"/>
                    <a:pt x="607" y="1970"/>
                  </a:cubicBezTo>
                  <a:cubicBezTo>
                    <a:pt x="666" y="1960"/>
                    <a:pt x="716" y="1940"/>
                    <a:pt x="776" y="1920"/>
                  </a:cubicBezTo>
                  <a:cubicBezTo>
                    <a:pt x="845" y="1890"/>
                    <a:pt x="905" y="1860"/>
                    <a:pt x="975" y="1820"/>
                  </a:cubicBezTo>
                  <a:cubicBezTo>
                    <a:pt x="1104" y="1741"/>
                    <a:pt x="1223" y="1641"/>
                    <a:pt x="1343" y="1542"/>
                  </a:cubicBezTo>
                  <a:cubicBezTo>
                    <a:pt x="1462" y="1442"/>
                    <a:pt x="1572" y="1333"/>
                    <a:pt x="1681" y="1234"/>
                  </a:cubicBezTo>
                  <a:lnTo>
                    <a:pt x="1820" y="1095"/>
                  </a:lnTo>
                  <a:cubicBezTo>
                    <a:pt x="1860" y="1064"/>
                    <a:pt x="1900" y="1015"/>
                    <a:pt x="1940" y="985"/>
                  </a:cubicBezTo>
                  <a:cubicBezTo>
                    <a:pt x="1959" y="965"/>
                    <a:pt x="1970" y="935"/>
                    <a:pt x="1950" y="916"/>
                  </a:cubicBezTo>
                  <a:cubicBezTo>
                    <a:pt x="1940" y="906"/>
                    <a:pt x="1927" y="901"/>
                    <a:pt x="1915" y="901"/>
                  </a:cubicBezTo>
                  <a:cubicBezTo>
                    <a:pt x="1902" y="901"/>
                    <a:pt x="1890" y="906"/>
                    <a:pt x="1880" y="916"/>
                  </a:cubicBezTo>
                  <a:cubicBezTo>
                    <a:pt x="1850" y="935"/>
                    <a:pt x="1820" y="955"/>
                    <a:pt x="1791" y="985"/>
                  </a:cubicBezTo>
                  <a:cubicBezTo>
                    <a:pt x="1760" y="1015"/>
                    <a:pt x="1731" y="1044"/>
                    <a:pt x="1691" y="1075"/>
                  </a:cubicBezTo>
                  <a:cubicBezTo>
                    <a:pt x="1621" y="1144"/>
                    <a:pt x="1542" y="1214"/>
                    <a:pt x="1462" y="1294"/>
                  </a:cubicBezTo>
                  <a:cubicBezTo>
                    <a:pt x="1293" y="1442"/>
                    <a:pt x="1114" y="1601"/>
                    <a:pt x="915" y="1731"/>
                  </a:cubicBezTo>
                  <a:lnTo>
                    <a:pt x="925" y="1721"/>
                  </a:lnTo>
                  <a:lnTo>
                    <a:pt x="925" y="1721"/>
                  </a:lnTo>
                  <a:cubicBezTo>
                    <a:pt x="845" y="1771"/>
                    <a:pt x="756" y="1820"/>
                    <a:pt x="657" y="1851"/>
                  </a:cubicBezTo>
                  <a:lnTo>
                    <a:pt x="666" y="1851"/>
                  </a:lnTo>
                  <a:cubicBezTo>
                    <a:pt x="617" y="1860"/>
                    <a:pt x="567" y="1870"/>
                    <a:pt x="518" y="1870"/>
                  </a:cubicBezTo>
                  <a:cubicBezTo>
                    <a:pt x="487" y="1870"/>
                    <a:pt x="467" y="1870"/>
                    <a:pt x="438" y="1860"/>
                  </a:cubicBezTo>
                  <a:cubicBezTo>
                    <a:pt x="408" y="1860"/>
                    <a:pt x="388" y="1851"/>
                    <a:pt x="358" y="1840"/>
                  </a:cubicBezTo>
                  <a:cubicBezTo>
                    <a:pt x="338" y="1820"/>
                    <a:pt x="319" y="1811"/>
                    <a:pt x="299" y="1791"/>
                  </a:cubicBezTo>
                  <a:cubicBezTo>
                    <a:pt x="288" y="1781"/>
                    <a:pt x="268" y="1761"/>
                    <a:pt x="259" y="1731"/>
                  </a:cubicBezTo>
                  <a:cubicBezTo>
                    <a:pt x="219" y="1681"/>
                    <a:pt x="199" y="1632"/>
                    <a:pt x="179" y="1572"/>
                  </a:cubicBezTo>
                  <a:cubicBezTo>
                    <a:pt x="149" y="1462"/>
                    <a:pt x="129" y="1343"/>
                    <a:pt x="109" y="1234"/>
                  </a:cubicBezTo>
                  <a:cubicBezTo>
                    <a:pt x="100" y="1095"/>
                    <a:pt x="89" y="965"/>
                    <a:pt x="89" y="836"/>
                  </a:cubicBezTo>
                  <a:lnTo>
                    <a:pt x="89" y="846"/>
                  </a:lnTo>
                  <a:cubicBezTo>
                    <a:pt x="80" y="686"/>
                    <a:pt x="80" y="538"/>
                    <a:pt x="80" y="378"/>
                  </a:cubicBezTo>
                  <a:cubicBezTo>
                    <a:pt x="89" y="269"/>
                    <a:pt x="89" y="160"/>
                    <a:pt x="100" y="40"/>
                  </a:cubicBezTo>
                  <a:cubicBezTo>
                    <a:pt x="100" y="20"/>
                    <a:pt x="80" y="0"/>
                    <a:pt x="6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57"/>
            <p:cNvSpPr/>
            <p:nvPr/>
          </p:nvSpPr>
          <p:spPr>
            <a:xfrm>
              <a:off x="3792513" y="2235640"/>
              <a:ext cx="79228" cy="81270"/>
            </a:xfrm>
            <a:custGeom>
              <a:avLst/>
              <a:gdLst/>
              <a:ahLst/>
              <a:cxnLst/>
              <a:rect l="l" t="t" r="r" b="b"/>
              <a:pathLst>
                <a:path w="1513" h="1552" extrusionOk="0">
                  <a:moveTo>
                    <a:pt x="89" y="0"/>
                  </a:moveTo>
                  <a:cubicBezTo>
                    <a:pt x="69" y="0"/>
                    <a:pt x="50" y="10"/>
                    <a:pt x="50" y="29"/>
                  </a:cubicBezTo>
                  <a:cubicBezTo>
                    <a:pt x="50" y="80"/>
                    <a:pt x="40" y="129"/>
                    <a:pt x="40" y="169"/>
                  </a:cubicBezTo>
                  <a:cubicBezTo>
                    <a:pt x="40" y="239"/>
                    <a:pt x="30" y="298"/>
                    <a:pt x="30" y="368"/>
                  </a:cubicBezTo>
                  <a:cubicBezTo>
                    <a:pt x="10" y="517"/>
                    <a:pt x="0" y="666"/>
                    <a:pt x="0" y="816"/>
                  </a:cubicBezTo>
                  <a:lnTo>
                    <a:pt x="0" y="1034"/>
                  </a:lnTo>
                  <a:cubicBezTo>
                    <a:pt x="0" y="1094"/>
                    <a:pt x="10" y="1163"/>
                    <a:pt x="20" y="1233"/>
                  </a:cubicBezTo>
                  <a:cubicBezTo>
                    <a:pt x="30" y="1283"/>
                    <a:pt x="50" y="1333"/>
                    <a:pt x="69" y="1382"/>
                  </a:cubicBezTo>
                  <a:cubicBezTo>
                    <a:pt x="80" y="1393"/>
                    <a:pt x="89" y="1412"/>
                    <a:pt x="100" y="1432"/>
                  </a:cubicBezTo>
                  <a:cubicBezTo>
                    <a:pt x="120" y="1452"/>
                    <a:pt x="139" y="1472"/>
                    <a:pt x="159" y="1482"/>
                  </a:cubicBezTo>
                  <a:cubicBezTo>
                    <a:pt x="179" y="1502"/>
                    <a:pt x="199" y="1512"/>
                    <a:pt x="229" y="1521"/>
                  </a:cubicBezTo>
                  <a:cubicBezTo>
                    <a:pt x="248" y="1532"/>
                    <a:pt x="279" y="1541"/>
                    <a:pt x="299" y="1541"/>
                  </a:cubicBezTo>
                  <a:cubicBezTo>
                    <a:pt x="328" y="1552"/>
                    <a:pt x="358" y="1552"/>
                    <a:pt x="388" y="1552"/>
                  </a:cubicBezTo>
                  <a:cubicBezTo>
                    <a:pt x="418" y="1552"/>
                    <a:pt x="438" y="1541"/>
                    <a:pt x="467" y="1541"/>
                  </a:cubicBezTo>
                  <a:cubicBezTo>
                    <a:pt x="537" y="1532"/>
                    <a:pt x="597" y="1502"/>
                    <a:pt x="646" y="1482"/>
                  </a:cubicBezTo>
                  <a:cubicBezTo>
                    <a:pt x="716" y="1442"/>
                    <a:pt x="776" y="1412"/>
                    <a:pt x="836" y="1373"/>
                  </a:cubicBezTo>
                  <a:cubicBezTo>
                    <a:pt x="965" y="1283"/>
                    <a:pt x="1084" y="1183"/>
                    <a:pt x="1203" y="1084"/>
                  </a:cubicBezTo>
                  <a:cubicBezTo>
                    <a:pt x="1293" y="1004"/>
                    <a:pt x="1393" y="925"/>
                    <a:pt x="1492" y="845"/>
                  </a:cubicBezTo>
                  <a:cubicBezTo>
                    <a:pt x="1512" y="836"/>
                    <a:pt x="1512" y="805"/>
                    <a:pt x="1502" y="785"/>
                  </a:cubicBezTo>
                  <a:cubicBezTo>
                    <a:pt x="1490" y="774"/>
                    <a:pt x="1479" y="769"/>
                    <a:pt x="1467" y="769"/>
                  </a:cubicBezTo>
                  <a:cubicBezTo>
                    <a:pt x="1459" y="769"/>
                    <a:pt x="1450" y="772"/>
                    <a:pt x="1442" y="776"/>
                  </a:cubicBezTo>
                  <a:cubicBezTo>
                    <a:pt x="1393" y="816"/>
                    <a:pt x="1353" y="855"/>
                    <a:pt x="1303" y="885"/>
                  </a:cubicBezTo>
                  <a:cubicBezTo>
                    <a:pt x="1254" y="935"/>
                    <a:pt x="1194" y="984"/>
                    <a:pt x="1134" y="1034"/>
                  </a:cubicBezTo>
                  <a:cubicBezTo>
                    <a:pt x="1015" y="1144"/>
                    <a:pt x="885" y="1243"/>
                    <a:pt x="746" y="1333"/>
                  </a:cubicBezTo>
                  <a:lnTo>
                    <a:pt x="756" y="1323"/>
                  </a:lnTo>
                  <a:lnTo>
                    <a:pt x="756" y="1323"/>
                  </a:lnTo>
                  <a:cubicBezTo>
                    <a:pt x="677" y="1373"/>
                    <a:pt x="587" y="1422"/>
                    <a:pt x="498" y="1452"/>
                  </a:cubicBezTo>
                  <a:cubicBezTo>
                    <a:pt x="458" y="1462"/>
                    <a:pt x="418" y="1472"/>
                    <a:pt x="368" y="1472"/>
                  </a:cubicBezTo>
                  <a:cubicBezTo>
                    <a:pt x="348" y="1472"/>
                    <a:pt x="328" y="1472"/>
                    <a:pt x="299" y="1462"/>
                  </a:cubicBezTo>
                  <a:cubicBezTo>
                    <a:pt x="279" y="1462"/>
                    <a:pt x="259" y="1452"/>
                    <a:pt x="229" y="1442"/>
                  </a:cubicBezTo>
                  <a:cubicBezTo>
                    <a:pt x="219" y="1422"/>
                    <a:pt x="199" y="1412"/>
                    <a:pt x="179" y="1402"/>
                  </a:cubicBezTo>
                  <a:cubicBezTo>
                    <a:pt x="169" y="1382"/>
                    <a:pt x="159" y="1373"/>
                    <a:pt x="149" y="1353"/>
                  </a:cubicBezTo>
                  <a:lnTo>
                    <a:pt x="149" y="1362"/>
                  </a:lnTo>
                  <a:cubicBezTo>
                    <a:pt x="139" y="1342"/>
                    <a:pt x="129" y="1313"/>
                    <a:pt x="120" y="1293"/>
                  </a:cubicBezTo>
                  <a:cubicBezTo>
                    <a:pt x="89" y="1194"/>
                    <a:pt x="80" y="1084"/>
                    <a:pt x="80" y="984"/>
                  </a:cubicBezTo>
                  <a:lnTo>
                    <a:pt x="80" y="995"/>
                  </a:lnTo>
                  <a:cubicBezTo>
                    <a:pt x="69" y="816"/>
                    <a:pt x="80" y="637"/>
                    <a:pt x="100" y="458"/>
                  </a:cubicBezTo>
                  <a:cubicBezTo>
                    <a:pt x="100" y="378"/>
                    <a:pt x="109" y="308"/>
                    <a:pt x="120" y="228"/>
                  </a:cubicBezTo>
                  <a:cubicBezTo>
                    <a:pt x="120" y="169"/>
                    <a:pt x="129" y="99"/>
                    <a:pt x="129" y="40"/>
                  </a:cubicBezTo>
                  <a:cubicBezTo>
                    <a:pt x="129" y="29"/>
                    <a:pt x="120" y="20"/>
                    <a:pt x="120" y="10"/>
                  </a:cubicBezTo>
                  <a:cubicBezTo>
                    <a:pt x="109" y="10"/>
                    <a:pt x="100" y="0"/>
                    <a:pt x="8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57"/>
            <p:cNvSpPr/>
            <p:nvPr/>
          </p:nvSpPr>
          <p:spPr>
            <a:xfrm>
              <a:off x="3983645" y="2428815"/>
              <a:ext cx="66713" cy="62733"/>
            </a:xfrm>
            <a:custGeom>
              <a:avLst/>
              <a:gdLst/>
              <a:ahLst/>
              <a:cxnLst/>
              <a:rect l="l" t="t" r="r" b="b"/>
              <a:pathLst>
                <a:path w="1274" h="1198" extrusionOk="0">
                  <a:moveTo>
                    <a:pt x="846" y="1"/>
                  </a:moveTo>
                  <a:cubicBezTo>
                    <a:pt x="836" y="1"/>
                    <a:pt x="826" y="11"/>
                    <a:pt x="826" y="11"/>
                  </a:cubicBezTo>
                  <a:cubicBezTo>
                    <a:pt x="796" y="41"/>
                    <a:pt x="767" y="61"/>
                    <a:pt x="747" y="80"/>
                  </a:cubicBezTo>
                  <a:cubicBezTo>
                    <a:pt x="697" y="111"/>
                    <a:pt x="657" y="151"/>
                    <a:pt x="607" y="180"/>
                  </a:cubicBezTo>
                  <a:cubicBezTo>
                    <a:pt x="508" y="260"/>
                    <a:pt x="398" y="339"/>
                    <a:pt x="289" y="429"/>
                  </a:cubicBezTo>
                  <a:cubicBezTo>
                    <a:pt x="239" y="469"/>
                    <a:pt x="199" y="509"/>
                    <a:pt x="150" y="548"/>
                  </a:cubicBezTo>
                  <a:cubicBezTo>
                    <a:pt x="110" y="588"/>
                    <a:pt x="80" y="618"/>
                    <a:pt x="50" y="657"/>
                  </a:cubicBezTo>
                  <a:cubicBezTo>
                    <a:pt x="40" y="677"/>
                    <a:pt x="31" y="688"/>
                    <a:pt x="20" y="708"/>
                  </a:cubicBezTo>
                  <a:cubicBezTo>
                    <a:pt x="11" y="727"/>
                    <a:pt x="0" y="737"/>
                    <a:pt x="0" y="757"/>
                  </a:cubicBezTo>
                  <a:lnTo>
                    <a:pt x="0" y="807"/>
                  </a:lnTo>
                  <a:lnTo>
                    <a:pt x="0" y="847"/>
                  </a:lnTo>
                  <a:cubicBezTo>
                    <a:pt x="0" y="856"/>
                    <a:pt x="11" y="867"/>
                    <a:pt x="11" y="876"/>
                  </a:cubicBezTo>
                  <a:cubicBezTo>
                    <a:pt x="20" y="896"/>
                    <a:pt x="31" y="916"/>
                    <a:pt x="40" y="926"/>
                  </a:cubicBezTo>
                  <a:cubicBezTo>
                    <a:pt x="50" y="946"/>
                    <a:pt x="60" y="966"/>
                    <a:pt x="80" y="986"/>
                  </a:cubicBezTo>
                  <a:cubicBezTo>
                    <a:pt x="110" y="1015"/>
                    <a:pt x="150" y="1035"/>
                    <a:pt x="190" y="1055"/>
                  </a:cubicBezTo>
                  <a:cubicBezTo>
                    <a:pt x="239" y="1086"/>
                    <a:pt x="289" y="1105"/>
                    <a:pt x="349" y="1115"/>
                  </a:cubicBezTo>
                  <a:cubicBezTo>
                    <a:pt x="409" y="1125"/>
                    <a:pt x="458" y="1145"/>
                    <a:pt x="518" y="1145"/>
                  </a:cubicBezTo>
                  <a:cubicBezTo>
                    <a:pt x="647" y="1165"/>
                    <a:pt x="776" y="1175"/>
                    <a:pt x="906" y="1185"/>
                  </a:cubicBezTo>
                  <a:cubicBezTo>
                    <a:pt x="1015" y="1185"/>
                    <a:pt x="1114" y="1195"/>
                    <a:pt x="1224" y="1195"/>
                  </a:cubicBezTo>
                  <a:cubicBezTo>
                    <a:pt x="1228" y="1196"/>
                    <a:pt x="1232" y="1197"/>
                    <a:pt x="1235" y="1197"/>
                  </a:cubicBezTo>
                  <a:cubicBezTo>
                    <a:pt x="1251" y="1197"/>
                    <a:pt x="1266" y="1181"/>
                    <a:pt x="1274" y="1165"/>
                  </a:cubicBezTo>
                  <a:cubicBezTo>
                    <a:pt x="1274" y="1135"/>
                    <a:pt x="1254" y="1115"/>
                    <a:pt x="1234" y="1115"/>
                  </a:cubicBezTo>
                  <a:cubicBezTo>
                    <a:pt x="1174" y="1105"/>
                    <a:pt x="1114" y="1105"/>
                    <a:pt x="1055" y="1105"/>
                  </a:cubicBezTo>
                  <a:cubicBezTo>
                    <a:pt x="985" y="1095"/>
                    <a:pt x="915" y="1095"/>
                    <a:pt x="846" y="1095"/>
                  </a:cubicBezTo>
                  <a:cubicBezTo>
                    <a:pt x="687" y="1086"/>
                    <a:pt x="537" y="1066"/>
                    <a:pt x="378" y="1035"/>
                  </a:cubicBezTo>
                  <a:lnTo>
                    <a:pt x="398" y="1035"/>
                  </a:lnTo>
                  <a:cubicBezTo>
                    <a:pt x="329" y="1015"/>
                    <a:pt x="269" y="996"/>
                    <a:pt x="210" y="966"/>
                  </a:cubicBezTo>
                  <a:lnTo>
                    <a:pt x="210" y="966"/>
                  </a:lnTo>
                  <a:lnTo>
                    <a:pt x="219" y="976"/>
                  </a:lnTo>
                  <a:cubicBezTo>
                    <a:pt x="199" y="956"/>
                    <a:pt x="170" y="946"/>
                    <a:pt x="140" y="926"/>
                  </a:cubicBezTo>
                  <a:cubicBezTo>
                    <a:pt x="130" y="906"/>
                    <a:pt x="120" y="896"/>
                    <a:pt x="110" y="876"/>
                  </a:cubicBezTo>
                  <a:cubicBezTo>
                    <a:pt x="100" y="867"/>
                    <a:pt x="100" y="847"/>
                    <a:pt x="90" y="836"/>
                  </a:cubicBezTo>
                  <a:cubicBezTo>
                    <a:pt x="90" y="817"/>
                    <a:pt x="90" y="807"/>
                    <a:pt x="80" y="787"/>
                  </a:cubicBezTo>
                  <a:cubicBezTo>
                    <a:pt x="90" y="777"/>
                    <a:pt x="90" y="777"/>
                    <a:pt x="90" y="767"/>
                  </a:cubicBezTo>
                  <a:cubicBezTo>
                    <a:pt x="90" y="757"/>
                    <a:pt x="90" y="747"/>
                    <a:pt x="100" y="747"/>
                  </a:cubicBezTo>
                  <a:cubicBezTo>
                    <a:pt x="120" y="708"/>
                    <a:pt x="140" y="688"/>
                    <a:pt x="159" y="657"/>
                  </a:cubicBezTo>
                  <a:cubicBezTo>
                    <a:pt x="219" y="598"/>
                    <a:pt x="269" y="548"/>
                    <a:pt x="329" y="498"/>
                  </a:cubicBezTo>
                  <a:cubicBezTo>
                    <a:pt x="398" y="439"/>
                    <a:pt x="478" y="389"/>
                    <a:pt x="548" y="330"/>
                  </a:cubicBezTo>
                  <a:cubicBezTo>
                    <a:pt x="607" y="279"/>
                    <a:pt x="677" y="230"/>
                    <a:pt x="736" y="180"/>
                  </a:cubicBezTo>
                  <a:cubicBezTo>
                    <a:pt x="787" y="151"/>
                    <a:pt x="836" y="111"/>
                    <a:pt x="876" y="71"/>
                  </a:cubicBezTo>
                  <a:cubicBezTo>
                    <a:pt x="886" y="61"/>
                    <a:pt x="896" y="41"/>
                    <a:pt x="876" y="21"/>
                  </a:cubicBezTo>
                  <a:cubicBezTo>
                    <a:pt x="876" y="11"/>
                    <a:pt x="856" y="1"/>
                    <a:pt x="846"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57"/>
            <p:cNvSpPr/>
            <p:nvPr/>
          </p:nvSpPr>
          <p:spPr>
            <a:xfrm>
              <a:off x="3903945" y="2428343"/>
              <a:ext cx="94885" cy="100541"/>
            </a:xfrm>
            <a:custGeom>
              <a:avLst/>
              <a:gdLst/>
              <a:ahLst/>
              <a:cxnLst/>
              <a:rect l="l" t="t" r="r" b="b"/>
              <a:pathLst>
                <a:path w="1812" h="1920" extrusionOk="0">
                  <a:moveTo>
                    <a:pt x="1234" y="0"/>
                  </a:moveTo>
                  <a:cubicBezTo>
                    <a:pt x="1224" y="0"/>
                    <a:pt x="1214" y="0"/>
                    <a:pt x="1204" y="10"/>
                  </a:cubicBezTo>
                  <a:cubicBezTo>
                    <a:pt x="1124" y="80"/>
                    <a:pt x="1035" y="140"/>
                    <a:pt x="956" y="209"/>
                  </a:cubicBezTo>
                  <a:cubicBezTo>
                    <a:pt x="826" y="299"/>
                    <a:pt x="707" y="398"/>
                    <a:pt x="587" y="498"/>
                  </a:cubicBezTo>
                  <a:cubicBezTo>
                    <a:pt x="468" y="597"/>
                    <a:pt x="359" y="697"/>
                    <a:pt x="249" y="806"/>
                  </a:cubicBezTo>
                  <a:cubicBezTo>
                    <a:pt x="160" y="896"/>
                    <a:pt x="80" y="985"/>
                    <a:pt x="30" y="1095"/>
                  </a:cubicBezTo>
                  <a:cubicBezTo>
                    <a:pt x="10" y="1134"/>
                    <a:pt x="1" y="1174"/>
                    <a:pt x="1" y="1214"/>
                  </a:cubicBezTo>
                  <a:cubicBezTo>
                    <a:pt x="1" y="1263"/>
                    <a:pt x="10" y="1303"/>
                    <a:pt x="30" y="1343"/>
                  </a:cubicBezTo>
                  <a:cubicBezTo>
                    <a:pt x="50" y="1383"/>
                    <a:pt x="80" y="1422"/>
                    <a:pt x="110" y="1453"/>
                  </a:cubicBezTo>
                  <a:cubicBezTo>
                    <a:pt x="150" y="1492"/>
                    <a:pt x="200" y="1532"/>
                    <a:pt x="249" y="1562"/>
                  </a:cubicBezTo>
                  <a:cubicBezTo>
                    <a:pt x="359" y="1621"/>
                    <a:pt x="478" y="1671"/>
                    <a:pt x="607" y="1711"/>
                  </a:cubicBezTo>
                  <a:cubicBezTo>
                    <a:pt x="746" y="1751"/>
                    <a:pt x="896" y="1791"/>
                    <a:pt x="1035" y="1820"/>
                  </a:cubicBezTo>
                  <a:cubicBezTo>
                    <a:pt x="1274" y="1860"/>
                    <a:pt x="1513" y="1890"/>
                    <a:pt x="1751" y="1920"/>
                  </a:cubicBezTo>
                  <a:cubicBezTo>
                    <a:pt x="1781" y="1920"/>
                    <a:pt x="1801" y="1900"/>
                    <a:pt x="1801" y="1880"/>
                  </a:cubicBezTo>
                  <a:cubicBezTo>
                    <a:pt x="1811" y="1850"/>
                    <a:pt x="1791" y="1831"/>
                    <a:pt x="1761" y="1831"/>
                  </a:cubicBezTo>
                  <a:cubicBezTo>
                    <a:pt x="1453" y="1791"/>
                    <a:pt x="1144" y="1751"/>
                    <a:pt x="836" y="1681"/>
                  </a:cubicBezTo>
                  <a:lnTo>
                    <a:pt x="846" y="1681"/>
                  </a:lnTo>
                  <a:cubicBezTo>
                    <a:pt x="667" y="1641"/>
                    <a:pt x="498" y="1582"/>
                    <a:pt x="339" y="1502"/>
                  </a:cubicBezTo>
                  <a:cubicBezTo>
                    <a:pt x="279" y="1472"/>
                    <a:pt x="229" y="1442"/>
                    <a:pt x="180" y="1393"/>
                  </a:cubicBezTo>
                  <a:cubicBezTo>
                    <a:pt x="160" y="1373"/>
                    <a:pt x="140" y="1353"/>
                    <a:pt x="120" y="1323"/>
                  </a:cubicBezTo>
                  <a:cubicBezTo>
                    <a:pt x="110" y="1303"/>
                    <a:pt x="100" y="1283"/>
                    <a:pt x="100" y="1274"/>
                  </a:cubicBezTo>
                  <a:cubicBezTo>
                    <a:pt x="90" y="1254"/>
                    <a:pt x="90" y="1234"/>
                    <a:pt x="90" y="1214"/>
                  </a:cubicBezTo>
                  <a:cubicBezTo>
                    <a:pt x="90" y="1204"/>
                    <a:pt x="90" y="1184"/>
                    <a:pt x="100" y="1174"/>
                  </a:cubicBezTo>
                  <a:cubicBezTo>
                    <a:pt x="100" y="1144"/>
                    <a:pt x="110" y="1124"/>
                    <a:pt x="120" y="1104"/>
                  </a:cubicBezTo>
                  <a:lnTo>
                    <a:pt x="130" y="1095"/>
                  </a:lnTo>
                  <a:cubicBezTo>
                    <a:pt x="170" y="1015"/>
                    <a:pt x="229" y="945"/>
                    <a:pt x="289" y="885"/>
                  </a:cubicBezTo>
                  <a:cubicBezTo>
                    <a:pt x="448" y="717"/>
                    <a:pt x="637" y="557"/>
                    <a:pt x="826" y="408"/>
                  </a:cubicBezTo>
                  <a:cubicBezTo>
                    <a:pt x="906" y="348"/>
                    <a:pt x="996" y="279"/>
                    <a:pt x="1075" y="209"/>
                  </a:cubicBezTo>
                  <a:cubicBezTo>
                    <a:pt x="1135" y="169"/>
                    <a:pt x="1204" y="120"/>
                    <a:pt x="1254" y="70"/>
                  </a:cubicBezTo>
                  <a:cubicBezTo>
                    <a:pt x="1274" y="50"/>
                    <a:pt x="1274" y="30"/>
                    <a:pt x="1264" y="10"/>
                  </a:cubicBezTo>
                  <a:cubicBezTo>
                    <a:pt x="1254" y="0"/>
                    <a:pt x="1244" y="0"/>
                    <a:pt x="1234"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57"/>
            <p:cNvSpPr/>
            <p:nvPr/>
          </p:nvSpPr>
          <p:spPr>
            <a:xfrm>
              <a:off x="3807070" y="2442377"/>
              <a:ext cx="95357" cy="104782"/>
            </a:xfrm>
            <a:custGeom>
              <a:avLst/>
              <a:gdLst/>
              <a:ahLst/>
              <a:cxnLst/>
              <a:rect l="l" t="t" r="r" b="b"/>
              <a:pathLst>
                <a:path w="1821" h="2001" extrusionOk="0">
                  <a:moveTo>
                    <a:pt x="1204" y="1"/>
                  </a:moveTo>
                  <a:cubicBezTo>
                    <a:pt x="1194" y="1"/>
                    <a:pt x="1184" y="1"/>
                    <a:pt x="1174" y="11"/>
                  </a:cubicBezTo>
                  <a:cubicBezTo>
                    <a:pt x="1095" y="80"/>
                    <a:pt x="1015" y="140"/>
                    <a:pt x="925" y="210"/>
                  </a:cubicBezTo>
                  <a:cubicBezTo>
                    <a:pt x="806" y="299"/>
                    <a:pt x="687" y="398"/>
                    <a:pt x="567" y="498"/>
                  </a:cubicBezTo>
                  <a:cubicBezTo>
                    <a:pt x="448" y="588"/>
                    <a:pt x="339" y="697"/>
                    <a:pt x="229" y="807"/>
                  </a:cubicBezTo>
                  <a:cubicBezTo>
                    <a:pt x="150" y="896"/>
                    <a:pt x="70" y="995"/>
                    <a:pt x="21" y="1105"/>
                  </a:cubicBezTo>
                  <a:cubicBezTo>
                    <a:pt x="10" y="1145"/>
                    <a:pt x="1" y="1194"/>
                    <a:pt x="1" y="1234"/>
                  </a:cubicBezTo>
                  <a:cubicBezTo>
                    <a:pt x="1" y="1284"/>
                    <a:pt x="10" y="1333"/>
                    <a:pt x="30" y="1384"/>
                  </a:cubicBezTo>
                  <a:cubicBezTo>
                    <a:pt x="50" y="1423"/>
                    <a:pt x="80" y="1463"/>
                    <a:pt x="110" y="1503"/>
                  </a:cubicBezTo>
                  <a:cubicBezTo>
                    <a:pt x="150" y="1543"/>
                    <a:pt x="200" y="1572"/>
                    <a:pt x="249" y="1612"/>
                  </a:cubicBezTo>
                  <a:cubicBezTo>
                    <a:pt x="299" y="1642"/>
                    <a:pt x="359" y="1672"/>
                    <a:pt x="408" y="1691"/>
                  </a:cubicBezTo>
                  <a:cubicBezTo>
                    <a:pt x="478" y="1722"/>
                    <a:pt x="547" y="1751"/>
                    <a:pt x="607" y="1771"/>
                  </a:cubicBezTo>
                  <a:cubicBezTo>
                    <a:pt x="757" y="1821"/>
                    <a:pt x="896" y="1851"/>
                    <a:pt x="1045" y="1890"/>
                  </a:cubicBezTo>
                  <a:cubicBezTo>
                    <a:pt x="1283" y="1941"/>
                    <a:pt x="1522" y="1970"/>
                    <a:pt x="1771" y="2000"/>
                  </a:cubicBezTo>
                  <a:cubicBezTo>
                    <a:pt x="1791" y="2000"/>
                    <a:pt x="1821" y="1980"/>
                    <a:pt x="1821" y="1960"/>
                  </a:cubicBezTo>
                  <a:cubicBezTo>
                    <a:pt x="1821" y="1930"/>
                    <a:pt x="1801" y="1901"/>
                    <a:pt x="1781" y="1901"/>
                  </a:cubicBezTo>
                  <a:cubicBezTo>
                    <a:pt x="1652" y="1881"/>
                    <a:pt x="1522" y="1871"/>
                    <a:pt x="1393" y="1851"/>
                  </a:cubicBezTo>
                  <a:cubicBezTo>
                    <a:pt x="1214" y="1821"/>
                    <a:pt x="1045" y="1791"/>
                    <a:pt x="876" y="1751"/>
                  </a:cubicBezTo>
                  <a:lnTo>
                    <a:pt x="886" y="1751"/>
                  </a:lnTo>
                  <a:cubicBezTo>
                    <a:pt x="707" y="1711"/>
                    <a:pt x="527" y="1652"/>
                    <a:pt x="368" y="1572"/>
                  </a:cubicBezTo>
                  <a:lnTo>
                    <a:pt x="359" y="1563"/>
                  </a:lnTo>
                  <a:lnTo>
                    <a:pt x="359" y="1572"/>
                  </a:lnTo>
                  <a:cubicBezTo>
                    <a:pt x="299" y="1532"/>
                    <a:pt x="249" y="1493"/>
                    <a:pt x="200" y="1453"/>
                  </a:cubicBezTo>
                  <a:lnTo>
                    <a:pt x="200" y="1463"/>
                  </a:lnTo>
                  <a:cubicBezTo>
                    <a:pt x="169" y="1433"/>
                    <a:pt x="150" y="1403"/>
                    <a:pt x="120" y="1364"/>
                  </a:cubicBezTo>
                  <a:cubicBezTo>
                    <a:pt x="110" y="1344"/>
                    <a:pt x="100" y="1314"/>
                    <a:pt x="90" y="1294"/>
                  </a:cubicBezTo>
                  <a:cubicBezTo>
                    <a:pt x="90" y="1274"/>
                    <a:pt x="80" y="1254"/>
                    <a:pt x="80" y="1224"/>
                  </a:cubicBezTo>
                  <a:cubicBezTo>
                    <a:pt x="80" y="1214"/>
                    <a:pt x="90" y="1194"/>
                    <a:pt x="90" y="1174"/>
                  </a:cubicBezTo>
                  <a:cubicBezTo>
                    <a:pt x="100" y="1145"/>
                    <a:pt x="110" y="1115"/>
                    <a:pt x="130" y="1085"/>
                  </a:cubicBezTo>
                  <a:lnTo>
                    <a:pt x="130" y="1085"/>
                  </a:lnTo>
                  <a:lnTo>
                    <a:pt x="120" y="1095"/>
                  </a:lnTo>
                  <a:cubicBezTo>
                    <a:pt x="169" y="995"/>
                    <a:pt x="239" y="916"/>
                    <a:pt x="309" y="846"/>
                  </a:cubicBezTo>
                  <a:lnTo>
                    <a:pt x="309" y="856"/>
                  </a:lnTo>
                  <a:cubicBezTo>
                    <a:pt x="458" y="687"/>
                    <a:pt x="637" y="538"/>
                    <a:pt x="816" y="398"/>
                  </a:cubicBezTo>
                  <a:cubicBezTo>
                    <a:pt x="886" y="339"/>
                    <a:pt x="976" y="269"/>
                    <a:pt x="1055" y="210"/>
                  </a:cubicBezTo>
                  <a:cubicBezTo>
                    <a:pt x="1115" y="160"/>
                    <a:pt x="1174" y="120"/>
                    <a:pt x="1224" y="71"/>
                  </a:cubicBezTo>
                  <a:cubicBezTo>
                    <a:pt x="1244" y="51"/>
                    <a:pt x="1244" y="31"/>
                    <a:pt x="1234" y="11"/>
                  </a:cubicBezTo>
                  <a:cubicBezTo>
                    <a:pt x="1224" y="1"/>
                    <a:pt x="1214" y="1"/>
                    <a:pt x="1204"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57"/>
            <p:cNvSpPr/>
            <p:nvPr/>
          </p:nvSpPr>
          <p:spPr>
            <a:xfrm>
              <a:off x="3702340" y="2472592"/>
              <a:ext cx="108396" cy="90696"/>
            </a:xfrm>
            <a:custGeom>
              <a:avLst/>
              <a:gdLst/>
              <a:ahLst/>
              <a:cxnLst/>
              <a:rect l="l" t="t" r="r" b="b"/>
              <a:pathLst>
                <a:path w="2070" h="1732" extrusionOk="0">
                  <a:moveTo>
                    <a:pt x="1344" y="0"/>
                  </a:moveTo>
                  <a:cubicBezTo>
                    <a:pt x="1334" y="0"/>
                    <a:pt x="1324" y="0"/>
                    <a:pt x="1324" y="11"/>
                  </a:cubicBezTo>
                  <a:cubicBezTo>
                    <a:pt x="1234" y="70"/>
                    <a:pt x="1155" y="130"/>
                    <a:pt x="1066" y="179"/>
                  </a:cubicBezTo>
                  <a:cubicBezTo>
                    <a:pt x="936" y="259"/>
                    <a:pt x="807" y="349"/>
                    <a:pt x="688" y="429"/>
                  </a:cubicBezTo>
                  <a:cubicBezTo>
                    <a:pt x="558" y="518"/>
                    <a:pt x="429" y="608"/>
                    <a:pt x="310" y="707"/>
                  </a:cubicBezTo>
                  <a:cubicBezTo>
                    <a:pt x="260" y="747"/>
                    <a:pt x="220" y="787"/>
                    <a:pt x="170" y="836"/>
                  </a:cubicBezTo>
                  <a:cubicBezTo>
                    <a:pt x="131" y="876"/>
                    <a:pt x="91" y="916"/>
                    <a:pt x="61" y="955"/>
                  </a:cubicBezTo>
                  <a:cubicBezTo>
                    <a:pt x="41" y="995"/>
                    <a:pt x="21" y="1025"/>
                    <a:pt x="11" y="1065"/>
                  </a:cubicBezTo>
                  <a:cubicBezTo>
                    <a:pt x="1" y="1105"/>
                    <a:pt x="1" y="1154"/>
                    <a:pt x="11" y="1185"/>
                  </a:cubicBezTo>
                  <a:cubicBezTo>
                    <a:pt x="31" y="1274"/>
                    <a:pt x="91" y="1333"/>
                    <a:pt x="160" y="1383"/>
                  </a:cubicBezTo>
                  <a:cubicBezTo>
                    <a:pt x="200" y="1413"/>
                    <a:pt x="240" y="1433"/>
                    <a:pt x="280" y="1453"/>
                  </a:cubicBezTo>
                  <a:cubicBezTo>
                    <a:pt x="339" y="1483"/>
                    <a:pt x="399" y="1503"/>
                    <a:pt x="449" y="1512"/>
                  </a:cubicBezTo>
                  <a:cubicBezTo>
                    <a:pt x="578" y="1552"/>
                    <a:pt x="708" y="1582"/>
                    <a:pt x="837" y="1602"/>
                  </a:cubicBezTo>
                  <a:cubicBezTo>
                    <a:pt x="1055" y="1642"/>
                    <a:pt x="1285" y="1662"/>
                    <a:pt x="1503" y="1682"/>
                  </a:cubicBezTo>
                  <a:cubicBezTo>
                    <a:pt x="1603" y="1682"/>
                    <a:pt x="1692" y="1691"/>
                    <a:pt x="1791" y="1702"/>
                  </a:cubicBezTo>
                  <a:cubicBezTo>
                    <a:pt x="1861" y="1711"/>
                    <a:pt x="1931" y="1711"/>
                    <a:pt x="2010" y="1731"/>
                  </a:cubicBezTo>
                  <a:cubicBezTo>
                    <a:pt x="2041" y="1731"/>
                    <a:pt x="2070" y="1711"/>
                    <a:pt x="2070" y="1682"/>
                  </a:cubicBezTo>
                  <a:cubicBezTo>
                    <a:pt x="2070" y="1652"/>
                    <a:pt x="2050" y="1622"/>
                    <a:pt x="2021" y="1612"/>
                  </a:cubicBezTo>
                  <a:cubicBezTo>
                    <a:pt x="1931" y="1602"/>
                    <a:pt x="1851" y="1602"/>
                    <a:pt x="1762" y="1592"/>
                  </a:cubicBezTo>
                  <a:cubicBezTo>
                    <a:pt x="1643" y="1582"/>
                    <a:pt x="1513" y="1572"/>
                    <a:pt x="1394" y="1563"/>
                  </a:cubicBezTo>
                  <a:cubicBezTo>
                    <a:pt x="1115" y="1543"/>
                    <a:pt x="837" y="1512"/>
                    <a:pt x="558" y="1443"/>
                  </a:cubicBezTo>
                  <a:lnTo>
                    <a:pt x="568" y="1443"/>
                  </a:lnTo>
                  <a:cubicBezTo>
                    <a:pt x="459" y="1423"/>
                    <a:pt x="359" y="1393"/>
                    <a:pt x="270" y="1344"/>
                  </a:cubicBezTo>
                  <a:cubicBezTo>
                    <a:pt x="230" y="1324"/>
                    <a:pt x="190" y="1294"/>
                    <a:pt x="160" y="1264"/>
                  </a:cubicBezTo>
                  <a:cubicBezTo>
                    <a:pt x="151" y="1254"/>
                    <a:pt x="131" y="1234"/>
                    <a:pt x="120" y="1214"/>
                  </a:cubicBezTo>
                  <a:cubicBezTo>
                    <a:pt x="111" y="1194"/>
                    <a:pt x="100" y="1185"/>
                    <a:pt x="100" y="1165"/>
                  </a:cubicBezTo>
                  <a:cubicBezTo>
                    <a:pt x="91" y="1154"/>
                    <a:pt x="91" y="1134"/>
                    <a:pt x="91" y="1114"/>
                  </a:cubicBezTo>
                  <a:lnTo>
                    <a:pt x="91" y="1085"/>
                  </a:lnTo>
                  <a:lnTo>
                    <a:pt x="120" y="1025"/>
                  </a:lnTo>
                  <a:lnTo>
                    <a:pt x="111" y="1035"/>
                  </a:lnTo>
                  <a:cubicBezTo>
                    <a:pt x="140" y="995"/>
                    <a:pt x="170" y="946"/>
                    <a:pt x="210" y="906"/>
                  </a:cubicBezTo>
                  <a:lnTo>
                    <a:pt x="210" y="906"/>
                  </a:lnTo>
                  <a:lnTo>
                    <a:pt x="200" y="916"/>
                  </a:lnTo>
                  <a:cubicBezTo>
                    <a:pt x="290" y="826"/>
                    <a:pt x="379" y="756"/>
                    <a:pt x="478" y="677"/>
                  </a:cubicBezTo>
                  <a:cubicBezTo>
                    <a:pt x="588" y="597"/>
                    <a:pt x="697" y="518"/>
                    <a:pt x="817" y="438"/>
                  </a:cubicBezTo>
                  <a:lnTo>
                    <a:pt x="1145" y="230"/>
                  </a:lnTo>
                  <a:cubicBezTo>
                    <a:pt x="1215" y="179"/>
                    <a:pt x="1294" y="130"/>
                    <a:pt x="1374" y="70"/>
                  </a:cubicBezTo>
                  <a:cubicBezTo>
                    <a:pt x="1394" y="51"/>
                    <a:pt x="1394" y="31"/>
                    <a:pt x="1374" y="11"/>
                  </a:cubicBezTo>
                  <a:cubicBezTo>
                    <a:pt x="1374" y="0"/>
                    <a:pt x="1354" y="0"/>
                    <a:pt x="1344"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57"/>
            <p:cNvSpPr/>
            <p:nvPr/>
          </p:nvSpPr>
          <p:spPr>
            <a:xfrm>
              <a:off x="1315229" y="3375783"/>
              <a:ext cx="7383" cy="44353"/>
            </a:xfrm>
            <a:custGeom>
              <a:avLst/>
              <a:gdLst/>
              <a:ahLst/>
              <a:cxnLst/>
              <a:rect l="l" t="t" r="r" b="b"/>
              <a:pathLst>
                <a:path w="141" h="847" extrusionOk="0">
                  <a:moveTo>
                    <a:pt x="1" y="0"/>
                  </a:moveTo>
                  <a:lnTo>
                    <a:pt x="1" y="0"/>
                  </a:lnTo>
                  <a:cubicBezTo>
                    <a:pt x="30" y="279"/>
                    <a:pt x="80" y="568"/>
                    <a:pt x="130" y="846"/>
                  </a:cubicBezTo>
                  <a:lnTo>
                    <a:pt x="140" y="846"/>
                  </a:lnTo>
                  <a:cubicBezTo>
                    <a:pt x="80" y="577"/>
                    <a:pt x="41" y="299"/>
                    <a:pt x="1" y="0"/>
                  </a:cubicBezTo>
                  <a:close/>
                </a:path>
              </a:pathLst>
            </a:custGeom>
            <a:solidFill>
              <a:srgbClr val="B57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57"/>
            <p:cNvSpPr/>
            <p:nvPr/>
          </p:nvSpPr>
          <p:spPr>
            <a:xfrm>
              <a:off x="825616" y="2007957"/>
              <a:ext cx="930317" cy="1198059"/>
            </a:xfrm>
            <a:custGeom>
              <a:avLst/>
              <a:gdLst/>
              <a:ahLst/>
              <a:cxnLst/>
              <a:rect l="l" t="t" r="r" b="b"/>
              <a:pathLst>
                <a:path w="17766" h="22879" extrusionOk="0">
                  <a:moveTo>
                    <a:pt x="2985" y="1"/>
                  </a:moveTo>
                  <a:cubicBezTo>
                    <a:pt x="2835" y="1"/>
                    <a:pt x="2686" y="21"/>
                    <a:pt x="2507" y="60"/>
                  </a:cubicBezTo>
                  <a:cubicBezTo>
                    <a:pt x="2338" y="100"/>
                    <a:pt x="2179" y="170"/>
                    <a:pt x="2010" y="270"/>
                  </a:cubicBezTo>
                  <a:cubicBezTo>
                    <a:pt x="1851" y="359"/>
                    <a:pt x="1712" y="478"/>
                    <a:pt x="1553" y="637"/>
                  </a:cubicBezTo>
                  <a:cubicBezTo>
                    <a:pt x="1423" y="787"/>
                    <a:pt x="1294" y="956"/>
                    <a:pt x="1155" y="1185"/>
                  </a:cubicBezTo>
                  <a:cubicBezTo>
                    <a:pt x="916" y="1592"/>
                    <a:pt x="757" y="2060"/>
                    <a:pt x="677" y="2567"/>
                  </a:cubicBezTo>
                  <a:cubicBezTo>
                    <a:pt x="607" y="3025"/>
                    <a:pt x="607" y="3532"/>
                    <a:pt x="687" y="4069"/>
                  </a:cubicBezTo>
                  <a:cubicBezTo>
                    <a:pt x="806" y="4994"/>
                    <a:pt x="1115" y="5949"/>
                    <a:pt x="1642" y="7083"/>
                  </a:cubicBezTo>
                  <a:cubicBezTo>
                    <a:pt x="1861" y="7521"/>
                    <a:pt x="2099" y="7978"/>
                    <a:pt x="2378" y="8466"/>
                  </a:cubicBezTo>
                  <a:cubicBezTo>
                    <a:pt x="2119" y="8307"/>
                    <a:pt x="1900" y="8197"/>
                    <a:pt x="1681" y="8117"/>
                  </a:cubicBezTo>
                  <a:cubicBezTo>
                    <a:pt x="1513" y="8058"/>
                    <a:pt x="1374" y="8018"/>
                    <a:pt x="1234" y="8008"/>
                  </a:cubicBezTo>
                  <a:cubicBezTo>
                    <a:pt x="1175" y="7998"/>
                    <a:pt x="1115" y="7998"/>
                    <a:pt x="1055" y="7998"/>
                  </a:cubicBezTo>
                  <a:lnTo>
                    <a:pt x="1015" y="7998"/>
                  </a:lnTo>
                  <a:cubicBezTo>
                    <a:pt x="936" y="7998"/>
                    <a:pt x="866" y="8008"/>
                    <a:pt x="786" y="8028"/>
                  </a:cubicBezTo>
                  <a:cubicBezTo>
                    <a:pt x="667" y="8058"/>
                    <a:pt x="538" y="8117"/>
                    <a:pt x="448" y="8207"/>
                  </a:cubicBezTo>
                  <a:cubicBezTo>
                    <a:pt x="329" y="8316"/>
                    <a:pt x="229" y="8436"/>
                    <a:pt x="170" y="8595"/>
                  </a:cubicBezTo>
                  <a:cubicBezTo>
                    <a:pt x="100" y="8745"/>
                    <a:pt x="50" y="8924"/>
                    <a:pt x="30" y="9142"/>
                  </a:cubicBezTo>
                  <a:cubicBezTo>
                    <a:pt x="10" y="9351"/>
                    <a:pt x="1" y="9560"/>
                    <a:pt x="21" y="9759"/>
                  </a:cubicBezTo>
                  <a:cubicBezTo>
                    <a:pt x="61" y="10107"/>
                    <a:pt x="160" y="10495"/>
                    <a:pt x="339" y="10893"/>
                  </a:cubicBezTo>
                  <a:cubicBezTo>
                    <a:pt x="657" y="11609"/>
                    <a:pt x="1144" y="12306"/>
                    <a:pt x="1880" y="13071"/>
                  </a:cubicBezTo>
                  <a:cubicBezTo>
                    <a:pt x="2249" y="13449"/>
                    <a:pt x="2656" y="13817"/>
                    <a:pt x="3084" y="14156"/>
                  </a:cubicBezTo>
                  <a:cubicBezTo>
                    <a:pt x="3124" y="14185"/>
                    <a:pt x="3173" y="14225"/>
                    <a:pt x="3213" y="14255"/>
                  </a:cubicBezTo>
                  <a:cubicBezTo>
                    <a:pt x="3114" y="14245"/>
                    <a:pt x="3014" y="14235"/>
                    <a:pt x="2905" y="14235"/>
                  </a:cubicBezTo>
                  <a:cubicBezTo>
                    <a:pt x="2776" y="14235"/>
                    <a:pt x="2636" y="14255"/>
                    <a:pt x="2468" y="14295"/>
                  </a:cubicBezTo>
                  <a:cubicBezTo>
                    <a:pt x="2348" y="14315"/>
                    <a:pt x="2229" y="14364"/>
                    <a:pt x="2090" y="14434"/>
                  </a:cubicBezTo>
                  <a:cubicBezTo>
                    <a:pt x="1990" y="14483"/>
                    <a:pt x="1891" y="14554"/>
                    <a:pt x="1791" y="14663"/>
                  </a:cubicBezTo>
                  <a:cubicBezTo>
                    <a:pt x="1712" y="14733"/>
                    <a:pt x="1642" y="14822"/>
                    <a:pt x="1562" y="14951"/>
                  </a:cubicBezTo>
                  <a:cubicBezTo>
                    <a:pt x="1513" y="15051"/>
                    <a:pt x="1473" y="15170"/>
                    <a:pt x="1433" y="15309"/>
                  </a:cubicBezTo>
                  <a:cubicBezTo>
                    <a:pt x="1393" y="15458"/>
                    <a:pt x="1393" y="15608"/>
                    <a:pt x="1393" y="15717"/>
                  </a:cubicBezTo>
                  <a:cubicBezTo>
                    <a:pt x="1393" y="15847"/>
                    <a:pt x="1403" y="15976"/>
                    <a:pt x="1433" y="16135"/>
                  </a:cubicBezTo>
                  <a:cubicBezTo>
                    <a:pt x="1493" y="16463"/>
                    <a:pt x="1612" y="16782"/>
                    <a:pt x="1781" y="17120"/>
                  </a:cubicBezTo>
                  <a:cubicBezTo>
                    <a:pt x="2099" y="17726"/>
                    <a:pt x="2537" y="18313"/>
                    <a:pt x="3094" y="18851"/>
                  </a:cubicBezTo>
                  <a:cubicBezTo>
                    <a:pt x="3542" y="19298"/>
                    <a:pt x="4069" y="19696"/>
                    <a:pt x="4696" y="20064"/>
                  </a:cubicBezTo>
                  <a:cubicBezTo>
                    <a:pt x="5242" y="20402"/>
                    <a:pt x="5850" y="20690"/>
                    <a:pt x="6546" y="20959"/>
                  </a:cubicBezTo>
                  <a:cubicBezTo>
                    <a:pt x="7152" y="21188"/>
                    <a:pt x="7819" y="21407"/>
                    <a:pt x="8604" y="21605"/>
                  </a:cubicBezTo>
                  <a:cubicBezTo>
                    <a:pt x="9221" y="21765"/>
                    <a:pt x="9898" y="21904"/>
                    <a:pt x="10724" y="22053"/>
                  </a:cubicBezTo>
                  <a:cubicBezTo>
                    <a:pt x="11480" y="22193"/>
                    <a:pt x="12216" y="22292"/>
                    <a:pt x="12852" y="22372"/>
                  </a:cubicBezTo>
                  <a:cubicBezTo>
                    <a:pt x="13190" y="22421"/>
                    <a:pt x="13538" y="22471"/>
                    <a:pt x="13887" y="22511"/>
                  </a:cubicBezTo>
                  <a:cubicBezTo>
                    <a:pt x="14055" y="22540"/>
                    <a:pt x="14225" y="22560"/>
                    <a:pt x="14394" y="22580"/>
                  </a:cubicBezTo>
                  <a:cubicBezTo>
                    <a:pt x="14553" y="22611"/>
                    <a:pt x="14722" y="22630"/>
                    <a:pt x="14891" y="22650"/>
                  </a:cubicBezTo>
                  <a:cubicBezTo>
                    <a:pt x="15408" y="22730"/>
                    <a:pt x="15836" y="22790"/>
                    <a:pt x="16234" y="22859"/>
                  </a:cubicBezTo>
                  <a:cubicBezTo>
                    <a:pt x="16244" y="22869"/>
                    <a:pt x="16264" y="22869"/>
                    <a:pt x="16274" y="22869"/>
                  </a:cubicBezTo>
                  <a:cubicBezTo>
                    <a:pt x="16283" y="22879"/>
                    <a:pt x="16294" y="22879"/>
                    <a:pt x="16303" y="22879"/>
                  </a:cubicBezTo>
                  <a:cubicBezTo>
                    <a:pt x="16383" y="22879"/>
                    <a:pt x="16463" y="22819"/>
                    <a:pt x="16482" y="22730"/>
                  </a:cubicBezTo>
                  <a:cubicBezTo>
                    <a:pt x="16502" y="22640"/>
                    <a:pt x="16533" y="22540"/>
                    <a:pt x="16552" y="22451"/>
                  </a:cubicBezTo>
                  <a:cubicBezTo>
                    <a:pt x="16572" y="22381"/>
                    <a:pt x="16592" y="22322"/>
                    <a:pt x="16602" y="22252"/>
                  </a:cubicBezTo>
                  <a:lnTo>
                    <a:pt x="16672" y="21994"/>
                  </a:lnTo>
                  <a:lnTo>
                    <a:pt x="16741" y="21735"/>
                  </a:lnTo>
                  <a:lnTo>
                    <a:pt x="16980" y="20750"/>
                  </a:lnTo>
                  <a:cubicBezTo>
                    <a:pt x="17139" y="20084"/>
                    <a:pt x="17278" y="19427"/>
                    <a:pt x="17388" y="18791"/>
                  </a:cubicBezTo>
                  <a:cubicBezTo>
                    <a:pt x="17636" y="17359"/>
                    <a:pt x="17756" y="16055"/>
                    <a:pt x="17766" y="14792"/>
                  </a:cubicBezTo>
                  <a:cubicBezTo>
                    <a:pt x="17766" y="13747"/>
                    <a:pt x="17676" y="12703"/>
                    <a:pt x="17487" y="11689"/>
                  </a:cubicBezTo>
                  <a:cubicBezTo>
                    <a:pt x="17408" y="11231"/>
                    <a:pt x="17308" y="10823"/>
                    <a:pt x="17199" y="10455"/>
                  </a:cubicBezTo>
                  <a:cubicBezTo>
                    <a:pt x="17059" y="10018"/>
                    <a:pt x="16900" y="9640"/>
                    <a:pt x="16701" y="9311"/>
                  </a:cubicBezTo>
                  <a:cubicBezTo>
                    <a:pt x="16602" y="9152"/>
                    <a:pt x="16493" y="8993"/>
                    <a:pt x="16363" y="8854"/>
                  </a:cubicBezTo>
                  <a:cubicBezTo>
                    <a:pt x="16244" y="8725"/>
                    <a:pt x="16104" y="8615"/>
                    <a:pt x="15945" y="8515"/>
                  </a:cubicBezTo>
                  <a:cubicBezTo>
                    <a:pt x="15796" y="8426"/>
                    <a:pt x="15617" y="8367"/>
                    <a:pt x="15428" y="8336"/>
                  </a:cubicBezTo>
                  <a:cubicBezTo>
                    <a:pt x="15359" y="8316"/>
                    <a:pt x="15279" y="8316"/>
                    <a:pt x="15209" y="8316"/>
                  </a:cubicBezTo>
                  <a:cubicBezTo>
                    <a:pt x="15060" y="8316"/>
                    <a:pt x="14911" y="8336"/>
                    <a:pt x="14762" y="8386"/>
                  </a:cubicBezTo>
                  <a:cubicBezTo>
                    <a:pt x="14583" y="8446"/>
                    <a:pt x="14404" y="8565"/>
                    <a:pt x="14245" y="8725"/>
                  </a:cubicBezTo>
                  <a:cubicBezTo>
                    <a:pt x="14095" y="8854"/>
                    <a:pt x="13976" y="9013"/>
                    <a:pt x="13847" y="9232"/>
                  </a:cubicBezTo>
                  <a:cubicBezTo>
                    <a:pt x="13787" y="9341"/>
                    <a:pt x="13737" y="9450"/>
                    <a:pt x="13677" y="9570"/>
                  </a:cubicBezTo>
                  <a:cubicBezTo>
                    <a:pt x="13628" y="8814"/>
                    <a:pt x="13518" y="8058"/>
                    <a:pt x="13359" y="7322"/>
                  </a:cubicBezTo>
                  <a:cubicBezTo>
                    <a:pt x="13111" y="6138"/>
                    <a:pt x="12742" y="5144"/>
                    <a:pt x="12245" y="4308"/>
                  </a:cubicBezTo>
                  <a:cubicBezTo>
                    <a:pt x="11957" y="3820"/>
                    <a:pt x="11619" y="3403"/>
                    <a:pt x="11250" y="3064"/>
                  </a:cubicBezTo>
                  <a:cubicBezTo>
                    <a:pt x="10962" y="2796"/>
                    <a:pt x="10494" y="2478"/>
                    <a:pt x="9948" y="2478"/>
                  </a:cubicBezTo>
                  <a:lnTo>
                    <a:pt x="9878" y="2478"/>
                  </a:lnTo>
                  <a:cubicBezTo>
                    <a:pt x="9500" y="2498"/>
                    <a:pt x="9112" y="2726"/>
                    <a:pt x="8834" y="3084"/>
                  </a:cubicBezTo>
                  <a:cubicBezTo>
                    <a:pt x="8565" y="3433"/>
                    <a:pt x="8386" y="3880"/>
                    <a:pt x="8306" y="4417"/>
                  </a:cubicBezTo>
                  <a:lnTo>
                    <a:pt x="8306" y="4428"/>
                  </a:lnTo>
                  <a:cubicBezTo>
                    <a:pt x="8117" y="4129"/>
                    <a:pt x="7908" y="3801"/>
                    <a:pt x="7660" y="3442"/>
                  </a:cubicBezTo>
                  <a:cubicBezTo>
                    <a:pt x="7451" y="3144"/>
                    <a:pt x="7222" y="2846"/>
                    <a:pt x="6993" y="2577"/>
                  </a:cubicBezTo>
                  <a:cubicBezTo>
                    <a:pt x="6407" y="1881"/>
                    <a:pt x="5810" y="1324"/>
                    <a:pt x="5193" y="867"/>
                  </a:cubicBezTo>
                  <a:cubicBezTo>
                    <a:pt x="4815" y="598"/>
                    <a:pt x="4477" y="399"/>
                    <a:pt x="4128" y="259"/>
                  </a:cubicBezTo>
                  <a:cubicBezTo>
                    <a:pt x="3949" y="180"/>
                    <a:pt x="3770" y="120"/>
                    <a:pt x="3582" y="71"/>
                  </a:cubicBezTo>
                  <a:cubicBezTo>
                    <a:pt x="3412" y="31"/>
                    <a:pt x="3233" y="1"/>
                    <a:pt x="3034" y="1"/>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57"/>
            <p:cNvSpPr/>
            <p:nvPr/>
          </p:nvSpPr>
          <p:spPr>
            <a:xfrm>
              <a:off x="925110" y="2007486"/>
              <a:ext cx="831347" cy="1198530"/>
            </a:xfrm>
            <a:custGeom>
              <a:avLst/>
              <a:gdLst/>
              <a:ahLst/>
              <a:cxnLst/>
              <a:rect l="l" t="t" r="r" b="b"/>
              <a:pathLst>
                <a:path w="15876" h="22888" extrusionOk="0">
                  <a:moveTo>
                    <a:pt x="1085" y="0"/>
                  </a:moveTo>
                  <a:cubicBezTo>
                    <a:pt x="935" y="0"/>
                    <a:pt x="776" y="20"/>
                    <a:pt x="597" y="60"/>
                  </a:cubicBezTo>
                  <a:cubicBezTo>
                    <a:pt x="438" y="109"/>
                    <a:pt x="269" y="169"/>
                    <a:pt x="100" y="279"/>
                  </a:cubicBezTo>
                  <a:cubicBezTo>
                    <a:pt x="70" y="299"/>
                    <a:pt x="40" y="319"/>
                    <a:pt x="0" y="338"/>
                  </a:cubicBezTo>
                  <a:cubicBezTo>
                    <a:pt x="199" y="856"/>
                    <a:pt x="428" y="1402"/>
                    <a:pt x="677" y="1959"/>
                  </a:cubicBezTo>
                  <a:cubicBezTo>
                    <a:pt x="1035" y="2775"/>
                    <a:pt x="1433" y="3601"/>
                    <a:pt x="1861" y="4426"/>
                  </a:cubicBezTo>
                  <a:cubicBezTo>
                    <a:pt x="2458" y="5580"/>
                    <a:pt x="3114" y="6754"/>
                    <a:pt x="3880" y="8017"/>
                  </a:cubicBezTo>
                  <a:cubicBezTo>
                    <a:pt x="4636" y="9280"/>
                    <a:pt x="5481" y="10624"/>
                    <a:pt x="6545" y="12235"/>
                  </a:cubicBezTo>
                  <a:cubicBezTo>
                    <a:pt x="6934" y="12832"/>
                    <a:pt x="7321" y="13418"/>
                    <a:pt x="7719" y="14005"/>
                  </a:cubicBezTo>
                  <a:lnTo>
                    <a:pt x="7819" y="14165"/>
                  </a:lnTo>
                  <a:lnTo>
                    <a:pt x="7908" y="14294"/>
                  </a:lnTo>
                  <a:cubicBezTo>
                    <a:pt x="8236" y="14791"/>
                    <a:pt x="8565" y="15288"/>
                    <a:pt x="8893" y="15776"/>
                  </a:cubicBezTo>
                  <a:cubicBezTo>
                    <a:pt x="9529" y="16731"/>
                    <a:pt x="10385" y="17974"/>
                    <a:pt x="11300" y="19198"/>
                  </a:cubicBezTo>
                  <a:cubicBezTo>
                    <a:pt x="12245" y="20471"/>
                    <a:pt x="13130" y="21555"/>
                    <a:pt x="13996" y="22510"/>
                  </a:cubicBezTo>
                  <a:cubicBezTo>
                    <a:pt x="14125" y="22639"/>
                    <a:pt x="14235" y="22759"/>
                    <a:pt x="14354" y="22888"/>
                  </a:cubicBezTo>
                  <a:lnTo>
                    <a:pt x="14403" y="22888"/>
                  </a:lnTo>
                  <a:cubicBezTo>
                    <a:pt x="14493" y="22888"/>
                    <a:pt x="14563" y="22828"/>
                    <a:pt x="14582" y="22739"/>
                  </a:cubicBezTo>
                  <a:cubicBezTo>
                    <a:pt x="14613" y="22649"/>
                    <a:pt x="14633" y="22560"/>
                    <a:pt x="14662" y="22460"/>
                  </a:cubicBezTo>
                  <a:cubicBezTo>
                    <a:pt x="14672" y="22401"/>
                    <a:pt x="14692" y="22331"/>
                    <a:pt x="14712" y="22261"/>
                  </a:cubicBezTo>
                  <a:lnTo>
                    <a:pt x="14772" y="22003"/>
                  </a:lnTo>
                  <a:lnTo>
                    <a:pt x="14841" y="21744"/>
                  </a:lnTo>
                  <a:lnTo>
                    <a:pt x="14851" y="21724"/>
                  </a:lnTo>
                  <a:lnTo>
                    <a:pt x="15090" y="20769"/>
                  </a:lnTo>
                  <a:cubicBezTo>
                    <a:pt x="15239" y="20103"/>
                    <a:pt x="15378" y="19446"/>
                    <a:pt x="15488" y="18800"/>
                  </a:cubicBezTo>
                  <a:cubicBezTo>
                    <a:pt x="15736" y="17368"/>
                    <a:pt x="15866" y="16064"/>
                    <a:pt x="15866" y="14801"/>
                  </a:cubicBezTo>
                  <a:cubicBezTo>
                    <a:pt x="15875" y="13756"/>
                    <a:pt x="15776" y="12712"/>
                    <a:pt x="15597" y="11698"/>
                  </a:cubicBezTo>
                  <a:cubicBezTo>
                    <a:pt x="15508" y="11230"/>
                    <a:pt x="15408" y="10832"/>
                    <a:pt x="15299" y="10464"/>
                  </a:cubicBezTo>
                  <a:cubicBezTo>
                    <a:pt x="15170" y="10027"/>
                    <a:pt x="15000" y="9649"/>
                    <a:pt x="14801" y="9311"/>
                  </a:cubicBezTo>
                  <a:cubicBezTo>
                    <a:pt x="14712" y="9151"/>
                    <a:pt x="14593" y="9002"/>
                    <a:pt x="14463" y="8863"/>
                  </a:cubicBezTo>
                  <a:cubicBezTo>
                    <a:pt x="14344" y="8734"/>
                    <a:pt x="14204" y="8614"/>
                    <a:pt x="14045" y="8524"/>
                  </a:cubicBezTo>
                  <a:cubicBezTo>
                    <a:pt x="13896" y="8435"/>
                    <a:pt x="13717" y="8365"/>
                    <a:pt x="13528" y="8336"/>
                  </a:cubicBezTo>
                  <a:cubicBezTo>
                    <a:pt x="13448" y="8325"/>
                    <a:pt x="13369" y="8316"/>
                    <a:pt x="13309" y="8316"/>
                  </a:cubicBezTo>
                  <a:cubicBezTo>
                    <a:pt x="13160" y="8316"/>
                    <a:pt x="13011" y="8345"/>
                    <a:pt x="12862" y="8395"/>
                  </a:cubicBezTo>
                  <a:cubicBezTo>
                    <a:pt x="12683" y="8455"/>
                    <a:pt x="12504" y="8564"/>
                    <a:pt x="12334" y="8723"/>
                  </a:cubicBezTo>
                  <a:cubicBezTo>
                    <a:pt x="12195" y="8863"/>
                    <a:pt x="12066" y="9022"/>
                    <a:pt x="11937" y="9241"/>
                  </a:cubicBezTo>
                  <a:cubicBezTo>
                    <a:pt x="11877" y="9340"/>
                    <a:pt x="11828" y="9459"/>
                    <a:pt x="11777" y="9579"/>
                  </a:cubicBezTo>
                  <a:cubicBezTo>
                    <a:pt x="11738" y="8853"/>
                    <a:pt x="11629" y="8097"/>
                    <a:pt x="11469" y="7331"/>
                  </a:cubicBezTo>
                  <a:cubicBezTo>
                    <a:pt x="11211" y="6147"/>
                    <a:pt x="10853" y="5153"/>
                    <a:pt x="10355" y="4317"/>
                  </a:cubicBezTo>
                  <a:cubicBezTo>
                    <a:pt x="10067" y="3820"/>
                    <a:pt x="9728" y="3402"/>
                    <a:pt x="9361" y="3064"/>
                  </a:cubicBezTo>
                  <a:cubicBezTo>
                    <a:pt x="9062" y="2795"/>
                    <a:pt x="8605" y="2477"/>
                    <a:pt x="8048" y="2477"/>
                  </a:cubicBezTo>
                  <a:cubicBezTo>
                    <a:pt x="8028" y="2477"/>
                    <a:pt x="8008" y="2487"/>
                    <a:pt x="7978" y="2487"/>
                  </a:cubicBezTo>
                  <a:cubicBezTo>
                    <a:pt x="7590" y="2507"/>
                    <a:pt x="7212" y="2726"/>
                    <a:pt x="6923" y="3093"/>
                  </a:cubicBezTo>
                  <a:cubicBezTo>
                    <a:pt x="6655" y="3442"/>
                    <a:pt x="6486" y="3889"/>
                    <a:pt x="6397" y="4426"/>
                  </a:cubicBezTo>
                  <a:cubicBezTo>
                    <a:pt x="6217" y="4128"/>
                    <a:pt x="6019" y="3820"/>
                    <a:pt x="5760" y="3451"/>
                  </a:cubicBezTo>
                  <a:cubicBezTo>
                    <a:pt x="5561" y="3163"/>
                    <a:pt x="5342" y="2865"/>
                    <a:pt x="5103" y="2586"/>
                  </a:cubicBezTo>
                  <a:cubicBezTo>
                    <a:pt x="4507" y="1890"/>
                    <a:pt x="3919" y="1323"/>
                    <a:pt x="3293" y="876"/>
                  </a:cubicBezTo>
                  <a:cubicBezTo>
                    <a:pt x="2915" y="607"/>
                    <a:pt x="2577" y="398"/>
                    <a:pt x="2228" y="259"/>
                  </a:cubicBezTo>
                  <a:cubicBezTo>
                    <a:pt x="2049" y="179"/>
                    <a:pt x="1861" y="120"/>
                    <a:pt x="1682" y="69"/>
                  </a:cubicBezTo>
                  <a:cubicBezTo>
                    <a:pt x="1512" y="30"/>
                    <a:pt x="1333" y="10"/>
                    <a:pt x="1134" y="0"/>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57"/>
            <p:cNvSpPr/>
            <p:nvPr/>
          </p:nvSpPr>
          <p:spPr>
            <a:xfrm>
              <a:off x="928199" y="2045450"/>
              <a:ext cx="845485" cy="1269642"/>
            </a:xfrm>
            <a:custGeom>
              <a:avLst/>
              <a:gdLst/>
              <a:ahLst/>
              <a:cxnLst/>
              <a:rect l="l" t="t" r="r" b="b"/>
              <a:pathLst>
                <a:path w="16146" h="24246" extrusionOk="0">
                  <a:moveTo>
                    <a:pt x="111" y="1"/>
                  </a:moveTo>
                  <a:cubicBezTo>
                    <a:pt x="100" y="1"/>
                    <a:pt x="91" y="1"/>
                    <a:pt x="81" y="11"/>
                  </a:cubicBezTo>
                  <a:cubicBezTo>
                    <a:pt x="31" y="31"/>
                    <a:pt x="1" y="81"/>
                    <a:pt x="21" y="131"/>
                  </a:cubicBezTo>
                  <a:cubicBezTo>
                    <a:pt x="279" y="807"/>
                    <a:pt x="558" y="1464"/>
                    <a:pt x="856" y="2120"/>
                  </a:cubicBezTo>
                  <a:cubicBezTo>
                    <a:pt x="1155" y="2777"/>
                    <a:pt x="1464" y="3413"/>
                    <a:pt x="1782" y="4059"/>
                  </a:cubicBezTo>
                  <a:cubicBezTo>
                    <a:pt x="2100" y="4696"/>
                    <a:pt x="2438" y="5323"/>
                    <a:pt x="2777" y="5949"/>
                  </a:cubicBezTo>
                  <a:cubicBezTo>
                    <a:pt x="3124" y="6576"/>
                    <a:pt x="3482" y="7193"/>
                    <a:pt x="3851" y="7810"/>
                  </a:cubicBezTo>
                  <a:cubicBezTo>
                    <a:pt x="4587" y="9043"/>
                    <a:pt x="5363" y="10246"/>
                    <a:pt x="6148" y="11450"/>
                  </a:cubicBezTo>
                  <a:cubicBezTo>
                    <a:pt x="6934" y="12653"/>
                    <a:pt x="7750" y="13827"/>
                    <a:pt x="8575" y="15011"/>
                  </a:cubicBezTo>
                  <a:cubicBezTo>
                    <a:pt x="8983" y="15598"/>
                    <a:pt x="9391" y="16195"/>
                    <a:pt x="9809" y="16782"/>
                  </a:cubicBezTo>
                  <a:cubicBezTo>
                    <a:pt x="10246" y="17388"/>
                    <a:pt x="10684" y="17995"/>
                    <a:pt x="11141" y="18602"/>
                  </a:cubicBezTo>
                  <a:cubicBezTo>
                    <a:pt x="12037" y="19786"/>
                    <a:pt x="12982" y="20949"/>
                    <a:pt x="13937" y="22093"/>
                  </a:cubicBezTo>
                  <a:cubicBezTo>
                    <a:pt x="14523" y="22779"/>
                    <a:pt x="15111" y="23466"/>
                    <a:pt x="15697" y="24143"/>
                  </a:cubicBezTo>
                  <a:cubicBezTo>
                    <a:pt x="15717" y="24162"/>
                    <a:pt x="15727" y="24172"/>
                    <a:pt x="15737" y="24192"/>
                  </a:cubicBezTo>
                  <a:cubicBezTo>
                    <a:pt x="15777" y="24212"/>
                    <a:pt x="15807" y="24232"/>
                    <a:pt x="15856" y="24242"/>
                  </a:cubicBezTo>
                  <a:cubicBezTo>
                    <a:pt x="15870" y="24244"/>
                    <a:pt x="15884" y="24245"/>
                    <a:pt x="15898" y="24245"/>
                  </a:cubicBezTo>
                  <a:cubicBezTo>
                    <a:pt x="15944" y="24245"/>
                    <a:pt x="15990" y="24233"/>
                    <a:pt x="16035" y="24202"/>
                  </a:cubicBezTo>
                  <a:cubicBezTo>
                    <a:pt x="16085" y="24162"/>
                    <a:pt x="16115" y="24112"/>
                    <a:pt x="16125" y="24053"/>
                  </a:cubicBezTo>
                  <a:cubicBezTo>
                    <a:pt x="16145" y="23993"/>
                    <a:pt x="16135" y="23913"/>
                    <a:pt x="16085" y="23874"/>
                  </a:cubicBezTo>
                  <a:cubicBezTo>
                    <a:pt x="14126" y="21616"/>
                    <a:pt x="12206" y="19308"/>
                    <a:pt x="10465" y="16871"/>
                  </a:cubicBezTo>
                  <a:cubicBezTo>
                    <a:pt x="10038" y="16284"/>
                    <a:pt x="9620" y="15688"/>
                    <a:pt x="9202" y="15091"/>
                  </a:cubicBezTo>
                  <a:cubicBezTo>
                    <a:pt x="8784" y="14504"/>
                    <a:pt x="8367" y="13927"/>
                    <a:pt x="7958" y="13340"/>
                  </a:cubicBezTo>
                  <a:cubicBezTo>
                    <a:pt x="7541" y="12753"/>
                    <a:pt x="7133" y="12166"/>
                    <a:pt x="6716" y="11579"/>
                  </a:cubicBezTo>
                  <a:cubicBezTo>
                    <a:pt x="6307" y="10993"/>
                    <a:pt x="5900" y="10396"/>
                    <a:pt x="5502" y="9799"/>
                  </a:cubicBezTo>
                  <a:cubicBezTo>
                    <a:pt x="4845" y="8814"/>
                    <a:pt x="4209" y="7810"/>
                    <a:pt x="3592" y="6795"/>
                  </a:cubicBezTo>
                  <a:cubicBezTo>
                    <a:pt x="2965" y="5770"/>
                    <a:pt x="2379" y="4716"/>
                    <a:pt x="1822" y="3652"/>
                  </a:cubicBezTo>
                  <a:lnTo>
                    <a:pt x="1822" y="3652"/>
                  </a:lnTo>
                  <a:lnTo>
                    <a:pt x="1831" y="3681"/>
                  </a:lnTo>
                  <a:cubicBezTo>
                    <a:pt x="1225" y="2508"/>
                    <a:pt x="677" y="1294"/>
                    <a:pt x="200" y="71"/>
                  </a:cubicBezTo>
                  <a:cubicBezTo>
                    <a:pt x="180" y="31"/>
                    <a:pt x="151" y="1"/>
                    <a:pt x="111"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57"/>
            <p:cNvSpPr/>
            <p:nvPr/>
          </p:nvSpPr>
          <p:spPr>
            <a:xfrm>
              <a:off x="960509" y="2838780"/>
              <a:ext cx="593348" cy="225065"/>
            </a:xfrm>
            <a:custGeom>
              <a:avLst/>
              <a:gdLst/>
              <a:ahLst/>
              <a:cxnLst/>
              <a:rect l="l" t="t" r="r" b="b"/>
              <a:pathLst>
                <a:path w="11331" h="4298" extrusionOk="0">
                  <a:moveTo>
                    <a:pt x="40" y="1"/>
                  </a:moveTo>
                  <a:cubicBezTo>
                    <a:pt x="31" y="1"/>
                    <a:pt x="21" y="10"/>
                    <a:pt x="11" y="10"/>
                  </a:cubicBezTo>
                  <a:cubicBezTo>
                    <a:pt x="1" y="30"/>
                    <a:pt x="1" y="60"/>
                    <a:pt x="21" y="70"/>
                  </a:cubicBezTo>
                  <a:cubicBezTo>
                    <a:pt x="290" y="339"/>
                    <a:pt x="568" y="597"/>
                    <a:pt x="866" y="836"/>
                  </a:cubicBezTo>
                  <a:cubicBezTo>
                    <a:pt x="1174" y="1084"/>
                    <a:pt x="1483" y="1313"/>
                    <a:pt x="1811" y="1532"/>
                  </a:cubicBezTo>
                  <a:cubicBezTo>
                    <a:pt x="2478" y="1970"/>
                    <a:pt x="3194" y="2358"/>
                    <a:pt x="3920" y="2686"/>
                  </a:cubicBezTo>
                  <a:cubicBezTo>
                    <a:pt x="4676" y="3024"/>
                    <a:pt x="5452" y="3303"/>
                    <a:pt x="6238" y="3542"/>
                  </a:cubicBezTo>
                  <a:cubicBezTo>
                    <a:pt x="6636" y="3651"/>
                    <a:pt x="7034" y="3760"/>
                    <a:pt x="7431" y="3850"/>
                  </a:cubicBezTo>
                  <a:cubicBezTo>
                    <a:pt x="7829" y="3949"/>
                    <a:pt x="8227" y="4019"/>
                    <a:pt x="8625" y="4088"/>
                  </a:cubicBezTo>
                  <a:cubicBezTo>
                    <a:pt x="9032" y="4158"/>
                    <a:pt x="9450" y="4208"/>
                    <a:pt x="9868" y="4247"/>
                  </a:cubicBezTo>
                  <a:cubicBezTo>
                    <a:pt x="10087" y="4267"/>
                    <a:pt x="10306" y="4278"/>
                    <a:pt x="10524" y="4287"/>
                  </a:cubicBezTo>
                  <a:cubicBezTo>
                    <a:pt x="10624" y="4298"/>
                    <a:pt x="10714" y="4298"/>
                    <a:pt x="10813" y="4298"/>
                  </a:cubicBezTo>
                  <a:lnTo>
                    <a:pt x="10972" y="4298"/>
                  </a:lnTo>
                  <a:cubicBezTo>
                    <a:pt x="11032" y="4298"/>
                    <a:pt x="11081" y="4287"/>
                    <a:pt x="11132" y="4287"/>
                  </a:cubicBezTo>
                  <a:cubicBezTo>
                    <a:pt x="11181" y="4287"/>
                    <a:pt x="11241" y="4258"/>
                    <a:pt x="11271" y="4218"/>
                  </a:cubicBezTo>
                  <a:cubicBezTo>
                    <a:pt x="11311" y="4178"/>
                    <a:pt x="11331" y="4119"/>
                    <a:pt x="11320" y="4068"/>
                  </a:cubicBezTo>
                  <a:cubicBezTo>
                    <a:pt x="11320" y="4009"/>
                    <a:pt x="11291" y="3959"/>
                    <a:pt x="11251" y="3929"/>
                  </a:cubicBezTo>
                  <a:cubicBezTo>
                    <a:pt x="11201" y="3889"/>
                    <a:pt x="11152" y="3880"/>
                    <a:pt x="11101" y="3880"/>
                  </a:cubicBezTo>
                  <a:lnTo>
                    <a:pt x="11081" y="3880"/>
                  </a:lnTo>
                  <a:cubicBezTo>
                    <a:pt x="10883" y="3860"/>
                    <a:pt x="10684" y="3860"/>
                    <a:pt x="10485" y="3850"/>
                  </a:cubicBezTo>
                  <a:cubicBezTo>
                    <a:pt x="10296" y="3850"/>
                    <a:pt x="10097" y="3840"/>
                    <a:pt x="9898" y="3830"/>
                  </a:cubicBezTo>
                  <a:cubicBezTo>
                    <a:pt x="9132" y="3790"/>
                    <a:pt x="8366" y="3701"/>
                    <a:pt x="7610" y="3561"/>
                  </a:cubicBezTo>
                  <a:cubicBezTo>
                    <a:pt x="7213" y="3491"/>
                    <a:pt x="6824" y="3412"/>
                    <a:pt x="6437" y="3312"/>
                  </a:cubicBezTo>
                  <a:cubicBezTo>
                    <a:pt x="6039" y="3213"/>
                    <a:pt x="5641" y="3094"/>
                    <a:pt x="5253" y="2974"/>
                  </a:cubicBezTo>
                  <a:cubicBezTo>
                    <a:pt x="4049" y="2576"/>
                    <a:pt x="2865" y="2059"/>
                    <a:pt x="1801" y="1373"/>
                  </a:cubicBezTo>
                  <a:lnTo>
                    <a:pt x="1801" y="1373"/>
                  </a:lnTo>
                  <a:lnTo>
                    <a:pt x="1811" y="1383"/>
                  </a:lnTo>
                  <a:cubicBezTo>
                    <a:pt x="1493" y="1184"/>
                    <a:pt x="1194" y="965"/>
                    <a:pt x="896" y="737"/>
                  </a:cubicBezTo>
                  <a:cubicBezTo>
                    <a:pt x="608" y="507"/>
                    <a:pt x="329" y="269"/>
                    <a:pt x="71" y="10"/>
                  </a:cubicBezTo>
                  <a:cubicBezTo>
                    <a:pt x="60" y="1"/>
                    <a:pt x="51" y="1"/>
                    <a:pt x="4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57"/>
            <p:cNvSpPr/>
            <p:nvPr/>
          </p:nvSpPr>
          <p:spPr>
            <a:xfrm>
              <a:off x="870912" y="2497570"/>
              <a:ext cx="449082" cy="231977"/>
            </a:xfrm>
            <a:custGeom>
              <a:avLst/>
              <a:gdLst/>
              <a:ahLst/>
              <a:cxnLst/>
              <a:rect l="l" t="t" r="r" b="b"/>
              <a:pathLst>
                <a:path w="8576" h="4430" extrusionOk="0">
                  <a:moveTo>
                    <a:pt x="5822" y="3404"/>
                  </a:moveTo>
                  <a:cubicBezTo>
                    <a:pt x="5826" y="3405"/>
                    <a:pt x="5830" y="3407"/>
                    <a:pt x="5834" y="3408"/>
                  </a:cubicBezTo>
                  <a:lnTo>
                    <a:pt x="5834" y="3408"/>
                  </a:lnTo>
                  <a:cubicBezTo>
                    <a:pt x="5830" y="3406"/>
                    <a:pt x="5826" y="3405"/>
                    <a:pt x="5822" y="3404"/>
                  </a:cubicBezTo>
                  <a:close/>
                  <a:moveTo>
                    <a:pt x="5834" y="3408"/>
                  </a:moveTo>
                  <a:lnTo>
                    <a:pt x="5834" y="3408"/>
                  </a:lnTo>
                  <a:cubicBezTo>
                    <a:pt x="5840" y="3410"/>
                    <a:pt x="5845" y="3413"/>
                    <a:pt x="5850" y="3413"/>
                  </a:cubicBezTo>
                  <a:cubicBezTo>
                    <a:pt x="5844" y="3411"/>
                    <a:pt x="5839" y="3410"/>
                    <a:pt x="5834" y="3408"/>
                  </a:cubicBezTo>
                  <a:close/>
                  <a:moveTo>
                    <a:pt x="71" y="1"/>
                  </a:moveTo>
                  <a:cubicBezTo>
                    <a:pt x="51" y="1"/>
                    <a:pt x="31" y="11"/>
                    <a:pt x="21" y="21"/>
                  </a:cubicBezTo>
                  <a:cubicBezTo>
                    <a:pt x="1" y="41"/>
                    <a:pt x="11" y="80"/>
                    <a:pt x="31" y="100"/>
                  </a:cubicBezTo>
                  <a:cubicBezTo>
                    <a:pt x="349" y="399"/>
                    <a:pt x="688" y="688"/>
                    <a:pt x="1026" y="966"/>
                  </a:cubicBezTo>
                  <a:cubicBezTo>
                    <a:pt x="1364" y="1254"/>
                    <a:pt x="1722" y="1513"/>
                    <a:pt x="2080" y="1771"/>
                  </a:cubicBezTo>
                  <a:cubicBezTo>
                    <a:pt x="2806" y="2279"/>
                    <a:pt x="3572" y="2737"/>
                    <a:pt x="4368" y="3135"/>
                  </a:cubicBezTo>
                  <a:cubicBezTo>
                    <a:pt x="4994" y="3453"/>
                    <a:pt x="5641" y="3721"/>
                    <a:pt x="6298" y="3950"/>
                  </a:cubicBezTo>
                  <a:cubicBezTo>
                    <a:pt x="6636" y="4070"/>
                    <a:pt x="6974" y="4179"/>
                    <a:pt x="7312" y="4269"/>
                  </a:cubicBezTo>
                  <a:cubicBezTo>
                    <a:pt x="7481" y="4318"/>
                    <a:pt x="7660" y="4358"/>
                    <a:pt x="7829" y="4388"/>
                  </a:cubicBezTo>
                  <a:cubicBezTo>
                    <a:pt x="7919" y="4408"/>
                    <a:pt x="8008" y="4417"/>
                    <a:pt x="8098" y="4428"/>
                  </a:cubicBezTo>
                  <a:cubicBezTo>
                    <a:pt x="8146" y="4428"/>
                    <a:pt x="8195" y="4430"/>
                    <a:pt x="8243" y="4430"/>
                  </a:cubicBezTo>
                  <a:cubicBezTo>
                    <a:pt x="8292" y="4430"/>
                    <a:pt x="8341" y="4427"/>
                    <a:pt x="8386" y="4417"/>
                  </a:cubicBezTo>
                  <a:cubicBezTo>
                    <a:pt x="8426" y="4417"/>
                    <a:pt x="8456" y="4408"/>
                    <a:pt x="8486" y="4388"/>
                  </a:cubicBezTo>
                  <a:cubicBezTo>
                    <a:pt x="8515" y="4358"/>
                    <a:pt x="8546" y="4318"/>
                    <a:pt x="8555" y="4269"/>
                  </a:cubicBezTo>
                  <a:cubicBezTo>
                    <a:pt x="8575" y="4189"/>
                    <a:pt x="8526" y="4109"/>
                    <a:pt x="8456" y="4070"/>
                  </a:cubicBezTo>
                  <a:cubicBezTo>
                    <a:pt x="8356" y="4019"/>
                    <a:pt x="8237" y="3990"/>
                    <a:pt x="8128" y="3960"/>
                  </a:cubicBezTo>
                  <a:cubicBezTo>
                    <a:pt x="8018" y="3930"/>
                    <a:pt x="7909" y="3910"/>
                    <a:pt x="7790" y="3891"/>
                  </a:cubicBezTo>
                  <a:cubicBezTo>
                    <a:pt x="7560" y="3840"/>
                    <a:pt x="7342" y="3801"/>
                    <a:pt x="7113" y="3751"/>
                  </a:cubicBezTo>
                  <a:cubicBezTo>
                    <a:pt x="6676" y="3661"/>
                    <a:pt x="6238" y="3542"/>
                    <a:pt x="5810" y="3403"/>
                  </a:cubicBezTo>
                  <a:cubicBezTo>
                    <a:pt x="5814" y="3403"/>
                    <a:pt x="5818" y="3403"/>
                    <a:pt x="5822" y="3404"/>
                  </a:cubicBezTo>
                  <a:lnTo>
                    <a:pt x="5822" y="3404"/>
                  </a:lnTo>
                  <a:cubicBezTo>
                    <a:pt x="4603" y="3008"/>
                    <a:pt x="3454" y="2438"/>
                    <a:pt x="2372" y="1750"/>
                  </a:cubicBezTo>
                  <a:lnTo>
                    <a:pt x="2372" y="1750"/>
                  </a:lnTo>
                  <a:cubicBezTo>
                    <a:pt x="2374" y="1751"/>
                    <a:pt x="2376" y="1752"/>
                    <a:pt x="2379" y="1752"/>
                  </a:cubicBezTo>
                  <a:cubicBezTo>
                    <a:pt x="1970" y="1493"/>
                    <a:pt x="1583" y="1214"/>
                    <a:pt x="1194" y="926"/>
                  </a:cubicBezTo>
                  <a:cubicBezTo>
                    <a:pt x="816" y="637"/>
                    <a:pt x="449" y="339"/>
                    <a:pt x="100" y="11"/>
                  </a:cubicBezTo>
                  <a:cubicBezTo>
                    <a:pt x="91" y="1"/>
                    <a:pt x="80" y="1"/>
                    <a:pt x="71"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57"/>
            <p:cNvSpPr/>
            <p:nvPr/>
          </p:nvSpPr>
          <p:spPr>
            <a:xfrm>
              <a:off x="888140" y="2205426"/>
              <a:ext cx="175056" cy="118921"/>
            </a:xfrm>
            <a:custGeom>
              <a:avLst/>
              <a:gdLst/>
              <a:ahLst/>
              <a:cxnLst/>
              <a:rect l="l" t="t" r="r" b="b"/>
              <a:pathLst>
                <a:path w="3343" h="2271" extrusionOk="0">
                  <a:moveTo>
                    <a:pt x="60" y="0"/>
                  </a:moveTo>
                  <a:cubicBezTo>
                    <a:pt x="50" y="0"/>
                    <a:pt x="30" y="10"/>
                    <a:pt x="20" y="20"/>
                  </a:cubicBezTo>
                  <a:cubicBezTo>
                    <a:pt x="0" y="40"/>
                    <a:pt x="10" y="69"/>
                    <a:pt x="30" y="89"/>
                  </a:cubicBezTo>
                  <a:cubicBezTo>
                    <a:pt x="259" y="308"/>
                    <a:pt x="487" y="527"/>
                    <a:pt x="726" y="746"/>
                  </a:cubicBezTo>
                  <a:cubicBezTo>
                    <a:pt x="965" y="965"/>
                    <a:pt x="1214" y="1163"/>
                    <a:pt x="1482" y="1362"/>
                  </a:cubicBezTo>
                  <a:cubicBezTo>
                    <a:pt x="1741" y="1552"/>
                    <a:pt x="2010" y="1731"/>
                    <a:pt x="2288" y="1890"/>
                  </a:cubicBezTo>
                  <a:cubicBezTo>
                    <a:pt x="2427" y="1970"/>
                    <a:pt x="2567" y="2049"/>
                    <a:pt x="2716" y="2109"/>
                  </a:cubicBezTo>
                  <a:cubicBezTo>
                    <a:pt x="2786" y="2138"/>
                    <a:pt x="2855" y="2169"/>
                    <a:pt x="2934" y="2198"/>
                  </a:cubicBezTo>
                  <a:cubicBezTo>
                    <a:pt x="3024" y="2228"/>
                    <a:pt x="3124" y="2258"/>
                    <a:pt x="3223" y="2268"/>
                  </a:cubicBezTo>
                  <a:cubicBezTo>
                    <a:pt x="3230" y="2270"/>
                    <a:pt x="3237" y="2270"/>
                    <a:pt x="3243" y="2270"/>
                  </a:cubicBezTo>
                  <a:cubicBezTo>
                    <a:pt x="3276" y="2270"/>
                    <a:pt x="3306" y="2251"/>
                    <a:pt x="3323" y="2218"/>
                  </a:cubicBezTo>
                  <a:cubicBezTo>
                    <a:pt x="3343" y="2169"/>
                    <a:pt x="3323" y="2109"/>
                    <a:pt x="3283" y="2089"/>
                  </a:cubicBezTo>
                  <a:cubicBezTo>
                    <a:pt x="3213" y="2059"/>
                    <a:pt x="3153" y="2029"/>
                    <a:pt x="3084" y="2009"/>
                  </a:cubicBezTo>
                  <a:cubicBezTo>
                    <a:pt x="3014" y="1979"/>
                    <a:pt x="2954" y="1959"/>
                    <a:pt x="2885" y="1930"/>
                  </a:cubicBezTo>
                  <a:cubicBezTo>
                    <a:pt x="2755" y="1880"/>
                    <a:pt x="2616" y="1830"/>
                    <a:pt x="2487" y="1771"/>
                  </a:cubicBezTo>
                  <a:cubicBezTo>
                    <a:pt x="2229" y="1661"/>
                    <a:pt x="1970" y="1522"/>
                    <a:pt x="1731" y="1362"/>
                  </a:cubicBezTo>
                  <a:lnTo>
                    <a:pt x="1731" y="1362"/>
                  </a:lnTo>
                  <a:cubicBezTo>
                    <a:pt x="1741" y="1362"/>
                    <a:pt x="1741" y="1373"/>
                    <a:pt x="1751" y="1373"/>
                  </a:cubicBezTo>
                  <a:cubicBezTo>
                    <a:pt x="1442" y="1174"/>
                    <a:pt x="1154" y="955"/>
                    <a:pt x="876" y="726"/>
                  </a:cubicBezTo>
                  <a:cubicBezTo>
                    <a:pt x="607" y="497"/>
                    <a:pt x="348" y="259"/>
                    <a:pt x="90" y="10"/>
                  </a:cubicBezTo>
                  <a:cubicBezTo>
                    <a:pt x="80" y="0"/>
                    <a:pt x="70" y="0"/>
                    <a:pt x="6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57"/>
            <p:cNvSpPr/>
            <p:nvPr/>
          </p:nvSpPr>
          <p:spPr>
            <a:xfrm>
              <a:off x="1057384" y="2087709"/>
              <a:ext cx="23512" cy="239518"/>
            </a:xfrm>
            <a:custGeom>
              <a:avLst/>
              <a:gdLst/>
              <a:ahLst/>
              <a:cxnLst/>
              <a:rect l="l" t="t" r="r" b="b"/>
              <a:pathLst>
                <a:path w="449" h="4574" extrusionOk="0">
                  <a:moveTo>
                    <a:pt x="41" y="0"/>
                  </a:moveTo>
                  <a:lnTo>
                    <a:pt x="31" y="10"/>
                  </a:lnTo>
                  <a:cubicBezTo>
                    <a:pt x="11" y="20"/>
                    <a:pt x="1" y="40"/>
                    <a:pt x="1" y="60"/>
                  </a:cubicBezTo>
                  <a:cubicBezTo>
                    <a:pt x="31" y="179"/>
                    <a:pt x="60" y="308"/>
                    <a:pt x="91" y="427"/>
                  </a:cubicBezTo>
                  <a:cubicBezTo>
                    <a:pt x="170" y="816"/>
                    <a:pt x="230" y="1223"/>
                    <a:pt x="270" y="1621"/>
                  </a:cubicBezTo>
                  <a:cubicBezTo>
                    <a:pt x="310" y="2029"/>
                    <a:pt x="319" y="2447"/>
                    <a:pt x="299" y="2854"/>
                  </a:cubicBezTo>
                  <a:lnTo>
                    <a:pt x="299" y="2845"/>
                  </a:lnTo>
                  <a:cubicBezTo>
                    <a:pt x="270" y="3362"/>
                    <a:pt x="190" y="3879"/>
                    <a:pt x="31" y="4377"/>
                  </a:cubicBezTo>
                  <a:lnTo>
                    <a:pt x="31" y="4357"/>
                  </a:lnTo>
                  <a:cubicBezTo>
                    <a:pt x="31" y="4366"/>
                    <a:pt x="21" y="4386"/>
                    <a:pt x="21" y="4397"/>
                  </a:cubicBezTo>
                  <a:cubicBezTo>
                    <a:pt x="21" y="4406"/>
                    <a:pt x="11" y="4417"/>
                    <a:pt x="11" y="4426"/>
                  </a:cubicBezTo>
                  <a:cubicBezTo>
                    <a:pt x="1" y="4446"/>
                    <a:pt x="11" y="4476"/>
                    <a:pt x="11" y="4496"/>
                  </a:cubicBezTo>
                  <a:cubicBezTo>
                    <a:pt x="31" y="4526"/>
                    <a:pt x="51" y="4545"/>
                    <a:pt x="80" y="4565"/>
                  </a:cubicBezTo>
                  <a:cubicBezTo>
                    <a:pt x="95" y="4570"/>
                    <a:pt x="110" y="4573"/>
                    <a:pt x="125" y="4573"/>
                  </a:cubicBezTo>
                  <a:cubicBezTo>
                    <a:pt x="140" y="4573"/>
                    <a:pt x="155" y="4570"/>
                    <a:pt x="170" y="4565"/>
                  </a:cubicBezTo>
                  <a:cubicBezTo>
                    <a:pt x="220" y="4556"/>
                    <a:pt x="240" y="4516"/>
                    <a:pt x="250" y="4476"/>
                  </a:cubicBezTo>
                  <a:cubicBezTo>
                    <a:pt x="299" y="4297"/>
                    <a:pt x="329" y="4118"/>
                    <a:pt x="359" y="3949"/>
                  </a:cubicBezTo>
                  <a:cubicBezTo>
                    <a:pt x="389" y="3760"/>
                    <a:pt x="409" y="3581"/>
                    <a:pt x="419" y="3402"/>
                  </a:cubicBezTo>
                  <a:cubicBezTo>
                    <a:pt x="449" y="3024"/>
                    <a:pt x="449" y="2636"/>
                    <a:pt x="429" y="2258"/>
                  </a:cubicBezTo>
                  <a:cubicBezTo>
                    <a:pt x="389" y="1512"/>
                    <a:pt x="270" y="766"/>
                    <a:pt x="91" y="30"/>
                  </a:cubicBezTo>
                  <a:cubicBezTo>
                    <a:pt x="80" y="10"/>
                    <a:pt x="60" y="0"/>
                    <a:pt x="41"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57"/>
            <p:cNvSpPr/>
            <p:nvPr/>
          </p:nvSpPr>
          <p:spPr>
            <a:xfrm>
              <a:off x="1294440" y="2174635"/>
              <a:ext cx="65666" cy="548733"/>
            </a:xfrm>
            <a:custGeom>
              <a:avLst/>
              <a:gdLst/>
              <a:ahLst/>
              <a:cxnLst/>
              <a:rect l="l" t="t" r="r" b="b"/>
              <a:pathLst>
                <a:path w="1254" h="10479" extrusionOk="0">
                  <a:moveTo>
                    <a:pt x="945" y="1"/>
                  </a:moveTo>
                  <a:cubicBezTo>
                    <a:pt x="915" y="1"/>
                    <a:pt x="885" y="31"/>
                    <a:pt x="895" y="61"/>
                  </a:cubicBezTo>
                  <a:cubicBezTo>
                    <a:pt x="935" y="419"/>
                    <a:pt x="964" y="787"/>
                    <a:pt x="995" y="1155"/>
                  </a:cubicBezTo>
                  <a:cubicBezTo>
                    <a:pt x="1015" y="1533"/>
                    <a:pt x="1034" y="1911"/>
                    <a:pt x="1044" y="2299"/>
                  </a:cubicBezTo>
                  <a:cubicBezTo>
                    <a:pt x="1074" y="3064"/>
                    <a:pt x="1064" y="3840"/>
                    <a:pt x="1024" y="4607"/>
                  </a:cubicBezTo>
                  <a:lnTo>
                    <a:pt x="1024" y="4587"/>
                  </a:lnTo>
                  <a:cubicBezTo>
                    <a:pt x="995" y="5064"/>
                    <a:pt x="955" y="5531"/>
                    <a:pt x="905" y="6009"/>
                  </a:cubicBezTo>
                  <a:cubicBezTo>
                    <a:pt x="855" y="6486"/>
                    <a:pt x="785" y="6964"/>
                    <a:pt x="696" y="7441"/>
                  </a:cubicBezTo>
                  <a:cubicBezTo>
                    <a:pt x="537" y="8386"/>
                    <a:pt x="308" y="9311"/>
                    <a:pt x="10" y="10226"/>
                  </a:cubicBezTo>
                  <a:cubicBezTo>
                    <a:pt x="0" y="10276"/>
                    <a:pt x="20" y="10346"/>
                    <a:pt x="49" y="10385"/>
                  </a:cubicBezTo>
                  <a:cubicBezTo>
                    <a:pt x="80" y="10436"/>
                    <a:pt x="129" y="10465"/>
                    <a:pt x="189" y="10475"/>
                  </a:cubicBezTo>
                  <a:cubicBezTo>
                    <a:pt x="201" y="10478"/>
                    <a:pt x="214" y="10479"/>
                    <a:pt x="227" y="10479"/>
                  </a:cubicBezTo>
                  <a:cubicBezTo>
                    <a:pt x="268" y="10479"/>
                    <a:pt x="311" y="10468"/>
                    <a:pt x="348" y="10445"/>
                  </a:cubicBezTo>
                  <a:cubicBezTo>
                    <a:pt x="398" y="10405"/>
                    <a:pt x="427" y="10365"/>
                    <a:pt x="438" y="10306"/>
                  </a:cubicBezTo>
                  <a:cubicBezTo>
                    <a:pt x="686" y="9381"/>
                    <a:pt x="865" y="8446"/>
                    <a:pt x="995" y="7501"/>
                  </a:cubicBezTo>
                  <a:cubicBezTo>
                    <a:pt x="1054" y="7014"/>
                    <a:pt x="1104" y="6536"/>
                    <a:pt x="1144" y="6049"/>
                  </a:cubicBezTo>
                  <a:cubicBezTo>
                    <a:pt x="1183" y="5571"/>
                    <a:pt x="1214" y="5084"/>
                    <a:pt x="1223" y="4596"/>
                  </a:cubicBezTo>
                  <a:cubicBezTo>
                    <a:pt x="1253" y="3840"/>
                    <a:pt x="1243" y="3075"/>
                    <a:pt x="1203" y="2309"/>
                  </a:cubicBezTo>
                  <a:cubicBezTo>
                    <a:pt x="1183" y="1931"/>
                    <a:pt x="1163" y="1553"/>
                    <a:pt x="1124" y="1175"/>
                  </a:cubicBezTo>
                  <a:cubicBezTo>
                    <a:pt x="1084" y="797"/>
                    <a:pt x="1044" y="419"/>
                    <a:pt x="1004" y="51"/>
                  </a:cubicBezTo>
                  <a:cubicBezTo>
                    <a:pt x="995" y="21"/>
                    <a:pt x="975" y="1"/>
                    <a:pt x="945"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57"/>
            <p:cNvSpPr/>
            <p:nvPr/>
          </p:nvSpPr>
          <p:spPr>
            <a:xfrm>
              <a:off x="1537152" y="2481965"/>
              <a:ext cx="101588" cy="577481"/>
            </a:xfrm>
            <a:custGeom>
              <a:avLst/>
              <a:gdLst/>
              <a:ahLst/>
              <a:cxnLst/>
              <a:rect l="l" t="t" r="r" b="b"/>
              <a:pathLst>
                <a:path w="1940" h="11028" extrusionOk="0">
                  <a:moveTo>
                    <a:pt x="1771" y="0"/>
                  </a:moveTo>
                  <a:cubicBezTo>
                    <a:pt x="1741" y="0"/>
                    <a:pt x="1711" y="31"/>
                    <a:pt x="1711" y="60"/>
                  </a:cubicBezTo>
                  <a:cubicBezTo>
                    <a:pt x="1751" y="597"/>
                    <a:pt x="1771" y="1134"/>
                    <a:pt x="1771" y="1672"/>
                  </a:cubicBezTo>
                  <a:cubicBezTo>
                    <a:pt x="1771" y="2239"/>
                    <a:pt x="1760" y="2796"/>
                    <a:pt x="1731" y="3363"/>
                  </a:cubicBezTo>
                  <a:lnTo>
                    <a:pt x="1731" y="3353"/>
                  </a:lnTo>
                  <a:cubicBezTo>
                    <a:pt x="1632" y="5133"/>
                    <a:pt x="1363" y="6904"/>
                    <a:pt x="856" y="8605"/>
                  </a:cubicBezTo>
                  <a:cubicBezTo>
                    <a:pt x="817" y="8741"/>
                    <a:pt x="768" y="8867"/>
                    <a:pt x="729" y="9002"/>
                  </a:cubicBezTo>
                  <a:lnTo>
                    <a:pt x="729" y="9002"/>
                  </a:lnTo>
                  <a:cubicBezTo>
                    <a:pt x="730" y="9001"/>
                    <a:pt x="730" y="8999"/>
                    <a:pt x="731" y="8998"/>
                  </a:cubicBezTo>
                  <a:lnTo>
                    <a:pt x="731" y="8998"/>
                  </a:lnTo>
                  <a:cubicBezTo>
                    <a:pt x="729" y="9002"/>
                    <a:pt x="728" y="9006"/>
                    <a:pt x="727" y="9010"/>
                  </a:cubicBezTo>
                  <a:lnTo>
                    <a:pt x="727" y="9010"/>
                  </a:lnTo>
                  <a:cubicBezTo>
                    <a:pt x="727" y="9007"/>
                    <a:pt x="728" y="9005"/>
                    <a:pt x="729" y="9002"/>
                  </a:cubicBezTo>
                  <a:lnTo>
                    <a:pt x="729" y="9002"/>
                  </a:lnTo>
                  <a:cubicBezTo>
                    <a:pt x="727" y="9005"/>
                    <a:pt x="726" y="9009"/>
                    <a:pt x="726" y="9012"/>
                  </a:cubicBezTo>
                  <a:lnTo>
                    <a:pt x="726" y="9012"/>
                  </a:lnTo>
                  <a:cubicBezTo>
                    <a:pt x="726" y="9011"/>
                    <a:pt x="726" y="9011"/>
                    <a:pt x="727" y="9010"/>
                  </a:cubicBezTo>
                  <a:lnTo>
                    <a:pt x="727" y="9010"/>
                  </a:lnTo>
                  <a:cubicBezTo>
                    <a:pt x="726" y="9011"/>
                    <a:pt x="726" y="9012"/>
                    <a:pt x="726" y="9012"/>
                  </a:cubicBezTo>
                  <a:cubicBezTo>
                    <a:pt x="726" y="9012"/>
                    <a:pt x="726" y="9012"/>
                    <a:pt x="726" y="9012"/>
                  </a:cubicBezTo>
                  <a:lnTo>
                    <a:pt x="726" y="9012"/>
                  </a:lnTo>
                  <a:cubicBezTo>
                    <a:pt x="630" y="9281"/>
                    <a:pt x="534" y="9559"/>
                    <a:pt x="428" y="9828"/>
                  </a:cubicBezTo>
                  <a:cubicBezTo>
                    <a:pt x="308" y="10117"/>
                    <a:pt x="179" y="10405"/>
                    <a:pt x="60" y="10683"/>
                  </a:cubicBezTo>
                  <a:cubicBezTo>
                    <a:pt x="0" y="10803"/>
                    <a:pt x="40" y="10942"/>
                    <a:pt x="159" y="11002"/>
                  </a:cubicBezTo>
                  <a:cubicBezTo>
                    <a:pt x="194" y="11019"/>
                    <a:pt x="231" y="11027"/>
                    <a:pt x="267" y="11027"/>
                  </a:cubicBezTo>
                  <a:cubicBezTo>
                    <a:pt x="356" y="11027"/>
                    <a:pt x="442" y="10978"/>
                    <a:pt x="478" y="10893"/>
                  </a:cubicBezTo>
                  <a:cubicBezTo>
                    <a:pt x="567" y="10703"/>
                    <a:pt x="646" y="10504"/>
                    <a:pt x="716" y="10305"/>
                  </a:cubicBezTo>
                  <a:cubicBezTo>
                    <a:pt x="796" y="10097"/>
                    <a:pt x="865" y="9888"/>
                    <a:pt x="935" y="9679"/>
                  </a:cubicBezTo>
                  <a:cubicBezTo>
                    <a:pt x="1064" y="9261"/>
                    <a:pt x="1174" y="8844"/>
                    <a:pt x="1273" y="8426"/>
                  </a:cubicBezTo>
                  <a:cubicBezTo>
                    <a:pt x="1492" y="7551"/>
                    <a:pt x="1632" y="6675"/>
                    <a:pt x="1731" y="5790"/>
                  </a:cubicBezTo>
                  <a:cubicBezTo>
                    <a:pt x="1840" y="4894"/>
                    <a:pt x="1900" y="3999"/>
                    <a:pt x="1920" y="3104"/>
                  </a:cubicBezTo>
                  <a:cubicBezTo>
                    <a:pt x="1939" y="2239"/>
                    <a:pt x="1920" y="1384"/>
                    <a:pt x="1870" y="518"/>
                  </a:cubicBezTo>
                  <a:cubicBezTo>
                    <a:pt x="1860" y="359"/>
                    <a:pt x="1850" y="210"/>
                    <a:pt x="1830" y="51"/>
                  </a:cubicBezTo>
                  <a:cubicBezTo>
                    <a:pt x="1830" y="20"/>
                    <a:pt x="1800" y="0"/>
                    <a:pt x="1771" y="0"/>
                  </a:cubicBezTo>
                  <a:close/>
                </a:path>
              </a:pathLst>
            </a:custGeom>
            <a:solidFill>
              <a:srgbClr val="B57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57"/>
            <p:cNvSpPr/>
            <p:nvPr/>
          </p:nvSpPr>
          <p:spPr>
            <a:xfrm>
              <a:off x="1007375" y="2438764"/>
              <a:ext cx="25606" cy="25030"/>
            </a:xfrm>
            <a:custGeom>
              <a:avLst/>
              <a:gdLst/>
              <a:ahLst/>
              <a:cxnLst/>
              <a:rect l="l" t="t" r="r" b="b"/>
              <a:pathLst>
                <a:path w="489" h="478" extrusionOk="0">
                  <a:moveTo>
                    <a:pt x="220" y="0"/>
                  </a:moveTo>
                  <a:cubicBezTo>
                    <a:pt x="160" y="0"/>
                    <a:pt x="91" y="50"/>
                    <a:pt x="61" y="89"/>
                  </a:cubicBezTo>
                  <a:cubicBezTo>
                    <a:pt x="21" y="140"/>
                    <a:pt x="1" y="209"/>
                    <a:pt x="11" y="268"/>
                  </a:cubicBezTo>
                  <a:cubicBezTo>
                    <a:pt x="21" y="328"/>
                    <a:pt x="51" y="388"/>
                    <a:pt x="100" y="428"/>
                  </a:cubicBezTo>
                  <a:cubicBezTo>
                    <a:pt x="160" y="467"/>
                    <a:pt x="210" y="478"/>
                    <a:pt x="279" y="478"/>
                  </a:cubicBezTo>
                  <a:cubicBezTo>
                    <a:pt x="339" y="478"/>
                    <a:pt x="399" y="428"/>
                    <a:pt x="439" y="388"/>
                  </a:cubicBezTo>
                  <a:cubicBezTo>
                    <a:pt x="469" y="328"/>
                    <a:pt x="489" y="268"/>
                    <a:pt x="478" y="209"/>
                  </a:cubicBezTo>
                  <a:cubicBezTo>
                    <a:pt x="478" y="140"/>
                    <a:pt x="439" y="89"/>
                    <a:pt x="389" y="50"/>
                  </a:cubicBezTo>
                  <a:cubicBezTo>
                    <a:pt x="339" y="10"/>
                    <a:pt x="279" y="0"/>
                    <a:pt x="22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57"/>
            <p:cNvSpPr/>
            <p:nvPr/>
          </p:nvSpPr>
          <p:spPr>
            <a:xfrm>
              <a:off x="960037" y="2374146"/>
              <a:ext cx="16704" cy="16181"/>
            </a:xfrm>
            <a:custGeom>
              <a:avLst/>
              <a:gdLst/>
              <a:ahLst/>
              <a:cxnLst/>
              <a:rect l="l" t="t" r="r" b="b"/>
              <a:pathLst>
                <a:path w="319" h="309" extrusionOk="0">
                  <a:moveTo>
                    <a:pt x="139" y="1"/>
                  </a:moveTo>
                  <a:cubicBezTo>
                    <a:pt x="100" y="1"/>
                    <a:pt x="60" y="30"/>
                    <a:pt x="40" y="61"/>
                  </a:cubicBezTo>
                  <a:cubicBezTo>
                    <a:pt x="10" y="90"/>
                    <a:pt x="0" y="130"/>
                    <a:pt x="10" y="170"/>
                  </a:cubicBezTo>
                  <a:cubicBezTo>
                    <a:pt x="10" y="209"/>
                    <a:pt x="30" y="249"/>
                    <a:pt x="69" y="279"/>
                  </a:cubicBezTo>
                  <a:cubicBezTo>
                    <a:pt x="100" y="299"/>
                    <a:pt x="139" y="309"/>
                    <a:pt x="179" y="309"/>
                  </a:cubicBezTo>
                  <a:cubicBezTo>
                    <a:pt x="219" y="309"/>
                    <a:pt x="259" y="279"/>
                    <a:pt x="279" y="249"/>
                  </a:cubicBezTo>
                  <a:cubicBezTo>
                    <a:pt x="308" y="209"/>
                    <a:pt x="318" y="170"/>
                    <a:pt x="308" y="130"/>
                  </a:cubicBezTo>
                  <a:cubicBezTo>
                    <a:pt x="308" y="90"/>
                    <a:pt x="288" y="50"/>
                    <a:pt x="248" y="30"/>
                  </a:cubicBezTo>
                  <a:cubicBezTo>
                    <a:pt x="219" y="1"/>
                    <a:pt x="179" y="1"/>
                    <a:pt x="13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57"/>
            <p:cNvSpPr/>
            <p:nvPr/>
          </p:nvSpPr>
          <p:spPr>
            <a:xfrm>
              <a:off x="1015754" y="2387184"/>
              <a:ext cx="13091" cy="12515"/>
            </a:xfrm>
            <a:custGeom>
              <a:avLst/>
              <a:gdLst/>
              <a:ahLst/>
              <a:cxnLst/>
              <a:rect l="l" t="t" r="r" b="b"/>
              <a:pathLst>
                <a:path w="250" h="239" extrusionOk="0">
                  <a:moveTo>
                    <a:pt x="110" y="0"/>
                  </a:moveTo>
                  <a:cubicBezTo>
                    <a:pt x="80" y="0"/>
                    <a:pt x="50" y="20"/>
                    <a:pt x="30" y="40"/>
                  </a:cubicBezTo>
                  <a:cubicBezTo>
                    <a:pt x="10" y="70"/>
                    <a:pt x="0" y="100"/>
                    <a:pt x="10" y="130"/>
                  </a:cubicBezTo>
                  <a:cubicBezTo>
                    <a:pt x="10" y="159"/>
                    <a:pt x="30" y="190"/>
                    <a:pt x="50" y="209"/>
                  </a:cubicBezTo>
                  <a:cubicBezTo>
                    <a:pt x="80" y="239"/>
                    <a:pt x="110" y="239"/>
                    <a:pt x="139" y="239"/>
                  </a:cubicBezTo>
                  <a:cubicBezTo>
                    <a:pt x="170" y="239"/>
                    <a:pt x="209" y="209"/>
                    <a:pt x="219" y="190"/>
                  </a:cubicBezTo>
                  <a:cubicBezTo>
                    <a:pt x="239" y="170"/>
                    <a:pt x="249" y="130"/>
                    <a:pt x="249" y="100"/>
                  </a:cubicBezTo>
                  <a:cubicBezTo>
                    <a:pt x="239" y="70"/>
                    <a:pt x="229" y="40"/>
                    <a:pt x="199" y="20"/>
                  </a:cubicBezTo>
                  <a:cubicBezTo>
                    <a:pt x="170" y="0"/>
                    <a:pt x="150" y="0"/>
                    <a:pt x="11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57"/>
            <p:cNvSpPr/>
            <p:nvPr/>
          </p:nvSpPr>
          <p:spPr>
            <a:xfrm>
              <a:off x="955325" y="2337700"/>
              <a:ext cx="15186" cy="14086"/>
            </a:xfrm>
            <a:custGeom>
              <a:avLst/>
              <a:gdLst/>
              <a:ahLst/>
              <a:cxnLst/>
              <a:rect l="l" t="t" r="r" b="b"/>
              <a:pathLst>
                <a:path w="290" h="269" extrusionOk="0">
                  <a:moveTo>
                    <a:pt x="130" y="1"/>
                  </a:moveTo>
                  <a:cubicBezTo>
                    <a:pt x="90" y="1"/>
                    <a:pt x="50" y="20"/>
                    <a:pt x="30" y="50"/>
                  </a:cubicBezTo>
                  <a:cubicBezTo>
                    <a:pt x="11" y="80"/>
                    <a:pt x="0" y="120"/>
                    <a:pt x="0" y="149"/>
                  </a:cubicBezTo>
                  <a:cubicBezTo>
                    <a:pt x="11" y="189"/>
                    <a:pt x="30" y="219"/>
                    <a:pt x="60" y="249"/>
                  </a:cubicBezTo>
                  <a:cubicBezTo>
                    <a:pt x="90" y="269"/>
                    <a:pt x="120" y="269"/>
                    <a:pt x="159" y="269"/>
                  </a:cubicBezTo>
                  <a:cubicBezTo>
                    <a:pt x="199" y="269"/>
                    <a:pt x="229" y="249"/>
                    <a:pt x="249" y="219"/>
                  </a:cubicBezTo>
                  <a:cubicBezTo>
                    <a:pt x="279" y="189"/>
                    <a:pt x="289" y="149"/>
                    <a:pt x="279" y="120"/>
                  </a:cubicBezTo>
                  <a:cubicBezTo>
                    <a:pt x="279" y="80"/>
                    <a:pt x="259" y="50"/>
                    <a:pt x="229" y="20"/>
                  </a:cubicBezTo>
                  <a:cubicBezTo>
                    <a:pt x="199" y="1"/>
                    <a:pt x="159" y="1"/>
                    <a:pt x="13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57"/>
            <p:cNvSpPr/>
            <p:nvPr/>
          </p:nvSpPr>
          <p:spPr>
            <a:xfrm>
              <a:off x="918355" y="2177777"/>
              <a:ext cx="26078" cy="25030"/>
            </a:xfrm>
            <a:custGeom>
              <a:avLst/>
              <a:gdLst/>
              <a:ahLst/>
              <a:cxnLst/>
              <a:rect l="l" t="t" r="r" b="b"/>
              <a:pathLst>
                <a:path w="498" h="478" extrusionOk="0">
                  <a:moveTo>
                    <a:pt x="219" y="1"/>
                  </a:moveTo>
                  <a:cubicBezTo>
                    <a:pt x="160" y="1"/>
                    <a:pt x="90" y="51"/>
                    <a:pt x="60" y="100"/>
                  </a:cubicBezTo>
                  <a:cubicBezTo>
                    <a:pt x="20" y="150"/>
                    <a:pt x="0" y="210"/>
                    <a:pt x="10" y="269"/>
                  </a:cubicBezTo>
                  <a:cubicBezTo>
                    <a:pt x="20" y="339"/>
                    <a:pt x="50" y="389"/>
                    <a:pt x="100" y="429"/>
                  </a:cubicBezTo>
                  <a:cubicBezTo>
                    <a:pt x="160" y="468"/>
                    <a:pt x="209" y="478"/>
                    <a:pt x="279" y="478"/>
                  </a:cubicBezTo>
                  <a:cubicBezTo>
                    <a:pt x="339" y="478"/>
                    <a:pt x="398" y="429"/>
                    <a:pt x="438" y="389"/>
                  </a:cubicBezTo>
                  <a:cubicBezTo>
                    <a:pt x="478" y="339"/>
                    <a:pt x="498" y="269"/>
                    <a:pt x="487" y="210"/>
                  </a:cubicBezTo>
                  <a:cubicBezTo>
                    <a:pt x="478" y="150"/>
                    <a:pt x="448" y="90"/>
                    <a:pt x="398" y="51"/>
                  </a:cubicBezTo>
                  <a:cubicBezTo>
                    <a:pt x="339" y="11"/>
                    <a:pt x="288" y="1"/>
                    <a:pt x="21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57"/>
            <p:cNvSpPr/>
            <p:nvPr/>
          </p:nvSpPr>
          <p:spPr>
            <a:xfrm>
              <a:off x="900655" y="2127297"/>
              <a:ext cx="15133" cy="14610"/>
            </a:xfrm>
            <a:custGeom>
              <a:avLst/>
              <a:gdLst/>
              <a:ahLst/>
              <a:cxnLst/>
              <a:rect l="l" t="t" r="r" b="b"/>
              <a:pathLst>
                <a:path w="289" h="279" extrusionOk="0">
                  <a:moveTo>
                    <a:pt x="129" y="0"/>
                  </a:moveTo>
                  <a:cubicBezTo>
                    <a:pt x="89" y="0"/>
                    <a:pt x="50" y="20"/>
                    <a:pt x="30" y="49"/>
                  </a:cubicBezTo>
                  <a:cubicBezTo>
                    <a:pt x="10" y="80"/>
                    <a:pt x="0" y="119"/>
                    <a:pt x="10" y="149"/>
                  </a:cubicBezTo>
                  <a:cubicBezTo>
                    <a:pt x="10" y="189"/>
                    <a:pt x="30" y="228"/>
                    <a:pt x="60" y="248"/>
                  </a:cubicBezTo>
                  <a:cubicBezTo>
                    <a:pt x="89" y="268"/>
                    <a:pt x="129" y="279"/>
                    <a:pt x="169" y="279"/>
                  </a:cubicBezTo>
                  <a:cubicBezTo>
                    <a:pt x="199" y="279"/>
                    <a:pt x="239" y="248"/>
                    <a:pt x="259" y="219"/>
                  </a:cubicBezTo>
                  <a:cubicBezTo>
                    <a:pt x="279" y="189"/>
                    <a:pt x="288" y="149"/>
                    <a:pt x="288" y="119"/>
                  </a:cubicBezTo>
                  <a:cubicBezTo>
                    <a:pt x="279" y="80"/>
                    <a:pt x="259" y="49"/>
                    <a:pt x="229" y="20"/>
                  </a:cubicBezTo>
                  <a:cubicBezTo>
                    <a:pt x="199" y="0"/>
                    <a:pt x="169" y="0"/>
                    <a:pt x="12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57"/>
            <p:cNvSpPr/>
            <p:nvPr/>
          </p:nvSpPr>
          <p:spPr>
            <a:xfrm>
              <a:off x="926681" y="2110069"/>
              <a:ext cx="8902" cy="8378"/>
            </a:xfrm>
            <a:custGeom>
              <a:avLst/>
              <a:gdLst/>
              <a:ahLst/>
              <a:cxnLst/>
              <a:rect l="l" t="t" r="r" b="b"/>
              <a:pathLst>
                <a:path w="170" h="160" extrusionOk="0">
                  <a:moveTo>
                    <a:pt x="80" y="0"/>
                  </a:moveTo>
                  <a:cubicBezTo>
                    <a:pt x="60" y="0"/>
                    <a:pt x="30" y="11"/>
                    <a:pt x="20" y="31"/>
                  </a:cubicBezTo>
                  <a:cubicBezTo>
                    <a:pt x="10" y="51"/>
                    <a:pt x="1" y="70"/>
                    <a:pt x="1" y="90"/>
                  </a:cubicBezTo>
                  <a:cubicBezTo>
                    <a:pt x="10" y="110"/>
                    <a:pt x="20" y="130"/>
                    <a:pt x="40" y="140"/>
                  </a:cubicBezTo>
                  <a:cubicBezTo>
                    <a:pt x="60" y="160"/>
                    <a:pt x="70" y="160"/>
                    <a:pt x="100" y="160"/>
                  </a:cubicBezTo>
                  <a:cubicBezTo>
                    <a:pt x="120" y="160"/>
                    <a:pt x="140" y="140"/>
                    <a:pt x="149" y="130"/>
                  </a:cubicBezTo>
                  <a:cubicBezTo>
                    <a:pt x="160" y="110"/>
                    <a:pt x="169" y="90"/>
                    <a:pt x="169" y="70"/>
                  </a:cubicBezTo>
                  <a:lnTo>
                    <a:pt x="140" y="11"/>
                  </a:lnTo>
                  <a:cubicBezTo>
                    <a:pt x="120" y="0"/>
                    <a:pt x="100" y="0"/>
                    <a:pt x="8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57"/>
            <p:cNvSpPr/>
            <p:nvPr/>
          </p:nvSpPr>
          <p:spPr>
            <a:xfrm>
              <a:off x="1032406" y="2359588"/>
              <a:ext cx="16233" cy="16181"/>
            </a:xfrm>
            <a:custGeom>
              <a:avLst/>
              <a:gdLst/>
              <a:ahLst/>
              <a:cxnLst/>
              <a:rect l="l" t="t" r="r" b="b"/>
              <a:pathLst>
                <a:path w="310" h="309" extrusionOk="0">
                  <a:moveTo>
                    <a:pt x="130" y="0"/>
                  </a:moveTo>
                  <a:cubicBezTo>
                    <a:pt x="100" y="0"/>
                    <a:pt x="50" y="30"/>
                    <a:pt x="31" y="60"/>
                  </a:cubicBezTo>
                  <a:cubicBezTo>
                    <a:pt x="11" y="89"/>
                    <a:pt x="0" y="129"/>
                    <a:pt x="0" y="169"/>
                  </a:cubicBezTo>
                  <a:cubicBezTo>
                    <a:pt x="11" y="219"/>
                    <a:pt x="31" y="249"/>
                    <a:pt x="60" y="279"/>
                  </a:cubicBezTo>
                  <a:cubicBezTo>
                    <a:pt x="100" y="299"/>
                    <a:pt x="130" y="308"/>
                    <a:pt x="170" y="308"/>
                  </a:cubicBezTo>
                  <a:cubicBezTo>
                    <a:pt x="210" y="308"/>
                    <a:pt x="249" y="279"/>
                    <a:pt x="279" y="249"/>
                  </a:cubicBezTo>
                  <a:cubicBezTo>
                    <a:pt x="299" y="219"/>
                    <a:pt x="309" y="179"/>
                    <a:pt x="309" y="129"/>
                  </a:cubicBezTo>
                  <a:cubicBezTo>
                    <a:pt x="299" y="89"/>
                    <a:pt x="279" y="60"/>
                    <a:pt x="249" y="30"/>
                  </a:cubicBezTo>
                  <a:cubicBezTo>
                    <a:pt x="210" y="0"/>
                    <a:pt x="179" y="0"/>
                    <a:pt x="13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57"/>
            <p:cNvSpPr/>
            <p:nvPr/>
          </p:nvSpPr>
          <p:spPr>
            <a:xfrm>
              <a:off x="1096972" y="2501759"/>
              <a:ext cx="25606" cy="25030"/>
            </a:xfrm>
            <a:custGeom>
              <a:avLst/>
              <a:gdLst/>
              <a:ahLst/>
              <a:cxnLst/>
              <a:rect l="l" t="t" r="r" b="b"/>
              <a:pathLst>
                <a:path w="489" h="478" extrusionOk="0">
                  <a:moveTo>
                    <a:pt x="220" y="0"/>
                  </a:moveTo>
                  <a:cubicBezTo>
                    <a:pt x="160" y="0"/>
                    <a:pt x="91" y="51"/>
                    <a:pt x="60" y="90"/>
                  </a:cubicBezTo>
                  <a:cubicBezTo>
                    <a:pt x="21" y="140"/>
                    <a:pt x="1" y="210"/>
                    <a:pt x="11" y="269"/>
                  </a:cubicBezTo>
                  <a:cubicBezTo>
                    <a:pt x="21" y="329"/>
                    <a:pt x="51" y="389"/>
                    <a:pt x="100" y="429"/>
                  </a:cubicBezTo>
                  <a:cubicBezTo>
                    <a:pt x="160" y="468"/>
                    <a:pt x="210" y="478"/>
                    <a:pt x="279" y="478"/>
                  </a:cubicBezTo>
                  <a:cubicBezTo>
                    <a:pt x="339" y="478"/>
                    <a:pt x="399" y="429"/>
                    <a:pt x="438" y="389"/>
                  </a:cubicBezTo>
                  <a:cubicBezTo>
                    <a:pt x="478" y="329"/>
                    <a:pt x="489" y="269"/>
                    <a:pt x="489" y="210"/>
                  </a:cubicBezTo>
                  <a:cubicBezTo>
                    <a:pt x="478" y="140"/>
                    <a:pt x="438" y="90"/>
                    <a:pt x="389" y="51"/>
                  </a:cubicBezTo>
                  <a:cubicBezTo>
                    <a:pt x="339" y="11"/>
                    <a:pt x="279" y="0"/>
                    <a:pt x="22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57"/>
            <p:cNvSpPr/>
            <p:nvPr/>
          </p:nvSpPr>
          <p:spPr>
            <a:xfrm>
              <a:off x="1016277" y="2517364"/>
              <a:ext cx="22412" cy="21470"/>
            </a:xfrm>
            <a:custGeom>
              <a:avLst/>
              <a:gdLst/>
              <a:ahLst/>
              <a:cxnLst/>
              <a:rect l="l" t="t" r="r" b="b"/>
              <a:pathLst>
                <a:path w="428" h="410" extrusionOk="0">
                  <a:moveTo>
                    <a:pt x="189" y="1"/>
                  </a:moveTo>
                  <a:cubicBezTo>
                    <a:pt x="140" y="1"/>
                    <a:pt x="80" y="41"/>
                    <a:pt x="50" y="80"/>
                  </a:cubicBezTo>
                  <a:cubicBezTo>
                    <a:pt x="20" y="120"/>
                    <a:pt x="0" y="180"/>
                    <a:pt x="10" y="230"/>
                  </a:cubicBezTo>
                  <a:cubicBezTo>
                    <a:pt x="20" y="279"/>
                    <a:pt x="50" y="330"/>
                    <a:pt x="90" y="369"/>
                  </a:cubicBezTo>
                  <a:cubicBezTo>
                    <a:pt x="140" y="399"/>
                    <a:pt x="189" y="409"/>
                    <a:pt x="239" y="409"/>
                  </a:cubicBezTo>
                  <a:cubicBezTo>
                    <a:pt x="288" y="409"/>
                    <a:pt x="348" y="369"/>
                    <a:pt x="378" y="330"/>
                  </a:cubicBezTo>
                  <a:cubicBezTo>
                    <a:pt x="408" y="290"/>
                    <a:pt x="428" y="230"/>
                    <a:pt x="418" y="180"/>
                  </a:cubicBezTo>
                  <a:cubicBezTo>
                    <a:pt x="408" y="120"/>
                    <a:pt x="388" y="71"/>
                    <a:pt x="339" y="41"/>
                  </a:cubicBezTo>
                  <a:cubicBezTo>
                    <a:pt x="288" y="1"/>
                    <a:pt x="249" y="1"/>
                    <a:pt x="18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57"/>
            <p:cNvSpPr/>
            <p:nvPr/>
          </p:nvSpPr>
          <p:spPr>
            <a:xfrm>
              <a:off x="1104827" y="2568996"/>
              <a:ext cx="25554" cy="24507"/>
            </a:xfrm>
            <a:custGeom>
              <a:avLst/>
              <a:gdLst/>
              <a:ahLst/>
              <a:cxnLst/>
              <a:rect l="l" t="t" r="r" b="b"/>
              <a:pathLst>
                <a:path w="488" h="468" extrusionOk="0">
                  <a:moveTo>
                    <a:pt x="209" y="0"/>
                  </a:moveTo>
                  <a:cubicBezTo>
                    <a:pt x="160" y="0"/>
                    <a:pt x="89" y="40"/>
                    <a:pt x="60" y="89"/>
                  </a:cubicBezTo>
                  <a:cubicBezTo>
                    <a:pt x="20" y="139"/>
                    <a:pt x="0" y="199"/>
                    <a:pt x="10" y="268"/>
                  </a:cubicBezTo>
                  <a:cubicBezTo>
                    <a:pt x="20" y="328"/>
                    <a:pt x="50" y="388"/>
                    <a:pt x="100" y="418"/>
                  </a:cubicBezTo>
                  <a:cubicBezTo>
                    <a:pt x="160" y="467"/>
                    <a:pt x="209" y="467"/>
                    <a:pt x="279" y="467"/>
                  </a:cubicBezTo>
                  <a:cubicBezTo>
                    <a:pt x="339" y="467"/>
                    <a:pt x="398" y="418"/>
                    <a:pt x="438" y="378"/>
                  </a:cubicBezTo>
                  <a:cubicBezTo>
                    <a:pt x="467" y="328"/>
                    <a:pt x="487" y="268"/>
                    <a:pt x="478" y="199"/>
                  </a:cubicBezTo>
                  <a:cubicBezTo>
                    <a:pt x="478" y="139"/>
                    <a:pt x="438" y="80"/>
                    <a:pt x="388" y="40"/>
                  </a:cubicBezTo>
                  <a:cubicBezTo>
                    <a:pt x="339" y="0"/>
                    <a:pt x="279" y="0"/>
                    <a:pt x="20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57"/>
            <p:cNvSpPr/>
            <p:nvPr/>
          </p:nvSpPr>
          <p:spPr>
            <a:xfrm>
              <a:off x="1071470" y="2433528"/>
              <a:ext cx="14086" cy="13091"/>
            </a:xfrm>
            <a:custGeom>
              <a:avLst/>
              <a:gdLst/>
              <a:ahLst/>
              <a:cxnLst/>
              <a:rect l="l" t="t" r="r" b="b"/>
              <a:pathLst>
                <a:path w="269" h="250" extrusionOk="0">
                  <a:moveTo>
                    <a:pt x="120" y="1"/>
                  </a:moveTo>
                  <a:cubicBezTo>
                    <a:pt x="90" y="1"/>
                    <a:pt x="50" y="21"/>
                    <a:pt x="30" y="50"/>
                  </a:cubicBezTo>
                  <a:cubicBezTo>
                    <a:pt x="10" y="70"/>
                    <a:pt x="1" y="110"/>
                    <a:pt x="10" y="140"/>
                  </a:cubicBezTo>
                  <a:cubicBezTo>
                    <a:pt x="10" y="180"/>
                    <a:pt x="30" y="209"/>
                    <a:pt x="60" y="229"/>
                  </a:cubicBezTo>
                  <a:cubicBezTo>
                    <a:pt x="90" y="249"/>
                    <a:pt x="120" y="249"/>
                    <a:pt x="150" y="249"/>
                  </a:cubicBezTo>
                  <a:cubicBezTo>
                    <a:pt x="189" y="249"/>
                    <a:pt x="220" y="229"/>
                    <a:pt x="239" y="200"/>
                  </a:cubicBezTo>
                  <a:cubicBezTo>
                    <a:pt x="259" y="180"/>
                    <a:pt x="269" y="140"/>
                    <a:pt x="259" y="110"/>
                  </a:cubicBezTo>
                  <a:cubicBezTo>
                    <a:pt x="259" y="80"/>
                    <a:pt x="239" y="41"/>
                    <a:pt x="220" y="21"/>
                  </a:cubicBezTo>
                  <a:cubicBezTo>
                    <a:pt x="189" y="1"/>
                    <a:pt x="160" y="1"/>
                    <a:pt x="12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57"/>
            <p:cNvSpPr/>
            <p:nvPr/>
          </p:nvSpPr>
          <p:spPr>
            <a:xfrm>
              <a:off x="1163161" y="2565278"/>
              <a:ext cx="7855" cy="7907"/>
            </a:xfrm>
            <a:custGeom>
              <a:avLst/>
              <a:gdLst/>
              <a:ahLst/>
              <a:cxnLst/>
              <a:rect l="l" t="t" r="r" b="b"/>
              <a:pathLst>
                <a:path w="150" h="151" extrusionOk="0">
                  <a:moveTo>
                    <a:pt x="60" y="1"/>
                  </a:moveTo>
                  <a:cubicBezTo>
                    <a:pt x="50" y="1"/>
                    <a:pt x="30" y="11"/>
                    <a:pt x="10" y="31"/>
                  </a:cubicBezTo>
                  <a:cubicBezTo>
                    <a:pt x="0" y="41"/>
                    <a:pt x="0" y="61"/>
                    <a:pt x="0" y="81"/>
                  </a:cubicBezTo>
                  <a:cubicBezTo>
                    <a:pt x="0" y="100"/>
                    <a:pt x="10" y="120"/>
                    <a:pt x="30" y="131"/>
                  </a:cubicBezTo>
                  <a:cubicBezTo>
                    <a:pt x="50" y="151"/>
                    <a:pt x="60" y="151"/>
                    <a:pt x="80" y="151"/>
                  </a:cubicBezTo>
                  <a:cubicBezTo>
                    <a:pt x="100" y="151"/>
                    <a:pt x="120" y="131"/>
                    <a:pt x="129" y="120"/>
                  </a:cubicBezTo>
                  <a:cubicBezTo>
                    <a:pt x="149" y="100"/>
                    <a:pt x="149" y="81"/>
                    <a:pt x="149" y="61"/>
                  </a:cubicBezTo>
                  <a:cubicBezTo>
                    <a:pt x="149" y="41"/>
                    <a:pt x="140" y="31"/>
                    <a:pt x="120" y="11"/>
                  </a:cubicBezTo>
                  <a:cubicBezTo>
                    <a:pt x="100" y="1"/>
                    <a:pt x="90" y="1"/>
                    <a:pt x="6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57"/>
            <p:cNvSpPr/>
            <p:nvPr/>
          </p:nvSpPr>
          <p:spPr>
            <a:xfrm>
              <a:off x="1192800" y="2622094"/>
              <a:ext cx="10473" cy="10473"/>
            </a:xfrm>
            <a:custGeom>
              <a:avLst/>
              <a:gdLst/>
              <a:ahLst/>
              <a:cxnLst/>
              <a:rect l="l" t="t" r="r" b="b"/>
              <a:pathLst>
                <a:path w="200" h="200" extrusionOk="0">
                  <a:moveTo>
                    <a:pt x="91" y="1"/>
                  </a:moveTo>
                  <a:cubicBezTo>
                    <a:pt x="61" y="1"/>
                    <a:pt x="41" y="20"/>
                    <a:pt x="21" y="40"/>
                  </a:cubicBezTo>
                  <a:cubicBezTo>
                    <a:pt x="11" y="60"/>
                    <a:pt x="1" y="80"/>
                    <a:pt x="1" y="110"/>
                  </a:cubicBezTo>
                  <a:cubicBezTo>
                    <a:pt x="11" y="140"/>
                    <a:pt x="21" y="160"/>
                    <a:pt x="41" y="180"/>
                  </a:cubicBezTo>
                  <a:cubicBezTo>
                    <a:pt x="61" y="189"/>
                    <a:pt x="91" y="200"/>
                    <a:pt x="111" y="200"/>
                  </a:cubicBezTo>
                  <a:cubicBezTo>
                    <a:pt x="140" y="200"/>
                    <a:pt x="160" y="180"/>
                    <a:pt x="180" y="160"/>
                  </a:cubicBezTo>
                  <a:cubicBezTo>
                    <a:pt x="190" y="140"/>
                    <a:pt x="200" y="110"/>
                    <a:pt x="200" y="80"/>
                  </a:cubicBezTo>
                  <a:cubicBezTo>
                    <a:pt x="190" y="60"/>
                    <a:pt x="180" y="40"/>
                    <a:pt x="160" y="20"/>
                  </a:cubicBezTo>
                  <a:cubicBezTo>
                    <a:pt x="140" y="1"/>
                    <a:pt x="120" y="1"/>
                    <a:pt x="91"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57"/>
            <p:cNvSpPr/>
            <p:nvPr/>
          </p:nvSpPr>
          <p:spPr>
            <a:xfrm>
              <a:off x="1122526" y="2779922"/>
              <a:ext cx="25554" cy="24559"/>
            </a:xfrm>
            <a:custGeom>
              <a:avLst/>
              <a:gdLst/>
              <a:ahLst/>
              <a:cxnLst/>
              <a:rect l="l" t="t" r="r" b="b"/>
              <a:pathLst>
                <a:path w="488" h="469" extrusionOk="0">
                  <a:moveTo>
                    <a:pt x="219" y="0"/>
                  </a:moveTo>
                  <a:cubicBezTo>
                    <a:pt x="160" y="0"/>
                    <a:pt x="90" y="40"/>
                    <a:pt x="60" y="90"/>
                  </a:cubicBezTo>
                  <a:cubicBezTo>
                    <a:pt x="20" y="139"/>
                    <a:pt x="1" y="199"/>
                    <a:pt x="10" y="259"/>
                  </a:cubicBezTo>
                  <a:cubicBezTo>
                    <a:pt x="20" y="329"/>
                    <a:pt x="50" y="378"/>
                    <a:pt x="100" y="418"/>
                  </a:cubicBezTo>
                  <a:cubicBezTo>
                    <a:pt x="160" y="468"/>
                    <a:pt x="209" y="468"/>
                    <a:pt x="279" y="468"/>
                  </a:cubicBezTo>
                  <a:cubicBezTo>
                    <a:pt x="339" y="468"/>
                    <a:pt x="398" y="418"/>
                    <a:pt x="438" y="378"/>
                  </a:cubicBezTo>
                  <a:cubicBezTo>
                    <a:pt x="478" y="329"/>
                    <a:pt x="488" y="259"/>
                    <a:pt x="488" y="199"/>
                  </a:cubicBezTo>
                  <a:cubicBezTo>
                    <a:pt x="478" y="139"/>
                    <a:pt x="438" y="80"/>
                    <a:pt x="388" y="40"/>
                  </a:cubicBezTo>
                  <a:cubicBezTo>
                    <a:pt x="339" y="0"/>
                    <a:pt x="279" y="0"/>
                    <a:pt x="21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57"/>
            <p:cNvSpPr/>
            <p:nvPr/>
          </p:nvSpPr>
          <p:spPr>
            <a:xfrm>
              <a:off x="1045916" y="2707501"/>
              <a:ext cx="20894" cy="20370"/>
            </a:xfrm>
            <a:custGeom>
              <a:avLst/>
              <a:gdLst/>
              <a:ahLst/>
              <a:cxnLst/>
              <a:rect l="l" t="t" r="r" b="b"/>
              <a:pathLst>
                <a:path w="399" h="389" extrusionOk="0">
                  <a:moveTo>
                    <a:pt x="170" y="1"/>
                  </a:moveTo>
                  <a:cubicBezTo>
                    <a:pt x="120" y="1"/>
                    <a:pt x="71" y="41"/>
                    <a:pt x="41" y="80"/>
                  </a:cubicBezTo>
                  <a:cubicBezTo>
                    <a:pt x="11" y="120"/>
                    <a:pt x="1" y="170"/>
                    <a:pt x="1" y="220"/>
                  </a:cubicBezTo>
                  <a:cubicBezTo>
                    <a:pt x="11" y="269"/>
                    <a:pt x="41" y="319"/>
                    <a:pt x="81" y="349"/>
                  </a:cubicBezTo>
                  <a:cubicBezTo>
                    <a:pt x="120" y="388"/>
                    <a:pt x="170" y="388"/>
                    <a:pt x="220" y="388"/>
                  </a:cubicBezTo>
                  <a:cubicBezTo>
                    <a:pt x="270" y="388"/>
                    <a:pt x="330" y="349"/>
                    <a:pt x="359" y="319"/>
                  </a:cubicBezTo>
                  <a:cubicBezTo>
                    <a:pt x="389" y="279"/>
                    <a:pt x="399" y="220"/>
                    <a:pt x="389" y="170"/>
                  </a:cubicBezTo>
                  <a:cubicBezTo>
                    <a:pt x="389" y="120"/>
                    <a:pt x="359" y="70"/>
                    <a:pt x="319" y="41"/>
                  </a:cubicBezTo>
                  <a:cubicBezTo>
                    <a:pt x="270" y="10"/>
                    <a:pt x="230" y="1"/>
                    <a:pt x="17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57"/>
            <p:cNvSpPr/>
            <p:nvPr/>
          </p:nvSpPr>
          <p:spPr>
            <a:xfrm>
              <a:off x="1164680" y="2745518"/>
              <a:ext cx="14139" cy="13615"/>
            </a:xfrm>
            <a:custGeom>
              <a:avLst/>
              <a:gdLst/>
              <a:ahLst/>
              <a:cxnLst/>
              <a:rect l="l" t="t" r="r" b="b"/>
              <a:pathLst>
                <a:path w="270" h="260" extrusionOk="0">
                  <a:moveTo>
                    <a:pt x="120" y="1"/>
                  </a:moveTo>
                  <a:cubicBezTo>
                    <a:pt x="80" y="1"/>
                    <a:pt x="51" y="21"/>
                    <a:pt x="31" y="51"/>
                  </a:cubicBezTo>
                  <a:cubicBezTo>
                    <a:pt x="11" y="80"/>
                    <a:pt x="1" y="110"/>
                    <a:pt x="1" y="140"/>
                  </a:cubicBezTo>
                  <a:cubicBezTo>
                    <a:pt x="11" y="180"/>
                    <a:pt x="31" y="210"/>
                    <a:pt x="51" y="230"/>
                  </a:cubicBezTo>
                  <a:cubicBezTo>
                    <a:pt x="80" y="259"/>
                    <a:pt x="111" y="259"/>
                    <a:pt x="150" y="259"/>
                  </a:cubicBezTo>
                  <a:cubicBezTo>
                    <a:pt x="180" y="259"/>
                    <a:pt x="220" y="230"/>
                    <a:pt x="240" y="210"/>
                  </a:cubicBezTo>
                  <a:cubicBezTo>
                    <a:pt x="259" y="180"/>
                    <a:pt x="270" y="140"/>
                    <a:pt x="259" y="110"/>
                  </a:cubicBezTo>
                  <a:cubicBezTo>
                    <a:pt x="259" y="80"/>
                    <a:pt x="240" y="40"/>
                    <a:pt x="210" y="21"/>
                  </a:cubicBezTo>
                  <a:cubicBezTo>
                    <a:pt x="180" y="1"/>
                    <a:pt x="150" y="1"/>
                    <a:pt x="12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57"/>
            <p:cNvSpPr/>
            <p:nvPr/>
          </p:nvSpPr>
          <p:spPr>
            <a:xfrm>
              <a:off x="1101685" y="2720540"/>
              <a:ext cx="4713" cy="4765"/>
            </a:xfrm>
            <a:custGeom>
              <a:avLst/>
              <a:gdLst/>
              <a:ahLst/>
              <a:cxnLst/>
              <a:rect l="l" t="t" r="r" b="b"/>
              <a:pathLst>
                <a:path w="90" h="91" extrusionOk="0">
                  <a:moveTo>
                    <a:pt x="40" y="0"/>
                  </a:moveTo>
                  <a:cubicBezTo>
                    <a:pt x="30" y="0"/>
                    <a:pt x="21" y="11"/>
                    <a:pt x="10" y="11"/>
                  </a:cubicBezTo>
                  <a:cubicBezTo>
                    <a:pt x="1" y="20"/>
                    <a:pt x="1" y="40"/>
                    <a:pt x="1" y="50"/>
                  </a:cubicBezTo>
                  <a:cubicBezTo>
                    <a:pt x="1" y="60"/>
                    <a:pt x="10" y="70"/>
                    <a:pt x="21" y="80"/>
                  </a:cubicBezTo>
                  <a:cubicBezTo>
                    <a:pt x="30" y="80"/>
                    <a:pt x="40" y="90"/>
                    <a:pt x="50" y="90"/>
                  </a:cubicBezTo>
                  <a:cubicBezTo>
                    <a:pt x="60" y="90"/>
                    <a:pt x="70" y="80"/>
                    <a:pt x="80" y="70"/>
                  </a:cubicBezTo>
                  <a:cubicBezTo>
                    <a:pt x="90" y="60"/>
                    <a:pt x="90" y="50"/>
                    <a:pt x="90" y="40"/>
                  </a:cubicBezTo>
                  <a:cubicBezTo>
                    <a:pt x="90" y="20"/>
                    <a:pt x="80" y="11"/>
                    <a:pt x="70" y="11"/>
                  </a:cubicBezTo>
                  <a:cubicBezTo>
                    <a:pt x="60" y="0"/>
                    <a:pt x="50" y="0"/>
                    <a:pt x="4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57"/>
            <p:cNvSpPr/>
            <p:nvPr/>
          </p:nvSpPr>
          <p:spPr>
            <a:xfrm>
              <a:off x="1230869" y="2772591"/>
              <a:ext cx="25554" cy="25083"/>
            </a:xfrm>
            <a:custGeom>
              <a:avLst/>
              <a:gdLst/>
              <a:ahLst/>
              <a:cxnLst/>
              <a:rect l="l" t="t" r="r" b="b"/>
              <a:pathLst>
                <a:path w="488" h="479" extrusionOk="0">
                  <a:moveTo>
                    <a:pt x="219" y="1"/>
                  </a:moveTo>
                  <a:cubicBezTo>
                    <a:pt x="160" y="1"/>
                    <a:pt x="90" y="51"/>
                    <a:pt x="60" y="91"/>
                  </a:cubicBezTo>
                  <a:cubicBezTo>
                    <a:pt x="20" y="140"/>
                    <a:pt x="0" y="210"/>
                    <a:pt x="10" y="270"/>
                  </a:cubicBezTo>
                  <a:cubicBezTo>
                    <a:pt x="20" y="330"/>
                    <a:pt x="50" y="389"/>
                    <a:pt x="100" y="429"/>
                  </a:cubicBezTo>
                  <a:cubicBezTo>
                    <a:pt x="160" y="469"/>
                    <a:pt x="209" y="478"/>
                    <a:pt x="279" y="478"/>
                  </a:cubicBezTo>
                  <a:cubicBezTo>
                    <a:pt x="339" y="478"/>
                    <a:pt x="398" y="429"/>
                    <a:pt x="438" y="389"/>
                  </a:cubicBezTo>
                  <a:cubicBezTo>
                    <a:pt x="478" y="339"/>
                    <a:pt x="487" y="270"/>
                    <a:pt x="487" y="210"/>
                  </a:cubicBezTo>
                  <a:cubicBezTo>
                    <a:pt x="478" y="150"/>
                    <a:pt x="438" y="91"/>
                    <a:pt x="388" y="51"/>
                  </a:cubicBezTo>
                  <a:cubicBezTo>
                    <a:pt x="339" y="11"/>
                    <a:pt x="279" y="1"/>
                    <a:pt x="21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57"/>
            <p:cNvSpPr/>
            <p:nvPr/>
          </p:nvSpPr>
          <p:spPr>
            <a:xfrm>
              <a:off x="1138654" y="2844488"/>
              <a:ext cx="26078" cy="24559"/>
            </a:xfrm>
            <a:custGeom>
              <a:avLst/>
              <a:gdLst/>
              <a:ahLst/>
              <a:cxnLst/>
              <a:rect l="l" t="t" r="r" b="b"/>
              <a:pathLst>
                <a:path w="498" h="469" extrusionOk="0">
                  <a:moveTo>
                    <a:pt x="219" y="1"/>
                  </a:moveTo>
                  <a:cubicBezTo>
                    <a:pt x="160" y="1"/>
                    <a:pt x="90" y="40"/>
                    <a:pt x="60" y="90"/>
                  </a:cubicBezTo>
                  <a:cubicBezTo>
                    <a:pt x="20" y="140"/>
                    <a:pt x="1" y="199"/>
                    <a:pt x="11" y="269"/>
                  </a:cubicBezTo>
                  <a:cubicBezTo>
                    <a:pt x="20" y="329"/>
                    <a:pt x="51" y="389"/>
                    <a:pt x="100" y="418"/>
                  </a:cubicBezTo>
                  <a:cubicBezTo>
                    <a:pt x="160" y="468"/>
                    <a:pt x="210" y="468"/>
                    <a:pt x="279" y="468"/>
                  </a:cubicBezTo>
                  <a:cubicBezTo>
                    <a:pt x="339" y="468"/>
                    <a:pt x="409" y="429"/>
                    <a:pt x="438" y="379"/>
                  </a:cubicBezTo>
                  <a:cubicBezTo>
                    <a:pt x="478" y="329"/>
                    <a:pt x="498" y="269"/>
                    <a:pt x="488" y="199"/>
                  </a:cubicBezTo>
                  <a:cubicBezTo>
                    <a:pt x="478" y="140"/>
                    <a:pt x="449" y="80"/>
                    <a:pt x="398" y="40"/>
                  </a:cubicBezTo>
                  <a:cubicBezTo>
                    <a:pt x="339" y="1"/>
                    <a:pt x="289" y="1"/>
                    <a:pt x="21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57"/>
            <p:cNvSpPr/>
            <p:nvPr/>
          </p:nvSpPr>
          <p:spPr>
            <a:xfrm>
              <a:off x="1236053" y="2895544"/>
              <a:ext cx="25554" cy="25030"/>
            </a:xfrm>
            <a:custGeom>
              <a:avLst/>
              <a:gdLst/>
              <a:ahLst/>
              <a:cxnLst/>
              <a:rect l="l" t="t" r="r" b="b"/>
              <a:pathLst>
                <a:path w="488" h="478" extrusionOk="0">
                  <a:moveTo>
                    <a:pt x="209" y="0"/>
                  </a:moveTo>
                  <a:cubicBezTo>
                    <a:pt x="150" y="0"/>
                    <a:pt x="90" y="50"/>
                    <a:pt x="50" y="90"/>
                  </a:cubicBezTo>
                  <a:cubicBezTo>
                    <a:pt x="21" y="140"/>
                    <a:pt x="1" y="210"/>
                    <a:pt x="11" y="269"/>
                  </a:cubicBezTo>
                  <a:cubicBezTo>
                    <a:pt x="21" y="329"/>
                    <a:pt x="50" y="389"/>
                    <a:pt x="100" y="428"/>
                  </a:cubicBezTo>
                  <a:cubicBezTo>
                    <a:pt x="150" y="468"/>
                    <a:pt x="209" y="478"/>
                    <a:pt x="279" y="478"/>
                  </a:cubicBezTo>
                  <a:cubicBezTo>
                    <a:pt x="339" y="478"/>
                    <a:pt x="399" y="428"/>
                    <a:pt x="439" y="389"/>
                  </a:cubicBezTo>
                  <a:cubicBezTo>
                    <a:pt x="468" y="339"/>
                    <a:pt x="488" y="269"/>
                    <a:pt x="478" y="210"/>
                  </a:cubicBezTo>
                  <a:cubicBezTo>
                    <a:pt x="468" y="150"/>
                    <a:pt x="439" y="90"/>
                    <a:pt x="388" y="50"/>
                  </a:cubicBezTo>
                  <a:cubicBezTo>
                    <a:pt x="339" y="11"/>
                    <a:pt x="279" y="0"/>
                    <a:pt x="20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57"/>
            <p:cNvSpPr/>
            <p:nvPr/>
          </p:nvSpPr>
          <p:spPr>
            <a:xfrm>
              <a:off x="1285015" y="2884076"/>
              <a:ext cx="19846" cy="19323"/>
            </a:xfrm>
            <a:custGeom>
              <a:avLst/>
              <a:gdLst/>
              <a:ahLst/>
              <a:cxnLst/>
              <a:rect l="l" t="t" r="r" b="b"/>
              <a:pathLst>
                <a:path w="379" h="369" extrusionOk="0">
                  <a:moveTo>
                    <a:pt x="170" y="0"/>
                  </a:moveTo>
                  <a:cubicBezTo>
                    <a:pt x="120" y="0"/>
                    <a:pt x="70" y="40"/>
                    <a:pt x="50" y="71"/>
                  </a:cubicBezTo>
                  <a:cubicBezTo>
                    <a:pt x="21" y="110"/>
                    <a:pt x="1" y="160"/>
                    <a:pt x="11" y="210"/>
                  </a:cubicBezTo>
                  <a:cubicBezTo>
                    <a:pt x="21" y="259"/>
                    <a:pt x="41" y="299"/>
                    <a:pt x="81" y="329"/>
                  </a:cubicBezTo>
                  <a:cubicBezTo>
                    <a:pt x="120" y="359"/>
                    <a:pt x="170" y="369"/>
                    <a:pt x="220" y="369"/>
                  </a:cubicBezTo>
                  <a:cubicBezTo>
                    <a:pt x="260" y="369"/>
                    <a:pt x="319" y="329"/>
                    <a:pt x="339" y="299"/>
                  </a:cubicBezTo>
                  <a:cubicBezTo>
                    <a:pt x="369" y="259"/>
                    <a:pt x="379" y="210"/>
                    <a:pt x="379" y="160"/>
                  </a:cubicBezTo>
                  <a:cubicBezTo>
                    <a:pt x="369" y="110"/>
                    <a:pt x="349" y="71"/>
                    <a:pt x="309" y="40"/>
                  </a:cubicBezTo>
                  <a:cubicBezTo>
                    <a:pt x="260" y="11"/>
                    <a:pt x="220" y="0"/>
                    <a:pt x="17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57"/>
            <p:cNvSpPr/>
            <p:nvPr/>
          </p:nvSpPr>
          <p:spPr>
            <a:xfrm>
              <a:off x="1210552" y="2810660"/>
              <a:ext cx="22465" cy="21365"/>
            </a:xfrm>
            <a:custGeom>
              <a:avLst/>
              <a:gdLst/>
              <a:ahLst/>
              <a:cxnLst/>
              <a:rect l="l" t="t" r="r" b="b"/>
              <a:pathLst>
                <a:path w="429" h="408" extrusionOk="0">
                  <a:moveTo>
                    <a:pt x="190" y="0"/>
                  </a:moveTo>
                  <a:cubicBezTo>
                    <a:pt x="139" y="0"/>
                    <a:pt x="80" y="40"/>
                    <a:pt x="50" y="80"/>
                  </a:cubicBezTo>
                  <a:cubicBezTo>
                    <a:pt x="20" y="120"/>
                    <a:pt x="0" y="179"/>
                    <a:pt x="11" y="229"/>
                  </a:cubicBezTo>
                  <a:cubicBezTo>
                    <a:pt x="20" y="288"/>
                    <a:pt x="40" y="339"/>
                    <a:pt x="90" y="368"/>
                  </a:cubicBezTo>
                  <a:cubicBezTo>
                    <a:pt x="139" y="408"/>
                    <a:pt x="179" y="408"/>
                    <a:pt x="239" y="408"/>
                  </a:cubicBezTo>
                  <a:cubicBezTo>
                    <a:pt x="289" y="408"/>
                    <a:pt x="349" y="368"/>
                    <a:pt x="378" y="328"/>
                  </a:cubicBezTo>
                  <a:cubicBezTo>
                    <a:pt x="408" y="288"/>
                    <a:pt x="428" y="229"/>
                    <a:pt x="418" y="179"/>
                  </a:cubicBezTo>
                  <a:cubicBezTo>
                    <a:pt x="408" y="120"/>
                    <a:pt x="378" y="70"/>
                    <a:pt x="338" y="40"/>
                  </a:cubicBezTo>
                  <a:cubicBezTo>
                    <a:pt x="289" y="0"/>
                    <a:pt x="249" y="0"/>
                    <a:pt x="19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57"/>
            <p:cNvSpPr/>
            <p:nvPr/>
          </p:nvSpPr>
          <p:spPr>
            <a:xfrm>
              <a:off x="1298053" y="2819510"/>
              <a:ext cx="8902" cy="8902"/>
            </a:xfrm>
            <a:custGeom>
              <a:avLst/>
              <a:gdLst/>
              <a:ahLst/>
              <a:cxnLst/>
              <a:rect l="l" t="t" r="r" b="b"/>
              <a:pathLst>
                <a:path w="170" h="170" extrusionOk="0">
                  <a:moveTo>
                    <a:pt x="70" y="0"/>
                  </a:moveTo>
                  <a:cubicBezTo>
                    <a:pt x="50" y="0"/>
                    <a:pt x="30" y="10"/>
                    <a:pt x="20" y="30"/>
                  </a:cubicBezTo>
                  <a:cubicBezTo>
                    <a:pt x="0" y="50"/>
                    <a:pt x="0" y="70"/>
                    <a:pt x="0" y="90"/>
                  </a:cubicBezTo>
                  <a:cubicBezTo>
                    <a:pt x="0" y="110"/>
                    <a:pt x="11" y="139"/>
                    <a:pt x="30" y="150"/>
                  </a:cubicBezTo>
                  <a:cubicBezTo>
                    <a:pt x="50" y="159"/>
                    <a:pt x="70" y="170"/>
                    <a:pt x="90" y="170"/>
                  </a:cubicBezTo>
                  <a:cubicBezTo>
                    <a:pt x="120" y="170"/>
                    <a:pt x="140" y="150"/>
                    <a:pt x="150" y="130"/>
                  </a:cubicBezTo>
                  <a:cubicBezTo>
                    <a:pt x="159" y="119"/>
                    <a:pt x="170" y="90"/>
                    <a:pt x="170" y="70"/>
                  </a:cubicBezTo>
                  <a:cubicBezTo>
                    <a:pt x="170" y="50"/>
                    <a:pt x="150" y="30"/>
                    <a:pt x="140" y="10"/>
                  </a:cubicBezTo>
                  <a:cubicBezTo>
                    <a:pt x="120" y="0"/>
                    <a:pt x="100" y="0"/>
                    <a:pt x="7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57"/>
            <p:cNvSpPr/>
            <p:nvPr/>
          </p:nvSpPr>
          <p:spPr>
            <a:xfrm>
              <a:off x="1353246" y="2898162"/>
              <a:ext cx="22465" cy="21941"/>
            </a:xfrm>
            <a:custGeom>
              <a:avLst/>
              <a:gdLst/>
              <a:ahLst/>
              <a:cxnLst/>
              <a:rect l="l" t="t" r="r" b="b"/>
              <a:pathLst>
                <a:path w="429" h="419" extrusionOk="0">
                  <a:moveTo>
                    <a:pt x="180" y="0"/>
                  </a:moveTo>
                  <a:cubicBezTo>
                    <a:pt x="130" y="0"/>
                    <a:pt x="80" y="40"/>
                    <a:pt x="51" y="80"/>
                  </a:cubicBezTo>
                  <a:cubicBezTo>
                    <a:pt x="11" y="129"/>
                    <a:pt x="1" y="179"/>
                    <a:pt x="1" y="239"/>
                  </a:cubicBezTo>
                  <a:cubicBezTo>
                    <a:pt x="11" y="289"/>
                    <a:pt x="40" y="339"/>
                    <a:pt x="80" y="378"/>
                  </a:cubicBezTo>
                  <a:cubicBezTo>
                    <a:pt x="130" y="408"/>
                    <a:pt x="180" y="418"/>
                    <a:pt x="239" y="418"/>
                  </a:cubicBezTo>
                  <a:cubicBezTo>
                    <a:pt x="289" y="418"/>
                    <a:pt x="349" y="378"/>
                    <a:pt x="379" y="339"/>
                  </a:cubicBezTo>
                  <a:cubicBezTo>
                    <a:pt x="409" y="289"/>
                    <a:pt x="429" y="239"/>
                    <a:pt x="418" y="179"/>
                  </a:cubicBezTo>
                  <a:cubicBezTo>
                    <a:pt x="409" y="129"/>
                    <a:pt x="379" y="80"/>
                    <a:pt x="339" y="40"/>
                  </a:cubicBezTo>
                  <a:cubicBezTo>
                    <a:pt x="289" y="10"/>
                    <a:pt x="239" y="0"/>
                    <a:pt x="18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57"/>
            <p:cNvSpPr/>
            <p:nvPr/>
          </p:nvSpPr>
          <p:spPr>
            <a:xfrm>
              <a:off x="1382413" y="2958015"/>
              <a:ext cx="25606" cy="24559"/>
            </a:xfrm>
            <a:custGeom>
              <a:avLst/>
              <a:gdLst/>
              <a:ahLst/>
              <a:cxnLst/>
              <a:rect l="l" t="t" r="r" b="b"/>
              <a:pathLst>
                <a:path w="489" h="469" extrusionOk="0">
                  <a:moveTo>
                    <a:pt x="219" y="1"/>
                  </a:moveTo>
                  <a:cubicBezTo>
                    <a:pt x="160" y="1"/>
                    <a:pt x="91" y="41"/>
                    <a:pt x="60" y="91"/>
                  </a:cubicBezTo>
                  <a:cubicBezTo>
                    <a:pt x="21" y="140"/>
                    <a:pt x="1" y="200"/>
                    <a:pt x="11" y="260"/>
                  </a:cubicBezTo>
                  <a:cubicBezTo>
                    <a:pt x="21" y="330"/>
                    <a:pt x="51" y="379"/>
                    <a:pt x="100" y="419"/>
                  </a:cubicBezTo>
                  <a:cubicBezTo>
                    <a:pt x="160" y="469"/>
                    <a:pt x="210" y="469"/>
                    <a:pt x="279" y="469"/>
                  </a:cubicBezTo>
                  <a:cubicBezTo>
                    <a:pt x="339" y="469"/>
                    <a:pt x="399" y="419"/>
                    <a:pt x="438" y="379"/>
                  </a:cubicBezTo>
                  <a:cubicBezTo>
                    <a:pt x="478" y="330"/>
                    <a:pt x="488" y="260"/>
                    <a:pt x="488" y="200"/>
                  </a:cubicBezTo>
                  <a:cubicBezTo>
                    <a:pt x="478" y="140"/>
                    <a:pt x="438" y="81"/>
                    <a:pt x="389" y="41"/>
                  </a:cubicBezTo>
                  <a:cubicBezTo>
                    <a:pt x="339" y="1"/>
                    <a:pt x="279" y="1"/>
                    <a:pt x="21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57"/>
            <p:cNvSpPr/>
            <p:nvPr/>
          </p:nvSpPr>
          <p:spPr>
            <a:xfrm>
              <a:off x="1275118" y="2950265"/>
              <a:ext cx="12044" cy="11992"/>
            </a:xfrm>
            <a:custGeom>
              <a:avLst/>
              <a:gdLst/>
              <a:ahLst/>
              <a:cxnLst/>
              <a:rect l="l" t="t" r="r" b="b"/>
              <a:pathLst>
                <a:path w="230" h="229" extrusionOk="0">
                  <a:moveTo>
                    <a:pt x="100" y="0"/>
                  </a:moveTo>
                  <a:cubicBezTo>
                    <a:pt x="71" y="0"/>
                    <a:pt x="40" y="30"/>
                    <a:pt x="31" y="49"/>
                  </a:cubicBezTo>
                  <a:cubicBezTo>
                    <a:pt x="11" y="69"/>
                    <a:pt x="1" y="100"/>
                    <a:pt x="1" y="129"/>
                  </a:cubicBezTo>
                  <a:cubicBezTo>
                    <a:pt x="11" y="159"/>
                    <a:pt x="20" y="189"/>
                    <a:pt x="51" y="199"/>
                  </a:cubicBezTo>
                  <a:cubicBezTo>
                    <a:pt x="71" y="219"/>
                    <a:pt x="100" y="229"/>
                    <a:pt x="130" y="229"/>
                  </a:cubicBezTo>
                  <a:cubicBezTo>
                    <a:pt x="160" y="229"/>
                    <a:pt x="190" y="209"/>
                    <a:pt x="200" y="179"/>
                  </a:cubicBezTo>
                  <a:cubicBezTo>
                    <a:pt x="219" y="159"/>
                    <a:pt x="230" y="129"/>
                    <a:pt x="230" y="100"/>
                  </a:cubicBezTo>
                  <a:cubicBezTo>
                    <a:pt x="219" y="69"/>
                    <a:pt x="210" y="40"/>
                    <a:pt x="180" y="30"/>
                  </a:cubicBezTo>
                  <a:cubicBezTo>
                    <a:pt x="160" y="10"/>
                    <a:pt x="130" y="0"/>
                    <a:pt x="10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57"/>
            <p:cNvSpPr/>
            <p:nvPr/>
          </p:nvSpPr>
          <p:spPr>
            <a:xfrm>
              <a:off x="1106921" y="2875226"/>
              <a:ext cx="8850" cy="7855"/>
            </a:xfrm>
            <a:custGeom>
              <a:avLst/>
              <a:gdLst/>
              <a:ahLst/>
              <a:cxnLst/>
              <a:rect l="l" t="t" r="r" b="b"/>
              <a:pathLst>
                <a:path w="169" h="150" extrusionOk="0">
                  <a:moveTo>
                    <a:pt x="69" y="1"/>
                  </a:moveTo>
                  <a:cubicBezTo>
                    <a:pt x="49" y="1"/>
                    <a:pt x="30" y="10"/>
                    <a:pt x="20" y="30"/>
                  </a:cubicBezTo>
                  <a:cubicBezTo>
                    <a:pt x="10" y="41"/>
                    <a:pt x="0" y="60"/>
                    <a:pt x="0" y="90"/>
                  </a:cubicBezTo>
                  <a:cubicBezTo>
                    <a:pt x="10" y="110"/>
                    <a:pt x="20" y="130"/>
                    <a:pt x="30" y="140"/>
                  </a:cubicBezTo>
                  <a:cubicBezTo>
                    <a:pt x="49" y="150"/>
                    <a:pt x="69" y="150"/>
                    <a:pt x="89" y="150"/>
                  </a:cubicBezTo>
                  <a:cubicBezTo>
                    <a:pt x="109" y="150"/>
                    <a:pt x="139" y="140"/>
                    <a:pt x="149" y="120"/>
                  </a:cubicBezTo>
                  <a:cubicBezTo>
                    <a:pt x="159" y="110"/>
                    <a:pt x="169" y="90"/>
                    <a:pt x="159" y="60"/>
                  </a:cubicBezTo>
                  <a:cubicBezTo>
                    <a:pt x="159" y="41"/>
                    <a:pt x="149" y="21"/>
                    <a:pt x="129" y="10"/>
                  </a:cubicBezTo>
                  <a:cubicBezTo>
                    <a:pt x="109" y="1"/>
                    <a:pt x="100" y="1"/>
                    <a:pt x="6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57"/>
            <p:cNvSpPr/>
            <p:nvPr/>
          </p:nvSpPr>
          <p:spPr>
            <a:xfrm>
              <a:off x="1105298" y="2997603"/>
              <a:ext cx="14139" cy="13615"/>
            </a:xfrm>
            <a:custGeom>
              <a:avLst/>
              <a:gdLst/>
              <a:ahLst/>
              <a:cxnLst/>
              <a:rect l="l" t="t" r="r" b="b"/>
              <a:pathLst>
                <a:path w="270" h="260" extrusionOk="0">
                  <a:moveTo>
                    <a:pt x="120" y="1"/>
                  </a:moveTo>
                  <a:cubicBezTo>
                    <a:pt x="80" y="1"/>
                    <a:pt x="51" y="31"/>
                    <a:pt x="31" y="51"/>
                  </a:cubicBezTo>
                  <a:cubicBezTo>
                    <a:pt x="11" y="80"/>
                    <a:pt x="1" y="111"/>
                    <a:pt x="1" y="151"/>
                  </a:cubicBezTo>
                  <a:cubicBezTo>
                    <a:pt x="11" y="180"/>
                    <a:pt x="31" y="210"/>
                    <a:pt x="51" y="230"/>
                  </a:cubicBezTo>
                  <a:cubicBezTo>
                    <a:pt x="80" y="260"/>
                    <a:pt x="111" y="260"/>
                    <a:pt x="151" y="260"/>
                  </a:cubicBezTo>
                  <a:cubicBezTo>
                    <a:pt x="180" y="260"/>
                    <a:pt x="220" y="230"/>
                    <a:pt x="230" y="210"/>
                  </a:cubicBezTo>
                  <a:cubicBezTo>
                    <a:pt x="260" y="180"/>
                    <a:pt x="270" y="151"/>
                    <a:pt x="260" y="111"/>
                  </a:cubicBezTo>
                  <a:cubicBezTo>
                    <a:pt x="260" y="80"/>
                    <a:pt x="240" y="51"/>
                    <a:pt x="210" y="31"/>
                  </a:cubicBezTo>
                  <a:cubicBezTo>
                    <a:pt x="180" y="1"/>
                    <a:pt x="151" y="1"/>
                    <a:pt x="12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57"/>
            <p:cNvSpPr/>
            <p:nvPr/>
          </p:nvSpPr>
          <p:spPr>
            <a:xfrm>
              <a:off x="1054294" y="2953879"/>
              <a:ext cx="7331" cy="6860"/>
            </a:xfrm>
            <a:custGeom>
              <a:avLst/>
              <a:gdLst/>
              <a:ahLst/>
              <a:cxnLst/>
              <a:rect l="l" t="t" r="r" b="b"/>
              <a:pathLst>
                <a:path w="140" h="131" extrusionOk="0">
                  <a:moveTo>
                    <a:pt x="60" y="0"/>
                  </a:moveTo>
                  <a:cubicBezTo>
                    <a:pt x="50" y="0"/>
                    <a:pt x="30" y="11"/>
                    <a:pt x="20" y="31"/>
                  </a:cubicBezTo>
                  <a:cubicBezTo>
                    <a:pt x="10" y="40"/>
                    <a:pt x="0" y="60"/>
                    <a:pt x="10" y="70"/>
                  </a:cubicBezTo>
                  <a:cubicBezTo>
                    <a:pt x="10" y="90"/>
                    <a:pt x="20" y="110"/>
                    <a:pt x="30" y="120"/>
                  </a:cubicBezTo>
                  <a:cubicBezTo>
                    <a:pt x="50" y="130"/>
                    <a:pt x="60" y="130"/>
                    <a:pt x="80" y="130"/>
                  </a:cubicBezTo>
                  <a:cubicBezTo>
                    <a:pt x="90" y="130"/>
                    <a:pt x="110" y="120"/>
                    <a:pt x="119" y="100"/>
                  </a:cubicBezTo>
                  <a:cubicBezTo>
                    <a:pt x="130" y="90"/>
                    <a:pt x="139" y="70"/>
                    <a:pt x="130" y="60"/>
                  </a:cubicBezTo>
                  <a:cubicBezTo>
                    <a:pt x="130" y="40"/>
                    <a:pt x="119" y="20"/>
                    <a:pt x="110" y="11"/>
                  </a:cubicBezTo>
                  <a:cubicBezTo>
                    <a:pt x="90" y="0"/>
                    <a:pt x="80" y="0"/>
                    <a:pt x="6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57"/>
            <p:cNvSpPr/>
            <p:nvPr/>
          </p:nvSpPr>
          <p:spPr>
            <a:xfrm>
              <a:off x="1180337" y="3029912"/>
              <a:ext cx="20370" cy="17647"/>
            </a:xfrm>
            <a:custGeom>
              <a:avLst/>
              <a:gdLst/>
              <a:ahLst/>
              <a:cxnLst/>
              <a:rect l="l" t="t" r="r" b="b"/>
              <a:pathLst>
                <a:path w="389" h="337" extrusionOk="0">
                  <a:moveTo>
                    <a:pt x="190" y="1"/>
                  </a:moveTo>
                  <a:cubicBezTo>
                    <a:pt x="170" y="1"/>
                    <a:pt x="150" y="11"/>
                    <a:pt x="130" y="11"/>
                  </a:cubicBezTo>
                  <a:cubicBezTo>
                    <a:pt x="50" y="51"/>
                    <a:pt x="0" y="150"/>
                    <a:pt x="40" y="230"/>
                  </a:cubicBezTo>
                  <a:cubicBezTo>
                    <a:pt x="50" y="230"/>
                    <a:pt x="50" y="239"/>
                    <a:pt x="50" y="239"/>
                  </a:cubicBezTo>
                  <a:cubicBezTo>
                    <a:pt x="70" y="279"/>
                    <a:pt x="100" y="309"/>
                    <a:pt x="140" y="329"/>
                  </a:cubicBezTo>
                  <a:cubicBezTo>
                    <a:pt x="159" y="334"/>
                    <a:pt x="179" y="336"/>
                    <a:pt x="199" y="336"/>
                  </a:cubicBezTo>
                  <a:cubicBezTo>
                    <a:pt x="219" y="336"/>
                    <a:pt x="239" y="334"/>
                    <a:pt x="259" y="329"/>
                  </a:cubicBezTo>
                  <a:cubicBezTo>
                    <a:pt x="338" y="289"/>
                    <a:pt x="389" y="190"/>
                    <a:pt x="349" y="110"/>
                  </a:cubicBezTo>
                  <a:lnTo>
                    <a:pt x="338" y="100"/>
                  </a:lnTo>
                  <a:cubicBezTo>
                    <a:pt x="319" y="60"/>
                    <a:pt x="299" y="31"/>
                    <a:pt x="259" y="11"/>
                  </a:cubicBezTo>
                  <a:cubicBezTo>
                    <a:pt x="239" y="11"/>
                    <a:pt x="210" y="1"/>
                    <a:pt x="19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57"/>
            <p:cNvSpPr/>
            <p:nvPr/>
          </p:nvSpPr>
          <p:spPr>
            <a:xfrm>
              <a:off x="1032406" y="3236702"/>
              <a:ext cx="3718" cy="4242"/>
            </a:xfrm>
            <a:custGeom>
              <a:avLst/>
              <a:gdLst/>
              <a:ahLst/>
              <a:cxnLst/>
              <a:rect l="l" t="t" r="r" b="b"/>
              <a:pathLst>
                <a:path w="71" h="81" extrusionOk="0">
                  <a:moveTo>
                    <a:pt x="0" y="1"/>
                  </a:moveTo>
                  <a:cubicBezTo>
                    <a:pt x="20" y="30"/>
                    <a:pt x="50" y="50"/>
                    <a:pt x="70" y="81"/>
                  </a:cubicBezTo>
                  <a:lnTo>
                    <a:pt x="70" y="61"/>
                  </a:lnTo>
                  <a:cubicBezTo>
                    <a:pt x="60" y="41"/>
                    <a:pt x="40" y="21"/>
                    <a:pt x="20" y="10"/>
                  </a:cubicBezTo>
                  <a:lnTo>
                    <a:pt x="0" y="1"/>
                  </a:ln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57"/>
            <p:cNvSpPr/>
            <p:nvPr/>
          </p:nvSpPr>
          <p:spPr>
            <a:xfrm>
              <a:off x="1154835" y="3372170"/>
              <a:ext cx="3142" cy="1100"/>
            </a:xfrm>
            <a:custGeom>
              <a:avLst/>
              <a:gdLst/>
              <a:ahLst/>
              <a:cxnLst/>
              <a:rect l="l" t="t" r="r" b="b"/>
              <a:pathLst>
                <a:path w="60" h="21" extrusionOk="0">
                  <a:moveTo>
                    <a:pt x="0" y="0"/>
                  </a:moveTo>
                  <a:cubicBezTo>
                    <a:pt x="20" y="10"/>
                    <a:pt x="40" y="20"/>
                    <a:pt x="60" y="20"/>
                  </a:cubicBezTo>
                  <a:cubicBezTo>
                    <a:pt x="40" y="10"/>
                    <a:pt x="20" y="0"/>
                    <a:pt x="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57"/>
            <p:cNvSpPr/>
            <p:nvPr/>
          </p:nvSpPr>
          <p:spPr>
            <a:xfrm>
              <a:off x="719891" y="3223663"/>
              <a:ext cx="439133" cy="163117"/>
            </a:xfrm>
            <a:custGeom>
              <a:avLst/>
              <a:gdLst/>
              <a:ahLst/>
              <a:cxnLst/>
              <a:rect l="l" t="t" r="r" b="b"/>
              <a:pathLst>
                <a:path w="8386" h="3115" extrusionOk="0">
                  <a:moveTo>
                    <a:pt x="1463" y="1"/>
                  </a:moveTo>
                  <a:cubicBezTo>
                    <a:pt x="1403" y="1"/>
                    <a:pt x="1353" y="11"/>
                    <a:pt x="1293" y="11"/>
                  </a:cubicBezTo>
                  <a:cubicBezTo>
                    <a:pt x="1065" y="21"/>
                    <a:pt x="866" y="51"/>
                    <a:pt x="697" y="100"/>
                  </a:cubicBezTo>
                  <a:cubicBezTo>
                    <a:pt x="508" y="160"/>
                    <a:pt x="358" y="250"/>
                    <a:pt x="249" y="369"/>
                  </a:cubicBezTo>
                  <a:cubicBezTo>
                    <a:pt x="120" y="489"/>
                    <a:pt x="50" y="657"/>
                    <a:pt x="20" y="847"/>
                  </a:cubicBezTo>
                  <a:cubicBezTo>
                    <a:pt x="0" y="1026"/>
                    <a:pt x="20" y="1234"/>
                    <a:pt x="80" y="1433"/>
                  </a:cubicBezTo>
                  <a:cubicBezTo>
                    <a:pt x="139" y="1603"/>
                    <a:pt x="219" y="1762"/>
                    <a:pt x="329" y="1901"/>
                  </a:cubicBezTo>
                  <a:cubicBezTo>
                    <a:pt x="528" y="2169"/>
                    <a:pt x="836" y="2388"/>
                    <a:pt x="1214" y="2567"/>
                  </a:cubicBezTo>
                  <a:cubicBezTo>
                    <a:pt x="1572" y="2726"/>
                    <a:pt x="1990" y="2846"/>
                    <a:pt x="2487" y="2936"/>
                  </a:cubicBezTo>
                  <a:cubicBezTo>
                    <a:pt x="2915" y="3015"/>
                    <a:pt x="3393" y="3065"/>
                    <a:pt x="3950" y="3095"/>
                  </a:cubicBezTo>
                  <a:cubicBezTo>
                    <a:pt x="4268" y="3104"/>
                    <a:pt x="4606" y="3115"/>
                    <a:pt x="4954" y="3115"/>
                  </a:cubicBezTo>
                  <a:lnTo>
                    <a:pt x="5391" y="3115"/>
                  </a:lnTo>
                  <a:cubicBezTo>
                    <a:pt x="5760" y="3104"/>
                    <a:pt x="6138" y="3095"/>
                    <a:pt x="6635" y="3065"/>
                  </a:cubicBezTo>
                  <a:lnTo>
                    <a:pt x="6735" y="3065"/>
                  </a:lnTo>
                  <a:cubicBezTo>
                    <a:pt x="6864" y="3055"/>
                    <a:pt x="6993" y="3055"/>
                    <a:pt x="7122" y="3045"/>
                  </a:cubicBezTo>
                  <a:cubicBezTo>
                    <a:pt x="7232" y="3045"/>
                    <a:pt x="7341" y="3045"/>
                    <a:pt x="7460" y="3035"/>
                  </a:cubicBezTo>
                  <a:lnTo>
                    <a:pt x="7679" y="3035"/>
                  </a:lnTo>
                  <a:cubicBezTo>
                    <a:pt x="7938" y="3035"/>
                    <a:pt x="8137" y="3015"/>
                    <a:pt x="8316" y="2975"/>
                  </a:cubicBezTo>
                  <a:cubicBezTo>
                    <a:pt x="8336" y="2975"/>
                    <a:pt x="8356" y="2975"/>
                    <a:pt x="8366" y="2955"/>
                  </a:cubicBezTo>
                  <a:cubicBezTo>
                    <a:pt x="8375" y="2945"/>
                    <a:pt x="8386" y="2925"/>
                    <a:pt x="8386" y="2905"/>
                  </a:cubicBezTo>
                  <a:cubicBezTo>
                    <a:pt x="8386" y="2876"/>
                    <a:pt x="8356" y="2846"/>
                    <a:pt x="8306" y="2846"/>
                  </a:cubicBezTo>
                  <a:lnTo>
                    <a:pt x="8276" y="2846"/>
                  </a:lnTo>
                  <a:cubicBezTo>
                    <a:pt x="8276" y="2846"/>
                    <a:pt x="8266" y="2846"/>
                    <a:pt x="8266" y="2836"/>
                  </a:cubicBezTo>
                  <a:cubicBezTo>
                    <a:pt x="8097" y="2726"/>
                    <a:pt x="7938" y="2627"/>
                    <a:pt x="7769" y="2518"/>
                  </a:cubicBezTo>
                  <a:cubicBezTo>
                    <a:pt x="7511" y="2348"/>
                    <a:pt x="7261" y="2180"/>
                    <a:pt x="7003" y="2010"/>
                  </a:cubicBezTo>
                  <a:cubicBezTo>
                    <a:pt x="6416" y="1643"/>
                    <a:pt x="5720" y="1214"/>
                    <a:pt x="4974" y="867"/>
                  </a:cubicBezTo>
                  <a:cubicBezTo>
                    <a:pt x="4606" y="697"/>
                    <a:pt x="4257" y="558"/>
                    <a:pt x="3910" y="449"/>
                  </a:cubicBezTo>
                  <a:cubicBezTo>
                    <a:pt x="3661" y="369"/>
                    <a:pt x="3402" y="290"/>
                    <a:pt x="3104" y="230"/>
                  </a:cubicBezTo>
                  <a:cubicBezTo>
                    <a:pt x="2666" y="131"/>
                    <a:pt x="2298" y="61"/>
                    <a:pt x="1950" y="31"/>
                  </a:cubicBezTo>
                  <a:cubicBezTo>
                    <a:pt x="1761" y="11"/>
                    <a:pt x="1612" y="1"/>
                    <a:pt x="1463" y="1"/>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57"/>
            <p:cNvSpPr/>
            <p:nvPr/>
          </p:nvSpPr>
          <p:spPr>
            <a:xfrm>
              <a:off x="1049582" y="2748136"/>
              <a:ext cx="160499" cy="492807"/>
            </a:xfrm>
            <a:custGeom>
              <a:avLst/>
              <a:gdLst/>
              <a:ahLst/>
              <a:cxnLst/>
              <a:rect l="l" t="t" r="r" b="b"/>
              <a:pathLst>
                <a:path w="3065" h="9411" extrusionOk="0">
                  <a:moveTo>
                    <a:pt x="1175" y="1"/>
                  </a:moveTo>
                  <a:cubicBezTo>
                    <a:pt x="1016" y="1"/>
                    <a:pt x="866" y="30"/>
                    <a:pt x="737" y="90"/>
                  </a:cubicBezTo>
                  <a:cubicBezTo>
                    <a:pt x="508" y="189"/>
                    <a:pt x="319" y="388"/>
                    <a:pt x="200" y="657"/>
                  </a:cubicBezTo>
                  <a:cubicBezTo>
                    <a:pt x="140" y="797"/>
                    <a:pt x="100" y="945"/>
                    <a:pt x="70" y="1104"/>
                  </a:cubicBezTo>
                  <a:cubicBezTo>
                    <a:pt x="30" y="1274"/>
                    <a:pt x="11" y="1453"/>
                    <a:pt x="11" y="1642"/>
                  </a:cubicBezTo>
                  <a:cubicBezTo>
                    <a:pt x="1" y="2000"/>
                    <a:pt x="21" y="2378"/>
                    <a:pt x="81" y="2846"/>
                  </a:cubicBezTo>
                  <a:cubicBezTo>
                    <a:pt x="140" y="3243"/>
                    <a:pt x="220" y="3661"/>
                    <a:pt x="319" y="4119"/>
                  </a:cubicBezTo>
                  <a:cubicBezTo>
                    <a:pt x="498" y="4855"/>
                    <a:pt x="717" y="5600"/>
                    <a:pt x="976" y="6327"/>
                  </a:cubicBezTo>
                  <a:cubicBezTo>
                    <a:pt x="1075" y="6605"/>
                    <a:pt x="1164" y="6824"/>
                    <a:pt x="1244" y="7023"/>
                  </a:cubicBezTo>
                  <a:cubicBezTo>
                    <a:pt x="1413" y="7421"/>
                    <a:pt x="1592" y="7819"/>
                    <a:pt x="1781" y="8207"/>
                  </a:cubicBezTo>
                  <a:cubicBezTo>
                    <a:pt x="1871" y="8405"/>
                    <a:pt x="1970" y="8595"/>
                    <a:pt x="2070" y="8794"/>
                  </a:cubicBezTo>
                  <a:lnTo>
                    <a:pt x="2219" y="9092"/>
                  </a:lnTo>
                  <a:cubicBezTo>
                    <a:pt x="2239" y="9142"/>
                    <a:pt x="2269" y="9181"/>
                    <a:pt x="2289" y="9231"/>
                  </a:cubicBezTo>
                  <a:cubicBezTo>
                    <a:pt x="2318" y="9281"/>
                    <a:pt x="2338" y="9321"/>
                    <a:pt x="2358" y="9371"/>
                  </a:cubicBezTo>
                  <a:cubicBezTo>
                    <a:pt x="2368" y="9391"/>
                    <a:pt x="2398" y="9411"/>
                    <a:pt x="2428" y="9411"/>
                  </a:cubicBezTo>
                  <a:cubicBezTo>
                    <a:pt x="2448" y="9411"/>
                    <a:pt x="2457" y="9411"/>
                    <a:pt x="2468" y="9400"/>
                  </a:cubicBezTo>
                  <a:cubicBezTo>
                    <a:pt x="2477" y="9400"/>
                    <a:pt x="2477" y="9391"/>
                    <a:pt x="2488" y="9380"/>
                  </a:cubicBezTo>
                  <a:cubicBezTo>
                    <a:pt x="2508" y="9380"/>
                    <a:pt x="2517" y="9360"/>
                    <a:pt x="2517" y="9340"/>
                  </a:cubicBezTo>
                  <a:cubicBezTo>
                    <a:pt x="2468" y="8545"/>
                    <a:pt x="2557" y="7739"/>
                    <a:pt x="2656" y="7083"/>
                  </a:cubicBezTo>
                  <a:cubicBezTo>
                    <a:pt x="2696" y="6824"/>
                    <a:pt x="2736" y="6555"/>
                    <a:pt x="2786" y="6297"/>
                  </a:cubicBezTo>
                  <a:cubicBezTo>
                    <a:pt x="2826" y="6029"/>
                    <a:pt x="2875" y="5760"/>
                    <a:pt x="2915" y="5491"/>
                  </a:cubicBezTo>
                  <a:cubicBezTo>
                    <a:pt x="2975" y="5063"/>
                    <a:pt x="3054" y="4486"/>
                    <a:pt x="3065" y="3920"/>
                  </a:cubicBezTo>
                  <a:cubicBezTo>
                    <a:pt x="3065" y="3701"/>
                    <a:pt x="3065" y="3462"/>
                    <a:pt x="3054" y="3204"/>
                  </a:cubicBezTo>
                  <a:cubicBezTo>
                    <a:pt x="3045" y="2925"/>
                    <a:pt x="3034" y="2696"/>
                    <a:pt x="3014" y="2487"/>
                  </a:cubicBezTo>
                  <a:cubicBezTo>
                    <a:pt x="2945" y="1871"/>
                    <a:pt x="2846" y="1413"/>
                    <a:pt x="2667" y="1015"/>
                  </a:cubicBezTo>
                  <a:cubicBezTo>
                    <a:pt x="2557" y="777"/>
                    <a:pt x="2438" y="587"/>
                    <a:pt x="2289" y="438"/>
                  </a:cubicBezTo>
                  <a:cubicBezTo>
                    <a:pt x="2119" y="269"/>
                    <a:pt x="1931" y="150"/>
                    <a:pt x="1721" y="80"/>
                  </a:cubicBezTo>
                  <a:cubicBezTo>
                    <a:pt x="1632" y="50"/>
                    <a:pt x="1533" y="30"/>
                    <a:pt x="1423" y="10"/>
                  </a:cubicBezTo>
                  <a:cubicBezTo>
                    <a:pt x="1343" y="1"/>
                    <a:pt x="1274" y="1"/>
                    <a:pt x="1204" y="1"/>
                  </a:cubicBezTo>
                  <a:close/>
                </a:path>
              </a:pathLst>
            </a:custGeom>
            <a:solidFill>
              <a:srgbClr val="815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57"/>
            <p:cNvSpPr/>
            <p:nvPr/>
          </p:nvSpPr>
          <p:spPr>
            <a:xfrm>
              <a:off x="730836" y="2773638"/>
              <a:ext cx="305288" cy="473013"/>
            </a:xfrm>
            <a:custGeom>
              <a:avLst/>
              <a:gdLst/>
              <a:ahLst/>
              <a:cxnLst/>
              <a:rect l="l" t="t" r="r" b="b"/>
              <a:pathLst>
                <a:path w="5830" h="9033" extrusionOk="0">
                  <a:moveTo>
                    <a:pt x="1353" y="1"/>
                  </a:moveTo>
                  <a:cubicBezTo>
                    <a:pt x="1283" y="1"/>
                    <a:pt x="1224" y="1"/>
                    <a:pt x="1164" y="11"/>
                  </a:cubicBezTo>
                  <a:cubicBezTo>
                    <a:pt x="806" y="71"/>
                    <a:pt x="518" y="190"/>
                    <a:pt x="328" y="389"/>
                  </a:cubicBezTo>
                  <a:cubicBezTo>
                    <a:pt x="149" y="568"/>
                    <a:pt x="40" y="816"/>
                    <a:pt x="20" y="1105"/>
                  </a:cubicBezTo>
                  <a:cubicBezTo>
                    <a:pt x="1" y="1384"/>
                    <a:pt x="50" y="1692"/>
                    <a:pt x="160" y="2050"/>
                  </a:cubicBezTo>
                  <a:cubicBezTo>
                    <a:pt x="259" y="2378"/>
                    <a:pt x="398" y="2717"/>
                    <a:pt x="597" y="3124"/>
                  </a:cubicBezTo>
                  <a:cubicBezTo>
                    <a:pt x="955" y="3820"/>
                    <a:pt x="1413" y="4547"/>
                    <a:pt x="2030" y="5382"/>
                  </a:cubicBezTo>
                  <a:cubicBezTo>
                    <a:pt x="2278" y="5721"/>
                    <a:pt x="2547" y="6059"/>
                    <a:pt x="2815" y="6387"/>
                  </a:cubicBezTo>
                  <a:cubicBezTo>
                    <a:pt x="3064" y="6695"/>
                    <a:pt x="3293" y="6964"/>
                    <a:pt x="3511" y="7202"/>
                  </a:cubicBezTo>
                  <a:cubicBezTo>
                    <a:pt x="3671" y="7381"/>
                    <a:pt x="3850" y="7571"/>
                    <a:pt x="4029" y="7750"/>
                  </a:cubicBezTo>
                  <a:cubicBezTo>
                    <a:pt x="4099" y="7819"/>
                    <a:pt x="4168" y="7879"/>
                    <a:pt x="4247" y="7949"/>
                  </a:cubicBezTo>
                  <a:cubicBezTo>
                    <a:pt x="4407" y="8098"/>
                    <a:pt x="4556" y="8227"/>
                    <a:pt x="4705" y="8347"/>
                  </a:cubicBezTo>
                  <a:cubicBezTo>
                    <a:pt x="4894" y="8495"/>
                    <a:pt x="5034" y="8605"/>
                    <a:pt x="5182" y="8705"/>
                  </a:cubicBezTo>
                  <a:cubicBezTo>
                    <a:pt x="5282" y="8774"/>
                    <a:pt x="5361" y="8824"/>
                    <a:pt x="5451" y="8884"/>
                  </a:cubicBezTo>
                  <a:lnTo>
                    <a:pt x="5600" y="8973"/>
                  </a:lnTo>
                  <a:lnTo>
                    <a:pt x="5700" y="9023"/>
                  </a:lnTo>
                  <a:cubicBezTo>
                    <a:pt x="5710" y="9033"/>
                    <a:pt x="5720" y="9033"/>
                    <a:pt x="5730" y="9033"/>
                  </a:cubicBezTo>
                  <a:cubicBezTo>
                    <a:pt x="5750" y="9033"/>
                    <a:pt x="5759" y="9033"/>
                    <a:pt x="5770" y="9023"/>
                  </a:cubicBezTo>
                  <a:cubicBezTo>
                    <a:pt x="5790" y="9013"/>
                    <a:pt x="5809" y="9003"/>
                    <a:pt x="5819" y="8973"/>
                  </a:cubicBezTo>
                  <a:cubicBezTo>
                    <a:pt x="5829" y="8953"/>
                    <a:pt x="5829" y="8933"/>
                    <a:pt x="5819" y="8904"/>
                  </a:cubicBezTo>
                  <a:cubicBezTo>
                    <a:pt x="5809" y="8884"/>
                    <a:pt x="5799" y="8873"/>
                    <a:pt x="5770" y="8853"/>
                  </a:cubicBezTo>
                  <a:lnTo>
                    <a:pt x="5759" y="8844"/>
                  </a:lnTo>
                  <a:lnTo>
                    <a:pt x="5739" y="8834"/>
                  </a:lnTo>
                  <a:cubicBezTo>
                    <a:pt x="5431" y="8048"/>
                    <a:pt x="5233" y="7222"/>
                    <a:pt x="5063" y="6516"/>
                  </a:cubicBezTo>
                  <a:cubicBezTo>
                    <a:pt x="5034" y="6367"/>
                    <a:pt x="4994" y="6218"/>
                    <a:pt x="4964" y="6059"/>
                  </a:cubicBezTo>
                  <a:cubicBezTo>
                    <a:pt x="4884" y="5741"/>
                    <a:pt x="4815" y="5422"/>
                    <a:pt x="4735" y="5104"/>
                  </a:cubicBezTo>
                  <a:cubicBezTo>
                    <a:pt x="4616" y="4626"/>
                    <a:pt x="4516" y="4258"/>
                    <a:pt x="4407" y="3920"/>
                  </a:cubicBezTo>
                  <a:cubicBezTo>
                    <a:pt x="4317" y="3641"/>
                    <a:pt x="4208" y="3353"/>
                    <a:pt x="4088" y="3044"/>
                  </a:cubicBezTo>
                  <a:cubicBezTo>
                    <a:pt x="3869" y="2527"/>
                    <a:pt x="3661" y="2090"/>
                    <a:pt x="3442" y="1702"/>
                  </a:cubicBezTo>
                  <a:cubicBezTo>
                    <a:pt x="3283" y="1433"/>
                    <a:pt x="3144" y="1214"/>
                    <a:pt x="2994" y="1015"/>
                  </a:cubicBezTo>
                  <a:cubicBezTo>
                    <a:pt x="2815" y="797"/>
                    <a:pt x="2646" y="608"/>
                    <a:pt x="2457" y="449"/>
                  </a:cubicBezTo>
                  <a:cubicBezTo>
                    <a:pt x="2258" y="279"/>
                    <a:pt x="2059" y="160"/>
                    <a:pt x="1851" y="91"/>
                  </a:cubicBezTo>
                  <a:cubicBezTo>
                    <a:pt x="1691" y="31"/>
                    <a:pt x="1522" y="1"/>
                    <a:pt x="1363" y="1"/>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57"/>
            <p:cNvSpPr/>
            <p:nvPr/>
          </p:nvSpPr>
          <p:spPr>
            <a:xfrm>
              <a:off x="1238148" y="2996085"/>
              <a:ext cx="144318" cy="424052"/>
            </a:xfrm>
            <a:custGeom>
              <a:avLst/>
              <a:gdLst/>
              <a:ahLst/>
              <a:cxnLst/>
              <a:rect l="l" t="t" r="r" b="b"/>
              <a:pathLst>
                <a:path w="2756" h="8098" extrusionOk="0">
                  <a:moveTo>
                    <a:pt x="1135" y="0"/>
                  </a:moveTo>
                  <a:cubicBezTo>
                    <a:pt x="1035" y="10"/>
                    <a:pt x="936" y="40"/>
                    <a:pt x="846" y="90"/>
                  </a:cubicBezTo>
                  <a:cubicBezTo>
                    <a:pt x="687" y="189"/>
                    <a:pt x="538" y="348"/>
                    <a:pt x="408" y="577"/>
                  </a:cubicBezTo>
                  <a:cubicBezTo>
                    <a:pt x="299" y="786"/>
                    <a:pt x="209" y="1015"/>
                    <a:pt x="140" y="1283"/>
                  </a:cubicBezTo>
                  <a:cubicBezTo>
                    <a:pt x="80" y="1532"/>
                    <a:pt x="41" y="1771"/>
                    <a:pt x="30" y="2010"/>
                  </a:cubicBezTo>
                  <a:cubicBezTo>
                    <a:pt x="1" y="2377"/>
                    <a:pt x="21" y="2775"/>
                    <a:pt x="80" y="3213"/>
                  </a:cubicBezTo>
                  <a:cubicBezTo>
                    <a:pt x="189" y="4029"/>
                    <a:pt x="408" y="4815"/>
                    <a:pt x="637" y="5611"/>
                  </a:cubicBezTo>
                  <a:cubicBezTo>
                    <a:pt x="757" y="6008"/>
                    <a:pt x="886" y="6426"/>
                    <a:pt x="1045" y="6834"/>
                  </a:cubicBezTo>
                  <a:cubicBezTo>
                    <a:pt x="1124" y="7052"/>
                    <a:pt x="1194" y="7251"/>
                    <a:pt x="1274" y="7441"/>
                  </a:cubicBezTo>
                  <a:cubicBezTo>
                    <a:pt x="1314" y="7540"/>
                    <a:pt x="1354" y="7649"/>
                    <a:pt x="1403" y="7749"/>
                  </a:cubicBezTo>
                  <a:cubicBezTo>
                    <a:pt x="1423" y="7808"/>
                    <a:pt x="1443" y="7859"/>
                    <a:pt x="1473" y="7918"/>
                  </a:cubicBezTo>
                  <a:lnTo>
                    <a:pt x="1522" y="8038"/>
                  </a:lnTo>
                  <a:cubicBezTo>
                    <a:pt x="1533" y="8077"/>
                    <a:pt x="1572" y="8097"/>
                    <a:pt x="1612" y="8097"/>
                  </a:cubicBezTo>
                  <a:cubicBezTo>
                    <a:pt x="1622" y="8097"/>
                    <a:pt x="1632" y="8097"/>
                    <a:pt x="1642" y="8087"/>
                  </a:cubicBezTo>
                  <a:cubicBezTo>
                    <a:pt x="1661" y="8087"/>
                    <a:pt x="1681" y="8067"/>
                    <a:pt x="1692" y="8047"/>
                  </a:cubicBezTo>
                  <a:cubicBezTo>
                    <a:pt x="1701" y="8018"/>
                    <a:pt x="1701" y="7998"/>
                    <a:pt x="1692" y="7968"/>
                  </a:cubicBezTo>
                  <a:cubicBezTo>
                    <a:pt x="1761" y="7609"/>
                    <a:pt x="1860" y="7271"/>
                    <a:pt x="1950" y="6943"/>
                  </a:cubicBezTo>
                  <a:cubicBezTo>
                    <a:pt x="1980" y="6814"/>
                    <a:pt x="2020" y="6674"/>
                    <a:pt x="2059" y="6546"/>
                  </a:cubicBezTo>
                  <a:cubicBezTo>
                    <a:pt x="2129" y="6296"/>
                    <a:pt x="2199" y="6048"/>
                    <a:pt x="2258" y="5799"/>
                  </a:cubicBezTo>
                  <a:cubicBezTo>
                    <a:pt x="2417" y="5213"/>
                    <a:pt x="2567" y="4586"/>
                    <a:pt x="2667" y="3939"/>
                  </a:cubicBezTo>
                  <a:cubicBezTo>
                    <a:pt x="2716" y="3601"/>
                    <a:pt x="2736" y="3303"/>
                    <a:pt x="2746" y="3014"/>
                  </a:cubicBezTo>
                  <a:cubicBezTo>
                    <a:pt x="2756" y="2686"/>
                    <a:pt x="2746" y="2397"/>
                    <a:pt x="2706" y="2139"/>
                  </a:cubicBezTo>
                  <a:cubicBezTo>
                    <a:pt x="2667" y="1831"/>
                    <a:pt x="2596" y="1562"/>
                    <a:pt x="2507" y="1313"/>
                  </a:cubicBezTo>
                  <a:cubicBezTo>
                    <a:pt x="2398" y="1044"/>
                    <a:pt x="2258" y="796"/>
                    <a:pt x="2099" y="597"/>
                  </a:cubicBezTo>
                  <a:cubicBezTo>
                    <a:pt x="1990" y="448"/>
                    <a:pt x="1880" y="339"/>
                    <a:pt x="1781" y="249"/>
                  </a:cubicBezTo>
                  <a:cubicBezTo>
                    <a:pt x="1661" y="149"/>
                    <a:pt x="1552" y="90"/>
                    <a:pt x="1453" y="50"/>
                  </a:cubicBezTo>
                  <a:cubicBezTo>
                    <a:pt x="1354" y="10"/>
                    <a:pt x="1264" y="0"/>
                    <a:pt x="1184" y="0"/>
                  </a:cubicBezTo>
                  <a:close/>
                </a:path>
              </a:pathLst>
            </a:custGeom>
            <a:solidFill>
              <a:srgbClr val="815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57"/>
            <p:cNvSpPr/>
            <p:nvPr/>
          </p:nvSpPr>
          <p:spPr>
            <a:xfrm>
              <a:off x="1238148" y="2995561"/>
              <a:ext cx="79752" cy="421957"/>
            </a:xfrm>
            <a:custGeom>
              <a:avLst/>
              <a:gdLst/>
              <a:ahLst/>
              <a:cxnLst/>
              <a:rect l="l" t="t" r="r" b="b"/>
              <a:pathLst>
                <a:path w="1523" h="8058" extrusionOk="0">
                  <a:moveTo>
                    <a:pt x="1135" y="0"/>
                  </a:moveTo>
                  <a:cubicBezTo>
                    <a:pt x="1035" y="20"/>
                    <a:pt x="936" y="50"/>
                    <a:pt x="846" y="100"/>
                  </a:cubicBezTo>
                  <a:cubicBezTo>
                    <a:pt x="677" y="199"/>
                    <a:pt x="538" y="358"/>
                    <a:pt x="408" y="587"/>
                  </a:cubicBezTo>
                  <a:cubicBezTo>
                    <a:pt x="299" y="786"/>
                    <a:pt x="209" y="1025"/>
                    <a:pt x="140" y="1293"/>
                  </a:cubicBezTo>
                  <a:cubicBezTo>
                    <a:pt x="80" y="1542"/>
                    <a:pt x="41" y="1781"/>
                    <a:pt x="21" y="2020"/>
                  </a:cubicBezTo>
                  <a:cubicBezTo>
                    <a:pt x="1" y="2387"/>
                    <a:pt x="21" y="2785"/>
                    <a:pt x="80" y="3223"/>
                  </a:cubicBezTo>
                  <a:cubicBezTo>
                    <a:pt x="189" y="4049"/>
                    <a:pt x="408" y="4825"/>
                    <a:pt x="637" y="5621"/>
                  </a:cubicBezTo>
                  <a:cubicBezTo>
                    <a:pt x="757" y="6018"/>
                    <a:pt x="886" y="6436"/>
                    <a:pt x="1035" y="6854"/>
                  </a:cubicBezTo>
                  <a:cubicBezTo>
                    <a:pt x="1124" y="7082"/>
                    <a:pt x="1194" y="7272"/>
                    <a:pt x="1274" y="7451"/>
                  </a:cubicBezTo>
                  <a:cubicBezTo>
                    <a:pt x="1314" y="7550"/>
                    <a:pt x="1354" y="7659"/>
                    <a:pt x="1393" y="7759"/>
                  </a:cubicBezTo>
                  <a:cubicBezTo>
                    <a:pt x="1413" y="7798"/>
                    <a:pt x="1433" y="7849"/>
                    <a:pt x="1453" y="7888"/>
                  </a:cubicBezTo>
                  <a:lnTo>
                    <a:pt x="1463" y="7928"/>
                  </a:lnTo>
                  <a:lnTo>
                    <a:pt x="1520" y="8042"/>
                  </a:lnTo>
                  <a:lnTo>
                    <a:pt x="1520" y="8042"/>
                  </a:lnTo>
                  <a:cubicBezTo>
                    <a:pt x="1441" y="7600"/>
                    <a:pt x="1383" y="7157"/>
                    <a:pt x="1343" y="6715"/>
                  </a:cubicBezTo>
                  <a:cubicBezTo>
                    <a:pt x="1254" y="5928"/>
                    <a:pt x="1214" y="5133"/>
                    <a:pt x="1194" y="4337"/>
                  </a:cubicBezTo>
                  <a:cubicBezTo>
                    <a:pt x="1164" y="2895"/>
                    <a:pt x="1214" y="1452"/>
                    <a:pt x="1274" y="10"/>
                  </a:cubicBezTo>
                  <a:cubicBezTo>
                    <a:pt x="1244" y="0"/>
                    <a:pt x="1214" y="0"/>
                    <a:pt x="1184" y="0"/>
                  </a:cubicBezTo>
                  <a:close/>
                  <a:moveTo>
                    <a:pt x="1520" y="8042"/>
                  </a:moveTo>
                  <a:lnTo>
                    <a:pt x="1520" y="8042"/>
                  </a:lnTo>
                  <a:cubicBezTo>
                    <a:pt x="1520" y="8047"/>
                    <a:pt x="1521" y="8052"/>
                    <a:pt x="1522" y="8057"/>
                  </a:cubicBezTo>
                  <a:lnTo>
                    <a:pt x="1522" y="8048"/>
                  </a:lnTo>
                  <a:lnTo>
                    <a:pt x="1520" y="8042"/>
                  </a:lnTo>
                  <a:close/>
                </a:path>
              </a:pathLst>
            </a:custGeom>
            <a:solidFill>
              <a:srgbClr val="B57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57"/>
            <p:cNvSpPr/>
            <p:nvPr/>
          </p:nvSpPr>
          <p:spPr>
            <a:xfrm>
              <a:off x="1049058" y="2747613"/>
              <a:ext cx="130284" cy="493331"/>
            </a:xfrm>
            <a:custGeom>
              <a:avLst/>
              <a:gdLst/>
              <a:ahLst/>
              <a:cxnLst/>
              <a:rect l="l" t="t" r="r" b="b"/>
              <a:pathLst>
                <a:path w="2488" h="9421" extrusionOk="0">
                  <a:moveTo>
                    <a:pt x="1135" y="0"/>
                  </a:moveTo>
                  <a:cubicBezTo>
                    <a:pt x="995" y="11"/>
                    <a:pt x="866" y="40"/>
                    <a:pt x="747" y="90"/>
                  </a:cubicBezTo>
                  <a:cubicBezTo>
                    <a:pt x="518" y="190"/>
                    <a:pt x="329" y="398"/>
                    <a:pt x="210" y="667"/>
                  </a:cubicBezTo>
                  <a:cubicBezTo>
                    <a:pt x="150" y="807"/>
                    <a:pt x="100" y="955"/>
                    <a:pt x="71" y="1114"/>
                  </a:cubicBezTo>
                  <a:cubicBezTo>
                    <a:pt x="40" y="1284"/>
                    <a:pt x="21" y="1463"/>
                    <a:pt x="21" y="1652"/>
                  </a:cubicBezTo>
                  <a:cubicBezTo>
                    <a:pt x="1" y="2010"/>
                    <a:pt x="31" y="2388"/>
                    <a:pt x="91" y="2856"/>
                  </a:cubicBezTo>
                  <a:cubicBezTo>
                    <a:pt x="140" y="3253"/>
                    <a:pt x="219" y="3671"/>
                    <a:pt x="329" y="4129"/>
                  </a:cubicBezTo>
                  <a:cubicBezTo>
                    <a:pt x="508" y="4874"/>
                    <a:pt x="727" y="5610"/>
                    <a:pt x="986" y="6337"/>
                  </a:cubicBezTo>
                  <a:cubicBezTo>
                    <a:pt x="1085" y="6625"/>
                    <a:pt x="1174" y="6844"/>
                    <a:pt x="1254" y="7033"/>
                  </a:cubicBezTo>
                  <a:cubicBezTo>
                    <a:pt x="1423" y="7421"/>
                    <a:pt x="1602" y="7819"/>
                    <a:pt x="1791" y="8217"/>
                  </a:cubicBezTo>
                  <a:cubicBezTo>
                    <a:pt x="1881" y="8415"/>
                    <a:pt x="1980" y="8605"/>
                    <a:pt x="2070" y="8804"/>
                  </a:cubicBezTo>
                  <a:cubicBezTo>
                    <a:pt x="2129" y="8903"/>
                    <a:pt x="2179" y="9003"/>
                    <a:pt x="2229" y="9102"/>
                  </a:cubicBezTo>
                  <a:cubicBezTo>
                    <a:pt x="2249" y="9152"/>
                    <a:pt x="2269" y="9191"/>
                    <a:pt x="2299" y="9241"/>
                  </a:cubicBezTo>
                  <a:cubicBezTo>
                    <a:pt x="2319" y="9291"/>
                    <a:pt x="2348" y="9331"/>
                    <a:pt x="2368" y="9381"/>
                  </a:cubicBezTo>
                  <a:cubicBezTo>
                    <a:pt x="2378" y="9410"/>
                    <a:pt x="2408" y="9421"/>
                    <a:pt x="2438" y="9421"/>
                  </a:cubicBezTo>
                  <a:cubicBezTo>
                    <a:pt x="2458" y="9421"/>
                    <a:pt x="2467" y="9421"/>
                    <a:pt x="2478" y="9410"/>
                  </a:cubicBezTo>
                  <a:lnTo>
                    <a:pt x="2487" y="9410"/>
                  </a:lnTo>
                  <a:cubicBezTo>
                    <a:pt x="2339" y="8754"/>
                    <a:pt x="2199" y="8088"/>
                    <a:pt x="2070" y="7421"/>
                  </a:cubicBezTo>
                  <a:cubicBezTo>
                    <a:pt x="1910" y="6585"/>
                    <a:pt x="1771" y="5750"/>
                    <a:pt x="1652" y="4905"/>
                  </a:cubicBezTo>
                  <a:cubicBezTo>
                    <a:pt x="1413" y="3283"/>
                    <a:pt x="1254" y="1642"/>
                    <a:pt x="1135" y="0"/>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57"/>
            <p:cNvSpPr/>
            <p:nvPr/>
          </p:nvSpPr>
          <p:spPr>
            <a:xfrm>
              <a:off x="769376" y="2773167"/>
              <a:ext cx="262034" cy="462592"/>
            </a:xfrm>
            <a:custGeom>
              <a:avLst/>
              <a:gdLst/>
              <a:ahLst/>
              <a:cxnLst/>
              <a:rect l="l" t="t" r="r" b="b"/>
              <a:pathLst>
                <a:path w="5004" h="8834" extrusionOk="0">
                  <a:moveTo>
                    <a:pt x="617" y="0"/>
                  </a:moveTo>
                  <a:cubicBezTo>
                    <a:pt x="558" y="0"/>
                    <a:pt x="488" y="10"/>
                    <a:pt x="428" y="20"/>
                  </a:cubicBezTo>
                  <a:cubicBezTo>
                    <a:pt x="269" y="40"/>
                    <a:pt x="129" y="80"/>
                    <a:pt x="1" y="129"/>
                  </a:cubicBezTo>
                  <a:cubicBezTo>
                    <a:pt x="458" y="1303"/>
                    <a:pt x="955" y="2457"/>
                    <a:pt x="1522" y="3581"/>
                  </a:cubicBezTo>
                  <a:cubicBezTo>
                    <a:pt x="1998" y="4533"/>
                    <a:pt x="2513" y="5464"/>
                    <a:pt x="3098" y="6356"/>
                  </a:cubicBezTo>
                  <a:lnTo>
                    <a:pt x="3098" y="6356"/>
                  </a:lnTo>
                  <a:cubicBezTo>
                    <a:pt x="3097" y="6356"/>
                    <a:pt x="3095" y="6356"/>
                    <a:pt x="3094" y="6356"/>
                  </a:cubicBezTo>
                  <a:cubicBezTo>
                    <a:pt x="3671" y="7231"/>
                    <a:pt x="4298" y="8067"/>
                    <a:pt x="5003" y="8833"/>
                  </a:cubicBezTo>
                  <a:cubicBezTo>
                    <a:pt x="4695" y="8047"/>
                    <a:pt x="4497" y="7231"/>
                    <a:pt x="4327" y="6525"/>
                  </a:cubicBezTo>
                  <a:cubicBezTo>
                    <a:pt x="4298" y="6376"/>
                    <a:pt x="4258" y="6227"/>
                    <a:pt x="4228" y="6068"/>
                  </a:cubicBezTo>
                  <a:cubicBezTo>
                    <a:pt x="4148" y="5750"/>
                    <a:pt x="4079" y="5431"/>
                    <a:pt x="3999" y="5103"/>
                  </a:cubicBezTo>
                  <a:cubicBezTo>
                    <a:pt x="3889" y="4645"/>
                    <a:pt x="3780" y="4277"/>
                    <a:pt x="3671" y="3929"/>
                  </a:cubicBezTo>
                  <a:cubicBezTo>
                    <a:pt x="3581" y="3650"/>
                    <a:pt x="3472" y="3362"/>
                    <a:pt x="3352" y="3053"/>
                  </a:cubicBezTo>
                  <a:cubicBezTo>
                    <a:pt x="3133" y="2536"/>
                    <a:pt x="2925" y="2099"/>
                    <a:pt x="2706" y="1711"/>
                  </a:cubicBezTo>
                  <a:cubicBezTo>
                    <a:pt x="2547" y="1442"/>
                    <a:pt x="2408" y="1223"/>
                    <a:pt x="2258" y="1024"/>
                  </a:cubicBezTo>
                  <a:cubicBezTo>
                    <a:pt x="2079" y="796"/>
                    <a:pt x="1910" y="617"/>
                    <a:pt x="1731" y="458"/>
                  </a:cubicBezTo>
                  <a:cubicBezTo>
                    <a:pt x="1522" y="288"/>
                    <a:pt x="1323" y="159"/>
                    <a:pt x="1115" y="89"/>
                  </a:cubicBezTo>
                  <a:cubicBezTo>
                    <a:pt x="955" y="30"/>
                    <a:pt x="786" y="0"/>
                    <a:pt x="627" y="0"/>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57"/>
            <p:cNvSpPr/>
            <p:nvPr/>
          </p:nvSpPr>
          <p:spPr>
            <a:xfrm>
              <a:off x="721462" y="3223663"/>
              <a:ext cx="429760" cy="147512"/>
            </a:xfrm>
            <a:custGeom>
              <a:avLst/>
              <a:gdLst/>
              <a:ahLst/>
              <a:cxnLst/>
              <a:rect l="l" t="t" r="r" b="b"/>
              <a:pathLst>
                <a:path w="8207" h="2817" extrusionOk="0">
                  <a:moveTo>
                    <a:pt x="1433" y="1"/>
                  </a:moveTo>
                  <a:cubicBezTo>
                    <a:pt x="1373" y="1"/>
                    <a:pt x="1323" y="1"/>
                    <a:pt x="1263" y="11"/>
                  </a:cubicBezTo>
                  <a:cubicBezTo>
                    <a:pt x="1035" y="21"/>
                    <a:pt x="836" y="51"/>
                    <a:pt x="667" y="100"/>
                  </a:cubicBezTo>
                  <a:cubicBezTo>
                    <a:pt x="478" y="160"/>
                    <a:pt x="328" y="250"/>
                    <a:pt x="209" y="359"/>
                  </a:cubicBezTo>
                  <a:cubicBezTo>
                    <a:pt x="109" y="478"/>
                    <a:pt x="30" y="618"/>
                    <a:pt x="0" y="777"/>
                  </a:cubicBezTo>
                  <a:cubicBezTo>
                    <a:pt x="1323" y="1274"/>
                    <a:pt x="2726" y="1553"/>
                    <a:pt x="4108" y="1831"/>
                  </a:cubicBezTo>
                  <a:cubicBezTo>
                    <a:pt x="5491" y="2100"/>
                    <a:pt x="6873" y="2368"/>
                    <a:pt x="8206" y="2816"/>
                  </a:cubicBezTo>
                  <a:lnTo>
                    <a:pt x="7928" y="2637"/>
                  </a:lnTo>
                  <a:lnTo>
                    <a:pt x="7848" y="2578"/>
                  </a:lnTo>
                  <a:lnTo>
                    <a:pt x="7739" y="2507"/>
                  </a:lnTo>
                  <a:cubicBezTo>
                    <a:pt x="7490" y="2348"/>
                    <a:pt x="7231" y="2180"/>
                    <a:pt x="6973" y="2010"/>
                  </a:cubicBezTo>
                  <a:cubicBezTo>
                    <a:pt x="6386" y="1643"/>
                    <a:pt x="5690" y="1214"/>
                    <a:pt x="4944" y="867"/>
                  </a:cubicBezTo>
                  <a:cubicBezTo>
                    <a:pt x="4576" y="697"/>
                    <a:pt x="4227" y="558"/>
                    <a:pt x="3880" y="439"/>
                  </a:cubicBezTo>
                  <a:cubicBezTo>
                    <a:pt x="3631" y="359"/>
                    <a:pt x="3372" y="290"/>
                    <a:pt x="3074" y="220"/>
                  </a:cubicBezTo>
                  <a:cubicBezTo>
                    <a:pt x="2636" y="120"/>
                    <a:pt x="2268" y="61"/>
                    <a:pt x="1920" y="31"/>
                  </a:cubicBezTo>
                  <a:cubicBezTo>
                    <a:pt x="1731" y="11"/>
                    <a:pt x="1582" y="1"/>
                    <a:pt x="1433" y="1"/>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57"/>
            <p:cNvSpPr/>
            <p:nvPr/>
          </p:nvSpPr>
          <p:spPr>
            <a:xfrm>
              <a:off x="774613" y="2793432"/>
              <a:ext cx="632360" cy="711064"/>
            </a:xfrm>
            <a:custGeom>
              <a:avLst/>
              <a:gdLst/>
              <a:ahLst/>
              <a:cxnLst/>
              <a:rect l="l" t="t" r="r" b="b"/>
              <a:pathLst>
                <a:path w="12076" h="13579" extrusionOk="0">
                  <a:moveTo>
                    <a:pt x="4802" y="8152"/>
                  </a:moveTo>
                  <a:cubicBezTo>
                    <a:pt x="4813" y="8164"/>
                    <a:pt x="4823" y="8176"/>
                    <a:pt x="4834" y="8187"/>
                  </a:cubicBezTo>
                  <a:cubicBezTo>
                    <a:pt x="4825" y="8170"/>
                    <a:pt x="4817" y="8160"/>
                    <a:pt x="4802" y="8152"/>
                  </a:cubicBezTo>
                  <a:close/>
                  <a:moveTo>
                    <a:pt x="8882" y="11510"/>
                  </a:moveTo>
                  <a:cubicBezTo>
                    <a:pt x="8892" y="11516"/>
                    <a:pt x="8901" y="11522"/>
                    <a:pt x="8911" y="11528"/>
                  </a:cubicBezTo>
                  <a:lnTo>
                    <a:pt x="8911" y="11528"/>
                  </a:lnTo>
                  <a:cubicBezTo>
                    <a:pt x="8901" y="11518"/>
                    <a:pt x="8892" y="11510"/>
                    <a:pt x="8882" y="11510"/>
                  </a:cubicBezTo>
                  <a:close/>
                  <a:moveTo>
                    <a:pt x="49" y="1"/>
                  </a:moveTo>
                  <a:cubicBezTo>
                    <a:pt x="29" y="1"/>
                    <a:pt x="0" y="21"/>
                    <a:pt x="10" y="51"/>
                  </a:cubicBezTo>
                  <a:cubicBezTo>
                    <a:pt x="20" y="60"/>
                    <a:pt x="20" y="71"/>
                    <a:pt x="20" y="71"/>
                  </a:cubicBezTo>
                  <a:cubicBezTo>
                    <a:pt x="159" y="449"/>
                    <a:pt x="288" y="827"/>
                    <a:pt x="438" y="1194"/>
                  </a:cubicBezTo>
                  <a:cubicBezTo>
                    <a:pt x="587" y="1572"/>
                    <a:pt x="736" y="1941"/>
                    <a:pt x="895" y="2308"/>
                  </a:cubicBezTo>
                  <a:cubicBezTo>
                    <a:pt x="975" y="2498"/>
                    <a:pt x="1054" y="2686"/>
                    <a:pt x="1134" y="2865"/>
                  </a:cubicBezTo>
                  <a:cubicBezTo>
                    <a:pt x="1214" y="3055"/>
                    <a:pt x="1303" y="3234"/>
                    <a:pt x="1393" y="3422"/>
                  </a:cubicBezTo>
                  <a:cubicBezTo>
                    <a:pt x="1561" y="3791"/>
                    <a:pt x="1740" y="4149"/>
                    <a:pt x="1930" y="4517"/>
                  </a:cubicBezTo>
                  <a:cubicBezTo>
                    <a:pt x="2118" y="4875"/>
                    <a:pt x="2317" y="5233"/>
                    <a:pt x="2516" y="5581"/>
                  </a:cubicBezTo>
                  <a:cubicBezTo>
                    <a:pt x="2715" y="5929"/>
                    <a:pt x="2924" y="6278"/>
                    <a:pt x="3143" y="6616"/>
                  </a:cubicBezTo>
                  <a:cubicBezTo>
                    <a:pt x="3362" y="6944"/>
                    <a:pt x="3581" y="7262"/>
                    <a:pt x="3820" y="7580"/>
                  </a:cubicBezTo>
                  <a:cubicBezTo>
                    <a:pt x="4038" y="7869"/>
                    <a:pt x="4267" y="8148"/>
                    <a:pt x="4506" y="8416"/>
                  </a:cubicBezTo>
                  <a:cubicBezTo>
                    <a:pt x="5500" y="9530"/>
                    <a:pt x="6654" y="10495"/>
                    <a:pt x="7888" y="11340"/>
                  </a:cubicBezTo>
                  <a:cubicBezTo>
                    <a:pt x="9121" y="12186"/>
                    <a:pt x="10424" y="12922"/>
                    <a:pt x="11767" y="13559"/>
                  </a:cubicBezTo>
                  <a:cubicBezTo>
                    <a:pt x="11793" y="13572"/>
                    <a:pt x="11821" y="13578"/>
                    <a:pt x="11849" y="13578"/>
                  </a:cubicBezTo>
                  <a:cubicBezTo>
                    <a:pt x="11925" y="13578"/>
                    <a:pt x="11999" y="13532"/>
                    <a:pt x="12036" y="13459"/>
                  </a:cubicBezTo>
                  <a:cubicBezTo>
                    <a:pt x="12076" y="13360"/>
                    <a:pt x="12036" y="13240"/>
                    <a:pt x="11936" y="13190"/>
                  </a:cubicBezTo>
                  <a:cubicBezTo>
                    <a:pt x="10892" y="12698"/>
                    <a:pt x="9877" y="12147"/>
                    <a:pt x="8911" y="11528"/>
                  </a:cubicBezTo>
                  <a:lnTo>
                    <a:pt x="8911" y="11528"/>
                  </a:lnTo>
                  <a:cubicBezTo>
                    <a:pt x="8912" y="11529"/>
                    <a:pt x="8912" y="11529"/>
                    <a:pt x="8912" y="11530"/>
                  </a:cubicBezTo>
                  <a:cubicBezTo>
                    <a:pt x="8663" y="11370"/>
                    <a:pt x="8415" y="11211"/>
                    <a:pt x="8176" y="11042"/>
                  </a:cubicBezTo>
                  <a:cubicBezTo>
                    <a:pt x="6953" y="10197"/>
                    <a:pt x="5799" y="9242"/>
                    <a:pt x="4794" y="8148"/>
                  </a:cubicBezTo>
                  <a:lnTo>
                    <a:pt x="4794" y="8148"/>
                  </a:lnTo>
                  <a:cubicBezTo>
                    <a:pt x="4797" y="8149"/>
                    <a:pt x="4800" y="8150"/>
                    <a:pt x="4802" y="8152"/>
                  </a:cubicBezTo>
                  <a:lnTo>
                    <a:pt x="4802" y="8152"/>
                  </a:lnTo>
                  <a:cubicBezTo>
                    <a:pt x="4545" y="7864"/>
                    <a:pt x="4297" y="7568"/>
                    <a:pt x="4058" y="7262"/>
                  </a:cubicBezTo>
                  <a:cubicBezTo>
                    <a:pt x="3084" y="5989"/>
                    <a:pt x="2208" y="4636"/>
                    <a:pt x="1482" y="3204"/>
                  </a:cubicBezTo>
                  <a:cubicBezTo>
                    <a:pt x="1353" y="2945"/>
                    <a:pt x="1214" y="2686"/>
                    <a:pt x="1094" y="2418"/>
                  </a:cubicBezTo>
                  <a:cubicBezTo>
                    <a:pt x="964" y="2160"/>
                    <a:pt x="845" y="1891"/>
                    <a:pt x="726" y="1622"/>
                  </a:cubicBezTo>
                  <a:cubicBezTo>
                    <a:pt x="497" y="1095"/>
                    <a:pt x="288" y="568"/>
                    <a:pt x="89" y="21"/>
                  </a:cubicBezTo>
                  <a:cubicBezTo>
                    <a:pt x="80" y="11"/>
                    <a:pt x="69" y="1"/>
                    <a:pt x="4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57"/>
            <p:cNvSpPr/>
            <p:nvPr/>
          </p:nvSpPr>
          <p:spPr>
            <a:xfrm>
              <a:off x="1110534" y="2775209"/>
              <a:ext cx="140181" cy="641785"/>
            </a:xfrm>
            <a:custGeom>
              <a:avLst/>
              <a:gdLst/>
              <a:ahLst/>
              <a:cxnLst/>
              <a:rect l="l" t="t" r="r" b="b"/>
              <a:pathLst>
                <a:path w="2677" h="12256" extrusionOk="0">
                  <a:moveTo>
                    <a:pt x="40" y="1"/>
                  </a:moveTo>
                  <a:cubicBezTo>
                    <a:pt x="20" y="1"/>
                    <a:pt x="11" y="21"/>
                    <a:pt x="11" y="41"/>
                  </a:cubicBezTo>
                  <a:cubicBezTo>
                    <a:pt x="0" y="985"/>
                    <a:pt x="40" y="1931"/>
                    <a:pt x="100" y="2875"/>
                  </a:cubicBezTo>
                  <a:cubicBezTo>
                    <a:pt x="130" y="3273"/>
                    <a:pt x="170" y="3671"/>
                    <a:pt x="210" y="4069"/>
                  </a:cubicBezTo>
                  <a:cubicBezTo>
                    <a:pt x="249" y="4467"/>
                    <a:pt x="299" y="4865"/>
                    <a:pt x="349" y="5253"/>
                  </a:cubicBezTo>
                  <a:cubicBezTo>
                    <a:pt x="378" y="5452"/>
                    <a:pt x="409" y="5651"/>
                    <a:pt x="448" y="5850"/>
                  </a:cubicBezTo>
                  <a:cubicBezTo>
                    <a:pt x="478" y="6049"/>
                    <a:pt x="508" y="6248"/>
                    <a:pt x="548" y="6436"/>
                  </a:cubicBezTo>
                  <a:cubicBezTo>
                    <a:pt x="617" y="6834"/>
                    <a:pt x="697" y="7232"/>
                    <a:pt x="787" y="7620"/>
                  </a:cubicBezTo>
                  <a:cubicBezTo>
                    <a:pt x="955" y="8376"/>
                    <a:pt x="1145" y="9132"/>
                    <a:pt x="1393" y="9868"/>
                  </a:cubicBezTo>
                  <a:cubicBezTo>
                    <a:pt x="1523" y="10256"/>
                    <a:pt x="1662" y="10644"/>
                    <a:pt x="1821" y="11022"/>
                  </a:cubicBezTo>
                  <a:cubicBezTo>
                    <a:pt x="1901" y="11211"/>
                    <a:pt x="1990" y="11410"/>
                    <a:pt x="2080" y="11599"/>
                  </a:cubicBezTo>
                  <a:cubicBezTo>
                    <a:pt x="2169" y="11798"/>
                    <a:pt x="2268" y="11987"/>
                    <a:pt x="2378" y="12186"/>
                  </a:cubicBezTo>
                  <a:cubicBezTo>
                    <a:pt x="2398" y="12216"/>
                    <a:pt x="2438" y="12245"/>
                    <a:pt x="2478" y="12256"/>
                  </a:cubicBezTo>
                  <a:cubicBezTo>
                    <a:pt x="2527" y="12256"/>
                    <a:pt x="2567" y="12245"/>
                    <a:pt x="2606" y="12225"/>
                  </a:cubicBezTo>
                  <a:cubicBezTo>
                    <a:pt x="2637" y="12196"/>
                    <a:pt x="2666" y="12156"/>
                    <a:pt x="2676" y="12116"/>
                  </a:cubicBezTo>
                  <a:cubicBezTo>
                    <a:pt x="2676" y="12086"/>
                    <a:pt x="2676" y="12066"/>
                    <a:pt x="2666" y="12037"/>
                  </a:cubicBezTo>
                  <a:cubicBezTo>
                    <a:pt x="2557" y="11808"/>
                    <a:pt x="2467" y="11589"/>
                    <a:pt x="2378" y="11360"/>
                  </a:cubicBezTo>
                  <a:cubicBezTo>
                    <a:pt x="2279" y="11131"/>
                    <a:pt x="2189" y="10903"/>
                    <a:pt x="2109" y="10674"/>
                  </a:cubicBezTo>
                  <a:cubicBezTo>
                    <a:pt x="1831" y="9938"/>
                    <a:pt x="1572" y="9192"/>
                    <a:pt x="1344" y="8446"/>
                  </a:cubicBezTo>
                  <a:cubicBezTo>
                    <a:pt x="1117" y="7697"/>
                    <a:pt x="930" y="6939"/>
                    <a:pt x="761" y="6172"/>
                  </a:cubicBezTo>
                  <a:lnTo>
                    <a:pt x="761" y="6172"/>
                  </a:lnTo>
                  <a:cubicBezTo>
                    <a:pt x="763" y="6174"/>
                    <a:pt x="765" y="6176"/>
                    <a:pt x="767" y="6178"/>
                  </a:cubicBezTo>
                  <a:cubicBezTo>
                    <a:pt x="707" y="5939"/>
                    <a:pt x="657" y="5691"/>
                    <a:pt x="617" y="5452"/>
                  </a:cubicBezTo>
                  <a:cubicBezTo>
                    <a:pt x="568" y="5203"/>
                    <a:pt x="528" y="4964"/>
                    <a:pt x="488" y="4716"/>
                  </a:cubicBezTo>
                  <a:cubicBezTo>
                    <a:pt x="418" y="4318"/>
                    <a:pt x="358" y="3930"/>
                    <a:pt x="309" y="3532"/>
                  </a:cubicBezTo>
                  <a:cubicBezTo>
                    <a:pt x="259" y="3134"/>
                    <a:pt x="219" y="2746"/>
                    <a:pt x="179" y="2348"/>
                  </a:cubicBezTo>
                  <a:cubicBezTo>
                    <a:pt x="120" y="1582"/>
                    <a:pt x="80" y="806"/>
                    <a:pt x="80" y="41"/>
                  </a:cubicBezTo>
                  <a:cubicBezTo>
                    <a:pt x="80" y="21"/>
                    <a:pt x="60" y="1"/>
                    <a:pt x="4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57"/>
            <p:cNvSpPr/>
            <p:nvPr/>
          </p:nvSpPr>
          <p:spPr>
            <a:xfrm>
              <a:off x="1294912" y="3029912"/>
              <a:ext cx="45872" cy="439552"/>
            </a:xfrm>
            <a:custGeom>
              <a:avLst/>
              <a:gdLst/>
              <a:ahLst/>
              <a:cxnLst/>
              <a:rect l="l" t="t" r="r" b="b"/>
              <a:pathLst>
                <a:path w="876" h="8394" extrusionOk="0">
                  <a:moveTo>
                    <a:pt x="190" y="1"/>
                  </a:moveTo>
                  <a:cubicBezTo>
                    <a:pt x="170" y="1"/>
                    <a:pt x="160" y="11"/>
                    <a:pt x="160" y="31"/>
                  </a:cubicBezTo>
                  <a:cubicBezTo>
                    <a:pt x="160" y="389"/>
                    <a:pt x="140" y="747"/>
                    <a:pt x="130" y="1095"/>
                  </a:cubicBezTo>
                  <a:cubicBezTo>
                    <a:pt x="90" y="1990"/>
                    <a:pt x="31" y="2876"/>
                    <a:pt x="11" y="3771"/>
                  </a:cubicBezTo>
                  <a:cubicBezTo>
                    <a:pt x="1" y="4547"/>
                    <a:pt x="1" y="5323"/>
                    <a:pt x="80" y="6098"/>
                  </a:cubicBezTo>
                  <a:cubicBezTo>
                    <a:pt x="120" y="6476"/>
                    <a:pt x="180" y="6844"/>
                    <a:pt x="250" y="7222"/>
                  </a:cubicBezTo>
                  <a:cubicBezTo>
                    <a:pt x="289" y="7411"/>
                    <a:pt x="339" y="7600"/>
                    <a:pt x="398" y="7779"/>
                  </a:cubicBezTo>
                  <a:cubicBezTo>
                    <a:pt x="429" y="7879"/>
                    <a:pt x="458" y="7968"/>
                    <a:pt x="498" y="8058"/>
                  </a:cubicBezTo>
                  <a:cubicBezTo>
                    <a:pt x="508" y="8097"/>
                    <a:pt x="528" y="8137"/>
                    <a:pt x="548" y="8177"/>
                  </a:cubicBezTo>
                  <a:cubicBezTo>
                    <a:pt x="568" y="8227"/>
                    <a:pt x="588" y="8267"/>
                    <a:pt x="597" y="8307"/>
                  </a:cubicBezTo>
                  <a:cubicBezTo>
                    <a:pt x="617" y="8336"/>
                    <a:pt x="637" y="8366"/>
                    <a:pt x="677" y="8386"/>
                  </a:cubicBezTo>
                  <a:cubicBezTo>
                    <a:pt x="692" y="8391"/>
                    <a:pt x="707" y="8393"/>
                    <a:pt x="723" y="8393"/>
                  </a:cubicBezTo>
                  <a:cubicBezTo>
                    <a:pt x="739" y="8393"/>
                    <a:pt x="757" y="8391"/>
                    <a:pt x="776" y="8386"/>
                  </a:cubicBezTo>
                  <a:cubicBezTo>
                    <a:pt x="846" y="8356"/>
                    <a:pt x="876" y="8287"/>
                    <a:pt x="856" y="8217"/>
                  </a:cubicBezTo>
                  <a:cubicBezTo>
                    <a:pt x="836" y="8148"/>
                    <a:pt x="816" y="8088"/>
                    <a:pt x="796" y="8018"/>
                  </a:cubicBezTo>
                  <a:cubicBezTo>
                    <a:pt x="776" y="7958"/>
                    <a:pt x="757" y="7889"/>
                    <a:pt x="737" y="7829"/>
                  </a:cubicBezTo>
                  <a:cubicBezTo>
                    <a:pt x="707" y="7700"/>
                    <a:pt x="667" y="7580"/>
                    <a:pt x="637" y="7461"/>
                  </a:cubicBezTo>
                  <a:cubicBezTo>
                    <a:pt x="559" y="7215"/>
                    <a:pt x="499" y="6969"/>
                    <a:pt x="440" y="6724"/>
                  </a:cubicBezTo>
                  <a:lnTo>
                    <a:pt x="440" y="6724"/>
                  </a:lnTo>
                  <a:cubicBezTo>
                    <a:pt x="442" y="6725"/>
                    <a:pt x="444" y="6725"/>
                    <a:pt x="449" y="6725"/>
                  </a:cubicBezTo>
                  <a:cubicBezTo>
                    <a:pt x="438" y="6715"/>
                    <a:pt x="438" y="6715"/>
                    <a:pt x="438" y="6705"/>
                  </a:cubicBezTo>
                  <a:lnTo>
                    <a:pt x="438" y="6695"/>
                  </a:lnTo>
                  <a:cubicBezTo>
                    <a:pt x="369" y="6367"/>
                    <a:pt x="319" y="6028"/>
                    <a:pt x="270" y="5690"/>
                  </a:cubicBezTo>
                  <a:cubicBezTo>
                    <a:pt x="230" y="5332"/>
                    <a:pt x="200" y="4974"/>
                    <a:pt x="180" y="4626"/>
                  </a:cubicBezTo>
                  <a:cubicBezTo>
                    <a:pt x="170" y="4427"/>
                    <a:pt x="160" y="4228"/>
                    <a:pt x="160" y="4039"/>
                  </a:cubicBezTo>
                  <a:cubicBezTo>
                    <a:pt x="150" y="3840"/>
                    <a:pt x="150" y="3652"/>
                    <a:pt x="150" y="3453"/>
                  </a:cubicBezTo>
                  <a:cubicBezTo>
                    <a:pt x="150" y="3064"/>
                    <a:pt x="160" y="2677"/>
                    <a:pt x="170" y="2288"/>
                  </a:cubicBezTo>
                  <a:cubicBezTo>
                    <a:pt x="190" y="1532"/>
                    <a:pt x="219" y="776"/>
                    <a:pt x="230" y="31"/>
                  </a:cubicBezTo>
                  <a:cubicBezTo>
                    <a:pt x="230" y="11"/>
                    <a:pt x="210" y="1"/>
                    <a:pt x="190" y="1"/>
                  </a:cubicBezTo>
                  <a:close/>
                </a:path>
              </a:pathLst>
            </a:custGeom>
            <a:solidFill>
              <a:srgbClr val="604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57"/>
            <p:cNvSpPr/>
            <p:nvPr/>
          </p:nvSpPr>
          <p:spPr>
            <a:xfrm>
              <a:off x="748535" y="3271577"/>
              <a:ext cx="514120" cy="155315"/>
            </a:xfrm>
            <a:custGeom>
              <a:avLst/>
              <a:gdLst/>
              <a:ahLst/>
              <a:cxnLst/>
              <a:rect l="l" t="t" r="r" b="b"/>
              <a:pathLst>
                <a:path w="9818" h="2966" extrusionOk="0">
                  <a:moveTo>
                    <a:pt x="60" y="1"/>
                  </a:moveTo>
                  <a:cubicBezTo>
                    <a:pt x="40" y="1"/>
                    <a:pt x="21" y="11"/>
                    <a:pt x="21" y="31"/>
                  </a:cubicBezTo>
                  <a:cubicBezTo>
                    <a:pt x="1" y="51"/>
                    <a:pt x="10" y="91"/>
                    <a:pt x="40" y="100"/>
                  </a:cubicBezTo>
                  <a:cubicBezTo>
                    <a:pt x="826" y="379"/>
                    <a:pt x="1642" y="598"/>
                    <a:pt x="2457" y="777"/>
                  </a:cubicBezTo>
                  <a:cubicBezTo>
                    <a:pt x="2865" y="876"/>
                    <a:pt x="3263" y="956"/>
                    <a:pt x="3671" y="1046"/>
                  </a:cubicBezTo>
                  <a:cubicBezTo>
                    <a:pt x="4079" y="1135"/>
                    <a:pt x="4477" y="1215"/>
                    <a:pt x="4884" y="1314"/>
                  </a:cubicBezTo>
                  <a:cubicBezTo>
                    <a:pt x="5282" y="1413"/>
                    <a:pt x="5690" y="1503"/>
                    <a:pt x="6088" y="1623"/>
                  </a:cubicBezTo>
                  <a:cubicBezTo>
                    <a:pt x="6486" y="1732"/>
                    <a:pt x="6874" y="1851"/>
                    <a:pt x="7262" y="1990"/>
                  </a:cubicBezTo>
                  <a:cubicBezTo>
                    <a:pt x="7252" y="1981"/>
                    <a:pt x="7232" y="1981"/>
                    <a:pt x="7222" y="1970"/>
                  </a:cubicBezTo>
                  <a:lnTo>
                    <a:pt x="7222" y="1970"/>
                  </a:lnTo>
                  <a:cubicBezTo>
                    <a:pt x="7640" y="2120"/>
                    <a:pt x="8058" y="2279"/>
                    <a:pt x="8465" y="2448"/>
                  </a:cubicBezTo>
                  <a:cubicBezTo>
                    <a:pt x="8674" y="2527"/>
                    <a:pt x="8883" y="2617"/>
                    <a:pt x="9082" y="2707"/>
                  </a:cubicBezTo>
                  <a:cubicBezTo>
                    <a:pt x="9281" y="2786"/>
                    <a:pt x="9480" y="2866"/>
                    <a:pt x="9679" y="2956"/>
                  </a:cubicBezTo>
                  <a:cubicBezTo>
                    <a:pt x="9694" y="2962"/>
                    <a:pt x="9710" y="2965"/>
                    <a:pt x="9725" y="2965"/>
                  </a:cubicBezTo>
                  <a:cubicBezTo>
                    <a:pt x="9757" y="2965"/>
                    <a:pt x="9784" y="2950"/>
                    <a:pt x="9798" y="2916"/>
                  </a:cubicBezTo>
                  <a:cubicBezTo>
                    <a:pt x="9818" y="2876"/>
                    <a:pt x="9818" y="2826"/>
                    <a:pt x="9778" y="2806"/>
                  </a:cubicBezTo>
                  <a:lnTo>
                    <a:pt x="9659" y="2717"/>
                  </a:lnTo>
                  <a:cubicBezTo>
                    <a:pt x="9490" y="2598"/>
                    <a:pt x="9321" y="2488"/>
                    <a:pt x="9132" y="2388"/>
                  </a:cubicBezTo>
                  <a:cubicBezTo>
                    <a:pt x="8953" y="2279"/>
                    <a:pt x="8774" y="2189"/>
                    <a:pt x="8584" y="2110"/>
                  </a:cubicBezTo>
                  <a:cubicBezTo>
                    <a:pt x="8206" y="1931"/>
                    <a:pt x="7809" y="1791"/>
                    <a:pt x="7411" y="1663"/>
                  </a:cubicBezTo>
                  <a:cubicBezTo>
                    <a:pt x="7023" y="1533"/>
                    <a:pt x="6625" y="1424"/>
                    <a:pt x="6217" y="1324"/>
                  </a:cubicBezTo>
                  <a:cubicBezTo>
                    <a:pt x="5819" y="1234"/>
                    <a:pt x="5412" y="1155"/>
                    <a:pt x="5004" y="1075"/>
                  </a:cubicBezTo>
                  <a:lnTo>
                    <a:pt x="3781" y="867"/>
                  </a:lnTo>
                  <a:cubicBezTo>
                    <a:pt x="3372" y="797"/>
                    <a:pt x="2965" y="728"/>
                    <a:pt x="2557" y="648"/>
                  </a:cubicBezTo>
                  <a:cubicBezTo>
                    <a:pt x="1751" y="498"/>
                    <a:pt x="945" y="310"/>
                    <a:pt x="169" y="41"/>
                  </a:cubicBezTo>
                  <a:lnTo>
                    <a:pt x="180" y="41"/>
                  </a:lnTo>
                  <a:cubicBezTo>
                    <a:pt x="150" y="31"/>
                    <a:pt x="110" y="21"/>
                    <a:pt x="80" y="11"/>
                  </a:cubicBezTo>
                  <a:cubicBezTo>
                    <a:pt x="80" y="11"/>
                    <a:pt x="70" y="1"/>
                    <a:pt x="6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57"/>
            <p:cNvSpPr/>
            <p:nvPr/>
          </p:nvSpPr>
          <p:spPr>
            <a:xfrm>
              <a:off x="1284020" y="3039862"/>
              <a:ext cx="43253" cy="36498"/>
            </a:xfrm>
            <a:custGeom>
              <a:avLst/>
              <a:gdLst/>
              <a:ahLst/>
              <a:cxnLst/>
              <a:rect l="l" t="t" r="r" b="b"/>
              <a:pathLst>
                <a:path w="826" h="697" extrusionOk="0">
                  <a:moveTo>
                    <a:pt x="785" y="0"/>
                  </a:moveTo>
                  <a:cubicBezTo>
                    <a:pt x="776" y="0"/>
                    <a:pt x="766" y="0"/>
                    <a:pt x="756" y="20"/>
                  </a:cubicBezTo>
                  <a:cubicBezTo>
                    <a:pt x="716" y="109"/>
                    <a:pt x="676" y="199"/>
                    <a:pt x="637" y="279"/>
                  </a:cubicBezTo>
                  <a:cubicBezTo>
                    <a:pt x="606" y="348"/>
                    <a:pt x="577" y="407"/>
                    <a:pt x="537" y="467"/>
                  </a:cubicBezTo>
                  <a:lnTo>
                    <a:pt x="537" y="458"/>
                  </a:lnTo>
                  <a:cubicBezTo>
                    <a:pt x="507" y="507"/>
                    <a:pt x="478" y="547"/>
                    <a:pt x="438" y="586"/>
                  </a:cubicBezTo>
                  <a:cubicBezTo>
                    <a:pt x="427" y="597"/>
                    <a:pt x="418" y="606"/>
                    <a:pt x="398" y="617"/>
                  </a:cubicBezTo>
                  <a:cubicBezTo>
                    <a:pt x="398" y="617"/>
                    <a:pt x="388" y="626"/>
                    <a:pt x="378" y="626"/>
                  </a:cubicBezTo>
                  <a:lnTo>
                    <a:pt x="348" y="626"/>
                  </a:lnTo>
                  <a:cubicBezTo>
                    <a:pt x="338" y="626"/>
                    <a:pt x="328" y="617"/>
                    <a:pt x="328" y="617"/>
                  </a:cubicBezTo>
                  <a:lnTo>
                    <a:pt x="298" y="586"/>
                  </a:lnTo>
                  <a:lnTo>
                    <a:pt x="298" y="597"/>
                  </a:lnTo>
                  <a:lnTo>
                    <a:pt x="239" y="507"/>
                  </a:lnTo>
                  <a:cubicBezTo>
                    <a:pt x="239" y="497"/>
                    <a:pt x="239" y="497"/>
                    <a:pt x="228" y="497"/>
                  </a:cubicBezTo>
                  <a:cubicBezTo>
                    <a:pt x="199" y="438"/>
                    <a:pt x="179" y="378"/>
                    <a:pt x="149" y="308"/>
                  </a:cubicBezTo>
                  <a:cubicBezTo>
                    <a:pt x="119" y="219"/>
                    <a:pt x="89" y="129"/>
                    <a:pt x="69" y="29"/>
                  </a:cubicBezTo>
                  <a:cubicBezTo>
                    <a:pt x="60" y="20"/>
                    <a:pt x="40" y="10"/>
                    <a:pt x="30" y="10"/>
                  </a:cubicBezTo>
                  <a:cubicBezTo>
                    <a:pt x="20" y="20"/>
                    <a:pt x="10" y="20"/>
                    <a:pt x="10" y="29"/>
                  </a:cubicBezTo>
                  <a:cubicBezTo>
                    <a:pt x="0" y="40"/>
                    <a:pt x="0" y="49"/>
                    <a:pt x="10" y="60"/>
                  </a:cubicBezTo>
                  <a:cubicBezTo>
                    <a:pt x="40" y="159"/>
                    <a:pt x="69" y="268"/>
                    <a:pt x="109" y="368"/>
                  </a:cubicBezTo>
                  <a:cubicBezTo>
                    <a:pt x="129" y="438"/>
                    <a:pt x="159" y="507"/>
                    <a:pt x="199" y="567"/>
                  </a:cubicBezTo>
                  <a:cubicBezTo>
                    <a:pt x="219" y="606"/>
                    <a:pt x="248" y="646"/>
                    <a:pt x="288" y="666"/>
                  </a:cubicBezTo>
                  <a:cubicBezTo>
                    <a:pt x="318" y="686"/>
                    <a:pt x="358" y="696"/>
                    <a:pt x="388" y="696"/>
                  </a:cubicBezTo>
                  <a:cubicBezTo>
                    <a:pt x="427" y="686"/>
                    <a:pt x="458" y="657"/>
                    <a:pt x="487" y="637"/>
                  </a:cubicBezTo>
                  <a:cubicBezTo>
                    <a:pt x="527" y="597"/>
                    <a:pt x="557" y="547"/>
                    <a:pt x="587" y="507"/>
                  </a:cubicBezTo>
                  <a:cubicBezTo>
                    <a:pt x="626" y="438"/>
                    <a:pt x="666" y="378"/>
                    <a:pt x="696" y="308"/>
                  </a:cubicBezTo>
                  <a:lnTo>
                    <a:pt x="816" y="40"/>
                  </a:lnTo>
                  <a:cubicBezTo>
                    <a:pt x="825" y="29"/>
                    <a:pt x="816" y="10"/>
                    <a:pt x="805" y="0"/>
                  </a:cubicBezTo>
                  <a:close/>
                </a:path>
              </a:pathLst>
            </a:custGeom>
            <a:solidFill>
              <a:srgbClr val="604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57"/>
            <p:cNvSpPr/>
            <p:nvPr/>
          </p:nvSpPr>
          <p:spPr>
            <a:xfrm>
              <a:off x="1271976" y="3091913"/>
              <a:ext cx="71950" cy="61005"/>
            </a:xfrm>
            <a:custGeom>
              <a:avLst/>
              <a:gdLst/>
              <a:ahLst/>
              <a:cxnLst/>
              <a:rect l="l" t="t" r="r" b="b"/>
              <a:pathLst>
                <a:path w="1374" h="1165" extrusionOk="0">
                  <a:moveTo>
                    <a:pt x="1354" y="80"/>
                  </a:moveTo>
                  <a:lnTo>
                    <a:pt x="1354" y="80"/>
                  </a:lnTo>
                  <a:cubicBezTo>
                    <a:pt x="1352" y="83"/>
                    <a:pt x="1350" y="86"/>
                    <a:pt x="1348" y="89"/>
                  </a:cubicBezTo>
                  <a:lnTo>
                    <a:pt x="1348" y="89"/>
                  </a:lnTo>
                  <a:cubicBezTo>
                    <a:pt x="1354" y="87"/>
                    <a:pt x="1354" y="80"/>
                    <a:pt x="1354" y="80"/>
                  </a:cubicBezTo>
                  <a:close/>
                  <a:moveTo>
                    <a:pt x="618" y="1065"/>
                  </a:moveTo>
                  <a:cubicBezTo>
                    <a:pt x="608" y="1065"/>
                    <a:pt x="608" y="1065"/>
                    <a:pt x="608" y="1075"/>
                  </a:cubicBezTo>
                  <a:lnTo>
                    <a:pt x="618" y="1065"/>
                  </a:lnTo>
                  <a:close/>
                  <a:moveTo>
                    <a:pt x="1344" y="1"/>
                  </a:moveTo>
                  <a:cubicBezTo>
                    <a:pt x="1334" y="1"/>
                    <a:pt x="1324" y="10"/>
                    <a:pt x="1314" y="21"/>
                  </a:cubicBezTo>
                  <a:cubicBezTo>
                    <a:pt x="1294" y="50"/>
                    <a:pt x="1265" y="90"/>
                    <a:pt x="1245" y="130"/>
                  </a:cubicBezTo>
                  <a:cubicBezTo>
                    <a:pt x="1214" y="189"/>
                    <a:pt x="1185" y="249"/>
                    <a:pt x="1155" y="299"/>
                  </a:cubicBezTo>
                  <a:cubicBezTo>
                    <a:pt x="1086" y="438"/>
                    <a:pt x="1006" y="578"/>
                    <a:pt x="926" y="707"/>
                  </a:cubicBezTo>
                  <a:cubicBezTo>
                    <a:pt x="856" y="816"/>
                    <a:pt x="787" y="916"/>
                    <a:pt x="688" y="1005"/>
                  </a:cubicBezTo>
                  <a:cubicBezTo>
                    <a:pt x="668" y="1035"/>
                    <a:pt x="638" y="1055"/>
                    <a:pt x="608" y="1075"/>
                  </a:cubicBezTo>
                  <a:cubicBezTo>
                    <a:pt x="588" y="1075"/>
                    <a:pt x="578" y="1085"/>
                    <a:pt x="558" y="1085"/>
                  </a:cubicBezTo>
                  <a:cubicBezTo>
                    <a:pt x="548" y="1095"/>
                    <a:pt x="538" y="1095"/>
                    <a:pt x="528" y="1095"/>
                  </a:cubicBezTo>
                  <a:cubicBezTo>
                    <a:pt x="518" y="1095"/>
                    <a:pt x="509" y="1095"/>
                    <a:pt x="498" y="1085"/>
                  </a:cubicBezTo>
                  <a:cubicBezTo>
                    <a:pt x="498" y="1085"/>
                    <a:pt x="489" y="1085"/>
                    <a:pt x="478" y="1075"/>
                  </a:cubicBezTo>
                  <a:cubicBezTo>
                    <a:pt x="469" y="1065"/>
                    <a:pt x="449" y="1055"/>
                    <a:pt x="439" y="1045"/>
                  </a:cubicBezTo>
                  <a:cubicBezTo>
                    <a:pt x="409" y="1005"/>
                    <a:pt x="389" y="975"/>
                    <a:pt x="359" y="936"/>
                  </a:cubicBezTo>
                  <a:lnTo>
                    <a:pt x="369" y="936"/>
                  </a:lnTo>
                  <a:cubicBezTo>
                    <a:pt x="330" y="856"/>
                    <a:pt x="290" y="786"/>
                    <a:pt x="260" y="697"/>
                  </a:cubicBezTo>
                  <a:cubicBezTo>
                    <a:pt x="230" y="617"/>
                    <a:pt x="210" y="527"/>
                    <a:pt x="180" y="438"/>
                  </a:cubicBezTo>
                  <a:lnTo>
                    <a:pt x="120" y="200"/>
                  </a:lnTo>
                  <a:cubicBezTo>
                    <a:pt x="100" y="140"/>
                    <a:pt x="91" y="90"/>
                    <a:pt x="71" y="30"/>
                  </a:cubicBezTo>
                  <a:cubicBezTo>
                    <a:pt x="71" y="16"/>
                    <a:pt x="55" y="7"/>
                    <a:pt x="42" y="7"/>
                  </a:cubicBezTo>
                  <a:cubicBezTo>
                    <a:pt x="38" y="7"/>
                    <a:pt x="34" y="8"/>
                    <a:pt x="31" y="10"/>
                  </a:cubicBezTo>
                  <a:cubicBezTo>
                    <a:pt x="11" y="21"/>
                    <a:pt x="1" y="40"/>
                    <a:pt x="11" y="60"/>
                  </a:cubicBezTo>
                  <a:cubicBezTo>
                    <a:pt x="21" y="110"/>
                    <a:pt x="41" y="169"/>
                    <a:pt x="61" y="229"/>
                  </a:cubicBezTo>
                  <a:cubicBezTo>
                    <a:pt x="91" y="348"/>
                    <a:pt x="120" y="468"/>
                    <a:pt x="151" y="578"/>
                  </a:cubicBezTo>
                  <a:cubicBezTo>
                    <a:pt x="170" y="647"/>
                    <a:pt x="190" y="707"/>
                    <a:pt x="220" y="766"/>
                  </a:cubicBezTo>
                  <a:cubicBezTo>
                    <a:pt x="240" y="826"/>
                    <a:pt x="260" y="876"/>
                    <a:pt x="290" y="925"/>
                  </a:cubicBezTo>
                  <a:cubicBezTo>
                    <a:pt x="310" y="975"/>
                    <a:pt x="330" y="1015"/>
                    <a:pt x="359" y="1055"/>
                  </a:cubicBezTo>
                  <a:cubicBezTo>
                    <a:pt x="389" y="1085"/>
                    <a:pt x="409" y="1115"/>
                    <a:pt x="439" y="1135"/>
                  </a:cubicBezTo>
                  <a:cubicBezTo>
                    <a:pt x="469" y="1155"/>
                    <a:pt x="509" y="1164"/>
                    <a:pt x="538" y="1164"/>
                  </a:cubicBezTo>
                  <a:cubicBezTo>
                    <a:pt x="578" y="1155"/>
                    <a:pt x="608" y="1144"/>
                    <a:pt x="638" y="1135"/>
                  </a:cubicBezTo>
                  <a:cubicBezTo>
                    <a:pt x="677" y="1115"/>
                    <a:pt x="708" y="1085"/>
                    <a:pt x="737" y="1055"/>
                  </a:cubicBezTo>
                  <a:lnTo>
                    <a:pt x="847" y="945"/>
                  </a:lnTo>
                  <a:cubicBezTo>
                    <a:pt x="916" y="846"/>
                    <a:pt x="986" y="746"/>
                    <a:pt x="1046" y="637"/>
                  </a:cubicBezTo>
                  <a:cubicBezTo>
                    <a:pt x="1105" y="538"/>
                    <a:pt x="1165" y="428"/>
                    <a:pt x="1225" y="319"/>
                  </a:cubicBezTo>
                  <a:cubicBezTo>
                    <a:pt x="1263" y="242"/>
                    <a:pt x="1301" y="166"/>
                    <a:pt x="1348" y="89"/>
                  </a:cubicBezTo>
                  <a:lnTo>
                    <a:pt x="1348" y="89"/>
                  </a:lnTo>
                  <a:cubicBezTo>
                    <a:pt x="1347" y="90"/>
                    <a:pt x="1346" y="90"/>
                    <a:pt x="1344" y="90"/>
                  </a:cubicBezTo>
                  <a:cubicBezTo>
                    <a:pt x="1354" y="80"/>
                    <a:pt x="1364" y="70"/>
                    <a:pt x="1364" y="60"/>
                  </a:cubicBezTo>
                  <a:cubicBezTo>
                    <a:pt x="1374" y="50"/>
                    <a:pt x="1374" y="40"/>
                    <a:pt x="1374" y="30"/>
                  </a:cubicBezTo>
                  <a:cubicBezTo>
                    <a:pt x="1374" y="30"/>
                    <a:pt x="1374" y="21"/>
                    <a:pt x="1364" y="10"/>
                  </a:cubicBezTo>
                  <a:cubicBezTo>
                    <a:pt x="1354" y="10"/>
                    <a:pt x="1344" y="1"/>
                    <a:pt x="1344" y="1"/>
                  </a:cubicBezTo>
                  <a:close/>
                </a:path>
              </a:pathLst>
            </a:custGeom>
            <a:solidFill>
              <a:srgbClr val="604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57"/>
            <p:cNvSpPr/>
            <p:nvPr/>
          </p:nvSpPr>
          <p:spPr>
            <a:xfrm>
              <a:off x="1269933" y="3164281"/>
              <a:ext cx="81846" cy="74201"/>
            </a:xfrm>
            <a:custGeom>
              <a:avLst/>
              <a:gdLst/>
              <a:ahLst/>
              <a:cxnLst/>
              <a:rect l="l" t="t" r="r" b="b"/>
              <a:pathLst>
                <a:path w="1563" h="1417" extrusionOk="0">
                  <a:moveTo>
                    <a:pt x="1522" y="1"/>
                  </a:moveTo>
                  <a:cubicBezTo>
                    <a:pt x="1522" y="1"/>
                    <a:pt x="1512" y="1"/>
                    <a:pt x="1512" y="11"/>
                  </a:cubicBezTo>
                  <a:cubicBezTo>
                    <a:pt x="1502" y="11"/>
                    <a:pt x="1502" y="21"/>
                    <a:pt x="1492" y="21"/>
                  </a:cubicBezTo>
                  <a:cubicBezTo>
                    <a:pt x="1463" y="80"/>
                    <a:pt x="1432" y="140"/>
                    <a:pt x="1403" y="190"/>
                  </a:cubicBezTo>
                  <a:cubicBezTo>
                    <a:pt x="1363" y="270"/>
                    <a:pt x="1333" y="349"/>
                    <a:pt x="1293" y="429"/>
                  </a:cubicBezTo>
                  <a:cubicBezTo>
                    <a:pt x="1204" y="618"/>
                    <a:pt x="1105" y="807"/>
                    <a:pt x="995" y="986"/>
                  </a:cubicBezTo>
                  <a:cubicBezTo>
                    <a:pt x="935" y="1086"/>
                    <a:pt x="866" y="1175"/>
                    <a:pt x="786" y="1254"/>
                  </a:cubicBezTo>
                  <a:cubicBezTo>
                    <a:pt x="756" y="1284"/>
                    <a:pt x="736" y="1304"/>
                    <a:pt x="707" y="1314"/>
                  </a:cubicBezTo>
                  <a:cubicBezTo>
                    <a:pt x="687" y="1324"/>
                    <a:pt x="667" y="1334"/>
                    <a:pt x="657" y="1334"/>
                  </a:cubicBezTo>
                  <a:cubicBezTo>
                    <a:pt x="647" y="1344"/>
                    <a:pt x="637" y="1344"/>
                    <a:pt x="617" y="1344"/>
                  </a:cubicBezTo>
                  <a:cubicBezTo>
                    <a:pt x="617" y="1344"/>
                    <a:pt x="607" y="1334"/>
                    <a:pt x="597" y="1334"/>
                  </a:cubicBezTo>
                  <a:cubicBezTo>
                    <a:pt x="587" y="1334"/>
                    <a:pt x="567" y="1324"/>
                    <a:pt x="557" y="1324"/>
                  </a:cubicBezTo>
                  <a:lnTo>
                    <a:pt x="507" y="1274"/>
                  </a:lnTo>
                  <a:lnTo>
                    <a:pt x="507" y="1274"/>
                  </a:lnTo>
                  <a:cubicBezTo>
                    <a:pt x="507" y="1274"/>
                    <a:pt x="508" y="1274"/>
                    <a:pt x="508" y="1274"/>
                  </a:cubicBezTo>
                  <a:cubicBezTo>
                    <a:pt x="468" y="1234"/>
                    <a:pt x="428" y="1175"/>
                    <a:pt x="398" y="1125"/>
                  </a:cubicBezTo>
                  <a:cubicBezTo>
                    <a:pt x="358" y="1046"/>
                    <a:pt x="318" y="966"/>
                    <a:pt x="289" y="876"/>
                  </a:cubicBezTo>
                  <a:lnTo>
                    <a:pt x="199" y="608"/>
                  </a:lnTo>
                  <a:cubicBezTo>
                    <a:pt x="159" y="469"/>
                    <a:pt x="119" y="330"/>
                    <a:pt x="90" y="190"/>
                  </a:cubicBezTo>
                  <a:cubicBezTo>
                    <a:pt x="80" y="180"/>
                    <a:pt x="70" y="170"/>
                    <a:pt x="60" y="170"/>
                  </a:cubicBezTo>
                  <a:cubicBezTo>
                    <a:pt x="55" y="165"/>
                    <a:pt x="50" y="163"/>
                    <a:pt x="45" y="163"/>
                  </a:cubicBezTo>
                  <a:cubicBezTo>
                    <a:pt x="40" y="163"/>
                    <a:pt x="35" y="165"/>
                    <a:pt x="30" y="170"/>
                  </a:cubicBezTo>
                  <a:cubicBezTo>
                    <a:pt x="20" y="170"/>
                    <a:pt x="10" y="180"/>
                    <a:pt x="10" y="190"/>
                  </a:cubicBezTo>
                  <a:cubicBezTo>
                    <a:pt x="0" y="200"/>
                    <a:pt x="0" y="210"/>
                    <a:pt x="10" y="220"/>
                  </a:cubicBezTo>
                  <a:cubicBezTo>
                    <a:pt x="30" y="310"/>
                    <a:pt x="50" y="399"/>
                    <a:pt x="80" y="489"/>
                  </a:cubicBezTo>
                  <a:cubicBezTo>
                    <a:pt x="110" y="618"/>
                    <a:pt x="150" y="737"/>
                    <a:pt x="199" y="867"/>
                  </a:cubicBezTo>
                  <a:cubicBezTo>
                    <a:pt x="239" y="976"/>
                    <a:pt x="279" y="1086"/>
                    <a:pt x="349" y="1185"/>
                  </a:cubicBezTo>
                  <a:cubicBezTo>
                    <a:pt x="369" y="1234"/>
                    <a:pt x="398" y="1274"/>
                    <a:pt x="428" y="1314"/>
                  </a:cubicBezTo>
                  <a:cubicBezTo>
                    <a:pt x="458" y="1344"/>
                    <a:pt x="488" y="1374"/>
                    <a:pt x="528" y="1393"/>
                  </a:cubicBezTo>
                  <a:cubicBezTo>
                    <a:pt x="551" y="1402"/>
                    <a:pt x="576" y="1416"/>
                    <a:pt x="605" y="1416"/>
                  </a:cubicBezTo>
                  <a:cubicBezTo>
                    <a:pt x="612" y="1416"/>
                    <a:pt x="619" y="1415"/>
                    <a:pt x="627" y="1413"/>
                  </a:cubicBezTo>
                  <a:cubicBezTo>
                    <a:pt x="657" y="1413"/>
                    <a:pt x="696" y="1404"/>
                    <a:pt x="727" y="1393"/>
                  </a:cubicBezTo>
                  <a:cubicBezTo>
                    <a:pt x="747" y="1384"/>
                    <a:pt x="766" y="1374"/>
                    <a:pt x="776" y="1354"/>
                  </a:cubicBezTo>
                  <a:cubicBezTo>
                    <a:pt x="796" y="1344"/>
                    <a:pt x="816" y="1334"/>
                    <a:pt x="826" y="1314"/>
                  </a:cubicBezTo>
                  <a:cubicBezTo>
                    <a:pt x="866" y="1284"/>
                    <a:pt x="895" y="1254"/>
                    <a:pt x="926" y="1214"/>
                  </a:cubicBezTo>
                  <a:cubicBezTo>
                    <a:pt x="995" y="1125"/>
                    <a:pt x="1054" y="1026"/>
                    <a:pt x="1114" y="926"/>
                  </a:cubicBezTo>
                  <a:cubicBezTo>
                    <a:pt x="1174" y="817"/>
                    <a:pt x="1234" y="697"/>
                    <a:pt x="1293" y="578"/>
                  </a:cubicBezTo>
                  <a:cubicBezTo>
                    <a:pt x="1343" y="478"/>
                    <a:pt x="1393" y="369"/>
                    <a:pt x="1443" y="260"/>
                  </a:cubicBezTo>
                  <a:cubicBezTo>
                    <a:pt x="1483" y="190"/>
                    <a:pt x="1512" y="120"/>
                    <a:pt x="1552" y="51"/>
                  </a:cubicBezTo>
                  <a:cubicBezTo>
                    <a:pt x="1562" y="41"/>
                    <a:pt x="1562" y="31"/>
                    <a:pt x="1552" y="31"/>
                  </a:cubicBezTo>
                  <a:cubicBezTo>
                    <a:pt x="1552" y="21"/>
                    <a:pt x="1542" y="11"/>
                    <a:pt x="1542" y="11"/>
                  </a:cubicBezTo>
                  <a:cubicBezTo>
                    <a:pt x="1532" y="11"/>
                    <a:pt x="1532" y="1"/>
                    <a:pt x="1522" y="1"/>
                  </a:cubicBezTo>
                  <a:close/>
                </a:path>
              </a:pathLst>
            </a:custGeom>
            <a:solidFill>
              <a:srgbClr val="604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57"/>
            <p:cNvSpPr/>
            <p:nvPr/>
          </p:nvSpPr>
          <p:spPr>
            <a:xfrm>
              <a:off x="1272552" y="3263827"/>
              <a:ext cx="71373" cy="62524"/>
            </a:xfrm>
            <a:custGeom>
              <a:avLst/>
              <a:gdLst/>
              <a:ahLst/>
              <a:cxnLst/>
              <a:rect l="l" t="t" r="r" b="b"/>
              <a:pathLst>
                <a:path w="1363" h="1194" extrusionOk="0">
                  <a:moveTo>
                    <a:pt x="30" y="0"/>
                  </a:moveTo>
                  <a:cubicBezTo>
                    <a:pt x="20" y="10"/>
                    <a:pt x="10" y="10"/>
                    <a:pt x="10" y="20"/>
                  </a:cubicBezTo>
                  <a:cubicBezTo>
                    <a:pt x="0" y="30"/>
                    <a:pt x="0" y="40"/>
                    <a:pt x="10" y="50"/>
                  </a:cubicBezTo>
                  <a:cubicBezTo>
                    <a:pt x="40" y="169"/>
                    <a:pt x="80" y="288"/>
                    <a:pt x="120" y="408"/>
                  </a:cubicBezTo>
                  <a:cubicBezTo>
                    <a:pt x="159" y="527"/>
                    <a:pt x="199" y="646"/>
                    <a:pt x="249" y="766"/>
                  </a:cubicBezTo>
                  <a:cubicBezTo>
                    <a:pt x="279" y="816"/>
                    <a:pt x="308" y="876"/>
                    <a:pt x="338" y="925"/>
                  </a:cubicBezTo>
                  <a:cubicBezTo>
                    <a:pt x="358" y="975"/>
                    <a:pt x="388" y="1015"/>
                    <a:pt x="418" y="1055"/>
                  </a:cubicBezTo>
                  <a:cubicBezTo>
                    <a:pt x="447" y="1094"/>
                    <a:pt x="478" y="1124"/>
                    <a:pt x="517" y="1154"/>
                  </a:cubicBezTo>
                  <a:cubicBezTo>
                    <a:pt x="547" y="1174"/>
                    <a:pt x="577" y="1183"/>
                    <a:pt x="617" y="1194"/>
                  </a:cubicBezTo>
                  <a:lnTo>
                    <a:pt x="666" y="1194"/>
                  </a:lnTo>
                  <a:cubicBezTo>
                    <a:pt x="677" y="1194"/>
                    <a:pt x="686" y="1183"/>
                    <a:pt x="697" y="1174"/>
                  </a:cubicBezTo>
                  <a:cubicBezTo>
                    <a:pt x="726" y="1164"/>
                    <a:pt x="756" y="1144"/>
                    <a:pt x="776" y="1114"/>
                  </a:cubicBezTo>
                  <a:cubicBezTo>
                    <a:pt x="806" y="1084"/>
                    <a:pt x="836" y="1044"/>
                    <a:pt x="865" y="1015"/>
                  </a:cubicBezTo>
                  <a:cubicBezTo>
                    <a:pt x="895" y="965"/>
                    <a:pt x="925" y="925"/>
                    <a:pt x="945" y="885"/>
                  </a:cubicBezTo>
                  <a:cubicBezTo>
                    <a:pt x="1015" y="776"/>
                    <a:pt x="1064" y="666"/>
                    <a:pt x="1124" y="557"/>
                  </a:cubicBezTo>
                  <a:cubicBezTo>
                    <a:pt x="1174" y="458"/>
                    <a:pt x="1223" y="358"/>
                    <a:pt x="1263" y="248"/>
                  </a:cubicBezTo>
                  <a:cubicBezTo>
                    <a:pt x="1293" y="189"/>
                    <a:pt x="1323" y="120"/>
                    <a:pt x="1353" y="60"/>
                  </a:cubicBezTo>
                  <a:cubicBezTo>
                    <a:pt x="1363" y="40"/>
                    <a:pt x="1353" y="20"/>
                    <a:pt x="1333" y="20"/>
                  </a:cubicBezTo>
                  <a:cubicBezTo>
                    <a:pt x="1330" y="17"/>
                    <a:pt x="1325" y="16"/>
                    <a:pt x="1320" y="16"/>
                  </a:cubicBezTo>
                  <a:cubicBezTo>
                    <a:pt x="1308" y="16"/>
                    <a:pt x="1293" y="23"/>
                    <a:pt x="1293" y="30"/>
                  </a:cubicBezTo>
                  <a:cubicBezTo>
                    <a:pt x="1234" y="149"/>
                    <a:pt x="1184" y="268"/>
                    <a:pt x="1134" y="388"/>
                  </a:cubicBezTo>
                  <a:cubicBezTo>
                    <a:pt x="1044" y="557"/>
                    <a:pt x="965" y="726"/>
                    <a:pt x="865" y="885"/>
                  </a:cubicBezTo>
                  <a:cubicBezTo>
                    <a:pt x="825" y="955"/>
                    <a:pt x="776" y="1035"/>
                    <a:pt x="716" y="1084"/>
                  </a:cubicBezTo>
                  <a:cubicBezTo>
                    <a:pt x="706" y="1094"/>
                    <a:pt x="686" y="1104"/>
                    <a:pt x="677" y="1114"/>
                  </a:cubicBezTo>
                  <a:cubicBezTo>
                    <a:pt x="666" y="1124"/>
                    <a:pt x="657" y="1124"/>
                    <a:pt x="657" y="1124"/>
                  </a:cubicBezTo>
                  <a:lnTo>
                    <a:pt x="607" y="1124"/>
                  </a:lnTo>
                  <a:cubicBezTo>
                    <a:pt x="587" y="1114"/>
                    <a:pt x="577" y="1114"/>
                    <a:pt x="567" y="1104"/>
                  </a:cubicBezTo>
                  <a:cubicBezTo>
                    <a:pt x="549" y="1086"/>
                    <a:pt x="522" y="1067"/>
                    <a:pt x="503" y="1049"/>
                  </a:cubicBezTo>
                  <a:lnTo>
                    <a:pt x="503" y="1049"/>
                  </a:lnTo>
                  <a:cubicBezTo>
                    <a:pt x="455" y="991"/>
                    <a:pt x="417" y="933"/>
                    <a:pt x="378" y="865"/>
                  </a:cubicBezTo>
                  <a:lnTo>
                    <a:pt x="378" y="876"/>
                  </a:lnTo>
                  <a:cubicBezTo>
                    <a:pt x="299" y="716"/>
                    <a:pt x="239" y="557"/>
                    <a:pt x="189" y="398"/>
                  </a:cubicBezTo>
                  <a:cubicBezTo>
                    <a:pt x="159" y="328"/>
                    <a:pt x="140" y="248"/>
                    <a:pt x="120" y="179"/>
                  </a:cubicBezTo>
                  <a:cubicBezTo>
                    <a:pt x="109" y="129"/>
                    <a:pt x="89" y="80"/>
                    <a:pt x="80" y="20"/>
                  </a:cubicBezTo>
                  <a:cubicBezTo>
                    <a:pt x="69" y="10"/>
                    <a:pt x="60" y="0"/>
                    <a:pt x="40" y="0"/>
                  </a:cubicBezTo>
                  <a:close/>
                </a:path>
              </a:pathLst>
            </a:custGeom>
            <a:solidFill>
              <a:srgbClr val="604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57"/>
            <p:cNvSpPr/>
            <p:nvPr/>
          </p:nvSpPr>
          <p:spPr>
            <a:xfrm>
              <a:off x="1086080" y="2787724"/>
              <a:ext cx="48438" cy="50166"/>
            </a:xfrm>
            <a:custGeom>
              <a:avLst/>
              <a:gdLst/>
              <a:ahLst/>
              <a:cxnLst/>
              <a:rect l="l" t="t" r="r" b="b"/>
              <a:pathLst>
                <a:path w="925" h="958" extrusionOk="0">
                  <a:moveTo>
                    <a:pt x="885" y="1"/>
                  </a:moveTo>
                  <a:cubicBezTo>
                    <a:pt x="876" y="1"/>
                    <a:pt x="865" y="10"/>
                    <a:pt x="856" y="21"/>
                  </a:cubicBezTo>
                  <a:lnTo>
                    <a:pt x="825" y="110"/>
                  </a:lnTo>
                  <a:cubicBezTo>
                    <a:pt x="816" y="160"/>
                    <a:pt x="796" y="209"/>
                    <a:pt x="786" y="249"/>
                  </a:cubicBezTo>
                  <a:lnTo>
                    <a:pt x="786" y="239"/>
                  </a:lnTo>
                  <a:cubicBezTo>
                    <a:pt x="756" y="339"/>
                    <a:pt x="726" y="438"/>
                    <a:pt x="686" y="538"/>
                  </a:cubicBezTo>
                  <a:cubicBezTo>
                    <a:pt x="657" y="627"/>
                    <a:pt x="617" y="717"/>
                    <a:pt x="567" y="796"/>
                  </a:cubicBezTo>
                  <a:lnTo>
                    <a:pt x="577" y="796"/>
                  </a:lnTo>
                  <a:cubicBezTo>
                    <a:pt x="557" y="816"/>
                    <a:pt x="537" y="846"/>
                    <a:pt x="518" y="866"/>
                  </a:cubicBezTo>
                  <a:cubicBezTo>
                    <a:pt x="518" y="866"/>
                    <a:pt x="507" y="876"/>
                    <a:pt x="498" y="876"/>
                  </a:cubicBezTo>
                  <a:lnTo>
                    <a:pt x="487" y="886"/>
                  </a:lnTo>
                  <a:lnTo>
                    <a:pt x="478" y="886"/>
                  </a:lnTo>
                  <a:cubicBezTo>
                    <a:pt x="467" y="886"/>
                    <a:pt x="467" y="886"/>
                    <a:pt x="458" y="876"/>
                  </a:cubicBezTo>
                  <a:cubicBezTo>
                    <a:pt x="447" y="876"/>
                    <a:pt x="438" y="876"/>
                    <a:pt x="428" y="866"/>
                  </a:cubicBezTo>
                  <a:cubicBezTo>
                    <a:pt x="408" y="856"/>
                    <a:pt x="398" y="836"/>
                    <a:pt x="378" y="826"/>
                  </a:cubicBezTo>
                  <a:cubicBezTo>
                    <a:pt x="338" y="777"/>
                    <a:pt x="308" y="726"/>
                    <a:pt x="268" y="667"/>
                  </a:cubicBezTo>
                  <a:lnTo>
                    <a:pt x="279" y="667"/>
                  </a:lnTo>
                  <a:cubicBezTo>
                    <a:pt x="199" y="518"/>
                    <a:pt x="140" y="368"/>
                    <a:pt x="80" y="209"/>
                  </a:cubicBezTo>
                  <a:cubicBezTo>
                    <a:pt x="80" y="195"/>
                    <a:pt x="64" y="186"/>
                    <a:pt x="47" y="186"/>
                  </a:cubicBezTo>
                  <a:cubicBezTo>
                    <a:pt x="41" y="186"/>
                    <a:pt x="35" y="187"/>
                    <a:pt x="30" y="189"/>
                  </a:cubicBezTo>
                  <a:cubicBezTo>
                    <a:pt x="10" y="200"/>
                    <a:pt x="0" y="220"/>
                    <a:pt x="10" y="239"/>
                  </a:cubicBezTo>
                  <a:cubicBezTo>
                    <a:pt x="60" y="399"/>
                    <a:pt x="120" y="547"/>
                    <a:pt x="199" y="687"/>
                  </a:cubicBezTo>
                  <a:cubicBezTo>
                    <a:pt x="219" y="737"/>
                    <a:pt x="249" y="777"/>
                    <a:pt x="268" y="816"/>
                  </a:cubicBezTo>
                  <a:cubicBezTo>
                    <a:pt x="288" y="846"/>
                    <a:pt x="319" y="876"/>
                    <a:pt x="348" y="896"/>
                  </a:cubicBezTo>
                  <a:cubicBezTo>
                    <a:pt x="383" y="931"/>
                    <a:pt x="425" y="957"/>
                    <a:pt x="475" y="957"/>
                  </a:cubicBezTo>
                  <a:cubicBezTo>
                    <a:pt x="482" y="957"/>
                    <a:pt x="490" y="957"/>
                    <a:pt x="498" y="956"/>
                  </a:cubicBezTo>
                  <a:cubicBezTo>
                    <a:pt x="518" y="956"/>
                    <a:pt x="547" y="936"/>
                    <a:pt x="557" y="925"/>
                  </a:cubicBezTo>
                  <a:cubicBezTo>
                    <a:pt x="587" y="905"/>
                    <a:pt x="597" y="876"/>
                    <a:pt x="617" y="856"/>
                  </a:cubicBezTo>
                  <a:cubicBezTo>
                    <a:pt x="657" y="786"/>
                    <a:pt x="686" y="726"/>
                    <a:pt x="716" y="647"/>
                  </a:cubicBezTo>
                  <a:cubicBezTo>
                    <a:pt x="786" y="488"/>
                    <a:pt x="825" y="329"/>
                    <a:pt x="876" y="160"/>
                  </a:cubicBezTo>
                  <a:lnTo>
                    <a:pt x="885" y="160"/>
                  </a:lnTo>
                  <a:cubicBezTo>
                    <a:pt x="895" y="120"/>
                    <a:pt x="905" y="80"/>
                    <a:pt x="915" y="50"/>
                  </a:cubicBezTo>
                  <a:cubicBezTo>
                    <a:pt x="925" y="30"/>
                    <a:pt x="915" y="10"/>
                    <a:pt x="905" y="10"/>
                  </a:cubicBezTo>
                  <a:cubicBezTo>
                    <a:pt x="895" y="1"/>
                    <a:pt x="895" y="1"/>
                    <a:pt x="885"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57"/>
            <p:cNvSpPr/>
            <p:nvPr/>
          </p:nvSpPr>
          <p:spPr>
            <a:xfrm>
              <a:off x="1080320" y="2841346"/>
              <a:ext cx="75039" cy="74568"/>
            </a:xfrm>
            <a:custGeom>
              <a:avLst/>
              <a:gdLst/>
              <a:ahLst/>
              <a:cxnLst/>
              <a:rect l="l" t="t" r="r" b="b"/>
              <a:pathLst>
                <a:path w="1433" h="1424" extrusionOk="0">
                  <a:moveTo>
                    <a:pt x="1393" y="1"/>
                  </a:moveTo>
                  <a:cubicBezTo>
                    <a:pt x="1383" y="1"/>
                    <a:pt x="1373" y="1"/>
                    <a:pt x="1364" y="21"/>
                  </a:cubicBezTo>
                  <a:cubicBezTo>
                    <a:pt x="1344" y="51"/>
                    <a:pt x="1333" y="80"/>
                    <a:pt x="1324" y="111"/>
                  </a:cubicBezTo>
                  <a:cubicBezTo>
                    <a:pt x="1313" y="150"/>
                    <a:pt x="1294" y="200"/>
                    <a:pt x="1284" y="240"/>
                  </a:cubicBezTo>
                  <a:cubicBezTo>
                    <a:pt x="1244" y="359"/>
                    <a:pt x="1214" y="469"/>
                    <a:pt x="1174" y="578"/>
                  </a:cubicBezTo>
                  <a:cubicBezTo>
                    <a:pt x="1134" y="697"/>
                    <a:pt x="1095" y="816"/>
                    <a:pt x="1045" y="936"/>
                  </a:cubicBezTo>
                  <a:cubicBezTo>
                    <a:pt x="1005" y="1035"/>
                    <a:pt x="966" y="1145"/>
                    <a:pt x="906" y="1234"/>
                  </a:cubicBezTo>
                  <a:cubicBezTo>
                    <a:pt x="886" y="1264"/>
                    <a:pt x="866" y="1294"/>
                    <a:pt x="836" y="1324"/>
                  </a:cubicBezTo>
                  <a:cubicBezTo>
                    <a:pt x="826" y="1334"/>
                    <a:pt x="816" y="1344"/>
                    <a:pt x="807" y="1344"/>
                  </a:cubicBezTo>
                  <a:cubicBezTo>
                    <a:pt x="796" y="1354"/>
                    <a:pt x="787" y="1354"/>
                    <a:pt x="776" y="1354"/>
                  </a:cubicBezTo>
                  <a:cubicBezTo>
                    <a:pt x="776" y="1364"/>
                    <a:pt x="767" y="1364"/>
                    <a:pt x="756" y="1364"/>
                  </a:cubicBezTo>
                  <a:cubicBezTo>
                    <a:pt x="747" y="1364"/>
                    <a:pt x="737" y="1354"/>
                    <a:pt x="717" y="1354"/>
                  </a:cubicBezTo>
                  <a:cubicBezTo>
                    <a:pt x="707" y="1344"/>
                    <a:pt x="687" y="1344"/>
                    <a:pt x="667" y="1334"/>
                  </a:cubicBezTo>
                  <a:lnTo>
                    <a:pt x="677" y="1334"/>
                  </a:lnTo>
                  <a:cubicBezTo>
                    <a:pt x="647" y="1314"/>
                    <a:pt x="617" y="1284"/>
                    <a:pt x="597" y="1264"/>
                  </a:cubicBezTo>
                  <a:cubicBezTo>
                    <a:pt x="528" y="1194"/>
                    <a:pt x="478" y="1105"/>
                    <a:pt x="429" y="1015"/>
                  </a:cubicBezTo>
                  <a:lnTo>
                    <a:pt x="418" y="1006"/>
                  </a:lnTo>
                  <a:cubicBezTo>
                    <a:pt x="339" y="856"/>
                    <a:pt x="269" y="688"/>
                    <a:pt x="210" y="528"/>
                  </a:cubicBezTo>
                  <a:cubicBezTo>
                    <a:pt x="180" y="449"/>
                    <a:pt x="160" y="379"/>
                    <a:pt x="140" y="310"/>
                  </a:cubicBezTo>
                  <a:cubicBezTo>
                    <a:pt x="120" y="259"/>
                    <a:pt x="110" y="220"/>
                    <a:pt x="90" y="170"/>
                  </a:cubicBezTo>
                  <a:cubicBezTo>
                    <a:pt x="83" y="156"/>
                    <a:pt x="70" y="146"/>
                    <a:pt x="56" y="146"/>
                  </a:cubicBezTo>
                  <a:cubicBezTo>
                    <a:pt x="51" y="146"/>
                    <a:pt x="46" y="148"/>
                    <a:pt x="40" y="150"/>
                  </a:cubicBezTo>
                  <a:cubicBezTo>
                    <a:pt x="11" y="150"/>
                    <a:pt x="0" y="180"/>
                    <a:pt x="11" y="200"/>
                  </a:cubicBezTo>
                  <a:cubicBezTo>
                    <a:pt x="31" y="240"/>
                    <a:pt x="40" y="279"/>
                    <a:pt x="60" y="319"/>
                  </a:cubicBezTo>
                  <a:cubicBezTo>
                    <a:pt x="70" y="369"/>
                    <a:pt x="90" y="419"/>
                    <a:pt x="110" y="478"/>
                  </a:cubicBezTo>
                  <a:cubicBezTo>
                    <a:pt x="160" y="608"/>
                    <a:pt x="219" y="737"/>
                    <a:pt x="279" y="867"/>
                  </a:cubicBezTo>
                  <a:lnTo>
                    <a:pt x="369" y="1046"/>
                  </a:lnTo>
                  <a:cubicBezTo>
                    <a:pt x="389" y="1085"/>
                    <a:pt x="418" y="1135"/>
                    <a:pt x="448" y="1185"/>
                  </a:cubicBezTo>
                  <a:cubicBezTo>
                    <a:pt x="478" y="1225"/>
                    <a:pt x="508" y="1264"/>
                    <a:pt x="548" y="1304"/>
                  </a:cubicBezTo>
                  <a:cubicBezTo>
                    <a:pt x="568" y="1334"/>
                    <a:pt x="597" y="1364"/>
                    <a:pt x="637" y="1384"/>
                  </a:cubicBezTo>
                  <a:cubicBezTo>
                    <a:pt x="657" y="1393"/>
                    <a:pt x="667" y="1404"/>
                    <a:pt x="687" y="1413"/>
                  </a:cubicBezTo>
                  <a:cubicBezTo>
                    <a:pt x="707" y="1424"/>
                    <a:pt x="717" y="1424"/>
                    <a:pt x="737" y="1424"/>
                  </a:cubicBezTo>
                  <a:cubicBezTo>
                    <a:pt x="767" y="1424"/>
                    <a:pt x="796" y="1424"/>
                    <a:pt x="826" y="1413"/>
                  </a:cubicBezTo>
                  <a:cubicBezTo>
                    <a:pt x="856" y="1393"/>
                    <a:pt x="886" y="1374"/>
                    <a:pt x="906" y="1354"/>
                  </a:cubicBezTo>
                  <a:cubicBezTo>
                    <a:pt x="935" y="1324"/>
                    <a:pt x="955" y="1284"/>
                    <a:pt x="975" y="1254"/>
                  </a:cubicBezTo>
                  <a:cubicBezTo>
                    <a:pt x="1035" y="1155"/>
                    <a:pt x="1075" y="1055"/>
                    <a:pt x="1115" y="956"/>
                  </a:cubicBezTo>
                  <a:cubicBezTo>
                    <a:pt x="1165" y="836"/>
                    <a:pt x="1204" y="717"/>
                    <a:pt x="1244" y="588"/>
                  </a:cubicBezTo>
                  <a:cubicBezTo>
                    <a:pt x="1274" y="478"/>
                    <a:pt x="1313" y="369"/>
                    <a:pt x="1344" y="259"/>
                  </a:cubicBezTo>
                  <a:cubicBezTo>
                    <a:pt x="1364" y="220"/>
                    <a:pt x="1373" y="170"/>
                    <a:pt x="1393" y="131"/>
                  </a:cubicBezTo>
                  <a:lnTo>
                    <a:pt x="1423" y="41"/>
                  </a:lnTo>
                  <a:cubicBezTo>
                    <a:pt x="1433" y="31"/>
                    <a:pt x="1423" y="11"/>
                    <a:pt x="1403"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57"/>
            <p:cNvSpPr/>
            <p:nvPr/>
          </p:nvSpPr>
          <p:spPr>
            <a:xfrm>
              <a:off x="1090740" y="2924711"/>
              <a:ext cx="79228" cy="78600"/>
            </a:xfrm>
            <a:custGeom>
              <a:avLst/>
              <a:gdLst/>
              <a:ahLst/>
              <a:cxnLst/>
              <a:rect l="l" t="t" r="r" b="b"/>
              <a:pathLst>
                <a:path w="1513" h="1501" extrusionOk="0">
                  <a:moveTo>
                    <a:pt x="1473" y="0"/>
                  </a:moveTo>
                  <a:cubicBezTo>
                    <a:pt x="1463" y="0"/>
                    <a:pt x="1453" y="0"/>
                    <a:pt x="1443" y="20"/>
                  </a:cubicBezTo>
                  <a:cubicBezTo>
                    <a:pt x="1413" y="90"/>
                    <a:pt x="1393" y="159"/>
                    <a:pt x="1373" y="230"/>
                  </a:cubicBezTo>
                  <a:cubicBezTo>
                    <a:pt x="1333" y="349"/>
                    <a:pt x="1293" y="458"/>
                    <a:pt x="1254" y="568"/>
                  </a:cubicBezTo>
                  <a:cubicBezTo>
                    <a:pt x="1214" y="697"/>
                    <a:pt x="1165" y="816"/>
                    <a:pt x="1114" y="935"/>
                  </a:cubicBezTo>
                  <a:cubicBezTo>
                    <a:pt x="1065" y="1045"/>
                    <a:pt x="1015" y="1154"/>
                    <a:pt x="955" y="1254"/>
                  </a:cubicBezTo>
                  <a:lnTo>
                    <a:pt x="955" y="1244"/>
                  </a:lnTo>
                  <a:cubicBezTo>
                    <a:pt x="935" y="1284"/>
                    <a:pt x="906" y="1333"/>
                    <a:pt x="866" y="1363"/>
                  </a:cubicBezTo>
                  <a:cubicBezTo>
                    <a:pt x="856" y="1373"/>
                    <a:pt x="836" y="1383"/>
                    <a:pt x="826" y="1393"/>
                  </a:cubicBezTo>
                  <a:cubicBezTo>
                    <a:pt x="816" y="1403"/>
                    <a:pt x="816" y="1403"/>
                    <a:pt x="806" y="1403"/>
                  </a:cubicBezTo>
                  <a:lnTo>
                    <a:pt x="736" y="1403"/>
                  </a:lnTo>
                  <a:cubicBezTo>
                    <a:pt x="717" y="1393"/>
                    <a:pt x="697" y="1383"/>
                    <a:pt x="687" y="1373"/>
                  </a:cubicBezTo>
                  <a:cubicBezTo>
                    <a:pt x="657" y="1353"/>
                    <a:pt x="627" y="1333"/>
                    <a:pt x="608" y="1304"/>
                  </a:cubicBezTo>
                  <a:cubicBezTo>
                    <a:pt x="528" y="1224"/>
                    <a:pt x="468" y="1125"/>
                    <a:pt x="409" y="1025"/>
                  </a:cubicBezTo>
                  <a:lnTo>
                    <a:pt x="409" y="1025"/>
                  </a:lnTo>
                  <a:lnTo>
                    <a:pt x="418" y="1035"/>
                  </a:lnTo>
                  <a:cubicBezTo>
                    <a:pt x="339" y="896"/>
                    <a:pt x="279" y="747"/>
                    <a:pt x="219" y="608"/>
                  </a:cubicBezTo>
                  <a:cubicBezTo>
                    <a:pt x="190" y="548"/>
                    <a:pt x="170" y="478"/>
                    <a:pt x="140" y="418"/>
                  </a:cubicBezTo>
                  <a:cubicBezTo>
                    <a:pt x="120" y="378"/>
                    <a:pt x="100" y="329"/>
                    <a:pt x="90" y="289"/>
                  </a:cubicBezTo>
                  <a:cubicBezTo>
                    <a:pt x="83" y="266"/>
                    <a:pt x="64" y="255"/>
                    <a:pt x="47" y="255"/>
                  </a:cubicBezTo>
                  <a:cubicBezTo>
                    <a:pt x="41" y="255"/>
                    <a:pt x="36" y="257"/>
                    <a:pt x="31" y="259"/>
                  </a:cubicBezTo>
                  <a:cubicBezTo>
                    <a:pt x="11" y="269"/>
                    <a:pt x="0" y="299"/>
                    <a:pt x="0" y="319"/>
                  </a:cubicBezTo>
                  <a:cubicBezTo>
                    <a:pt x="20" y="358"/>
                    <a:pt x="40" y="409"/>
                    <a:pt x="51" y="458"/>
                  </a:cubicBezTo>
                  <a:cubicBezTo>
                    <a:pt x="80" y="508"/>
                    <a:pt x="100" y="568"/>
                    <a:pt x="120" y="627"/>
                  </a:cubicBezTo>
                  <a:cubicBezTo>
                    <a:pt x="170" y="756"/>
                    <a:pt x="230" y="896"/>
                    <a:pt x="299" y="1015"/>
                  </a:cubicBezTo>
                  <a:cubicBezTo>
                    <a:pt x="329" y="1075"/>
                    <a:pt x="358" y="1134"/>
                    <a:pt x="398" y="1184"/>
                  </a:cubicBezTo>
                  <a:cubicBezTo>
                    <a:pt x="429" y="1234"/>
                    <a:pt x="458" y="1284"/>
                    <a:pt x="488" y="1324"/>
                  </a:cubicBezTo>
                  <a:cubicBezTo>
                    <a:pt x="548" y="1393"/>
                    <a:pt x="617" y="1463"/>
                    <a:pt x="707" y="1492"/>
                  </a:cubicBezTo>
                  <a:cubicBezTo>
                    <a:pt x="727" y="1498"/>
                    <a:pt x="747" y="1500"/>
                    <a:pt x="767" y="1500"/>
                  </a:cubicBezTo>
                  <a:cubicBezTo>
                    <a:pt x="787" y="1500"/>
                    <a:pt x="806" y="1498"/>
                    <a:pt x="826" y="1492"/>
                  </a:cubicBezTo>
                  <a:cubicBezTo>
                    <a:pt x="856" y="1483"/>
                    <a:pt x="876" y="1463"/>
                    <a:pt x="906" y="1453"/>
                  </a:cubicBezTo>
                  <a:cubicBezTo>
                    <a:pt x="966" y="1393"/>
                    <a:pt x="1015" y="1313"/>
                    <a:pt x="1055" y="1244"/>
                  </a:cubicBezTo>
                  <a:cubicBezTo>
                    <a:pt x="1105" y="1145"/>
                    <a:pt x="1154" y="1035"/>
                    <a:pt x="1194" y="926"/>
                  </a:cubicBezTo>
                  <a:cubicBezTo>
                    <a:pt x="1244" y="806"/>
                    <a:pt x="1284" y="687"/>
                    <a:pt x="1324" y="568"/>
                  </a:cubicBezTo>
                  <a:cubicBezTo>
                    <a:pt x="1364" y="468"/>
                    <a:pt x="1403" y="358"/>
                    <a:pt x="1433" y="249"/>
                  </a:cubicBezTo>
                  <a:cubicBezTo>
                    <a:pt x="1453" y="179"/>
                    <a:pt x="1483" y="110"/>
                    <a:pt x="1503" y="40"/>
                  </a:cubicBezTo>
                  <a:cubicBezTo>
                    <a:pt x="1512" y="31"/>
                    <a:pt x="1503" y="11"/>
                    <a:pt x="1492"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57"/>
            <p:cNvSpPr/>
            <p:nvPr/>
          </p:nvSpPr>
          <p:spPr>
            <a:xfrm>
              <a:off x="1105298" y="3014308"/>
              <a:ext cx="78181" cy="82737"/>
            </a:xfrm>
            <a:custGeom>
              <a:avLst/>
              <a:gdLst/>
              <a:ahLst/>
              <a:cxnLst/>
              <a:rect l="l" t="t" r="r" b="b"/>
              <a:pathLst>
                <a:path w="1493" h="1580" extrusionOk="0">
                  <a:moveTo>
                    <a:pt x="1444" y="0"/>
                  </a:moveTo>
                  <a:cubicBezTo>
                    <a:pt x="1433" y="0"/>
                    <a:pt x="1424" y="11"/>
                    <a:pt x="1424" y="20"/>
                  </a:cubicBezTo>
                  <a:cubicBezTo>
                    <a:pt x="1404" y="70"/>
                    <a:pt x="1393" y="120"/>
                    <a:pt x="1384" y="159"/>
                  </a:cubicBezTo>
                  <a:cubicBezTo>
                    <a:pt x="1364" y="229"/>
                    <a:pt x="1354" y="299"/>
                    <a:pt x="1334" y="369"/>
                  </a:cubicBezTo>
                  <a:cubicBezTo>
                    <a:pt x="1284" y="548"/>
                    <a:pt x="1245" y="727"/>
                    <a:pt x="1185" y="906"/>
                  </a:cubicBezTo>
                  <a:lnTo>
                    <a:pt x="1185" y="895"/>
                  </a:lnTo>
                  <a:cubicBezTo>
                    <a:pt x="1165" y="985"/>
                    <a:pt x="1125" y="1074"/>
                    <a:pt x="1095" y="1164"/>
                  </a:cubicBezTo>
                  <a:cubicBezTo>
                    <a:pt x="1066" y="1244"/>
                    <a:pt x="1035" y="1313"/>
                    <a:pt x="986" y="1383"/>
                  </a:cubicBezTo>
                  <a:cubicBezTo>
                    <a:pt x="976" y="1413"/>
                    <a:pt x="956" y="1433"/>
                    <a:pt x="926" y="1452"/>
                  </a:cubicBezTo>
                  <a:cubicBezTo>
                    <a:pt x="926" y="1463"/>
                    <a:pt x="916" y="1472"/>
                    <a:pt x="906" y="1483"/>
                  </a:cubicBezTo>
                  <a:cubicBezTo>
                    <a:pt x="896" y="1483"/>
                    <a:pt x="887" y="1483"/>
                    <a:pt x="867" y="1492"/>
                  </a:cubicBezTo>
                  <a:lnTo>
                    <a:pt x="827" y="1492"/>
                  </a:lnTo>
                  <a:cubicBezTo>
                    <a:pt x="817" y="1492"/>
                    <a:pt x="797" y="1492"/>
                    <a:pt x="787" y="1483"/>
                  </a:cubicBezTo>
                  <a:cubicBezTo>
                    <a:pt x="757" y="1472"/>
                    <a:pt x="737" y="1463"/>
                    <a:pt x="717" y="1452"/>
                  </a:cubicBezTo>
                  <a:lnTo>
                    <a:pt x="717" y="1452"/>
                  </a:lnTo>
                  <a:lnTo>
                    <a:pt x="727" y="1463"/>
                  </a:lnTo>
                  <a:cubicBezTo>
                    <a:pt x="688" y="1433"/>
                    <a:pt x="657" y="1403"/>
                    <a:pt x="618" y="1373"/>
                  </a:cubicBezTo>
                  <a:cubicBezTo>
                    <a:pt x="538" y="1284"/>
                    <a:pt x="469" y="1174"/>
                    <a:pt x="409" y="1065"/>
                  </a:cubicBezTo>
                  <a:lnTo>
                    <a:pt x="409" y="1065"/>
                  </a:lnTo>
                  <a:lnTo>
                    <a:pt x="419" y="1074"/>
                  </a:lnTo>
                  <a:cubicBezTo>
                    <a:pt x="339" y="935"/>
                    <a:pt x="279" y="786"/>
                    <a:pt x="220" y="647"/>
                  </a:cubicBezTo>
                  <a:cubicBezTo>
                    <a:pt x="170" y="537"/>
                    <a:pt x="131" y="418"/>
                    <a:pt x="91" y="309"/>
                  </a:cubicBezTo>
                  <a:cubicBezTo>
                    <a:pt x="83" y="294"/>
                    <a:pt x="71" y="285"/>
                    <a:pt x="53" y="285"/>
                  </a:cubicBezTo>
                  <a:cubicBezTo>
                    <a:pt x="46" y="285"/>
                    <a:pt x="39" y="286"/>
                    <a:pt x="31" y="289"/>
                  </a:cubicBezTo>
                  <a:cubicBezTo>
                    <a:pt x="11" y="289"/>
                    <a:pt x="1" y="319"/>
                    <a:pt x="11" y="338"/>
                  </a:cubicBezTo>
                  <a:cubicBezTo>
                    <a:pt x="51" y="468"/>
                    <a:pt x="100" y="597"/>
                    <a:pt x="151" y="716"/>
                  </a:cubicBezTo>
                  <a:cubicBezTo>
                    <a:pt x="210" y="866"/>
                    <a:pt x="279" y="1025"/>
                    <a:pt x="369" y="1164"/>
                  </a:cubicBezTo>
                  <a:cubicBezTo>
                    <a:pt x="429" y="1264"/>
                    <a:pt x="489" y="1363"/>
                    <a:pt x="568" y="1443"/>
                  </a:cubicBezTo>
                  <a:cubicBezTo>
                    <a:pt x="608" y="1483"/>
                    <a:pt x="648" y="1512"/>
                    <a:pt x="688" y="1532"/>
                  </a:cubicBezTo>
                  <a:cubicBezTo>
                    <a:pt x="708" y="1542"/>
                    <a:pt x="717" y="1552"/>
                    <a:pt x="737" y="1562"/>
                  </a:cubicBezTo>
                  <a:cubicBezTo>
                    <a:pt x="757" y="1572"/>
                    <a:pt x="777" y="1572"/>
                    <a:pt x="797" y="1572"/>
                  </a:cubicBezTo>
                  <a:cubicBezTo>
                    <a:pt x="807" y="1577"/>
                    <a:pt x="817" y="1580"/>
                    <a:pt x="828" y="1580"/>
                  </a:cubicBezTo>
                  <a:cubicBezTo>
                    <a:pt x="839" y="1580"/>
                    <a:pt x="852" y="1577"/>
                    <a:pt x="867" y="1572"/>
                  </a:cubicBezTo>
                  <a:cubicBezTo>
                    <a:pt x="887" y="1572"/>
                    <a:pt x="896" y="1572"/>
                    <a:pt x="916" y="1562"/>
                  </a:cubicBezTo>
                  <a:cubicBezTo>
                    <a:pt x="946" y="1552"/>
                    <a:pt x="976" y="1532"/>
                    <a:pt x="996" y="1512"/>
                  </a:cubicBezTo>
                  <a:cubicBezTo>
                    <a:pt x="1015" y="1483"/>
                    <a:pt x="1046" y="1452"/>
                    <a:pt x="1066" y="1413"/>
                  </a:cubicBezTo>
                  <a:lnTo>
                    <a:pt x="1125" y="1293"/>
                  </a:lnTo>
                  <a:cubicBezTo>
                    <a:pt x="1175" y="1194"/>
                    <a:pt x="1214" y="1074"/>
                    <a:pt x="1245" y="965"/>
                  </a:cubicBezTo>
                  <a:cubicBezTo>
                    <a:pt x="1284" y="846"/>
                    <a:pt x="1314" y="727"/>
                    <a:pt x="1344" y="607"/>
                  </a:cubicBezTo>
                  <a:cubicBezTo>
                    <a:pt x="1374" y="498"/>
                    <a:pt x="1404" y="378"/>
                    <a:pt x="1433" y="269"/>
                  </a:cubicBezTo>
                  <a:cubicBezTo>
                    <a:pt x="1453" y="199"/>
                    <a:pt x="1463" y="130"/>
                    <a:pt x="1483" y="60"/>
                  </a:cubicBezTo>
                  <a:cubicBezTo>
                    <a:pt x="1493" y="60"/>
                    <a:pt x="1493" y="50"/>
                    <a:pt x="1493" y="50"/>
                  </a:cubicBezTo>
                  <a:lnTo>
                    <a:pt x="1493" y="20"/>
                  </a:lnTo>
                  <a:lnTo>
                    <a:pt x="1473" y="0"/>
                  </a:ln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57"/>
            <p:cNvSpPr/>
            <p:nvPr/>
          </p:nvSpPr>
          <p:spPr>
            <a:xfrm>
              <a:off x="1125092" y="3105475"/>
              <a:ext cx="55821" cy="45558"/>
            </a:xfrm>
            <a:custGeom>
              <a:avLst/>
              <a:gdLst/>
              <a:ahLst/>
              <a:cxnLst/>
              <a:rect l="l" t="t" r="r" b="b"/>
              <a:pathLst>
                <a:path w="1066" h="870" extrusionOk="0">
                  <a:moveTo>
                    <a:pt x="225" y="409"/>
                  </a:moveTo>
                  <a:cubicBezTo>
                    <a:pt x="227" y="412"/>
                    <a:pt x="228" y="415"/>
                    <a:pt x="230" y="418"/>
                  </a:cubicBezTo>
                  <a:cubicBezTo>
                    <a:pt x="230" y="413"/>
                    <a:pt x="228" y="411"/>
                    <a:pt x="225" y="409"/>
                  </a:cubicBezTo>
                  <a:close/>
                  <a:moveTo>
                    <a:pt x="1026" y="0"/>
                  </a:moveTo>
                  <a:cubicBezTo>
                    <a:pt x="1015" y="0"/>
                    <a:pt x="1006" y="10"/>
                    <a:pt x="996" y="20"/>
                  </a:cubicBezTo>
                  <a:cubicBezTo>
                    <a:pt x="986" y="60"/>
                    <a:pt x="966" y="100"/>
                    <a:pt x="956" y="140"/>
                  </a:cubicBezTo>
                  <a:cubicBezTo>
                    <a:pt x="946" y="189"/>
                    <a:pt x="926" y="239"/>
                    <a:pt x="916" y="288"/>
                  </a:cubicBezTo>
                  <a:cubicBezTo>
                    <a:pt x="887" y="368"/>
                    <a:pt x="867" y="448"/>
                    <a:pt x="836" y="518"/>
                  </a:cubicBezTo>
                  <a:cubicBezTo>
                    <a:pt x="807" y="587"/>
                    <a:pt x="777" y="646"/>
                    <a:pt x="747" y="706"/>
                  </a:cubicBezTo>
                  <a:cubicBezTo>
                    <a:pt x="727" y="726"/>
                    <a:pt x="708" y="746"/>
                    <a:pt x="697" y="766"/>
                  </a:cubicBezTo>
                  <a:cubicBezTo>
                    <a:pt x="688" y="776"/>
                    <a:pt x="677" y="786"/>
                    <a:pt x="668" y="786"/>
                  </a:cubicBezTo>
                  <a:cubicBezTo>
                    <a:pt x="657" y="796"/>
                    <a:pt x="648" y="796"/>
                    <a:pt x="648" y="796"/>
                  </a:cubicBezTo>
                  <a:cubicBezTo>
                    <a:pt x="628" y="806"/>
                    <a:pt x="618" y="806"/>
                    <a:pt x="608" y="806"/>
                  </a:cubicBezTo>
                  <a:cubicBezTo>
                    <a:pt x="588" y="796"/>
                    <a:pt x="578" y="796"/>
                    <a:pt x="558" y="796"/>
                  </a:cubicBezTo>
                  <a:cubicBezTo>
                    <a:pt x="538" y="786"/>
                    <a:pt x="528" y="776"/>
                    <a:pt x="509" y="766"/>
                  </a:cubicBezTo>
                  <a:cubicBezTo>
                    <a:pt x="469" y="746"/>
                    <a:pt x="439" y="716"/>
                    <a:pt x="419" y="686"/>
                  </a:cubicBezTo>
                  <a:lnTo>
                    <a:pt x="419" y="697"/>
                  </a:lnTo>
                  <a:cubicBezTo>
                    <a:pt x="339" y="607"/>
                    <a:pt x="279" y="507"/>
                    <a:pt x="220" y="408"/>
                  </a:cubicBezTo>
                  <a:lnTo>
                    <a:pt x="220" y="408"/>
                  </a:lnTo>
                  <a:cubicBezTo>
                    <a:pt x="220" y="408"/>
                    <a:pt x="223" y="408"/>
                    <a:pt x="225" y="409"/>
                  </a:cubicBezTo>
                  <a:lnTo>
                    <a:pt x="225" y="409"/>
                  </a:lnTo>
                  <a:cubicBezTo>
                    <a:pt x="168" y="302"/>
                    <a:pt x="119" y="196"/>
                    <a:pt x="80" y="89"/>
                  </a:cubicBezTo>
                  <a:cubicBezTo>
                    <a:pt x="71" y="80"/>
                    <a:pt x="51" y="70"/>
                    <a:pt x="31" y="70"/>
                  </a:cubicBezTo>
                  <a:cubicBezTo>
                    <a:pt x="11" y="80"/>
                    <a:pt x="1" y="100"/>
                    <a:pt x="11" y="120"/>
                  </a:cubicBezTo>
                  <a:lnTo>
                    <a:pt x="100" y="328"/>
                  </a:lnTo>
                  <a:cubicBezTo>
                    <a:pt x="140" y="408"/>
                    <a:pt x="190" y="498"/>
                    <a:pt x="240" y="577"/>
                  </a:cubicBezTo>
                  <a:cubicBezTo>
                    <a:pt x="270" y="617"/>
                    <a:pt x="290" y="657"/>
                    <a:pt x="330" y="686"/>
                  </a:cubicBezTo>
                  <a:cubicBezTo>
                    <a:pt x="349" y="726"/>
                    <a:pt x="379" y="756"/>
                    <a:pt x="409" y="786"/>
                  </a:cubicBezTo>
                  <a:cubicBezTo>
                    <a:pt x="469" y="826"/>
                    <a:pt x="528" y="865"/>
                    <a:pt x="598" y="865"/>
                  </a:cubicBezTo>
                  <a:cubicBezTo>
                    <a:pt x="604" y="869"/>
                    <a:pt x="611" y="870"/>
                    <a:pt x="618" y="870"/>
                  </a:cubicBezTo>
                  <a:cubicBezTo>
                    <a:pt x="631" y="870"/>
                    <a:pt x="644" y="865"/>
                    <a:pt x="657" y="865"/>
                  </a:cubicBezTo>
                  <a:cubicBezTo>
                    <a:pt x="668" y="865"/>
                    <a:pt x="677" y="865"/>
                    <a:pt x="688" y="856"/>
                  </a:cubicBezTo>
                  <a:cubicBezTo>
                    <a:pt x="697" y="845"/>
                    <a:pt x="708" y="845"/>
                    <a:pt x="727" y="836"/>
                  </a:cubicBezTo>
                  <a:cubicBezTo>
                    <a:pt x="737" y="826"/>
                    <a:pt x="747" y="816"/>
                    <a:pt x="747" y="806"/>
                  </a:cubicBezTo>
                  <a:cubicBezTo>
                    <a:pt x="777" y="786"/>
                    <a:pt x="797" y="756"/>
                    <a:pt x="807" y="726"/>
                  </a:cubicBezTo>
                  <a:cubicBezTo>
                    <a:pt x="827" y="686"/>
                    <a:pt x="847" y="657"/>
                    <a:pt x="867" y="617"/>
                  </a:cubicBezTo>
                  <a:cubicBezTo>
                    <a:pt x="936" y="458"/>
                    <a:pt x="976" y="299"/>
                    <a:pt x="1026" y="140"/>
                  </a:cubicBezTo>
                  <a:cubicBezTo>
                    <a:pt x="1026" y="129"/>
                    <a:pt x="1026" y="129"/>
                    <a:pt x="1035" y="129"/>
                  </a:cubicBezTo>
                  <a:cubicBezTo>
                    <a:pt x="1035" y="100"/>
                    <a:pt x="1046" y="80"/>
                    <a:pt x="1055" y="50"/>
                  </a:cubicBezTo>
                  <a:cubicBezTo>
                    <a:pt x="1066" y="30"/>
                    <a:pt x="1055" y="10"/>
                    <a:pt x="1046" y="10"/>
                  </a:cubicBezTo>
                  <a:cubicBezTo>
                    <a:pt x="1035" y="10"/>
                    <a:pt x="1035" y="0"/>
                    <a:pt x="1026"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57"/>
            <p:cNvSpPr/>
            <p:nvPr/>
          </p:nvSpPr>
          <p:spPr>
            <a:xfrm>
              <a:off x="757385" y="2804900"/>
              <a:ext cx="50585" cy="54303"/>
            </a:xfrm>
            <a:custGeom>
              <a:avLst/>
              <a:gdLst/>
              <a:ahLst/>
              <a:cxnLst/>
              <a:rect l="l" t="t" r="r" b="b"/>
              <a:pathLst>
                <a:path w="966" h="1037" extrusionOk="0">
                  <a:moveTo>
                    <a:pt x="866" y="1"/>
                  </a:moveTo>
                  <a:cubicBezTo>
                    <a:pt x="846" y="1"/>
                    <a:pt x="836" y="11"/>
                    <a:pt x="836" y="31"/>
                  </a:cubicBezTo>
                  <a:cubicBezTo>
                    <a:pt x="836" y="71"/>
                    <a:pt x="846" y="110"/>
                    <a:pt x="856" y="150"/>
                  </a:cubicBezTo>
                  <a:cubicBezTo>
                    <a:pt x="856" y="200"/>
                    <a:pt x="866" y="259"/>
                    <a:pt x="876" y="319"/>
                  </a:cubicBezTo>
                  <a:cubicBezTo>
                    <a:pt x="886" y="449"/>
                    <a:pt x="906" y="588"/>
                    <a:pt x="896" y="717"/>
                  </a:cubicBezTo>
                  <a:lnTo>
                    <a:pt x="896" y="707"/>
                  </a:lnTo>
                  <a:cubicBezTo>
                    <a:pt x="896" y="767"/>
                    <a:pt x="896" y="827"/>
                    <a:pt x="876" y="876"/>
                  </a:cubicBezTo>
                  <a:cubicBezTo>
                    <a:pt x="876" y="886"/>
                    <a:pt x="866" y="906"/>
                    <a:pt x="856" y="916"/>
                  </a:cubicBezTo>
                  <a:cubicBezTo>
                    <a:pt x="856" y="926"/>
                    <a:pt x="846" y="936"/>
                    <a:pt x="846" y="936"/>
                  </a:cubicBezTo>
                  <a:cubicBezTo>
                    <a:pt x="836" y="936"/>
                    <a:pt x="836" y="946"/>
                    <a:pt x="836" y="946"/>
                  </a:cubicBezTo>
                  <a:cubicBezTo>
                    <a:pt x="826" y="946"/>
                    <a:pt x="826" y="946"/>
                    <a:pt x="816" y="955"/>
                  </a:cubicBezTo>
                  <a:lnTo>
                    <a:pt x="796" y="955"/>
                  </a:lnTo>
                  <a:cubicBezTo>
                    <a:pt x="787" y="955"/>
                    <a:pt x="767" y="946"/>
                    <a:pt x="756" y="946"/>
                  </a:cubicBezTo>
                  <a:cubicBezTo>
                    <a:pt x="736" y="936"/>
                    <a:pt x="707" y="926"/>
                    <a:pt x="687" y="916"/>
                  </a:cubicBezTo>
                  <a:cubicBezTo>
                    <a:pt x="608" y="856"/>
                    <a:pt x="538" y="787"/>
                    <a:pt x="468" y="717"/>
                  </a:cubicBezTo>
                  <a:cubicBezTo>
                    <a:pt x="389" y="628"/>
                    <a:pt x="309" y="538"/>
                    <a:pt x="239" y="438"/>
                  </a:cubicBezTo>
                  <a:cubicBezTo>
                    <a:pt x="179" y="369"/>
                    <a:pt x="130" y="299"/>
                    <a:pt x="90" y="230"/>
                  </a:cubicBezTo>
                  <a:cubicBezTo>
                    <a:pt x="78" y="217"/>
                    <a:pt x="62" y="209"/>
                    <a:pt x="46" y="209"/>
                  </a:cubicBezTo>
                  <a:cubicBezTo>
                    <a:pt x="37" y="209"/>
                    <a:pt x="28" y="212"/>
                    <a:pt x="20" y="219"/>
                  </a:cubicBezTo>
                  <a:cubicBezTo>
                    <a:pt x="0" y="239"/>
                    <a:pt x="0" y="259"/>
                    <a:pt x="11" y="279"/>
                  </a:cubicBezTo>
                  <a:cubicBezTo>
                    <a:pt x="60" y="349"/>
                    <a:pt x="100" y="418"/>
                    <a:pt x="150" y="478"/>
                  </a:cubicBezTo>
                  <a:cubicBezTo>
                    <a:pt x="219" y="577"/>
                    <a:pt x="289" y="657"/>
                    <a:pt x="369" y="747"/>
                  </a:cubicBezTo>
                  <a:lnTo>
                    <a:pt x="488" y="866"/>
                  </a:lnTo>
                  <a:cubicBezTo>
                    <a:pt x="528" y="906"/>
                    <a:pt x="568" y="936"/>
                    <a:pt x="617" y="966"/>
                  </a:cubicBezTo>
                  <a:cubicBezTo>
                    <a:pt x="670" y="1001"/>
                    <a:pt x="732" y="1037"/>
                    <a:pt x="801" y="1037"/>
                  </a:cubicBezTo>
                  <a:cubicBezTo>
                    <a:pt x="809" y="1037"/>
                    <a:pt x="818" y="1036"/>
                    <a:pt x="826" y="1035"/>
                  </a:cubicBezTo>
                  <a:cubicBezTo>
                    <a:pt x="856" y="1025"/>
                    <a:pt x="886" y="1015"/>
                    <a:pt x="906" y="986"/>
                  </a:cubicBezTo>
                  <a:cubicBezTo>
                    <a:pt x="926" y="955"/>
                    <a:pt x="946" y="926"/>
                    <a:pt x="955" y="886"/>
                  </a:cubicBezTo>
                  <a:cubicBezTo>
                    <a:pt x="966" y="846"/>
                    <a:pt x="966" y="796"/>
                    <a:pt x="966" y="747"/>
                  </a:cubicBezTo>
                  <a:lnTo>
                    <a:pt x="966" y="597"/>
                  </a:lnTo>
                  <a:cubicBezTo>
                    <a:pt x="966" y="478"/>
                    <a:pt x="946" y="359"/>
                    <a:pt x="935" y="250"/>
                  </a:cubicBezTo>
                  <a:cubicBezTo>
                    <a:pt x="926" y="170"/>
                    <a:pt x="906" y="100"/>
                    <a:pt x="906" y="31"/>
                  </a:cubicBezTo>
                  <a:cubicBezTo>
                    <a:pt x="896" y="11"/>
                    <a:pt x="886" y="1"/>
                    <a:pt x="866"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57"/>
            <p:cNvSpPr/>
            <p:nvPr/>
          </p:nvSpPr>
          <p:spPr>
            <a:xfrm>
              <a:off x="763616" y="2846583"/>
              <a:ext cx="87083" cy="83993"/>
            </a:xfrm>
            <a:custGeom>
              <a:avLst/>
              <a:gdLst/>
              <a:ahLst/>
              <a:cxnLst/>
              <a:rect l="l" t="t" r="r" b="b"/>
              <a:pathLst>
                <a:path w="1663" h="1604" extrusionOk="0">
                  <a:moveTo>
                    <a:pt x="1622" y="0"/>
                  </a:moveTo>
                  <a:cubicBezTo>
                    <a:pt x="1612" y="0"/>
                    <a:pt x="1603" y="0"/>
                    <a:pt x="1603" y="11"/>
                  </a:cubicBezTo>
                  <a:cubicBezTo>
                    <a:pt x="1592" y="20"/>
                    <a:pt x="1592" y="31"/>
                    <a:pt x="1592" y="40"/>
                  </a:cubicBezTo>
                  <a:cubicBezTo>
                    <a:pt x="1592" y="110"/>
                    <a:pt x="1592" y="190"/>
                    <a:pt x="1583" y="269"/>
                  </a:cubicBezTo>
                  <a:lnTo>
                    <a:pt x="1583" y="548"/>
                  </a:lnTo>
                  <a:cubicBezTo>
                    <a:pt x="1572" y="667"/>
                    <a:pt x="1572" y="796"/>
                    <a:pt x="1552" y="915"/>
                  </a:cubicBezTo>
                  <a:cubicBezTo>
                    <a:pt x="1543" y="1025"/>
                    <a:pt x="1523" y="1134"/>
                    <a:pt x="1493" y="1244"/>
                  </a:cubicBezTo>
                  <a:cubicBezTo>
                    <a:pt x="1473" y="1304"/>
                    <a:pt x="1453" y="1353"/>
                    <a:pt x="1413" y="1403"/>
                  </a:cubicBezTo>
                  <a:cubicBezTo>
                    <a:pt x="1404" y="1423"/>
                    <a:pt x="1384" y="1443"/>
                    <a:pt x="1373" y="1463"/>
                  </a:cubicBezTo>
                  <a:cubicBezTo>
                    <a:pt x="1354" y="1483"/>
                    <a:pt x="1344" y="1492"/>
                    <a:pt x="1324" y="1492"/>
                  </a:cubicBezTo>
                  <a:cubicBezTo>
                    <a:pt x="1314" y="1503"/>
                    <a:pt x="1304" y="1503"/>
                    <a:pt x="1294" y="1512"/>
                  </a:cubicBezTo>
                  <a:lnTo>
                    <a:pt x="1234" y="1512"/>
                  </a:lnTo>
                  <a:cubicBezTo>
                    <a:pt x="1205" y="1512"/>
                    <a:pt x="1185" y="1512"/>
                    <a:pt x="1155" y="1503"/>
                  </a:cubicBezTo>
                  <a:cubicBezTo>
                    <a:pt x="1105" y="1483"/>
                    <a:pt x="1046" y="1463"/>
                    <a:pt x="995" y="1423"/>
                  </a:cubicBezTo>
                  <a:lnTo>
                    <a:pt x="995" y="1423"/>
                  </a:lnTo>
                  <a:lnTo>
                    <a:pt x="1006" y="1433"/>
                  </a:lnTo>
                  <a:cubicBezTo>
                    <a:pt x="867" y="1344"/>
                    <a:pt x="747" y="1224"/>
                    <a:pt x="628" y="1105"/>
                  </a:cubicBezTo>
                  <a:cubicBezTo>
                    <a:pt x="628" y="1105"/>
                    <a:pt x="628" y="1094"/>
                    <a:pt x="617" y="1094"/>
                  </a:cubicBezTo>
                  <a:cubicBezTo>
                    <a:pt x="518" y="985"/>
                    <a:pt x="409" y="866"/>
                    <a:pt x="310" y="736"/>
                  </a:cubicBezTo>
                  <a:cubicBezTo>
                    <a:pt x="239" y="647"/>
                    <a:pt x="160" y="548"/>
                    <a:pt x="80" y="458"/>
                  </a:cubicBezTo>
                  <a:cubicBezTo>
                    <a:pt x="74" y="446"/>
                    <a:pt x="65" y="437"/>
                    <a:pt x="53" y="437"/>
                  </a:cubicBezTo>
                  <a:cubicBezTo>
                    <a:pt x="46" y="437"/>
                    <a:pt x="39" y="441"/>
                    <a:pt x="31" y="448"/>
                  </a:cubicBezTo>
                  <a:cubicBezTo>
                    <a:pt x="11" y="458"/>
                    <a:pt x="1" y="488"/>
                    <a:pt x="21" y="498"/>
                  </a:cubicBezTo>
                  <a:cubicBezTo>
                    <a:pt x="80" y="588"/>
                    <a:pt x="140" y="667"/>
                    <a:pt x="210" y="747"/>
                  </a:cubicBezTo>
                  <a:cubicBezTo>
                    <a:pt x="290" y="846"/>
                    <a:pt x="379" y="955"/>
                    <a:pt x="469" y="1055"/>
                  </a:cubicBezTo>
                  <a:cubicBezTo>
                    <a:pt x="548" y="1145"/>
                    <a:pt x="637" y="1244"/>
                    <a:pt x="727" y="1324"/>
                  </a:cubicBezTo>
                  <a:cubicBezTo>
                    <a:pt x="807" y="1403"/>
                    <a:pt x="896" y="1472"/>
                    <a:pt x="995" y="1532"/>
                  </a:cubicBezTo>
                  <a:cubicBezTo>
                    <a:pt x="1058" y="1568"/>
                    <a:pt x="1137" y="1604"/>
                    <a:pt x="1217" y="1604"/>
                  </a:cubicBezTo>
                  <a:cubicBezTo>
                    <a:pt x="1226" y="1604"/>
                    <a:pt x="1235" y="1603"/>
                    <a:pt x="1245" y="1602"/>
                  </a:cubicBezTo>
                  <a:lnTo>
                    <a:pt x="1304" y="1602"/>
                  </a:lnTo>
                  <a:cubicBezTo>
                    <a:pt x="1324" y="1592"/>
                    <a:pt x="1334" y="1592"/>
                    <a:pt x="1354" y="1582"/>
                  </a:cubicBezTo>
                  <a:cubicBezTo>
                    <a:pt x="1373" y="1572"/>
                    <a:pt x="1384" y="1562"/>
                    <a:pt x="1404" y="1552"/>
                  </a:cubicBezTo>
                  <a:lnTo>
                    <a:pt x="1443" y="1512"/>
                  </a:lnTo>
                  <a:cubicBezTo>
                    <a:pt x="1513" y="1423"/>
                    <a:pt x="1552" y="1324"/>
                    <a:pt x="1583" y="1214"/>
                  </a:cubicBezTo>
                  <a:cubicBezTo>
                    <a:pt x="1612" y="1085"/>
                    <a:pt x="1632" y="946"/>
                    <a:pt x="1642" y="806"/>
                  </a:cubicBezTo>
                  <a:cubicBezTo>
                    <a:pt x="1652" y="657"/>
                    <a:pt x="1652" y="518"/>
                    <a:pt x="1652" y="378"/>
                  </a:cubicBezTo>
                  <a:cubicBezTo>
                    <a:pt x="1652" y="259"/>
                    <a:pt x="1652" y="150"/>
                    <a:pt x="1662" y="31"/>
                  </a:cubicBezTo>
                  <a:cubicBezTo>
                    <a:pt x="1662" y="20"/>
                    <a:pt x="1652" y="11"/>
                    <a:pt x="1642" y="11"/>
                  </a:cubicBezTo>
                  <a:cubicBezTo>
                    <a:pt x="1642" y="0"/>
                    <a:pt x="1632" y="0"/>
                    <a:pt x="1622"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57"/>
            <p:cNvSpPr/>
            <p:nvPr/>
          </p:nvSpPr>
          <p:spPr>
            <a:xfrm>
              <a:off x="803780" y="2914291"/>
              <a:ext cx="92215" cy="102688"/>
            </a:xfrm>
            <a:custGeom>
              <a:avLst/>
              <a:gdLst/>
              <a:ahLst/>
              <a:cxnLst/>
              <a:rect l="l" t="t" r="r" b="b"/>
              <a:pathLst>
                <a:path w="1761" h="1961" extrusionOk="0">
                  <a:moveTo>
                    <a:pt x="1691" y="0"/>
                  </a:moveTo>
                  <a:cubicBezTo>
                    <a:pt x="1671" y="11"/>
                    <a:pt x="1661" y="20"/>
                    <a:pt x="1661" y="40"/>
                  </a:cubicBezTo>
                  <a:cubicBezTo>
                    <a:pt x="1661" y="100"/>
                    <a:pt x="1661" y="160"/>
                    <a:pt x="1671" y="219"/>
                  </a:cubicBezTo>
                  <a:cubicBezTo>
                    <a:pt x="1671" y="299"/>
                    <a:pt x="1681" y="378"/>
                    <a:pt x="1681" y="468"/>
                  </a:cubicBezTo>
                  <a:cubicBezTo>
                    <a:pt x="1691" y="657"/>
                    <a:pt x="1701" y="846"/>
                    <a:pt x="1691" y="1035"/>
                  </a:cubicBezTo>
                  <a:cubicBezTo>
                    <a:pt x="1681" y="1214"/>
                    <a:pt x="1671" y="1403"/>
                    <a:pt x="1611" y="1572"/>
                  </a:cubicBezTo>
                  <a:cubicBezTo>
                    <a:pt x="1601" y="1632"/>
                    <a:pt x="1581" y="1682"/>
                    <a:pt x="1552" y="1731"/>
                  </a:cubicBezTo>
                  <a:lnTo>
                    <a:pt x="1492" y="1791"/>
                  </a:lnTo>
                  <a:cubicBezTo>
                    <a:pt x="1482" y="1811"/>
                    <a:pt x="1462" y="1821"/>
                    <a:pt x="1442" y="1831"/>
                  </a:cubicBezTo>
                  <a:cubicBezTo>
                    <a:pt x="1422" y="1841"/>
                    <a:pt x="1393" y="1851"/>
                    <a:pt x="1373" y="1861"/>
                  </a:cubicBezTo>
                  <a:lnTo>
                    <a:pt x="1293" y="1861"/>
                  </a:lnTo>
                  <a:cubicBezTo>
                    <a:pt x="1253" y="1861"/>
                    <a:pt x="1214" y="1851"/>
                    <a:pt x="1174" y="1841"/>
                  </a:cubicBezTo>
                  <a:lnTo>
                    <a:pt x="1163" y="1841"/>
                  </a:lnTo>
                  <a:cubicBezTo>
                    <a:pt x="1084" y="1811"/>
                    <a:pt x="1004" y="1771"/>
                    <a:pt x="935" y="1722"/>
                  </a:cubicBezTo>
                  <a:cubicBezTo>
                    <a:pt x="796" y="1632"/>
                    <a:pt x="666" y="1523"/>
                    <a:pt x="537" y="1413"/>
                  </a:cubicBezTo>
                  <a:cubicBezTo>
                    <a:pt x="418" y="1304"/>
                    <a:pt x="308" y="1194"/>
                    <a:pt x="199" y="1075"/>
                  </a:cubicBezTo>
                  <a:cubicBezTo>
                    <a:pt x="169" y="1035"/>
                    <a:pt x="129" y="995"/>
                    <a:pt x="89" y="955"/>
                  </a:cubicBezTo>
                  <a:cubicBezTo>
                    <a:pt x="80" y="946"/>
                    <a:pt x="69" y="935"/>
                    <a:pt x="60" y="935"/>
                  </a:cubicBezTo>
                  <a:cubicBezTo>
                    <a:pt x="49" y="935"/>
                    <a:pt x="30" y="935"/>
                    <a:pt x="20" y="946"/>
                  </a:cubicBezTo>
                  <a:cubicBezTo>
                    <a:pt x="10" y="955"/>
                    <a:pt x="10" y="966"/>
                    <a:pt x="0" y="975"/>
                  </a:cubicBezTo>
                  <a:cubicBezTo>
                    <a:pt x="0" y="986"/>
                    <a:pt x="0" y="1005"/>
                    <a:pt x="10" y="1015"/>
                  </a:cubicBezTo>
                  <a:cubicBezTo>
                    <a:pt x="69" y="1065"/>
                    <a:pt x="119" y="1125"/>
                    <a:pt x="169" y="1174"/>
                  </a:cubicBezTo>
                  <a:cubicBezTo>
                    <a:pt x="239" y="1254"/>
                    <a:pt x="308" y="1324"/>
                    <a:pt x="378" y="1393"/>
                  </a:cubicBezTo>
                  <a:cubicBezTo>
                    <a:pt x="458" y="1473"/>
                    <a:pt x="537" y="1543"/>
                    <a:pt x="617" y="1612"/>
                  </a:cubicBezTo>
                  <a:cubicBezTo>
                    <a:pt x="696" y="1682"/>
                    <a:pt x="785" y="1742"/>
                    <a:pt x="865" y="1801"/>
                  </a:cubicBezTo>
                  <a:cubicBezTo>
                    <a:pt x="965" y="1861"/>
                    <a:pt x="1064" y="1910"/>
                    <a:pt x="1174" y="1940"/>
                  </a:cubicBezTo>
                  <a:cubicBezTo>
                    <a:pt x="1223" y="1950"/>
                    <a:pt x="1263" y="1960"/>
                    <a:pt x="1313" y="1960"/>
                  </a:cubicBezTo>
                  <a:cubicBezTo>
                    <a:pt x="1342" y="1960"/>
                    <a:pt x="1362" y="1950"/>
                    <a:pt x="1382" y="1950"/>
                  </a:cubicBezTo>
                  <a:cubicBezTo>
                    <a:pt x="1402" y="1940"/>
                    <a:pt x="1422" y="1940"/>
                    <a:pt x="1442" y="1930"/>
                  </a:cubicBezTo>
                  <a:cubicBezTo>
                    <a:pt x="1482" y="1910"/>
                    <a:pt x="1522" y="1890"/>
                    <a:pt x="1561" y="1851"/>
                  </a:cubicBezTo>
                  <a:cubicBezTo>
                    <a:pt x="1581" y="1821"/>
                    <a:pt x="1611" y="1791"/>
                    <a:pt x="1631" y="1751"/>
                  </a:cubicBezTo>
                  <a:cubicBezTo>
                    <a:pt x="1681" y="1662"/>
                    <a:pt x="1711" y="1562"/>
                    <a:pt x="1720" y="1453"/>
                  </a:cubicBezTo>
                  <a:cubicBezTo>
                    <a:pt x="1740" y="1333"/>
                    <a:pt x="1760" y="1204"/>
                    <a:pt x="1760" y="1075"/>
                  </a:cubicBezTo>
                  <a:lnTo>
                    <a:pt x="1760" y="677"/>
                  </a:lnTo>
                  <a:cubicBezTo>
                    <a:pt x="1751" y="548"/>
                    <a:pt x="1751" y="429"/>
                    <a:pt x="1740" y="299"/>
                  </a:cubicBezTo>
                  <a:cubicBezTo>
                    <a:pt x="1740" y="210"/>
                    <a:pt x="1731" y="120"/>
                    <a:pt x="1731" y="31"/>
                  </a:cubicBezTo>
                  <a:cubicBezTo>
                    <a:pt x="1731" y="20"/>
                    <a:pt x="1711" y="0"/>
                    <a:pt x="1691"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57"/>
            <p:cNvSpPr/>
            <p:nvPr/>
          </p:nvSpPr>
          <p:spPr>
            <a:xfrm>
              <a:off x="853736" y="3004411"/>
              <a:ext cx="86559" cy="86874"/>
            </a:xfrm>
            <a:custGeom>
              <a:avLst/>
              <a:gdLst/>
              <a:ahLst/>
              <a:cxnLst/>
              <a:rect l="l" t="t" r="r" b="b"/>
              <a:pathLst>
                <a:path w="1653" h="1659" extrusionOk="0">
                  <a:moveTo>
                    <a:pt x="1602" y="1"/>
                  </a:moveTo>
                  <a:cubicBezTo>
                    <a:pt x="1582" y="1"/>
                    <a:pt x="1573" y="21"/>
                    <a:pt x="1573" y="30"/>
                  </a:cubicBezTo>
                  <a:cubicBezTo>
                    <a:pt x="1573" y="130"/>
                    <a:pt x="1582" y="219"/>
                    <a:pt x="1582" y="309"/>
                  </a:cubicBezTo>
                  <a:lnTo>
                    <a:pt x="1582" y="697"/>
                  </a:lnTo>
                  <a:cubicBezTo>
                    <a:pt x="1573" y="806"/>
                    <a:pt x="1573" y="916"/>
                    <a:pt x="1553" y="1035"/>
                  </a:cubicBezTo>
                  <a:cubicBezTo>
                    <a:pt x="1542" y="1124"/>
                    <a:pt x="1533" y="1224"/>
                    <a:pt x="1503" y="1323"/>
                  </a:cubicBezTo>
                  <a:cubicBezTo>
                    <a:pt x="1483" y="1363"/>
                    <a:pt x="1463" y="1413"/>
                    <a:pt x="1443" y="1453"/>
                  </a:cubicBezTo>
                  <a:cubicBezTo>
                    <a:pt x="1423" y="1473"/>
                    <a:pt x="1413" y="1493"/>
                    <a:pt x="1403" y="1502"/>
                  </a:cubicBezTo>
                  <a:cubicBezTo>
                    <a:pt x="1383" y="1522"/>
                    <a:pt x="1363" y="1532"/>
                    <a:pt x="1343" y="1542"/>
                  </a:cubicBezTo>
                  <a:cubicBezTo>
                    <a:pt x="1324" y="1552"/>
                    <a:pt x="1304" y="1562"/>
                    <a:pt x="1284" y="1562"/>
                  </a:cubicBezTo>
                  <a:cubicBezTo>
                    <a:pt x="1264" y="1572"/>
                    <a:pt x="1244" y="1572"/>
                    <a:pt x="1214" y="1572"/>
                  </a:cubicBezTo>
                  <a:cubicBezTo>
                    <a:pt x="1175" y="1572"/>
                    <a:pt x="1135" y="1562"/>
                    <a:pt x="1085" y="1552"/>
                  </a:cubicBezTo>
                  <a:lnTo>
                    <a:pt x="1105" y="1552"/>
                  </a:lnTo>
                  <a:cubicBezTo>
                    <a:pt x="1016" y="1532"/>
                    <a:pt x="946" y="1493"/>
                    <a:pt x="876" y="1443"/>
                  </a:cubicBezTo>
                  <a:lnTo>
                    <a:pt x="876" y="1443"/>
                  </a:lnTo>
                  <a:lnTo>
                    <a:pt x="886" y="1453"/>
                  </a:lnTo>
                  <a:cubicBezTo>
                    <a:pt x="717" y="1343"/>
                    <a:pt x="568" y="1214"/>
                    <a:pt x="419" y="1084"/>
                  </a:cubicBezTo>
                  <a:lnTo>
                    <a:pt x="229" y="896"/>
                  </a:lnTo>
                  <a:cubicBezTo>
                    <a:pt x="200" y="876"/>
                    <a:pt x="170" y="846"/>
                    <a:pt x="140" y="826"/>
                  </a:cubicBezTo>
                  <a:cubicBezTo>
                    <a:pt x="120" y="806"/>
                    <a:pt x="90" y="786"/>
                    <a:pt x="70" y="766"/>
                  </a:cubicBezTo>
                  <a:cubicBezTo>
                    <a:pt x="60" y="756"/>
                    <a:pt x="50" y="751"/>
                    <a:pt x="40" y="751"/>
                  </a:cubicBezTo>
                  <a:cubicBezTo>
                    <a:pt x="30" y="751"/>
                    <a:pt x="20" y="756"/>
                    <a:pt x="11" y="766"/>
                  </a:cubicBezTo>
                  <a:cubicBezTo>
                    <a:pt x="1" y="786"/>
                    <a:pt x="1" y="806"/>
                    <a:pt x="21" y="826"/>
                  </a:cubicBezTo>
                  <a:cubicBezTo>
                    <a:pt x="61" y="856"/>
                    <a:pt x="90" y="885"/>
                    <a:pt x="130" y="925"/>
                  </a:cubicBezTo>
                  <a:lnTo>
                    <a:pt x="240" y="1035"/>
                  </a:lnTo>
                  <a:cubicBezTo>
                    <a:pt x="339" y="1124"/>
                    <a:pt x="428" y="1214"/>
                    <a:pt x="518" y="1294"/>
                  </a:cubicBezTo>
                  <a:cubicBezTo>
                    <a:pt x="618" y="1373"/>
                    <a:pt x="727" y="1462"/>
                    <a:pt x="837" y="1532"/>
                  </a:cubicBezTo>
                  <a:cubicBezTo>
                    <a:pt x="886" y="1562"/>
                    <a:pt x="946" y="1592"/>
                    <a:pt x="1005" y="1612"/>
                  </a:cubicBezTo>
                  <a:cubicBezTo>
                    <a:pt x="1045" y="1632"/>
                    <a:pt x="1095" y="1652"/>
                    <a:pt x="1144" y="1652"/>
                  </a:cubicBezTo>
                  <a:cubicBezTo>
                    <a:pt x="1170" y="1657"/>
                    <a:pt x="1194" y="1659"/>
                    <a:pt x="1219" y="1659"/>
                  </a:cubicBezTo>
                  <a:cubicBezTo>
                    <a:pt x="1244" y="1659"/>
                    <a:pt x="1269" y="1657"/>
                    <a:pt x="1294" y="1652"/>
                  </a:cubicBezTo>
                  <a:cubicBezTo>
                    <a:pt x="1314" y="1652"/>
                    <a:pt x="1334" y="1641"/>
                    <a:pt x="1354" y="1632"/>
                  </a:cubicBezTo>
                  <a:cubicBezTo>
                    <a:pt x="1374" y="1622"/>
                    <a:pt x="1403" y="1612"/>
                    <a:pt x="1413" y="1602"/>
                  </a:cubicBezTo>
                  <a:cubicBezTo>
                    <a:pt x="1433" y="1592"/>
                    <a:pt x="1453" y="1572"/>
                    <a:pt x="1473" y="1552"/>
                  </a:cubicBezTo>
                  <a:cubicBezTo>
                    <a:pt x="1483" y="1542"/>
                    <a:pt x="1493" y="1522"/>
                    <a:pt x="1503" y="1513"/>
                  </a:cubicBezTo>
                  <a:lnTo>
                    <a:pt x="1562" y="1393"/>
                  </a:lnTo>
                  <a:cubicBezTo>
                    <a:pt x="1592" y="1283"/>
                    <a:pt x="1612" y="1174"/>
                    <a:pt x="1632" y="1055"/>
                  </a:cubicBezTo>
                  <a:cubicBezTo>
                    <a:pt x="1642" y="925"/>
                    <a:pt x="1652" y="796"/>
                    <a:pt x="1652" y="667"/>
                  </a:cubicBezTo>
                  <a:lnTo>
                    <a:pt x="1652" y="299"/>
                  </a:lnTo>
                  <a:cubicBezTo>
                    <a:pt x="1642" y="209"/>
                    <a:pt x="1642" y="120"/>
                    <a:pt x="1642" y="30"/>
                  </a:cubicBezTo>
                  <a:cubicBezTo>
                    <a:pt x="1642" y="10"/>
                    <a:pt x="1622" y="1"/>
                    <a:pt x="1602"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57"/>
            <p:cNvSpPr/>
            <p:nvPr/>
          </p:nvSpPr>
          <p:spPr>
            <a:xfrm>
              <a:off x="905840" y="3089818"/>
              <a:ext cx="67237" cy="68808"/>
            </a:xfrm>
            <a:custGeom>
              <a:avLst/>
              <a:gdLst/>
              <a:ahLst/>
              <a:cxnLst/>
              <a:rect l="l" t="t" r="r" b="b"/>
              <a:pathLst>
                <a:path w="1284" h="1314" extrusionOk="0">
                  <a:moveTo>
                    <a:pt x="1204" y="1"/>
                  </a:moveTo>
                  <a:cubicBezTo>
                    <a:pt x="1194" y="1"/>
                    <a:pt x="1184" y="10"/>
                    <a:pt x="1174" y="21"/>
                  </a:cubicBezTo>
                  <a:lnTo>
                    <a:pt x="1174" y="41"/>
                  </a:lnTo>
                  <a:cubicBezTo>
                    <a:pt x="1174" y="90"/>
                    <a:pt x="1174" y="140"/>
                    <a:pt x="1184" y="190"/>
                  </a:cubicBezTo>
                  <a:cubicBezTo>
                    <a:pt x="1184" y="260"/>
                    <a:pt x="1194" y="329"/>
                    <a:pt x="1194" y="388"/>
                  </a:cubicBezTo>
                  <a:cubicBezTo>
                    <a:pt x="1204" y="535"/>
                    <a:pt x="1214" y="681"/>
                    <a:pt x="1214" y="837"/>
                  </a:cubicBezTo>
                  <a:lnTo>
                    <a:pt x="1214" y="837"/>
                  </a:lnTo>
                  <a:cubicBezTo>
                    <a:pt x="1204" y="916"/>
                    <a:pt x="1204" y="1005"/>
                    <a:pt x="1174" y="1095"/>
                  </a:cubicBezTo>
                  <a:cubicBezTo>
                    <a:pt x="1164" y="1115"/>
                    <a:pt x="1164" y="1135"/>
                    <a:pt x="1144" y="1155"/>
                  </a:cubicBezTo>
                  <a:cubicBezTo>
                    <a:pt x="1146" y="1155"/>
                    <a:pt x="1148" y="1154"/>
                    <a:pt x="1149" y="1154"/>
                  </a:cubicBezTo>
                  <a:lnTo>
                    <a:pt x="1149" y="1154"/>
                  </a:lnTo>
                  <a:cubicBezTo>
                    <a:pt x="1141" y="1168"/>
                    <a:pt x="1133" y="1176"/>
                    <a:pt x="1124" y="1184"/>
                  </a:cubicBezTo>
                  <a:cubicBezTo>
                    <a:pt x="1115" y="1195"/>
                    <a:pt x="1095" y="1204"/>
                    <a:pt x="1084" y="1214"/>
                  </a:cubicBezTo>
                  <a:cubicBezTo>
                    <a:pt x="1065" y="1224"/>
                    <a:pt x="1045" y="1234"/>
                    <a:pt x="1025" y="1234"/>
                  </a:cubicBezTo>
                  <a:cubicBezTo>
                    <a:pt x="1005" y="1244"/>
                    <a:pt x="985" y="1244"/>
                    <a:pt x="965" y="1244"/>
                  </a:cubicBezTo>
                  <a:cubicBezTo>
                    <a:pt x="925" y="1244"/>
                    <a:pt x="896" y="1234"/>
                    <a:pt x="856" y="1224"/>
                  </a:cubicBezTo>
                  <a:cubicBezTo>
                    <a:pt x="777" y="1204"/>
                    <a:pt x="706" y="1164"/>
                    <a:pt x="637" y="1115"/>
                  </a:cubicBezTo>
                  <a:lnTo>
                    <a:pt x="637" y="1115"/>
                  </a:lnTo>
                  <a:lnTo>
                    <a:pt x="647" y="1125"/>
                  </a:lnTo>
                  <a:cubicBezTo>
                    <a:pt x="538" y="1055"/>
                    <a:pt x="428" y="965"/>
                    <a:pt x="329" y="876"/>
                  </a:cubicBezTo>
                  <a:lnTo>
                    <a:pt x="180" y="757"/>
                  </a:lnTo>
                  <a:cubicBezTo>
                    <a:pt x="140" y="717"/>
                    <a:pt x="100" y="687"/>
                    <a:pt x="70" y="657"/>
                  </a:cubicBezTo>
                  <a:cubicBezTo>
                    <a:pt x="62" y="653"/>
                    <a:pt x="53" y="651"/>
                    <a:pt x="45" y="651"/>
                  </a:cubicBezTo>
                  <a:cubicBezTo>
                    <a:pt x="33" y="651"/>
                    <a:pt x="22" y="655"/>
                    <a:pt x="10" y="667"/>
                  </a:cubicBezTo>
                  <a:cubicBezTo>
                    <a:pt x="1" y="677"/>
                    <a:pt x="1" y="707"/>
                    <a:pt x="21" y="717"/>
                  </a:cubicBezTo>
                  <a:cubicBezTo>
                    <a:pt x="110" y="777"/>
                    <a:pt x="189" y="856"/>
                    <a:pt x="269" y="926"/>
                  </a:cubicBezTo>
                  <a:cubicBezTo>
                    <a:pt x="368" y="1005"/>
                    <a:pt x="468" y="1085"/>
                    <a:pt x="578" y="1155"/>
                  </a:cubicBezTo>
                  <a:cubicBezTo>
                    <a:pt x="627" y="1195"/>
                    <a:pt x="677" y="1224"/>
                    <a:pt x="726" y="1244"/>
                  </a:cubicBezTo>
                  <a:cubicBezTo>
                    <a:pt x="777" y="1274"/>
                    <a:pt x="826" y="1294"/>
                    <a:pt x="886" y="1304"/>
                  </a:cubicBezTo>
                  <a:cubicBezTo>
                    <a:pt x="905" y="1304"/>
                    <a:pt x="925" y="1314"/>
                    <a:pt x="956" y="1314"/>
                  </a:cubicBezTo>
                  <a:cubicBezTo>
                    <a:pt x="975" y="1314"/>
                    <a:pt x="995" y="1314"/>
                    <a:pt x="1025" y="1304"/>
                  </a:cubicBezTo>
                  <a:cubicBezTo>
                    <a:pt x="1045" y="1304"/>
                    <a:pt x="1065" y="1294"/>
                    <a:pt x="1084" y="1284"/>
                  </a:cubicBezTo>
                  <a:lnTo>
                    <a:pt x="1144" y="1254"/>
                  </a:lnTo>
                  <a:cubicBezTo>
                    <a:pt x="1164" y="1244"/>
                    <a:pt x="1174" y="1224"/>
                    <a:pt x="1194" y="1214"/>
                  </a:cubicBezTo>
                  <a:cubicBezTo>
                    <a:pt x="1204" y="1195"/>
                    <a:pt x="1214" y="1184"/>
                    <a:pt x="1224" y="1164"/>
                  </a:cubicBezTo>
                  <a:cubicBezTo>
                    <a:pt x="1234" y="1125"/>
                    <a:pt x="1254" y="1085"/>
                    <a:pt x="1254" y="1035"/>
                  </a:cubicBezTo>
                  <a:cubicBezTo>
                    <a:pt x="1264" y="985"/>
                    <a:pt x="1274" y="926"/>
                    <a:pt x="1274" y="876"/>
                  </a:cubicBezTo>
                  <a:cubicBezTo>
                    <a:pt x="1274" y="817"/>
                    <a:pt x="1283" y="757"/>
                    <a:pt x="1274" y="697"/>
                  </a:cubicBezTo>
                  <a:cubicBezTo>
                    <a:pt x="1274" y="567"/>
                    <a:pt x="1264" y="439"/>
                    <a:pt x="1254" y="309"/>
                  </a:cubicBezTo>
                  <a:cubicBezTo>
                    <a:pt x="1254" y="260"/>
                    <a:pt x="1244" y="209"/>
                    <a:pt x="1244" y="150"/>
                  </a:cubicBezTo>
                  <a:cubicBezTo>
                    <a:pt x="1244" y="110"/>
                    <a:pt x="1234" y="70"/>
                    <a:pt x="1234" y="30"/>
                  </a:cubicBezTo>
                  <a:cubicBezTo>
                    <a:pt x="1234" y="21"/>
                    <a:pt x="1224" y="1"/>
                    <a:pt x="1204"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57"/>
            <p:cNvSpPr/>
            <p:nvPr/>
          </p:nvSpPr>
          <p:spPr>
            <a:xfrm>
              <a:off x="755814" y="3252830"/>
              <a:ext cx="56345" cy="52679"/>
            </a:xfrm>
            <a:custGeom>
              <a:avLst/>
              <a:gdLst/>
              <a:ahLst/>
              <a:cxnLst/>
              <a:rect l="l" t="t" r="r" b="b"/>
              <a:pathLst>
                <a:path w="1076" h="1006" extrusionOk="0">
                  <a:moveTo>
                    <a:pt x="359" y="1"/>
                  </a:moveTo>
                  <a:cubicBezTo>
                    <a:pt x="349" y="1"/>
                    <a:pt x="339" y="1"/>
                    <a:pt x="329" y="11"/>
                  </a:cubicBezTo>
                  <a:cubicBezTo>
                    <a:pt x="319" y="31"/>
                    <a:pt x="319" y="51"/>
                    <a:pt x="339" y="61"/>
                  </a:cubicBezTo>
                  <a:cubicBezTo>
                    <a:pt x="369" y="91"/>
                    <a:pt x="408" y="120"/>
                    <a:pt x="448" y="150"/>
                  </a:cubicBezTo>
                  <a:cubicBezTo>
                    <a:pt x="508" y="190"/>
                    <a:pt x="558" y="230"/>
                    <a:pt x="607" y="270"/>
                  </a:cubicBezTo>
                  <a:cubicBezTo>
                    <a:pt x="677" y="319"/>
                    <a:pt x="737" y="369"/>
                    <a:pt x="797" y="419"/>
                  </a:cubicBezTo>
                  <a:cubicBezTo>
                    <a:pt x="846" y="458"/>
                    <a:pt x="886" y="498"/>
                    <a:pt x="936" y="548"/>
                  </a:cubicBezTo>
                  <a:cubicBezTo>
                    <a:pt x="956" y="568"/>
                    <a:pt x="976" y="598"/>
                    <a:pt x="985" y="618"/>
                  </a:cubicBezTo>
                  <a:cubicBezTo>
                    <a:pt x="996" y="628"/>
                    <a:pt x="996" y="637"/>
                    <a:pt x="996" y="648"/>
                  </a:cubicBezTo>
                  <a:lnTo>
                    <a:pt x="1005" y="657"/>
                  </a:lnTo>
                  <a:cubicBezTo>
                    <a:pt x="996" y="668"/>
                    <a:pt x="996" y="688"/>
                    <a:pt x="996" y="697"/>
                  </a:cubicBezTo>
                  <a:cubicBezTo>
                    <a:pt x="996" y="708"/>
                    <a:pt x="985" y="727"/>
                    <a:pt x="976" y="737"/>
                  </a:cubicBezTo>
                  <a:cubicBezTo>
                    <a:pt x="976" y="747"/>
                    <a:pt x="965" y="757"/>
                    <a:pt x="946" y="767"/>
                  </a:cubicBezTo>
                  <a:cubicBezTo>
                    <a:pt x="926" y="787"/>
                    <a:pt x="906" y="807"/>
                    <a:pt x="886" y="817"/>
                  </a:cubicBezTo>
                  <a:lnTo>
                    <a:pt x="896" y="807"/>
                  </a:lnTo>
                  <a:lnTo>
                    <a:pt x="896" y="807"/>
                  </a:lnTo>
                  <a:cubicBezTo>
                    <a:pt x="846" y="836"/>
                    <a:pt x="797" y="856"/>
                    <a:pt x="737" y="867"/>
                  </a:cubicBezTo>
                  <a:lnTo>
                    <a:pt x="747" y="867"/>
                  </a:lnTo>
                  <a:cubicBezTo>
                    <a:pt x="627" y="896"/>
                    <a:pt x="488" y="906"/>
                    <a:pt x="359" y="916"/>
                  </a:cubicBezTo>
                  <a:cubicBezTo>
                    <a:pt x="299" y="916"/>
                    <a:pt x="240" y="916"/>
                    <a:pt x="180" y="926"/>
                  </a:cubicBezTo>
                  <a:cubicBezTo>
                    <a:pt x="130" y="926"/>
                    <a:pt x="81" y="926"/>
                    <a:pt x="41" y="936"/>
                  </a:cubicBezTo>
                  <a:cubicBezTo>
                    <a:pt x="21" y="936"/>
                    <a:pt x="1" y="956"/>
                    <a:pt x="1" y="976"/>
                  </a:cubicBezTo>
                  <a:cubicBezTo>
                    <a:pt x="11" y="996"/>
                    <a:pt x="21" y="1006"/>
                    <a:pt x="41" y="1006"/>
                  </a:cubicBezTo>
                  <a:cubicBezTo>
                    <a:pt x="130" y="996"/>
                    <a:pt x="220" y="996"/>
                    <a:pt x="309" y="986"/>
                  </a:cubicBezTo>
                  <a:cubicBezTo>
                    <a:pt x="419" y="986"/>
                    <a:pt x="528" y="976"/>
                    <a:pt x="638" y="966"/>
                  </a:cubicBezTo>
                  <a:cubicBezTo>
                    <a:pt x="687" y="956"/>
                    <a:pt x="737" y="946"/>
                    <a:pt x="777" y="936"/>
                  </a:cubicBezTo>
                  <a:cubicBezTo>
                    <a:pt x="826" y="916"/>
                    <a:pt x="866" y="906"/>
                    <a:pt x="906" y="887"/>
                  </a:cubicBezTo>
                  <a:cubicBezTo>
                    <a:pt x="946" y="867"/>
                    <a:pt x="976" y="847"/>
                    <a:pt x="1005" y="817"/>
                  </a:cubicBezTo>
                  <a:cubicBezTo>
                    <a:pt x="1016" y="807"/>
                    <a:pt x="1035" y="797"/>
                    <a:pt x="1045" y="777"/>
                  </a:cubicBezTo>
                  <a:cubicBezTo>
                    <a:pt x="1055" y="767"/>
                    <a:pt x="1055" y="747"/>
                    <a:pt x="1065" y="737"/>
                  </a:cubicBezTo>
                  <a:cubicBezTo>
                    <a:pt x="1065" y="727"/>
                    <a:pt x="1065" y="717"/>
                    <a:pt x="1075" y="708"/>
                  </a:cubicBezTo>
                  <a:lnTo>
                    <a:pt x="1075" y="677"/>
                  </a:lnTo>
                  <a:lnTo>
                    <a:pt x="1075" y="628"/>
                  </a:lnTo>
                  <a:cubicBezTo>
                    <a:pt x="1065" y="618"/>
                    <a:pt x="1065" y="608"/>
                    <a:pt x="1055" y="588"/>
                  </a:cubicBezTo>
                  <a:cubicBezTo>
                    <a:pt x="1045" y="578"/>
                    <a:pt x="1035" y="568"/>
                    <a:pt x="1035" y="548"/>
                  </a:cubicBezTo>
                  <a:lnTo>
                    <a:pt x="946" y="458"/>
                  </a:lnTo>
                  <a:cubicBezTo>
                    <a:pt x="906" y="419"/>
                    <a:pt x="866" y="389"/>
                    <a:pt x="826" y="359"/>
                  </a:cubicBezTo>
                  <a:cubicBezTo>
                    <a:pt x="737" y="279"/>
                    <a:pt x="647" y="220"/>
                    <a:pt x="558" y="150"/>
                  </a:cubicBezTo>
                  <a:cubicBezTo>
                    <a:pt x="518" y="120"/>
                    <a:pt x="488" y="91"/>
                    <a:pt x="448" y="61"/>
                  </a:cubicBezTo>
                  <a:cubicBezTo>
                    <a:pt x="428" y="41"/>
                    <a:pt x="399" y="31"/>
                    <a:pt x="379" y="11"/>
                  </a:cubicBezTo>
                  <a:cubicBezTo>
                    <a:pt x="379" y="1"/>
                    <a:pt x="369" y="1"/>
                    <a:pt x="35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57"/>
            <p:cNvSpPr/>
            <p:nvPr/>
          </p:nvSpPr>
          <p:spPr>
            <a:xfrm>
              <a:off x="799591" y="3251783"/>
              <a:ext cx="79228" cy="84988"/>
            </a:xfrm>
            <a:custGeom>
              <a:avLst/>
              <a:gdLst/>
              <a:ahLst/>
              <a:cxnLst/>
              <a:rect l="l" t="t" r="r" b="b"/>
              <a:pathLst>
                <a:path w="1513" h="1623" extrusionOk="0">
                  <a:moveTo>
                    <a:pt x="478" y="1"/>
                  </a:moveTo>
                  <a:cubicBezTo>
                    <a:pt x="468" y="1"/>
                    <a:pt x="458" y="11"/>
                    <a:pt x="458" y="21"/>
                  </a:cubicBezTo>
                  <a:cubicBezTo>
                    <a:pt x="438" y="31"/>
                    <a:pt x="448" y="51"/>
                    <a:pt x="458" y="61"/>
                  </a:cubicBezTo>
                  <a:cubicBezTo>
                    <a:pt x="507" y="111"/>
                    <a:pt x="558" y="151"/>
                    <a:pt x="607" y="190"/>
                  </a:cubicBezTo>
                  <a:cubicBezTo>
                    <a:pt x="686" y="240"/>
                    <a:pt x="756" y="299"/>
                    <a:pt x="826" y="359"/>
                  </a:cubicBezTo>
                  <a:cubicBezTo>
                    <a:pt x="985" y="478"/>
                    <a:pt x="1134" y="608"/>
                    <a:pt x="1274" y="747"/>
                  </a:cubicBezTo>
                  <a:cubicBezTo>
                    <a:pt x="1323" y="807"/>
                    <a:pt x="1373" y="867"/>
                    <a:pt x="1413" y="926"/>
                  </a:cubicBezTo>
                  <a:lnTo>
                    <a:pt x="1413" y="936"/>
                  </a:lnTo>
                  <a:cubicBezTo>
                    <a:pt x="1422" y="956"/>
                    <a:pt x="1433" y="976"/>
                    <a:pt x="1433" y="996"/>
                  </a:cubicBezTo>
                  <a:cubicBezTo>
                    <a:pt x="1442" y="1006"/>
                    <a:pt x="1442" y="1016"/>
                    <a:pt x="1442" y="1035"/>
                  </a:cubicBezTo>
                  <a:cubicBezTo>
                    <a:pt x="1442" y="1046"/>
                    <a:pt x="1442" y="1066"/>
                    <a:pt x="1433" y="1075"/>
                  </a:cubicBezTo>
                  <a:cubicBezTo>
                    <a:pt x="1433" y="1095"/>
                    <a:pt x="1422" y="1106"/>
                    <a:pt x="1413" y="1115"/>
                  </a:cubicBezTo>
                  <a:cubicBezTo>
                    <a:pt x="1403" y="1145"/>
                    <a:pt x="1383" y="1165"/>
                    <a:pt x="1363" y="1185"/>
                  </a:cubicBezTo>
                  <a:cubicBezTo>
                    <a:pt x="1323" y="1215"/>
                    <a:pt x="1283" y="1245"/>
                    <a:pt x="1234" y="1274"/>
                  </a:cubicBezTo>
                  <a:cubicBezTo>
                    <a:pt x="1104" y="1344"/>
                    <a:pt x="955" y="1384"/>
                    <a:pt x="806" y="1424"/>
                  </a:cubicBezTo>
                  <a:lnTo>
                    <a:pt x="816" y="1424"/>
                  </a:lnTo>
                  <a:cubicBezTo>
                    <a:pt x="558" y="1483"/>
                    <a:pt x="299" y="1513"/>
                    <a:pt x="30" y="1543"/>
                  </a:cubicBezTo>
                  <a:cubicBezTo>
                    <a:pt x="10" y="1553"/>
                    <a:pt x="0" y="1563"/>
                    <a:pt x="0" y="1593"/>
                  </a:cubicBezTo>
                  <a:cubicBezTo>
                    <a:pt x="0" y="1612"/>
                    <a:pt x="20" y="1623"/>
                    <a:pt x="40" y="1623"/>
                  </a:cubicBezTo>
                  <a:cubicBezTo>
                    <a:pt x="239" y="1603"/>
                    <a:pt x="448" y="1573"/>
                    <a:pt x="647" y="1533"/>
                  </a:cubicBezTo>
                  <a:cubicBezTo>
                    <a:pt x="766" y="1513"/>
                    <a:pt x="885" y="1483"/>
                    <a:pt x="1005" y="1444"/>
                  </a:cubicBezTo>
                  <a:cubicBezTo>
                    <a:pt x="1115" y="1413"/>
                    <a:pt x="1214" y="1374"/>
                    <a:pt x="1313" y="1314"/>
                  </a:cubicBezTo>
                  <a:cubicBezTo>
                    <a:pt x="1353" y="1294"/>
                    <a:pt x="1393" y="1265"/>
                    <a:pt x="1422" y="1234"/>
                  </a:cubicBezTo>
                  <a:cubicBezTo>
                    <a:pt x="1453" y="1205"/>
                    <a:pt x="1473" y="1175"/>
                    <a:pt x="1493" y="1145"/>
                  </a:cubicBezTo>
                  <a:cubicBezTo>
                    <a:pt x="1502" y="1106"/>
                    <a:pt x="1512" y="1066"/>
                    <a:pt x="1512" y="1026"/>
                  </a:cubicBezTo>
                  <a:cubicBezTo>
                    <a:pt x="1512" y="996"/>
                    <a:pt x="1502" y="956"/>
                    <a:pt x="1493" y="926"/>
                  </a:cubicBezTo>
                  <a:cubicBezTo>
                    <a:pt x="1442" y="837"/>
                    <a:pt x="1383" y="757"/>
                    <a:pt x="1313" y="688"/>
                  </a:cubicBezTo>
                  <a:cubicBezTo>
                    <a:pt x="1214" y="588"/>
                    <a:pt x="1124" y="509"/>
                    <a:pt x="1015" y="419"/>
                  </a:cubicBezTo>
                  <a:lnTo>
                    <a:pt x="717" y="180"/>
                  </a:lnTo>
                  <a:cubicBezTo>
                    <a:pt x="647" y="131"/>
                    <a:pt x="567" y="71"/>
                    <a:pt x="498" y="11"/>
                  </a:cubicBezTo>
                  <a:cubicBezTo>
                    <a:pt x="498" y="11"/>
                    <a:pt x="487" y="1"/>
                    <a:pt x="478"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57"/>
            <p:cNvSpPr/>
            <p:nvPr/>
          </p:nvSpPr>
          <p:spPr>
            <a:xfrm>
              <a:off x="880285" y="3263827"/>
              <a:ext cx="80276" cy="88602"/>
            </a:xfrm>
            <a:custGeom>
              <a:avLst/>
              <a:gdLst/>
              <a:ahLst/>
              <a:cxnLst/>
              <a:rect l="l" t="t" r="r" b="b"/>
              <a:pathLst>
                <a:path w="1533" h="1692" extrusionOk="0">
                  <a:moveTo>
                    <a:pt x="518" y="0"/>
                  </a:moveTo>
                  <a:cubicBezTo>
                    <a:pt x="509" y="0"/>
                    <a:pt x="498" y="10"/>
                    <a:pt x="498" y="10"/>
                  </a:cubicBezTo>
                  <a:cubicBezTo>
                    <a:pt x="478" y="30"/>
                    <a:pt x="489" y="50"/>
                    <a:pt x="498" y="60"/>
                  </a:cubicBezTo>
                  <a:lnTo>
                    <a:pt x="648" y="179"/>
                  </a:lnTo>
                  <a:cubicBezTo>
                    <a:pt x="717" y="229"/>
                    <a:pt x="787" y="288"/>
                    <a:pt x="847" y="338"/>
                  </a:cubicBezTo>
                  <a:cubicBezTo>
                    <a:pt x="996" y="458"/>
                    <a:pt x="1145" y="577"/>
                    <a:pt x="1274" y="716"/>
                  </a:cubicBezTo>
                  <a:lnTo>
                    <a:pt x="1265" y="716"/>
                  </a:lnTo>
                  <a:cubicBezTo>
                    <a:pt x="1324" y="776"/>
                    <a:pt x="1384" y="845"/>
                    <a:pt x="1424" y="925"/>
                  </a:cubicBezTo>
                  <a:lnTo>
                    <a:pt x="1424" y="915"/>
                  </a:lnTo>
                  <a:cubicBezTo>
                    <a:pt x="1433" y="935"/>
                    <a:pt x="1444" y="965"/>
                    <a:pt x="1453" y="995"/>
                  </a:cubicBezTo>
                  <a:cubicBezTo>
                    <a:pt x="1463" y="1004"/>
                    <a:pt x="1463" y="1024"/>
                    <a:pt x="1463" y="1035"/>
                  </a:cubicBezTo>
                  <a:cubicBezTo>
                    <a:pt x="1463" y="1055"/>
                    <a:pt x="1453" y="1074"/>
                    <a:pt x="1453" y="1094"/>
                  </a:cubicBezTo>
                  <a:lnTo>
                    <a:pt x="1424" y="1154"/>
                  </a:lnTo>
                  <a:cubicBezTo>
                    <a:pt x="1404" y="1183"/>
                    <a:pt x="1384" y="1203"/>
                    <a:pt x="1364" y="1234"/>
                  </a:cubicBezTo>
                  <a:lnTo>
                    <a:pt x="1364" y="1223"/>
                  </a:lnTo>
                  <a:cubicBezTo>
                    <a:pt x="1324" y="1263"/>
                    <a:pt x="1274" y="1293"/>
                    <a:pt x="1225" y="1323"/>
                  </a:cubicBezTo>
                  <a:cubicBezTo>
                    <a:pt x="1087" y="1392"/>
                    <a:pt x="939" y="1441"/>
                    <a:pt x="792" y="1480"/>
                  </a:cubicBezTo>
                  <a:lnTo>
                    <a:pt x="792" y="1480"/>
                  </a:lnTo>
                  <a:cubicBezTo>
                    <a:pt x="794" y="1479"/>
                    <a:pt x="797" y="1477"/>
                    <a:pt x="797" y="1472"/>
                  </a:cubicBezTo>
                  <a:lnTo>
                    <a:pt x="797" y="1472"/>
                  </a:lnTo>
                  <a:cubicBezTo>
                    <a:pt x="657" y="1512"/>
                    <a:pt x="509" y="1542"/>
                    <a:pt x="359" y="1561"/>
                  </a:cubicBezTo>
                  <a:cubicBezTo>
                    <a:pt x="250" y="1572"/>
                    <a:pt x="140" y="1592"/>
                    <a:pt x="41" y="1601"/>
                  </a:cubicBezTo>
                  <a:cubicBezTo>
                    <a:pt x="11" y="1601"/>
                    <a:pt x="1" y="1621"/>
                    <a:pt x="1" y="1651"/>
                  </a:cubicBezTo>
                  <a:cubicBezTo>
                    <a:pt x="1" y="1671"/>
                    <a:pt x="21" y="1691"/>
                    <a:pt x="51" y="1691"/>
                  </a:cubicBezTo>
                  <a:cubicBezTo>
                    <a:pt x="250" y="1661"/>
                    <a:pt x="458" y="1631"/>
                    <a:pt x="657" y="1592"/>
                  </a:cubicBezTo>
                  <a:cubicBezTo>
                    <a:pt x="777" y="1561"/>
                    <a:pt x="896" y="1532"/>
                    <a:pt x="1015" y="1492"/>
                  </a:cubicBezTo>
                  <a:cubicBezTo>
                    <a:pt x="1075" y="1472"/>
                    <a:pt x="1135" y="1452"/>
                    <a:pt x="1185" y="1433"/>
                  </a:cubicBezTo>
                  <a:cubicBezTo>
                    <a:pt x="1234" y="1402"/>
                    <a:pt x="1274" y="1382"/>
                    <a:pt x="1324" y="1353"/>
                  </a:cubicBezTo>
                  <a:cubicBezTo>
                    <a:pt x="1364" y="1333"/>
                    <a:pt x="1404" y="1303"/>
                    <a:pt x="1433" y="1263"/>
                  </a:cubicBezTo>
                  <a:cubicBezTo>
                    <a:pt x="1463" y="1234"/>
                    <a:pt x="1493" y="1203"/>
                    <a:pt x="1503" y="1164"/>
                  </a:cubicBezTo>
                  <a:cubicBezTo>
                    <a:pt x="1523" y="1124"/>
                    <a:pt x="1533" y="1084"/>
                    <a:pt x="1533" y="1044"/>
                  </a:cubicBezTo>
                  <a:cubicBezTo>
                    <a:pt x="1533" y="1004"/>
                    <a:pt x="1523" y="965"/>
                    <a:pt x="1513" y="935"/>
                  </a:cubicBezTo>
                  <a:cubicBezTo>
                    <a:pt x="1473" y="836"/>
                    <a:pt x="1404" y="756"/>
                    <a:pt x="1334" y="686"/>
                  </a:cubicBezTo>
                  <a:cubicBezTo>
                    <a:pt x="1245" y="587"/>
                    <a:pt x="1155" y="498"/>
                    <a:pt x="1055" y="418"/>
                  </a:cubicBezTo>
                  <a:lnTo>
                    <a:pt x="757" y="179"/>
                  </a:lnTo>
                  <a:cubicBezTo>
                    <a:pt x="677" y="120"/>
                    <a:pt x="608" y="69"/>
                    <a:pt x="538" y="10"/>
                  </a:cubicBezTo>
                  <a:cubicBezTo>
                    <a:pt x="538" y="0"/>
                    <a:pt x="528" y="0"/>
                    <a:pt x="518"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57"/>
            <p:cNvSpPr/>
            <p:nvPr/>
          </p:nvSpPr>
          <p:spPr>
            <a:xfrm>
              <a:off x="957367" y="3289329"/>
              <a:ext cx="91272" cy="76243"/>
            </a:xfrm>
            <a:custGeom>
              <a:avLst/>
              <a:gdLst/>
              <a:ahLst/>
              <a:cxnLst/>
              <a:rect l="l" t="t" r="r" b="b"/>
              <a:pathLst>
                <a:path w="1743" h="1456" extrusionOk="0">
                  <a:moveTo>
                    <a:pt x="608" y="0"/>
                  </a:moveTo>
                  <a:cubicBezTo>
                    <a:pt x="598" y="0"/>
                    <a:pt x="588" y="0"/>
                    <a:pt x="588" y="11"/>
                  </a:cubicBezTo>
                  <a:cubicBezTo>
                    <a:pt x="568" y="30"/>
                    <a:pt x="578" y="50"/>
                    <a:pt x="588" y="60"/>
                  </a:cubicBezTo>
                  <a:cubicBezTo>
                    <a:pt x="648" y="110"/>
                    <a:pt x="717" y="150"/>
                    <a:pt x="787" y="190"/>
                  </a:cubicBezTo>
                  <a:lnTo>
                    <a:pt x="1055" y="369"/>
                  </a:lnTo>
                  <a:cubicBezTo>
                    <a:pt x="1155" y="438"/>
                    <a:pt x="1245" y="498"/>
                    <a:pt x="1344" y="577"/>
                  </a:cubicBezTo>
                  <a:cubicBezTo>
                    <a:pt x="1421" y="634"/>
                    <a:pt x="1497" y="692"/>
                    <a:pt x="1564" y="767"/>
                  </a:cubicBezTo>
                  <a:lnTo>
                    <a:pt x="1564" y="767"/>
                  </a:lnTo>
                  <a:cubicBezTo>
                    <a:pt x="1564" y="766"/>
                    <a:pt x="1563" y="766"/>
                    <a:pt x="1563" y="766"/>
                  </a:cubicBezTo>
                  <a:lnTo>
                    <a:pt x="1563" y="766"/>
                  </a:lnTo>
                  <a:cubicBezTo>
                    <a:pt x="1592" y="796"/>
                    <a:pt x="1623" y="836"/>
                    <a:pt x="1643" y="876"/>
                  </a:cubicBezTo>
                  <a:lnTo>
                    <a:pt x="1643" y="866"/>
                  </a:lnTo>
                  <a:cubicBezTo>
                    <a:pt x="1652" y="886"/>
                    <a:pt x="1663" y="895"/>
                    <a:pt x="1663" y="915"/>
                  </a:cubicBezTo>
                  <a:lnTo>
                    <a:pt x="1663" y="946"/>
                  </a:lnTo>
                  <a:lnTo>
                    <a:pt x="1663" y="985"/>
                  </a:lnTo>
                  <a:cubicBezTo>
                    <a:pt x="1652" y="995"/>
                    <a:pt x="1652" y="1015"/>
                    <a:pt x="1643" y="1025"/>
                  </a:cubicBezTo>
                  <a:cubicBezTo>
                    <a:pt x="1632" y="1035"/>
                    <a:pt x="1623" y="1055"/>
                    <a:pt x="1603" y="1065"/>
                  </a:cubicBezTo>
                  <a:cubicBezTo>
                    <a:pt x="1583" y="1094"/>
                    <a:pt x="1543" y="1114"/>
                    <a:pt x="1513" y="1134"/>
                  </a:cubicBezTo>
                  <a:cubicBezTo>
                    <a:pt x="1433" y="1174"/>
                    <a:pt x="1354" y="1194"/>
                    <a:pt x="1265" y="1224"/>
                  </a:cubicBezTo>
                  <a:lnTo>
                    <a:pt x="1265" y="1214"/>
                  </a:lnTo>
                  <a:cubicBezTo>
                    <a:pt x="1035" y="1273"/>
                    <a:pt x="807" y="1293"/>
                    <a:pt x="568" y="1313"/>
                  </a:cubicBezTo>
                  <a:cubicBezTo>
                    <a:pt x="469" y="1324"/>
                    <a:pt x="359" y="1333"/>
                    <a:pt x="260" y="1343"/>
                  </a:cubicBezTo>
                  <a:cubicBezTo>
                    <a:pt x="190" y="1343"/>
                    <a:pt x="111" y="1353"/>
                    <a:pt x="41" y="1363"/>
                  </a:cubicBezTo>
                  <a:cubicBezTo>
                    <a:pt x="21" y="1363"/>
                    <a:pt x="1" y="1383"/>
                    <a:pt x="1" y="1413"/>
                  </a:cubicBezTo>
                  <a:cubicBezTo>
                    <a:pt x="1" y="1437"/>
                    <a:pt x="21" y="1455"/>
                    <a:pt x="39" y="1455"/>
                  </a:cubicBezTo>
                  <a:cubicBezTo>
                    <a:pt x="44" y="1455"/>
                    <a:pt x="48" y="1454"/>
                    <a:pt x="51" y="1452"/>
                  </a:cubicBezTo>
                  <a:cubicBezTo>
                    <a:pt x="111" y="1443"/>
                    <a:pt x="170" y="1443"/>
                    <a:pt x="230" y="1433"/>
                  </a:cubicBezTo>
                  <a:cubicBezTo>
                    <a:pt x="310" y="1423"/>
                    <a:pt x="399" y="1423"/>
                    <a:pt x="478" y="1413"/>
                  </a:cubicBezTo>
                  <a:cubicBezTo>
                    <a:pt x="657" y="1393"/>
                    <a:pt x="847" y="1383"/>
                    <a:pt x="1035" y="1353"/>
                  </a:cubicBezTo>
                  <a:cubicBezTo>
                    <a:pt x="1145" y="1333"/>
                    <a:pt x="1254" y="1313"/>
                    <a:pt x="1364" y="1273"/>
                  </a:cubicBezTo>
                  <a:cubicBezTo>
                    <a:pt x="1413" y="1264"/>
                    <a:pt x="1453" y="1244"/>
                    <a:pt x="1503" y="1224"/>
                  </a:cubicBezTo>
                  <a:cubicBezTo>
                    <a:pt x="1543" y="1204"/>
                    <a:pt x="1573" y="1184"/>
                    <a:pt x="1603" y="1164"/>
                  </a:cubicBezTo>
                  <a:cubicBezTo>
                    <a:pt x="1663" y="1125"/>
                    <a:pt x="1712" y="1074"/>
                    <a:pt x="1732" y="1005"/>
                  </a:cubicBezTo>
                  <a:cubicBezTo>
                    <a:pt x="1742" y="965"/>
                    <a:pt x="1742" y="935"/>
                    <a:pt x="1732" y="906"/>
                  </a:cubicBezTo>
                  <a:cubicBezTo>
                    <a:pt x="1722" y="866"/>
                    <a:pt x="1712" y="836"/>
                    <a:pt x="1692" y="806"/>
                  </a:cubicBezTo>
                  <a:cubicBezTo>
                    <a:pt x="1663" y="766"/>
                    <a:pt x="1632" y="736"/>
                    <a:pt x="1603" y="707"/>
                  </a:cubicBezTo>
                  <a:cubicBezTo>
                    <a:pt x="1563" y="667"/>
                    <a:pt x="1523" y="627"/>
                    <a:pt x="1473" y="597"/>
                  </a:cubicBezTo>
                  <a:cubicBezTo>
                    <a:pt x="1374" y="508"/>
                    <a:pt x="1274" y="438"/>
                    <a:pt x="1165" y="358"/>
                  </a:cubicBezTo>
                  <a:cubicBezTo>
                    <a:pt x="1055" y="289"/>
                    <a:pt x="956" y="219"/>
                    <a:pt x="847" y="159"/>
                  </a:cubicBezTo>
                  <a:cubicBezTo>
                    <a:pt x="777" y="110"/>
                    <a:pt x="697" y="60"/>
                    <a:pt x="628" y="11"/>
                  </a:cubicBezTo>
                  <a:cubicBezTo>
                    <a:pt x="628" y="0"/>
                    <a:pt x="618" y="0"/>
                    <a:pt x="608"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57"/>
            <p:cNvSpPr/>
            <p:nvPr/>
          </p:nvSpPr>
          <p:spPr>
            <a:xfrm>
              <a:off x="2429347" y="1728380"/>
              <a:ext cx="111537" cy="336445"/>
            </a:xfrm>
            <a:custGeom>
              <a:avLst/>
              <a:gdLst/>
              <a:ahLst/>
              <a:cxnLst/>
              <a:rect l="l" t="t" r="r" b="b"/>
              <a:pathLst>
                <a:path w="2130" h="6425" extrusionOk="0">
                  <a:moveTo>
                    <a:pt x="1007" y="1"/>
                  </a:moveTo>
                  <a:cubicBezTo>
                    <a:pt x="907" y="1"/>
                    <a:pt x="807" y="23"/>
                    <a:pt x="717" y="68"/>
                  </a:cubicBezTo>
                  <a:cubicBezTo>
                    <a:pt x="608" y="128"/>
                    <a:pt x="518" y="207"/>
                    <a:pt x="439" y="337"/>
                  </a:cubicBezTo>
                  <a:cubicBezTo>
                    <a:pt x="359" y="446"/>
                    <a:pt x="299" y="585"/>
                    <a:pt x="240" y="744"/>
                  </a:cubicBezTo>
                  <a:lnTo>
                    <a:pt x="210" y="864"/>
                  </a:lnTo>
                  <a:cubicBezTo>
                    <a:pt x="180" y="963"/>
                    <a:pt x="150" y="1083"/>
                    <a:pt x="120" y="1222"/>
                  </a:cubicBezTo>
                  <a:cubicBezTo>
                    <a:pt x="71" y="1471"/>
                    <a:pt x="41" y="1749"/>
                    <a:pt x="21" y="2088"/>
                  </a:cubicBezTo>
                  <a:cubicBezTo>
                    <a:pt x="11" y="2316"/>
                    <a:pt x="1" y="2515"/>
                    <a:pt x="11" y="2704"/>
                  </a:cubicBezTo>
                  <a:cubicBezTo>
                    <a:pt x="21" y="2983"/>
                    <a:pt x="41" y="3261"/>
                    <a:pt x="91" y="3560"/>
                  </a:cubicBezTo>
                  <a:cubicBezTo>
                    <a:pt x="180" y="4166"/>
                    <a:pt x="339" y="4753"/>
                    <a:pt x="489" y="5251"/>
                  </a:cubicBezTo>
                  <a:cubicBezTo>
                    <a:pt x="548" y="5470"/>
                    <a:pt x="618" y="5688"/>
                    <a:pt x="688" y="5907"/>
                  </a:cubicBezTo>
                  <a:cubicBezTo>
                    <a:pt x="727" y="6046"/>
                    <a:pt x="777" y="6186"/>
                    <a:pt x="816" y="6325"/>
                  </a:cubicBezTo>
                  <a:lnTo>
                    <a:pt x="816" y="6335"/>
                  </a:lnTo>
                  <a:lnTo>
                    <a:pt x="816" y="6345"/>
                  </a:lnTo>
                  <a:lnTo>
                    <a:pt x="807" y="6354"/>
                  </a:lnTo>
                  <a:cubicBezTo>
                    <a:pt x="797" y="6385"/>
                    <a:pt x="816" y="6414"/>
                    <a:pt x="836" y="6424"/>
                  </a:cubicBezTo>
                  <a:lnTo>
                    <a:pt x="876" y="6424"/>
                  </a:lnTo>
                  <a:cubicBezTo>
                    <a:pt x="896" y="6414"/>
                    <a:pt x="896" y="6405"/>
                    <a:pt x="906" y="6394"/>
                  </a:cubicBezTo>
                  <a:cubicBezTo>
                    <a:pt x="966" y="6265"/>
                    <a:pt x="1026" y="6126"/>
                    <a:pt x="1075" y="5947"/>
                  </a:cubicBezTo>
                  <a:cubicBezTo>
                    <a:pt x="1095" y="5897"/>
                    <a:pt x="1115" y="5837"/>
                    <a:pt x="1125" y="5788"/>
                  </a:cubicBezTo>
                  <a:cubicBezTo>
                    <a:pt x="1155" y="5708"/>
                    <a:pt x="1175" y="5629"/>
                    <a:pt x="1205" y="5549"/>
                  </a:cubicBezTo>
                  <a:lnTo>
                    <a:pt x="1294" y="5280"/>
                  </a:lnTo>
                  <a:lnTo>
                    <a:pt x="1324" y="5201"/>
                  </a:lnTo>
                  <a:cubicBezTo>
                    <a:pt x="1444" y="4853"/>
                    <a:pt x="1533" y="4584"/>
                    <a:pt x="1612" y="4325"/>
                  </a:cubicBezTo>
                  <a:cubicBezTo>
                    <a:pt x="1642" y="4216"/>
                    <a:pt x="1672" y="4117"/>
                    <a:pt x="1702" y="4007"/>
                  </a:cubicBezTo>
                  <a:cubicBezTo>
                    <a:pt x="1782" y="3759"/>
                    <a:pt x="1841" y="3520"/>
                    <a:pt x="1901" y="3291"/>
                  </a:cubicBezTo>
                  <a:cubicBezTo>
                    <a:pt x="1990" y="2883"/>
                    <a:pt x="2050" y="2535"/>
                    <a:pt x="2090" y="2207"/>
                  </a:cubicBezTo>
                  <a:cubicBezTo>
                    <a:pt x="2129" y="1839"/>
                    <a:pt x="2129" y="1511"/>
                    <a:pt x="2090" y="1222"/>
                  </a:cubicBezTo>
                  <a:cubicBezTo>
                    <a:pt x="2050" y="914"/>
                    <a:pt x="1950" y="645"/>
                    <a:pt x="1802" y="446"/>
                  </a:cubicBezTo>
                  <a:cubicBezTo>
                    <a:pt x="1722" y="337"/>
                    <a:pt x="1623" y="247"/>
                    <a:pt x="1513" y="178"/>
                  </a:cubicBezTo>
                  <a:cubicBezTo>
                    <a:pt x="1384" y="88"/>
                    <a:pt x="1245" y="28"/>
                    <a:pt x="1105" y="8"/>
                  </a:cubicBezTo>
                  <a:cubicBezTo>
                    <a:pt x="1073" y="3"/>
                    <a:pt x="1040" y="1"/>
                    <a:pt x="1007" y="1"/>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57"/>
            <p:cNvSpPr/>
            <p:nvPr/>
          </p:nvSpPr>
          <p:spPr>
            <a:xfrm>
              <a:off x="2030902" y="1869609"/>
              <a:ext cx="342258" cy="182387"/>
            </a:xfrm>
            <a:custGeom>
              <a:avLst/>
              <a:gdLst/>
              <a:ahLst/>
              <a:cxnLst/>
              <a:rect l="l" t="t" r="r" b="b"/>
              <a:pathLst>
                <a:path w="6536" h="3483" extrusionOk="0">
                  <a:moveTo>
                    <a:pt x="931" y="0"/>
                  </a:moveTo>
                  <a:cubicBezTo>
                    <a:pt x="864" y="0"/>
                    <a:pt x="800" y="5"/>
                    <a:pt x="737" y="17"/>
                  </a:cubicBezTo>
                  <a:cubicBezTo>
                    <a:pt x="518" y="37"/>
                    <a:pt x="329" y="136"/>
                    <a:pt x="209" y="275"/>
                  </a:cubicBezTo>
                  <a:cubicBezTo>
                    <a:pt x="140" y="355"/>
                    <a:pt x="90" y="454"/>
                    <a:pt x="50" y="574"/>
                  </a:cubicBezTo>
                  <a:lnTo>
                    <a:pt x="50" y="594"/>
                  </a:lnTo>
                  <a:cubicBezTo>
                    <a:pt x="30" y="644"/>
                    <a:pt x="21" y="693"/>
                    <a:pt x="10" y="753"/>
                  </a:cubicBezTo>
                  <a:cubicBezTo>
                    <a:pt x="1" y="832"/>
                    <a:pt x="1" y="903"/>
                    <a:pt x="1" y="982"/>
                  </a:cubicBezTo>
                  <a:cubicBezTo>
                    <a:pt x="1" y="1141"/>
                    <a:pt x="50" y="1310"/>
                    <a:pt x="140" y="1460"/>
                  </a:cubicBezTo>
                  <a:cubicBezTo>
                    <a:pt x="209" y="1599"/>
                    <a:pt x="319" y="1718"/>
                    <a:pt x="468" y="1847"/>
                  </a:cubicBezTo>
                  <a:cubicBezTo>
                    <a:pt x="717" y="2056"/>
                    <a:pt x="1025" y="2235"/>
                    <a:pt x="1453" y="2404"/>
                  </a:cubicBezTo>
                  <a:cubicBezTo>
                    <a:pt x="1602" y="2464"/>
                    <a:pt x="1761" y="2523"/>
                    <a:pt x="1960" y="2593"/>
                  </a:cubicBezTo>
                  <a:cubicBezTo>
                    <a:pt x="2139" y="2653"/>
                    <a:pt x="2309" y="2702"/>
                    <a:pt x="2468" y="2742"/>
                  </a:cubicBezTo>
                  <a:cubicBezTo>
                    <a:pt x="2875" y="2852"/>
                    <a:pt x="3303" y="2912"/>
                    <a:pt x="3631" y="2961"/>
                  </a:cubicBezTo>
                  <a:cubicBezTo>
                    <a:pt x="3830" y="2991"/>
                    <a:pt x="4029" y="3011"/>
                    <a:pt x="4228" y="3041"/>
                  </a:cubicBezTo>
                  <a:cubicBezTo>
                    <a:pt x="4427" y="3061"/>
                    <a:pt x="4626" y="3080"/>
                    <a:pt x="4815" y="3111"/>
                  </a:cubicBezTo>
                  <a:cubicBezTo>
                    <a:pt x="5313" y="3180"/>
                    <a:pt x="5899" y="3279"/>
                    <a:pt x="6466" y="3478"/>
                  </a:cubicBezTo>
                  <a:cubicBezTo>
                    <a:pt x="6469" y="3481"/>
                    <a:pt x="6473" y="3483"/>
                    <a:pt x="6477" y="3483"/>
                  </a:cubicBezTo>
                  <a:cubicBezTo>
                    <a:pt x="6487" y="3483"/>
                    <a:pt x="6499" y="3476"/>
                    <a:pt x="6506" y="3469"/>
                  </a:cubicBezTo>
                  <a:lnTo>
                    <a:pt x="6516" y="3458"/>
                  </a:lnTo>
                  <a:cubicBezTo>
                    <a:pt x="6526" y="3449"/>
                    <a:pt x="6526" y="3439"/>
                    <a:pt x="6536" y="3429"/>
                  </a:cubicBezTo>
                  <a:cubicBezTo>
                    <a:pt x="6536" y="3409"/>
                    <a:pt x="6536" y="3389"/>
                    <a:pt x="6516" y="3379"/>
                  </a:cubicBezTo>
                  <a:lnTo>
                    <a:pt x="6436" y="3299"/>
                  </a:lnTo>
                  <a:cubicBezTo>
                    <a:pt x="6407" y="3270"/>
                    <a:pt x="6376" y="3240"/>
                    <a:pt x="6347" y="3220"/>
                  </a:cubicBezTo>
                  <a:lnTo>
                    <a:pt x="6168" y="3041"/>
                  </a:lnTo>
                  <a:cubicBezTo>
                    <a:pt x="6049" y="2932"/>
                    <a:pt x="5929" y="2822"/>
                    <a:pt x="5810" y="2722"/>
                  </a:cubicBezTo>
                  <a:cubicBezTo>
                    <a:pt x="5561" y="2504"/>
                    <a:pt x="5313" y="2295"/>
                    <a:pt x="5074" y="2086"/>
                  </a:cubicBezTo>
                  <a:cubicBezTo>
                    <a:pt x="4944" y="1986"/>
                    <a:pt x="4805" y="1877"/>
                    <a:pt x="4626" y="1748"/>
                  </a:cubicBezTo>
                  <a:cubicBezTo>
                    <a:pt x="4159" y="1409"/>
                    <a:pt x="3671" y="1101"/>
                    <a:pt x="3184" y="823"/>
                  </a:cubicBezTo>
                  <a:cubicBezTo>
                    <a:pt x="2875" y="653"/>
                    <a:pt x="2597" y="505"/>
                    <a:pt x="2318" y="385"/>
                  </a:cubicBezTo>
                  <a:cubicBezTo>
                    <a:pt x="2000" y="246"/>
                    <a:pt x="1732" y="147"/>
                    <a:pt x="1473" y="77"/>
                  </a:cubicBezTo>
                  <a:cubicBezTo>
                    <a:pt x="1343" y="47"/>
                    <a:pt x="1204" y="17"/>
                    <a:pt x="1085" y="7"/>
                  </a:cubicBezTo>
                  <a:cubicBezTo>
                    <a:pt x="1031" y="3"/>
                    <a:pt x="980" y="0"/>
                    <a:pt x="931" y="0"/>
                  </a:cubicBezTo>
                  <a:close/>
                </a:path>
              </a:pathLst>
            </a:custGeom>
            <a:solidFill>
              <a:srgbClr val="815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57"/>
            <p:cNvSpPr/>
            <p:nvPr/>
          </p:nvSpPr>
          <p:spPr>
            <a:xfrm>
              <a:off x="2114267" y="1644439"/>
              <a:ext cx="293296" cy="304764"/>
            </a:xfrm>
            <a:custGeom>
              <a:avLst/>
              <a:gdLst/>
              <a:ahLst/>
              <a:cxnLst/>
              <a:rect l="l" t="t" r="r" b="b"/>
              <a:pathLst>
                <a:path w="5601" h="5820" extrusionOk="0">
                  <a:moveTo>
                    <a:pt x="915" y="0"/>
                  </a:moveTo>
                  <a:cubicBezTo>
                    <a:pt x="779" y="0"/>
                    <a:pt x="652" y="29"/>
                    <a:pt x="538" y="90"/>
                  </a:cubicBezTo>
                  <a:cubicBezTo>
                    <a:pt x="358" y="189"/>
                    <a:pt x="209" y="368"/>
                    <a:pt x="100" y="607"/>
                  </a:cubicBezTo>
                  <a:cubicBezTo>
                    <a:pt x="80" y="656"/>
                    <a:pt x="60" y="696"/>
                    <a:pt x="50" y="746"/>
                  </a:cubicBezTo>
                  <a:lnTo>
                    <a:pt x="40" y="746"/>
                  </a:lnTo>
                  <a:cubicBezTo>
                    <a:pt x="10" y="866"/>
                    <a:pt x="0" y="985"/>
                    <a:pt x="0" y="1124"/>
                  </a:cubicBezTo>
                  <a:cubicBezTo>
                    <a:pt x="10" y="1283"/>
                    <a:pt x="60" y="1452"/>
                    <a:pt x="140" y="1631"/>
                  </a:cubicBezTo>
                  <a:cubicBezTo>
                    <a:pt x="209" y="1790"/>
                    <a:pt x="308" y="1960"/>
                    <a:pt x="438" y="2129"/>
                  </a:cubicBezTo>
                  <a:cubicBezTo>
                    <a:pt x="547" y="2278"/>
                    <a:pt x="677" y="2427"/>
                    <a:pt x="826" y="2596"/>
                  </a:cubicBezTo>
                  <a:cubicBezTo>
                    <a:pt x="1064" y="2835"/>
                    <a:pt x="1333" y="3074"/>
                    <a:pt x="1661" y="3332"/>
                  </a:cubicBezTo>
                  <a:cubicBezTo>
                    <a:pt x="1851" y="3492"/>
                    <a:pt x="2039" y="3621"/>
                    <a:pt x="2218" y="3750"/>
                  </a:cubicBezTo>
                  <a:cubicBezTo>
                    <a:pt x="2437" y="3899"/>
                    <a:pt x="2676" y="4049"/>
                    <a:pt x="2994" y="4228"/>
                  </a:cubicBezTo>
                  <a:cubicBezTo>
                    <a:pt x="3203" y="4347"/>
                    <a:pt x="3422" y="4466"/>
                    <a:pt x="3631" y="4586"/>
                  </a:cubicBezTo>
                  <a:cubicBezTo>
                    <a:pt x="3740" y="4645"/>
                    <a:pt x="3840" y="4705"/>
                    <a:pt x="3939" y="4765"/>
                  </a:cubicBezTo>
                  <a:cubicBezTo>
                    <a:pt x="4406" y="5023"/>
                    <a:pt x="4963" y="5342"/>
                    <a:pt x="5461" y="5729"/>
                  </a:cubicBezTo>
                  <a:lnTo>
                    <a:pt x="5461" y="5740"/>
                  </a:lnTo>
                  <a:lnTo>
                    <a:pt x="5461" y="5760"/>
                  </a:lnTo>
                  <a:cubicBezTo>
                    <a:pt x="5471" y="5779"/>
                    <a:pt x="5471" y="5789"/>
                    <a:pt x="5491" y="5799"/>
                  </a:cubicBezTo>
                  <a:cubicBezTo>
                    <a:pt x="5501" y="5809"/>
                    <a:pt x="5521" y="5819"/>
                    <a:pt x="5540" y="5819"/>
                  </a:cubicBezTo>
                  <a:cubicBezTo>
                    <a:pt x="5560" y="5809"/>
                    <a:pt x="5580" y="5799"/>
                    <a:pt x="5591" y="5789"/>
                  </a:cubicBezTo>
                  <a:cubicBezTo>
                    <a:pt x="5591" y="5779"/>
                    <a:pt x="5600" y="5769"/>
                    <a:pt x="5600" y="5760"/>
                  </a:cubicBezTo>
                  <a:lnTo>
                    <a:pt x="5600" y="5740"/>
                  </a:lnTo>
                  <a:lnTo>
                    <a:pt x="5580" y="5660"/>
                  </a:lnTo>
                  <a:cubicBezTo>
                    <a:pt x="5571" y="5610"/>
                    <a:pt x="5560" y="5570"/>
                    <a:pt x="5551" y="5530"/>
                  </a:cubicBezTo>
                  <a:cubicBezTo>
                    <a:pt x="5531" y="5461"/>
                    <a:pt x="5511" y="5382"/>
                    <a:pt x="5481" y="5302"/>
                  </a:cubicBezTo>
                  <a:cubicBezTo>
                    <a:pt x="5441" y="5183"/>
                    <a:pt x="5392" y="5043"/>
                    <a:pt x="5322" y="4884"/>
                  </a:cubicBezTo>
                  <a:cubicBezTo>
                    <a:pt x="5272" y="4754"/>
                    <a:pt x="5202" y="4615"/>
                    <a:pt x="5133" y="4476"/>
                  </a:cubicBezTo>
                  <a:cubicBezTo>
                    <a:pt x="5103" y="4407"/>
                    <a:pt x="5073" y="4337"/>
                    <a:pt x="5034" y="4277"/>
                  </a:cubicBezTo>
                  <a:cubicBezTo>
                    <a:pt x="4944" y="4108"/>
                    <a:pt x="4844" y="3939"/>
                    <a:pt x="4755" y="3790"/>
                  </a:cubicBezTo>
                  <a:cubicBezTo>
                    <a:pt x="4625" y="3581"/>
                    <a:pt x="4486" y="3362"/>
                    <a:pt x="4317" y="3123"/>
                  </a:cubicBezTo>
                  <a:cubicBezTo>
                    <a:pt x="4138" y="2855"/>
                    <a:pt x="3949" y="2596"/>
                    <a:pt x="3760" y="2358"/>
                  </a:cubicBezTo>
                  <a:cubicBezTo>
                    <a:pt x="3283" y="1731"/>
                    <a:pt x="2865" y="1253"/>
                    <a:pt x="2437" y="855"/>
                  </a:cubicBezTo>
                  <a:cubicBezTo>
                    <a:pt x="2198" y="627"/>
                    <a:pt x="1979" y="457"/>
                    <a:pt x="1771" y="318"/>
                  </a:cubicBezTo>
                  <a:cubicBezTo>
                    <a:pt x="1532" y="159"/>
                    <a:pt x="1323" y="70"/>
                    <a:pt x="1114" y="20"/>
                  </a:cubicBezTo>
                  <a:cubicBezTo>
                    <a:pt x="1047" y="7"/>
                    <a:pt x="980" y="0"/>
                    <a:pt x="915" y="0"/>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57"/>
            <p:cNvSpPr/>
            <p:nvPr/>
          </p:nvSpPr>
          <p:spPr>
            <a:xfrm>
              <a:off x="2170507" y="2061527"/>
              <a:ext cx="300575" cy="131907"/>
            </a:xfrm>
            <a:custGeom>
              <a:avLst/>
              <a:gdLst/>
              <a:ahLst/>
              <a:cxnLst/>
              <a:rect l="l" t="t" r="r" b="b"/>
              <a:pathLst>
                <a:path w="5740" h="2519" extrusionOk="0">
                  <a:moveTo>
                    <a:pt x="1056" y="0"/>
                  </a:moveTo>
                  <a:cubicBezTo>
                    <a:pt x="893" y="0"/>
                    <a:pt x="747" y="19"/>
                    <a:pt x="607" y="52"/>
                  </a:cubicBezTo>
                  <a:cubicBezTo>
                    <a:pt x="408" y="92"/>
                    <a:pt x="269" y="162"/>
                    <a:pt x="169" y="251"/>
                  </a:cubicBezTo>
                  <a:cubicBezTo>
                    <a:pt x="110" y="311"/>
                    <a:pt x="70" y="370"/>
                    <a:pt x="40" y="440"/>
                  </a:cubicBezTo>
                  <a:cubicBezTo>
                    <a:pt x="30" y="450"/>
                    <a:pt x="30" y="470"/>
                    <a:pt x="21" y="480"/>
                  </a:cubicBezTo>
                  <a:cubicBezTo>
                    <a:pt x="10" y="540"/>
                    <a:pt x="1" y="600"/>
                    <a:pt x="10" y="679"/>
                  </a:cubicBezTo>
                  <a:cubicBezTo>
                    <a:pt x="10" y="759"/>
                    <a:pt x="40" y="848"/>
                    <a:pt x="80" y="958"/>
                  </a:cubicBezTo>
                  <a:cubicBezTo>
                    <a:pt x="120" y="1047"/>
                    <a:pt x="180" y="1146"/>
                    <a:pt x="259" y="1256"/>
                  </a:cubicBezTo>
                  <a:cubicBezTo>
                    <a:pt x="379" y="1415"/>
                    <a:pt x="518" y="1564"/>
                    <a:pt x="697" y="1703"/>
                  </a:cubicBezTo>
                  <a:cubicBezTo>
                    <a:pt x="846" y="1823"/>
                    <a:pt x="1025" y="1922"/>
                    <a:pt x="1234" y="2012"/>
                  </a:cubicBezTo>
                  <a:cubicBezTo>
                    <a:pt x="1413" y="2101"/>
                    <a:pt x="1622" y="2161"/>
                    <a:pt x="1860" y="2231"/>
                  </a:cubicBezTo>
                  <a:cubicBezTo>
                    <a:pt x="2070" y="2280"/>
                    <a:pt x="2288" y="2320"/>
                    <a:pt x="2537" y="2360"/>
                  </a:cubicBezTo>
                  <a:cubicBezTo>
                    <a:pt x="3025" y="2430"/>
                    <a:pt x="3502" y="2450"/>
                    <a:pt x="3949" y="2459"/>
                  </a:cubicBezTo>
                  <a:cubicBezTo>
                    <a:pt x="4148" y="2459"/>
                    <a:pt x="4337" y="2470"/>
                    <a:pt x="4526" y="2470"/>
                  </a:cubicBezTo>
                  <a:lnTo>
                    <a:pt x="4844" y="2470"/>
                  </a:lnTo>
                  <a:cubicBezTo>
                    <a:pt x="5093" y="2479"/>
                    <a:pt x="5362" y="2479"/>
                    <a:pt x="5620" y="2499"/>
                  </a:cubicBezTo>
                  <a:cubicBezTo>
                    <a:pt x="5640" y="2519"/>
                    <a:pt x="5660" y="2519"/>
                    <a:pt x="5680" y="2519"/>
                  </a:cubicBezTo>
                  <a:cubicBezTo>
                    <a:pt x="5700" y="2519"/>
                    <a:pt x="5710" y="2509"/>
                    <a:pt x="5730" y="2489"/>
                  </a:cubicBezTo>
                  <a:cubicBezTo>
                    <a:pt x="5730" y="2489"/>
                    <a:pt x="5730" y="2479"/>
                    <a:pt x="5740" y="2470"/>
                  </a:cubicBezTo>
                  <a:cubicBezTo>
                    <a:pt x="5740" y="2450"/>
                    <a:pt x="5730" y="2419"/>
                    <a:pt x="5710" y="2400"/>
                  </a:cubicBezTo>
                  <a:lnTo>
                    <a:pt x="5631" y="2330"/>
                  </a:lnTo>
                  <a:cubicBezTo>
                    <a:pt x="5600" y="2300"/>
                    <a:pt x="5561" y="2280"/>
                    <a:pt x="5531" y="2251"/>
                  </a:cubicBezTo>
                  <a:cubicBezTo>
                    <a:pt x="5471" y="2201"/>
                    <a:pt x="5401" y="2141"/>
                    <a:pt x="5332" y="2092"/>
                  </a:cubicBezTo>
                  <a:cubicBezTo>
                    <a:pt x="5213" y="2002"/>
                    <a:pt x="5093" y="1902"/>
                    <a:pt x="4954" y="1803"/>
                  </a:cubicBezTo>
                  <a:cubicBezTo>
                    <a:pt x="4685" y="1604"/>
                    <a:pt x="4417" y="1425"/>
                    <a:pt x="4158" y="1266"/>
                  </a:cubicBezTo>
                  <a:cubicBezTo>
                    <a:pt x="3641" y="927"/>
                    <a:pt x="3124" y="609"/>
                    <a:pt x="2557" y="361"/>
                  </a:cubicBezTo>
                  <a:cubicBezTo>
                    <a:pt x="2258" y="231"/>
                    <a:pt x="1980" y="132"/>
                    <a:pt x="1701" y="72"/>
                  </a:cubicBezTo>
                  <a:cubicBezTo>
                    <a:pt x="1532" y="32"/>
                    <a:pt x="1353" y="3"/>
                    <a:pt x="1164" y="3"/>
                  </a:cubicBezTo>
                  <a:cubicBezTo>
                    <a:pt x="1127" y="1"/>
                    <a:pt x="1091" y="0"/>
                    <a:pt x="1056" y="0"/>
                  </a:cubicBezTo>
                  <a:close/>
                </a:path>
              </a:pathLst>
            </a:custGeom>
            <a:solidFill>
              <a:srgbClr val="815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57"/>
            <p:cNvSpPr/>
            <p:nvPr/>
          </p:nvSpPr>
          <p:spPr>
            <a:xfrm>
              <a:off x="2171030" y="2061474"/>
              <a:ext cx="299004" cy="125728"/>
            </a:xfrm>
            <a:custGeom>
              <a:avLst/>
              <a:gdLst/>
              <a:ahLst/>
              <a:cxnLst/>
              <a:rect l="l" t="t" r="r" b="b"/>
              <a:pathLst>
                <a:path w="5710" h="2401" extrusionOk="0">
                  <a:moveTo>
                    <a:pt x="1042" y="1"/>
                  </a:moveTo>
                  <a:cubicBezTo>
                    <a:pt x="878" y="1"/>
                    <a:pt x="727" y="19"/>
                    <a:pt x="597" y="44"/>
                  </a:cubicBezTo>
                  <a:cubicBezTo>
                    <a:pt x="398" y="93"/>
                    <a:pt x="259" y="163"/>
                    <a:pt x="150" y="252"/>
                  </a:cubicBezTo>
                  <a:cubicBezTo>
                    <a:pt x="100" y="312"/>
                    <a:pt x="50" y="371"/>
                    <a:pt x="20" y="441"/>
                  </a:cubicBezTo>
                  <a:cubicBezTo>
                    <a:pt x="20" y="451"/>
                    <a:pt x="20" y="471"/>
                    <a:pt x="11" y="481"/>
                  </a:cubicBezTo>
                  <a:cubicBezTo>
                    <a:pt x="11" y="501"/>
                    <a:pt x="0" y="521"/>
                    <a:pt x="0" y="550"/>
                  </a:cubicBezTo>
                  <a:cubicBezTo>
                    <a:pt x="1045" y="799"/>
                    <a:pt x="2089" y="1068"/>
                    <a:pt x="3114" y="1396"/>
                  </a:cubicBezTo>
                  <a:cubicBezTo>
                    <a:pt x="3681" y="1565"/>
                    <a:pt x="4238" y="1764"/>
                    <a:pt x="4785" y="1993"/>
                  </a:cubicBezTo>
                  <a:cubicBezTo>
                    <a:pt x="5090" y="2111"/>
                    <a:pt x="5395" y="2249"/>
                    <a:pt x="5700" y="2396"/>
                  </a:cubicBezTo>
                  <a:lnTo>
                    <a:pt x="5700" y="2396"/>
                  </a:lnTo>
                  <a:cubicBezTo>
                    <a:pt x="5700" y="2395"/>
                    <a:pt x="5700" y="2393"/>
                    <a:pt x="5700" y="2391"/>
                  </a:cubicBezTo>
                  <a:lnTo>
                    <a:pt x="5630" y="2331"/>
                  </a:lnTo>
                  <a:lnTo>
                    <a:pt x="5601" y="2311"/>
                  </a:lnTo>
                  <a:cubicBezTo>
                    <a:pt x="5570" y="2292"/>
                    <a:pt x="5551" y="2272"/>
                    <a:pt x="5521" y="2252"/>
                  </a:cubicBezTo>
                  <a:cubicBezTo>
                    <a:pt x="5461" y="2192"/>
                    <a:pt x="5391" y="2142"/>
                    <a:pt x="5322" y="2093"/>
                  </a:cubicBezTo>
                  <a:cubicBezTo>
                    <a:pt x="5212" y="2003"/>
                    <a:pt x="5093" y="1914"/>
                    <a:pt x="4944" y="1804"/>
                  </a:cubicBezTo>
                  <a:cubicBezTo>
                    <a:pt x="4675" y="1605"/>
                    <a:pt x="4407" y="1426"/>
                    <a:pt x="4148" y="1257"/>
                  </a:cubicBezTo>
                  <a:cubicBezTo>
                    <a:pt x="3631" y="928"/>
                    <a:pt x="3114" y="610"/>
                    <a:pt x="2547" y="362"/>
                  </a:cubicBezTo>
                  <a:cubicBezTo>
                    <a:pt x="2248" y="223"/>
                    <a:pt x="1970" y="133"/>
                    <a:pt x="1691" y="63"/>
                  </a:cubicBezTo>
                  <a:cubicBezTo>
                    <a:pt x="1522" y="24"/>
                    <a:pt x="1343" y="4"/>
                    <a:pt x="1154" y="4"/>
                  </a:cubicBezTo>
                  <a:cubicBezTo>
                    <a:pt x="1116" y="2"/>
                    <a:pt x="1079" y="1"/>
                    <a:pt x="1042" y="1"/>
                  </a:cubicBezTo>
                  <a:close/>
                  <a:moveTo>
                    <a:pt x="5700" y="2396"/>
                  </a:moveTo>
                  <a:cubicBezTo>
                    <a:pt x="5701" y="2401"/>
                    <a:pt x="5702" y="2401"/>
                    <a:pt x="5710" y="2401"/>
                  </a:cubicBezTo>
                  <a:cubicBezTo>
                    <a:pt x="5707" y="2399"/>
                    <a:pt x="5703" y="2398"/>
                    <a:pt x="5700" y="2396"/>
                  </a:cubicBezTo>
                  <a:close/>
                </a:path>
              </a:pathLst>
            </a:custGeom>
            <a:solidFill>
              <a:srgbClr val="B57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57"/>
            <p:cNvSpPr/>
            <p:nvPr/>
          </p:nvSpPr>
          <p:spPr>
            <a:xfrm>
              <a:off x="2440344" y="2176258"/>
              <a:ext cx="30738" cy="14610"/>
            </a:xfrm>
            <a:custGeom>
              <a:avLst/>
              <a:gdLst/>
              <a:ahLst/>
              <a:cxnLst/>
              <a:rect l="l" t="t" r="r" b="b"/>
              <a:pathLst>
                <a:path w="587" h="279" extrusionOk="0">
                  <a:moveTo>
                    <a:pt x="0" y="0"/>
                  </a:moveTo>
                  <a:cubicBezTo>
                    <a:pt x="209" y="100"/>
                    <a:pt x="398" y="189"/>
                    <a:pt x="587" y="279"/>
                  </a:cubicBezTo>
                  <a:cubicBezTo>
                    <a:pt x="398" y="179"/>
                    <a:pt x="199" y="89"/>
                    <a:pt x="0" y="0"/>
                  </a:cubicBezTo>
                  <a:close/>
                </a:path>
              </a:pathLst>
            </a:custGeom>
            <a:solidFill>
              <a:srgbClr val="B57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57"/>
            <p:cNvSpPr/>
            <p:nvPr/>
          </p:nvSpPr>
          <p:spPr>
            <a:xfrm>
              <a:off x="2034567" y="1869556"/>
              <a:ext cx="338592" cy="181707"/>
            </a:xfrm>
            <a:custGeom>
              <a:avLst/>
              <a:gdLst/>
              <a:ahLst/>
              <a:cxnLst/>
              <a:rect l="l" t="t" r="r" b="b"/>
              <a:pathLst>
                <a:path w="6466" h="3470" extrusionOk="0">
                  <a:moveTo>
                    <a:pt x="833" y="1"/>
                  </a:moveTo>
                  <a:cubicBezTo>
                    <a:pt x="776" y="1"/>
                    <a:pt x="721" y="3"/>
                    <a:pt x="667" y="8"/>
                  </a:cubicBezTo>
                  <a:cubicBezTo>
                    <a:pt x="448" y="38"/>
                    <a:pt x="259" y="137"/>
                    <a:pt x="139" y="276"/>
                  </a:cubicBezTo>
                  <a:cubicBezTo>
                    <a:pt x="80" y="346"/>
                    <a:pt x="30" y="436"/>
                    <a:pt x="0" y="535"/>
                  </a:cubicBezTo>
                  <a:cubicBezTo>
                    <a:pt x="1144" y="963"/>
                    <a:pt x="2278" y="1421"/>
                    <a:pt x="3392" y="1928"/>
                  </a:cubicBezTo>
                  <a:cubicBezTo>
                    <a:pt x="3969" y="2186"/>
                    <a:pt x="4546" y="2465"/>
                    <a:pt x="5113" y="2754"/>
                  </a:cubicBezTo>
                  <a:cubicBezTo>
                    <a:pt x="5561" y="2982"/>
                    <a:pt x="5998" y="3221"/>
                    <a:pt x="6446" y="3470"/>
                  </a:cubicBezTo>
                  <a:lnTo>
                    <a:pt x="6446" y="3459"/>
                  </a:lnTo>
                  <a:cubicBezTo>
                    <a:pt x="6456" y="3450"/>
                    <a:pt x="6456" y="3440"/>
                    <a:pt x="6466" y="3430"/>
                  </a:cubicBezTo>
                  <a:cubicBezTo>
                    <a:pt x="6466" y="3410"/>
                    <a:pt x="6466" y="3390"/>
                    <a:pt x="6446" y="3370"/>
                  </a:cubicBezTo>
                  <a:cubicBezTo>
                    <a:pt x="6416" y="3350"/>
                    <a:pt x="6396" y="3320"/>
                    <a:pt x="6366" y="3291"/>
                  </a:cubicBezTo>
                  <a:cubicBezTo>
                    <a:pt x="6337" y="3271"/>
                    <a:pt x="6306" y="3241"/>
                    <a:pt x="6277" y="3211"/>
                  </a:cubicBezTo>
                  <a:cubicBezTo>
                    <a:pt x="6217" y="3161"/>
                    <a:pt x="6158" y="3101"/>
                    <a:pt x="6098" y="3042"/>
                  </a:cubicBezTo>
                  <a:cubicBezTo>
                    <a:pt x="5979" y="2933"/>
                    <a:pt x="5859" y="2823"/>
                    <a:pt x="5740" y="2723"/>
                  </a:cubicBezTo>
                  <a:cubicBezTo>
                    <a:pt x="5491" y="2505"/>
                    <a:pt x="5243" y="2286"/>
                    <a:pt x="5004" y="2087"/>
                  </a:cubicBezTo>
                  <a:cubicBezTo>
                    <a:pt x="4884" y="1987"/>
                    <a:pt x="4745" y="1878"/>
                    <a:pt x="4556" y="1749"/>
                  </a:cubicBezTo>
                  <a:cubicBezTo>
                    <a:pt x="4098" y="1410"/>
                    <a:pt x="3611" y="1102"/>
                    <a:pt x="3114" y="824"/>
                  </a:cubicBezTo>
                  <a:cubicBezTo>
                    <a:pt x="2815" y="645"/>
                    <a:pt x="2527" y="506"/>
                    <a:pt x="2248" y="386"/>
                  </a:cubicBezTo>
                  <a:cubicBezTo>
                    <a:pt x="1930" y="237"/>
                    <a:pt x="1662" y="148"/>
                    <a:pt x="1403" y="78"/>
                  </a:cubicBezTo>
                  <a:cubicBezTo>
                    <a:pt x="1273" y="48"/>
                    <a:pt x="1134" y="18"/>
                    <a:pt x="1015" y="8"/>
                  </a:cubicBezTo>
                  <a:cubicBezTo>
                    <a:pt x="950" y="3"/>
                    <a:pt x="891" y="1"/>
                    <a:pt x="833" y="1"/>
                  </a:cubicBezTo>
                  <a:close/>
                </a:path>
              </a:pathLst>
            </a:custGeom>
            <a:solidFill>
              <a:srgbClr val="B57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57"/>
            <p:cNvSpPr/>
            <p:nvPr/>
          </p:nvSpPr>
          <p:spPr>
            <a:xfrm>
              <a:off x="2114267" y="1661615"/>
              <a:ext cx="285494" cy="282352"/>
            </a:xfrm>
            <a:custGeom>
              <a:avLst/>
              <a:gdLst/>
              <a:ahLst/>
              <a:cxnLst/>
              <a:rect l="l" t="t" r="r" b="b"/>
              <a:pathLst>
                <a:path w="5452" h="5392" extrusionOk="0">
                  <a:moveTo>
                    <a:pt x="259" y="1"/>
                  </a:moveTo>
                  <a:cubicBezTo>
                    <a:pt x="199" y="80"/>
                    <a:pt x="140" y="180"/>
                    <a:pt x="90" y="279"/>
                  </a:cubicBezTo>
                  <a:cubicBezTo>
                    <a:pt x="70" y="328"/>
                    <a:pt x="60" y="368"/>
                    <a:pt x="40" y="418"/>
                  </a:cubicBezTo>
                  <a:cubicBezTo>
                    <a:pt x="10" y="538"/>
                    <a:pt x="0" y="657"/>
                    <a:pt x="0" y="796"/>
                  </a:cubicBezTo>
                  <a:cubicBezTo>
                    <a:pt x="10" y="955"/>
                    <a:pt x="60" y="1124"/>
                    <a:pt x="140" y="1303"/>
                  </a:cubicBezTo>
                  <a:cubicBezTo>
                    <a:pt x="209" y="1462"/>
                    <a:pt x="308" y="1632"/>
                    <a:pt x="438" y="1801"/>
                  </a:cubicBezTo>
                  <a:cubicBezTo>
                    <a:pt x="538" y="1950"/>
                    <a:pt x="666" y="2099"/>
                    <a:pt x="826" y="2268"/>
                  </a:cubicBezTo>
                  <a:cubicBezTo>
                    <a:pt x="1055" y="2507"/>
                    <a:pt x="1333" y="2746"/>
                    <a:pt x="1661" y="3004"/>
                  </a:cubicBezTo>
                  <a:cubicBezTo>
                    <a:pt x="1851" y="3164"/>
                    <a:pt x="2039" y="3293"/>
                    <a:pt x="2218" y="3422"/>
                  </a:cubicBezTo>
                  <a:cubicBezTo>
                    <a:pt x="2447" y="3571"/>
                    <a:pt x="2686" y="3721"/>
                    <a:pt x="2994" y="3900"/>
                  </a:cubicBezTo>
                  <a:cubicBezTo>
                    <a:pt x="3203" y="4029"/>
                    <a:pt x="3422" y="4148"/>
                    <a:pt x="3631" y="4267"/>
                  </a:cubicBezTo>
                  <a:cubicBezTo>
                    <a:pt x="3730" y="4317"/>
                    <a:pt x="3840" y="4377"/>
                    <a:pt x="3939" y="4437"/>
                  </a:cubicBezTo>
                  <a:cubicBezTo>
                    <a:pt x="4406" y="4695"/>
                    <a:pt x="4954" y="5014"/>
                    <a:pt x="5451" y="5392"/>
                  </a:cubicBezTo>
                  <a:cubicBezTo>
                    <a:pt x="5043" y="4725"/>
                    <a:pt x="4576" y="4108"/>
                    <a:pt x="4079" y="3511"/>
                  </a:cubicBezTo>
                  <a:lnTo>
                    <a:pt x="4079" y="3522"/>
                  </a:lnTo>
                  <a:cubicBezTo>
                    <a:pt x="3561" y="2915"/>
                    <a:pt x="3004" y="2348"/>
                    <a:pt x="2417" y="1811"/>
                  </a:cubicBezTo>
                  <a:cubicBezTo>
                    <a:pt x="1731" y="1174"/>
                    <a:pt x="1005" y="577"/>
                    <a:pt x="259" y="1"/>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57"/>
            <p:cNvSpPr/>
            <p:nvPr/>
          </p:nvSpPr>
          <p:spPr>
            <a:xfrm>
              <a:off x="2400180" y="1944962"/>
              <a:ext cx="2147" cy="3666"/>
            </a:xfrm>
            <a:custGeom>
              <a:avLst/>
              <a:gdLst/>
              <a:ahLst/>
              <a:cxnLst/>
              <a:rect l="l" t="t" r="r" b="b"/>
              <a:pathLst>
                <a:path w="41" h="70" extrusionOk="0">
                  <a:moveTo>
                    <a:pt x="1" y="1"/>
                  </a:moveTo>
                  <a:lnTo>
                    <a:pt x="1" y="21"/>
                  </a:lnTo>
                  <a:cubicBezTo>
                    <a:pt x="11" y="30"/>
                    <a:pt x="11" y="50"/>
                    <a:pt x="31" y="60"/>
                  </a:cubicBezTo>
                  <a:cubicBezTo>
                    <a:pt x="31" y="70"/>
                    <a:pt x="31" y="70"/>
                    <a:pt x="41" y="70"/>
                  </a:cubicBezTo>
                  <a:cubicBezTo>
                    <a:pt x="21" y="50"/>
                    <a:pt x="11" y="21"/>
                    <a:pt x="1"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57"/>
            <p:cNvSpPr/>
            <p:nvPr/>
          </p:nvSpPr>
          <p:spPr>
            <a:xfrm>
              <a:off x="2429347" y="1728171"/>
              <a:ext cx="59434" cy="330423"/>
            </a:xfrm>
            <a:custGeom>
              <a:avLst/>
              <a:gdLst/>
              <a:ahLst/>
              <a:cxnLst/>
              <a:rect l="l" t="t" r="r" b="b"/>
              <a:pathLst>
                <a:path w="1135" h="6310" extrusionOk="0">
                  <a:moveTo>
                    <a:pt x="996" y="0"/>
                  </a:moveTo>
                  <a:cubicBezTo>
                    <a:pt x="897" y="0"/>
                    <a:pt x="800" y="22"/>
                    <a:pt x="717" y="72"/>
                  </a:cubicBezTo>
                  <a:cubicBezTo>
                    <a:pt x="608" y="122"/>
                    <a:pt x="518" y="211"/>
                    <a:pt x="439" y="341"/>
                  </a:cubicBezTo>
                  <a:cubicBezTo>
                    <a:pt x="359" y="450"/>
                    <a:pt x="299" y="589"/>
                    <a:pt x="240" y="748"/>
                  </a:cubicBezTo>
                  <a:cubicBezTo>
                    <a:pt x="230" y="788"/>
                    <a:pt x="220" y="828"/>
                    <a:pt x="200" y="868"/>
                  </a:cubicBezTo>
                  <a:cubicBezTo>
                    <a:pt x="170" y="967"/>
                    <a:pt x="150" y="1087"/>
                    <a:pt x="120" y="1226"/>
                  </a:cubicBezTo>
                  <a:cubicBezTo>
                    <a:pt x="71" y="1475"/>
                    <a:pt x="41" y="1753"/>
                    <a:pt x="21" y="2092"/>
                  </a:cubicBezTo>
                  <a:cubicBezTo>
                    <a:pt x="1" y="2310"/>
                    <a:pt x="1" y="2519"/>
                    <a:pt x="11" y="2708"/>
                  </a:cubicBezTo>
                  <a:cubicBezTo>
                    <a:pt x="21" y="2987"/>
                    <a:pt x="41" y="3265"/>
                    <a:pt x="91" y="3564"/>
                  </a:cubicBezTo>
                  <a:cubicBezTo>
                    <a:pt x="180" y="4170"/>
                    <a:pt x="339" y="4757"/>
                    <a:pt x="489" y="5255"/>
                  </a:cubicBezTo>
                  <a:cubicBezTo>
                    <a:pt x="548" y="5474"/>
                    <a:pt x="618" y="5692"/>
                    <a:pt x="688" y="5911"/>
                  </a:cubicBezTo>
                  <a:lnTo>
                    <a:pt x="707" y="6000"/>
                  </a:lnTo>
                  <a:lnTo>
                    <a:pt x="737" y="6070"/>
                  </a:lnTo>
                  <a:lnTo>
                    <a:pt x="807" y="6309"/>
                  </a:lnTo>
                  <a:cubicBezTo>
                    <a:pt x="757" y="5255"/>
                    <a:pt x="856" y="4210"/>
                    <a:pt x="956" y="3166"/>
                  </a:cubicBezTo>
                  <a:cubicBezTo>
                    <a:pt x="1046" y="2111"/>
                    <a:pt x="1135" y="1057"/>
                    <a:pt x="1055" y="3"/>
                  </a:cubicBezTo>
                  <a:cubicBezTo>
                    <a:pt x="1035" y="1"/>
                    <a:pt x="1015" y="0"/>
                    <a:pt x="996" y="0"/>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57"/>
            <p:cNvSpPr/>
            <p:nvPr/>
          </p:nvSpPr>
          <p:spPr>
            <a:xfrm>
              <a:off x="2471553" y="2061108"/>
              <a:ext cx="52" cy="2147"/>
            </a:xfrm>
            <a:custGeom>
              <a:avLst/>
              <a:gdLst/>
              <a:ahLst/>
              <a:cxnLst/>
              <a:rect l="l" t="t" r="r" b="b"/>
              <a:pathLst>
                <a:path w="1" h="41" extrusionOk="0">
                  <a:moveTo>
                    <a:pt x="1" y="40"/>
                  </a:moveTo>
                  <a:lnTo>
                    <a:pt x="1" y="0"/>
                  </a:lnTo>
                  <a:lnTo>
                    <a:pt x="1" y="0"/>
                  </a:lnTo>
                  <a:lnTo>
                    <a:pt x="1" y="0"/>
                  </a:lnTo>
                  <a:close/>
                </a:path>
              </a:pathLst>
            </a:custGeom>
            <a:solidFill>
              <a:srgbClr val="B57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57"/>
            <p:cNvSpPr/>
            <p:nvPr/>
          </p:nvSpPr>
          <p:spPr>
            <a:xfrm>
              <a:off x="2135579" y="1668946"/>
              <a:ext cx="381322" cy="597485"/>
            </a:xfrm>
            <a:custGeom>
              <a:avLst/>
              <a:gdLst/>
              <a:ahLst/>
              <a:cxnLst/>
              <a:rect l="l" t="t" r="r" b="b"/>
              <a:pathLst>
                <a:path w="7282" h="11410" extrusionOk="0">
                  <a:moveTo>
                    <a:pt x="33" y="1"/>
                  </a:moveTo>
                  <a:cubicBezTo>
                    <a:pt x="21" y="1"/>
                    <a:pt x="11" y="13"/>
                    <a:pt x="11" y="20"/>
                  </a:cubicBezTo>
                  <a:cubicBezTo>
                    <a:pt x="1" y="29"/>
                    <a:pt x="1" y="49"/>
                    <a:pt x="21" y="49"/>
                  </a:cubicBezTo>
                  <a:cubicBezTo>
                    <a:pt x="369" y="308"/>
                    <a:pt x="697" y="577"/>
                    <a:pt x="1035" y="845"/>
                  </a:cubicBezTo>
                  <a:cubicBezTo>
                    <a:pt x="1194" y="984"/>
                    <a:pt x="1364" y="1123"/>
                    <a:pt x="1523" y="1273"/>
                  </a:cubicBezTo>
                  <a:cubicBezTo>
                    <a:pt x="1692" y="1412"/>
                    <a:pt x="1841" y="1561"/>
                    <a:pt x="2001" y="1711"/>
                  </a:cubicBezTo>
                  <a:cubicBezTo>
                    <a:pt x="2876" y="2536"/>
                    <a:pt x="3661" y="3441"/>
                    <a:pt x="4368" y="4406"/>
                  </a:cubicBezTo>
                  <a:cubicBezTo>
                    <a:pt x="4541" y="4637"/>
                    <a:pt x="4705" y="4878"/>
                    <a:pt x="4851" y="5129"/>
                  </a:cubicBezTo>
                  <a:lnTo>
                    <a:pt x="4851" y="5129"/>
                  </a:lnTo>
                  <a:cubicBezTo>
                    <a:pt x="4849" y="5126"/>
                    <a:pt x="4847" y="5124"/>
                    <a:pt x="4845" y="5122"/>
                  </a:cubicBezTo>
                  <a:lnTo>
                    <a:pt x="4845" y="5122"/>
                  </a:lnTo>
                  <a:cubicBezTo>
                    <a:pt x="5422" y="6067"/>
                    <a:pt x="5869" y="7082"/>
                    <a:pt x="6218" y="8136"/>
                  </a:cubicBezTo>
                  <a:cubicBezTo>
                    <a:pt x="6287" y="8345"/>
                    <a:pt x="6347" y="8554"/>
                    <a:pt x="6407" y="8763"/>
                  </a:cubicBezTo>
                  <a:lnTo>
                    <a:pt x="6407" y="8743"/>
                  </a:lnTo>
                  <a:cubicBezTo>
                    <a:pt x="6645" y="9578"/>
                    <a:pt x="6835" y="10424"/>
                    <a:pt x="6974" y="11280"/>
                  </a:cubicBezTo>
                  <a:cubicBezTo>
                    <a:pt x="6983" y="11353"/>
                    <a:pt x="7051" y="11410"/>
                    <a:pt x="7125" y="11410"/>
                  </a:cubicBezTo>
                  <a:cubicBezTo>
                    <a:pt x="7131" y="11410"/>
                    <a:pt x="7137" y="11409"/>
                    <a:pt x="7143" y="11408"/>
                  </a:cubicBezTo>
                  <a:cubicBezTo>
                    <a:pt x="7222" y="11399"/>
                    <a:pt x="7282" y="11319"/>
                    <a:pt x="7272" y="11240"/>
                  </a:cubicBezTo>
                  <a:cubicBezTo>
                    <a:pt x="7093" y="10135"/>
                    <a:pt x="6835" y="9051"/>
                    <a:pt x="6486" y="7997"/>
                  </a:cubicBezTo>
                  <a:cubicBezTo>
                    <a:pt x="6138" y="6943"/>
                    <a:pt x="5690" y="5908"/>
                    <a:pt x="5104" y="4963"/>
                  </a:cubicBezTo>
                  <a:cubicBezTo>
                    <a:pt x="4954" y="4735"/>
                    <a:pt x="4806" y="4516"/>
                    <a:pt x="4646" y="4297"/>
                  </a:cubicBezTo>
                  <a:cubicBezTo>
                    <a:pt x="4467" y="4068"/>
                    <a:pt x="4288" y="3839"/>
                    <a:pt x="4099" y="3610"/>
                  </a:cubicBezTo>
                  <a:cubicBezTo>
                    <a:pt x="3900" y="3391"/>
                    <a:pt x="3701" y="3163"/>
                    <a:pt x="3493" y="2954"/>
                  </a:cubicBezTo>
                  <a:cubicBezTo>
                    <a:pt x="3274" y="2735"/>
                    <a:pt x="3064" y="2516"/>
                    <a:pt x="2846" y="2307"/>
                  </a:cubicBezTo>
                  <a:cubicBezTo>
                    <a:pt x="2627" y="2098"/>
                    <a:pt x="2408" y="1890"/>
                    <a:pt x="2180" y="1691"/>
                  </a:cubicBezTo>
                  <a:cubicBezTo>
                    <a:pt x="2060" y="1591"/>
                    <a:pt x="1950" y="1492"/>
                    <a:pt x="1831" y="1392"/>
                  </a:cubicBezTo>
                  <a:cubicBezTo>
                    <a:pt x="1722" y="1293"/>
                    <a:pt x="1603" y="1203"/>
                    <a:pt x="1483" y="1103"/>
                  </a:cubicBezTo>
                  <a:cubicBezTo>
                    <a:pt x="1254" y="915"/>
                    <a:pt x="1026" y="726"/>
                    <a:pt x="787" y="546"/>
                  </a:cubicBezTo>
                  <a:cubicBezTo>
                    <a:pt x="548" y="367"/>
                    <a:pt x="310" y="188"/>
                    <a:pt x="71" y="20"/>
                  </a:cubicBezTo>
                  <a:cubicBezTo>
                    <a:pt x="60" y="9"/>
                    <a:pt x="60" y="9"/>
                    <a:pt x="51" y="9"/>
                  </a:cubicBezTo>
                  <a:cubicBezTo>
                    <a:pt x="45" y="3"/>
                    <a:pt x="39" y="1"/>
                    <a:pt x="33"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57"/>
            <p:cNvSpPr/>
            <p:nvPr/>
          </p:nvSpPr>
          <p:spPr>
            <a:xfrm>
              <a:off x="2052790" y="1905374"/>
              <a:ext cx="432901" cy="232029"/>
            </a:xfrm>
            <a:custGeom>
              <a:avLst/>
              <a:gdLst/>
              <a:ahLst/>
              <a:cxnLst/>
              <a:rect l="l" t="t" r="r" b="b"/>
              <a:pathLst>
                <a:path w="8267" h="4431" extrusionOk="0">
                  <a:moveTo>
                    <a:pt x="4258" y="1811"/>
                  </a:moveTo>
                  <a:cubicBezTo>
                    <a:pt x="4267" y="1820"/>
                    <a:pt x="4267" y="1821"/>
                    <a:pt x="4276" y="1821"/>
                  </a:cubicBezTo>
                  <a:lnTo>
                    <a:pt x="4276" y="1821"/>
                  </a:lnTo>
                  <a:cubicBezTo>
                    <a:pt x="4270" y="1817"/>
                    <a:pt x="4264" y="1814"/>
                    <a:pt x="4258" y="1811"/>
                  </a:cubicBezTo>
                  <a:close/>
                  <a:moveTo>
                    <a:pt x="40" y="1"/>
                  </a:moveTo>
                  <a:cubicBezTo>
                    <a:pt x="30" y="1"/>
                    <a:pt x="10" y="1"/>
                    <a:pt x="10" y="21"/>
                  </a:cubicBezTo>
                  <a:cubicBezTo>
                    <a:pt x="1" y="30"/>
                    <a:pt x="10" y="50"/>
                    <a:pt x="21" y="60"/>
                  </a:cubicBezTo>
                  <a:cubicBezTo>
                    <a:pt x="578" y="220"/>
                    <a:pt x="1115" y="399"/>
                    <a:pt x="1652" y="607"/>
                  </a:cubicBezTo>
                  <a:cubicBezTo>
                    <a:pt x="1930" y="717"/>
                    <a:pt x="2199" y="826"/>
                    <a:pt x="2477" y="945"/>
                  </a:cubicBezTo>
                  <a:cubicBezTo>
                    <a:pt x="2746" y="1065"/>
                    <a:pt x="3014" y="1194"/>
                    <a:pt x="3283" y="1323"/>
                  </a:cubicBezTo>
                  <a:cubicBezTo>
                    <a:pt x="3452" y="1403"/>
                    <a:pt x="3621" y="1482"/>
                    <a:pt x="3790" y="1572"/>
                  </a:cubicBezTo>
                  <a:cubicBezTo>
                    <a:pt x="3949" y="1652"/>
                    <a:pt x="4119" y="1741"/>
                    <a:pt x="4278" y="1821"/>
                  </a:cubicBezTo>
                  <a:cubicBezTo>
                    <a:pt x="4277" y="1821"/>
                    <a:pt x="4276" y="1821"/>
                    <a:pt x="4276" y="1821"/>
                  </a:cubicBezTo>
                  <a:lnTo>
                    <a:pt x="4276" y="1821"/>
                  </a:lnTo>
                  <a:cubicBezTo>
                    <a:pt x="4787" y="2096"/>
                    <a:pt x="5288" y="2392"/>
                    <a:pt x="5770" y="2716"/>
                  </a:cubicBezTo>
                  <a:cubicBezTo>
                    <a:pt x="6267" y="3034"/>
                    <a:pt x="6745" y="3372"/>
                    <a:pt x="7212" y="3721"/>
                  </a:cubicBezTo>
                  <a:cubicBezTo>
                    <a:pt x="7361" y="3830"/>
                    <a:pt x="7501" y="3949"/>
                    <a:pt x="7649" y="4059"/>
                  </a:cubicBezTo>
                  <a:cubicBezTo>
                    <a:pt x="7789" y="4168"/>
                    <a:pt x="7928" y="4287"/>
                    <a:pt x="8067" y="4407"/>
                  </a:cubicBezTo>
                  <a:cubicBezTo>
                    <a:pt x="8087" y="4417"/>
                    <a:pt x="8107" y="4427"/>
                    <a:pt x="8127" y="4427"/>
                  </a:cubicBezTo>
                  <a:cubicBezTo>
                    <a:pt x="8135" y="4429"/>
                    <a:pt x="8144" y="4431"/>
                    <a:pt x="8153" y="4431"/>
                  </a:cubicBezTo>
                  <a:cubicBezTo>
                    <a:pt x="8177" y="4431"/>
                    <a:pt x="8202" y="4421"/>
                    <a:pt x="8217" y="4407"/>
                  </a:cubicBezTo>
                  <a:cubicBezTo>
                    <a:pt x="8246" y="4377"/>
                    <a:pt x="8257" y="4357"/>
                    <a:pt x="8266" y="4318"/>
                  </a:cubicBezTo>
                  <a:cubicBezTo>
                    <a:pt x="8266" y="4287"/>
                    <a:pt x="8257" y="4248"/>
                    <a:pt x="8237" y="4228"/>
                  </a:cubicBezTo>
                  <a:lnTo>
                    <a:pt x="7879" y="3900"/>
                  </a:lnTo>
                  <a:cubicBezTo>
                    <a:pt x="7759" y="3790"/>
                    <a:pt x="7640" y="3691"/>
                    <a:pt x="7520" y="3591"/>
                  </a:cubicBezTo>
                  <a:cubicBezTo>
                    <a:pt x="7282" y="3403"/>
                    <a:pt x="7033" y="3213"/>
                    <a:pt x="6784" y="3044"/>
                  </a:cubicBezTo>
                  <a:cubicBezTo>
                    <a:pt x="6307" y="2716"/>
                    <a:pt x="5810" y="2417"/>
                    <a:pt x="5302" y="2139"/>
                  </a:cubicBezTo>
                  <a:cubicBezTo>
                    <a:pt x="5043" y="1990"/>
                    <a:pt x="4775" y="1860"/>
                    <a:pt x="4506" y="1721"/>
                  </a:cubicBezTo>
                  <a:cubicBezTo>
                    <a:pt x="4377" y="1652"/>
                    <a:pt x="4238" y="1592"/>
                    <a:pt x="4108" y="1532"/>
                  </a:cubicBezTo>
                  <a:cubicBezTo>
                    <a:pt x="3969" y="1462"/>
                    <a:pt x="3840" y="1403"/>
                    <a:pt x="3701" y="1343"/>
                  </a:cubicBezTo>
                  <a:cubicBezTo>
                    <a:pt x="3432" y="1214"/>
                    <a:pt x="3153" y="1095"/>
                    <a:pt x="2875" y="985"/>
                  </a:cubicBezTo>
                  <a:cubicBezTo>
                    <a:pt x="2607" y="876"/>
                    <a:pt x="2328" y="766"/>
                    <a:pt x="2050" y="667"/>
                  </a:cubicBezTo>
                  <a:cubicBezTo>
                    <a:pt x="1393" y="418"/>
                    <a:pt x="717" y="200"/>
                    <a:pt x="4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57"/>
            <p:cNvSpPr/>
            <p:nvPr/>
          </p:nvSpPr>
          <p:spPr>
            <a:xfrm>
              <a:off x="2194961" y="2096035"/>
              <a:ext cx="309477" cy="116564"/>
            </a:xfrm>
            <a:custGeom>
              <a:avLst/>
              <a:gdLst/>
              <a:ahLst/>
              <a:cxnLst/>
              <a:rect l="l" t="t" r="r" b="b"/>
              <a:pathLst>
                <a:path w="5910" h="2226" extrusionOk="0">
                  <a:moveTo>
                    <a:pt x="31" y="0"/>
                  </a:moveTo>
                  <a:cubicBezTo>
                    <a:pt x="21" y="0"/>
                    <a:pt x="11" y="10"/>
                    <a:pt x="1" y="20"/>
                  </a:cubicBezTo>
                  <a:cubicBezTo>
                    <a:pt x="1" y="30"/>
                    <a:pt x="1" y="50"/>
                    <a:pt x="21" y="50"/>
                  </a:cubicBezTo>
                  <a:cubicBezTo>
                    <a:pt x="558" y="199"/>
                    <a:pt x="1105" y="338"/>
                    <a:pt x="1642" y="478"/>
                  </a:cubicBezTo>
                  <a:cubicBezTo>
                    <a:pt x="1930" y="557"/>
                    <a:pt x="2209" y="626"/>
                    <a:pt x="2487" y="716"/>
                  </a:cubicBezTo>
                  <a:lnTo>
                    <a:pt x="2905" y="836"/>
                  </a:lnTo>
                  <a:cubicBezTo>
                    <a:pt x="3045" y="885"/>
                    <a:pt x="3174" y="925"/>
                    <a:pt x="3313" y="975"/>
                  </a:cubicBezTo>
                  <a:cubicBezTo>
                    <a:pt x="3562" y="1064"/>
                    <a:pt x="3811" y="1164"/>
                    <a:pt x="4059" y="1263"/>
                  </a:cubicBezTo>
                  <a:cubicBezTo>
                    <a:pt x="4288" y="1363"/>
                    <a:pt x="4527" y="1472"/>
                    <a:pt x="4746" y="1592"/>
                  </a:cubicBezTo>
                  <a:cubicBezTo>
                    <a:pt x="4755" y="1601"/>
                    <a:pt x="4766" y="1601"/>
                    <a:pt x="4766" y="1601"/>
                  </a:cubicBezTo>
                  <a:lnTo>
                    <a:pt x="4755" y="1601"/>
                  </a:lnTo>
                  <a:cubicBezTo>
                    <a:pt x="4925" y="1691"/>
                    <a:pt x="5094" y="1791"/>
                    <a:pt x="5253" y="1890"/>
                  </a:cubicBezTo>
                  <a:cubicBezTo>
                    <a:pt x="5332" y="1939"/>
                    <a:pt x="5412" y="1990"/>
                    <a:pt x="5491" y="2049"/>
                  </a:cubicBezTo>
                  <a:cubicBezTo>
                    <a:pt x="5531" y="2069"/>
                    <a:pt x="5581" y="2099"/>
                    <a:pt x="5621" y="2129"/>
                  </a:cubicBezTo>
                  <a:cubicBezTo>
                    <a:pt x="5661" y="2158"/>
                    <a:pt x="5701" y="2178"/>
                    <a:pt x="5750" y="2208"/>
                  </a:cubicBezTo>
                  <a:cubicBezTo>
                    <a:pt x="5766" y="2220"/>
                    <a:pt x="5785" y="2226"/>
                    <a:pt x="5804" y="2226"/>
                  </a:cubicBezTo>
                  <a:cubicBezTo>
                    <a:pt x="5834" y="2226"/>
                    <a:pt x="5865" y="2213"/>
                    <a:pt x="5889" y="2189"/>
                  </a:cubicBezTo>
                  <a:cubicBezTo>
                    <a:pt x="5900" y="2169"/>
                    <a:pt x="5909" y="2138"/>
                    <a:pt x="5900" y="2109"/>
                  </a:cubicBezTo>
                  <a:cubicBezTo>
                    <a:pt x="5900" y="2089"/>
                    <a:pt x="5880" y="2069"/>
                    <a:pt x="5860" y="2049"/>
                  </a:cubicBezTo>
                  <a:lnTo>
                    <a:pt x="5790" y="1979"/>
                  </a:lnTo>
                  <a:cubicBezTo>
                    <a:pt x="5760" y="1959"/>
                    <a:pt x="5730" y="1939"/>
                    <a:pt x="5710" y="1920"/>
                  </a:cubicBezTo>
                  <a:cubicBezTo>
                    <a:pt x="5651" y="1870"/>
                    <a:pt x="5591" y="1830"/>
                    <a:pt x="5531" y="1791"/>
                  </a:cubicBezTo>
                  <a:cubicBezTo>
                    <a:pt x="5412" y="1711"/>
                    <a:pt x="5283" y="1641"/>
                    <a:pt x="5164" y="1572"/>
                  </a:cubicBezTo>
                  <a:cubicBezTo>
                    <a:pt x="4915" y="1433"/>
                    <a:pt x="4656" y="1323"/>
                    <a:pt x="4388" y="1214"/>
                  </a:cubicBezTo>
                  <a:cubicBezTo>
                    <a:pt x="3851" y="995"/>
                    <a:pt x="3294" y="825"/>
                    <a:pt x="2737" y="677"/>
                  </a:cubicBezTo>
                  <a:cubicBezTo>
                    <a:pt x="2100" y="507"/>
                    <a:pt x="1443" y="358"/>
                    <a:pt x="797" y="199"/>
                  </a:cubicBezTo>
                  <a:lnTo>
                    <a:pt x="797" y="199"/>
                  </a:lnTo>
                  <a:lnTo>
                    <a:pt x="807" y="209"/>
                  </a:lnTo>
                  <a:cubicBezTo>
                    <a:pt x="548" y="139"/>
                    <a:pt x="290" y="80"/>
                    <a:pt x="31" y="0"/>
                  </a:cubicBezTo>
                  <a:close/>
                </a:path>
              </a:pathLst>
            </a:custGeom>
            <a:solidFill>
              <a:srgbClr val="604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57"/>
            <p:cNvSpPr/>
            <p:nvPr/>
          </p:nvSpPr>
          <p:spPr>
            <a:xfrm>
              <a:off x="2464798" y="1750164"/>
              <a:ext cx="25030" cy="398498"/>
            </a:xfrm>
            <a:custGeom>
              <a:avLst/>
              <a:gdLst/>
              <a:ahLst/>
              <a:cxnLst/>
              <a:rect l="l" t="t" r="r" b="b"/>
              <a:pathLst>
                <a:path w="478" h="7610" extrusionOk="0">
                  <a:moveTo>
                    <a:pt x="389" y="1"/>
                  </a:moveTo>
                  <a:cubicBezTo>
                    <a:pt x="378" y="1"/>
                    <a:pt x="369" y="10"/>
                    <a:pt x="358" y="30"/>
                  </a:cubicBezTo>
                  <a:lnTo>
                    <a:pt x="358" y="40"/>
                  </a:lnTo>
                  <a:cubicBezTo>
                    <a:pt x="358" y="70"/>
                    <a:pt x="369" y="90"/>
                    <a:pt x="369" y="120"/>
                  </a:cubicBezTo>
                  <a:lnTo>
                    <a:pt x="369" y="110"/>
                  </a:lnTo>
                  <a:lnTo>
                    <a:pt x="369" y="110"/>
                  </a:lnTo>
                  <a:cubicBezTo>
                    <a:pt x="398" y="726"/>
                    <a:pt x="358" y="1343"/>
                    <a:pt x="299" y="1950"/>
                  </a:cubicBezTo>
                  <a:cubicBezTo>
                    <a:pt x="279" y="2258"/>
                    <a:pt x="239" y="2567"/>
                    <a:pt x="199" y="2875"/>
                  </a:cubicBezTo>
                  <a:cubicBezTo>
                    <a:pt x="170" y="3173"/>
                    <a:pt x="130" y="3482"/>
                    <a:pt x="100" y="3790"/>
                  </a:cubicBezTo>
                  <a:cubicBezTo>
                    <a:pt x="70" y="4099"/>
                    <a:pt x="40" y="4407"/>
                    <a:pt x="20" y="4715"/>
                  </a:cubicBezTo>
                  <a:cubicBezTo>
                    <a:pt x="11" y="5014"/>
                    <a:pt x="0" y="5322"/>
                    <a:pt x="11" y="5630"/>
                  </a:cubicBezTo>
                  <a:cubicBezTo>
                    <a:pt x="20" y="5949"/>
                    <a:pt x="40" y="6257"/>
                    <a:pt x="90" y="6565"/>
                  </a:cubicBezTo>
                  <a:cubicBezTo>
                    <a:pt x="110" y="6714"/>
                    <a:pt x="139" y="6873"/>
                    <a:pt x="170" y="7023"/>
                  </a:cubicBezTo>
                  <a:cubicBezTo>
                    <a:pt x="210" y="7172"/>
                    <a:pt x="249" y="7321"/>
                    <a:pt x="299" y="7470"/>
                  </a:cubicBezTo>
                  <a:cubicBezTo>
                    <a:pt x="309" y="7500"/>
                    <a:pt x="329" y="7530"/>
                    <a:pt x="338" y="7570"/>
                  </a:cubicBezTo>
                  <a:cubicBezTo>
                    <a:pt x="349" y="7600"/>
                    <a:pt x="389" y="7609"/>
                    <a:pt x="418" y="7609"/>
                  </a:cubicBezTo>
                  <a:cubicBezTo>
                    <a:pt x="448" y="7600"/>
                    <a:pt x="478" y="7560"/>
                    <a:pt x="468" y="7530"/>
                  </a:cubicBezTo>
                  <a:lnTo>
                    <a:pt x="408" y="7052"/>
                  </a:lnTo>
                  <a:cubicBezTo>
                    <a:pt x="389" y="6884"/>
                    <a:pt x="369" y="6725"/>
                    <a:pt x="358" y="6555"/>
                  </a:cubicBezTo>
                  <a:cubicBezTo>
                    <a:pt x="319" y="6227"/>
                    <a:pt x="299" y="5899"/>
                    <a:pt x="279" y="5560"/>
                  </a:cubicBezTo>
                  <a:lnTo>
                    <a:pt x="279" y="5600"/>
                  </a:lnTo>
                  <a:cubicBezTo>
                    <a:pt x="269" y="5292"/>
                    <a:pt x="259" y="4983"/>
                    <a:pt x="259" y="4676"/>
                  </a:cubicBezTo>
                  <a:cubicBezTo>
                    <a:pt x="259" y="4367"/>
                    <a:pt x="279" y="4059"/>
                    <a:pt x="289" y="3750"/>
                  </a:cubicBezTo>
                  <a:cubicBezTo>
                    <a:pt x="309" y="3442"/>
                    <a:pt x="338" y="3133"/>
                    <a:pt x="358" y="2825"/>
                  </a:cubicBezTo>
                  <a:lnTo>
                    <a:pt x="418" y="1900"/>
                  </a:lnTo>
                  <a:cubicBezTo>
                    <a:pt x="458" y="1283"/>
                    <a:pt x="468" y="657"/>
                    <a:pt x="438" y="30"/>
                  </a:cubicBezTo>
                  <a:cubicBezTo>
                    <a:pt x="438" y="10"/>
                    <a:pt x="408" y="1"/>
                    <a:pt x="38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57"/>
            <p:cNvSpPr/>
            <p:nvPr/>
          </p:nvSpPr>
          <p:spPr>
            <a:xfrm>
              <a:off x="2197579" y="2084567"/>
              <a:ext cx="31314" cy="30738"/>
            </a:xfrm>
            <a:custGeom>
              <a:avLst/>
              <a:gdLst/>
              <a:ahLst/>
              <a:cxnLst/>
              <a:rect l="l" t="t" r="r" b="b"/>
              <a:pathLst>
                <a:path w="598" h="587" extrusionOk="0">
                  <a:moveTo>
                    <a:pt x="189" y="0"/>
                  </a:moveTo>
                  <a:lnTo>
                    <a:pt x="180" y="10"/>
                  </a:lnTo>
                  <a:cubicBezTo>
                    <a:pt x="170" y="20"/>
                    <a:pt x="170" y="40"/>
                    <a:pt x="180" y="50"/>
                  </a:cubicBezTo>
                  <a:cubicBezTo>
                    <a:pt x="249" y="90"/>
                    <a:pt x="309" y="129"/>
                    <a:pt x="369" y="169"/>
                  </a:cubicBezTo>
                  <a:cubicBezTo>
                    <a:pt x="408" y="199"/>
                    <a:pt x="448" y="229"/>
                    <a:pt x="478" y="259"/>
                  </a:cubicBezTo>
                  <a:lnTo>
                    <a:pt x="488" y="269"/>
                  </a:lnTo>
                  <a:cubicBezTo>
                    <a:pt x="508" y="288"/>
                    <a:pt x="518" y="308"/>
                    <a:pt x="538" y="328"/>
                  </a:cubicBezTo>
                  <a:cubicBezTo>
                    <a:pt x="538" y="339"/>
                    <a:pt x="548" y="348"/>
                    <a:pt x="548" y="358"/>
                  </a:cubicBezTo>
                  <a:lnTo>
                    <a:pt x="548" y="368"/>
                  </a:lnTo>
                  <a:lnTo>
                    <a:pt x="548" y="378"/>
                  </a:lnTo>
                  <a:cubicBezTo>
                    <a:pt x="548" y="388"/>
                    <a:pt x="548" y="388"/>
                    <a:pt x="538" y="398"/>
                  </a:cubicBezTo>
                  <a:cubicBezTo>
                    <a:pt x="538" y="398"/>
                    <a:pt x="538" y="408"/>
                    <a:pt x="528" y="408"/>
                  </a:cubicBezTo>
                  <a:cubicBezTo>
                    <a:pt x="528" y="418"/>
                    <a:pt x="518" y="428"/>
                    <a:pt x="508" y="428"/>
                  </a:cubicBezTo>
                  <a:cubicBezTo>
                    <a:pt x="468" y="448"/>
                    <a:pt x="428" y="468"/>
                    <a:pt x="388" y="478"/>
                  </a:cubicBezTo>
                  <a:lnTo>
                    <a:pt x="399" y="478"/>
                  </a:lnTo>
                  <a:cubicBezTo>
                    <a:pt x="349" y="487"/>
                    <a:pt x="299" y="498"/>
                    <a:pt x="240" y="507"/>
                  </a:cubicBezTo>
                  <a:lnTo>
                    <a:pt x="30" y="538"/>
                  </a:lnTo>
                  <a:cubicBezTo>
                    <a:pt x="21" y="538"/>
                    <a:pt x="10" y="547"/>
                    <a:pt x="10" y="557"/>
                  </a:cubicBezTo>
                  <a:cubicBezTo>
                    <a:pt x="10" y="557"/>
                    <a:pt x="1" y="567"/>
                    <a:pt x="10" y="567"/>
                  </a:cubicBezTo>
                  <a:cubicBezTo>
                    <a:pt x="10" y="577"/>
                    <a:pt x="21" y="587"/>
                    <a:pt x="30" y="587"/>
                  </a:cubicBezTo>
                  <a:cubicBezTo>
                    <a:pt x="110" y="577"/>
                    <a:pt x="180" y="567"/>
                    <a:pt x="249" y="557"/>
                  </a:cubicBezTo>
                  <a:cubicBezTo>
                    <a:pt x="299" y="547"/>
                    <a:pt x="359" y="538"/>
                    <a:pt x="408" y="518"/>
                  </a:cubicBezTo>
                  <a:cubicBezTo>
                    <a:pt x="448" y="507"/>
                    <a:pt x="488" y="498"/>
                    <a:pt x="528" y="478"/>
                  </a:cubicBezTo>
                  <a:cubicBezTo>
                    <a:pt x="548" y="458"/>
                    <a:pt x="578" y="438"/>
                    <a:pt x="587" y="418"/>
                  </a:cubicBezTo>
                  <a:cubicBezTo>
                    <a:pt x="598" y="388"/>
                    <a:pt x="598" y="368"/>
                    <a:pt x="598" y="339"/>
                  </a:cubicBezTo>
                  <a:cubicBezTo>
                    <a:pt x="587" y="308"/>
                    <a:pt x="558" y="279"/>
                    <a:pt x="538" y="249"/>
                  </a:cubicBezTo>
                  <a:cubicBezTo>
                    <a:pt x="508" y="209"/>
                    <a:pt x="458" y="179"/>
                    <a:pt x="419" y="149"/>
                  </a:cubicBezTo>
                  <a:cubicBezTo>
                    <a:pt x="349" y="100"/>
                    <a:pt x="279" y="50"/>
                    <a:pt x="209" y="10"/>
                  </a:cubicBezTo>
                  <a:cubicBezTo>
                    <a:pt x="209" y="0"/>
                    <a:pt x="200" y="0"/>
                    <a:pt x="189" y="0"/>
                  </a:cubicBezTo>
                  <a:close/>
                </a:path>
              </a:pathLst>
            </a:custGeom>
            <a:solidFill>
              <a:srgbClr val="604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57"/>
            <p:cNvSpPr/>
            <p:nvPr/>
          </p:nvSpPr>
          <p:spPr>
            <a:xfrm>
              <a:off x="2231983" y="2086924"/>
              <a:ext cx="52627" cy="51318"/>
            </a:xfrm>
            <a:custGeom>
              <a:avLst/>
              <a:gdLst/>
              <a:ahLst/>
              <a:cxnLst/>
              <a:rect l="l" t="t" r="r" b="b"/>
              <a:pathLst>
                <a:path w="1005" h="980" extrusionOk="0">
                  <a:moveTo>
                    <a:pt x="304" y="1"/>
                  </a:moveTo>
                  <a:cubicBezTo>
                    <a:pt x="293" y="1"/>
                    <a:pt x="286" y="8"/>
                    <a:pt x="279" y="15"/>
                  </a:cubicBezTo>
                  <a:cubicBezTo>
                    <a:pt x="269" y="25"/>
                    <a:pt x="269" y="45"/>
                    <a:pt x="279" y="45"/>
                  </a:cubicBezTo>
                  <a:cubicBezTo>
                    <a:pt x="319" y="75"/>
                    <a:pt x="358" y="95"/>
                    <a:pt x="388" y="115"/>
                  </a:cubicBezTo>
                  <a:cubicBezTo>
                    <a:pt x="448" y="144"/>
                    <a:pt x="498" y="174"/>
                    <a:pt x="547" y="214"/>
                  </a:cubicBezTo>
                  <a:cubicBezTo>
                    <a:pt x="607" y="243"/>
                    <a:pt x="666" y="283"/>
                    <a:pt x="726" y="323"/>
                  </a:cubicBezTo>
                  <a:cubicBezTo>
                    <a:pt x="776" y="363"/>
                    <a:pt x="826" y="403"/>
                    <a:pt x="865" y="442"/>
                  </a:cubicBezTo>
                  <a:cubicBezTo>
                    <a:pt x="896" y="473"/>
                    <a:pt x="915" y="493"/>
                    <a:pt x="935" y="522"/>
                  </a:cubicBezTo>
                  <a:cubicBezTo>
                    <a:pt x="935" y="532"/>
                    <a:pt x="945" y="542"/>
                    <a:pt x="945" y="562"/>
                  </a:cubicBezTo>
                  <a:cubicBezTo>
                    <a:pt x="945" y="562"/>
                    <a:pt x="945" y="572"/>
                    <a:pt x="955" y="582"/>
                  </a:cubicBezTo>
                  <a:lnTo>
                    <a:pt x="945" y="592"/>
                  </a:lnTo>
                  <a:cubicBezTo>
                    <a:pt x="945" y="602"/>
                    <a:pt x="945" y="612"/>
                    <a:pt x="935" y="621"/>
                  </a:cubicBezTo>
                  <a:cubicBezTo>
                    <a:pt x="935" y="632"/>
                    <a:pt x="925" y="641"/>
                    <a:pt x="915" y="652"/>
                  </a:cubicBezTo>
                  <a:cubicBezTo>
                    <a:pt x="896" y="672"/>
                    <a:pt x="876" y="681"/>
                    <a:pt x="856" y="691"/>
                  </a:cubicBezTo>
                  <a:cubicBezTo>
                    <a:pt x="766" y="741"/>
                    <a:pt x="677" y="771"/>
                    <a:pt x="587" y="800"/>
                  </a:cubicBezTo>
                  <a:cubicBezTo>
                    <a:pt x="478" y="831"/>
                    <a:pt x="368" y="860"/>
                    <a:pt x="249" y="880"/>
                  </a:cubicBezTo>
                  <a:cubicBezTo>
                    <a:pt x="209" y="890"/>
                    <a:pt x="160" y="900"/>
                    <a:pt x="109" y="910"/>
                  </a:cubicBezTo>
                  <a:cubicBezTo>
                    <a:pt x="80" y="920"/>
                    <a:pt x="50" y="930"/>
                    <a:pt x="10" y="940"/>
                  </a:cubicBezTo>
                  <a:cubicBezTo>
                    <a:pt x="10" y="940"/>
                    <a:pt x="0" y="940"/>
                    <a:pt x="0" y="950"/>
                  </a:cubicBezTo>
                  <a:lnTo>
                    <a:pt x="0" y="970"/>
                  </a:lnTo>
                  <a:lnTo>
                    <a:pt x="10" y="980"/>
                  </a:lnTo>
                  <a:lnTo>
                    <a:pt x="30" y="980"/>
                  </a:lnTo>
                  <a:cubicBezTo>
                    <a:pt x="40" y="980"/>
                    <a:pt x="50" y="980"/>
                    <a:pt x="60" y="970"/>
                  </a:cubicBezTo>
                  <a:lnTo>
                    <a:pt x="60" y="970"/>
                  </a:lnTo>
                  <a:lnTo>
                    <a:pt x="50" y="980"/>
                  </a:lnTo>
                  <a:cubicBezTo>
                    <a:pt x="120" y="960"/>
                    <a:pt x="179" y="950"/>
                    <a:pt x="249" y="930"/>
                  </a:cubicBezTo>
                  <a:lnTo>
                    <a:pt x="518" y="871"/>
                  </a:lnTo>
                  <a:cubicBezTo>
                    <a:pt x="607" y="851"/>
                    <a:pt x="686" y="820"/>
                    <a:pt x="776" y="791"/>
                  </a:cubicBezTo>
                  <a:cubicBezTo>
                    <a:pt x="806" y="771"/>
                    <a:pt x="845" y="761"/>
                    <a:pt x="876" y="741"/>
                  </a:cubicBezTo>
                  <a:cubicBezTo>
                    <a:pt x="905" y="721"/>
                    <a:pt x="925" y="701"/>
                    <a:pt x="955" y="681"/>
                  </a:cubicBezTo>
                  <a:cubicBezTo>
                    <a:pt x="975" y="661"/>
                    <a:pt x="985" y="641"/>
                    <a:pt x="995" y="621"/>
                  </a:cubicBezTo>
                  <a:cubicBezTo>
                    <a:pt x="1005" y="592"/>
                    <a:pt x="1005" y="572"/>
                    <a:pt x="995" y="542"/>
                  </a:cubicBezTo>
                  <a:cubicBezTo>
                    <a:pt x="985" y="512"/>
                    <a:pt x="975" y="493"/>
                    <a:pt x="955" y="473"/>
                  </a:cubicBezTo>
                  <a:cubicBezTo>
                    <a:pt x="935" y="442"/>
                    <a:pt x="905" y="413"/>
                    <a:pt x="876" y="383"/>
                  </a:cubicBezTo>
                  <a:cubicBezTo>
                    <a:pt x="845" y="363"/>
                    <a:pt x="816" y="333"/>
                    <a:pt x="776" y="303"/>
                  </a:cubicBezTo>
                  <a:cubicBezTo>
                    <a:pt x="736" y="274"/>
                    <a:pt x="697" y="243"/>
                    <a:pt x="657" y="224"/>
                  </a:cubicBezTo>
                  <a:cubicBezTo>
                    <a:pt x="587" y="174"/>
                    <a:pt x="507" y="124"/>
                    <a:pt x="428" y="75"/>
                  </a:cubicBezTo>
                  <a:cubicBezTo>
                    <a:pt x="388" y="55"/>
                    <a:pt x="348" y="35"/>
                    <a:pt x="319" y="5"/>
                  </a:cubicBezTo>
                  <a:cubicBezTo>
                    <a:pt x="313" y="2"/>
                    <a:pt x="308" y="1"/>
                    <a:pt x="304" y="1"/>
                  </a:cubicBezTo>
                  <a:close/>
                </a:path>
              </a:pathLst>
            </a:custGeom>
            <a:solidFill>
              <a:srgbClr val="604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57"/>
            <p:cNvSpPr/>
            <p:nvPr/>
          </p:nvSpPr>
          <p:spPr>
            <a:xfrm>
              <a:off x="2281992" y="2102267"/>
              <a:ext cx="63571" cy="56816"/>
            </a:xfrm>
            <a:custGeom>
              <a:avLst/>
              <a:gdLst/>
              <a:ahLst/>
              <a:cxnLst/>
              <a:rect l="l" t="t" r="r" b="b"/>
              <a:pathLst>
                <a:path w="1214" h="1085" extrusionOk="0">
                  <a:moveTo>
                    <a:pt x="447" y="1"/>
                  </a:moveTo>
                  <a:lnTo>
                    <a:pt x="428" y="20"/>
                  </a:lnTo>
                  <a:lnTo>
                    <a:pt x="428" y="40"/>
                  </a:lnTo>
                  <a:cubicBezTo>
                    <a:pt x="428" y="50"/>
                    <a:pt x="428" y="60"/>
                    <a:pt x="438" y="60"/>
                  </a:cubicBezTo>
                  <a:cubicBezTo>
                    <a:pt x="527" y="110"/>
                    <a:pt x="617" y="169"/>
                    <a:pt x="706" y="229"/>
                  </a:cubicBezTo>
                  <a:lnTo>
                    <a:pt x="885" y="348"/>
                  </a:lnTo>
                  <a:cubicBezTo>
                    <a:pt x="935" y="388"/>
                    <a:pt x="995" y="428"/>
                    <a:pt x="1044" y="478"/>
                  </a:cubicBezTo>
                  <a:cubicBezTo>
                    <a:pt x="1075" y="507"/>
                    <a:pt x="1104" y="547"/>
                    <a:pt x="1124" y="587"/>
                  </a:cubicBezTo>
                  <a:lnTo>
                    <a:pt x="1124" y="578"/>
                  </a:lnTo>
                  <a:cubicBezTo>
                    <a:pt x="1134" y="597"/>
                    <a:pt x="1144" y="617"/>
                    <a:pt x="1144" y="637"/>
                  </a:cubicBezTo>
                  <a:cubicBezTo>
                    <a:pt x="1144" y="647"/>
                    <a:pt x="1154" y="657"/>
                    <a:pt x="1154" y="657"/>
                  </a:cubicBezTo>
                  <a:cubicBezTo>
                    <a:pt x="1154" y="667"/>
                    <a:pt x="1154" y="677"/>
                    <a:pt x="1144" y="687"/>
                  </a:cubicBezTo>
                  <a:lnTo>
                    <a:pt x="1144" y="706"/>
                  </a:lnTo>
                  <a:lnTo>
                    <a:pt x="1114" y="737"/>
                  </a:lnTo>
                  <a:cubicBezTo>
                    <a:pt x="1094" y="757"/>
                    <a:pt x="1075" y="766"/>
                    <a:pt x="1055" y="786"/>
                  </a:cubicBezTo>
                  <a:cubicBezTo>
                    <a:pt x="985" y="826"/>
                    <a:pt x="896" y="856"/>
                    <a:pt x="816" y="876"/>
                  </a:cubicBezTo>
                  <a:cubicBezTo>
                    <a:pt x="666" y="916"/>
                    <a:pt x="507" y="945"/>
                    <a:pt x="358" y="975"/>
                  </a:cubicBezTo>
                  <a:cubicBezTo>
                    <a:pt x="288" y="985"/>
                    <a:pt x="229" y="995"/>
                    <a:pt x="159" y="1005"/>
                  </a:cubicBezTo>
                  <a:cubicBezTo>
                    <a:pt x="120" y="1015"/>
                    <a:pt x="70" y="1015"/>
                    <a:pt x="20" y="1035"/>
                  </a:cubicBezTo>
                  <a:cubicBezTo>
                    <a:pt x="20" y="1035"/>
                    <a:pt x="10" y="1035"/>
                    <a:pt x="10" y="1045"/>
                  </a:cubicBezTo>
                  <a:lnTo>
                    <a:pt x="0" y="1045"/>
                  </a:lnTo>
                  <a:lnTo>
                    <a:pt x="0" y="1065"/>
                  </a:lnTo>
                  <a:lnTo>
                    <a:pt x="10" y="1075"/>
                  </a:lnTo>
                  <a:cubicBezTo>
                    <a:pt x="20" y="1084"/>
                    <a:pt x="30" y="1084"/>
                    <a:pt x="30" y="1084"/>
                  </a:cubicBezTo>
                  <a:cubicBezTo>
                    <a:pt x="89" y="1065"/>
                    <a:pt x="149" y="1055"/>
                    <a:pt x="209" y="1045"/>
                  </a:cubicBezTo>
                  <a:cubicBezTo>
                    <a:pt x="288" y="1035"/>
                    <a:pt x="378" y="1025"/>
                    <a:pt x="467" y="1005"/>
                  </a:cubicBezTo>
                  <a:cubicBezTo>
                    <a:pt x="557" y="985"/>
                    <a:pt x="657" y="975"/>
                    <a:pt x="746" y="945"/>
                  </a:cubicBezTo>
                  <a:cubicBezTo>
                    <a:pt x="836" y="925"/>
                    <a:pt x="915" y="905"/>
                    <a:pt x="995" y="876"/>
                  </a:cubicBezTo>
                  <a:cubicBezTo>
                    <a:pt x="1024" y="856"/>
                    <a:pt x="1064" y="846"/>
                    <a:pt x="1094" y="826"/>
                  </a:cubicBezTo>
                  <a:lnTo>
                    <a:pt x="1124" y="796"/>
                  </a:lnTo>
                  <a:cubicBezTo>
                    <a:pt x="1144" y="786"/>
                    <a:pt x="1154" y="776"/>
                    <a:pt x="1164" y="766"/>
                  </a:cubicBezTo>
                  <a:cubicBezTo>
                    <a:pt x="1184" y="746"/>
                    <a:pt x="1194" y="726"/>
                    <a:pt x="1203" y="706"/>
                  </a:cubicBezTo>
                  <a:cubicBezTo>
                    <a:pt x="1214" y="677"/>
                    <a:pt x="1214" y="647"/>
                    <a:pt x="1203" y="617"/>
                  </a:cubicBezTo>
                  <a:cubicBezTo>
                    <a:pt x="1194" y="597"/>
                    <a:pt x="1184" y="567"/>
                    <a:pt x="1174" y="538"/>
                  </a:cubicBezTo>
                  <a:cubicBezTo>
                    <a:pt x="1154" y="507"/>
                    <a:pt x="1124" y="478"/>
                    <a:pt x="1094" y="448"/>
                  </a:cubicBezTo>
                  <a:cubicBezTo>
                    <a:pt x="1035" y="388"/>
                    <a:pt x="965" y="328"/>
                    <a:pt x="896" y="279"/>
                  </a:cubicBezTo>
                  <a:cubicBezTo>
                    <a:pt x="816" y="219"/>
                    <a:pt x="736" y="169"/>
                    <a:pt x="646" y="110"/>
                  </a:cubicBezTo>
                  <a:cubicBezTo>
                    <a:pt x="597" y="80"/>
                    <a:pt x="537" y="40"/>
                    <a:pt x="478" y="10"/>
                  </a:cubicBezTo>
                  <a:cubicBezTo>
                    <a:pt x="467" y="10"/>
                    <a:pt x="458" y="1"/>
                    <a:pt x="447" y="1"/>
                  </a:cubicBezTo>
                  <a:close/>
                </a:path>
              </a:pathLst>
            </a:custGeom>
            <a:solidFill>
              <a:srgbClr val="604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57"/>
            <p:cNvSpPr/>
            <p:nvPr/>
          </p:nvSpPr>
          <p:spPr>
            <a:xfrm>
              <a:off x="2355408" y="2123108"/>
              <a:ext cx="52156" cy="51108"/>
            </a:xfrm>
            <a:custGeom>
              <a:avLst/>
              <a:gdLst/>
              <a:ahLst/>
              <a:cxnLst/>
              <a:rect l="l" t="t" r="r" b="b"/>
              <a:pathLst>
                <a:path w="996" h="976" extrusionOk="0">
                  <a:moveTo>
                    <a:pt x="279" y="0"/>
                  </a:moveTo>
                  <a:cubicBezTo>
                    <a:pt x="269" y="0"/>
                    <a:pt x="269" y="10"/>
                    <a:pt x="259" y="10"/>
                  </a:cubicBezTo>
                  <a:lnTo>
                    <a:pt x="259" y="20"/>
                  </a:lnTo>
                  <a:cubicBezTo>
                    <a:pt x="259" y="30"/>
                    <a:pt x="259" y="50"/>
                    <a:pt x="269" y="50"/>
                  </a:cubicBezTo>
                  <a:cubicBezTo>
                    <a:pt x="299" y="80"/>
                    <a:pt x="339" y="100"/>
                    <a:pt x="369" y="120"/>
                  </a:cubicBezTo>
                  <a:cubicBezTo>
                    <a:pt x="418" y="149"/>
                    <a:pt x="468" y="180"/>
                    <a:pt x="508" y="209"/>
                  </a:cubicBezTo>
                  <a:cubicBezTo>
                    <a:pt x="617" y="279"/>
                    <a:pt x="717" y="359"/>
                    <a:pt x="816" y="448"/>
                  </a:cubicBezTo>
                  <a:lnTo>
                    <a:pt x="806" y="448"/>
                  </a:lnTo>
                  <a:cubicBezTo>
                    <a:pt x="846" y="487"/>
                    <a:pt x="886" y="527"/>
                    <a:pt x="916" y="577"/>
                  </a:cubicBezTo>
                  <a:lnTo>
                    <a:pt x="916" y="567"/>
                  </a:lnTo>
                  <a:cubicBezTo>
                    <a:pt x="926" y="587"/>
                    <a:pt x="935" y="607"/>
                    <a:pt x="935" y="627"/>
                  </a:cubicBezTo>
                  <a:cubicBezTo>
                    <a:pt x="946" y="637"/>
                    <a:pt x="946" y="647"/>
                    <a:pt x="946" y="657"/>
                  </a:cubicBezTo>
                  <a:lnTo>
                    <a:pt x="946" y="686"/>
                  </a:lnTo>
                  <a:cubicBezTo>
                    <a:pt x="935" y="686"/>
                    <a:pt x="935" y="686"/>
                    <a:pt x="935" y="697"/>
                  </a:cubicBezTo>
                  <a:lnTo>
                    <a:pt x="926" y="706"/>
                  </a:lnTo>
                  <a:lnTo>
                    <a:pt x="896" y="737"/>
                  </a:lnTo>
                  <a:lnTo>
                    <a:pt x="896" y="726"/>
                  </a:lnTo>
                  <a:cubicBezTo>
                    <a:pt x="846" y="756"/>
                    <a:pt x="787" y="776"/>
                    <a:pt x="727" y="796"/>
                  </a:cubicBezTo>
                  <a:cubicBezTo>
                    <a:pt x="588" y="836"/>
                    <a:pt x="448" y="856"/>
                    <a:pt x="309" y="885"/>
                  </a:cubicBezTo>
                  <a:cubicBezTo>
                    <a:pt x="210" y="896"/>
                    <a:pt x="120" y="905"/>
                    <a:pt x="20" y="925"/>
                  </a:cubicBezTo>
                  <a:cubicBezTo>
                    <a:pt x="11" y="925"/>
                    <a:pt x="0" y="935"/>
                    <a:pt x="0" y="955"/>
                  </a:cubicBezTo>
                  <a:cubicBezTo>
                    <a:pt x="0" y="965"/>
                    <a:pt x="11" y="975"/>
                    <a:pt x="31" y="975"/>
                  </a:cubicBezTo>
                  <a:cubicBezTo>
                    <a:pt x="80" y="965"/>
                    <a:pt x="130" y="955"/>
                    <a:pt x="179" y="955"/>
                  </a:cubicBezTo>
                  <a:cubicBezTo>
                    <a:pt x="269" y="935"/>
                    <a:pt x="349" y="925"/>
                    <a:pt x="438" y="916"/>
                  </a:cubicBezTo>
                  <a:cubicBezTo>
                    <a:pt x="528" y="896"/>
                    <a:pt x="617" y="876"/>
                    <a:pt x="697" y="856"/>
                  </a:cubicBezTo>
                  <a:cubicBezTo>
                    <a:pt x="736" y="846"/>
                    <a:pt x="776" y="836"/>
                    <a:pt x="806" y="826"/>
                  </a:cubicBezTo>
                  <a:cubicBezTo>
                    <a:pt x="846" y="806"/>
                    <a:pt x="876" y="796"/>
                    <a:pt x="906" y="786"/>
                  </a:cubicBezTo>
                  <a:cubicBezTo>
                    <a:pt x="926" y="766"/>
                    <a:pt x="946" y="756"/>
                    <a:pt x="966" y="737"/>
                  </a:cubicBezTo>
                  <a:cubicBezTo>
                    <a:pt x="975" y="737"/>
                    <a:pt x="975" y="726"/>
                    <a:pt x="986" y="717"/>
                  </a:cubicBezTo>
                  <a:cubicBezTo>
                    <a:pt x="986" y="706"/>
                    <a:pt x="986" y="697"/>
                    <a:pt x="995" y="677"/>
                  </a:cubicBezTo>
                  <a:cubicBezTo>
                    <a:pt x="995" y="657"/>
                    <a:pt x="995" y="627"/>
                    <a:pt x="986" y="607"/>
                  </a:cubicBezTo>
                  <a:cubicBezTo>
                    <a:pt x="975" y="567"/>
                    <a:pt x="955" y="538"/>
                    <a:pt x="935" y="518"/>
                  </a:cubicBezTo>
                  <a:cubicBezTo>
                    <a:pt x="916" y="487"/>
                    <a:pt x="886" y="458"/>
                    <a:pt x="866" y="428"/>
                  </a:cubicBezTo>
                  <a:cubicBezTo>
                    <a:pt x="826" y="398"/>
                    <a:pt x="796" y="359"/>
                    <a:pt x="756" y="328"/>
                  </a:cubicBezTo>
                  <a:cubicBezTo>
                    <a:pt x="687" y="269"/>
                    <a:pt x="617" y="219"/>
                    <a:pt x="538" y="160"/>
                  </a:cubicBezTo>
                  <a:lnTo>
                    <a:pt x="299" y="10"/>
                  </a:lnTo>
                  <a:cubicBezTo>
                    <a:pt x="299" y="0"/>
                    <a:pt x="289" y="0"/>
                    <a:pt x="279" y="0"/>
                  </a:cubicBezTo>
                  <a:close/>
                </a:path>
              </a:pathLst>
            </a:custGeom>
            <a:solidFill>
              <a:srgbClr val="604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57"/>
            <p:cNvSpPr/>
            <p:nvPr/>
          </p:nvSpPr>
          <p:spPr>
            <a:xfrm>
              <a:off x="2058027" y="1892492"/>
              <a:ext cx="40635" cy="32204"/>
            </a:xfrm>
            <a:custGeom>
              <a:avLst/>
              <a:gdLst/>
              <a:ahLst/>
              <a:cxnLst/>
              <a:rect l="l" t="t" r="r" b="b"/>
              <a:pathLst>
                <a:path w="776" h="615" extrusionOk="0">
                  <a:moveTo>
                    <a:pt x="328" y="0"/>
                  </a:moveTo>
                  <a:cubicBezTo>
                    <a:pt x="321" y="0"/>
                    <a:pt x="313" y="3"/>
                    <a:pt x="308" y="8"/>
                  </a:cubicBezTo>
                  <a:cubicBezTo>
                    <a:pt x="299" y="28"/>
                    <a:pt x="299" y="48"/>
                    <a:pt x="318" y="57"/>
                  </a:cubicBezTo>
                  <a:cubicBezTo>
                    <a:pt x="418" y="127"/>
                    <a:pt x="517" y="197"/>
                    <a:pt x="597" y="286"/>
                  </a:cubicBezTo>
                  <a:cubicBezTo>
                    <a:pt x="637" y="316"/>
                    <a:pt x="666" y="356"/>
                    <a:pt x="696" y="395"/>
                  </a:cubicBezTo>
                  <a:cubicBezTo>
                    <a:pt x="696" y="406"/>
                    <a:pt x="706" y="426"/>
                    <a:pt x="716" y="435"/>
                  </a:cubicBezTo>
                  <a:lnTo>
                    <a:pt x="716" y="466"/>
                  </a:lnTo>
                  <a:lnTo>
                    <a:pt x="716" y="475"/>
                  </a:lnTo>
                  <a:lnTo>
                    <a:pt x="716" y="485"/>
                  </a:lnTo>
                  <a:cubicBezTo>
                    <a:pt x="706" y="485"/>
                    <a:pt x="706" y="485"/>
                    <a:pt x="706" y="495"/>
                  </a:cubicBezTo>
                  <a:cubicBezTo>
                    <a:pt x="696" y="495"/>
                    <a:pt x="696" y="495"/>
                    <a:pt x="686" y="505"/>
                  </a:cubicBezTo>
                  <a:cubicBezTo>
                    <a:pt x="666" y="515"/>
                    <a:pt x="646" y="515"/>
                    <a:pt x="626" y="525"/>
                  </a:cubicBezTo>
                  <a:lnTo>
                    <a:pt x="637" y="525"/>
                  </a:lnTo>
                  <a:cubicBezTo>
                    <a:pt x="567" y="545"/>
                    <a:pt x="497" y="545"/>
                    <a:pt x="427" y="555"/>
                  </a:cubicBezTo>
                  <a:cubicBezTo>
                    <a:pt x="348" y="565"/>
                    <a:pt x="268" y="565"/>
                    <a:pt x="189" y="565"/>
                  </a:cubicBezTo>
                  <a:lnTo>
                    <a:pt x="20" y="565"/>
                  </a:lnTo>
                  <a:cubicBezTo>
                    <a:pt x="10" y="575"/>
                    <a:pt x="0" y="575"/>
                    <a:pt x="0" y="585"/>
                  </a:cubicBezTo>
                  <a:lnTo>
                    <a:pt x="0" y="594"/>
                  </a:lnTo>
                  <a:cubicBezTo>
                    <a:pt x="0" y="614"/>
                    <a:pt x="10" y="614"/>
                    <a:pt x="30" y="614"/>
                  </a:cubicBezTo>
                  <a:lnTo>
                    <a:pt x="109" y="614"/>
                  </a:lnTo>
                  <a:cubicBezTo>
                    <a:pt x="239" y="614"/>
                    <a:pt x="368" y="614"/>
                    <a:pt x="497" y="605"/>
                  </a:cubicBezTo>
                  <a:cubicBezTo>
                    <a:pt x="557" y="594"/>
                    <a:pt x="606" y="585"/>
                    <a:pt x="666" y="575"/>
                  </a:cubicBezTo>
                  <a:lnTo>
                    <a:pt x="726" y="545"/>
                  </a:lnTo>
                  <a:cubicBezTo>
                    <a:pt x="736" y="535"/>
                    <a:pt x="756" y="525"/>
                    <a:pt x="766" y="505"/>
                  </a:cubicBezTo>
                  <a:cubicBezTo>
                    <a:pt x="776" y="466"/>
                    <a:pt x="766" y="426"/>
                    <a:pt x="746" y="386"/>
                  </a:cubicBezTo>
                  <a:cubicBezTo>
                    <a:pt x="736" y="356"/>
                    <a:pt x="726" y="336"/>
                    <a:pt x="706" y="316"/>
                  </a:cubicBezTo>
                  <a:cubicBezTo>
                    <a:pt x="686" y="286"/>
                    <a:pt x="657" y="256"/>
                    <a:pt x="637" y="236"/>
                  </a:cubicBezTo>
                  <a:cubicBezTo>
                    <a:pt x="547" y="147"/>
                    <a:pt x="447" y="77"/>
                    <a:pt x="348" y="8"/>
                  </a:cubicBezTo>
                  <a:cubicBezTo>
                    <a:pt x="343" y="3"/>
                    <a:pt x="336" y="0"/>
                    <a:pt x="328"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57"/>
            <p:cNvSpPr/>
            <p:nvPr/>
          </p:nvSpPr>
          <p:spPr>
            <a:xfrm>
              <a:off x="2091854" y="1899300"/>
              <a:ext cx="61005" cy="51422"/>
            </a:xfrm>
            <a:custGeom>
              <a:avLst/>
              <a:gdLst/>
              <a:ahLst/>
              <a:cxnLst/>
              <a:rect l="l" t="t" r="r" b="b"/>
              <a:pathLst>
                <a:path w="1165" h="982" extrusionOk="0">
                  <a:moveTo>
                    <a:pt x="412" y="1"/>
                  </a:moveTo>
                  <a:cubicBezTo>
                    <a:pt x="403" y="1"/>
                    <a:pt x="394" y="5"/>
                    <a:pt x="389" y="17"/>
                  </a:cubicBezTo>
                  <a:cubicBezTo>
                    <a:pt x="378" y="27"/>
                    <a:pt x="378" y="47"/>
                    <a:pt x="398" y="57"/>
                  </a:cubicBezTo>
                  <a:cubicBezTo>
                    <a:pt x="418" y="77"/>
                    <a:pt x="458" y="97"/>
                    <a:pt x="488" y="117"/>
                  </a:cubicBezTo>
                  <a:cubicBezTo>
                    <a:pt x="528" y="146"/>
                    <a:pt x="577" y="186"/>
                    <a:pt x="617" y="216"/>
                  </a:cubicBezTo>
                  <a:cubicBezTo>
                    <a:pt x="727" y="296"/>
                    <a:pt x="826" y="375"/>
                    <a:pt x="926" y="464"/>
                  </a:cubicBezTo>
                  <a:lnTo>
                    <a:pt x="926" y="475"/>
                  </a:lnTo>
                  <a:cubicBezTo>
                    <a:pt x="985" y="524"/>
                    <a:pt x="1035" y="584"/>
                    <a:pt x="1075" y="654"/>
                  </a:cubicBezTo>
                  <a:lnTo>
                    <a:pt x="1075" y="643"/>
                  </a:lnTo>
                  <a:cubicBezTo>
                    <a:pt x="1085" y="663"/>
                    <a:pt x="1094" y="694"/>
                    <a:pt x="1105" y="713"/>
                  </a:cubicBezTo>
                  <a:cubicBezTo>
                    <a:pt x="1105" y="723"/>
                    <a:pt x="1105" y="743"/>
                    <a:pt x="1114" y="753"/>
                  </a:cubicBezTo>
                  <a:cubicBezTo>
                    <a:pt x="1114" y="763"/>
                    <a:pt x="1105" y="773"/>
                    <a:pt x="1105" y="783"/>
                  </a:cubicBezTo>
                  <a:cubicBezTo>
                    <a:pt x="1105" y="783"/>
                    <a:pt x="1105" y="793"/>
                    <a:pt x="1094" y="803"/>
                  </a:cubicBezTo>
                  <a:cubicBezTo>
                    <a:pt x="1094" y="803"/>
                    <a:pt x="1094" y="813"/>
                    <a:pt x="1085" y="813"/>
                  </a:cubicBezTo>
                  <a:cubicBezTo>
                    <a:pt x="1085" y="823"/>
                    <a:pt x="1075" y="823"/>
                    <a:pt x="1065" y="833"/>
                  </a:cubicBezTo>
                  <a:cubicBezTo>
                    <a:pt x="1035" y="842"/>
                    <a:pt x="1015" y="853"/>
                    <a:pt x="985" y="862"/>
                  </a:cubicBezTo>
                  <a:cubicBezTo>
                    <a:pt x="906" y="882"/>
                    <a:pt x="826" y="893"/>
                    <a:pt x="747" y="902"/>
                  </a:cubicBezTo>
                  <a:cubicBezTo>
                    <a:pt x="647" y="912"/>
                    <a:pt x="557" y="912"/>
                    <a:pt x="458" y="912"/>
                  </a:cubicBezTo>
                  <a:cubicBezTo>
                    <a:pt x="369" y="922"/>
                    <a:pt x="289" y="922"/>
                    <a:pt x="199" y="922"/>
                  </a:cubicBezTo>
                  <a:lnTo>
                    <a:pt x="90" y="922"/>
                  </a:lnTo>
                  <a:cubicBezTo>
                    <a:pt x="70" y="932"/>
                    <a:pt x="40" y="932"/>
                    <a:pt x="20" y="932"/>
                  </a:cubicBezTo>
                  <a:cubicBezTo>
                    <a:pt x="11" y="932"/>
                    <a:pt x="0" y="942"/>
                    <a:pt x="0" y="952"/>
                  </a:cubicBezTo>
                  <a:lnTo>
                    <a:pt x="0" y="962"/>
                  </a:lnTo>
                  <a:cubicBezTo>
                    <a:pt x="0" y="972"/>
                    <a:pt x="11" y="982"/>
                    <a:pt x="31" y="982"/>
                  </a:cubicBezTo>
                  <a:cubicBezTo>
                    <a:pt x="50" y="982"/>
                    <a:pt x="70" y="982"/>
                    <a:pt x="90" y="972"/>
                  </a:cubicBezTo>
                  <a:lnTo>
                    <a:pt x="199" y="972"/>
                  </a:lnTo>
                  <a:cubicBezTo>
                    <a:pt x="279" y="972"/>
                    <a:pt x="369" y="972"/>
                    <a:pt x="458" y="962"/>
                  </a:cubicBezTo>
                  <a:cubicBezTo>
                    <a:pt x="548" y="962"/>
                    <a:pt x="647" y="962"/>
                    <a:pt x="736" y="952"/>
                  </a:cubicBezTo>
                  <a:cubicBezTo>
                    <a:pt x="826" y="942"/>
                    <a:pt x="906" y="932"/>
                    <a:pt x="985" y="912"/>
                  </a:cubicBezTo>
                  <a:cubicBezTo>
                    <a:pt x="1015" y="902"/>
                    <a:pt x="1045" y="902"/>
                    <a:pt x="1065" y="882"/>
                  </a:cubicBezTo>
                  <a:cubicBezTo>
                    <a:pt x="1094" y="873"/>
                    <a:pt x="1114" y="862"/>
                    <a:pt x="1134" y="842"/>
                  </a:cubicBezTo>
                  <a:cubicBezTo>
                    <a:pt x="1145" y="823"/>
                    <a:pt x="1154" y="803"/>
                    <a:pt x="1154" y="783"/>
                  </a:cubicBezTo>
                  <a:cubicBezTo>
                    <a:pt x="1164" y="773"/>
                    <a:pt x="1164" y="753"/>
                    <a:pt x="1154" y="743"/>
                  </a:cubicBezTo>
                  <a:lnTo>
                    <a:pt x="1154" y="703"/>
                  </a:lnTo>
                  <a:cubicBezTo>
                    <a:pt x="1145" y="674"/>
                    <a:pt x="1125" y="643"/>
                    <a:pt x="1114" y="614"/>
                  </a:cubicBezTo>
                  <a:cubicBezTo>
                    <a:pt x="1094" y="584"/>
                    <a:pt x="1065" y="554"/>
                    <a:pt x="1045" y="524"/>
                  </a:cubicBezTo>
                  <a:lnTo>
                    <a:pt x="955" y="435"/>
                  </a:lnTo>
                  <a:cubicBezTo>
                    <a:pt x="926" y="395"/>
                    <a:pt x="886" y="365"/>
                    <a:pt x="856" y="336"/>
                  </a:cubicBezTo>
                  <a:cubicBezTo>
                    <a:pt x="776" y="265"/>
                    <a:pt x="687" y="196"/>
                    <a:pt x="607" y="137"/>
                  </a:cubicBezTo>
                  <a:cubicBezTo>
                    <a:pt x="577" y="106"/>
                    <a:pt x="537" y="86"/>
                    <a:pt x="508" y="57"/>
                  </a:cubicBezTo>
                  <a:cubicBezTo>
                    <a:pt x="478" y="47"/>
                    <a:pt x="458" y="27"/>
                    <a:pt x="428" y="7"/>
                  </a:cubicBezTo>
                  <a:cubicBezTo>
                    <a:pt x="424" y="3"/>
                    <a:pt x="418" y="1"/>
                    <a:pt x="412"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57"/>
            <p:cNvSpPr/>
            <p:nvPr/>
          </p:nvSpPr>
          <p:spPr>
            <a:xfrm>
              <a:off x="2148094" y="1925063"/>
              <a:ext cx="64618" cy="53779"/>
            </a:xfrm>
            <a:custGeom>
              <a:avLst/>
              <a:gdLst/>
              <a:ahLst/>
              <a:cxnLst/>
              <a:rect l="l" t="t" r="r" b="b"/>
              <a:pathLst>
                <a:path w="1234" h="1027" extrusionOk="0">
                  <a:moveTo>
                    <a:pt x="522" y="1"/>
                  </a:moveTo>
                  <a:cubicBezTo>
                    <a:pt x="513" y="1"/>
                    <a:pt x="504" y="7"/>
                    <a:pt x="498" y="12"/>
                  </a:cubicBezTo>
                  <a:cubicBezTo>
                    <a:pt x="488" y="32"/>
                    <a:pt x="488" y="52"/>
                    <a:pt x="498" y="62"/>
                  </a:cubicBezTo>
                  <a:cubicBezTo>
                    <a:pt x="528" y="82"/>
                    <a:pt x="558" y="102"/>
                    <a:pt x="588" y="132"/>
                  </a:cubicBezTo>
                  <a:cubicBezTo>
                    <a:pt x="628" y="162"/>
                    <a:pt x="667" y="191"/>
                    <a:pt x="697" y="221"/>
                  </a:cubicBezTo>
                  <a:cubicBezTo>
                    <a:pt x="796" y="291"/>
                    <a:pt x="886" y="370"/>
                    <a:pt x="966" y="450"/>
                  </a:cubicBezTo>
                  <a:cubicBezTo>
                    <a:pt x="1025" y="510"/>
                    <a:pt x="1085" y="569"/>
                    <a:pt x="1125" y="639"/>
                  </a:cubicBezTo>
                  <a:cubicBezTo>
                    <a:pt x="1134" y="669"/>
                    <a:pt x="1145" y="689"/>
                    <a:pt x="1154" y="719"/>
                  </a:cubicBezTo>
                  <a:cubicBezTo>
                    <a:pt x="1165" y="728"/>
                    <a:pt x="1165" y="739"/>
                    <a:pt x="1165" y="759"/>
                  </a:cubicBezTo>
                  <a:lnTo>
                    <a:pt x="1165" y="788"/>
                  </a:lnTo>
                  <a:cubicBezTo>
                    <a:pt x="1154" y="788"/>
                    <a:pt x="1154" y="798"/>
                    <a:pt x="1154" y="808"/>
                  </a:cubicBezTo>
                  <a:cubicBezTo>
                    <a:pt x="1145" y="808"/>
                    <a:pt x="1145" y="818"/>
                    <a:pt x="1145" y="818"/>
                  </a:cubicBezTo>
                  <a:cubicBezTo>
                    <a:pt x="1134" y="828"/>
                    <a:pt x="1125" y="838"/>
                    <a:pt x="1115" y="838"/>
                  </a:cubicBezTo>
                  <a:cubicBezTo>
                    <a:pt x="1075" y="858"/>
                    <a:pt x="1045" y="878"/>
                    <a:pt x="1006" y="888"/>
                  </a:cubicBezTo>
                  <a:lnTo>
                    <a:pt x="1015" y="878"/>
                  </a:lnTo>
                  <a:lnTo>
                    <a:pt x="1015" y="878"/>
                  </a:lnTo>
                  <a:cubicBezTo>
                    <a:pt x="926" y="907"/>
                    <a:pt x="846" y="918"/>
                    <a:pt x="757" y="927"/>
                  </a:cubicBezTo>
                  <a:lnTo>
                    <a:pt x="458" y="958"/>
                  </a:lnTo>
                  <a:cubicBezTo>
                    <a:pt x="369" y="958"/>
                    <a:pt x="289" y="967"/>
                    <a:pt x="199" y="967"/>
                  </a:cubicBezTo>
                  <a:cubicBezTo>
                    <a:pt x="140" y="967"/>
                    <a:pt x="80" y="967"/>
                    <a:pt x="20" y="977"/>
                  </a:cubicBezTo>
                  <a:cubicBezTo>
                    <a:pt x="11" y="977"/>
                    <a:pt x="11" y="987"/>
                    <a:pt x="1" y="997"/>
                  </a:cubicBezTo>
                  <a:lnTo>
                    <a:pt x="1" y="1007"/>
                  </a:lnTo>
                  <a:cubicBezTo>
                    <a:pt x="11" y="1017"/>
                    <a:pt x="20" y="1027"/>
                    <a:pt x="31" y="1027"/>
                  </a:cubicBezTo>
                  <a:cubicBezTo>
                    <a:pt x="90" y="1017"/>
                    <a:pt x="140" y="1017"/>
                    <a:pt x="190" y="1017"/>
                  </a:cubicBezTo>
                  <a:cubicBezTo>
                    <a:pt x="279" y="1017"/>
                    <a:pt x="359" y="1007"/>
                    <a:pt x="449" y="1007"/>
                  </a:cubicBezTo>
                  <a:cubicBezTo>
                    <a:pt x="538" y="1007"/>
                    <a:pt x="637" y="997"/>
                    <a:pt x="727" y="987"/>
                  </a:cubicBezTo>
                  <a:cubicBezTo>
                    <a:pt x="816" y="977"/>
                    <a:pt x="906" y="967"/>
                    <a:pt x="986" y="947"/>
                  </a:cubicBezTo>
                  <a:cubicBezTo>
                    <a:pt x="1045" y="938"/>
                    <a:pt x="1105" y="918"/>
                    <a:pt x="1165" y="888"/>
                  </a:cubicBezTo>
                  <a:cubicBezTo>
                    <a:pt x="1185" y="878"/>
                    <a:pt x="1194" y="858"/>
                    <a:pt x="1214" y="838"/>
                  </a:cubicBezTo>
                  <a:cubicBezTo>
                    <a:pt x="1224" y="818"/>
                    <a:pt x="1234" y="788"/>
                    <a:pt x="1234" y="759"/>
                  </a:cubicBezTo>
                  <a:cubicBezTo>
                    <a:pt x="1234" y="689"/>
                    <a:pt x="1194" y="619"/>
                    <a:pt x="1154" y="569"/>
                  </a:cubicBezTo>
                  <a:cubicBezTo>
                    <a:pt x="1134" y="529"/>
                    <a:pt x="1115" y="500"/>
                    <a:pt x="1085" y="470"/>
                  </a:cubicBezTo>
                  <a:cubicBezTo>
                    <a:pt x="1055" y="430"/>
                    <a:pt x="1015" y="401"/>
                    <a:pt x="986" y="361"/>
                  </a:cubicBezTo>
                  <a:cubicBezTo>
                    <a:pt x="906" y="291"/>
                    <a:pt x="827" y="221"/>
                    <a:pt x="737" y="151"/>
                  </a:cubicBezTo>
                  <a:cubicBezTo>
                    <a:pt x="697" y="122"/>
                    <a:pt x="667" y="102"/>
                    <a:pt x="628" y="72"/>
                  </a:cubicBezTo>
                  <a:lnTo>
                    <a:pt x="538" y="12"/>
                  </a:lnTo>
                  <a:cubicBezTo>
                    <a:pt x="534" y="4"/>
                    <a:pt x="528" y="1"/>
                    <a:pt x="522"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57"/>
            <p:cNvSpPr/>
            <p:nvPr/>
          </p:nvSpPr>
          <p:spPr>
            <a:xfrm>
              <a:off x="2209571" y="1954545"/>
              <a:ext cx="66713" cy="53465"/>
            </a:xfrm>
            <a:custGeom>
              <a:avLst/>
              <a:gdLst/>
              <a:ahLst/>
              <a:cxnLst/>
              <a:rect l="l" t="t" r="r" b="b"/>
              <a:pathLst>
                <a:path w="1274" h="1021" extrusionOk="0">
                  <a:moveTo>
                    <a:pt x="532" y="0"/>
                  </a:moveTo>
                  <a:cubicBezTo>
                    <a:pt x="523" y="0"/>
                    <a:pt x="514" y="5"/>
                    <a:pt x="508" y="17"/>
                  </a:cubicBezTo>
                  <a:cubicBezTo>
                    <a:pt x="498" y="26"/>
                    <a:pt x="498" y="56"/>
                    <a:pt x="508" y="66"/>
                  </a:cubicBezTo>
                  <a:cubicBezTo>
                    <a:pt x="577" y="116"/>
                    <a:pt x="657" y="165"/>
                    <a:pt x="727" y="216"/>
                  </a:cubicBezTo>
                  <a:cubicBezTo>
                    <a:pt x="816" y="295"/>
                    <a:pt x="906" y="364"/>
                    <a:pt x="985" y="454"/>
                  </a:cubicBezTo>
                  <a:lnTo>
                    <a:pt x="985" y="444"/>
                  </a:lnTo>
                  <a:cubicBezTo>
                    <a:pt x="1045" y="514"/>
                    <a:pt x="1114" y="583"/>
                    <a:pt x="1164" y="663"/>
                  </a:cubicBezTo>
                  <a:cubicBezTo>
                    <a:pt x="1174" y="693"/>
                    <a:pt x="1194" y="722"/>
                    <a:pt x="1204" y="753"/>
                  </a:cubicBezTo>
                  <a:lnTo>
                    <a:pt x="1194" y="753"/>
                  </a:lnTo>
                  <a:cubicBezTo>
                    <a:pt x="1204" y="762"/>
                    <a:pt x="1204" y="782"/>
                    <a:pt x="1204" y="802"/>
                  </a:cubicBezTo>
                  <a:lnTo>
                    <a:pt x="1204" y="832"/>
                  </a:lnTo>
                  <a:cubicBezTo>
                    <a:pt x="1204" y="842"/>
                    <a:pt x="1194" y="852"/>
                    <a:pt x="1194" y="862"/>
                  </a:cubicBezTo>
                  <a:cubicBezTo>
                    <a:pt x="1184" y="872"/>
                    <a:pt x="1184" y="882"/>
                    <a:pt x="1174" y="882"/>
                  </a:cubicBezTo>
                  <a:cubicBezTo>
                    <a:pt x="1174" y="892"/>
                    <a:pt x="1164" y="892"/>
                    <a:pt x="1154" y="901"/>
                  </a:cubicBezTo>
                  <a:lnTo>
                    <a:pt x="1094" y="932"/>
                  </a:lnTo>
                  <a:lnTo>
                    <a:pt x="915" y="961"/>
                  </a:lnTo>
                  <a:cubicBezTo>
                    <a:pt x="846" y="961"/>
                    <a:pt x="767" y="971"/>
                    <a:pt x="697" y="971"/>
                  </a:cubicBezTo>
                  <a:lnTo>
                    <a:pt x="697" y="971"/>
                  </a:lnTo>
                  <a:cubicBezTo>
                    <a:pt x="561" y="971"/>
                    <a:pt x="425" y="971"/>
                    <a:pt x="299" y="961"/>
                  </a:cubicBezTo>
                  <a:cubicBezTo>
                    <a:pt x="239" y="961"/>
                    <a:pt x="190" y="961"/>
                    <a:pt x="140" y="952"/>
                  </a:cubicBezTo>
                  <a:lnTo>
                    <a:pt x="20" y="952"/>
                  </a:lnTo>
                  <a:lnTo>
                    <a:pt x="11" y="961"/>
                  </a:lnTo>
                  <a:lnTo>
                    <a:pt x="0" y="971"/>
                  </a:lnTo>
                  <a:lnTo>
                    <a:pt x="0" y="981"/>
                  </a:lnTo>
                  <a:cubicBezTo>
                    <a:pt x="0" y="991"/>
                    <a:pt x="11" y="1001"/>
                    <a:pt x="11" y="1001"/>
                  </a:cubicBezTo>
                  <a:cubicBezTo>
                    <a:pt x="20" y="1011"/>
                    <a:pt x="31" y="1011"/>
                    <a:pt x="31" y="1011"/>
                  </a:cubicBezTo>
                  <a:lnTo>
                    <a:pt x="199" y="1011"/>
                  </a:lnTo>
                  <a:cubicBezTo>
                    <a:pt x="289" y="1021"/>
                    <a:pt x="378" y="1021"/>
                    <a:pt x="458" y="1021"/>
                  </a:cubicBezTo>
                  <a:lnTo>
                    <a:pt x="736" y="1021"/>
                  </a:lnTo>
                  <a:cubicBezTo>
                    <a:pt x="826" y="1021"/>
                    <a:pt x="915" y="1021"/>
                    <a:pt x="1005" y="1001"/>
                  </a:cubicBezTo>
                  <a:cubicBezTo>
                    <a:pt x="1035" y="1001"/>
                    <a:pt x="1065" y="991"/>
                    <a:pt x="1105" y="991"/>
                  </a:cubicBezTo>
                  <a:cubicBezTo>
                    <a:pt x="1125" y="981"/>
                    <a:pt x="1154" y="971"/>
                    <a:pt x="1184" y="952"/>
                  </a:cubicBezTo>
                  <a:cubicBezTo>
                    <a:pt x="1204" y="941"/>
                    <a:pt x="1224" y="932"/>
                    <a:pt x="1234" y="912"/>
                  </a:cubicBezTo>
                  <a:cubicBezTo>
                    <a:pt x="1244" y="901"/>
                    <a:pt x="1254" y="892"/>
                    <a:pt x="1254" y="882"/>
                  </a:cubicBezTo>
                  <a:cubicBezTo>
                    <a:pt x="1264" y="862"/>
                    <a:pt x="1264" y="842"/>
                    <a:pt x="1273" y="832"/>
                  </a:cubicBezTo>
                  <a:lnTo>
                    <a:pt x="1273" y="782"/>
                  </a:lnTo>
                  <a:cubicBezTo>
                    <a:pt x="1273" y="773"/>
                    <a:pt x="1264" y="753"/>
                    <a:pt x="1264" y="742"/>
                  </a:cubicBezTo>
                  <a:cubicBezTo>
                    <a:pt x="1254" y="703"/>
                    <a:pt x="1244" y="673"/>
                    <a:pt x="1224" y="643"/>
                  </a:cubicBezTo>
                  <a:cubicBezTo>
                    <a:pt x="1184" y="563"/>
                    <a:pt x="1125" y="504"/>
                    <a:pt x="1065" y="434"/>
                  </a:cubicBezTo>
                  <a:cubicBezTo>
                    <a:pt x="985" y="344"/>
                    <a:pt x="886" y="265"/>
                    <a:pt x="786" y="185"/>
                  </a:cubicBezTo>
                  <a:lnTo>
                    <a:pt x="548" y="6"/>
                  </a:lnTo>
                  <a:cubicBezTo>
                    <a:pt x="544" y="2"/>
                    <a:pt x="538" y="0"/>
                    <a:pt x="532"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57"/>
            <p:cNvSpPr/>
            <p:nvPr/>
          </p:nvSpPr>
          <p:spPr>
            <a:xfrm>
              <a:off x="2275708" y="1985388"/>
              <a:ext cx="37598" cy="38802"/>
            </a:xfrm>
            <a:custGeom>
              <a:avLst/>
              <a:gdLst/>
              <a:ahLst/>
              <a:cxnLst/>
              <a:rect l="l" t="t" r="r" b="b"/>
              <a:pathLst>
                <a:path w="718" h="741" extrusionOk="0">
                  <a:moveTo>
                    <a:pt x="284" y="0"/>
                  </a:moveTo>
                  <a:cubicBezTo>
                    <a:pt x="273" y="0"/>
                    <a:pt x="266" y="7"/>
                    <a:pt x="260" y="14"/>
                  </a:cubicBezTo>
                  <a:cubicBezTo>
                    <a:pt x="249" y="24"/>
                    <a:pt x="249" y="44"/>
                    <a:pt x="260" y="54"/>
                  </a:cubicBezTo>
                  <a:cubicBezTo>
                    <a:pt x="329" y="104"/>
                    <a:pt x="399" y="164"/>
                    <a:pt x="458" y="223"/>
                  </a:cubicBezTo>
                  <a:cubicBezTo>
                    <a:pt x="518" y="283"/>
                    <a:pt x="578" y="343"/>
                    <a:pt x="618" y="422"/>
                  </a:cubicBezTo>
                  <a:lnTo>
                    <a:pt x="618" y="412"/>
                  </a:lnTo>
                  <a:cubicBezTo>
                    <a:pt x="638" y="442"/>
                    <a:pt x="647" y="472"/>
                    <a:pt x="657" y="502"/>
                  </a:cubicBezTo>
                  <a:cubicBezTo>
                    <a:pt x="657" y="511"/>
                    <a:pt x="657" y="531"/>
                    <a:pt x="667" y="542"/>
                  </a:cubicBezTo>
                  <a:cubicBezTo>
                    <a:pt x="667" y="551"/>
                    <a:pt x="657" y="562"/>
                    <a:pt x="657" y="571"/>
                  </a:cubicBezTo>
                  <a:cubicBezTo>
                    <a:pt x="657" y="581"/>
                    <a:pt x="657" y="591"/>
                    <a:pt x="647" y="601"/>
                  </a:cubicBezTo>
                  <a:cubicBezTo>
                    <a:pt x="647" y="611"/>
                    <a:pt x="647" y="611"/>
                    <a:pt x="638" y="621"/>
                  </a:cubicBezTo>
                  <a:cubicBezTo>
                    <a:pt x="627" y="621"/>
                    <a:pt x="627" y="631"/>
                    <a:pt x="618" y="631"/>
                  </a:cubicBezTo>
                  <a:cubicBezTo>
                    <a:pt x="598" y="641"/>
                    <a:pt x="578" y="651"/>
                    <a:pt x="558" y="651"/>
                  </a:cubicBezTo>
                  <a:cubicBezTo>
                    <a:pt x="508" y="671"/>
                    <a:pt x="458" y="681"/>
                    <a:pt x="408" y="681"/>
                  </a:cubicBezTo>
                  <a:cubicBezTo>
                    <a:pt x="349" y="690"/>
                    <a:pt x="289" y="690"/>
                    <a:pt x="229" y="690"/>
                  </a:cubicBezTo>
                  <a:lnTo>
                    <a:pt x="21" y="690"/>
                  </a:lnTo>
                  <a:cubicBezTo>
                    <a:pt x="10" y="690"/>
                    <a:pt x="1" y="701"/>
                    <a:pt x="1" y="710"/>
                  </a:cubicBezTo>
                  <a:lnTo>
                    <a:pt x="1" y="721"/>
                  </a:lnTo>
                  <a:cubicBezTo>
                    <a:pt x="1" y="741"/>
                    <a:pt x="10" y="741"/>
                    <a:pt x="30" y="741"/>
                  </a:cubicBezTo>
                  <a:lnTo>
                    <a:pt x="90" y="741"/>
                  </a:lnTo>
                  <a:cubicBezTo>
                    <a:pt x="220" y="741"/>
                    <a:pt x="349" y="741"/>
                    <a:pt x="468" y="721"/>
                  </a:cubicBezTo>
                  <a:cubicBezTo>
                    <a:pt x="498" y="721"/>
                    <a:pt x="528" y="710"/>
                    <a:pt x="558" y="710"/>
                  </a:cubicBezTo>
                  <a:cubicBezTo>
                    <a:pt x="587" y="701"/>
                    <a:pt x="607" y="690"/>
                    <a:pt x="627" y="681"/>
                  </a:cubicBezTo>
                  <a:cubicBezTo>
                    <a:pt x="638" y="681"/>
                    <a:pt x="647" y="671"/>
                    <a:pt x="657" y="671"/>
                  </a:cubicBezTo>
                  <a:cubicBezTo>
                    <a:pt x="667" y="661"/>
                    <a:pt x="677" y="651"/>
                    <a:pt x="677" y="641"/>
                  </a:cubicBezTo>
                  <a:cubicBezTo>
                    <a:pt x="687" y="641"/>
                    <a:pt x="687" y="631"/>
                    <a:pt x="697" y="621"/>
                  </a:cubicBezTo>
                  <a:cubicBezTo>
                    <a:pt x="697" y="611"/>
                    <a:pt x="707" y="601"/>
                    <a:pt x="707" y="591"/>
                  </a:cubicBezTo>
                  <a:cubicBezTo>
                    <a:pt x="717" y="531"/>
                    <a:pt x="707" y="482"/>
                    <a:pt x="687" y="432"/>
                  </a:cubicBezTo>
                  <a:cubicBezTo>
                    <a:pt x="677" y="402"/>
                    <a:pt x="657" y="382"/>
                    <a:pt x="638" y="352"/>
                  </a:cubicBezTo>
                  <a:cubicBezTo>
                    <a:pt x="618" y="323"/>
                    <a:pt x="598" y="293"/>
                    <a:pt x="567" y="263"/>
                  </a:cubicBezTo>
                  <a:cubicBezTo>
                    <a:pt x="528" y="213"/>
                    <a:pt x="478" y="164"/>
                    <a:pt x="428" y="114"/>
                  </a:cubicBezTo>
                  <a:cubicBezTo>
                    <a:pt x="379" y="84"/>
                    <a:pt x="339" y="44"/>
                    <a:pt x="299" y="4"/>
                  </a:cubicBezTo>
                  <a:cubicBezTo>
                    <a:pt x="293" y="1"/>
                    <a:pt x="288" y="0"/>
                    <a:pt x="284"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57"/>
            <p:cNvSpPr/>
            <p:nvPr/>
          </p:nvSpPr>
          <p:spPr>
            <a:xfrm>
              <a:off x="2138721" y="1660987"/>
              <a:ext cx="40688" cy="42573"/>
            </a:xfrm>
            <a:custGeom>
              <a:avLst/>
              <a:gdLst/>
              <a:ahLst/>
              <a:cxnLst/>
              <a:rect l="l" t="t" r="r" b="b"/>
              <a:pathLst>
                <a:path w="777" h="813" extrusionOk="0">
                  <a:moveTo>
                    <a:pt x="356" y="1"/>
                  </a:moveTo>
                  <a:cubicBezTo>
                    <a:pt x="349" y="1"/>
                    <a:pt x="343" y="4"/>
                    <a:pt x="339" y="13"/>
                  </a:cubicBezTo>
                  <a:cubicBezTo>
                    <a:pt x="319" y="22"/>
                    <a:pt x="319" y="42"/>
                    <a:pt x="329" y="52"/>
                  </a:cubicBezTo>
                  <a:cubicBezTo>
                    <a:pt x="369" y="102"/>
                    <a:pt x="409" y="152"/>
                    <a:pt x="449" y="211"/>
                  </a:cubicBezTo>
                  <a:cubicBezTo>
                    <a:pt x="508" y="281"/>
                    <a:pt x="558" y="351"/>
                    <a:pt x="608" y="430"/>
                  </a:cubicBezTo>
                  <a:cubicBezTo>
                    <a:pt x="637" y="490"/>
                    <a:pt x="677" y="559"/>
                    <a:pt x="697" y="629"/>
                  </a:cubicBezTo>
                  <a:cubicBezTo>
                    <a:pt x="697" y="649"/>
                    <a:pt x="707" y="669"/>
                    <a:pt x="707" y="689"/>
                  </a:cubicBezTo>
                  <a:cubicBezTo>
                    <a:pt x="707" y="698"/>
                    <a:pt x="707" y="709"/>
                    <a:pt x="697" y="718"/>
                  </a:cubicBezTo>
                  <a:lnTo>
                    <a:pt x="697" y="729"/>
                  </a:lnTo>
                  <a:lnTo>
                    <a:pt x="687" y="738"/>
                  </a:lnTo>
                  <a:lnTo>
                    <a:pt x="677" y="749"/>
                  </a:lnTo>
                  <a:lnTo>
                    <a:pt x="667" y="749"/>
                  </a:lnTo>
                  <a:cubicBezTo>
                    <a:pt x="647" y="758"/>
                    <a:pt x="637" y="758"/>
                    <a:pt x="628" y="758"/>
                  </a:cubicBezTo>
                  <a:cubicBezTo>
                    <a:pt x="588" y="758"/>
                    <a:pt x="548" y="749"/>
                    <a:pt x="508" y="738"/>
                  </a:cubicBezTo>
                  <a:cubicBezTo>
                    <a:pt x="418" y="718"/>
                    <a:pt x="319" y="679"/>
                    <a:pt x="230" y="639"/>
                  </a:cubicBezTo>
                  <a:cubicBezTo>
                    <a:pt x="190" y="619"/>
                    <a:pt x="150" y="609"/>
                    <a:pt x="110" y="589"/>
                  </a:cubicBezTo>
                  <a:cubicBezTo>
                    <a:pt x="80" y="579"/>
                    <a:pt x="60" y="559"/>
                    <a:pt x="31" y="550"/>
                  </a:cubicBezTo>
                  <a:cubicBezTo>
                    <a:pt x="20" y="550"/>
                    <a:pt x="11" y="550"/>
                    <a:pt x="0" y="570"/>
                  </a:cubicBezTo>
                  <a:cubicBezTo>
                    <a:pt x="0" y="579"/>
                    <a:pt x="0" y="589"/>
                    <a:pt x="11" y="599"/>
                  </a:cubicBezTo>
                  <a:cubicBezTo>
                    <a:pt x="71" y="619"/>
                    <a:pt x="120" y="639"/>
                    <a:pt x="170" y="669"/>
                  </a:cubicBezTo>
                  <a:cubicBezTo>
                    <a:pt x="250" y="698"/>
                    <a:pt x="329" y="738"/>
                    <a:pt x="409" y="768"/>
                  </a:cubicBezTo>
                  <a:cubicBezTo>
                    <a:pt x="449" y="778"/>
                    <a:pt x="478" y="788"/>
                    <a:pt x="518" y="798"/>
                  </a:cubicBezTo>
                  <a:cubicBezTo>
                    <a:pt x="548" y="808"/>
                    <a:pt x="588" y="808"/>
                    <a:pt x="617" y="808"/>
                  </a:cubicBezTo>
                  <a:cubicBezTo>
                    <a:pt x="626" y="811"/>
                    <a:pt x="635" y="812"/>
                    <a:pt x="643" y="812"/>
                  </a:cubicBezTo>
                  <a:cubicBezTo>
                    <a:pt x="664" y="812"/>
                    <a:pt x="683" y="805"/>
                    <a:pt x="697" y="798"/>
                  </a:cubicBezTo>
                  <a:cubicBezTo>
                    <a:pt x="727" y="798"/>
                    <a:pt x="737" y="778"/>
                    <a:pt x="747" y="749"/>
                  </a:cubicBezTo>
                  <a:cubicBezTo>
                    <a:pt x="776" y="698"/>
                    <a:pt x="767" y="639"/>
                    <a:pt x="747" y="589"/>
                  </a:cubicBezTo>
                  <a:cubicBezTo>
                    <a:pt x="737" y="550"/>
                    <a:pt x="717" y="519"/>
                    <a:pt x="707" y="480"/>
                  </a:cubicBezTo>
                  <a:cubicBezTo>
                    <a:pt x="687" y="440"/>
                    <a:pt x="667" y="400"/>
                    <a:pt x="637" y="371"/>
                  </a:cubicBezTo>
                  <a:cubicBezTo>
                    <a:pt x="597" y="291"/>
                    <a:pt x="548" y="221"/>
                    <a:pt x="498" y="161"/>
                  </a:cubicBezTo>
                  <a:cubicBezTo>
                    <a:pt x="458" y="112"/>
                    <a:pt x="429" y="62"/>
                    <a:pt x="389" y="13"/>
                  </a:cubicBezTo>
                  <a:cubicBezTo>
                    <a:pt x="377" y="7"/>
                    <a:pt x="366" y="1"/>
                    <a:pt x="356"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57"/>
            <p:cNvSpPr/>
            <p:nvPr/>
          </p:nvSpPr>
          <p:spPr>
            <a:xfrm>
              <a:off x="2159039" y="1676906"/>
              <a:ext cx="65718" cy="67080"/>
            </a:xfrm>
            <a:custGeom>
              <a:avLst/>
              <a:gdLst/>
              <a:ahLst/>
              <a:cxnLst/>
              <a:rect l="l" t="t" r="r" b="b"/>
              <a:pathLst>
                <a:path w="1255" h="1281" extrusionOk="0">
                  <a:moveTo>
                    <a:pt x="673" y="0"/>
                  </a:moveTo>
                  <a:cubicBezTo>
                    <a:pt x="667" y="0"/>
                    <a:pt x="661" y="3"/>
                    <a:pt x="657" y="7"/>
                  </a:cubicBezTo>
                  <a:cubicBezTo>
                    <a:pt x="637" y="16"/>
                    <a:pt x="637" y="36"/>
                    <a:pt x="647" y="47"/>
                  </a:cubicBezTo>
                  <a:cubicBezTo>
                    <a:pt x="697" y="126"/>
                    <a:pt x="757" y="196"/>
                    <a:pt x="806" y="275"/>
                  </a:cubicBezTo>
                  <a:cubicBezTo>
                    <a:pt x="876" y="365"/>
                    <a:pt x="936" y="464"/>
                    <a:pt x="996" y="564"/>
                  </a:cubicBezTo>
                  <a:lnTo>
                    <a:pt x="996" y="574"/>
                  </a:lnTo>
                  <a:cubicBezTo>
                    <a:pt x="1065" y="683"/>
                    <a:pt x="1124" y="792"/>
                    <a:pt x="1155" y="912"/>
                  </a:cubicBezTo>
                  <a:lnTo>
                    <a:pt x="1155" y="902"/>
                  </a:lnTo>
                  <a:cubicBezTo>
                    <a:pt x="1164" y="951"/>
                    <a:pt x="1175" y="991"/>
                    <a:pt x="1175" y="1041"/>
                  </a:cubicBezTo>
                  <a:lnTo>
                    <a:pt x="1175" y="1091"/>
                  </a:lnTo>
                  <a:cubicBezTo>
                    <a:pt x="1164" y="1101"/>
                    <a:pt x="1164" y="1121"/>
                    <a:pt x="1155" y="1131"/>
                  </a:cubicBezTo>
                  <a:cubicBezTo>
                    <a:pt x="1144" y="1141"/>
                    <a:pt x="1144" y="1150"/>
                    <a:pt x="1135" y="1150"/>
                  </a:cubicBezTo>
                  <a:lnTo>
                    <a:pt x="1105" y="1181"/>
                  </a:lnTo>
                  <a:cubicBezTo>
                    <a:pt x="1085" y="1190"/>
                    <a:pt x="1075" y="1201"/>
                    <a:pt x="1055" y="1201"/>
                  </a:cubicBezTo>
                  <a:cubicBezTo>
                    <a:pt x="1005" y="1210"/>
                    <a:pt x="965" y="1220"/>
                    <a:pt x="916" y="1220"/>
                  </a:cubicBezTo>
                  <a:cubicBezTo>
                    <a:pt x="836" y="1220"/>
                    <a:pt x="757" y="1210"/>
                    <a:pt x="667" y="1201"/>
                  </a:cubicBezTo>
                  <a:lnTo>
                    <a:pt x="399" y="1141"/>
                  </a:lnTo>
                  <a:lnTo>
                    <a:pt x="408" y="1141"/>
                  </a:lnTo>
                  <a:cubicBezTo>
                    <a:pt x="339" y="1121"/>
                    <a:pt x="269" y="1111"/>
                    <a:pt x="209" y="1091"/>
                  </a:cubicBezTo>
                  <a:cubicBezTo>
                    <a:pt x="150" y="1071"/>
                    <a:pt x="90" y="1051"/>
                    <a:pt x="30" y="1041"/>
                  </a:cubicBezTo>
                  <a:lnTo>
                    <a:pt x="21" y="1041"/>
                  </a:lnTo>
                  <a:cubicBezTo>
                    <a:pt x="10" y="1041"/>
                    <a:pt x="1" y="1051"/>
                    <a:pt x="1" y="1051"/>
                  </a:cubicBezTo>
                  <a:lnTo>
                    <a:pt x="1" y="1061"/>
                  </a:lnTo>
                  <a:lnTo>
                    <a:pt x="1" y="1071"/>
                  </a:lnTo>
                  <a:cubicBezTo>
                    <a:pt x="1" y="1081"/>
                    <a:pt x="10" y="1081"/>
                    <a:pt x="21" y="1091"/>
                  </a:cubicBezTo>
                  <a:cubicBezTo>
                    <a:pt x="100" y="1111"/>
                    <a:pt x="180" y="1131"/>
                    <a:pt x="269" y="1161"/>
                  </a:cubicBezTo>
                  <a:cubicBezTo>
                    <a:pt x="368" y="1181"/>
                    <a:pt x="468" y="1210"/>
                    <a:pt x="578" y="1230"/>
                  </a:cubicBezTo>
                  <a:cubicBezTo>
                    <a:pt x="677" y="1260"/>
                    <a:pt x="777" y="1270"/>
                    <a:pt x="886" y="1280"/>
                  </a:cubicBezTo>
                  <a:cubicBezTo>
                    <a:pt x="965" y="1280"/>
                    <a:pt x="1045" y="1280"/>
                    <a:pt x="1115" y="1240"/>
                  </a:cubicBezTo>
                  <a:cubicBezTo>
                    <a:pt x="1135" y="1240"/>
                    <a:pt x="1144" y="1230"/>
                    <a:pt x="1155" y="1220"/>
                  </a:cubicBezTo>
                  <a:cubicBezTo>
                    <a:pt x="1175" y="1210"/>
                    <a:pt x="1184" y="1201"/>
                    <a:pt x="1194" y="1190"/>
                  </a:cubicBezTo>
                  <a:cubicBezTo>
                    <a:pt x="1194" y="1181"/>
                    <a:pt x="1204" y="1170"/>
                    <a:pt x="1214" y="1161"/>
                  </a:cubicBezTo>
                  <a:cubicBezTo>
                    <a:pt x="1224" y="1150"/>
                    <a:pt x="1224" y="1131"/>
                    <a:pt x="1234" y="1121"/>
                  </a:cubicBezTo>
                  <a:cubicBezTo>
                    <a:pt x="1254" y="1051"/>
                    <a:pt x="1244" y="982"/>
                    <a:pt x="1224" y="922"/>
                  </a:cubicBezTo>
                  <a:cubicBezTo>
                    <a:pt x="1204" y="842"/>
                    <a:pt x="1175" y="763"/>
                    <a:pt x="1135" y="693"/>
                  </a:cubicBezTo>
                  <a:cubicBezTo>
                    <a:pt x="1095" y="604"/>
                    <a:pt x="1045" y="524"/>
                    <a:pt x="996" y="445"/>
                  </a:cubicBezTo>
                  <a:cubicBezTo>
                    <a:pt x="945" y="365"/>
                    <a:pt x="886" y="275"/>
                    <a:pt x="826" y="196"/>
                  </a:cubicBezTo>
                  <a:cubicBezTo>
                    <a:pt x="786" y="136"/>
                    <a:pt x="737" y="76"/>
                    <a:pt x="697" y="16"/>
                  </a:cubicBezTo>
                  <a:cubicBezTo>
                    <a:pt x="691" y="5"/>
                    <a:pt x="682" y="0"/>
                    <a:pt x="673"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57"/>
            <p:cNvSpPr/>
            <p:nvPr/>
          </p:nvSpPr>
          <p:spPr>
            <a:xfrm>
              <a:off x="2198627" y="1725186"/>
              <a:ext cx="78181" cy="69960"/>
            </a:xfrm>
            <a:custGeom>
              <a:avLst/>
              <a:gdLst/>
              <a:ahLst/>
              <a:cxnLst/>
              <a:rect l="l" t="t" r="r" b="b"/>
              <a:pathLst>
                <a:path w="1493" h="1336" extrusionOk="0">
                  <a:moveTo>
                    <a:pt x="1045" y="0"/>
                  </a:moveTo>
                  <a:cubicBezTo>
                    <a:pt x="1035" y="0"/>
                    <a:pt x="1025" y="0"/>
                    <a:pt x="1025" y="10"/>
                  </a:cubicBezTo>
                  <a:cubicBezTo>
                    <a:pt x="1015" y="10"/>
                    <a:pt x="1005" y="20"/>
                    <a:pt x="1005" y="29"/>
                  </a:cubicBezTo>
                  <a:cubicBezTo>
                    <a:pt x="1005" y="40"/>
                    <a:pt x="1015" y="49"/>
                    <a:pt x="1015" y="49"/>
                  </a:cubicBezTo>
                  <a:cubicBezTo>
                    <a:pt x="1035" y="89"/>
                    <a:pt x="1055" y="129"/>
                    <a:pt x="1075" y="159"/>
                  </a:cubicBezTo>
                  <a:cubicBezTo>
                    <a:pt x="1135" y="259"/>
                    <a:pt x="1194" y="368"/>
                    <a:pt x="1254" y="467"/>
                  </a:cubicBezTo>
                  <a:cubicBezTo>
                    <a:pt x="1303" y="587"/>
                    <a:pt x="1354" y="696"/>
                    <a:pt x="1393" y="816"/>
                  </a:cubicBezTo>
                  <a:cubicBezTo>
                    <a:pt x="1403" y="885"/>
                    <a:pt x="1423" y="945"/>
                    <a:pt x="1423" y="1015"/>
                  </a:cubicBezTo>
                  <a:cubicBezTo>
                    <a:pt x="1423" y="1044"/>
                    <a:pt x="1423" y="1074"/>
                    <a:pt x="1413" y="1104"/>
                  </a:cubicBezTo>
                  <a:cubicBezTo>
                    <a:pt x="1413" y="1124"/>
                    <a:pt x="1403" y="1144"/>
                    <a:pt x="1393" y="1163"/>
                  </a:cubicBezTo>
                  <a:cubicBezTo>
                    <a:pt x="1383" y="1174"/>
                    <a:pt x="1373" y="1194"/>
                    <a:pt x="1363" y="1203"/>
                  </a:cubicBezTo>
                  <a:cubicBezTo>
                    <a:pt x="1354" y="1214"/>
                    <a:pt x="1334" y="1223"/>
                    <a:pt x="1323" y="1233"/>
                  </a:cubicBezTo>
                  <a:lnTo>
                    <a:pt x="1264" y="1263"/>
                  </a:lnTo>
                  <a:cubicBezTo>
                    <a:pt x="1224" y="1273"/>
                    <a:pt x="1184" y="1273"/>
                    <a:pt x="1144" y="1273"/>
                  </a:cubicBezTo>
                  <a:cubicBezTo>
                    <a:pt x="1005" y="1273"/>
                    <a:pt x="866" y="1253"/>
                    <a:pt x="737" y="1214"/>
                  </a:cubicBezTo>
                  <a:cubicBezTo>
                    <a:pt x="607" y="1183"/>
                    <a:pt x="468" y="1134"/>
                    <a:pt x="329" y="1094"/>
                  </a:cubicBezTo>
                  <a:cubicBezTo>
                    <a:pt x="279" y="1074"/>
                    <a:pt x="220" y="1054"/>
                    <a:pt x="160" y="1035"/>
                  </a:cubicBezTo>
                  <a:cubicBezTo>
                    <a:pt x="120" y="1015"/>
                    <a:pt x="80" y="1004"/>
                    <a:pt x="30" y="984"/>
                  </a:cubicBezTo>
                  <a:cubicBezTo>
                    <a:pt x="21" y="984"/>
                    <a:pt x="10" y="984"/>
                    <a:pt x="1" y="1004"/>
                  </a:cubicBezTo>
                  <a:cubicBezTo>
                    <a:pt x="1" y="1015"/>
                    <a:pt x="1" y="1035"/>
                    <a:pt x="10" y="1035"/>
                  </a:cubicBezTo>
                  <a:cubicBezTo>
                    <a:pt x="80" y="1054"/>
                    <a:pt x="140" y="1074"/>
                    <a:pt x="209" y="1104"/>
                  </a:cubicBezTo>
                  <a:cubicBezTo>
                    <a:pt x="289" y="1134"/>
                    <a:pt x="379" y="1163"/>
                    <a:pt x="468" y="1194"/>
                  </a:cubicBezTo>
                  <a:cubicBezTo>
                    <a:pt x="558" y="1223"/>
                    <a:pt x="657" y="1253"/>
                    <a:pt x="746" y="1273"/>
                  </a:cubicBezTo>
                  <a:cubicBezTo>
                    <a:pt x="846" y="1303"/>
                    <a:pt x="936" y="1313"/>
                    <a:pt x="1035" y="1333"/>
                  </a:cubicBezTo>
                  <a:cubicBezTo>
                    <a:pt x="1074" y="1333"/>
                    <a:pt x="1113" y="1335"/>
                    <a:pt x="1151" y="1335"/>
                  </a:cubicBezTo>
                  <a:cubicBezTo>
                    <a:pt x="1190" y="1335"/>
                    <a:pt x="1228" y="1333"/>
                    <a:pt x="1264" y="1323"/>
                  </a:cubicBezTo>
                  <a:lnTo>
                    <a:pt x="1354" y="1293"/>
                  </a:lnTo>
                  <a:cubicBezTo>
                    <a:pt x="1383" y="1273"/>
                    <a:pt x="1413" y="1253"/>
                    <a:pt x="1433" y="1223"/>
                  </a:cubicBezTo>
                  <a:cubicBezTo>
                    <a:pt x="1443" y="1214"/>
                    <a:pt x="1453" y="1203"/>
                    <a:pt x="1463" y="1183"/>
                  </a:cubicBezTo>
                  <a:cubicBezTo>
                    <a:pt x="1463" y="1174"/>
                    <a:pt x="1473" y="1154"/>
                    <a:pt x="1473" y="1144"/>
                  </a:cubicBezTo>
                  <a:cubicBezTo>
                    <a:pt x="1493" y="1104"/>
                    <a:pt x="1493" y="1074"/>
                    <a:pt x="1493" y="1035"/>
                  </a:cubicBezTo>
                  <a:cubicBezTo>
                    <a:pt x="1493" y="945"/>
                    <a:pt x="1482" y="865"/>
                    <a:pt x="1453" y="785"/>
                  </a:cubicBezTo>
                  <a:cubicBezTo>
                    <a:pt x="1433" y="716"/>
                    <a:pt x="1403" y="646"/>
                    <a:pt x="1373" y="567"/>
                  </a:cubicBezTo>
                  <a:cubicBezTo>
                    <a:pt x="1343" y="497"/>
                    <a:pt x="1303" y="427"/>
                    <a:pt x="1264" y="348"/>
                  </a:cubicBezTo>
                  <a:cubicBezTo>
                    <a:pt x="1234" y="288"/>
                    <a:pt x="1194" y="219"/>
                    <a:pt x="1155" y="159"/>
                  </a:cubicBezTo>
                  <a:cubicBezTo>
                    <a:pt x="1135" y="109"/>
                    <a:pt x="1104" y="60"/>
                    <a:pt x="1075" y="10"/>
                  </a:cubicBezTo>
                  <a:cubicBezTo>
                    <a:pt x="1065" y="0"/>
                    <a:pt x="1055" y="0"/>
                    <a:pt x="1045"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57"/>
            <p:cNvSpPr/>
            <p:nvPr/>
          </p:nvSpPr>
          <p:spPr>
            <a:xfrm>
              <a:off x="2253296" y="1777551"/>
              <a:ext cx="67760" cy="64828"/>
            </a:xfrm>
            <a:custGeom>
              <a:avLst/>
              <a:gdLst/>
              <a:ahLst/>
              <a:cxnLst/>
              <a:rect l="l" t="t" r="r" b="b"/>
              <a:pathLst>
                <a:path w="1294" h="1238" extrusionOk="0">
                  <a:moveTo>
                    <a:pt x="897" y="0"/>
                  </a:moveTo>
                  <a:cubicBezTo>
                    <a:pt x="893" y="0"/>
                    <a:pt x="889" y="2"/>
                    <a:pt x="886" y="4"/>
                  </a:cubicBezTo>
                  <a:cubicBezTo>
                    <a:pt x="867" y="15"/>
                    <a:pt x="867" y="24"/>
                    <a:pt x="867" y="44"/>
                  </a:cubicBezTo>
                  <a:lnTo>
                    <a:pt x="896" y="104"/>
                  </a:lnTo>
                  <a:cubicBezTo>
                    <a:pt x="906" y="134"/>
                    <a:pt x="926" y="154"/>
                    <a:pt x="936" y="183"/>
                  </a:cubicBezTo>
                  <a:lnTo>
                    <a:pt x="1026" y="362"/>
                  </a:lnTo>
                  <a:cubicBezTo>
                    <a:pt x="1085" y="492"/>
                    <a:pt x="1155" y="621"/>
                    <a:pt x="1194" y="771"/>
                  </a:cubicBezTo>
                  <a:lnTo>
                    <a:pt x="1194" y="760"/>
                  </a:lnTo>
                  <a:cubicBezTo>
                    <a:pt x="1205" y="820"/>
                    <a:pt x="1225" y="880"/>
                    <a:pt x="1225" y="939"/>
                  </a:cubicBezTo>
                  <a:cubicBezTo>
                    <a:pt x="1225" y="970"/>
                    <a:pt x="1214" y="999"/>
                    <a:pt x="1214" y="1029"/>
                  </a:cubicBezTo>
                  <a:cubicBezTo>
                    <a:pt x="1205" y="1049"/>
                    <a:pt x="1194" y="1069"/>
                    <a:pt x="1194" y="1079"/>
                  </a:cubicBezTo>
                  <a:cubicBezTo>
                    <a:pt x="1185" y="1098"/>
                    <a:pt x="1175" y="1109"/>
                    <a:pt x="1165" y="1118"/>
                  </a:cubicBezTo>
                  <a:cubicBezTo>
                    <a:pt x="1155" y="1129"/>
                    <a:pt x="1135" y="1138"/>
                    <a:pt x="1125" y="1149"/>
                  </a:cubicBezTo>
                  <a:cubicBezTo>
                    <a:pt x="1115" y="1158"/>
                    <a:pt x="1095" y="1158"/>
                    <a:pt x="1085" y="1168"/>
                  </a:cubicBezTo>
                  <a:cubicBezTo>
                    <a:pt x="1046" y="1178"/>
                    <a:pt x="1006" y="1178"/>
                    <a:pt x="966" y="1178"/>
                  </a:cubicBezTo>
                  <a:cubicBezTo>
                    <a:pt x="896" y="1178"/>
                    <a:pt x="827" y="1178"/>
                    <a:pt x="747" y="1158"/>
                  </a:cubicBezTo>
                  <a:cubicBezTo>
                    <a:pt x="668" y="1149"/>
                    <a:pt x="588" y="1129"/>
                    <a:pt x="508" y="1109"/>
                  </a:cubicBezTo>
                  <a:lnTo>
                    <a:pt x="518" y="1109"/>
                  </a:lnTo>
                  <a:cubicBezTo>
                    <a:pt x="419" y="1089"/>
                    <a:pt x="329" y="1059"/>
                    <a:pt x="230" y="1029"/>
                  </a:cubicBezTo>
                  <a:cubicBezTo>
                    <a:pt x="170" y="1009"/>
                    <a:pt x="100" y="989"/>
                    <a:pt x="41" y="970"/>
                  </a:cubicBezTo>
                  <a:cubicBezTo>
                    <a:pt x="35" y="966"/>
                    <a:pt x="30" y="965"/>
                    <a:pt x="25" y="965"/>
                  </a:cubicBezTo>
                  <a:cubicBezTo>
                    <a:pt x="15" y="965"/>
                    <a:pt x="8" y="972"/>
                    <a:pt x="1" y="979"/>
                  </a:cubicBezTo>
                  <a:cubicBezTo>
                    <a:pt x="1" y="989"/>
                    <a:pt x="1" y="1009"/>
                    <a:pt x="21" y="1009"/>
                  </a:cubicBezTo>
                  <a:cubicBezTo>
                    <a:pt x="80" y="1029"/>
                    <a:pt x="140" y="1059"/>
                    <a:pt x="210" y="1079"/>
                  </a:cubicBezTo>
                  <a:cubicBezTo>
                    <a:pt x="290" y="1098"/>
                    <a:pt x="379" y="1129"/>
                    <a:pt x="469" y="1158"/>
                  </a:cubicBezTo>
                  <a:cubicBezTo>
                    <a:pt x="568" y="1178"/>
                    <a:pt x="657" y="1198"/>
                    <a:pt x="757" y="1218"/>
                  </a:cubicBezTo>
                  <a:cubicBezTo>
                    <a:pt x="836" y="1228"/>
                    <a:pt x="926" y="1238"/>
                    <a:pt x="1006" y="1238"/>
                  </a:cubicBezTo>
                  <a:cubicBezTo>
                    <a:pt x="1046" y="1238"/>
                    <a:pt x="1075" y="1228"/>
                    <a:pt x="1105" y="1228"/>
                  </a:cubicBezTo>
                  <a:cubicBezTo>
                    <a:pt x="1125" y="1218"/>
                    <a:pt x="1135" y="1218"/>
                    <a:pt x="1145" y="1208"/>
                  </a:cubicBezTo>
                  <a:cubicBezTo>
                    <a:pt x="1165" y="1198"/>
                    <a:pt x="1175" y="1188"/>
                    <a:pt x="1194" y="1178"/>
                  </a:cubicBezTo>
                  <a:lnTo>
                    <a:pt x="1225" y="1149"/>
                  </a:lnTo>
                  <a:cubicBezTo>
                    <a:pt x="1234" y="1129"/>
                    <a:pt x="1245" y="1118"/>
                    <a:pt x="1254" y="1109"/>
                  </a:cubicBezTo>
                  <a:cubicBezTo>
                    <a:pt x="1274" y="1069"/>
                    <a:pt x="1284" y="1039"/>
                    <a:pt x="1284" y="999"/>
                  </a:cubicBezTo>
                  <a:cubicBezTo>
                    <a:pt x="1294" y="959"/>
                    <a:pt x="1284" y="919"/>
                    <a:pt x="1284" y="890"/>
                  </a:cubicBezTo>
                  <a:cubicBezTo>
                    <a:pt x="1284" y="840"/>
                    <a:pt x="1274" y="790"/>
                    <a:pt x="1254" y="751"/>
                  </a:cubicBezTo>
                  <a:cubicBezTo>
                    <a:pt x="1234" y="651"/>
                    <a:pt x="1194" y="561"/>
                    <a:pt x="1155" y="472"/>
                  </a:cubicBezTo>
                  <a:cubicBezTo>
                    <a:pt x="1115" y="393"/>
                    <a:pt x="1075" y="303"/>
                    <a:pt x="1026" y="223"/>
                  </a:cubicBezTo>
                  <a:cubicBezTo>
                    <a:pt x="1006" y="183"/>
                    <a:pt x="995" y="154"/>
                    <a:pt x="976" y="114"/>
                  </a:cubicBezTo>
                  <a:cubicBezTo>
                    <a:pt x="956" y="84"/>
                    <a:pt x="936" y="54"/>
                    <a:pt x="926" y="15"/>
                  </a:cubicBezTo>
                  <a:cubicBezTo>
                    <a:pt x="919" y="7"/>
                    <a:pt x="907" y="0"/>
                    <a:pt x="897"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57"/>
            <p:cNvSpPr/>
            <p:nvPr/>
          </p:nvSpPr>
          <p:spPr>
            <a:xfrm>
              <a:off x="2308017" y="1831697"/>
              <a:ext cx="52627" cy="50846"/>
            </a:xfrm>
            <a:custGeom>
              <a:avLst/>
              <a:gdLst/>
              <a:ahLst/>
              <a:cxnLst/>
              <a:rect l="l" t="t" r="r" b="b"/>
              <a:pathLst>
                <a:path w="1005" h="971" extrusionOk="0">
                  <a:moveTo>
                    <a:pt x="737" y="1"/>
                  </a:moveTo>
                  <a:cubicBezTo>
                    <a:pt x="733" y="1"/>
                    <a:pt x="729" y="2"/>
                    <a:pt x="726" y="5"/>
                  </a:cubicBezTo>
                  <a:cubicBezTo>
                    <a:pt x="717" y="5"/>
                    <a:pt x="706" y="25"/>
                    <a:pt x="717" y="35"/>
                  </a:cubicBezTo>
                  <a:cubicBezTo>
                    <a:pt x="726" y="75"/>
                    <a:pt x="737" y="104"/>
                    <a:pt x="757" y="134"/>
                  </a:cubicBezTo>
                  <a:cubicBezTo>
                    <a:pt x="776" y="174"/>
                    <a:pt x="796" y="224"/>
                    <a:pt x="816" y="263"/>
                  </a:cubicBezTo>
                  <a:cubicBezTo>
                    <a:pt x="856" y="363"/>
                    <a:pt x="896" y="453"/>
                    <a:pt x="925" y="552"/>
                  </a:cubicBezTo>
                  <a:lnTo>
                    <a:pt x="925" y="542"/>
                  </a:lnTo>
                  <a:cubicBezTo>
                    <a:pt x="936" y="602"/>
                    <a:pt x="956" y="661"/>
                    <a:pt x="956" y="721"/>
                  </a:cubicBezTo>
                  <a:cubicBezTo>
                    <a:pt x="956" y="751"/>
                    <a:pt x="945" y="771"/>
                    <a:pt x="945" y="801"/>
                  </a:cubicBezTo>
                  <a:cubicBezTo>
                    <a:pt x="936" y="820"/>
                    <a:pt x="936" y="831"/>
                    <a:pt x="925" y="840"/>
                  </a:cubicBezTo>
                  <a:cubicBezTo>
                    <a:pt x="916" y="860"/>
                    <a:pt x="905" y="871"/>
                    <a:pt x="896" y="880"/>
                  </a:cubicBezTo>
                  <a:cubicBezTo>
                    <a:pt x="886" y="890"/>
                    <a:pt x="876" y="900"/>
                    <a:pt x="866" y="900"/>
                  </a:cubicBezTo>
                  <a:cubicBezTo>
                    <a:pt x="856" y="910"/>
                    <a:pt x="846" y="910"/>
                    <a:pt x="836" y="920"/>
                  </a:cubicBezTo>
                  <a:lnTo>
                    <a:pt x="836" y="910"/>
                  </a:lnTo>
                  <a:cubicBezTo>
                    <a:pt x="826" y="920"/>
                    <a:pt x="806" y="920"/>
                    <a:pt x="786" y="920"/>
                  </a:cubicBezTo>
                  <a:cubicBezTo>
                    <a:pt x="726" y="920"/>
                    <a:pt x="657" y="910"/>
                    <a:pt x="597" y="890"/>
                  </a:cubicBezTo>
                  <a:lnTo>
                    <a:pt x="607" y="890"/>
                  </a:lnTo>
                  <a:cubicBezTo>
                    <a:pt x="498" y="860"/>
                    <a:pt x="388" y="831"/>
                    <a:pt x="289" y="791"/>
                  </a:cubicBezTo>
                  <a:cubicBezTo>
                    <a:pt x="239" y="771"/>
                    <a:pt x="189" y="751"/>
                    <a:pt x="149" y="741"/>
                  </a:cubicBezTo>
                  <a:cubicBezTo>
                    <a:pt x="110" y="721"/>
                    <a:pt x="80" y="711"/>
                    <a:pt x="40" y="701"/>
                  </a:cubicBezTo>
                  <a:cubicBezTo>
                    <a:pt x="34" y="701"/>
                    <a:pt x="31" y="697"/>
                    <a:pt x="28" y="697"/>
                  </a:cubicBezTo>
                  <a:cubicBezTo>
                    <a:pt x="26" y="697"/>
                    <a:pt x="24" y="698"/>
                    <a:pt x="21" y="701"/>
                  </a:cubicBezTo>
                  <a:cubicBezTo>
                    <a:pt x="10" y="701"/>
                    <a:pt x="10" y="711"/>
                    <a:pt x="10" y="711"/>
                  </a:cubicBezTo>
                  <a:cubicBezTo>
                    <a:pt x="1" y="721"/>
                    <a:pt x="10" y="741"/>
                    <a:pt x="21" y="741"/>
                  </a:cubicBezTo>
                  <a:cubicBezTo>
                    <a:pt x="50" y="751"/>
                    <a:pt x="80" y="761"/>
                    <a:pt x="100" y="771"/>
                  </a:cubicBezTo>
                  <a:cubicBezTo>
                    <a:pt x="140" y="791"/>
                    <a:pt x="180" y="801"/>
                    <a:pt x="219" y="811"/>
                  </a:cubicBezTo>
                  <a:cubicBezTo>
                    <a:pt x="309" y="851"/>
                    <a:pt x="388" y="880"/>
                    <a:pt x="488" y="910"/>
                  </a:cubicBezTo>
                  <a:cubicBezTo>
                    <a:pt x="527" y="920"/>
                    <a:pt x="567" y="940"/>
                    <a:pt x="617" y="950"/>
                  </a:cubicBezTo>
                  <a:cubicBezTo>
                    <a:pt x="657" y="960"/>
                    <a:pt x="697" y="960"/>
                    <a:pt x="737" y="970"/>
                  </a:cubicBezTo>
                  <a:lnTo>
                    <a:pt x="836" y="970"/>
                  </a:lnTo>
                  <a:cubicBezTo>
                    <a:pt x="846" y="960"/>
                    <a:pt x="856" y="960"/>
                    <a:pt x="876" y="960"/>
                  </a:cubicBezTo>
                  <a:cubicBezTo>
                    <a:pt x="886" y="950"/>
                    <a:pt x="896" y="940"/>
                    <a:pt x="916" y="930"/>
                  </a:cubicBezTo>
                  <a:lnTo>
                    <a:pt x="945" y="900"/>
                  </a:lnTo>
                  <a:cubicBezTo>
                    <a:pt x="956" y="880"/>
                    <a:pt x="965" y="871"/>
                    <a:pt x="975" y="860"/>
                  </a:cubicBezTo>
                  <a:cubicBezTo>
                    <a:pt x="985" y="840"/>
                    <a:pt x="985" y="820"/>
                    <a:pt x="995" y="811"/>
                  </a:cubicBezTo>
                  <a:cubicBezTo>
                    <a:pt x="995" y="791"/>
                    <a:pt x="995" y="771"/>
                    <a:pt x="1005" y="751"/>
                  </a:cubicBezTo>
                  <a:cubicBezTo>
                    <a:pt x="1005" y="711"/>
                    <a:pt x="1005" y="672"/>
                    <a:pt x="995" y="632"/>
                  </a:cubicBezTo>
                  <a:cubicBezTo>
                    <a:pt x="985" y="592"/>
                    <a:pt x="975" y="552"/>
                    <a:pt x="965" y="502"/>
                  </a:cubicBezTo>
                  <a:cubicBezTo>
                    <a:pt x="936" y="413"/>
                    <a:pt x="896" y="323"/>
                    <a:pt x="856" y="234"/>
                  </a:cubicBezTo>
                  <a:cubicBezTo>
                    <a:pt x="826" y="164"/>
                    <a:pt x="786" y="95"/>
                    <a:pt x="766" y="15"/>
                  </a:cubicBezTo>
                  <a:cubicBezTo>
                    <a:pt x="759" y="8"/>
                    <a:pt x="747" y="1"/>
                    <a:pt x="737"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57"/>
            <p:cNvSpPr/>
            <p:nvPr/>
          </p:nvSpPr>
          <p:spPr>
            <a:xfrm>
              <a:off x="2465322" y="1761056"/>
              <a:ext cx="41735" cy="37598"/>
            </a:xfrm>
            <a:custGeom>
              <a:avLst/>
              <a:gdLst/>
              <a:ahLst/>
              <a:cxnLst/>
              <a:rect l="l" t="t" r="r" b="b"/>
              <a:pathLst>
                <a:path w="797" h="718" extrusionOk="0">
                  <a:moveTo>
                    <a:pt x="776" y="1"/>
                  </a:moveTo>
                  <a:cubicBezTo>
                    <a:pt x="757" y="1"/>
                    <a:pt x="746" y="1"/>
                    <a:pt x="737" y="21"/>
                  </a:cubicBezTo>
                  <a:cubicBezTo>
                    <a:pt x="726" y="51"/>
                    <a:pt x="706" y="91"/>
                    <a:pt x="697" y="120"/>
                  </a:cubicBezTo>
                  <a:cubicBezTo>
                    <a:pt x="687" y="160"/>
                    <a:pt x="667" y="210"/>
                    <a:pt x="657" y="250"/>
                  </a:cubicBezTo>
                  <a:cubicBezTo>
                    <a:pt x="617" y="339"/>
                    <a:pt x="587" y="429"/>
                    <a:pt x="538" y="518"/>
                  </a:cubicBezTo>
                  <a:lnTo>
                    <a:pt x="538" y="509"/>
                  </a:lnTo>
                  <a:cubicBezTo>
                    <a:pt x="518" y="547"/>
                    <a:pt x="499" y="576"/>
                    <a:pt x="470" y="605"/>
                  </a:cubicBezTo>
                  <a:lnTo>
                    <a:pt x="470" y="605"/>
                  </a:lnTo>
                  <a:cubicBezTo>
                    <a:pt x="455" y="620"/>
                    <a:pt x="445" y="629"/>
                    <a:pt x="428" y="638"/>
                  </a:cubicBezTo>
                  <a:cubicBezTo>
                    <a:pt x="418" y="648"/>
                    <a:pt x="408" y="648"/>
                    <a:pt x="398" y="657"/>
                  </a:cubicBezTo>
                  <a:lnTo>
                    <a:pt x="368" y="657"/>
                  </a:lnTo>
                  <a:cubicBezTo>
                    <a:pt x="359" y="657"/>
                    <a:pt x="348" y="657"/>
                    <a:pt x="339" y="648"/>
                  </a:cubicBezTo>
                  <a:lnTo>
                    <a:pt x="328" y="648"/>
                  </a:lnTo>
                  <a:cubicBezTo>
                    <a:pt x="319" y="648"/>
                    <a:pt x="319" y="638"/>
                    <a:pt x="309" y="638"/>
                  </a:cubicBezTo>
                  <a:cubicBezTo>
                    <a:pt x="299" y="618"/>
                    <a:pt x="289" y="598"/>
                    <a:pt x="269" y="578"/>
                  </a:cubicBezTo>
                  <a:lnTo>
                    <a:pt x="209" y="459"/>
                  </a:lnTo>
                  <a:cubicBezTo>
                    <a:pt x="189" y="399"/>
                    <a:pt x="169" y="350"/>
                    <a:pt x="140" y="290"/>
                  </a:cubicBezTo>
                  <a:cubicBezTo>
                    <a:pt x="129" y="250"/>
                    <a:pt x="110" y="200"/>
                    <a:pt x="90" y="151"/>
                  </a:cubicBezTo>
                  <a:cubicBezTo>
                    <a:pt x="80" y="120"/>
                    <a:pt x="60" y="81"/>
                    <a:pt x="50" y="51"/>
                  </a:cubicBezTo>
                  <a:cubicBezTo>
                    <a:pt x="43" y="44"/>
                    <a:pt x="36" y="37"/>
                    <a:pt x="25" y="37"/>
                  </a:cubicBezTo>
                  <a:cubicBezTo>
                    <a:pt x="21" y="37"/>
                    <a:pt x="16" y="38"/>
                    <a:pt x="10" y="41"/>
                  </a:cubicBezTo>
                  <a:cubicBezTo>
                    <a:pt x="10" y="41"/>
                    <a:pt x="1" y="51"/>
                    <a:pt x="1" y="61"/>
                  </a:cubicBezTo>
                  <a:lnTo>
                    <a:pt x="1" y="71"/>
                  </a:lnTo>
                  <a:lnTo>
                    <a:pt x="30" y="131"/>
                  </a:lnTo>
                  <a:cubicBezTo>
                    <a:pt x="40" y="160"/>
                    <a:pt x="50" y="200"/>
                    <a:pt x="60" y="230"/>
                  </a:cubicBezTo>
                  <a:cubicBezTo>
                    <a:pt x="90" y="310"/>
                    <a:pt x="120" y="389"/>
                    <a:pt x="160" y="469"/>
                  </a:cubicBezTo>
                  <a:cubicBezTo>
                    <a:pt x="169" y="498"/>
                    <a:pt x="189" y="538"/>
                    <a:pt x="209" y="568"/>
                  </a:cubicBezTo>
                  <a:cubicBezTo>
                    <a:pt x="219" y="598"/>
                    <a:pt x="239" y="628"/>
                    <a:pt x="259" y="648"/>
                  </a:cubicBezTo>
                  <a:cubicBezTo>
                    <a:pt x="259" y="657"/>
                    <a:pt x="269" y="668"/>
                    <a:pt x="279" y="677"/>
                  </a:cubicBezTo>
                  <a:cubicBezTo>
                    <a:pt x="289" y="688"/>
                    <a:pt x="299" y="697"/>
                    <a:pt x="309" y="697"/>
                  </a:cubicBezTo>
                  <a:cubicBezTo>
                    <a:pt x="319" y="708"/>
                    <a:pt x="328" y="708"/>
                    <a:pt x="339" y="708"/>
                  </a:cubicBezTo>
                  <a:lnTo>
                    <a:pt x="359" y="708"/>
                  </a:lnTo>
                  <a:cubicBezTo>
                    <a:pt x="368" y="717"/>
                    <a:pt x="368" y="717"/>
                    <a:pt x="379" y="717"/>
                  </a:cubicBezTo>
                  <a:cubicBezTo>
                    <a:pt x="388" y="717"/>
                    <a:pt x="408" y="708"/>
                    <a:pt x="418" y="708"/>
                  </a:cubicBezTo>
                  <a:cubicBezTo>
                    <a:pt x="428" y="708"/>
                    <a:pt x="438" y="697"/>
                    <a:pt x="458" y="688"/>
                  </a:cubicBezTo>
                  <a:cubicBezTo>
                    <a:pt x="478" y="677"/>
                    <a:pt x="498" y="657"/>
                    <a:pt x="518" y="638"/>
                  </a:cubicBezTo>
                  <a:cubicBezTo>
                    <a:pt x="547" y="608"/>
                    <a:pt x="567" y="578"/>
                    <a:pt x="577" y="548"/>
                  </a:cubicBezTo>
                  <a:cubicBezTo>
                    <a:pt x="597" y="518"/>
                    <a:pt x="617" y="489"/>
                    <a:pt x="637" y="449"/>
                  </a:cubicBezTo>
                  <a:cubicBezTo>
                    <a:pt x="667" y="379"/>
                    <a:pt x="697" y="299"/>
                    <a:pt x="717" y="230"/>
                  </a:cubicBezTo>
                  <a:cubicBezTo>
                    <a:pt x="746" y="170"/>
                    <a:pt x="766" y="100"/>
                    <a:pt x="786" y="41"/>
                  </a:cubicBezTo>
                  <a:cubicBezTo>
                    <a:pt x="796" y="31"/>
                    <a:pt x="786" y="11"/>
                    <a:pt x="776"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57"/>
            <p:cNvSpPr/>
            <p:nvPr/>
          </p:nvSpPr>
          <p:spPr>
            <a:xfrm>
              <a:off x="2454377" y="1798916"/>
              <a:ext cx="65666" cy="51318"/>
            </a:xfrm>
            <a:custGeom>
              <a:avLst/>
              <a:gdLst/>
              <a:ahLst/>
              <a:cxnLst/>
              <a:rect l="l" t="t" r="r" b="b"/>
              <a:pathLst>
                <a:path w="1254" h="980" extrusionOk="0">
                  <a:moveTo>
                    <a:pt x="26" y="0"/>
                  </a:moveTo>
                  <a:cubicBezTo>
                    <a:pt x="21" y="0"/>
                    <a:pt x="17" y="1"/>
                    <a:pt x="11" y="5"/>
                  </a:cubicBezTo>
                  <a:cubicBezTo>
                    <a:pt x="11" y="5"/>
                    <a:pt x="0" y="5"/>
                    <a:pt x="0" y="14"/>
                  </a:cubicBezTo>
                  <a:lnTo>
                    <a:pt x="0" y="34"/>
                  </a:lnTo>
                  <a:cubicBezTo>
                    <a:pt x="31" y="94"/>
                    <a:pt x="50" y="153"/>
                    <a:pt x="80" y="223"/>
                  </a:cubicBezTo>
                  <a:cubicBezTo>
                    <a:pt x="110" y="312"/>
                    <a:pt x="150" y="402"/>
                    <a:pt x="190" y="492"/>
                  </a:cubicBezTo>
                  <a:cubicBezTo>
                    <a:pt x="229" y="581"/>
                    <a:pt x="269" y="671"/>
                    <a:pt x="319" y="750"/>
                  </a:cubicBezTo>
                  <a:cubicBezTo>
                    <a:pt x="349" y="820"/>
                    <a:pt x="389" y="880"/>
                    <a:pt x="448" y="929"/>
                  </a:cubicBezTo>
                  <a:cubicBezTo>
                    <a:pt x="468" y="949"/>
                    <a:pt x="488" y="959"/>
                    <a:pt x="518" y="969"/>
                  </a:cubicBezTo>
                  <a:cubicBezTo>
                    <a:pt x="548" y="979"/>
                    <a:pt x="577" y="979"/>
                    <a:pt x="597" y="979"/>
                  </a:cubicBezTo>
                  <a:cubicBezTo>
                    <a:pt x="627" y="969"/>
                    <a:pt x="657" y="959"/>
                    <a:pt x="677" y="949"/>
                  </a:cubicBezTo>
                  <a:cubicBezTo>
                    <a:pt x="716" y="929"/>
                    <a:pt x="736" y="909"/>
                    <a:pt x="767" y="880"/>
                  </a:cubicBezTo>
                  <a:cubicBezTo>
                    <a:pt x="826" y="830"/>
                    <a:pt x="876" y="760"/>
                    <a:pt x="926" y="690"/>
                  </a:cubicBezTo>
                  <a:cubicBezTo>
                    <a:pt x="975" y="611"/>
                    <a:pt x="1015" y="531"/>
                    <a:pt x="1065" y="452"/>
                  </a:cubicBezTo>
                  <a:cubicBezTo>
                    <a:pt x="1134" y="323"/>
                    <a:pt x="1194" y="184"/>
                    <a:pt x="1244" y="34"/>
                  </a:cubicBezTo>
                  <a:cubicBezTo>
                    <a:pt x="1254" y="24"/>
                    <a:pt x="1244" y="5"/>
                    <a:pt x="1234" y="5"/>
                  </a:cubicBezTo>
                  <a:cubicBezTo>
                    <a:pt x="1228" y="1"/>
                    <a:pt x="1223" y="0"/>
                    <a:pt x="1219" y="0"/>
                  </a:cubicBezTo>
                  <a:cubicBezTo>
                    <a:pt x="1208" y="0"/>
                    <a:pt x="1201" y="7"/>
                    <a:pt x="1194" y="14"/>
                  </a:cubicBezTo>
                  <a:cubicBezTo>
                    <a:pt x="1125" y="193"/>
                    <a:pt x="1045" y="382"/>
                    <a:pt x="946" y="551"/>
                  </a:cubicBezTo>
                  <a:lnTo>
                    <a:pt x="946" y="542"/>
                  </a:lnTo>
                  <a:cubicBezTo>
                    <a:pt x="886" y="641"/>
                    <a:pt x="826" y="741"/>
                    <a:pt x="747" y="820"/>
                  </a:cubicBezTo>
                  <a:cubicBezTo>
                    <a:pt x="716" y="850"/>
                    <a:pt x="687" y="869"/>
                    <a:pt x="657" y="889"/>
                  </a:cubicBezTo>
                  <a:lnTo>
                    <a:pt x="597" y="920"/>
                  </a:lnTo>
                  <a:lnTo>
                    <a:pt x="537" y="920"/>
                  </a:lnTo>
                  <a:cubicBezTo>
                    <a:pt x="528" y="909"/>
                    <a:pt x="518" y="909"/>
                    <a:pt x="508" y="900"/>
                  </a:cubicBezTo>
                  <a:cubicBezTo>
                    <a:pt x="498" y="900"/>
                    <a:pt x="478" y="889"/>
                    <a:pt x="468" y="880"/>
                  </a:cubicBezTo>
                  <a:lnTo>
                    <a:pt x="468" y="869"/>
                  </a:lnTo>
                  <a:cubicBezTo>
                    <a:pt x="428" y="830"/>
                    <a:pt x="398" y="790"/>
                    <a:pt x="369" y="741"/>
                  </a:cubicBezTo>
                  <a:cubicBezTo>
                    <a:pt x="289" y="611"/>
                    <a:pt x="239" y="472"/>
                    <a:pt x="179" y="332"/>
                  </a:cubicBezTo>
                  <a:cubicBezTo>
                    <a:pt x="150" y="273"/>
                    <a:pt x="130" y="213"/>
                    <a:pt x="100" y="144"/>
                  </a:cubicBezTo>
                  <a:cubicBezTo>
                    <a:pt x="90" y="104"/>
                    <a:pt x="70" y="54"/>
                    <a:pt x="50" y="14"/>
                  </a:cubicBezTo>
                  <a:cubicBezTo>
                    <a:pt x="43" y="7"/>
                    <a:pt x="36" y="0"/>
                    <a:pt x="26"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57"/>
            <p:cNvSpPr/>
            <p:nvPr/>
          </p:nvSpPr>
          <p:spPr>
            <a:xfrm>
              <a:off x="2445528" y="1859817"/>
              <a:ext cx="68808" cy="51318"/>
            </a:xfrm>
            <a:custGeom>
              <a:avLst/>
              <a:gdLst/>
              <a:ahLst/>
              <a:cxnLst/>
              <a:rect l="l" t="t" r="r" b="b"/>
              <a:pathLst>
                <a:path w="1314" h="980" extrusionOk="0">
                  <a:moveTo>
                    <a:pt x="1277" y="1"/>
                  </a:moveTo>
                  <a:cubicBezTo>
                    <a:pt x="1263" y="1"/>
                    <a:pt x="1251" y="8"/>
                    <a:pt x="1244" y="15"/>
                  </a:cubicBezTo>
                  <a:cubicBezTo>
                    <a:pt x="1214" y="95"/>
                    <a:pt x="1184" y="164"/>
                    <a:pt x="1154" y="244"/>
                  </a:cubicBezTo>
                  <a:cubicBezTo>
                    <a:pt x="1104" y="343"/>
                    <a:pt x="1055" y="443"/>
                    <a:pt x="995" y="532"/>
                  </a:cubicBezTo>
                  <a:lnTo>
                    <a:pt x="1005" y="532"/>
                  </a:lnTo>
                  <a:cubicBezTo>
                    <a:pt x="945" y="632"/>
                    <a:pt x="885" y="731"/>
                    <a:pt x="806" y="811"/>
                  </a:cubicBezTo>
                  <a:lnTo>
                    <a:pt x="796" y="811"/>
                  </a:lnTo>
                  <a:cubicBezTo>
                    <a:pt x="766" y="840"/>
                    <a:pt x="737" y="871"/>
                    <a:pt x="697" y="891"/>
                  </a:cubicBezTo>
                  <a:lnTo>
                    <a:pt x="706" y="891"/>
                  </a:lnTo>
                  <a:cubicBezTo>
                    <a:pt x="687" y="900"/>
                    <a:pt x="657" y="910"/>
                    <a:pt x="637" y="920"/>
                  </a:cubicBezTo>
                  <a:cubicBezTo>
                    <a:pt x="617" y="920"/>
                    <a:pt x="607" y="930"/>
                    <a:pt x="587" y="930"/>
                  </a:cubicBezTo>
                  <a:cubicBezTo>
                    <a:pt x="567" y="930"/>
                    <a:pt x="558" y="920"/>
                    <a:pt x="547" y="920"/>
                  </a:cubicBezTo>
                  <a:cubicBezTo>
                    <a:pt x="538" y="920"/>
                    <a:pt x="527" y="910"/>
                    <a:pt x="518" y="910"/>
                  </a:cubicBezTo>
                  <a:cubicBezTo>
                    <a:pt x="498" y="891"/>
                    <a:pt x="478" y="880"/>
                    <a:pt x="468" y="871"/>
                  </a:cubicBezTo>
                  <a:cubicBezTo>
                    <a:pt x="428" y="831"/>
                    <a:pt x="388" y="771"/>
                    <a:pt x="359" y="712"/>
                  </a:cubicBezTo>
                  <a:lnTo>
                    <a:pt x="359" y="721"/>
                  </a:lnTo>
                  <a:cubicBezTo>
                    <a:pt x="289" y="602"/>
                    <a:pt x="229" y="473"/>
                    <a:pt x="169" y="334"/>
                  </a:cubicBezTo>
                  <a:cubicBezTo>
                    <a:pt x="149" y="274"/>
                    <a:pt x="130" y="214"/>
                    <a:pt x="100" y="154"/>
                  </a:cubicBezTo>
                  <a:cubicBezTo>
                    <a:pt x="80" y="115"/>
                    <a:pt x="70" y="75"/>
                    <a:pt x="50" y="25"/>
                  </a:cubicBezTo>
                  <a:cubicBezTo>
                    <a:pt x="43" y="18"/>
                    <a:pt x="36" y="11"/>
                    <a:pt x="25" y="11"/>
                  </a:cubicBezTo>
                  <a:cubicBezTo>
                    <a:pt x="21" y="11"/>
                    <a:pt x="16" y="12"/>
                    <a:pt x="10" y="15"/>
                  </a:cubicBezTo>
                  <a:cubicBezTo>
                    <a:pt x="10" y="15"/>
                    <a:pt x="1" y="25"/>
                    <a:pt x="1" y="35"/>
                  </a:cubicBezTo>
                  <a:lnTo>
                    <a:pt x="1" y="45"/>
                  </a:lnTo>
                  <a:cubicBezTo>
                    <a:pt x="30" y="104"/>
                    <a:pt x="50" y="174"/>
                    <a:pt x="80" y="234"/>
                  </a:cubicBezTo>
                  <a:cubicBezTo>
                    <a:pt x="110" y="323"/>
                    <a:pt x="149" y="413"/>
                    <a:pt x="189" y="502"/>
                  </a:cubicBezTo>
                  <a:cubicBezTo>
                    <a:pt x="229" y="592"/>
                    <a:pt x="269" y="672"/>
                    <a:pt x="319" y="761"/>
                  </a:cubicBezTo>
                  <a:cubicBezTo>
                    <a:pt x="359" y="821"/>
                    <a:pt x="398" y="891"/>
                    <a:pt x="458" y="940"/>
                  </a:cubicBezTo>
                  <a:cubicBezTo>
                    <a:pt x="488" y="950"/>
                    <a:pt x="507" y="970"/>
                    <a:pt x="538" y="970"/>
                  </a:cubicBezTo>
                  <a:cubicBezTo>
                    <a:pt x="567" y="980"/>
                    <a:pt x="597" y="980"/>
                    <a:pt x="627" y="980"/>
                  </a:cubicBezTo>
                  <a:lnTo>
                    <a:pt x="717" y="950"/>
                  </a:lnTo>
                  <a:lnTo>
                    <a:pt x="806" y="891"/>
                  </a:lnTo>
                  <a:cubicBezTo>
                    <a:pt x="836" y="860"/>
                    <a:pt x="856" y="831"/>
                    <a:pt x="885" y="811"/>
                  </a:cubicBezTo>
                  <a:cubicBezTo>
                    <a:pt x="916" y="771"/>
                    <a:pt x="936" y="731"/>
                    <a:pt x="965" y="701"/>
                  </a:cubicBezTo>
                  <a:lnTo>
                    <a:pt x="1115" y="462"/>
                  </a:lnTo>
                  <a:cubicBezTo>
                    <a:pt x="1184" y="323"/>
                    <a:pt x="1244" y="184"/>
                    <a:pt x="1303" y="45"/>
                  </a:cubicBezTo>
                  <a:cubicBezTo>
                    <a:pt x="1314" y="25"/>
                    <a:pt x="1303" y="5"/>
                    <a:pt x="1294" y="5"/>
                  </a:cubicBezTo>
                  <a:cubicBezTo>
                    <a:pt x="1288" y="2"/>
                    <a:pt x="1282" y="1"/>
                    <a:pt x="1277"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57"/>
            <p:cNvSpPr/>
            <p:nvPr/>
          </p:nvSpPr>
          <p:spPr>
            <a:xfrm>
              <a:off x="2446575" y="1917680"/>
              <a:ext cx="61529" cy="60691"/>
            </a:xfrm>
            <a:custGeom>
              <a:avLst/>
              <a:gdLst/>
              <a:ahLst/>
              <a:cxnLst/>
              <a:rect l="l" t="t" r="r" b="b"/>
              <a:pathLst>
                <a:path w="1175" h="1159" extrusionOk="0">
                  <a:moveTo>
                    <a:pt x="353" y="989"/>
                  </a:moveTo>
                  <a:lnTo>
                    <a:pt x="353" y="989"/>
                  </a:lnTo>
                  <a:cubicBezTo>
                    <a:pt x="355" y="992"/>
                    <a:pt x="357" y="996"/>
                    <a:pt x="359" y="999"/>
                  </a:cubicBezTo>
                  <a:cubicBezTo>
                    <a:pt x="359" y="991"/>
                    <a:pt x="359" y="989"/>
                    <a:pt x="353" y="989"/>
                  </a:cubicBezTo>
                  <a:close/>
                  <a:moveTo>
                    <a:pt x="1128" y="0"/>
                  </a:moveTo>
                  <a:cubicBezTo>
                    <a:pt x="1114" y="0"/>
                    <a:pt x="1102" y="10"/>
                    <a:pt x="1095" y="24"/>
                  </a:cubicBezTo>
                  <a:lnTo>
                    <a:pt x="1035" y="173"/>
                  </a:lnTo>
                  <a:cubicBezTo>
                    <a:pt x="1005" y="243"/>
                    <a:pt x="985" y="323"/>
                    <a:pt x="955" y="392"/>
                  </a:cubicBezTo>
                  <a:cubicBezTo>
                    <a:pt x="896" y="551"/>
                    <a:pt x="826" y="721"/>
                    <a:pt x="737" y="869"/>
                  </a:cubicBezTo>
                  <a:cubicBezTo>
                    <a:pt x="706" y="929"/>
                    <a:pt x="667" y="979"/>
                    <a:pt x="627" y="1029"/>
                  </a:cubicBezTo>
                  <a:cubicBezTo>
                    <a:pt x="607" y="1048"/>
                    <a:pt x="587" y="1068"/>
                    <a:pt x="558" y="1079"/>
                  </a:cubicBezTo>
                  <a:cubicBezTo>
                    <a:pt x="547" y="1088"/>
                    <a:pt x="538" y="1088"/>
                    <a:pt x="518" y="1099"/>
                  </a:cubicBezTo>
                  <a:lnTo>
                    <a:pt x="458" y="1099"/>
                  </a:lnTo>
                  <a:cubicBezTo>
                    <a:pt x="448" y="1099"/>
                    <a:pt x="448" y="1088"/>
                    <a:pt x="438" y="1088"/>
                  </a:cubicBezTo>
                  <a:cubicBezTo>
                    <a:pt x="428" y="1079"/>
                    <a:pt x="418" y="1079"/>
                    <a:pt x="408" y="1068"/>
                  </a:cubicBezTo>
                  <a:cubicBezTo>
                    <a:pt x="388" y="1048"/>
                    <a:pt x="368" y="1019"/>
                    <a:pt x="348" y="989"/>
                  </a:cubicBezTo>
                  <a:cubicBezTo>
                    <a:pt x="350" y="989"/>
                    <a:pt x="352" y="989"/>
                    <a:pt x="353" y="989"/>
                  </a:cubicBezTo>
                  <a:lnTo>
                    <a:pt x="353" y="989"/>
                  </a:lnTo>
                  <a:cubicBezTo>
                    <a:pt x="316" y="922"/>
                    <a:pt x="287" y="856"/>
                    <a:pt x="259" y="790"/>
                  </a:cubicBezTo>
                  <a:cubicBezTo>
                    <a:pt x="229" y="710"/>
                    <a:pt x="199" y="621"/>
                    <a:pt x="180" y="542"/>
                  </a:cubicBezTo>
                  <a:cubicBezTo>
                    <a:pt x="149" y="462"/>
                    <a:pt x="129" y="382"/>
                    <a:pt x="100" y="312"/>
                  </a:cubicBezTo>
                  <a:cubicBezTo>
                    <a:pt x="90" y="253"/>
                    <a:pt x="70" y="193"/>
                    <a:pt x="50" y="144"/>
                  </a:cubicBezTo>
                  <a:cubicBezTo>
                    <a:pt x="40" y="133"/>
                    <a:pt x="30" y="124"/>
                    <a:pt x="20" y="124"/>
                  </a:cubicBezTo>
                  <a:cubicBezTo>
                    <a:pt x="10" y="133"/>
                    <a:pt x="0" y="133"/>
                    <a:pt x="0" y="144"/>
                  </a:cubicBezTo>
                  <a:lnTo>
                    <a:pt x="0" y="164"/>
                  </a:lnTo>
                  <a:cubicBezTo>
                    <a:pt x="30" y="223"/>
                    <a:pt x="50" y="283"/>
                    <a:pt x="60" y="343"/>
                  </a:cubicBezTo>
                  <a:cubicBezTo>
                    <a:pt x="90" y="442"/>
                    <a:pt x="120" y="531"/>
                    <a:pt x="149" y="621"/>
                  </a:cubicBezTo>
                  <a:cubicBezTo>
                    <a:pt x="180" y="710"/>
                    <a:pt x="209" y="800"/>
                    <a:pt x="249" y="889"/>
                  </a:cubicBezTo>
                  <a:cubicBezTo>
                    <a:pt x="259" y="929"/>
                    <a:pt x="279" y="959"/>
                    <a:pt x="299" y="999"/>
                  </a:cubicBezTo>
                  <a:lnTo>
                    <a:pt x="359" y="1088"/>
                  </a:lnTo>
                  <a:cubicBezTo>
                    <a:pt x="368" y="1108"/>
                    <a:pt x="388" y="1128"/>
                    <a:pt x="418" y="1138"/>
                  </a:cubicBezTo>
                  <a:cubicBezTo>
                    <a:pt x="438" y="1148"/>
                    <a:pt x="458" y="1158"/>
                    <a:pt x="487" y="1158"/>
                  </a:cubicBezTo>
                  <a:cubicBezTo>
                    <a:pt x="538" y="1158"/>
                    <a:pt x="587" y="1138"/>
                    <a:pt x="627" y="1099"/>
                  </a:cubicBezTo>
                  <a:cubicBezTo>
                    <a:pt x="657" y="1088"/>
                    <a:pt x="677" y="1059"/>
                    <a:pt x="697" y="1039"/>
                  </a:cubicBezTo>
                  <a:lnTo>
                    <a:pt x="756" y="949"/>
                  </a:lnTo>
                  <a:cubicBezTo>
                    <a:pt x="806" y="880"/>
                    <a:pt x="846" y="810"/>
                    <a:pt x="876" y="730"/>
                  </a:cubicBezTo>
                  <a:cubicBezTo>
                    <a:pt x="935" y="601"/>
                    <a:pt x="995" y="472"/>
                    <a:pt x="1045" y="343"/>
                  </a:cubicBezTo>
                  <a:cubicBezTo>
                    <a:pt x="1064" y="283"/>
                    <a:pt x="1084" y="233"/>
                    <a:pt x="1104" y="173"/>
                  </a:cubicBezTo>
                  <a:lnTo>
                    <a:pt x="1164" y="54"/>
                  </a:lnTo>
                  <a:cubicBezTo>
                    <a:pt x="1174" y="34"/>
                    <a:pt x="1164" y="14"/>
                    <a:pt x="1144" y="4"/>
                  </a:cubicBezTo>
                  <a:cubicBezTo>
                    <a:pt x="1139" y="2"/>
                    <a:pt x="1133" y="0"/>
                    <a:pt x="1128"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57"/>
            <p:cNvSpPr/>
            <p:nvPr/>
          </p:nvSpPr>
          <p:spPr>
            <a:xfrm>
              <a:off x="1580353" y="1941820"/>
              <a:ext cx="576" cy="576"/>
            </a:xfrm>
            <a:custGeom>
              <a:avLst/>
              <a:gdLst/>
              <a:ahLst/>
              <a:cxnLst/>
              <a:rect l="l" t="t" r="r" b="b"/>
              <a:pathLst>
                <a:path w="11" h="11" extrusionOk="0">
                  <a:moveTo>
                    <a:pt x="0" y="11"/>
                  </a:moveTo>
                  <a:cubicBezTo>
                    <a:pt x="0" y="1"/>
                    <a:pt x="11" y="1"/>
                    <a:pt x="11" y="1"/>
                  </a:cubicBezTo>
                  <a:cubicBezTo>
                    <a:pt x="11" y="1"/>
                    <a:pt x="0" y="1"/>
                    <a:pt x="0" y="11"/>
                  </a:cubicBezTo>
                  <a:close/>
                </a:path>
              </a:pathLst>
            </a:custGeom>
            <a:solidFill>
              <a:srgbClr val="604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57"/>
            <p:cNvSpPr/>
            <p:nvPr/>
          </p:nvSpPr>
          <p:spPr>
            <a:xfrm>
              <a:off x="1301143" y="2164790"/>
              <a:ext cx="284447" cy="99494"/>
            </a:xfrm>
            <a:custGeom>
              <a:avLst/>
              <a:gdLst/>
              <a:ahLst/>
              <a:cxnLst/>
              <a:rect l="l" t="t" r="r" b="b"/>
              <a:pathLst>
                <a:path w="5432" h="1900" extrusionOk="0">
                  <a:moveTo>
                    <a:pt x="1822" y="0"/>
                  </a:moveTo>
                  <a:cubicBezTo>
                    <a:pt x="1643" y="0"/>
                    <a:pt x="1464" y="10"/>
                    <a:pt x="1284" y="30"/>
                  </a:cubicBezTo>
                  <a:cubicBezTo>
                    <a:pt x="1095" y="60"/>
                    <a:pt x="896" y="100"/>
                    <a:pt x="708" y="159"/>
                  </a:cubicBezTo>
                  <a:cubicBezTo>
                    <a:pt x="588" y="199"/>
                    <a:pt x="469" y="249"/>
                    <a:pt x="389" y="279"/>
                  </a:cubicBezTo>
                  <a:cubicBezTo>
                    <a:pt x="270" y="328"/>
                    <a:pt x="170" y="368"/>
                    <a:pt x="81" y="418"/>
                  </a:cubicBezTo>
                  <a:cubicBezTo>
                    <a:pt x="31" y="447"/>
                    <a:pt x="1" y="498"/>
                    <a:pt x="1" y="547"/>
                  </a:cubicBezTo>
                  <a:cubicBezTo>
                    <a:pt x="1" y="597"/>
                    <a:pt x="21" y="657"/>
                    <a:pt x="71" y="677"/>
                  </a:cubicBezTo>
                  <a:lnTo>
                    <a:pt x="250" y="766"/>
                  </a:lnTo>
                  <a:lnTo>
                    <a:pt x="349" y="816"/>
                  </a:lnTo>
                  <a:cubicBezTo>
                    <a:pt x="458" y="865"/>
                    <a:pt x="558" y="915"/>
                    <a:pt x="668" y="965"/>
                  </a:cubicBezTo>
                  <a:cubicBezTo>
                    <a:pt x="876" y="1064"/>
                    <a:pt x="1095" y="1164"/>
                    <a:pt x="1334" y="1273"/>
                  </a:cubicBezTo>
                  <a:cubicBezTo>
                    <a:pt x="1811" y="1482"/>
                    <a:pt x="2239" y="1641"/>
                    <a:pt x="2637" y="1751"/>
                  </a:cubicBezTo>
                  <a:cubicBezTo>
                    <a:pt x="2876" y="1820"/>
                    <a:pt x="3144" y="1870"/>
                    <a:pt x="3453" y="1890"/>
                  </a:cubicBezTo>
                  <a:cubicBezTo>
                    <a:pt x="3542" y="1900"/>
                    <a:pt x="3632" y="1900"/>
                    <a:pt x="3731" y="1900"/>
                  </a:cubicBezTo>
                  <a:cubicBezTo>
                    <a:pt x="3960" y="1900"/>
                    <a:pt x="4189" y="1880"/>
                    <a:pt x="4388" y="1830"/>
                  </a:cubicBezTo>
                  <a:cubicBezTo>
                    <a:pt x="4666" y="1780"/>
                    <a:pt x="5034" y="1641"/>
                    <a:pt x="5253" y="1343"/>
                  </a:cubicBezTo>
                  <a:cubicBezTo>
                    <a:pt x="5263" y="1353"/>
                    <a:pt x="5273" y="1353"/>
                    <a:pt x="5283" y="1353"/>
                  </a:cubicBezTo>
                  <a:cubicBezTo>
                    <a:pt x="5332" y="1353"/>
                    <a:pt x="5383" y="1323"/>
                    <a:pt x="5402" y="1283"/>
                  </a:cubicBezTo>
                  <a:cubicBezTo>
                    <a:pt x="5422" y="1254"/>
                    <a:pt x="5432" y="1214"/>
                    <a:pt x="5422" y="1184"/>
                  </a:cubicBezTo>
                  <a:cubicBezTo>
                    <a:pt x="5412" y="1154"/>
                    <a:pt x="5392" y="1114"/>
                    <a:pt x="5363" y="1094"/>
                  </a:cubicBezTo>
                  <a:lnTo>
                    <a:pt x="5343" y="1094"/>
                  </a:lnTo>
                  <a:cubicBezTo>
                    <a:pt x="5332" y="1084"/>
                    <a:pt x="5332" y="1074"/>
                    <a:pt x="5323" y="1074"/>
                  </a:cubicBezTo>
                  <a:cubicBezTo>
                    <a:pt x="5303" y="1064"/>
                    <a:pt x="5293" y="1055"/>
                    <a:pt x="5273" y="1055"/>
                  </a:cubicBezTo>
                  <a:lnTo>
                    <a:pt x="5184" y="1015"/>
                  </a:lnTo>
                  <a:cubicBezTo>
                    <a:pt x="5134" y="995"/>
                    <a:pt x="5084" y="965"/>
                    <a:pt x="5034" y="945"/>
                  </a:cubicBezTo>
                  <a:cubicBezTo>
                    <a:pt x="4925" y="895"/>
                    <a:pt x="4815" y="845"/>
                    <a:pt x="4716" y="796"/>
                  </a:cubicBezTo>
                  <a:cubicBezTo>
                    <a:pt x="4397" y="657"/>
                    <a:pt x="4010" y="478"/>
                    <a:pt x="3622" y="338"/>
                  </a:cubicBezTo>
                  <a:cubicBezTo>
                    <a:pt x="3224" y="209"/>
                    <a:pt x="2836" y="109"/>
                    <a:pt x="2448" y="50"/>
                  </a:cubicBezTo>
                  <a:cubicBezTo>
                    <a:pt x="2239" y="20"/>
                    <a:pt x="2030" y="0"/>
                    <a:pt x="1822" y="0"/>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57"/>
            <p:cNvSpPr/>
            <p:nvPr/>
          </p:nvSpPr>
          <p:spPr>
            <a:xfrm>
              <a:off x="1518405" y="1891288"/>
              <a:ext cx="87554" cy="255855"/>
            </a:xfrm>
            <a:custGeom>
              <a:avLst/>
              <a:gdLst/>
              <a:ahLst/>
              <a:cxnLst/>
              <a:rect l="l" t="t" r="r" b="b"/>
              <a:pathLst>
                <a:path w="1672" h="4886" extrusionOk="0">
                  <a:moveTo>
                    <a:pt x="1253" y="1"/>
                  </a:moveTo>
                  <a:cubicBezTo>
                    <a:pt x="1203" y="140"/>
                    <a:pt x="1154" y="270"/>
                    <a:pt x="1094" y="399"/>
                  </a:cubicBezTo>
                  <a:cubicBezTo>
                    <a:pt x="1044" y="508"/>
                    <a:pt x="985" y="628"/>
                    <a:pt x="935" y="737"/>
                  </a:cubicBezTo>
                  <a:cubicBezTo>
                    <a:pt x="885" y="847"/>
                    <a:pt x="845" y="946"/>
                    <a:pt x="796" y="1055"/>
                  </a:cubicBezTo>
                  <a:cubicBezTo>
                    <a:pt x="607" y="1513"/>
                    <a:pt x="408" y="1961"/>
                    <a:pt x="268" y="2438"/>
                  </a:cubicBezTo>
                  <a:lnTo>
                    <a:pt x="268" y="2428"/>
                  </a:lnTo>
                  <a:cubicBezTo>
                    <a:pt x="149" y="2856"/>
                    <a:pt x="69" y="3294"/>
                    <a:pt x="60" y="3741"/>
                  </a:cubicBezTo>
                  <a:lnTo>
                    <a:pt x="60" y="3731"/>
                  </a:lnTo>
                  <a:lnTo>
                    <a:pt x="60" y="3731"/>
                  </a:lnTo>
                  <a:cubicBezTo>
                    <a:pt x="50" y="3880"/>
                    <a:pt x="60" y="4039"/>
                    <a:pt x="69" y="4189"/>
                  </a:cubicBezTo>
                  <a:cubicBezTo>
                    <a:pt x="89" y="4348"/>
                    <a:pt x="109" y="4497"/>
                    <a:pt x="139" y="4646"/>
                  </a:cubicBezTo>
                  <a:cubicBezTo>
                    <a:pt x="149" y="4666"/>
                    <a:pt x="129" y="4696"/>
                    <a:pt x="109" y="4696"/>
                  </a:cubicBezTo>
                  <a:cubicBezTo>
                    <a:pt x="100" y="4696"/>
                    <a:pt x="89" y="4696"/>
                    <a:pt x="80" y="4686"/>
                  </a:cubicBezTo>
                  <a:cubicBezTo>
                    <a:pt x="69" y="4676"/>
                    <a:pt x="69" y="4666"/>
                    <a:pt x="60" y="4656"/>
                  </a:cubicBezTo>
                  <a:cubicBezTo>
                    <a:pt x="50" y="4607"/>
                    <a:pt x="40" y="4567"/>
                    <a:pt x="40" y="4517"/>
                  </a:cubicBezTo>
                  <a:lnTo>
                    <a:pt x="40" y="4517"/>
                  </a:lnTo>
                  <a:cubicBezTo>
                    <a:pt x="40" y="4547"/>
                    <a:pt x="40" y="4576"/>
                    <a:pt x="50" y="4607"/>
                  </a:cubicBezTo>
                  <a:cubicBezTo>
                    <a:pt x="30" y="4626"/>
                    <a:pt x="10" y="4646"/>
                    <a:pt x="10" y="4676"/>
                  </a:cubicBezTo>
                  <a:cubicBezTo>
                    <a:pt x="0" y="4716"/>
                    <a:pt x="0" y="4766"/>
                    <a:pt x="20" y="4805"/>
                  </a:cubicBezTo>
                  <a:cubicBezTo>
                    <a:pt x="50" y="4855"/>
                    <a:pt x="109" y="4885"/>
                    <a:pt x="169" y="4885"/>
                  </a:cubicBezTo>
                  <a:cubicBezTo>
                    <a:pt x="199" y="4885"/>
                    <a:pt x="229" y="4875"/>
                    <a:pt x="248" y="4865"/>
                  </a:cubicBezTo>
                  <a:cubicBezTo>
                    <a:pt x="398" y="4766"/>
                    <a:pt x="547" y="4636"/>
                    <a:pt x="696" y="4467"/>
                  </a:cubicBezTo>
                  <a:cubicBezTo>
                    <a:pt x="825" y="4328"/>
                    <a:pt x="945" y="4159"/>
                    <a:pt x="1055" y="3979"/>
                  </a:cubicBezTo>
                  <a:cubicBezTo>
                    <a:pt x="1154" y="3831"/>
                    <a:pt x="1234" y="3661"/>
                    <a:pt x="1313" y="3473"/>
                  </a:cubicBezTo>
                  <a:cubicBezTo>
                    <a:pt x="1393" y="3274"/>
                    <a:pt x="1462" y="3084"/>
                    <a:pt x="1512" y="2885"/>
                  </a:cubicBezTo>
                  <a:cubicBezTo>
                    <a:pt x="1601" y="2518"/>
                    <a:pt x="1661" y="2120"/>
                    <a:pt x="1671" y="1702"/>
                  </a:cubicBezTo>
                  <a:lnTo>
                    <a:pt x="1671" y="1424"/>
                  </a:lnTo>
                  <a:cubicBezTo>
                    <a:pt x="1671" y="1373"/>
                    <a:pt x="1661" y="1324"/>
                    <a:pt x="1661" y="1274"/>
                  </a:cubicBezTo>
                  <a:cubicBezTo>
                    <a:pt x="1641" y="1085"/>
                    <a:pt x="1612" y="906"/>
                    <a:pt x="1572" y="717"/>
                  </a:cubicBezTo>
                  <a:cubicBezTo>
                    <a:pt x="1542" y="617"/>
                    <a:pt x="1512" y="508"/>
                    <a:pt x="1472" y="409"/>
                  </a:cubicBezTo>
                  <a:cubicBezTo>
                    <a:pt x="1433" y="309"/>
                    <a:pt x="1382" y="210"/>
                    <a:pt x="1333" y="120"/>
                  </a:cubicBezTo>
                  <a:cubicBezTo>
                    <a:pt x="1313" y="80"/>
                    <a:pt x="1293" y="40"/>
                    <a:pt x="1263" y="1"/>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57"/>
            <p:cNvSpPr/>
            <p:nvPr/>
          </p:nvSpPr>
          <p:spPr>
            <a:xfrm>
              <a:off x="1316276" y="2191339"/>
              <a:ext cx="265700" cy="41054"/>
            </a:xfrm>
            <a:custGeom>
              <a:avLst/>
              <a:gdLst/>
              <a:ahLst/>
              <a:cxnLst/>
              <a:rect l="l" t="t" r="r" b="b"/>
              <a:pathLst>
                <a:path w="5074" h="784" extrusionOk="0">
                  <a:moveTo>
                    <a:pt x="30" y="0"/>
                  </a:moveTo>
                  <a:cubicBezTo>
                    <a:pt x="10" y="0"/>
                    <a:pt x="1" y="20"/>
                    <a:pt x="1" y="40"/>
                  </a:cubicBezTo>
                  <a:cubicBezTo>
                    <a:pt x="1" y="70"/>
                    <a:pt x="21" y="80"/>
                    <a:pt x="41" y="80"/>
                  </a:cubicBezTo>
                  <a:lnTo>
                    <a:pt x="180" y="80"/>
                  </a:lnTo>
                  <a:cubicBezTo>
                    <a:pt x="587" y="90"/>
                    <a:pt x="985" y="159"/>
                    <a:pt x="1383" y="249"/>
                  </a:cubicBezTo>
                  <a:cubicBezTo>
                    <a:pt x="1801" y="338"/>
                    <a:pt x="2209" y="458"/>
                    <a:pt x="2627" y="557"/>
                  </a:cubicBezTo>
                  <a:cubicBezTo>
                    <a:pt x="2826" y="607"/>
                    <a:pt x="3025" y="647"/>
                    <a:pt x="3224" y="687"/>
                  </a:cubicBezTo>
                  <a:cubicBezTo>
                    <a:pt x="3432" y="727"/>
                    <a:pt x="3631" y="756"/>
                    <a:pt x="3840" y="776"/>
                  </a:cubicBezTo>
                  <a:cubicBezTo>
                    <a:pt x="3940" y="781"/>
                    <a:pt x="4039" y="784"/>
                    <a:pt x="4140" y="784"/>
                  </a:cubicBezTo>
                  <a:cubicBezTo>
                    <a:pt x="4241" y="784"/>
                    <a:pt x="4342" y="781"/>
                    <a:pt x="4447" y="776"/>
                  </a:cubicBezTo>
                  <a:cubicBezTo>
                    <a:pt x="4646" y="756"/>
                    <a:pt x="4835" y="727"/>
                    <a:pt x="5024" y="667"/>
                  </a:cubicBezTo>
                  <a:cubicBezTo>
                    <a:pt x="5054" y="657"/>
                    <a:pt x="5074" y="617"/>
                    <a:pt x="5074" y="587"/>
                  </a:cubicBezTo>
                  <a:cubicBezTo>
                    <a:pt x="5074" y="577"/>
                    <a:pt x="5063" y="557"/>
                    <a:pt x="5043" y="548"/>
                  </a:cubicBezTo>
                  <a:cubicBezTo>
                    <a:pt x="5034" y="537"/>
                    <a:pt x="5014" y="528"/>
                    <a:pt x="4994" y="528"/>
                  </a:cubicBezTo>
                  <a:cubicBezTo>
                    <a:pt x="4845" y="567"/>
                    <a:pt x="4685" y="597"/>
                    <a:pt x="4526" y="607"/>
                  </a:cubicBezTo>
                  <a:cubicBezTo>
                    <a:pt x="4374" y="626"/>
                    <a:pt x="4221" y="627"/>
                    <a:pt x="4069" y="627"/>
                  </a:cubicBezTo>
                  <a:lnTo>
                    <a:pt x="4069" y="627"/>
                  </a:lnTo>
                  <a:cubicBezTo>
                    <a:pt x="3383" y="607"/>
                    <a:pt x="2716" y="438"/>
                    <a:pt x="2050" y="289"/>
                  </a:cubicBezTo>
                  <a:cubicBezTo>
                    <a:pt x="1413" y="150"/>
                    <a:pt x="766" y="0"/>
                    <a:pt x="11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57"/>
            <p:cNvSpPr/>
            <p:nvPr/>
          </p:nvSpPr>
          <p:spPr>
            <a:xfrm>
              <a:off x="1524637" y="1904327"/>
              <a:ext cx="63047" cy="239256"/>
            </a:xfrm>
            <a:custGeom>
              <a:avLst/>
              <a:gdLst/>
              <a:ahLst/>
              <a:cxnLst/>
              <a:rect l="l" t="t" r="r" b="b"/>
              <a:pathLst>
                <a:path w="1204" h="4569" extrusionOk="0">
                  <a:moveTo>
                    <a:pt x="1164" y="1"/>
                  </a:moveTo>
                  <a:cubicBezTo>
                    <a:pt x="1144" y="1"/>
                    <a:pt x="1124" y="10"/>
                    <a:pt x="1124" y="41"/>
                  </a:cubicBezTo>
                  <a:cubicBezTo>
                    <a:pt x="1124" y="259"/>
                    <a:pt x="1104" y="488"/>
                    <a:pt x="1075" y="717"/>
                  </a:cubicBezTo>
                  <a:lnTo>
                    <a:pt x="1075" y="707"/>
                  </a:lnTo>
                  <a:cubicBezTo>
                    <a:pt x="1045" y="866"/>
                    <a:pt x="1015" y="1025"/>
                    <a:pt x="975" y="1184"/>
                  </a:cubicBezTo>
                  <a:cubicBezTo>
                    <a:pt x="936" y="1343"/>
                    <a:pt x="885" y="1502"/>
                    <a:pt x="846" y="1652"/>
                  </a:cubicBezTo>
                  <a:cubicBezTo>
                    <a:pt x="746" y="1970"/>
                    <a:pt x="637" y="2269"/>
                    <a:pt x="527" y="2577"/>
                  </a:cubicBezTo>
                  <a:cubicBezTo>
                    <a:pt x="418" y="2885"/>
                    <a:pt x="308" y="3193"/>
                    <a:pt x="209" y="3512"/>
                  </a:cubicBezTo>
                  <a:cubicBezTo>
                    <a:pt x="160" y="3661"/>
                    <a:pt x="120" y="3820"/>
                    <a:pt x="80" y="3980"/>
                  </a:cubicBezTo>
                  <a:cubicBezTo>
                    <a:pt x="70" y="4059"/>
                    <a:pt x="50" y="4139"/>
                    <a:pt x="40" y="4218"/>
                  </a:cubicBezTo>
                  <a:cubicBezTo>
                    <a:pt x="30" y="4268"/>
                    <a:pt x="20" y="4307"/>
                    <a:pt x="10" y="4358"/>
                  </a:cubicBezTo>
                  <a:cubicBezTo>
                    <a:pt x="20" y="4367"/>
                    <a:pt x="20" y="4387"/>
                    <a:pt x="20" y="4397"/>
                  </a:cubicBezTo>
                  <a:cubicBezTo>
                    <a:pt x="30" y="4417"/>
                    <a:pt x="20" y="4427"/>
                    <a:pt x="1" y="4437"/>
                  </a:cubicBezTo>
                  <a:lnTo>
                    <a:pt x="1" y="4467"/>
                  </a:lnTo>
                  <a:cubicBezTo>
                    <a:pt x="1" y="4506"/>
                    <a:pt x="30" y="4546"/>
                    <a:pt x="70" y="4566"/>
                  </a:cubicBezTo>
                  <a:cubicBezTo>
                    <a:pt x="76" y="4567"/>
                    <a:pt x="83" y="4568"/>
                    <a:pt x="90" y="4568"/>
                  </a:cubicBezTo>
                  <a:cubicBezTo>
                    <a:pt x="137" y="4568"/>
                    <a:pt x="190" y="4540"/>
                    <a:pt x="199" y="4497"/>
                  </a:cubicBezTo>
                  <a:lnTo>
                    <a:pt x="259" y="4228"/>
                  </a:lnTo>
                  <a:cubicBezTo>
                    <a:pt x="279" y="4139"/>
                    <a:pt x="308" y="4039"/>
                    <a:pt x="328" y="3940"/>
                  </a:cubicBezTo>
                  <a:cubicBezTo>
                    <a:pt x="379" y="3761"/>
                    <a:pt x="428" y="3571"/>
                    <a:pt x="488" y="3392"/>
                  </a:cubicBezTo>
                  <a:cubicBezTo>
                    <a:pt x="597" y="3025"/>
                    <a:pt x="717" y="2667"/>
                    <a:pt x="826" y="2298"/>
                  </a:cubicBezTo>
                  <a:cubicBezTo>
                    <a:pt x="876" y="2119"/>
                    <a:pt x="936" y="1940"/>
                    <a:pt x="985" y="1751"/>
                  </a:cubicBezTo>
                  <a:cubicBezTo>
                    <a:pt x="1025" y="1572"/>
                    <a:pt x="1064" y="1383"/>
                    <a:pt x="1104" y="1194"/>
                  </a:cubicBezTo>
                  <a:cubicBezTo>
                    <a:pt x="1134" y="1015"/>
                    <a:pt x="1164" y="826"/>
                    <a:pt x="1184" y="647"/>
                  </a:cubicBezTo>
                  <a:cubicBezTo>
                    <a:pt x="1204" y="438"/>
                    <a:pt x="1204" y="240"/>
                    <a:pt x="1204" y="41"/>
                  </a:cubicBezTo>
                  <a:cubicBezTo>
                    <a:pt x="1204" y="21"/>
                    <a:pt x="1184" y="1"/>
                    <a:pt x="1164"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57"/>
            <p:cNvSpPr/>
            <p:nvPr/>
          </p:nvSpPr>
          <p:spPr>
            <a:xfrm>
              <a:off x="1390739" y="1979837"/>
              <a:ext cx="416773" cy="388129"/>
            </a:xfrm>
            <a:custGeom>
              <a:avLst/>
              <a:gdLst/>
              <a:ahLst/>
              <a:cxnLst/>
              <a:rect l="l" t="t" r="r" b="b"/>
              <a:pathLst>
                <a:path w="7959" h="7412" extrusionOk="0">
                  <a:moveTo>
                    <a:pt x="91" y="1"/>
                  </a:moveTo>
                  <a:cubicBezTo>
                    <a:pt x="71" y="1"/>
                    <a:pt x="51" y="11"/>
                    <a:pt x="31" y="31"/>
                  </a:cubicBezTo>
                  <a:cubicBezTo>
                    <a:pt x="1" y="60"/>
                    <a:pt x="1" y="110"/>
                    <a:pt x="31" y="140"/>
                  </a:cubicBezTo>
                  <a:cubicBezTo>
                    <a:pt x="230" y="349"/>
                    <a:pt x="438" y="588"/>
                    <a:pt x="688" y="866"/>
                  </a:cubicBezTo>
                  <a:cubicBezTo>
                    <a:pt x="867" y="1085"/>
                    <a:pt x="1085" y="1334"/>
                    <a:pt x="1284" y="1592"/>
                  </a:cubicBezTo>
                  <a:cubicBezTo>
                    <a:pt x="1821" y="2259"/>
                    <a:pt x="2348" y="2975"/>
                    <a:pt x="2846" y="3721"/>
                  </a:cubicBezTo>
                  <a:cubicBezTo>
                    <a:pt x="3084" y="4089"/>
                    <a:pt x="3313" y="4467"/>
                    <a:pt x="3542" y="4855"/>
                  </a:cubicBezTo>
                  <a:cubicBezTo>
                    <a:pt x="3761" y="5223"/>
                    <a:pt x="3980" y="5611"/>
                    <a:pt x="4209" y="6019"/>
                  </a:cubicBezTo>
                  <a:cubicBezTo>
                    <a:pt x="4437" y="6446"/>
                    <a:pt x="4656" y="6884"/>
                    <a:pt x="4875" y="7292"/>
                  </a:cubicBezTo>
                  <a:cubicBezTo>
                    <a:pt x="4905" y="7352"/>
                    <a:pt x="4965" y="7392"/>
                    <a:pt x="5014" y="7401"/>
                  </a:cubicBezTo>
                  <a:cubicBezTo>
                    <a:pt x="5034" y="7412"/>
                    <a:pt x="5054" y="7412"/>
                    <a:pt x="5074" y="7412"/>
                  </a:cubicBezTo>
                  <a:cubicBezTo>
                    <a:pt x="5124" y="7412"/>
                    <a:pt x="5164" y="7401"/>
                    <a:pt x="5203" y="7372"/>
                  </a:cubicBezTo>
                  <a:cubicBezTo>
                    <a:pt x="5253" y="7341"/>
                    <a:pt x="5293" y="7292"/>
                    <a:pt x="5312" y="7232"/>
                  </a:cubicBezTo>
                  <a:lnTo>
                    <a:pt x="5323" y="7162"/>
                  </a:lnTo>
                  <a:cubicBezTo>
                    <a:pt x="5312" y="7123"/>
                    <a:pt x="5303" y="7083"/>
                    <a:pt x="5283" y="7043"/>
                  </a:cubicBezTo>
                  <a:cubicBezTo>
                    <a:pt x="5074" y="6586"/>
                    <a:pt x="4825" y="6108"/>
                    <a:pt x="4547" y="5631"/>
                  </a:cubicBezTo>
                  <a:lnTo>
                    <a:pt x="4567" y="5581"/>
                  </a:lnTo>
                  <a:lnTo>
                    <a:pt x="4596" y="5502"/>
                  </a:lnTo>
                  <a:cubicBezTo>
                    <a:pt x="4626" y="5412"/>
                    <a:pt x="4656" y="5323"/>
                    <a:pt x="4696" y="5233"/>
                  </a:cubicBezTo>
                  <a:cubicBezTo>
                    <a:pt x="4755" y="5044"/>
                    <a:pt x="4835" y="4875"/>
                    <a:pt x="4905" y="4706"/>
                  </a:cubicBezTo>
                  <a:cubicBezTo>
                    <a:pt x="5044" y="4377"/>
                    <a:pt x="5213" y="4049"/>
                    <a:pt x="5432" y="3691"/>
                  </a:cubicBezTo>
                  <a:cubicBezTo>
                    <a:pt x="5511" y="3552"/>
                    <a:pt x="5601" y="3413"/>
                    <a:pt x="5690" y="3283"/>
                  </a:cubicBezTo>
                  <a:lnTo>
                    <a:pt x="5730" y="3234"/>
                  </a:lnTo>
                  <a:cubicBezTo>
                    <a:pt x="5760" y="3174"/>
                    <a:pt x="5800" y="3124"/>
                    <a:pt x="5840" y="3064"/>
                  </a:cubicBezTo>
                  <a:lnTo>
                    <a:pt x="5929" y="2945"/>
                  </a:lnTo>
                  <a:lnTo>
                    <a:pt x="5989" y="2856"/>
                  </a:lnTo>
                  <a:cubicBezTo>
                    <a:pt x="6119" y="2686"/>
                    <a:pt x="6218" y="2557"/>
                    <a:pt x="6307" y="2458"/>
                  </a:cubicBezTo>
                  <a:cubicBezTo>
                    <a:pt x="6407" y="2339"/>
                    <a:pt x="6526" y="2219"/>
                    <a:pt x="6665" y="2080"/>
                  </a:cubicBezTo>
                  <a:lnTo>
                    <a:pt x="6676" y="2070"/>
                  </a:lnTo>
                  <a:cubicBezTo>
                    <a:pt x="6864" y="1891"/>
                    <a:pt x="7043" y="1731"/>
                    <a:pt x="7233" y="1592"/>
                  </a:cubicBezTo>
                  <a:cubicBezTo>
                    <a:pt x="7451" y="1423"/>
                    <a:pt x="7650" y="1294"/>
                    <a:pt x="7839" y="1185"/>
                  </a:cubicBezTo>
                  <a:lnTo>
                    <a:pt x="7869" y="1165"/>
                  </a:lnTo>
                  <a:lnTo>
                    <a:pt x="7899" y="1145"/>
                  </a:lnTo>
                  <a:cubicBezTo>
                    <a:pt x="7938" y="1125"/>
                    <a:pt x="7958" y="1085"/>
                    <a:pt x="7949" y="1046"/>
                  </a:cubicBezTo>
                  <a:cubicBezTo>
                    <a:pt x="7929" y="1015"/>
                    <a:pt x="7899" y="995"/>
                    <a:pt x="7869" y="995"/>
                  </a:cubicBezTo>
                  <a:lnTo>
                    <a:pt x="7839" y="995"/>
                  </a:lnTo>
                  <a:cubicBezTo>
                    <a:pt x="7640" y="1105"/>
                    <a:pt x="7471" y="1205"/>
                    <a:pt x="7312" y="1294"/>
                  </a:cubicBezTo>
                  <a:cubicBezTo>
                    <a:pt x="7153" y="1393"/>
                    <a:pt x="6994" y="1513"/>
                    <a:pt x="6804" y="1652"/>
                  </a:cubicBezTo>
                  <a:cubicBezTo>
                    <a:pt x="6636" y="1782"/>
                    <a:pt x="6466" y="1921"/>
                    <a:pt x="6317" y="2060"/>
                  </a:cubicBezTo>
                  <a:cubicBezTo>
                    <a:pt x="6138" y="2219"/>
                    <a:pt x="5969" y="2378"/>
                    <a:pt x="5840" y="2507"/>
                  </a:cubicBezTo>
                  <a:cubicBezTo>
                    <a:pt x="5542" y="2796"/>
                    <a:pt x="5263" y="3134"/>
                    <a:pt x="5014" y="3492"/>
                  </a:cubicBezTo>
                  <a:cubicBezTo>
                    <a:pt x="4755" y="3860"/>
                    <a:pt x="4537" y="4248"/>
                    <a:pt x="4368" y="4636"/>
                  </a:cubicBezTo>
                  <a:cubicBezTo>
                    <a:pt x="4308" y="4775"/>
                    <a:pt x="4249" y="4914"/>
                    <a:pt x="4198" y="5064"/>
                  </a:cubicBezTo>
                  <a:cubicBezTo>
                    <a:pt x="4139" y="4945"/>
                    <a:pt x="4069" y="4835"/>
                    <a:pt x="3999" y="4726"/>
                  </a:cubicBezTo>
                  <a:cubicBezTo>
                    <a:pt x="3791" y="4397"/>
                    <a:pt x="3552" y="4059"/>
                    <a:pt x="3274" y="3681"/>
                  </a:cubicBezTo>
                  <a:cubicBezTo>
                    <a:pt x="2995" y="3303"/>
                    <a:pt x="2726" y="2965"/>
                    <a:pt x="2468" y="2637"/>
                  </a:cubicBezTo>
                  <a:cubicBezTo>
                    <a:pt x="2120" y="2199"/>
                    <a:pt x="1742" y="1762"/>
                    <a:pt x="1364" y="1334"/>
                  </a:cubicBezTo>
                  <a:cubicBezTo>
                    <a:pt x="1205" y="1155"/>
                    <a:pt x="995" y="926"/>
                    <a:pt x="777" y="687"/>
                  </a:cubicBezTo>
                  <a:cubicBezTo>
                    <a:pt x="657" y="558"/>
                    <a:pt x="528" y="429"/>
                    <a:pt x="409" y="299"/>
                  </a:cubicBezTo>
                  <a:lnTo>
                    <a:pt x="150" y="31"/>
                  </a:lnTo>
                  <a:cubicBezTo>
                    <a:pt x="130" y="11"/>
                    <a:pt x="111" y="1"/>
                    <a:pt x="91"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57"/>
            <p:cNvSpPr/>
            <p:nvPr/>
          </p:nvSpPr>
          <p:spPr>
            <a:xfrm>
              <a:off x="1210028" y="1790276"/>
              <a:ext cx="314661" cy="323982"/>
            </a:xfrm>
            <a:custGeom>
              <a:avLst/>
              <a:gdLst/>
              <a:ahLst/>
              <a:cxnLst/>
              <a:rect l="l" t="t" r="r" b="b"/>
              <a:pathLst>
                <a:path w="6009" h="6187" extrusionOk="0">
                  <a:moveTo>
                    <a:pt x="2786" y="0"/>
                  </a:moveTo>
                  <a:cubicBezTo>
                    <a:pt x="2736" y="0"/>
                    <a:pt x="2686" y="10"/>
                    <a:pt x="2646" y="20"/>
                  </a:cubicBezTo>
                  <a:cubicBezTo>
                    <a:pt x="2576" y="30"/>
                    <a:pt x="2507" y="60"/>
                    <a:pt x="2448" y="80"/>
                  </a:cubicBezTo>
                  <a:cubicBezTo>
                    <a:pt x="2397" y="110"/>
                    <a:pt x="2348" y="139"/>
                    <a:pt x="2288" y="179"/>
                  </a:cubicBezTo>
                  <a:cubicBezTo>
                    <a:pt x="2229" y="229"/>
                    <a:pt x="2189" y="289"/>
                    <a:pt x="2149" y="338"/>
                  </a:cubicBezTo>
                  <a:cubicBezTo>
                    <a:pt x="2119" y="388"/>
                    <a:pt x="2079" y="438"/>
                    <a:pt x="2059" y="517"/>
                  </a:cubicBezTo>
                  <a:cubicBezTo>
                    <a:pt x="2030" y="577"/>
                    <a:pt x="2010" y="647"/>
                    <a:pt x="2000" y="716"/>
                  </a:cubicBezTo>
                  <a:cubicBezTo>
                    <a:pt x="1970" y="915"/>
                    <a:pt x="1980" y="1134"/>
                    <a:pt x="2030" y="1353"/>
                  </a:cubicBezTo>
                  <a:cubicBezTo>
                    <a:pt x="1940" y="1244"/>
                    <a:pt x="1840" y="1154"/>
                    <a:pt x="1731" y="1074"/>
                  </a:cubicBezTo>
                  <a:cubicBezTo>
                    <a:pt x="1622" y="995"/>
                    <a:pt x="1513" y="935"/>
                    <a:pt x="1403" y="895"/>
                  </a:cubicBezTo>
                  <a:cubicBezTo>
                    <a:pt x="1323" y="875"/>
                    <a:pt x="1254" y="866"/>
                    <a:pt x="1174" y="866"/>
                  </a:cubicBezTo>
                  <a:cubicBezTo>
                    <a:pt x="1135" y="866"/>
                    <a:pt x="1084" y="866"/>
                    <a:pt x="1045" y="875"/>
                  </a:cubicBezTo>
                  <a:cubicBezTo>
                    <a:pt x="925" y="895"/>
                    <a:pt x="806" y="965"/>
                    <a:pt x="706" y="1065"/>
                  </a:cubicBezTo>
                  <a:cubicBezTo>
                    <a:pt x="597" y="1164"/>
                    <a:pt x="518" y="1273"/>
                    <a:pt x="478" y="1393"/>
                  </a:cubicBezTo>
                  <a:cubicBezTo>
                    <a:pt x="438" y="1482"/>
                    <a:pt x="428" y="1592"/>
                    <a:pt x="448" y="1701"/>
                  </a:cubicBezTo>
                  <a:cubicBezTo>
                    <a:pt x="468" y="1821"/>
                    <a:pt x="518" y="1940"/>
                    <a:pt x="617" y="2059"/>
                  </a:cubicBezTo>
                  <a:cubicBezTo>
                    <a:pt x="697" y="2168"/>
                    <a:pt x="806" y="2268"/>
                    <a:pt x="945" y="2378"/>
                  </a:cubicBezTo>
                  <a:cubicBezTo>
                    <a:pt x="1025" y="2437"/>
                    <a:pt x="1115" y="2497"/>
                    <a:pt x="1214" y="2566"/>
                  </a:cubicBezTo>
                  <a:cubicBezTo>
                    <a:pt x="1154" y="2557"/>
                    <a:pt x="1095" y="2557"/>
                    <a:pt x="1035" y="2557"/>
                  </a:cubicBezTo>
                  <a:lnTo>
                    <a:pt x="1015" y="2557"/>
                  </a:lnTo>
                  <a:cubicBezTo>
                    <a:pt x="905" y="2557"/>
                    <a:pt x="796" y="2566"/>
                    <a:pt x="697" y="2586"/>
                  </a:cubicBezTo>
                  <a:cubicBezTo>
                    <a:pt x="637" y="2597"/>
                    <a:pt x="578" y="2616"/>
                    <a:pt x="527" y="2636"/>
                  </a:cubicBezTo>
                  <a:cubicBezTo>
                    <a:pt x="478" y="2656"/>
                    <a:pt x="428" y="2676"/>
                    <a:pt x="359" y="2716"/>
                  </a:cubicBezTo>
                  <a:cubicBezTo>
                    <a:pt x="269" y="2765"/>
                    <a:pt x="189" y="2845"/>
                    <a:pt x="130" y="2935"/>
                  </a:cubicBezTo>
                  <a:cubicBezTo>
                    <a:pt x="70" y="3034"/>
                    <a:pt x="30" y="3154"/>
                    <a:pt x="10" y="3282"/>
                  </a:cubicBezTo>
                  <a:cubicBezTo>
                    <a:pt x="1" y="3382"/>
                    <a:pt x="10" y="3492"/>
                    <a:pt x="40" y="3581"/>
                  </a:cubicBezTo>
                  <a:cubicBezTo>
                    <a:pt x="70" y="3660"/>
                    <a:pt x="120" y="3740"/>
                    <a:pt x="189" y="3800"/>
                  </a:cubicBezTo>
                  <a:cubicBezTo>
                    <a:pt x="279" y="3879"/>
                    <a:pt x="388" y="3929"/>
                    <a:pt x="547" y="3969"/>
                  </a:cubicBezTo>
                  <a:cubicBezTo>
                    <a:pt x="647" y="3999"/>
                    <a:pt x="757" y="4009"/>
                    <a:pt x="885" y="4009"/>
                  </a:cubicBezTo>
                  <a:lnTo>
                    <a:pt x="975" y="4009"/>
                  </a:lnTo>
                  <a:cubicBezTo>
                    <a:pt x="1055" y="3999"/>
                    <a:pt x="1144" y="3989"/>
                    <a:pt x="1224" y="3979"/>
                  </a:cubicBezTo>
                  <a:lnTo>
                    <a:pt x="1224" y="3979"/>
                  </a:lnTo>
                  <a:cubicBezTo>
                    <a:pt x="1154" y="4049"/>
                    <a:pt x="1095" y="4128"/>
                    <a:pt x="1035" y="4208"/>
                  </a:cubicBezTo>
                  <a:cubicBezTo>
                    <a:pt x="995" y="4277"/>
                    <a:pt x="956" y="4337"/>
                    <a:pt x="925" y="4397"/>
                  </a:cubicBezTo>
                  <a:cubicBezTo>
                    <a:pt x="896" y="4467"/>
                    <a:pt x="866" y="4536"/>
                    <a:pt x="836" y="4615"/>
                  </a:cubicBezTo>
                  <a:cubicBezTo>
                    <a:pt x="796" y="4755"/>
                    <a:pt x="786" y="4884"/>
                    <a:pt x="806" y="5004"/>
                  </a:cubicBezTo>
                  <a:cubicBezTo>
                    <a:pt x="816" y="5073"/>
                    <a:pt x="846" y="5143"/>
                    <a:pt x="876" y="5203"/>
                  </a:cubicBezTo>
                  <a:cubicBezTo>
                    <a:pt x="905" y="5272"/>
                    <a:pt x="956" y="5322"/>
                    <a:pt x="1005" y="5371"/>
                  </a:cubicBezTo>
                  <a:cubicBezTo>
                    <a:pt x="1075" y="5451"/>
                    <a:pt x="1174" y="5511"/>
                    <a:pt x="1283" y="5541"/>
                  </a:cubicBezTo>
                  <a:cubicBezTo>
                    <a:pt x="1314" y="5550"/>
                    <a:pt x="1353" y="5550"/>
                    <a:pt x="1393" y="5550"/>
                  </a:cubicBezTo>
                  <a:cubicBezTo>
                    <a:pt x="1453" y="5550"/>
                    <a:pt x="1513" y="5541"/>
                    <a:pt x="1572" y="5521"/>
                  </a:cubicBezTo>
                  <a:cubicBezTo>
                    <a:pt x="1681" y="5491"/>
                    <a:pt x="1781" y="5421"/>
                    <a:pt x="1851" y="5371"/>
                  </a:cubicBezTo>
                  <a:cubicBezTo>
                    <a:pt x="1920" y="5322"/>
                    <a:pt x="2000" y="5252"/>
                    <a:pt x="2089" y="5153"/>
                  </a:cubicBezTo>
                  <a:cubicBezTo>
                    <a:pt x="2159" y="5083"/>
                    <a:pt x="2229" y="4993"/>
                    <a:pt x="2298" y="4904"/>
                  </a:cubicBezTo>
                  <a:lnTo>
                    <a:pt x="2298" y="4904"/>
                  </a:lnTo>
                  <a:cubicBezTo>
                    <a:pt x="2278" y="5133"/>
                    <a:pt x="2278" y="5332"/>
                    <a:pt x="2318" y="5511"/>
                  </a:cubicBezTo>
                  <a:cubicBezTo>
                    <a:pt x="2358" y="5749"/>
                    <a:pt x="2448" y="5919"/>
                    <a:pt x="2576" y="6038"/>
                  </a:cubicBezTo>
                  <a:cubicBezTo>
                    <a:pt x="2646" y="6107"/>
                    <a:pt x="2736" y="6147"/>
                    <a:pt x="2835" y="6167"/>
                  </a:cubicBezTo>
                  <a:cubicBezTo>
                    <a:pt x="2885" y="6187"/>
                    <a:pt x="2925" y="6187"/>
                    <a:pt x="2974" y="6187"/>
                  </a:cubicBezTo>
                  <a:cubicBezTo>
                    <a:pt x="3034" y="6187"/>
                    <a:pt x="3104" y="6177"/>
                    <a:pt x="3173" y="6167"/>
                  </a:cubicBezTo>
                  <a:cubicBezTo>
                    <a:pt x="3343" y="6127"/>
                    <a:pt x="3502" y="6018"/>
                    <a:pt x="3611" y="5879"/>
                  </a:cubicBezTo>
                  <a:cubicBezTo>
                    <a:pt x="3710" y="5749"/>
                    <a:pt x="3780" y="5581"/>
                    <a:pt x="3820" y="5371"/>
                  </a:cubicBezTo>
                  <a:cubicBezTo>
                    <a:pt x="3840" y="5252"/>
                    <a:pt x="3850" y="5133"/>
                    <a:pt x="3840" y="5013"/>
                  </a:cubicBezTo>
                  <a:lnTo>
                    <a:pt x="3840" y="5013"/>
                  </a:lnTo>
                  <a:lnTo>
                    <a:pt x="3850" y="5024"/>
                  </a:lnTo>
                  <a:cubicBezTo>
                    <a:pt x="3940" y="5123"/>
                    <a:pt x="4049" y="5203"/>
                    <a:pt x="4178" y="5272"/>
                  </a:cubicBezTo>
                  <a:cubicBezTo>
                    <a:pt x="4287" y="5342"/>
                    <a:pt x="4417" y="5391"/>
                    <a:pt x="4526" y="5411"/>
                  </a:cubicBezTo>
                  <a:cubicBezTo>
                    <a:pt x="4566" y="5411"/>
                    <a:pt x="4606" y="5421"/>
                    <a:pt x="4645" y="5421"/>
                  </a:cubicBezTo>
                  <a:cubicBezTo>
                    <a:pt x="4735" y="5421"/>
                    <a:pt x="4824" y="5402"/>
                    <a:pt x="4904" y="5371"/>
                  </a:cubicBezTo>
                  <a:cubicBezTo>
                    <a:pt x="5023" y="5322"/>
                    <a:pt x="5133" y="5232"/>
                    <a:pt x="5233" y="5103"/>
                  </a:cubicBezTo>
                  <a:cubicBezTo>
                    <a:pt x="5312" y="4993"/>
                    <a:pt x="5372" y="4874"/>
                    <a:pt x="5381" y="4765"/>
                  </a:cubicBezTo>
                  <a:cubicBezTo>
                    <a:pt x="5401" y="4655"/>
                    <a:pt x="5392" y="4546"/>
                    <a:pt x="5342" y="4436"/>
                  </a:cubicBezTo>
                  <a:cubicBezTo>
                    <a:pt x="5302" y="4327"/>
                    <a:pt x="5233" y="4228"/>
                    <a:pt x="5133" y="4108"/>
                  </a:cubicBezTo>
                  <a:cubicBezTo>
                    <a:pt x="5034" y="3999"/>
                    <a:pt x="4914" y="3910"/>
                    <a:pt x="4815" y="3840"/>
                  </a:cubicBezTo>
                  <a:lnTo>
                    <a:pt x="4775" y="3810"/>
                  </a:lnTo>
                  <a:cubicBezTo>
                    <a:pt x="4785" y="3810"/>
                    <a:pt x="4795" y="3810"/>
                    <a:pt x="4815" y="3820"/>
                  </a:cubicBezTo>
                  <a:lnTo>
                    <a:pt x="4924" y="3820"/>
                  </a:lnTo>
                  <a:cubicBezTo>
                    <a:pt x="4994" y="3820"/>
                    <a:pt x="5063" y="3820"/>
                    <a:pt x="5143" y="3810"/>
                  </a:cubicBezTo>
                  <a:cubicBezTo>
                    <a:pt x="5242" y="3800"/>
                    <a:pt x="5352" y="3780"/>
                    <a:pt x="5452" y="3750"/>
                  </a:cubicBezTo>
                  <a:cubicBezTo>
                    <a:pt x="5680" y="3671"/>
                    <a:pt x="5849" y="3551"/>
                    <a:pt x="5929" y="3392"/>
                  </a:cubicBezTo>
                  <a:cubicBezTo>
                    <a:pt x="5978" y="3293"/>
                    <a:pt x="6009" y="3183"/>
                    <a:pt x="5998" y="3074"/>
                  </a:cubicBezTo>
                  <a:cubicBezTo>
                    <a:pt x="5998" y="2955"/>
                    <a:pt x="5969" y="2835"/>
                    <a:pt x="5909" y="2725"/>
                  </a:cubicBezTo>
                  <a:cubicBezTo>
                    <a:pt x="5839" y="2586"/>
                    <a:pt x="5720" y="2467"/>
                    <a:pt x="5551" y="2387"/>
                  </a:cubicBezTo>
                  <a:cubicBezTo>
                    <a:pt x="5412" y="2328"/>
                    <a:pt x="5242" y="2288"/>
                    <a:pt x="5043" y="2288"/>
                  </a:cubicBezTo>
                  <a:cubicBezTo>
                    <a:pt x="5023" y="2278"/>
                    <a:pt x="4994" y="2278"/>
                    <a:pt x="4974" y="2278"/>
                  </a:cubicBezTo>
                  <a:cubicBezTo>
                    <a:pt x="4884" y="2278"/>
                    <a:pt x="4785" y="2288"/>
                    <a:pt x="4676" y="2308"/>
                  </a:cubicBezTo>
                  <a:cubicBezTo>
                    <a:pt x="4775" y="2219"/>
                    <a:pt x="4864" y="2129"/>
                    <a:pt x="4944" y="2020"/>
                  </a:cubicBezTo>
                  <a:cubicBezTo>
                    <a:pt x="5004" y="1940"/>
                    <a:pt x="5054" y="1841"/>
                    <a:pt x="5093" y="1721"/>
                  </a:cubicBezTo>
                  <a:cubicBezTo>
                    <a:pt x="5133" y="1611"/>
                    <a:pt x="5153" y="1502"/>
                    <a:pt x="5163" y="1383"/>
                  </a:cubicBezTo>
                  <a:cubicBezTo>
                    <a:pt x="5173" y="1273"/>
                    <a:pt x="5153" y="1164"/>
                    <a:pt x="5123" y="1074"/>
                  </a:cubicBezTo>
                  <a:lnTo>
                    <a:pt x="5054" y="935"/>
                  </a:lnTo>
                  <a:lnTo>
                    <a:pt x="4994" y="875"/>
                  </a:lnTo>
                  <a:cubicBezTo>
                    <a:pt x="4974" y="846"/>
                    <a:pt x="4954" y="836"/>
                    <a:pt x="4934" y="816"/>
                  </a:cubicBezTo>
                  <a:cubicBezTo>
                    <a:pt x="4875" y="776"/>
                    <a:pt x="4824" y="746"/>
                    <a:pt x="4775" y="736"/>
                  </a:cubicBezTo>
                  <a:cubicBezTo>
                    <a:pt x="4715" y="707"/>
                    <a:pt x="4636" y="696"/>
                    <a:pt x="4586" y="696"/>
                  </a:cubicBezTo>
                  <a:cubicBezTo>
                    <a:pt x="4556" y="687"/>
                    <a:pt x="4536" y="687"/>
                    <a:pt x="4517" y="687"/>
                  </a:cubicBezTo>
                  <a:cubicBezTo>
                    <a:pt x="4407" y="687"/>
                    <a:pt x="4307" y="707"/>
                    <a:pt x="4208" y="746"/>
                  </a:cubicBezTo>
                  <a:cubicBezTo>
                    <a:pt x="3940" y="855"/>
                    <a:pt x="3750" y="1074"/>
                    <a:pt x="3621" y="1253"/>
                  </a:cubicBezTo>
                  <a:cubicBezTo>
                    <a:pt x="3581" y="1303"/>
                    <a:pt x="3542" y="1363"/>
                    <a:pt x="3511" y="1423"/>
                  </a:cubicBezTo>
                  <a:cubicBezTo>
                    <a:pt x="3542" y="1264"/>
                    <a:pt x="3551" y="1124"/>
                    <a:pt x="3562" y="995"/>
                  </a:cubicBezTo>
                  <a:cubicBezTo>
                    <a:pt x="3562" y="786"/>
                    <a:pt x="3522" y="388"/>
                    <a:pt x="3233" y="159"/>
                  </a:cubicBezTo>
                  <a:lnTo>
                    <a:pt x="3144" y="99"/>
                  </a:lnTo>
                  <a:cubicBezTo>
                    <a:pt x="3104" y="80"/>
                    <a:pt x="3074" y="70"/>
                    <a:pt x="3034" y="50"/>
                  </a:cubicBezTo>
                  <a:cubicBezTo>
                    <a:pt x="2965" y="20"/>
                    <a:pt x="2895" y="10"/>
                    <a:pt x="2835" y="10"/>
                  </a:cubicBezTo>
                  <a:cubicBezTo>
                    <a:pt x="2815" y="10"/>
                    <a:pt x="2806" y="0"/>
                    <a:pt x="2786" y="0"/>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57"/>
            <p:cNvSpPr/>
            <p:nvPr/>
          </p:nvSpPr>
          <p:spPr>
            <a:xfrm>
              <a:off x="1256371" y="1840808"/>
              <a:ext cx="217262" cy="224017"/>
            </a:xfrm>
            <a:custGeom>
              <a:avLst/>
              <a:gdLst/>
              <a:ahLst/>
              <a:cxnLst/>
              <a:rect l="l" t="t" r="r" b="b"/>
              <a:pathLst>
                <a:path w="4149" h="4278" extrusionOk="0">
                  <a:moveTo>
                    <a:pt x="1921" y="0"/>
                  </a:moveTo>
                  <a:cubicBezTo>
                    <a:pt x="1890" y="0"/>
                    <a:pt x="1861" y="10"/>
                    <a:pt x="1831" y="10"/>
                  </a:cubicBezTo>
                  <a:cubicBezTo>
                    <a:pt x="1781" y="20"/>
                    <a:pt x="1731" y="40"/>
                    <a:pt x="1691" y="60"/>
                  </a:cubicBezTo>
                  <a:cubicBezTo>
                    <a:pt x="1662" y="69"/>
                    <a:pt x="1622" y="100"/>
                    <a:pt x="1582" y="129"/>
                  </a:cubicBezTo>
                  <a:cubicBezTo>
                    <a:pt x="1543" y="159"/>
                    <a:pt x="1512" y="199"/>
                    <a:pt x="1483" y="239"/>
                  </a:cubicBezTo>
                  <a:cubicBezTo>
                    <a:pt x="1463" y="268"/>
                    <a:pt x="1443" y="308"/>
                    <a:pt x="1423" y="358"/>
                  </a:cubicBezTo>
                  <a:cubicBezTo>
                    <a:pt x="1403" y="398"/>
                    <a:pt x="1393" y="447"/>
                    <a:pt x="1384" y="498"/>
                  </a:cubicBezTo>
                  <a:cubicBezTo>
                    <a:pt x="1353" y="637"/>
                    <a:pt x="1364" y="786"/>
                    <a:pt x="1403" y="935"/>
                  </a:cubicBezTo>
                  <a:cubicBezTo>
                    <a:pt x="1344" y="865"/>
                    <a:pt x="1274" y="806"/>
                    <a:pt x="1204" y="746"/>
                  </a:cubicBezTo>
                  <a:cubicBezTo>
                    <a:pt x="1125" y="686"/>
                    <a:pt x="1045" y="646"/>
                    <a:pt x="975" y="627"/>
                  </a:cubicBezTo>
                  <a:cubicBezTo>
                    <a:pt x="916" y="607"/>
                    <a:pt x="866" y="597"/>
                    <a:pt x="816" y="597"/>
                  </a:cubicBezTo>
                  <a:cubicBezTo>
                    <a:pt x="787" y="597"/>
                    <a:pt x="756" y="597"/>
                    <a:pt x="727" y="607"/>
                  </a:cubicBezTo>
                  <a:cubicBezTo>
                    <a:pt x="647" y="627"/>
                    <a:pt x="558" y="666"/>
                    <a:pt x="488" y="736"/>
                  </a:cubicBezTo>
                  <a:cubicBezTo>
                    <a:pt x="409" y="806"/>
                    <a:pt x="359" y="885"/>
                    <a:pt x="329" y="965"/>
                  </a:cubicBezTo>
                  <a:cubicBezTo>
                    <a:pt x="299" y="1024"/>
                    <a:pt x="299" y="1104"/>
                    <a:pt x="309" y="1184"/>
                  </a:cubicBezTo>
                  <a:cubicBezTo>
                    <a:pt x="319" y="1263"/>
                    <a:pt x="359" y="1343"/>
                    <a:pt x="429" y="1433"/>
                  </a:cubicBezTo>
                  <a:cubicBezTo>
                    <a:pt x="488" y="1502"/>
                    <a:pt x="558" y="1572"/>
                    <a:pt x="657" y="1651"/>
                  </a:cubicBezTo>
                  <a:cubicBezTo>
                    <a:pt x="707" y="1691"/>
                    <a:pt x="767" y="1731"/>
                    <a:pt x="836" y="1771"/>
                  </a:cubicBezTo>
                  <a:cubicBezTo>
                    <a:pt x="807" y="1771"/>
                    <a:pt x="767" y="1760"/>
                    <a:pt x="717" y="1760"/>
                  </a:cubicBezTo>
                  <a:lnTo>
                    <a:pt x="707" y="1760"/>
                  </a:lnTo>
                  <a:cubicBezTo>
                    <a:pt x="628" y="1760"/>
                    <a:pt x="558" y="1771"/>
                    <a:pt x="478" y="1791"/>
                  </a:cubicBezTo>
                  <a:cubicBezTo>
                    <a:pt x="438" y="1791"/>
                    <a:pt x="398" y="1811"/>
                    <a:pt x="369" y="1820"/>
                  </a:cubicBezTo>
                  <a:cubicBezTo>
                    <a:pt x="329" y="1830"/>
                    <a:pt x="299" y="1850"/>
                    <a:pt x="250" y="1870"/>
                  </a:cubicBezTo>
                  <a:cubicBezTo>
                    <a:pt x="190" y="1910"/>
                    <a:pt x="130" y="1970"/>
                    <a:pt x="90" y="2029"/>
                  </a:cubicBezTo>
                  <a:cubicBezTo>
                    <a:pt x="51" y="2099"/>
                    <a:pt x="20" y="2178"/>
                    <a:pt x="11" y="2268"/>
                  </a:cubicBezTo>
                  <a:cubicBezTo>
                    <a:pt x="0" y="2337"/>
                    <a:pt x="11" y="2407"/>
                    <a:pt x="31" y="2477"/>
                  </a:cubicBezTo>
                  <a:cubicBezTo>
                    <a:pt x="51" y="2527"/>
                    <a:pt x="90" y="2586"/>
                    <a:pt x="140" y="2626"/>
                  </a:cubicBezTo>
                  <a:cubicBezTo>
                    <a:pt x="190" y="2676"/>
                    <a:pt x="269" y="2715"/>
                    <a:pt x="378" y="2746"/>
                  </a:cubicBezTo>
                  <a:cubicBezTo>
                    <a:pt x="449" y="2765"/>
                    <a:pt x="528" y="2765"/>
                    <a:pt x="617" y="2765"/>
                  </a:cubicBezTo>
                  <a:lnTo>
                    <a:pt x="677" y="2765"/>
                  </a:lnTo>
                  <a:cubicBezTo>
                    <a:pt x="727" y="2765"/>
                    <a:pt x="787" y="2765"/>
                    <a:pt x="846" y="2755"/>
                  </a:cubicBezTo>
                  <a:lnTo>
                    <a:pt x="846" y="2755"/>
                  </a:lnTo>
                  <a:cubicBezTo>
                    <a:pt x="807" y="2795"/>
                    <a:pt x="767" y="2845"/>
                    <a:pt x="717" y="2905"/>
                  </a:cubicBezTo>
                  <a:cubicBezTo>
                    <a:pt x="687" y="2954"/>
                    <a:pt x="667" y="2994"/>
                    <a:pt x="637" y="3034"/>
                  </a:cubicBezTo>
                  <a:lnTo>
                    <a:pt x="577" y="3183"/>
                  </a:lnTo>
                  <a:cubicBezTo>
                    <a:pt x="548" y="3283"/>
                    <a:pt x="548" y="3372"/>
                    <a:pt x="558" y="3451"/>
                  </a:cubicBezTo>
                  <a:cubicBezTo>
                    <a:pt x="568" y="3502"/>
                    <a:pt x="577" y="3551"/>
                    <a:pt x="608" y="3591"/>
                  </a:cubicBezTo>
                  <a:cubicBezTo>
                    <a:pt x="628" y="3641"/>
                    <a:pt x="667" y="3681"/>
                    <a:pt x="697" y="3710"/>
                  </a:cubicBezTo>
                  <a:cubicBezTo>
                    <a:pt x="747" y="3770"/>
                    <a:pt x="807" y="3810"/>
                    <a:pt x="886" y="3829"/>
                  </a:cubicBezTo>
                  <a:cubicBezTo>
                    <a:pt x="916" y="3829"/>
                    <a:pt x="936" y="3840"/>
                    <a:pt x="966" y="3840"/>
                  </a:cubicBezTo>
                  <a:cubicBezTo>
                    <a:pt x="1006" y="3840"/>
                    <a:pt x="1045" y="3829"/>
                    <a:pt x="1085" y="3820"/>
                  </a:cubicBezTo>
                  <a:cubicBezTo>
                    <a:pt x="1165" y="3790"/>
                    <a:pt x="1224" y="3750"/>
                    <a:pt x="1274" y="3710"/>
                  </a:cubicBezTo>
                  <a:cubicBezTo>
                    <a:pt x="1333" y="3670"/>
                    <a:pt x="1384" y="3630"/>
                    <a:pt x="1443" y="3561"/>
                  </a:cubicBezTo>
                  <a:cubicBezTo>
                    <a:pt x="1493" y="3511"/>
                    <a:pt x="1543" y="3451"/>
                    <a:pt x="1592" y="3382"/>
                  </a:cubicBezTo>
                  <a:lnTo>
                    <a:pt x="1592" y="3382"/>
                  </a:lnTo>
                  <a:cubicBezTo>
                    <a:pt x="1572" y="3541"/>
                    <a:pt x="1572" y="3681"/>
                    <a:pt x="1602" y="3810"/>
                  </a:cubicBezTo>
                  <a:cubicBezTo>
                    <a:pt x="1632" y="3969"/>
                    <a:pt x="1691" y="4088"/>
                    <a:pt x="1781" y="4178"/>
                  </a:cubicBezTo>
                  <a:cubicBezTo>
                    <a:pt x="1831" y="4218"/>
                    <a:pt x="1890" y="4247"/>
                    <a:pt x="1960" y="4267"/>
                  </a:cubicBezTo>
                  <a:cubicBezTo>
                    <a:pt x="1990" y="4267"/>
                    <a:pt x="2020" y="4277"/>
                    <a:pt x="2060" y="4277"/>
                  </a:cubicBezTo>
                  <a:cubicBezTo>
                    <a:pt x="2100" y="4277"/>
                    <a:pt x="2139" y="4267"/>
                    <a:pt x="2189" y="4258"/>
                  </a:cubicBezTo>
                  <a:cubicBezTo>
                    <a:pt x="2308" y="4227"/>
                    <a:pt x="2418" y="4158"/>
                    <a:pt x="2498" y="4059"/>
                  </a:cubicBezTo>
                  <a:cubicBezTo>
                    <a:pt x="2567" y="3969"/>
                    <a:pt x="2617" y="3849"/>
                    <a:pt x="2637" y="3710"/>
                  </a:cubicBezTo>
                  <a:cubicBezTo>
                    <a:pt x="2657" y="3630"/>
                    <a:pt x="2657" y="3541"/>
                    <a:pt x="2657" y="3462"/>
                  </a:cubicBezTo>
                  <a:lnTo>
                    <a:pt x="2657" y="3471"/>
                  </a:lnTo>
                  <a:cubicBezTo>
                    <a:pt x="2726" y="3541"/>
                    <a:pt x="2796" y="3591"/>
                    <a:pt x="2885" y="3641"/>
                  </a:cubicBezTo>
                  <a:cubicBezTo>
                    <a:pt x="2965" y="3690"/>
                    <a:pt x="3044" y="3720"/>
                    <a:pt x="3124" y="3740"/>
                  </a:cubicBezTo>
                  <a:lnTo>
                    <a:pt x="3203" y="3740"/>
                  </a:lnTo>
                  <a:cubicBezTo>
                    <a:pt x="3273" y="3740"/>
                    <a:pt x="3333" y="3730"/>
                    <a:pt x="3382" y="3710"/>
                  </a:cubicBezTo>
                  <a:cubicBezTo>
                    <a:pt x="3472" y="3670"/>
                    <a:pt x="3552" y="3611"/>
                    <a:pt x="3612" y="3531"/>
                  </a:cubicBezTo>
                  <a:cubicBezTo>
                    <a:pt x="3671" y="3451"/>
                    <a:pt x="3711" y="3372"/>
                    <a:pt x="3721" y="3292"/>
                  </a:cubicBezTo>
                  <a:cubicBezTo>
                    <a:pt x="3731" y="3213"/>
                    <a:pt x="3721" y="3133"/>
                    <a:pt x="3691" y="3064"/>
                  </a:cubicBezTo>
                  <a:cubicBezTo>
                    <a:pt x="3661" y="2994"/>
                    <a:pt x="3621" y="2914"/>
                    <a:pt x="3542" y="2835"/>
                  </a:cubicBezTo>
                  <a:cubicBezTo>
                    <a:pt x="3472" y="2765"/>
                    <a:pt x="3393" y="2695"/>
                    <a:pt x="3333" y="2656"/>
                  </a:cubicBezTo>
                  <a:lnTo>
                    <a:pt x="3301" y="2632"/>
                  </a:lnTo>
                  <a:lnTo>
                    <a:pt x="3301" y="2632"/>
                  </a:lnTo>
                  <a:cubicBezTo>
                    <a:pt x="3308" y="2636"/>
                    <a:pt x="3316" y="2636"/>
                    <a:pt x="3323" y="2636"/>
                  </a:cubicBezTo>
                  <a:lnTo>
                    <a:pt x="3552" y="2636"/>
                  </a:lnTo>
                  <a:cubicBezTo>
                    <a:pt x="3621" y="2626"/>
                    <a:pt x="3691" y="2616"/>
                    <a:pt x="3760" y="2586"/>
                  </a:cubicBezTo>
                  <a:cubicBezTo>
                    <a:pt x="3920" y="2536"/>
                    <a:pt x="4039" y="2457"/>
                    <a:pt x="4099" y="2337"/>
                  </a:cubicBezTo>
                  <a:cubicBezTo>
                    <a:pt x="4129" y="2278"/>
                    <a:pt x="4149" y="2198"/>
                    <a:pt x="4149" y="2129"/>
                  </a:cubicBezTo>
                  <a:cubicBezTo>
                    <a:pt x="4138" y="2049"/>
                    <a:pt x="4119" y="1959"/>
                    <a:pt x="4079" y="1890"/>
                  </a:cubicBezTo>
                  <a:cubicBezTo>
                    <a:pt x="4039" y="1791"/>
                    <a:pt x="3950" y="1701"/>
                    <a:pt x="3830" y="1651"/>
                  </a:cubicBezTo>
                  <a:cubicBezTo>
                    <a:pt x="3741" y="1612"/>
                    <a:pt x="3621" y="1581"/>
                    <a:pt x="3482" y="1581"/>
                  </a:cubicBezTo>
                  <a:cubicBezTo>
                    <a:pt x="3472" y="1572"/>
                    <a:pt x="3452" y="1572"/>
                    <a:pt x="3433" y="1572"/>
                  </a:cubicBezTo>
                  <a:cubicBezTo>
                    <a:pt x="3373" y="1572"/>
                    <a:pt x="3303" y="1581"/>
                    <a:pt x="3223" y="1592"/>
                  </a:cubicBezTo>
                  <a:cubicBezTo>
                    <a:pt x="3293" y="1542"/>
                    <a:pt x="3363" y="1472"/>
                    <a:pt x="3413" y="1402"/>
                  </a:cubicBezTo>
                  <a:cubicBezTo>
                    <a:pt x="3452" y="1343"/>
                    <a:pt x="3492" y="1273"/>
                    <a:pt x="3522" y="1194"/>
                  </a:cubicBezTo>
                  <a:cubicBezTo>
                    <a:pt x="3542" y="1114"/>
                    <a:pt x="3561" y="1044"/>
                    <a:pt x="3561" y="955"/>
                  </a:cubicBezTo>
                  <a:cubicBezTo>
                    <a:pt x="3572" y="885"/>
                    <a:pt x="3561" y="806"/>
                    <a:pt x="3532" y="746"/>
                  </a:cubicBezTo>
                  <a:cubicBezTo>
                    <a:pt x="3522" y="706"/>
                    <a:pt x="3512" y="677"/>
                    <a:pt x="3492" y="646"/>
                  </a:cubicBezTo>
                  <a:lnTo>
                    <a:pt x="3452" y="607"/>
                  </a:lnTo>
                  <a:cubicBezTo>
                    <a:pt x="3442" y="587"/>
                    <a:pt x="3422" y="577"/>
                    <a:pt x="3413" y="567"/>
                  </a:cubicBezTo>
                  <a:cubicBezTo>
                    <a:pt x="3373" y="537"/>
                    <a:pt x="3333" y="517"/>
                    <a:pt x="3303" y="507"/>
                  </a:cubicBezTo>
                  <a:cubicBezTo>
                    <a:pt x="3254" y="487"/>
                    <a:pt x="3203" y="487"/>
                    <a:pt x="3164" y="478"/>
                  </a:cubicBezTo>
                  <a:lnTo>
                    <a:pt x="3114" y="478"/>
                  </a:lnTo>
                  <a:cubicBezTo>
                    <a:pt x="3044" y="478"/>
                    <a:pt x="2975" y="487"/>
                    <a:pt x="2905" y="517"/>
                  </a:cubicBezTo>
                  <a:cubicBezTo>
                    <a:pt x="2716" y="597"/>
                    <a:pt x="2597" y="746"/>
                    <a:pt x="2498" y="865"/>
                  </a:cubicBezTo>
                  <a:cubicBezTo>
                    <a:pt x="2478" y="905"/>
                    <a:pt x="2447" y="945"/>
                    <a:pt x="2418" y="985"/>
                  </a:cubicBezTo>
                  <a:cubicBezTo>
                    <a:pt x="2447" y="885"/>
                    <a:pt x="2458" y="786"/>
                    <a:pt x="2458" y="697"/>
                  </a:cubicBezTo>
                  <a:cubicBezTo>
                    <a:pt x="2458" y="547"/>
                    <a:pt x="2438" y="268"/>
                    <a:pt x="2239" y="120"/>
                  </a:cubicBezTo>
                  <a:cubicBezTo>
                    <a:pt x="2209" y="100"/>
                    <a:pt x="2189" y="80"/>
                    <a:pt x="2169" y="69"/>
                  </a:cubicBezTo>
                  <a:cubicBezTo>
                    <a:pt x="2149" y="60"/>
                    <a:pt x="2120" y="50"/>
                    <a:pt x="2100" y="40"/>
                  </a:cubicBezTo>
                  <a:cubicBezTo>
                    <a:pt x="2050" y="20"/>
                    <a:pt x="2000" y="10"/>
                    <a:pt x="1960" y="10"/>
                  </a:cubicBezTo>
                  <a:cubicBezTo>
                    <a:pt x="1950" y="10"/>
                    <a:pt x="1941" y="0"/>
                    <a:pt x="1921" y="0"/>
                  </a:cubicBezTo>
                  <a:close/>
                </a:path>
              </a:pathLst>
            </a:custGeom>
            <a:solidFill>
              <a:srgbClr val="E1D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57"/>
            <p:cNvSpPr/>
            <p:nvPr/>
          </p:nvSpPr>
          <p:spPr>
            <a:xfrm>
              <a:off x="1301143" y="1892335"/>
              <a:ext cx="123005" cy="125624"/>
            </a:xfrm>
            <a:custGeom>
              <a:avLst/>
              <a:gdLst/>
              <a:ahLst/>
              <a:cxnLst/>
              <a:rect l="l" t="t" r="r" b="b"/>
              <a:pathLst>
                <a:path w="2349" h="2399" extrusionOk="0">
                  <a:moveTo>
                    <a:pt x="1404" y="1"/>
                  </a:moveTo>
                  <a:cubicBezTo>
                    <a:pt x="1344" y="1"/>
                    <a:pt x="1274" y="1"/>
                    <a:pt x="1195" y="20"/>
                  </a:cubicBezTo>
                  <a:cubicBezTo>
                    <a:pt x="1075" y="40"/>
                    <a:pt x="966" y="80"/>
                    <a:pt x="887" y="110"/>
                  </a:cubicBezTo>
                  <a:cubicBezTo>
                    <a:pt x="807" y="150"/>
                    <a:pt x="717" y="200"/>
                    <a:pt x="638" y="250"/>
                  </a:cubicBezTo>
                  <a:cubicBezTo>
                    <a:pt x="538" y="329"/>
                    <a:pt x="449" y="398"/>
                    <a:pt x="389" y="478"/>
                  </a:cubicBezTo>
                  <a:cubicBezTo>
                    <a:pt x="290" y="578"/>
                    <a:pt x="210" y="687"/>
                    <a:pt x="151" y="807"/>
                  </a:cubicBezTo>
                  <a:cubicBezTo>
                    <a:pt x="120" y="876"/>
                    <a:pt x="91" y="946"/>
                    <a:pt x="71" y="1015"/>
                  </a:cubicBezTo>
                  <a:cubicBezTo>
                    <a:pt x="41" y="1085"/>
                    <a:pt x="31" y="1165"/>
                    <a:pt x="21" y="1224"/>
                  </a:cubicBezTo>
                  <a:cubicBezTo>
                    <a:pt x="1" y="1344"/>
                    <a:pt x="11" y="1473"/>
                    <a:pt x="41" y="1602"/>
                  </a:cubicBezTo>
                  <a:cubicBezTo>
                    <a:pt x="61" y="1672"/>
                    <a:pt x="91" y="1731"/>
                    <a:pt x="120" y="1791"/>
                  </a:cubicBezTo>
                  <a:cubicBezTo>
                    <a:pt x="140" y="1831"/>
                    <a:pt x="170" y="1861"/>
                    <a:pt x="190" y="1891"/>
                  </a:cubicBezTo>
                  <a:cubicBezTo>
                    <a:pt x="200" y="1910"/>
                    <a:pt x="220" y="1921"/>
                    <a:pt x="230" y="1941"/>
                  </a:cubicBezTo>
                  <a:lnTo>
                    <a:pt x="250" y="1961"/>
                  </a:lnTo>
                  <a:lnTo>
                    <a:pt x="339" y="2080"/>
                  </a:lnTo>
                  <a:cubicBezTo>
                    <a:pt x="429" y="2179"/>
                    <a:pt x="538" y="2259"/>
                    <a:pt x="657" y="2308"/>
                  </a:cubicBezTo>
                  <a:cubicBezTo>
                    <a:pt x="767" y="2358"/>
                    <a:pt x="887" y="2388"/>
                    <a:pt x="1006" y="2398"/>
                  </a:cubicBezTo>
                  <a:lnTo>
                    <a:pt x="1055" y="2398"/>
                  </a:lnTo>
                  <a:cubicBezTo>
                    <a:pt x="1265" y="2398"/>
                    <a:pt x="1483" y="2328"/>
                    <a:pt x="1692" y="2199"/>
                  </a:cubicBezTo>
                  <a:cubicBezTo>
                    <a:pt x="1901" y="2060"/>
                    <a:pt x="2080" y="1871"/>
                    <a:pt x="2200" y="1652"/>
                  </a:cubicBezTo>
                  <a:cubicBezTo>
                    <a:pt x="2259" y="1532"/>
                    <a:pt x="2299" y="1413"/>
                    <a:pt x="2319" y="1294"/>
                  </a:cubicBezTo>
                  <a:cubicBezTo>
                    <a:pt x="2348" y="1165"/>
                    <a:pt x="2348" y="1035"/>
                    <a:pt x="2328" y="896"/>
                  </a:cubicBezTo>
                  <a:cubicBezTo>
                    <a:pt x="2309" y="787"/>
                    <a:pt x="2269" y="667"/>
                    <a:pt x="2209" y="538"/>
                  </a:cubicBezTo>
                  <a:cubicBezTo>
                    <a:pt x="2169" y="438"/>
                    <a:pt x="2110" y="349"/>
                    <a:pt x="2030" y="270"/>
                  </a:cubicBezTo>
                  <a:cubicBezTo>
                    <a:pt x="1961" y="190"/>
                    <a:pt x="1881" y="130"/>
                    <a:pt x="1802" y="91"/>
                  </a:cubicBezTo>
                  <a:cubicBezTo>
                    <a:pt x="1752" y="60"/>
                    <a:pt x="1702" y="51"/>
                    <a:pt x="1652" y="31"/>
                  </a:cubicBezTo>
                  <a:cubicBezTo>
                    <a:pt x="1603" y="20"/>
                    <a:pt x="1543" y="11"/>
                    <a:pt x="1493"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57"/>
            <p:cNvSpPr/>
            <p:nvPr/>
          </p:nvSpPr>
          <p:spPr>
            <a:xfrm>
              <a:off x="1340260" y="1919984"/>
              <a:ext cx="14610" cy="13039"/>
            </a:xfrm>
            <a:custGeom>
              <a:avLst/>
              <a:gdLst/>
              <a:ahLst/>
              <a:cxnLst/>
              <a:rect l="l" t="t" r="r" b="b"/>
              <a:pathLst>
                <a:path w="279" h="249" extrusionOk="0">
                  <a:moveTo>
                    <a:pt x="209" y="0"/>
                  </a:moveTo>
                  <a:cubicBezTo>
                    <a:pt x="179" y="0"/>
                    <a:pt x="159" y="10"/>
                    <a:pt x="129" y="30"/>
                  </a:cubicBezTo>
                  <a:cubicBezTo>
                    <a:pt x="89" y="50"/>
                    <a:pt x="40" y="89"/>
                    <a:pt x="20" y="129"/>
                  </a:cubicBezTo>
                  <a:cubicBezTo>
                    <a:pt x="0" y="149"/>
                    <a:pt x="0" y="179"/>
                    <a:pt x="0" y="199"/>
                  </a:cubicBezTo>
                  <a:cubicBezTo>
                    <a:pt x="0" y="239"/>
                    <a:pt x="30" y="248"/>
                    <a:pt x="60" y="248"/>
                  </a:cubicBezTo>
                  <a:lnTo>
                    <a:pt x="149" y="219"/>
                  </a:lnTo>
                  <a:cubicBezTo>
                    <a:pt x="189" y="199"/>
                    <a:pt x="229" y="159"/>
                    <a:pt x="259" y="109"/>
                  </a:cubicBezTo>
                  <a:cubicBezTo>
                    <a:pt x="269" y="89"/>
                    <a:pt x="279" y="69"/>
                    <a:pt x="279" y="40"/>
                  </a:cubicBezTo>
                  <a:cubicBezTo>
                    <a:pt x="269" y="10"/>
                    <a:pt x="249" y="0"/>
                    <a:pt x="20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57"/>
            <p:cNvSpPr/>
            <p:nvPr/>
          </p:nvSpPr>
          <p:spPr>
            <a:xfrm>
              <a:off x="1366809" y="1914747"/>
              <a:ext cx="27125" cy="23460"/>
            </a:xfrm>
            <a:custGeom>
              <a:avLst/>
              <a:gdLst/>
              <a:ahLst/>
              <a:cxnLst/>
              <a:rect l="l" t="t" r="r" b="b"/>
              <a:pathLst>
                <a:path w="518" h="448" extrusionOk="0">
                  <a:moveTo>
                    <a:pt x="398" y="1"/>
                  </a:moveTo>
                  <a:cubicBezTo>
                    <a:pt x="349" y="1"/>
                    <a:pt x="289" y="21"/>
                    <a:pt x="249" y="50"/>
                  </a:cubicBezTo>
                  <a:cubicBezTo>
                    <a:pt x="170" y="90"/>
                    <a:pt x="90" y="160"/>
                    <a:pt x="40" y="239"/>
                  </a:cubicBezTo>
                  <a:cubicBezTo>
                    <a:pt x="20" y="279"/>
                    <a:pt x="0" y="319"/>
                    <a:pt x="0" y="359"/>
                  </a:cubicBezTo>
                  <a:cubicBezTo>
                    <a:pt x="11" y="428"/>
                    <a:pt x="70" y="448"/>
                    <a:pt x="120" y="448"/>
                  </a:cubicBezTo>
                  <a:cubicBezTo>
                    <a:pt x="179" y="438"/>
                    <a:pt x="229" y="418"/>
                    <a:pt x="279" y="399"/>
                  </a:cubicBezTo>
                  <a:cubicBezTo>
                    <a:pt x="358" y="348"/>
                    <a:pt x="428" y="279"/>
                    <a:pt x="478" y="209"/>
                  </a:cubicBezTo>
                  <a:cubicBezTo>
                    <a:pt x="508" y="169"/>
                    <a:pt x="517" y="120"/>
                    <a:pt x="517" y="80"/>
                  </a:cubicBezTo>
                  <a:cubicBezTo>
                    <a:pt x="508" y="10"/>
                    <a:pt x="458" y="1"/>
                    <a:pt x="398"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57"/>
            <p:cNvSpPr/>
            <p:nvPr/>
          </p:nvSpPr>
          <p:spPr>
            <a:xfrm>
              <a:off x="1391315" y="1955383"/>
              <a:ext cx="15133" cy="13039"/>
            </a:xfrm>
            <a:custGeom>
              <a:avLst/>
              <a:gdLst/>
              <a:ahLst/>
              <a:cxnLst/>
              <a:rect l="l" t="t" r="r" b="b"/>
              <a:pathLst>
                <a:path w="289" h="249" extrusionOk="0">
                  <a:moveTo>
                    <a:pt x="219" y="1"/>
                  </a:moveTo>
                  <a:cubicBezTo>
                    <a:pt x="189" y="1"/>
                    <a:pt x="169" y="10"/>
                    <a:pt x="139" y="20"/>
                  </a:cubicBezTo>
                  <a:cubicBezTo>
                    <a:pt x="89" y="50"/>
                    <a:pt x="49" y="90"/>
                    <a:pt x="20" y="129"/>
                  </a:cubicBezTo>
                  <a:cubicBezTo>
                    <a:pt x="10" y="149"/>
                    <a:pt x="0" y="180"/>
                    <a:pt x="0" y="200"/>
                  </a:cubicBezTo>
                  <a:cubicBezTo>
                    <a:pt x="0" y="239"/>
                    <a:pt x="30" y="249"/>
                    <a:pt x="69" y="249"/>
                  </a:cubicBezTo>
                  <a:cubicBezTo>
                    <a:pt x="100" y="249"/>
                    <a:pt x="129" y="239"/>
                    <a:pt x="149" y="219"/>
                  </a:cubicBezTo>
                  <a:cubicBezTo>
                    <a:pt x="199" y="200"/>
                    <a:pt x="239" y="160"/>
                    <a:pt x="268" y="110"/>
                  </a:cubicBezTo>
                  <a:cubicBezTo>
                    <a:pt x="288" y="90"/>
                    <a:pt x="288" y="70"/>
                    <a:pt x="288" y="40"/>
                  </a:cubicBezTo>
                  <a:cubicBezTo>
                    <a:pt x="288" y="1"/>
                    <a:pt x="259" y="1"/>
                    <a:pt x="21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57"/>
            <p:cNvSpPr/>
            <p:nvPr/>
          </p:nvSpPr>
          <p:spPr>
            <a:xfrm>
              <a:off x="1358483" y="1947528"/>
              <a:ext cx="19323" cy="16757"/>
            </a:xfrm>
            <a:custGeom>
              <a:avLst/>
              <a:gdLst/>
              <a:ahLst/>
              <a:cxnLst/>
              <a:rect l="l" t="t" r="r" b="b"/>
              <a:pathLst>
                <a:path w="369" h="320" extrusionOk="0">
                  <a:moveTo>
                    <a:pt x="279" y="1"/>
                  </a:moveTo>
                  <a:cubicBezTo>
                    <a:pt x="239" y="11"/>
                    <a:pt x="209" y="21"/>
                    <a:pt x="170" y="41"/>
                  </a:cubicBezTo>
                  <a:cubicBezTo>
                    <a:pt x="119" y="71"/>
                    <a:pt x="60" y="120"/>
                    <a:pt x="30" y="170"/>
                  </a:cubicBezTo>
                  <a:cubicBezTo>
                    <a:pt x="10" y="200"/>
                    <a:pt x="0" y="230"/>
                    <a:pt x="0" y="270"/>
                  </a:cubicBezTo>
                  <a:cubicBezTo>
                    <a:pt x="10" y="310"/>
                    <a:pt x="40" y="319"/>
                    <a:pt x="80" y="319"/>
                  </a:cubicBezTo>
                  <a:cubicBezTo>
                    <a:pt x="119" y="319"/>
                    <a:pt x="159" y="310"/>
                    <a:pt x="189" y="290"/>
                  </a:cubicBezTo>
                  <a:cubicBezTo>
                    <a:pt x="249" y="260"/>
                    <a:pt x="309" y="210"/>
                    <a:pt x="338" y="151"/>
                  </a:cubicBezTo>
                  <a:cubicBezTo>
                    <a:pt x="358" y="120"/>
                    <a:pt x="369" y="91"/>
                    <a:pt x="369" y="61"/>
                  </a:cubicBezTo>
                  <a:cubicBezTo>
                    <a:pt x="358" y="11"/>
                    <a:pt x="318" y="1"/>
                    <a:pt x="27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57"/>
            <p:cNvSpPr/>
            <p:nvPr/>
          </p:nvSpPr>
          <p:spPr>
            <a:xfrm>
              <a:off x="1330886" y="1950670"/>
              <a:ext cx="18799" cy="16704"/>
            </a:xfrm>
            <a:custGeom>
              <a:avLst/>
              <a:gdLst/>
              <a:ahLst/>
              <a:cxnLst/>
              <a:rect l="l" t="t" r="r" b="b"/>
              <a:pathLst>
                <a:path w="359" h="319" extrusionOk="0">
                  <a:moveTo>
                    <a:pt x="279" y="1"/>
                  </a:moveTo>
                  <a:cubicBezTo>
                    <a:pt x="239" y="11"/>
                    <a:pt x="209" y="21"/>
                    <a:pt x="169" y="40"/>
                  </a:cubicBezTo>
                  <a:cubicBezTo>
                    <a:pt x="120" y="71"/>
                    <a:pt x="60" y="120"/>
                    <a:pt x="30" y="170"/>
                  </a:cubicBezTo>
                  <a:cubicBezTo>
                    <a:pt x="10" y="200"/>
                    <a:pt x="0" y="230"/>
                    <a:pt x="0" y="259"/>
                  </a:cubicBezTo>
                  <a:cubicBezTo>
                    <a:pt x="10" y="309"/>
                    <a:pt x="40" y="319"/>
                    <a:pt x="89" y="319"/>
                  </a:cubicBezTo>
                  <a:cubicBezTo>
                    <a:pt x="120" y="319"/>
                    <a:pt x="159" y="299"/>
                    <a:pt x="189" y="279"/>
                  </a:cubicBezTo>
                  <a:cubicBezTo>
                    <a:pt x="249" y="250"/>
                    <a:pt x="299" y="210"/>
                    <a:pt x="338" y="150"/>
                  </a:cubicBezTo>
                  <a:cubicBezTo>
                    <a:pt x="358" y="120"/>
                    <a:pt x="358" y="91"/>
                    <a:pt x="358" y="60"/>
                  </a:cubicBezTo>
                  <a:cubicBezTo>
                    <a:pt x="358" y="11"/>
                    <a:pt x="319" y="1"/>
                    <a:pt x="27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57"/>
            <p:cNvSpPr/>
            <p:nvPr/>
          </p:nvSpPr>
          <p:spPr>
            <a:xfrm>
              <a:off x="1336594" y="1982979"/>
              <a:ext cx="6860" cy="5813"/>
            </a:xfrm>
            <a:custGeom>
              <a:avLst/>
              <a:gdLst/>
              <a:ahLst/>
              <a:cxnLst/>
              <a:rect l="l" t="t" r="r" b="b"/>
              <a:pathLst>
                <a:path w="131" h="111" extrusionOk="0">
                  <a:moveTo>
                    <a:pt x="100" y="0"/>
                  </a:moveTo>
                  <a:cubicBezTo>
                    <a:pt x="80" y="0"/>
                    <a:pt x="70" y="0"/>
                    <a:pt x="60" y="11"/>
                  </a:cubicBezTo>
                  <a:cubicBezTo>
                    <a:pt x="40" y="20"/>
                    <a:pt x="20" y="40"/>
                    <a:pt x="11" y="60"/>
                  </a:cubicBezTo>
                  <a:cubicBezTo>
                    <a:pt x="0" y="70"/>
                    <a:pt x="0" y="80"/>
                    <a:pt x="0" y="90"/>
                  </a:cubicBezTo>
                  <a:cubicBezTo>
                    <a:pt x="0" y="110"/>
                    <a:pt x="11" y="110"/>
                    <a:pt x="31" y="110"/>
                  </a:cubicBezTo>
                  <a:cubicBezTo>
                    <a:pt x="40" y="110"/>
                    <a:pt x="60" y="110"/>
                    <a:pt x="70" y="100"/>
                  </a:cubicBezTo>
                  <a:cubicBezTo>
                    <a:pt x="90" y="90"/>
                    <a:pt x="110" y="70"/>
                    <a:pt x="120" y="50"/>
                  </a:cubicBezTo>
                  <a:cubicBezTo>
                    <a:pt x="130" y="40"/>
                    <a:pt x="130" y="31"/>
                    <a:pt x="130" y="20"/>
                  </a:cubicBezTo>
                  <a:cubicBezTo>
                    <a:pt x="130" y="0"/>
                    <a:pt x="110" y="0"/>
                    <a:pt x="10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57"/>
            <p:cNvSpPr/>
            <p:nvPr/>
          </p:nvSpPr>
          <p:spPr>
            <a:xfrm>
              <a:off x="1371522" y="1975177"/>
              <a:ext cx="7331" cy="6284"/>
            </a:xfrm>
            <a:custGeom>
              <a:avLst/>
              <a:gdLst/>
              <a:ahLst/>
              <a:cxnLst/>
              <a:rect l="l" t="t" r="r" b="b"/>
              <a:pathLst>
                <a:path w="140" h="120" extrusionOk="0">
                  <a:moveTo>
                    <a:pt x="109" y="1"/>
                  </a:moveTo>
                  <a:cubicBezTo>
                    <a:pt x="89" y="1"/>
                    <a:pt x="80" y="1"/>
                    <a:pt x="60" y="10"/>
                  </a:cubicBezTo>
                  <a:cubicBezTo>
                    <a:pt x="40" y="20"/>
                    <a:pt x="20" y="40"/>
                    <a:pt x="10" y="60"/>
                  </a:cubicBezTo>
                  <a:cubicBezTo>
                    <a:pt x="0" y="70"/>
                    <a:pt x="0" y="90"/>
                    <a:pt x="0" y="100"/>
                  </a:cubicBezTo>
                  <a:cubicBezTo>
                    <a:pt x="0" y="120"/>
                    <a:pt x="20" y="120"/>
                    <a:pt x="30" y="120"/>
                  </a:cubicBezTo>
                  <a:cubicBezTo>
                    <a:pt x="49" y="120"/>
                    <a:pt x="60" y="110"/>
                    <a:pt x="69" y="110"/>
                  </a:cubicBezTo>
                  <a:cubicBezTo>
                    <a:pt x="89" y="90"/>
                    <a:pt x="120" y="80"/>
                    <a:pt x="129" y="50"/>
                  </a:cubicBezTo>
                  <a:cubicBezTo>
                    <a:pt x="139" y="40"/>
                    <a:pt x="139" y="30"/>
                    <a:pt x="139" y="20"/>
                  </a:cubicBezTo>
                  <a:cubicBezTo>
                    <a:pt x="139" y="1"/>
                    <a:pt x="120" y="1"/>
                    <a:pt x="10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57"/>
            <p:cNvSpPr/>
            <p:nvPr/>
          </p:nvSpPr>
          <p:spPr>
            <a:xfrm>
              <a:off x="1385555" y="1982455"/>
              <a:ext cx="13563" cy="11520"/>
            </a:xfrm>
            <a:custGeom>
              <a:avLst/>
              <a:gdLst/>
              <a:ahLst/>
              <a:cxnLst/>
              <a:rect l="l" t="t" r="r" b="b"/>
              <a:pathLst>
                <a:path w="259" h="220" extrusionOk="0">
                  <a:moveTo>
                    <a:pt x="199" y="1"/>
                  </a:moveTo>
                  <a:cubicBezTo>
                    <a:pt x="170" y="10"/>
                    <a:pt x="150" y="21"/>
                    <a:pt x="120" y="30"/>
                  </a:cubicBezTo>
                  <a:cubicBezTo>
                    <a:pt x="80" y="50"/>
                    <a:pt x="50" y="80"/>
                    <a:pt x="20" y="120"/>
                  </a:cubicBezTo>
                  <a:cubicBezTo>
                    <a:pt x="11" y="140"/>
                    <a:pt x="0" y="160"/>
                    <a:pt x="0" y="180"/>
                  </a:cubicBezTo>
                  <a:cubicBezTo>
                    <a:pt x="11" y="220"/>
                    <a:pt x="31" y="220"/>
                    <a:pt x="60" y="220"/>
                  </a:cubicBezTo>
                  <a:cubicBezTo>
                    <a:pt x="90" y="220"/>
                    <a:pt x="110" y="209"/>
                    <a:pt x="140" y="200"/>
                  </a:cubicBezTo>
                  <a:cubicBezTo>
                    <a:pt x="179" y="180"/>
                    <a:pt x="210" y="140"/>
                    <a:pt x="239" y="110"/>
                  </a:cubicBezTo>
                  <a:cubicBezTo>
                    <a:pt x="249" y="90"/>
                    <a:pt x="259" y="70"/>
                    <a:pt x="259" y="41"/>
                  </a:cubicBezTo>
                  <a:cubicBezTo>
                    <a:pt x="249" y="10"/>
                    <a:pt x="229" y="1"/>
                    <a:pt x="19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57"/>
            <p:cNvSpPr/>
            <p:nvPr/>
          </p:nvSpPr>
          <p:spPr>
            <a:xfrm>
              <a:off x="1353770" y="1992352"/>
              <a:ext cx="10997" cy="9949"/>
            </a:xfrm>
            <a:custGeom>
              <a:avLst/>
              <a:gdLst/>
              <a:ahLst/>
              <a:cxnLst/>
              <a:rect l="l" t="t" r="r" b="b"/>
              <a:pathLst>
                <a:path w="210" h="190" extrusionOk="0">
                  <a:moveTo>
                    <a:pt x="160" y="0"/>
                  </a:moveTo>
                  <a:cubicBezTo>
                    <a:pt x="140" y="0"/>
                    <a:pt x="120" y="11"/>
                    <a:pt x="100" y="20"/>
                  </a:cubicBezTo>
                  <a:cubicBezTo>
                    <a:pt x="61" y="40"/>
                    <a:pt x="30" y="70"/>
                    <a:pt x="11" y="100"/>
                  </a:cubicBezTo>
                  <a:cubicBezTo>
                    <a:pt x="1" y="120"/>
                    <a:pt x="1" y="140"/>
                    <a:pt x="1" y="160"/>
                  </a:cubicBezTo>
                  <a:cubicBezTo>
                    <a:pt x="1" y="179"/>
                    <a:pt x="21" y="190"/>
                    <a:pt x="50" y="190"/>
                  </a:cubicBezTo>
                  <a:cubicBezTo>
                    <a:pt x="70" y="190"/>
                    <a:pt x="90" y="179"/>
                    <a:pt x="110" y="170"/>
                  </a:cubicBezTo>
                  <a:cubicBezTo>
                    <a:pt x="140" y="150"/>
                    <a:pt x="170" y="120"/>
                    <a:pt x="190" y="90"/>
                  </a:cubicBezTo>
                  <a:cubicBezTo>
                    <a:pt x="209" y="70"/>
                    <a:pt x="209" y="60"/>
                    <a:pt x="209" y="40"/>
                  </a:cubicBezTo>
                  <a:cubicBezTo>
                    <a:pt x="209" y="11"/>
                    <a:pt x="180" y="0"/>
                    <a:pt x="16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57"/>
            <p:cNvSpPr/>
            <p:nvPr/>
          </p:nvSpPr>
          <p:spPr>
            <a:xfrm>
              <a:off x="1323608" y="1938155"/>
              <a:ext cx="8378" cy="7907"/>
            </a:xfrm>
            <a:custGeom>
              <a:avLst/>
              <a:gdLst/>
              <a:ahLst/>
              <a:cxnLst/>
              <a:rect l="l" t="t" r="r" b="b"/>
              <a:pathLst>
                <a:path w="160" h="151" extrusionOk="0">
                  <a:moveTo>
                    <a:pt x="129" y="1"/>
                  </a:moveTo>
                  <a:cubicBezTo>
                    <a:pt x="109" y="11"/>
                    <a:pt x="89" y="11"/>
                    <a:pt x="80" y="21"/>
                  </a:cubicBezTo>
                  <a:cubicBezTo>
                    <a:pt x="49" y="31"/>
                    <a:pt x="29" y="61"/>
                    <a:pt x="10" y="81"/>
                  </a:cubicBezTo>
                  <a:cubicBezTo>
                    <a:pt x="0" y="91"/>
                    <a:pt x="0" y="111"/>
                    <a:pt x="0" y="120"/>
                  </a:cubicBezTo>
                  <a:cubicBezTo>
                    <a:pt x="0" y="140"/>
                    <a:pt x="20" y="151"/>
                    <a:pt x="40" y="151"/>
                  </a:cubicBezTo>
                  <a:cubicBezTo>
                    <a:pt x="60" y="151"/>
                    <a:pt x="69" y="140"/>
                    <a:pt x="89" y="131"/>
                  </a:cubicBezTo>
                  <a:cubicBezTo>
                    <a:pt x="109" y="120"/>
                    <a:pt x="139" y="100"/>
                    <a:pt x="149" y="71"/>
                  </a:cubicBezTo>
                  <a:cubicBezTo>
                    <a:pt x="159" y="61"/>
                    <a:pt x="159" y="41"/>
                    <a:pt x="159" y="31"/>
                  </a:cubicBezTo>
                  <a:cubicBezTo>
                    <a:pt x="159" y="11"/>
                    <a:pt x="139" y="1"/>
                    <a:pt x="12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57"/>
            <p:cNvSpPr/>
            <p:nvPr/>
          </p:nvSpPr>
          <p:spPr>
            <a:xfrm>
              <a:off x="1356388" y="1898095"/>
              <a:ext cx="9949" cy="8902"/>
            </a:xfrm>
            <a:custGeom>
              <a:avLst/>
              <a:gdLst/>
              <a:ahLst/>
              <a:cxnLst/>
              <a:rect l="l" t="t" r="r" b="b"/>
              <a:pathLst>
                <a:path w="190" h="170" extrusionOk="0">
                  <a:moveTo>
                    <a:pt x="150" y="0"/>
                  </a:moveTo>
                  <a:cubicBezTo>
                    <a:pt x="130" y="0"/>
                    <a:pt x="110" y="10"/>
                    <a:pt x="90" y="20"/>
                  </a:cubicBezTo>
                  <a:cubicBezTo>
                    <a:pt x="60" y="40"/>
                    <a:pt x="40" y="60"/>
                    <a:pt x="20" y="90"/>
                  </a:cubicBezTo>
                  <a:cubicBezTo>
                    <a:pt x="11" y="100"/>
                    <a:pt x="0" y="120"/>
                    <a:pt x="0" y="140"/>
                  </a:cubicBezTo>
                  <a:cubicBezTo>
                    <a:pt x="11" y="160"/>
                    <a:pt x="31" y="169"/>
                    <a:pt x="50" y="169"/>
                  </a:cubicBezTo>
                  <a:cubicBezTo>
                    <a:pt x="70" y="160"/>
                    <a:pt x="90" y="160"/>
                    <a:pt x="100" y="149"/>
                  </a:cubicBezTo>
                  <a:cubicBezTo>
                    <a:pt x="130" y="129"/>
                    <a:pt x="159" y="109"/>
                    <a:pt x="179" y="80"/>
                  </a:cubicBezTo>
                  <a:cubicBezTo>
                    <a:pt x="190" y="60"/>
                    <a:pt x="190" y="50"/>
                    <a:pt x="190" y="30"/>
                  </a:cubicBezTo>
                  <a:cubicBezTo>
                    <a:pt x="190" y="10"/>
                    <a:pt x="170" y="0"/>
                    <a:pt x="15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57"/>
            <p:cNvSpPr/>
            <p:nvPr/>
          </p:nvSpPr>
          <p:spPr>
            <a:xfrm>
              <a:off x="1399066" y="1938731"/>
              <a:ext cx="9426" cy="8378"/>
            </a:xfrm>
            <a:custGeom>
              <a:avLst/>
              <a:gdLst/>
              <a:ahLst/>
              <a:cxnLst/>
              <a:rect l="l" t="t" r="r" b="b"/>
              <a:pathLst>
                <a:path w="180" h="160" extrusionOk="0">
                  <a:moveTo>
                    <a:pt x="140" y="0"/>
                  </a:moveTo>
                  <a:cubicBezTo>
                    <a:pt x="120" y="0"/>
                    <a:pt x="100" y="10"/>
                    <a:pt x="81" y="20"/>
                  </a:cubicBezTo>
                  <a:cubicBezTo>
                    <a:pt x="51" y="40"/>
                    <a:pt x="31" y="60"/>
                    <a:pt x="11" y="89"/>
                  </a:cubicBezTo>
                  <a:cubicBezTo>
                    <a:pt x="1" y="100"/>
                    <a:pt x="1" y="120"/>
                    <a:pt x="1" y="129"/>
                  </a:cubicBezTo>
                  <a:cubicBezTo>
                    <a:pt x="1" y="159"/>
                    <a:pt x="21" y="159"/>
                    <a:pt x="41" y="159"/>
                  </a:cubicBezTo>
                  <a:cubicBezTo>
                    <a:pt x="61" y="159"/>
                    <a:pt x="81" y="159"/>
                    <a:pt x="91" y="149"/>
                  </a:cubicBezTo>
                  <a:cubicBezTo>
                    <a:pt x="120" y="129"/>
                    <a:pt x="151" y="109"/>
                    <a:pt x="170" y="80"/>
                  </a:cubicBezTo>
                  <a:cubicBezTo>
                    <a:pt x="180" y="60"/>
                    <a:pt x="180" y="50"/>
                    <a:pt x="180" y="30"/>
                  </a:cubicBezTo>
                  <a:cubicBezTo>
                    <a:pt x="180" y="10"/>
                    <a:pt x="160" y="0"/>
                    <a:pt x="14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57"/>
            <p:cNvSpPr/>
            <p:nvPr/>
          </p:nvSpPr>
          <p:spPr>
            <a:xfrm>
              <a:off x="1321513" y="1922550"/>
              <a:ext cx="6807" cy="5813"/>
            </a:xfrm>
            <a:custGeom>
              <a:avLst/>
              <a:gdLst/>
              <a:ahLst/>
              <a:cxnLst/>
              <a:rect l="l" t="t" r="r" b="b"/>
              <a:pathLst>
                <a:path w="130" h="111" extrusionOk="0">
                  <a:moveTo>
                    <a:pt x="100" y="1"/>
                  </a:moveTo>
                  <a:cubicBezTo>
                    <a:pt x="89" y="1"/>
                    <a:pt x="69" y="11"/>
                    <a:pt x="60" y="11"/>
                  </a:cubicBezTo>
                  <a:cubicBezTo>
                    <a:pt x="40" y="20"/>
                    <a:pt x="20" y="40"/>
                    <a:pt x="10" y="60"/>
                  </a:cubicBezTo>
                  <a:cubicBezTo>
                    <a:pt x="0" y="71"/>
                    <a:pt x="0" y="80"/>
                    <a:pt x="0" y="90"/>
                  </a:cubicBezTo>
                  <a:cubicBezTo>
                    <a:pt x="0" y="110"/>
                    <a:pt x="20" y="110"/>
                    <a:pt x="30" y="110"/>
                  </a:cubicBezTo>
                  <a:cubicBezTo>
                    <a:pt x="50" y="110"/>
                    <a:pt x="60" y="110"/>
                    <a:pt x="69" y="100"/>
                  </a:cubicBezTo>
                  <a:cubicBezTo>
                    <a:pt x="89" y="90"/>
                    <a:pt x="109" y="71"/>
                    <a:pt x="120" y="51"/>
                  </a:cubicBezTo>
                  <a:cubicBezTo>
                    <a:pt x="129" y="40"/>
                    <a:pt x="129" y="31"/>
                    <a:pt x="129" y="20"/>
                  </a:cubicBezTo>
                  <a:cubicBezTo>
                    <a:pt x="129" y="1"/>
                    <a:pt x="120" y="1"/>
                    <a:pt x="10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57"/>
            <p:cNvSpPr/>
            <p:nvPr/>
          </p:nvSpPr>
          <p:spPr>
            <a:xfrm>
              <a:off x="1319942" y="1974653"/>
              <a:ext cx="12515" cy="10997"/>
            </a:xfrm>
            <a:custGeom>
              <a:avLst/>
              <a:gdLst/>
              <a:ahLst/>
              <a:cxnLst/>
              <a:rect l="l" t="t" r="r" b="b"/>
              <a:pathLst>
                <a:path w="239" h="210" extrusionOk="0">
                  <a:moveTo>
                    <a:pt x="189" y="0"/>
                  </a:moveTo>
                  <a:cubicBezTo>
                    <a:pt x="159" y="11"/>
                    <a:pt x="139" y="11"/>
                    <a:pt x="119" y="30"/>
                  </a:cubicBezTo>
                  <a:cubicBezTo>
                    <a:pt x="80" y="50"/>
                    <a:pt x="40" y="80"/>
                    <a:pt x="20" y="110"/>
                  </a:cubicBezTo>
                  <a:cubicBezTo>
                    <a:pt x="10" y="130"/>
                    <a:pt x="0" y="150"/>
                    <a:pt x="0" y="170"/>
                  </a:cubicBezTo>
                  <a:cubicBezTo>
                    <a:pt x="10" y="199"/>
                    <a:pt x="30" y="209"/>
                    <a:pt x="60" y="209"/>
                  </a:cubicBezTo>
                  <a:cubicBezTo>
                    <a:pt x="90" y="209"/>
                    <a:pt x="110" y="199"/>
                    <a:pt x="130" y="190"/>
                  </a:cubicBezTo>
                  <a:cubicBezTo>
                    <a:pt x="170" y="170"/>
                    <a:pt x="199" y="139"/>
                    <a:pt x="219" y="100"/>
                  </a:cubicBezTo>
                  <a:cubicBezTo>
                    <a:pt x="239" y="80"/>
                    <a:pt x="239" y="60"/>
                    <a:pt x="239" y="40"/>
                  </a:cubicBezTo>
                  <a:cubicBezTo>
                    <a:pt x="239" y="11"/>
                    <a:pt x="209" y="0"/>
                    <a:pt x="18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57"/>
            <p:cNvSpPr/>
            <p:nvPr/>
          </p:nvSpPr>
          <p:spPr>
            <a:xfrm>
              <a:off x="1702783" y="1753201"/>
              <a:ext cx="420386" cy="431645"/>
            </a:xfrm>
            <a:custGeom>
              <a:avLst/>
              <a:gdLst/>
              <a:ahLst/>
              <a:cxnLst/>
              <a:rect l="l" t="t" r="r" b="b"/>
              <a:pathLst>
                <a:path w="8028" h="8243" extrusionOk="0">
                  <a:moveTo>
                    <a:pt x="3782" y="0"/>
                  </a:moveTo>
                  <a:cubicBezTo>
                    <a:pt x="3768" y="0"/>
                    <a:pt x="3754" y="1"/>
                    <a:pt x="3740" y="2"/>
                  </a:cubicBezTo>
                  <a:cubicBezTo>
                    <a:pt x="3681" y="2"/>
                    <a:pt x="3621" y="2"/>
                    <a:pt x="3561" y="12"/>
                  </a:cubicBezTo>
                  <a:cubicBezTo>
                    <a:pt x="3531" y="22"/>
                    <a:pt x="3511" y="22"/>
                    <a:pt x="3491" y="32"/>
                  </a:cubicBezTo>
                  <a:cubicBezTo>
                    <a:pt x="3412" y="52"/>
                    <a:pt x="3323" y="82"/>
                    <a:pt x="3233" y="141"/>
                  </a:cubicBezTo>
                  <a:cubicBezTo>
                    <a:pt x="3193" y="161"/>
                    <a:pt x="3144" y="191"/>
                    <a:pt x="3113" y="221"/>
                  </a:cubicBezTo>
                  <a:cubicBezTo>
                    <a:pt x="3074" y="261"/>
                    <a:pt x="3034" y="290"/>
                    <a:pt x="3004" y="330"/>
                  </a:cubicBezTo>
                  <a:cubicBezTo>
                    <a:pt x="2666" y="698"/>
                    <a:pt x="2715" y="1225"/>
                    <a:pt x="2766" y="1514"/>
                  </a:cubicBezTo>
                  <a:cubicBezTo>
                    <a:pt x="2795" y="1683"/>
                    <a:pt x="2855" y="1862"/>
                    <a:pt x="2934" y="2051"/>
                  </a:cubicBezTo>
                  <a:lnTo>
                    <a:pt x="2735" y="1852"/>
                  </a:lnTo>
                  <a:cubicBezTo>
                    <a:pt x="2527" y="1653"/>
                    <a:pt x="2228" y="1404"/>
                    <a:pt x="1860" y="1335"/>
                  </a:cubicBezTo>
                  <a:cubicBezTo>
                    <a:pt x="1774" y="1317"/>
                    <a:pt x="1690" y="1307"/>
                    <a:pt x="1608" y="1307"/>
                  </a:cubicBezTo>
                  <a:cubicBezTo>
                    <a:pt x="1549" y="1307"/>
                    <a:pt x="1491" y="1312"/>
                    <a:pt x="1433" y="1325"/>
                  </a:cubicBezTo>
                  <a:cubicBezTo>
                    <a:pt x="1402" y="1325"/>
                    <a:pt x="1373" y="1335"/>
                    <a:pt x="1343" y="1345"/>
                  </a:cubicBezTo>
                  <a:cubicBezTo>
                    <a:pt x="1263" y="1365"/>
                    <a:pt x="1174" y="1395"/>
                    <a:pt x="1095" y="1444"/>
                  </a:cubicBezTo>
                  <a:cubicBezTo>
                    <a:pt x="1035" y="1474"/>
                    <a:pt x="975" y="1514"/>
                    <a:pt x="905" y="1583"/>
                  </a:cubicBezTo>
                  <a:cubicBezTo>
                    <a:pt x="885" y="1614"/>
                    <a:pt x="856" y="1643"/>
                    <a:pt x="836" y="1673"/>
                  </a:cubicBezTo>
                  <a:cubicBezTo>
                    <a:pt x="816" y="1703"/>
                    <a:pt x="796" y="1742"/>
                    <a:pt x="786" y="1773"/>
                  </a:cubicBezTo>
                  <a:cubicBezTo>
                    <a:pt x="756" y="1832"/>
                    <a:pt x="736" y="1892"/>
                    <a:pt x="726" y="1972"/>
                  </a:cubicBezTo>
                  <a:cubicBezTo>
                    <a:pt x="697" y="2101"/>
                    <a:pt x="706" y="2250"/>
                    <a:pt x="736" y="2389"/>
                  </a:cubicBezTo>
                  <a:cubicBezTo>
                    <a:pt x="776" y="2549"/>
                    <a:pt x="836" y="2688"/>
                    <a:pt x="905" y="2817"/>
                  </a:cubicBezTo>
                  <a:cubicBezTo>
                    <a:pt x="985" y="2966"/>
                    <a:pt x="1084" y="3086"/>
                    <a:pt x="1174" y="3185"/>
                  </a:cubicBezTo>
                  <a:cubicBezTo>
                    <a:pt x="1303" y="3305"/>
                    <a:pt x="1442" y="3404"/>
                    <a:pt x="1601" y="3493"/>
                  </a:cubicBezTo>
                  <a:cubicBezTo>
                    <a:pt x="1453" y="3493"/>
                    <a:pt x="1323" y="3513"/>
                    <a:pt x="1194" y="3533"/>
                  </a:cubicBezTo>
                  <a:cubicBezTo>
                    <a:pt x="1164" y="3543"/>
                    <a:pt x="1134" y="3543"/>
                    <a:pt x="1104" y="3553"/>
                  </a:cubicBezTo>
                  <a:cubicBezTo>
                    <a:pt x="836" y="3613"/>
                    <a:pt x="627" y="3692"/>
                    <a:pt x="458" y="3811"/>
                  </a:cubicBezTo>
                  <a:cubicBezTo>
                    <a:pt x="259" y="3951"/>
                    <a:pt x="120" y="4140"/>
                    <a:pt x="60" y="4339"/>
                  </a:cubicBezTo>
                  <a:cubicBezTo>
                    <a:pt x="10" y="4498"/>
                    <a:pt x="0" y="4667"/>
                    <a:pt x="20" y="4826"/>
                  </a:cubicBezTo>
                  <a:cubicBezTo>
                    <a:pt x="40" y="4965"/>
                    <a:pt x="100" y="5105"/>
                    <a:pt x="189" y="5214"/>
                  </a:cubicBezTo>
                  <a:cubicBezTo>
                    <a:pt x="339" y="5413"/>
                    <a:pt x="587" y="5533"/>
                    <a:pt x="905" y="5582"/>
                  </a:cubicBezTo>
                  <a:cubicBezTo>
                    <a:pt x="1004" y="5589"/>
                    <a:pt x="1108" y="5596"/>
                    <a:pt x="1210" y="5596"/>
                  </a:cubicBezTo>
                  <a:cubicBezTo>
                    <a:pt x="1251" y="5596"/>
                    <a:pt x="1293" y="5595"/>
                    <a:pt x="1333" y="5592"/>
                  </a:cubicBezTo>
                  <a:cubicBezTo>
                    <a:pt x="1433" y="5582"/>
                    <a:pt x="1532" y="5572"/>
                    <a:pt x="1612" y="5553"/>
                  </a:cubicBezTo>
                  <a:cubicBezTo>
                    <a:pt x="1671" y="5542"/>
                    <a:pt x="1721" y="5533"/>
                    <a:pt x="1771" y="5522"/>
                  </a:cubicBezTo>
                  <a:cubicBezTo>
                    <a:pt x="1791" y="5513"/>
                    <a:pt x="1800" y="5513"/>
                    <a:pt x="1820" y="5502"/>
                  </a:cubicBezTo>
                  <a:lnTo>
                    <a:pt x="1820" y="5502"/>
                  </a:lnTo>
                  <a:lnTo>
                    <a:pt x="1761" y="5562"/>
                  </a:lnTo>
                  <a:cubicBezTo>
                    <a:pt x="1661" y="5672"/>
                    <a:pt x="1522" y="5821"/>
                    <a:pt x="1413" y="5990"/>
                  </a:cubicBezTo>
                  <a:cubicBezTo>
                    <a:pt x="1303" y="6159"/>
                    <a:pt x="1234" y="6318"/>
                    <a:pt x="1204" y="6468"/>
                  </a:cubicBezTo>
                  <a:cubicBezTo>
                    <a:pt x="1174" y="6616"/>
                    <a:pt x="1184" y="6766"/>
                    <a:pt x="1234" y="6905"/>
                  </a:cubicBezTo>
                  <a:cubicBezTo>
                    <a:pt x="1283" y="7054"/>
                    <a:pt x="1373" y="7193"/>
                    <a:pt x="1512" y="7323"/>
                  </a:cubicBezTo>
                  <a:cubicBezTo>
                    <a:pt x="1671" y="7462"/>
                    <a:pt x="1840" y="7551"/>
                    <a:pt x="2010" y="7591"/>
                  </a:cubicBezTo>
                  <a:cubicBezTo>
                    <a:pt x="2076" y="7608"/>
                    <a:pt x="2141" y="7615"/>
                    <a:pt x="2207" y="7615"/>
                  </a:cubicBezTo>
                  <a:cubicBezTo>
                    <a:pt x="2261" y="7615"/>
                    <a:pt x="2314" y="7611"/>
                    <a:pt x="2368" y="7602"/>
                  </a:cubicBezTo>
                  <a:cubicBezTo>
                    <a:pt x="2417" y="7591"/>
                    <a:pt x="2467" y="7582"/>
                    <a:pt x="2517" y="7562"/>
                  </a:cubicBezTo>
                  <a:cubicBezTo>
                    <a:pt x="2666" y="7512"/>
                    <a:pt x="2815" y="7423"/>
                    <a:pt x="2945" y="7303"/>
                  </a:cubicBezTo>
                  <a:cubicBezTo>
                    <a:pt x="3093" y="7173"/>
                    <a:pt x="3213" y="7045"/>
                    <a:pt x="3323" y="6895"/>
                  </a:cubicBezTo>
                  <a:lnTo>
                    <a:pt x="3332" y="6875"/>
                  </a:lnTo>
                  <a:cubicBezTo>
                    <a:pt x="3352" y="7034"/>
                    <a:pt x="3382" y="7193"/>
                    <a:pt x="3442" y="7343"/>
                  </a:cubicBezTo>
                  <a:cubicBezTo>
                    <a:pt x="3531" y="7611"/>
                    <a:pt x="3670" y="7820"/>
                    <a:pt x="3840" y="7969"/>
                  </a:cubicBezTo>
                  <a:cubicBezTo>
                    <a:pt x="4019" y="8128"/>
                    <a:pt x="4247" y="8228"/>
                    <a:pt x="4486" y="8238"/>
                  </a:cubicBezTo>
                  <a:cubicBezTo>
                    <a:pt x="4512" y="8241"/>
                    <a:pt x="4538" y="8242"/>
                    <a:pt x="4564" y="8242"/>
                  </a:cubicBezTo>
                  <a:cubicBezTo>
                    <a:pt x="4627" y="8242"/>
                    <a:pt x="4688" y="8235"/>
                    <a:pt x="4745" y="8228"/>
                  </a:cubicBezTo>
                  <a:cubicBezTo>
                    <a:pt x="4815" y="8218"/>
                    <a:pt x="4874" y="8198"/>
                    <a:pt x="4924" y="8179"/>
                  </a:cubicBezTo>
                  <a:cubicBezTo>
                    <a:pt x="5053" y="8119"/>
                    <a:pt x="5162" y="8039"/>
                    <a:pt x="5232" y="7940"/>
                  </a:cubicBezTo>
                  <a:cubicBezTo>
                    <a:pt x="5381" y="7750"/>
                    <a:pt x="5451" y="7502"/>
                    <a:pt x="5461" y="7184"/>
                  </a:cubicBezTo>
                  <a:cubicBezTo>
                    <a:pt x="5461" y="6935"/>
                    <a:pt x="5421" y="6667"/>
                    <a:pt x="5341" y="6368"/>
                  </a:cubicBezTo>
                  <a:lnTo>
                    <a:pt x="5341" y="6368"/>
                  </a:lnTo>
                  <a:cubicBezTo>
                    <a:pt x="5451" y="6477"/>
                    <a:pt x="5560" y="6577"/>
                    <a:pt x="5670" y="6656"/>
                  </a:cubicBezTo>
                  <a:cubicBezTo>
                    <a:pt x="5809" y="6756"/>
                    <a:pt x="5929" y="6835"/>
                    <a:pt x="6048" y="6885"/>
                  </a:cubicBezTo>
                  <a:cubicBezTo>
                    <a:pt x="6148" y="6935"/>
                    <a:pt x="6296" y="7005"/>
                    <a:pt x="6446" y="7025"/>
                  </a:cubicBezTo>
                  <a:cubicBezTo>
                    <a:pt x="6479" y="7029"/>
                    <a:pt x="6513" y="7031"/>
                    <a:pt x="6546" y="7031"/>
                  </a:cubicBezTo>
                  <a:cubicBezTo>
                    <a:pt x="6595" y="7031"/>
                    <a:pt x="6643" y="7026"/>
                    <a:pt x="6685" y="7014"/>
                  </a:cubicBezTo>
                  <a:cubicBezTo>
                    <a:pt x="6744" y="7005"/>
                    <a:pt x="6794" y="6994"/>
                    <a:pt x="6833" y="6975"/>
                  </a:cubicBezTo>
                  <a:cubicBezTo>
                    <a:pt x="6973" y="6905"/>
                    <a:pt x="7083" y="6806"/>
                    <a:pt x="7162" y="6686"/>
                  </a:cubicBezTo>
                  <a:cubicBezTo>
                    <a:pt x="7211" y="6616"/>
                    <a:pt x="7262" y="6527"/>
                    <a:pt x="7291" y="6437"/>
                  </a:cubicBezTo>
                  <a:cubicBezTo>
                    <a:pt x="7321" y="6348"/>
                    <a:pt x="7341" y="6249"/>
                    <a:pt x="7331" y="6159"/>
                  </a:cubicBezTo>
                  <a:cubicBezTo>
                    <a:pt x="7331" y="6000"/>
                    <a:pt x="7291" y="5821"/>
                    <a:pt x="7202" y="5652"/>
                  </a:cubicBezTo>
                  <a:cubicBezTo>
                    <a:pt x="7152" y="5553"/>
                    <a:pt x="7092" y="5463"/>
                    <a:pt x="7032" y="5383"/>
                  </a:cubicBezTo>
                  <a:cubicBezTo>
                    <a:pt x="6983" y="5314"/>
                    <a:pt x="6923" y="5244"/>
                    <a:pt x="6844" y="5164"/>
                  </a:cubicBezTo>
                  <a:cubicBezTo>
                    <a:pt x="6744" y="5065"/>
                    <a:pt x="6654" y="4976"/>
                    <a:pt x="6545" y="4906"/>
                  </a:cubicBezTo>
                  <a:cubicBezTo>
                    <a:pt x="6654" y="4906"/>
                    <a:pt x="6774" y="4896"/>
                    <a:pt x="6884" y="4876"/>
                  </a:cubicBezTo>
                  <a:cubicBezTo>
                    <a:pt x="6923" y="4876"/>
                    <a:pt x="6963" y="4866"/>
                    <a:pt x="6993" y="4856"/>
                  </a:cubicBezTo>
                  <a:cubicBezTo>
                    <a:pt x="7172" y="4826"/>
                    <a:pt x="7311" y="4786"/>
                    <a:pt x="7441" y="4727"/>
                  </a:cubicBezTo>
                  <a:cubicBezTo>
                    <a:pt x="7629" y="4647"/>
                    <a:pt x="7768" y="4548"/>
                    <a:pt x="7868" y="4428"/>
                  </a:cubicBezTo>
                  <a:cubicBezTo>
                    <a:pt x="7948" y="4319"/>
                    <a:pt x="7998" y="4209"/>
                    <a:pt x="8007" y="4100"/>
                  </a:cubicBezTo>
                  <a:cubicBezTo>
                    <a:pt x="8027" y="3971"/>
                    <a:pt x="8018" y="3831"/>
                    <a:pt x="7978" y="3692"/>
                  </a:cubicBezTo>
                  <a:cubicBezTo>
                    <a:pt x="7928" y="3523"/>
                    <a:pt x="7858" y="3384"/>
                    <a:pt x="7749" y="3265"/>
                  </a:cubicBezTo>
                  <a:cubicBezTo>
                    <a:pt x="7649" y="3165"/>
                    <a:pt x="7520" y="3075"/>
                    <a:pt x="7390" y="3026"/>
                  </a:cubicBezTo>
                  <a:cubicBezTo>
                    <a:pt x="7301" y="2996"/>
                    <a:pt x="7222" y="2976"/>
                    <a:pt x="7152" y="2956"/>
                  </a:cubicBezTo>
                  <a:cubicBezTo>
                    <a:pt x="7083" y="2946"/>
                    <a:pt x="7003" y="2936"/>
                    <a:pt x="6923" y="2936"/>
                  </a:cubicBezTo>
                  <a:cubicBezTo>
                    <a:pt x="6774" y="2936"/>
                    <a:pt x="6635" y="2946"/>
                    <a:pt x="6486" y="2966"/>
                  </a:cubicBezTo>
                  <a:cubicBezTo>
                    <a:pt x="6475" y="2976"/>
                    <a:pt x="6466" y="2976"/>
                    <a:pt x="6455" y="2976"/>
                  </a:cubicBezTo>
                  <a:cubicBezTo>
                    <a:pt x="6376" y="2986"/>
                    <a:pt x="6307" y="3006"/>
                    <a:pt x="6227" y="3026"/>
                  </a:cubicBezTo>
                  <a:cubicBezTo>
                    <a:pt x="6346" y="2927"/>
                    <a:pt x="6446" y="2827"/>
                    <a:pt x="6535" y="2728"/>
                  </a:cubicBezTo>
                  <a:cubicBezTo>
                    <a:pt x="6694" y="2549"/>
                    <a:pt x="6814" y="2389"/>
                    <a:pt x="6893" y="2230"/>
                  </a:cubicBezTo>
                  <a:cubicBezTo>
                    <a:pt x="6993" y="2041"/>
                    <a:pt x="7043" y="1872"/>
                    <a:pt x="7043" y="1713"/>
                  </a:cubicBezTo>
                  <a:cubicBezTo>
                    <a:pt x="7043" y="1563"/>
                    <a:pt x="7003" y="1424"/>
                    <a:pt x="6933" y="1305"/>
                  </a:cubicBezTo>
                  <a:cubicBezTo>
                    <a:pt x="6844" y="1166"/>
                    <a:pt x="6714" y="1037"/>
                    <a:pt x="6555" y="927"/>
                  </a:cubicBezTo>
                  <a:cubicBezTo>
                    <a:pt x="6386" y="827"/>
                    <a:pt x="6217" y="768"/>
                    <a:pt x="6058" y="758"/>
                  </a:cubicBezTo>
                  <a:cubicBezTo>
                    <a:pt x="5998" y="758"/>
                    <a:pt x="5938" y="768"/>
                    <a:pt x="5879" y="778"/>
                  </a:cubicBezTo>
                  <a:cubicBezTo>
                    <a:pt x="5789" y="788"/>
                    <a:pt x="5690" y="827"/>
                    <a:pt x="5591" y="878"/>
                  </a:cubicBezTo>
                  <a:cubicBezTo>
                    <a:pt x="5451" y="947"/>
                    <a:pt x="5322" y="1057"/>
                    <a:pt x="5193" y="1185"/>
                  </a:cubicBezTo>
                  <a:cubicBezTo>
                    <a:pt x="5073" y="1315"/>
                    <a:pt x="4963" y="1464"/>
                    <a:pt x="4874" y="1623"/>
                  </a:cubicBezTo>
                  <a:cubicBezTo>
                    <a:pt x="4884" y="1315"/>
                    <a:pt x="4854" y="1026"/>
                    <a:pt x="4765" y="778"/>
                  </a:cubicBezTo>
                  <a:cubicBezTo>
                    <a:pt x="4725" y="679"/>
                    <a:pt x="4685" y="599"/>
                    <a:pt x="4636" y="519"/>
                  </a:cubicBezTo>
                  <a:cubicBezTo>
                    <a:pt x="4585" y="430"/>
                    <a:pt x="4526" y="360"/>
                    <a:pt x="4476" y="310"/>
                  </a:cubicBezTo>
                  <a:cubicBezTo>
                    <a:pt x="4406" y="250"/>
                    <a:pt x="4337" y="191"/>
                    <a:pt x="4247" y="141"/>
                  </a:cubicBezTo>
                  <a:cubicBezTo>
                    <a:pt x="4168" y="91"/>
                    <a:pt x="4088" y="62"/>
                    <a:pt x="4019" y="42"/>
                  </a:cubicBezTo>
                  <a:cubicBezTo>
                    <a:pt x="3950" y="25"/>
                    <a:pt x="3867" y="0"/>
                    <a:pt x="3782" y="0"/>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57"/>
            <p:cNvSpPr/>
            <p:nvPr/>
          </p:nvSpPr>
          <p:spPr>
            <a:xfrm>
              <a:off x="1770490" y="1820438"/>
              <a:ext cx="290678" cy="298009"/>
            </a:xfrm>
            <a:custGeom>
              <a:avLst/>
              <a:gdLst/>
              <a:ahLst/>
              <a:cxnLst/>
              <a:rect l="l" t="t" r="r" b="b"/>
              <a:pathLst>
                <a:path w="5551" h="5691" extrusionOk="0">
                  <a:moveTo>
                    <a:pt x="2587" y="1"/>
                  </a:moveTo>
                  <a:cubicBezTo>
                    <a:pt x="2547" y="1"/>
                    <a:pt x="2497" y="1"/>
                    <a:pt x="2457" y="11"/>
                  </a:cubicBezTo>
                  <a:cubicBezTo>
                    <a:pt x="2437" y="11"/>
                    <a:pt x="2427" y="21"/>
                    <a:pt x="2408" y="21"/>
                  </a:cubicBezTo>
                  <a:cubicBezTo>
                    <a:pt x="2348" y="41"/>
                    <a:pt x="2288" y="61"/>
                    <a:pt x="2229" y="100"/>
                  </a:cubicBezTo>
                  <a:cubicBezTo>
                    <a:pt x="2198" y="111"/>
                    <a:pt x="2169" y="131"/>
                    <a:pt x="2149" y="160"/>
                  </a:cubicBezTo>
                  <a:cubicBezTo>
                    <a:pt x="2119" y="180"/>
                    <a:pt x="2099" y="200"/>
                    <a:pt x="2069" y="230"/>
                  </a:cubicBezTo>
                  <a:cubicBezTo>
                    <a:pt x="1840" y="489"/>
                    <a:pt x="1870" y="847"/>
                    <a:pt x="1910" y="1046"/>
                  </a:cubicBezTo>
                  <a:cubicBezTo>
                    <a:pt x="1930" y="1175"/>
                    <a:pt x="1970" y="1294"/>
                    <a:pt x="2030" y="1413"/>
                  </a:cubicBezTo>
                  <a:cubicBezTo>
                    <a:pt x="1979" y="1374"/>
                    <a:pt x="1940" y="1324"/>
                    <a:pt x="1890" y="1284"/>
                  </a:cubicBezTo>
                  <a:cubicBezTo>
                    <a:pt x="1741" y="1145"/>
                    <a:pt x="1542" y="976"/>
                    <a:pt x="1283" y="916"/>
                  </a:cubicBezTo>
                  <a:cubicBezTo>
                    <a:pt x="1233" y="906"/>
                    <a:pt x="1184" y="901"/>
                    <a:pt x="1135" y="901"/>
                  </a:cubicBezTo>
                  <a:cubicBezTo>
                    <a:pt x="1087" y="901"/>
                    <a:pt x="1040" y="906"/>
                    <a:pt x="995" y="916"/>
                  </a:cubicBezTo>
                  <a:cubicBezTo>
                    <a:pt x="965" y="916"/>
                    <a:pt x="945" y="926"/>
                    <a:pt x="925" y="926"/>
                  </a:cubicBezTo>
                  <a:cubicBezTo>
                    <a:pt x="876" y="936"/>
                    <a:pt x="816" y="966"/>
                    <a:pt x="756" y="996"/>
                  </a:cubicBezTo>
                  <a:cubicBezTo>
                    <a:pt x="717" y="1016"/>
                    <a:pt x="666" y="1046"/>
                    <a:pt x="627" y="1095"/>
                  </a:cubicBezTo>
                  <a:cubicBezTo>
                    <a:pt x="607" y="1115"/>
                    <a:pt x="587" y="1135"/>
                    <a:pt x="577" y="1155"/>
                  </a:cubicBezTo>
                  <a:cubicBezTo>
                    <a:pt x="567" y="1185"/>
                    <a:pt x="547" y="1205"/>
                    <a:pt x="538" y="1225"/>
                  </a:cubicBezTo>
                  <a:cubicBezTo>
                    <a:pt x="518" y="1265"/>
                    <a:pt x="507" y="1314"/>
                    <a:pt x="498" y="1364"/>
                  </a:cubicBezTo>
                  <a:cubicBezTo>
                    <a:pt x="478" y="1453"/>
                    <a:pt x="487" y="1553"/>
                    <a:pt x="507" y="1652"/>
                  </a:cubicBezTo>
                  <a:cubicBezTo>
                    <a:pt x="538" y="1762"/>
                    <a:pt x="577" y="1861"/>
                    <a:pt x="627" y="1951"/>
                  </a:cubicBezTo>
                  <a:cubicBezTo>
                    <a:pt x="686" y="2050"/>
                    <a:pt x="746" y="2130"/>
                    <a:pt x="816" y="2200"/>
                  </a:cubicBezTo>
                  <a:cubicBezTo>
                    <a:pt x="905" y="2289"/>
                    <a:pt x="995" y="2359"/>
                    <a:pt x="1104" y="2408"/>
                  </a:cubicBezTo>
                  <a:cubicBezTo>
                    <a:pt x="1005" y="2418"/>
                    <a:pt x="916" y="2428"/>
                    <a:pt x="826" y="2438"/>
                  </a:cubicBezTo>
                  <a:cubicBezTo>
                    <a:pt x="806" y="2438"/>
                    <a:pt x="786" y="2448"/>
                    <a:pt x="766" y="2448"/>
                  </a:cubicBezTo>
                  <a:cubicBezTo>
                    <a:pt x="577" y="2488"/>
                    <a:pt x="438" y="2547"/>
                    <a:pt x="319" y="2637"/>
                  </a:cubicBezTo>
                  <a:cubicBezTo>
                    <a:pt x="179" y="2726"/>
                    <a:pt x="80" y="2856"/>
                    <a:pt x="40" y="2995"/>
                  </a:cubicBezTo>
                  <a:cubicBezTo>
                    <a:pt x="10" y="3104"/>
                    <a:pt x="0" y="3224"/>
                    <a:pt x="20" y="3334"/>
                  </a:cubicBezTo>
                  <a:cubicBezTo>
                    <a:pt x="30" y="3433"/>
                    <a:pt x="70" y="3522"/>
                    <a:pt x="129" y="3602"/>
                  </a:cubicBezTo>
                  <a:cubicBezTo>
                    <a:pt x="229" y="3741"/>
                    <a:pt x="408" y="3821"/>
                    <a:pt x="627" y="3851"/>
                  </a:cubicBezTo>
                  <a:cubicBezTo>
                    <a:pt x="685" y="3862"/>
                    <a:pt x="742" y="3867"/>
                    <a:pt x="798" y="3867"/>
                  </a:cubicBezTo>
                  <a:cubicBezTo>
                    <a:pt x="839" y="3867"/>
                    <a:pt x="878" y="3865"/>
                    <a:pt x="916" y="3860"/>
                  </a:cubicBezTo>
                  <a:cubicBezTo>
                    <a:pt x="995" y="3860"/>
                    <a:pt x="1064" y="3851"/>
                    <a:pt x="1115" y="3840"/>
                  </a:cubicBezTo>
                  <a:cubicBezTo>
                    <a:pt x="1154" y="3831"/>
                    <a:pt x="1184" y="3821"/>
                    <a:pt x="1224" y="3821"/>
                  </a:cubicBezTo>
                  <a:cubicBezTo>
                    <a:pt x="1234" y="3811"/>
                    <a:pt x="1243" y="3811"/>
                    <a:pt x="1254" y="3801"/>
                  </a:cubicBezTo>
                  <a:lnTo>
                    <a:pt x="1254" y="3801"/>
                  </a:lnTo>
                  <a:lnTo>
                    <a:pt x="1224" y="3840"/>
                  </a:lnTo>
                  <a:cubicBezTo>
                    <a:pt x="1144" y="3910"/>
                    <a:pt x="1055" y="4019"/>
                    <a:pt x="975" y="4129"/>
                  </a:cubicBezTo>
                  <a:cubicBezTo>
                    <a:pt x="896" y="4258"/>
                    <a:pt x="856" y="4358"/>
                    <a:pt x="836" y="4467"/>
                  </a:cubicBezTo>
                  <a:cubicBezTo>
                    <a:pt x="816" y="4567"/>
                    <a:pt x="816" y="4676"/>
                    <a:pt x="846" y="4766"/>
                  </a:cubicBezTo>
                  <a:cubicBezTo>
                    <a:pt x="885" y="4875"/>
                    <a:pt x="945" y="4965"/>
                    <a:pt x="1044" y="5054"/>
                  </a:cubicBezTo>
                  <a:cubicBezTo>
                    <a:pt x="1154" y="5153"/>
                    <a:pt x="1274" y="5223"/>
                    <a:pt x="1393" y="5243"/>
                  </a:cubicBezTo>
                  <a:cubicBezTo>
                    <a:pt x="1439" y="5255"/>
                    <a:pt x="1485" y="5260"/>
                    <a:pt x="1532" y="5260"/>
                  </a:cubicBezTo>
                  <a:cubicBezTo>
                    <a:pt x="1565" y="5260"/>
                    <a:pt x="1598" y="5257"/>
                    <a:pt x="1632" y="5253"/>
                  </a:cubicBezTo>
                  <a:cubicBezTo>
                    <a:pt x="1661" y="5243"/>
                    <a:pt x="1701" y="5233"/>
                    <a:pt x="1741" y="5223"/>
                  </a:cubicBezTo>
                  <a:cubicBezTo>
                    <a:pt x="1840" y="5184"/>
                    <a:pt x="1940" y="5124"/>
                    <a:pt x="2039" y="5044"/>
                  </a:cubicBezTo>
                  <a:cubicBezTo>
                    <a:pt x="2139" y="4954"/>
                    <a:pt x="2229" y="4865"/>
                    <a:pt x="2298" y="4766"/>
                  </a:cubicBezTo>
                  <a:lnTo>
                    <a:pt x="2298" y="4746"/>
                  </a:lnTo>
                  <a:cubicBezTo>
                    <a:pt x="2308" y="4855"/>
                    <a:pt x="2338" y="4965"/>
                    <a:pt x="2377" y="5074"/>
                  </a:cubicBezTo>
                  <a:cubicBezTo>
                    <a:pt x="2437" y="5253"/>
                    <a:pt x="2537" y="5402"/>
                    <a:pt x="2646" y="5502"/>
                  </a:cubicBezTo>
                  <a:cubicBezTo>
                    <a:pt x="2775" y="5611"/>
                    <a:pt x="2934" y="5681"/>
                    <a:pt x="3094" y="5691"/>
                  </a:cubicBezTo>
                  <a:cubicBezTo>
                    <a:pt x="3164" y="5691"/>
                    <a:pt x="3223" y="5691"/>
                    <a:pt x="3283" y="5681"/>
                  </a:cubicBezTo>
                  <a:lnTo>
                    <a:pt x="3402" y="5651"/>
                  </a:lnTo>
                  <a:cubicBezTo>
                    <a:pt x="3491" y="5611"/>
                    <a:pt x="3561" y="5551"/>
                    <a:pt x="3621" y="5482"/>
                  </a:cubicBezTo>
                  <a:cubicBezTo>
                    <a:pt x="3721" y="5352"/>
                    <a:pt x="3770" y="5184"/>
                    <a:pt x="3770" y="4954"/>
                  </a:cubicBezTo>
                  <a:cubicBezTo>
                    <a:pt x="3780" y="4786"/>
                    <a:pt x="3750" y="4596"/>
                    <a:pt x="3681" y="4397"/>
                  </a:cubicBezTo>
                  <a:lnTo>
                    <a:pt x="3681" y="4397"/>
                  </a:lnTo>
                  <a:cubicBezTo>
                    <a:pt x="3760" y="4477"/>
                    <a:pt x="3840" y="4547"/>
                    <a:pt x="3920" y="4596"/>
                  </a:cubicBezTo>
                  <a:cubicBezTo>
                    <a:pt x="4009" y="4666"/>
                    <a:pt x="4099" y="4726"/>
                    <a:pt x="4178" y="4756"/>
                  </a:cubicBezTo>
                  <a:cubicBezTo>
                    <a:pt x="4247" y="4795"/>
                    <a:pt x="4347" y="4835"/>
                    <a:pt x="4446" y="4845"/>
                  </a:cubicBezTo>
                  <a:cubicBezTo>
                    <a:pt x="4476" y="4850"/>
                    <a:pt x="4506" y="4853"/>
                    <a:pt x="4535" y="4853"/>
                  </a:cubicBezTo>
                  <a:cubicBezTo>
                    <a:pt x="4563" y="4853"/>
                    <a:pt x="4591" y="4850"/>
                    <a:pt x="4616" y="4845"/>
                  </a:cubicBezTo>
                  <a:cubicBezTo>
                    <a:pt x="4656" y="4845"/>
                    <a:pt x="4685" y="4835"/>
                    <a:pt x="4715" y="4815"/>
                  </a:cubicBezTo>
                  <a:cubicBezTo>
                    <a:pt x="4815" y="4775"/>
                    <a:pt x="4894" y="4706"/>
                    <a:pt x="4944" y="4616"/>
                  </a:cubicBezTo>
                  <a:cubicBezTo>
                    <a:pt x="4974" y="4567"/>
                    <a:pt x="5014" y="4507"/>
                    <a:pt x="5034" y="4448"/>
                  </a:cubicBezTo>
                  <a:cubicBezTo>
                    <a:pt x="5053" y="4388"/>
                    <a:pt x="5063" y="4318"/>
                    <a:pt x="5063" y="4249"/>
                  </a:cubicBezTo>
                  <a:cubicBezTo>
                    <a:pt x="5063" y="4139"/>
                    <a:pt x="5034" y="4019"/>
                    <a:pt x="4974" y="3900"/>
                  </a:cubicBezTo>
                  <a:cubicBezTo>
                    <a:pt x="4934" y="3831"/>
                    <a:pt x="4894" y="3771"/>
                    <a:pt x="4864" y="3721"/>
                  </a:cubicBezTo>
                  <a:cubicBezTo>
                    <a:pt x="4824" y="3672"/>
                    <a:pt x="4775" y="3622"/>
                    <a:pt x="4725" y="3562"/>
                  </a:cubicBezTo>
                  <a:cubicBezTo>
                    <a:pt x="4656" y="3493"/>
                    <a:pt x="4586" y="3433"/>
                    <a:pt x="4526" y="3393"/>
                  </a:cubicBezTo>
                  <a:cubicBezTo>
                    <a:pt x="4596" y="3393"/>
                    <a:pt x="4675" y="3383"/>
                    <a:pt x="4755" y="3373"/>
                  </a:cubicBezTo>
                  <a:cubicBezTo>
                    <a:pt x="4775" y="3373"/>
                    <a:pt x="4804" y="3363"/>
                    <a:pt x="4835" y="3363"/>
                  </a:cubicBezTo>
                  <a:cubicBezTo>
                    <a:pt x="4944" y="3343"/>
                    <a:pt x="5043" y="3314"/>
                    <a:pt x="5133" y="3274"/>
                  </a:cubicBezTo>
                  <a:cubicBezTo>
                    <a:pt x="5272" y="3214"/>
                    <a:pt x="5372" y="3144"/>
                    <a:pt x="5431" y="3055"/>
                  </a:cubicBezTo>
                  <a:cubicBezTo>
                    <a:pt x="5481" y="2985"/>
                    <a:pt x="5521" y="2916"/>
                    <a:pt x="5531" y="2836"/>
                  </a:cubicBezTo>
                  <a:cubicBezTo>
                    <a:pt x="5551" y="2746"/>
                    <a:pt x="5540" y="2647"/>
                    <a:pt x="5511" y="2547"/>
                  </a:cubicBezTo>
                  <a:cubicBezTo>
                    <a:pt x="5481" y="2438"/>
                    <a:pt x="5421" y="2339"/>
                    <a:pt x="5352" y="2259"/>
                  </a:cubicBezTo>
                  <a:cubicBezTo>
                    <a:pt x="5282" y="2189"/>
                    <a:pt x="5193" y="2130"/>
                    <a:pt x="5103" y="2090"/>
                  </a:cubicBezTo>
                  <a:cubicBezTo>
                    <a:pt x="5034" y="2070"/>
                    <a:pt x="4983" y="2050"/>
                    <a:pt x="4934" y="2040"/>
                  </a:cubicBezTo>
                  <a:cubicBezTo>
                    <a:pt x="4884" y="2040"/>
                    <a:pt x="4835" y="2030"/>
                    <a:pt x="4775" y="2030"/>
                  </a:cubicBezTo>
                  <a:cubicBezTo>
                    <a:pt x="4748" y="2028"/>
                    <a:pt x="4722" y="2026"/>
                    <a:pt x="4696" y="2026"/>
                  </a:cubicBezTo>
                  <a:cubicBezTo>
                    <a:pt x="4623" y="2026"/>
                    <a:pt x="4550" y="2035"/>
                    <a:pt x="4477" y="2050"/>
                  </a:cubicBezTo>
                  <a:lnTo>
                    <a:pt x="4457" y="2050"/>
                  </a:lnTo>
                  <a:cubicBezTo>
                    <a:pt x="4397" y="2070"/>
                    <a:pt x="4347" y="2080"/>
                    <a:pt x="4298" y="2100"/>
                  </a:cubicBezTo>
                  <a:cubicBezTo>
                    <a:pt x="4387" y="2021"/>
                    <a:pt x="4457" y="1951"/>
                    <a:pt x="4516" y="1891"/>
                  </a:cubicBezTo>
                  <a:cubicBezTo>
                    <a:pt x="4625" y="1762"/>
                    <a:pt x="4705" y="1652"/>
                    <a:pt x="4765" y="1543"/>
                  </a:cubicBezTo>
                  <a:cubicBezTo>
                    <a:pt x="4835" y="1413"/>
                    <a:pt x="4864" y="1294"/>
                    <a:pt x="4864" y="1185"/>
                  </a:cubicBezTo>
                  <a:cubicBezTo>
                    <a:pt x="4864" y="1086"/>
                    <a:pt x="4835" y="986"/>
                    <a:pt x="4785" y="906"/>
                  </a:cubicBezTo>
                  <a:cubicBezTo>
                    <a:pt x="4725" y="807"/>
                    <a:pt x="4636" y="717"/>
                    <a:pt x="4526" y="648"/>
                  </a:cubicBezTo>
                  <a:cubicBezTo>
                    <a:pt x="4417" y="568"/>
                    <a:pt x="4298" y="529"/>
                    <a:pt x="4178" y="529"/>
                  </a:cubicBezTo>
                  <a:cubicBezTo>
                    <a:pt x="4138" y="529"/>
                    <a:pt x="4099" y="529"/>
                    <a:pt x="4059" y="538"/>
                  </a:cubicBezTo>
                  <a:cubicBezTo>
                    <a:pt x="3999" y="548"/>
                    <a:pt x="3929" y="568"/>
                    <a:pt x="3860" y="608"/>
                  </a:cubicBezTo>
                  <a:cubicBezTo>
                    <a:pt x="3760" y="657"/>
                    <a:pt x="3670" y="727"/>
                    <a:pt x="3581" y="817"/>
                  </a:cubicBezTo>
                  <a:cubicBezTo>
                    <a:pt x="3502" y="916"/>
                    <a:pt x="3422" y="1016"/>
                    <a:pt x="3363" y="1125"/>
                  </a:cubicBezTo>
                  <a:cubicBezTo>
                    <a:pt x="3382" y="906"/>
                    <a:pt x="3352" y="717"/>
                    <a:pt x="3292" y="538"/>
                  </a:cubicBezTo>
                  <a:lnTo>
                    <a:pt x="3203" y="359"/>
                  </a:lnTo>
                  <a:cubicBezTo>
                    <a:pt x="3164" y="299"/>
                    <a:pt x="3133" y="250"/>
                    <a:pt x="3094" y="210"/>
                  </a:cubicBezTo>
                  <a:cubicBezTo>
                    <a:pt x="3044" y="170"/>
                    <a:pt x="2994" y="131"/>
                    <a:pt x="2934" y="100"/>
                  </a:cubicBezTo>
                  <a:cubicBezTo>
                    <a:pt x="2875" y="61"/>
                    <a:pt x="2825" y="41"/>
                    <a:pt x="2775" y="31"/>
                  </a:cubicBezTo>
                  <a:cubicBezTo>
                    <a:pt x="2716" y="11"/>
                    <a:pt x="2656" y="1"/>
                    <a:pt x="2587" y="1"/>
                  </a:cubicBezTo>
                  <a:close/>
                </a:path>
              </a:pathLst>
            </a:custGeom>
            <a:solidFill>
              <a:srgbClr val="E1D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57"/>
            <p:cNvSpPr/>
            <p:nvPr/>
          </p:nvSpPr>
          <p:spPr>
            <a:xfrm>
              <a:off x="1834533" y="1891707"/>
              <a:ext cx="167777" cy="163955"/>
            </a:xfrm>
            <a:custGeom>
              <a:avLst/>
              <a:gdLst/>
              <a:ahLst/>
              <a:cxnLst/>
              <a:rect l="l" t="t" r="r" b="b"/>
              <a:pathLst>
                <a:path w="3204" h="3131" extrusionOk="0">
                  <a:moveTo>
                    <a:pt x="1369" y="1"/>
                  </a:moveTo>
                  <a:cubicBezTo>
                    <a:pt x="1347" y="1"/>
                    <a:pt x="1326" y="2"/>
                    <a:pt x="1304" y="3"/>
                  </a:cubicBezTo>
                  <a:cubicBezTo>
                    <a:pt x="1194" y="3"/>
                    <a:pt x="1105" y="3"/>
                    <a:pt x="1015" y="23"/>
                  </a:cubicBezTo>
                  <a:cubicBezTo>
                    <a:pt x="975" y="23"/>
                    <a:pt x="946" y="32"/>
                    <a:pt x="906" y="43"/>
                  </a:cubicBezTo>
                  <a:cubicBezTo>
                    <a:pt x="836" y="63"/>
                    <a:pt x="767" y="92"/>
                    <a:pt x="697" y="122"/>
                  </a:cubicBezTo>
                  <a:cubicBezTo>
                    <a:pt x="637" y="152"/>
                    <a:pt x="577" y="192"/>
                    <a:pt x="518" y="231"/>
                  </a:cubicBezTo>
                  <a:cubicBezTo>
                    <a:pt x="418" y="311"/>
                    <a:pt x="319" y="410"/>
                    <a:pt x="250" y="520"/>
                  </a:cubicBezTo>
                  <a:cubicBezTo>
                    <a:pt x="170" y="640"/>
                    <a:pt x="110" y="779"/>
                    <a:pt x="80" y="918"/>
                  </a:cubicBezTo>
                  <a:cubicBezTo>
                    <a:pt x="31" y="1097"/>
                    <a:pt x="1" y="1276"/>
                    <a:pt x="11" y="1425"/>
                  </a:cubicBezTo>
                  <a:cubicBezTo>
                    <a:pt x="11" y="1614"/>
                    <a:pt x="51" y="1783"/>
                    <a:pt x="110" y="1953"/>
                  </a:cubicBezTo>
                  <a:cubicBezTo>
                    <a:pt x="170" y="2101"/>
                    <a:pt x="250" y="2251"/>
                    <a:pt x="359" y="2390"/>
                  </a:cubicBezTo>
                  <a:cubicBezTo>
                    <a:pt x="558" y="2649"/>
                    <a:pt x="836" y="2857"/>
                    <a:pt x="1154" y="2997"/>
                  </a:cubicBezTo>
                  <a:cubicBezTo>
                    <a:pt x="1378" y="3086"/>
                    <a:pt x="1613" y="3131"/>
                    <a:pt x="1830" y="3131"/>
                  </a:cubicBezTo>
                  <a:cubicBezTo>
                    <a:pt x="1902" y="3131"/>
                    <a:pt x="1973" y="3126"/>
                    <a:pt x="2040" y="3116"/>
                  </a:cubicBezTo>
                  <a:cubicBezTo>
                    <a:pt x="2060" y="3106"/>
                    <a:pt x="2080" y="3106"/>
                    <a:pt x="2100" y="3096"/>
                  </a:cubicBezTo>
                  <a:cubicBezTo>
                    <a:pt x="2268" y="3056"/>
                    <a:pt x="2418" y="2997"/>
                    <a:pt x="2547" y="2897"/>
                  </a:cubicBezTo>
                  <a:cubicBezTo>
                    <a:pt x="2686" y="2798"/>
                    <a:pt x="2816" y="2669"/>
                    <a:pt x="2905" y="2519"/>
                  </a:cubicBezTo>
                  <a:cubicBezTo>
                    <a:pt x="2945" y="2460"/>
                    <a:pt x="2975" y="2400"/>
                    <a:pt x="2995" y="2340"/>
                  </a:cubicBezTo>
                  <a:lnTo>
                    <a:pt x="3015" y="2311"/>
                  </a:lnTo>
                  <a:cubicBezTo>
                    <a:pt x="3035" y="2291"/>
                    <a:pt x="3055" y="2261"/>
                    <a:pt x="3064" y="2241"/>
                  </a:cubicBezTo>
                  <a:cubicBezTo>
                    <a:pt x="3084" y="2191"/>
                    <a:pt x="3114" y="2141"/>
                    <a:pt x="3134" y="2092"/>
                  </a:cubicBezTo>
                  <a:cubicBezTo>
                    <a:pt x="3164" y="2012"/>
                    <a:pt x="3184" y="1913"/>
                    <a:pt x="3194" y="1813"/>
                  </a:cubicBezTo>
                  <a:cubicBezTo>
                    <a:pt x="3203" y="1644"/>
                    <a:pt x="3184" y="1475"/>
                    <a:pt x="3134" y="1316"/>
                  </a:cubicBezTo>
                  <a:cubicBezTo>
                    <a:pt x="3104" y="1236"/>
                    <a:pt x="3064" y="1137"/>
                    <a:pt x="3024" y="1047"/>
                  </a:cubicBezTo>
                  <a:cubicBezTo>
                    <a:pt x="2975" y="968"/>
                    <a:pt x="2925" y="878"/>
                    <a:pt x="2856" y="788"/>
                  </a:cubicBezTo>
                  <a:cubicBezTo>
                    <a:pt x="2756" y="660"/>
                    <a:pt x="2626" y="530"/>
                    <a:pt x="2478" y="410"/>
                  </a:cubicBezTo>
                  <a:cubicBezTo>
                    <a:pt x="2368" y="331"/>
                    <a:pt x="2249" y="251"/>
                    <a:pt x="2089" y="182"/>
                  </a:cubicBezTo>
                  <a:cubicBezTo>
                    <a:pt x="1970" y="122"/>
                    <a:pt x="1841" y="83"/>
                    <a:pt x="1731" y="52"/>
                  </a:cubicBezTo>
                  <a:cubicBezTo>
                    <a:pt x="1628" y="27"/>
                    <a:pt x="1503" y="1"/>
                    <a:pt x="136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57"/>
            <p:cNvSpPr/>
            <p:nvPr/>
          </p:nvSpPr>
          <p:spPr>
            <a:xfrm>
              <a:off x="1920987" y="1923911"/>
              <a:ext cx="21417" cy="15343"/>
            </a:xfrm>
            <a:custGeom>
              <a:avLst/>
              <a:gdLst/>
              <a:ahLst/>
              <a:cxnLst/>
              <a:rect l="l" t="t" r="r" b="b"/>
              <a:pathLst>
                <a:path w="409" h="293" extrusionOk="0">
                  <a:moveTo>
                    <a:pt x="116" y="0"/>
                  </a:moveTo>
                  <a:cubicBezTo>
                    <a:pt x="104" y="0"/>
                    <a:pt x="92" y="2"/>
                    <a:pt x="80" y="5"/>
                  </a:cubicBezTo>
                  <a:cubicBezTo>
                    <a:pt x="40" y="5"/>
                    <a:pt x="1" y="25"/>
                    <a:pt x="1" y="74"/>
                  </a:cubicBezTo>
                  <a:cubicBezTo>
                    <a:pt x="11" y="104"/>
                    <a:pt x="21" y="134"/>
                    <a:pt x="51" y="164"/>
                  </a:cubicBezTo>
                  <a:cubicBezTo>
                    <a:pt x="91" y="213"/>
                    <a:pt x="150" y="253"/>
                    <a:pt x="220" y="273"/>
                  </a:cubicBezTo>
                  <a:cubicBezTo>
                    <a:pt x="259" y="283"/>
                    <a:pt x="299" y="293"/>
                    <a:pt x="339" y="293"/>
                  </a:cubicBezTo>
                  <a:cubicBezTo>
                    <a:pt x="379" y="283"/>
                    <a:pt x="409" y="263"/>
                    <a:pt x="409" y="213"/>
                  </a:cubicBezTo>
                  <a:cubicBezTo>
                    <a:pt x="409" y="184"/>
                    <a:pt x="389" y="154"/>
                    <a:pt x="369" y="134"/>
                  </a:cubicBezTo>
                  <a:cubicBezTo>
                    <a:pt x="319" y="74"/>
                    <a:pt x="259" y="45"/>
                    <a:pt x="200" y="14"/>
                  </a:cubicBezTo>
                  <a:cubicBezTo>
                    <a:pt x="172" y="8"/>
                    <a:pt x="144" y="0"/>
                    <a:pt x="116"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57"/>
            <p:cNvSpPr/>
            <p:nvPr/>
          </p:nvSpPr>
          <p:spPr>
            <a:xfrm>
              <a:off x="1868413" y="1925168"/>
              <a:ext cx="39640" cy="27858"/>
            </a:xfrm>
            <a:custGeom>
              <a:avLst/>
              <a:gdLst/>
              <a:ahLst/>
              <a:cxnLst/>
              <a:rect l="l" t="t" r="r" b="b"/>
              <a:pathLst>
                <a:path w="757" h="532" extrusionOk="0">
                  <a:moveTo>
                    <a:pt x="140" y="1"/>
                  </a:moveTo>
                  <a:cubicBezTo>
                    <a:pt x="70" y="21"/>
                    <a:pt x="0" y="50"/>
                    <a:pt x="0" y="140"/>
                  </a:cubicBezTo>
                  <a:cubicBezTo>
                    <a:pt x="10" y="200"/>
                    <a:pt x="40" y="249"/>
                    <a:pt x="90" y="299"/>
                  </a:cubicBezTo>
                  <a:cubicBezTo>
                    <a:pt x="169" y="388"/>
                    <a:pt x="279" y="458"/>
                    <a:pt x="398" y="498"/>
                  </a:cubicBezTo>
                  <a:cubicBezTo>
                    <a:pt x="450" y="520"/>
                    <a:pt x="502" y="531"/>
                    <a:pt x="554" y="531"/>
                  </a:cubicBezTo>
                  <a:cubicBezTo>
                    <a:pt x="572" y="531"/>
                    <a:pt x="589" y="530"/>
                    <a:pt x="607" y="527"/>
                  </a:cubicBezTo>
                  <a:cubicBezTo>
                    <a:pt x="686" y="518"/>
                    <a:pt x="756" y="488"/>
                    <a:pt x="746" y="399"/>
                  </a:cubicBezTo>
                  <a:cubicBezTo>
                    <a:pt x="737" y="329"/>
                    <a:pt x="717" y="279"/>
                    <a:pt x="667" y="239"/>
                  </a:cubicBezTo>
                  <a:cubicBezTo>
                    <a:pt x="587" y="140"/>
                    <a:pt x="468" y="70"/>
                    <a:pt x="359" y="30"/>
                  </a:cubicBezTo>
                  <a:cubicBezTo>
                    <a:pt x="289" y="10"/>
                    <a:pt x="219" y="1"/>
                    <a:pt x="14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57"/>
            <p:cNvSpPr/>
            <p:nvPr/>
          </p:nvSpPr>
          <p:spPr>
            <a:xfrm>
              <a:off x="1860558" y="1982455"/>
              <a:ext cx="22465" cy="15710"/>
            </a:xfrm>
            <a:custGeom>
              <a:avLst/>
              <a:gdLst/>
              <a:ahLst/>
              <a:cxnLst/>
              <a:rect l="l" t="t" r="r" b="b"/>
              <a:pathLst>
                <a:path w="429" h="300" extrusionOk="0">
                  <a:moveTo>
                    <a:pt x="91" y="1"/>
                  </a:moveTo>
                  <a:cubicBezTo>
                    <a:pt x="41" y="10"/>
                    <a:pt x="1" y="30"/>
                    <a:pt x="11" y="80"/>
                  </a:cubicBezTo>
                  <a:cubicBezTo>
                    <a:pt x="11" y="110"/>
                    <a:pt x="31" y="140"/>
                    <a:pt x="51" y="170"/>
                  </a:cubicBezTo>
                  <a:cubicBezTo>
                    <a:pt x="100" y="220"/>
                    <a:pt x="170" y="259"/>
                    <a:pt x="230" y="279"/>
                  </a:cubicBezTo>
                  <a:cubicBezTo>
                    <a:pt x="270" y="299"/>
                    <a:pt x="310" y="299"/>
                    <a:pt x="349" y="299"/>
                  </a:cubicBezTo>
                  <a:cubicBezTo>
                    <a:pt x="399" y="289"/>
                    <a:pt x="429" y="269"/>
                    <a:pt x="429" y="220"/>
                  </a:cubicBezTo>
                  <a:cubicBezTo>
                    <a:pt x="429" y="189"/>
                    <a:pt x="409" y="160"/>
                    <a:pt x="389" y="130"/>
                  </a:cubicBezTo>
                  <a:cubicBezTo>
                    <a:pt x="339" y="80"/>
                    <a:pt x="270" y="41"/>
                    <a:pt x="210" y="21"/>
                  </a:cubicBezTo>
                  <a:cubicBezTo>
                    <a:pt x="170" y="1"/>
                    <a:pt x="131" y="1"/>
                    <a:pt x="91"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57"/>
            <p:cNvSpPr/>
            <p:nvPr/>
          </p:nvSpPr>
          <p:spPr>
            <a:xfrm>
              <a:off x="1897580" y="1965594"/>
              <a:ext cx="28172" cy="19742"/>
            </a:xfrm>
            <a:custGeom>
              <a:avLst/>
              <a:gdLst/>
              <a:ahLst/>
              <a:cxnLst/>
              <a:rect l="l" t="t" r="r" b="b"/>
              <a:pathLst>
                <a:path w="538" h="377" extrusionOk="0">
                  <a:moveTo>
                    <a:pt x="140" y="0"/>
                  </a:moveTo>
                  <a:cubicBezTo>
                    <a:pt x="127" y="0"/>
                    <a:pt x="113" y="2"/>
                    <a:pt x="100" y="5"/>
                  </a:cubicBezTo>
                  <a:cubicBezTo>
                    <a:pt x="50" y="14"/>
                    <a:pt x="0" y="34"/>
                    <a:pt x="0" y="94"/>
                  </a:cubicBezTo>
                  <a:cubicBezTo>
                    <a:pt x="10" y="144"/>
                    <a:pt x="30" y="184"/>
                    <a:pt x="60" y="213"/>
                  </a:cubicBezTo>
                  <a:cubicBezTo>
                    <a:pt x="120" y="273"/>
                    <a:pt x="199" y="332"/>
                    <a:pt x="279" y="352"/>
                  </a:cubicBezTo>
                  <a:cubicBezTo>
                    <a:pt x="315" y="367"/>
                    <a:pt x="352" y="376"/>
                    <a:pt x="388" y="376"/>
                  </a:cubicBezTo>
                  <a:cubicBezTo>
                    <a:pt x="401" y="376"/>
                    <a:pt x="415" y="375"/>
                    <a:pt x="428" y="372"/>
                  </a:cubicBezTo>
                  <a:cubicBezTo>
                    <a:pt x="487" y="372"/>
                    <a:pt x="538" y="343"/>
                    <a:pt x="527" y="283"/>
                  </a:cubicBezTo>
                  <a:cubicBezTo>
                    <a:pt x="527" y="233"/>
                    <a:pt x="507" y="203"/>
                    <a:pt x="478" y="164"/>
                  </a:cubicBezTo>
                  <a:cubicBezTo>
                    <a:pt x="418" y="104"/>
                    <a:pt x="328" y="54"/>
                    <a:pt x="249" y="24"/>
                  </a:cubicBezTo>
                  <a:cubicBezTo>
                    <a:pt x="213" y="10"/>
                    <a:pt x="176" y="0"/>
                    <a:pt x="14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57"/>
            <p:cNvSpPr/>
            <p:nvPr/>
          </p:nvSpPr>
          <p:spPr>
            <a:xfrm>
              <a:off x="1935074" y="1963185"/>
              <a:ext cx="27649" cy="19846"/>
            </a:xfrm>
            <a:custGeom>
              <a:avLst/>
              <a:gdLst/>
              <a:ahLst/>
              <a:cxnLst/>
              <a:rect l="l" t="t" r="r" b="b"/>
              <a:pathLst>
                <a:path w="528" h="379" extrusionOk="0">
                  <a:moveTo>
                    <a:pt x="100" y="0"/>
                  </a:moveTo>
                  <a:cubicBezTo>
                    <a:pt x="40" y="11"/>
                    <a:pt x="1" y="40"/>
                    <a:pt x="1" y="100"/>
                  </a:cubicBezTo>
                  <a:cubicBezTo>
                    <a:pt x="10" y="140"/>
                    <a:pt x="30" y="179"/>
                    <a:pt x="60" y="210"/>
                  </a:cubicBezTo>
                  <a:cubicBezTo>
                    <a:pt x="110" y="279"/>
                    <a:pt x="200" y="329"/>
                    <a:pt x="279" y="358"/>
                  </a:cubicBezTo>
                  <a:cubicBezTo>
                    <a:pt x="329" y="369"/>
                    <a:pt x="379" y="378"/>
                    <a:pt x="428" y="378"/>
                  </a:cubicBezTo>
                  <a:cubicBezTo>
                    <a:pt x="478" y="369"/>
                    <a:pt x="527" y="349"/>
                    <a:pt x="518" y="279"/>
                  </a:cubicBezTo>
                  <a:cubicBezTo>
                    <a:pt x="518" y="239"/>
                    <a:pt x="498" y="199"/>
                    <a:pt x="468" y="170"/>
                  </a:cubicBezTo>
                  <a:cubicBezTo>
                    <a:pt x="408" y="100"/>
                    <a:pt x="329" y="51"/>
                    <a:pt x="249" y="31"/>
                  </a:cubicBezTo>
                  <a:cubicBezTo>
                    <a:pt x="200" y="11"/>
                    <a:pt x="149" y="0"/>
                    <a:pt x="10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57"/>
            <p:cNvSpPr/>
            <p:nvPr/>
          </p:nvSpPr>
          <p:spPr>
            <a:xfrm>
              <a:off x="1950731" y="2004868"/>
              <a:ext cx="9897" cy="7069"/>
            </a:xfrm>
            <a:custGeom>
              <a:avLst/>
              <a:gdLst/>
              <a:ahLst/>
              <a:cxnLst/>
              <a:rect l="l" t="t" r="r" b="b"/>
              <a:pathLst>
                <a:path w="189" h="135" extrusionOk="0">
                  <a:moveTo>
                    <a:pt x="30" y="0"/>
                  </a:moveTo>
                  <a:cubicBezTo>
                    <a:pt x="10" y="0"/>
                    <a:pt x="0" y="10"/>
                    <a:pt x="0" y="30"/>
                  </a:cubicBezTo>
                  <a:cubicBezTo>
                    <a:pt x="0" y="50"/>
                    <a:pt x="10" y="60"/>
                    <a:pt x="20" y="70"/>
                  </a:cubicBezTo>
                  <a:cubicBezTo>
                    <a:pt x="40" y="100"/>
                    <a:pt x="69" y="119"/>
                    <a:pt x="100" y="130"/>
                  </a:cubicBezTo>
                  <a:cubicBezTo>
                    <a:pt x="113" y="130"/>
                    <a:pt x="121" y="134"/>
                    <a:pt x="132" y="134"/>
                  </a:cubicBezTo>
                  <a:cubicBezTo>
                    <a:pt x="137" y="134"/>
                    <a:pt x="142" y="133"/>
                    <a:pt x="149" y="130"/>
                  </a:cubicBezTo>
                  <a:cubicBezTo>
                    <a:pt x="169" y="130"/>
                    <a:pt x="189" y="119"/>
                    <a:pt x="189" y="100"/>
                  </a:cubicBezTo>
                  <a:cubicBezTo>
                    <a:pt x="189" y="80"/>
                    <a:pt x="179" y="70"/>
                    <a:pt x="169" y="60"/>
                  </a:cubicBezTo>
                  <a:cubicBezTo>
                    <a:pt x="149" y="40"/>
                    <a:pt x="119" y="20"/>
                    <a:pt x="89" y="10"/>
                  </a:cubicBezTo>
                  <a:cubicBezTo>
                    <a:pt x="69" y="0"/>
                    <a:pt x="49" y="0"/>
                    <a:pt x="3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57"/>
            <p:cNvSpPr/>
            <p:nvPr/>
          </p:nvSpPr>
          <p:spPr>
            <a:xfrm>
              <a:off x="1901770" y="2002773"/>
              <a:ext cx="10944" cy="7331"/>
            </a:xfrm>
            <a:custGeom>
              <a:avLst/>
              <a:gdLst/>
              <a:ahLst/>
              <a:cxnLst/>
              <a:rect l="l" t="t" r="r" b="b"/>
              <a:pathLst>
                <a:path w="209" h="140" extrusionOk="0">
                  <a:moveTo>
                    <a:pt x="40" y="0"/>
                  </a:moveTo>
                  <a:cubicBezTo>
                    <a:pt x="20" y="0"/>
                    <a:pt x="0" y="11"/>
                    <a:pt x="0" y="40"/>
                  </a:cubicBezTo>
                  <a:cubicBezTo>
                    <a:pt x="10" y="50"/>
                    <a:pt x="20" y="70"/>
                    <a:pt x="30" y="80"/>
                  </a:cubicBezTo>
                  <a:cubicBezTo>
                    <a:pt x="49" y="100"/>
                    <a:pt x="80" y="120"/>
                    <a:pt x="109" y="130"/>
                  </a:cubicBezTo>
                  <a:cubicBezTo>
                    <a:pt x="129" y="140"/>
                    <a:pt x="149" y="140"/>
                    <a:pt x="169" y="140"/>
                  </a:cubicBezTo>
                  <a:cubicBezTo>
                    <a:pt x="189" y="140"/>
                    <a:pt x="209" y="130"/>
                    <a:pt x="209" y="110"/>
                  </a:cubicBezTo>
                  <a:cubicBezTo>
                    <a:pt x="209" y="90"/>
                    <a:pt x="199" y="70"/>
                    <a:pt x="189" y="60"/>
                  </a:cubicBezTo>
                  <a:cubicBezTo>
                    <a:pt x="169" y="40"/>
                    <a:pt x="129" y="20"/>
                    <a:pt x="100" y="11"/>
                  </a:cubicBezTo>
                  <a:cubicBezTo>
                    <a:pt x="80" y="0"/>
                    <a:pt x="60" y="0"/>
                    <a:pt x="4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57"/>
            <p:cNvSpPr/>
            <p:nvPr/>
          </p:nvSpPr>
          <p:spPr>
            <a:xfrm>
              <a:off x="1877263" y="2017121"/>
              <a:ext cx="19323" cy="13510"/>
            </a:xfrm>
            <a:custGeom>
              <a:avLst/>
              <a:gdLst/>
              <a:ahLst/>
              <a:cxnLst/>
              <a:rect l="l" t="t" r="r" b="b"/>
              <a:pathLst>
                <a:path w="369" h="258" extrusionOk="0">
                  <a:moveTo>
                    <a:pt x="103" y="1"/>
                  </a:moveTo>
                  <a:cubicBezTo>
                    <a:pt x="92" y="1"/>
                    <a:pt x="82" y="2"/>
                    <a:pt x="70" y="5"/>
                  </a:cubicBezTo>
                  <a:cubicBezTo>
                    <a:pt x="30" y="5"/>
                    <a:pt x="0" y="25"/>
                    <a:pt x="0" y="65"/>
                  </a:cubicBezTo>
                  <a:cubicBezTo>
                    <a:pt x="11" y="95"/>
                    <a:pt x="20" y="124"/>
                    <a:pt x="40" y="144"/>
                  </a:cubicBezTo>
                  <a:cubicBezTo>
                    <a:pt x="80" y="194"/>
                    <a:pt x="139" y="224"/>
                    <a:pt x="199" y="244"/>
                  </a:cubicBezTo>
                  <a:cubicBezTo>
                    <a:pt x="221" y="251"/>
                    <a:pt x="242" y="258"/>
                    <a:pt x="266" y="258"/>
                  </a:cubicBezTo>
                  <a:cubicBezTo>
                    <a:pt x="276" y="258"/>
                    <a:pt x="287" y="257"/>
                    <a:pt x="299" y="254"/>
                  </a:cubicBezTo>
                  <a:cubicBezTo>
                    <a:pt x="338" y="254"/>
                    <a:pt x="369" y="234"/>
                    <a:pt x="369" y="194"/>
                  </a:cubicBezTo>
                  <a:cubicBezTo>
                    <a:pt x="358" y="164"/>
                    <a:pt x="349" y="135"/>
                    <a:pt x="329" y="115"/>
                  </a:cubicBezTo>
                  <a:cubicBezTo>
                    <a:pt x="289" y="65"/>
                    <a:pt x="229" y="35"/>
                    <a:pt x="179" y="15"/>
                  </a:cubicBezTo>
                  <a:cubicBezTo>
                    <a:pt x="151" y="8"/>
                    <a:pt x="128" y="1"/>
                    <a:pt x="103"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57"/>
            <p:cNvSpPr/>
            <p:nvPr/>
          </p:nvSpPr>
          <p:spPr>
            <a:xfrm>
              <a:off x="1924653" y="2022043"/>
              <a:ext cx="16757" cy="11730"/>
            </a:xfrm>
            <a:custGeom>
              <a:avLst/>
              <a:gdLst/>
              <a:ahLst/>
              <a:cxnLst/>
              <a:rect l="l" t="t" r="r" b="b"/>
              <a:pathLst>
                <a:path w="320" h="224" extrusionOk="0">
                  <a:moveTo>
                    <a:pt x="60" y="1"/>
                  </a:moveTo>
                  <a:cubicBezTo>
                    <a:pt x="30" y="10"/>
                    <a:pt x="1" y="21"/>
                    <a:pt x="1" y="60"/>
                  </a:cubicBezTo>
                  <a:cubicBezTo>
                    <a:pt x="10" y="90"/>
                    <a:pt x="21" y="110"/>
                    <a:pt x="30" y="130"/>
                  </a:cubicBezTo>
                  <a:cubicBezTo>
                    <a:pt x="70" y="169"/>
                    <a:pt x="120" y="200"/>
                    <a:pt x="169" y="209"/>
                  </a:cubicBezTo>
                  <a:cubicBezTo>
                    <a:pt x="184" y="217"/>
                    <a:pt x="203" y="224"/>
                    <a:pt x="227" y="224"/>
                  </a:cubicBezTo>
                  <a:cubicBezTo>
                    <a:pt x="237" y="224"/>
                    <a:pt x="248" y="222"/>
                    <a:pt x="259" y="220"/>
                  </a:cubicBezTo>
                  <a:cubicBezTo>
                    <a:pt x="289" y="220"/>
                    <a:pt x="319" y="209"/>
                    <a:pt x="309" y="169"/>
                  </a:cubicBezTo>
                  <a:cubicBezTo>
                    <a:pt x="309" y="140"/>
                    <a:pt x="299" y="120"/>
                    <a:pt x="279" y="100"/>
                  </a:cubicBezTo>
                  <a:cubicBezTo>
                    <a:pt x="249" y="60"/>
                    <a:pt x="200" y="30"/>
                    <a:pt x="150" y="21"/>
                  </a:cubicBezTo>
                  <a:cubicBezTo>
                    <a:pt x="120" y="10"/>
                    <a:pt x="90" y="1"/>
                    <a:pt x="6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57"/>
            <p:cNvSpPr/>
            <p:nvPr/>
          </p:nvSpPr>
          <p:spPr>
            <a:xfrm>
              <a:off x="1954868" y="1943391"/>
              <a:ext cx="12568" cy="8902"/>
            </a:xfrm>
            <a:custGeom>
              <a:avLst/>
              <a:gdLst/>
              <a:ahLst/>
              <a:cxnLst/>
              <a:rect l="l" t="t" r="r" b="b"/>
              <a:pathLst>
                <a:path w="240" h="170" extrusionOk="0">
                  <a:moveTo>
                    <a:pt x="50" y="0"/>
                  </a:moveTo>
                  <a:cubicBezTo>
                    <a:pt x="21" y="0"/>
                    <a:pt x="1" y="11"/>
                    <a:pt x="1" y="40"/>
                  </a:cubicBezTo>
                  <a:cubicBezTo>
                    <a:pt x="10" y="60"/>
                    <a:pt x="21" y="80"/>
                    <a:pt x="30" y="90"/>
                  </a:cubicBezTo>
                  <a:cubicBezTo>
                    <a:pt x="60" y="120"/>
                    <a:pt x="90" y="140"/>
                    <a:pt x="130" y="160"/>
                  </a:cubicBezTo>
                  <a:cubicBezTo>
                    <a:pt x="149" y="170"/>
                    <a:pt x="180" y="170"/>
                    <a:pt x="200" y="170"/>
                  </a:cubicBezTo>
                  <a:cubicBezTo>
                    <a:pt x="219" y="160"/>
                    <a:pt x="239" y="150"/>
                    <a:pt x="239" y="120"/>
                  </a:cubicBezTo>
                  <a:cubicBezTo>
                    <a:pt x="239" y="100"/>
                    <a:pt x="229" y="90"/>
                    <a:pt x="219" y="70"/>
                  </a:cubicBezTo>
                  <a:cubicBezTo>
                    <a:pt x="189" y="40"/>
                    <a:pt x="149" y="20"/>
                    <a:pt x="120" y="11"/>
                  </a:cubicBezTo>
                  <a:cubicBezTo>
                    <a:pt x="100" y="0"/>
                    <a:pt x="70" y="0"/>
                    <a:pt x="5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57"/>
            <p:cNvSpPr/>
            <p:nvPr/>
          </p:nvSpPr>
          <p:spPr>
            <a:xfrm>
              <a:off x="1900146" y="1898095"/>
              <a:ext cx="14662" cy="10159"/>
            </a:xfrm>
            <a:custGeom>
              <a:avLst/>
              <a:gdLst/>
              <a:ahLst/>
              <a:cxnLst/>
              <a:rect l="l" t="t" r="r" b="b"/>
              <a:pathLst>
                <a:path w="280" h="194" extrusionOk="0">
                  <a:moveTo>
                    <a:pt x="61" y="0"/>
                  </a:moveTo>
                  <a:cubicBezTo>
                    <a:pt x="31" y="10"/>
                    <a:pt x="1" y="20"/>
                    <a:pt x="11" y="50"/>
                  </a:cubicBezTo>
                  <a:cubicBezTo>
                    <a:pt x="11" y="70"/>
                    <a:pt x="21" y="90"/>
                    <a:pt x="41" y="109"/>
                  </a:cubicBezTo>
                  <a:cubicBezTo>
                    <a:pt x="61" y="140"/>
                    <a:pt x="111" y="169"/>
                    <a:pt x="150" y="179"/>
                  </a:cubicBezTo>
                  <a:cubicBezTo>
                    <a:pt x="164" y="186"/>
                    <a:pt x="183" y="193"/>
                    <a:pt x="204" y="193"/>
                  </a:cubicBezTo>
                  <a:cubicBezTo>
                    <a:pt x="212" y="193"/>
                    <a:pt x="221" y="192"/>
                    <a:pt x="230" y="189"/>
                  </a:cubicBezTo>
                  <a:cubicBezTo>
                    <a:pt x="259" y="189"/>
                    <a:pt x="279" y="179"/>
                    <a:pt x="279" y="149"/>
                  </a:cubicBezTo>
                  <a:cubicBezTo>
                    <a:pt x="270" y="120"/>
                    <a:pt x="259" y="100"/>
                    <a:pt x="250" y="90"/>
                  </a:cubicBezTo>
                  <a:cubicBezTo>
                    <a:pt x="220" y="50"/>
                    <a:pt x="180" y="30"/>
                    <a:pt x="131" y="10"/>
                  </a:cubicBezTo>
                  <a:cubicBezTo>
                    <a:pt x="111" y="0"/>
                    <a:pt x="80" y="0"/>
                    <a:pt x="61"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57"/>
            <p:cNvSpPr/>
            <p:nvPr/>
          </p:nvSpPr>
          <p:spPr>
            <a:xfrm>
              <a:off x="1854327" y="1961614"/>
              <a:ext cx="14139" cy="9949"/>
            </a:xfrm>
            <a:custGeom>
              <a:avLst/>
              <a:gdLst/>
              <a:ahLst/>
              <a:cxnLst/>
              <a:rect l="l" t="t" r="r" b="b"/>
              <a:pathLst>
                <a:path w="270" h="190" extrusionOk="0">
                  <a:moveTo>
                    <a:pt x="51" y="1"/>
                  </a:moveTo>
                  <a:cubicBezTo>
                    <a:pt x="20" y="10"/>
                    <a:pt x="1" y="21"/>
                    <a:pt x="1" y="50"/>
                  </a:cubicBezTo>
                  <a:cubicBezTo>
                    <a:pt x="1" y="70"/>
                    <a:pt x="11" y="90"/>
                    <a:pt x="31" y="110"/>
                  </a:cubicBezTo>
                  <a:cubicBezTo>
                    <a:pt x="60" y="140"/>
                    <a:pt x="100" y="170"/>
                    <a:pt x="140" y="180"/>
                  </a:cubicBezTo>
                  <a:cubicBezTo>
                    <a:pt x="170" y="190"/>
                    <a:pt x="190" y="190"/>
                    <a:pt x="219" y="190"/>
                  </a:cubicBezTo>
                  <a:cubicBezTo>
                    <a:pt x="250" y="190"/>
                    <a:pt x="269" y="170"/>
                    <a:pt x="269" y="140"/>
                  </a:cubicBezTo>
                  <a:lnTo>
                    <a:pt x="239" y="81"/>
                  </a:lnTo>
                  <a:cubicBezTo>
                    <a:pt x="210" y="50"/>
                    <a:pt x="170" y="30"/>
                    <a:pt x="130" y="10"/>
                  </a:cubicBezTo>
                  <a:cubicBezTo>
                    <a:pt x="100" y="1"/>
                    <a:pt x="80" y="1"/>
                    <a:pt x="51"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57"/>
            <p:cNvSpPr/>
            <p:nvPr/>
          </p:nvSpPr>
          <p:spPr>
            <a:xfrm>
              <a:off x="1956439" y="1921503"/>
              <a:ext cx="9949" cy="7331"/>
            </a:xfrm>
            <a:custGeom>
              <a:avLst/>
              <a:gdLst/>
              <a:ahLst/>
              <a:cxnLst/>
              <a:rect l="l" t="t" r="r" b="b"/>
              <a:pathLst>
                <a:path w="190" h="140" extrusionOk="0">
                  <a:moveTo>
                    <a:pt x="30" y="1"/>
                  </a:moveTo>
                  <a:cubicBezTo>
                    <a:pt x="10" y="11"/>
                    <a:pt x="0" y="11"/>
                    <a:pt x="0" y="40"/>
                  </a:cubicBezTo>
                  <a:cubicBezTo>
                    <a:pt x="0" y="51"/>
                    <a:pt x="10" y="71"/>
                    <a:pt x="20" y="80"/>
                  </a:cubicBezTo>
                  <a:cubicBezTo>
                    <a:pt x="40" y="100"/>
                    <a:pt x="70" y="120"/>
                    <a:pt x="100" y="130"/>
                  </a:cubicBezTo>
                  <a:cubicBezTo>
                    <a:pt x="119" y="140"/>
                    <a:pt x="130" y="140"/>
                    <a:pt x="150" y="140"/>
                  </a:cubicBezTo>
                  <a:cubicBezTo>
                    <a:pt x="170" y="130"/>
                    <a:pt x="189" y="130"/>
                    <a:pt x="189" y="100"/>
                  </a:cubicBezTo>
                  <a:cubicBezTo>
                    <a:pt x="189" y="91"/>
                    <a:pt x="179" y="71"/>
                    <a:pt x="170" y="60"/>
                  </a:cubicBezTo>
                  <a:cubicBezTo>
                    <a:pt x="150" y="40"/>
                    <a:pt x="119" y="21"/>
                    <a:pt x="90" y="11"/>
                  </a:cubicBezTo>
                  <a:cubicBezTo>
                    <a:pt x="70" y="1"/>
                    <a:pt x="50" y="1"/>
                    <a:pt x="3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57"/>
            <p:cNvSpPr/>
            <p:nvPr/>
          </p:nvSpPr>
          <p:spPr>
            <a:xfrm>
              <a:off x="1963194" y="1991305"/>
              <a:ext cx="18275" cy="12777"/>
            </a:xfrm>
            <a:custGeom>
              <a:avLst/>
              <a:gdLst/>
              <a:ahLst/>
              <a:cxnLst/>
              <a:rect l="l" t="t" r="r" b="b"/>
              <a:pathLst>
                <a:path w="349" h="244" extrusionOk="0">
                  <a:moveTo>
                    <a:pt x="60" y="1"/>
                  </a:moveTo>
                  <a:cubicBezTo>
                    <a:pt x="30" y="11"/>
                    <a:pt x="1" y="20"/>
                    <a:pt x="1" y="60"/>
                  </a:cubicBezTo>
                  <a:cubicBezTo>
                    <a:pt x="1" y="90"/>
                    <a:pt x="21" y="120"/>
                    <a:pt x="41" y="140"/>
                  </a:cubicBezTo>
                  <a:cubicBezTo>
                    <a:pt x="70" y="180"/>
                    <a:pt x="130" y="210"/>
                    <a:pt x="180" y="230"/>
                  </a:cubicBezTo>
                  <a:cubicBezTo>
                    <a:pt x="201" y="236"/>
                    <a:pt x="226" y="244"/>
                    <a:pt x="251" y="244"/>
                  </a:cubicBezTo>
                  <a:cubicBezTo>
                    <a:pt x="261" y="244"/>
                    <a:pt x="270" y="242"/>
                    <a:pt x="279" y="239"/>
                  </a:cubicBezTo>
                  <a:cubicBezTo>
                    <a:pt x="309" y="239"/>
                    <a:pt x="349" y="219"/>
                    <a:pt x="339" y="180"/>
                  </a:cubicBezTo>
                  <a:cubicBezTo>
                    <a:pt x="339" y="150"/>
                    <a:pt x="329" y="130"/>
                    <a:pt x="309" y="110"/>
                  </a:cubicBezTo>
                  <a:cubicBezTo>
                    <a:pt x="269" y="71"/>
                    <a:pt x="209" y="31"/>
                    <a:pt x="160" y="11"/>
                  </a:cubicBezTo>
                  <a:cubicBezTo>
                    <a:pt x="130" y="1"/>
                    <a:pt x="100" y="1"/>
                    <a:pt x="6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57"/>
            <p:cNvSpPr/>
            <p:nvPr/>
          </p:nvSpPr>
          <p:spPr>
            <a:xfrm>
              <a:off x="2566386" y="1756919"/>
              <a:ext cx="534961" cy="329795"/>
            </a:xfrm>
            <a:custGeom>
              <a:avLst/>
              <a:gdLst/>
              <a:ahLst/>
              <a:cxnLst/>
              <a:rect l="l" t="t" r="r" b="b"/>
              <a:pathLst>
                <a:path w="10216" h="6298" extrusionOk="0">
                  <a:moveTo>
                    <a:pt x="10076" y="0"/>
                  </a:moveTo>
                  <a:cubicBezTo>
                    <a:pt x="10047" y="0"/>
                    <a:pt x="10016" y="20"/>
                    <a:pt x="9996" y="51"/>
                  </a:cubicBezTo>
                  <a:cubicBezTo>
                    <a:pt x="9778" y="557"/>
                    <a:pt x="9459" y="1055"/>
                    <a:pt x="8992" y="1671"/>
                  </a:cubicBezTo>
                  <a:cubicBezTo>
                    <a:pt x="8833" y="1881"/>
                    <a:pt x="8664" y="2080"/>
                    <a:pt x="8504" y="2279"/>
                  </a:cubicBezTo>
                  <a:lnTo>
                    <a:pt x="8485" y="2299"/>
                  </a:lnTo>
                  <a:cubicBezTo>
                    <a:pt x="8226" y="2617"/>
                    <a:pt x="7958" y="2945"/>
                    <a:pt x="7719" y="3283"/>
                  </a:cubicBezTo>
                  <a:cubicBezTo>
                    <a:pt x="7500" y="3592"/>
                    <a:pt x="7321" y="3870"/>
                    <a:pt x="7182" y="4149"/>
                  </a:cubicBezTo>
                  <a:cubicBezTo>
                    <a:pt x="7023" y="4457"/>
                    <a:pt x="6903" y="4785"/>
                    <a:pt x="6813" y="5104"/>
                  </a:cubicBezTo>
                  <a:cubicBezTo>
                    <a:pt x="6754" y="5352"/>
                    <a:pt x="6704" y="5601"/>
                    <a:pt x="6685" y="5869"/>
                  </a:cubicBezTo>
                  <a:cubicBezTo>
                    <a:pt x="6634" y="5879"/>
                    <a:pt x="6605" y="5929"/>
                    <a:pt x="6595" y="5979"/>
                  </a:cubicBezTo>
                  <a:cubicBezTo>
                    <a:pt x="6426" y="5591"/>
                    <a:pt x="6217" y="5232"/>
                    <a:pt x="5998" y="4894"/>
                  </a:cubicBezTo>
                  <a:cubicBezTo>
                    <a:pt x="5739" y="4516"/>
                    <a:pt x="5451" y="4158"/>
                    <a:pt x="5123" y="3840"/>
                  </a:cubicBezTo>
                  <a:cubicBezTo>
                    <a:pt x="5003" y="3711"/>
                    <a:pt x="4874" y="3592"/>
                    <a:pt x="4755" y="3492"/>
                  </a:cubicBezTo>
                  <a:cubicBezTo>
                    <a:pt x="4645" y="3402"/>
                    <a:pt x="4526" y="3313"/>
                    <a:pt x="4386" y="3203"/>
                  </a:cubicBezTo>
                  <a:cubicBezTo>
                    <a:pt x="4118" y="3015"/>
                    <a:pt x="3840" y="2825"/>
                    <a:pt x="3511" y="2637"/>
                  </a:cubicBezTo>
                  <a:cubicBezTo>
                    <a:pt x="2914" y="2288"/>
                    <a:pt x="2308" y="2010"/>
                    <a:pt x="1721" y="1801"/>
                  </a:cubicBezTo>
                  <a:cubicBezTo>
                    <a:pt x="1413" y="1691"/>
                    <a:pt x="1124" y="1622"/>
                    <a:pt x="856" y="1572"/>
                  </a:cubicBezTo>
                  <a:cubicBezTo>
                    <a:pt x="677" y="1543"/>
                    <a:pt x="507" y="1523"/>
                    <a:pt x="358" y="1523"/>
                  </a:cubicBezTo>
                  <a:cubicBezTo>
                    <a:pt x="268" y="1523"/>
                    <a:pt x="169" y="1532"/>
                    <a:pt x="89" y="1543"/>
                  </a:cubicBezTo>
                  <a:cubicBezTo>
                    <a:pt x="50" y="1543"/>
                    <a:pt x="20" y="1582"/>
                    <a:pt x="10" y="1612"/>
                  </a:cubicBezTo>
                  <a:cubicBezTo>
                    <a:pt x="0" y="1642"/>
                    <a:pt x="10" y="1691"/>
                    <a:pt x="40" y="1711"/>
                  </a:cubicBezTo>
                  <a:cubicBezTo>
                    <a:pt x="308" y="1940"/>
                    <a:pt x="557" y="2199"/>
                    <a:pt x="766" y="2418"/>
                  </a:cubicBezTo>
                  <a:cubicBezTo>
                    <a:pt x="1015" y="2677"/>
                    <a:pt x="1254" y="2945"/>
                    <a:pt x="1462" y="3183"/>
                  </a:cubicBezTo>
                  <a:lnTo>
                    <a:pt x="1572" y="3303"/>
                  </a:lnTo>
                  <a:cubicBezTo>
                    <a:pt x="1990" y="3771"/>
                    <a:pt x="2417" y="4248"/>
                    <a:pt x="2875" y="4675"/>
                  </a:cubicBezTo>
                  <a:cubicBezTo>
                    <a:pt x="3432" y="5193"/>
                    <a:pt x="3959" y="5561"/>
                    <a:pt x="4486" y="5800"/>
                  </a:cubicBezTo>
                  <a:cubicBezTo>
                    <a:pt x="4795" y="5939"/>
                    <a:pt x="5113" y="6039"/>
                    <a:pt x="5441" y="6108"/>
                  </a:cubicBezTo>
                  <a:cubicBezTo>
                    <a:pt x="5710" y="6158"/>
                    <a:pt x="5998" y="6187"/>
                    <a:pt x="6296" y="6187"/>
                  </a:cubicBezTo>
                  <a:lnTo>
                    <a:pt x="6376" y="6187"/>
                  </a:lnTo>
                  <a:cubicBezTo>
                    <a:pt x="6376" y="6187"/>
                    <a:pt x="6386" y="6198"/>
                    <a:pt x="6386" y="6207"/>
                  </a:cubicBezTo>
                  <a:cubicBezTo>
                    <a:pt x="6386" y="6207"/>
                    <a:pt x="6386" y="6218"/>
                    <a:pt x="6396" y="6227"/>
                  </a:cubicBezTo>
                  <a:cubicBezTo>
                    <a:pt x="6406" y="6247"/>
                    <a:pt x="6426" y="6267"/>
                    <a:pt x="6446" y="6277"/>
                  </a:cubicBezTo>
                  <a:cubicBezTo>
                    <a:pt x="6466" y="6297"/>
                    <a:pt x="6495" y="6297"/>
                    <a:pt x="6515" y="6297"/>
                  </a:cubicBezTo>
                  <a:lnTo>
                    <a:pt x="6555" y="6297"/>
                  </a:lnTo>
                  <a:cubicBezTo>
                    <a:pt x="6595" y="6287"/>
                    <a:pt x="6625" y="6257"/>
                    <a:pt x="6645" y="6227"/>
                  </a:cubicBezTo>
                  <a:cubicBezTo>
                    <a:pt x="6654" y="6207"/>
                    <a:pt x="6665" y="6178"/>
                    <a:pt x="6665" y="6158"/>
                  </a:cubicBezTo>
                  <a:cubicBezTo>
                    <a:pt x="6665" y="6138"/>
                    <a:pt x="6665" y="6128"/>
                    <a:pt x="6654" y="6108"/>
                  </a:cubicBezTo>
                  <a:lnTo>
                    <a:pt x="6654" y="6108"/>
                  </a:lnTo>
                  <a:cubicBezTo>
                    <a:pt x="6665" y="6118"/>
                    <a:pt x="6665" y="6118"/>
                    <a:pt x="6674" y="6118"/>
                  </a:cubicBezTo>
                  <a:lnTo>
                    <a:pt x="6674" y="6227"/>
                  </a:lnTo>
                  <a:cubicBezTo>
                    <a:pt x="6674" y="6257"/>
                    <a:pt x="6694" y="6277"/>
                    <a:pt x="6724" y="6277"/>
                  </a:cubicBezTo>
                  <a:cubicBezTo>
                    <a:pt x="6754" y="6277"/>
                    <a:pt x="6784" y="6257"/>
                    <a:pt x="6784" y="6227"/>
                  </a:cubicBezTo>
                  <a:lnTo>
                    <a:pt x="6784" y="6158"/>
                  </a:lnTo>
                  <a:lnTo>
                    <a:pt x="6784" y="6118"/>
                  </a:lnTo>
                  <a:cubicBezTo>
                    <a:pt x="7162" y="6008"/>
                    <a:pt x="7490" y="5889"/>
                    <a:pt x="7808" y="5730"/>
                  </a:cubicBezTo>
                  <a:cubicBezTo>
                    <a:pt x="8097" y="5591"/>
                    <a:pt x="8376" y="5412"/>
                    <a:pt x="8634" y="5193"/>
                  </a:cubicBezTo>
                  <a:cubicBezTo>
                    <a:pt x="8863" y="5014"/>
                    <a:pt x="9072" y="4785"/>
                    <a:pt x="9271" y="4536"/>
                  </a:cubicBezTo>
                  <a:cubicBezTo>
                    <a:pt x="9439" y="4317"/>
                    <a:pt x="9589" y="4059"/>
                    <a:pt x="9718" y="3780"/>
                  </a:cubicBezTo>
                  <a:cubicBezTo>
                    <a:pt x="9828" y="3542"/>
                    <a:pt x="9927" y="3263"/>
                    <a:pt x="10007" y="2975"/>
                  </a:cubicBezTo>
                  <a:cubicBezTo>
                    <a:pt x="10076" y="2706"/>
                    <a:pt x="10126" y="2418"/>
                    <a:pt x="10166" y="2069"/>
                  </a:cubicBezTo>
                  <a:cubicBezTo>
                    <a:pt x="10195" y="1771"/>
                    <a:pt x="10215" y="1463"/>
                    <a:pt x="10215" y="1125"/>
                  </a:cubicBezTo>
                  <a:cubicBezTo>
                    <a:pt x="10215" y="955"/>
                    <a:pt x="10215" y="796"/>
                    <a:pt x="10206" y="617"/>
                  </a:cubicBezTo>
                  <a:cubicBezTo>
                    <a:pt x="10206" y="528"/>
                    <a:pt x="10195" y="438"/>
                    <a:pt x="10195" y="359"/>
                  </a:cubicBezTo>
                  <a:lnTo>
                    <a:pt x="10166" y="90"/>
                  </a:lnTo>
                  <a:cubicBezTo>
                    <a:pt x="10166" y="51"/>
                    <a:pt x="10146" y="20"/>
                    <a:pt x="10106" y="11"/>
                  </a:cubicBezTo>
                  <a:cubicBezTo>
                    <a:pt x="10096" y="0"/>
                    <a:pt x="10086" y="0"/>
                    <a:pt x="10076" y="0"/>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57"/>
            <p:cNvSpPr/>
            <p:nvPr/>
          </p:nvSpPr>
          <p:spPr>
            <a:xfrm>
              <a:off x="2590841" y="1847563"/>
              <a:ext cx="320893" cy="224855"/>
            </a:xfrm>
            <a:custGeom>
              <a:avLst/>
              <a:gdLst/>
              <a:ahLst/>
              <a:cxnLst/>
              <a:rect l="l" t="t" r="r" b="b"/>
              <a:pathLst>
                <a:path w="6128" h="4294" extrusionOk="0">
                  <a:moveTo>
                    <a:pt x="40" y="0"/>
                  </a:moveTo>
                  <a:cubicBezTo>
                    <a:pt x="31" y="0"/>
                    <a:pt x="11" y="11"/>
                    <a:pt x="11" y="20"/>
                  </a:cubicBezTo>
                  <a:cubicBezTo>
                    <a:pt x="0" y="40"/>
                    <a:pt x="0" y="60"/>
                    <a:pt x="20" y="80"/>
                  </a:cubicBezTo>
                  <a:cubicBezTo>
                    <a:pt x="438" y="309"/>
                    <a:pt x="856" y="568"/>
                    <a:pt x="1254" y="846"/>
                  </a:cubicBezTo>
                  <a:cubicBezTo>
                    <a:pt x="1652" y="1125"/>
                    <a:pt x="2040" y="1423"/>
                    <a:pt x="2418" y="1721"/>
                  </a:cubicBezTo>
                  <a:cubicBezTo>
                    <a:pt x="2805" y="2029"/>
                    <a:pt x="3183" y="2338"/>
                    <a:pt x="3552" y="2646"/>
                  </a:cubicBezTo>
                  <a:cubicBezTo>
                    <a:pt x="3731" y="2805"/>
                    <a:pt x="3910" y="2955"/>
                    <a:pt x="4098" y="3104"/>
                  </a:cubicBezTo>
                  <a:cubicBezTo>
                    <a:pt x="4268" y="3253"/>
                    <a:pt x="4447" y="3402"/>
                    <a:pt x="4636" y="3532"/>
                  </a:cubicBezTo>
                  <a:cubicBezTo>
                    <a:pt x="4835" y="3691"/>
                    <a:pt x="5044" y="3830"/>
                    <a:pt x="5272" y="3959"/>
                  </a:cubicBezTo>
                  <a:cubicBezTo>
                    <a:pt x="5501" y="4098"/>
                    <a:pt x="5740" y="4208"/>
                    <a:pt x="5999" y="4288"/>
                  </a:cubicBezTo>
                  <a:cubicBezTo>
                    <a:pt x="6007" y="4292"/>
                    <a:pt x="6017" y="4294"/>
                    <a:pt x="6027" y="4294"/>
                  </a:cubicBezTo>
                  <a:cubicBezTo>
                    <a:pt x="6041" y="4294"/>
                    <a:pt x="6056" y="4289"/>
                    <a:pt x="6068" y="4277"/>
                  </a:cubicBezTo>
                  <a:cubicBezTo>
                    <a:pt x="6088" y="4268"/>
                    <a:pt x="6108" y="4248"/>
                    <a:pt x="6118" y="4228"/>
                  </a:cubicBezTo>
                  <a:cubicBezTo>
                    <a:pt x="6128" y="4208"/>
                    <a:pt x="6128" y="4178"/>
                    <a:pt x="6118" y="4158"/>
                  </a:cubicBezTo>
                  <a:cubicBezTo>
                    <a:pt x="6108" y="4129"/>
                    <a:pt x="6088" y="4118"/>
                    <a:pt x="6058" y="4109"/>
                  </a:cubicBezTo>
                  <a:cubicBezTo>
                    <a:pt x="5968" y="4069"/>
                    <a:pt x="5869" y="4029"/>
                    <a:pt x="5780" y="3979"/>
                  </a:cubicBezTo>
                  <a:cubicBezTo>
                    <a:pt x="5690" y="3939"/>
                    <a:pt x="5601" y="3899"/>
                    <a:pt x="5511" y="3850"/>
                  </a:cubicBezTo>
                  <a:cubicBezTo>
                    <a:pt x="5312" y="3751"/>
                    <a:pt x="5133" y="3641"/>
                    <a:pt x="4944" y="3512"/>
                  </a:cubicBezTo>
                  <a:cubicBezTo>
                    <a:pt x="4755" y="3392"/>
                    <a:pt x="4576" y="3253"/>
                    <a:pt x="4397" y="3114"/>
                  </a:cubicBezTo>
                  <a:cubicBezTo>
                    <a:pt x="4208" y="2975"/>
                    <a:pt x="4029" y="2825"/>
                    <a:pt x="3850" y="2686"/>
                  </a:cubicBezTo>
                  <a:cubicBezTo>
                    <a:pt x="3661" y="2537"/>
                    <a:pt x="3462" y="2378"/>
                    <a:pt x="3273" y="2228"/>
                  </a:cubicBezTo>
                  <a:cubicBezTo>
                    <a:pt x="2895" y="1930"/>
                    <a:pt x="2507" y="1631"/>
                    <a:pt x="2119" y="1343"/>
                  </a:cubicBezTo>
                  <a:cubicBezTo>
                    <a:pt x="1731" y="1045"/>
                    <a:pt x="1324" y="776"/>
                    <a:pt x="915" y="508"/>
                  </a:cubicBezTo>
                  <a:cubicBezTo>
                    <a:pt x="637" y="338"/>
                    <a:pt x="349" y="170"/>
                    <a:pt x="60" y="11"/>
                  </a:cubicBezTo>
                  <a:cubicBezTo>
                    <a:pt x="51" y="11"/>
                    <a:pt x="51" y="0"/>
                    <a:pt x="4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57"/>
            <p:cNvSpPr/>
            <p:nvPr/>
          </p:nvSpPr>
          <p:spPr>
            <a:xfrm>
              <a:off x="2907020" y="1791847"/>
              <a:ext cx="179717" cy="283033"/>
            </a:xfrm>
            <a:custGeom>
              <a:avLst/>
              <a:gdLst/>
              <a:ahLst/>
              <a:cxnLst/>
              <a:rect l="l" t="t" r="r" b="b"/>
              <a:pathLst>
                <a:path w="3432" h="5405" extrusionOk="0">
                  <a:moveTo>
                    <a:pt x="3392" y="0"/>
                  </a:moveTo>
                  <a:cubicBezTo>
                    <a:pt x="3372" y="0"/>
                    <a:pt x="3363" y="10"/>
                    <a:pt x="3352" y="30"/>
                  </a:cubicBezTo>
                  <a:cubicBezTo>
                    <a:pt x="3173" y="487"/>
                    <a:pt x="2974" y="935"/>
                    <a:pt x="2746" y="1382"/>
                  </a:cubicBezTo>
                  <a:cubicBezTo>
                    <a:pt x="2646" y="1592"/>
                    <a:pt x="2537" y="1800"/>
                    <a:pt x="2417" y="2010"/>
                  </a:cubicBezTo>
                  <a:cubicBezTo>
                    <a:pt x="2298" y="2218"/>
                    <a:pt x="2169" y="2427"/>
                    <a:pt x="2039" y="2636"/>
                  </a:cubicBezTo>
                  <a:cubicBezTo>
                    <a:pt x="1751" y="3084"/>
                    <a:pt x="1442" y="3521"/>
                    <a:pt x="1115" y="3939"/>
                  </a:cubicBezTo>
                  <a:cubicBezTo>
                    <a:pt x="776" y="4377"/>
                    <a:pt x="408" y="4795"/>
                    <a:pt x="40" y="5212"/>
                  </a:cubicBezTo>
                  <a:cubicBezTo>
                    <a:pt x="1" y="5262"/>
                    <a:pt x="10" y="5341"/>
                    <a:pt x="50" y="5372"/>
                  </a:cubicBezTo>
                  <a:cubicBezTo>
                    <a:pt x="72" y="5394"/>
                    <a:pt x="101" y="5404"/>
                    <a:pt x="129" y="5404"/>
                  </a:cubicBezTo>
                  <a:cubicBezTo>
                    <a:pt x="164" y="5404"/>
                    <a:pt x="197" y="5389"/>
                    <a:pt x="219" y="5361"/>
                  </a:cubicBezTo>
                  <a:cubicBezTo>
                    <a:pt x="806" y="4695"/>
                    <a:pt x="1333" y="3979"/>
                    <a:pt x="1820" y="3243"/>
                  </a:cubicBezTo>
                  <a:cubicBezTo>
                    <a:pt x="2059" y="2875"/>
                    <a:pt x="2278" y="2507"/>
                    <a:pt x="2477" y="2129"/>
                  </a:cubicBezTo>
                  <a:cubicBezTo>
                    <a:pt x="2686" y="1741"/>
                    <a:pt x="2885" y="1343"/>
                    <a:pt x="3064" y="935"/>
                  </a:cubicBezTo>
                  <a:cubicBezTo>
                    <a:pt x="3193" y="646"/>
                    <a:pt x="3312" y="358"/>
                    <a:pt x="3422" y="60"/>
                  </a:cubicBezTo>
                  <a:cubicBezTo>
                    <a:pt x="3432" y="40"/>
                    <a:pt x="3422" y="20"/>
                    <a:pt x="3402" y="10"/>
                  </a:cubicBezTo>
                  <a:cubicBezTo>
                    <a:pt x="3402" y="0"/>
                    <a:pt x="3392" y="0"/>
                    <a:pt x="3392"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57"/>
            <p:cNvSpPr/>
            <p:nvPr/>
          </p:nvSpPr>
          <p:spPr>
            <a:xfrm>
              <a:off x="2879948" y="1918361"/>
              <a:ext cx="42730" cy="300156"/>
            </a:xfrm>
            <a:custGeom>
              <a:avLst/>
              <a:gdLst/>
              <a:ahLst/>
              <a:cxnLst/>
              <a:rect l="l" t="t" r="r" b="b"/>
              <a:pathLst>
                <a:path w="816" h="5732" extrusionOk="0">
                  <a:moveTo>
                    <a:pt x="109" y="1"/>
                  </a:moveTo>
                  <a:cubicBezTo>
                    <a:pt x="40" y="21"/>
                    <a:pt x="0" y="91"/>
                    <a:pt x="20" y="151"/>
                  </a:cubicBezTo>
                  <a:cubicBezTo>
                    <a:pt x="159" y="657"/>
                    <a:pt x="259" y="1165"/>
                    <a:pt x="328" y="1682"/>
                  </a:cubicBezTo>
                  <a:cubicBezTo>
                    <a:pt x="438" y="2488"/>
                    <a:pt x="478" y="3303"/>
                    <a:pt x="368" y="4099"/>
                  </a:cubicBezTo>
                  <a:cubicBezTo>
                    <a:pt x="308" y="4557"/>
                    <a:pt x="199" y="4994"/>
                    <a:pt x="70" y="5432"/>
                  </a:cubicBezTo>
                  <a:cubicBezTo>
                    <a:pt x="30" y="5562"/>
                    <a:pt x="109" y="5691"/>
                    <a:pt x="229" y="5721"/>
                  </a:cubicBezTo>
                  <a:cubicBezTo>
                    <a:pt x="252" y="5728"/>
                    <a:pt x="275" y="5731"/>
                    <a:pt x="297" y="5731"/>
                  </a:cubicBezTo>
                  <a:cubicBezTo>
                    <a:pt x="401" y="5731"/>
                    <a:pt x="493" y="5660"/>
                    <a:pt x="518" y="5562"/>
                  </a:cubicBezTo>
                  <a:cubicBezTo>
                    <a:pt x="657" y="5114"/>
                    <a:pt x="726" y="4647"/>
                    <a:pt x="766" y="4179"/>
                  </a:cubicBezTo>
                  <a:cubicBezTo>
                    <a:pt x="806" y="3721"/>
                    <a:pt x="816" y="3264"/>
                    <a:pt x="786" y="2796"/>
                  </a:cubicBezTo>
                  <a:cubicBezTo>
                    <a:pt x="756" y="2348"/>
                    <a:pt x="697" y="1901"/>
                    <a:pt x="607" y="1453"/>
                  </a:cubicBezTo>
                  <a:cubicBezTo>
                    <a:pt x="518" y="996"/>
                    <a:pt x="388" y="538"/>
                    <a:pt x="259" y="91"/>
                  </a:cubicBezTo>
                  <a:cubicBezTo>
                    <a:pt x="239" y="31"/>
                    <a:pt x="189" y="1"/>
                    <a:pt x="14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57"/>
            <p:cNvSpPr/>
            <p:nvPr/>
          </p:nvSpPr>
          <p:spPr>
            <a:xfrm>
              <a:off x="2679913" y="1661091"/>
              <a:ext cx="334455" cy="344876"/>
            </a:xfrm>
            <a:custGeom>
              <a:avLst/>
              <a:gdLst/>
              <a:ahLst/>
              <a:cxnLst/>
              <a:rect l="l" t="t" r="r" b="b"/>
              <a:pathLst>
                <a:path w="6387" h="6586" extrusionOk="0">
                  <a:moveTo>
                    <a:pt x="2965" y="0"/>
                  </a:moveTo>
                  <a:cubicBezTo>
                    <a:pt x="2915" y="0"/>
                    <a:pt x="2855" y="11"/>
                    <a:pt x="2815" y="20"/>
                  </a:cubicBezTo>
                  <a:cubicBezTo>
                    <a:pt x="2736" y="30"/>
                    <a:pt x="2666" y="60"/>
                    <a:pt x="2607" y="90"/>
                  </a:cubicBezTo>
                  <a:cubicBezTo>
                    <a:pt x="2547" y="110"/>
                    <a:pt x="2497" y="150"/>
                    <a:pt x="2437" y="199"/>
                  </a:cubicBezTo>
                  <a:cubicBezTo>
                    <a:pt x="2378" y="249"/>
                    <a:pt x="2328" y="309"/>
                    <a:pt x="2288" y="358"/>
                  </a:cubicBezTo>
                  <a:cubicBezTo>
                    <a:pt x="2249" y="408"/>
                    <a:pt x="2218" y="468"/>
                    <a:pt x="2189" y="548"/>
                  </a:cubicBezTo>
                  <a:cubicBezTo>
                    <a:pt x="2159" y="617"/>
                    <a:pt x="2139" y="687"/>
                    <a:pt x="2129" y="766"/>
                  </a:cubicBezTo>
                  <a:cubicBezTo>
                    <a:pt x="2090" y="975"/>
                    <a:pt x="2099" y="1204"/>
                    <a:pt x="2159" y="1443"/>
                  </a:cubicBezTo>
                  <a:cubicBezTo>
                    <a:pt x="2059" y="1333"/>
                    <a:pt x="1950" y="1234"/>
                    <a:pt x="1840" y="1144"/>
                  </a:cubicBezTo>
                  <a:cubicBezTo>
                    <a:pt x="1731" y="1055"/>
                    <a:pt x="1612" y="995"/>
                    <a:pt x="1493" y="955"/>
                  </a:cubicBezTo>
                  <a:cubicBezTo>
                    <a:pt x="1403" y="935"/>
                    <a:pt x="1323" y="915"/>
                    <a:pt x="1244" y="915"/>
                  </a:cubicBezTo>
                  <a:cubicBezTo>
                    <a:pt x="1204" y="915"/>
                    <a:pt x="1155" y="926"/>
                    <a:pt x="1115" y="935"/>
                  </a:cubicBezTo>
                  <a:cubicBezTo>
                    <a:pt x="985" y="955"/>
                    <a:pt x="856" y="1025"/>
                    <a:pt x="746" y="1134"/>
                  </a:cubicBezTo>
                  <a:cubicBezTo>
                    <a:pt x="627" y="1244"/>
                    <a:pt x="547" y="1353"/>
                    <a:pt x="498" y="1483"/>
                  </a:cubicBezTo>
                  <a:cubicBezTo>
                    <a:pt x="458" y="1582"/>
                    <a:pt x="448" y="1702"/>
                    <a:pt x="468" y="1811"/>
                  </a:cubicBezTo>
                  <a:cubicBezTo>
                    <a:pt x="488" y="1940"/>
                    <a:pt x="547" y="2069"/>
                    <a:pt x="657" y="2199"/>
                  </a:cubicBezTo>
                  <a:cubicBezTo>
                    <a:pt x="737" y="2308"/>
                    <a:pt x="856" y="2418"/>
                    <a:pt x="1005" y="2537"/>
                  </a:cubicBezTo>
                  <a:cubicBezTo>
                    <a:pt x="1085" y="2597"/>
                    <a:pt x="1184" y="2666"/>
                    <a:pt x="1283" y="2726"/>
                  </a:cubicBezTo>
                  <a:cubicBezTo>
                    <a:pt x="1224" y="2726"/>
                    <a:pt x="1164" y="2716"/>
                    <a:pt x="1104" y="2716"/>
                  </a:cubicBezTo>
                  <a:lnTo>
                    <a:pt x="1075" y="2716"/>
                  </a:lnTo>
                  <a:cubicBezTo>
                    <a:pt x="956" y="2716"/>
                    <a:pt x="846" y="2726"/>
                    <a:pt x="737" y="2756"/>
                  </a:cubicBezTo>
                  <a:cubicBezTo>
                    <a:pt x="677" y="2765"/>
                    <a:pt x="617" y="2785"/>
                    <a:pt x="558" y="2805"/>
                  </a:cubicBezTo>
                  <a:cubicBezTo>
                    <a:pt x="498" y="2825"/>
                    <a:pt x="448" y="2845"/>
                    <a:pt x="379" y="2885"/>
                  </a:cubicBezTo>
                  <a:cubicBezTo>
                    <a:pt x="279" y="2944"/>
                    <a:pt x="200" y="3034"/>
                    <a:pt x="130" y="3124"/>
                  </a:cubicBezTo>
                  <a:cubicBezTo>
                    <a:pt x="70" y="3233"/>
                    <a:pt x="21" y="3353"/>
                    <a:pt x="10" y="3492"/>
                  </a:cubicBezTo>
                  <a:cubicBezTo>
                    <a:pt x="1" y="3611"/>
                    <a:pt x="10" y="3711"/>
                    <a:pt x="40" y="3810"/>
                  </a:cubicBezTo>
                  <a:cubicBezTo>
                    <a:pt x="70" y="3899"/>
                    <a:pt x="130" y="3979"/>
                    <a:pt x="200" y="4049"/>
                  </a:cubicBezTo>
                  <a:cubicBezTo>
                    <a:pt x="289" y="4129"/>
                    <a:pt x="408" y="4188"/>
                    <a:pt x="578" y="4228"/>
                  </a:cubicBezTo>
                  <a:cubicBezTo>
                    <a:pt x="687" y="4257"/>
                    <a:pt x="796" y="4268"/>
                    <a:pt x="936" y="4268"/>
                  </a:cubicBezTo>
                  <a:lnTo>
                    <a:pt x="1035" y="4268"/>
                  </a:lnTo>
                  <a:cubicBezTo>
                    <a:pt x="1124" y="4257"/>
                    <a:pt x="1214" y="4248"/>
                    <a:pt x="1294" y="4238"/>
                  </a:cubicBezTo>
                  <a:lnTo>
                    <a:pt x="1294" y="4238"/>
                  </a:lnTo>
                  <a:cubicBezTo>
                    <a:pt x="1224" y="4308"/>
                    <a:pt x="1164" y="4397"/>
                    <a:pt x="1104" y="4487"/>
                  </a:cubicBezTo>
                  <a:cubicBezTo>
                    <a:pt x="1055" y="4556"/>
                    <a:pt x="1015" y="4626"/>
                    <a:pt x="985" y="4686"/>
                  </a:cubicBezTo>
                  <a:cubicBezTo>
                    <a:pt x="945" y="4755"/>
                    <a:pt x="916" y="4825"/>
                    <a:pt x="886" y="4914"/>
                  </a:cubicBezTo>
                  <a:cubicBezTo>
                    <a:pt x="846" y="5064"/>
                    <a:pt x="836" y="5203"/>
                    <a:pt x="856" y="5332"/>
                  </a:cubicBezTo>
                  <a:cubicBezTo>
                    <a:pt x="866" y="5402"/>
                    <a:pt x="896" y="5471"/>
                    <a:pt x="925" y="5541"/>
                  </a:cubicBezTo>
                  <a:cubicBezTo>
                    <a:pt x="965" y="5610"/>
                    <a:pt x="1015" y="5670"/>
                    <a:pt x="1065" y="5720"/>
                  </a:cubicBezTo>
                  <a:cubicBezTo>
                    <a:pt x="1135" y="5800"/>
                    <a:pt x="1244" y="5869"/>
                    <a:pt x="1363" y="5899"/>
                  </a:cubicBezTo>
                  <a:cubicBezTo>
                    <a:pt x="1393" y="5909"/>
                    <a:pt x="1433" y="5909"/>
                    <a:pt x="1482" y="5909"/>
                  </a:cubicBezTo>
                  <a:cubicBezTo>
                    <a:pt x="1542" y="5909"/>
                    <a:pt x="1602" y="5899"/>
                    <a:pt x="1672" y="5879"/>
                  </a:cubicBezTo>
                  <a:cubicBezTo>
                    <a:pt x="1781" y="5839"/>
                    <a:pt x="1891" y="5769"/>
                    <a:pt x="1960" y="5720"/>
                  </a:cubicBezTo>
                  <a:cubicBezTo>
                    <a:pt x="2039" y="5660"/>
                    <a:pt x="2129" y="5590"/>
                    <a:pt x="2218" y="5491"/>
                  </a:cubicBezTo>
                  <a:cubicBezTo>
                    <a:pt x="2298" y="5411"/>
                    <a:pt x="2378" y="5322"/>
                    <a:pt x="2448" y="5212"/>
                  </a:cubicBezTo>
                  <a:lnTo>
                    <a:pt x="2448" y="5212"/>
                  </a:lnTo>
                  <a:cubicBezTo>
                    <a:pt x="2417" y="5461"/>
                    <a:pt x="2428" y="5680"/>
                    <a:pt x="2457" y="5869"/>
                  </a:cubicBezTo>
                  <a:cubicBezTo>
                    <a:pt x="2507" y="6118"/>
                    <a:pt x="2607" y="6307"/>
                    <a:pt x="2746" y="6436"/>
                  </a:cubicBezTo>
                  <a:cubicBezTo>
                    <a:pt x="2815" y="6496"/>
                    <a:pt x="2905" y="6545"/>
                    <a:pt x="3014" y="6575"/>
                  </a:cubicBezTo>
                  <a:cubicBezTo>
                    <a:pt x="3064" y="6585"/>
                    <a:pt x="3114" y="6585"/>
                    <a:pt x="3164" y="6585"/>
                  </a:cubicBezTo>
                  <a:cubicBezTo>
                    <a:pt x="3233" y="6585"/>
                    <a:pt x="3303" y="6575"/>
                    <a:pt x="3372" y="6565"/>
                  </a:cubicBezTo>
                  <a:cubicBezTo>
                    <a:pt x="3551" y="6516"/>
                    <a:pt x="3721" y="6416"/>
                    <a:pt x="3840" y="6257"/>
                  </a:cubicBezTo>
                  <a:cubicBezTo>
                    <a:pt x="3949" y="6118"/>
                    <a:pt x="4029" y="5939"/>
                    <a:pt x="4059" y="5720"/>
                  </a:cubicBezTo>
                  <a:cubicBezTo>
                    <a:pt x="4088" y="5590"/>
                    <a:pt x="4088" y="5461"/>
                    <a:pt x="4079" y="5332"/>
                  </a:cubicBezTo>
                  <a:lnTo>
                    <a:pt x="4079" y="5332"/>
                  </a:lnTo>
                  <a:lnTo>
                    <a:pt x="4099" y="5352"/>
                  </a:lnTo>
                  <a:cubicBezTo>
                    <a:pt x="4198" y="5451"/>
                    <a:pt x="4307" y="5541"/>
                    <a:pt x="4447" y="5621"/>
                  </a:cubicBezTo>
                  <a:cubicBezTo>
                    <a:pt x="4566" y="5690"/>
                    <a:pt x="4696" y="5740"/>
                    <a:pt x="4815" y="5760"/>
                  </a:cubicBezTo>
                  <a:cubicBezTo>
                    <a:pt x="4855" y="5769"/>
                    <a:pt x="4895" y="5769"/>
                    <a:pt x="4934" y="5769"/>
                  </a:cubicBezTo>
                  <a:cubicBezTo>
                    <a:pt x="5034" y="5769"/>
                    <a:pt x="5133" y="5749"/>
                    <a:pt x="5213" y="5720"/>
                  </a:cubicBezTo>
                  <a:cubicBezTo>
                    <a:pt x="5342" y="5660"/>
                    <a:pt x="5461" y="5570"/>
                    <a:pt x="5561" y="5431"/>
                  </a:cubicBezTo>
                  <a:cubicBezTo>
                    <a:pt x="5651" y="5312"/>
                    <a:pt x="5710" y="5192"/>
                    <a:pt x="5730" y="5073"/>
                  </a:cubicBezTo>
                  <a:cubicBezTo>
                    <a:pt x="5750" y="4954"/>
                    <a:pt x="5730" y="4834"/>
                    <a:pt x="5690" y="4725"/>
                  </a:cubicBezTo>
                  <a:cubicBezTo>
                    <a:pt x="5640" y="4606"/>
                    <a:pt x="5571" y="4496"/>
                    <a:pt x="5461" y="4377"/>
                  </a:cubicBezTo>
                  <a:cubicBezTo>
                    <a:pt x="5352" y="4257"/>
                    <a:pt x="5222" y="4168"/>
                    <a:pt x="5123" y="4089"/>
                  </a:cubicBezTo>
                  <a:lnTo>
                    <a:pt x="5074" y="4059"/>
                  </a:lnTo>
                  <a:lnTo>
                    <a:pt x="5123" y="4059"/>
                  </a:lnTo>
                  <a:cubicBezTo>
                    <a:pt x="5163" y="4069"/>
                    <a:pt x="5203" y="4069"/>
                    <a:pt x="5242" y="4069"/>
                  </a:cubicBezTo>
                  <a:cubicBezTo>
                    <a:pt x="5312" y="4069"/>
                    <a:pt x="5392" y="4059"/>
                    <a:pt x="5471" y="4059"/>
                  </a:cubicBezTo>
                  <a:cubicBezTo>
                    <a:pt x="5580" y="4049"/>
                    <a:pt x="5690" y="4019"/>
                    <a:pt x="5799" y="3989"/>
                  </a:cubicBezTo>
                  <a:cubicBezTo>
                    <a:pt x="6048" y="3910"/>
                    <a:pt x="6227" y="3780"/>
                    <a:pt x="6307" y="3611"/>
                  </a:cubicBezTo>
                  <a:cubicBezTo>
                    <a:pt x="6367" y="3501"/>
                    <a:pt x="6387" y="3392"/>
                    <a:pt x="6387" y="3273"/>
                  </a:cubicBezTo>
                  <a:cubicBezTo>
                    <a:pt x="6376" y="3154"/>
                    <a:pt x="6347" y="3024"/>
                    <a:pt x="6287" y="2905"/>
                  </a:cubicBezTo>
                  <a:cubicBezTo>
                    <a:pt x="6217" y="2756"/>
                    <a:pt x="6078" y="2626"/>
                    <a:pt x="5909" y="2547"/>
                  </a:cubicBezTo>
                  <a:cubicBezTo>
                    <a:pt x="5760" y="2477"/>
                    <a:pt x="5580" y="2438"/>
                    <a:pt x="5362" y="2427"/>
                  </a:cubicBezTo>
                  <a:lnTo>
                    <a:pt x="5292" y="2427"/>
                  </a:lnTo>
                  <a:cubicBezTo>
                    <a:pt x="5193" y="2427"/>
                    <a:pt x="5083" y="2438"/>
                    <a:pt x="4974" y="2457"/>
                  </a:cubicBezTo>
                  <a:cubicBezTo>
                    <a:pt x="5083" y="2368"/>
                    <a:pt x="5183" y="2268"/>
                    <a:pt x="5253" y="2149"/>
                  </a:cubicBezTo>
                  <a:cubicBezTo>
                    <a:pt x="5322" y="2060"/>
                    <a:pt x="5372" y="1960"/>
                    <a:pt x="5421" y="1830"/>
                  </a:cubicBezTo>
                  <a:cubicBezTo>
                    <a:pt x="5461" y="1721"/>
                    <a:pt x="5481" y="1602"/>
                    <a:pt x="5491" y="1472"/>
                  </a:cubicBezTo>
                  <a:cubicBezTo>
                    <a:pt x="5501" y="1353"/>
                    <a:pt x="5481" y="1244"/>
                    <a:pt x="5441" y="1144"/>
                  </a:cubicBezTo>
                  <a:cubicBezTo>
                    <a:pt x="5421" y="1085"/>
                    <a:pt x="5401" y="1035"/>
                    <a:pt x="5372" y="995"/>
                  </a:cubicBezTo>
                  <a:cubicBezTo>
                    <a:pt x="5352" y="975"/>
                    <a:pt x="5332" y="946"/>
                    <a:pt x="5312" y="926"/>
                  </a:cubicBezTo>
                  <a:cubicBezTo>
                    <a:pt x="5292" y="906"/>
                    <a:pt x="5273" y="886"/>
                    <a:pt x="5242" y="866"/>
                  </a:cubicBezTo>
                  <a:cubicBezTo>
                    <a:pt x="5193" y="826"/>
                    <a:pt x="5133" y="796"/>
                    <a:pt x="5083" y="776"/>
                  </a:cubicBezTo>
                  <a:cubicBezTo>
                    <a:pt x="5014" y="756"/>
                    <a:pt x="4934" y="747"/>
                    <a:pt x="4875" y="736"/>
                  </a:cubicBezTo>
                  <a:lnTo>
                    <a:pt x="4805" y="736"/>
                  </a:lnTo>
                  <a:cubicBezTo>
                    <a:pt x="4696" y="736"/>
                    <a:pt x="4576" y="756"/>
                    <a:pt x="4477" y="796"/>
                  </a:cubicBezTo>
                  <a:cubicBezTo>
                    <a:pt x="4188" y="915"/>
                    <a:pt x="3989" y="1144"/>
                    <a:pt x="3850" y="1333"/>
                  </a:cubicBezTo>
                  <a:lnTo>
                    <a:pt x="3730" y="1512"/>
                  </a:lnTo>
                  <a:cubicBezTo>
                    <a:pt x="3761" y="1343"/>
                    <a:pt x="3781" y="1204"/>
                    <a:pt x="3781" y="1065"/>
                  </a:cubicBezTo>
                  <a:cubicBezTo>
                    <a:pt x="3790" y="836"/>
                    <a:pt x="3750" y="418"/>
                    <a:pt x="3442" y="170"/>
                  </a:cubicBezTo>
                  <a:cubicBezTo>
                    <a:pt x="3403" y="150"/>
                    <a:pt x="3372" y="130"/>
                    <a:pt x="3343" y="110"/>
                  </a:cubicBezTo>
                  <a:cubicBezTo>
                    <a:pt x="3303" y="90"/>
                    <a:pt x="3273" y="70"/>
                    <a:pt x="3233" y="50"/>
                  </a:cubicBezTo>
                  <a:cubicBezTo>
                    <a:pt x="3153" y="20"/>
                    <a:pt x="3074" y="11"/>
                    <a:pt x="3014" y="11"/>
                  </a:cubicBezTo>
                  <a:cubicBezTo>
                    <a:pt x="2994" y="11"/>
                    <a:pt x="2974" y="0"/>
                    <a:pt x="2965" y="0"/>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57"/>
            <p:cNvSpPr/>
            <p:nvPr/>
          </p:nvSpPr>
          <p:spPr>
            <a:xfrm>
              <a:off x="2728875" y="1715237"/>
              <a:ext cx="231349" cy="238104"/>
            </a:xfrm>
            <a:custGeom>
              <a:avLst/>
              <a:gdLst/>
              <a:ahLst/>
              <a:cxnLst/>
              <a:rect l="l" t="t" r="r" b="b"/>
              <a:pathLst>
                <a:path w="4418" h="4547" extrusionOk="0">
                  <a:moveTo>
                    <a:pt x="2050" y="1"/>
                  </a:moveTo>
                  <a:cubicBezTo>
                    <a:pt x="2020" y="1"/>
                    <a:pt x="1980" y="1"/>
                    <a:pt x="1950" y="11"/>
                  </a:cubicBezTo>
                  <a:cubicBezTo>
                    <a:pt x="1900" y="11"/>
                    <a:pt x="1851" y="40"/>
                    <a:pt x="1811" y="51"/>
                  </a:cubicBezTo>
                  <a:cubicBezTo>
                    <a:pt x="1771" y="71"/>
                    <a:pt x="1731" y="100"/>
                    <a:pt x="1692" y="130"/>
                  </a:cubicBezTo>
                  <a:cubicBezTo>
                    <a:pt x="1642" y="170"/>
                    <a:pt x="1612" y="210"/>
                    <a:pt x="1582" y="239"/>
                  </a:cubicBezTo>
                  <a:cubicBezTo>
                    <a:pt x="1562" y="279"/>
                    <a:pt x="1533" y="319"/>
                    <a:pt x="1513" y="369"/>
                  </a:cubicBezTo>
                  <a:cubicBezTo>
                    <a:pt x="1493" y="418"/>
                    <a:pt x="1482" y="469"/>
                    <a:pt x="1473" y="528"/>
                  </a:cubicBezTo>
                  <a:cubicBezTo>
                    <a:pt x="1453" y="668"/>
                    <a:pt x="1453" y="827"/>
                    <a:pt x="1493" y="995"/>
                  </a:cubicBezTo>
                  <a:cubicBezTo>
                    <a:pt x="1433" y="916"/>
                    <a:pt x="1363" y="847"/>
                    <a:pt x="1283" y="787"/>
                  </a:cubicBezTo>
                  <a:cubicBezTo>
                    <a:pt x="1204" y="727"/>
                    <a:pt x="1115" y="687"/>
                    <a:pt x="1035" y="657"/>
                  </a:cubicBezTo>
                  <a:cubicBezTo>
                    <a:pt x="975" y="637"/>
                    <a:pt x="925" y="628"/>
                    <a:pt x="866" y="628"/>
                  </a:cubicBezTo>
                  <a:cubicBezTo>
                    <a:pt x="836" y="628"/>
                    <a:pt x="806" y="637"/>
                    <a:pt x="777" y="637"/>
                  </a:cubicBezTo>
                  <a:cubicBezTo>
                    <a:pt x="687" y="657"/>
                    <a:pt x="598" y="707"/>
                    <a:pt x="518" y="777"/>
                  </a:cubicBezTo>
                  <a:cubicBezTo>
                    <a:pt x="438" y="856"/>
                    <a:pt x="388" y="936"/>
                    <a:pt x="348" y="1015"/>
                  </a:cubicBezTo>
                  <a:cubicBezTo>
                    <a:pt x="329" y="1085"/>
                    <a:pt x="319" y="1165"/>
                    <a:pt x="329" y="1254"/>
                  </a:cubicBezTo>
                  <a:cubicBezTo>
                    <a:pt x="348" y="1334"/>
                    <a:pt x="388" y="1423"/>
                    <a:pt x="458" y="1513"/>
                  </a:cubicBezTo>
                  <a:cubicBezTo>
                    <a:pt x="518" y="1592"/>
                    <a:pt x="598" y="1662"/>
                    <a:pt x="707" y="1751"/>
                  </a:cubicBezTo>
                  <a:cubicBezTo>
                    <a:pt x="757" y="1791"/>
                    <a:pt x="826" y="1831"/>
                    <a:pt x="896" y="1881"/>
                  </a:cubicBezTo>
                  <a:cubicBezTo>
                    <a:pt x="856" y="1871"/>
                    <a:pt x="816" y="1871"/>
                    <a:pt x="766" y="1871"/>
                  </a:cubicBezTo>
                  <a:lnTo>
                    <a:pt x="757" y="1871"/>
                  </a:lnTo>
                  <a:cubicBezTo>
                    <a:pt x="667" y="1871"/>
                    <a:pt x="587" y="1881"/>
                    <a:pt x="518" y="1891"/>
                  </a:cubicBezTo>
                  <a:cubicBezTo>
                    <a:pt x="478" y="1901"/>
                    <a:pt x="428" y="1921"/>
                    <a:pt x="388" y="1930"/>
                  </a:cubicBezTo>
                  <a:cubicBezTo>
                    <a:pt x="359" y="1941"/>
                    <a:pt x="319" y="1961"/>
                    <a:pt x="269" y="1990"/>
                  </a:cubicBezTo>
                  <a:cubicBezTo>
                    <a:pt x="200" y="2030"/>
                    <a:pt x="140" y="2090"/>
                    <a:pt x="100" y="2149"/>
                  </a:cubicBezTo>
                  <a:cubicBezTo>
                    <a:pt x="50" y="2229"/>
                    <a:pt x="21" y="2308"/>
                    <a:pt x="10" y="2408"/>
                  </a:cubicBezTo>
                  <a:cubicBezTo>
                    <a:pt x="1" y="2487"/>
                    <a:pt x="10" y="2557"/>
                    <a:pt x="40" y="2627"/>
                  </a:cubicBezTo>
                  <a:cubicBezTo>
                    <a:pt x="60" y="2686"/>
                    <a:pt x="90" y="2746"/>
                    <a:pt x="150" y="2796"/>
                  </a:cubicBezTo>
                  <a:cubicBezTo>
                    <a:pt x="209" y="2845"/>
                    <a:pt x="289" y="2885"/>
                    <a:pt x="408" y="2915"/>
                  </a:cubicBezTo>
                  <a:cubicBezTo>
                    <a:pt x="478" y="2935"/>
                    <a:pt x="567" y="2945"/>
                    <a:pt x="657" y="2945"/>
                  </a:cubicBezTo>
                  <a:lnTo>
                    <a:pt x="726" y="2945"/>
                  </a:lnTo>
                  <a:cubicBezTo>
                    <a:pt x="777" y="2935"/>
                    <a:pt x="846" y="2935"/>
                    <a:pt x="905" y="2925"/>
                  </a:cubicBezTo>
                  <a:lnTo>
                    <a:pt x="905" y="2925"/>
                  </a:lnTo>
                  <a:cubicBezTo>
                    <a:pt x="856" y="2965"/>
                    <a:pt x="816" y="3025"/>
                    <a:pt x="766" y="3084"/>
                  </a:cubicBezTo>
                  <a:cubicBezTo>
                    <a:pt x="737" y="3134"/>
                    <a:pt x="707" y="3184"/>
                    <a:pt x="687" y="3234"/>
                  </a:cubicBezTo>
                  <a:cubicBezTo>
                    <a:pt x="657" y="3274"/>
                    <a:pt x="637" y="3323"/>
                    <a:pt x="617" y="3383"/>
                  </a:cubicBezTo>
                  <a:cubicBezTo>
                    <a:pt x="587" y="3492"/>
                    <a:pt x="578" y="3582"/>
                    <a:pt x="598" y="3671"/>
                  </a:cubicBezTo>
                  <a:cubicBezTo>
                    <a:pt x="607" y="3731"/>
                    <a:pt x="627" y="3771"/>
                    <a:pt x="647" y="3820"/>
                  </a:cubicBezTo>
                  <a:cubicBezTo>
                    <a:pt x="677" y="3870"/>
                    <a:pt x="707" y="3910"/>
                    <a:pt x="737" y="3940"/>
                  </a:cubicBezTo>
                  <a:cubicBezTo>
                    <a:pt x="796" y="3999"/>
                    <a:pt x="866" y="4049"/>
                    <a:pt x="945" y="4069"/>
                  </a:cubicBezTo>
                  <a:cubicBezTo>
                    <a:pt x="975" y="4069"/>
                    <a:pt x="1005" y="4079"/>
                    <a:pt x="1025" y="4079"/>
                  </a:cubicBezTo>
                  <a:cubicBezTo>
                    <a:pt x="1075" y="4079"/>
                    <a:pt x="1115" y="4069"/>
                    <a:pt x="1164" y="4059"/>
                  </a:cubicBezTo>
                  <a:cubicBezTo>
                    <a:pt x="1244" y="4030"/>
                    <a:pt x="1314" y="3990"/>
                    <a:pt x="1363" y="3950"/>
                  </a:cubicBezTo>
                  <a:cubicBezTo>
                    <a:pt x="1423" y="3910"/>
                    <a:pt x="1482" y="3860"/>
                    <a:pt x="1542" y="3791"/>
                  </a:cubicBezTo>
                  <a:cubicBezTo>
                    <a:pt x="1592" y="3731"/>
                    <a:pt x="1652" y="3671"/>
                    <a:pt x="1701" y="3601"/>
                  </a:cubicBezTo>
                  <a:lnTo>
                    <a:pt x="1701" y="3601"/>
                  </a:lnTo>
                  <a:cubicBezTo>
                    <a:pt x="1672" y="3761"/>
                    <a:pt x="1681" y="3910"/>
                    <a:pt x="1701" y="4049"/>
                  </a:cubicBezTo>
                  <a:cubicBezTo>
                    <a:pt x="1741" y="4218"/>
                    <a:pt x="1801" y="4348"/>
                    <a:pt x="1900" y="4437"/>
                  </a:cubicBezTo>
                  <a:cubicBezTo>
                    <a:pt x="1950" y="4487"/>
                    <a:pt x="2010" y="4517"/>
                    <a:pt x="2090" y="4536"/>
                  </a:cubicBezTo>
                  <a:cubicBezTo>
                    <a:pt x="2119" y="4536"/>
                    <a:pt x="2159" y="4547"/>
                    <a:pt x="2189" y="4547"/>
                  </a:cubicBezTo>
                  <a:cubicBezTo>
                    <a:pt x="2238" y="4547"/>
                    <a:pt x="2288" y="4536"/>
                    <a:pt x="2338" y="4527"/>
                  </a:cubicBezTo>
                  <a:cubicBezTo>
                    <a:pt x="2457" y="4497"/>
                    <a:pt x="2577" y="4427"/>
                    <a:pt x="2656" y="4318"/>
                  </a:cubicBezTo>
                  <a:cubicBezTo>
                    <a:pt x="2736" y="4218"/>
                    <a:pt x="2786" y="4099"/>
                    <a:pt x="2815" y="3940"/>
                  </a:cubicBezTo>
                  <a:cubicBezTo>
                    <a:pt x="2826" y="3860"/>
                    <a:pt x="2835" y="3771"/>
                    <a:pt x="2826" y="3681"/>
                  </a:cubicBezTo>
                  <a:lnTo>
                    <a:pt x="2826" y="3681"/>
                  </a:lnTo>
                  <a:lnTo>
                    <a:pt x="2835" y="3691"/>
                  </a:lnTo>
                  <a:cubicBezTo>
                    <a:pt x="2905" y="3761"/>
                    <a:pt x="2985" y="3820"/>
                    <a:pt x="3074" y="3870"/>
                  </a:cubicBezTo>
                  <a:cubicBezTo>
                    <a:pt x="3153" y="3930"/>
                    <a:pt x="3243" y="3960"/>
                    <a:pt x="3332" y="3970"/>
                  </a:cubicBezTo>
                  <a:cubicBezTo>
                    <a:pt x="3363" y="3979"/>
                    <a:pt x="3392" y="3979"/>
                    <a:pt x="3412" y="3979"/>
                  </a:cubicBezTo>
                  <a:cubicBezTo>
                    <a:pt x="3482" y="3979"/>
                    <a:pt x="3551" y="3970"/>
                    <a:pt x="3611" y="3940"/>
                  </a:cubicBezTo>
                  <a:cubicBezTo>
                    <a:pt x="3701" y="3910"/>
                    <a:pt x="3781" y="3840"/>
                    <a:pt x="3850" y="3751"/>
                  </a:cubicBezTo>
                  <a:cubicBezTo>
                    <a:pt x="3909" y="3661"/>
                    <a:pt x="3949" y="3582"/>
                    <a:pt x="3960" y="3492"/>
                  </a:cubicBezTo>
                  <a:cubicBezTo>
                    <a:pt x="3979" y="3413"/>
                    <a:pt x="3969" y="3333"/>
                    <a:pt x="3929" y="3254"/>
                  </a:cubicBezTo>
                  <a:cubicBezTo>
                    <a:pt x="3900" y="3174"/>
                    <a:pt x="3850" y="3104"/>
                    <a:pt x="3781" y="3015"/>
                  </a:cubicBezTo>
                  <a:cubicBezTo>
                    <a:pt x="3701" y="2935"/>
                    <a:pt x="3611" y="2865"/>
                    <a:pt x="3551" y="2816"/>
                  </a:cubicBezTo>
                  <a:lnTo>
                    <a:pt x="3529" y="2805"/>
                  </a:lnTo>
                  <a:lnTo>
                    <a:pt x="3529" y="2805"/>
                  </a:lnTo>
                  <a:cubicBezTo>
                    <a:pt x="3533" y="2806"/>
                    <a:pt x="3538" y="2806"/>
                    <a:pt x="3542" y="2806"/>
                  </a:cubicBezTo>
                  <a:lnTo>
                    <a:pt x="3621" y="2806"/>
                  </a:lnTo>
                  <a:cubicBezTo>
                    <a:pt x="3671" y="2806"/>
                    <a:pt x="3721" y="2806"/>
                    <a:pt x="3781" y="2796"/>
                  </a:cubicBezTo>
                  <a:cubicBezTo>
                    <a:pt x="3860" y="2786"/>
                    <a:pt x="3940" y="2776"/>
                    <a:pt x="4009" y="2746"/>
                  </a:cubicBezTo>
                  <a:cubicBezTo>
                    <a:pt x="4178" y="2697"/>
                    <a:pt x="4307" y="2607"/>
                    <a:pt x="4367" y="2487"/>
                  </a:cubicBezTo>
                  <a:cubicBezTo>
                    <a:pt x="4407" y="2418"/>
                    <a:pt x="4417" y="2339"/>
                    <a:pt x="4417" y="2259"/>
                  </a:cubicBezTo>
                  <a:cubicBezTo>
                    <a:pt x="4417" y="2169"/>
                    <a:pt x="4387" y="2080"/>
                    <a:pt x="4347" y="2000"/>
                  </a:cubicBezTo>
                  <a:cubicBezTo>
                    <a:pt x="4298" y="1891"/>
                    <a:pt x="4208" y="1811"/>
                    <a:pt x="4088" y="1751"/>
                  </a:cubicBezTo>
                  <a:cubicBezTo>
                    <a:pt x="3979" y="1702"/>
                    <a:pt x="3860" y="1682"/>
                    <a:pt x="3710" y="1672"/>
                  </a:cubicBezTo>
                  <a:lnTo>
                    <a:pt x="3661" y="1672"/>
                  </a:lnTo>
                  <a:cubicBezTo>
                    <a:pt x="3591" y="1672"/>
                    <a:pt x="3522" y="1672"/>
                    <a:pt x="3442" y="1692"/>
                  </a:cubicBezTo>
                  <a:cubicBezTo>
                    <a:pt x="3512" y="1632"/>
                    <a:pt x="3582" y="1563"/>
                    <a:pt x="3641" y="1483"/>
                  </a:cubicBezTo>
                  <a:cubicBezTo>
                    <a:pt x="3681" y="1423"/>
                    <a:pt x="3721" y="1344"/>
                    <a:pt x="3750" y="1264"/>
                  </a:cubicBezTo>
                  <a:cubicBezTo>
                    <a:pt x="3781" y="1185"/>
                    <a:pt x="3790" y="1105"/>
                    <a:pt x="3800" y="1015"/>
                  </a:cubicBezTo>
                  <a:cubicBezTo>
                    <a:pt x="3800" y="936"/>
                    <a:pt x="3790" y="856"/>
                    <a:pt x="3770" y="787"/>
                  </a:cubicBezTo>
                  <a:cubicBezTo>
                    <a:pt x="3750" y="747"/>
                    <a:pt x="3741" y="717"/>
                    <a:pt x="3721" y="687"/>
                  </a:cubicBezTo>
                  <a:cubicBezTo>
                    <a:pt x="3701" y="668"/>
                    <a:pt x="3691" y="648"/>
                    <a:pt x="3681" y="637"/>
                  </a:cubicBezTo>
                  <a:cubicBezTo>
                    <a:pt x="3661" y="617"/>
                    <a:pt x="3651" y="608"/>
                    <a:pt x="3631" y="597"/>
                  </a:cubicBezTo>
                  <a:cubicBezTo>
                    <a:pt x="3591" y="568"/>
                    <a:pt x="3551" y="548"/>
                    <a:pt x="3522" y="538"/>
                  </a:cubicBezTo>
                  <a:cubicBezTo>
                    <a:pt x="3472" y="518"/>
                    <a:pt x="3412" y="508"/>
                    <a:pt x="3372" y="508"/>
                  </a:cubicBezTo>
                  <a:cubicBezTo>
                    <a:pt x="3352" y="498"/>
                    <a:pt x="3343" y="498"/>
                    <a:pt x="3323" y="498"/>
                  </a:cubicBezTo>
                  <a:cubicBezTo>
                    <a:pt x="3243" y="498"/>
                    <a:pt x="3173" y="518"/>
                    <a:pt x="3094" y="548"/>
                  </a:cubicBezTo>
                  <a:cubicBezTo>
                    <a:pt x="2905" y="628"/>
                    <a:pt x="2766" y="787"/>
                    <a:pt x="2666" y="916"/>
                  </a:cubicBezTo>
                  <a:cubicBezTo>
                    <a:pt x="2636" y="956"/>
                    <a:pt x="2607" y="995"/>
                    <a:pt x="2587" y="1035"/>
                  </a:cubicBezTo>
                  <a:cubicBezTo>
                    <a:pt x="2607" y="936"/>
                    <a:pt x="2616" y="836"/>
                    <a:pt x="2627" y="727"/>
                  </a:cubicBezTo>
                  <a:cubicBezTo>
                    <a:pt x="2627" y="578"/>
                    <a:pt x="2596" y="279"/>
                    <a:pt x="2388" y="120"/>
                  </a:cubicBezTo>
                  <a:cubicBezTo>
                    <a:pt x="2358" y="100"/>
                    <a:pt x="2338" y="80"/>
                    <a:pt x="2318" y="71"/>
                  </a:cubicBezTo>
                  <a:cubicBezTo>
                    <a:pt x="2288" y="51"/>
                    <a:pt x="2269" y="40"/>
                    <a:pt x="2238" y="31"/>
                  </a:cubicBezTo>
                  <a:cubicBezTo>
                    <a:pt x="2189" y="11"/>
                    <a:pt x="2139" y="1"/>
                    <a:pt x="2090" y="1"/>
                  </a:cubicBezTo>
                  <a:close/>
                </a:path>
              </a:pathLst>
            </a:custGeom>
            <a:solidFill>
              <a:srgbClr val="E1D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57"/>
            <p:cNvSpPr/>
            <p:nvPr/>
          </p:nvSpPr>
          <p:spPr>
            <a:xfrm>
              <a:off x="2776789" y="1769435"/>
              <a:ext cx="130808" cy="134421"/>
            </a:xfrm>
            <a:custGeom>
              <a:avLst/>
              <a:gdLst/>
              <a:ahLst/>
              <a:cxnLst/>
              <a:rect l="l" t="t" r="r" b="b"/>
              <a:pathLst>
                <a:path w="2498" h="2567" extrusionOk="0">
                  <a:moveTo>
                    <a:pt x="1493" y="0"/>
                  </a:moveTo>
                  <a:cubicBezTo>
                    <a:pt x="1423" y="0"/>
                    <a:pt x="1354" y="10"/>
                    <a:pt x="1264" y="30"/>
                  </a:cubicBezTo>
                  <a:cubicBezTo>
                    <a:pt x="1144" y="50"/>
                    <a:pt x="1025" y="90"/>
                    <a:pt x="945" y="130"/>
                  </a:cubicBezTo>
                  <a:cubicBezTo>
                    <a:pt x="856" y="159"/>
                    <a:pt x="766" y="209"/>
                    <a:pt x="677" y="279"/>
                  </a:cubicBezTo>
                  <a:cubicBezTo>
                    <a:pt x="567" y="358"/>
                    <a:pt x="478" y="428"/>
                    <a:pt x="408" y="508"/>
                  </a:cubicBezTo>
                  <a:cubicBezTo>
                    <a:pt x="309" y="627"/>
                    <a:pt x="220" y="736"/>
                    <a:pt x="160" y="866"/>
                  </a:cubicBezTo>
                  <a:cubicBezTo>
                    <a:pt x="120" y="935"/>
                    <a:pt x="90" y="1015"/>
                    <a:pt x="70" y="1085"/>
                  </a:cubicBezTo>
                  <a:cubicBezTo>
                    <a:pt x="41" y="1164"/>
                    <a:pt x="30" y="1244"/>
                    <a:pt x="21" y="1313"/>
                  </a:cubicBezTo>
                  <a:cubicBezTo>
                    <a:pt x="1" y="1443"/>
                    <a:pt x="10" y="1582"/>
                    <a:pt x="41" y="1711"/>
                  </a:cubicBezTo>
                  <a:cubicBezTo>
                    <a:pt x="60" y="1781"/>
                    <a:pt x="90" y="1850"/>
                    <a:pt x="130" y="1920"/>
                  </a:cubicBezTo>
                  <a:cubicBezTo>
                    <a:pt x="150" y="1960"/>
                    <a:pt x="180" y="1990"/>
                    <a:pt x="200" y="2020"/>
                  </a:cubicBezTo>
                  <a:cubicBezTo>
                    <a:pt x="220" y="2040"/>
                    <a:pt x="229" y="2060"/>
                    <a:pt x="249" y="2069"/>
                  </a:cubicBezTo>
                  <a:lnTo>
                    <a:pt x="269" y="2089"/>
                  </a:lnTo>
                  <a:cubicBezTo>
                    <a:pt x="299" y="2139"/>
                    <a:pt x="329" y="2179"/>
                    <a:pt x="359" y="2219"/>
                  </a:cubicBezTo>
                  <a:cubicBezTo>
                    <a:pt x="458" y="2318"/>
                    <a:pt x="567" y="2407"/>
                    <a:pt x="697" y="2467"/>
                  </a:cubicBezTo>
                  <a:cubicBezTo>
                    <a:pt x="806" y="2517"/>
                    <a:pt x="936" y="2557"/>
                    <a:pt x="1065" y="2557"/>
                  </a:cubicBezTo>
                  <a:cubicBezTo>
                    <a:pt x="1085" y="2557"/>
                    <a:pt x="1105" y="2566"/>
                    <a:pt x="1124" y="2566"/>
                  </a:cubicBezTo>
                  <a:cubicBezTo>
                    <a:pt x="1343" y="2566"/>
                    <a:pt x="1582" y="2487"/>
                    <a:pt x="1791" y="2348"/>
                  </a:cubicBezTo>
                  <a:cubicBezTo>
                    <a:pt x="2030" y="2199"/>
                    <a:pt x="2219" y="2000"/>
                    <a:pt x="2338" y="1761"/>
                  </a:cubicBezTo>
                  <a:cubicBezTo>
                    <a:pt x="2398" y="1642"/>
                    <a:pt x="2448" y="1512"/>
                    <a:pt x="2468" y="1383"/>
                  </a:cubicBezTo>
                  <a:cubicBezTo>
                    <a:pt x="2497" y="1244"/>
                    <a:pt x="2497" y="1105"/>
                    <a:pt x="2477" y="965"/>
                  </a:cubicBezTo>
                  <a:cubicBezTo>
                    <a:pt x="2457" y="846"/>
                    <a:pt x="2417" y="716"/>
                    <a:pt x="2358" y="577"/>
                  </a:cubicBezTo>
                  <a:cubicBezTo>
                    <a:pt x="2308" y="478"/>
                    <a:pt x="2238" y="378"/>
                    <a:pt x="2159" y="289"/>
                  </a:cubicBezTo>
                  <a:cubicBezTo>
                    <a:pt x="2090" y="209"/>
                    <a:pt x="2010" y="150"/>
                    <a:pt x="1920" y="100"/>
                  </a:cubicBezTo>
                  <a:cubicBezTo>
                    <a:pt x="1860" y="80"/>
                    <a:pt x="1811" y="60"/>
                    <a:pt x="1761" y="40"/>
                  </a:cubicBezTo>
                  <a:cubicBezTo>
                    <a:pt x="1701" y="20"/>
                    <a:pt x="1642" y="10"/>
                    <a:pt x="1582" y="10"/>
                  </a:cubicBezTo>
                  <a:cubicBezTo>
                    <a:pt x="1553" y="10"/>
                    <a:pt x="1522" y="0"/>
                    <a:pt x="1493"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57"/>
            <p:cNvSpPr/>
            <p:nvPr/>
          </p:nvSpPr>
          <p:spPr>
            <a:xfrm>
              <a:off x="2817948" y="1799126"/>
              <a:ext cx="16181" cy="13615"/>
            </a:xfrm>
            <a:custGeom>
              <a:avLst/>
              <a:gdLst/>
              <a:ahLst/>
              <a:cxnLst/>
              <a:rect l="l" t="t" r="r" b="b"/>
              <a:pathLst>
                <a:path w="309" h="260" extrusionOk="0">
                  <a:moveTo>
                    <a:pt x="229" y="1"/>
                  </a:moveTo>
                  <a:cubicBezTo>
                    <a:pt x="199" y="1"/>
                    <a:pt x="170" y="10"/>
                    <a:pt x="150" y="30"/>
                  </a:cubicBezTo>
                  <a:cubicBezTo>
                    <a:pt x="100" y="60"/>
                    <a:pt x="50" y="100"/>
                    <a:pt x="30" y="140"/>
                  </a:cubicBezTo>
                  <a:cubicBezTo>
                    <a:pt x="11" y="160"/>
                    <a:pt x="0" y="189"/>
                    <a:pt x="0" y="219"/>
                  </a:cubicBezTo>
                  <a:cubicBezTo>
                    <a:pt x="11" y="259"/>
                    <a:pt x="40" y="259"/>
                    <a:pt x="70" y="259"/>
                  </a:cubicBezTo>
                  <a:cubicBezTo>
                    <a:pt x="110" y="259"/>
                    <a:pt x="139" y="249"/>
                    <a:pt x="159" y="229"/>
                  </a:cubicBezTo>
                  <a:cubicBezTo>
                    <a:pt x="209" y="209"/>
                    <a:pt x="249" y="169"/>
                    <a:pt x="279" y="120"/>
                  </a:cubicBezTo>
                  <a:cubicBezTo>
                    <a:pt x="299" y="100"/>
                    <a:pt x="309" y="80"/>
                    <a:pt x="309" y="50"/>
                  </a:cubicBezTo>
                  <a:cubicBezTo>
                    <a:pt x="299" y="10"/>
                    <a:pt x="269" y="1"/>
                    <a:pt x="22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57"/>
            <p:cNvSpPr/>
            <p:nvPr/>
          </p:nvSpPr>
          <p:spPr>
            <a:xfrm>
              <a:off x="2846591" y="1793365"/>
              <a:ext cx="28696" cy="25083"/>
            </a:xfrm>
            <a:custGeom>
              <a:avLst/>
              <a:gdLst/>
              <a:ahLst/>
              <a:cxnLst/>
              <a:rect l="l" t="t" r="r" b="b"/>
              <a:pathLst>
                <a:path w="548" h="479" extrusionOk="0">
                  <a:moveTo>
                    <a:pt x="428" y="1"/>
                  </a:moveTo>
                  <a:cubicBezTo>
                    <a:pt x="368" y="11"/>
                    <a:pt x="309" y="31"/>
                    <a:pt x="259" y="51"/>
                  </a:cubicBezTo>
                  <a:cubicBezTo>
                    <a:pt x="180" y="100"/>
                    <a:pt x="100" y="170"/>
                    <a:pt x="50" y="259"/>
                  </a:cubicBezTo>
                  <a:cubicBezTo>
                    <a:pt x="21" y="299"/>
                    <a:pt x="1" y="339"/>
                    <a:pt x="1" y="389"/>
                  </a:cubicBezTo>
                  <a:cubicBezTo>
                    <a:pt x="10" y="458"/>
                    <a:pt x="70" y="478"/>
                    <a:pt x="130" y="478"/>
                  </a:cubicBezTo>
                  <a:cubicBezTo>
                    <a:pt x="189" y="469"/>
                    <a:pt x="239" y="458"/>
                    <a:pt x="299" y="429"/>
                  </a:cubicBezTo>
                  <a:cubicBezTo>
                    <a:pt x="379" y="379"/>
                    <a:pt x="458" y="309"/>
                    <a:pt x="508" y="220"/>
                  </a:cubicBezTo>
                  <a:cubicBezTo>
                    <a:pt x="538" y="180"/>
                    <a:pt x="547" y="140"/>
                    <a:pt x="547" y="91"/>
                  </a:cubicBezTo>
                  <a:cubicBezTo>
                    <a:pt x="547" y="21"/>
                    <a:pt x="488" y="1"/>
                    <a:pt x="428"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57"/>
            <p:cNvSpPr/>
            <p:nvPr/>
          </p:nvSpPr>
          <p:spPr>
            <a:xfrm>
              <a:off x="2872669" y="1836619"/>
              <a:ext cx="16128" cy="14086"/>
            </a:xfrm>
            <a:custGeom>
              <a:avLst/>
              <a:gdLst/>
              <a:ahLst/>
              <a:cxnLst/>
              <a:rect l="l" t="t" r="r" b="b"/>
              <a:pathLst>
                <a:path w="308" h="269" extrusionOk="0">
                  <a:moveTo>
                    <a:pt x="239" y="1"/>
                  </a:moveTo>
                  <a:cubicBezTo>
                    <a:pt x="209" y="1"/>
                    <a:pt x="179" y="10"/>
                    <a:pt x="149" y="30"/>
                  </a:cubicBezTo>
                  <a:cubicBezTo>
                    <a:pt x="100" y="60"/>
                    <a:pt x="49" y="100"/>
                    <a:pt x="20" y="149"/>
                  </a:cubicBezTo>
                  <a:cubicBezTo>
                    <a:pt x="10" y="169"/>
                    <a:pt x="0" y="189"/>
                    <a:pt x="0" y="220"/>
                  </a:cubicBezTo>
                  <a:cubicBezTo>
                    <a:pt x="10" y="259"/>
                    <a:pt x="40" y="269"/>
                    <a:pt x="69" y="269"/>
                  </a:cubicBezTo>
                  <a:cubicBezTo>
                    <a:pt x="109" y="269"/>
                    <a:pt x="139" y="259"/>
                    <a:pt x="169" y="239"/>
                  </a:cubicBezTo>
                  <a:cubicBezTo>
                    <a:pt x="209" y="209"/>
                    <a:pt x="259" y="169"/>
                    <a:pt x="288" y="130"/>
                  </a:cubicBezTo>
                  <a:cubicBezTo>
                    <a:pt x="298" y="100"/>
                    <a:pt x="308" y="80"/>
                    <a:pt x="308" y="50"/>
                  </a:cubicBezTo>
                  <a:cubicBezTo>
                    <a:pt x="308" y="10"/>
                    <a:pt x="279" y="1"/>
                    <a:pt x="23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57"/>
            <p:cNvSpPr/>
            <p:nvPr/>
          </p:nvSpPr>
          <p:spPr>
            <a:xfrm>
              <a:off x="2837742" y="1828816"/>
              <a:ext cx="20370" cy="17752"/>
            </a:xfrm>
            <a:custGeom>
              <a:avLst/>
              <a:gdLst/>
              <a:ahLst/>
              <a:cxnLst/>
              <a:rect l="l" t="t" r="r" b="b"/>
              <a:pathLst>
                <a:path w="389" h="339" extrusionOk="0">
                  <a:moveTo>
                    <a:pt x="299" y="0"/>
                  </a:moveTo>
                  <a:cubicBezTo>
                    <a:pt x="259" y="0"/>
                    <a:pt x="219" y="20"/>
                    <a:pt x="179" y="40"/>
                  </a:cubicBezTo>
                  <a:cubicBezTo>
                    <a:pt x="120" y="70"/>
                    <a:pt x="60" y="119"/>
                    <a:pt x="30" y="179"/>
                  </a:cubicBezTo>
                  <a:cubicBezTo>
                    <a:pt x="11" y="209"/>
                    <a:pt x="0" y="239"/>
                    <a:pt x="0" y="279"/>
                  </a:cubicBezTo>
                  <a:cubicBezTo>
                    <a:pt x="11" y="329"/>
                    <a:pt x="50" y="338"/>
                    <a:pt x="90" y="338"/>
                  </a:cubicBezTo>
                  <a:cubicBezTo>
                    <a:pt x="130" y="338"/>
                    <a:pt x="170" y="318"/>
                    <a:pt x="209" y="298"/>
                  </a:cubicBezTo>
                  <a:cubicBezTo>
                    <a:pt x="269" y="269"/>
                    <a:pt x="329" y="219"/>
                    <a:pt x="358" y="159"/>
                  </a:cubicBezTo>
                  <a:cubicBezTo>
                    <a:pt x="378" y="130"/>
                    <a:pt x="389" y="100"/>
                    <a:pt x="389" y="60"/>
                  </a:cubicBezTo>
                  <a:cubicBezTo>
                    <a:pt x="378" y="10"/>
                    <a:pt x="338" y="0"/>
                    <a:pt x="29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57"/>
            <p:cNvSpPr/>
            <p:nvPr/>
          </p:nvSpPr>
          <p:spPr>
            <a:xfrm>
              <a:off x="2808574" y="1831906"/>
              <a:ext cx="19846" cy="17752"/>
            </a:xfrm>
            <a:custGeom>
              <a:avLst/>
              <a:gdLst/>
              <a:ahLst/>
              <a:cxnLst/>
              <a:rect l="l" t="t" r="r" b="b"/>
              <a:pathLst>
                <a:path w="379" h="339" extrusionOk="0">
                  <a:moveTo>
                    <a:pt x="289" y="1"/>
                  </a:moveTo>
                  <a:cubicBezTo>
                    <a:pt x="249" y="11"/>
                    <a:pt x="219" y="21"/>
                    <a:pt x="179" y="41"/>
                  </a:cubicBezTo>
                  <a:cubicBezTo>
                    <a:pt x="120" y="71"/>
                    <a:pt x="60" y="120"/>
                    <a:pt x="30" y="180"/>
                  </a:cubicBezTo>
                  <a:cubicBezTo>
                    <a:pt x="11" y="210"/>
                    <a:pt x="0" y="239"/>
                    <a:pt x="0" y="279"/>
                  </a:cubicBezTo>
                  <a:cubicBezTo>
                    <a:pt x="0" y="329"/>
                    <a:pt x="40" y="339"/>
                    <a:pt x="90" y="339"/>
                  </a:cubicBezTo>
                  <a:cubicBezTo>
                    <a:pt x="130" y="339"/>
                    <a:pt x="170" y="319"/>
                    <a:pt x="199" y="299"/>
                  </a:cubicBezTo>
                  <a:cubicBezTo>
                    <a:pt x="259" y="270"/>
                    <a:pt x="318" y="220"/>
                    <a:pt x="349" y="160"/>
                  </a:cubicBezTo>
                  <a:cubicBezTo>
                    <a:pt x="369" y="130"/>
                    <a:pt x="378" y="100"/>
                    <a:pt x="378" y="60"/>
                  </a:cubicBezTo>
                  <a:cubicBezTo>
                    <a:pt x="378" y="11"/>
                    <a:pt x="338" y="1"/>
                    <a:pt x="28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57"/>
            <p:cNvSpPr/>
            <p:nvPr/>
          </p:nvSpPr>
          <p:spPr>
            <a:xfrm>
              <a:off x="2814282" y="1866310"/>
              <a:ext cx="7383" cy="6284"/>
            </a:xfrm>
            <a:custGeom>
              <a:avLst/>
              <a:gdLst/>
              <a:ahLst/>
              <a:cxnLst/>
              <a:rect l="l" t="t" r="r" b="b"/>
              <a:pathLst>
                <a:path w="141" h="120" extrusionOk="0">
                  <a:moveTo>
                    <a:pt x="110" y="0"/>
                  </a:moveTo>
                  <a:cubicBezTo>
                    <a:pt x="90" y="0"/>
                    <a:pt x="81" y="0"/>
                    <a:pt x="70" y="11"/>
                  </a:cubicBezTo>
                  <a:cubicBezTo>
                    <a:pt x="50" y="20"/>
                    <a:pt x="21" y="40"/>
                    <a:pt x="11" y="60"/>
                  </a:cubicBezTo>
                  <a:cubicBezTo>
                    <a:pt x="1" y="70"/>
                    <a:pt x="1" y="80"/>
                    <a:pt x="1" y="100"/>
                  </a:cubicBezTo>
                  <a:cubicBezTo>
                    <a:pt x="1" y="120"/>
                    <a:pt x="21" y="120"/>
                    <a:pt x="30" y="120"/>
                  </a:cubicBezTo>
                  <a:cubicBezTo>
                    <a:pt x="50" y="120"/>
                    <a:pt x="61" y="110"/>
                    <a:pt x="70" y="110"/>
                  </a:cubicBezTo>
                  <a:cubicBezTo>
                    <a:pt x="100" y="90"/>
                    <a:pt x="120" y="80"/>
                    <a:pt x="130" y="50"/>
                  </a:cubicBezTo>
                  <a:cubicBezTo>
                    <a:pt x="140" y="40"/>
                    <a:pt x="140" y="30"/>
                    <a:pt x="140" y="20"/>
                  </a:cubicBezTo>
                  <a:cubicBezTo>
                    <a:pt x="140" y="0"/>
                    <a:pt x="120" y="0"/>
                    <a:pt x="11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57"/>
            <p:cNvSpPr/>
            <p:nvPr/>
          </p:nvSpPr>
          <p:spPr>
            <a:xfrm>
              <a:off x="2851252" y="1857984"/>
              <a:ext cx="7907" cy="6807"/>
            </a:xfrm>
            <a:custGeom>
              <a:avLst/>
              <a:gdLst/>
              <a:ahLst/>
              <a:cxnLst/>
              <a:rect l="l" t="t" r="r" b="b"/>
              <a:pathLst>
                <a:path w="151" h="130" extrusionOk="0">
                  <a:moveTo>
                    <a:pt x="120" y="0"/>
                  </a:moveTo>
                  <a:cubicBezTo>
                    <a:pt x="100" y="0"/>
                    <a:pt x="91" y="0"/>
                    <a:pt x="80" y="10"/>
                  </a:cubicBezTo>
                  <a:cubicBezTo>
                    <a:pt x="51" y="20"/>
                    <a:pt x="31" y="40"/>
                    <a:pt x="21" y="70"/>
                  </a:cubicBezTo>
                  <a:cubicBezTo>
                    <a:pt x="11" y="80"/>
                    <a:pt x="1" y="90"/>
                    <a:pt x="1" y="100"/>
                  </a:cubicBezTo>
                  <a:cubicBezTo>
                    <a:pt x="11" y="119"/>
                    <a:pt x="21" y="130"/>
                    <a:pt x="41" y="130"/>
                  </a:cubicBezTo>
                  <a:cubicBezTo>
                    <a:pt x="60" y="130"/>
                    <a:pt x="71" y="119"/>
                    <a:pt x="80" y="110"/>
                  </a:cubicBezTo>
                  <a:cubicBezTo>
                    <a:pt x="111" y="100"/>
                    <a:pt x="131" y="80"/>
                    <a:pt x="140" y="60"/>
                  </a:cubicBezTo>
                  <a:cubicBezTo>
                    <a:pt x="150" y="50"/>
                    <a:pt x="150" y="30"/>
                    <a:pt x="150" y="20"/>
                  </a:cubicBezTo>
                  <a:cubicBezTo>
                    <a:pt x="150" y="0"/>
                    <a:pt x="140" y="0"/>
                    <a:pt x="12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57"/>
            <p:cNvSpPr/>
            <p:nvPr/>
          </p:nvSpPr>
          <p:spPr>
            <a:xfrm>
              <a:off x="2866909" y="1865786"/>
              <a:ext cx="14139" cy="12568"/>
            </a:xfrm>
            <a:custGeom>
              <a:avLst/>
              <a:gdLst/>
              <a:ahLst/>
              <a:cxnLst/>
              <a:rect l="l" t="t" r="r" b="b"/>
              <a:pathLst>
                <a:path w="270" h="240" extrusionOk="0">
                  <a:moveTo>
                    <a:pt x="199" y="1"/>
                  </a:moveTo>
                  <a:cubicBezTo>
                    <a:pt x="179" y="10"/>
                    <a:pt x="150" y="10"/>
                    <a:pt x="120" y="30"/>
                  </a:cubicBezTo>
                  <a:cubicBezTo>
                    <a:pt x="80" y="50"/>
                    <a:pt x="40" y="90"/>
                    <a:pt x="20" y="130"/>
                  </a:cubicBezTo>
                  <a:cubicBezTo>
                    <a:pt x="0" y="150"/>
                    <a:pt x="0" y="169"/>
                    <a:pt x="0" y="189"/>
                  </a:cubicBezTo>
                  <a:cubicBezTo>
                    <a:pt x="0" y="229"/>
                    <a:pt x="30" y="239"/>
                    <a:pt x="60" y="239"/>
                  </a:cubicBezTo>
                  <a:cubicBezTo>
                    <a:pt x="90" y="229"/>
                    <a:pt x="110" y="220"/>
                    <a:pt x="139" y="209"/>
                  </a:cubicBezTo>
                  <a:cubicBezTo>
                    <a:pt x="179" y="189"/>
                    <a:pt x="219" y="150"/>
                    <a:pt x="249" y="110"/>
                  </a:cubicBezTo>
                  <a:cubicBezTo>
                    <a:pt x="259" y="90"/>
                    <a:pt x="269" y="70"/>
                    <a:pt x="269" y="50"/>
                  </a:cubicBezTo>
                  <a:cubicBezTo>
                    <a:pt x="259" y="10"/>
                    <a:pt x="229" y="1"/>
                    <a:pt x="19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57"/>
            <p:cNvSpPr/>
            <p:nvPr/>
          </p:nvSpPr>
          <p:spPr>
            <a:xfrm>
              <a:off x="2832505" y="1876207"/>
              <a:ext cx="12044" cy="10473"/>
            </a:xfrm>
            <a:custGeom>
              <a:avLst/>
              <a:gdLst/>
              <a:ahLst/>
              <a:cxnLst/>
              <a:rect l="l" t="t" r="r" b="b"/>
              <a:pathLst>
                <a:path w="230" h="200" extrusionOk="0">
                  <a:moveTo>
                    <a:pt x="180" y="1"/>
                  </a:moveTo>
                  <a:cubicBezTo>
                    <a:pt x="150" y="10"/>
                    <a:pt x="130" y="10"/>
                    <a:pt x="111" y="30"/>
                  </a:cubicBezTo>
                  <a:cubicBezTo>
                    <a:pt x="71" y="50"/>
                    <a:pt x="41" y="80"/>
                    <a:pt x="21" y="110"/>
                  </a:cubicBezTo>
                  <a:cubicBezTo>
                    <a:pt x="1" y="130"/>
                    <a:pt x="1" y="149"/>
                    <a:pt x="1" y="169"/>
                  </a:cubicBezTo>
                  <a:cubicBezTo>
                    <a:pt x="1" y="200"/>
                    <a:pt x="31" y="200"/>
                    <a:pt x="51" y="200"/>
                  </a:cubicBezTo>
                  <a:cubicBezTo>
                    <a:pt x="80" y="200"/>
                    <a:pt x="100" y="189"/>
                    <a:pt x="120" y="180"/>
                  </a:cubicBezTo>
                  <a:cubicBezTo>
                    <a:pt x="160" y="160"/>
                    <a:pt x="190" y="130"/>
                    <a:pt x="210" y="100"/>
                  </a:cubicBezTo>
                  <a:cubicBezTo>
                    <a:pt x="220" y="80"/>
                    <a:pt x="230" y="60"/>
                    <a:pt x="230" y="40"/>
                  </a:cubicBezTo>
                  <a:cubicBezTo>
                    <a:pt x="220" y="10"/>
                    <a:pt x="200" y="1"/>
                    <a:pt x="18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57"/>
            <p:cNvSpPr/>
            <p:nvPr/>
          </p:nvSpPr>
          <p:spPr>
            <a:xfrm>
              <a:off x="2800772" y="1818920"/>
              <a:ext cx="8902" cy="7855"/>
            </a:xfrm>
            <a:custGeom>
              <a:avLst/>
              <a:gdLst/>
              <a:ahLst/>
              <a:cxnLst/>
              <a:rect l="l" t="t" r="r" b="b"/>
              <a:pathLst>
                <a:path w="170" h="150" extrusionOk="0">
                  <a:moveTo>
                    <a:pt x="129" y="0"/>
                  </a:moveTo>
                  <a:cubicBezTo>
                    <a:pt x="109" y="0"/>
                    <a:pt x="89" y="10"/>
                    <a:pt x="80" y="10"/>
                  </a:cubicBezTo>
                  <a:cubicBezTo>
                    <a:pt x="50" y="30"/>
                    <a:pt x="30" y="50"/>
                    <a:pt x="10" y="80"/>
                  </a:cubicBezTo>
                  <a:cubicBezTo>
                    <a:pt x="0" y="90"/>
                    <a:pt x="0" y="110"/>
                    <a:pt x="0" y="120"/>
                  </a:cubicBezTo>
                  <a:cubicBezTo>
                    <a:pt x="0" y="149"/>
                    <a:pt x="20" y="149"/>
                    <a:pt x="40" y="149"/>
                  </a:cubicBezTo>
                  <a:cubicBezTo>
                    <a:pt x="60" y="149"/>
                    <a:pt x="70" y="140"/>
                    <a:pt x="89" y="129"/>
                  </a:cubicBezTo>
                  <a:cubicBezTo>
                    <a:pt x="120" y="120"/>
                    <a:pt x="140" y="100"/>
                    <a:pt x="160" y="70"/>
                  </a:cubicBezTo>
                  <a:cubicBezTo>
                    <a:pt x="169" y="60"/>
                    <a:pt x="169" y="40"/>
                    <a:pt x="169" y="30"/>
                  </a:cubicBezTo>
                  <a:cubicBezTo>
                    <a:pt x="169" y="0"/>
                    <a:pt x="149" y="0"/>
                    <a:pt x="12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57"/>
            <p:cNvSpPr/>
            <p:nvPr/>
          </p:nvSpPr>
          <p:spPr>
            <a:xfrm>
              <a:off x="2835647" y="1776190"/>
              <a:ext cx="10473" cy="8902"/>
            </a:xfrm>
            <a:custGeom>
              <a:avLst/>
              <a:gdLst/>
              <a:ahLst/>
              <a:cxnLst/>
              <a:rect l="l" t="t" r="r" b="b"/>
              <a:pathLst>
                <a:path w="200" h="170" extrusionOk="0">
                  <a:moveTo>
                    <a:pt x="160" y="1"/>
                  </a:moveTo>
                  <a:cubicBezTo>
                    <a:pt x="140" y="1"/>
                    <a:pt x="120" y="10"/>
                    <a:pt x="100" y="21"/>
                  </a:cubicBezTo>
                  <a:cubicBezTo>
                    <a:pt x="70" y="30"/>
                    <a:pt x="40" y="61"/>
                    <a:pt x="20" y="90"/>
                  </a:cubicBezTo>
                  <a:cubicBezTo>
                    <a:pt x="11" y="100"/>
                    <a:pt x="0" y="120"/>
                    <a:pt x="0" y="140"/>
                  </a:cubicBezTo>
                  <a:cubicBezTo>
                    <a:pt x="11" y="160"/>
                    <a:pt x="31" y="170"/>
                    <a:pt x="51" y="170"/>
                  </a:cubicBezTo>
                  <a:cubicBezTo>
                    <a:pt x="70" y="170"/>
                    <a:pt x="90" y="160"/>
                    <a:pt x="110" y="150"/>
                  </a:cubicBezTo>
                  <a:cubicBezTo>
                    <a:pt x="140" y="130"/>
                    <a:pt x="170" y="110"/>
                    <a:pt x="190" y="80"/>
                  </a:cubicBezTo>
                  <a:cubicBezTo>
                    <a:pt x="199" y="61"/>
                    <a:pt x="199" y="50"/>
                    <a:pt x="199" y="30"/>
                  </a:cubicBezTo>
                  <a:cubicBezTo>
                    <a:pt x="199" y="1"/>
                    <a:pt x="179" y="1"/>
                    <a:pt x="16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57"/>
            <p:cNvSpPr/>
            <p:nvPr/>
          </p:nvSpPr>
          <p:spPr>
            <a:xfrm>
              <a:off x="2880995" y="1819443"/>
              <a:ext cx="9897" cy="8902"/>
            </a:xfrm>
            <a:custGeom>
              <a:avLst/>
              <a:gdLst/>
              <a:ahLst/>
              <a:cxnLst/>
              <a:rect l="l" t="t" r="r" b="b"/>
              <a:pathLst>
                <a:path w="189" h="170" extrusionOk="0">
                  <a:moveTo>
                    <a:pt x="149" y="0"/>
                  </a:moveTo>
                  <a:cubicBezTo>
                    <a:pt x="129" y="0"/>
                    <a:pt x="109" y="10"/>
                    <a:pt x="89" y="20"/>
                  </a:cubicBezTo>
                  <a:cubicBezTo>
                    <a:pt x="60" y="30"/>
                    <a:pt x="30" y="60"/>
                    <a:pt x="10" y="90"/>
                  </a:cubicBezTo>
                  <a:cubicBezTo>
                    <a:pt x="0" y="100"/>
                    <a:pt x="0" y="119"/>
                    <a:pt x="0" y="139"/>
                  </a:cubicBezTo>
                  <a:cubicBezTo>
                    <a:pt x="0" y="159"/>
                    <a:pt x="20" y="170"/>
                    <a:pt x="40" y="170"/>
                  </a:cubicBezTo>
                  <a:cubicBezTo>
                    <a:pt x="60" y="170"/>
                    <a:pt x="80" y="159"/>
                    <a:pt x="100" y="150"/>
                  </a:cubicBezTo>
                  <a:cubicBezTo>
                    <a:pt x="129" y="130"/>
                    <a:pt x="159" y="110"/>
                    <a:pt x="179" y="80"/>
                  </a:cubicBezTo>
                  <a:cubicBezTo>
                    <a:pt x="189" y="60"/>
                    <a:pt x="189" y="50"/>
                    <a:pt x="189" y="30"/>
                  </a:cubicBezTo>
                  <a:cubicBezTo>
                    <a:pt x="189" y="0"/>
                    <a:pt x="169" y="0"/>
                    <a:pt x="14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57"/>
            <p:cNvSpPr/>
            <p:nvPr/>
          </p:nvSpPr>
          <p:spPr>
            <a:xfrm>
              <a:off x="2798677" y="1802267"/>
              <a:ext cx="6807" cy="6284"/>
            </a:xfrm>
            <a:custGeom>
              <a:avLst/>
              <a:gdLst/>
              <a:ahLst/>
              <a:cxnLst/>
              <a:rect l="l" t="t" r="r" b="b"/>
              <a:pathLst>
                <a:path w="130" h="120" extrusionOk="0">
                  <a:moveTo>
                    <a:pt x="100" y="0"/>
                  </a:moveTo>
                  <a:cubicBezTo>
                    <a:pt x="90" y="0"/>
                    <a:pt x="70" y="0"/>
                    <a:pt x="60" y="10"/>
                  </a:cubicBezTo>
                  <a:cubicBezTo>
                    <a:pt x="40" y="20"/>
                    <a:pt x="20" y="40"/>
                    <a:pt x="10" y="60"/>
                  </a:cubicBezTo>
                  <a:cubicBezTo>
                    <a:pt x="1" y="69"/>
                    <a:pt x="1" y="80"/>
                    <a:pt x="1" y="89"/>
                  </a:cubicBezTo>
                  <a:cubicBezTo>
                    <a:pt x="1" y="109"/>
                    <a:pt x="10" y="120"/>
                    <a:pt x="30" y="120"/>
                  </a:cubicBezTo>
                  <a:cubicBezTo>
                    <a:pt x="40" y="109"/>
                    <a:pt x="60" y="109"/>
                    <a:pt x="70" y="100"/>
                  </a:cubicBezTo>
                  <a:cubicBezTo>
                    <a:pt x="90" y="89"/>
                    <a:pt x="110" y="69"/>
                    <a:pt x="120" y="50"/>
                  </a:cubicBezTo>
                  <a:cubicBezTo>
                    <a:pt x="129" y="40"/>
                    <a:pt x="129" y="30"/>
                    <a:pt x="129" y="20"/>
                  </a:cubicBezTo>
                  <a:cubicBezTo>
                    <a:pt x="129" y="0"/>
                    <a:pt x="120" y="0"/>
                    <a:pt x="10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57"/>
            <p:cNvSpPr/>
            <p:nvPr/>
          </p:nvSpPr>
          <p:spPr>
            <a:xfrm>
              <a:off x="2797106" y="1857460"/>
              <a:ext cx="13091" cy="11520"/>
            </a:xfrm>
            <a:custGeom>
              <a:avLst/>
              <a:gdLst/>
              <a:ahLst/>
              <a:cxnLst/>
              <a:rect l="l" t="t" r="r" b="b"/>
              <a:pathLst>
                <a:path w="250" h="220" extrusionOk="0">
                  <a:moveTo>
                    <a:pt x="190" y="1"/>
                  </a:moveTo>
                  <a:cubicBezTo>
                    <a:pt x="170" y="1"/>
                    <a:pt x="140" y="10"/>
                    <a:pt x="120" y="30"/>
                  </a:cubicBezTo>
                  <a:cubicBezTo>
                    <a:pt x="80" y="50"/>
                    <a:pt x="40" y="80"/>
                    <a:pt x="20" y="120"/>
                  </a:cubicBezTo>
                  <a:cubicBezTo>
                    <a:pt x="0" y="140"/>
                    <a:pt x="0" y="160"/>
                    <a:pt x="0" y="180"/>
                  </a:cubicBezTo>
                  <a:cubicBezTo>
                    <a:pt x="0" y="219"/>
                    <a:pt x="31" y="219"/>
                    <a:pt x="60" y="219"/>
                  </a:cubicBezTo>
                  <a:cubicBezTo>
                    <a:pt x="80" y="219"/>
                    <a:pt x="110" y="209"/>
                    <a:pt x="130" y="199"/>
                  </a:cubicBezTo>
                  <a:cubicBezTo>
                    <a:pt x="170" y="180"/>
                    <a:pt x="210" y="140"/>
                    <a:pt x="230" y="100"/>
                  </a:cubicBezTo>
                  <a:cubicBezTo>
                    <a:pt x="239" y="90"/>
                    <a:pt x="249" y="60"/>
                    <a:pt x="249" y="40"/>
                  </a:cubicBezTo>
                  <a:cubicBezTo>
                    <a:pt x="249" y="10"/>
                    <a:pt x="219" y="1"/>
                    <a:pt x="19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57"/>
            <p:cNvSpPr/>
            <p:nvPr/>
          </p:nvSpPr>
          <p:spPr>
            <a:xfrm>
              <a:off x="1099066" y="2006910"/>
              <a:ext cx="2580442" cy="2580442"/>
            </a:xfrm>
            <a:custGeom>
              <a:avLst/>
              <a:gdLst/>
              <a:ahLst/>
              <a:cxnLst/>
              <a:rect l="l" t="t" r="r" b="b"/>
              <a:pathLst>
                <a:path w="49278" h="49278" extrusionOk="0">
                  <a:moveTo>
                    <a:pt x="24639" y="1"/>
                  </a:moveTo>
                  <a:cubicBezTo>
                    <a:pt x="11052" y="1"/>
                    <a:pt x="1" y="11052"/>
                    <a:pt x="1" y="24640"/>
                  </a:cubicBezTo>
                  <a:cubicBezTo>
                    <a:pt x="1" y="38227"/>
                    <a:pt x="11052" y="49278"/>
                    <a:pt x="24639" y="49278"/>
                  </a:cubicBezTo>
                  <a:cubicBezTo>
                    <a:pt x="38227" y="49278"/>
                    <a:pt x="49277" y="38227"/>
                    <a:pt x="49277" y="24640"/>
                  </a:cubicBezTo>
                  <a:cubicBezTo>
                    <a:pt x="49277" y="11052"/>
                    <a:pt x="38227" y="1"/>
                    <a:pt x="246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57"/>
            <p:cNvSpPr/>
            <p:nvPr/>
          </p:nvSpPr>
          <p:spPr>
            <a:xfrm>
              <a:off x="1801752" y="2006910"/>
              <a:ext cx="1039707" cy="322987"/>
            </a:xfrm>
            <a:custGeom>
              <a:avLst/>
              <a:gdLst/>
              <a:ahLst/>
              <a:cxnLst/>
              <a:rect l="l" t="t" r="r" b="b"/>
              <a:pathLst>
                <a:path w="19855" h="6168" extrusionOk="0">
                  <a:moveTo>
                    <a:pt x="11220" y="1"/>
                  </a:moveTo>
                  <a:cubicBezTo>
                    <a:pt x="7182" y="1"/>
                    <a:pt x="3372" y="976"/>
                    <a:pt x="0" y="2706"/>
                  </a:cubicBezTo>
                  <a:cubicBezTo>
                    <a:pt x="10" y="2706"/>
                    <a:pt x="20" y="2717"/>
                    <a:pt x="20" y="2717"/>
                  </a:cubicBezTo>
                  <a:lnTo>
                    <a:pt x="30" y="2726"/>
                  </a:lnTo>
                  <a:cubicBezTo>
                    <a:pt x="189" y="2846"/>
                    <a:pt x="348" y="2965"/>
                    <a:pt x="518" y="3065"/>
                  </a:cubicBezTo>
                  <a:cubicBezTo>
                    <a:pt x="607" y="3115"/>
                    <a:pt x="686" y="3154"/>
                    <a:pt x="766" y="3204"/>
                  </a:cubicBezTo>
                  <a:cubicBezTo>
                    <a:pt x="856" y="3244"/>
                    <a:pt x="935" y="3283"/>
                    <a:pt x="1024" y="3323"/>
                  </a:cubicBezTo>
                  <a:lnTo>
                    <a:pt x="1015" y="3314"/>
                  </a:lnTo>
                  <a:lnTo>
                    <a:pt x="1015" y="3314"/>
                  </a:lnTo>
                  <a:cubicBezTo>
                    <a:pt x="1134" y="3363"/>
                    <a:pt x="1254" y="3413"/>
                    <a:pt x="1382" y="3443"/>
                  </a:cubicBezTo>
                  <a:cubicBezTo>
                    <a:pt x="1492" y="3473"/>
                    <a:pt x="1601" y="3502"/>
                    <a:pt x="1711" y="3513"/>
                  </a:cubicBezTo>
                  <a:cubicBezTo>
                    <a:pt x="1830" y="3532"/>
                    <a:pt x="1940" y="3532"/>
                    <a:pt x="2049" y="3532"/>
                  </a:cubicBezTo>
                  <a:lnTo>
                    <a:pt x="2377" y="3502"/>
                  </a:lnTo>
                  <a:lnTo>
                    <a:pt x="2368" y="3502"/>
                  </a:lnTo>
                  <a:cubicBezTo>
                    <a:pt x="2556" y="3473"/>
                    <a:pt x="2746" y="3443"/>
                    <a:pt x="2925" y="3403"/>
                  </a:cubicBezTo>
                  <a:cubicBezTo>
                    <a:pt x="3064" y="3373"/>
                    <a:pt x="3203" y="3353"/>
                    <a:pt x="3332" y="3334"/>
                  </a:cubicBezTo>
                  <a:cubicBezTo>
                    <a:pt x="3451" y="3314"/>
                    <a:pt x="3571" y="3294"/>
                    <a:pt x="3690" y="3283"/>
                  </a:cubicBezTo>
                  <a:cubicBezTo>
                    <a:pt x="3755" y="3279"/>
                    <a:pt x="3820" y="3276"/>
                    <a:pt x="3884" y="3276"/>
                  </a:cubicBezTo>
                  <a:cubicBezTo>
                    <a:pt x="3949" y="3276"/>
                    <a:pt x="4014" y="3279"/>
                    <a:pt x="4078" y="3283"/>
                  </a:cubicBezTo>
                  <a:cubicBezTo>
                    <a:pt x="4178" y="3294"/>
                    <a:pt x="4287" y="3314"/>
                    <a:pt x="4397" y="3343"/>
                  </a:cubicBezTo>
                  <a:cubicBezTo>
                    <a:pt x="4446" y="3363"/>
                    <a:pt x="4506" y="3383"/>
                    <a:pt x="4565" y="3413"/>
                  </a:cubicBezTo>
                  <a:cubicBezTo>
                    <a:pt x="4605" y="3433"/>
                    <a:pt x="4655" y="3453"/>
                    <a:pt x="4705" y="3482"/>
                  </a:cubicBezTo>
                  <a:cubicBezTo>
                    <a:pt x="4775" y="3532"/>
                    <a:pt x="4834" y="3572"/>
                    <a:pt x="4894" y="3622"/>
                  </a:cubicBezTo>
                  <a:cubicBezTo>
                    <a:pt x="4963" y="3681"/>
                    <a:pt x="5033" y="3741"/>
                    <a:pt x="5093" y="3801"/>
                  </a:cubicBezTo>
                  <a:cubicBezTo>
                    <a:pt x="5142" y="3860"/>
                    <a:pt x="5193" y="3910"/>
                    <a:pt x="5242" y="3980"/>
                  </a:cubicBezTo>
                  <a:cubicBezTo>
                    <a:pt x="5431" y="4218"/>
                    <a:pt x="5571" y="4497"/>
                    <a:pt x="5699" y="4775"/>
                  </a:cubicBezTo>
                  <a:cubicBezTo>
                    <a:pt x="5829" y="5044"/>
                    <a:pt x="5958" y="5313"/>
                    <a:pt x="6128" y="5551"/>
                  </a:cubicBezTo>
                  <a:lnTo>
                    <a:pt x="6137" y="5551"/>
                  </a:lnTo>
                  <a:lnTo>
                    <a:pt x="6137" y="5562"/>
                  </a:lnTo>
                  <a:cubicBezTo>
                    <a:pt x="6177" y="5611"/>
                    <a:pt x="6217" y="5661"/>
                    <a:pt x="6267" y="5710"/>
                  </a:cubicBezTo>
                  <a:cubicBezTo>
                    <a:pt x="6316" y="5761"/>
                    <a:pt x="6366" y="5800"/>
                    <a:pt x="6426" y="5850"/>
                  </a:cubicBezTo>
                  <a:cubicBezTo>
                    <a:pt x="6466" y="5880"/>
                    <a:pt x="6515" y="5920"/>
                    <a:pt x="6565" y="5940"/>
                  </a:cubicBezTo>
                  <a:cubicBezTo>
                    <a:pt x="6625" y="5979"/>
                    <a:pt x="6685" y="6009"/>
                    <a:pt x="6744" y="6029"/>
                  </a:cubicBezTo>
                  <a:cubicBezTo>
                    <a:pt x="6804" y="6059"/>
                    <a:pt x="6873" y="6079"/>
                    <a:pt x="6943" y="6099"/>
                  </a:cubicBezTo>
                  <a:cubicBezTo>
                    <a:pt x="7032" y="6119"/>
                    <a:pt x="7112" y="6139"/>
                    <a:pt x="7191" y="6148"/>
                  </a:cubicBezTo>
                  <a:lnTo>
                    <a:pt x="7182" y="6148"/>
                  </a:lnTo>
                  <a:cubicBezTo>
                    <a:pt x="7311" y="6158"/>
                    <a:pt x="7450" y="6168"/>
                    <a:pt x="7580" y="6168"/>
                  </a:cubicBezTo>
                  <a:cubicBezTo>
                    <a:pt x="7729" y="6168"/>
                    <a:pt x="7868" y="6158"/>
                    <a:pt x="8017" y="6139"/>
                  </a:cubicBezTo>
                  <a:lnTo>
                    <a:pt x="8007" y="6139"/>
                  </a:lnTo>
                  <a:cubicBezTo>
                    <a:pt x="8157" y="6119"/>
                    <a:pt x="8306" y="6088"/>
                    <a:pt x="8455" y="6049"/>
                  </a:cubicBezTo>
                  <a:cubicBezTo>
                    <a:pt x="8584" y="6009"/>
                    <a:pt x="8723" y="5960"/>
                    <a:pt x="8853" y="5909"/>
                  </a:cubicBezTo>
                  <a:lnTo>
                    <a:pt x="8843" y="5909"/>
                  </a:lnTo>
                  <a:cubicBezTo>
                    <a:pt x="9529" y="5621"/>
                    <a:pt x="10116" y="5153"/>
                    <a:pt x="10713" y="4726"/>
                  </a:cubicBezTo>
                  <a:cubicBezTo>
                    <a:pt x="11021" y="4507"/>
                    <a:pt x="11329" y="4298"/>
                    <a:pt x="11668" y="4119"/>
                  </a:cubicBezTo>
                  <a:cubicBezTo>
                    <a:pt x="11986" y="3940"/>
                    <a:pt x="12334" y="3791"/>
                    <a:pt x="12702" y="3701"/>
                  </a:cubicBezTo>
                  <a:cubicBezTo>
                    <a:pt x="12821" y="3672"/>
                    <a:pt x="12941" y="3652"/>
                    <a:pt x="13060" y="3632"/>
                  </a:cubicBezTo>
                  <a:cubicBezTo>
                    <a:pt x="13150" y="3622"/>
                    <a:pt x="13239" y="3612"/>
                    <a:pt x="13329" y="3612"/>
                  </a:cubicBezTo>
                  <a:lnTo>
                    <a:pt x="13776" y="3582"/>
                  </a:lnTo>
                  <a:cubicBezTo>
                    <a:pt x="14105" y="3572"/>
                    <a:pt x="14433" y="3562"/>
                    <a:pt x="14761" y="3562"/>
                  </a:cubicBezTo>
                  <a:cubicBezTo>
                    <a:pt x="15478" y="3542"/>
                    <a:pt x="16183" y="3513"/>
                    <a:pt x="16890" y="3423"/>
                  </a:cubicBezTo>
                  <a:lnTo>
                    <a:pt x="16880" y="3423"/>
                  </a:lnTo>
                  <a:cubicBezTo>
                    <a:pt x="17417" y="3343"/>
                    <a:pt x="17954" y="3234"/>
                    <a:pt x="18451" y="3025"/>
                  </a:cubicBezTo>
                  <a:lnTo>
                    <a:pt x="18442" y="3025"/>
                  </a:lnTo>
                  <a:cubicBezTo>
                    <a:pt x="18680" y="2925"/>
                    <a:pt x="18909" y="2806"/>
                    <a:pt x="19118" y="2647"/>
                  </a:cubicBezTo>
                  <a:cubicBezTo>
                    <a:pt x="19198" y="2587"/>
                    <a:pt x="19267" y="2518"/>
                    <a:pt x="19337" y="2458"/>
                  </a:cubicBezTo>
                  <a:lnTo>
                    <a:pt x="19516" y="2249"/>
                  </a:lnTo>
                  <a:cubicBezTo>
                    <a:pt x="19565" y="2180"/>
                    <a:pt x="19615" y="2110"/>
                    <a:pt x="19655" y="2040"/>
                  </a:cubicBezTo>
                  <a:cubicBezTo>
                    <a:pt x="19695" y="1970"/>
                    <a:pt x="19735" y="1891"/>
                    <a:pt x="19764" y="1822"/>
                  </a:cubicBezTo>
                  <a:lnTo>
                    <a:pt x="19764" y="1831"/>
                  </a:lnTo>
                  <a:cubicBezTo>
                    <a:pt x="19804" y="1742"/>
                    <a:pt x="19834" y="1652"/>
                    <a:pt x="19854" y="1563"/>
                  </a:cubicBezTo>
                  <a:cubicBezTo>
                    <a:pt x="17169" y="548"/>
                    <a:pt x="14264" y="1"/>
                    <a:pt x="11220"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57"/>
            <p:cNvSpPr/>
            <p:nvPr/>
          </p:nvSpPr>
          <p:spPr>
            <a:xfrm>
              <a:off x="2437673" y="2214799"/>
              <a:ext cx="52" cy="52"/>
            </a:xfrm>
            <a:custGeom>
              <a:avLst/>
              <a:gdLst/>
              <a:ahLst/>
              <a:cxnLst/>
              <a:rect l="l" t="t" r="r" b="b"/>
              <a:pathLst>
                <a:path w="1" h="1" extrusionOk="0">
                  <a:moveTo>
                    <a:pt x="1" y="0"/>
                  </a:move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57"/>
            <p:cNvSpPr/>
            <p:nvPr/>
          </p:nvSpPr>
          <p:spPr>
            <a:xfrm>
              <a:off x="2837218" y="2865329"/>
              <a:ext cx="52" cy="52"/>
            </a:xfrm>
            <a:custGeom>
              <a:avLst/>
              <a:gdLst/>
              <a:ahLst/>
              <a:cxnLst/>
              <a:rect l="l" t="t" r="r" b="b"/>
              <a:pathLst>
                <a:path w="1" h="1" extrusionOk="0">
                  <a:moveTo>
                    <a:pt x="1" y="0"/>
                  </a:moveTo>
                  <a:lnTo>
                    <a:pt x="1" y="0"/>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57"/>
            <p:cNvSpPr/>
            <p:nvPr/>
          </p:nvSpPr>
          <p:spPr>
            <a:xfrm>
              <a:off x="2436678" y="4238863"/>
              <a:ext cx="822497" cy="348018"/>
            </a:xfrm>
            <a:custGeom>
              <a:avLst/>
              <a:gdLst/>
              <a:ahLst/>
              <a:cxnLst/>
              <a:rect l="l" t="t" r="r" b="b"/>
              <a:pathLst>
                <a:path w="15707" h="6646" extrusionOk="0">
                  <a:moveTo>
                    <a:pt x="10444" y="956"/>
                  </a:moveTo>
                  <a:cubicBezTo>
                    <a:pt x="10437" y="956"/>
                    <a:pt x="10435" y="956"/>
                    <a:pt x="10435" y="960"/>
                  </a:cubicBezTo>
                  <a:lnTo>
                    <a:pt x="10435" y="960"/>
                  </a:lnTo>
                  <a:cubicBezTo>
                    <a:pt x="10438" y="958"/>
                    <a:pt x="10441" y="957"/>
                    <a:pt x="10444" y="956"/>
                  </a:cubicBezTo>
                  <a:close/>
                  <a:moveTo>
                    <a:pt x="14374" y="1"/>
                  </a:moveTo>
                  <a:cubicBezTo>
                    <a:pt x="14085" y="1"/>
                    <a:pt x="13797" y="30"/>
                    <a:pt x="13508" y="60"/>
                  </a:cubicBezTo>
                  <a:cubicBezTo>
                    <a:pt x="12971" y="140"/>
                    <a:pt x="12434" y="259"/>
                    <a:pt x="11916" y="419"/>
                  </a:cubicBezTo>
                  <a:cubicBezTo>
                    <a:pt x="11410" y="578"/>
                    <a:pt x="10922" y="757"/>
                    <a:pt x="10435" y="965"/>
                  </a:cubicBezTo>
                  <a:cubicBezTo>
                    <a:pt x="10435" y="963"/>
                    <a:pt x="10435" y="961"/>
                    <a:pt x="10435" y="960"/>
                  </a:cubicBezTo>
                  <a:lnTo>
                    <a:pt x="10435" y="960"/>
                  </a:lnTo>
                  <a:cubicBezTo>
                    <a:pt x="10080" y="1107"/>
                    <a:pt x="9735" y="1275"/>
                    <a:pt x="9390" y="1443"/>
                  </a:cubicBezTo>
                  <a:cubicBezTo>
                    <a:pt x="9151" y="1562"/>
                    <a:pt x="8932" y="1701"/>
                    <a:pt x="8704" y="1841"/>
                  </a:cubicBezTo>
                  <a:cubicBezTo>
                    <a:pt x="8485" y="1990"/>
                    <a:pt x="8276" y="2139"/>
                    <a:pt x="8067" y="2308"/>
                  </a:cubicBezTo>
                  <a:cubicBezTo>
                    <a:pt x="7580" y="2676"/>
                    <a:pt x="7122" y="3084"/>
                    <a:pt x="6655" y="3472"/>
                  </a:cubicBezTo>
                  <a:cubicBezTo>
                    <a:pt x="6416" y="3651"/>
                    <a:pt x="6187" y="3840"/>
                    <a:pt x="5948" y="4009"/>
                  </a:cubicBezTo>
                  <a:cubicBezTo>
                    <a:pt x="5700" y="4188"/>
                    <a:pt x="5451" y="4357"/>
                    <a:pt x="5192" y="4497"/>
                  </a:cubicBezTo>
                  <a:cubicBezTo>
                    <a:pt x="4814" y="4705"/>
                    <a:pt x="4417" y="4884"/>
                    <a:pt x="3999" y="4994"/>
                  </a:cubicBezTo>
                  <a:cubicBezTo>
                    <a:pt x="3631" y="5083"/>
                    <a:pt x="3263" y="5173"/>
                    <a:pt x="2895" y="5253"/>
                  </a:cubicBezTo>
                  <a:cubicBezTo>
                    <a:pt x="2586" y="5322"/>
                    <a:pt x="2278" y="5382"/>
                    <a:pt x="1980" y="5461"/>
                  </a:cubicBezTo>
                  <a:cubicBezTo>
                    <a:pt x="1721" y="5531"/>
                    <a:pt x="1463" y="5611"/>
                    <a:pt x="1214" y="5710"/>
                  </a:cubicBezTo>
                  <a:lnTo>
                    <a:pt x="1224" y="5710"/>
                  </a:lnTo>
                  <a:cubicBezTo>
                    <a:pt x="1105" y="5760"/>
                    <a:pt x="985" y="5810"/>
                    <a:pt x="875" y="5879"/>
                  </a:cubicBezTo>
                  <a:cubicBezTo>
                    <a:pt x="756" y="5939"/>
                    <a:pt x="647" y="6018"/>
                    <a:pt x="548" y="6098"/>
                  </a:cubicBezTo>
                  <a:cubicBezTo>
                    <a:pt x="438" y="6177"/>
                    <a:pt x="329" y="6277"/>
                    <a:pt x="239" y="6376"/>
                  </a:cubicBezTo>
                  <a:cubicBezTo>
                    <a:pt x="150" y="6456"/>
                    <a:pt x="70" y="6546"/>
                    <a:pt x="0" y="6645"/>
                  </a:cubicBezTo>
                  <a:cubicBezTo>
                    <a:pt x="6038" y="6426"/>
                    <a:pt x="11529" y="4019"/>
                    <a:pt x="15707" y="209"/>
                  </a:cubicBezTo>
                  <a:cubicBezTo>
                    <a:pt x="15617" y="180"/>
                    <a:pt x="15537" y="150"/>
                    <a:pt x="15448" y="130"/>
                  </a:cubicBezTo>
                  <a:cubicBezTo>
                    <a:pt x="15298" y="90"/>
                    <a:pt x="15150" y="60"/>
                    <a:pt x="15000" y="41"/>
                  </a:cubicBezTo>
                  <a:lnTo>
                    <a:pt x="15010" y="41"/>
                  </a:lnTo>
                  <a:cubicBezTo>
                    <a:pt x="14791" y="10"/>
                    <a:pt x="14582" y="1"/>
                    <a:pt x="14374"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57"/>
            <p:cNvSpPr/>
            <p:nvPr/>
          </p:nvSpPr>
          <p:spPr>
            <a:xfrm>
              <a:off x="2858583" y="4359722"/>
              <a:ext cx="576" cy="52"/>
            </a:xfrm>
            <a:custGeom>
              <a:avLst/>
              <a:gdLst/>
              <a:ahLst/>
              <a:cxnLst/>
              <a:rect l="l" t="t" r="r" b="b"/>
              <a:pathLst>
                <a:path w="11" h="1" extrusionOk="0">
                  <a:moveTo>
                    <a:pt x="0" y="0"/>
                  </a:moveTo>
                  <a:lnTo>
                    <a:pt x="10" y="0"/>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57"/>
            <p:cNvSpPr/>
            <p:nvPr/>
          </p:nvSpPr>
          <p:spPr>
            <a:xfrm>
              <a:off x="2430394" y="2239253"/>
              <a:ext cx="1249638" cy="1891843"/>
            </a:xfrm>
            <a:custGeom>
              <a:avLst/>
              <a:gdLst/>
              <a:ahLst/>
              <a:cxnLst/>
              <a:rect l="l" t="t" r="r" b="b"/>
              <a:pathLst>
                <a:path w="23864" h="36128" extrusionOk="0">
                  <a:moveTo>
                    <a:pt x="13310" y="0"/>
                  </a:moveTo>
                  <a:lnTo>
                    <a:pt x="13250" y="90"/>
                  </a:lnTo>
                  <a:cubicBezTo>
                    <a:pt x="13201" y="159"/>
                    <a:pt x="13141" y="229"/>
                    <a:pt x="13081" y="289"/>
                  </a:cubicBezTo>
                  <a:cubicBezTo>
                    <a:pt x="13011" y="369"/>
                    <a:pt x="12952" y="438"/>
                    <a:pt x="12872" y="498"/>
                  </a:cubicBezTo>
                  <a:cubicBezTo>
                    <a:pt x="12823" y="537"/>
                    <a:pt x="12763" y="588"/>
                    <a:pt x="12703" y="617"/>
                  </a:cubicBezTo>
                  <a:cubicBezTo>
                    <a:pt x="12593" y="687"/>
                    <a:pt x="12465" y="747"/>
                    <a:pt x="12335" y="776"/>
                  </a:cubicBezTo>
                  <a:cubicBezTo>
                    <a:pt x="12186" y="816"/>
                    <a:pt x="12027" y="826"/>
                    <a:pt x="11877" y="826"/>
                  </a:cubicBezTo>
                  <a:cubicBezTo>
                    <a:pt x="11698" y="816"/>
                    <a:pt x="11530" y="796"/>
                    <a:pt x="11360" y="767"/>
                  </a:cubicBezTo>
                  <a:cubicBezTo>
                    <a:pt x="11132" y="736"/>
                    <a:pt x="10913" y="687"/>
                    <a:pt x="10694" y="637"/>
                  </a:cubicBezTo>
                  <a:cubicBezTo>
                    <a:pt x="10555" y="617"/>
                    <a:pt x="10425" y="588"/>
                    <a:pt x="10296" y="557"/>
                  </a:cubicBezTo>
                  <a:cubicBezTo>
                    <a:pt x="10147" y="528"/>
                    <a:pt x="9998" y="498"/>
                    <a:pt x="9848" y="478"/>
                  </a:cubicBezTo>
                  <a:cubicBezTo>
                    <a:pt x="9679" y="458"/>
                    <a:pt x="9500" y="438"/>
                    <a:pt x="9321" y="438"/>
                  </a:cubicBezTo>
                  <a:cubicBezTo>
                    <a:pt x="9251" y="438"/>
                    <a:pt x="9172" y="438"/>
                    <a:pt x="9103" y="448"/>
                  </a:cubicBezTo>
                  <a:cubicBezTo>
                    <a:pt x="9032" y="448"/>
                    <a:pt x="8973" y="458"/>
                    <a:pt x="8904" y="468"/>
                  </a:cubicBezTo>
                  <a:cubicBezTo>
                    <a:pt x="8794" y="478"/>
                    <a:pt x="8694" y="498"/>
                    <a:pt x="8605" y="528"/>
                  </a:cubicBezTo>
                  <a:cubicBezTo>
                    <a:pt x="8555" y="537"/>
                    <a:pt x="8506" y="557"/>
                    <a:pt x="8456" y="568"/>
                  </a:cubicBezTo>
                  <a:cubicBezTo>
                    <a:pt x="8426" y="588"/>
                    <a:pt x="8396" y="597"/>
                    <a:pt x="8366" y="607"/>
                  </a:cubicBezTo>
                  <a:cubicBezTo>
                    <a:pt x="8277" y="647"/>
                    <a:pt x="8187" y="687"/>
                    <a:pt x="8097" y="736"/>
                  </a:cubicBezTo>
                  <a:lnTo>
                    <a:pt x="7889" y="886"/>
                  </a:lnTo>
                  <a:cubicBezTo>
                    <a:pt x="7759" y="985"/>
                    <a:pt x="7630" y="1105"/>
                    <a:pt x="7521" y="1224"/>
                  </a:cubicBezTo>
                  <a:cubicBezTo>
                    <a:pt x="7401" y="1353"/>
                    <a:pt x="7292" y="1483"/>
                    <a:pt x="7182" y="1622"/>
                  </a:cubicBezTo>
                  <a:cubicBezTo>
                    <a:pt x="7083" y="1751"/>
                    <a:pt x="6983" y="1881"/>
                    <a:pt x="6894" y="2020"/>
                  </a:cubicBezTo>
                  <a:lnTo>
                    <a:pt x="6745" y="2228"/>
                  </a:lnTo>
                  <a:cubicBezTo>
                    <a:pt x="6715" y="2288"/>
                    <a:pt x="6675" y="2338"/>
                    <a:pt x="6636" y="2387"/>
                  </a:cubicBezTo>
                  <a:cubicBezTo>
                    <a:pt x="6477" y="2606"/>
                    <a:pt x="6298" y="2805"/>
                    <a:pt x="6118" y="3004"/>
                  </a:cubicBezTo>
                  <a:cubicBezTo>
                    <a:pt x="5681" y="3472"/>
                    <a:pt x="5223" y="3939"/>
                    <a:pt x="4825" y="4447"/>
                  </a:cubicBezTo>
                  <a:lnTo>
                    <a:pt x="4815" y="4456"/>
                  </a:lnTo>
                  <a:cubicBezTo>
                    <a:pt x="4716" y="4586"/>
                    <a:pt x="4616" y="4725"/>
                    <a:pt x="4527" y="4865"/>
                  </a:cubicBezTo>
                  <a:cubicBezTo>
                    <a:pt x="4487" y="4934"/>
                    <a:pt x="4437" y="5004"/>
                    <a:pt x="4397" y="5083"/>
                  </a:cubicBezTo>
                  <a:cubicBezTo>
                    <a:pt x="4368" y="5143"/>
                    <a:pt x="4348" y="5203"/>
                    <a:pt x="4318" y="5263"/>
                  </a:cubicBezTo>
                  <a:lnTo>
                    <a:pt x="4318" y="5252"/>
                  </a:lnTo>
                  <a:lnTo>
                    <a:pt x="4258" y="5431"/>
                  </a:lnTo>
                  <a:cubicBezTo>
                    <a:pt x="4248" y="5461"/>
                    <a:pt x="4238" y="5501"/>
                    <a:pt x="4238" y="5531"/>
                  </a:cubicBezTo>
                  <a:cubicBezTo>
                    <a:pt x="4229" y="5551"/>
                    <a:pt x="4229" y="5581"/>
                    <a:pt x="4218" y="5601"/>
                  </a:cubicBezTo>
                  <a:cubicBezTo>
                    <a:pt x="4209" y="5690"/>
                    <a:pt x="4209" y="5769"/>
                    <a:pt x="4209" y="5859"/>
                  </a:cubicBezTo>
                  <a:lnTo>
                    <a:pt x="4209" y="5988"/>
                  </a:lnTo>
                  <a:cubicBezTo>
                    <a:pt x="4209" y="6019"/>
                    <a:pt x="4218" y="6038"/>
                    <a:pt x="4218" y="6068"/>
                  </a:cubicBezTo>
                  <a:lnTo>
                    <a:pt x="4218" y="6058"/>
                  </a:lnTo>
                  <a:cubicBezTo>
                    <a:pt x="4229" y="6098"/>
                    <a:pt x="4229" y="6147"/>
                    <a:pt x="4248" y="6198"/>
                  </a:cubicBezTo>
                  <a:cubicBezTo>
                    <a:pt x="4248" y="6217"/>
                    <a:pt x="4258" y="6237"/>
                    <a:pt x="4258" y="6257"/>
                  </a:cubicBezTo>
                  <a:lnTo>
                    <a:pt x="4288" y="6317"/>
                  </a:lnTo>
                  <a:lnTo>
                    <a:pt x="4278" y="6307"/>
                  </a:lnTo>
                  <a:lnTo>
                    <a:pt x="4278" y="6307"/>
                  </a:lnTo>
                  <a:cubicBezTo>
                    <a:pt x="4298" y="6326"/>
                    <a:pt x="4308" y="6357"/>
                    <a:pt x="4318" y="6377"/>
                  </a:cubicBezTo>
                  <a:cubicBezTo>
                    <a:pt x="4328" y="6396"/>
                    <a:pt x="4338" y="6406"/>
                    <a:pt x="4348" y="6426"/>
                  </a:cubicBezTo>
                  <a:lnTo>
                    <a:pt x="4397" y="6476"/>
                  </a:lnTo>
                  <a:lnTo>
                    <a:pt x="4447" y="6525"/>
                  </a:lnTo>
                  <a:lnTo>
                    <a:pt x="4457" y="6525"/>
                  </a:lnTo>
                  <a:cubicBezTo>
                    <a:pt x="4477" y="6536"/>
                    <a:pt x="4497" y="6556"/>
                    <a:pt x="4517" y="6565"/>
                  </a:cubicBezTo>
                  <a:cubicBezTo>
                    <a:pt x="4527" y="6565"/>
                    <a:pt x="4547" y="6576"/>
                    <a:pt x="4556" y="6585"/>
                  </a:cubicBezTo>
                  <a:lnTo>
                    <a:pt x="4547" y="6576"/>
                  </a:lnTo>
                  <a:lnTo>
                    <a:pt x="4547" y="6576"/>
                  </a:lnTo>
                  <a:cubicBezTo>
                    <a:pt x="4576" y="6595"/>
                    <a:pt x="4616" y="6605"/>
                    <a:pt x="4646" y="6615"/>
                  </a:cubicBezTo>
                  <a:cubicBezTo>
                    <a:pt x="4686" y="6625"/>
                    <a:pt x="4716" y="6635"/>
                    <a:pt x="4755" y="6635"/>
                  </a:cubicBezTo>
                  <a:cubicBezTo>
                    <a:pt x="4815" y="6645"/>
                    <a:pt x="4885" y="6645"/>
                    <a:pt x="4945" y="6645"/>
                  </a:cubicBezTo>
                  <a:cubicBezTo>
                    <a:pt x="5014" y="6635"/>
                    <a:pt x="5074" y="6635"/>
                    <a:pt x="5133" y="6625"/>
                  </a:cubicBezTo>
                  <a:cubicBezTo>
                    <a:pt x="5273" y="6605"/>
                    <a:pt x="5422" y="6576"/>
                    <a:pt x="5561" y="6525"/>
                  </a:cubicBezTo>
                  <a:cubicBezTo>
                    <a:pt x="5840" y="6446"/>
                    <a:pt x="6118" y="6346"/>
                    <a:pt x="6387" y="6247"/>
                  </a:cubicBezTo>
                  <a:cubicBezTo>
                    <a:pt x="6457" y="6227"/>
                    <a:pt x="6526" y="6198"/>
                    <a:pt x="6596" y="6178"/>
                  </a:cubicBezTo>
                  <a:cubicBezTo>
                    <a:pt x="6675" y="6147"/>
                    <a:pt x="6755" y="6118"/>
                    <a:pt x="6835" y="6108"/>
                  </a:cubicBezTo>
                  <a:cubicBezTo>
                    <a:pt x="6924" y="6078"/>
                    <a:pt x="7014" y="6068"/>
                    <a:pt x="7103" y="6058"/>
                  </a:cubicBezTo>
                  <a:cubicBezTo>
                    <a:pt x="7193" y="6048"/>
                    <a:pt x="7292" y="6038"/>
                    <a:pt x="7381" y="6038"/>
                  </a:cubicBezTo>
                  <a:cubicBezTo>
                    <a:pt x="7471" y="6048"/>
                    <a:pt x="7560" y="6048"/>
                    <a:pt x="7650" y="6078"/>
                  </a:cubicBezTo>
                  <a:cubicBezTo>
                    <a:pt x="7690" y="6078"/>
                    <a:pt x="7730" y="6088"/>
                    <a:pt x="7770" y="6108"/>
                  </a:cubicBezTo>
                  <a:cubicBezTo>
                    <a:pt x="7799" y="6118"/>
                    <a:pt x="7839" y="6128"/>
                    <a:pt x="7879" y="6147"/>
                  </a:cubicBezTo>
                  <a:cubicBezTo>
                    <a:pt x="7899" y="6158"/>
                    <a:pt x="7929" y="6167"/>
                    <a:pt x="7958" y="6178"/>
                  </a:cubicBezTo>
                  <a:lnTo>
                    <a:pt x="8048" y="6237"/>
                  </a:lnTo>
                  <a:cubicBezTo>
                    <a:pt x="8097" y="6277"/>
                    <a:pt x="8157" y="6307"/>
                    <a:pt x="8197" y="6357"/>
                  </a:cubicBezTo>
                  <a:cubicBezTo>
                    <a:pt x="8247" y="6406"/>
                    <a:pt x="8296" y="6466"/>
                    <a:pt x="8336" y="6525"/>
                  </a:cubicBezTo>
                  <a:cubicBezTo>
                    <a:pt x="8376" y="6585"/>
                    <a:pt x="8406" y="6635"/>
                    <a:pt x="8426" y="6695"/>
                  </a:cubicBezTo>
                  <a:cubicBezTo>
                    <a:pt x="8456" y="6764"/>
                    <a:pt x="8475" y="6834"/>
                    <a:pt x="8486" y="6914"/>
                  </a:cubicBezTo>
                  <a:cubicBezTo>
                    <a:pt x="8506" y="6983"/>
                    <a:pt x="8506" y="7053"/>
                    <a:pt x="8506" y="7113"/>
                  </a:cubicBezTo>
                  <a:cubicBezTo>
                    <a:pt x="8506" y="7202"/>
                    <a:pt x="8506" y="7292"/>
                    <a:pt x="8486" y="7381"/>
                  </a:cubicBezTo>
                  <a:cubicBezTo>
                    <a:pt x="8475" y="7471"/>
                    <a:pt x="8456" y="7560"/>
                    <a:pt x="8426" y="7650"/>
                  </a:cubicBezTo>
                  <a:cubicBezTo>
                    <a:pt x="8396" y="7729"/>
                    <a:pt x="8366" y="7809"/>
                    <a:pt x="8327" y="7889"/>
                  </a:cubicBezTo>
                  <a:cubicBezTo>
                    <a:pt x="8277" y="7988"/>
                    <a:pt x="8227" y="8087"/>
                    <a:pt x="8168" y="8177"/>
                  </a:cubicBezTo>
                  <a:cubicBezTo>
                    <a:pt x="8137" y="8216"/>
                    <a:pt x="8117" y="8247"/>
                    <a:pt x="8097" y="8276"/>
                  </a:cubicBezTo>
                  <a:cubicBezTo>
                    <a:pt x="8078" y="8316"/>
                    <a:pt x="8048" y="8346"/>
                    <a:pt x="8028" y="8376"/>
                  </a:cubicBezTo>
                  <a:cubicBezTo>
                    <a:pt x="7998" y="8415"/>
                    <a:pt x="7969" y="8446"/>
                    <a:pt x="7949" y="8475"/>
                  </a:cubicBezTo>
                  <a:cubicBezTo>
                    <a:pt x="7869" y="8565"/>
                    <a:pt x="7799" y="8644"/>
                    <a:pt x="7710" y="8724"/>
                  </a:cubicBezTo>
                  <a:cubicBezTo>
                    <a:pt x="7640" y="8784"/>
                    <a:pt x="7571" y="8843"/>
                    <a:pt x="7501" y="8893"/>
                  </a:cubicBezTo>
                  <a:cubicBezTo>
                    <a:pt x="7412" y="8943"/>
                    <a:pt x="7332" y="9003"/>
                    <a:pt x="7242" y="9042"/>
                  </a:cubicBezTo>
                  <a:cubicBezTo>
                    <a:pt x="7143" y="9082"/>
                    <a:pt x="7053" y="9131"/>
                    <a:pt x="6954" y="9162"/>
                  </a:cubicBezTo>
                  <a:cubicBezTo>
                    <a:pt x="6864" y="9191"/>
                    <a:pt x="6775" y="9221"/>
                    <a:pt x="6675" y="9241"/>
                  </a:cubicBezTo>
                  <a:cubicBezTo>
                    <a:pt x="6496" y="9281"/>
                    <a:pt x="6317" y="9311"/>
                    <a:pt x="6138" y="9330"/>
                  </a:cubicBezTo>
                  <a:cubicBezTo>
                    <a:pt x="5730" y="9381"/>
                    <a:pt x="5312" y="9390"/>
                    <a:pt x="4895" y="9440"/>
                  </a:cubicBezTo>
                  <a:lnTo>
                    <a:pt x="4914" y="9440"/>
                  </a:lnTo>
                  <a:cubicBezTo>
                    <a:pt x="4766" y="9460"/>
                    <a:pt x="4616" y="9490"/>
                    <a:pt x="4477" y="9520"/>
                  </a:cubicBezTo>
                  <a:cubicBezTo>
                    <a:pt x="4408" y="9540"/>
                    <a:pt x="4348" y="9560"/>
                    <a:pt x="4278" y="9579"/>
                  </a:cubicBezTo>
                  <a:cubicBezTo>
                    <a:pt x="4258" y="9579"/>
                    <a:pt x="4229" y="9589"/>
                    <a:pt x="4198" y="9599"/>
                  </a:cubicBezTo>
                  <a:lnTo>
                    <a:pt x="4139" y="9629"/>
                  </a:lnTo>
                  <a:lnTo>
                    <a:pt x="4129" y="9629"/>
                  </a:lnTo>
                  <a:cubicBezTo>
                    <a:pt x="4069" y="9659"/>
                    <a:pt x="4010" y="9689"/>
                    <a:pt x="3960" y="9719"/>
                  </a:cubicBezTo>
                  <a:cubicBezTo>
                    <a:pt x="3920" y="9739"/>
                    <a:pt x="3890" y="9759"/>
                    <a:pt x="3860" y="9788"/>
                  </a:cubicBezTo>
                  <a:cubicBezTo>
                    <a:pt x="3840" y="9798"/>
                    <a:pt x="3820" y="9818"/>
                    <a:pt x="3800" y="9828"/>
                  </a:cubicBezTo>
                  <a:cubicBezTo>
                    <a:pt x="3731" y="9878"/>
                    <a:pt x="3672" y="9938"/>
                    <a:pt x="3612" y="9987"/>
                  </a:cubicBezTo>
                  <a:cubicBezTo>
                    <a:pt x="3592" y="10017"/>
                    <a:pt x="3562" y="10047"/>
                    <a:pt x="3532" y="10086"/>
                  </a:cubicBezTo>
                  <a:cubicBezTo>
                    <a:pt x="3522" y="10097"/>
                    <a:pt x="3502" y="10117"/>
                    <a:pt x="3492" y="10137"/>
                  </a:cubicBezTo>
                  <a:cubicBezTo>
                    <a:pt x="3453" y="10196"/>
                    <a:pt x="3413" y="10246"/>
                    <a:pt x="3373" y="10305"/>
                  </a:cubicBezTo>
                  <a:cubicBezTo>
                    <a:pt x="3353" y="10345"/>
                    <a:pt x="3333" y="10375"/>
                    <a:pt x="3323" y="10415"/>
                  </a:cubicBezTo>
                  <a:cubicBezTo>
                    <a:pt x="3303" y="10435"/>
                    <a:pt x="3294" y="10455"/>
                    <a:pt x="3283" y="10484"/>
                  </a:cubicBezTo>
                  <a:cubicBezTo>
                    <a:pt x="3274" y="10524"/>
                    <a:pt x="3254" y="10574"/>
                    <a:pt x="3243" y="10624"/>
                  </a:cubicBezTo>
                  <a:cubicBezTo>
                    <a:pt x="3234" y="10643"/>
                    <a:pt x="3224" y="10674"/>
                    <a:pt x="3224" y="10694"/>
                  </a:cubicBezTo>
                  <a:cubicBezTo>
                    <a:pt x="3214" y="10723"/>
                    <a:pt x="3214" y="10743"/>
                    <a:pt x="3204" y="10773"/>
                  </a:cubicBezTo>
                  <a:lnTo>
                    <a:pt x="3204" y="10763"/>
                  </a:lnTo>
                  <a:cubicBezTo>
                    <a:pt x="3204" y="10813"/>
                    <a:pt x="3194" y="10862"/>
                    <a:pt x="3194" y="10912"/>
                  </a:cubicBezTo>
                  <a:cubicBezTo>
                    <a:pt x="3194" y="10932"/>
                    <a:pt x="3194" y="10962"/>
                    <a:pt x="3204" y="10982"/>
                  </a:cubicBezTo>
                  <a:lnTo>
                    <a:pt x="3204" y="11052"/>
                  </a:lnTo>
                  <a:cubicBezTo>
                    <a:pt x="3214" y="11091"/>
                    <a:pt x="3224" y="11121"/>
                    <a:pt x="3234" y="11161"/>
                  </a:cubicBezTo>
                  <a:cubicBezTo>
                    <a:pt x="3243" y="11200"/>
                    <a:pt x="3254" y="11231"/>
                    <a:pt x="3263" y="11260"/>
                  </a:cubicBezTo>
                  <a:cubicBezTo>
                    <a:pt x="3283" y="11300"/>
                    <a:pt x="3294" y="11340"/>
                    <a:pt x="3313" y="11370"/>
                  </a:cubicBezTo>
                  <a:cubicBezTo>
                    <a:pt x="3333" y="11390"/>
                    <a:pt x="3343" y="11419"/>
                    <a:pt x="3363" y="11439"/>
                  </a:cubicBezTo>
                  <a:cubicBezTo>
                    <a:pt x="3373" y="11450"/>
                    <a:pt x="3373" y="11459"/>
                    <a:pt x="3383" y="11469"/>
                  </a:cubicBezTo>
                  <a:cubicBezTo>
                    <a:pt x="3422" y="11509"/>
                    <a:pt x="3453" y="11559"/>
                    <a:pt x="3502" y="11598"/>
                  </a:cubicBezTo>
                  <a:cubicBezTo>
                    <a:pt x="3522" y="11618"/>
                    <a:pt x="3542" y="11638"/>
                    <a:pt x="3572" y="11658"/>
                  </a:cubicBezTo>
                  <a:lnTo>
                    <a:pt x="3602" y="11688"/>
                  </a:lnTo>
                  <a:cubicBezTo>
                    <a:pt x="3661" y="11728"/>
                    <a:pt x="3711" y="11768"/>
                    <a:pt x="3771" y="11797"/>
                  </a:cubicBezTo>
                  <a:cubicBezTo>
                    <a:pt x="3800" y="11817"/>
                    <a:pt x="3840" y="11837"/>
                    <a:pt x="3870" y="11857"/>
                  </a:cubicBezTo>
                  <a:cubicBezTo>
                    <a:pt x="3900" y="11867"/>
                    <a:pt x="3930" y="11887"/>
                    <a:pt x="3960" y="11897"/>
                  </a:cubicBezTo>
                  <a:cubicBezTo>
                    <a:pt x="4019" y="11917"/>
                    <a:pt x="4079" y="11947"/>
                    <a:pt x="4149" y="11956"/>
                  </a:cubicBezTo>
                  <a:cubicBezTo>
                    <a:pt x="4178" y="11967"/>
                    <a:pt x="4198" y="11976"/>
                    <a:pt x="4229" y="11976"/>
                  </a:cubicBezTo>
                  <a:lnTo>
                    <a:pt x="4268" y="11987"/>
                  </a:lnTo>
                  <a:lnTo>
                    <a:pt x="4278" y="11987"/>
                  </a:lnTo>
                  <a:cubicBezTo>
                    <a:pt x="4308" y="11987"/>
                    <a:pt x="4348" y="11996"/>
                    <a:pt x="4388" y="11996"/>
                  </a:cubicBezTo>
                  <a:cubicBezTo>
                    <a:pt x="4417" y="11996"/>
                    <a:pt x="4437" y="11987"/>
                    <a:pt x="4467" y="11987"/>
                  </a:cubicBezTo>
                  <a:lnTo>
                    <a:pt x="4497" y="11987"/>
                  </a:lnTo>
                  <a:cubicBezTo>
                    <a:pt x="4537" y="11976"/>
                    <a:pt x="4576" y="11976"/>
                    <a:pt x="4607" y="11967"/>
                  </a:cubicBezTo>
                  <a:cubicBezTo>
                    <a:pt x="4646" y="11956"/>
                    <a:pt x="4676" y="11937"/>
                    <a:pt x="4706" y="11927"/>
                  </a:cubicBezTo>
                  <a:cubicBezTo>
                    <a:pt x="4766" y="11907"/>
                    <a:pt x="4825" y="11877"/>
                    <a:pt x="4875" y="11837"/>
                  </a:cubicBezTo>
                  <a:cubicBezTo>
                    <a:pt x="4914" y="11817"/>
                    <a:pt x="4954" y="11788"/>
                    <a:pt x="4994" y="11757"/>
                  </a:cubicBezTo>
                  <a:cubicBezTo>
                    <a:pt x="5064" y="11698"/>
                    <a:pt x="5133" y="11638"/>
                    <a:pt x="5203" y="11569"/>
                  </a:cubicBezTo>
                  <a:cubicBezTo>
                    <a:pt x="5273" y="11499"/>
                    <a:pt x="5343" y="11430"/>
                    <a:pt x="5402" y="11350"/>
                  </a:cubicBezTo>
                  <a:cubicBezTo>
                    <a:pt x="5472" y="11280"/>
                    <a:pt x="5531" y="11200"/>
                    <a:pt x="5601" y="11131"/>
                  </a:cubicBezTo>
                  <a:cubicBezTo>
                    <a:pt x="5651" y="11061"/>
                    <a:pt x="5710" y="11002"/>
                    <a:pt x="5770" y="10942"/>
                  </a:cubicBezTo>
                  <a:cubicBezTo>
                    <a:pt x="5840" y="10873"/>
                    <a:pt x="5900" y="10813"/>
                    <a:pt x="5979" y="10753"/>
                  </a:cubicBezTo>
                  <a:cubicBezTo>
                    <a:pt x="6059" y="10683"/>
                    <a:pt x="6148" y="10614"/>
                    <a:pt x="6238" y="10554"/>
                  </a:cubicBezTo>
                  <a:cubicBezTo>
                    <a:pt x="6337" y="10495"/>
                    <a:pt x="6437" y="10425"/>
                    <a:pt x="6536" y="10375"/>
                  </a:cubicBezTo>
                  <a:cubicBezTo>
                    <a:pt x="6616" y="10325"/>
                    <a:pt x="6695" y="10285"/>
                    <a:pt x="6775" y="10256"/>
                  </a:cubicBezTo>
                  <a:cubicBezTo>
                    <a:pt x="6844" y="10216"/>
                    <a:pt x="6924" y="10196"/>
                    <a:pt x="7003" y="10166"/>
                  </a:cubicBezTo>
                  <a:cubicBezTo>
                    <a:pt x="7063" y="10146"/>
                    <a:pt x="7133" y="10137"/>
                    <a:pt x="7202" y="10126"/>
                  </a:cubicBezTo>
                  <a:cubicBezTo>
                    <a:pt x="7252" y="10117"/>
                    <a:pt x="7312" y="10106"/>
                    <a:pt x="7361" y="10106"/>
                  </a:cubicBezTo>
                  <a:lnTo>
                    <a:pt x="7451" y="10106"/>
                  </a:lnTo>
                  <a:cubicBezTo>
                    <a:pt x="7481" y="10106"/>
                    <a:pt x="7511" y="10106"/>
                    <a:pt x="7531" y="10117"/>
                  </a:cubicBezTo>
                  <a:cubicBezTo>
                    <a:pt x="7591" y="10126"/>
                    <a:pt x="7640" y="10137"/>
                    <a:pt x="7690" y="10156"/>
                  </a:cubicBezTo>
                  <a:cubicBezTo>
                    <a:pt x="7739" y="10166"/>
                    <a:pt x="7779" y="10186"/>
                    <a:pt x="7819" y="10206"/>
                  </a:cubicBezTo>
                  <a:cubicBezTo>
                    <a:pt x="7889" y="10246"/>
                    <a:pt x="7958" y="10305"/>
                    <a:pt x="8018" y="10375"/>
                  </a:cubicBezTo>
                  <a:cubicBezTo>
                    <a:pt x="8048" y="10415"/>
                    <a:pt x="8078" y="10455"/>
                    <a:pt x="8097" y="10495"/>
                  </a:cubicBezTo>
                  <a:lnTo>
                    <a:pt x="8157" y="10614"/>
                  </a:lnTo>
                  <a:cubicBezTo>
                    <a:pt x="8187" y="10703"/>
                    <a:pt x="8207" y="10793"/>
                    <a:pt x="8217" y="10892"/>
                  </a:cubicBezTo>
                  <a:cubicBezTo>
                    <a:pt x="8217" y="11002"/>
                    <a:pt x="8217" y="11121"/>
                    <a:pt x="8197" y="11231"/>
                  </a:cubicBezTo>
                  <a:cubicBezTo>
                    <a:pt x="8168" y="11350"/>
                    <a:pt x="8137" y="11459"/>
                    <a:pt x="8088" y="11569"/>
                  </a:cubicBezTo>
                  <a:cubicBezTo>
                    <a:pt x="8038" y="11698"/>
                    <a:pt x="7958" y="11827"/>
                    <a:pt x="7879" y="11947"/>
                  </a:cubicBezTo>
                  <a:cubicBezTo>
                    <a:pt x="7790" y="12056"/>
                    <a:pt x="7700" y="12166"/>
                    <a:pt x="7600" y="12265"/>
                  </a:cubicBezTo>
                  <a:cubicBezTo>
                    <a:pt x="7481" y="12374"/>
                    <a:pt x="7342" y="12484"/>
                    <a:pt x="7202" y="12573"/>
                  </a:cubicBezTo>
                  <a:cubicBezTo>
                    <a:pt x="7053" y="12663"/>
                    <a:pt x="6904" y="12743"/>
                    <a:pt x="6745" y="12802"/>
                  </a:cubicBezTo>
                  <a:cubicBezTo>
                    <a:pt x="6486" y="12902"/>
                    <a:pt x="6227" y="12981"/>
                    <a:pt x="5959" y="13031"/>
                  </a:cubicBezTo>
                  <a:cubicBezTo>
                    <a:pt x="5721" y="13070"/>
                    <a:pt x="5482" y="13110"/>
                    <a:pt x="5233" y="13130"/>
                  </a:cubicBezTo>
                  <a:lnTo>
                    <a:pt x="4397" y="13190"/>
                  </a:lnTo>
                  <a:cubicBezTo>
                    <a:pt x="4268" y="13200"/>
                    <a:pt x="4139" y="13210"/>
                    <a:pt x="3999" y="13220"/>
                  </a:cubicBezTo>
                  <a:cubicBezTo>
                    <a:pt x="3880" y="13230"/>
                    <a:pt x="3751" y="13240"/>
                    <a:pt x="3621" y="13260"/>
                  </a:cubicBezTo>
                  <a:cubicBezTo>
                    <a:pt x="3403" y="13289"/>
                    <a:pt x="3194" y="13329"/>
                    <a:pt x="2985" y="13379"/>
                  </a:cubicBezTo>
                  <a:cubicBezTo>
                    <a:pt x="2876" y="13409"/>
                    <a:pt x="2766" y="13439"/>
                    <a:pt x="2667" y="13479"/>
                  </a:cubicBezTo>
                  <a:cubicBezTo>
                    <a:pt x="2617" y="13488"/>
                    <a:pt x="2577" y="13508"/>
                    <a:pt x="2538" y="13518"/>
                  </a:cubicBezTo>
                  <a:cubicBezTo>
                    <a:pt x="2498" y="13538"/>
                    <a:pt x="2448" y="13558"/>
                    <a:pt x="2408" y="13568"/>
                  </a:cubicBezTo>
                  <a:lnTo>
                    <a:pt x="2418" y="13568"/>
                  </a:lnTo>
                  <a:cubicBezTo>
                    <a:pt x="2219" y="13658"/>
                    <a:pt x="2020" y="13757"/>
                    <a:pt x="1831" y="13866"/>
                  </a:cubicBezTo>
                  <a:cubicBezTo>
                    <a:pt x="1742" y="13926"/>
                    <a:pt x="1662" y="13976"/>
                    <a:pt x="1572" y="14036"/>
                  </a:cubicBezTo>
                  <a:cubicBezTo>
                    <a:pt x="1513" y="14075"/>
                    <a:pt x="1443" y="14125"/>
                    <a:pt x="1384" y="14175"/>
                  </a:cubicBezTo>
                  <a:cubicBezTo>
                    <a:pt x="1264" y="14264"/>
                    <a:pt x="1145" y="14364"/>
                    <a:pt x="1035" y="14483"/>
                  </a:cubicBezTo>
                  <a:cubicBezTo>
                    <a:pt x="986" y="14533"/>
                    <a:pt x="936" y="14593"/>
                    <a:pt x="886" y="14642"/>
                  </a:cubicBezTo>
                  <a:cubicBezTo>
                    <a:pt x="836" y="14702"/>
                    <a:pt x="787" y="14752"/>
                    <a:pt x="747" y="14812"/>
                  </a:cubicBezTo>
                  <a:cubicBezTo>
                    <a:pt x="737" y="14812"/>
                    <a:pt x="737" y="14821"/>
                    <a:pt x="737" y="14821"/>
                  </a:cubicBezTo>
                  <a:cubicBezTo>
                    <a:pt x="648" y="14940"/>
                    <a:pt x="568" y="15060"/>
                    <a:pt x="498" y="15190"/>
                  </a:cubicBezTo>
                  <a:cubicBezTo>
                    <a:pt x="458" y="15249"/>
                    <a:pt x="429" y="15318"/>
                    <a:pt x="399" y="15388"/>
                  </a:cubicBezTo>
                  <a:cubicBezTo>
                    <a:pt x="369" y="15438"/>
                    <a:pt x="339" y="15497"/>
                    <a:pt x="319" y="15548"/>
                  </a:cubicBezTo>
                  <a:lnTo>
                    <a:pt x="319" y="15537"/>
                  </a:lnTo>
                  <a:cubicBezTo>
                    <a:pt x="250" y="15716"/>
                    <a:pt x="190" y="15886"/>
                    <a:pt x="150" y="16065"/>
                  </a:cubicBezTo>
                  <a:cubicBezTo>
                    <a:pt x="120" y="16164"/>
                    <a:pt x="100" y="16253"/>
                    <a:pt x="91" y="16353"/>
                  </a:cubicBezTo>
                  <a:cubicBezTo>
                    <a:pt x="71" y="16423"/>
                    <a:pt x="60" y="16503"/>
                    <a:pt x="51" y="16582"/>
                  </a:cubicBezTo>
                  <a:cubicBezTo>
                    <a:pt x="31" y="16741"/>
                    <a:pt x="11" y="16890"/>
                    <a:pt x="11" y="17049"/>
                  </a:cubicBezTo>
                  <a:cubicBezTo>
                    <a:pt x="1" y="17208"/>
                    <a:pt x="1" y="17368"/>
                    <a:pt x="11" y="17527"/>
                  </a:cubicBezTo>
                  <a:cubicBezTo>
                    <a:pt x="11" y="17676"/>
                    <a:pt x="21" y="17835"/>
                    <a:pt x="31" y="17995"/>
                  </a:cubicBezTo>
                  <a:cubicBezTo>
                    <a:pt x="41" y="18123"/>
                    <a:pt x="60" y="18253"/>
                    <a:pt x="71" y="18392"/>
                  </a:cubicBezTo>
                  <a:cubicBezTo>
                    <a:pt x="130" y="18800"/>
                    <a:pt x="220" y="19198"/>
                    <a:pt x="329" y="19596"/>
                  </a:cubicBezTo>
                  <a:cubicBezTo>
                    <a:pt x="389" y="19785"/>
                    <a:pt x="449" y="19964"/>
                    <a:pt x="508" y="20153"/>
                  </a:cubicBezTo>
                  <a:cubicBezTo>
                    <a:pt x="578" y="20332"/>
                    <a:pt x="648" y="20521"/>
                    <a:pt x="717" y="20700"/>
                  </a:cubicBezTo>
                  <a:lnTo>
                    <a:pt x="717" y="20690"/>
                  </a:lnTo>
                  <a:cubicBezTo>
                    <a:pt x="886" y="21078"/>
                    <a:pt x="1065" y="21456"/>
                    <a:pt x="1274" y="21824"/>
                  </a:cubicBezTo>
                  <a:cubicBezTo>
                    <a:pt x="1473" y="22202"/>
                    <a:pt x="1692" y="22560"/>
                    <a:pt x="1921" y="22918"/>
                  </a:cubicBezTo>
                  <a:cubicBezTo>
                    <a:pt x="2388" y="23644"/>
                    <a:pt x="2896" y="24350"/>
                    <a:pt x="3393" y="25047"/>
                  </a:cubicBezTo>
                  <a:cubicBezTo>
                    <a:pt x="3870" y="25723"/>
                    <a:pt x="4348" y="26399"/>
                    <a:pt x="4786" y="27106"/>
                  </a:cubicBezTo>
                  <a:cubicBezTo>
                    <a:pt x="5213" y="27792"/>
                    <a:pt x="5601" y="28498"/>
                    <a:pt x="5900" y="29254"/>
                  </a:cubicBezTo>
                  <a:cubicBezTo>
                    <a:pt x="6059" y="29632"/>
                    <a:pt x="6188" y="30020"/>
                    <a:pt x="6298" y="30418"/>
                  </a:cubicBezTo>
                  <a:cubicBezTo>
                    <a:pt x="6327" y="30528"/>
                    <a:pt x="6347" y="30637"/>
                    <a:pt x="6377" y="30756"/>
                  </a:cubicBezTo>
                  <a:cubicBezTo>
                    <a:pt x="6397" y="30836"/>
                    <a:pt x="6417" y="30926"/>
                    <a:pt x="6426" y="31015"/>
                  </a:cubicBezTo>
                  <a:cubicBezTo>
                    <a:pt x="6446" y="31105"/>
                    <a:pt x="6457" y="31184"/>
                    <a:pt x="6466" y="31273"/>
                  </a:cubicBezTo>
                  <a:cubicBezTo>
                    <a:pt x="6506" y="31522"/>
                    <a:pt x="6526" y="31781"/>
                    <a:pt x="6556" y="32029"/>
                  </a:cubicBezTo>
                  <a:cubicBezTo>
                    <a:pt x="6586" y="32348"/>
                    <a:pt x="6625" y="32656"/>
                    <a:pt x="6665" y="32975"/>
                  </a:cubicBezTo>
                  <a:lnTo>
                    <a:pt x="6665" y="32964"/>
                  </a:lnTo>
                  <a:cubicBezTo>
                    <a:pt x="6715" y="33353"/>
                    <a:pt x="6775" y="33740"/>
                    <a:pt x="6864" y="34118"/>
                  </a:cubicBezTo>
                  <a:cubicBezTo>
                    <a:pt x="6944" y="34467"/>
                    <a:pt x="7034" y="34805"/>
                    <a:pt x="7173" y="35123"/>
                  </a:cubicBezTo>
                  <a:cubicBezTo>
                    <a:pt x="7213" y="35223"/>
                    <a:pt x="7262" y="35332"/>
                    <a:pt x="7312" y="35422"/>
                  </a:cubicBezTo>
                  <a:cubicBezTo>
                    <a:pt x="7361" y="35511"/>
                    <a:pt x="7421" y="35601"/>
                    <a:pt x="7481" y="35680"/>
                  </a:cubicBezTo>
                  <a:cubicBezTo>
                    <a:pt x="7521" y="35740"/>
                    <a:pt x="7560" y="35789"/>
                    <a:pt x="7610" y="35829"/>
                  </a:cubicBezTo>
                  <a:cubicBezTo>
                    <a:pt x="7650" y="35869"/>
                    <a:pt x="7690" y="35899"/>
                    <a:pt x="7730" y="35939"/>
                  </a:cubicBezTo>
                  <a:cubicBezTo>
                    <a:pt x="7759" y="35959"/>
                    <a:pt x="7799" y="35988"/>
                    <a:pt x="7839" y="36008"/>
                  </a:cubicBezTo>
                  <a:cubicBezTo>
                    <a:pt x="7869" y="36028"/>
                    <a:pt x="7909" y="36048"/>
                    <a:pt x="7949" y="36068"/>
                  </a:cubicBezTo>
                  <a:lnTo>
                    <a:pt x="8068" y="36098"/>
                  </a:lnTo>
                  <a:cubicBezTo>
                    <a:pt x="8097" y="36107"/>
                    <a:pt x="8128" y="36118"/>
                    <a:pt x="8168" y="36118"/>
                  </a:cubicBezTo>
                  <a:cubicBezTo>
                    <a:pt x="8207" y="36127"/>
                    <a:pt x="8237" y="36127"/>
                    <a:pt x="8267" y="36127"/>
                  </a:cubicBezTo>
                  <a:cubicBezTo>
                    <a:pt x="8307" y="36127"/>
                    <a:pt x="8336" y="36127"/>
                    <a:pt x="8366" y="36118"/>
                  </a:cubicBezTo>
                  <a:lnTo>
                    <a:pt x="8376" y="36118"/>
                  </a:lnTo>
                  <a:cubicBezTo>
                    <a:pt x="8436" y="36107"/>
                    <a:pt x="8486" y="36098"/>
                    <a:pt x="8535" y="36088"/>
                  </a:cubicBezTo>
                  <a:lnTo>
                    <a:pt x="8685" y="36028"/>
                  </a:lnTo>
                  <a:cubicBezTo>
                    <a:pt x="8774" y="35988"/>
                    <a:pt x="8864" y="35948"/>
                    <a:pt x="8943" y="35889"/>
                  </a:cubicBezTo>
                  <a:cubicBezTo>
                    <a:pt x="9032" y="35839"/>
                    <a:pt x="9122" y="35769"/>
                    <a:pt x="9212" y="35710"/>
                  </a:cubicBezTo>
                  <a:cubicBezTo>
                    <a:pt x="9401" y="35561"/>
                    <a:pt x="9570" y="35402"/>
                    <a:pt x="9739" y="35232"/>
                  </a:cubicBezTo>
                  <a:cubicBezTo>
                    <a:pt x="9918" y="35053"/>
                    <a:pt x="10097" y="34864"/>
                    <a:pt x="10266" y="34666"/>
                  </a:cubicBezTo>
                  <a:cubicBezTo>
                    <a:pt x="10515" y="34377"/>
                    <a:pt x="10754" y="34078"/>
                    <a:pt x="10992" y="33780"/>
                  </a:cubicBezTo>
                  <a:cubicBezTo>
                    <a:pt x="11201" y="33521"/>
                    <a:pt x="11400" y="33253"/>
                    <a:pt x="11619" y="32994"/>
                  </a:cubicBezTo>
                  <a:cubicBezTo>
                    <a:pt x="11709" y="32895"/>
                    <a:pt x="11798" y="32785"/>
                    <a:pt x="11888" y="32686"/>
                  </a:cubicBezTo>
                  <a:lnTo>
                    <a:pt x="11997" y="32577"/>
                  </a:lnTo>
                  <a:cubicBezTo>
                    <a:pt x="12067" y="32507"/>
                    <a:pt x="12136" y="32447"/>
                    <a:pt x="12206" y="32387"/>
                  </a:cubicBezTo>
                  <a:cubicBezTo>
                    <a:pt x="12524" y="32089"/>
                    <a:pt x="12852" y="31801"/>
                    <a:pt x="13190" y="31512"/>
                  </a:cubicBezTo>
                  <a:cubicBezTo>
                    <a:pt x="13509" y="31224"/>
                    <a:pt x="13837" y="30945"/>
                    <a:pt x="14165" y="30667"/>
                  </a:cubicBezTo>
                  <a:cubicBezTo>
                    <a:pt x="14483" y="30388"/>
                    <a:pt x="14792" y="30110"/>
                    <a:pt x="15100" y="29821"/>
                  </a:cubicBezTo>
                  <a:cubicBezTo>
                    <a:pt x="15398" y="29553"/>
                    <a:pt x="15697" y="29264"/>
                    <a:pt x="15975" y="28976"/>
                  </a:cubicBezTo>
                  <a:cubicBezTo>
                    <a:pt x="16115" y="28826"/>
                    <a:pt x="16254" y="28678"/>
                    <a:pt x="16384" y="28518"/>
                  </a:cubicBezTo>
                  <a:cubicBezTo>
                    <a:pt x="16503" y="28379"/>
                    <a:pt x="16622" y="28240"/>
                    <a:pt x="16742" y="28090"/>
                  </a:cubicBezTo>
                  <a:cubicBezTo>
                    <a:pt x="16930" y="27842"/>
                    <a:pt x="17109" y="27593"/>
                    <a:pt x="17269" y="27325"/>
                  </a:cubicBezTo>
                  <a:cubicBezTo>
                    <a:pt x="17339" y="27195"/>
                    <a:pt x="17418" y="27066"/>
                    <a:pt x="17478" y="26936"/>
                  </a:cubicBezTo>
                  <a:cubicBezTo>
                    <a:pt x="17547" y="26808"/>
                    <a:pt x="17607" y="26668"/>
                    <a:pt x="17666" y="26539"/>
                  </a:cubicBezTo>
                  <a:lnTo>
                    <a:pt x="17666" y="26549"/>
                  </a:lnTo>
                  <a:cubicBezTo>
                    <a:pt x="17756" y="26330"/>
                    <a:pt x="17836" y="26111"/>
                    <a:pt x="17896" y="25882"/>
                  </a:cubicBezTo>
                  <a:cubicBezTo>
                    <a:pt x="17925" y="25773"/>
                    <a:pt x="17955" y="25654"/>
                    <a:pt x="17975" y="25544"/>
                  </a:cubicBezTo>
                  <a:cubicBezTo>
                    <a:pt x="17995" y="25444"/>
                    <a:pt x="18015" y="25335"/>
                    <a:pt x="18024" y="25236"/>
                  </a:cubicBezTo>
                  <a:lnTo>
                    <a:pt x="18024" y="25245"/>
                  </a:lnTo>
                  <a:cubicBezTo>
                    <a:pt x="18055" y="24997"/>
                    <a:pt x="18075" y="24748"/>
                    <a:pt x="18075" y="24500"/>
                  </a:cubicBezTo>
                  <a:cubicBezTo>
                    <a:pt x="18075" y="24370"/>
                    <a:pt x="18075" y="24241"/>
                    <a:pt x="18064" y="24112"/>
                  </a:cubicBezTo>
                  <a:cubicBezTo>
                    <a:pt x="18055" y="24002"/>
                    <a:pt x="18035" y="23883"/>
                    <a:pt x="18024" y="23764"/>
                  </a:cubicBezTo>
                  <a:lnTo>
                    <a:pt x="18024" y="23784"/>
                  </a:lnTo>
                  <a:lnTo>
                    <a:pt x="17995" y="23574"/>
                  </a:lnTo>
                  <a:cubicBezTo>
                    <a:pt x="17955" y="23346"/>
                    <a:pt x="17905" y="23117"/>
                    <a:pt x="17845" y="22888"/>
                  </a:cubicBezTo>
                  <a:cubicBezTo>
                    <a:pt x="17786" y="22670"/>
                    <a:pt x="17717" y="22451"/>
                    <a:pt x="17637" y="22232"/>
                  </a:cubicBezTo>
                  <a:cubicBezTo>
                    <a:pt x="17587" y="22102"/>
                    <a:pt x="17537" y="21983"/>
                    <a:pt x="17487" y="21864"/>
                  </a:cubicBezTo>
                  <a:cubicBezTo>
                    <a:pt x="17458" y="21774"/>
                    <a:pt x="17418" y="21684"/>
                    <a:pt x="17378" y="21595"/>
                  </a:cubicBezTo>
                  <a:cubicBezTo>
                    <a:pt x="17308" y="21396"/>
                    <a:pt x="17229" y="21187"/>
                    <a:pt x="17159" y="20988"/>
                  </a:cubicBezTo>
                  <a:cubicBezTo>
                    <a:pt x="17120" y="20869"/>
                    <a:pt x="17080" y="20740"/>
                    <a:pt x="17050" y="20610"/>
                  </a:cubicBezTo>
                  <a:cubicBezTo>
                    <a:pt x="17020" y="20501"/>
                    <a:pt x="16990" y="20391"/>
                    <a:pt x="16970" y="20282"/>
                  </a:cubicBezTo>
                  <a:cubicBezTo>
                    <a:pt x="16950" y="20192"/>
                    <a:pt x="16941" y="20093"/>
                    <a:pt x="16930" y="20004"/>
                  </a:cubicBezTo>
                  <a:cubicBezTo>
                    <a:pt x="16921" y="19894"/>
                    <a:pt x="16910" y="19785"/>
                    <a:pt x="16910" y="19675"/>
                  </a:cubicBezTo>
                  <a:cubicBezTo>
                    <a:pt x="16910" y="19566"/>
                    <a:pt x="16921" y="19456"/>
                    <a:pt x="16930" y="19357"/>
                  </a:cubicBezTo>
                  <a:cubicBezTo>
                    <a:pt x="16950" y="19257"/>
                    <a:pt x="16970" y="19158"/>
                    <a:pt x="17010" y="19058"/>
                  </a:cubicBezTo>
                  <a:cubicBezTo>
                    <a:pt x="17040" y="18979"/>
                    <a:pt x="17070" y="18899"/>
                    <a:pt x="17120" y="18820"/>
                  </a:cubicBezTo>
                  <a:cubicBezTo>
                    <a:pt x="17149" y="18780"/>
                    <a:pt x="17179" y="18731"/>
                    <a:pt x="17209" y="18691"/>
                  </a:cubicBezTo>
                  <a:cubicBezTo>
                    <a:pt x="17229" y="18651"/>
                    <a:pt x="17259" y="18621"/>
                    <a:pt x="17288" y="18591"/>
                  </a:cubicBezTo>
                  <a:cubicBezTo>
                    <a:pt x="17328" y="18532"/>
                    <a:pt x="17378" y="18482"/>
                    <a:pt x="17438" y="18432"/>
                  </a:cubicBezTo>
                  <a:cubicBezTo>
                    <a:pt x="17467" y="18412"/>
                    <a:pt x="17487" y="18392"/>
                    <a:pt x="17518" y="18373"/>
                  </a:cubicBezTo>
                  <a:cubicBezTo>
                    <a:pt x="17557" y="18342"/>
                    <a:pt x="17597" y="18313"/>
                    <a:pt x="17637" y="18293"/>
                  </a:cubicBezTo>
                  <a:cubicBezTo>
                    <a:pt x="17666" y="18273"/>
                    <a:pt x="17697" y="18263"/>
                    <a:pt x="17717" y="18243"/>
                  </a:cubicBezTo>
                  <a:cubicBezTo>
                    <a:pt x="17736" y="18243"/>
                    <a:pt x="17746" y="18233"/>
                    <a:pt x="17766" y="18233"/>
                  </a:cubicBezTo>
                  <a:cubicBezTo>
                    <a:pt x="17796" y="18213"/>
                    <a:pt x="17826" y="18203"/>
                    <a:pt x="17856" y="18194"/>
                  </a:cubicBezTo>
                  <a:cubicBezTo>
                    <a:pt x="17896" y="18183"/>
                    <a:pt x="17935" y="18174"/>
                    <a:pt x="17985" y="18163"/>
                  </a:cubicBezTo>
                  <a:cubicBezTo>
                    <a:pt x="18055" y="18154"/>
                    <a:pt x="18134" y="18143"/>
                    <a:pt x="18204" y="18143"/>
                  </a:cubicBezTo>
                  <a:cubicBezTo>
                    <a:pt x="18303" y="18154"/>
                    <a:pt x="18393" y="18163"/>
                    <a:pt x="18482" y="18183"/>
                  </a:cubicBezTo>
                  <a:cubicBezTo>
                    <a:pt x="18522" y="18194"/>
                    <a:pt x="18562" y="18203"/>
                    <a:pt x="18612" y="18213"/>
                  </a:cubicBezTo>
                  <a:cubicBezTo>
                    <a:pt x="18652" y="18233"/>
                    <a:pt x="18691" y="18243"/>
                    <a:pt x="18741" y="18263"/>
                  </a:cubicBezTo>
                  <a:cubicBezTo>
                    <a:pt x="18771" y="18273"/>
                    <a:pt x="18800" y="18293"/>
                    <a:pt x="18831" y="18303"/>
                  </a:cubicBezTo>
                  <a:cubicBezTo>
                    <a:pt x="18880" y="18322"/>
                    <a:pt x="18920" y="18342"/>
                    <a:pt x="18959" y="18373"/>
                  </a:cubicBezTo>
                  <a:cubicBezTo>
                    <a:pt x="19039" y="18422"/>
                    <a:pt x="19129" y="18472"/>
                    <a:pt x="19209" y="18532"/>
                  </a:cubicBezTo>
                  <a:cubicBezTo>
                    <a:pt x="19288" y="18591"/>
                    <a:pt x="19368" y="18651"/>
                    <a:pt x="19447" y="18720"/>
                  </a:cubicBezTo>
                  <a:lnTo>
                    <a:pt x="19656" y="18930"/>
                  </a:lnTo>
                  <a:cubicBezTo>
                    <a:pt x="19686" y="18969"/>
                    <a:pt x="19726" y="18999"/>
                    <a:pt x="19755" y="19039"/>
                  </a:cubicBezTo>
                  <a:lnTo>
                    <a:pt x="19845" y="19158"/>
                  </a:lnTo>
                  <a:cubicBezTo>
                    <a:pt x="19905" y="19228"/>
                    <a:pt x="19954" y="19297"/>
                    <a:pt x="20014" y="19367"/>
                  </a:cubicBezTo>
                  <a:lnTo>
                    <a:pt x="20730" y="20322"/>
                  </a:lnTo>
                  <a:cubicBezTo>
                    <a:pt x="20909" y="20551"/>
                    <a:pt x="21088" y="20780"/>
                    <a:pt x="21287" y="20988"/>
                  </a:cubicBezTo>
                  <a:cubicBezTo>
                    <a:pt x="21377" y="21088"/>
                    <a:pt x="21466" y="21187"/>
                    <a:pt x="21566" y="21277"/>
                  </a:cubicBezTo>
                  <a:cubicBezTo>
                    <a:pt x="21655" y="21366"/>
                    <a:pt x="21745" y="21446"/>
                    <a:pt x="21844" y="21516"/>
                  </a:cubicBezTo>
                  <a:lnTo>
                    <a:pt x="21844" y="21516"/>
                  </a:lnTo>
                  <a:lnTo>
                    <a:pt x="21844" y="21516"/>
                  </a:lnTo>
                  <a:cubicBezTo>
                    <a:pt x="21844" y="21525"/>
                    <a:pt x="21854" y="21525"/>
                    <a:pt x="21854" y="21525"/>
                  </a:cubicBezTo>
                  <a:cubicBezTo>
                    <a:pt x="21954" y="21595"/>
                    <a:pt x="22043" y="21665"/>
                    <a:pt x="22153" y="21724"/>
                  </a:cubicBezTo>
                  <a:cubicBezTo>
                    <a:pt x="22202" y="21754"/>
                    <a:pt x="22262" y="21784"/>
                    <a:pt x="22312" y="21814"/>
                  </a:cubicBezTo>
                  <a:cubicBezTo>
                    <a:pt x="22361" y="21834"/>
                    <a:pt x="22401" y="21854"/>
                    <a:pt x="22451" y="21874"/>
                  </a:cubicBezTo>
                  <a:lnTo>
                    <a:pt x="22441" y="21874"/>
                  </a:lnTo>
                  <a:cubicBezTo>
                    <a:pt x="22540" y="21914"/>
                    <a:pt x="22650" y="21953"/>
                    <a:pt x="22759" y="21983"/>
                  </a:cubicBezTo>
                  <a:cubicBezTo>
                    <a:pt x="22809" y="21993"/>
                    <a:pt x="22849" y="22003"/>
                    <a:pt x="22909" y="22013"/>
                  </a:cubicBezTo>
                  <a:lnTo>
                    <a:pt x="23058" y="22043"/>
                  </a:lnTo>
                  <a:lnTo>
                    <a:pt x="23048" y="22043"/>
                  </a:lnTo>
                  <a:cubicBezTo>
                    <a:pt x="23187" y="22053"/>
                    <a:pt x="23327" y="22062"/>
                    <a:pt x="23455" y="22062"/>
                  </a:cubicBezTo>
                  <a:cubicBezTo>
                    <a:pt x="23535" y="22062"/>
                    <a:pt x="23605" y="22062"/>
                    <a:pt x="23685" y="22053"/>
                  </a:cubicBezTo>
                  <a:cubicBezTo>
                    <a:pt x="23714" y="22053"/>
                    <a:pt x="23754" y="22043"/>
                    <a:pt x="23794" y="22043"/>
                  </a:cubicBezTo>
                  <a:cubicBezTo>
                    <a:pt x="23833" y="21436"/>
                    <a:pt x="23864" y="20819"/>
                    <a:pt x="23864" y="20203"/>
                  </a:cubicBezTo>
                  <a:cubicBezTo>
                    <a:pt x="23864" y="11857"/>
                    <a:pt x="19686" y="4467"/>
                    <a:pt x="13310" y="0"/>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57"/>
            <p:cNvSpPr/>
            <p:nvPr/>
          </p:nvSpPr>
          <p:spPr>
            <a:xfrm>
              <a:off x="2843502" y="2285073"/>
              <a:ext cx="524" cy="576"/>
            </a:xfrm>
            <a:custGeom>
              <a:avLst/>
              <a:gdLst/>
              <a:ahLst/>
              <a:cxnLst/>
              <a:rect l="l" t="t" r="r" b="b"/>
              <a:pathLst>
                <a:path w="10" h="11" extrusionOk="0">
                  <a:moveTo>
                    <a:pt x="0" y="11"/>
                  </a:moveTo>
                  <a:cubicBezTo>
                    <a:pt x="0" y="11"/>
                    <a:pt x="10" y="11"/>
                    <a:pt x="10" y="1"/>
                  </a:cubicBezTo>
                  <a:cubicBezTo>
                    <a:pt x="10" y="11"/>
                    <a:pt x="0" y="11"/>
                    <a:pt x="0" y="11"/>
                  </a:cubicBez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57"/>
            <p:cNvSpPr/>
            <p:nvPr/>
          </p:nvSpPr>
          <p:spPr>
            <a:xfrm>
              <a:off x="2682532" y="2472068"/>
              <a:ext cx="576" cy="576"/>
            </a:xfrm>
            <a:custGeom>
              <a:avLst/>
              <a:gdLst/>
              <a:ahLst/>
              <a:cxnLst/>
              <a:rect l="l" t="t" r="r" b="b"/>
              <a:pathLst>
                <a:path w="11" h="11" extrusionOk="0">
                  <a:moveTo>
                    <a:pt x="0" y="10"/>
                  </a:moveTo>
                  <a:cubicBezTo>
                    <a:pt x="0" y="1"/>
                    <a:pt x="0" y="1"/>
                    <a:pt x="10" y="1"/>
                  </a:cubicBezTo>
                  <a:cubicBezTo>
                    <a:pt x="0" y="1"/>
                    <a:pt x="0" y="1"/>
                    <a:pt x="0" y="10"/>
                  </a:cubicBez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57"/>
            <p:cNvSpPr/>
            <p:nvPr/>
          </p:nvSpPr>
          <p:spPr>
            <a:xfrm>
              <a:off x="2646609" y="2743424"/>
              <a:ext cx="524" cy="52"/>
            </a:xfrm>
            <a:custGeom>
              <a:avLst/>
              <a:gdLst/>
              <a:ahLst/>
              <a:cxnLst/>
              <a:rect l="l" t="t" r="r" b="b"/>
              <a:pathLst>
                <a:path w="10" h="1" extrusionOk="0">
                  <a:moveTo>
                    <a:pt x="0" y="1"/>
                  </a:moveTo>
                  <a:lnTo>
                    <a:pt x="0" y="1"/>
                  </a:lnTo>
                  <a:lnTo>
                    <a:pt x="10" y="1"/>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57"/>
            <p:cNvSpPr/>
            <p:nvPr/>
          </p:nvSpPr>
          <p:spPr>
            <a:xfrm>
              <a:off x="2646609" y="2743424"/>
              <a:ext cx="52" cy="52"/>
            </a:xfrm>
            <a:custGeom>
              <a:avLst/>
              <a:gdLst/>
              <a:ahLst/>
              <a:cxnLst/>
              <a:rect l="l" t="t" r="r" b="b"/>
              <a:pathLst>
                <a:path w="1" h="1" extrusionOk="0">
                  <a:moveTo>
                    <a:pt x="0" y="1"/>
                  </a:move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57"/>
            <p:cNvSpPr/>
            <p:nvPr/>
          </p:nvSpPr>
          <p:spPr>
            <a:xfrm>
              <a:off x="2869003" y="4130520"/>
              <a:ext cx="0" cy="52"/>
            </a:xfrm>
            <a:custGeom>
              <a:avLst/>
              <a:gdLst/>
              <a:ahLst/>
              <a:cxnLst/>
              <a:rect l="l" t="t" r="r" b="b"/>
              <a:pathLst>
                <a:path h="1" extrusionOk="0">
                  <a:moveTo>
                    <a:pt x="0" y="1"/>
                  </a:moveTo>
                  <a:lnTo>
                    <a:pt x="0" y="1"/>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57"/>
            <p:cNvSpPr/>
            <p:nvPr/>
          </p:nvSpPr>
          <p:spPr>
            <a:xfrm>
              <a:off x="1891349" y="2190816"/>
              <a:ext cx="52" cy="52"/>
            </a:xfrm>
            <a:custGeom>
              <a:avLst/>
              <a:gdLst/>
              <a:ahLst/>
              <a:cxnLst/>
              <a:rect l="l" t="t" r="r" b="b"/>
              <a:pathLst>
                <a:path w="1" h="1" extrusionOk="0">
                  <a:moveTo>
                    <a:pt x="0" y="1"/>
                  </a:moveTo>
                  <a:lnTo>
                    <a:pt x="0" y="1"/>
                  </a:lnTo>
                  <a:lnTo>
                    <a:pt x="0" y="1"/>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57"/>
            <p:cNvSpPr/>
            <p:nvPr/>
          </p:nvSpPr>
          <p:spPr>
            <a:xfrm>
              <a:off x="1891349" y="2190816"/>
              <a:ext cx="52" cy="52"/>
            </a:xfrm>
            <a:custGeom>
              <a:avLst/>
              <a:gdLst/>
              <a:ahLst/>
              <a:cxnLst/>
              <a:rect l="l" t="t" r="r" b="b"/>
              <a:pathLst>
                <a:path w="1" h="1" extrusionOk="0">
                  <a:moveTo>
                    <a:pt x="0" y="1"/>
                  </a:moveTo>
                  <a:lnTo>
                    <a:pt x="0" y="1"/>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57"/>
            <p:cNvSpPr/>
            <p:nvPr/>
          </p:nvSpPr>
          <p:spPr>
            <a:xfrm>
              <a:off x="1891349" y="2190816"/>
              <a:ext cx="52" cy="52"/>
            </a:xfrm>
            <a:custGeom>
              <a:avLst/>
              <a:gdLst/>
              <a:ahLst/>
              <a:cxnLst/>
              <a:rect l="l" t="t" r="r" b="b"/>
              <a:pathLst>
                <a:path w="1" h="1" extrusionOk="0">
                  <a:moveTo>
                    <a:pt x="0" y="1"/>
                  </a:move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57"/>
            <p:cNvSpPr/>
            <p:nvPr/>
          </p:nvSpPr>
          <p:spPr>
            <a:xfrm>
              <a:off x="2122593" y="2297588"/>
              <a:ext cx="576" cy="52"/>
            </a:xfrm>
            <a:custGeom>
              <a:avLst/>
              <a:gdLst/>
              <a:ahLst/>
              <a:cxnLst/>
              <a:rect l="l" t="t" r="r" b="b"/>
              <a:pathLst>
                <a:path w="11" h="1" extrusionOk="0">
                  <a:moveTo>
                    <a:pt x="10" y="0"/>
                  </a:moveTo>
                  <a:lnTo>
                    <a:pt x="10" y="0"/>
                  </a:lnTo>
                  <a:lnTo>
                    <a:pt x="1" y="0"/>
                  </a:lnTo>
                  <a:lnTo>
                    <a:pt x="1" y="0"/>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57"/>
            <p:cNvSpPr/>
            <p:nvPr/>
          </p:nvSpPr>
          <p:spPr>
            <a:xfrm>
              <a:off x="2123116" y="2297588"/>
              <a:ext cx="52" cy="52"/>
            </a:xfrm>
            <a:custGeom>
              <a:avLst/>
              <a:gdLst/>
              <a:ahLst/>
              <a:cxnLst/>
              <a:rect l="l" t="t" r="r" b="b"/>
              <a:pathLst>
                <a:path w="1" h="1" extrusionOk="0">
                  <a:moveTo>
                    <a:pt x="0" y="0"/>
                  </a:moveTo>
                  <a:lnTo>
                    <a:pt x="0" y="0"/>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57"/>
            <p:cNvSpPr/>
            <p:nvPr/>
          </p:nvSpPr>
          <p:spPr>
            <a:xfrm>
              <a:off x="1122526" y="2269992"/>
              <a:ext cx="1063114" cy="2188176"/>
            </a:xfrm>
            <a:custGeom>
              <a:avLst/>
              <a:gdLst/>
              <a:ahLst/>
              <a:cxnLst/>
              <a:rect l="l" t="t" r="r" b="b"/>
              <a:pathLst>
                <a:path w="20302" h="41787" extrusionOk="0">
                  <a:moveTo>
                    <a:pt x="9300" y="1"/>
                  </a:moveTo>
                  <a:cubicBezTo>
                    <a:pt x="4566" y="3601"/>
                    <a:pt x="1164" y="8883"/>
                    <a:pt x="1" y="14941"/>
                  </a:cubicBezTo>
                  <a:lnTo>
                    <a:pt x="209" y="15030"/>
                  </a:lnTo>
                  <a:lnTo>
                    <a:pt x="199" y="15030"/>
                  </a:lnTo>
                  <a:cubicBezTo>
                    <a:pt x="408" y="15120"/>
                    <a:pt x="627" y="15199"/>
                    <a:pt x="846" y="15288"/>
                  </a:cubicBezTo>
                  <a:cubicBezTo>
                    <a:pt x="1055" y="15378"/>
                    <a:pt x="1254" y="15458"/>
                    <a:pt x="1453" y="15557"/>
                  </a:cubicBezTo>
                  <a:cubicBezTo>
                    <a:pt x="1562" y="15607"/>
                    <a:pt x="1681" y="15666"/>
                    <a:pt x="1781" y="15726"/>
                  </a:cubicBezTo>
                  <a:cubicBezTo>
                    <a:pt x="1900" y="15786"/>
                    <a:pt x="2010" y="15856"/>
                    <a:pt x="2119" y="15935"/>
                  </a:cubicBezTo>
                  <a:cubicBezTo>
                    <a:pt x="2189" y="15995"/>
                    <a:pt x="2268" y="16055"/>
                    <a:pt x="2338" y="16124"/>
                  </a:cubicBezTo>
                  <a:cubicBezTo>
                    <a:pt x="2368" y="16164"/>
                    <a:pt x="2408" y="16194"/>
                    <a:pt x="2437" y="16234"/>
                  </a:cubicBezTo>
                  <a:cubicBezTo>
                    <a:pt x="2457" y="16254"/>
                    <a:pt x="2477" y="16283"/>
                    <a:pt x="2497" y="16303"/>
                  </a:cubicBezTo>
                  <a:cubicBezTo>
                    <a:pt x="2517" y="16333"/>
                    <a:pt x="2537" y="16363"/>
                    <a:pt x="2556" y="16383"/>
                  </a:cubicBezTo>
                  <a:cubicBezTo>
                    <a:pt x="2576" y="16422"/>
                    <a:pt x="2607" y="16462"/>
                    <a:pt x="2616" y="16502"/>
                  </a:cubicBezTo>
                  <a:cubicBezTo>
                    <a:pt x="2656" y="16562"/>
                    <a:pt x="2686" y="16632"/>
                    <a:pt x="2706" y="16691"/>
                  </a:cubicBezTo>
                  <a:cubicBezTo>
                    <a:pt x="2736" y="16771"/>
                    <a:pt x="2755" y="16851"/>
                    <a:pt x="2766" y="16930"/>
                  </a:cubicBezTo>
                  <a:lnTo>
                    <a:pt x="2795" y="17139"/>
                  </a:lnTo>
                  <a:cubicBezTo>
                    <a:pt x="2806" y="17308"/>
                    <a:pt x="2815" y="17467"/>
                    <a:pt x="2815" y="17636"/>
                  </a:cubicBezTo>
                  <a:cubicBezTo>
                    <a:pt x="2815" y="17726"/>
                    <a:pt x="2825" y="17815"/>
                    <a:pt x="2825" y="17905"/>
                  </a:cubicBezTo>
                  <a:lnTo>
                    <a:pt x="2855" y="18144"/>
                  </a:lnTo>
                  <a:lnTo>
                    <a:pt x="2855" y="18133"/>
                  </a:lnTo>
                  <a:cubicBezTo>
                    <a:pt x="2865" y="18253"/>
                    <a:pt x="2885" y="18362"/>
                    <a:pt x="2915" y="18471"/>
                  </a:cubicBezTo>
                  <a:cubicBezTo>
                    <a:pt x="2934" y="18542"/>
                    <a:pt x="2954" y="18611"/>
                    <a:pt x="2985" y="18670"/>
                  </a:cubicBezTo>
                  <a:cubicBezTo>
                    <a:pt x="3005" y="18730"/>
                    <a:pt x="3024" y="18780"/>
                    <a:pt x="3044" y="18830"/>
                  </a:cubicBezTo>
                  <a:cubicBezTo>
                    <a:pt x="3084" y="18929"/>
                    <a:pt x="3133" y="19029"/>
                    <a:pt x="3193" y="19128"/>
                  </a:cubicBezTo>
                  <a:cubicBezTo>
                    <a:pt x="3221" y="19175"/>
                    <a:pt x="3258" y="19230"/>
                    <a:pt x="3296" y="19278"/>
                  </a:cubicBezTo>
                  <a:lnTo>
                    <a:pt x="3296" y="19278"/>
                  </a:lnTo>
                  <a:cubicBezTo>
                    <a:pt x="3295" y="19278"/>
                    <a:pt x="3294" y="19278"/>
                    <a:pt x="3293" y="19278"/>
                  </a:cubicBezTo>
                  <a:cubicBezTo>
                    <a:pt x="3363" y="19367"/>
                    <a:pt x="3442" y="19446"/>
                    <a:pt x="3522" y="19526"/>
                  </a:cubicBezTo>
                  <a:cubicBezTo>
                    <a:pt x="3601" y="19605"/>
                    <a:pt x="3690" y="19685"/>
                    <a:pt x="3780" y="19755"/>
                  </a:cubicBezTo>
                  <a:lnTo>
                    <a:pt x="3790" y="19755"/>
                  </a:lnTo>
                  <a:cubicBezTo>
                    <a:pt x="3830" y="19795"/>
                    <a:pt x="3880" y="19824"/>
                    <a:pt x="3929" y="19855"/>
                  </a:cubicBezTo>
                  <a:cubicBezTo>
                    <a:pt x="4457" y="20232"/>
                    <a:pt x="5054" y="20501"/>
                    <a:pt x="5620" y="20819"/>
                  </a:cubicBezTo>
                  <a:cubicBezTo>
                    <a:pt x="5879" y="20969"/>
                    <a:pt x="6148" y="21128"/>
                    <a:pt x="6386" y="21316"/>
                  </a:cubicBezTo>
                  <a:cubicBezTo>
                    <a:pt x="6506" y="21416"/>
                    <a:pt x="6625" y="21515"/>
                    <a:pt x="6725" y="21625"/>
                  </a:cubicBezTo>
                  <a:cubicBezTo>
                    <a:pt x="6814" y="21714"/>
                    <a:pt x="6893" y="21814"/>
                    <a:pt x="6963" y="21913"/>
                  </a:cubicBezTo>
                  <a:lnTo>
                    <a:pt x="7083" y="22122"/>
                  </a:lnTo>
                  <a:cubicBezTo>
                    <a:pt x="7103" y="22172"/>
                    <a:pt x="7132" y="22222"/>
                    <a:pt x="7152" y="22282"/>
                  </a:cubicBezTo>
                  <a:cubicBezTo>
                    <a:pt x="7192" y="22401"/>
                    <a:pt x="7222" y="22530"/>
                    <a:pt x="7232" y="22660"/>
                  </a:cubicBezTo>
                  <a:cubicBezTo>
                    <a:pt x="7242" y="22739"/>
                    <a:pt x="7242" y="22828"/>
                    <a:pt x="7242" y="22908"/>
                  </a:cubicBezTo>
                  <a:cubicBezTo>
                    <a:pt x="7242" y="22978"/>
                    <a:pt x="7232" y="23047"/>
                    <a:pt x="7222" y="23117"/>
                  </a:cubicBezTo>
                  <a:cubicBezTo>
                    <a:pt x="7202" y="23286"/>
                    <a:pt x="7152" y="23465"/>
                    <a:pt x="7103" y="23624"/>
                  </a:cubicBezTo>
                  <a:lnTo>
                    <a:pt x="6983" y="23922"/>
                  </a:lnTo>
                  <a:cubicBezTo>
                    <a:pt x="6933" y="24022"/>
                    <a:pt x="6893" y="24121"/>
                    <a:pt x="6834" y="24211"/>
                  </a:cubicBezTo>
                  <a:cubicBezTo>
                    <a:pt x="6784" y="24311"/>
                    <a:pt x="6725" y="24400"/>
                    <a:pt x="6665" y="24499"/>
                  </a:cubicBezTo>
                  <a:cubicBezTo>
                    <a:pt x="6605" y="24589"/>
                    <a:pt x="6546" y="24678"/>
                    <a:pt x="6476" y="24758"/>
                  </a:cubicBezTo>
                  <a:cubicBezTo>
                    <a:pt x="6347" y="24927"/>
                    <a:pt x="6207" y="25096"/>
                    <a:pt x="6068" y="25266"/>
                  </a:cubicBezTo>
                  <a:cubicBezTo>
                    <a:pt x="5938" y="25414"/>
                    <a:pt x="5810" y="25574"/>
                    <a:pt x="5680" y="25723"/>
                  </a:cubicBezTo>
                  <a:lnTo>
                    <a:pt x="5690" y="25723"/>
                  </a:lnTo>
                  <a:lnTo>
                    <a:pt x="5680" y="25733"/>
                  </a:lnTo>
                  <a:cubicBezTo>
                    <a:pt x="5591" y="25843"/>
                    <a:pt x="5511" y="25962"/>
                    <a:pt x="5432" y="26081"/>
                  </a:cubicBezTo>
                  <a:cubicBezTo>
                    <a:pt x="5401" y="26131"/>
                    <a:pt x="5372" y="26190"/>
                    <a:pt x="5342" y="26250"/>
                  </a:cubicBezTo>
                  <a:cubicBezTo>
                    <a:pt x="5312" y="26300"/>
                    <a:pt x="5292" y="26360"/>
                    <a:pt x="5262" y="26409"/>
                  </a:cubicBezTo>
                  <a:lnTo>
                    <a:pt x="5272" y="26400"/>
                  </a:lnTo>
                  <a:lnTo>
                    <a:pt x="5272" y="26400"/>
                  </a:lnTo>
                  <a:cubicBezTo>
                    <a:pt x="5242" y="26469"/>
                    <a:pt x="5213" y="26548"/>
                    <a:pt x="5193" y="26618"/>
                  </a:cubicBezTo>
                  <a:cubicBezTo>
                    <a:pt x="5182" y="26668"/>
                    <a:pt x="5173" y="26708"/>
                    <a:pt x="5163" y="26758"/>
                  </a:cubicBezTo>
                  <a:cubicBezTo>
                    <a:pt x="5153" y="26787"/>
                    <a:pt x="5153" y="26817"/>
                    <a:pt x="5153" y="26847"/>
                  </a:cubicBezTo>
                  <a:lnTo>
                    <a:pt x="5153" y="26837"/>
                  </a:lnTo>
                  <a:cubicBezTo>
                    <a:pt x="5143" y="26917"/>
                    <a:pt x="5133" y="26996"/>
                    <a:pt x="5143" y="27076"/>
                  </a:cubicBezTo>
                  <a:lnTo>
                    <a:pt x="5143" y="27175"/>
                  </a:lnTo>
                  <a:cubicBezTo>
                    <a:pt x="5143" y="27205"/>
                    <a:pt x="5153" y="27245"/>
                    <a:pt x="5153" y="27275"/>
                  </a:cubicBezTo>
                  <a:lnTo>
                    <a:pt x="5153" y="27265"/>
                  </a:lnTo>
                  <a:cubicBezTo>
                    <a:pt x="5173" y="27354"/>
                    <a:pt x="5182" y="27444"/>
                    <a:pt x="5213" y="27534"/>
                  </a:cubicBezTo>
                  <a:cubicBezTo>
                    <a:pt x="5233" y="27593"/>
                    <a:pt x="5252" y="27653"/>
                    <a:pt x="5272" y="27702"/>
                  </a:cubicBezTo>
                  <a:cubicBezTo>
                    <a:pt x="5282" y="27742"/>
                    <a:pt x="5302" y="27782"/>
                    <a:pt x="5322" y="27822"/>
                  </a:cubicBezTo>
                  <a:lnTo>
                    <a:pt x="5312" y="27812"/>
                  </a:lnTo>
                  <a:lnTo>
                    <a:pt x="5432" y="28051"/>
                  </a:lnTo>
                  <a:cubicBezTo>
                    <a:pt x="5471" y="28130"/>
                    <a:pt x="5521" y="28200"/>
                    <a:pt x="5560" y="28270"/>
                  </a:cubicBezTo>
                  <a:cubicBezTo>
                    <a:pt x="5611" y="28339"/>
                    <a:pt x="5650" y="28409"/>
                    <a:pt x="5700" y="28478"/>
                  </a:cubicBezTo>
                  <a:cubicBezTo>
                    <a:pt x="5739" y="28528"/>
                    <a:pt x="5779" y="28588"/>
                    <a:pt x="5819" y="28637"/>
                  </a:cubicBezTo>
                  <a:cubicBezTo>
                    <a:pt x="5909" y="28747"/>
                    <a:pt x="5998" y="28866"/>
                    <a:pt x="6098" y="28975"/>
                  </a:cubicBezTo>
                  <a:cubicBezTo>
                    <a:pt x="6188" y="29075"/>
                    <a:pt x="6277" y="29165"/>
                    <a:pt x="6367" y="29264"/>
                  </a:cubicBezTo>
                  <a:cubicBezTo>
                    <a:pt x="6555" y="29453"/>
                    <a:pt x="6754" y="29642"/>
                    <a:pt x="6943" y="29821"/>
                  </a:cubicBezTo>
                  <a:cubicBezTo>
                    <a:pt x="7162" y="30020"/>
                    <a:pt x="7381" y="30219"/>
                    <a:pt x="7590" y="30418"/>
                  </a:cubicBezTo>
                  <a:cubicBezTo>
                    <a:pt x="7779" y="30607"/>
                    <a:pt x="7978" y="30796"/>
                    <a:pt x="8157" y="30985"/>
                  </a:cubicBezTo>
                  <a:cubicBezTo>
                    <a:pt x="8326" y="31184"/>
                    <a:pt x="8495" y="31383"/>
                    <a:pt x="8654" y="31601"/>
                  </a:cubicBezTo>
                  <a:cubicBezTo>
                    <a:pt x="8823" y="31850"/>
                    <a:pt x="8993" y="32099"/>
                    <a:pt x="9152" y="32357"/>
                  </a:cubicBezTo>
                  <a:cubicBezTo>
                    <a:pt x="9480" y="32875"/>
                    <a:pt x="9768" y="33412"/>
                    <a:pt x="10056" y="33949"/>
                  </a:cubicBezTo>
                  <a:cubicBezTo>
                    <a:pt x="10355" y="34516"/>
                    <a:pt x="10633" y="35083"/>
                    <a:pt x="10922" y="35650"/>
                  </a:cubicBezTo>
                  <a:cubicBezTo>
                    <a:pt x="11210" y="36207"/>
                    <a:pt x="11509" y="36774"/>
                    <a:pt x="11817" y="37331"/>
                  </a:cubicBezTo>
                  <a:cubicBezTo>
                    <a:pt x="12105" y="37828"/>
                    <a:pt x="12414" y="38325"/>
                    <a:pt x="12742" y="38803"/>
                  </a:cubicBezTo>
                  <a:cubicBezTo>
                    <a:pt x="12912" y="39042"/>
                    <a:pt x="13080" y="39271"/>
                    <a:pt x="13250" y="39490"/>
                  </a:cubicBezTo>
                  <a:cubicBezTo>
                    <a:pt x="13508" y="39818"/>
                    <a:pt x="13767" y="40146"/>
                    <a:pt x="14055" y="40454"/>
                  </a:cubicBezTo>
                  <a:cubicBezTo>
                    <a:pt x="14334" y="40753"/>
                    <a:pt x="14622" y="41041"/>
                    <a:pt x="14941" y="41300"/>
                  </a:cubicBezTo>
                  <a:lnTo>
                    <a:pt x="14950" y="41300"/>
                  </a:lnTo>
                  <a:cubicBezTo>
                    <a:pt x="15050" y="41380"/>
                    <a:pt x="15160" y="41459"/>
                    <a:pt x="15269" y="41519"/>
                  </a:cubicBezTo>
                  <a:cubicBezTo>
                    <a:pt x="15328" y="41559"/>
                    <a:pt x="15388" y="41598"/>
                    <a:pt x="15448" y="41628"/>
                  </a:cubicBezTo>
                  <a:cubicBezTo>
                    <a:pt x="15487" y="41648"/>
                    <a:pt x="15538" y="41668"/>
                    <a:pt x="15587" y="41688"/>
                  </a:cubicBezTo>
                  <a:lnTo>
                    <a:pt x="15577" y="41688"/>
                  </a:lnTo>
                  <a:cubicBezTo>
                    <a:pt x="15627" y="41707"/>
                    <a:pt x="15686" y="41727"/>
                    <a:pt x="15746" y="41747"/>
                  </a:cubicBezTo>
                  <a:cubicBezTo>
                    <a:pt x="15776" y="41758"/>
                    <a:pt x="15806" y="41767"/>
                    <a:pt x="15846" y="41767"/>
                  </a:cubicBezTo>
                  <a:cubicBezTo>
                    <a:pt x="15865" y="41777"/>
                    <a:pt x="15885" y="41777"/>
                    <a:pt x="15905" y="41777"/>
                  </a:cubicBezTo>
                  <a:lnTo>
                    <a:pt x="15896" y="41777"/>
                  </a:lnTo>
                  <a:cubicBezTo>
                    <a:pt x="15935" y="41787"/>
                    <a:pt x="15985" y="41787"/>
                    <a:pt x="16025" y="41787"/>
                  </a:cubicBezTo>
                  <a:cubicBezTo>
                    <a:pt x="16055" y="41787"/>
                    <a:pt x="16075" y="41777"/>
                    <a:pt x="16104" y="41777"/>
                  </a:cubicBezTo>
                  <a:lnTo>
                    <a:pt x="16114" y="41777"/>
                  </a:lnTo>
                  <a:cubicBezTo>
                    <a:pt x="16134" y="41777"/>
                    <a:pt x="16164" y="41767"/>
                    <a:pt x="16194" y="41758"/>
                  </a:cubicBezTo>
                  <a:cubicBezTo>
                    <a:pt x="16223" y="41747"/>
                    <a:pt x="16254" y="41738"/>
                    <a:pt x="16274" y="41727"/>
                  </a:cubicBezTo>
                  <a:cubicBezTo>
                    <a:pt x="16294" y="41727"/>
                    <a:pt x="16313" y="41718"/>
                    <a:pt x="16333" y="41707"/>
                  </a:cubicBezTo>
                  <a:cubicBezTo>
                    <a:pt x="16343" y="41698"/>
                    <a:pt x="16363" y="41688"/>
                    <a:pt x="16383" y="41668"/>
                  </a:cubicBezTo>
                  <a:lnTo>
                    <a:pt x="16383" y="41668"/>
                  </a:lnTo>
                  <a:lnTo>
                    <a:pt x="16373" y="41678"/>
                  </a:lnTo>
                  <a:cubicBezTo>
                    <a:pt x="16373" y="41678"/>
                    <a:pt x="16383" y="41678"/>
                    <a:pt x="16383" y="41668"/>
                  </a:cubicBezTo>
                  <a:lnTo>
                    <a:pt x="16383" y="41668"/>
                  </a:lnTo>
                  <a:cubicBezTo>
                    <a:pt x="16383" y="41668"/>
                    <a:pt x="16383" y="41668"/>
                    <a:pt x="16383" y="41668"/>
                  </a:cubicBezTo>
                  <a:cubicBezTo>
                    <a:pt x="16403" y="41648"/>
                    <a:pt x="16433" y="41628"/>
                    <a:pt x="16453" y="41608"/>
                  </a:cubicBezTo>
                  <a:cubicBezTo>
                    <a:pt x="16473" y="41588"/>
                    <a:pt x="16492" y="41559"/>
                    <a:pt x="16512" y="41539"/>
                  </a:cubicBezTo>
                  <a:cubicBezTo>
                    <a:pt x="16542" y="41499"/>
                    <a:pt x="16572" y="41459"/>
                    <a:pt x="16592" y="41409"/>
                  </a:cubicBezTo>
                  <a:cubicBezTo>
                    <a:pt x="16621" y="41369"/>
                    <a:pt x="16641" y="41320"/>
                    <a:pt x="16661" y="41270"/>
                  </a:cubicBezTo>
                  <a:cubicBezTo>
                    <a:pt x="16711" y="41150"/>
                    <a:pt x="16751" y="41021"/>
                    <a:pt x="16781" y="40902"/>
                  </a:cubicBezTo>
                  <a:cubicBezTo>
                    <a:pt x="16791" y="40823"/>
                    <a:pt x="16811" y="40743"/>
                    <a:pt x="16820" y="40663"/>
                  </a:cubicBezTo>
                  <a:cubicBezTo>
                    <a:pt x="16831" y="40604"/>
                    <a:pt x="16840" y="40534"/>
                    <a:pt x="16851" y="40474"/>
                  </a:cubicBezTo>
                  <a:cubicBezTo>
                    <a:pt x="16890" y="40206"/>
                    <a:pt x="16910" y="39947"/>
                    <a:pt x="16920" y="39689"/>
                  </a:cubicBezTo>
                  <a:cubicBezTo>
                    <a:pt x="16930" y="39559"/>
                    <a:pt x="16930" y="39440"/>
                    <a:pt x="16940" y="39311"/>
                  </a:cubicBezTo>
                  <a:cubicBezTo>
                    <a:pt x="16950" y="39201"/>
                    <a:pt x="16950" y="39101"/>
                    <a:pt x="16960" y="38992"/>
                  </a:cubicBezTo>
                  <a:cubicBezTo>
                    <a:pt x="16970" y="38913"/>
                    <a:pt x="16970" y="38833"/>
                    <a:pt x="16990" y="38754"/>
                  </a:cubicBezTo>
                  <a:cubicBezTo>
                    <a:pt x="16999" y="38684"/>
                    <a:pt x="17010" y="38614"/>
                    <a:pt x="17030" y="38544"/>
                  </a:cubicBezTo>
                  <a:cubicBezTo>
                    <a:pt x="17049" y="38445"/>
                    <a:pt x="17069" y="38336"/>
                    <a:pt x="17099" y="38236"/>
                  </a:cubicBezTo>
                  <a:cubicBezTo>
                    <a:pt x="17149" y="38027"/>
                    <a:pt x="17209" y="37828"/>
                    <a:pt x="17278" y="37629"/>
                  </a:cubicBezTo>
                  <a:cubicBezTo>
                    <a:pt x="17338" y="37421"/>
                    <a:pt x="17408" y="37222"/>
                    <a:pt x="17477" y="37032"/>
                  </a:cubicBezTo>
                  <a:cubicBezTo>
                    <a:pt x="17626" y="36654"/>
                    <a:pt x="17775" y="36287"/>
                    <a:pt x="17934" y="35918"/>
                  </a:cubicBezTo>
                  <a:cubicBezTo>
                    <a:pt x="18014" y="35719"/>
                    <a:pt x="18104" y="35531"/>
                    <a:pt x="18183" y="35332"/>
                  </a:cubicBezTo>
                  <a:cubicBezTo>
                    <a:pt x="18263" y="35153"/>
                    <a:pt x="18352" y="34963"/>
                    <a:pt x="18432" y="34775"/>
                  </a:cubicBezTo>
                  <a:cubicBezTo>
                    <a:pt x="18780" y="34039"/>
                    <a:pt x="19138" y="33303"/>
                    <a:pt x="19457" y="32547"/>
                  </a:cubicBezTo>
                  <a:lnTo>
                    <a:pt x="19457" y="32547"/>
                  </a:lnTo>
                  <a:lnTo>
                    <a:pt x="19446" y="32556"/>
                  </a:lnTo>
                  <a:cubicBezTo>
                    <a:pt x="19546" y="32318"/>
                    <a:pt x="19645" y="32079"/>
                    <a:pt x="19735" y="31840"/>
                  </a:cubicBezTo>
                  <a:cubicBezTo>
                    <a:pt x="19815" y="31621"/>
                    <a:pt x="19884" y="31413"/>
                    <a:pt x="19954" y="31194"/>
                  </a:cubicBezTo>
                  <a:cubicBezTo>
                    <a:pt x="20023" y="30965"/>
                    <a:pt x="20083" y="30746"/>
                    <a:pt x="20133" y="30527"/>
                  </a:cubicBezTo>
                  <a:cubicBezTo>
                    <a:pt x="20162" y="30398"/>
                    <a:pt x="20182" y="30279"/>
                    <a:pt x="20213" y="30149"/>
                  </a:cubicBezTo>
                  <a:cubicBezTo>
                    <a:pt x="20232" y="30050"/>
                    <a:pt x="20242" y="29950"/>
                    <a:pt x="20262" y="29851"/>
                  </a:cubicBezTo>
                  <a:lnTo>
                    <a:pt x="20262" y="29861"/>
                  </a:lnTo>
                  <a:cubicBezTo>
                    <a:pt x="20282" y="29672"/>
                    <a:pt x="20302" y="29493"/>
                    <a:pt x="20302" y="29314"/>
                  </a:cubicBezTo>
                  <a:lnTo>
                    <a:pt x="20302" y="29065"/>
                  </a:lnTo>
                  <a:cubicBezTo>
                    <a:pt x="20302" y="29026"/>
                    <a:pt x="20292" y="28986"/>
                    <a:pt x="20292" y="28956"/>
                  </a:cubicBezTo>
                  <a:cubicBezTo>
                    <a:pt x="20292" y="28916"/>
                    <a:pt x="20282" y="28886"/>
                    <a:pt x="20282" y="28846"/>
                  </a:cubicBezTo>
                  <a:cubicBezTo>
                    <a:pt x="20262" y="28727"/>
                    <a:pt x="20242" y="28608"/>
                    <a:pt x="20213" y="28488"/>
                  </a:cubicBezTo>
                  <a:cubicBezTo>
                    <a:pt x="20193" y="28429"/>
                    <a:pt x="20173" y="28359"/>
                    <a:pt x="20153" y="28299"/>
                  </a:cubicBezTo>
                  <a:cubicBezTo>
                    <a:pt x="20133" y="28259"/>
                    <a:pt x="20113" y="28210"/>
                    <a:pt x="20093" y="28170"/>
                  </a:cubicBezTo>
                  <a:lnTo>
                    <a:pt x="20093" y="28170"/>
                  </a:lnTo>
                  <a:lnTo>
                    <a:pt x="20103" y="28180"/>
                  </a:lnTo>
                  <a:cubicBezTo>
                    <a:pt x="20034" y="28031"/>
                    <a:pt x="19964" y="27892"/>
                    <a:pt x="19884" y="27762"/>
                  </a:cubicBezTo>
                  <a:cubicBezTo>
                    <a:pt x="19835" y="27693"/>
                    <a:pt x="19795" y="27633"/>
                    <a:pt x="19745" y="27573"/>
                  </a:cubicBezTo>
                  <a:cubicBezTo>
                    <a:pt x="19715" y="27523"/>
                    <a:pt x="19675" y="27474"/>
                    <a:pt x="19636" y="27424"/>
                  </a:cubicBezTo>
                  <a:cubicBezTo>
                    <a:pt x="19417" y="27145"/>
                    <a:pt x="19178" y="26877"/>
                    <a:pt x="18959" y="26598"/>
                  </a:cubicBezTo>
                  <a:cubicBezTo>
                    <a:pt x="18849" y="26459"/>
                    <a:pt x="18750" y="26320"/>
                    <a:pt x="18651" y="26181"/>
                  </a:cubicBezTo>
                  <a:cubicBezTo>
                    <a:pt x="18611" y="26131"/>
                    <a:pt x="18581" y="26081"/>
                    <a:pt x="18542" y="26031"/>
                  </a:cubicBezTo>
                  <a:cubicBezTo>
                    <a:pt x="18522" y="25991"/>
                    <a:pt x="18502" y="25962"/>
                    <a:pt x="18471" y="25922"/>
                  </a:cubicBezTo>
                  <a:cubicBezTo>
                    <a:pt x="18442" y="25872"/>
                    <a:pt x="18402" y="25812"/>
                    <a:pt x="18372" y="25763"/>
                  </a:cubicBezTo>
                  <a:cubicBezTo>
                    <a:pt x="18343" y="25733"/>
                    <a:pt x="18323" y="25703"/>
                    <a:pt x="18303" y="25673"/>
                  </a:cubicBezTo>
                  <a:cubicBezTo>
                    <a:pt x="18203" y="25544"/>
                    <a:pt x="18104" y="25425"/>
                    <a:pt x="17994" y="25325"/>
                  </a:cubicBezTo>
                  <a:cubicBezTo>
                    <a:pt x="17945" y="25266"/>
                    <a:pt x="17885" y="25215"/>
                    <a:pt x="17835" y="25166"/>
                  </a:cubicBezTo>
                  <a:cubicBezTo>
                    <a:pt x="17775" y="25126"/>
                    <a:pt x="17726" y="25076"/>
                    <a:pt x="17676" y="25036"/>
                  </a:cubicBezTo>
                  <a:cubicBezTo>
                    <a:pt x="17556" y="24957"/>
                    <a:pt x="17447" y="24877"/>
                    <a:pt x="17328" y="24808"/>
                  </a:cubicBezTo>
                  <a:cubicBezTo>
                    <a:pt x="17268" y="24768"/>
                    <a:pt x="17209" y="24738"/>
                    <a:pt x="17149" y="24709"/>
                  </a:cubicBezTo>
                  <a:cubicBezTo>
                    <a:pt x="17089" y="24678"/>
                    <a:pt x="17019" y="24649"/>
                    <a:pt x="16960" y="24619"/>
                  </a:cubicBezTo>
                  <a:lnTo>
                    <a:pt x="16960" y="24619"/>
                  </a:lnTo>
                  <a:cubicBezTo>
                    <a:pt x="16960" y="24622"/>
                    <a:pt x="16960" y="24624"/>
                    <a:pt x="16962" y="24625"/>
                  </a:cubicBezTo>
                  <a:lnTo>
                    <a:pt x="16962" y="24625"/>
                  </a:lnTo>
                  <a:cubicBezTo>
                    <a:pt x="16835" y="24567"/>
                    <a:pt x="16709" y="24518"/>
                    <a:pt x="16582" y="24479"/>
                  </a:cubicBezTo>
                  <a:cubicBezTo>
                    <a:pt x="16442" y="24440"/>
                    <a:pt x="16303" y="24400"/>
                    <a:pt x="16164" y="24370"/>
                  </a:cubicBezTo>
                  <a:cubicBezTo>
                    <a:pt x="16025" y="24340"/>
                    <a:pt x="15876" y="24311"/>
                    <a:pt x="15726" y="24291"/>
                  </a:cubicBezTo>
                  <a:cubicBezTo>
                    <a:pt x="15577" y="24261"/>
                    <a:pt x="15428" y="24241"/>
                    <a:pt x="15279" y="24221"/>
                  </a:cubicBezTo>
                  <a:cubicBezTo>
                    <a:pt x="14930" y="24171"/>
                    <a:pt x="14583" y="24132"/>
                    <a:pt x="14234" y="24092"/>
                  </a:cubicBezTo>
                  <a:cubicBezTo>
                    <a:pt x="14055" y="24072"/>
                    <a:pt x="13866" y="24052"/>
                    <a:pt x="13677" y="24012"/>
                  </a:cubicBezTo>
                  <a:cubicBezTo>
                    <a:pt x="13498" y="23982"/>
                    <a:pt x="13319" y="23953"/>
                    <a:pt x="13150" y="23913"/>
                  </a:cubicBezTo>
                  <a:cubicBezTo>
                    <a:pt x="12792" y="23833"/>
                    <a:pt x="12444" y="23734"/>
                    <a:pt x="12105" y="23604"/>
                  </a:cubicBezTo>
                  <a:cubicBezTo>
                    <a:pt x="11817" y="23505"/>
                    <a:pt x="11539" y="23385"/>
                    <a:pt x="11260" y="23246"/>
                  </a:cubicBezTo>
                  <a:cubicBezTo>
                    <a:pt x="10962" y="23097"/>
                    <a:pt x="10673" y="22928"/>
                    <a:pt x="10395" y="22749"/>
                  </a:cubicBezTo>
                  <a:cubicBezTo>
                    <a:pt x="10126" y="22570"/>
                    <a:pt x="9868" y="22391"/>
                    <a:pt x="9619" y="22192"/>
                  </a:cubicBezTo>
                  <a:cubicBezTo>
                    <a:pt x="9092" y="21784"/>
                    <a:pt x="8595" y="21336"/>
                    <a:pt x="8117" y="20869"/>
                  </a:cubicBezTo>
                  <a:lnTo>
                    <a:pt x="6953" y="19735"/>
                  </a:lnTo>
                  <a:cubicBezTo>
                    <a:pt x="6844" y="19616"/>
                    <a:pt x="6734" y="19506"/>
                    <a:pt x="6615" y="19397"/>
                  </a:cubicBezTo>
                  <a:cubicBezTo>
                    <a:pt x="6546" y="19317"/>
                    <a:pt x="6466" y="19247"/>
                    <a:pt x="6396" y="19168"/>
                  </a:cubicBezTo>
                  <a:cubicBezTo>
                    <a:pt x="6277" y="19029"/>
                    <a:pt x="6177" y="18880"/>
                    <a:pt x="6088" y="18730"/>
                  </a:cubicBezTo>
                  <a:cubicBezTo>
                    <a:pt x="5998" y="18561"/>
                    <a:pt x="5919" y="18392"/>
                    <a:pt x="5859" y="18213"/>
                  </a:cubicBezTo>
                  <a:cubicBezTo>
                    <a:pt x="5829" y="18124"/>
                    <a:pt x="5799" y="18034"/>
                    <a:pt x="5779" y="17945"/>
                  </a:cubicBezTo>
                  <a:cubicBezTo>
                    <a:pt x="5759" y="17865"/>
                    <a:pt x="5750" y="17775"/>
                    <a:pt x="5730" y="17686"/>
                  </a:cubicBezTo>
                  <a:cubicBezTo>
                    <a:pt x="5720" y="17596"/>
                    <a:pt x="5710" y="17507"/>
                    <a:pt x="5710" y="17417"/>
                  </a:cubicBezTo>
                  <a:lnTo>
                    <a:pt x="5710" y="17158"/>
                  </a:lnTo>
                  <a:cubicBezTo>
                    <a:pt x="5720" y="17010"/>
                    <a:pt x="5739" y="16851"/>
                    <a:pt x="5779" y="16701"/>
                  </a:cubicBezTo>
                  <a:cubicBezTo>
                    <a:pt x="5799" y="16612"/>
                    <a:pt x="5819" y="16522"/>
                    <a:pt x="5859" y="16442"/>
                  </a:cubicBezTo>
                  <a:cubicBezTo>
                    <a:pt x="5879" y="16383"/>
                    <a:pt x="5899" y="16313"/>
                    <a:pt x="5938" y="16254"/>
                  </a:cubicBezTo>
                  <a:cubicBezTo>
                    <a:pt x="5969" y="16194"/>
                    <a:pt x="5998" y="16124"/>
                    <a:pt x="6048" y="16064"/>
                  </a:cubicBezTo>
                  <a:cubicBezTo>
                    <a:pt x="6078" y="16015"/>
                    <a:pt x="6117" y="15955"/>
                    <a:pt x="6157" y="15905"/>
                  </a:cubicBezTo>
                  <a:cubicBezTo>
                    <a:pt x="6207" y="15846"/>
                    <a:pt x="6267" y="15786"/>
                    <a:pt x="6336" y="15736"/>
                  </a:cubicBezTo>
                  <a:cubicBezTo>
                    <a:pt x="6376" y="15697"/>
                    <a:pt x="6426" y="15657"/>
                    <a:pt x="6486" y="15627"/>
                  </a:cubicBezTo>
                  <a:lnTo>
                    <a:pt x="6575" y="15567"/>
                  </a:lnTo>
                  <a:cubicBezTo>
                    <a:pt x="6605" y="15557"/>
                    <a:pt x="6635" y="15538"/>
                    <a:pt x="6665" y="15527"/>
                  </a:cubicBezTo>
                  <a:cubicBezTo>
                    <a:pt x="6725" y="15498"/>
                    <a:pt x="6784" y="15478"/>
                    <a:pt x="6844" y="15468"/>
                  </a:cubicBezTo>
                  <a:cubicBezTo>
                    <a:pt x="6924" y="15448"/>
                    <a:pt x="7003" y="15428"/>
                    <a:pt x="7083" y="15428"/>
                  </a:cubicBezTo>
                  <a:cubicBezTo>
                    <a:pt x="7123" y="15423"/>
                    <a:pt x="7162" y="15421"/>
                    <a:pt x="7201" y="15421"/>
                  </a:cubicBezTo>
                  <a:cubicBezTo>
                    <a:pt x="7239" y="15421"/>
                    <a:pt x="7276" y="15423"/>
                    <a:pt x="7311" y="15428"/>
                  </a:cubicBezTo>
                  <a:cubicBezTo>
                    <a:pt x="7391" y="15438"/>
                    <a:pt x="7461" y="15448"/>
                    <a:pt x="7540" y="15458"/>
                  </a:cubicBezTo>
                  <a:cubicBezTo>
                    <a:pt x="7629" y="15478"/>
                    <a:pt x="7719" y="15498"/>
                    <a:pt x="7808" y="15538"/>
                  </a:cubicBezTo>
                  <a:cubicBezTo>
                    <a:pt x="7908" y="15567"/>
                    <a:pt x="8007" y="15607"/>
                    <a:pt x="8097" y="15657"/>
                  </a:cubicBezTo>
                  <a:cubicBezTo>
                    <a:pt x="8147" y="15686"/>
                    <a:pt x="8197" y="15706"/>
                    <a:pt x="8246" y="15736"/>
                  </a:cubicBezTo>
                  <a:lnTo>
                    <a:pt x="8396" y="15826"/>
                  </a:lnTo>
                  <a:cubicBezTo>
                    <a:pt x="8515" y="15905"/>
                    <a:pt x="8644" y="15975"/>
                    <a:pt x="8763" y="16044"/>
                  </a:cubicBezTo>
                  <a:cubicBezTo>
                    <a:pt x="8823" y="16075"/>
                    <a:pt x="8873" y="16095"/>
                    <a:pt x="8933" y="16124"/>
                  </a:cubicBezTo>
                  <a:cubicBezTo>
                    <a:pt x="8982" y="16144"/>
                    <a:pt x="9022" y="16174"/>
                    <a:pt x="9072" y="16194"/>
                  </a:cubicBezTo>
                  <a:lnTo>
                    <a:pt x="9072" y="16184"/>
                  </a:lnTo>
                  <a:cubicBezTo>
                    <a:pt x="9141" y="16214"/>
                    <a:pt x="9221" y="16243"/>
                    <a:pt x="9291" y="16263"/>
                  </a:cubicBezTo>
                  <a:cubicBezTo>
                    <a:pt x="9320" y="16274"/>
                    <a:pt x="9351" y="16283"/>
                    <a:pt x="9371" y="16283"/>
                  </a:cubicBezTo>
                  <a:cubicBezTo>
                    <a:pt x="9400" y="16294"/>
                    <a:pt x="9420" y="16294"/>
                    <a:pt x="9450" y="16294"/>
                  </a:cubicBezTo>
                  <a:cubicBezTo>
                    <a:pt x="9480" y="16303"/>
                    <a:pt x="9510" y="16303"/>
                    <a:pt x="9539" y="16303"/>
                  </a:cubicBezTo>
                  <a:lnTo>
                    <a:pt x="9629" y="16303"/>
                  </a:lnTo>
                  <a:cubicBezTo>
                    <a:pt x="9659" y="16294"/>
                    <a:pt x="9689" y="16294"/>
                    <a:pt x="9709" y="16283"/>
                  </a:cubicBezTo>
                  <a:cubicBezTo>
                    <a:pt x="9729" y="16274"/>
                    <a:pt x="9748" y="16274"/>
                    <a:pt x="9758" y="16263"/>
                  </a:cubicBezTo>
                  <a:cubicBezTo>
                    <a:pt x="9778" y="16254"/>
                    <a:pt x="9808" y="16243"/>
                    <a:pt x="9828" y="16234"/>
                  </a:cubicBezTo>
                  <a:cubicBezTo>
                    <a:pt x="9838" y="16223"/>
                    <a:pt x="9857" y="16214"/>
                    <a:pt x="9868" y="16194"/>
                  </a:cubicBezTo>
                  <a:lnTo>
                    <a:pt x="9868" y="16204"/>
                  </a:lnTo>
                  <a:cubicBezTo>
                    <a:pt x="9888" y="16184"/>
                    <a:pt x="9908" y="16164"/>
                    <a:pt x="9917" y="16144"/>
                  </a:cubicBezTo>
                  <a:lnTo>
                    <a:pt x="9947" y="16114"/>
                  </a:lnTo>
                  <a:cubicBezTo>
                    <a:pt x="9977" y="16075"/>
                    <a:pt x="10007" y="16025"/>
                    <a:pt x="10027" y="15985"/>
                  </a:cubicBezTo>
                  <a:cubicBezTo>
                    <a:pt x="10056" y="15945"/>
                    <a:pt x="10067" y="15905"/>
                    <a:pt x="10087" y="15865"/>
                  </a:cubicBezTo>
                  <a:lnTo>
                    <a:pt x="10087" y="15876"/>
                  </a:lnTo>
                  <a:cubicBezTo>
                    <a:pt x="10166" y="15677"/>
                    <a:pt x="10216" y="15468"/>
                    <a:pt x="10266" y="15259"/>
                  </a:cubicBezTo>
                  <a:cubicBezTo>
                    <a:pt x="10325" y="15000"/>
                    <a:pt x="10385" y="14742"/>
                    <a:pt x="10465" y="14483"/>
                  </a:cubicBezTo>
                  <a:cubicBezTo>
                    <a:pt x="10544" y="14214"/>
                    <a:pt x="10644" y="13936"/>
                    <a:pt x="10763" y="13677"/>
                  </a:cubicBezTo>
                  <a:cubicBezTo>
                    <a:pt x="10843" y="13508"/>
                    <a:pt x="10932" y="13349"/>
                    <a:pt x="11022" y="13180"/>
                  </a:cubicBezTo>
                  <a:cubicBezTo>
                    <a:pt x="11121" y="13011"/>
                    <a:pt x="11230" y="12852"/>
                    <a:pt x="11340" y="12682"/>
                  </a:cubicBezTo>
                  <a:cubicBezTo>
                    <a:pt x="11439" y="12543"/>
                    <a:pt x="11548" y="12394"/>
                    <a:pt x="11658" y="12265"/>
                  </a:cubicBezTo>
                  <a:cubicBezTo>
                    <a:pt x="11778" y="12116"/>
                    <a:pt x="11907" y="11966"/>
                    <a:pt x="12046" y="11827"/>
                  </a:cubicBezTo>
                  <a:cubicBezTo>
                    <a:pt x="12105" y="11767"/>
                    <a:pt x="12176" y="11698"/>
                    <a:pt x="12245" y="11638"/>
                  </a:cubicBezTo>
                  <a:lnTo>
                    <a:pt x="12424" y="11489"/>
                  </a:lnTo>
                  <a:cubicBezTo>
                    <a:pt x="12503" y="11429"/>
                    <a:pt x="12583" y="11369"/>
                    <a:pt x="12673" y="11320"/>
                  </a:cubicBezTo>
                  <a:cubicBezTo>
                    <a:pt x="12713" y="11290"/>
                    <a:pt x="12762" y="11270"/>
                    <a:pt x="12802" y="11250"/>
                  </a:cubicBezTo>
                  <a:cubicBezTo>
                    <a:pt x="12842" y="11230"/>
                    <a:pt x="12881" y="11210"/>
                    <a:pt x="12931" y="11190"/>
                  </a:cubicBezTo>
                  <a:cubicBezTo>
                    <a:pt x="12991" y="11161"/>
                    <a:pt x="13060" y="11141"/>
                    <a:pt x="13130" y="11121"/>
                  </a:cubicBezTo>
                  <a:cubicBezTo>
                    <a:pt x="13210" y="11091"/>
                    <a:pt x="13290" y="11071"/>
                    <a:pt x="13379" y="11051"/>
                  </a:cubicBezTo>
                  <a:cubicBezTo>
                    <a:pt x="13458" y="11031"/>
                    <a:pt x="13548" y="11011"/>
                    <a:pt x="13628" y="11002"/>
                  </a:cubicBezTo>
                  <a:cubicBezTo>
                    <a:pt x="13717" y="10982"/>
                    <a:pt x="13796" y="10972"/>
                    <a:pt x="13886" y="10962"/>
                  </a:cubicBezTo>
                  <a:cubicBezTo>
                    <a:pt x="13966" y="10952"/>
                    <a:pt x="14055" y="10932"/>
                    <a:pt x="14135" y="10922"/>
                  </a:cubicBezTo>
                  <a:cubicBezTo>
                    <a:pt x="14225" y="10902"/>
                    <a:pt x="14314" y="10892"/>
                    <a:pt x="14393" y="10872"/>
                  </a:cubicBezTo>
                  <a:cubicBezTo>
                    <a:pt x="14483" y="10852"/>
                    <a:pt x="14572" y="10832"/>
                    <a:pt x="14652" y="10803"/>
                  </a:cubicBezTo>
                  <a:cubicBezTo>
                    <a:pt x="14702" y="10783"/>
                    <a:pt x="14742" y="10773"/>
                    <a:pt x="14782" y="10753"/>
                  </a:cubicBezTo>
                  <a:cubicBezTo>
                    <a:pt x="14801" y="10743"/>
                    <a:pt x="14821" y="10733"/>
                    <a:pt x="14841" y="10733"/>
                  </a:cubicBezTo>
                  <a:cubicBezTo>
                    <a:pt x="14930" y="10693"/>
                    <a:pt x="15010" y="10653"/>
                    <a:pt x="15100" y="10604"/>
                  </a:cubicBezTo>
                  <a:cubicBezTo>
                    <a:pt x="15129" y="10584"/>
                    <a:pt x="15169" y="10564"/>
                    <a:pt x="15209" y="10534"/>
                  </a:cubicBezTo>
                  <a:cubicBezTo>
                    <a:pt x="15239" y="10524"/>
                    <a:pt x="15269" y="10494"/>
                    <a:pt x="15299" y="10474"/>
                  </a:cubicBezTo>
                  <a:cubicBezTo>
                    <a:pt x="15328" y="10445"/>
                    <a:pt x="15368" y="10415"/>
                    <a:pt x="15408" y="10385"/>
                  </a:cubicBezTo>
                  <a:cubicBezTo>
                    <a:pt x="15428" y="10365"/>
                    <a:pt x="15448" y="10345"/>
                    <a:pt x="15468" y="10315"/>
                  </a:cubicBezTo>
                  <a:cubicBezTo>
                    <a:pt x="15468" y="10305"/>
                    <a:pt x="15478" y="10305"/>
                    <a:pt x="15487" y="10295"/>
                  </a:cubicBezTo>
                  <a:lnTo>
                    <a:pt x="15487" y="10286"/>
                  </a:lnTo>
                  <a:cubicBezTo>
                    <a:pt x="15498" y="10266"/>
                    <a:pt x="15518" y="10246"/>
                    <a:pt x="15527" y="10226"/>
                  </a:cubicBezTo>
                  <a:cubicBezTo>
                    <a:pt x="15538" y="10216"/>
                    <a:pt x="15547" y="10196"/>
                    <a:pt x="15557" y="10176"/>
                  </a:cubicBezTo>
                  <a:cubicBezTo>
                    <a:pt x="15567" y="10146"/>
                    <a:pt x="15577" y="10107"/>
                    <a:pt x="15587" y="10076"/>
                  </a:cubicBezTo>
                  <a:cubicBezTo>
                    <a:pt x="15597" y="10047"/>
                    <a:pt x="15607" y="10017"/>
                    <a:pt x="15607" y="9977"/>
                  </a:cubicBezTo>
                  <a:cubicBezTo>
                    <a:pt x="15617" y="9917"/>
                    <a:pt x="15617" y="9868"/>
                    <a:pt x="15617" y="9808"/>
                  </a:cubicBezTo>
                  <a:cubicBezTo>
                    <a:pt x="15617" y="9748"/>
                    <a:pt x="15607" y="9689"/>
                    <a:pt x="15607" y="9629"/>
                  </a:cubicBezTo>
                  <a:cubicBezTo>
                    <a:pt x="15597" y="9559"/>
                    <a:pt x="15597" y="9490"/>
                    <a:pt x="15597" y="9430"/>
                  </a:cubicBezTo>
                  <a:cubicBezTo>
                    <a:pt x="15597" y="9370"/>
                    <a:pt x="15597" y="9311"/>
                    <a:pt x="15607" y="9251"/>
                  </a:cubicBezTo>
                  <a:cubicBezTo>
                    <a:pt x="15617" y="9191"/>
                    <a:pt x="15627" y="9121"/>
                    <a:pt x="15637" y="9062"/>
                  </a:cubicBezTo>
                  <a:cubicBezTo>
                    <a:pt x="15657" y="8992"/>
                    <a:pt x="15677" y="8933"/>
                    <a:pt x="15697" y="8863"/>
                  </a:cubicBezTo>
                  <a:cubicBezTo>
                    <a:pt x="15717" y="8823"/>
                    <a:pt x="15726" y="8783"/>
                    <a:pt x="15746" y="8754"/>
                  </a:cubicBezTo>
                  <a:cubicBezTo>
                    <a:pt x="15766" y="8714"/>
                    <a:pt x="15776" y="8684"/>
                    <a:pt x="15796" y="8644"/>
                  </a:cubicBezTo>
                  <a:cubicBezTo>
                    <a:pt x="15836" y="8595"/>
                    <a:pt x="15865" y="8544"/>
                    <a:pt x="15905" y="8495"/>
                  </a:cubicBezTo>
                  <a:cubicBezTo>
                    <a:pt x="15935" y="8455"/>
                    <a:pt x="15965" y="8416"/>
                    <a:pt x="16005" y="8376"/>
                  </a:cubicBezTo>
                  <a:cubicBezTo>
                    <a:pt x="16035" y="8346"/>
                    <a:pt x="16064" y="8326"/>
                    <a:pt x="16084" y="8306"/>
                  </a:cubicBezTo>
                  <a:cubicBezTo>
                    <a:pt x="16144" y="8256"/>
                    <a:pt x="16204" y="8217"/>
                    <a:pt x="16263" y="8177"/>
                  </a:cubicBezTo>
                  <a:cubicBezTo>
                    <a:pt x="16343" y="8127"/>
                    <a:pt x="16422" y="8087"/>
                    <a:pt x="16502" y="8047"/>
                  </a:cubicBezTo>
                  <a:cubicBezTo>
                    <a:pt x="16562" y="8018"/>
                    <a:pt x="16632" y="7987"/>
                    <a:pt x="16691" y="7958"/>
                  </a:cubicBezTo>
                  <a:cubicBezTo>
                    <a:pt x="16781" y="7918"/>
                    <a:pt x="16860" y="7888"/>
                    <a:pt x="16950" y="7848"/>
                  </a:cubicBezTo>
                  <a:cubicBezTo>
                    <a:pt x="17010" y="7819"/>
                    <a:pt x="17079" y="7789"/>
                    <a:pt x="17139" y="7759"/>
                  </a:cubicBezTo>
                  <a:cubicBezTo>
                    <a:pt x="17229" y="7719"/>
                    <a:pt x="17308" y="7680"/>
                    <a:pt x="17377" y="7629"/>
                  </a:cubicBezTo>
                  <a:cubicBezTo>
                    <a:pt x="17408" y="7620"/>
                    <a:pt x="17437" y="7600"/>
                    <a:pt x="17467" y="7580"/>
                  </a:cubicBezTo>
                  <a:cubicBezTo>
                    <a:pt x="17497" y="7550"/>
                    <a:pt x="17527" y="7530"/>
                    <a:pt x="17556" y="7510"/>
                  </a:cubicBezTo>
                  <a:cubicBezTo>
                    <a:pt x="17576" y="7490"/>
                    <a:pt x="17607" y="7470"/>
                    <a:pt x="17626" y="7450"/>
                  </a:cubicBezTo>
                  <a:lnTo>
                    <a:pt x="17726" y="7351"/>
                  </a:lnTo>
                  <a:cubicBezTo>
                    <a:pt x="17766" y="7311"/>
                    <a:pt x="17795" y="7271"/>
                    <a:pt x="17835" y="7231"/>
                  </a:cubicBezTo>
                  <a:cubicBezTo>
                    <a:pt x="17865" y="7202"/>
                    <a:pt x="17895" y="7162"/>
                    <a:pt x="17925" y="7132"/>
                  </a:cubicBezTo>
                  <a:cubicBezTo>
                    <a:pt x="17974" y="7063"/>
                    <a:pt x="18024" y="6993"/>
                    <a:pt x="18064" y="6924"/>
                  </a:cubicBezTo>
                  <a:cubicBezTo>
                    <a:pt x="18084" y="6893"/>
                    <a:pt x="18104" y="6864"/>
                    <a:pt x="18124" y="6824"/>
                  </a:cubicBezTo>
                  <a:cubicBezTo>
                    <a:pt x="18133" y="6804"/>
                    <a:pt x="18144" y="6774"/>
                    <a:pt x="18164" y="6744"/>
                  </a:cubicBezTo>
                  <a:cubicBezTo>
                    <a:pt x="18173" y="6705"/>
                    <a:pt x="18193" y="6655"/>
                    <a:pt x="18203" y="6615"/>
                  </a:cubicBezTo>
                  <a:cubicBezTo>
                    <a:pt x="18213" y="6585"/>
                    <a:pt x="18213" y="6555"/>
                    <a:pt x="18213" y="6535"/>
                  </a:cubicBezTo>
                  <a:lnTo>
                    <a:pt x="18213" y="6546"/>
                  </a:lnTo>
                  <a:cubicBezTo>
                    <a:pt x="18223" y="6515"/>
                    <a:pt x="18223" y="6495"/>
                    <a:pt x="18223" y="6466"/>
                  </a:cubicBezTo>
                  <a:cubicBezTo>
                    <a:pt x="18223" y="6439"/>
                    <a:pt x="18223" y="6420"/>
                    <a:pt x="18216" y="6396"/>
                  </a:cubicBezTo>
                  <a:lnTo>
                    <a:pt x="18216" y="6396"/>
                  </a:lnTo>
                  <a:cubicBezTo>
                    <a:pt x="18217" y="6396"/>
                    <a:pt x="18220" y="6396"/>
                    <a:pt x="18223" y="6396"/>
                  </a:cubicBezTo>
                  <a:cubicBezTo>
                    <a:pt x="18213" y="6367"/>
                    <a:pt x="18203" y="6327"/>
                    <a:pt x="18193" y="6296"/>
                  </a:cubicBezTo>
                  <a:cubicBezTo>
                    <a:pt x="18183" y="6267"/>
                    <a:pt x="18183" y="6247"/>
                    <a:pt x="18173" y="6227"/>
                  </a:cubicBezTo>
                  <a:lnTo>
                    <a:pt x="18173" y="6237"/>
                  </a:lnTo>
                  <a:cubicBezTo>
                    <a:pt x="18153" y="6197"/>
                    <a:pt x="18144" y="6168"/>
                    <a:pt x="18124" y="6137"/>
                  </a:cubicBezTo>
                  <a:cubicBezTo>
                    <a:pt x="18104" y="6117"/>
                    <a:pt x="18094" y="6098"/>
                    <a:pt x="18084" y="6078"/>
                  </a:cubicBezTo>
                  <a:cubicBezTo>
                    <a:pt x="18034" y="6028"/>
                    <a:pt x="17994" y="5978"/>
                    <a:pt x="17945" y="5929"/>
                  </a:cubicBezTo>
                  <a:cubicBezTo>
                    <a:pt x="17895" y="5889"/>
                    <a:pt x="17855" y="5859"/>
                    <a:pt x="17805" y="5819"/>
                  </a:cubicBezTo>
                  <a:cubicBezTo>
                    <a:pt x="17607" y="5670"/>
                    <a:pt x="17397" y="5541"/>
                    <a:pt x="17178" y="5401"/>
                  </a:cubicBezTo>
                  <a:cubicBezTo>
                    <a:pt x="16960" y="5262"/>
                    <a:pt x="16731" y="5123"/>
                    <a:pt x="16532" y="4954"/>
                  </a:cubicBezTo>
                  <a:cubicBezTo>
                    <a:pt x="16413" y="4855"/>
                    <a:pt x="16294" y="4755"/>
                    <a:pt x="16184" y="4645"/>
                  </a:cubicBezTo>
                  <a:cubicBezTo>
                    <a:pt x="16095" y="4556"/>
                    <a:pt x="15995" y="4466"/>
                    <a:pt x="15905" y="4377"/>
                  </a:cubicBezTo>
                  <a:cubicBezTo>
                    <a:pt x="15816" y="4298"/>
                    <a:pt x="15726" y="4208"/>
                    <a:pt x="15637" y="4128"/>
                  </a:cubicBezTo>
                  <a:cubicBezTo>
                    <a:pt x="15587" y="4079"/>
                    <a:pt x="15538" y="4039"/>
                    <a:pt x="15487" y="3999"/>
                  </a:cubicBezTo>
                  <a:cubicBezTo>
                    <a:pt x="15458" y="3969"/>
                    <a:pt x="15418" y="3939"/>
                    <a:pt x="15378" y="3909"/>
                  </a:cubicBezTo>
                  <a:cubicBezTo>
                    <a:pt x="15319" y="3860"/>
                    <a:pt x="15259" y="3820"/>
                    <a:pt x="15189" y="3780"/>
                  </a:cubicBezTo>
                  <a:cubicBezTo>
                    <a:pt x="15149" y="3750"/>
                    <a:pt x="15109" y="3730"/>
                    <a:pt x="15070" y="3710"/>
                  </a:cubicBezTo>
                  <a:cubicBezTo>
                    <a:pt x="15040" y="3701"/>
                    <a:pt x="15020" y="3681"/>
                    <a:pt x="14990" y="3671"/>
                  </a:cubicBezTo>
                  <a:lnTo>
                    <a:pt x="14990" y="3671"/>
                  </a:lnTo>
                  <a:lnTo>
                    <a:pt x="15000" y="3681"/>
                  </a:lnTo>
                  <a:cubicBezTo>
                    <a:pt x="14941" y="3651"/>
                    <a:pt x="14891" y="3631"/>
                    <a:pt x="14831" y="3621"/>
                  </a:cubicBezTo>
                  <a:cubicBezTo>
                    <a:pt x="14801" y="3611"/>
                    <a:pt x="14771" y="3601"/>
                    <a:pt x="14742" y="3601"/>
                  </a:cubicBezTo>
                  <a:cubicBezTo>
                    <a:pt x="14712" y="3591"/>
                    <a:pt x="14692" y="3591"/>
                    <a:pt x="14662" y="3581"/>
                  </a:cubicBezTo>
                  <a:lnTo>
                    <a:pt x="14384" y="3581"/>
                  </a:lnTo>
                  <a:cubicBezTo>
                    <a:pt x="14294" y="3601"/>
                    <a:pt x="14214" y="3611"/>
                    <a:pt x="14125" y="3641"/>
                  </a:cubicBezTo>
                  <a:cubicBezTo>
                    <a:pt x="14095" y="3651"/>
                    <a:pt x="14055" y="3661"/>
                    <a:pt x="14015" y="3671"/>
                  </a:cubicBezTo>
                  <a:cubicBezTo>
                    <a:pt x="13986" y="3690"/>
                    <a:pt x="13946" y="3701"/>
                    <a:pt x="13906" y="3721"/>
                  </a:cubicBezTo>
                  <a:cubicBezTo>
                    <a:pt x="13777" y="3780"/>
                    <a:pt x="13657" y="3840"/>
                    <a:pt x="13538" y="3920"/>
                  </a:cubicBezTo>
                  <a:cubicBezTo>
                    <a:pt x="13498" y="3939"/>
                    <a:pt x="13449" y="3969"/>
                    <a:pt x="13409" y="3999"/>
                  </a:cubicBezTo>
                  <a:cubicBezTo>
                    <a:pt x="13379" y="4019"/>
                    <a:pt x="13359" y="4039"/>
                    <a:pt x="13329" y="4059"/>
                  </a:cubicBezTo>
                  <a:cubicBezTo>
                    <a:pt x="13239" y="4138"/>
                    <a:pt x="13140" y="4218"/>
                    <a:pt x="13051" y="4307"/>
                  </a:cubicBezTo>
                  <a:cubicBezTo>
                    <a:pt x="12961" y="4397"/>
                    <a:pt x="12872" y="4477"/>
                    <a:pt x="12792" y="4566"/>
                  </a:cubicBezTo>
                  <a:cubicBezTo>
                    <a:pt x="12702" y="4656"/>
                    <a:pt x="12623" y="4745"/>
                    <a:pt x="12543" y="4835"/>
                  </a:cubicBezTo>
                  <a:cubicBezTo>
                    <a:pt x="12474" y="4894"/>
                    <a:pt x="12404" y="4964"/>
                    <a:pt x="12335" y="5034"/>
                  </a:cubicBezTo>
                  <a:lnTo>
                    <a:pt x="12156" y="5182"/>
                  </a:lnTo>
                  <a:cubicBezTo>
                    <a:pt x="12086" y="5222"/>
                    <a:pt x="12026" y="5272"/>
                    <a:pt x="11946" y="5302"/>
                  </a:cubicBezTo>
                  <a:cubicBezTo>
                    <a:pt x="11917" y="5322"/>
                    <a:pt x="11877" y="5342"/>
                    <a:pt x="11837" y="5352"/>
                  </a:cubicBezTo>
                  <a:cubicBezTo>
                    <a:pt x="11817" y="5361"/>
                    <a:pt x="11787" y="5361"/>
                    <a:pt x="11767" y="5372"/>
                  </a:cubicBezTo>
                  <a:lnTo>
                    <a:pt x="11728" y="5372"/>
                  </a:lnTo>
                  <a:cubicBezTo>
                    <a:pt x="11708" y="5381"/>
                    <a:pt x="11678" y="5381"/>
                    <a:pt x="11648" y="5381"/>
                  </a:cubicBezTo>
                  <a:lnTo>
                    <a:pt x="11579" y="5381"/>
                  </a:lnTo>
                  <a:cubicBezTo>
                    <a:pt x="11559" y="5381"/>
                    <a:pt x="11548" y="5372"/>
                    <a:pt x="11539" y="5372"/>
                  </a:cubicBezTo>
                  <a:cubicBezTo>
                    <a:pt x="11479" y="5361"/>
                    <a:pt x="11420" y="5352"/>
                    <a:pt x="11369" y="5322"/>
                  </a:cubicBezTo>
                  <a:cubicBezTo>
                    <a:pt x="11330" y="5302"/>
                    <a:pt x="11290" y="5292"/>
                    <a:pt x="11250" y="5262"/>
                  </a:cubicBezTo>
                  <a:lnTo>
                    <a:pt x="11161" y="5202"/>
                  </a:lnTo>
                  <a:cubicBezTo>
                    <a:pt x="11101" y="5153"/>
                    <a:pt x="11042" y="5113"/>
                    <a:pt x="10991" y="5054"/>
                  </a:cubicBezTo>
                  <a:cubicBezTo>
                    <a:pt x="10952" y="5014"/>
                    <a:pt x="10902" y="4964"/>
                    <a:pt x="10863" y="4914"/>
                  </a:cubicBezTo>
                  <a:cubicBezTo>
                    <a:pt x="10783" y="4804"/>
                    <a:pt x="10703" y="4705"/>
                    <a:pt x="10624" y="4596"/>
                  </a:cubicBezTo>
                  <a:cubicBezTo>
                    <a:pt x="10574" y="4516"/>
                    <a:pt x="10524" y="4437"/>
                    <a:pt x="10485" y="4357"/>
                  </a:cubicBezTo>
                  <a:cubicBezTo>
                    <a:pt x="10445" y="4287"/>
                    <a:pt x="10405" y="4228"/>
                    <a:pt x="10375" y="4148"/>
                  </a:cubicBezTo>
                  <a:cubicBezTo>
                    <a:pt x="10345" y="4088"/>
                    <a:pt x="10325" y="4019"/>
                    <a:pt x="10306" y="3959"/>
                  </a:cubicBezTo>
                  <a:cubicBezTo>
                    <a:pt x="10295" y="3929"/>
                    <a:pt x="10286" y="3900"/>
                    <a:pt x="10286" y="3869"/>
                  </a:cubicBezTo>
                  <a:cubicBezTo>
                    <a:pt x="10275" y="3840"/>
                    <a:pt x="10275" y="3820"/>
                    <a:pt x="10266" y="3790"/>
                  </a:cubicBezTo>
                  <a:cubicBezTo>
                    <a:pt x="10266" y="3741"/>
                    <a:pt x="10255" y="3701"/>
                    <a:pt x="10266" y="3651"/>
                  </a:cubicBezTo>
                  <a:cubicBezTo>
                    <a:pt x="10266" y="3611"/>
                    <a:pt x="10266" y="3571"/>
                    <a:pt x="10275" y="3531"/>
                  </a:cubicBezTo>
                  <a:cubicBezTo>
                    <a:pt x="10295" y="3452"/>
                    <a:pt x="10335" y="3372"/>
                    <a:pt x="10385" y="3303"/>
                  </a:cubicBezTo>
                  <a:cubicBezTo>
                    <a:pt x="10434" y="3243"/>
                    <a:pt x="10504" y="3184"/>
                    <a:pt x="10574" y="3133"/>
                  </a:cubicBezTo>
                  <a:cubicBezTo>
                    <a:pt x="10653" y="3074"/>
                    <a:pt x="10743" y="3034"/>
                    <a:pt x="10843" y="2994"/>
                  </a:cubicBezTo>
                  <a:cubicBezTo>
                    <a:pt x="10942" y="2945"/>
                    <a:pt x="11051" y="2915"/>
                    <a:pt x="11161" y="2885"/>
                  </a:cubicBezTo>
                  <a:cubicBezTo>
                    <a:pt x="11409" y="2806"/>
                    <a:pt x="11658" y="2755"/>
                    <a:pt x="11917" y="2696"/>
                  </a:cubicBezTo>
                  <a:cubicBezTo>
                    <a:pt x="12165" y="2636"/>
                    <a:pt x="12414" y="2567"/>
                    <a:pt x="12653" y="2467"/>
                  </a:cubicBezTo>
                  <a:lnTo>
                    <a:pt x="12643" y="2467"/>
                  </a:lnTo>
                  <a:lnTo>
                    <a:pt x="12852" y="2377"/>
                  </a:lnTo>
                  <a:lnTo>
                    <a:pt x="13031" y="2258"/>
                  </a:lnTo>
                  <a:cubicBezTo>
                    <a:pt x="13060" y="2229"/>
                    <a:pt x="13091" y="2209"/>
                    <a:pt x="13120" y="2178"/>
                  </a:cubicBezTo>
                  <a:cubicBezTo>
                    <a:pt x="13150" y="2149"/>
                    <a:pt x="13180" y="2119"/>
                    <a:pt x="13200" y="2079"/>
                  </a:cubicBezTo>
                  <a:cubicBezTo>
                    <a:pt x="13230" y="2050"/>
                    <a:pt x="13250" y="2019"/>
                    <a:pt x="13270" y="1980"/>
                  </a:cubicBezTo>
                  <a:cubicBezTo>
                    <a:pt x="13279" y="1950"/>
                    <a:pt x="13299" y="1920"/>
                    <a:pt x="13309" y="1890"/>
                  </a:cubicBezTo>
                  <a:lnTo>
                    <a:pt x="13309" y="1900"/>
                  </a:lnTo>
                  <a:cubicBezTo>
                    <a:pt x="13319" y="1860"/>
                    <a:pt x="13329" y="1831"/>
                    <a:pt x="13339" y="1800"/>
                  </a:cubicBezTo>
                  <a:cubicBezTo>
                    <a:pt x="13349" y="1761"/>
                    <a:pt x="13359" y="1731"/>
                    <a:pt x="13359" y="1691"/>
                  </a:cubicBezTo>
                  <a:cubicBezTo>
                    <a:pt x="13369" y="1641"/>
                    <a:pt x="13369" y="1602"/>
                    <a:pt x="13369" y="1552"/>
                  </a:cubicBezTo>
                  <a:lnTo>
                    <a:pt x="13369" y="1433"/>
                  </a:lnTo>
                  <a:cubicBezTo>
                    <a:pt x="13359" y="1423"/>
                    <a:pt x="13359" y="1413"/>
                    <a:pt x="13359" y="1403"/>
                  </a:cubicBezTo>
                  <a:cubicBezTo>
                    <a:pt x="13349" y="1383"/>
                    <a:pt x="13339" y="1373"/>
                    <a:pt x="13329" y="1353"/>
                  </a:cubicBezTo>
                  <a:lnTo>
                    <a:pt x="13239" y="1263"/>
                  </a:lnTo>
                  <a:cubicBezTo>
                    <a:pt x="13170" y="1224"/>
                    <a:pt x="13111" y="1184"/>
                    <a:pt x="13040" y="1144"/>
                  </a:cubicBezTo>
                  <a:cubicBezTo>
                    <a:pt x="12941" y="1095"/>
                    <a:pt x="12852" y="1055"/>
                    <a:pt x="12752" y="1015"/>
                  </a:cubicBezTo>
                  <a:lnTo>
                    <a:pt x="12762" y="1015"/>
                  </a:lnTo>
                  <a:cubicBezTo>
                    <a:pt x="12514" y="916"/>
                    <a:pt x="12255" y="826"/>
                    <a:pt x="12006" y="737"/>
                  </a:cubicBezTo>
                  <a:cubicBezTo>
                    <a:pt x="11688" y="637"/>
                    <a:pt x="11369" y="547"/>
                    <a:pt x="11051" y="458"/>
                  </a:cubicBezTo>
                  <a:cubicBezTo>
                    <a:pt x="10465" y="299"/>
                    <a:pt x="9888" y="149"/>
                    <a:pt x="9300"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57"/>
            <p:cNvSpPr/>
            <p:nvPr/>
          </p:nvSpPr>
          <p:spPr>
            <a:xfrm>
              <a:off x="1822018" y="2358541"/>
              <a:ext cx="52" cy="52"/>
            </a:xfrm>
            <a:custGeom>
              <a:avLst/>
              <a:gdLst/>
              <a:ahLst/>
              <a:cxnLst/>
              <a:rect l="l" t="t" r="r" b="b"/>
              <a:pathLst>
                <a:path w="1" h="1" extrusionOk="0">
                  <a:moveTo>
                    <a:pt x="1" y="0"/>
                  </a:moveTo>
                  <a:lnTo>
                    <a:pt x="1" y="0"/>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57"/>
            <p:cNvSpPr/>
            <p:nvPr/>
          </p:nvSpPr>
          <p:spPr>
            <a:xfrm>
              <a:off x="1822018" y="2358541"/>
              <a:ext cx="52" cy="52"/>
            </a:xfrm>
            <a:custGeom>
              <a:avLst/>
              <a:gdLst/>
              <a:ahLst/>
              <a:cxnLst/>
              <a:rect l="l" t="t" r="r" b="b"/>
              <a:pathLst>
                <a:path w="1" h="1" extrusionOk="0">
                  <a:moveTo>
                    <a:pt x="1" y="0"/>
                  </a:moveTo>
                  <a:lnTo>
                    <a:pt x="1" y="0"/>
                  </a:lnTo>
                  <a:lnTo>
                    <a:pt x="1" y="0"/>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57"/>
            <p:cNvSpPr/>
            <p:nvPr/>
          </p:nvSpPr>
          <p:spPr>
            <a:xfrm>
              <a:off x="2061116" y="2643459"/>
              <a:ext cx="52" cy="52"/>
            </a:xfrm>
            <a:custGeom>
              <a:avLst/>
              <a:gdLst/>
              <a:ahLst/>
              <a:cxnLst/>
              <a:rect l="l" t="t" r="r" b="b"/>
              <a:pathLst>
                <a:path w="1" h="1" extrusionOk="0">
                  <a:moveTo>
                    <a:pt x="1" y="0"/>
                  </a:moveTo>
                  <a:lnTo>
                    <a:pt x="1" y="0"/>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57"/>
            <p:cNvSpPr/>
            <p:nvPr/>
          </p:nvSpPr>
          <p:spPr>
            <a:xfrm>
              <a:off x="2061116" y="2643459"/>
              <a:ext cx="52" cy="52"/>
            </a:xfrm>
            <a:custGeom>
              <a:avLst/>
              <a:gdLst/>
              <a:ahLst/>
              <a:cxnLst/>
              <a:rect l="l" t="t" r="r" b="b"/>
              <a:pathLst>
                <a:path w="1" h="1" extrusionOk="0">
                  <a:moveTo>
                    <a:pt x="1" y="0"/>
                  </a:moveTo>
                  <a:lnTo>
                    <a:pt x="1" y="0"/>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57"/>
            <p:cNvSpPr/>
            <p:nvPr/>
          </p:nvSpPr>
          <p:spPr>
            <a:xfrm>
              <a:off x="1939734" y="2792385"/>
              <a:ext cx="52" cy="52"/>
            </a:xfrm>
            <a:custGeom>
              <a:avLst/>
              <a:gdLst/>
              <a:ahLst/>
              <a:cxnLst/>
              <a:rect l="l" t="t" r="r" b="b"/>
              <a:pathLst>
                <a:path w="1" h="1" extrusionOk="0">
                  <a:moveTo>
                    <a:pt x="1" y="1"/>
                  </a:moveTo>
                  <a:lnTo>
                    <a:pt x="1" y="1"/>
                  </a:lnTo>
                  <a:lnTo>
                    <a:pt x="1" y="1"/>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57"/>
            <p:cNvSpPr/>
            <p:nvPr/>
          </p:nvSpPr>
          <p:spPr>
            <a:xfrm>
              <a:off x="1939734" y="2792385"/>
              <a:ext cx="52" cy="52"/>
            </a:xfrm>
            <a:custGeom>
              <a:avLst/>
              <a:gdLst/>
              <a:ahLst/>
              <a:cxnLst/>
              <a:rect l="l" t="t" r="r" b="b"/>
              <a:pathLst>
                <a:path w="1" h="1" extrusionOk="0">
                  <a:moveTo>
                    <a:pt x="1" y="1"/>
                  </a:move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57"/>
            <p:cNvSpPr/>
            <p:nvPr/>
          </p:nvSpPr>
          <p:spPr>
            <a:xfrm>
              <a:off x="1933503" y="2809089"/>
              <a:ext cx="52" cy="52"/>
            </a:xfrm>
            <a:custGeom>
              <a:avLst/>
              <a:gdLst/>
              <a:ahLst/>
              <a:cxnLst/>
              <a:rect l="l" t="t" r="r" b="b"/>
              <a:pathLst>
                <a:path w="1" h="1" extrusionOk="0">
                  <a:moveTo>
                    <a:pt x="0" y="0"/>
                  </a:move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57"/>
            <p:cNvSpPr/>
            <p:nvPr/>
          </p:nvSpPr>
          <p:spPr>
            <a:xfrm>
              <a:off x="1899675" y="2831973"/>
              <a:ext cx="52" cy="52"/>
            </a:xfrm>
            <a:custGeom>
              <a:avLst/>
              <a:gdLst/>
              <a:ahLst/>
              <a:cxnLst/>
              <a:rect l="l" t="t" r="r" b="b"/>
              <a:pathLst>
                <a:path w="1" h="1" extrusionOk="0">
                  <a:moveTo>
                    <a:pt x="0" y="1"/>
                  </a:move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57"/>
            <p:cNvSpPr/>
            <p:nvPr/>
          </p:nvSpPr>
          <p:spPr>
            <a:xfrm>
              <a:off x="1445985" y="3108565"/>
              <a:ext cx="52" cy="52"/>
            </a:xfrm>
            <a:custGeom>
              <a:avLst/>
              <a:gdLst/>
              <a:ahLst/>
              <a:cxnLst/>
              <a:rect l="l" t="t" r="r" b="b"/>
              <a:pathLst>
                <a:path w="1" h="1" extrusionOk="0">
                  <a:moveTo>
                    <a:pt x="0" y="1"/>
                  </a:move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57"/>
            <p:cNvSpPr/>
            <p:nvPr/>
          </p:nvSpPr>
          <p:spPr>
            <a:xfrm>
              <a:off x="1626749" y="3123698"/>
              <a:ext cx="52" cy="52"/>
            </a:xfrm>
            <a:custGeom>
              <a:avLst/>
              <a:gdLst/>
              <a:ahLst/>
              <a:cxnLst/>
              <a:rect l="l" t="t" r="r" b="b"/>
              <a:pathLst>
                <a:path w="1" h="1" extrusionOk="0">
                  <a:moveTo>
                    <a:pt x="0" y="0"/>
                  </a:move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57"/>
            <p:cNvSpPr/>
            <p:nvPr/>
          </p:nvSpPr>
          <p:spPr>
            <a:xfrm>
              <a:off x="1626749" y="3123698"/>
              <a:ext cx="52" cy="52"/>
            </a:xfrm>
            <a:custGeom>
              <a:avLst/>
              <a:gdLst/>
              <a:ahLst/>
              <a:cxnLst/>
              <a:rect l="l" t="t" r="r" b="b"/>
              <a:pathLst>
                <a:path w="1" h="1" extrusionOk="0">
                  <a:moveTo>
                    <a:pt x="0" y="0"/>
                  </a:move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57"/>
            <p:cNvSpPr/>
            <p:nvPr/>
          </p:nvSpPr>
          <p:spPr>
            <a:xfrm>
              <a:off x="1320466" y="3304462"/>
              <a:ext cx="52" cy="52"/>
            </a:xfrm>
            <a:custGeom>
              <a:avLst/>
              <a:gdLst/>
              <a:ahLst/>
              <a:cxnLst/>
              <a:rect l="l" t="t" r="r" b="b"/>
              <a:pathLst>
                <a:path w="1" h="1" extrusionOk="0">
                  <a:moveTo>
                    <a:pt x="0" y="0"/>
                  </a:move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57"/>
            <p:cNvSpPr/>
            <p:nvPr/>
          </p:nvSpPr>
          <p:spPr>
            <a:xfrm>
              <a:off x="1320466" y="3304462"/>
              <a:ext cx="524" cy="52"/>
            </a:xfrm>
            <a:custGeom>
              <a:avLst/>
              <a:gdLst/>
              <a:ahLst/>
              <a:cxnLst/>
              <a:rect l="l" t="t" r="r" b="b"/>
              <a:pathLst>
                <a:path w="10" h="1" extrusionOk="0">
                  <a:moveTo>
                    <a:pt x="10" y="0"/>
                  </a:moveTo>
                  <a:lnTo>
                    <a:pt x="0" y="0"/>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57"/>
            <p:cNvSpPr/>
            <p:nvPr/>
          </p:nvSpPr>
          <p:spPr>
            <a:xfrm>
              <a:off x="1922558" y="3538272"/>
              <a:ext cx="52" cy="52"/>
            </a:xfrm>
            <a:custGeom>
              <a:avLst/>
              <a:gdLst/>
              <a:ahLst/>
              <a:cxnLst/>
              <a:rect l="l" t="t" r="r" b="b"/>
              <a:pathLst>
                <a:path w="1" h="1" extrusionOk="0">
                  <a:moveTo>
                    <a:pt x="1" y="1"/>
                  </a:moveTo>
                  <a:lnTo>
                    <a:pt x="1" y="1"/>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57"/>
            <p:cNvSpPr/>
            <p:nvPr/>
          </p:nvSpPr>
          <p:spPr>
            <a:xfrm>
              <a:off x="1419907" y="3617448"/>
              <a:ext cx="52" cy="52"/>
            </a:xfrm>
            <a:custGeom>
              <a:avLst/>
              <a:gdLst/>
              <a:ahLst/>
              <a:cxnLst/>
              <a:rect l="l" t="t" r="r" b="b"/>
              <a:pathLst>
                <a:path w="1" h="1" extrusionOk="0">
                  <a:moveTo>
                    <a:pt x="1" y="1"/>
                  </a:move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57"/>
            <p:cNvSpPr/>
            <p:nvPr/>
          </p:nvSpPr>
          <p:spPr>
            <a:xfrm>
              <a:off x="1419907" y="3617448"/>
              <a:ext cx="52" cy="52"/>
            </a:xfrm>
            <a:custGeom>
              <a:avLst/>
              <a:gdLst/>
              <a:ahLst/>
              <a:cxnLst/>
              <a:rect l="l" t="t" r="r" b="b"/>
              <a:pathLst>
                <a:path w="1" h="1" extrusionOk="0">
                  <a:moveTo>
                    <a:pt x="1" y="1"/>
                  </a:moveTo>
                  <a:lnTo>
                    <a:pt x="1" y="1"/>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57"/>
            <p:cNvSpPr/>
            <p:nvPr/>
          </p:nvSpPr>
          <p:spPr>
            <a:xfrm>
              <a:off x="3052333" y="3163652"/>
              <a:ext cx="131279" cy="28225"/>
            </a:xfrm>
            <a:custGeom>
              <a:avLst/>
              <a:gdLst/>
              <a:ahLst/>
              <a:cxnLst/>
              <a:rect l="l" t="t" r="r" b="b"/>
              <a:pathLst>
                <a:path w="2507" h="539" extrusionOk="0">
                  <a:moveTo>
                    <a:pt x="210" y="1"/>
                  </a:moveTo>
                  <a:cubicBezTo>
                    <a:pt x="179" y="1"/>
                    <a:pt x="159" y="1"/>
                    <a:pt x="130" y="10"/>
                  </a:cubicBezTo>
                  <a:cubicBezTo>
                    <a:pt x="80" y="41"/>
                    <a:pt x="40" y="80"/>
                    <a:pt x="20" y="130"/>
                  </a:cubicBezTo>
                  <a:cubicBezTo>
                    <a:pt x="0" y="180"/>
                    <a:pt x="0" y="240"/>
                    <a:pt x="20" y="289"/>
                  </a:cubicBezTo>
                  <a:cubicBezTo>
                    <a:pt x="40" y="329"/>
                    <a:pt x="80" y="379"/>
                    <a:pt x="130" y="399"/>
                  </a:cubicBezTo>
                  <a:cubicBezTo>
                    <a:pt x="427" y="498"/>
                    <a:pt x="742" y="538"/>
                    <a:pt x="1057" y="538"/>
                  </a:cubicBezTo>
                  <a:cubicBezTo>
                    <a:pt x="1153" y="538"/>
                    <a:pt x="1248" y="535"/>
                    <a:pt x="1344" y="528"/>
                  </a:cubicBezTo>
                  <a:cubicBezTo>
                    <a:pt x="1552" y="508"/>
                    <a:pt x="1751" y="478"/>
                    <a:pt x="1950" y="419"/>
                  </a:cubicBezTo>
                  <a:cubicBezTo>
                    <a:pt x="2139" y="368"/>
                    <a:pt x="2308" y="289"/>
                    <a:pt x="2477" y="200"/>
                  </a:cubicBezTo>
                  <a:cubicBezTo>
                    <a:pt x="2497" y="180"/>
                    <a:pt x="2507" y="150"/>
                    <a:pt x="2497" y="130"/>
                  </a:cubicBezTo>
                  <a:cubicBezTo>
                    <a:pt x="2490" y="109"/>
                    <a:pt x="2467" y="92"/>
                    <a:pt x="2444" y="92"/>
                  </a:cubicBezTo>
                  <a:cubicBezTo>
                    <a:pt x="2435" y="92"/>
                    <a:pt x="2426" y="95"/>
                    <a:pt x="2418" y="100"/>
                  </a:cubicBezTo>
                  <a:cubicBezTo>
                    <a:pt x="2338" y="140"/>
                    <a:pt x="2248" y="180"/>
                    <a:pt x="2159" y="200"/>
                  </a:cubicBezTo>
                  <a:lnTo>
                    <a:pt x="2169" y="200"/>
                  </a:lnTo>
                  <a:cubicBezTo>
                    <a:pt x="1990" y="249"/>
                    <a:pt x="1811" y="259"/>
                    <a:pt x="1632" y="269"/>
                  </a:cubicBezTo>
                  <a:cubicBezTo>
                    <a:pt x="1463" y="269"/>
                    <a:pt x="1284" y="249"/>
                    <a:pt x="1114" y="220"/>
                  </a:cubicBezTo>
                  <a:cubicBezTo>
                    <a:pt x="935" y="189"/>
                    <a:pt x="756" y="150"/>
                    <a:pt x="588" y="110"/>
                  </a:cubicBezTo>
                  <a:cubicBezTo>
                    <a:pt x="488" y="80"/>
                    <a:pt x="389" y="50"/>
                    <a:pt x="299" y="10"/>
                  </a:cubicBezTo>
                  <a:cubicBezTo>
                    <a:pt x="269" y="1"/>
                    <a:pt x="239" y="1"/>
                    <a:pt x="210" y="1"/>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57"/>
            <p:cNvSpPr/>
            <p:nvPr/>
          </p:nvSpPr>
          <p:spPr>
            <a:xfrm>
              <a:off x="3058093" y="3181404"/>
              <a:ext cx="104730" cy="36813"/>
            </a:xfrm>
            <a:custGeom>
              <a:avLst/>
              <a:gdLst/>
              <a:ahLst/>
              <a:cxnLst/>
              <a:rect l="l" t="t" r="r" b="b"/>
              <a:pathLst>
                <a:path w="2000" h="703" extrusionOk="0">
                  <a:moveTo>
                    <a:pt x="199" y="0"/>
                  </a:moveTo>
                  <a:cubicBezTo>
                    <a:pt x="159" y="0"/>
                    <a:pt x="109" y="10"/>
                    <a:pt x="80" y="40"/>
                  </a:cubicBezTo>
                  <a:cubicBezTo>
                    <a:pt x="40" y="69"/>
                    <a:pt x="10" y="119"/>
                    <a:pt x="0" y="169"/>
                  </a:cubicBezTo>
                  <a:cubicBezTo>
                    <a:pt x="0" y="208"/>
                    <a:pt x="10" y="279"/>
                    <a:pt x="40" y="308"/>
                  </a:cubicBezTo>
                  <a:cubicBezTo>
                    <a:pt x="100" y="378"/>
                    <a:pt x="169" y="427"/>
                    <a:pt x="239" y="477"/>
                  </a:cubicBezTo>
                  <a:cubicBezTo>
                    <a:pt x="318" y="527"/>
                    <a:pt x="388" y="567"/>
                    <a:pt x="467" y="597"/>
                  </a:cubicBezTo>
                  <a:cubicBezTo>
                    <a:pt x="547" y="626"/>
                    <a:pt x="626" y="646"/>
                    <a:pt x="716" y="666"/>
                  </a:cubicBezTo>
                  <a:cubicBezTo>
                    <a:pt x="796" y="686"/>
                    <a:pt x="885" y="686"/>
                    <a:pt x="965" y="696"/>
                  </a:cubicBezTo>
                  <a:cubicBezTo>
                    <a:pt x="1034" y="700"/>
                    <a:pt x="1103" y="703"/>
                    <a:pt x="1172" y="703"/>
                  </a:cubicBezTo>
                  <a:cubicBezTo>
                    <a:pt x="1272" y="703"/>
                    <a:pt x="1372" y="698"/>
                    <a:pt x="1472" y="686"/>
                  </a:cubicBezTo>
                  <a:cubicBezTo>
                    <a:pt x="1631" y="676"/>
                    <a:pt x="1791" y="637"/>
                    <a:pt x="1950" y="626"/>
                  </a:cubicBezTo>
                  <a:cubicBezTo>
                    <a:pt x="1979" y="617"/>
                    <a:pt x="1999" y="586"/>
                    <a:pt x="1999" y="557"/>
                  </a:cubicBezTo>
                  <a:cubicBezTo>
                    <a:pt x="1999" y="527"/>
                    <a:pt x="1970" y="507"/>
                    <a:pt x="1939" y="507"/>
                  </a:cubicBezTo>
                  <a:cubicBezTo>
                    <a:pt x="1880" y="517"/>
                    <a:pt x="1830" y="517"/>
                    <a:pt x="1780" y="517"/>
                  </a:cubicBezTo>
                  <a:cubicBezTo>
                    <a:pt x="1651" y="517"/>
                    <a:pt x="1522" y="517"/>
                    <a:pt x="1402" y="497"/>
                  </a:cubicBezTo>
                  <a:cubicBezTo>
                    <a:pt x="1263" y="477"/>
                    <a:pt x="1134" y="467"/>
                    <a:pt x="1004" y="427"/>
                  </a:cubicBezTo>
                  <a:cubicBezTo>
                    <a:pt x="945" y="418"/>
                    <a:pt x="875" y="388"/>
                    <a:pt x="816" y="368"/>
                  </a:cubicBezTo>
                  <a:cubicBezTo>
                    <a:pt x="756" y="338"/>
                    <a:pt x="686" y="308"/>
                    <a:pt x="626" y="268"/>
                  </a:cubicBezTo>
                  <a:cubicBezTo>
                    <a:pt x="517" y="199"/>
                    <a:pt x="418" y="119"/>
                    <a:pt x="318" y="40"/>
                  </a:cubicBezTo>
                  <a:cubicBezTo>
                    <a:pt x="279" y="10"/>
                    <a:pt x="239" y="0"/>
                    <a:pt x="199" y="0"/>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57"/>
            <p:cNvSpPr/>
            <p:nvPr/>
          </p:nvSpPr>
          <p:spPr>
            <a:xfrm>
              <a:off x="1584019" y="3161610"/>
              <a:ext cx="131331" cy="28172"/>
            </a:xfrm>
            <a:custGeom>
              <a:avLst/>
              <a:gdLst/>
              <a:ahLst/>
              <a:cxnLst/>
              <a:rect l="l" t="t" r="r" b="b"/>
              <a:pathLst>
                <a:path w="2508" h="538" extrusionOk="0">
                  <a:moveTo>
                    <a:pt x="2298" y="0"/>
                  </a:moveTo>
                  <a:cubicBezTo>
                    <a:pt x="2268" y="0"/>
                    <a:pt x="2238" y="10"/>
                    <a:pt x="2209" y="20"/>
                  </a:cubicBezTo>
                  <a:cubicBezTo>
                    <a:pt x="2119" y="49"/>
                    <a:pt x="2019" y="80"/>
                    <a:pt x="1920" y="109"/>
                  </a:cubicBezTo>
                  <a:cubicBezTo>
                    <a:pt x="1751" y="149"/>
                    <a:pt x="1572" y="199"/>
                    <a:pt x="1393" y="219"/>
                  </a:cubicBezTo>
                  <a:cubicBezTo>
                    <a:pt x="1224" y="248"/>
                    <a:pt x="1044" y="268"/>
                    <a:pt x="865" y="268"/>
                  </a:cubicBezTo>
                  <a:cubicBezTo>
                    <a:pt x="697" y="268"/>
                    <a:pt x="518" y="248"/>
                    <a:pt x="339" y="209"/>
                  </a:cubicBezTo>
                  <a:lnTo>
                    <a:pt x="348" y="209"/>
                  </a:lnTo>
                  <a:cubicBezTo>
                    <a:pt x="249" y="179"/>
                    <a:pt x="169" y="149"/>
                    <a:pt x="80" y="99"/>
                  </a:cubicBezTo>
                  <a:cubicBezTo>
                    <a:pt x="74" y="94"/>
                    <a:pt x="67" y="91"/>
                    <a:pt x="60" y="91"/>
                  </a:cubicBezTo>
                  <a:cubicBezTo>
                    <a:pt x="40" y="91"/>
                    <a:pt x="17" y="108"/>
                    <a:pt x="10" y="129"/>
                  </a:cubicBezTo>
                  <a:cubicBezTo>
                    <a:pt x="0" y="149"/>
                    <a:pt x="0" y="179"/>
                    <a:pt x="30" y="199"/>
                  </a:cubicBezTo>
                  <a:cubicBezTo>
                    <a:pt x="199" y="298"/>
                    <a:pt x="368" y="368"/>
                    <a:pt x="558" y="427"/>
                  </a:cubicBezTo>
                  <a:cubicBezTo>
                    <a:pt x="756" y="477"/>
                    <a:pt x="955" y="517"/>
                    <a:pt x="1164" y="527"/>
                  </a:cubicBezTo>
                  <a:cubicBezTo>
                    <a:pt x="1257" y="534"/>
                    <a:pt x="1351" y="538"/>
                    <a:pt x="1446" y="538"/>
                  </a:cubicBezTo>
                  <a:cubicBezTo>
                    <a:pt x="1759" y="538"/>
                    <a:pt x="2080" y="497"/>
                    <a:pt x="2377" y="398"/>
                  </a:cubicBezTo>
                  <a:cubicBezTo>
                    <a:pt x="2428" y="378"/>
                    <a:pt x="2467" y="328"/>
                    <a:pt x="2487" y="288"/>
                  </a:cubicBezTo>
                  <a:cubicBezTo>
                    <a:pt x="2507" y="239"/>
                    <a:pt x="2507" y="179"/>
                    <a:pt x="2487" y="129"/>
                  </a:cubicBezTo>
                  <a:cubicBezTo>
                    <a:pt x="2467" y="80"/>
                    <a:pt x="2428" y="40"/>
                    <a:pt x="2377" y="20"/>
                  </a:cubicBezTo>
                  <a:cubicBezTo>
                    <a:pt x="2348" y="0"/>
                    <a:pt x="2328" y="0"/>
                    <a:pt x="2298" y="0"/>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57"/>
            <p:cNvSpPr/>
            <p:nvPr/>
          </p:nvSpPr>
          <p:spPr>
            <a:xfrm>
              <a:off x="1604860" y="3179309"/>
              <a:ext cx="104730" cy="36813"/>
            </a:xfrm>
            <a:custGeom>
              <a:avLst/>
              <a:gdLst/>
              <a:ahLst/>
              <a:cxnLst/>
              <a:rect l="l" t="t" r="r" b="b"/>
              <a:pathLst>
                <a:path w="2000" h="703" extrusionOk="0">
                  <a:moveTo>
                    <a:pt x="1800" y="0"/>
                  </a:moveTo>
                  <a:cubicBezTo>
                    <a:pt x="1761" y="0"/>
                    <a:pt x="1711" y="10"/>
                    <a:pt x="1681" y="40"/>
                  </a:cubicBezTo>
                  <a:cubicBezTo>
                    <a:pt x="1582" y="129"/>
                    <a:pt x="1482" y="209"/>
                    <a:pt x="1373" y="268"/>
                  </a:cubicBezTo>
                  <a:cubicBezTo>
                    <a:pt x="1313" y="308"/>
                    <a:pt x="1243" y="338"/>
                    <a:pt x="1184" y="368"/>
                  </a:cubicBezTo>
                  <a:cubicBezTo>
                    <a:pt x="1114" y="388"/>
                    <a:pt x="1055" y="418"/>
                    <a:pt x="995" y="438"/>
                  </a:cubicBezTo>
                  <a:cubicBezTo>
                    <a:pt x="865" y="467"/>
                    <a:pt x="736" y="487"/>
                    <a:pt x="597" y="498"/>
                  </a:cubicBezTo>
                  <a:cubicBezTo>
                    <a:pt x="478" y="517"/>
                    <a:pt x="348" y="517"/>
                    <a:pt x="219" y="527"/>
                  </a:cubicBezTo>
                  <a:cubicBezTo>
                    <a:pt x="169" y="517"/>
                    <a:pt x="109" y="517"/>
                    <a:pt x="60" y="517"/>
                  </a:cubicBezTo>
                  <a:cubicBezTo>
                    <a:pt x="55" y="516"/>
                    <a:pt x="49" y="515"/>
                    <a:pt x="44" y="515"/>
                  </a:cubicBezTo>
                  <a:cubicBezTo>
                    <a:pt x="20" y="515"/>
                    <a:pt x="0" y="533"/>
                    <a:pt x="0" y="557"/>
                  </a:cubicBezTo>
                  <a:cubicBezTo>
                    <a:pt x="0" y="587"/>
                    <a:pt x="20" y="617"/>
                    <a:pt x="50" y="626"/>
                  </a:cubicBezTo>
                  <a:cubicBezTo>
                    <a:pt x="209" y="646"/>
                    <a:pt x="368" y="677"/>
                    <a:pt x="527" y="686"/>
                  </a:cubicBezTo>
                  <a:cubicBezTo>
                    <a:pt x="627" y="698"/>
                    <a:pt x="727" y="703"/>
                    <a:pt x="827" y="703"/>
                  </a:cubicBezTo>
                  <a:cubicBezTo>
                    <a:pt x="896" y="703"/>
                    <a:pt x="965" y="700"/>
                    <a:pt x="1035" y="697"/>
                  </a:cubicBezTo>
                  <a:cubicBezTo>
                    <a:pt x="1114" y="686"/>
                    <a:pt x="1204" y="686"/>
                    <a:pt x="1283" y="666"/>
                  </a:cubicBezTo>
                  <a:cubicBezTo>
                    <a:pt x="1373" y="646"/>
                    <a:pt x="1453" y="626"/>
                    <a:pt x="1532" y="597"/>
                  </a:cubicBezTo>
                  <a:cubicBezTo>
                    <a:pt x="1612" y="567"/>
                    <a:pt x="1681" y="527"/>
                    <a:pt x="1761" y="478"/>
                  </a:cubicBezTo>
                  <a:cubicBezTo>
                    <a:pt x="1831" y="438"/>
                    <a:pt x="1900" y="378"/>
                    <a:pt x="1959" y="308"/>
                  </a:cubicBezTo>
                  <a:cubicBezTo>
                    <a:pt x="1990" y="279"/>
                    <a:pt x="1999" y="219"/>
                    <a:pt x="1999" y="169"/>
                  </a:cubicBezTo>
                  <a:cubicBezTo>
                    <a:pt x="1990" y="120"/>
                    <a:pt x="1959" y="69"/>
                    <a:pt x="1920" y="40"/>
                  </a:cubicBezTo>
                  <a:cubicBezTo>
                    <a:pt x="1890" y="10"/>
                    <a:pt x="1840" y="0"/>
                    <a:pt x="1800" y="0"/>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57"/>
            <p:cNvSpPr/>
            <p:nvPr/>
          </p:nvSpPr>
          <p:spPr>
            <a:xfrm rot="10800000" flipH="1">
              <a:off x="2165794" y="3352218"/>
              <a:ext cx="456361" cy="327648"/>
            </a:xfrm>
            <a:custGeom>
              <a:avLst/>
              <a:gdLst/>
              <a:ahLst/>
              <a:cxnLst/>
              <a:rect l="l" t="t" r="r" b="b"/>
              <a:pathLst>
                <a:path w="8715" h="6257" extrusionOk="0">
                  <a:moveTo>
                    <a:pt x="4338" y="3243"/>
                  </a:moveTo>
                  <a:cubicBezTo>
                    <a:pt x="4487" y="3243"/>
                    <a:pt x="4636" y="3253"/>
                    <a:pt x="4786" y="3273"/>
                  </a:cubicBezTo>
                  <a:cubicBezTo>
                    <a:pt x="5084" y="3313"/>
                    <a:pt x="5362" y="3383"/>
                    <a:pt x="5621" y="3492"/>
                  </a:cubicBezTo>
                  <a:cubicBezTo>
                    <a:pt x="5840" y="3581"/>
                    <a:pt x="6059" y="3710"/>
                    <a:pt x="6247" y="3850"/>
                  </a:cubicBezTo>
                  <a:cubicBezTo>
                    <a:pt x="6397" y="3969"/>
                    <a:pt x="6526" y="4099"/>
                    <a:pt x="6636" y="4238"/>
                  </a:cubicBezTo>
                  <a:lnTo>
                    <a:pt x="6656" y="4258"/>
                  </a:lnTo>
                  <a:cubicBezTo>
                    <a:pt x="6715" y="4337"/>
                    <a:pt x="6765" y="4417"/>
                    <a:pt x="6815" y="4497"/>
                  </a:cubicBezTo>
                  <a:cubicBezTo>
                    <a:pt x="6844" y="4556"/>
                    <a:pt x="6874" y="4606"/>
                    <a:pt x="6894" y="4665"/>
                  </a:cubicBezTo>
                  <a:cubicBezTo>
                    <a:pt x="6924" y="4725"/>
                    <a:pt x="6944" y="4775"/>
                    <a:pt x="6954" y="4824"/>
                  </a:cubicBezTo>
                  <a:cubicBezTo>
                    <a:pt x="6974" y="4875"/>
                    <a:pt x="6983" y="4914"/>
                    <a:pt x="6994" y="4954"/>
                  </a:cubicBezTo>
                  <a:cubicBezTo>
                    <a:pt x="6994" y="4974"/>
                    <a:pt x="7003" y="4984"/>
                    <a:pt x="7003" y="4994"/>
                  </a:cubicBezTo>
                  <a:cubicBezTo>
                    <a:pt x="7014" y="5034"/>
                    <a:pt x="7014" y="5074"/>
                    <a:pt x="7023" y="5113"/>
                  </a:cubicBezTo>
                  <a:lnTo>
                    <a:pt x="7023" y="5133"/>
                  </a:lnTo>
                  <a:cubicBezTo>
                    <a:pt x="7023" y="5173"/>
                    <a:pt x="7034" y="5202"/>
                    <a:pt x="7034" y="5233"/>
                  </a:cubicBezTo>
                  <a:cubicBezTo>
                    <a:pt x="7034" y="5253"/>
                    <a:pt x="7034" y="5262"/>
                    <a:pt x="7043" y="5272"/>
                  </a:cubicBezTo>
                  <a:cubicBezTo>
                    <a:pt x="6775" y="5461"/>
                    <a:pt x="6486" y="5620"/>
                    <a:pt x="6188" y="5750"/>
                  </a:cubicBezTo>
                  <a:cubicBezTo>
                    <a:pt x="5820" y="5899"/>
                    <a:pt x="5432" y="6009"/>
                    <a:pt x="5034" y="6058"/>
                  </a:cubicBezTo>
                  <a:cubicBezTo>
                    <a:pt x="4835" y="6088"/>
                    <a:pt x="4636" y="6098"/>
                    <a:pt x="4437" y="6098"/>
                  </a:cubicBezTo>
                  <a:lnTo>
                    <a:pt x="4298" y="6098"/>
                  </a:lnTo>
                  <a:cubicBezTo>
                    <a:pt x="4089" y="6098"/>
                    <a:pt x="3880" y="6078"/>
                    <a:pt x="3681" y="6058"/>
                  </a:cubicBezTo>
                  <a:cubicBezTo>
                    <a:pt x="3283" y="5998"/>
                    <a:pt x="2896" y="5899"/>
                    <a:pt x="2527" y="5750"/>
                  </a:cubicBezTo>
                  <a:cubicBezTo>
                    <a:pt x="2209" y="5611"/>
                    <a:pt x="1911" y="5441"/>
                    <a:pt x="1642" y="5242"/>
                  </a:cubicBezTo>
                  <a:cubicBezTo>
                    <a:pt x="1652" y="5233"/>
                    <a:pt x="1652" y="5233"/>
                    <a:pt x="1652" y="5222"/>
                  </a:cubicBezTo>
                  <a:cubicBezTo>
                    <a:pt x="1652" y="5183"/>
                    <a:pt x="1652" y="5143"/>
                    <a:pt x="1662" y="5103"/>
                  </a:cubicBezTo>
                  <a:cubicBezTo>
                    <a:pt x="1662" y="5083"/>
                    <a:pt x="1672" y="5063"/>
                    <a:pt x="1672" y="5043"/>
                  </a:cubicBezTo>
                  <a:cubicBezTo>
                    <a:pt x="1692" y="4914"/>
                    <a:pt x="1731" y="4795"/>
                    <a:pt x="1782" y="4676"/>
                  </a:cubicBezTo>
                  <a:cubicBezTo>
                    <a:pt x="1841" y="4526"/>
                    <a:pt x="1921" y="4397"/>
                    <a:pt x="2020" y="4267"/>
                  </a:cubicBezTo>
                  <a:lnTo>
                    <a:pt x="2040" y="4238"/>
                  </a:lnTo>
                  <a:cubicBezTo>
                    <a:pt x="2160" y="4099"/>
                    <a:pt x="2289" y="3969"/>
                    <a:pt x="2438" y="3850"/>
                  </a:cubicBezTo>
                  <a:cubicBezTo>
                    <a:pt x="2617" y="3710"/>
                    <a:pt x="2826" y="3591"/>
                    <a:pt x="3044" y="3492"/>
                  </a:cubicBezTo>
                  <a:lnTo>
                    <a:pt x="3064" y="3492"/>
                  </a:lnTo>
                  <a:lnTo>
                    <a:pt x="3064" y="3482"/>
                  </a:lnTo>
                  <a:cubicBezTo>
                    <a:pt x="3313" y="3383"/>
                    <a:pt x="3582" y="3313"/>
                    <a:pt x="3860" y="3273"/>
                  </a:cubicBezTo>
                  <a:lnTo>
                    <a:pt x="3870" y="3273"/>
                  </a:lnTo>
                  <a:cubicBezTo>
                    <a:pt x="4030" y="3253"/>
                    <a:pt x="4189" y="3243"/>
                    <a:pt x="4338" y="3243"/>
                  </a:cubicBezTo>
                  <a:close/>
                  <a:moveTo>
                    <a:pt x="1970" y="1"/>
                  </a:moveTo>
                  <a:cubicBezTo>
                    <a:pt x="1881" y="1"/>
                    <a:pt x="1811" y="10"/>
                    <a:pt x="1731" y="20"/>
                  </a:cubicBezTo>
                  <a:cubicBezTo>
                    <a:pt x="1552" y="40"/>
                    <a:pt x="1364" y="90"/>
                    <a:pt x="1185" y="169"/>
                  </a:cubicBezTo>
                  <a:cubicBezTo>
                    <a:pt x="916" y="289"/>
                    <a:pt x="677" y="478"/>
                    <a:pt x="489" y="726"/>
                  </a:cubicBezTo>
                  <a:cubicBezTo>
                    <a:pt x="80" y="1263"/>
                    <a:pt x="1" y="1950"/>
                    <a:pt x="21" y="2437"/>
                  </a:cubicBezTo>
                  <a:cubicBezTo>
                    <a:pt x="21" y="2736"/>
                    <a:pt x="71" y="3044"/>
                    <a:pt x="150" y="3352"/>
                  </a:cubicBezTo>
                  <a:cubicBezTo>
                    <a:pt x="190" y="3492"/>
                    <a:pt x="230" y="3631"/>
                    <a:pt x="290" y="3761"/>
                  </a:cubicBezTo>
                  <a:cubicBezTo>
                    <a:pt x="349" y="3900"/>
                    <a:pt x="409" y="4029"/>
                    <a:pt x="489" y="4168"/>
                  </a:cubicBezTo>
                  <a:cubicBezTo>
                    <a:pt x="648" y="4446"/>
                    <a:pt x="836" y="4705"/>
                    <a:pt x="1065" y="4934"/>
                  </a:cubicBezTo>
                  <a:cubicBezTo>
                    <a:pt x="1264" y="5153"/>
                    <a:pt x="1503" y="5352"/>
                    <a:pt x="1771" y="5531"/>
                  </a:cubicBezTo>
                  <a:cubicBezTo>
                    <a:pt x="2269" y="5849"/>
                    <a:pt x="2856" y="6078"/>
                    <a:pt x="3473" y="6188"/>
                  </a:cubicBezTo>
                  <a:cubicBezTo>
                    <a:pt x="3741" y="6237"/>
                    <a:pt x="4019" y="6257"/>
                    <a:pt x="4288" y="6257"/>
                  </a:cubicBezTo>
                  <a:lnTo>
                    <a:pt x="4417" y="6257"/>
                  </a:lnTo>
                  <a:cubicBezTo>
                    <a:pt x="4696" y="6257"/>
                    <a:pt x="4974" y="6237"/>
                    <a:pt x="5243" y="6188"/>
                  </a:cubicBezTo>
                  <a:cubicBezTo>
                    <a:pt x="5860" y="6088"/>
                    <a:pt x="6446" y="5859"/>
                    <a:pt x="6944" y="5531"/>
                  </a:cubicBezTo>
                  <a:cubicBezTo>
                    <a:pt x="7213" y="5352"/>
                    <a:pt x="7451" y="5153"/>
                    <a:pt x="7650" y="4944"/>
                  </a:cubicBezTo>
                  <a:cubicBezTo>
                    <a:pt x="7879" y="4705"/>
                    <a:pt x="8068" y="4446"/>
                    <a:pt x="8227" y="4178"/>
                  </a:cubicBezTo>
                  <a:cubicBezTo>
                    <a:pt x="8307" y="4039"/>
                    <a:pt x="8376" y="3900"/>
                    <a:pt x="8426" y="3770"/>
                  </a:cubicBezTo>
                  <a:cubicBezTo>
                    <a:pt x="8486" y="3631"/>
                    <a:pt x="8526" y="3492"/>
                    <a:pt x="8565" y="3352"/>
                  </a:cubicBezTo>
                  <a:cubicBezTo>
                    <a:pt x="8645" y="3054"/>
                    <a:pt x="8694" y="2746"/>
                    <a:pt x="8705" y="2437"/>
                  </a:cubicBezTo>
                  <a:cubicBezTo>
                    <a:pt x="8714" y="1960"/>
                    <a:pt x="8635" y="1274"/>
                    <a:pt x="8227" y="726"/>
                  </a:cubicBezTo>
                  <a:cubicBezTo>
                    <a:pt x="8038" y="478"/>
                    <a:pt x="7799" y="289"/>
                    <a:pt x="7531" y="169"/>
                  </a:cubicBezTo>
                  <a:cubicBezTo>
                    <a:pt x="7352" y="100"/>
                    <a:pt x="7173" y="40"/>
                    <a:pt x="6983" y="20"/>
                  </a:cubicBezTo>
                  <a:cubicBezTo>
                    <a:pt x="6914" y="10"/>
                    <a:pt x="6835" y="10"/>
                    <a:pt x="6755" y="10"/>
                  </a:cubicBezTo>
                  <a:cubicBezTo>
                    <a:pt x="6636" y="10"/>
                    <a:pt x="6516" y="20"/>
                    <a:pt x="6407" y="40"/>
                  </a:cubicBezTo>
                  <a:cubicBezTo>
                    <a:pt x="6019" y="100"/>
                    <a:pt x="5661" y="249"/>
                    <a:pt x="5312" y="388"/>
                  </a:cubicBezTo>
                  <a:cubicBezTo>
                    <a:pt x="5004" y="518"/>
                    <a:pt x="4696" y="647"/>
                    <a:pt x="4368" y="717"/>
                  </a:cubicBezTo>
                  <a:cubicBezTo>
                    <a:pt x="4039" y="647"/>
                    <a:pt x="3711" y="518"/>
                    <a:pt x="3403" y="388"/>
                  </a:cubicBezTo>
                  <a:cubicBezTo>
                    <a:pt x="3055" y="249"/>
                    <a:pt x="2697" y="100"/>
                    <a:pt x="2319" y="30"/>
                  </a:cubicBezTo>
                  <a:cubicBezTo>
                    <a:pt x="2199" y="10"/>
                    <a:pt x="2080" y="1"/>
                    <a:pt x="1970" y="1"/>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57"/>
            <p:cNvSpPr/>
            <p:nvPr/>
          </p:nvSpPr>
          <p:spPr>
            <a:xfrm>
              <a:off x="2387717" y="2964299"/>
              <a:ext cx="19323" cy="8902"/>
            </a:xfrm>
            <a:custGeom>
              <a:avLst/>
              <a:gdLst/>
              <a:ahLst/>
              <a:cxnLst/>
              <a:rect l="l" t="t" r="r" b="b"/>
              <a:pathLst>
                <a:path w="369" h="170" extrusionOk="0">
                  <a:moveTo>
                    <a:pt x="289" y="0"/>
                  </a:moveTo>
                  <a:cubicBezTo>
                    <a:pt x="219" y="11"/>
                    <a:pt x="150" y="11"/>
                    <a:pt x="80" y="11"/>
                  </a:cubicBezTo>
                  <a:cubicBezTo>
                    <a:pt x="30" y="11"/>
                    <a:pt x="0" y="50"/>
                    <a:pt x="0" y="90"/>
                  </a:cubicBezTo>
                  <a:cubicBezTo>
                    <a:pt x="0" y="130"/>
                    <a:pt x="30" y="170"/>
                    <a:pt x="80" y="170"/>
                  </a:cubicBezTo>
                  <a:cubicBezTo>
                    <a:pt x="150" y="170"/>
                    <a:pt x="219" y="170"/>
                    <a:pt x="289" y="159"/>
                  </a:cubicBezTo>
                  <a:cubicBezTo>
                    <a:pt x="338" y="159"/>
                    <a:pt x="369" y="130"/>
                    <a:pt x="369" y="80"/>
                  </a:cubicBezTo>
                  <a:cubicBezTo>
                    <a:pt x="369" y="40"/>
                    <a:pt x="338" y="0"/>
                    <a:pt x="299" y="0"/>
                  </a:cubicBezTo>
                  <a:close/>
                </a:path>
              </a:pathLst>
            </a:custGeom>
            <a:solidFill>
              <a:srgbClr val="2C4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57"/>
            <p:cNvSpPr/>
            <p:nvPr/>
          </p:nvSpPr>
          <p:spPr>
            <a:xfrm>
              <a:off x="2388240" y="2962728"/>
              <a:ext cx="22412" cy="9949"/>
            </a:xfrm>
            <a:custGeom>
              <a:avLst/>
              <a:gdLst/>
              <a:ahLst/>
              <a:cxnLst/>
              <a:rect l="l" t="t" r="r" b="b"/>
              <a:pathLst>
                <a:path w="428" h="190" extrusionOk="0">
                  <a:moveTo>
                    <a:pt x="319" y="1"/>
                  </a:moveTo>
                  <a:cubicBezTo>
                    <a:pt x="289" y="1"/>
                    <a:pt x="269" y="10"/>
                    <a:pt x="249" y="10"/>
                  </a:cubicBezTo>
                  <a:cubicBezTo>
                    <a:pt x="189" y="21"/>
                    <a:pt x="140" y="21"/>
                    <a:pt x="80" y="30"/>
                  </a:cubicBezTo>
                  <a:cubicBezTo>
                    <a:pt x="40" y="30"/>
                    <a:pt x="0" y="61"/>
                    <a:pt x="0" y="110"/>
                  </a:cubicBezTo>
                  <a:cubicBezTo>
                    <a:pt x="0" y="150"/>
                    <a:pt x="40" y="189"/>
                    <a:pt x="80" y="189"/>
                  </a:cubicBezTo>
                  <a:cubicBezTo>
                    <a:pt x="169" y="180"/>
                    <a:pt x="269" y="170"/>
                    <a:pt x="359" y="150"/>
                  </a:cubicBezTo>
                  <a:cubicBezTo>
                    <a:pt x="398" y="150"/>
                    <a:pt x="428" y="90"/>
                    <a:pt x="418" y="61"/>
                  </a:cubicBezTo>
                  <a:cubicBezTo>
                    <a:pt x="408" y="41"/>
                    <a:pt x="398" y="21"/>
                    <a:pt x="378" y="10"/>
                  </a:cubicBezTo>
                  <a:cubicBezTo>
                    <a:pt x="368" y="1"/>
                    <a:pt x="348" y="1"/>
                    <a:pt x="339" y="1"/>
                  </a:cubicBezTo>
                  <a:close/>
                </a:path>
              </a:pathLst>
            </a:custGeom>
            <a:solidFill>
              <a:srgbClr val="2C4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57"/>
            <p:cNvSpPr/>
            <p:nvPr/>
          </p:nvSpPr>
          <p:spPr>
            <a:xfrm>
              <a:off x="2389288" y="2961681"/>
              <a:ext cx="22412" cy="10578"/>
            </a:xfrm>
            <a:custGeom>
              <a:avLst/>
              <a:gdLst/>
              <a:ahLst/>
              <a:cxnLst/>
              <a:rect l="l" t="t" r="r" b="b"/>
              <a:pathLst>
                <a:path w="428" h="202" extrusionOk="0">
                  <a:moveTo>
                    <a:pt x="319" y="1"/>
                  </a:moveTo>
                  <a:cubicBezTo>
                    <a:pt x="269" y="21"/>
                    <a:pt x="219" y="30"/>
                    <a:pt x="159" y="30"/>
                  </a:cubicBezTo>
                  <a:cubicBezTo>
                    <a:pt x="140" y="41"/>
                    <a:pt x="109" y="41"/>
                    <a:pt x="80" y="41"/>
                  </a:cubicBezTo>
                  <a:cubicBezTo>
                    <a:pt x="50" y="50"/>
                    <a:pt x="40" y="50"/>
                    <a:pt x="20" y="70"/>
                  </a:cubicBezTo>
                  <a:cubicBezTo>
                    <a:pt x="0" y="81"/>
                    <a:pt x="0" y="100"/>
                    <a:pt x="0" y="120"/>
                  </a:cubicBezTo>
                  <a:cubicBezTo>
                    <a:pt x="0" y="157"/>
                    <a:pt x="25" y="201"/>
                    <a:pt x="68" y="201"/>
                  </a:cubicBezTo>
                  <a:cubicBezTo>
                    <a:pt x="72" y="201"/>
                    <a:pt x="76" y="201"/>
                    <a:pt x="80" y="200"/>
                  </a:cubicBezTo>
                  <a:cubicBezTo>
                    <a:pt x="169" y="190"/>
                    <a:pt x="269" y="180"/>
                    <a:pt x="358" y="160"/>
                  </a:cubicBezTo>
                  <a:cubicBezTo>
                    <a:pt x="398" y="150"/>
                    <a:pt x="428" y="100"/>
                    <a:pt x="418" y="61"/>
                  </a:cubicBezTo>
                  <a:cubicBezTo>
                    <a:pt x="408" y="21"/>
                    <a:pt x="368" y="1"/>
                    <a:pt x="339" y="1"/>
                  </a:cubicBezTo>
                  <a:close/>
                </a:path>
              </a:pathLst>
            </a:custGeom>
            <a:solidFill>
              <a:srgbClr val="2C4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57"/>
            <p:cNvSpPr/>
            <p:nvPr/>
          </p:nvSpPr>
          <p:spPr>
            <a:xfrm>
              <a:off x="2387717" y="2962728"/>
              <a:ext cx="22465" cy="10473"/>
            </a:xfrm>
            <a:custGeom>
              <a:avLst/>
              <a:gdLst/>
              <a:ahLst/>
              <a:cxnLst/>
              <a:rect l="l" t="t" r="r" b="b"/>
              <a:pathLst>
                <a:path w="429" h="200" extrusionOk="0">
                  <a:moveTo>
                    <a:pt x="318" y="1"/>
                  </a:moveTo>
                  <a:lnTo>
                    <a:pt x="110" y="30"/>
                  </a:lnTo>
                  <a:cubicBezTo>
                    <a:pt x="100" y="41"/>
                    <a:pt x="90" y="41"/>
                    <a:pt x="80" y="41"/>
                  </a:cubicBezTo>
                  <a:cubicBezTo>
                    <a:pt x="60" y="41"/>
                    <a:pt x="40" y="50"/>
                    <a:pt x="20" y="61"/>
                  </a:cubicBezTo>
                  <a:cubicBezTo>
                    <a:pt x="10" y="80"/>
                    <a:pt x="0" y="100"/>
                    <a:pt x="0" y="120"/>
                  </a:cubicBezTo>
                  <a:cubicBezTo>
                    <a:pt x="0" y="140"/>
                    <a:pt x="10" y="160"/>
                    <a:pt x="20" y="170"/>
                  </a:cubicBezTo>
                  <a:cubicBezTo>
                    <a:pt x="40" y="189"/>
                    <a:pt x="60" y="200"/>
                    <a:pt x="80" y="200"/>
                  </a:cubicBezTo>
                  <a:cubicBezTo>
                    <a:pt x="179" y="189"/>
                    <a:pt x="269" y="170"/>
                    <a:pt x="369" y="150"/>
                  </a:cubicBezTo>
                  <a:cubicBezTo>
                    <a:pt x="408" y="140"/>
                    <a:pt x="428" y="90"/>
                    <a:pt x="418" y="50"/>
                  </a:cubicBezTo>
                  <a:cubicBezTo>
                    <a:pt x="408" y="21"/>
                    <a:pt x="378" y="1"/>
                    <a:pt x="338" y="1"/>
                  </a:cubicBezTo>
                  <a:close/>
                </a:path>
              </a:pathLst>
            </a:custGeom>
            <a:solidFill>
              <a:srgbClr val="2C4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57"/>
            <p:cNvSpPr/>
            <p:nvPr/>
          </p:nvSpPr>
          <p:spPr>
            <a:xfrm>
              <a:off x="2388240" y="2962205"/>
              <a:ext cx="21941" cy="10473"/>
            </a:xfrm>
            <a:custGeom>
              <a:avLst/>
              <a:gdLst/>
              <a:ahLst/>
              <a:cxnLst/>
              <a:rect l="l" t="t" r="r" b="b"/>
              <a:pathLst>
                <a:path w="419" h="200" extrusionOk="0">
                  <a:moveTo>
                    <a:pt x="328" y="1"/>
                  </a:moveTo>
                  <a:cubicBezTo>
                    <a:pt x="328" y="1"/>
                    <a:pt x="319" y="1"/>
                    <a:pt x="308" y="11"/>
                  </a:cubicBezTo>
                  <a:cubicBezTo>
                    <a:pt x="249" y="20"/>
                    <a:pt x="179" y="31"/>
                    <a:pt x="120" y="40"/>
                  </a:cubicBezTo>
                  <a:lnTo>
                    <a:pt x="80" y="40"/>
                  </a:lnTo>
                  <a:cubicBezTo>
                    <a:pt x="60" y="51"/>
                    <a:pt x="40" y="51"/>
                    <a:pt x="30" y="71"/>
                  </a:cubicBezTo>
                  <a:cubicBezTo>
                    <a:pt x="10" y="80"/>
                    <a:pt x="0" y="100"/>
                    <a:pt x="0" y="120"/>
                  </a:cubicBezTo>
                  <a:cubicBezTo>
                    <a:pt x="0" y="140"/>
                    <a:pt x="10" y="160"/>
                    <a:pt x="30" y="180"/>
                  </a:cubicBezTo>
                  <a:cubicBezTo>
                    <a:pt x="40" y="190"/>
                    <a:pt x="60" y="199"/>
                    <a:pt x="80" y="199"/>
                  </a:cubicBezTo>
                  <a:cubicBezTo>
                    <a:pt x="169" y="190"/>
                    <a:pt x="269" y="180"/>
                    <a:pt x="359" y="160"/>
                  </a:cubicBezTo>
                  <a:cubicBezTo>
                    <a:pt x="398" y="150"/>
                    <a:pt x="418" y="100"/>
                    <a:pt x="408" y="60"/>
                  </a:cubicBezTo>
                  <a:cubicBezTo>
                    <a:pt x="398" y="20"/>
                    <a:pt x="368" y="1"/>
                    <a:pt x="328" y="1"/>
                  </a:cubicBezTo>
                  <a:close/>
                </a:path>
              </a:pathLst>
            </a:custGeom>
            <a:solidFill>
              <a:srgbClr val="2C4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57"/>
            <p:cNvSpPr/>
            <p:nvPr/>
          </p:nvSpPr>
          <p:spPr>
            <a:xfrm>
              <a:off x="2386669" y="2962728"/>
              <a:ext cx="22465" cy="9426"/>
            </a:xfrm>
            <a:custGeom>
              <a:avLst/>
              <a:gdLst/>
              <a:ahLst/>
              <a:cxnLst/>
              <a:rect l="l" t="t" r="r" b="b"/>
              <a:pathLst>
                <a:path w="429" h="180" extrusionOk="0">
                  <a:moveTo>
                    <a:pt x="349" y="1"/>
                  </a:moveTo>
                  <a:cubicBezTo>
                    <a:pt x="259" y="10"/>
                    <a:pt x="170" y="21"/>
                    <a:pt x="80" y="21"/>
                  </a:cubicBezTo>
                  <a:cubicBezTo>
                    <a:pt x="30" y="21"/>
                    <a:pt x="0" y="61"/>
                    <a:pt x="0" y="100"/>
                  </a:cubicBezTo>
                  <a:cubicBezTo>
                    <a:pt x="0" y="140"/>
                    <a:pt x="30" y="180"/>
                    <a:pt x="80" y="180"/>
                  </a:cubicBezTo>
                  <a:cubicBezTo>
                    <a:pt x="170" y="180"/>
                    <a:pt x="259" y="170"/>
                    <a:pt x="349" y="160"/>
                  </a:cubicBezTo>
                  <a:cubicBezTo>
                    <a:pt x="369" y="160"/>
                    <a:pt x="389" y="160"/>
                    <a:pt x="398" y="140"/>
                  </a:cubicBezTo>
                  <a:cubicBezTo>
                    <a:pt x="418" y="120"/>
                    <a:pt x="428" y="100"/>
                    <a:pt x="428" y="80"/>
                  </a:cubicBezTo>
                  <a:cubicBezTo>
                    <a:pt x="428" y="41"/>
                    <a:pt x="389" y="1"/>
                    <a:pt x="349" y="1"/>
                  </a:cubicBezTo>
                  <a:close/>
                </a:path>
              </a:pathLst>
            </a:custGeom>
            <a:solidFill>
              <a:srgbClr val="2C4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57"/>
            <p:cNvSpPr/>
            <p:nvPr/>
          </p:nvSpPr>
          <p:spPr>
            <a:xfrm>
              <a:off x="2386669" y="2962205"/>
              <a:ext cx="25030" cy="9426"/>
            </a:xfrm>
            <a:custGeom>
              <a:avLst/>
              <a:gdLst/>
              <a:ahLst/>
              <a:cxnLst/>
              <a:rect l="l" t="t" r="r" b="b"/>
              <a:pathLst>
                <a:path w="478" h="180" extrusionOk="0">
                  <a:moveTo>
                    <a:pt x="398" y="1"/>
                  </a:moveTo>
                  <a:cubicBezTo>
                    <a:pt x="289" y="11"/>
                    <a:pt x="190" y="20"/>
                    <a:pt x="80" y="20"/>
                  </a:cubicBezTo>
                  <a:cubicBezTo>
                    <a:pt x="40" y="20"/>
                    <a:pt x="0" y="60"/>
                    <a:pt x="0" y="100"/>
                  </a:cubicBezTo>
                  <a:cubicBezTo>
                    <a:pt x="0" y="140"/>
                    <a:pt x="40" y="180"/>
                    <a:pt x="80" y="180"/>
                  </a:cubicBezTo>
                  <a:cubicBezTo>
                    <a:pt x="190" y="180"/>
                    <a:pt x="289" y="170"/>
                    <a:pt x="398" y="160"/>
                  </a:cubicBezTo>
                  <a:cubicBezTo>
                    <a:pt x="418" y="150"/>
                    <a:pt x="438" y="150"/>
                    <a:pt x="448" y="130"/>
                  </a:cubicBezTo>
                  <a:cubicBezTo>
                    <a:pt x="468" y="120"/>
                    <a:pt x="478" y="100"/>
                    <a:pt x="478" y="80"/>
                  </a:cubicBezTo>
                  <a:cubicBezTo>
                    <a:pt x="478" y="51"/>
                    <a:pt x="468" y="31"/>
                    <a:pt x="448" y="20"/>
                  </a:cubicBezTo>
                  <a:cubicBezTo>
                    <a:pt x="438" y="11"/>
                    <a:pt x="418" y="1"/>
                    <a:pt x="398" y="1"/>
                  </a:cubicBezTo>
                  <a:close/>
                </a:path>
              </a:pathLst>
            </a:custGeom>
            <a:solidFill>
              <a:srgbClr val="2C4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57"/>
            <p:cNvSpPr/>
            <p:nvPr/>
          </p:nvSpPr>
          <p:spPr>
            <a:xfrm>
              <a:off x="2389759" y="2961681"/>
              <a:ext cx="21941" cy="10002"/>
            </a:xfrm>
            <a:custGeom>
              <a:avLst/>
              <a:gdLst/>
              <a:ahLst/>
              <a:cxnLst/>
              <a:rect l="l" t="t" r="r" b="b"/>
              <a:pathLst>
                <a:path w="419" h="191" extrusionOk="0">
                  <a:moveTo>
                    <a:pt x="310" y="1"/>
                  </a:moveTo>
                  <a:cubicBezTo>
                    <a:pt x="270" y="11"/>
                    <a:pt x="220" y="21"/>
                    <a:pt x="180" y="21"/>
                  </a:cubicBezTo>
                  <a:cubicBezTo>
                    <a:pt x="150" y="30"/>
                    <a:pt x="120" y="30"/>
                    <a:pt x="80" y="30"/>
                  </a:cubicBezTo>
                  <a:cubicBezTo>
                    <a:pt x="41" y="41"/>
                    <a:pt x="1" y="70"/>
                    <a:pt x="1" y="110"/>
                  </a:cubicBezTo>
                  <a:cubicBezTo>
                    <a:pt x="1" y="146"/>
                    <a:pt x="34" y="191"/>
                    <a:pt x="70" y="191"/>
                  </a:cubicBezTo>
                  <a:cubicBezTo>
                    <a:pt x="73" y="191"/>
                    <a:pt x="77" y="191"/>
                    <a:pt x="80" y="190"/>
                  </a:cubicBezTo>
                  <a:cubicBezTo>
                    <a:pt x="180" y="190"/>
                    <a:pt x="270" y="170"/>
                    <a:pt x="359" y="150"/>
                  </a:cubicBezTo>
                  <a:cubicBezTo>
                    <a:pt x="399" y="140"/>
                    <a:pt x="419" y="100"/>
                    <a:pt x="409" y="61"/>
                  </a:cubicBezTo>
                  <a:cubicBezTo>
                    <a:pt x="399" y="21"/>
                    <a:pt x="369" y="1"/>
                    <a:pt x="330" y="1"/>
                  </a:cubicBezTo>
                  <a:close/>
                </a:path>
              </a:pathLst>
            </a:custGeom>
            <a:solidFill>
              <a:srgbClr val="2C4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57"/>
            <p:cNvSpPr/>
            <p:nvPr/>
          </p:nvSpPr>
          <p:spPr>
            <a:xfrm>
              <a:off x="2382480" y="2963776"/>
              <a:ext cx="21941" cy="8378"/>
            </a:xfrm>
            <a:custGeom>
              <a:avLst/>
              <a:gdLst/>
              <a:ahLst/>
              <a:cxnLst/>
              <a:rect l="l" t="t" r="r" b="b"/>
              <a:pathLst>
                <a:path w="419" h="160" extrusionOk="0">
                  <a:moveTo>
                    <a:pt x="80" y="1"/>
                  </a:moveTo>
                  <a:cubicBezTo>
                    <a:pt x="40" y="1"/>
                    <a:pt x="1" y="41"/>
                    <a:pt x="1" y="80"/>
                  </a:cubicBezTo>
                  <a:cubicBezTo>
                    <a:pt x="1" y="120"/>
                    <a:pt x="40" y="150"/>
                    <a:pt x="80" y="160"/>
                  </a:cubicBezTo>
                  <a:lnTo>
                    <a:pt x="339" y="160"/>
                  </a:lnTo>
                  <a:cubicBezTo>
                    <a:pt x="389" y="160"/>
                    <a:pt x="418" y="120"/>
                    <a:pt x="418" y="80"/>
                  </a:cubicBezTo>
                  <a:cubicBezTo>
                    <a:pt x="418" y="41"/>
                    <a:pt x="389" y="1"/>
                    <a:pt x="339" y="1"/>
                  </a:cubicBezTo>
                  <a:close/>
                </a:path>
              </a:pathLst>
            </a:custGeom>
            <a:solidFill>
              <a:srgbClr val="2C4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57"/>
            <p:cNvSpPr/>
            <p:nvPr/>
          </p:nvSpPr>
          <p:spPr>
            <a:xfrm>
              <a:off x="2382480" y="2963252"/>
              <a:ext cx="19375" cy="9949"/>
            </a:xfrm>
            <a:custGeom>
              <a:avLst/>
              <a:gdLst/>
              <a:ahLst/>
              <a:cxnLst/>
              <a:rect l="l" t="t" r="r" b="b"/>
              <a:pathLst>
                <a:path w="370" h="190" extrusionOk="0">
                  <a:moveTo>
                    <a:pt x="91" y="0"/>
                  </a:moveTo>
                  <a:cubicBezTo>
                    <a:pt x="51" y="0"/>
                    <a:pt x="21" y="20"/>
                    <a:pt x="11" y="60"/>
                  </a:cubicBezTo>
                  <a:cubicBezTo>
                    <a:pt x="1" y="100"/>
                    <a:pt x="21" y="150"/>
                    <a:pt x="60" y="160"/>
                  </a:cubicBezTo>
                  <a:cubicBezTo>
                    <a:pt x="140" y="170"/>
                    <a:pt x="219" y="179"/>
                    <a:pt x="289" y="190"/>
                  </a:cubicBezTo>
                  <a:cubicBezTo>
                    <a:pt x="309" y="190"/>
                    <a:pt x="339" y="179"/>
                    <a:pt x="349" y="170"/>
                  </a:cubicBezTo>
                  <a:cubicBezTo>
                    <a:pt x="369" y="150"/>
                    <a:pt x="369" y="130"/>
                    <a:pt x="369" y="110"/>
                  </a:cubicBezTo>
                  <a:cubicBezTo>
                    <a:pt x="369" y="90"/>
                    <a:pt x="369" y="70"/>
                    <a:pt x="349" y="51"/>
                  </a:cubicBezTo>
                  <a:cubicBezTo>
                    <a:pt x="329" y="40"/>
                    <a:pt x="319" y="31"/>
                    <a:pt x="289" y="31"/>
                  </a:cubicBezTo>
                  <a:cubicBezTo>
                    <a:pt x="259" y="31"/>
                    <a:pt x="230" y="20"/>
                    <a:pt x="200" y="20"/>
                  </a:cubicBezTo>
                  <a:lnTo>
                    <a:pt x="219" y="20"/>
                  </a:lnTo>
                  <a:cubicBezTo>
                    <a:pt x="180" y="20"/>
                    <a:pt x="140" y="11"/>
                    <a:pt x="100" y="0"/>
                  </a:cubicBezTo>
                  <a:close/>
                </a:path>
              </a:pathLst>
            </a:custGeom>
            <a:solidFill>
              <a:srgbClr val="2C4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57"/>
            <p:cNvSpPr/>
            <p:nvPr/>
          </p:nvSpPr>
          <p:spPr>
            <a:xfrm>
              <a:off x="1632456" y="2834486"/>
              <a:ext cx="352678" cy="183382"/>
            </a:xfrm>
            <a:custGeom>
              <a:avLst/>
              <a:gdLst/>
              <a:ahLst/>
              <a:cxnLst/>
              <a:rect l="l" t="t" r="r" b="b"/>
              <a:pathLst>
                <a:path w="6735" h="3502" extrusionOk="0">
                  <a:moveTo>
                    <a:pt x="4775" y="0"/>
                  </a:moveTo>
                  <a:cubicBezTo>
                    <a:pt x="4198" y="0"/>
                    <a:pt x="3571" y="100"/>
                    <a:pt x="2935" y="288"/>
                  </a:cubicBezTo>
                  <a:cubicBezTo>
                    <a:pt x="2069" y="538"/>
                    <a:pt x="1293" y="925"/>
                    <a:pt x="766" y="1383"/>
                  </a:cubicBezTo>
                  <a:cubicBezTo>
                    <a:pt x="229" y="1840"/>
                    <a:pt x="0" y="2308"/>
                    <a:pt x="110" y="2706"/>
                  </a:cubicBezTo>
                  <a:cubicBezTo>
                    <a:pt x="259" y="3203"/>
                    <a:pt x="945" y="3502"/>
                    <a:pt x="1960" y="3502"/>
                  </a:cubicBezTo>
                  <a:cubicBezTo>
                    <a:pt x="2537" y="3502"/>
                    <a:pt x="3163" y="3402"/>
                    <a:pt x="3800" y="3223"/>
                  </a:cubicBezTo>
                  <a:cubicBezTo>
                    <a:pt x="4666" y="2965"/>
                    <a:pt x="5441" y="2576"/>
                    <a:pt x="5968" y="2119"/>
                  </a:cubicBezTo>
                  <a:cubicBezTo>
                    <a:pt x="6505" y="1661"/>
                    <a:pt x="6735" y="1194"/>
                    <a:pt x="6625" y="796"/>
                  </a:cubicBezTo>
                  <a:cubicBezTo>
                    <a:pt x="6476" y="299"/>
                    <a:pt x="5789" y="0"/>
                    <a:pt x="4775" y="0"/>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57"/>
            <p:cNvSpPr/>
            <p:nvPr/>
          </p:nvSpPr>
          <p:spPr>
            <a:xfrm>
              <a:off x="2781449" y="2847472"/>
              <a:ext cx="365717" cy="183382"/>
            </a:xfrm>
            <a:custGeom>
              <a:avLst/>
              <a:gdLst/>
              <a:ahLst/>
              <a:cxnLst/>
              <a:rect l="l" t="t" r="r" b="b"/>
              <a:pathLst>
                <a:path w="6984" h="3502" extrusionOk="0">
                  <a:moveTo>
                    <a:pt x="2090" y="1"/>
                  </a:moveTo>
                  <a:cubicBezTo>
                    <a:pt x="1075" y="1"/>
                    <a:pt x="389" y="299"/>
                    <a:pt x="240" y="796"/>
                  </a:cubicBezTo>
                  <a:cubicBezTo>
                    <a:pt x="1" y="1612"/>
                    <a:pt x="1274" y="2697"/>
                    <a:pt x="3065" y="3223"/>
                  </a:cubicBezTo>
                  <a:cubicBezTo>
                    <a:pt x="3701" y="3402"/>
                    <a:pt x="4328" y="3502"/>
                    <a:pt x="4905" y="3502"/>
                  </a:cubicBezTo>
                  <a:cubicBezTo>
                    <a:pt x="5920" y="3502"/>
                    <a:pt x="6606" y="3204"/>
                    <a:pt x="6755" y="2706"/>
                  </a:cubicBezTo>
                  <a:cubicBezTo>
                    <a:pt x="6984" y="1891"/>
                    <a:pt x="5721" y="807"/>
                    <a:pt x="3930" y="279"/>
                  </a:cubicBezTo>
                  <a:cubicBezTo>
                    <a:pt x="3294" y="100"/>
                    <a:pt x="2657" y="1"/>
                    <a:pt x="2090" y="1"/>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57"/>
            <p:cNvSpPr/>
            <p:nvPr/>
          </p:nvSpPr>
          <p:spPr>
            <a:xfrm>
              <a:off x="1449074" y="3376359"/>
              <a:ext cx="339168" cy="304450"/>
            </a:xfrm>
            <a:custGeom>
              <a:avLst/>
              <a:gdLst/>
              <a:ahLst/>
              <a:cxnLst/>
              <a:rect l="l" t="t" r="r" b="b"/>
              <a:pathLst>
                <a:path w="6477" h="5814" extrusionOk="0">
                  <a:moveTo>
                    <a:pt x="3232" y="0"/>
                  </a:moveTo>
                  <a:cubicBezTo>
                    <a:pt x="2963" y="0"/>
                    <a:pt x="2689" y="38"/>
                    <a:pt x="2418" y="117"/>
                  </a:cubicBezTo>
                  <a:cubicBezTo>
                    <a:pt x="876" y="564"/>
                    <a:pt x="1" y="2185"/>
                    <a:pt x="449" y="3727"/>
                  </a:cubicBezTo>
                  <a:cubicBezTo>
                    <a:pt x="817" y="4996"/>
                    <a:pt x="1980" y="5813"/>
                    <a:pt x="3235" y="5813"/>
                  </a:cubicBezTo>
                  <a:cubicBezTo>
                    <a:pt x="3504" y="5813"/>
                    <a:pt x="3778" y="5776"/>
                    <a:pt x="4050" y="5696"/>
                  </a:cubicBezTo>
                  <a:cubicBezTo>
                    <a:pt x="5591" y="5249"/>
                    <a:pt x="6477" y="3627"/>
                    <a:pt x="6029" y="2096"/>
                  </a:cubicBezTo>
                  <a:cubicBezTo>
                    <a:pt x="5660" y="825"/>
                    <a:pt x="4494" y="0"/>
                    <a:pt x="3232"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57"/>
            <p:cNvSpPr/>
            <p:nvPr/>
          </p:nvSpPr>
          <p:spPr>
            <a:xfrm>
              <a:off x="2978342" y="3383061"/>
              <a:ext cx="339692" cy="304502"/>
            </a:xfrm>
            <a:custGeom>
              <a:avLst/>
              <a:gdLst/>
              <a:ahLst/>
              <a:cxnLst/>
              <a:rect l="l" t="t" r="r" b="b"/>
              <a:pathLst>
                <a:path w="6487" h="5815" extrusionOk="0">
                  <a:moveTo>
                    <a:pt x="3246" y="1"/>
                  </a:moveTo>
                  <a:cubicBezTo>
                    <a:pt x="2975" y="1"/>
                    <a:pt x="2701" y="38"/>
                    <a:pt x="2428" y="117"/>
                  </a:cubicBezTo>
                  <a:cubicBezTo>
                    <a:pt x="887" y="565"/>
                    <a:pt x="1" y="2186"/>
                    <a:pt x="449" y="3718"/>
                  </a:cubicBezTo>
                  <a:cubicBezTo>
                    <a:pt x="826" y="4989"/>
                    <a:pt x="1987" y="5814"/>
                    <a:pt x="3247" y="5814"/>
                  </a:cubicBezTo>
                  <a:cubicBezTo>
                    <a:pt x="3515" y="5814"/>
                    <a:pt x="3788" y="5777"/>
                    <a:pt x="4059" y="5698"/>
                  </a:cubicBezTo>
                  <a:cubicBezTo>
                    <a:pt x="5601" y="5250"/>
                    <a:pt x="6486" y="3629"/>
                    <a:pt x="6029" y="2087"/>
                  </a:cubicBezTo>
                  <a:cubicBezTo>
                    <a:pt x="5661" y="818"/>
                    <a:pt x="4504" y="1"/>
                    <a:pt x="3246"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57"/>
            <p:cNvSpPr/>
            <p:nvPr/>
          </p:nvSpPr>
          <p:spPr>
            <a:xfrm>
              <a:off x="2919536" y="4373755"/>
              <a:ext cx="52" cy="52"/>
            </a:xfrm>
            <a:custGeom>
              <a:avLst/>
              <a:gdLst/>
              <a:ahLst/>
              <a:cxnLst/>
              <a:rect l="l" t="t" r="r" b="b"/>
              <a:pathLst>
                <a:path w="1" h="1" extrusionOk="0">
                  <a:moveTo>
                    <a:pt x="0" y="1"/>
                  </a:moveTo>
                  <a:lnTo>
                    <a:pt x="0" y="1"/>
                  </a:lnTo>
                  <a:close/>
                </a:path>
              </a:pathLst>
            </a:custGeom>
            <a:solidFill>
              <a:srgbClr val="F462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57"/>
            <p:cNvSpPr/>
            <p:nvPr/>
          </p:nvSpPr>
          <p:spPr>
            <a:xfrm>
              <a:off x="2919536" y="4373755"/>
              <a:ext cx="524" cy="576"/>
            </a:xfrm>
            <a:custGeom>
              <a:avLst/>
              <a:gdLst/>
              <a:ahLst/>
              <a:cxnLst/>
              <a:rect l="l" t="t" r="r" b="b"/>
              <a:pathLst>
                <a:path w="10" h="11" extrusionOk="0">
                  <a:moveTo>
                    <a:pt x="10" y="11"/>
                  </a:moveTo>
                  <a:lnTo>
                    <a:pt x="10" y="11"/>
                  </a:lnTo>
                  <a:lnTo>
                    <a:pt x="0" y="1"/>
                  </a:lnTo>
                  <a:close/>
                </a:path>
              </a:pathLst>
            </a:custGeom>
            <a:solidFill>
              <a:srgbClr val="F462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57"/>
            <p:cNvSpPr/>
            <p:nvPr/>
          </p:nvSpPr>
          <p:spPr>
            <a:xfrm>
              <a:off x="2937706" y="4400828"/>
              <a:ext cx="52" cy="52"/>
            </a:xfrm>
            <a:custGeom>
              <a:avLst/>
              <a:gdLst/>
              <a:ahLst/>
              <a:cxnLst/>
              <a:rect l="l" t="t" r="r" b="b"/>
              <a:pathLst>
                <a:path w="1" h="1" extrusionOk="0">
                  <a:moveTo>
                    <a:pt x="1" y="1"/>
                  </a:moveTo>
                  <a:lnTo>
                    <a:pt x="1" y="1"/>
                  </a:lnTo>
                  <a:close/>
                </a:path>
              </a:pathLst>
            </a:custGeom>
            <a:solidFill>
              <a:srgbClr val="F462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57"/>
            <p:cNvSpPr/>
            <p:nvPr/>
          </p:nvSpPr>
          <p:spPr>
            <a:xfrm>
              <a:off x="2937706" y="4400828"/>
              <a:ext cx="52" cy="52"/>
            </a:xfrm>
            <a:custGeom>
              <a:avLst/>
              <a:gdLst/>
              <a:ahLst/>
              <a:cxnLst/>
              <a:rect l="l" t="t" r="r" b="b"/>
              <a:pathLst>
                <a:path w="1" h="1" extrusionOk="0">
                  <a:moveTo>
                    <a:pt x="1" y="1"/>
                  </a:moveTo>
                  <a:lnTo>
                    <a:pt x="1" y="1"/>
                  </a:lnTo>
                  <a:close/>
                </a:path>
              </a:pathLst>
            </a:custGeom>
            <a:solidFill>
              <a:srgbClr val="F462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74" name="Google Shape;3674;p57"/>
          <p:cNvSpPr txBox="1">
            <a:spLocks noGrp="1"/>
          </p:cNvSpPr>
          <p:nvPr>
            <p:ph type="subTitle" idx="2"/>
          </p:nvPr>
        </p:nvSpPr>
        <p:spPr>
          <a:xfrm>
            <a:off x="3661502" y="6165503"/>
            <a:ext cx="2820900" cy="984600"/>
          </a:xfrm>
          <a:prstGeom prst="rect">
            <a:avLst/>
          </a:prstGeom>
        </p:spPr>
        <p:txBody>
          <a:bodyPr spcFirstLastPara="1" wrap="square" lIns="113100" tIns="113100" rIns="113100" bIns="113100" anchor="ctr" anchorCtr="0">
            <a:noAutofit/>
          </a:bodyPr>
          <a:lstStyle/>
          <a:p>
            <a:pPr marL="457200" lvl="0" indent="-355600" algn="ctr" rtl="0">
              <a:spcBef>
                <a:spcPts val="0"/>
              </a:spcBef>
              <a:spcAft>
                <a:spcPts val="0"/>
              </a:spcAft>
              <a:buSzPts val="2000"/>
              <a:buChar char="●"/>
            </a:pPr>
            <a:endParaRPr/>
          </a:p>
        </p:txBody>
      </p:sp>
      <p:sp>
        <p:nvSpPr>
          <p:cNvPr id="3675" name="Google Shape;3675;p57"/>
          <p:cNvSpPr txBox="1">
            <a:spLocks noGrp="1"/>
          </p:cNvSpPr>
          <p:nvPr>
            <p:ph type="subTitle" idx="3"/>
          </p:nvPr>
        </p:nvSpPr>
        <p:spPr>
          <a:xfrm>
            <a:off x="215650" y="5533675"/>
            <a:ext cx="2820900" cy="7104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endParaRPr/>
          </a:p>
        </p:txBody>
      </p:sp>
      <p:sp>
        <p:nvSpPr>
          <p:cNvPr id="3676" name="Google Shape;3676;p57"/>
          <p:cNvSpPr txBox="1">
            <a:spLocks noGrp="1"/>
          </p:cNvSpPr>
          <p:nvPr>
            <p:ph type="subTitle" idx="4"/>
          </p:nvPr>
        </p:nvSpPr>
        <p:spPr>
          <a:xfrm>
            <a:off x="3661502" y="5533675"/>
            <a:ext cx="2820900" cy="7104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endParaRPr/>
          </a:p>
        </p:txBody>
      </p:sp>
      <p:sp>
        <p:nvSpPr>
          <p:cNvPr id="3677" name="Google Shape;3677;p57"/>
          <p:cNvSpPr txBox="1">
            <a:spLocks noGrp="1"/>
          </p:cNvSpPr>
          <p:nvPr>
            <p:ph type="subTitle" idx="5"/>
          </p:nvPr>
        </p:nvSpPr>
        <p:spPr>
          <a:xfrm>
            <a:off x="7107289" y="6165503"/>
            <a:ext cx="2820900" cy="984600"/>
          </a:xfrm>
          <a:prstGeom prst="rect">
            <a:avLst/>
          </a:prstGeom>
        </p:spPr>
        <p:txBody>
          <a:bodyPr spcFirstLastPara="1" wrap="square" lIns="113100" tIns="113100" rIns="113100" bIns="113100" anchor="ctr" anchorCtr="0">
            <a:noAutofit/>
          </a:bodyPr>
          <a:lstStyle/>
          <a:p>
            <a:pPr marL="457200" lvl="0" indent="-355600" algn="ctr" rtl="0">
              <a:spcBef>
                <a:spcPts val="0"/>
              </a:spcBef>
              <a:spcAft>
                <a:spcPts val="0"/>
              </a:spcAft>
              <a:buSzPts val="2000"/>
              <a:buChar char="●"/>
            </a:pPr>
            <a:endParaRPr/>
          </a:p>
        </p:txBody>
      </p:sp>
      <p:sp>
        <p:nvSpPr>
          <p:cNvPr id="3678" name="Google Shape;3678;p57"/>
          <p:cNvSpPr txBox="1">
            <a:spLocks noGrp="1"/>
          </p:cNvSpPr>
          <p:nvPr>
            <p:ph type="subTitle" idx="6"/>
          </p:nvPr>
        </p:nvSpPr>
        <p:spPr>
          <a:xfrm>
            <a:off x="7107337" y="5533675"/>
            <a:ext cx="2820900" cy="7104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endParaRPr/>
          </a:p>
        </p:txBody>
      </p:sp>
      <p:sp>
        <p:nvSpPr>
          <p:cNvPr id="3679" name="Google Shape;3679;p57"/>
          <p:cNvSpPr txBox="1">
            <a:spLocks noGrp="1"/>
          </p:cNvSpPr>
          <p:nvPr>
            <p:ph type="subTitle" idx="7"/>
          </p:nvPr>
        </p:nvSpPr>
        <p:spPr>
          <a:xfrm>
            <a:off x="215650" y="3528019"/>
            <a:ext cx="2820900" cy="984600"/>
          </a:xfrm>
          <a:prstGeom prst="rect">
            <a:avLst/>
          </a:prstGeom>
        </p:spPr>
        <p:txBody>
          <a:bodyPr spcFirstLastPara="1" wrap="square" lIns="113100" tIns="113100" rIns="113100" bIns="113100" anchor="ctr" anchorCtr="0">
            <a:noAutofit/>
          </a:bodyPr>
          <a:lstStyle/>
          <a:p>
            <a:pPr marL="457200" lvl="0" indent="-355600" algn="ctr" rtl="0">
              <a:spcBef>
                <a:spcPts val="0"/>
              </a:spcBef>
              <a:spcAft>
                <a:spcPts val="0"/>
              </a:spcAft>
              <a:buSzPts val="2000"/>
              <a:buChar char="●"/>
            </a:pPr>
            <a:endParaRPr/>
          </a:p>
        </p:txBody>
      </p:sp>
      <p:sp>
        <p:nvSpPr>
          <p:cNvPr id="3680" name="Google Shape;3680;p57"/>
          <p:cNvSpPr txBox="1">
            <a:spLocks noGrp="1"/>
          </p:cNvSpPr>
          <p:nvPr>
            <p:ph type="subTitle" idx="8"/>
          </p:nvPr>
        </p:nvSpPr>
        <p:spPr>
          <a:xfrm>
            <a:off x="3661464" y="3528019"/>
            <a:ext cx="2820900" cy="984600"/>
          </a:xfrm>
          <a:prstGeom prst="rect">
            <a:avLst/>
          </a:prstGeom>
        </p:spPr>
        <p:txBody>
          <a:bodyPr spcFirstLastPara="1" wrap="square" lIns="113100" tIns="113100" rIns="113100" bIns="113100" anchor="ctr" anchorCtr="0">
            <a:noAutofit/>
          </a:bodyPr>
          <a:lstStyle/>
          <a:p>
            <a:pPr marL="457200" lvl="0" indent="-355600" algn="ctr" rtl="0">
              <a:spcBef>
                <a:spcPts val="0"/>
              </a:spcBef>
              <a:spcAft>
                <a:spcPts val="0"/>
              </a:spcAft>
              <a:buSzPts val="2000"/>
              <a:buChar char="●"/>
            </a:pPr>
            <a:endParaRPr/>
          </a:p>
        </p:txBody>
      </p:sp>
      <p:sp>
        <p:nvSpPr>
          <p:cNvPr id="3681" name="Google Shape;3681;p57"/>
          <p:cNvSpPr txBox="1">
            <a:spLocks noGrp="1"/>
          </p:cNvSpPr>
          <p:nvPr>
            <p:ph type="subTitle" idx="9"/>
          </p:nvPr>
        </p:nvSpPr>
        <p:spPr>
          <a:xfrm>
            <a:off x="215650" y="2896175"/>
            <a:ext cx="2820900" cy="7104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endParaRPr/>
          </a:p>
        </p:txBody>
      </p:sp>
      <p:sp>
        <p:nvSpPr>
          <p:cNvPr id="3682" name="Google Shape;3682;p57"/>
          <p:cNvSpPr txBox="1">
            <a:spLocks noGrp="1"/>
          </p:cNvSpPr>
          <p:nvPr>
            <p:ph type="subTitle" idx="13"/>
          </p:nvPr>
        </p:nvSpPr>
        <p:spPr>
          <a:xfrm>
            <a:off x="3661464" y="2896175"/>
            <a:ext cx="2820900" cy="7104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endParaRPr/>
          </a:p>
        </p:txBody>
      </p:sp>
      <p:sp>
        <p:nvSpPr>
          <p:cNvPr id="3683" name="Google Shape;3683;p57"/>
          <p:cNvSpPr txBox="1">
            <a:spLocks noGrp="1"/>
          </p:cNvSpPr>
          <p:nvPr>
            <p:ph type="subTitle" idx="14"/>
          </p:nvPr>
        </p:nvSpPr>
        <p:spPr>
          <a:xfrm>
            <a:off x="7107213" y="3528019"/>
            <a:ext cx="2820900" cy="984600"/>
          </a:xfrm>
          <a:prstGeom prst="rect">
            <a:avLst/>
          </a:prstGeom>
        </p:spPr>
        <p:txBody>
          <a:bodyPr spcFirstLastPara="1" wrap="square" lIns="113100" tIns="113100" rIns="113100" bIns="113100" anchor="ctr" anchorCtr="0">
            <a:noAutofit/>
          </a:bodyPr>
          <a:lstStyle/>
          <a:p>
            <a:pPr marL="457200" lvl="0" indent="-355600" algn="ctr" rtl="0">
              <a:spcBef>
                <a:spcPts val="0"/>
              </a:spcBef>
              <a:spcAft>
                <a:spcPts val="0"/>
              </a:spcAft>
              <a:buSzPts val="2000"/>
              <a:buChar char="●"/>
            </a:pPr>
            <a:endParaRPr/>
          </a:p>
        </p:txBody>
      </p:sp>
      <p:sp>
        <p:nvSpPr>
          <p:cNvPr id="3684" name="Google Shape;3684;p57"/>
          <p:cNvSpPr txBox="1">
            <a:spLocks noGrp="1"/>
          </p:cNvSpPr>
          <p:nvPr>
            <p:ph type="subTitle" idx="15"/>
          </p:nvPr>
        </p:nvSpPr>
        <p:spPr>
          <a:xfrm>
            <a:off x="7107262" y="2896175"/>
            <a:ext cx="2820900" cy="7104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endParaRPr/>
          </a:p>
        </p:txBody>
      </p:sp>
      <p:sp>
        <p:nvSpPr>
          <p:cNvPr id="3685" name="Google Shape;3685;p57"/>
          <p:cNvSpPr txBox="1">
            <a:spLocks noGrp="1"/>
          </p:cNvSpPr>
          <p:nvPr>
            <p:ph type="subTitle" idx="7"/>
          </p:nvPr>
        </p:nvSpPr>
        <p:spPr>
          <a:xfrm>
            <a:off x="215650" y="890550"/>
            <a:ext cx="7257600" cy="1459800"/>
          </a:xfrm>
          <a:prstGeom prst="rect">
            <a:avLst/>
          </a:prstGeom>
        </p:spPr>
        <p:txBody>
          <a:bodyPr spcFirstLastPara="1" wrap="square" lIns="113100" tIns="113100" rIns="113100" bIns="113100" anchor="ctr" anchorCtr="0">
            <a:spAutoFit/>
          </a:bodyPr>
          <a:lstStyle/>
          <a:p>
            <a:pPr marL="0" lvl="0" indent="0" algn="ctr" rtl="0">
              <a:spcBef>
                <a:spcPts val="0"/>
              </a:spcBef>
              <a:spcAft>
                <a:spcPts val="0"/>
              </a:spcAft>
              <a:buNone/>
            </a:pPr>
            <a:r>
              <a:rPr lang="en"/>
              <a:t>With a teacher or another grown-up, read the article</a:t>
            </a:r>
            <a:endParaRPr/>
          </a:p>
          <a:p>
            <a:pPr marL="0" lvl="0" indent="0" algn="ctr" rtl="0">
              <a:spcBef>
                <a:spcPts val="0"/>
              </a:spcBef>
              <a:spcAft>
                <a:spcPts val="0"/>
              </a:spcAft>
              <a:buNone/>
            </a:pPr>
            <a:r>
              <a:rPr lang="en"/>
              <a:t> </a:t>
            </a:r>
            <a:r>
              <a:rPr lang="en" u="sng">
                <a:solidFill>
                  <a:schemeClr val="hlink"/>
                </a:solidFill>
                <a:hlinkClick r:id="rId4"/>
              </a:rPr>
              <a:t>“</a:t>
            </a:r>
            <a:r>
              <a:rPr lang="en" b="1" u="sng">
                <a:solidFill>
                  <a:schemeClr val="hlink"/>
                </a:solidFill>
                <a:hlinkClick r:id="rId4"/>
              </a:rPr>
              <a:t>Pollution Facts for Kids”</a:t>
            </a:r>
            <a:endParaRPr/>
          </a:p>
          <a:p>
            <a:pPr marL="0" lvl="0" indent="0" algn="ctr" rtl="0">
              <a:spcBef>
                <a:spcPts val="0"/>
              </a:spcBef>
              <a:spcAft>
                <a:spcPts val="0"/>
              </a:spcAft>
              <a:buNone/>
            </a:pPr>
            <a:r>
              <a:rPr lang="en"/>
              <a:t> Fill in the headings with types of pollution and add in examples under each heading?</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89"/>
        <p:cNvGrpSpPr/>
        <p:nvPr/>
      </p:nvGrpSpPr>
      <p:grpSpPr>
        <a:xfrm>
          <a:off x="0" y="0"/>
          <a:ext cx="0" cy="0"/>
          <a:chOff x="0" y="0"/>
          <a:chExt cx="0" cy="0"/>
        </a:xfrm>
      </p:grpSpPr>
      <p:grpSp>
        <p:nvGrpSpPr>
          <p:cNvPr id="3690" name="Google Shape;3690;p58"/>
          <p:cNvGrpSpPr/>
          <p:nvPr/>
        </p:nvGrpSpPr>
        <p:grpSpPr>
          <a:xfrm rot="596873">
            <a:off x="3197852" y="1192766"/>
            <a:ext cx="1386198" cy="1168041"/>
            <a:chOff x="2013550" y="4533625"/>
            <a:chExt cx="1012125" cy="841850"/>
          </a:xfrm>
        </p:grpSpPr>
        <p:sp>
          <p:nvSpPr>
            <p:cNvPr id="3691" name="Google Shape;3691;p58"/>
            <p:cNvSpPr/>
            <p:nvPr/>
          </p:nvSpPr>
          <p:spPr>
            <a:xfrm>
              <a:off x="2013550" y="4592300"/>
              <a:ext cx="1012125" cy="783175"/>
            </a:xfrm>
            <a:custGeom>
              <a:avLst/>
              <a:gdLst/>
              <a:ahLst/>
              <a:cxnLst/>
              <a:rect l="l" t="t" r="r" b="b"/>
              <a:pathLst>
                <a:path w="40485" h="31327" extrusionOk="0">
                  <a:moveTo>
                    <a:pt x="20507" y="1"/>
                  </a:moveTo>
                  <a:cubicBezTo>
                    <a:pt x="20072" y="1"/>
                    <a:pt x="19636" y="177"/>
                    <a:pt x="19348" y="531"/>
                  </a:cubicBezTo>
                  <a:cubicBezTo>
                    <a:pt x="14623" y="6320"/>
                    <a:pt x="1" y="31326"/>
                    <a:pt x="20511" y="31326"/>
                  </a:cubicBezTo>
                  <a:cubicBezTo>
                    <a:pt x="40485" y="31326"/>
                    <a:pt x="26390" y="6320"/>
                    <a:pt x="21665" y="531"/>
                  </a:cubicBezTo>
                  <a:cubicBezTo>
                    <a:pt x="21377" y="177"/>
                    <a:pt x="20942" y="1"/>
                    <a:pt x="20507" y="1"/>
                  </a:cubicBezTo>
                  <a:close/>
                </a:path>
              </a:pathLst>
            </a:cu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
            </a:p>
          </p:txBody>
        </p:sp>
        <p:sp>
          <p:nvSpPr>
            <p:cNvPr id="3692" name="Google Shape;3692;p58"/>
            <p:cNvSpPr/>
            <p:nvPr/>
          </p:nvSpPr>
          <p:spPr>
            <a:xfrm>
              <a:off x="2263975" y="4632900"/>
              <a:ext cx="734850" cy="742575"/>
            </a:xfrm>
            <a:custGeom>
              <a:avLst/>
              <a:gdLst/>
              <a:ahLst/>
              <a:cxnLst/>
              <a:rect l="l" t="t" r="r" b="b"/>
              <a:pathLst>
                <a:path w="29394" h="29703" extrusionOk="0">
                  <a:moveTo>
                    <a:pt x="12484" y="1"/>
                  </a:moveTo>
                  <a:cubicBezTo>
                    <a:pt x="12633" y="319"/>
                    <a:pt x="12762" y="647"/>
                    <a:pt x="12892" y="965"/>
                  </a:cubicBezTo>
                  <a:cubicBezTo>
                    <a:pt x="13608" y="2846"/>
                    <a:pt x="14364" y="4765"/>
                    <a:pt x="14802" y="6734"/>
                  </a:cubicBezTo>
                  <a:cubicBezTo>
                    <a:pt x="15249" y="8744"/>
                    <a:pt x="15707" y="10743"/>
                    <a:pt x="15806" y="12812"/>
                  </a:cubicBezTo>
                  <a:cubicBezTo>
                    <a:pt x="15905" y="14752"/>
                    <a:pt x="15677" y="16562"/>
                    <a:pt x="15220" y="18432"/>
                  </a:cubicBezTo>
                  <a:cubicBezTo>
                    <a:pt x="14722" y="20432"/>
                    <a:pt x="13767" y="21874"/>
                    <a:pt x="12136" y="23127"/>
                  </a:cubicBezTo>
                  <a:cubicBezTo>
                    <a:pt x="10420" y="24447"/>
                    <a:pt x="8094" y="25042"/>
                    <a:pt x="5886" y="25042"/>
                  </a:cubicBezTo>
                  <a:cubicBezTo>
                    <a:pt x="5433" y="25042"/>
                    <a:pt x="4984" y="25017"/>
                    <a:pt x="4546" y="24968"/>
                  </a:cubicBezTo>
                  <a:cubicBezTo>
                    <a:pt x="2846" y="24778"/>
                    <a:pt x="1264" y="23943"/>
                    <a:pt x="1" y="22809"/>
                  </a:cubicBezTo>
                  <a:lnTo>
                    <a:pt x="1" y="22809"/>
                  </a:lnTo>
                  <a:cubicBezTo>
                    <a:pt x="627" y="26827"/>
                    <a:pt x="3542" y="29702"/>
                    <a:pt x="10494" y="29702"/>
                  </a:cubicBezTo>
                  <a:cubicBezTo>
                    <a:pt x="29393" y="29702"/>
                    <a:pt x="17795" y="7311"/>
                    <a:pt x="12484" y="1"/>
                  </a:cubicBezTo>
                  <a:close/>
                </a:path>
              </a:pathLst>
            </a:cu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
            </a:p>
          </p:txBody>
        </p:sp>
        <p:sp>
          <p:nvSpPr>
            <p:cNvPr id="3693" name="Google Shape;3693;p58"/>
            <p:cNvSpPr/>
            <p:nvPr/>
          </p:nvSpPr>
          <p:spPr>
            <a:xfrm>
              <a:off x="2385325" y="4883800"/>
              <a:ext cx="466775" cy="491675"/>
            </a:xfrm>
            <a:custGeom>
              <a:avLst/>
              <a:gdLst/>
              <a:ahLst/>
              <a:cxnLst/>
              <a:rect l="l" t="t" r="r" b="b"/>
              <a:pathLst>
                <a:path w="18671" h="19667" extrusionOk="0">
                  <a:moveTo>
                    <a:pt x="13290" y="1"/>
                  </a:moveTo>
                  <a:lnTo>
                    <a:pt x="13290" y="1"/>
                  </a:lnTo>
                  <a:cubicBezTo>
                    <a:pt x="13558" y="1155"/>
                    <a:pt x="13787" y="2319"/>
                    <a:pt x="13927" y="3522"/>
                  </a:cubicBezTo>
                  <a:cubicBezTo>
                    <a:pt x="14234" y="6119"/>
                    <a:pt x="14314" y="8585"/>
                    <a:pt x="13708" y="11132"/>
                  </a:cubicBezTo>
                  <a:cubicBezTo>
                    <a:pt x="13419" y="12365"/>
                    <a:pt x="13091" y="13250"/>
                    <a:pt x="12364" y="14315"/>
                  </a:cubicBezTo>
                  <a:cubicBezTo>
                    <a:pt x="11429" y="15677"/>
                    <a:pt x="10455" y="16682"/>
                    <a:pt x="8933" y="17388"/>
                  </a:cubicBezTo>
                  <a:cubicBezTo>
                    <a:pt x="7561" y="18025"/>
                    <a:pt x="6058" y="18274"/>
                    <a:pt x="4576" y="18433"/>
                  </a:cubicBezTo>
                  <a:cubicBezTo>
                    <a:pt x="3065" y="18602"/>
                    <a:pt x="1533" y="18711"/>
                    <a:pt x="1" y="18791"/>
                  </a:cubicBezTo>
                  <a:cubicBezTo>
                    <a:pt x="1483" y="19358"/>
                    <a:pt x="3343" y="19666"/>
                    <a:pt x="5640" y="19666"/>
                  </a:cubicBezTo>
                  <a:cubicBezTo>
                    <a:pt x="18671" y="19666"/>
                    <a:pt x="17199" y="9013"/>
                    <a:pt x="13290" y="1"/>
                  </a:cubicBez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
            </a:p>
          </p:txBody>
        </p:sp>
        <p:sp>
          <p:nvSpPr>
            <p:cNvPr id="3694" name="Google Shape;3694;p58"/>
            <p:cNvSpPr/>
            <p:nvPr/>
          </p:nvSpPr>
          <p:spPr>
            <a:xfrm>
              <a:off x="2405225" y="4659500"/>
              <a:ext cx="111425" cy="153750"/>
            </a:xfrm>
            <a:custGeom>
              <a:avLst/>
              <a:gdLst/>
              <a:ahLst/>
              <a:cxnLst/>
              <a:rect l="l" t="t" r="r" b="b"/>
              <a:pathLst>
                <a:path w="4457" h="6150" extrusionOk="0">
                  <a:moveTo>
                    <a:pt x="3494" y="1"/>
                  </a:moveTo>
                  <a:cubicBezTo>
                    <a:pt x="3348" y="1"/>
                    <a:pt x="3198" y="41"/>
                    <a:pt x="3054" y="130"/>
                  </a:cubicBezTo>
                  <a:cubicBezTo>
                    <a:pt x="2238" y="657"/>
                    <a:pt x="1811" y="1642"/>
                    <a:pt x="1334" y="2458"/>
                  </a:cubicBezTo>
                  <a:cubicBezTo>
                    <a:pt x="876" y="3243"/>
                    <a:pt x="1" y="4428"/>
                    <a:pt x="319" y="5352"/>
                  </a:cubicBezTo>
                  <a:cubicBezTo>
                    <a:pt x="485" y="5810"/>
                    <a:pt x="888" y="6149"/>
                    <a:pt x="1364" y="6149"/>
                  </a:cubicBezTo>
                  <a:cubicBezTo>
                    <a:pt x="1458" y="6149"/>
                    <a:pt x="1554" y="6136"/>
                    <a:pt x="1652" y="6108"/>
                  </a:cubicBezTo>
                  <a:cubicBezTo>
                    <a:pt x="2647" y="5820"/>
                    <a:pt x="3054" y="4556"/>
                    <a:pt x="3452" y="3691"/>
                  </a:cubicBezTo>
                  <a:cubicBezTo>
                    <a:pt x="3830" y="2846"/>
                    <a:pt x="4457" y="1871"/>
                    <a:pt x="4407" y="906"/>
                  </a:cubicBezTo>
                  <a:cubicBezTo>
                    <a:pt x="4384" y="413"/>
                    <a:pt x="3962" y="1"/>
                    <a:pt x="3494" y="1"/>
                  </a:cubicBezTo>
                  <a:close/>
                </a:path>
              </a:pathLst>
            </a:custGeom>
            <a:solidFill>
              <a:srgbClr val="D8EB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
            </a:p>
          </p:txBody>
        </p:sp>
        <p:sp>
          <p:nvSpPr>
            <p:cNvPr id="3695" name="Google Shape;3695;p58"/>
            <p:cNvSpPr/>
            <p:nvPr/>
          </p:nvSpPr>
          <p:spPr>
            <a:xfrm>
              <a:off x="2362450" y="4829950"/>
              <a:ext cx="75375" cy="92725"/>
            </a:xfrm>
            <a:custGeom>
              <a:avLst/>
              <a:gdLst/>
              <a:ahLst/>
              <a:cxnLst/>
              <a:rect l="l" t="t" r="r" b="b"/>
              <a:pathLst>
                <a:path w="3015" h="3709" extrusionOk="0">
                  <a:moveTo>
                    <a:pt x="1860" y="0"/>
                  </a:moveTo>
                  <a:cubicBezTo>
                    <a:pt x="1777" y="0"/>
                    <a:pt x="1691" y="12"/>
                    <a:pt x="1602" y="37"/>
                  </a:cubicBezTo>
                  <a:cubicBezTo>
                    <a:pt x="1085" y="176"/>
                    <a:pt x="777" y="563"/>
                    <a:pt x="547" y="1021"/>
                  </a:cubicBezTo>
                  <a:cubicBezTo>
                    <a:pt x="368" y="1409"/>
                    <a:pt x="140" y="1827"/>
                    <a:pt x="70" y="2245"/>
                  </a:cubicBezTo>
                  <a:cubicBezTo>
                    <a:pt x="1" y="2632"/>
                    <a:pt x="30" y="3100"/>
                    <a:pt x="359" y="3368"/>
                  </a:cubicBezTo>
                  <a:cubicBezTo>
                    <a:pt x="609" y="3573"/>
                    <a:pt x="882" y="3708"/>
                    <a:pt x="1187" y="3708"/>
                  </a:cubicBezTo>
                  <a:cubicBezTo>
                    <a:pt x="1282" y="3708"/>
                    <a:pt x="1381" y="3695"/>
                    <a:pt x="1482" y="3667"/>
                  </a:cubicBezTo>
                  <a:cubicBezTo>
                    <a:pt x="2010" y="3518"/>
                    <a:pt x="2229" y="3060"/>
                    <a:pt x="2398" y="2593"/>
                  </a:cubicBezTo>
                  <a:cubicBezTo>
                    <a:pt x="2607" y="2016"/>
                    <a:pt x="3014" y="1310"/>
                    <a:pt x="2766" y="693"/>
                  </a:cubicBezTo>
                  <a:cubicBezTo>
                    <a:pt x="2608" y="295"/>
                    <a:pt x="2277" y="0"/>
                    <a:pt x="1860" y="0"/>
                  </a:cubicBezTo>
                  <a:close/>
                </a:path>
              </a:pathLst>
            </a:custGeom>
            <a:solidFill>
              <a:srgbClr val="D8EB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
            </a:p>
          </p:txBody>
        </p:sp>
        <p:sp>
          <p:nvSpPr>
            <p:cNvPr id="3696" name="Google Shape;3696;p58"/>
            <p:cNvSpPr/>
            <p:nvPr/>
          </p:nvSpPr>
          <p:spPr>
            <a:xfrm>
              <a:off x="2372150" y="4601550"/>
              <a:ext cx="59475" cy="58800"/>
            </a:xfrm>
            <a:custGeom>
              <a:avLst/>
              <a:gdLst/>
              <a:ahLst/>
              <a:cxnLst/>
              <a:rect l="l" t="t" r="r" b="b"/>
              <a:pathLst>
                <a:path w="2379" h="2352" extrusionOk="0">
                  <a:moveTo>
                    <a:pt x="1149" y="1"/>
                  </a:moveTo>
                  <a:cubicBezTo>
                    <a:pt x="1064" y="1"/>
                    <a:pt x="980" y="13"/>
                    <a:pt x="896" y="41"/>
                  </a:cubicBezTo>
                  <a:cubicBezTo>
                    <a:pt x="886" y="41"/>
                    <a:pt x="886" y="51"/>
                    <a:pt x="876" y="51"/>
                  </a:cubicBezTo>
                  <a:cubicBezTo>
                    <a:pt x="787" y="91"/>
                    <a:pt x="697" y="130"/>
                    <a:pt x="597" y="170"/>
                  </a:cubicBezTo>
                  <a:cubicBezTo>
                    <a:pt x="458" y="240"/>
                    <a:pt x="349" y="340"/>
                    <a:pt x="269" y="469"/>
                  </a:cubicBezTo>
                  <a:cubicBezTo>
                    <a:pt x="199" y="539"/>
                    <a:pt x="150" y="628"/>
                    <a:pt x="120" y="727"/>
                  </a:cubicBezTo>
                  <a:cubicBezTo>
                    <a:pt x="70" y="817"/>
                    <a:pt x="40" y="917"/>
                    <a:pt x="40" y="1026"/>
                  </a:cubicBezTo>
                  <a:cubicBezTo>
                    <a:pt x="0" y="1185"/>
                    <a:pt x="11" y="1334"/>
                    <a:pt x="60" y="1494"/>
                  </a:cubicBezTo>
                  <a:cubicBezTo>
                    <a:pt x="100" y="1583"/>
                    <a:pt x="140" y="1682"/>
                    <a:pt x="179" y="1772"/>
                  </a:cubicBezTo>
                  <a:lnTo>
                    <a:pt x="358" y="2011"/>
                  </a:lnTo>
                  <a:cubicBezTo>
                    <a:pt x="468" y="2120"/>
                    <a:pt x="597" y="2210"/>
                    <a:pt x="736" y="2250"/>
                  </a:cubicBezTo>
                  <a:cubicBezTo>
                    <a:pt x="826" y="2309"/>
                    <a:pt x="926" y="2329"/>
                    <a:pt x="1035" y="2329"/>
                  </a:cubicBezTo>
                  <a:cubicBezTo>
                    <a:pt x="1090" y="2344"/>
                    <a:pt x="1142" y="2351"/>
                    <a:pt x="1193" y="2351"/>
                  </a:cubicBezTo>
                  <a:cubicBezTo>
                    <a:pt x="1244" y="2351"/>
                    <a:pt x="1294" y="2344"/>
                    <a:pt x="1344" y="2329"/>
                  </a:cubicBezTo>
                  <a:cubicBezTo>
                    <a:pt x="1503" y="2329"/>
                    <a:pt x="1651" y="2279"/>
                    <a:pt x="1781" y="2190"/>
                  </a:cubicBezTo>
                  <a:lnTo>
                    <a:pt x="2020" y="2011"/>
                  </a:lnTo>
                  <a:cubicBezTo>
                    <a:pt x="2080" y="1931"/>
                    <a:pt x="2149" y="1852"/>
                    <a:pt x="2209" y="1772"/>
                  </a:cubicBezTo>
                  <a:cubicBezTo>
                    <a:pt x="2248" y="1682"/>
                    <a:pt x="2288" y="1583"/>
                    <a:pt x="2328" y="1494"/>
                  </a:cubicBezTo>
                  <a:cubicBezTo>
                    <a:pt x="2368" y="1334"/>
                    <a:pt x="2378" y="1185"/>
                    <a:pt x="2348" y="1026"/>
                  </a:cubicBezTo>
                  <a:cubicBezTo>
                    <a:pt x="2338" y="867"/>
                    <a:pt x="2288" y="718"/>
                    <a:pt x="2209" y="588"/>
                  </a:cubicBezTo>
                  <a:lnTo>
                    <a:pt x="2199" y="578"/>
                  </a:lnTo>
                  <a:lnTo>
                    <a:pt x="2020" y="340"/>
                  </a:lnTo>
                  <a:cubicBezTo>
                    <a:pt x="1910" y="230"/>
                    <a:pt x="1791" y="150"/>
                    <a:pt x="1642" y="101"/>
                  </a:cubicBezTo>
                  <a:cubicBezTo>
                    <a:pt x="1552" y="51"/>
                    <a:pt x="1453" y="21"/>
                    <a:pt x="1353" y="21"/>
                  </a:cubicBezTo>
                  <a:cubicBezTo>
                    <a:pt x="1284" y="8"/>
                    <a:pt x="1216" y="1"/>
                    <a:pt x="1149" y="1"/>
                  </a:cubicBez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
            </a:p>
          </p:txBody>
        </p:sp>
        <p:sp>
          <p:nvSpPr>
            <p:cNvPr id="3697" name="Google Shape;3697;p58"/>
            <p:cNvSpPr/>
            <p:nvPr/>
          </p:nvSpPr>
          <p:spPr>
            <a:xfrm>
              <a:off x="2445525" y="4533625"/>
              <a:ext cx="34075" cy="33675"/>
            </a:xfrm>
            <a:custGeom>
              <a:avLst/>
              <a:gdLst/>
              <a:ahLst/>
              <a:cxnLst/>
              <a:rect l="l" t="t" r="r" b="b"/>
              <a:pathLst>
                <a:path w="1363" h="1347" extrusionOk="0">
                  <a:moveTo>
                    <a:pt x="691" y="0"/>
                  </a:moveTo>
                  <a:cubicBezTo>
                    <a:pt x="634" y="0"/>
                    <a:pt x="577" y="8"/>
                    <a:pt x="517" y="23"/>
                  </a:cubicBezTo>
                  <a:cubicBezTo>
                    <a:pt x="407" y="53"/>
                    <a:pt x="308" y="112"/>
                    <a:pt x="228" y="192"/>
                  </a:cubicBezTo>
                  <a:cubicBezTo>
                    <a:pt x="219" y="202"/>
                    <a:pt x="209" y="221"/>
                    <a:pt x="199" y="232"/>
                  </a:cubicBezTo>
                  <a:cubicBezTo>
                    <a:pt x="129" y="291"/>
                    <a:pt x="89" y="361"/>
                    <a:pt x="60" y="440"/>
                  </a:cubicBezTo>
                  <a:cubicBezTo>
                    <a:pt x="20" y="520"/>
                    <a:pt x="0" y="599"/>
                    <a:pt x="0" y="689"/>
                  </a:cubicBezTo>
                  <a:cubicBezTo>
                    <a:pt x="0" y="789"/>
                    <a:pt x="20" y="868"/>
                    <a:pt x="60" y="948"/>
                  </a:cubicBezTo>
                  <a:cubicBezTo>
                    <a:pt x="89" y="1028"/>
                    <a:pt x="129" y="1097"/>
                    <a:pt x="199" y="1156"/>
                  </a:cubicBezTo>
                  <a:cubicBezTo>
                    <a:pt x="312" y="1269"/>
                    <a:pt x="469" y="1347"/>
                    <a:pt x="629" y="1347"/>
                  </a:cubicBezTo>
                  <a:cubicBezTo>
                    <a:pt x="638" y="1347"/>
                    <a:pt x="647" y="1346"/>
                    <a:pt x="657" y="1346"/>
                  </a:cubicBezTo>
                  <a:cubicBezTo>
                    <a:pt x="716" y="1346"/>
                    <a:pt x="776" y="1336"/>
                    <a:pt x="836" y="1326"/>
                  </a:cubicBezTo>
                  <a:cubicBezTo>
                    <a:pt x="945" y="1296"/>
                    <a:pt x="1044" y="1236"/>
                    <a:pt x="1124" y="1156"/>
                  </a:cubicBezTo>
                  <a:cubicBezTo>
                    <a:pt x="1134" y="1147"/>
                    <a:pt x="1144" y="1137"/>
                    <a:pt x="1163" y="1127"/>
                  </a:cubicBezTo>
                  <a:cubicBezTo>
                    <a:pt x="1243" y="1047"/>
                    <a:pt x="1293" y="948"/>
                    <a:pt x="1333" y="838"/>
                  </a:cubicBezTo>
                  <a:cubicBezTo>
                    <a:pt x="1362" y="719"/>
                    <a:pt x="1362" y="599"/>
                    <a:pt x="1333" y="480"/>
                  </a:cubicBezTo>
                  <a:lnTo>
                    <a:pt x="1323" y="480"/>
                  </a:lnTo>
                  <a:cubicBezTo>
                    <a:pt x="1283" y="272"/>
                    <a:pt x="1084" y="62"/>
                    <a:pt x="875" y="23"/>
                  </a:cubicBezTo>
                  <a:lnTo>
                    <a:pt x="865" y="23"/>
                  </a:lnTo>
                  <a:cubicBezTo>
                    <a:pt x="805" y="8"/>
                    <a:pt x="748" y="0"/>
                    <a:pt x="691" y="0"/>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
            </a:p>
          </p:txBody>
        </p:sp>
        <p:sp>
          <p:nvSpPr>
            <p:cNvPr id="3698" name="Google Shape;3698;p58"/>
            <p:cNvSpPr/>
            <p:nvPr/>
          </p:nvSpPr>
          <p:spPr>
            <a:xfrm>
              <a:off x="2714325" y="4808475"/>
              <a:ext cx="57975" cy="58950"/>
            </a:xfrm>
            <a:custGeom>
              <a:avLst/>
              <a:gdLst/>
              <a:ahLst/>
              <a:cxnLst/>
              <a:rect l="l" t="t" r="r" b="b"/>
              <a:pathLst>
                <a:path w="2319" h="2358" extrusionOk="0">
                  <a:moveTo>
                    <a:pt x="1134" y="0"/>
                  </a:moveTo>
                  <a:cubicBezTo>
                    <a:pt x="846" y="20"/>
                    <a:pt x="548" y="109"/>
                    <a:pt x="349" y="328"/>
                  </a:cubicBezTo>
                  <a:lnTo>
                    <a:pt x="170" y="557"/>
                  </a:lnTo>
                  <a:cubicBezTo>
                    <a:pt x="70" y="736"/>
                    <a:pt x="20" y="925"/>
                    <a:pt x="20" y="1124"/>
                  </a:cubicBezTo>
                  <a:cubicBezTo>
                    <a:pt x="0" y="1343"/>
                    <a:pt x="80" y="1601"/>
                    <a:pt x="190" y="1780"/>
                  </a:cubicBezTo>
                  <a:cubicBezTo>
                    <a:pt x="338" y="2039"/>
                    <a:pt x="577" y="2238"/>
                    <a:pt x="866" y="2318"/>
                  </a:cubicBezTo>
                  <a:cubicBezTo>
                    <a:pt x="985" y="2348"/>
                    <a:pt x="1065" y="2357"/>
                    <a:pt x="1144" y="2357"/>
                  </a:cubicBezTo>
                  <a:lnTo>
                    <a:pt x="1234" y="2357"/>
                  </a:lnTo>
                  <a:cubicBezTo>
                    <a:pt x="1333" y="2348"/>
                    <a:pt x="1433" y="2337"/>
                    <a:pt x="1522" y="2318"/>
                  </a:cubicBezTo>
                  <a:cubicBezTo>
                    <a:pt x="1612" y="2288"/>
                    <a:pt x="1691" y="2248"/>
                    <a:pt x="1781" y="2209"/>
                  </a:cubicBezTo>
                  <a:cubicBezTo>
                    <a:pt x="1850" y="2158"/>
                    <a:pt x="1930" y="2099"/>
                    <a:pt x="2000" y="2049"/>
                  </a:cubicBezTo>
                  <a:cubicBezTo>
                    <a:pt x="2099" y="1950"/>
                    <a:pt x="2179" y="1831"/>
                    <a:pt x="2219" y="1701"/>
                  </a:cubicBezTo>
                  <a:cubicBezTo>
                    <a:pt x="2268" y="1612"/>
                    <a:pt x="2298" y="1522"/>
                    <a:pt x="2298" y="1422"/>
                  </a:cubicBezTo>
                  <a:cubicBezTo>
                    <a:pt x="2318" y="1333"/>
                    <a:pt x="2318" y="1234"/>
                    <a:pt x="2298" y="1144"/>
                  </a:cubicBezTo>
                  <a:cubicBezTo>
                    <a:pt x="2298" y="1064"/>
                    <a:pt x="2278" y="985"/>
                    <a:pt x="2239" y="915"/>
                  </a:cubicBezTo>
                  <a:cubicBezTo>
                    <a:pt x="2239" y="896"/>
                    <a:pt x="2228" y="865"/>
                    <a:pt x="2219" y="845"/>
                  </a:cubicBezTo>
                  <a:cubicBezTo>
                    <a:pt x="2169" y="657"/>
                    <a:pt x="2069" y="478"/>
                    <a:pt x="1930" y="328"/>
                  </a:cubicBezTo>
                  <a:cubicBezTo>
                    <a:pt x="1830" y="219"/>
                    <a:pt x="1711" y="149"/>
                    <a:pt x="1572" y="100"/>
                  </a:cubicBezTo>
                  <a:cubicBezTo>
                    <a:pt x="1433" y="30"/>
                    <a:pt x="1293" y="0"/>
                    <a:pt x="1134" y="0"/>
                  </a:cubicBez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
            </a:p>
          </p:txBody>
        </p:sp>
        <p:sp>
          <p:nvSpPr>
            <p:cNvPr id="3699" name="Google Shape;3699;p58"/>
            <p:cNvSpPr/>
            <p:nvPr/>
          </p:nvSpPr>
          <p:spPr>
            <a:xfrm>
              <a:off x="2787675" y="4952700"/>
              <a:ext cx="26900" cy="25900"/>
            </a:xfrm>
            <a:custGeom>
              <a:avLst/>
              <a:gdLst/>
              <a:ahLst/>
              <a:cxnLst/>
              <a:rect l="l" t="t" r="r" b="b"/>
              <a:pathLst>
                <a:path w="1076" h="1036" extrusionOk="0">
                  <a:moveTo>
                    <a:pt x="548" y="1"/>
                  </a:moveTo>
                  <a:cubicBezTo>
                    <a:pt x="498" y="10"/>
                    <a:pt x="458" y="10"/>
                    <a:pt x="408" y="20"/>
                  </a:cubicBezTo>
                  <a:cubicBezTo>
                    <a:pt x="319" y="40"/>
                    <a:pt x="249" y="90"/>
                    <a:pt x="180" y="149"/>
                  </a:cubicBezTo>
                  <a:cubicBezTo>
                    <a:pt x="150" y="189"/>
                    <a:pt x="130" y="219"/>
                    <a:pt x="100" y="259"/>
                  </a:cubicBezTo>
                  <a:cubicBezTo>
                    <a:pt x="1" y="408"/>
                    <a:pt x="1" y="627"/>
                    <a:pt x="100" y="776"/>
                  </a:cubicBezTo>
                  <a:cubicBezTo>
                    <a:pt x="150" y="866"/>
                    <a:pt x="200" y="916"/>
                    <a:pt x="289" y="965"/>
                  </a:cubicBezTo>
                  <a:cubicBezTo>
                    <a:pt x="319" y="985"/>
                    <a:pt x="369" y="1005"/>
                    <a:pt x="408" y="1015"/>
                  </a:cubicBezTo>
                  <a:cubicBezTo>
                    <a:pt x="451" y="1027"/>
                    <a:pt x="494" y="1036"/>
                    <a:pt x="537" y="1036"/>
                  </a:cubicBezTo>
                  <a:cubicBezTo>
                    <a:pt x="564" y="1036"/>
                    <a:pt x="591" y="1032"/>
                    <a:pt x="618" y="1025"/>
                  </a:cubicBezTo>
                  <a:cubicBezTo>
                    <a:pt x="687" y="1025"/>
                    <a:pt x="747" y="1005"/>
                    <a:pt x="806" y="965"/>
                  </a:cubicBezTo>
                  <a:cubicBezTo>
                    <a:pt x="886" y="916"/>
                    <a:pt x="945" y="856"/>
                    <a:pt x="996" y="776"/>
                  </a:cubicBezTo>
                  <a:lnTo>
                    <a:pt x="1045" y="657"/>
                  </a:lnTo>
                  <a:cubicBezTo>
                    <a:pt x="1075" y="567"/>
                    <a:pt x="1075" y="468"/>
                    <a:pt x="1045" y="379"/>
                  </a:cubicBezTo>
                  <a:cubicBezTo>
                    <a:pt x="1035" y="309"/>
                    <a:pt x="1005" y="259"/>
                    <a:pt x="956" y="209"/>
                  </a:cubicBezTo>
                  <a:cubicBezTo>
                    <a:pt x="916" y="149"/>
                    <a:pt x="866" y="100"/>
                    <a:pt x="806" y="70"/>
                  </a:cubicBezTo>
                  <a:cubicBezTo>
                    <a:pt x="727" y="20"/>
                    <a:pt x="638" y="1"/>
                    <a:pt x="548" y="1"/>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
            </a:p>
          </p:txBody>
        </p:sp>
        <p:sp>
          <p:nvSpPr>
            <p:cNvPr id="3700" name="Google Shape;3700;p58"/>
            <p:cNvSpPr/>
            <p:nvPr/>
          </p:nvSpPr>
          <p:spPr>
            <a:xfrm>
              <a:off x="2214975" y="5243150"/>
              <a:ext cx="39575" cy="39550"/>
            </a:xfrm>
            <a:custGeom>
              <a:avLst/>
              <a:gdLst/>
              <a:ahLst/>
              <a:cxnLst/>
              <a:rect l="l" t="t" r="r" b="b"/>
              <a:pathLst>
                <a:path w="1583" h="1582" extrusionOk="0">
                  <a:moveTo>
                    <a:pt x="787" y="1"/>
                  </a:moveTo>
                  <a:cubicBezTo>
                    <a:pt x="677" y="1"/>
                    <a:pt x="578" y="20"/>
                    <a:pt x="489" y="70"/>
                  </a:cubicBezTo>
                  <a:cubicBezTo>
                    <a:pt x="389" y="100"/>
                    <a:pt x="299" y="160"/>
                    <a:pt x="230" y="239"/>
                  </a:cubicBezTo>
                  <a:cubicBezTo>
                    <a:pt x="160" y="308"/>
                    <a:pt x="100" y="388"/>
                    <a:pt x="71" y="488"/>
                  </a:cubicBezTo>
                  <a:cubicBezTo>
                    <a:pt x="21" y="587"/>
                    <a:pt x="1" y="686"/>
                    <a:pt x="1" y="796"/>
                  </a:cubicBezTo>
                  <a:lnTo>
                    <a:pt x="31" y="1005"/>
                  </a:lnTo>
                  <a:cubicBezTo>
                    <a:pt x="71" y="1134"/>
                    <a:pt x="131" y="1254"/>
                    <a:pt x="230" y="1353"/>
                  </a:cubicBezTo>
                  <a:cubicBezTo>
                    <a:pt x="290" y="1393"/>
                    <a:pt x="339" y="1433"/>
                    <a:pt x="389" y="1473"/>
                  </a:cubicBezTo>
                  <a:cubicBezTo>
                    <a:pt x="518" y="1542"/>
                    <a:pt x="648" y="1582"/>
                    <a:pt x="787" y="1582"/>
                  </a:cubicBezTo>
                  <a:cubicBezTo>
                    <a:pt x="896" y="1582"/>
                    <a:pt x="996" y="1562"/>
                    <a:pt x="1095" y="1512"/>
                  </a:cubicBezTo>
                  <a:cubicBezTo>
                    <a:pt x="1195" y="1482"/>
                    <a:pt x="1274" y="1423"/>
                    <a:pt x="1344" y="1353"/>
                  </a:cubicBezTo>
                  <a:cubicBezTo>
                    <a:pt x="1424" y="1274"/>
                    <a:pt x="1483" y="1194"/>
                    <a:pt x="1513" y="1095"/>
                  </a:cubicBezTo>
                  <a:cubicBezTo>
                    <a:pt x="1563" y="1005"/>
                    <a:pt x="1583" y="905"/>
                    <a:pt x="1583" y="796"/>
                  </a:cubicBezTo>
                  <a:lnTo>
                    <a:pt x="1553" y="587"/>
                  </a:lnTo>
                  <a:cubicBezTo>
                    <a:pt x="1513" y="448"/>
                    <a:pt x="1444" y="339"/>
                    <a:pt x="1344" y="239"/>
                  </a:cubicBezTo>
                  <a:cubicBezTo>
                    <a:pt x="1294" y="189"/>
                    <a:pt x="1245" y="149"/>
                    <a:pt x="1185" y="110"/>
                  </a:cubicBezTo>
                  <a:cubicBezTo>
                    <a:pt x="1066" y="40"/>
                    <a:pt x="936" y="1"/>
                    <a:pt x="787" y="1"/>
                  </a:cubicBez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
            </a:p>
          </p:txBody>
        </p:sp>
      </p:grpSp>
      <p:grpSp>
        <p:nvGrpSpPr>
          <p:cNvPr id="3701" name="Google Shape;3701;p58"/>
          <p:cNvGrpSpPr/>
          <p:nvPr/>
        </p:nvGrpSpPr>
        <p:grpSpPr>
          <a:xfrm rot="596873">
            <a:off x="3841252" y="5021791"/>
            <a:ext cx="1386198" cy="1168041"/>
            <a:chOff x="2013550" y="4533625"/>
            <a:chExt cx="1012125" cy="841850"/>
          </a:xfrm>
        </p:grpSpPr>
        <p:sp>
          <p:nvSpPr>
            <p:cNvPr id="3702" name="Google Shape;3702;p58"/>
            <p:cNvSpPr/>
            <p:nvPr/>
          </p:nvSpPr>
          <p:spPr>
            <a:xfrm>
              <a:off x="2013550" y="4592300"/>
              <a:ext cx="1012125" cy="783175"/>
            </a:xfrm>
            <a:custGeom>
              <a:avLst/>
              <a:gdLst/>
              <a:ahLst/>
              <a:cxnLst/>
              <a:rect l="l" t="t" r="r" b="b"/>
              <a:pathLst>
                <a:path w="40485" h="31327" extrusionOk="0">
                  <a:moveTo>
                    <a:pt x="20507" y="1"/>
                  </a:moveTo>
                  <a:cubicBezTo>
                    <a:pt x="20072" y="1"/>
                    <a:pt x="19636" y="177"/>
                    <a:pt x="19348" y="531"/>
                  </a:cubicBezTo>
                  <a:cubicBezTo>
                    <a:pt x="14623" y="6320"/>
                    <a:pt x="1" y="31326"/>
                    <a:pt x="20511" y="31326"/>
                  </a:cubicBezTo>
                  <a:cubicBezTo>
                    <a:pt x="40485" y="31326"/>
                    <a:pt x="26390" y="6320"/>
                    <a:pt x="21665" y="531"/>
                  </a:cubicBezTo>
                  <a:cubicBezTo>
                    <a:pt x="21377" y="177"/>
                    <a:pt x="20942" y="1"/>
                    <a:pt x="20507" y="1"/>
                  </a:cubicBezTo>
                  <a:close/>
                </a:path>
              </a:pathLst>
            </a:cu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
            </a:p>
          </p:txBody>
        </p:sp>
        <p:sp>
          <p:nvSpPr>
            <p:cNvPr id="3703" name="Google Shape;3703;p58"/>
            <p:cNvSpPr/>
            <p:nvPr/>
          </p:nvSpPr>
          <p:spPr>
            <a:xfrm>
              <a:off x="2263975" y="4632900"/>
              <a:ext cx="734850" cy="742575"/>
            </a:xfrm>
            <a:custGeom>
              <a:avLst/>
              <a:gdLst/>
              <a:ahLst/>
              <a:cxnLst/>
              <a:rect l="l" t="t" r="r" b="b"/>
              <a:pathLst>
                <a:path w="29394" h="29703" extrusionOk="0">
                  <a:moveTo>
                    <a:pt x="12484" y="1"/>
                  </a:moveTo>
                  <a:cubicBezTo>
                    <a:pt x="12633" y="319"/>
                    <a:pt x="12762" y="647"/>
                    <a:pt x="12892" y="965"/>
                  </a:cubicBezTo>
                  <a:cubicBezTo>
                    <a:pt x="13608" y="2846"/>
                    <a:pt x="14364" y="4765"/>
                    <a:pt x="14802" y="6734"/>
                  </a:cubicBezTo>
                  <a:cubicBezTo>
                    <a:pt x="15249" y="8744"/>
                    <a:pt x="15707" y="10743"/>
                    <a:pt x="15806" y="12812"/>
                  </a:cubicBezTo>
                  <a:cubicBezTo>
                    <a:pt x="15905" y="14752"/>
                    <a:pt x="15677" y="16562"/>
                    <a:pt x="15220" y="18432"/>
                  </a:cubicBezTo>
                  <a:cubicBezTo>
                    <a:pt x="14722" y="20432"/>
                    <a:pt x="13767" y="21874"/>
                    <a:pt x="12136" y="23127"/>
                  </a:cubicBezTo>
                  <a:cubicBezTo>
                    <a:pt x="10420" y="24447"/>
                    <a:pt x="8094" y="25042"/>
                    <a:pt x="5886" y="25042"/>
                  </a:cubicBezTo>
                  <a:cubicBezTo>
                    <a:pt x="5433" y="25042"/>
                    <a:pt x="4984" y="25017"/>
                    <a:pt x="4546" y="24968"/>
                  </a:cubicBezTo>
                  <a:cubicBezTo>
                    <a:pt x="2846" y="24778"/>
                    <a:pt x="1264" y="23943"/>
                    <a:pt x="1" y="22809"/>
                  </a:cubicBezTo>
                  <a:lnTo>
                    <a:pt x="1" y="22809"/>
                  </a:lnTo>
                  <a:cubicBezTo>
                    <a:pt x="627" y="26827"/>
                    <a:pt x="3542" y="29702"/>
                    <a:pt x="10494" y="29702"/>
                  </a:cubicBezTo>
                  <a:cubicBezTo>
                    <a:pt x="29393" y="29702"/>
                    <a:pt x="17795" y="7311"/>
                    <a:pt x="12484" y="1"/>
                  </a:cubicBezTo>
                  <a:close/>
                </a:path>
              </a:pathLst>
            </a:cu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
            </a:p>
          </p:txBody>
        </p:sp>
        <p:sp>
          <p:nvSpPr>
            <p:cNvPr id="3704" name="Google Shape;3704;p58"/>
            <p:cNvSpPr/>
            <p:nvPr/>
          </p:nvSpPr>
          <p:spPr>
            <a:xfrm>
              <a:off x="2385325" y="4883800"/>
              <a:ext cx="466775" cy="491675"/>
            </a:xfrm>
            <a:custGeom>
              <a:avLst/>
              <a:gdLst/>
              <a:ahLst/>
              <a:cxnLst/>
              <a:rect l="l" t="t" r="r" b="b"/>
              <a:pathLst>
                <a:path w="18671" h="19667" extrusionOk="0">
                  <a:moveTo>
                    <a:pt x="13290" y="1"/>
                  </a:moveTo>
                  <a:lnTo>
                    <a:pt x="13290" y="1"/>
                  </a:lnTo>
                  <a:cubicBezTo>
                    <a:pt x="13558" y="1155"/>
                    <a:pt x="13787" y="2319"/>
                    <a:pt x="13927" y="3522"/>
                  </a:cubicBezTo>
                  <a:cubicBezTo>
                    <a:pt x="14234" y="6119"/>
                    <a:pt x="14314" y="8585"/>
                    <a:pt x="13708" y="11132"/>
                  </a:cubicBezTo>
                  <a:cubicBezTo>
                    <a:pt x="13419" y="12365"/>
                    <a:pt x="13091" y="13250"/>
                    <a:pt x="12364" y="14315"/>
                  </a:cubicBezTo>
                  <a:cubicBezTo>
                    <a:pt x="11429" y="15677"/>
                    <a:pt x="10455" y="16682"/>
                    <a:pt x="8933" y="17388"/>
                  </a:cubicBezTo>
                  <a:cubicBezTo>
                    <a:pt x="7561" y="18025"/>
                    <a:pt x="6058" y="18274"/>
                    <a:pt x="4576" y="18433"/>
                  </a:cubicBezTo>
                  <a:cubicBezTo>
                    <a:pt x="3065" y="18602"/>
                    <a:pt x="1533" y="18711"/>
                    <a:pt x="1" y="18791"/>
                  </a:cubicBezTo>
                  <a:cubicBezTo>
                    <a:pt x="1483" y="19358"/>
                    <a:pt x="3343" y="19666"/>
                    <a:pt x="5640" y="19666"/>
                  </a:cubicBezTo>
                  <a:cubicBezTo>
                    <a:pt x="18671" y="19666"/>
                    <a:pt x="17199" y="9013"/>
                    <a:pt x="13290" y="1"/>
                  </a:cubicBez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
            </a:p>
          </p:txBody>
        </p:sp>
        <p:sp>
          <p:nvSpPr>
            <p:cNvPr id="3705" name="Google Shape;3705;p58"/>
            <p:cNvSpPr/>
            <p:nvPr/>
          </p:nvSpPr>
          <p:spPr>
            <a:xfrm>
              <a:off x="2405225" y="4659500"/>
              <a:ext cx="111425" cy="153750"/>
            </a:xfrm>
            <a:custGeom>
              <a:avLst/>
              <a:gdLst/>
              <a:ahLst/>
              <a:cxnLst/>
              <a:rect l="l" t="t" r="r" b="b"/>
              <a:pathLst>
                <a:path w="4457" h="6150" extrusionOk="0">
                  <a:moveTo>
                    <a:pt x="3494" y="1"/>
                  </a:moveTo>
                  <a:cubicBezTo>
                    <a:pt x="3348" y="1"/>
                    <a:pt x="3198" y="41"/>
                    <a:pt x="3054" y="130"/>
                  </a:cubicBezTo>
                  <a:cubicBezTo>
                    <a:pt x="2238" y="657"/>
                    <a:pt x="1811" y="1642"/>
                    <a:pt x="1334" y="2458"/>
                  </a:cubicBezTo>
                  <a:cubicBezTo>
                    <a:pt x="876" y="3243"/>
                    <a:pt x="1" y="4428"/>
                    <a:pt x="319" y="5352"/>
                  </a:cubicBezTo>
                  <a:cubicBezTo>
                    <a:pt x="485" y="5810"/>
                    <a:pt x="888" y="6149"/>
                    <a:pt x="1364" y="6149"/>
                  </a:cubicBezTo>
                  <a:cubicBezTo>
                    <a:pt x="1458" y="6149"/>
                    <a:pt x="1554" y="6136"/>
                    <a:pt x="1652" y="6108"/>
                  </a:cubicBezTo>
                  <a:cubicBezTo>
                    <a:pt x="2647" y="5820"/>
                    <a:pt x="3054" y="4556"/>
                    <a:pt x="3452" y="3691"/>
                  </a:cubicBezTo>
                  <a:cubicBezTo>
                    <a:pt x="3830" y="2846"/>
                    <a:pt x="4457" y="1871"/>
                    <a:pt x="4407" y="906"/>
                  </a:cubicBezTo>
                  <a:cubicBezTo>
                    <a:pt x="4384" y="413"/>
                    <a:pt x="3962" y="1"/>
                    <a:pt x="3494" y="1"/>
                  </a:cubicBezTo>
                  <a:close/>
                </a:path>
              </a:pathLst>
            </a:custGeom>
            <a:solidFill>
              <a:srgbClr val="D8EB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
            </a:p>
          </p:txBody>
        </p:sp>
        <p:sp>
          <p:nvSpPr>
            <p:cNvPr id="3706" name="Google Shape;3706;p58"/>
            <p:cNvSpPr/>
            <p:nvPr/>
          </p:nvSpPr>
          <p:spPr>
            <a:xfrm>
              <a:off x="2362450" y="4829950"/>
              <a:ext cx="75375" cy="92725"/>
            </a:xfrm>
            <a:custGeom>
              <a:avLst/>
              <a:gdLst/>
              <a:ahLst/>
              <a:cxnLst/>
              <a:rect l="l" t="t" r="r" b="b"/>
              <a:pathLst>
                <a:path w="3015" h="3709" extrusionOk="0">
                  <a:moveTo>
                    <a:pt x="1860" y="0"/>
                  </a:moveTo>
                  <a:cubicBezTo>
                    <a:pt x="1777" y="0"/>
                    <a:pt x="1691" y="12"/>
                    <a:pt x="1602" y="37"/>
                  </a:cubicBezTo>
                  <a:cubicBezTo>
                    <a:pt x="1085" y="176"/>
                    <a:pt x="777" y="563"/>
                    <a:pt x="547" y="1021"/>
                  </a:cubicBezTo>
                  <a:cubicBezTo>
                    <a:pt x="368" y="1409"/>
                    <a:pt x="140" y="1827"/>
                    <a:pt x="70" y="2245"/>
                  </a:cubicBezTo>
                  <a:cubicBezTo>
                    <a:pt x="1" y="2632"/>
                    <a:pt x="30" y="3100"/>
                    <a:pt x="359" y="3368"/>
                  </a:cubicBezTo>
                  <a:cubicBezTo>
                    <a:pt x="609" y="3573"/>
                    <a:pt x="882" y="3708"/>
                    <a:pt x="1187" y="3708"/>
                  </a:cubicBezTo>
                  <a:cubicBezTo>
                    <a:pt x="1282" y="3708"/>
                    <a:pt x="1381" y="3695"/>
                    <a:pt x="1482" y="3667"/>
                  </a:cubicBezTo>
                  <a:cubicBezTo>
                    <a:pt x="2010" y="3518"/>
                    <a:pt x="2229" y="3060"/>
                    <a:pt x="2398" y="2593"/>
                  </a:cubicBezTo>
                  <a:cubicBezTo>
                    <a:pt x="2607" y="2016"/>
                    <a:pt x="3014" y="1310"/>
                    <a:pt x="2766" y="693"/>
                  </a:cubicBezTo>
                  <a:cubicBezTo>
                    <a:pt x="2608" y="295"/>
                    <a:pt x="2277" y="0"/>
                    <a:pt x="1860" y="0"/>
                  </a:cubicBezTo>
                  <a:close/>
                </a:path>
              </a:pathLst>
            </a:custGeom>
            <a:solidFill>
              <a:srgbClr val="D8EB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
            </a:p>
          </p:txBody>
        </p:sp>
        <p:sp>
          <p:nvSpPr>
            <p:cNvPr id="3707" name="Google Shape;3707;p58"/>
            <p:cNvSpPr/>
            <p:nvPr/>
          </p:nvSpPr>
          <p:spPr>
            <a:xfrm>
              <a:off x="2372150" y="4601550"/>
              <a:ext cx="59475" cy="58800"/>
            </a:xfrm>
            <a:custGeom>
              <a:avLst/>
              <a:gdLst/>
              <a:ahLst/>
              <a:cxnLst/>
              <a:rect l="l" t="t" r="r" b="b"/>
              <a:pathLst>
                <a:path w="2379" h="2352" extrusionOk="0">
                  <a:moveTo>
                    <a:pt x="1149" y="1"/>
                  </a:moveTo>
                  <a:cubicBezTo>
                    <a:pt x="1064" y="1"/>
                    <a:pt x="980" y="13"/>
                    <a:pt x="896" y="41"/>
                  </a:cubicBezTo>
                  <a:cubicBezTo>
                    <a:pt x="886" y="41"/>
                    <a:pt x="886" y="51"/>
                    <a:pt x="876" y="51"/>
                  </a:cubicBezTo>
                  <a:cubicBezTo>
                    <a:pt x="787" y="91"/>
                    <a:pt x="697" y="130"/>
                    <a:pt x="597" y="170"/>
                  </a:cubicBezTo>
                  <a:cubicBezTo>
                    <a:pt x="458" y="240"/>
                    <a:pt x="349" y="340"/>
                    <a:pt x="269" y="469"/>
                  </a:cubicBezTo>
                  <a:cubicBezTo>
                    <a:pt x="199" y="539"/>
                    <a:pt x="150" y="628"/>
                    <a:pt x="120" y="727"/>
                  </a:cubicBezTo>
                  <a:cubicBezTo>
                    <a:pt x="70" y="817"/>
                    <a:pt x="40" y="917"/>
                    <a:pt x="40" y="1026"/>
                  </a:cubicBezTo>
                  <a:cubicBezTo>
                    <a:pt x="0" y="1185"/>
                    <a:pt x="11" y="1334"/>
                    <a:pt x="60" y="1494"/>
                  </a:cubicBezTo>
                  <a:cubicBezTo>
                    <a:pt x="100" y="1583"/>
                    <a:pt x="140" y="1682"/>
                    <a:pt x="179" y="1772"/>
                  </a:cubicBezTo>
                  <a:lnTo>
                    <a:pt x="358" y="2011"/>
                  </a:lnTo>
                  <a:cubicBezTo>
                    <a:pt x="468" y="2120"/>
                    <a:pt x="597" y="2210"/>
                    <a:pt x="736" y="2250"/>
                  </a:cubicBezTo>
                  <a:cubicBezTo>
                    <a:pt x="826" y="2309"/>
                    <a:pt x="926" y="2329"/>
                    <a:pt x="1035" y="2329"/>
                  </a:cubicBezTo>
                  <a:cubicBezTo>
                    <a:pt x="1090" y="2344"/>
                    <a:pt x="1142" y="2351"/>
                    <a:pt x="1193" y="2351"/>
                  </a:cubicBezTo>
                  <a:cubicBezTo>
                    <a:pt x="1244" y="2351"/>
                    <a:pt x="1294" y="2344"/>
                    <a:pt x="1344" y="2329"/>
                  </a:cubicBezTo>
                  <a:cubicBezTo>
                    <a:pt x="1503" y="2329"/>
                    <a:pt x="1651" y="2279"/>
                    <a:pt x="1781" y="2190"/>
                  </a:cubicBezTo>
                  <a:lnTo>
                    <a:pt x="2020" y="2011"/>
                  </a:lnTo>
                  <a:cubicBezTo>
                    <a:pt x="2080" y="1931"/>
                    <a:pt x="2149" y="1852"/>
                    <a:pt x="2209" y="1772"/>
                  </a:cubicBezTo>
                  <a:cubicBezTo>
                    <a:pt x="2248" y="1682"/>
                    <a:pt x="2288" y="1583"/>
                    <a:pt x="2328" y="1494"/>
                  </a:cubicBezTo>
                  <a:cubicBezTo>
                    <a:pt x="2368" y="1334"/>
                    <a:pt x="2378" y="1185"/>
                    <a:pt x="2348" y="1026"/>
                  </a:cubicBezTo>
                  <a:cubicBezTo>
                    <a:pt x="2338" y="867"/>
                    <a:pt x="2288" y="718"/>
                    <a:pt x="2209" y="588"/>
                  </a:cubicBezTo>
                  <a:lnTo>
                    <a:pt x="2199" y="578"/>
                  </a:lnTo>
                  <a:lnTo>
                    <a:pt x="2020" y="340"/>
                  </a:lnTo>
                  <a:cubicBezTo>
                    <a:pt x="1910" y="230"/>
                    <a:pt x="1791" y="150"/>
                    <a:pt x="1642" y="101"/>
                  </a:cubicBezTo>
                  <a:cubicBezTo>
                    <a:pt x="1552" y="51"/>
                    <a:pt x="1453" y="21"/>
                    <a:pt x="1353" y="21"/>
                  </a:cubicBezTo>
                  <a:cubicBezTo>
                    <a:pt x="1284" y="8"/>
                    <a:pt x="1216" y="1"/>
                    <a:pt x="1149" y="1"/>
                  </a:cubicBez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
            </a:p>
          </p:txBody>
        </p:sp>
        <p:sp>
          <p:nvSpPr>
            <p:cNvPr id="3708" name="Google Shape;3708;p58"/>
            <p:cNvSpPr/>
            <p:nvPr/>
          </p:nvSpPr>
          <p:spPr>
            <a:xfrm>
              <a:off x="2445525" y="4533625"/>
              <a:ext cx="34075" cy="33675"/>
            </a:xfrm>
            <a:custGeom>
              <a:avLst/>
              <a:gdLst/>
              <a:ahLst/>
              <a:cxnLst/>
              <a:rect l="l" t="t" r="r" b="b"/>
              <a:pathLst>
                <a:path w="1363" h="1347" extrusionOk="0">
                  <a:moveTo>
                    <a:pt x="691" y="0"/>
                  </a:moveTo>
                  <a:cubicBezTo>
                    <a:pt x="634" y="0"/>
                    <a:pt x="577" y="8"/>
                    <a:pt x="517" y="23"/>
                  </a:cubicBezTo>
                  <a:cubicBezTo>
                    <a:pt x="407" y="53"/>
                    <a:pt x="308" y="112"/>
                    <a:pt x="228" y="192"/>
                  </a:cubicBezTo>
                  <a:cubicBezTo>
                    <a:pt x="219" y="202"/>
                    <a:pt x="209" y="221"/>
                    <a:pt x="199" y="232"/>
                  </a:cubicBezTo>
                  <a:cubicBezTo>
                    <a:pt x="129" y="291"/>
                    <a:pt x="89" y="361"/>
                    <a:pt x="60" y="440"/>
                  </a:cubicBezTo>
                  <a:cubicBezTo>
                    <a:pt x="20" y="520"/>
                    <a:pt x="0" y="599"/>
                    <a:pt x="0" y="689"/>
                  </a:cubicBezTo>
                  <a:cubicBezTo>
                    <a:pt x="0" y="789"/>
                    <a:pt x="20" y="868"/>
                    <a:pt x="60" y="948"/>
                  </a:cubicBezTo>
                  <a:cubicBezTo>
                    <a:pt x="89" y="1028"/>
                    <a:pt x="129" y="1097"/>
                    <a:pt x="199" y="1156"/>
                  </a:cubicBezTo>
                  <a:cubicBezTo>
                    <a:pt x="312" y="1269"/>
                    <a:pt x="469" y="1347"/>
                    <a:pt x="629" y="1347"/>
                  </a:cubicBezTo>
                  <a:cubicBezTo>
                    <a:pt x="638" y="1347"/>
                    <a:pt x="647" y="1346"/>
                    <a:pt x="657" y="1346"/>
                  </a:cubicBezTo>
                  <a:cubicBezTo>
                    <a:pt x="716" y="1346"/>
                    <a:pt x="776" y="1336"/>
                    <a:pt x="836" y="1326"/>
                  </a:cubicBezTo>
                  <a:cubicBezTo>
                    <a:pt x="945" y="1296"/>
                    <a:pt x="1044" y="1236"/>
                    <a:pt x="1124" y="1156"/>
                  </a:cubicBezTo>
                  <a:cubicBezTo>
                    <a:pt x="1134" y="1147"/>
                    <a:pt x="1144" y="1137"/>
                    <a:pt x="1163" y="1127"/>
                  </a:cubicBezTo>
                  <a:cubicBezTo>
                    <a:pt x="1243" y="1047"/>
                    <a:pt x="1293" y="948"/>
                    <a:pt x="1333" y="838"/>
                  </a:cubicBezTo>
                  <a:cubicBezTo>
                    <a:pt x="1362" y="719"/>
                    <a:pt x="1362" y="599"/>
                    <a:pt x="1333" y="480"/>
                  </a:cubicBezTo>
                  <a:lnTo>
                    <a:pt x="1323" y="480"/>
                  </a:lnTo>
                  <a:cubicBezTo>
                    <a:pt x="1283" y="272"/>
                    <a:pt x="1084" y="62"/>
                    <a:pt x="875" y="23"/>
                  </a:cubicBezTo>
                  <a:lnTo>
                    <a:pt x="865" y="23"/>
                  </a:lnTo>
                  <a:cubicBezTo>
                    <a:pt x="805" y="8"/>
                    <a:pt x="748" y="0"/>
                    <a:pt x="691" y="0"/>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
            </a:p>
          </p:txBody>
        </p:sp>
        <p:sp>
          <p:nvSpPr>
            <p:cNvPr id="3709" name="Google Shape;3709;p58"/>
            <p:cNvSpPr/>
            <p:nvPr/>
          </p:nvSpPr>
          <p:spPr>
            <a:xfrm>
              <a:off x="2714325" y="4808475"/>
              <a:ext cx="57975" cy="58950"/>
            </a:xfrm>
            <a:custGeom>
              <a:avLst/>
              <a:gdLst/>
              <a:ahLst/>
              <a:cxnLst/>
              <a:rect l="l" t="t" r="r" b="b"/>
              <a:pathLst>
                <a:path w="2319" h="2358" extrusionOk="0">
                  <a:moveTo>
                    <a:pt x="1134" y="0"/>
                  </a:moveTo>
                  <a:cubicBezTo>
                    <a:pt x="846" y="20"/>
                    <a:pt x="548" y="109"/>
                    <a:pt x="349" y="328"/>
                  </a:cubicBezTo>
                  <a:lnTo>
                    <a:pt x="170" y="557"/>
                  </a:lnTo>
                  <a:cubicBezTo>
                    <a:pt x="70" y="736"/>
                    <a:pt x="20" y="925"/>
                    <a:pt x="20" y="1124"/>
                  </a:cubicBezTo>
                  <a:cubicBezTo>
                    <a:pt x="0" y="1343"/>
                    <a:pt x="80" y="1601"/>
                    <a:pt x="190" y="1780"/>
                  </a:cubicBezTo>
                  <a:cubicBezTo>
                    <a:pt x="338" y="2039"/>
                    <a:pt x="577" y="2238"/>
                    <a:pt x="866" y="2318"/>
                  </a:cubicBezTo>
                  <a:cubicBezTo>
                    <a:pt x="985" y="2348"/>
                    <a:pt x="1065" y="2357"/>
                    <a:pt x="1144" y="2357"/>
                  </a:cubicBezTo>
                  <a:lnTo>
                    <a:pt x="1234" y="2357"/>
                  </a:lnTo>
                  <a:cubicBezTo>
                    <a:pt x="1333" y="2348"/>
                    <a:pt x="1433" y="2337"/>
                    <a:pt x="1522" y="2318"/>
                  </a:cubicBezTo>
                  <a:cubicBezTo>
                    <a:pt x="1612" y="2288"/>
                    <a:pt x="1691" y="2248"/>
                    <a:pt x="1781" y="2209"/>
                  </a:cubicBezTo>
                  <a:cubicBezTo>
                    <a:pt x="1850" y="2158"/>
                    <a:pt x="1930" y="2099"/>
                    <a:pt x="2000" y="2049"/>
                  </a:cubicBezTo>
                  <a:cubicBezTo>
                    <a:pt x="2099" y="1950"/>
                    <a:pt x="2179" y="1831"/>
                    <a:pt x="2219" y="1701"/>
                  </a:cubicBezTo>
                  <a:cubicBezTo>
                    <a:pt x="2268" y="1612"/>
                    <a:pt x="2298" y="1522"/>
                    <a:pt x="2298" y="1422"/>
                  </a:cubicBezTo>
                  <a:cubicBezTo>
                    <a:pt x="2318" y="1333"/>
                    <a:pt x="2318" y="1234"/>
                    <a:pt x="2298" y="1144"/>
                  </a:cubicBezTo>
                  <a:cubicBezTo>
                    <a:pt x="2298" y="1064"/>
                    <a:pt x="2278" y="985"/>
                    <a:pt x="2239" y="915"/>
                  </a:cubicBezTo>
                  <a:cubicBezTo>
                    <a:pt x="2239" y="896"/>
                    <a:pt x="2228" y="865"/>
                    <a:pt x="2219" y="845"/>
                  </a:cubicBezTo>
                  <a:cubicBezTo>
                    <a:pt x="2169" y="657"/>
                    <a:pt x="2069" y="478"/>
                    <a:pt x="1930" y="328"/>
                  </a:cubicBezTo>
                  <a:cubicBezTo>
                    <a:pt x="1830" y="219"/>
                    <a:pt x="1711" y="149"/>
                    <a:pt x="1572" y="100"/>
                  </a:cubicBezTo>
                  <a:cubicBezTo>
                    <a:pt x="1433" y="30"/>
                    <a:pt x="1293" y="0"/>
                    <a:pt x="1134" y="0"/>
                  </a:cubicBez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
            </a:p>
          </p:txBody>
        </p:sp>
        <p:sp>
          <p:nvSpPr>
            <p:cNvPr id="3710" name="Google Shape;3710;p58"/>
            <p:cNvSpPr/>
            <p:nvPr/>
          </p:nvSpPr>
          <p:spPr>
            <a:xfrm>
              <a:off x="2787675" y="4952700"/>
              <a:ext cx="26900" cy="25900"/>
            </a:xfrm>
            <a:custGeom>
              <a:avLst/>
              <a:gdLst/>
              <a:ahLst/>
              <a:cxnLst/>
              <a:rect l="l" t="t" r="r" b="b"/>
              <a:pathLst>
                <a:path w="1076" h="1036" extrusionOk="0">
                  <a:moveTo>
                    <a:pt x="548" y="1"/>
                  </a:moveTo>
                  <a:cubicBezTo>
                    <a:pt x="498" y="10"/>
                    <a:pt x="458" y="10"/>
                    <a:pt x="408" y="20"/>
                  </a:cubicBezTo>
                  <a:cubicBezTo>
                    <a:pt x="319" y="40"/>
                    <a:pt x="249" y="90"/>
                    <a:pt x="180" y="149"/>
                  </a:cubicBezTo>
                  <a:cubicBezTo>
                    <a:pt x="150" y="189"/>
                    <a:pt x="130" y="219"/>
                    <a:pt x="100" y="259"/>
                  </a:cubicBezTo>
                  <a:cubicBezTo>
                    <a:pt x="1" y="408"/>
                    <a:pt x="1" y="627"/>
                    <a:pt x="100" y="776"/>
                  </a:cubicBezTo>
                  <a:cubicBezTo>
                    <a:pt x="150" y="866"/>
                    <a:pt x="200" y="916"/>
                    <a:pt x="289" y="965"/>
                  </a:cubicBezTo>
                  <a:cubicBezTo>
                    <a:pt x="319" y="985"/>
                    <a:pt x="369" y="1005"/>
                    <a:pt x="408" y="1015"/>
                  </a:cubicBezTo>
                  <a:cubicBezTo>
                    <a:pt x="451" y="1027"/>
                    <a:pt x="494" y="1036"/>
                    <a:pt x="537" y="1036"/>
                  </a:cubicBezTo>
                  <a:cubicBezTo>
                    <a:pt x="564" y="1036"/>
                    <a:pt x="591" y="1032"/>
                    <a:pt x="618" y="1025"/>
                  </a:cubicBezTo>
                  <a:cubicBezTo>
                    <a:pt x="687" y="1025"/>
                    <a:pt x="747" y="1005"/>
                    <a:pt x="806" y="965"/>
                  </a:cubicBezTo>
                  <a:cubicBezTo>
                    <a:pt x="886" y="916"/>
                    <a:pt x="945" y="856"/>
                    <a:pt x="996" y="776"/>
                  </a:cubicBezTo>
                  <a:lnTo>
                    <a:pt x="1045" y="657"/>
                  </a:lnTo>
                  <a:cubicBezTo>
                    <a:pt x="1075" y="567"/>
                    <a:pt x="1075" y="468"/>
                    <a:pt x="1045" y="379"/>
                  </a:cubicBezTo>
                  <a:cubicBezTo>
                    <a:pt x="1035" y="309"/>
                    <a:pt x="1005" y="259"/>
                    <a:pt x="956" y="209"/>
                  </a:cubicBezTo>
                  <a:cubicBezTo>
                    <a:pt x="916" y="149"/>
                    <a:pt x="866" y="100"/>
                    <a:pt x="806" y="70"/>
                  </a:cubicBezTo>
                  <a:cubicBezTo>
                    <a:pt x="727" y="20"/>
                    <a:pt x="638" y="1"/>
                    <a:pt x="548" y="1"/>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
            </a:p>
          </p:txBody>
        </p:sp>
        <p:sp>
          <p:nvSpPr>
            <p:cNvPr id="3711" name="Google Shape;3711;p58"/>
            <p:cNvSpPr/>
            <p:nvPr/>
          </p:nvSpPr>
          <p:spPr>
            <a:xfrm>
              <a:off x="2214975" y="5243150"/>
              <a:ext cx="39575" cy="39550"/>
            </a:xfrm>
            <a:custGeom>
              <a:avLst/>
              <a:gdLst/>
              <a:ahLst/>
              <a:cxnLst/>
              <a:rect l="l" t="t" r="r" b="b"/>
              <a:pathLst>
                <a:path w="1583" h="1582" extrusionOk="0">
                  <a:moveTo>
                    <a:pt x="787" y="1"/>
                  </a:moveTo>
                  <a:cubicBezTo>
                    <a:pt x="677" y="1"/>
                    <a:pt x="578" y="20"/>
                    <a:pt x="489" y="70"/>
                  </a:cubicBezTo>
                  <a:cubicBezTo>
                    <a:pt x="389" y="100"/>
                    <a:pt x="299" y="160"/>
                    <a:pt x="230" y="239"/>
                  </a:cubicBezTo>
                  <a:cubicBezTo>
                    <a:pt x="160" y="308"/>
                    <a:pt x="100" y="388"/>
                    <a:pt x="71" y="488"/>
                  </a:cubicBezTo>
                  <a:cubicBezTo>
                    <a:pt x="21" y="587"/>
                    <a:pt x="1" y="686"/>
                    <a:pt x="1" y="796"/>
                  </a:cubicBezTo>
                  <a:lnTo>
                    <a:pt x="31" y="1005"/>
                  </a:lnTo>
                  <a:cubicBezTo>
                    <a:pt x="71" y="1134"/>
                    <a:pt x="131" y="1254"/>
                    <a:pt x="230" y="1353"/>
                  </a:cubicBezTo>
                  <a:cubicBezTo>
                    <a:pt x="290" y="1393"/>
                    <a:pt x="339" y="1433"/>
                    <a:pt x="389" y="1473"/>
                  </a:cubicBezTo>
                  <a:cubicBezTo>
                    <a:pt x="518" y="1542"/>
                    <a:pt x="648" y="1582"/>
                    <a:pt x="787" y="1582"/>
                  </a:cubicBezTo>
                  <a:cubicBezTo>
                    <a:pt x="896" y="1582"/>
                    <a:pt x="996" y="1562"/>
                    <a:pt x="1095" y="1512"/>
                  </a:cubicBezTo>
                  <a:cubicBezTo>
                    <a:pt x="1195" y="1482"/>
                    <a:pt x="1274" y="1423"/>
                    <a:pt x="1344" y="1353"/>
                  </a:cubicBezTo>
                  <a:cubicBezTo>
                    <a:pt x="1424" y="1274"/>
                    <a:pt x="1483" y="1194"/>
                    <a:pt x="1513" y="1095"/>
                  </a:cubicBezTo>
                  <a:cubicBezTo>
                    <a:pt x="1563" y="1005"/>
                    <a:pt x="1583" y="905"/>
                    <a:pt x="1583" y="796"/>
                  </a:cubicBezTo>
                  <a:lnTo>
                    <a:pt x="1553" y="587"/>
                  </a:lnTo>
                  <a:cubicBezTo>
                    <a:pt x="1513" y="448"/>
                    <a:pt x="1444" y="339"/>
                    <a:pt x="1344" y="239"/>
                  </a:cubicBezTo>
                  <a:cubicBezTo>
                    <a:pt x="1294" y="189"/>
                    <a:pt x="1245" y="149"/>
                    <a:pt x="1185" y="110"/>
                  </a:cubicBezTo>
                  <a:cubicBezTo>
                    <a:pt x="1066" y="40"/>
                    <a:pt x="936" y="1"/>
                    <a:pt x="787" y="1"/>
                  </a:cubicBez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
            </a:p>
          </p:txBody>
        </p:sp>
      </p:grpSp>
      <p:sp>
        <p:nvSpPr>
          <p:cNvPr id="3712" name="Google Shape;3712;p58"/>
          <p:cNvSpPr txBox="1">
            <a:spLocks noGrp="1"/>
          </p:cNvSpPr>
          <p:nvPr>
            <p:ph type="title"/>
          </p:nvPr>
        </p:nvSpPr>
        <p:spPr>
          <a:xfrm>
            <a:off x="0" y="0"/>
            <a:ext cx="10058400" cy="1213500"/>
          </a:xfrm>
          <a:prstGeom prst="rect">
            <a:avLst/>
          </a:prstGeom>
        </p:spPr>
        <p:txBody>
          <a:bodyPr spcFirstLastPara="1" wrap="square" lIns="113100" tIns="113100" rIns="113100" bIns="113100" anchor="t" anchorCtr="0">
            <a:spAutoFit/>
          </a:bodyPr>
          <a:lstStyle/>
          <a:p>
            <a:pPr marL="0" lvl="0" indent="0" algn="l" rtl="0">
              <a:spcBef>
                <a:spcPts val="0"/>
              </a:spcBef>
              <a:spcAft>
                <a:spcPts val="0"/>
              </a:spcAft>
              <a:buNone/>
            </a:pPr>
            <a:r>
              <a:rPr lang="en" dirty="0"/>
              <a:t>Resources About Pollution:</a:t>
            </a:r>
            <a:endParaRPr dirty="0"/>
          </a:p>
          <a:p>
            <a:pPr marL="0" lvl="0" indent="0" algn="l" rtl="0">
              <a:spcBef>
                <a:spcPts val="0"/>
              </a:spcBef>
              <a:spcAft>
                <a:spcPts val="0"/>
              </a:spcAft>
              <a:buNone/>
            </a:pPr>
            <a:r>
              <a:rPr lang="en" sz="2400" dirty="0">
                <a:solidFill>
                  <a:schemeClr val="hlink"/>
                </a:solidFill>
                <a:latin typeface="Abel"/>
                <a:ea typeface="Abel"/>
                <a:cs typeface="Abel"/>
                <a:sym typeface="Abel"/>
              </a:rPr>
              <a:t>With a teacher or another </a:t>
            </a:r>
            <a:r>
              <a:rPr lang="en" sz="2400" dirty="0" smtClean="0">
                <a:solidFill>
                  <a:schemeClr val="hlink"/>
                </a:solidFill>
                <a:latin typeface="Abel"/>
                <a:ea typeface="Abel"/>
                <a:cs typeface="Abel"/>
                <a:sym typeface="Abel"/>
              </a:rPr>
              <a:t>grown-up, </a:t>
            </a:r>
            <a:r>
              <a:rPr lang="en" sz="2400" dirty="0">
                <a:solidFill>
                  <a:schemeClr val="hlink"/>
                </a:solidFill>
                <a:latin typeface="Abel"/>
                <a:ea typeface="Abel"/>
                <a:cs typeface="Abel"/>
                <a:sym typeface="Abel"/>
              </a:rPr>
              <a:t>read the article below and watch the videos.</a:t>
            </a:r>
            <a:endParaRPr dirty="0"/>
          </a:p>
        </p:txBody>
      </p:sp>
      <p:grpSp>
        <p:nvGrpSpPr>
          <p:cNvPr id="3713" name="Google Shape;3713;p58"/>
          <p:cNvGrpSpPr/>
          <p:nvPr/>
        </p:nvGrpSpPr>
        <p:grpSpPr>
          <a:xfrm rot="-90711" flipH="1">
            <a:off x="169414" y="1192002"/>
            <a:ext cx="1384867" cy="1169582"/>
            <a:chOff x="2013550" y="4533625"/>
            <a:chExt cx="1012125" cy="841850"/>
          </a:xfrm>
        </p:grpSpPr>
        <p:sp>
          <p:nvSpPr>
            <p:cNvPr id="3714" name="Google Shape;3714;p58"/>
            <p:cNvSpPr/>
            <p:nvPr/>
          </p:nvSpPr>
          <p:spPr>
            <a:xfrm>
              <a:off x="2013550" y="4592300"/>
              <a:ext cx="1012125" cy="783175"/>
            </a:xfrm>
            <a:custGeom>
              <a:avLst/>
              <a:gdLst/>
              <a:ahLst/>
              <a:cxnLst/>
              <a:rect l="l" t="t" r="r" b="b"/>
              <a:pathLst>
                <a:path w="40485" h="31327" extrusionOk="0">
                  <a:moveTo>
                    <a:pt x="20507" y="1"/>
                  </a:moveTo>
                  <a:cubicBezTo>
                    <a:pt x="20072" y="1"/>
                    <a:pt x="19636" y="177"/>
                    <a:pt x="19348" y="531"/>
                  </a:cubicBezTo>
                  <a:cubicBezTo>
                    <a:pt x="14623" y="6320"/>
                    <a:pt x="1" y="31326"/>
                    <a:pt x="20511" y="31326"/>
                  </a:cubicBezTo>
                  <a:cubicBezTo>
                    <a:pt x="40485" y="31326"/>
                    <a:pt x="26390" y="6320"/>
                    <a:pt x="21665" y="531"/>
                  </a:cubicBezTo>
                  <a:cubicBezTo>
                    <a:pt x="21377" y="177"/>
                    <a:pt x="20942" y="1"/>
                    <a:pt x="20507" y="1"/>
                  </a:cubicBezTo>
                  <a:close/>
                </a:path>
              </a:pathLst>
            </a:cu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
            </a:p>
          </p:txBody>
        </p:sp>
        <p:sp>
          <p:nvSpPr>
            <p:cNvPr id="3715" name="Google Shape;3715;p58"/>
            <p:cNvSpPr/>
            <p:nvPr/>
          </p:nvSpPr>
          <p:spPr>
            <a:xfrm>
              <a:off x="2263975" y="4632900"/>
              <a:ext cx="734850" cy="742575"/>
            </a:xfrm>
            <a:custGeom>
              <a:avLst/>
              <a:gdLst/>
              <a:ahLst/>
              <a:cxnLst/>
              <a:rect l="l" t="t" r="r" b="b"/>
              <a:pathLst>
                <a:path w="29394" h="29703" extrusionOk="0">
                  <a:moveTo>
                    <a:pt x="12484" y="1"/>
                  </a:moveTo>
                  <a:cubicBezTo>
                    <a:pt x="12633" y="319"/>
                    <a:pt x="12762" y="647"/>
                    <a:pt x="12892" y="965"/>
                  </a:cubicBezTo>
                  <a:cubicBezTo>
                    <a:pt x="13608" y="2846"/>
                    <a:pt x="14364" y="4765"/>
                    <a:pt x="14802" y="6734"/>
                  </a:cubicBezTo>
                  <a:cubicBezTo>
                    <a:pt x="15249" y="8744"/>
                    <a:pt x="15707" y="10743"/>
                    <a:pt x="15806" y="12812"/>
                  </a:cubicBezTo>
                  <a:cubicBezTo>
                    <a:pt x="15905" y="14752"/>
                    <a:pt x="15677" y="16562"/>
                    <a:pt x="15220" y="18432"/>
                  </a:cubicBezTo>
                  <a:cubicBezTo>
                    <a:pt x="14722" y="20432"/>
                    <a:pt x="13767" y="21874"/>
                    <a:pt x="12136" y="23127"/>
                  </a:cubicBezTo>
                  <a:cubicBezTo>
                    <a:pt x="10420" y="24447"/>
                    <a:pt x="8094" y="25042"/>
                    <a:pt x="5886" y="25042"/>
                  </a:cubicBezTo>
                  <a:cubicBezTo>
                    <a:pt x="5433" y="25042"/>
                    <a:pt x="4984" y="25017"/>
                    <a:pt x="4546" y="24968"/>
                  </a:cubicBezTo>
                  <a:cubicBezTo>
                    <a:pt x="2846" y="24778"/>
                    <a:pt x="1264" y="23943"/>
                    <a:pt x="1" y="22809"/>
                  </a:cubicBezTo>
                  <a:lnTo>
                    <a:pt x="1" y="22809"/>
                  </a:lnTo>
                  <a:cubicBezTo>
                    <a:pt x="627" y="26827"/>
                    <a:pt x="3542" y="29702"/>
                    <a:pt x="10494" y="29702"/>
                  </a:cubicBezTo>
                  <a:cubicBezTo>
                    <a:pt x="29393" y="29702"/>
                    <a:pt x="17795" y="7311"/>
                    <a:pt x="12484" y="1"/>
                  </a:cubicBezTo>
                  <a:close/>
                </a:path>
              </a:pathLst>
            </a:cu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
            </a:p>
          </p:txBody>
        </p:sp>
        <p:sp>
          <p:nvSpPr>
            <p:cNvPr id="3716" name="Google Shape;3716;p58"/>
            <p:cNvSpPr/>
            <p:nvPr/>
          </p:nvSpPr>
          <p:spPr>
            <a:xfrm>
              <a:off x="2385325" y="4883800"/>
              <a:ext cx="466775" cy="491675"/>
            </a:xfrm>
            <a:custGeom>
              <a:avLst/>
              <a:gdLst/>
              <a:ahLst/>
              <a:cxnLst/>
              <a:rect l="l" t="t" r="r" b="b"/>
              <a:pathLst>
                <a:path w="18671" h="19667" extrusionOk="0">
                  <a:moveTo>
                    <a:pt x="13290" y="1"/>
                  </a:moveTo>
                  <a:lnTo>
                    <a:pt x="13290" y="1"/>
                  </a:lnTo>
                  <a:cubicBezTo>
                    <a:pt x="13558" y="1155"/>
                    <a:pt x="13787" y="2319"/>
                    <a:pt x="13927" y="3522"/>
                  </a:cubicBezTo>
                  <a:cubicBezTo>
                    <a:pt x="14234" y="6119"/>
                    <a:pt x="14314" y="8585"/>
                    <a:pt x="13708" y="11132"/>
                  </a:cubicBezTo>
                  <a:cubicBezTo>
                    <a:pt x="13419" y="12365"/>
                    <a:pt x="13091" y="13250"/>
                    <a:pt x="12364" y="14315"/>
                  </a:cubicBezTo>
                  <a:cubicBezTo>
                    <a:pt x="11429" y="15677"/>
                    <a:pt x="10455" y="16682"/>
                    <a:pt x="8933" y="17388"/>
                  </a:cubicBezTo>
                  <a:cubicBezTo>
                    <a:pt x="7561" y="18025"/>
                    <a:pt x="6058" y="18274"/>
                    <a:pt x="4576" y="18433"/>
                  </a:cubicBezTo>
                  <a:cubicBezTo>
                    <a:pt x="3065" y="18602"/>
                    <a:pt x="1533" y="18711"/>
                    <a:pt x="1" y="18791"/>
                  </a:cubicBezTo>
                  <a:cubicBezTo>
                    <a:pt x="1483" y="19358"/>
                    <a:pt x="3343" y="19666"/>
                    <a:pt x="5640" y="19666"/>
                  </a:cubicBezTo>
                  <a:cubicBezTo>
                    <a:pt x="18671" y="19666"/>
                    <a:pt x="17199" y="9013"/>
                    <a:pt x="13290" y="1"/>
                  </a:cubicBez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
            </a:p>
          </p:txBody>
        </p:sp>
        <p:sp>
          <p:nvSpPr>
            <p:cNvPr id="3717" name="Google Shape;3717;p58"/>
            <p:cNvSpPr/>
            <p:nvPr/>
          </p:nvSpPr>
          <p:spPr>
            <a:xfrm>
              <a:off x="2405225" y="4659500"/>
              <a:ext cx="111425" cy="153750"/>
            </a:xfrm>
            <a:custGeom>
              <a:avLst/>
              <a:gdLst/>
              <a:ahLst/>
              <a:cxnLst/>
              <a:rect l="l" t="t" r="r" b="b"/>
              <a:pathLst>
                <a:path w="4457" h="6150" extrusionOk="0">
                  <a:moveTo>
                    <a:pt x="3494" y="1"/>
                  </a:moveTo>
                  <a:cubicBezTo>
                    <a:pt x="3348" y="1"/>
                    <a:pt x="3198" y="41"/>
                    <a:pt x="3054" y="130"/>
                  </a:cubicBezTo>
                  <a:cubicBezTo>
                    <a:pt x="2238" y="657"/>
                    <a:pt x="1811" y="1642"/>
                    <a:pt x="1334" y="2458"/>
                  </a:cubicBezTo>
                  <a:cubicBezTo>
                    <a:pt x="876" y="3243"/>
                    <a:pt x="1" y="4428"/>
                    <a:pt x="319" y="5352"/>
                  </a:cubicBezTo>
                  <a:cubicBezTo>
                    <a:pt x="485" y="5810"/>
                    <a:pt x="888" y="6149"/>
                    <a:pt x="1364" y="6149"/>
                  </a:cubicBezTo>
                  <a:cubicBezTo>
                    <a:pt x="1458" y="6149"/>
                    <a:pt x="1554" y="6136"/>
                    <a:pt x="1652" y="6108"/>
                  </a:cubicBezTo>
                  <a:cubicBezTo>
                    <a:pt x="2647" y="5820"/>
                    <a:pt x="3054" y="4556"/>
                    <a:pt x="3452" y="3691"/>
                  </a:cubicBezTo>
                  <a:cubicBezTo>
                    <a:pt x="3830" y="2846"/>
                    <a:pt x="4457" y="1871"/>
                    <a:pt x="4407" y="906"/>
                  </a:cubicBezTo>
                  <a:cubicBezTo>
                    <a:pt x="4384" y="413"/>
                    <a:pt x="3962" y="1"/>
                    <a:pt x="3494" y="1"/>
                  </a:cubicBezTo>
                  <a:close/>
                </a:path>
              </a:pathLst>
            </a:custGeom>
            <a:solidFill>
              <a:srgbClr val="D8EB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
            </a:p>
          </p:txBody>
        </p:sp>
        <p:sp>
          <p:nvSpPr>
            <p:cNvPr id="3718" name="Google Shape;3718;p58"/>
            <p:cNvSpPr/>
            <p:nvPr/>
          </p:nvSpPr>
          <p:spPr>
            <a:xfrm>
              <a:off x="2362450" y="4829950"/>
              <a:ext cx="75375" cy="92725"/>
            </a:xfrm>
            <a:custGeom>
              <a:avLst/>
              <a:gdLst/>
              <a:ahLst/>
              <a:cxnLst/>
              <a:rect l="l" t="t" r="r" b="b"/>
              <a:pathLst>
                <a:path w="3015" h="3709" extrusionOk="0">
                  <a:moveTo>
                    <a:pt x="1860" y="0"/>
                  </a:moveTo>
                  <a:cubicBezTo>
                    <a:pt x="1777" y="0"/>
                    <a:pt x="1691" y="12"/>
                    <a:pt x="1602" y="37"/>
                  </a:cubicBezTo>
                  <a:cubicBezTo>
                    <a:pt x="1085" y="176"/>
                    <a:pt x="777" y="563"/>
                    <a:pt x="547" y="1021"/>
                  </a:cubicBezTo>
                  <a:cubicBezTo>
                    <a:pt x="368" y="1409"/>
                    <a:pt x="140" y="1827"/>
                    <a:pt x="70" y="2245"/>
                  </a:cubicBezTo>
                  <a:cubicBezTo>
                    <a:pt x="1" y="2632"/>
                    <a:pt x="30" y="3100"/>
                    <a:pt x="359" y="3368"/>
                  </a:cubicBezTo>
                  <a:cubicBezTo>
                    <a:pt x="609" y="3573"/>
                    <a:pt x="882" y="3708"/>
                    <a:pt x="1187" y="3708"/>
                  </a:cubicBezTo>
                  <a:cubicBezTo>
                    <a:pt x="1282" y="3708"/>
                    <a:pt x="1381" y="3695"/>
                    <a:pt x="1482" y="3667"/>
                  </a:cubicBezTo>
                  <a:cubicBezTo>
                    <a:pt x="2010" y="3518"/>
                    <a:pt x="2229" y="3060"/>
                    <a:pt x="2398" y="2593"/>
                  </a:cubicBezTo>
                  <a:cubicBezTo>
                    <a:pt x="2607" y="2016"/>
                    <a:pt x="3014" y="1310"/>
                    <a:pt x="2766" y="693"/>
                  </a:cubicBezTo>
                  <a:cubicBezTo>
                    <a:pt x="2608" y="295"/>
                    <a:pt x="2277" y="0"/>
                    <a:pt x="1860" y="0"/>
                  </a:cubicBezTo>
                  <a:close/>
                </a:path>
              </a:pathLst>
            </a:custGeom>
            <a:solidFill>
              <a:srgbClr val="D8EB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
            </a:p>
          </p:txBody>
        </p:sp>
        <p:sp>
          <p:nvSpPr>
            <p:cNvPr id="3719" name="Google Shape;3719;p58"/>
            <p:cNvSpPr/>
            <p:nvPr/>
          </p:nvSpPr>
          <p:spPr>
            <a:xfrm>
              <a:off x="2372150" y="4601550"/>
              <a:ext cx="59475" cy="58800"/>
            </a:xfrm>
            <a:custGeom>
              <a:avLst/>
              <a:gdLst/>
              <a:ahLst/>
              <a:cxnLst/>
              <a:rect l="l" t="t" r="r" b="b"/>
              <a:pathLst>
                <a:path w="2379" h="2352" extrusionOk="0">
                  <a:moveTo>
                    <a:pt x="1149" y="1"/>
                  </a:moveTo>
                  <a:cubicBezTo>
                    <a:pt x="1064" y="1"/>
                    <a:pt x="980" y="13"/>
                    <a:pt x="896" y="41"/>
                  </a:cubicBezTo>
                  <a:cubicBezTo>
                    <a:pt x="886" y="41"/>
                    <a:pt x="886" y="51"/>
                    <a:pt x="876" y="51"/>
                  </a:cubicBezTo>
                  <a:cubicBezTo>
                    <a:pt x="787" y="91"/>
                    <a:pt x="697" y="130"/>
                    <a:pt x="597" y="170"/>
                  </a:cubicBezTo>
                  <a:cubicBezTo>
                    <a:pt x="458" y="240"/>
                    <a:pt x="349" y="340"/>
                    <a:pt x="269" y="469"/>
                  </a:cubicBezTo>
                  <a:cubicBezTo>
                    <a:pt x="199" y="539"/>
                    <a:pt x="150" y="628"/>
                    <a:pt x="120" y="727"/>
                  </a:cubicBezTo>
                  <a:cubicBezTo>
                    <a:pt x="70" y="817"/>
                    <a:pt x="40" y="917"/>
                    <a:pt x="40" y="1026"/>
                  </a:cubicBezTo>
                  <a:cubicBezTo>
                    <a:pt x="0" y="1185"/>
                    <a:pt x="11" y="1334"/>
                    <a:pt x="60" y="1494"/>
                  </a:cubicBezTo>
                  <a:cubicBezTo>
                    <a:pt x="100" y="1583"/>
                    <a:pt x="140" y="1682"/>
                    <a:pt x="179" y="1772"/>
                  </a:cubicBezTo>
                  <a:lnTo>
                    <a:pt x="358" y="2011"/>
                  </a:lnTo>
                  <a:cubicBezTo>
                    <a:pt x="468" y="2120"/>
                    <a:pt x="597" y="2210"/>
                    <a:pt x="736" y="2250"/>
                  </a:cubicBezTo>
                  <a:cubicBezTo>
                    <a:pt x="826" y="2309"/>
                    <a:pt x="926" y="2329"/>
                    <a:pt x="1035" y="2329"/>
                  </a:cubicBezTo>
                  <a:cubicBezTo>
                    <a:pt x="1090" y="2344"/>
                    <a:pt x="1142" y="2351"/>
                    <a:pt x="1193" y="2351"/>
                  </a:cubicBezTo>
                  <a:cubicBezTo>
                    <a:pt x="1244" y="2351"/>
                    <a:pt x="1294" y="2344"/>
                    <a:pt x="1344" y="2329"/>
                  </a:cubicBezTo>
                  <a:cubicBezTo>
                    <a:pt x="1503" y="2329"/>
                    <a:pt x="1651" y="2279"/>
                    <a:pt x="1781" y="2190"/>
                  </a:cubicBezTo>
                  <a:lnTo>
                    <a:pt x="2020" y="2011"/>
                  </a:lnTo>
                  <a:cubicBezTo>
                    <a:pt x="2080" y="1931"/>
                    <a:pt x="2149" y="1852"/>
                    <a:pt x="2209" y="1772"/>
                  </a:cubicBezTo>
                  <a:cubicBezTo>
                    <a:pt x="2248" y="1682"/>
                    <a:pt x="2288" y="1583"/>
                    <a:pt x="2328" y="1494"/>
                  </a:cubicBezTo>
                  <a:cubicBezTo>
                    <a:pt x="2368" y="1334"/>
                    <a:pt x="2378" y="1185"/>
                    <a:pt x="2348" y="1026"/>
                  </a:cubicBezTo>
                  <a:cubicBezTo>
                    <a:pt x="2338" y="867"/>
                    <a:pt x="2288" y="718"/>
                    <a:pt x="2209" y="588"/>
                  </a:cubicBezTo>
                  <a:lnTo>
                    <a:pt x="2199" y="578"/>
                  </a:lnTo>
                  <a:lnTo>
                    <a:pt x="2020" y="340"/>
                  </a:lnTo>
                  <a:cubicBezTo>
                    <a:pt x="1910" y="230"/>
                    <a:pt x="1791" y="150"/>
                    <a:pt x="1642" y="101"/>
                  </a:cubicBezTo>
                  <a:cubicBezTo>
                    <a:pt x="1552" y="51"/>
                    <a:pt x="1453" y="21"/>
                    <a:pt x="1353" y="21"/>
                  </a:cubicBezTo>
                  <a:cubicBezTo>
                    <a:pt x="1284" y="8"/>
                    <a:pt x="1216" y="1"/>
                    <a:pt x="1149" y="1"/>
                  </a:cubicBez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
            </a:p>
          </p:txBody>
        </p:sp>
        <p:sp>
          <p:nvSpPr>
            <p:cNvPr id="3720" name="Google Shape;3720;p58"/>
            <p:cNvSpPr/>
            <p:nvPr/>
          </p:nvSpPr>
          <p:spPr>
            <a:xfrm>
              <a:off x="2445525" y="4533625"/>
              <a:ext cx="34075" cy="33675"/>
            </a:xfrm>
            <a:custGeom>
              <a:avLst/>
              <a:gdLst/>
              <a:ahLst/>
              <a:cxnLst/>
              <a:rect l="l" t="t" r="r" b="b"/>
              <a:pathLst>
                <a:path w="1363" h="1347" extrusionOk="0">
                  <a:moveTo>
                    <a:pt x="691" y="0"/>
                  </a:moveTo>
                  <a:cubicBezTo>
                    <a:pt x="634" y="0"/>
                    <a:pt x="577" y="8"/>
                    <a:pt x="517" y="23"/>
                  </a:cubicBezTo>
                  <a:cubicBezTo>
                    <a:pt x="407" y="53"/>
                    <a:pt x="308" y="112"/>
                    <a:pt x="228" y="192"/>
                  </a:cubicBezTo>
                  <a:cubicBezTo>
                    <a:pt x="219" y="202"/>
                    <a:pt x="209" y="221"/>
                    <a:pt x="199" y="232"/>
                  </a:cubicBezTo>
                  <a:cubicBezTo>
                    <a:pt x="129" y="291"/>
                    <a:pt x="89" y="361"/>
                    <a:pt x="60" y="440"/>
                  </a:cubicBezTo>
                  <a:cubicBezTo>
                    <a:pt x="20" y="520"/>
                    <a:pt x="0" y="599"/>
                    <a:pt x="0" y="689"/>
                  </a:cubicBezTo>
                  <a:cubicBezTo>
                    <a:pt x="0" y="789"/>
                    <a:pt x="20" y="868"/>
                    <a:pt x="60" y="948"/>
                  </a:cubicBezTo>
                  <a:cubicBezTo>
                    <a:pt x="89" y="1028"/>
                    <a:pt x="129" y="1097"/>
                    <a:pt x="199" y="1156"/>
                  </a:cubicBezTo>
                  <a:cubicBezTo>
                    <a:pt x="312" y="1269"/>
                    <a:pt x="469" y="1347"/>
                    <a:pt x="629" y="1347"/>
                  </a:cubicBezTo>
                  <a:cubicBezTo>
                    <a:pt x="638" y="1347"/>
                    <a:pt x="647" y="1346"/>
                    <a:pt x="657" y="1346"/>
                  </a:cubicBezTo>
                  <a:cubicBezTo>
                    <a:pt x="716" y="1346"/>
                    <a:pt x="776" y="1336"/>
                    <a:pt x="836" y="1326"/>
                  </a:cubicBezTo>
                  <a:cubicBezTo>
                    <a:pt x="945" y="1296"/>
                    <a:pt x="1044" y="1236"/>
                    <a:pt x="1124" y="1156"/>
                  </a:cubicBezTo>
                  <a:cubicBezTo>
                    <a:pt x="1134" y="1147"/>
                    <a:pt x="1144" y="1137"/>
                    <a:pt x="1163" y="1127"/>
                  </a:cubicBezTo>
                  <a:cubicBezTo>
                    <a:pt x="1243" y="1047"/>
                    <a:pt x="1293" y="948"/>
                    <a:pt x="1333" y="838"/>
                  </a:cubicBezTo>
                  <a:cubicBezTo>
                    <a:pt x="1362" y="719"/>
                    <a:pt x="1362" y="599"/>
                    <a:pt x="1333" y="480"/>
                  </a:cubicBezTo>
                  <a:lnTo>
                    <a:pt x="1323" y="480"/>
                  </a:lnTo>
                  <a:cubicBezTo>
                    <a:pt x="1283" y="272"/>
                    <a:pt x="1084" y="62"/>
                    <a:pt x="875" y="23"/>
                  </a:cubicBezTo>
                  <a:lnTo>
                    <a:pt x="865" y="23"/>
                  </a:lnTo>
                  <a:cubicBezTo>
                    <a:pt x="805" y="8"/>
                    <a:pt x="748" y="0"/>
                    <a:pt x="691" y="0"/>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
            </a:p>
          </p:txBody>
        </p:sp>
        <p:sp>
          <p:nvSpPr>
            <p:cNvPr id="3721" name="Google Shape;3721;p58"/>
            <p:cNvSpPr/>
            <p:nvPr/>
          </p:nvSpPr>
          <p:spPr>
            <a:xfrm>
              <a:off x="2714325" y="4808475"/>
              <a:ext cx="57975" cy="58950"/>
            </a:xfrm>
            <a:custGeom>
              <a:avLst/>
              <a:gdLst/>
              <a:ahLst/>
              <a:cxnLst/>
              <a:rect l="l" t="t" r="r" b="b"/>
              <a:pathLst>
                <a:path w="2319" h="2358" extrusionOk="0">
                  <a:moveTo>
                    <a:pt x="1134" y="0"/>
                  </a:moveTo>
                  <a:cubicBezTo>
                    <a:pt x="846" y="20"/>
                    <a:pt x="548" y="109"/>
                    <a:pt x="349" y="328"/>
                  </a:cubicBezTo>
                  <a:lnTo>
                    <a:pt x="170" y="557"/>
                  </a:lnTo>
                  <a:cubicBezTo>
                    <a:pt x="70" y="736"/>
                    <a:pt x="20" y="925"/>
                    <a:pt x="20" y="1124"/>
                  </a:cubicBezTo>
                  <a:cubicBezTo>
                    <a:pt x="0" y="1343"/>
                    <a:pt x="80" y="1601"/>
                    <a:pt x="190" y="1780"/>
                  </a:cubicBezTo>
                  <a:cubicBezTo>
                    <a:pt x="338" y="2039"/>
                    <a:pt x="577" y="2238"/>
                    <a:pt x="866" y="2318"/>
                  </a:cubicBezTo>
                  <a:cubicBezTo>
                    <a:pt x="985" y="2348"/>
                    <a:pt x="1065" y="2357"/>
                    <a:pt x="1144" y="2357"/>
                  </a:cubicBezTo>
                  <a:lnTo>
                    <a:pt x="1234" y="2357"/>
                  </a:lnTo>
                  <a:cubicBezTo>
                    <a:pt x="1333" y="2348"/>
                    <a:pt x="1433" y="2337"/>
                    <a:pt x="1522" y="2318"/>
                  </a:cubicBezTo>
                  <a:cubicBezTo>
                    <a:pt x="1612" y="2288"/>
                    <a:pt x="1691" y="2248"/>
                    <a:pt x="1781" y="2209"/>
                  </a:cubicBezTo>
                  <a:cubicBezTo>
                    <a:pt x="1850" y="2158"/>
                    <a:pt x="1930" y="2099"/>
                    <a:pt x="2000" y="2049"/>
                  </a:cubicBezTo>
                  <a:cubicBezTo>
                    <a:pt x="2099" y="1950"/>
                    <a:pt x="2179" y="1831"/>
                    <a:pt x="2219" y="1701"/>
                  </a:cubicBezTo>
                  <a:cubicBezTo>
                    <a:pt x="2268" y="1612"/>
                    <a:pt x="2298" y="1522"/>
                    <a:pt x="2298" y="1422"/>
                  </a:cubicBezTo>
                  <a:cubicBezTo>
                    <a:pt x="2318" y="1333"/>
                    <a:pt x="2318" y="1234"/>
                    <a:pt x="2298" y="1144"/>
                  </a:cubicBezTo>
                  <a:cubicBezTo>
                    <a:pt x="2298" y="1064"/>
                    <a:pt x="2278" y="985"/>
                    <a:pt x="2239" y="915"/>
                  </a:cubicBezTo>
                  <a:cubicBezTo>
                    <a:pt x="2239" y="896"/>
                    <a:pt x="2228" y="865"/>
                    <a:pt x="2219" y="845"/>
                  </a:cubicBezTo>
                  <a:cubicBezTo>
                    <a:pt x="2169" y="657"/>
                    <a:pt x="2069" y="478"/>
                    <a:pt x="1930" y="328"/>
                  </a:cubicBezTo>
                  <a:cubicBezTo>
                    <a:pt x="1830" y="219"/>
                    <a:pt x="1711" y="149"/>
                    <a:pt x="1572" y="100"/>
                  </a:cubicBezTo>
                  <a:cubicBezTo>
                    <a:pt x="1433" y="30"/>
                    <a:pt x="1293" y="0"/>
                    <a:pt x="1134" y="0"/>
                  </a:cubicBez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
            </a:p>
          </p:txBody>
        </p:sp>
        <p:sp>
          <p:nvSpPr>
            <p:cNvPr id="3722" name="Google Shape;3722;p58"/>
            <p:cNvSpPr/>
            <p:nvPr/>
          </p:nvSpPr>
          <p:spPr>
            <a:xfrm>
              <a:off x="2787675" y="4952700"/>
              <a:ext cx="26900" cy="25900"/>
            </a:xfrm>
            <a:custGeom>
              <a:avLst/>
              <a:gdLst/>
              <a:ahLst/>
              <a:cxnLst/>
              <a:rect l="l" t="t" r="r" b="b"/>
              <a:pathLst>
                <a:path w="1076" h="1036" extrusionOk="0">
                  <a:moveTo>
                    <a:pt x="548" y="1"/>
                  </a:moveTo>
                  <a:cubicBezTo>
                    <a:pt x="498" y="10"/>
                    <a:pt x="458" y="10"/>
                    <a:pt x="408" y="20"/>
                  </a:cubicBezTo>
                  <a:cubicBezTo>
                    <a:pt x="319" y="40"/>
                    <a:pt x="249" y="90"/>
                    <a:pt x="180" y="149"/>
                  </a:cubicBezTo>
                  <a:cubicBezTo>
                    <a:pt x="150" y="189"/>
                    <a:pt x="130" y="219"/>
                    <a:pt x="100" y="259"/>
                  </a:cubicBezTo>
                  <a:cubicBezTo>
                    <a:pt x="1" y="408"/>
                    <a:pt x="1" y="627"/>
                    <a:pt x="100" y="776"/>
                  </a:cubicBezTo>
                  <a:cubicBezTo>
                    <a:pt x="150" y="866"/>
                    <a:pt x="200" y="916"/>
                    <a:pt x="289" y="965"/>
                  </a:cubicBezTo>
                  <a:cubicBezTo>
                    <a:pt x="319" y="985"/>
                    <a:pt x="369" y="1005"/>
                    <a:pt x="408" y="1015"/>
                  </a:cubicBezTo>
                  <a:cubicBezTo>
                    <a:pt x="451" y="1027"/>
                    <a:pt x="494" y="1036"/>
                    <a:pt x="537" y="1036"/>
                  </a:cubicBezTo>
                  <a:cubicBezTo>
                    <a:pt x="564" y="1036"/>
                    <a:pt x="591" y="1032"/>
                    <a:pt x="618" y="1025"/>
                  </a:cubicBezTo>
                  <a:cubicBezTo>
                    <a:pt x="687" y="1025"/>
                    <a:pt x="747" y="1005"/>
                    <a:pt x="806" y="965"/>
                  </a:cubicBezTo>
                  <a:cubicBezTo>
                    <a:pt x="886" y="916"/>
                    <a:pt x="945" y="856"/>
                    <a:pt x="996" y="776"/>
                  </a:cubicBezTo>
                  <a:lnTo>
                    <a:pt x="1045" y="657"/>
                  </a:lnTo>
                  <a:cubicBezTo>
                    <a:pt x="1075" y="567"/>
                    <a:pt x="1075" y="468"/>
                    <a:pt x="1045" y="379"/>
                  </a:cubicBezTo>
                  <a:cubicBezTo>
                    <a:pt x="1035" y="309"/>
                    <a:pt x="1005" y="259"/>
                    <a:pt x="956" y="209"/>
                  </a:cubicBezTo>
                  <a:cubicBezTo>
                    <a:pt x="916" y="149"/>
                    <a:pt x="866" y="100"/>
                    <a:pt x="806" y="70"/>
                  </a:cubicBezTo>
                  <a:cubicBezTo>
                    <a:pt x="727" y="20"/>
                    <a:pt x="638" y="1"/>
                    <a:pt x="548" y="1"/>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
            </a:p>
          </p:txBody>
        </p:sp>
        <p:sp>
          <p:nvSpPr>
            <p:cNvPr id="3723" name="Google Shape;3723;p58"/>
            <p:cNvSpPr/>
            <p:nvPr/>
          </p:nvSpPr>
          <p:spPr>
            <a:xfrm>
              <a:off x="2214975" y="5243150"/>
              <a:ext cx="39575" cy="39550"/>
            </a:xfrm>
            <a:custGeom>
              <a:avLst/>
              <a:gdLst/>
              <a:ahLst/>
              <a:cxnLst/>
              <a:rect l="l" t="t" r="r" b="b"/>
              <a:pathLst>
                <a:path w="1583" h="1582" extrusionOk="0">
                  <a:moveTo>
                    <a:pt x="787" y="1"/>
                  </a:moveTo>
                  <a:cubicBezTo>
                    <a:pt x="677" y="1"/>
                    <a:pt x="578" y="20"/>
                    <a:pt x="489" y="70"/>
                  </a:cubicBezTo>
                  <a:cubicBezTo>
                    <a:pt x="389" y="100"/>
                    <a:pt x="299" y="160"/>
                    <a:pt x="230" y="239"/>
                  </a:cubicBezTo>
                  <a:cubicBezTo>
                    <a:pt x="160" y="308"/>
                    <a:pt x="100" y="388"/>
                    <a:pt x="71" y="488"/>
                  </a:cubicBezTo>
                  <a:cubicBezTo>
                    <a:pt x="21" y="587"/>
                    <a:pt x="1" y="686"/>
                    <a:pt x="1" y="796"/>
                  </a:cubicBezTo>
                  <a:lnTo>
                    <a:pt x="31" y="1005"/>
                  </a:lnTo>
                  <a:cubicBezTo>
                    <a:pt x="71" y="1134"/>
                    <a:pt x="131" y="1254"/>
                    <a:pt x="230" y="1353"/>
                  </a:cubicBezTo>
                  <a:cubicBezTo>
                    <a:pt x="290" y="1393"/>
                    <a:pt x="339" y="1433"/>
                    <a:pt x="389" y="1473"/>
                  </a:cubicBezTo>
                  <a:cubicBezTo>
                    <a:pt x="518" y="1542"/>
                    <a:pt x="648" y="1582"/>
                    <a:pt x="787" y="1582"/>
                  </a:cubicBezTo>
                  <a:cubicBezTo>
                    <a:pt x="896" y="1582"/>
                    <a:pt x="996" y="1562"/>
                    <a:pt x="1095" y="1512"/>
                  </a:cubicBezTo>
                  <a:cubicBezTo>
                    <a:pt x="1195" y="1482"/>
                    <a:pt x="1274" y="1423"/>
                    <a:pt x="1344" y="1353"/>
                  </a:cubicBezTo>
                  <a:cubicBezTo>
                    <a:pt x="1424" y="1274"/>
                    <a:pt x="1483" y="1194"/>
                    <a:pt x="1513" y="1095"/>
                  </a:cubicBezTo>
                  <a:cubicBezTo>
                    <a:pt x="1563" y="1005"/>
                    <a:pt x="1583" y="905"/>
                    <a:pt x="1583" y="796"/>
                  </a:cubicBezTo>
                  <a:lnTo>
                    <a:pt x="1553" y="587"/>
                  </a:lnTo>
                  <a:cubicBezTo>
                    <a:pt x="1513" y="448"/>
                    <a:pt x="1444" y="339"/>
                    <a:pt x="1344" y="239"/>
                  </a:cubicBezTo>
                  <a:cubicBezTo>
                    <a:pt x="1294" y="189"/>
                    <a:pt x="1245" y="149"/>
                    <a:pt x="1185" y="110"/>
                  </a:cubicBezTo>
                  <a:cubicBezTo>
                    <a:pt x="1066" y="40"/>
                    <a:pt x="936" y="1"/>
                    <a:pt x="787" y="1"/>
                  </a:cubicBez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
            </a:p>
          </p:txBody>
        </p:sp>
      </p:grpSp>
      <p:grpSp>
        <p:nvGrpSpPr>
          <p:cNvPr id="3724" name="Google Shape;3724;p58"/>
          <p:cNvGrpSpPr/>
          <p:nvPr/>
        </p:nvGrpSpPr>
        <p:grpSpPr>
          <a:xfrm rot="596873">
            <a:off x="6851427" y="5021791"/>
            <a:ext cx="1386198" cy="1168041"/>
            <a:chOff x="2013550" y="4533625"/>
            <a:chExt cx="1012125" cy="841850"/>
          </a:xfrm>
        </p:grpSpPr>
        <p:sp>
          <p:nvSpPr>
            <p:cNvPr id="3725" name="Google Shape;3725;p58"/>
            <p:cNvSpPr/>
            <p:nvPr/>
          </p:nvSpPr>
          <p:spPr>
            <a:xfrm>
              <a:off x="2013550" y="4592300"/>
              <a:ext cx="1012125" cy="783175"/>
            </a:xfrm>
            <a:custGeom>
              <a:avLst/>
              <a:gdLst/>
              <a:ahLst/>
              <a:cxnLst/>
              <a:rect l="l" t="t" r="r" b="b"/>
              <a:pathLst>
                <a:path w="40485" h="31327" extrusionOk="0">
                  <a:moveTo>
                    <a:pt x="20507" y="1"/>
                  </a:moveTo>
                  <a:cubicBezTo>
                    <a:pt x="20072" y="1"/>
                    <a:pt x="19636" y="177"/>
                    <a:pt x="19348" y="531"/>
                  </a:cubicBezTo>
                  <a:cubicBezTo>
                    <a:pt x="14623" y="6320"/>
                    <a:pt x="1" y="31326"/>
                    <a:pt x="20511" y="31326"/>
                  </a:cubicBezTo>
                  <a:cubicBezTo>
                    <a:pt x="40485" y="31326"/>
                    <a:pt x="26390" y="6320"/>
                    <a:pt x="21665" y="531"/>
                  </a:cubicBezTo>
                  <a:cubicBezTo>
                    <a:pt x="21377" y="177"/>
                    <a:pt x="20942" y="1"/>
                    <a:pt x="20507" y="1"/>
                  </a:cubicBezTo>
                  <a:close/>
                </a:path>
              </a:pathLst>
            </a:cu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
            </a:p>
          </p:txBody>
        </p:sp>
        <p:sp>
          <p:nvSpPr>
            <p:cNvPr id="3726" name="Google Shape;3726;p58"/>
            <p:cNvSpPr/>
            <p:nvPr/>
          </p:nvSpPr>
          <p:spPr>
            <a:xfrm>
              <a:off x="2263975" y="4632900"/>
              <a:ext cx="734850" cy="742575"/>
            </a:xfrm>
            <a:custGeom>
              <a:avLst/>
              <a:gdLst/>
              <a:ahLst/>
              <a:cxnLst/>
              <a:rect l="l" t="t" r="r" b="b"/>
              <a:pathLst>
                <a:path w="29394" h="29703" extrusionOk="0">
                  <a:moveTo>
                    <a:pt x="12484" y="1"/>
                  </a:moveTo>
                  <a:cubicBezTo>
                    <a:pt x="12633" y="319"/>
                    <a:pt x="12762" y="647"/>
                    <a:pt x="12892" y="965"/>
                  </a:cubicBezTo>
                  <a:cubicBezTo>
                    <a:pt x="13608" y="2846"/>
                    <a:pt x="14364" y="4765"/>
                    <a:pt x="14802" y="6734"/>
                  </a:cubicBezTo>
                  <a:cubicBezTo>
                    <a:pt x="15249" y="8744"/>
                    <a:pt x="15707" y="10743"/>
                    <a:pt x="15806" y="12812"/>
                  </a:cubicBezTo>
                  <a:cubicBezTo>
                    <a:pt x="15905" y="14752"/>
                    <a:pt x="15677" y="16562"/>
                    <a:pt x="15220" y="18432"/>
                  </a:cubicBezTo>
                  <a:cubicBezTo>
                    <a:pt x="14722" y="20432"/>
                    <a:pt x="13767" y="21874"/>
                    <a:pt x="12136" y="23127"/>
                  </a:cubicBezTo>
                  <a:cubicBezTo>
                    <a:pt x="10420" y="24447"/>
                    <a:pt x="8094" y="25042"/>
                    <a:pt x="5886" y="25042"/>
                  </a:cubicBezTo>
                  <a:cubicBezTo>
                    <a:pt x="5433" y="25042"/>
                    <a:pt x="4984" y="25017"/>
                    <a:pt x="4546" y="24968"/>
                  </a:cubicBezTo>
                  <a:cubicBezTo>
                    <a:pt x="2846" y="24778"/>
                    <a:pt x="1264" y="23943"/>
                    <a:pt x="1" y="22809"/>
                  </a:cubicBezTo>
                  <a:lnTo>
                    <a:pt x="1" y="22809"/>
                  </a:lnTo>
                  <a:cubicBezTo>
                    <a:pt x="627" y="26827"/>
                    <a:pt x="3542" y="29702"/>
                    <a:pt x="10494" y="29702"/>
                  </a:cubicBezTo>
                  <a:cubicBezTo>
                    <a:pt x="29393" y="29702"/>
                    <a:pt x="17795" y="7311"/>
                    <a:pt x="12484" y="1"/>
                  </a:cubicBezTo>
                  <a:close/>
                </a:path>
              </a:pathLst>
            </a:cu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
            </a:p>
          </p:txBody>
        </p:sp>
        <p:sp>
          <p:nvSpPr>
            <p:cNvPr id="3727" name="Google Shape;3727;p58"/>
            <p:cNvSpPr/>
            <p:nvPr/>
          </p:nvSpPr>
          <p:spPr>
            <a:xfrm>
              <a:off x="2385325" y="4883800"/>
              <a:ext cx="466775" cy="491675"/>
            </a:xfrm>
            <a:custGeom>
              <a:avLst/>
              <a:gdLst/>
              <a:ahLst/>
              <a:cxnLst/>
              <a:rect l="l" t="t" r="r" b="b"/>
              <a:pathLst>
                <a:path w="18671" h="19667" extrusionOk="0">
                  <a:moveTo>
                    <a:pt x="13290" y="1"/>
                  </a:moveTo>
                  <a:lnTo>
                    <a:pt x="13290" y="1"/>
                  </a:lnTo>
                  <a:cubicBezTo>
                    <a:pt x="13558" y="1155"/>
                    <a:pt x="13787" y="2319"/>
                    <a:pt x="13927" y="3522"/>
                  </a:cubicBezTo>
                  <a:cubicBezTo>
                    <a:pt x="14234" y="6119"/>
                    <a:pt x="14314" y="8585"/>
                    <a:pt x="13708" y="11132"/>
                  </a:cubicBezTo>
                  <a:cubicBezTo>
                    <a:pt x="13419" y="12365"/>
                    <a:pt x="13091" y="13250"/>
                    <a:pt x="12364" y="14315"/>
                  </a:cubicBezTo>
                  <a:cubicBezTo>
                    <a:pt x="11429" y="15677"/>
                    <a:pt x="10455" y="16682"/>
                    <a:pt x="8933" y="17388"/>
                  </a:cubicBezTo>
                  <a:cubicBezTo>
                    <a:pt x="7561" y="18025"/>
                    <a:pt x="6058" y="18274"/>
                    <a:pt x="4576" y="18433"/>
                  </a:cubicBezTo>
                  <a:cubicBezTo>
                    <a:pt x="3065" y="18602"/>
                    <a:pt x="1533" y="18711"/>
                    <a:pt x="1" y="18791"/>
                  </a:cubicBezTo>
                  <a:cubicBezTo>
                    <a:pt x="1483" y="19358"/>
                    <a:pt x="3343" y="19666"/>
                    <a:pt x="5640" y="19666"/>
                  </a:cubicBezTo>
                  <a:cubicBezTo>
                    <a:pt x="18671" y="19666"/>
                    <a:pt x="17199" y="9013"/>
                    <a:pt x="13290" y="1"/>
                  </a:cubicBez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
            </a:p>
          </p:txBody>
        </p:sp>
        <p:sp>
          <p:nvSpPr>
            <p:cNvPr id="3728" name="Google Shape;3728;p58"/>
            <p:cNvSpPr/>
            <p:nvPr/>
          </p:nvSpPr>
          <p:spPr>
            <a:xfrm>
              <a:off x="2405225" y="4659500"/>
              <a:ext cx="111425" cy="153750"/>
            </a:xfrm>
            <a:custGeom>
              <a:avLst/>
              <a:gdLst/>
              <a:ahLst/>
              <a:cxnLst/>
              <a:rect l="l" t="t" r="r" b="b"/>
              <a:pathLst>
                <a:path w="4457" h="6150" extrusionOk="0">
                  <a:moveTo>
                    <a:pt x="3494" y="1"/>
                  </a:moveTo>
                  <a:cubicBezTo>
                    <a:pt x="3348" y="1"/>
                    <a:pt x="3198" y="41"/>
                    <a:pt x="3054" y="130"/>
                  </a:cubicBezTo>
                  <a:cubicBezTo>
                    <a:pt x="2238" y="657"/>
                    <a:pt x="1811" y="1642"/>
                    <a:pt x="1334" y="2458"/>
                  </a:cubicBezTo>
                  <a:cubicBezTo>
                    <a:pt x="876" y="3243"/>
                    <a:pt x="1" y="4428"/>
                    <a:pt x="319" y="5352"/>
                  </a:cubicBezTo>
                  <a:cubicBezTo>
                    <a:pt x="485" y="5810"/>
                    <a:pt x="888" y="6149"/>
                    <a:pt x="1364" y="6149"/>
                  </a:cubicBezTo>
                  <a:cubicBezTo>
                    <a:pt x="1458" y="6149"/>
                    <a:pt x="1554" y="6136"/>
                    <a:pt x="1652" y="6108"/>
                  </a:cubicBezTo>
                  <a:cubicBezTo>
                    <a:pt x="2647" y="5820"/>
                    <a:pt x="3054" y="4556"/>
                    <a:pt x="3452" y="3691"/>
                  </a:cubicBezTo>
                  <a:cubicBezTo>
                    <a:pt x="3830" y="2846"/>
                    <a:pt x="4457" y="1871"/>
                    <a:pt x="4407" y="906"/>
                  </a:cubicBezTo>
                  <a:cubicBezTo>
                    <a:pt x="4384" y="413"/>
                    <a:pt x="3962" y="1"/>
                    <a:pt x="3494" y="1"/>
                  </a:cubicBezTo>
                  <a:close/>
                </a:path>
              </a:pathLst>
            </a:custGeom>
            <a:solidFill>
              <a:srgbClr val="D8EB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
            </a:p>
          </p:txBody>
        </p:sp>
        <p:sp>
          <p:nvSpPr>
            <p:cNvPr id="3729" name="Google Shape;3729;p58"/>
            <p:cNvSpPr/>
            <p:nvPr/>
          </p:nvSpPr>
          <p:spPr>
            <a:xfrm>
              <a:off x="2362450" y="4829950"/>
              <a:ext cx="75375" cy="92725"/>
            </a:xfrm>
            <a:custGeom>
              <a:avLst/>
              <a:gdLst/>
              <a:ahLst/>
              <a:cxnLst/>
              <a:rect l="l" t="t" r="r" b="b"/>
              <a:pathLst>
                <a:path w="3015" h="3709" extrusionOk="0">
                  <a:moveTo>
                    <a:pt x="1860" y="0"/>
                  </a:moveTo>
                  <a:cubicBezTo>
                    <a:pt x="1777" y="0"/>
                    <a:pt x="1691" y="12"/>
                    <a:pt x="1602" y="37"/>
                  </a:cubicBezTo>
                  <a:cubicBezTo>
                    <a:pt x="1085" y="176"/>
                    <a:pt x="777" y="563"/>
                    <a:pt x="547" y="1021"/>
                  </a:cubicBezTo>
                  <a:cubicBezTo>
                    <a:pt x="368" y="1409"/>
                    <a:pt x="140" y="1827"/>
                    <a:pt x="70" y="2245"/>
                  </a:cubicBezTo>
                  <a:cubicBezTo>
                    <a:pt x="1" y="2632"/>
                    <a:pt x="30" y="3100"/>
                    <a:pt x="359" y="3368"/>
                  </a:cubicBezTo>
                  <a:cubicBezTo>
                    <a:pt x="609" y="3573"/>
                    <a:pt x="882" y="3708"/>
                    <a:pt x="1187" y="3708"/>
                  </a:cubicBezTo>
                  <a:cubicBezTo>
                    <a:pt x="1282" y="3708"/>
                    <a:pt x="1381" y="3695"/>
                    <a:pt x="1482" y="3667"/>
                  </a:cubicBezTo>
                  <a:cubicBezTo>
                    <a:pt x="2010" y="3518"/>
                    <a:pt x="2229" y="3060"/>
                    <a:pt x="2398" y="2593"/>
                  </a:cubicBezTo>
                  <a:cubicBezTo>
                    <a:pt x="2607" y="2016"/>
                    <a:pt x="3014" y="1310"/>
                    <a:pt x="2766" y="693"/>
                  </a:cubicBezTo>
                  <a:cubicBezTo>
                    <a:pt x="2608" y="295"/>
                    <a:pt x="2277" y="0"/>
                    <a:pt x="1860" y="0"/>
                  </a:cubicBezTo>
                  <a:close/>
                </a:path>
              </a:pathLst>
            </a:custGeom>
            <a:solidFill>
              <a:srgbClr val="D8EB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
            </a:p>
          </p:txBody>
        </p:sp>
        <p:sp>
          <p:nvSpPr>
            <p:cNvPr id="3730" name="Google Shape;3730;p58"/>
            <p:cNvSpPr/>
            <p:nvPr/>
          </p:nvSpPr>
          <p:spPr>
            <a:xfrm>
              <a:off x="2372150" y="4601550"/>
              <a:ext cx="59475" cy="58800"/>
            </a:xfrm>
            <a:custGeom>
              <a:avLst/>
              <a:gdLst/>
              <a:ahLst/>
              <a:cxnLst/>
              <a:rect l="l" t="t" r="r" b="b"/>
              <a:pathLst>
                <a:path w="2379" h="2352" extrusionOk="0">
                  <a:moveTo>
                    <a:pt x="1149" y="1"/>
                  </a:moveTo>
                  <a:cubicBezTo>
                    <a:pt x="1064" y="1"/>
                    <a:pt x="980" y="13"/>
                    <a:pt x="896" y="41"/>
                  </a:cubicBezTo>
                  <a:cubicBezTo>
                    <a:pt x="886" y="41"/>
                    <a:pt x="886" y="51"/>
                    <a:pt x="876" y="51"/>
                  </a:cubicBezTo>
                  <a:cubicBezTo>
                    <a:pt x="787" y="91"/>
                    <a:pt x="697" y="130"/>
                    <a:pt x="597" y="170"/>
                  </a:cubicBezTo>
                  <a:cubicBezTo>
                    <a:pt x="458" y="240"/>
                    <a:pt x="349" y="340"/>
                    <a:pt x="269" y="469"/>
                  </a:cubicBezTo>
                  <a:cubicBezTo>
                    <a:pt x="199" y="539"/>
                    <a:pt x="150" y="628"/>
                    <a:pt x="120" y="727"/>
                  </a:cubicBezTo>
                  <a:cubicBezTo>
                    <a:pt x="70" y="817"/>
                    <a:pt x="40" y="917"/>
                    <a:pt x="40" y="1026"/>
                  </a:cubicBezTo>
                  <a:cubicBezTo>
                    <a:pt x="0" y="1185"/>
                    <a:pt x="11" y="1334"/>
                    <a:pt x="60" y="1494"/>
                  </a:cubicBezTo>
                  <a:cubicBezTo>
                    <a:pt x="100" y="1583"/>
                    <a:pt x="140" y="1682"/>
                    <a:pt x="179" y="1772"/>
                  </a:cubicBezTo>
                  <a:lnTo>
                    <a:pt x="358" y="2011"/>
                  </a:lnTo>
                  <a:cubicBezTo>
                    <a:pt x="468" y="2120"/>
                    <a:pt x="597" y="2210"/>
                    <a:pt x="736" y="2250"/>
                  </a:cubicBezTo>
                  <a:cubicBezTo>
                    <a:pt x="826" y="2309"/>
                    <a:pt x="926" y="2329"/>
                    <a:pt x="1035" y="2329"/>
                  </a:cubicBezTo>
                  <a:cubicBezTo>
                    <a:pt x="1090" y="2344"/>
                    <a:pt x="1142" y="2351"/>
                    <a:pt x="1193" y="2351"/>
                  </a:cubicBezTo>
                  <a:cubicBezTo>
                    <a:pt x="1244" y="2351"/>
                    <a:pt x="1294" y="2344"/>
                    <a:pt x="1344" y="2329"/>
                  </a:cubicBezTo>
                  <a:cubicBezTo>
                    <a:pt x="1503" y="2329"/>
                    <a:pt x="1651" y="2279"/>
                    <a:pt x="1781" y="2190"/>
                  </a:cubicBezTo>
                  <a:lnTo>
                    <a:pt x="2020" y="2011"/>
                  </a:lnTo>
                  <a:cubicBezTo>
                    <a:pt x="2080" y="1931"/>
                    <a:pt x="2149" y="1852"/>
                    <a:pt x="2209" y="1772"/>
                  </a:cubicBezTo>
                  <a:cubicBezTo>
                    <a:pt x="2248" y="1682"/>
                    <a:pt x="2288" y="1583"/>
                    <a:pt x="2328" y="1494"/>
                  </a:cubicBezTo>
                  <a:cubicBezTo>
                    <a:pt x="2368" y="1334"/>
                    <a:pt x="2378" y="1185"/>
                    <a:pt x="2348" y="1026"/>
                  </a:cubicBezTo>
                  <a:cubicBezTo>
                    <a:pt x="2338" y="867"/>
                    <a:pt x="2288" y="718"/>
                    <a:pt x="2209" y="588"/>
                  </a:cubicBezTo>
                  <a:lnTo>
                    <a:pt x="2199" y="578"/>
                  </a:lnTo>
                  <a:lnTo>
                    <a:pt x="2020" y="340"/>
                  </a:lnTo>
                  <a:cubicBezTo>
                    <a:pt x="1910" y="230"/>
                    <a:pt x="1791" y="150"/>
                    <a:pt x="1642" y="101"/>
                  </a:cubicBezTo>
                  <a:cubicBezTo>
                    <a:pt x="1552" y="51"/>
                    <a:pt x="1453" y="21"/>
                    <a:pt x="1353" y="21"/>
                  </a:cubicBezTo>
                  <a:cubicBezTo>
                    <a:pt x="1284" y="8"/>
                    <a:pt x="1216" y="1"/>
                    <a:pt x="1149" y="1"/>
                  </a:cubicBez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
            </a:p>
          </p:txBody>
        </p:sp>
        <p:sp>
          <p:nvSpPr>
            <p:cNvPr id="3731" name="Google Shape;3731;p58"/>
            <p:cNvSpPr/>
            <p:nvPr/>
          </p:nvSpPr>
          <p:spPr>
            <a:xfrm>
              <a:off x="2445525" y="4533625"/>
              <a:ext cx="34075" cy="33675"/>
            </a:xfrm>
            <a:custGeom>
              <a:avLst/>
              <a:gdLst/>
              <a:ahLst/>
              <a:cxnLst/>
              <a:rect l="l" t="t" r="r" b="b"/>
              <a:pathLst>
                <a:path w="1363" h="1347" extrusionOk="0">
                  <a:moveTo>
                    <a:pt x="691" y="0"/>
                  </a:moveTo>
                  <a:cubicBezTo>
                    <a:pt x="634" y="0"/>
                    <a:pt x="577" y="8"/>
                    <a:pt x="517" y="23"/>
                  </a:cubicBezTo>
                  <a:cubicBezTo>
                    <a:pt x="407" y="53"/>
                    <a:pt x="308" y="112"/>
                    <a:pt x="228" y="192"/>
                  </a:cubicBezTo>
                  <a:cubicBezTo>
                    <a:pt x="219" y="202"/>
                    <a:pt x="209" y="221"/>
                    <a:pt x="199" y="232"/>
                  </a:cubicBezTo>
                  <a:cubicBezTo>
                    <a:pt x="129" y="291"/>
                    <a:pt x="89" y="361"/>
                    <a:pt x="60" y="440"/>
                  </a:cubicBezTo>
                  <a:cubicBezTo>
                    <a:pt x="20" y="520"/>
                    <a:pt x="0" y="599"/>
                    <a:pt x="0" y="689"/>
                  </a:cubicBezTo>
                  <a:cubicBezTo>
                    <a:pt x="0" y="789"/>
                    <a:pt x="20" y="868"/>
                    <a:pt x="60" y="948"/>
                  </a:cubicBezTo>
                  <a:cubicBezTo>
                    <a:pt x="89" y="1028"/>
                    <a:pt x="129" y="1097"/>
                    <a:pt x="199" y="1156"/>
                  </a:cubicBezTo>
                  <a:cubicBezTo>
                    <a:pt x="312" y="1269"/>
                    <a:pt x="469" y="1347"/>
                    <a:pt x="629" y="1347"/>
                  </a:cubicBezTo>
                  <a:cubicBezTo>
                    <a:pt x="638" y="1347"/>
                    <a:pt x="647" y="1346"/>
                    <a:pt x="657" y="1346"/>
                  </a:cubicBezTo>
                  <a:cubicBezTo>
                    <a:pt x="716" y="1346"/>
                    <a:pt x="776" y="1336"/>
                    <a:pt x="836" y="1326"/>
                  </a:cubicBezTo>
                  <a:cubicBezTo>
                    <a:pt x="945" y="1296"/>
                    <a:pt x="1044" y="1236"/>
                    <a:pt x="1124" y="1156"/>
                  </a:cubicBezTo>
                  <a:cubicBezTo>
                    <a:pt x="1134" y="1147"/>
                    <a:pt x="1144" y="1137"/>
                    <a:pt x="1163" y="1127"/>
                  </a:cubicBezTo>
                  <a:cubicBezTo>
                    <a:pt x="1243" y="1047"/>
                    <a:pt x="1293" y="948"/>
                    <a:pt x="1333" y="838"/>
                  </a:cubicBezTo>
                  <a:cubicBezTo>
                    <a:pt x="1362" y="719"/>
                    <a:pt x="1362" y="599"/>
                    <a:pt x="1333" y="480"/>
                  </a:cubicBezTo>
                  <a:lnTo>
                    <a:pt x="1323" y="480"/>
                  </a:lnTo>
                  <a:cubicBezTo>
                    <a:pt x="1283" y="272"/>
                    <a:pt x="1084" y="62"/>
                    <a:pt x="875" y="23"/>
                  </a:cubicBezTo>
                  <a:lnTo>
                    <a:pt x="865" y="23"/>
                  </a:lnTo>
                  <a:cubicBezTo>
                    <a:pt x="805" y="8"/>
                    <a:pt x="748" y="0"/>
                    <a:pt x="691" y="0"/>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
            </a:p>
          </p:txBody>
        </p:sp>
        <p:sp>
          <p:nvSpPr>
            <p:cNvPr id="3732" name="Google Shape;3732;p58"/>
            <p:cNvSpPr/>
            <p:nvPr/>
          </p:nvSpPr>
          <p:spPr>
            <a:xfrm>
              <a:off x="2714325" y="4808475"/>
              <a:ext cx="57975" cy="58950"/>
            </a:xfrm>
            <a:custGeom>
              <a:avLst/>
              <a:gdLst/>
              <a:ahLst/>
              <a:cxnLst/>
              <a:rect l="l" t="t" r="r" b="b"/>
              <a:pathLst>
                <a:path w="2319" h="2358" extrusionOk="0">
                  <a:moveTo>
                    <a:pt x="1134" y="0"/>
                  </a:moveTo>
                  <a:cubicBezTo>
                    <a:pt x="846" y="20"/>
                    <a:pt x="548" y="109"/>
                    <a:pt x="349" y="328"/>
                  </a:cubicBezTo>
                  <a:lnTo>
                    <a:pt x="170" y="557"/>
                  </a:lnTo>
                  <a:cubicBezTo>
                    <a:pt x="70" y="736"/>
                    <a:pt x="20" y="925"/>
                    <a:pt x="20" y="1124"/>
                  </a:cubicBezTo>
                  <a:cubicBezTo>
                    <a:pt x="0" y="1343"/>
                    <a:pt x="80" y="1601"/>
                    <a:pt x="190" y="1780"/>
                  </a:cubicBezTo>
                  <a:cubicBezTo>
                    <a:pt x="338" y="2039"/>
                    <a:pt x="577" y="2238"/>
                    <a:pt x="866" y="2318"/>
                  </a:cubicBezTo>
                  <a:cubicBezTo>
                    <a:pt x="985" y="2348"/>
                    <a:pt x="1065" y="2357"/>
                    <a:pt x="1144" y="2357"/>
                  </a:cubicBezTo>
                  <a:lnTo>
                    <a:pt x="1234" y="2357"/>
                  </a:lnTo>
                  <a:cubicBezTo>
                    <a:pt x="1333" y="2348"/>
                    <a:pt x="1433" y="2337"/>
                    <a:pt x="1522" y="2318"/>
                  </a:cubicBezTo>
                  <a:cubicBezTo>
                    <a:pt x="1612" y="2288"/>
                    <a:pt x="1691" y="2248"/>
                    <a:pt x="1781" y="2209"/>
                  </a:cubicBezTo>
                  <a:cubicBezTo>
                    <a:pt x="1850" y="2158"/>
                    <a:pt x="1930" y="2099"/>
                    <a:pt x="2000" y="2049"/>
                  </a:cubicBezTo>
                  <a:cubicBezTo>
                    <a:pt x="2099" y="1950"/>
                    <a:pt x="2179" y="1831"/>
                    <a:pt x="2219" y="1701"/>
                  </a:cubicBezTo>
                  <a:cubicBezTo>
                    <a:pt x="2268" y="1612"/>
                    <a:pt x="2298" y="1522"/>
                    <a:pt x="2298" y="1422"/>
                  </a:cubicBezTo>
                  <a:cubicBezTo>
                    <a:pt x="2318" y="1333"/>
                    <a:pt x="2318" y="1234"/>
                    <a:pt x="2298" y="1144"/>
                  </a:cubicBezTo>
                  <a:cubicBezTo>
                    <a:pt x="2298" y="1064"/>
                    <a:pt x="2278" y="985"/>
                    <a:pt x="2239" y="915"/>
                  </a:cubicBezTo>
                  <a:cubicBezTo>
                    <a:pt x="2239" y="896"/>
                    <a:pt x="2228" y="865"/>
                    <a:pt x="2219" y="845"/>
                  </a:cubicBezTo>
                  <a:cubicBezTo>
                    <a:pt x="2169" y="657"/>
                    <a:pt x="2069" y="478"/>
                    <a:pt x="1930" y="328"/>
                  </a:cubicBezTo>
                  <a:cubicBezTo>
                    <a:pt x="1830" y="219"/>
                    <a:pt x="1711" y="149"/>
                    <a:pt x="1572" y="100"/>
                  </a:cubicBezTo>
                  <a:cubicBezTo>
                    <a:pt x="1433" y="30"/>
                    <a:pt x="1293" y="0"/>
                    <a:pt x="1134" y="0"/>
                  </a:cubicBez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
            </a:p>
          </p:txBody>
        </p:sp>
        <p:sp>
          <p:nvSpPr>
            <p:cNvPr id="3733" name="Google Shape;3733;p58"/>
            <p:cNvSpPr/>
            <p:nvPr/>
          </p:nvSpPr>
          <p:spPr>
            <a:xfrm>
              <a:off x="2787675" y="4952700"/>
              <a:ext cx="26900" cy="25900"/>
            </a:xfrm>
            <a:custGeom>
              <a:avLst/>
              <a:gdLst/>
              <a:ahLst/>
              <a:cxnLst/>
              <a:rect l="l" t="t" r="r" b="b"/>
              <a:pathLst>
                <a:path w="1076" h="1036" extrusionOk="0">
                  <a:moveTo>
                    <a:pt x="548" y="1"/>
                  </a:moveTo>
                  <a:cubicBezTo>
                    <a:pt x="498" y="10"/>
                    <a:pt x="458" y="10"/>
                    <a:pt x="408" y="20"/>
                  </a:cubicBezTo>
                  <a:cubicBezTo>
                    <a:pt x="319" y="40"/>
                    <a:pt x="249" y="90"/>
                    <a:pt x="180" y="149"/>
                  </a:cubicBezTo>
                  <a:cubicBezTo>
                    <a:pt x="150" y="189"/>
                    <a:pt x="130" y="219"/>
                    <a:pt x="100" y="259"/>
                  </a:cubicBezTo>
                  <a:cubicBezTo>
                    <a:pt x="1" y="408"/>
                    <a:pt x="1" y="627"/>
                    <a:pt x="100" y="776"/>
                  </a:cubicBezTo>
                  <a:cubicBezTo>
                    <a:pt x="150" y="866"/>
                    <a:pt x="200" y="916"/>
                    <a:pt x="289" y="965"/>
                  </a:cubicBezTo>
                  <a:cubicBezTo>
                    <a:pt x="319" y="985"/>
                    <a:pt x="369" y="1005"/>
                    <a:pt x="408" y="1015"/>
                  </a:cubicBezTo>
                  <a:cubicBezTo>
                    <a:pt x="451" y="1027"/>
                    <a:pt x="494" y="1036"/>
                    <a:pt x="537" y="1036"/>
                  </a:cubicBezTo>
                  <a:cubicBezTo>
                    <a:pt x="564" y="1036"/>
                    <a:pt x="591" y="1032"/>
                    <a:pt x="618" y="1025"/>
                  </a:cubicBezTo>
                  <a:cubicBezTo>
                    <a:pt x="687" y="1025"/>
                    <a:pt x="747" y="1005"/>
                    <a:pt x="806" y="965"/>
                  </a:cubicBezTo>
                  <a:cubicBezTo>
                    <a:pt x="886" y="916"/>
                    <a:pt x="945" y="856"/>
                    <a:pt x="996" y="776"/>
                  </a:cubicBezTo>
                  <a:lnTo>
                    <a:pt x="1045" y="657"/>
                  </a:lnTo>
                  <a:cubicBezTo>
                    <a:pt x="1075" y="567"/>
                    <a:pt x="1075" y="468"/>
                    <a:pt x="1045" y="379"/>
                  </a:cubicBezTo>
                  <a:cubicBezTo>
                    <a:pt x="1035" y="309"/>
                    <a:pt x="1005" y="259"/>
                    <a:pt x="956" y="209"/>
                  </a:cubicBezTo>
                  <a:cubicBezTo>
                    <a:pt x="916" y="149"/>
                    <a:pt x="866" y="100"/>
                    <a:pt x="806" y="70"/>
                  </a:cubicBezTo>
                  <a:cubicBezTo>
                    <a:pt x="727" y="20"/>
                    <a:pt x="638" y="1"/>
                    <a:pt x="548" y="1"/>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
            </a:p>
          </p:txBody>
        </p:sp>
        <p:sp>
          <p:nvSpPr>
            <p:cNvPr id="3734" name="Google Shape;3734;p58"/>
            <p:cNvSpPr/>
            <p:nvPr/>
          </p:nvSpPr>
          <p:spPr>
            <a:xfrm>
              <a:off x="2214975" y="5243150"/>
              <a:ext cx="39575" cy="39550"/>
            </a:xfrm>
            <a:custGeom>
              <a:avLst/>
              <a:gdLst/>
              <a:ahLst/>
              <a:cxnLst/>
              <a:rect l="l" t="t" r="r" b="b"/>
              <a:pathLst>
                <a:path w="1583" h="1582" extrusionOk="0">
                  <a:moveTo>
                    <a:pt x="787" y="1"/>
                  </a:moveTo>
                  <a:cubicBezTo>
                    <a:pt x="677" y="1"/>
                    <a:pt x="578" y="20"/>
                    <a:pt x="489" y="70"/>
                  </a:cubicBezTo>
                  <a:cubicBezTo>
                    <a:pt x="389" y="100"/>
                    <a:pt x="299" y="160"/>
                    <a:pt x="230" y="239"/>
                  </a:cubicBezTo>
                  <a:cubicBezTo>
                    <a:pt x="160" y="308"/>
                    <a:pt x="100" y="388"/>
                    <a:pt x="71" y="488"/>
                  </a:cubicBezTo>
                  <a:cubicBezTo>
                    <a:pt x="21" y="587"/>
                    <a:pt x="1" y="686"/>
                    <a:pt x="1" y="796"/>
                  </a:cubicBezTo>
                  <a:lnTo>
                    <a:pt x="31" y="1005"/>
                  </a:lnTo>
                  <a:cubicBezTo>
                    <a:pt x="71" y="1134"/>
                    <a:pt x="131" y="1254"/>
                    <a:pt x="230" y="1353"/>
                  </a:cubicBezTo>
                  <a:cubicBezTo>
                    <a:pt x="290" y="1393"/>
                    <a:pt x="339" y="1433"/>
                    <a:pt x="389" y="1473"/>
                  </a:cubicBezTo>
                  <a:cubicBezTo>
                    <a:pt x="518" y="1542"/>
                    <a:pt x="648" y="1582"/>
                    <a:pt x="787" y="1582"/>
                  </a:cubicBezTo>
                  <a:cubicBezTo>
                    <a:pt x="896" y="1582"/>
                    <a:pt x="996" y="1562"/>
                    <a:pt x="1095" y="1512"/>
                  </a:cubicBezTo>
                  <a:cubicBezTo>
                    <a:pt x="1195" y="1482"/>
                    <a:pt x="1274" y="1423"/>
                    <a:pt x="1344" y="1353"/>
                  </a:cubicBezTo>
                  <a:cubicBezTo>
                    <a:pt x="1424" y="1274"/>
                    <a:pt x="1483" y="1194"/>
                    <a:pt x="1513" y="1095"/>
                  </a:cubicBezTo>
                  <a:cubicBezTo>
                    <a:pt x="1563" y="1005"/>
                    <a:pt x="1583" y="905"/>
                    <a:pt x="1583" y="796"/>
                  </a:cubicBezTo>
                  <a:lnTo>
                    <a:pt x="1553" y="587"/>
                  </a:lnTo>
                  <a:cubicBezTo>
                    <a:pt x="1513" y="448"/>
                    <a:pt x="1444" y="339"/>
                    <a:pt x="1344" y="239"/>
                  </a:cubicBezTo>
                  <a:cubicBezTo>
                    <a:pt x="1294" y="189"/>
                    <a:pt x="1245" y="149"/>
                    <a:pt x="1185" y="110"/>
                  </a:cubicBezTo>
                  <a:cubicBezTo>
                    <a:pt x="1066" y="40"/>
                    <a:pt x="936" y="1"/>
                    <a:pt x="787" y="1"/>
                  </a:cubicBez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
            </a:p>
          </p:txBody>
        </p:sp>
      </p:grpSp>
      <p:grpSp>
        <p:nvGrpSpPr>
          <p:cNvPr id="3735" name="Google Shape;3735;p58"/>
          <p:cNvGrpSpPr/>
          <p:nvPr/>
        </p:nvGrpSpPr>
        <p:grpSpPr>
          <a:xfrm rot="-460238" flipH="1">
            <a:off x="6191666" y="1192900"/>
            <a:ext cx="1386876" cy="1167642"/>
            <a:chOff x="2013550" y="4533625"/>
            <a:chExt cx="1012125" cy="841850"/>
          </a:xfrm>
        </p:grpSpPr>
        <p:sp>
          <p:nvSpPr>
            <p:cNvPr id="3736" name="Google Shape;3736;p58"/>
            <p:cNvSpPr/>
            <p:nvPr/>
          </p:nvSpPr>
          <p:spPr>
            <a:xfrm>
              <a:off x="2013550" y="4592300"/>
              <a:ext cx="1012125" cy="783175"/>
            </a:xfrm>
            <a:custGeom>
              <a:avLst/>
              <a:gdLst/>
              <a:ahLst/>
              <a:cxnLst/>
              <a:rect l="l" t="t" r="r" b="b"/>
              <a:pathLst>
                <a:path w="40485" h="31327" extrusionOk="0">
                  <a:moveTo>
                    <a:pt x="20507" y="1"/>
                  </a:moveTo>
                  <a:cubicBezTo>
                    <a:pt x="20072" y="1"/>
                    <a:pt x="19636" y="177"/>
                    <a:pt x="19348" y="531"/>
                  </a:cubicBezTo>
                  <a:cubicBezTo>
                    <a:pt x="14623" y="6320"/>
                    <a:pt x="1" y="31326"/>
                    <a:pt x="20511" y="31326"/>
                  </a:cubicBezTo>
                  <a:cubicBezTo>
                    <a:pt x="40485" y="31326"/>
                    <a:pt x="26390" y="6320"/>
                    <a:pt x="21665" y="531"/>
                  </a:cubicBezTo>
                  <a:cubicBezTo>
                    <a:pt x="21377" y="177"/>
                    <a:pt x="20942" y="1"/>
                    <a:pt x="20507" y="1"/>
                  </a:cubicBezTo>
                  <a:close/>
                </a:path>
              </a:pathLst>
            </a:cu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
            </a:p>
          </p:txBody>
        </p:sp>
        <p:sp>
          <p:nvSpPr>
            <p:cNvPr id="3737" name="Google Shape;3737;p58"/>
            <p:cNvSpPr/>
            <p:nvPr/>
          </p:nvSpPr>
          <p:spPr>
            <a:xfrm>
              <a:off x="2263975" y="4632900"/>
              <a:ext cx="734850" cy="742575"/>
            </a:xfrm>
            <a:custGeom>
              <a:avLst/>
              <a:gdLst/>
              <a:ahLst/>
              <a:cxnLst/>
              <a:rect l="l" t="t" r="r" b="b"/>
              <a:pathLst>
                <a:path w="29394" h="29703" extrusionOk="0">
                  <a:moveTo>
                    <a:pt x="12484" y="1"/>
                  </a:moveTo>
                  <a:cubicBezTo>
                    <a:pt x="12633" y="319"/>
                    <a:pt x="12762" y="647"/>
                    <a:pt x="12892" y="965"/>
                  </a:cubicBezTo>
                  <a:cubicBezTo>
                    <a:pt x="13608" y="2846"/>
                    <a:pt x="14364" y="4765"/>
                    <a:pt x="14802" y="6734"/>
                  </a:cubicBezTo>
                  <a:cubicBezTo>
                    <a:pt x="15249" y="8744"/>
                    <a:pt x="15707" y="10743"/>
                    <a:pt x="15806" y="12812"/>
                  </a:cubicBezTo>
                  <a:cubicBezTo>
                    <a:pt x="15905" y="14752"/>
                    <a:pt x="15677" y="16562"/>
                    <a:pt x="15220" y="18432"/>
                  </a:cubicBezTo>
                  <a:cubicBezTo>
                    <a:pt x="14722" y="20432"/>
                    <a:pt x="13767" y="21874"/>
                    <a:pt x="12136" y="23127"/>
                  </a:cubicBezTo>
                  <a:cubicBezTo>
                    <a:pt x="10420" y="24447"/>
                    <a:pt x="8094" y="25042"/>
                    <a:pt x="5886" y="25042"/>
                  </a:cubicBezTo>
                  <a:cubicBezTo>
                    <a:pt x="5433" y="25042"/>
                    <a:pt x="4984" y="25017"/>
                    <a:pt x="4546" y="24968"/>
                  </a:cubicBezTo>
                  <a:cubicBezTo>
                    <a:pt x="2846" y="24778"/>
                    <a:pt x="1264" y="23943"/>
                    <a:pt x="1" y="22809"/>
                  </a:cubicBezTo>
                  <a:lnTo>
                    <a:pt x="1" y="22809"/>
                  </a:lnTo>
                  <a:cubicBezTo>
                    <a:pt x="627" y="26827"/>
                    <a:pt x="3542" y="29702"/>
                    <a:pt x="10494" y="29702"/>
                  </a:cubicBezTo>
                  <a:cubicBezTo>
                    <a:pt x="29393" y="29702"/>
                    <a:pt x="17795" y="7311"/>
                    <a:pt x="12484" y="1"/>
                  </a:cubicBezTo>
                  <a:close/>
                </a:path>
              </a:pathLst>
            </a:cu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
            </a:p>
          </p:txBody>
        </p:sp>
        <p:sp>
          <p:nvSpPr>
            <p:cNvPr id="3738" name="Google Shape;3738;p58"/>
            <p:cNvSpPr/>
            <p:nvPr/>
          </p:nvSpPr>
          <p:spPr>
            <a:xfrm>
              <a:off x="2385325" y="4883800"/>
              <a:ext cx="466775" cy="491675"/>
            </a:xfrm>
            <a:custGeom>
              <a:avLst/>
              <a:gdLst/>
              <a:ahLst/>
              <a:cxnLst/>
              <a:rect l="l" t="t" r="r" b="b"/>
              <a:pathLst>
                <a:path w="18671" h="19667" extrusionOk="0">
                  <a:moveTo>
                    <a:pt x="13290" y="1"/>
                  </a:moveTo>
                  <a:lnTo>
                    <a:pt x="13290" y="1"/>
                  </a:lnTo>
                  <a:cubicBezTo>
                    <a:pt x="13558" y="1155"/>
                    <a:pt x="13787" y="2319"/>
                    <a:pt x="13927" y="3522"/>
                  </a:cubicBezTo>
                  <a:cubicBezTo>
                    <a:pt x="14234" y="6119"/>
                    <a:pt x="14314" y="8585"/>
                    <a:pt x="13708" y="11132"/>
                  </a:cubicBezTo>
                  <a:cubicBezTo>
                    <a:pt x="13419" y="12365"/>
                    <a:pt x="13091" y="13250"/>
                    <a:pt x="12364" y="14315"/>
                  </a:cubicBezTo>
                  <a:cubicBezTo>
                    <a:pt x="11429" y="15677"/>
                    <a:pt x="10455" y="16682"/>
                    <a:pt x="8933" y="17388"/>
                  </a:cubicBezTo>
                  <a:cubicBezTo>
                    <a:pt x="7561" y="18025"/>
                    <a:pt x="6058" y="18274"/>
                    <a:pt x="4576" y="18433"/>
                  </a:cubicBezTo>
                  <a:cubicBezTo>
                    <a:pt x="3065" y="18602"/>
                    <a:pt x="1533" y="18711"/>
                    <a:pt x="1" y="18791"/>
                  </a:cubicBezTo>
                  <a:cubicBezTo>
                    <a:pt x="1483" y="19358"/>
                    <a:pt x="3343" y="19666"/>
                    <a:pt x="5640" y="19666"/>
                  </a:cubicBezTo>
                  <a:cubicBezTo>
                    <a:pt x="18671" y="19666"/>
                    <a:pt x="17199" y="9013"/>
                    <a:pt x="13290" y="1"/>
                  </a:cubicBez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
            </a:p>
          </p:txBody>
        </p:sp>
        <p:sp>
          <p:nvSpPr>
            <p:cNvPr id="3739" name="Google Shape;3739;p58"/>
            <p:cNvSpPr/>
            <p:nvPr/>
          </p:nvSpPr>
          <p:spPr>
            <a:xfrm>
              <a:off x="2405225" y="4659500"/>
              <a:ext cx="111425" cy="153750"/>
            </a:xfrm>
            <a:custGeom>
              <a:avLst/>
              <a:gdLst/>
              <a:ahLst/>
              <a:cxnLst/>
              <a:rect l="l" t="t" r="r" b="b"/>
              <a:pathLst>
                <a:path w="4457" h="6150" extrusionOk="0">
                  <a:moveTo>
                    <a:pt x="3494" y="1"/>
                  </a:moveTo>
                  <a:cubicBezTo>
                    <a:pt x="3348" y="1"/>
                    <a:pt x="3198" y="41"/>
                    <a:pt x="3054" y="130"/>
                  </a:cubicBezTo>
                  <a:cubicBezTo>
                    <a:pt x="2238" y="657"/>
                    <a:pt x="1811" y="1642"/>
                    <a:pt x="1334" y="2458"/>
                  </a:cubicBezTo>
                  <a:cubicBezTo>
                    <a:pt x="876" y="3243"/>
                    <a:pt x="1" y="4428"/>
                    <a:pt x="319" y="5352"/>
                  </a:cubicBezTo>
                  <a:cubicBezTo>
                    <a:pt x="485" y="5810"/>
                    <a:pt x="888" y="6149"/>
                    <a:pt x="1364" y="6149"/>
                  </a:cubicBezTo>
                  <a:cubicBezTo>
                    <a:pt x="1458" y="6149"/>
                    <a:pt x="1554" y="6136"/>
                    <a:pt x="1652" y="6108"/>
                  </a:cubicBezTo>
                  <a:cubicBezTo>
                    <a:pt x="2647" y="5820"/>
                    <a:pt x="3054" y="4556"/>
                    <a:pt x="3452" y="3691"/>
                  </a:cubicBezTo>
                  <a:cubicBezTo>
                    <a:pt x="3830" y="2846"/>
                    <a:pt x="4457" y="1871"/>
                    <a:pt x="4407" y="906"/>
                  </a:cubicBezTo>
                  <a:cubicBezTo>
                    <a:pt x="4384" y="413"/>
                    <a:pt x="3962" y="1"/>
                    <a:pt x="3494" y="1"/>
                  </a:cubicBezTo>
                  <a:close/>
                </a:path>
              </a:pathLst>
            </a:custGeom>
            <a:solidFill>
              <a:srgbClr val="D8EB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
            </a:p>
          </p:txBody>
        </p:sp>
        <p:sp>
          <p:nvSpPr>
            <p:cNvPr id="3740" name="Google Shape;3740;p58"/>
            <p:cNvSpPr/>
            <p:nvPr/>
          </p:nvSpPr>
          <p:spPr>
            <a:xfrm>
              <a:off x="2362450" y="4829950"/>
              <a:ext cx="75375" cy="92725"/>
            </a:xfrm>
            <a:custGeom>
              <a:avLst/>
              <a:gdLst/>
              <a:ahLst/>
              <a:cxnLst/>
              <a:rect l="l" t="t" r="r" b="b"/>
              <a:pathLst>
                <a:path w="3015" h="3709" extrusionOk="0">
                  <a:moveTo>
                    <a:pt x="1860" y="0"/>
                  </a:moveTo>
                  <a:cubicBezTo>
                    <a:pt x="1777" y="0"/>
                    <a:pt x="1691" y="12"/>
                    <a:pt x="1602" y="37"/>
                  </a:cubicBezTo>
                  <a:cubicBezTo>
                    <a:pt x="1085" y="176"/>
                    <a:pt x="777" y="563"/>
                    <a:pt x="547" y="1021"/>
                  </a:cubicBezTo>
                  <a:cubicBezTo>
                    <a:pt x="368" y="1409"/>
                    <a:pt x="140" y="1827"/>
                    <a:pt x="70" y="2245"/>
                  </a:cubicBezTo>
                  <a:cubicBezTo>
                    <a:pt x="1" y="2632"/>
                    <a:pt x="30" y="3100"/>
                    <a:pt x="359" y="3368"/>
                  </a:cubicBezTo>
                  <a:cubicBezTo>
                    <a:pt x="609" y="3573"/>
                    <a:pt x="882" y="3708"/>
                    <a:pt x="1187" y="3708"/>
                  </a:cubicBezTo>
                  <a:cubicBezTo>
                    <a:pt x="1282" y="3708"/>
                    <a:pt x="1381" y="3695"/>
                    <a:pt x="1482" y="3667"/>
                  </a:cubicBezTo>
                  <a:cubicBezTo>
                    <a:pt x="2010" y="3518"/>
                    <a:pt x="2229" y="3060"/>
                    <a:pt x="2398" y="2593"/>
                  </a:cubicBezTo>
                  <a:cubicBezTo>
                    <a:pt x="2607" y="2016"/>
                    <a:pt x="3014" y="1310"/>
                    <a:pt x="2766" y="693"/>
                  </a:cubicBezTo>
                  <a:cubicBezTo>
                    <a:pt x="2608" y="295"/>
                    <a:pt x="2277" y="0"/>
                    <a:pt x="1860" y="0"/>
                  </a:cubicBezTo>
                  <a:close/>
                </a:path>
              </a:pathLst>
            </a:custGeom>
            <a:solidFill>
              <a:srgbClr val="D8EB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
            </a:p>
          </p:txBody>
        </p:sp>
        <p:sp>
          <p:nvSpPr>
            <p:cNvPr id="3741" name="Google Shape;3741;p58"/>
            <p:cNvSpPr/>
            <p:nvPr/>
          </p:nvSpPr>
          <p:spPr>
            <a:xfrm>
              <a:off x="2372150" y="4601550"/>
              <a:ext cx="59475" cy="58800"/>
            </a:xfrm>
            <a:custGeom>
              <a:avLst/>
              <a:gdLst/>
              <a:ahLst/>
              <a:cxnLst/>
              <a:rect l="l" t="t" r="r" b="b"/>
              <a:pathLst>
                <a:path w="2379" h="2352" extrusionOk="0">
                  <a:moveTo>
                    <a:pt x="1149" y="1"/>
                  </a:moveTo>
                  <a:cubicBezTo>
                    <a:pt x="1064" y="1"/>
                    <a:pt x="980" y="13"/>
                    <a:pt x="896" y="41"/>
                  </a:cubicBezTo>
                  <a:cubicBezTo>
                    <a:pt x="886" y="41"/>
                    <a:pt x="886" y="51"/>
                    <a:pt x="876" y="51"/>
                  </a:cubicBezTo>
                  <a:cubicBezTo>
                    <a:pt x="787" y="91"/>
                    <a:pt x="697" y="130"/>
                    <a:pt x="597" y="170"/>
                  </a:cubicBezTo>
                  <a:cubicBezTo>
                    <a:pt x="458" y="240"/>
                    <a:pt x="349" y="340"/>
                    <a:pt x="269" y="469"/>
                  </a:cubicBezTo>
                  <a:cubicBezTo>
                    <a:pt x="199" y="539"/>
                    <a:pt x="150" y="628"/>
                    <a:pt x="120" y="727"/>
                  </a:cubicBezTo>
                  <a:cubicBezTo>
                    <a:pt x="70" y="817"/>
                    <a:pt x="40" y="917"/>
                    <a:pt x="40" y="1026"/>
                  </a:cubicBezTo>
                  <a:cubicBezTo>
                    <a:pt x="0" y="1185"/>
                    <a:pt x="11" y="1334"/>
                    <a:pt x="60" y="1494"/>
                  </a:cubicBezTo>
                  <a:cubicBezTo>
                    <a:pt x="100" y="1583"/>
                    <a:pt x="140" y="1682"/>
                    <a:pt x="179" y="1772"/>
                  </a:cubicBezTo>
                  <a:lnTo>
                    <a:pt x="358" y="2011"/>
                  </a:lnTo>
                  <a:cubicBezTo>
                    <a:pt x="468" y="2120"/>
                    <a:pt x="597" y="2210"/>
                    <a:pt x="736" y="2250"/>
                  </a:cubicBezTo>
                  <a:cubicBezTo>
                    <a:pt x="826" y="2309"/>
                    <a:pt x="926" y="2329"/>
                    <a:pt x="1035" y="2329"/>
                  </a:cubicBezTo>
                  <a:cubicBezTo>
                    <a:pt x="1090" y="2344"/>
                    <a:pt x="1142" y="2351"/>
                    <a:pt x="1193" y="2351"/>
                  </a:cubicBezTo>
                  <a:cubicBezTo>
                    <a:pt x="1244" y="2351"/>
                    <a:pt x="1294" y="2344"/>
                    <a:pt x="1344" y="2329"/>
                  </a:cubicBezTo>
                  <a:cubicBezTo>
                    <a:pt x="1503" y="2329"/>
                    <a:pt x="1651" y="2279"/>
                    <a:pt x="1781" y="2190"/>
                  </a:cubicBezTo>
                  <a:lnTo>
                    <a:pt x="2020" y="2011"/>
                  </a:lnTo>
                  <a:cubicBezTo>
                    <a:pt x="2080" y="1931"/>
                    <a:pt x="2149" y="1852"/>
                    <a:pt x="2209" y="1772"/>
                  </a:cubicBezTo>
                  <a:cubicBezTo>
                    <a:pt x="2248" y="1682"/>
                    <a:pt x="2288" y="1583"/>
                    <a:pt x="2328" y="1494"/>
                  </a:cubicBezTo>
                  <a:cubicBezTo>
                    <a:pt x="2368" y="1334"/>
                    <a:pt x="2378" y="1185"/>
                    <a:pt x="2348" y="1026"/>
                  </a:cubicBezTo>
                  <a:cubicBezTo>
                    <a:pt x="2338" y="867"/>
                    <a:pt x="2288" y="718"/>
                    <a:pt x="2209" y="588"/>
                  </a:cubicBezTo>
                  <a:lnTo>
                    <a:pt x="2199" y="578"/>
                  </a:lnTo>
                  <a:lnTo>
                    <a:pt x="2020" y="340"/>
                  </a:lnTo>
                  <a:cubicBezTo>
                    <a:pt x="1910" y="230"/>
                    <a:pt x="1791" y="150"/>
                    <a:pt x="1642" y="101"/>
                  </a:cubicBezTo>
                  <a:cubicBezTo>
                    <a:pt x="1552" y="51"/>
                    <a:pt x="1453" y="21"/>
                    <a:pt x="1353" y="21"/>
                  </a:cubicBezTo>
                  <a:cubicBezTo>
                    <a:pt x="1284" y="8"/>
                    <a:pt x="1216" y="1"/>
                    <a:pt x="1149" y="1"/>
                  </a:cubicBez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
            </a:p>
          </p:txBody>
        </p:sp>
        <p:sp>
          <p:nvSpPr>
            <p:cNvPr id="3742" name="Google Shape;3742;p58"/>
            <p:cNvSpPr/>
            <p:nvPr/>
          </p:nvSpPr>
          <p:spPr>
            <a:xfrm>
              <a:off x="2445525" y="4533625"/>
              <a:ext cx="34075" cy="33675"/>
            </a:xfrm>
            <a:custGeom>
              <a:avLst/>
              <a:gdLst/>
              <a:ahLst/>
              <a:cxnLst/>
              <a:rect l="l" t="t" r="r" b="b"/>
              <a:pathLst>
                <a:path w="1363" h="1347" extrusionOk="0">
                  <a:moveTo>
                    <a:pt x="691" y="0"/>
                  </a:moveTo>
                  <a:cubicBezTo>
                    <a:pt x="634" y="0"/>
                    <a:pt x="577" y="8"/>
                    <a:pt x="517" y="23"/>
                  </a:cubicBezTo>
                  <a:cubicBezTo>
                    <a:pt x="407" y="53"/>
                    <a:pt x="308" y="112"/>
                    <a:pt x="228" y="192"/>
                  </a:cubicBezTo>
                  <a:cubicBezTo>
                    <a:pt x="219" y="202"/>
                    <a:pt x="209" y="221"/>
                    <a:pt x="199" y="232"/>
                  </a:cubicBezTo>
                  <a:cubicBezTo>
                    <a:pt x="129" y="291"/>
                    <a:pt x="89" y="361"/>
                    <a:pt x="60" y="440"/>
                  </a:cubicBezTo>
                  <a:cubicBezTo>
                    <a:pt x="20" y="520"/>
                    <a:pt x="0" y="599"/>
                    <a:pt x="0" y="689"/>
                  </a:cubicBezTo>
                  <a:cubicBezTo>
                    <a:pt x="0" y="789"/>
                    <a:pt x="20" y="868"/>
                    <a:pt x="60" y="948"/>
                  </a:cubicBezTo>
                  <a:cubicBezTo>
                    <a:pt x="89" y="1028"/>
                    <a:pt x="129" y="1097"/>
                    <a:pt x="199" y="1156"/>
                  </a:cubicBezTo>
                  <a:cubicBezTo>
                    <a:pt x="312" y="1269"/>
                    <a:pt x="469" y="1347"/>
                    <a:pt x="629" y="1347"/>
                  </a:cubicBezTo>
                  <a:cubicBezTo>
                    <a:pt x="638" y="1347"/>
                    <a:pt x="647" y="1346"/>
                    <a:pt x="657" y="1346"/>
                  </a:cubicBezTo>
                  <a:cubicBezTo>
                    <a:pt x="716" y="1346"/>
                    <a:pt x="776" y="1336"/>
                    <a:pt x="836" y="1326"/>
                  </a:cubicBezTo>
                  <a:cubicBezTo>
                    <a:pt x="945" y="1296"/>
                    <a:pt x="1044" y="1236"/>
                    <a:pt x="1124" y="1156"/>
                  </a:cubicBezTo>
                  <a:cubicBezTo>
                    <a:pt x="1134" y="1147"/>
                    <a:pt x="1144" y="1137"/>
                    <a:pt x="1163" y="1127"/>
                  </a:cubicBezTo>
                  <a:cubicBezTo>
                    <a:pt x="1243" y="1047"/>
                    <a:pt x="1293" y="948"/>
                    <a:pt x="1333" y="838"/>
                  </a:cubicBezTo>
                  <a:cubicBezTo>
                    <a:pt x="1362" y="719"/>
                    <a:pt x="1362" y="599"/>
                    <a:pt x="1333" y="480"/>
                  </a:cubicBezTo>
                  <a:lnTo>
                    <a:pt x="1323" y="480"/>
                  </a:lnTo>
                  <a:cubicBezTo>
                    <a:pt x="1283" y="272"/>
                    <a:pt x="1084" y="62"/>
                    <a:pt x="875" y="23"/>
                  </a:cubicBezTo>
                  <a:lnTo>
                    <a:pt x="865" y="23"/>
                  </a:lnTo>
                  <a:cubicBezTo>
                    <a:pt x="805" y="8"/>
                    <a:pt x="748" y="0"/>
                    <a:pt x="691" y="0"/>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
            </a:p>
          </p:txBody>
        </p:sp>
        <p:sp>
          <p:nvSpPr>
            <p:cNvPr id="3743" name="Google Shape;3743;p58"/>
            <p:cNvSpPr/>
            <p:nvPr/>
          </p:nvSpPr>
          <p:spPr>
            <a:xfrm>
              <a:off x="2714325" y="4808475"/>
              <a:ext cx="57975" cy="58950"/>
            </a:xfrm>
            <a:custGeom>
              <a:avLst/>
              <a:gdLst/>
              <a:ahLst/>
              <a:cxnLst/>
              <a:rect l="l" t="t" r="r" b="b"/>
              <a:pathLst>
                <a:path w="2319" h="2358" extrusionOk="0">
                  <a:moveTo>
                    <a:pt x="1134" y="0"/>
                  </a:moveTo>
                  <a:cubicBezTo>
                    <a:pt x="846" y="20"/>
                    <a:pt x="548" y="109"/>
                    <a:pt x="349" y="328"/>
                  </a:cubicBezTo>
                  <a:lnTo>
                    <a:pt x="170" y="557"/>
                  </a:lnTo>
                  <a:cubicBezTo>
                    <a:pt x="70" y="736"/>
                    <a:pt x="20" y="925"/>
                    <a:pt x="20" y="1124"/>
                  </a:cubicBezTo>
                  <a:cubicBezTo>
                    <a:pt x="0" y="1343"/>
                    <a:pt x="80" y="1601"/>
                    <a:pt x="190" y="1780"/>
                  </a:cubicBezTo>
                  <a:cubicBezTo>
                    <a:pt x="338" y="2039"/>
                    <a:pt x="577" y="2238"/>
                    <a:pt x="866" y="2318"/>
                  </a:cubicBezTo>
                  <a:cubicBezTo>
                    <a:pt x="985" y="2348"/>
                    <a:pt x="1065" y="2357"/>
                    <a:pt x="1144" y="2357"/>
                  </a:cubicBezTo>
                  <a:lnTo>
                    <a:pt x="1234" y="2357"/>
                  </a:lnTo>
                  <a:cubicBezTo>
                    <a:pt x="1333" y="2348"/>
                    <a:pt x="1433" y="2337"/>
                    <a:pt x="1522" y="2318"/>
                  </a:cubicBezTo>
                  <a:cubicBezTo>
                    <a:pt x="1612" y="2288"/>
                    <a:pt x="1691" y="2248"/>
                    <a:pt x="1781" y="2209"/>
                  </a:cubicBezTo>
                  <a:cubicBezTo>
                    <a:pt x="1850" y="2158"/>
                    <a:pt x="1930" y="2099"/>
                    <a:pt x="2000" y="2049"/>
                  </a:cubicBezTo>
                  <a:cubicBezTo>
                    <a:pt x="2099" y="1950"/>
                    <a:pt x="2179" y="1831"/>
                    <a:pt x="2219" y="1701"/>
                  </a:cubicBezTo>
                  <a:cubicBezTo>
                    <a:pt x="2268" y="1612"/>
                    <a:pt x="2298" y="1522"/>
                    <a:pt x="2298" y="1422"/>
                  </a:cubicBezTo>
                  <a:cubicBezTo>
                    <a:pt x="2318" y="1333"/>
                    <a:pt x="2318" y="1234"/>
                    <a:pt x="2298" y="1144"/>
                  </a:cubicBezTo>
                  <a:cubicBezTo>
                    <a:pt x="2298" y="1064"/>
                    <a:pt x="2278" y="985"/>
                    <a:pt x="2239" y="915"/>
                  </a:cubicBezTo>
                  <a:cubicBezTo>
                    <a:pt x="2239" y="896"/>
                    <a:pt x="2228" y="865"/>
                    <a:pt x="2219" y="845"/>
                  </a:cubicBezTo>
                  <a:cubicBezTo>
                    <a:pt x="2169" y="657"/>
                    <a:pt x="2069" y="478"/>
                    <a:pt x="1930" y="328"/>
                  </a:cubicBezTo>
                  <a:cubicBezTo>
                    <a:pt x="1830" y="219"/>
                    <a:pt x="1711" y="149"/>
                    <a:pt x="1572" y="100"/>
                  </a:cubicBezTo>
                  <a:cubicBezTo>
                    <a:pt x="1433" y="30"/>
                    <a:pt x="1293" y="0"/>
                    <a:pt x="1134" y="0"/>
                  </a:cubicBez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
            </a:p>
          </p:txBody>
        </p:sp>
        <p:sp>
          <p:nvSpPr>
            <p:cNvPr id="3744" name="Google Shape;3744;p58"/>
            <p:cNvSpPr/>
            <p:nvPr/>
          </p:nvSpPr>
          <p:spPr>
            <a:xfrm>
              <a:off x="2787675" y="4952700"/>
              <a:ext cx="26900" cy="25900"/>
            </a:xfrm>
            <a:custGeom>
              <a:avLst/>
              <a:gdLst/>
              <a:ahLst/>
              <a:cxnLst/>
              <a:rect l="l" t="t" r="r" b="b"/>
              <a:pathLst>
                <a:path w="1076" h="1036" extrusionOk="0">
                  <a:moveTo>
                    <a:pt x="548" y="1"/>
                  </a:moveTo>
                  <a:cubicBezTo>
                    <a:pt x="498" y="10"/>
                    <a:pt x="458" y="10"/>
                    <a:pt x="408" y="20"/>
                  </a:cubicBezTo>
                  <a:cubicBezTo>
                    <a:pt x="319" y="40"/>
                    <a:pt x="249" y="90"/>
                    <a:pt x="180" y="149"/>
                  </a:cubicBezTo>
                  <a:cubicBezTo>
                    <a:pt x="150" y="189"/>
                    <a:pt x="130" y="219"/>
                    <a:pt x="100" y="259"/>
                  </a:cubicBezTo>
                  <a:cubicBezTo>
                    <a:pt x="1" y="408"/>
                    <a:pt x="1" y="627"/>
                    <a:pt x="100" y="776"/>
                  </a:cubicBezTo>
                  <a:cubicBezTo>
                    <a:pt x="150" y="866"/>
                    <a:pt x="200" y="916"/>
                    <a:pt x="289" y="965"/>
                  </a:cubicBezTo>
                  <a:cubicBezTo>
                    <a:pt x="319" y="985"/>
                    <a:pt x="369" y="1005"/>
                    <a:pt x="408" y="1015"/>
                  </a:cubicBezTo>
                  <a:cubicBezTo>
                    <a:pt x="451" y="1027"/>
                    <a:pt x="494" y="1036"/>
                    <a:pt x="537" y="1036"/>
                  </a:cubicBezTo>
                  <a:cubicBezTo>
                    <a:pt x="564" y="1036"/>
                    <a:pt x="591" y="1032"/>
                    <a:pt x="618" y="1025"/>
                  </a:cubicBezTo>
                  <a:cubicBezTo>
                    <a:pt x="687" y="1025"/>
                    <a:pt x="747" y="1005"/>
                    <a:pt x="806" y="965"/>
                  </a:cubicBezTo>
                  <a:cubicBezTo>
                    <a:pt x="886" y="916"/>
                    <a:pt x="945" y="856"/>
                    <a:pt x="996" y="776"/>
                  </a:cubicBezTo>
                  <a:lnTo>
                    <a:pt x="1045" y="657"/>
                  </a:lnTo>
                  <a:cubicBezTo>
                    <a:pt x="1075" y="567"/>
                    <a:pt x="1075" y="468"/>
                    <a:pt x="1045" y="379"/>
                  </a:cubicBezTo>
                  <a:cubicBezTo>
                    <a:pt x="1035" y="309"/>
                    <a:pt x="1005" y="259"/>
                    <a:pt x="956" y="209"/>
                  </a:cubicBezTo>
                  <a:cubicBezTo>
                    <a:pt x="916" y="149"/>
                    <a:pt x="866" y="100"/>
                    <a:pt x="806" y="70"/>
                  </a:cubicBezTo>
                  <a:cubicBezTo>
                    <a:pt x="727" y="20"/>
                    <a:pt x="638" y="1"/>
                    <a:pt x="548" y="1"/>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
            </a:p>
          </p:txBody>
        </p:sp>
        <p:sp>
          <p:nvSpPr>
            <p:cNvPr id="3745" name="Google Shape;3745;p58"/>
            <p:cNvSpPr/>
            <p:nvPr/>
          </p:nvSpPr>
          <p:spPr>
            <a:xfrm>
              <a:off x="2214975" y="5243150"/>
              <a:ext cx="39575" cy="39550"/>
            </a:xfrm>
            <a:custGeom>
              <a:avLst/>
              <a:gdLst/>
              <a:ahLst/>
              <a:cxnLst/>
              <a:rect l="l" t="t" r="r" b="b"/>
              <a:pathLst>
                <a:path w="1583" h="1582" extrusionOk="0">
                  <a:moveTo>
                    <a:pt x="787" y="1"/>
                  </a:moveTo>
                  <a:cubicBezTo>
                    <a:pt x="677" y="1"/>
                    <a:pt x="578" y="20"/>
                    <a:pt x="489" y="70"/>
                  </a:cubicBezTo>
                  <a:cubicBezTo>
                    <a:pt x="389" y="100"/>
                    <a:pt x="299" y="160"/>
                    <a:pt x="230" y="239"/>
                  </a:cubicBezTo>
                  <a:cubicBezTo>
                    <a:pt x="160" y="308"/>
                    <a:pt x="100" y="388"/>
                    <a:pt x="71" y="488"/>
                  </a:cubicBezTo>
                  <a:cubicBezTo>
                    <a:pt x="21" y="587"/>
                    <a:pt x="1" y="686"/>
                    <a:pt x="1" y="796"/>
                  </a:cubicBezTo>
                  <a:lnTo>
                    <a:pt x="31" y="1005"/>
                  </a:lnTo>
                  <a:cubicBezTo>
                    <a:pt x="71" y="1134"/>
                    <a:pt x="131" y="1254"/>
                    <a:pt x="230" y="1353"/>
                  </a:cubicBezTo>
                  <a:cubicBezTo>
                    <a:pt x="290" y="1393"/>
                    <a:pt x="339" y="1433"/>
                    <a:pt x="389" y="1473"/>
                  </a:cubicBezTo>
                  <a:cubicBezTo>
                    <a:pt x="518" y="1542"/>
                    <a:pt x="648" y="1582"/>
                    <a:pt x="787" y="1582"/>
                  </a:cubicBezTo>
                  <a:cubicBezTo>
                    <a:pt x="896" y="1582"/>
                    <a:pt x="996" y="1562"/>
                    <a:pt x="1095" y="1512"/>
                  </a:cubicBezTo>
                  <a:cubicBezTo>
                    <a:pt x="1195" y="1482"/>
                    <a:pt x="1274" y="1423"/>
                    <a:pt x="1344" y="1353"/>
                  </a:cubicBezTo>
                  <a:cubicBezTo>
                    <a:pt x="1424" y="1274"/>
                    <a:pt x="1483" y="1194"/>
                    <a:pt x="1513" y="1095"/>
                  </a:cubicBezTo>
                  <a:cubicBezTo>
                    <a:pt x="1563" y="1005"/>
                    <a:pt x="1583" y="905"/>
                    <a:pt x="1583" y="796"/>
                  </a:cubicBezTo>
                  <a:lnTo>
                    <a:pt x="1553" y="587"/>
                  </a:lnTo>
                  <a:cubicBezTo>
                    <a:pt x="1513" y="448"/>
                    <a:pt x="1444" y="339"/>
                    <a:pt x="1344" y="239"/>
                  </a:cubicBezTo>
                  <a:cubicBezTo>
                    <a:pt x="1294" y="189"/>
                    <a:pt x="1245" y="149"/>
                    <a:pt x="1185" y="110"/>
                  </a:cubicBezTo>
                  <a:cubicBezTo>
                    <a:pt x="1066" y="40"/>
                    <a:pt x="936" y="1"/>
                    <a:pt x="787" y="1"/>
                  </a:cubicBez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
            </a:p>
          </p:txBody>
        </p:sp>
      </p:grpSp>
      <p:pic>
        <p:nvPicPr>
          <p:cNvPr id="3746" name="Google Shape;3746;p58" descr="Trash, recycling and protecting our planet by Jess French" title="Ms. Alex reads What A Waste">
            <a:hlinkClick r:id="rId4"/>
          </p:cNvPr>
          <p:cNvPicPr preferRelativeResize="0"/>
          <p:nvPr/>
        </p:nvPicPr>
        <p:blipFill>
          <a:blip r:embed="rId5">
            <a:alphaModFix/>
          </a:blip>
          <a:stretch>
            <a:fillRect/>
          </a:stretch>
        </p:blipFill>
        <p:spPr>
          <a:xfrm>
            <a:off x="195475" y="3595775"/>
            <a:ext cx="3702700" cy="2777025"/>
          </a:xfrm>
          <a:prstGeom prst="rect">
            <a:avLst/>
          </a:prstGeom>
          <a:noFill/>
          <a:ln>
            <a:noFill/>
          </a:ln>
        </p:spPr>
      </p:pic>
      <p:sp>
        <p:nvSpPr>
          <p:cNvPr id="3747" name="Google Shape;3747;p58"/>
          <p:cNvSpPr txBox="1">
            <a:spLocks noGrp="1"/>
          </p:cNvSpPr>
          <p:nvPr>
            <p:ph type="subTitle" idx="3"/>
          </p:nvPr>
        </p:nvSpPr>
        <p:spPr>
          <a:xfrm>
            <a:off x="4425925" y="5078598"/>
            <a:ext cx="2381700" cy="7104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a:t>Air Pollution with Dr. Binocs</a:t>
            </a:r>
            <a:endParaRPr/>
          </a:p>
        </p:txBody>
      </p:sp>
      <p:sp>
        <p:nvSpPr>
          <p:cNvPr id="3748" name="Google Shape;3748;p58"/>
          <p:cNvSpPr txBox="1">
            <a:spLocks noGrp="1"/>
          </p:cNvSpPr>
          <p:nvPr>
            <p:ph type="subTitle" idx="4"/>
          </p:nvPr>
        </p:nvSpPr>
        <p:spPr>
          <a:xfrm>
            <a:off x="7335383" y="5078598"/>
            <a:ext cx="2381700" cy="7104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a:t>Water Pollution with Dr. Binocs</a:t>
            </a:r>
            <a:endParaRPr/>
          </a:p>
        </p:txBody>
      </p:sp>
      <p:sp>
        <p:nvSpPr>
          <p:cNvPr id="3749" name="Google Shape;3749;p58"/>
          <p:cNvSpPr txBox="1">
            <a:spLocks noGrp="1"/>
          </p:cNvSpPr>
          <p:nvPr>
            <p:ph type="subTitle" idx="7"/>
          </p:nvPr>
        </p:nvSpPr>
        <p:spPr>
          <a:xfrm>
            <a:off x="988825" y="2246588"/>
            <a:ext cx="2381700" cy="984600"/>
          </a:xfrm>
          <a:prstGeom prst="rect">
            <a:avLst/>
          </a:prstGeom>
        </p:spPr>
        <p:txBody>
          <a:bodyPr spcFirstLastPara="1" wrap="square" lIns="113100" tIns="113100" rIns="113100" bIns="113100" anchor="ctr" anchorCtr="0">
            <a:noAutofit/>
          </a:bodyPr>
          <a:lstStyle/>
          <a:p>
            <a:pPr marL="0" lvl="0" indent="0" algn="ctr" rtl="0">
              <a:spcBef>
                <a:spcPts val="0"/>
              </a:spcBef>
              <a:spcAft>
                <a:spcPts val="0"/>
              </a:spcAft>
              <a:buNone/>
            </a:pPr>
            <a:r>
              <a:rPr lang="en"/>
              <a:t>Story → </a:t>
            </a:r>
            <a:r>
              <a:rPr lang="en" u="sng">
                <a:solidFill>
                  <a:schemeClr val="hlink"/>
                </a:solidFill>
                <a:hlinkClick r:id="rId6"/>
              </a:rPr>
              <a:t>Ms. Alex reads What A Waste</a:t>
            </a:r>
            <a:endParaRPr/>
          </a:p>
          <a:p>
            <a:pPr marL="0" lvl="0" indent="0" algn="ctr" rtl="0">
              <a:spcBef>
                <a:spcPts val="0"/>
              </a:spcBef>
              <a:spcAft>
                <a:spcPts val="0"/>
              </a:spcAft>
              <a:buNone/>
            </a:pPr>
            <a:endParaRPr/>
          </a:p>
        </p:txBody>
      </p:sp>
      <p:sp>
        <p:nvSpPr>
          <p:cNvPr id="3750" name="Google Shape;3750;p58"/>
          <p:cNvSpPr txBox="1">
            <a:spLocks noGrp="1"/>
          </p:cNvSpPr>
          <p:nvPr>
            <p:ph type="subTitle" idx="8"/>
          </p:nvPr>
        </p:nvSpPr>
        <p:spPr>
          <a:xfrm>
            <a:off x="3868346" y="2246588"/>
            <a:ext cx="2381700" cy="984600"/>
          </a:xfrm>
          <a:prstGeom prst="rect">
            <a:avLst/>
          </a:prstGeom>
        </p:spPr>
        <p:txBody>
          <a:bodyPr spcFirstLastPara="1" wrap="square" lIns="113100" tIns="113100" rIns="113100" bIns="113100" anchor="ctr" anchorCtr="0">
            <a:noAutofit/>
          </a:bodyPr>
          <a:lstStyle/>
          <a:p>
            <a:pPr marL="0" lvl="0" indent="0" algn="ctr" rtl="0">
              <a:spcBef>
                <a:spcPts val="0"/>
              </a:spcBef>
              <a:spcAft>
                <a:spcPts val="0"/>
              </a:spcAft>
              <a:buNone/>
            </a:pPr>
            <a:r>
              <a:rPr lang="en"/>
              <a:t>Story → </a:t>
            </a:r>
            <a:r>
              <a:rPr lang="en" u="sng">
                <a:solidFill>
                  <a:schemeClr val="hlink"/>
                </a:solidFill>
                <a:hlinkClick r:id="rId7"/>
              </a:rPr>
              <a:t>Harry Saves the Ocean! [Children's story | Read Aloud] </a:t>
            </a:r>
            <a:endParaRPr/>
          </a:p>
        </p:txBody>
      </p:sp>
      <p:sp>
        <p:nvSpPr>
          <p:cNvPr id="3751" name="Google Shape;3751;p58"/>
          <p:cNvSpPr txBox="1">
            <a:spLocks noGrp="1"/>
          </p:cNvSpPr>
          <p:nvPr>
            <p:ph type="subTitle" idx="9"/>
          </p:nvPr>
        </p:nvSpPr>
        <p:spPr>
          <a:xfrm>
            <a:off x="928950" y="1171629"/>
            <a:ext cx="2381700" cy="7104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a:t>What a Waste by Jess French</a:t>
            </a:r>
            <a:endParaRPr/>
          </a:p>
        </p:txBody>
      </p:sp>
      <p:sp>
        <p:nvSpPr>
          <p:cNvPr id="3752" name="Google Shape;3752;p58"/>
          <p:cNvSpPr txBox="1">
            <a:spLocks noGrp="1"/>
          </p:cNvSpPr>
          <p:nvPr>
            <p:ph type="subTitle" idx="13"/>
          </p:nvPr>
        </p:nvSpPr>
        <p:spPr>
          <a:xfrm>
            <a:off x="3838408" y="1171629"/>
            <a:ext cx="2381700" cy="7104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a:t>Harry Saves the Sea by N.G.K</a:t>
            </a:r>
            <a:endParaRPr/>
          </a:p>
        </p:txBody>
      </p:sp>
      <p:sp>
        <p:nvSpPr>
          <p:cNvPr id="3753" name="Google Shape;3753;p58"/>
          <p:cNvSpPr txBox="1">
            <a:spLocks noGrp="1"/>
          </p:cNvSpPr>
          <p:nvPr>
            <p:ph type="subTitle" idx="14"/>
          </p:nvPr>
        </p:nvSpPr>
        <p:spPr>
          <a:xfrm>
            <a:off x="6747887" y="2246588"/>
            <a:ext cx="2381700" cy="984600"/>
          </a:xfrm>
          <a:prstGeom prst="rect">
            <a:avLst/>
          </a:prstGeom>
        </p:spPr>
        <p:txBody>
          <a:bodyPr spcFirstLastPara="1" wrap="square" lIns="113100" tIns="113100" rIns="113100" bIns="113100" anchor="ctr" anchorCtr="0">
            <a:noAutofit/>
          </a:bodyPr>
          <a:lstStyle/>
          <a:p>
            <a:pPr marL="0" lvl="0" indent="0" algn="ctr" rtl="0">
              <a:spcBef>
                <a:spcPts val="0"/>
              </a:spcBef>
              <a:spcAft>
                <a:spcPts val="0"/>
              </a:spcAft>
              <a:buNone/>
            </a:pPr>
            <a:r>
              <a:rPr lang="en"/>
              <a:t>Collection of books → </a:t>
            </a:r>
            <a:r>
              <a:rPr lang="en" u="sng">
                <a:solidFill>
                  <a:schemeClr val="hlink"/>
                </a:solidFill>
                <a:hlinkClick r:id="rId8"/>
              </a:rPr>
              <a:t>Pollution Children's Book Collection </a:t>
            </a:r>
            <a:endParaRPr/>
          </a:p>
        </p:txBody>
      </p:sp>
      <p:sp>
        <p:nvSpPr>
          <p:cNvPr id="3754" name="Google Shape;3754;p58"/>
          <p:cNvSpPr txBox="1">
            <a:spLocks noGrp="1"/>
          </p:cNvSpPr>
          <p:nvPr>
            <p:ph type="subTitle" idx="15"/>
          </p:nvPr>
        </p:nvSpPr>
        <p:spPr>
          <a:xfrm>
            <a:off x="6747903" y="1171629"/>
            <a:ext cx="2381700" cy="7104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a:t>EPIC books on Pollution</a:t>
            </a:r>
            <a:endParaRPr/>
          </a:p>
        </p:txBody>
      </p:sp>
      <p:sp>
        <p:nvSpPr>
          <p:cNvPr id="3755" name="Google Shape;3755;p58"/>
          <p:cNvSpPr txBox="1">
            <a:spLocks noGrp="1"/>
          </p:cNvSpPr>
          <p:nvPr>
            <p:ph type="subTitle" idx="5"/>
          </p:nvPr>
        </p:nvSpPr>
        <p:spPr>
          <a:xfrm>
            <a:off x="7289137" y="6138181"/>
            <a:ext cx="2381700" cy="984600"/>
          </a:xfrm>
          <a:prstGeom prst="rect">
            <a:avLst/>
          </a:prstGeom>
        </p:spPr>
        <p:txBody>
          <a:bodyPr spcFirstLastPara="1" wrap="square" lIns="113100" tIns="113100" rIns="113100" bIns="113100" anchor="ctr" anchorCtr="0">
            <a:noAutofit/>
          </a:bodyPr>
          <a:lstStyle/>
          <a:p>
            <a:pPr marL="0" lvl="0" indent="0" algn="ctr" rtl="0">
              <a:spcBef>
                <a:spcPts val="0"/>
              </a:spcBef>
              <a:spcAft>
                <a:spcPts val="0"/>
              </a:spcAft>
              <a:buNone/>
            </a:pPr>
            <a:r>
              <a:rPr lang="en"/>
              <a:t>Video → </a:t>
            </a:r>
            <a:r>
              <a:rPr lang="en" u="sng">
                <a:solidFill>
                  <a:schemeClr val="hlink"/>
                </a:solidFill>
                <a:hlinkClick r:id="rId9"/>
              </a:rPr>
              <a:t>What Causes Water Pollution? | The Dr Binocs Show</a:t>
            </a:r>
            <a:r>
              <a:rPr lang="en"/>
              <a:t> </a:t>
            </a:r>
            <a:endParaRPr/>
          </a:p>
        </p:txBody>
      </p:sp>
      <p:sp>
        <p:nvSpPr>
          <p:cNvPr id="3756" name="Google Shape;3756;p58"/>
          <p:cNvSpPr txBox="1">
            <a:spLocks noGrp="1"/>
          </p:cNvSpPr>
          <p:nvPr>
            <p:ph type="subTitle" idx="5"/>
          </p:nvPr>
        </p:nvSpPr>
        <p:spPr>
          <a:xfrm>
            <a:off x="4379737" y="6138181"/>
            <a:ext cx="2381700" cy="984600"/>
          </a:xfrm>
          <a:prstGeom prst="rect">
            <a:avLst/>
          </a:prstGeom>
        </p:spPr>
        <p:txBody>
          <a:bodyPr spcFirstLastPara="1" wrap="square" lIns="113100" tIns="113100" rIns="113100" bIns="113100" anchor="ctr" anchorCtr="0">
            <a:noAutofit/>
          </a:bodyPr>
          <a:lstStyle/>
          <a:p>
            <a:pPr marL="0" lvl="0" indent="0" algn="ctr" rtl="0">
              <a:spcBef>
                <a:spcPts val="0"/>
              </a:spcBef>
              <a:spcAft>
                <a:spcPts val="0"/>
              </a:spcAft>
              <a:buNone/>
            </a:pPr>
            <a:r>
              <a:rPr lang="en"/>
              <a:t>Video → </a:t>
            </a:r>
            <a:r>
              <a:rPr lang="en" u="sng">
                <a:solidFill>
                  <a:schemeClr val="hlink"/>
                </a:solidFill>
                <a:hlinkClick r:id="rId10"/>
              </a:rPr>
              <a:t>What Causes Air Pollution? | The Dr Binocs Show</a:t>
            </a:r>
            <a:r>
              <a:rPr lang="en"/>
              <a:t> </a:t>
            </a:r>
            <a:endParaRPr/>
          </a:p>
        </p:txBody>
      </p:sp>
      <p:pic>
        <p:nvPicPr>
          <p:cNvPr id="3757" name="Google Shape;3757;p58"/>
          <p:cNvPicPr preferRelativeResize="0"/>
          <p:nvPr/>
        </p:nvPicPr>
        <p:blipFill>
          <a:blip r:embed="rId11">
            <a:alphaModFix/>
          </a:blip>
          <a:stretch>
            <a:fillRect/>
          </a:stretch>
        </p:blipFill>
        <p:spPr>
          <a:xfrm>
            <a:off x="79800" y="6464450"/>
            <a:ext cx="1474250" cy="1139201"/>
          </a:xfrm>
          <a:prstGeom prst="rect">
            <a:avLst/>
          </a:prstGeom>
          <a:noFill/>
          <a:ln w="28575" cap="flat" cmpd="sng">
            <a:solidFill>
              <a:srgbClr val="276472"/>
            </a:solidFill>
            <a:prstDash val="solid"/>
            <a:round/>
            <a:headEnd type="none" w="sm" len="sm"/>
            <a:tailEnd type="none" w="sm" len="sm"/>
          </a:ln>
        </p:spPr>
      </p:pic>
      <p:cxnSp>
        <p:nvCxnSpPr>
          <p:cNvPr id="3758" name="Google Shape;3758;p58"/>
          <p:cNvCxnSpPr/>
          <p:nvPr/>
        </p:nvCxnSpPr>
        <p:spPr>
          <a:xfrm>
            <a:off x="1708450" y="7126325"/>
            <a:ext cx="1622700" cy="0"/>
          </a:xfrm>
          <a:prstGeom prst="straightConnector1">
            <a:avLst/>
          </a:prstGeom>
          <a:noFill/>
          <a:ln w="38100" cap="flat" cmpd="sng">
            <a:solidFill>
              <a:schemeClr val="accent3"/>
            </a:solidFill>
            <a:prstDash val="solid"/>
            <a:round/>
            <a:headEnd type="stealth"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46"/>
                                        </p:tgtEl>
                                        <p:attrNameLst>
                                          <p:attrName>style.visibility</p:attrName>
                                        </p:attrNameLst>
                                      </p:cBhvr>
                                      <p:to>
                                        <p:strVal val="visible"/>
                                      </p:to>
                                    </p:set>
                                    <p:animEffect transition="in" filter="fade">
                                      <p:cBhvr>
                                        <p:cTn id="7" dur="1000"/>
                                        <p:tgtEl>
                                          <p:spTgt spid="3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62"/>
        <p:cNvGrpSpPr/>
        <p:nvPr/>
      </p:nvGrpSpPr>
      <p:grpSpPr>
        <a:xfrm>
          <a:off x="0" y="0"/>
          <a:ext cx="0" cy="0"/>
          <a:chOff x="0" y="0"/>
          <a:chExt cx="0" cy="0"/>
        </a:xfrm>
      </p:grpSpPr>
      <p:sp>
        <p:nvSpPr>
          <p:cNvPr id="3763" name="Google Shape;3763;p59"/>
          <p:cNvSpPr txBox="1">
            <a:spLocks noGrp="1"/>
          </p:cNvSpPr>
          <p:nvPr>
            <p:ph type="ctrTitle" idx="4294967295"/>
          </p:nvPr>
        </p:nvSpPr>
        <p:spPr>
          <a:xfrm>
            <a:off x="3004275" y="46875"/>
            <a:ext cx="4237200" cy="1167000"/>
          </a:xfrm>
          <a:prstGeom prst="rect">
            <a:avLst/>
          </a:prstGeom>
        </p:spPr>
        <p:txBody>
          <a:bodyPr spcFirstLastPara="1" wrap="square" lIns="113100" tIns="113100" rIns="113100" bIns="113100" anchor="t" anchorCtr="0">
            <a:noAutofit/>
          </a:bodyPr>
          <a:lstStyle/>
          <a:p>
            <a:pPr marL="0" lvl="0" indent="0" algn="l" rtl="0">
              <a:spcBef>
                <a:spcPts val="0"/>
              </a:spcBef>
              <a:spcAft>
                <a:spcPts val="0"/>
              </a:spcAft>
              <a:buNone/>
            </a:pPr>
            <a:r>
              <a:rPr lang="en"/>
              <a:t>Create an Oil Spill:</a:t>
            </a:r>
            <a:endParaRPr/>
          </a:p>
        </p:txBody>
      </p:sp>
      <p:sp>
        <p:nvSpPr>
          <p:cNvPr id="3764" name="Google Shape;3764;p59"/>
          <p:cNvSpPr txBox="1">
            <a:spLocks noGrp="1"/>
          </p:cNvSpPr>
          <p:nvPr>
            <p:ph type="subTitle" idx="4294967295"/>
          </p:nvPr>
        </p:nvSpPr>
        <p:spPr>
          <a:xfrm>
            <a:off x="3004275" y="3268400"/>
            <a:ext cx="7054200" cy="4107300"/>
          </a:xfrm>
          <a:prstGeom prst="rect">
            <a:avLst/>
          </a:prstGeom>
        </p:spPr>
        <p:txBody>
          <a:bodyPr spcFirstLastPara="1" wrap="square" lIns="113100" tIns="113100" rIns="113100" bIns="113100" anchor="ctr" anchorCtr="0">
            <a:spAutoFit/>
          </a:bodyPr>
          <a:lstStyle/>
          <a:p>
            <a:pPr marL="0" lvl="0" indent="0" algn="l" rtl="0">
              <a:spcBef>
                <a:spcPts val="0"/>
              </a:spcBef>
              <a:spcAft>
                <a:spcPts val="0"/>
              </a:spcAft>
              <a:buNone/>
            </a:pPr>
            <a:r>
              <a:rPr lang="en" sz="1800" b="1"/>
              <a:t>Instructions: </a:t>
            </a:r>
            <a:r>
              <a:rPr lang="en" sz="1800" i="1"/>
              <a:t>(ask a teacher or caregiver for help)</a:t>
            </a:r>
            <a:endParaRPr sz="1800" i="1"/>
          </a:p>
          <a:p>
            <a:pPr marL="0" lvl="0" indent="0" algn="l" rtl="0">
              <a:spcBef>
                <a:spcPts val="0"/>
              </a:spcBef>
              <a:spcAft>
                <a:spcPts val="0"/>
              </a:spcAft>
              <a:buNone/>
            </a:pPr>
            <a:r>
              <a:rPr lang="en" sz="1800"/>
              <a:t>Step 1: Place the rocks, dirt, animals etc into the pan</a:t>
            </a:r>
            <a:endParaRPr sz="1800"/>
          </a:p>
          <a:p>
            <a:pPr marL="0" lvl="0" indent="0" algn="l" rtl="0">
              <a:spcBef>
                <a:spcPts val="0"/>
              </a:spcBef>
              <a:spcAft>
                <a:spcPts val="0"/>
              </a:spcAft>
              <a:buNone/>
            </a:pPr>
            <a:r>
              <a:rPr lang="en" sz="1800"/>
              <a:t>Step 2: Add water</a:t>
            </a:r>
            <a:endParaRPr sz="1800"/>
          </a:p>
          <a:p>
            <a:pPr marL="0" lvl="0" indent="0" algn="l" rtl="0">
              <a:spcBef>
                <a:spcPts val="0"/>
              </a:spcBef>
              <a:spcAft>
                <a:spcPts val="0"/>
              </a:spcAft>
              <a:buNone/>
            </a:pPr>
            <a:r>
              <a:rPr lang="en" sz="1800"/>
              <a:t>Step 3: discuss the habitat and what animals could be living in the sea and around the sea. </a:t>
            </a:r>
            <a:endParaRPr sz="1800"/>
          </a:p>
          <a:p>
            <a:pPr marL="0" lvl="0" indent="0" algn="l" rtl="0">
              <a:spcBef>
                <a:spcPts val="0"/>
              </a:spcBef>
              <a:spcAft>
                <a:spcPts val="0"/>
              </a:spcAft>
              <a:buNone/>
            </a:pPr>
            <a:r>
              <a:rPr lang="en" sz="1800"/>
              <a:t>Step 4: Add the boat and discuss how a boat can carry cargo such as oil/gas/petroleum across the sea. </a:t>
            </a:r>
            <a:endParaRPr sz="1800"/>
          </a:p>
          <a:p>
            <a:pPr marL="0" lvl="0" indent="0" algn="l" rtl="0">
              <a:spcBef>
                <a:spcPts val="0"/>
              </a:spcBef>
              <a:spcAft>
                <a:spcPts val="0"/>
              </a:spcAft>
              <a:buNone/>
            </a:pPr>
            <a:r>
              <a:rPr lang="en" sz="1800"/>
              <a:t>Step 4: Add the vegetable oil and discuss how this could represent the oil spilling into the sea.</a:t>
            </a:r>
            <a:endParaRPr sz="1800"/>
          </a:p>
          <a:p>
            <a:pPr marL="0" lvl="0" indent="0" algn="l" rtl="0">
              <a:spcBef>
                <a:spcPts val="0"/>
              </a:spcBef>
              <a:spcAft>
                <a:spcPts val="0"/>
              </a:spcAft>
              <a:buNone/>
            </a:pPr>
            <a:r>
              <a:rPr lang="en" sz="1800"/>
              <a:t>Step 5: Create wind (use a fan)</a:t>
            </a:r>
            <a:endParaRPr sz="1800"/>
          </a:p>
          <a:p>
            <a:pPr marL="0" lvl="0" indent="0" algn="l" rtl="0">
              <a:spcBef>
                <a:spcPts val="0"/>
              </a:spcBef>
              <a:spcAft>
                <a:spcPts val="0"/>
              </a:spcAft>
              <a:buNone/>
            </a:pPr>
            <a:r>
              <a:rPr lang="en" sz="1800"/>
              <a:t>Step 6: Observe and record what is happening to the oil as the wind blows. </a:t>
            </a:r>
            <a:endParaRPr sz="1800"/>
          </a:p>
          <a:p>
            <a:pPr marL="0" lvl="0" indent="0" algn="l" rtl="0">
              <a:spcBef>
                <a:spcPts val="0"/>
              </a:spcBef>
              <a:spcAft>
                <a:spcPts val="0"/>
              </a:spcAft>
              <a:buNone/>
            </a:pPr>
            <a:r>
              <a:rPr lang="en" sz="1800"/>
              <a:t>Step 7: Ask students how they could clean up the oil spill. </a:t>
            </a:r>
            <a:endParaRPr sz="1800"/>
          </a:p>
          <a:p>
            <a:pPr marL="0" lvl="0" indent="0" algn="l" rtl="0">
              <a:spcBef>
                <a:spcPts val="0"/>
              </a:spcBef>
              <a:spcAft>
                <a:spcPts val="0"/>
              </a:spcAft>
              <a:buNone/>
            </a:pPr>
            <a:r>
              <a:rPr lang="en" sz="1800"/>
              <a:t>Step 8: use the dawn dish soap and paper towels or cotton balls to clean off the animals, rocks, leaves etc. </a:t>
            </a:r>
            <a:endParaRPr sz="1800"/>
          </a:p>
        </p:txBody>
      </p:sp>
      <p:grpSp>
        <p:nvGrpSpPr>
          <p:cNvPr id="3765" name="Google Shape;3765;p59"/>
          <p:cNvGrpSpPr/>
          <p:nvPr/>
        </p:nvGrpSpPr>
        <p:grpSpPr>
          <a:xfrm>
            <a:off x="371" y="0"/>
            <a:ext cx="2922299" cy="7772518"/>
            <a:chOff x="7750297" y="241281"/>
            <a:chExt cx="1564149" cy="3043868"/>
          </a:xfrm>
        </p:grpSpPr>
        <p:sp>
          <p:nvSpPr>
            <p:cNvPr id="3766" name="Google Shape;3766;p59"/>
            <p:cNvSpPr/>
            <p:nvPr/>
          </p:nvSpPr>
          <p:spPr>
            <a:xfrm>
              <a:off x="8200235" y="241281"/>
              <a:ext cx="514972" cy="514972"/>
            </a:xfrm>
            <a:custGeom>
              <a:avLst/>
              <a:gdLst/>
              <a:ahLst/>
              <a:cxnLst/>
              <a:rect l="l" t="t" r="r" b="b"/>
              <a:pathLst>
                <a:path w="6105" h="6105" extrusionOk="0">
                  <a:moveTo>
                    <a:pt x="3047" y="0"/>
                  </a:moveTo>
                  <a:cubicBezTo>
                    <a:pt x="1369" y="0"/>
                    <a:pt x="0" y="1369"/>
                    <a:pt x="0" y="3048"/>
                  </a:cubicBezTo>
                  <a:cubicBezTo>
                    <a:pt x="0" y="4736"/>
                    <a:pt x="1369" y="6105"/>
                    <a:pt x="3047" y="6105"/>
                  </a:cubicBezTo>
                  <a:cubicBezTo>
                    <a:pt x="4735" y="6105"/>
                    <a:pt x="6104" y="4736"/>
                    <a:pt x="6104" y="3048"/>
                  </a:cubicBezTo>
                  <a:cubicBezTo>
                    <a:pt x="6104" y="1369"/>
                    <a:pt x="4735" y="0"/>
                    <a:pt x="3047"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59"/>
            <p:cNvSpPr/>
            <p:nvPr/>
          </p:nvSpPr>
          <p:spPr>
            <a:xfrm>
              <a:off x="7750297" y="1097471"/>
              <a:ext cx="1564064" cy="546942"/>
            </a:xfrm>
            <a:custGeom>
              <a:avLst/>
              <a:gdLst/>
              <a:ahLst/>
              <a:cxnLst/>
              <a:rect l="l" t="t" r="r" b="b"/>
              <a:pathLst>
                <a:path w="18542" h="6484" extrusionOk="0">
                  <a:moveTo>
                    <a:pt x="18542" y="0"/>
                  </a:moveTo>
                  <a:cubicBezTo>
                    <a:pt x="16344" y="860"/>
                    <a:pt x="14446" y="1719"/>
                    <a:pt x="12248" y="2578"/>
                  </a:cubicBezTo>
                  <a:cubicBezTo>
                    <a:pt x="9760" y="3546"/>
                    <a:pt x="7243" y="4525"/>
                    <a:pt x="4605" y="4845"/>
                  </a:cubicBezTo>
                  <a:cubicBezTo>
                    <a:pt x="3217" y="5015"/>
                    <a:pt x="1828" y="4995"/>
                    <a:pt x="430" y="5025"/>
                  </a:cubicBezTo>
                  <a:cubicBezTo>
                    <a:pt x="300" y="5035"/>
                    <a:pt x="160" y="5035"/>
                    <a:pt x="1" y="5035"/>
                  </a:cubicBezTo>
                  <a:lnTo>
                    <a:pt x="1" y="6164"/>
                  </a:lnTo>
                  <a:cubicBezTo>
                    <a:pt x="6254" y="6274"/>
                    <a:pt x="12228" y="6374"/>
                    <a:pt x="18542" y="6483"/>
                  </a:cubicBezTo>
                  <a:cubicBezTo>
                    <a:pt x="18511" y="4676"/>
                    <a:pt x="18542" y="300"/>
                    <a:pt x="18542" y="0"/>
                  </a:cubicBezTo>
                  <a:close/>
                </a:path>
              </a:pathLst>
            </a:custGeom>
            <a:solidFill>
              <a:srgbClr val="E1D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59"/>
            <p:cNvSpPr/>
            <p:nvPr/>
          </p:nvSpPr>
          <p:spPr>
            <a:xfrm>
              <a:off x="7750399" y="1560900"/>
              <a:ext cx="1564046" cy="1724249"/>
            </a:xfrm>
            <a:custGeom>
              <a:avLst/>
              <a:gdLst/>
              <a:ahLst/>
              <a:cxnLst/>
              <a:rect l="l" t="t" r="r" b="b"/>
              <a:pathLst>
                <a:path w="36914" h="20441" extrusionOk="0">
                  <a:moveTo>
                    <a:pt x="1" y="1"/>
                  </a:moveTo>
                  <a:lnTo>
                    <a:pt x="1" y="20440"/>
                  </a:lnTo>
                  <a:lnTo>
                    <a:pt x="36914" y="20440"/>
                  </a:lnTo>
                  <a:lnTo>
                    <a:pt x="36914" y="1"/>
                  </a:lnTo>
                  <a:close/>
                </a:path>
              </a:pathLst>
            </a:custGeom>
            <a:solidFill>
              <a:srgbClr val="20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59"/>
            <p:cNvSpPr/>
            <p:nvPr/>
          </p:nvSpPr>
          <p:spPr>
            <a:xfrm>
              <a:off x="7882561" y="2209827"/>
              <a:ext cx="378490" cy="90173"/>
            </a:xfrm>
            <a:custGeom>
              <a:avLst/>
              <a:gdLst/>
              <a:ahLst/>
              <a:cxnLst/>
              <a:rect l="l" t="t" r="r" b="b"/>
              <a:pathLst>
                <a:path w="4487" h="1069" extrusionOk="0">
                  <a:moveTo>
                    <a:pt x="2238" y="0"/>
                  </a:moveTo>
                  <a:cubicBezTo>
                    <a:pt x="1000" y="0"/>
                    <a:pt x="1" y="240"/>
                    <a:pt x="1" y="529"/>
                  </a:cubicBezTo>
                  <a:cubicBezTo>
                    <a:pt x="1" y="829"/>
                    <a:pt x="1000" y="1069"/>
                    <a:pt x="2238" y="1069"/>
                  </a:cubicBezTo>
                  <a:cubicBezTo>
                    <a:pt x="3477" y="1069"/>
                    <a:pt x="4486" y="829"/>
                    <a:pt x="4486" y="529"/>
                  </a:cubicBezTo>
                  <a:cubicBezTo>
                    <a:pt x="4486" y="240"/>
                    <a:pt x="3477" y="0"/>
                    <a:pt x="2238" y="0"/>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59"/>
            <p:cNvSpPr/>
            <p:nvPr/>
          </p:nvSpPr>
          <p:spPr>
            <a:xfrm>
              <a:off x="8268474" y="2384184"/>
              <a:ext cx="378490" cy="90257"/>
            </a:xfrm>
            <a:custGeom>
              <a:avLst/>
              <a:gdLst/>
              <a:ahLst/>
              <a:cxnLst/>
              <a:rect l="l" t="t" r="r" b="b"/>
              <a:pathLst>
                <a:path w="4487" h="1070" extrusionOk="0">
                  <a:moveTo>
                    <a:pt x="2239" y="1"/>
                  </a:moveTo>
                  <a:cubicBezTo>
                    <a:pt x="1000" y="1"/>
                    <a:pt x="1" y="240"/>
                    <a:pt x="1" y="530"/>
                  </a:cubicBezTo>
                  <a:cubicBezTo>
                    <a:pt x="1" y="830"/>
                    <a:pt x="1000" y="1070"/>
                    <a:pt x="2239" y="1070"/>
                  </a:cubicBezTo>
                  <a:cubicBezTo>
                    <a:pt x="3477" y="1070"/>
                    <a:pt x="4487" y="830"/>
                    <a:pt x="4487" y="530"/>
                  </a:cubicBezTo>
                  <a:cubicBezTo>
                    <a:pt x="4487" y="240"/>
                    <a:pt x="3477" y="1"/>
                    <a:pt x="2239"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59"/>
            <p:cNvSpPr/>
            <p:nvPr/>
          </p:nvSpPr>
          <p:spPr>
            <a:xfrm>
              <a:off x="7894371" y="352554"/>
              <a:ext cx="472880" cy="128975"/>
            </a:xfrm>
            <a:custGeom>
              <a:avLst/>
              <a:gdLst/>
              <a:ahLst/>
              <a:cxnLst/>
              <a:rect l="l" t="t" r="r" b="b"/>
              <a:pathLst>
                <a:path w="5606" h="1529" extrusionOk="0">
                  <a:moveTo>
                    <a:pt x="1699" y="0"/>
                  </a:moveTo>
                  <a:cubicBezTo>
                    <a:pt x="820" y="0"/>
                    <a:pt x="91" y="669"/>
                    <a:pt x="0" y="1528"/>
                  </a:cubicBezTo>
                  <a:lnTo>
                    <a:pt x="5605" y="1528"/>
                  </a:lnTo>
                  <a:cubicBezTo>
                    <a:pt x="5475" y="1009"/>
                    <a:pt x="5006" y="629"/>
                    <a:pt x="4456" y="629"/>
                  </a:cubicBezTo>
                  <a:cubicBezTo>
                    <a:pt x="3967" y="629"/>
                    <a:pt x="3547" y="919"/>
                    <a:pt x="3367" y="1339"/>
                  </a:cubicBezTo>
                  <a:cubicBezTo>
                    <a:pt x="3197" y="580"/>
                    <a:pt x="2518" y="0"/>
                    <a:pt x="1699" y="0"/>
                  </a:cubicBezTo>
                  <a:close/>
                </a:path>
              </a:pathLst>
            </a:custGeom>
            <a:solidFill>
              <a:srgbClr val="E1D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59"/>
            <p:cNvSpPr/>
            <p:nvPr/>
          </p:nvSpPr>
          <p:spPr>
            <a:xfrm>
              <a:off x="8704239" y="489879"/>
              <a:ext cx="471952" cy="128131"/>
            </a:xfrm>
            <a:custGeom>
              <a:avLst/>
              <a:gdLst/>
              <a:ahLst/>
              <a:cxnLst/>
              <a:rect l="l" t="t" r="r" b="b"/>
              <a:pathLst>
                <a:path w="5595" h="1519" extrusionOk="0">
                  <a:moveTo>
                    <a:pt x="1698" y="0"/>
                  </a:moveTo>
                  <a:cubicBezTo>
                    <a:pt x="809" y="0"/>
                    <a:pt x="90" y="660"/>
                    <a:pt x="0" y="1519"/>
                  </a:cubicBezTo>
                  <a:lnTo>
                    <a:pt x="5594" y="1519"/>
                  </a:lnTo>
                  <a:cubicBezTo>
                    <a:pt x="5475" y="1010"/>
                    <a:pt x="5005" y="620"/>
                    <a:pt x="4456" y="620"/>
                  </a:cubicBezTo>
                  <a:cubicBezTo>
                    <a:pt x="3966" y="620"/>
                    <a:pt x="3546" y="919"/>
                    <a:pt x="3366" y="1339"/>
                  </a:cubicBezTo>
                  <a:cubicBezTo>
                    <a:pt x="3197" y="570"/>
                    <a:pt x="2518" y="0"/>
                    <a:pt x="1698" y="0"/>
                  </a:cubicBezTo>
                  <a:close/>
                </a:path>
              </a:pathLst>
            </a:custGeom>
            <a:solidFill>
              <a:srgbClr val="E1D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59"/>
            <p:cNvSpPr/>
            <p:nvPr/>
          </p:nvSpPr>
          <p:spPr>
            <a:xfrm>
              <a:off x="7908711" y="1166555"/>
              <a:ext cx="472796" cy="128975"/>
            </a:xfrm>
            <a:custGeom>
              <a:avLst/>
              <a:gdLst/>
              <a:ahLst/>
              <a:cxnLst/>
              <a:rect l="l" t="t" r="r" b="b"/>
              <a:pathLst>
                <a:path w="5605" h="1529" extrusionOk="0">
                  <a:moveTo>
                    <a:pt x="1709" y="1"/>
                  </a:moveTo>
                  <a:cubicBezTo>
                    <a:pt x="820" y="1"/>
                    <a:pt x="101" y="670"/>
                    <a:pt x="1" y="1529"/>
                  </a:cubicBezTo>
                  <a:lnTo>
                    <a:pt x="5605" y="1529"/>
                  </a:lnTo>
                  <a:cubicBezTo>
                    <a:pt x="5485" y="1009"/>
                    <a:pt x="5016" y="630"/>
                    <a:pt x="4456" y="630"/>
                  </a:cubicBezTo>
                  <a:cubicBezTo>
                    <a:pt x="3977" y="630"/>
                    <a:pt x="3557" y="920"/>
                    <a:pt x="3377" y="1339"/>
                  </a:cubicBezTo>
                  <a:cubicBezTo>
                    <a:pt x="3207" y="570"/>
                    <a:pt x="2518" y="1"/>
                    <a:pt x="1709" y="1"/>
                  </a:cubicBezTo>
                  <a:close/>
                </a:path>
              </a:pathLst>
            </a:custGeom>
            <a:solidFill>
              <a:srgbClr val="E1D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59"/>
            <p:cNvSpPr/>
            <p:nvPr/>
          </p:nvSpPr>
          <p:spPr>
            <a:xfrm>
              <a:off x="7800824" y="640702"/>
              <a:ext cx="659130" cy="128975"/>
            </a:xfrm>
            <a:custGeom>
              <a:avLst/>
              <a:gdLst/>
              <a:ahLst/>
              <a:cxnLst/>
              <a:rect l="l" t="t" r="r" b="b"/>
              <a:pathLst>
                <a:path w="7814" h="1529" extrusionOk="0">
                  <a:moveTo>
                    <a:pt x="3907" y="1"/>
                  </a:moveTo>
                  <a:cubicBezTo>
                    <a:pt x="3087" y="1"/>
                    <a:pt x="2399" y="580"/>
                    <a:pt x="2228" y="1349"/>
                  </a:cubicBezTo>
                  <a:cubicBezTo>
                    <a:pt x="2048" y="930"/>
                    <a:pt x="1629" y="630"/>
                    <a:pt x="1149" y="630"/>
                  </a:cubicBezTo>
                  <a:cubicBezTo>
                    <a:pt x="590" y="630"/>
                    <a:pt x="130" y="1009"/>
                    <a:pt x="1" y="1529"/>
                  </a:cubicBezTo>
                  <a:lnTo>
                    <a:pt x="7813" y="1529"/>
                  </a:lnTo>
                  <a:cubicBezTo>
                    <a:pt x="7693" y="1009"/>
                    <a:pt x="7223" y="630"/>
                    <a:pt x="6674" y="630"/>
                  </a:cubicBezTo>
                  <a:cubicBezTo>
                    <a:pt x="6184" y="630"/>
                    <a:pt x="5765" y="930"/>
                    <a:pt x="5585" y="1349"/>
                  </a:cubicBezTo>
                  <a:cubicBezTo>
                    <a:pt x="5415" y="580"/>
                    <a:pt x="4736" y="1"/>
                    <a:pt x="3917" y="1"/>
                  </a:cubicBezTo>
                  <a:close/>
                </a:path>
              </a:pathLst>
            </a:custGeom>
            <a:solidFill>
              <a:srgbClr val="E1D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59"/>
            <p:cNvSpPr/>
            <p:nvPr/>
          </p:nvSpPr>
          <p:spPr>
            <a:xfrm>
              <a:off x="8424442" y="939057"/>
              <a:ext cx="659890" cy="128975"/>
            </a:xfrm>
            <a:custGeom>
              <a:avLst/>
              <a:gdLst/>
              <a:ahLst/>
              <a:cxnLst/>
              <a:rect l="l" t="t" r="r" b="b"/>
              <a:pathLst>
                <a:path w="7823" h="1529" extrusionOk="0">
                  <a:moveTo>
                    <a:pt x="3906" y="0"/>
                  </a:moveTo>
                  <a:cubicBezTo>
                    <a:pt x="3087" y="0"/>
                    <a:pt x="2398" y="580"/>
                    <a:pt x="2238" y="1349"/>
                  </a:cubicBezTo>
                  <a:cubicBezTo>
                    <a:pt x="2058" y="929"/>
                    <a:pt x="1639" y="629"/>
                    <a:pt x="1149" y="629"/>
                  </a:cubicBezTo>
                  <a:cubicBezTo>
                    <a:pt x="589" y="629"/>
                    <a:pt x="130" y="1009"/>
                    <a:pt x="0" y="1528"/>
                  </a:cubicBezTo>
                  <a:lnTo>
                    <a:pt x="7822" y="1528"/>
                  </a:lnTo>
                  <a:cubicBezTo>
                    <a:pt x="7693" y="1009"/>
                    <a:pt x="7223" y="629"/>
                    <a:pt x="6674" y="629"/>
                  </a:cubicBezTo>
                  <a:cubicBezTo>
                    <a:pt x="6184" y="629"/>
                    <a:pt x="5764" y="929"/>
                    <a:pt x="5584" y="1349"/>
                  </a:cubicBezTo>
                  <a:cubicBezTo>
                    <a:pt x="5415" y="580"/>
                    <a:pt x="4736" y="0"/>
                    <a:pt x="3916" y="0"/>
                  </a:cubicBezTo>
                  <a:close/>
                </a:path>
              </a:pathLst>
            </a:custGeom>
            <a:solidFill>
              <a:srgbClr val="E1D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59"/>
            <p:cNvSpPr/>
            <p:nvPr/>
          </p:nvSpPr>
          <p:spPr>
            <a:xfrm>
              <a:off x="8054472" y="1624083"/>
              <a:ext cx="203205" cy="196457"/>
            </a:xfrm>
            <a:custGeom>
              <a:avLst/>
              <a:gdLst/>
              <a:ahLst/>
              <a:cxnLst/>
              <a:rect l="l" t="t" r="r" b="b"/>
              <a:pathLst>
                <a:path w="2409" h="2329" extrusionOk="0">
                  <a:moveTo>
                    <a:pt x="1649" y="1"/>
                  </a:moveTo>
                  <a:lnTo>
                    <a:pt x="1389" y="531"/>
                  </a:lnTo>
                  <a:lnTo>
                    <a:pt x="1170" y="571"/>
                  </a:lnTo>
                  <a:cubicBezTo>
                    <a:pt x="950" y="611"/>
                    <a:pt x="760" y="750"/>
                    <a:pt x="660" y="960"/>
                  </a:cubicBezTo>
                  <a:lnTo>
                    <a:pt x="0" y="2329"/>
                  </a:lnTo>
                  <a:lnTo>
                    <a:pt x="1909" y="2329"/>
                  </a:lnTo>
                  <a:lnTo>
                    <a:pt x="2229" y="1679"/>
                  </a:lnTo>
                  <a:cubicBezTo>
                    <a:pt x="2318" y="1490"/>
                    <a:pt x="2318" y="1279"/>
                    <a:pt x="2238" y="1090"/>
                  </a:cubicBezTo>
                  <a:lnTo>
                    <a:pt x="2158" y="900"/>
                  </a:lnTo>
                  <a:lnTo>
                    <a:pt x="2408" y="371"/>
                  </a:lnTo>
                  <a:lnTo>
                    <a:pt x="1649" y="1"/>
                  </a:lnTo>
                  <a:close/>
                </a:path>
              </a:pathLst>
            </a:custGeom>
            <a:solidFill>
              <a:srgbClr val="9BE0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59"/>
            <p:cNvSpPr/>
            <p:nvPr/>
          </p:nvSpPr>
          <p:spPr>
            <a:xfrm>
              <a:off x="8190195" y="1621553"/>
              <a:ext cx="70013" cy="37031"/>
            </a:xfrm>
            <a:custGeom>
              <a:avLst/>
              <a:gdLst/>
              <a:ahLst/>
              <a:cxnLst/>
              <a:rect l="l" t="t" r="r" b="b"/>
              <a:pathLst>
                <a:path w="830" h="439" extrusionOk="0">
                  <a:moveTo>
                    <a:pt x="123" y="0"/>
                  </a:moveTo>
                  <a:cubicBezTo>
                    <a:pt x="80" y="0"/>
                    <a:pt x="50" y="10"/>
                    <a:pt x="40" y="31"/>
                  </a:cubicBezTo>
                  <a:cubicBezTo>
                    <a:pt x="0" y="101"/>
                    <a:pt x="150" y="231"/>
                    <a:pt x="360" y="341"/>
                  </a:cubicBezTo>
                  <a:cubicBezTo>
                    <a:pt x="492" y="404"/>
                    <a:pt x="620" y="439"/>
                    <a:pt x="704" y="439"/>
                  </a:cubicBezTo>
                  <a:cubicBezTo>
                    <a:pt x="754" y="439"/>
                    <a:pt x="788" y="427"/>
                    <a:pt x="799" y="401"/>
                  </a:cubicBezTo>
                  <a:cubicBezTo>
                    <a:pt x="829" y="341"/>
                    <a:pt x="680" y="201"/>
                    <a:pt x="469" y="101"/>
                  </a:cubicBezTo>
                  <a:cubicBezTo>
                    <a:pt x="332" y="36"/>
                    <a:pt x="204" y="0"/>
                    <a:pt x="123" y="0"/>
                  </a:cubicBezTo>
                  <a:close/>
                </a:path>
              </a:pathLst>
            </a:custGeom>
            <a:solidFill>
              <a:srgbClr val="62CC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59"/>
            <p:cNvSpPr/>
            <p:nvPr/>
          </p:nvSpPr>
          <p:spPr>
            <a:xfrm>
              <a:off x="8816259" y="1176678"/>
              <a:ext cx="32982" cy="253732"/>
            </a:xfrm>
            <a:custGeom>
              <a:avLst/>
              <a:gdLst/>
              <a:ahLst/>
              <a:cxnLst/>
              <a:rect l="l" t="t" r="r" b="b"/>
              <a:pathLst>
                <a:path w="391" h="3008" extrusionOk="0">
                  <a:moveTo>
                    <a:pt x="0" y="0"/>
                  </a:moveTo>
                  <a:lnTo>
                    <a:pt x="0" y="3007"/>
                  </a:lnTo>
                  <a:lnTo>
                    <a:pt x="390" y="3007"/>
                  </a:lnTo>
                  <a:lnTo>
                    <a:pt x="390" y="0"/>
                  </a:ln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59"/>
            <p:cNvSpPr/>
            <p:nvPr/>
          </p:nvSpPr>
          <p:spPr>
            <a:xfrm>
              <a:off x="8543210" y="1362084"/>
              <a:ext cx="16955" cy="96921"/>
            </a:xfrm>
            <a:custGeom>
              <a:avLst/>
              <a:gdLst/>
              <a:ahLst/>
              <a:cxnLst/>
              <a:rect l="l" t="t" r="r" b="b"/>
              <a:pathLst>
                <a:path w="201" h="1149" extrusionOk="0">
                  <a:moveTo>
                    <a:pt x="1" y="0"/>
                  </a:moveTo>
                  <a:lnTo>
                    <a:pt x="1" y="1149"/>
                  </a:lnTo>
                  <a:lnTo>
                    <a:pt x="200" y="1149"/>
                  </a:lnTo>
                  <a:lnTo>
                    <a:pt x="200" y="0"/>
                  </a:ln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59"/>
            <p:cNvSpPr/>
            <p:nvPr/>
          </p:nvSpPr>
          <p:spPr>
            <a:xfrm>
              <a:off x="8259280" y="1425264"/>
              <a:ext cx="16955" cy="97765"/>
            </a:xfrm>
            <a:custGeom>
              <a:avLst/>
              <a:gdLst/>
              <a:ahLst/>
              <a:cxnLst/>
              <a:rect l="l" t="t" r="r" b="b"/>
              <a:pathLst>
                <a:path w="201" h="1159" extrusionOk="0">
                  <a:moveTo>
                    <a:pt x="0" y="0"/>
                  </a:moveTo>
                  <a:lnTo>
                    <a:pt x="0" y="1159"/>
                  </a:lnTo>
                  <a:lnTo>
                    <a:pt x="200" y="1159"/>
                  </a:lnTo>
                  <a:lnTo>
                    <a:pt x="200" y="0"/>
                  </a:ln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59"/>
            <p:cNvSpPr/>
            <p:nvPr/>
          </p:nvSpPr>
          <p:spPr>
            <a:xfrm>
              <a:off x="8129461" y="1346901"/>
              <a:ext cx="1184900" cy="1552255"/>
            </a:xfrm>
            <a:custGeom>
              <a:avLst/>
              <a:gdLst/>
              <a:ahLst/>
              <a:cxnLst/>
              <a:rect l="l" t="t" r="r" b="b"/>
              <a:pathLst>
                <a:path w="14047" h="18402" extrusionOk="0">
                  <a:moveTo>
                    <a:pt x="14047" y="0"/>
                  </a:moveTo>
                  <a:cubicBezTo>
                    <a:pt x="14047" y="0"/>
                    <a:pt x="7833" y="1659"/>
                    <a:pt x="4826" y="2798"/>
                  </a:cubicBezTo>
                  <a:cubicBezTo>
                    <a:pt x="5365" y="3936"/>
                    <a:pt x="6924" y="4556"/>
                    <a:pt x="6984" y="5824"/>
                  </a:cubicBezTo>
                  <a:cubicBezTo>
                    <a:pt x="7043" y="7353"/>
                    <a:pt x="1" y="12517"/>
                    <a:pt x="14047" y="18402"/>
                  </a:cubicBezTo>
                  <a:lnTo>
                    <a:pt x="14047" y="9551"/>
                  </a:lnTo>
                  <a:lnTo>
                    <a:pt x="14047" y="0"/>
                  </a:lnTo>
                  <a:close/>
                </a:path>
              </a:pathLst>
            </a:custGeom>
            <a:solidFill>
              <a:srgbClr val="E1D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59"/>
            <p:cNvSpPr/>
            <p:nvPr/>
          </p:nvSpPr>
          <p:spPr>
            <a:xfrm>
              <a:off x="8288719" y="2921003"/>
              <a:ext cx="441670" cy="106284"/>
            </a:xfrm>
            <a:custGeom>
              <a:avLst/>
              <a:gdLst/>
              <a:ahLst/>
              <a:cxnLst/>
              <a:rect l="l" t="t" r="r" b="b"/>
              <a:pathLst>
                <a:path w="5236" h="1260" extrusionOk="0">
                  <a:moveTo>
                    <a:pt x="2618" y="1"/>
                  </a:moveTo>
                  <a:cubicBezTo>
                    <a:pt x="1170" y="1"/>
                    <a:pt x="1" y="280"/>
                    <a:pt x="1" y="630"/>
                  </a:cubicBezTo>
                  <a:cubicBezTo>
                    <a:pt x="1" y="969"/>
                    <a:pt x="1170" y="1259"/>
                    <a:pt x="2618" y="1259"/>
                  </a:cubicBezTo>
                  <a:cubicBezTo>
                    <a:pt x="4067" y="1259"/>
                    <a:pt x="5235" y="969"/>
                    <a:pt x="5235" y="630"/>
                  </a:cubicBezTo>
                  <a:cubicBezTo>
                    <a:pt x="5235" y="280"/>
                    <a:pt x="4067" y="1"/>
                    <a:pt x="2618"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59"/>
            <p:cNvSpPr/>
            <p:nvPr/>
          </p:nvSpPr>
          <p:spPr>
            <a:xfrm>
              <a:off x="8400823" y="2710375"/>
              <a:ext cx="273977" cy="262927"/>
            </a:xfrm>
            <a:custGeom>
              <a:avLst/>
              <a:gdLst/>
              <a:ahLst/>
              <a:cxnLst/>
              <a:rect l="l" t="t" r="r" b="b"/>
              <a:pathLst>
                <a:path w="3248" h="3117" extrusionOk="0">
                  <a:moveTo>
                    <a:pt x="2218" y="0"/>
                  </a:moveTo>
                  <a:lnTo>
                    <a:pt x="1879" y="699"/>
                  </a:lnTo>
                  <a:lnTo>
                    <a:pt x="1569" y="759"/>
                  </a:lnTo>
                  <a:cubicBezTo>
                    <a:pt x="1279" y="809"/>
                    <a:pt x="1029" y="999"/>
                    <a:pt x="900" y="1268"/>
                  </a:cubicBezTo>
                  <a:lnTo>
                    <a:pt x="1" y="3117"/>
                  </a:lnTo>
                  <a:lnTo>
                    <a:pt x="2578" y="3117"/>
                  </a:lnTo>
                  <a:lnTo>
                    <a:pt x="2998" y="2238"/>
                  </a:lnTo>
                  <a:cubicBezTo>
                    <a:pt x="3118" y="1988"/>
                    <a:pt x="3127" y="1708"/>
                    <a:pt x="3018" y="1448"/>
                  </a:cubicBezTo>
                  <a:lnTo>
                    <a:pt x="2898" y="1199"/>
                  </a:lnTo>
                  <a:lnTo>
                    <a:pt x="3247" y="489"/>
                  </a:lnTo>
                  <a:lnTo>
                    <a:pt x="2218" y="0"/>
                  </a:lnTo>
                  <a:close/>
                </a:path>
              </a:pathLst>
            </a:custGeom>
            <a:solidFill>
              <a:srgbClr val="9BE0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59"/>
            <p:cNvSpPr/>
            <p:nvPr/>
          </p:nvSpPr>
          <p:spPr>
            <a:xfrm>
              <a:off x="8584543" y="2706241"/>
              <a:ext cx="93547" cy="49515"/>
            </a:xfrm>
            <a:custGeom>
              <a:avLst/>
              <a:gdLst/>
              <a:ahLst/>
              <a:cxnLst/>
              <a:rect l="l" t="t" r="r" b="b"/>
              <a:pathLst>
                <a:path w="1109" h="587" extrusionOk="0">
                  <a:moveTo>
                    <a:pt x="161" y="1"/>
                  </a:moveTo>
                  <a:cubicBezTo>
                    <a:pt x="98" y="1"/>
                    <a:pt x="55" y="16"/>
                    <a:pt x="40" y="49"/>
                  </a:cubicBezTo>
                  <a:cubicBezTo>
                    <a:pt x="1" y="129"/>
                    <a:pt x="190" y="309"/>
                    <a:pt x="480" y="449"/>
                  </a:cubicBezTo>
                  <a:cubicBezTo>
                    <a:pt x="659" y="538"/>
                    <a:pt x="829" y="587"/>
                    <a:pt x="942" y="587"/>
                  </a:cubicBezTo>
                  <a:cubicBezTo>
                    <a:pt x="1006" y="587"/>
                    <a:pt x="1051" y="571"/>
                    <a:pt x="1069" y="538"/>
                  </a:cubicBezTo>
                  <a:cubicBezTo>
                    <a:pt x="1109" y="449"/>
                    <a:pt x="909" y="269"/>
                    <a:pt x="629" y="139"/>
                  </a:cubicBezTo>
                  <a:cubicBezTo>
                    <a:pt x="445" y="49"/>
                    <a:pt x="272" y="1"/>
                    <a:pt x="161" y="1"/>
                  </a:cubicBezTo>
                  <a:close/>
                </a:path>
              </a:pathLst>
            </a:custGeom>
            <a:solidFill>
              <a:srgbClr val="62CC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59"/>
            <p:cNvSpPr/>
            <p:nvPr/>
          </p:nvSpPr>
          <p:spPr>
            <a:xfrm>
              <a:off x="8477500" y="2794137"/>
              <a:ext cx="80978" cy="52805"/>
            </a:xfrm>
            <a:custGeom>
              <a:avLst/>
              <a:gdLst/>
              <a:ahLst/>
              <a:cxnLst/>
              <a:rect l="l" t="t" r="r" b="b"/>
              <a:pathLst>
                <a:path w="960" h="626" extrusionOk="0">
                  <a:moveTo>
                    <a:pt x="739" y="0"/>
                  </a:moveTo>
                  <a:cubicBezTo>
                    <a:pt x="583" y="0"/>
                    <a:pt x="432" y="82"/>
                    <a:pt x="311" y="186"/>
                  </a:cubicBezTo>
                  <a:cubicBezTo>
                    <a:pt x="180" y="306"/>
                    <a:pt x="91" y="466"/>
                    <a:pt x="0" y="625"/>
                  </a:cubicBezTo>
                  <a:cubicBezTo>
                    <a:pt x="311" y="455"/>
                    <a:pt x="610" y="426"/>
                    <a:pt x="959" y="386"/>
                  </a:cubicBezTo>
                  <a:cubicBezTo>
                    <a:pt x="950" y="246"/>
                    <a:pt x="880" y="126"/>
                    <a:pt x="810" y="6"/>
                  </a:cubicBezTo>
                  <a:cubicBezTo>
                    <a:pt x="786" y="2"/>
                    <a:pt x="762" y="0"/>
                    <a:pt x="739" y="0"/>
                  </a:cubicBezTo>
                  <a:close/>
                </a:path>
              </a:pathLst>
            </a:custGeom>
            <a:solidFill>
              <a:srgbClr val="C3F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59"/>
            <p:cNvSpPr/>
            <p:nvPr/>
          </p:nvSpPr>
          <p:spPr>
            <a:xfrm>
              <a:off x="8578638" y="1784184"/>
              <a:ext cx="586587" cy="743314"/>
            </a:xfrm>
            <a:custGeom>
              <a:avLst/>
              <a:gdLst/>
              <a:ahLst/>
              <a:cxnLst/>
              <a:rect l="l" t="t" r="r" b="b"/>
              <a:pathLst>
                <a:path w="6954" h="8812" extrusionOk="0">
                  <a:moveTo>
                    <a:pt x="5545" y="1"/>
                  </a:moveTo>
                  <a:lnTo>
                    <a:pt x="3807" y="750"/>
                  </a:lnTo>
                  <a:lnTo>
                    <a:pt x="0" y="5935"/>
                  </a:lnTo>
                  <a:cubicBezTo>
                    <a:pt x="140" y="6824"/>
                    <a:pt x="580" y="7793"/>
                    <a:pt x="1539" y="8812"/>
                  </a:cubicBezTo>
                  <a:lnTo>
                    <a:pt x="6284" y="2219"/>
                  </a:lnTo>
                  <a:lnTo>
                    <a:pt x="6953" y="700"/>
                  </a:lnTo>
                  <a:lnTo>
                    <a:pt x="5545" y="1"/>
                  </a:lnTo>
                  <a:close/>
                </a:path>
              </a:pathLst>
            </a:custGeom>
            <a:solidFill>
              <a:srgbClr val="B0A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59"/>
            <p:cNvSpPr/>
            <p:nvPr/>
          </p:nvSpPr>
          <p:spPr>
            <a:xfrm>
              <a:off x="8623345" y="1666259"/>
              <a:ext cx="126444" cy="361619"/>
            </a:xfrm>
            <a:custGeom>
              <a:avLst/>
              <a:gdLst/>
              <a:ahLst/>
              <a:cxnLst/>
              <a:rect l="l" t="t" r="r" b="b"/>
              <a:pathLst>
                <a:path w="1499" h="4287" extrusionOk="0">
                  <a:moveTo>
                    <a:pt x="749" y="0"/>
                  </a:moveTo>
                  <a:cubicBezTo>
                    <a:pt x="329" y="0"/>
                    <a:pt x="0" y="959"/>
                    <a:pt x="0" y="2148"/>
                  </a:cubicBezTo>
                  <a:cubicBezTo>
                    <a:pt x="0" y="3327"/>
                    <a:pt x="329" y="4286"/>
                    <a:pt x="749" y="4286"/>
                  </a:cubicBezTo>
                  <a:cubicBezTo>
                    <a:pt x="1159" y="4286"/>
                    <a:pt x="1499" y="3327"/>
                    <a:pt x="1499" y="2148"/>
                  </a:cubicBezTo>
                  <a:cubicBezTo>
                    <a:pt x="1499" y="959"/>
                    <a:pt x="1159" y="0"/>
                    <a:pt x="749" y="0"/>
                  </a:cubicBezTo>
                  <a:close/>
                </a:path>
              </a:pathLst>
            </a:custGeom>
            <a:solidFill>
              <a:srgbClr val="A09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59"/>
            <p:cNvSpPr/>
            <p:nvPr/>
          </p:nvSpPr>
          <p:spPr>
            <a:xfrm>
              <a:off x="8623345" y="1826361"/>
              <a:ext cx="126444" cy="201518"/>
            </a:xfrm>
            <a:custGeom>
              <a:avLst/>
              <a:gdLst/>
              <a:ahLst/>
              <a:cxnLst/>
              <a:rect l="l" t="t" r="r" b="b"/>
              <a:pathLst>
                <a:path w="1499" h="2389" extrusionOk="0">
                  <a:moveTo>
                    <a:pt x="0" y="0"/>
                  </a:moveTo>
                  <a:lnTo>
                    <a:pt x="0" y="250"/>
                  </a:lnTo>
                  <a:cubicBezTo>
                    <a:pt x="0" y="1429"/>
                    <a:pt x="329" y="2388"/>
                    <a:pt x="749" y="2388"/>
                  </a:cubicBezTo>
                  <a:cubicBezTo>
                    <a:pt x="1159" y="2388"/>
                    <a:pt x="1499" y="1429"/>
                    <a:pt x="1499" y="250"/>
                  </a:cubicBezTo>
                  <a:cubicBezTo>
                    <a:pt x="1499" y="160"/>
                    <a:pt x="1499" y="80"/>
                    <a:pt x="1488" y="0"/>
                  </a:cubicBezTo>
                  <a:close/>
                </a:path>
              </a:pathLst>
            </a:custGeom>
            <a:solidFill>
              <a:srgbClr val="5B5B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59"/>
            <p:cNvSpPr/>
            <p:nvPr/>
          </p:nvSpPr>
          <p:spPr>
            <a:xfrm>
              <a:off x="8342704" y="1871827"/>
              <a:ext cx="491353" cy="547869"/>
            </a:xfrm>
            <a:custGeom>
              <a:avLst/>
              <a:gdLst/>
              <a:ahLst/>
              <a:cxnLst/>
              <a:rect l="l" t="t" r="r" b="b"/>
              <a:pathLst>
                <a:path w="5825" h="6495" extrusionOk="0">
                  <a:moveTo>
                    <a:pt x="4826" y="1"/>
                  </a:moveTo>
                  <a:cubicBezTo>
                    <a:pt x="3796" y="351"/>
                    <a:pt x="2937" y="1070"/>
                    <a:pt x="2418" y="2029"/>
                  </a:cubicBezTo>
                  <a:lnTo>
                    <a:pt x="0" y="6494"/>
                  </a:lnTo>
                  <a:lnTo>
                    <a:pt x="2588" y="6494"/>
                  </a:lnTo>
                  <a:lnTo>
                    <a:pt x="3247" y="3977"/>
                  </a:lnTo>
                  <a:cubicBezTo>
                    <a:pt x="3607" y="2628"/>
                    <a:pt x="4336" y="1410"/>
                    <a:pt x="5345" y="451"/>
                  </a:cubicBezTo>
                  <a:lnTo>
                    <a:pt x="5825" y="1"/>
                  </a:ln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59"/>
            <p:cNvSpPr/>
            <p:nvPr/>
          </p:nvSpPr>
          <p:spPr>
            <a:xfrm>
              <a:off x="8691502" y="1666259"/>
              <a:ext cx="473724" cy="354871"/>
            </a:xfrm>
            <a:custGeom>
              <a:avLst/>
              <a:gdLst/>
              <a:ahLst/>
              <a:cxnLst/>
              <a:rect l="l" t="t" r="r" b="b"/>
              <a:pathLst>
                <a:path w="5616" h="4207" extrusionOk="0">
                  <a:moveTo>
                    <a:pt x="1" y="0"/>
                  </a:moveTo>
                  <a:cubicBezTo>
                    <a:pt x="391" y="100"/>
                    <a:pt x="691" y="1019"/>
                    <a:pt x="691" y="2148"/>
                  </a:cubicBezTo>
                  <a:cubicBezTo>
                    <a:pt x="691" y="3127"/>
                    <a:pt x="460" y="3947"/>
                    <a:pt x="151" y="4206"/>
                  </a:cubicBezTo>
                  <a:lnTo>
                    <a:pt x="3508" y="4206"/>
                  </a:lnTo>
                  <a:cubicBezTo>
                    <a:pt x="4667" y="4206"/>
                    <a:pt x="5615" y="3267"/>
                    <a:pt x="5615" y="2098"/>
                  </a:cubicBezTo>
                  <a:cubicBezTo>
                    <a:pt x="5615" y="939"/>
                    <a:pt x="4667" y="0"/>
                    <a:pt x="3508" y="0"/>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59"/>
            <p:cNvSpPr/>
            <p:nvPr/>
          </p:nvSpPr>
          <p:spPr>
            <a:xfrm>
              <a:off x="8753923" y="1660355"/>
              <a:ext cx="64951" cy="366596"/>
            </a:xfrm>
            <a:custGeom>
              <a:avLst/>
              <a:gdLst/>
              <a:ahLst/>
              <a:cxnLst/>
              <a:rect l="l" t="t" r="r" b="b"/>
              <a:pathLst>
                <a:path w="770" h="4346" extrusionOk="0">
                  <a:moveTo>
                    <a:pt x="40" y="1"/>
                  </a:moveTo>
                  <a:lnTo>
                    <a:pt x="40" y="30"/>
                  </a:lnTo>
                  <a:lnTo>
                    <a:pt x="0" y="30"/>
                  </a:lnTo>
                  <a:lnTo>
                    <a:pt x="0" y="61"/>
                  </a:lnTo>
                  <a:lnTo>
                    <a:pt x="30" y="70"/>
                  </a:lnTo>
                  <a:cubicBezTo>
                    <a:pt x="400" y="161"/>
                    <a:pt x="699" y="1100"/>
                    <a:pt x="699" y="2218"/>
                  </a:cubicBezTo>
                  <a:cubicBezTo>
                    <a:pt x="699" y="3177"/>
                    <a:pt x="480" y="4026"/>
                    <a:pt x="160" y="4286"/>
                  </a:cubicBezTo>
                  <a:lnTo>
                    <a:pt x="210" y="4346"/>
                  </a:lnTo>
                  <a:cubicBezTo>
                    <a:pt x="540" y="4066"/>
                    <a:pt x="770" y="3207"/>
                    <a:pt x="770" y="2218"/>
                  </a:cubicBezTo>
                  <a:cubicBezTo>
                    <a:pt x="770" y="1049"/>
                    <a:pt x="460" y="101"/>
                    <a:pt x="40" y="1"/>
                  </a:cubicBezTo>
                  <a:close/>
                </a:path>
              </a:pathLst>
            </a:custGeom>
            <a:solidFill>
              <a:srgbClr val="A09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59"/>
            <p:cNvSpPr/>
            <p:nvPr/>
          </p:nvSpPr>
          <p:spPr>
            <a:xfrm>
              <a:off x="8834817" y="1660355"/>
              <a:ext cx="64951" cy="366596"/>
            </a:xfrm>
            <a:custGeom>
              <a:avLst/>
              <a:gdLst/>
              <a:ahLst/>
              <a:cxnLst/>
              <a:rect l="l" t="t" r="r" b="b"/>
              <a:pathLst>
                <a:path w="770" h="4346" extrusionOk="0">
                  <a:moveTo>
                    <a:pt x="40" y="1"/>
                  </a:moveTo>
                  <a:lnTo>
                    <a:pt x="40" y="30"/>
                  </a:lnTo>
                  <a:lnTo>
                    <a:pt x="0" y="30"/>
                  </a:lnTo>
                  <a:lnTo>
                    <a:pt x="0" y="61"/>
                  </a:lnTo>
                  <a:lnTo>
                    <a:pt x="20" y="70"/>
                  </a:lnTo>
                  <a:cubicBezTo>
                    <a:pt x="400" y="161"/>
                    <a:pt x="699" y="1100"/>
                    <a:pt x="699" y="2218"/>
                  </a:cubicBezTo>
                  <a:cubicBezTo>
                    <a:pt x="699" y="3177"/>
                    <a:pt x="480" y="4026"/>
                    <a:pt x="160" y="4286"/>
                  </a:cubicBezTo>
                  <a:lnTo>
                    <a:pt x="210" y="4346"/>
                  </a:lnTo>
                  <a:cubicBezTo>
                    <a:pt x="540" y="4066"/>
                    <a:pt x="770" y="3207"/>
                    <a:pt x="770" y="2218"/>
                  </a:cubicBezTo>
                  <a:cubicBezTo>
                    <a:pt x="770" y="1049"/>
                    <a:pt x="460" y="101"/>
                    <a:pt x="40" y="1"/>
                  </a:cubicBezTo>
                  <a:close/>
                </a:path>
              </a:pathLst>
            </a:custGeom>
            <a:solidFill>
              <a:srgbClr val="A09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59"/>
            <p:cNvSpPr/>
            <p:nvPr/>
          </p:nvSpPr>
          <p:spPr>
            <a:xfrm>
              <a:off x="8915711" y="1660355"/>
              <a:ext cx="64951" cy="366596"/>
            </a:xfrm>
            <a:custGeom>
              <a:avLst/>
              <a:gdLst/>
              <a:ahLst/>
              <a:cxnLst/>
              <a:rect l="l" t="t" r="r" b="b"/>
              <a:pathLst>
                <a:path w="770" h="4346" extrusionOk="0">
                  <a:moveTo>
                    <a:pt x="40" y="1"/>
                  </a:moveTo>
                  <a:lnTo>
                    <a:pt x="31" y="30"/>
                  </a:lnTo>
                  <a:lnTo>
                    <a:pt x="0" y="30"/>
                  </a:lnTo>
                  <a:lnTo>
                    <a:pt x="0" y="61"/>
                  </a:lnTo>
                  <a:lnTo>
                    <a:pt x="20" y="70"/>
                  </a:lnTo>
                  <a:cubicBezTo>
                    <a:pt x="400" y="161"/>
                    <a:pt x="699" y="1100"/>
                    <a:pt x="699" y="2218"/>
                  </a:cubicBezTo>
                  <a:cubicBezTo>
                    <a:pt x="699" y="3177"/>
                    <a:pt x="470" y="4026"/>
                    <a:pt x="160" y="4286"/>
                  </a:cubicBezTo>
                  <a:lnTo>
                    <a:pt x="200" y="4346"/>
                  </a:lnTo>
                  <a:cubicBezTo>
                    <a:pt x="540" y="4066"/>
                    <a:pt x="770" y="3207"/>
                    <a:pt x="770" y="2218"/>
                  </a:cubicBezTo>
                  <a:cubicBezTo>
                    <a:pt x="770" y="1049"/>
                    <a:pt x="460" y="101"/>
                    <a:pt x="40" y="1"/>
                  </a:cubicBezTo>
                  <a:close/>
                </a:path>
              </a:pathLst>
            </a:custGeom>
            <a:solidFill>
              <a:srgbClr val="A09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59"/>
            <p:cNvSpPr/>
            <p:nvPr/>
          </p:nvSpPr>
          <p:spPr>
            <a:xfrm>
              <a:off x="8504492" y="2064825"/>
              <a:ext cx="125601" cy="156811"/>
            </a:xfrm>
            <a:custGeom>
              <a:avLst/>
              <a:gdLst/>
              <a:ahLst/>
              <a:cxnLst/>
              <a:rect l="l" t="t" r="r" b="b"/>
              <a:pathLst>
                <a:path w="1489" h="1859" extrusionOk="0">
                  <a:moveTo>
                    <a:pt x="964" y="0"/>
                  </a:moveTo>
                  <a:cubicBezTo>
                    <a:pt x="875" y="0"/>
                    <a:pt x="805" y="116"/>
                    <a:pt x="779" y="210"/>
                  </a:cubicBezTo>
                  <a:cubicBezTo>
                    <a:pt x="751" y="327"/>
                    <a:pt x="721" y="490"/>
                    <a:pt x="610" y="490"/>
                  </a:cubicBezTo>
                  <a:cubicBezTo>
                    <a:pt x="606" y="490"/>
                    <a:pt x="603" y="490"/>
                    <a:pt x="599" y="490"/>
                  </a:cubicBezTo>
                  <a:cubicBezTo>
                    <a:pt x="560" y="470"/>
                    <a:pt x="599" y="360"/>
                    <a:pt x="619" y="310"/>
                  </a:cubicBezTo>
                  <a:cubicBezTo>
                    <a:pt x="627" y="260"/>
                    <a:pt x="567" y="220"/>
                    <a:pt x="518" y="220"/>
                  </a:cubicBezTo>
                  <a:cubicBezTo>
                    <a:pt x="499" y="220"/>
                    <a:pt x="481" y="226"/>
                    <a:pt x="470" y="241"/>
                  </a:cubicBezTo>
                  <a:cubicBezTo>
                    <a:pt x="390" y="330"/>
                    <a:pt x="350" y="440"/>
                    <a:pt x="330" y="480"/>
                  </a:cubicBezTo>
                  <a:cubicBezTo>
                    <a:pt x="220" y="710"/>
                    <a:pt x="120" y="949"/>
                    <a:pt x="40" y="1189"/>
                  </a:cubicBezTo>
                  <a:cubicBezTo>
                    <a:pt x="20" y="1260"/>
                    <a:pt x="0" y="1339"/>
                    <a:pt x="20" y="1409"/>
                  </a:cubicBezTo>
                  <a:cubicBezTo>
                    <a:pt x="34" y="1476"/>
                    <a:pt x="93" y="1535"/>
                    <a:pt x="157" y="1535"/>
                  </a:cubicBezTo>
                  <a:cubicBezTo>
                    <a:pt x="188" y="1535"/>
                    <a:pt x="221" y="1521"/>
                    <a:pt x="250" y="1489"/>
                  </a:cubicBezTo>
                  <a:cubicBezTo>
                    <a:pt x="300" y="1449"/>
                    <a:pt x="310" y="1379"/>
                    <a:pt x="310" y="1320"/>
                  </a:cubicBezTo>
                  <a:cubicBezTo>
                    <a:pt x="310" y="1220"/>
                    <a:pt x="350" y="1049"/>
                    <a:pt x="470" y="1049"/>
                  </a:cubicBezTo>
                  <a:cubicBezTo>
                    <a:pt x="530" y="1060"/>
                    <a:pt x="580" y="1129"/>
                    <a:pt x="590" y="1189"/>
                  </a:cubicBezTo>
                  <a:cubicBezTo>
                    <a:pt x="590" y="1260"/>
                    <a:pt x="560" y="1320"/>
                    <a:pt x="530" y="1379"/>
                  </a:cubicBezTo>
                  <a:cubicBezTo>
                    <a:pt x="480" y="1479"/>
                    <a:pt x="420" y="1579"/>
                    <a:pt x="390" y="1689"/>
                  </a:cubicBezTo>
                  <a:lnTo>
                    <a:pt x="390" y="1749"/>
                  </a:lnTo>
                  <a:cubicBezTo>
                    <a:pt x="384" y="1820"/>
                    <a:pt x="439" y="1859"/>
                    <a:pt x="493" y="1859"/>
                  </a:cubicBezTo>
                  <a:cubicBezTo>
                    <a:pt x="537" y="1859"/>
                    <a:pt x="581" y="1833"/>
                    <a:pt x="590" y="1779"/>
                  </a:cubicBezTo>
                  <a:cubicBezTo>
                    <a:pt x="599" y="1719"/>
                    <a:pt x="610" y="1669"/>
                    <a:pt x="619" y="1619"/>
                  </a:cubicBezTo>
                  <a:cubicBezTo>
                    <a:pt x="630" y="1569"/>
                    <a:pt x="650" y="1519"/>
                    <a:pt x="679" y="1479"/>
                  </a:cubicBezTo>
                  <a:cubicBezTo>
                    <a:pt x="693" y="1456"/>
                    <a:pt x="714" y="1446"/>
                    <a:pt x="737" y="1446"/>
                  </a:cubicBezTo>
                  <a:cubicBezTo>
                    <a:pt x="783" y="1446"/>
                    <a:pt x="833" y="1489"/>
                    <a:pt x="819" y="1549"/>
                  </a:cubicBezTo>
                  <a:cubicBezTo>
                    <a:pt x="799" y="1610"/>
                    <a:pt x="847" y="1652"/>
                    <a:pt x="896" y="1652"/>
                  </a:cubicBezTo>
                  <a:cubicBezTo>
                    <a:pt x="919" y="1652"/>
                    <a:pt x="943" y="1642"/>
                    <a:pt x="959" y="1619"/>
                  </a:cubicBezTo>
                  <a:cubicBezTo>
                    <a:pt x="1169" y="1280"/>
                    <a:pt x="1299" y="900"/>
                    <a:pt x="1429" y="520"/>
                  </a:cubicBezTo>
                  <a:cubicBezTo>
                    <a:pt x="1459" y="420"/>
                    <a:pt x="1489" y="321"/>
                    <a:pt x="1449" y="230"/>
                  </a:cubicBezTo>
                  <a:cubicBezTo>
                    <a:pt x="1435" y="225"/>
                    <a:pt x="1421" y="223"/>
                    <a:pt x="1407" y="223"/>
                  </a:cubicBezTo>
                  <a:cubicBezTo>
                    <a:pt x="1342" y="223"/>
                    <a:pt x="1280" y="275"/>
                    <a:pt x="1239" y="340"/>
                  </a:cubicBezTo>
                  <a:cubicBezTo>
                    <a:pt x="1189" y="410"/>
                    <a:pt x="1169" y="490"/>
                    <a:pt x="1119" y="560"/>
                  </a:cubicBezTo>
                  <a:cubicBezTo>
                    <a:pt x="1099" y="590"/>
                    <a:pt x="1069" y="620"/>
                    <a:pt x="1039" y="620"/>
                  </a:cubicBezTo>
                  <a:cubicBezTo>
                    <a:pt x="1035" y="621"/>
                    <a:pt x="1031" y="621"/>
                    <a:pt x="1026" y="621"/>
                  </a:cubicBezTo>
                  <a:cubicBezTo>
                    <a:pt x="972" y="621"/>
                    <a:pt x="930" y="566"/>
                    <a:pt x="930" y="510"/>
                  </a:cubicBezTo>
                  <a:cubicBezTo>
                    <a:pt x="930" y="460"/>
                    <a:pt x="959" y="400"/>
                    <a:pt x="989" y="360"/>
                  </a:cubicBezTo>
                  <a:cubicBezTo>
                    <a:pt x="1029" y="301"/>
                    <a:pt x="1069" y="250"/>
                    <a:pt x="1079" y="181"/>
                  </a:cubicBezTo>
                  <a:cubicBezTo>
                    <a:pt x="1099" y="110"/>
                    <a:pt x="1069" y="41"/>
                    <a:pt x="1009" y="10"/>
                  </a:cubicBezTo>
                  <a:cubicBezTo>
                    <a:pt x="994" y="3"/>
                    <a:pt x="978" y="0"/>
                    <a:pt x="964" y="0"/>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3795" name="Google Shape;3795;p59"/>
          <p:cNvGraphicFramePr/>
          <p:nvPr/>
        </p:nvGraphicFramePr>
        <p:xfrm>
          <a:off x="3251900" y="854600"/>
          <a:ext cx="5261300" cy="2285940"/>
        </p:xfrm>
        <a:graphic>
          <a:graphicData uri="http://schemas.openxmlformats.org/drawingml/2006/table">
            <a:tbl>
              <a:tblPr>
                <a:noFill/>
                <a:tableStyleId>{64CAB310-EB51-4989-83D0-0465B24A313F}</a:tableStyleId>
              </a:tblPr>
              <a:tblGrid>
                <a:gridCol w="2630650">
                  <a:extLst>
                    <a:ext uri="{9D8B030D-6E8A-4147-A177-3AD203B41FA5}">
                      <a16:colId xmlns:a16="http://schemas.microsoft.com/office/drawing/2014/main" val="20000"/>
                    </a:ext>
                  </a:extLst>
                </a:gridCol>
                <a:gridCol w="2630650">
                  <a:extLst>
                    <a:ext uri="{9D8B030D-6E8A-4147-A177-3AD203B41FA5}">
                      <a16:colId xmlns:a16="http://schemas.microsoft.com/office/drawing/2014/main" val="20001"/>
                    </a:ext>
                  </a:extLst>
                </a:gridCol>
              </a:tblGrid>
              <a:tr h="330675">
                <a:tc gridSpan="2">
                  <a:txBody>
                    <a:bodyPr/>
                    <a:lstStyle/>
                    <a:p>
                      <a:pPr marL="0" lvl="0" indent="0" algn="l" rtl="0">
                        <a:spcBef>
                          <a:spcPts val="0"/>
                        </a:spcBef>
                        <a:spcAft>
                          <a:spcPts val="0"/>
                        </a:spcAft>
                        <a:buNone/>
                      </a:pPr>
                      <a:r>
                        <a:rPr lang="en" b="1">
                          <a:solidFill>
                            <a:schemeClr val="hlink"/>
                          </a:solidFill>
                          <a:latin typeface="Abel"/>
                          <a:ea typeface="Abel"/>
                          <a:cs typeface="Abel"/>
                          <a:sym typeface="Abel"/>
                        </a:rPr>
                        <a:t>Materials Needed: </a:t>
                      </a:r>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1731850">
                <a:tc>
                  <a:txBody>
                    <a:bodyPr/>
                    <a:lstStyle/>
                    <a:p>
                      <a:pPr marL="457200" lvl="0" indent="-317500" algn="l" rtl="0">
                        <a:spcBef>
                          <a:spcPts val="0"/>
                        </a:spcBef>
                        <a:spcAft>
                          <a:spcPts val="0"/>
                        </a:spcAft>
                        <a:buClr>
                          <a:schemeClr val="hlink"/>
                        </a:buClr>
                        <a:buSzPts val="1400"/>
                        <a:buFont typeface="Abel"/>
                        <a:buChar char="❏"/>
                      </a:pPr>
                      <a:r>
                        <a:rPr lang="en">
                          <a:solidFill>
                            <a:schemeClr val="hlink"/>
                          </a:solidFill>
                          <a:latin typeface="Abel"/>
                          <a:ea typeface="Abel"/>
                          <a:cs typeface="Abel"/>
                          <a:sym typeface="Abel"/>
                        </a:rPr>
                        <a:t>Large Pan</a:t>
                      </a:r>
                      <a:endParaRPr>
                        <a:solidFill>
                          <a:schemeClr val="hlink"/>
                        </a:solidFill>
                        <a:latin typeface="Abel"/>
                        <a:ea typeface="Abel"/>
                        <a:cs typeface="Abel"/>
                        <a:sym typeface="Abel"/>
                      </a:endParaRPr>
                    </a:p>
                    <a:p>
                      <a:pPr marL="457200" lvl="0" indent="-317500" algn="l" rtl="0">
                        <a:spcBef>
                          <a:spcPts val="0"/>
                        </a:spcBef>
                        <a:spcAft>
                          <a:spcPts val="0"/>
                        </a:spcAft>
                        <a:buClr>
                          <a:schemeClr val="hlink"/>
                        </a:buClr>
                        <a:buSzPts val="1400"/>
                        <a:buFont typeface="Abel"/>
                        <a:buChar char="❏"/>
                      </a:pPr>
                      <a:r>
                        <a:rPr lang="en">
                          <a:solidFill>
                            <a:schemeClr val="hlink"/>
                          </a:solidFill>
                          <a:latin typeface="Abel"/>
                          <a:ea typeface="Abel"/>
                          <a:cs typeface="Abel"/>
                          <a:sym typeface="Abel"/>
                        </a:rPr>
                        <a:t>Water</a:t>
                      </a:r>
                      <a:endParaRPr>
                        <a:solidFill>
                          <a:schemeClr val="hlink"/>
                        </a:solidFill>
                        <a:latin typeface="Abel"/>
                        <a:ea typeface="Abel"/>
                        <a:cs typeface="Abel"/>
                        <a:sym typeface="Abel"/>
                      </a:endParaRPr>
                    </a:p>
                    <a:p>
                      <a:pPr marL="457200" lvl="0" indent="-317500" algn="l" rtl="0">
                        <a:spcBef>
                          <a:spcPts val="0"/>
                        </a:spcBef>
                        <a:spcAft>
                          <a:spcPts val="0"/>
                        </a:spcAft>
                        <a:buClr>
                          <a:schemeClr val="hlink"/>
                        </a:buClr>
                        <a:buSzPts val="1400"/>
                        <a:buFont typeface="Abel"/>
                        <a:buChar char="❏"/>
                      </a:pPr>
                      <a:r>
                        <a:rPr lang="en">
                          <a:solidFill>
                            <a:schemeClr val="hlink"/>
                          </a:solidFill>
                          <a:latin typeface="Abel"/>
                          <a:ea typeface="Abel"/>
                          <a:cs typeface="Abel"/>
                          <a:sym typeface="Abel"/>
                        </a:rPr>
                        <a:t>Vegetable Oil</a:t>
                      </a:r>
                      <a:endParaRPr>
                        <a:solidFill>
                          <a:schemeClr val="hlink"/>
                        </a:solidFill>
                        <a:latin typeface="Abel"/>
                        <a:ea typeface="Abel"/>
                        <a:cs typeface="Abel"/>
                        <a:sym typeface="Abel"/>
                      </a:endParaRPr>
                    </a:p>
                    <a:p>
                      <a:pPr marL="457200" lvl="0" indent="-317500" algn="l" rtl="0">
                        <a:spcBef>
                          <a:spcPts val="0"/>
                        </a:spcBef>
                        <a:spcAft>
                          <a:spcPts val="0"/>
                        </a:spcAft>
                        <a:buClr>
                          <a:schemeClr val="hlink"/>
                        </a:buClr>
                        <a:buSzPts val="1400"/>
                        <a:buFont typeface="Abel"/>
                        <a:buChar char="❏"/>
                      </a:pPr>
                      <a:r>
                        <a:rPr lang="en">
                          <a:solidFill>
                            <a:schemeClr val="hlink"/>
                          </a:solidFill>
                          <a:latin typeface="Abel"/>
                          <a:ea typeface="Abel"/>
                          <a:cs typeface="Abel"/>
                          <a:sym typeface="Abel"/>
                        </a:rPr>
                        <a:t>Small fan</a:t>
                      </a:r>
                      <a:endParaRPr>
                        <a:solidFill>
                          <a:schemeClr val="hlink"/>
                        </a:solidFill>
                        <a:latin typeface="Abel"/>
                        <a:ea typeface="Abel"/>
                        <a:cs typeface="Abel"/>
                        <a:sym typeface="Abel"/>
                      </a:endParaRPr>
                    </a:p>
                    <a:p>
                      <a:pPr marL="457200" lvl="0" indent="-317500" algn="l" rtl="0">
                        <a:spcBef>
                          <a:spcPts val="0"/>
                        </a:spcBef>
                        <a:spcAft>
                          <a:spcPts val="0"/>
                        </a:spcAft>
                        <a:buClr>
                          <a:schemeClr val="hlink"/>
                        </a:buClr>
                        <a:buSzPts val="1400"/>
                        <a:buFont typeface="Abel"/>
                        <a:buChar char="❏"/>
                      </a:pPr>
                      <a:r>
                        <a:rPr lang="en">
                          <a:solidFill>
                            <a:schemeClr val="hlink"/>
                          </a:solidFill>
                          <a:latin typeface="Abel"/>
                          <a:ea typeface="Abel"/>
                          <a:cs typeface="Abel"/>
                          <a:sym typeface="Abel"/>
                        </a:rPr>
                        <a:t>Big rock(s)</a:t>
                      </a:r>
                      <a:endParaRPr>
                        <a:solidFill>
                          <a:schemeClr val="hlink"/>
                        </a:solidFill>
                        <a:latin typeface="Abel"/>
                        <a:ea typeface="Abel"/>
                        <a:cs typeface="Abel"/>
                        <a:sym typeface="Abel"/>
                      </a:endParaRPr>
                    </a:p>
                    <a:p>
                      <a:pPr marL="457200" lvl="0" indent="-317500" algn="l" rtl="0">
                        <a:spcBef>
                          <a:spcPts val="0"/>
                        </a:spcBef>
                        <a:spcAft>
                          <a:spcPts val="0"/>
                        </a:spcAft>
                        <a:buClr>
                          <a:schemeClr val="hlink"/>
                        </a:buClr>
                        <a:buSzPts val="1400"/>
                        <a:buFont typeface="Abel"/>
                        <a:buChar char="❏"/>
                      </a:pPr>
                      <a:r>
                        <a:rPr lang="en">
                          <a:solidFill>
                            <a:schemeClr val="hlink"/>
                          </a:solidFill>
                          <a:latin typeface="Abel"/>
                          <a:ea typeface="Abel"/>
                          <a:cs typeface="Abel"/>
                          <a:sym typeface="Abel"/>
                        </a:rPr>
                        <a:t>Sand/clay/dirt</a:t>
                      </a:r>
                      <a:endParaRPr>
                        <a:solidFill>
                          <a:schemeClr val="hlink"/>
                        </a:solidFill>
                        <a:latin typeface="Abel"/>
                        <a:ea typeface="Abel"/>
                        <a:cs typeface="Abel"/>
                        <a:sym typeface="Abel"/>
                      </a:endParaRPr>
                    </a:p>
                    <a:p>
                      <a:pPr marL="457200" lvl="0" indent="-317500" algn="l" rtl="0">
                        <a:spcBef>
                          <a:spcPts val="0"/>
                        </a:spcBef>
                        <a:spcAft>
                          <a:spcPts val="0"/>
                        </a:spcAft>
                        <a:buClr>
                          <a:schemeClr val="hlink"/>
                        </a:buClr>
                        <a:buSzPts val="1400"/>
                        <a:buFont typeface="Abel"/>
                        <a:buChar char="❏"/>
                      </a:pPr>
                      <a:r>
                        <a:rPr lang="en">
                          <a:solidFill>
                            <a:schemeClr val="hlink"/>
                          </a:solidFill>
                          <a:latin typeface="Abel"/>
                          <a:ea typeface="Abel"/>
                          <a:cs typeface="Abel"/>
                          <a:sym typeface="Abel"/>
                        </a:rPr>
                        <a:t>Sticks/Acorns/Leaves/branches</a:t>
                      </a:r>
                      <a:endParaRPr/>
                    </a:p>
                  </a:txBody>
                  <a:tcPr marL="91425" marR="91425" marT="91425" marB="91425"/>
                </a:tc>
                <a:tc>
                  <a:txBody>
                    <a:bodyPr/>
                    <a:lstStyle/>
                    <a:p>
                      <a:pPr marL="0" lvl="0" indent="0" algn="l" rtl="0">
                        <a:spcBef>
                          <a:spcPts val="0"/>
                        </a:spcBef>
                        <a:spcAft>
                          <a:spcPts val="0"/>
                        </a:spcAft>
                        <a:buNone/>
                      </a:pPr>
                      <a:endParaRPr>
                        <a:solidFill>
                          <a:schemeClr val="hlink"/>
                        </a:solidFill>
                        <a:latin typeface="Abel"/>
                        <a:ea typeface="Abel"/>
                        <a:cs typeface="Abel"/>
                        <a:sym typeface="Abel"/>
                      </a:endParaRPr>
                    </a:p>
                    <a:p>
                      <a:pPr marL="457200" lvl="0" indent="-317500" algn="l" rtl="0">
                        <a:spcBef>
                          <a:spcPts val="0"/>
                        </a:spcBef>
                        <a:spcAft>
                          <a:spcPts val="0"/>
                        </a:spcAft>
                        <a:buClr>
                          <a:schemeClr val="hlink"/>
                        </a:buClr>
                        <a:buSzPts val="1400"/>
                        <a:buFont typeface="Abel"/>
                        <a:buChar char="❏"/>
                      </a:pPr>
                      <a:r>
                        <a:rPr lang="en">
                          <a:solidFill>
                            <a:schemeClr val="hlink"/>
                          </a:solidFill>
                          <a:latin typeface="Abel"/>
                          <a:ea typeface="Abel"/>
                          <a:cs typeface="Abel"/>
                          <a:sym typeface="Abel"/>
                        </a:rPr>
                        <a:t>Fake fur/feathers</a:t>
                      </a:r>
                      <a:endParaRPr>
                        <a:solidFill>
                          <a:schemeClr val="hlink"/>
                        </a:solidFill>
                        <a:latin typeface="Abel"/>
                        <a:ea typeface="Abel"/>
                        <a:cs typeface="Abel"/>
                        <a:sym typeface="Abel"/>
                      </a:endParaRPr>
                    </a:p>
                    <a:p>
                      <a:pPr marL="457200" lvl="0" indent="-317500" algn="l" rtl="0">
                        <a:spcBef>
                          <a:spcPts val="0"/>
                        </a:spcBef>
                        <a:spcAft>
                          <a:spcPts val="0"/>
                        </a:spcAft>
                        <a:buClr>
                          <a:schemeClr val="hlink"/>
                        </a:buClr>
                        <a:buSzPts val="1400"/>
                        <a:buFont typeface="Abel"/>
                        <a:buChar char="❏"/>
                      </a:pPr>
                      <a:r>
                        <a:rPr lang="en">
                          <a:solidFill>
                            <a:schemeClr val="hlink"/>
                          </a:solidFill>
                          <a:latin typeface="Abel"/>
                          <a:ea typeface="Abel"/>
                          <a:cs typeface="Abel"/>
                          <a:sym typeface="Abel"/>
                        </a:rPr>
                        <a:t>Stuffed animal(s)/Plastic Animals</a:t>
                      </a:r>
                      <a:endParaRPr>
                        <a:solidFill>
                          <a:schemeClr val="hlink"/>
                        </a:solidFill>
                        <a:latin typeface="Abel"/>
                        <a:ea typeface="Abel"/>
                        <a:cs typeface="Abel"/>
                        <a:sym typeface="Abel"/>
                      </a:endParaRPr>
                    </a:p>
                    <a:p>
                      <a:pPr marL="457200" lvl="0" indent="-317500" algn="l" rtl="0">
                        <a:spcBef>
                          <a:spcPts val="0"/>
                        </a:spcBef>
                        <a:spcAft>
                          <a:spcPts val="0"/>
                        </a:spcAft>
                        <a:buClr>
                          <a:schemeClr val="hlink"/>
                        </a:buClr>
                        <a:buSzPts val="1400"/>
                        <a:buFont typeface="Abel"/>
                        <a:buChar char="❏"/>
                      </a:pPr>
                      <a:r>
                        <a:rPr lang="en">
                          <a:solidFill>
                            <a:schemeClr val="hlink"/>
                          </a:solidFill>
                          <a:latin typeface="Abel"/>
                          <a:ea typeface="Abel"/>
                          <a:cs typeface="Abel"/>
                          <a:sym typeface="Abel"/>
                        </a:rPr>
                        <a:t>Toy Boat</a:t>
                      </a:r>
                      <a:endParaRPr>
                        <a:solidFill>
                          <a:schemeClr val="hlink"/>
                        </a:solidFill>
                        <a:latin typeface="Abel"/>
                        <a:ea typeface="Abel"/>
                        <a:cs typeface="Abel"/>
                        <a:sym typeface="Abel"/>
                      </a:endParaRPr>
                    </a:p>
                    <a:p>
                      <a:pPr marL="457200" lvl="0" indent="-317500" algn="l" rtl="0">
                        <a:spcBef>
                          <a:spcPts val="0"/>
                        </a:spcBef>
                        <a:spcAft>
                          <a:spcPts val="0"/>
                        </a:spcAft>
                        <a:buClr>
                          <a:schemeClr val="hlink"/>
                        </a:buClr>
                        <a:buSzPts val="1400"/>
                        <a:buFont typeface="Abel"/>
                        <a:buChar char="❏"/>
                      </a:pPr>
                      <a:r>
                        <a:rPr lang="en">
                          <a:solidFill>
                            <a:schemeClr val="hlink"/>
                          </a:solidFill>
                          <a:latin typeface="Abel"/>
                          <a:ea typeface="Abel"/>
                          <a:cs typeface="Abel"/>
                          <a:sym typeface="Abel"/>
                        </a:rPr>
                        <a:t>Dawn Dish Soap</a:t>
                      </a:r>
                      <a:endParaRPr>
                        <a:solidFill>
                          <a:schemeClr val="hlink"/>
                        </a:solidFill>
                        <a:latin typeface="Abel"/>
                        <a:ea typeface="Abel"/>
                        <a:cs typeface="Abel"/>
                        <a:sym typeface="Abel"/>
                      </a:endParaRPr>
                    </a:p>
                    <a:p>
                      <a:pPr marL="457200" lvl="0" indent="-317500" algn="l" rtl="0">
                        <a:spcBef>
                          <a:spcPts val="0"/>
                        </a:spcBef>
                        <a:spcAft>
                          <a:spcPts val="0"/>
                        </a:spcAft>
                        <a:buClr>
                          <a:schemeClr val="hlink"/>
                        </a:buClr>
                        <a:buSzPts val="1400"/>
                        <a:buFont typeface="Abel"/>
                        <a:buChar char="❏"/>
                      </a:pPr>
                      <a:r>
                        <a:rPr lang="en">
                          <a:solidFill>
                            <a:schemeClr val="hlink"/>
                          </a:solidFill>
                          <a:latin typeface="Abel"/>
                          <a:ea typeface="Abel"/>
                          <a:cs typeface="Abel"/>
                          <a:sym typeface="Abel"/>
                        </a:rPr>
                        <a:t>Paper Towels</a:t>
                      </a:r>
                      <a:endParaRPr>
                        <a:solidFill>
                          <a:schemeClr val="hlink"/>
                        </a:solidFill>
                        <a:latin typeface="Abel"/>
                        <a:ea typeface="Abel"/>
                        <a:cs typeface="Abel"/>
                        <a:sym typeface="Abel"/>
                      </a:endParaRPr>
                    </a:p>
                    <a:p>
                      <a:pPr marL="457200" lvl="0" indent="-317500" algn="l" rtl="0">
                        <a:spcBef>
                          <a:spcPts val="0"/>
                        </a:spcBef>
                        <a:spcAft>
                          <a:spcPts val="0"/>
                        </a:spcAft>
                        <a:buClr>
                          <a:schemeClr val="hlink"/>
                        </a:buClr>
                        <a:buSzPts val="1400"/>
                        <a:buFont typeface="Abel"/>
                        <a:buChar char="❏"/>
                      </a:pPr>
                      <a:r>
                        <a:rPr lang="en">
                          <a:solidFill>
                            <a:schemeClr val="hlink"/>
                          </a:solidFill>
                          <a:latin typeface="Abel"/>
                          <a:ea typeface="Abel"/>
                          <a:cs typeface="Abel"/>
                          <a:sym typeface="Abel"/>
                        </a:rPr>
                        <a:t>Cotton Balls</a:t>
                      </a:r>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99"/>
        <p:cNvGrpSpPr/>
        <p:nvPr/>
      </p:nvGrpSpPr>
      <p:grpSpPr>
        <a:xfrm>
          <a:off x="0" y="0"/>
          <a:ext cx="0" cy="0"/>
          <a:chOff x="0" y="0"/>
          <a:chExt cx="0" cy="0"/>
        </a:xfrm>
      </p:grpSpPr>
      <p:sp>
        <p:nvSpPr>
          <p:cNvPr id="3800" name="Google Shape;3800;p60"/>
          <p:cNvSpPr txBox="1">
            <a:spLocks noGrp="1"/>
          </p:cNvSpPr>
          <p:nvPr>
            <p:ph type="title"/>
          </p:nvPr>
        </p:nvSpPr>
        <p:spPr>
          <a:xfrm>
            <a:off x="2669425" y="0"/>
            <a:ext cx="7389000" cy="1459800"/>
          </a:xfrm>
          <a:prstGeom prst="rect">
            <a:avLst/>
          </a:prstGeom>
        </p:spPr>
        <p:txBody>
          <a:bodyPr spcFirstLastPara="1" wrap="square" lIns="113100" tIns="113100" rIns="113100" bIns="113100" anchor="t" anchorCtr="0">
            <a:spAutoFit/>
          </a:bodyPr>
          <a:lstStyle/>
          <a:p>
            <a:pPr marL="0" lvl="0" indent="0" algn="ctr" rtl="0">
              <a:spcBef>
                <a:spcPts val="0"/>
              </a:spcBef>
              <a:spcAft>
                <a:spcPts val="0"/>
              </a:spcAft>
              <a:buNone/>
            </a:pPr>
            <a:r>
              <a:rPr lang="en" dirty="0"/>
              <a:t>How are living things affected by </a:t>
            </a:r>
            <a:r>
              <a:rPr lang="en" dirty="0" smtClean="0"/>
              <a:t>pollution</a:t>
            </a:r>
            <a:r>
              <a:rPr lang="en" dirty="0"/>
              <a:t>?</a:t>
            </a:r>
            <a:endParaRPr dirty="0"/>
          </a:p>
        </p:txBody>
      </p:sp>
      <p:grpSp>
        <p:nvGrpSpPr>
          <p:cNvPr id="3801" name="Google Shape;3801;p60"/>
          <p:cNvGrpSpPr/>
          <p:nvPr/>
        </p:nvGrpSpPr>
        <p:grpSpPr>
          <a:xfrm>
            <a:off x="6" y="-1"/>
            <a:ext cx="2669409" cy="2499710"/>
            <a:chOff x="719891" y="1644439"/>
            <a:chExt cx="3376862" cy="2942913"/>
          </a:xfrm>
        </p:grpSpPr>
        <p:sp>
          <p:nvSpPr>
            <p:cNvPr id="3802" name="Google Shape;3802;p60"/>
            <p:cNvSpPr/>
            <p:nvPr/>
          </p:nvSpPr>
          <p:spPr>
            <a:xfrm>
              <a:off x="1526155" y="1822061"/>
              <a:ext cx="441280" cy="828728"/>
            </a:xfrm>
            <a:custGeom>
              <a:avLst/>
              <a:gdLst/>
              <a:ahLst/>
              <a:cxnLst/>
              <a:rect l="l" t="t" r="r" b="b"/>
              <a:pathLst>
                <a:path w="8427" h="15826" extrusionOk="0">
                  <a:moveTo>
                    <a:pt x="2637" y="0"/>
                  </a:moveTo>
                  <a:cubicBezTo>
                    <a:pt x="2627" y="0"/>
                    <a:pt x="2617" y="10"/>
                    <a:pt x="2617" y="20"/>
                  </a:cubicBezTo>
                  <a:cubicBezTo>
                    <a:pt x="2607" y="20"/>
                    <a:pt x="2607" y="30"/>
                    <a:pt x="2607" y="40"/>
                  </a:cubicBezTo>
                  <a:cubicBezTo>
                    <a:pt x="2657" y="577"/>
                    <a:pt x="2726" y="1114"/>
                    <a:pt x="2806" y="1641"/>
                  </a:cubicBezTo>
                  <a:cubicBezTo>
                    <a:pt x="2657" y="1561"/>
                    <a:pt x="2498" y="1462"/>
                    <a:pt x="2339" y="1343"/>
                  </a:cubicBezTo>
                  <a:lnTo>
                    <a:pt x="2329" y="1333"/>
                  </a:lnTo>
                  <a:cubicBezTo>
                    <a:pt x="2180" y="1223"/>
                    <a:pt x="2030" y="1094"/>
                    <a:pt x="1921" y="995"/>
                  </a:cubicBezTo>
                  <a:lnTo>
                    <a:pt x="1891" y="985"/>
                  </a:lnTo>
                  <a:cubicBezTo>
                    <a:pt x="1891" y="975"/>
                    <a:pt x="1881" y="975"/>
                    <a:pt x="1871" y="975"/>
                  </a:cubicBezTo>
                  <a:cubicBezTo>
                    <a:pt x="1861" y="975"/>
                    <a:pt x="1861" y="985"/>
                    <a:pt x="1851" y="985"/>
                  </a:cubicBezTo>
                  <a:cubicBezTo>
                    <a:pt x="1851" y="995"/>
                    <a:pt x="1842" y="1004"/>
                    <a:pt x="1851" y="1015"/>
                  </a:cubicBezTo>
                  <a:cubicBezTo>
                    <a:pt x="1851" y="1024"/>
                    <a:pt x="1851" y="1024"/>
                    <a:pt x="1861" y="1035"/>
                  </a:cubicBezTo>
                  <a:lnTo>
                    <a:pt x="1931" y="1094"/>
                  </a:lnTo>
                  <a:lnTo>
                    <a:pt x="1941" y="1104"/>
                  </a:lnTo>
                  <a:cubicBezTo>
                    <a:pt x="2060" y="1203"/>
                    <a:pt x="2189" y="1303"/>
                    <a:pt x="2309" y="1402"/>
                  </a:cubicBezTo>
                  <a:lnTo>
                    <a:pt x="2368" y="1442"/>
                  </a:lnTo>
                  <a:cubicBezTo>
                    <a:pt x="2458" y="1512"/>
                    <a:pt x="2547" y="1572"/>
                    <a:pt x="2627" y="1621"/>
                  </a:cubicBezTo>
                  <a:cubicBezTo>
                    <a:pt x="2687" y="1661"/>
                    <a:pt x="2757" y="1691"/>
                    <a:pt x="2826" y="1731"/>
                  </a:cubicBezTo>
                  <a:lnTo>
                    <a:pt x="2826" y="1751"/>
                  </a:lnTo>
                  <a:lnTo>
                    <a:pt x="2826" y="1771"/>
                  </a:lnTo>
                  <a:cubicBezTo>
                    <a:pt x="2826" y="1780"/>
                    <a:pt x="2826" y="1791"/>
                    <a:pt x="2836" y="1791"/>
                  </a:cubicBezTo>
                  <a:cubicBezTo>
                    <a:pt x="2856" y="1939"/>
                    <a:pt x="2876" y="2089"/>
                    <a:pt x="2905" y="2238"/>
                  </a:cubicBezTo>
                  <a:cubicBezTo>
                    <a:pt x="3015" y="2874"/>
                    <a:pt x="3155" y="3551"/>
                    <a:pt x="3343" y="4357"/>
                  </a:cubicBezTo>
                  <a:lnTo>
                    <a:pt x="3283" y="4347"/>
                  </a:lnTo>
                  <a:cubicBezTo>
                    <a:pt x="3124" y="4317"/>
                    <a:pt x="2975" y="4277"/>
                    <a:pt x="2836" y="4227"/>
                  </a:cubicBezTo>
                  <a:cubicBezTo>
                    <a:pt x="2687" y="4178"/>
                    <a:pt x="2558" y="4118"/>
                    <a:pt x="2428" y="4059"/>
                  </a:cubicBezTo>
                  <a:cubicBezTo>
                    <a:pt x="2309" y="3999"/>
                    <a:pt x="2180" y="3929"/>
                    <a:pt x="2060" y="3860"/>
                  </a:cubicBezTo>
                  <a:cubicBezTo>
                    <a:pt x="1941" y="3780"/>
                    <a:pt x="1822" y="3700"/>
                    <a:pt x="1702" y="3610"/>
                  </a:cubicBezTo>
                  <a:lnTo>
                    <a:pt x="1682" y="3610"/>
                  </a:lnTo>
                  <a:cubicBezTo>
                    <a:pt x="1672" y="3610"/>
                    <a:pt x="1663" y="3610"/>
                    <a:pt x="1663" y="3621"/>
                  </a:cubicBezTo>
                  <a:cubicBezTo>
                    <a:pt x="1652" y="3641"/>
                    <a:pt x="1652" y="3650"/>
                    <a:pt x="1663" y="3661"/>
                  </a:cubicBezTo>
                  <a:cubicBezTo>
                    <a:pt x="1970" y="3889"/>
                    <a:pt x="2259" y="4059"/>
                    <a:pt x="2527" y="4178"/>
                  </a:cubicBezTo>
                  <a:cubicBezTo>
                    <a:pt x="2697" y="4257"/>
                    <a:pt x="2846" y="4327"/>
                    <a:pt x="3005" y="4377"/>
                  </a:cubicBezTo>
                  <a:cubicBezTo>
                    <a:pt x="3095" y="4397"/>
                    <a:pt x="3174" y="4426"/>
                    <a:pt x="3254" y="4446"/>
                  </a:cubicBezTo>
                  <a:cubicBezTo>
                    <a:pt x="3294" y="4456"/>
                    <a:pt x="3334" y="4456"/>
                    <a:pt x="3363" y="4466"/>
                  </a:cubicBezTo>
                  <a:cubicBezTo>
                    <a:pt x="3612" y="5511"/>
                    <a:pt x="3891" y="6545"/>
                    <a:pt x="4159" y="7560"/>
                  </a:cubicBezTo>
                  <a:lnTo>
                    <a:pt x="4249" y="7918"/>
                  </a:lnTo>
                  <a:cubicBezTo>
                    <a:pt x="4129" y="7888"/>
                    <a:pt x="4000" y="7858"/>
                    <a:pt x="3880" y="7828"/>
                  </a:cubicBezTo>
                  <a:cubicBezTo>
                    <a:pt x="3712" y="7788"/>
                    <a:pt x="3582" y="7739"/>
                    <a:pt x="3462" y="7699"/>
                  </a:cubicBezTo>
                  <a:cubicBezTo>
                    <a:pt x="3204" y="7609"/>
                    <a:pt x="2945" y="7500"/>
                    <a:pt x="2677" y="7361"/>
                  </a:cubicBezTo>
                  <a:cubicBezTo>
                    <a:pt x="2478" y="7261"/>
                    <a:pt x="2269" y="7152"/>
                    <a:pt x="2070" y="7043"/>
                  </a:cubicBezTo>
                  <a:cubicBezTo>
                    <a:pt x="1891" y="6933"/>
                    <a:pt x="1692" y="6813"/>
                    <a:pt x="1503" y="6684"/>
                  </a:cubicBezTo>
                  <a:cubicBezTo>
                    <a:pt x="1304" y="6565"/>
                    <a:pt x="1105" y="6435"/>
                    <a:pt x="916" y="6307"/>
                  </a:cubicBezTo>
                  <a:lnTo>
                    <a:pt x="817" y="6236"/>
                  </a:lnTo>
                  <a:cubicBezTo>
                    <a:pt x="657" y="6137"/>
                    <a:pt x="509" y="6038"/>
                    <a:pt x="350" y="5938"/>
                  </a:cubicBezTo>
                  <a:cubicBezTo>
                    <a:pt x="345" y="5934"/>
                    <a:pt x="339" y="5932"/>
                    <a:pt x="333" y="5932"/>
                  </a:cubicBezTo>
                  <a:cubicBezTo>
                    <a:pt x="325" y="5932"/>
                    <a:pt x="315" y="5937"/>
                    <a:pt x="310" y="5948"/>
                  </a:cubicBezTo>
                  <a:cubicBezTo>
                    <a:pt x="299" y="5958"/>
                    <a:pt x="299" y="5978"/>
                    <a:pt x="310" y="5988"/>
                  </a:cubicBezTo>
                  <a:cubicBezTo>
                    <a:pt x="518" y="6117"/>
                    <a:pt x="708" y="6247"/>
                    <a:pt x="907" y="6386"/>
                  </a:cubicBezTo>
                  <a:lnTo>
                    <a:pt x="976" y="6426"/>
                  </a:lnTo>
                  <a:cubicBezTo>
                    <a:pt x="1086" y="6505"/>
                    <a:pt x="1205" y="6575"/>
                    <a:pt x="1314" y="6654"/>
                  </a:cubicBezTo>
                  <a:cubicBezTo>
                    <a:pt x="1702" y="6913"/>
                    <a:pt x="2021" y="7112"/>
                    <a:pt x="2319" y="7281"/>
                  </a:cubicBezTo>
                  <a:cubicBezTo>
                    <a:pt x="2677" y="7500"/>
                    <a:pt x="3015" y="7679"/>
                    <a:pt x="3353" y="7818"/>
                  </a:cubicBezTo>
                  <a:cubicBezTo>
                    <a:pt x="3572" y="7908"/>
                    <a:pt x="3741" y="7978"/>
                    <a:pt x="3910" y="8027"/>
                  </a:cubicBezTo>
                  <a:cubicBezTo>
                    <a:pt x="4030" y="8067"/>
                    <a:pt x="4149" y="8106"/>
                    <a:pt x="4278" y="8137"/>
                  </a:cubicBezTo>
                  <a:cubicBezTo>
                    <a:pt x="4288" y="8146"/>
                    <a:pt x="4288" y="8157"/>
                    <a:pt x="4298" y="8166"/>
                  </a:cubicBezTo>
                  <a:cubicBezTo>
                    <a:pt x="4298" y="8177"/>
                    <a:pt x="4308" y="8177"/>
                    <a:pt x="4308" y="8177"/>
                  </a:cubicBezTo>
                  <a:cubicBezTo>
                    <a:pt x="4417" y="8544"/>
                    <a:pt x="4507" y="8882"/>
                    <a:pt x="4577" y="9171"/>
                  </a:cubicBezTo>
                  <a:lnTo>
                    <a:pt x="4746" y="9828"/>
                  </a:lnTo>
                  <a:cubicBezTo>
                    <a:pt x="4855" y="10235"/>
                    <a:pt x="4955" y="10653"/>
                    <a:pt x="5064" y="11061"/>
                  </a:cubicBezTo>
                  <a:lnTo>
                    <a:pt x="4915" y="11081"/>
                  </a:lnTo>
                  <a:cubicBezTo>
                    <a:pt x="4798" y="11089"/>
                    <a:pt x="4681" y="11092"/>
                    <a:pt x="4563" y="11092"/>
                  </a:cubicBezTo>
                  <a:cubicBezTo>
                    <a:pt x="4369" y="11092"/>
                    <a:pt x="4176" y="11083"/>
                    <a:pt x="3990" y="11071"/>
                  </a:cubicBezTo>
                  <a:cubicBezTo>
                    <a:pt x="3692" y="11051"/>
                    <a:pt x="3373" y="11001"/>
                    <a:pt x="3015" y="10931"/>
                  </a:cubicBezTo>
                  <a:cubicBezTo>
                    <a:pt x="2757" y="10882"/>
                    <a:pt x="2518" y="10822"/>
                    <a:pt x="2289" y="10763"/>
                  </a:cubicBezTo>
                  <a:cubicBezTo>
                    <a:pt x="2060" y="10703"/>
                    <a:pt x="1822" y="10623"/>
                    <a:pt x="1583" y="10544"/>
                  </a:cubicBezTo>
                  <a:cubicBezTo>
                    <a:pt x="1324" y="10454"/>
                    <a:pt x="1075" y="10354"/>
                    <a:pt x="887" y="10275"/>
                  </a:cubicBezTo>
                  <a:cubicBezTo>
                    <a:pt x="657" y="10186"/>
                    <a:pt x="449" y="10096"/>
                    <a:pt x="270" y="10007"/>
                  </a:cubicBezTo>
                  <a:lnTo>
                    <a:pt x="240" y="9987"/>
                  </a:lnTo>
                  <a:cubicBezTo>
                    <a:pt x="170" y="9957"/>
                    <a:pt x="111" y="9927"/>
                    <a:pt x="51" y="9897"/>
                  </a:cubicBezTo>
                  <a:cubicBezTo>
                    <a:pt x="47" y="9893"/>
                    <a:pt x="41" y="9891"/>
                    <a:pt x="35" y="9891"/>
                  </a:cubicBezTo>
                  <a:cubicBezTo>
                    <a:pt x="26" y="9891"/>
                    <a:pt x="17" y="9896"/>
                    <a:pt x="11" y="9907"/>
                  </a:cubicBezTo>
                  <a:cubicBezTo>
                    <a:pt x="1" y="9917"/>
                    <a:pt x="1" y="9937"/>
                    <a:pt x="11" y="9947"/>
                  </a:cubicBezTo>
                  <a:cubicBezTo>
                    <a:pt x="489" y="10195"/>
                    <a:pt x="896" y="10394"/>
                    <a:pt x="1294" y="10553"/>
                  </a:cubicBezTo>
                  <a:cubicBezTo>
                    <a:pt x="1643" y="10693"/>
                    <a:pt x="1970" y="10802"/>
                    <a:pt x="2289" y="10902"/>
                  </a:cubicBezTo>
                  <a:cubicBezTo>
                    <a:pt x="2498" y="10971"/>
                    <a:pt x="2657" y="11011"/>
                    <a:pt x="2806" y="11051"/>
                  </a:cubicBezTo>
                  <a:cubicBezTo>
                    <a:pt x="2965" y="11091"/>
                    <a:pt x="3135" y="11130"/>
                    <a:pt x="3323" y="11170"/>
                  </a:cubicBezTo>
                  <a:cubicBezTo>
                    <a:pt x="3493" y="11200"/>
                    <a:pt x="3672" y="11230"/>
                    <a:pt x="3840" y="11250"/>
                  </a:cubicBezTo>
                  <a:cubicBezTo>
                    <a:pt x="4030" y="11280"/>
                    <a:pt x="4189" y="11300"/>
                    <a:pt x="4348" y="11309"/>
                  </a:cubicBezTo>
                  <a:cubicBezTo>
                    <a:pt x="4527" y="11320"/>
                    <a:pt x="4686" y="11320"/>
                    <a:pt x="4835" y="11320"/>
                  </a:cubicBezTo>
                  <a:cubicBezTo>
                    <a:pt x="4925" y="11320"/>
                    <a:pt x="5014" y="11309"/>
                    <a:pt x="5104" y="11309"/>
                  </a:cubicBezTo>
                  <a:lnTo>
                    <a:pt x="5114" y="11309"/>
                  </a:lnTo>
                  <a:lnTo>
                    <a:pt x="5134" y="11329"/>
                  </a:lnTo>
                  <a:lnTo>
                    <a:pt x="5134" y="11360"/>
                  </a:lnTo>
                  <a:cubicBezTo>
                    <a:pt x="5303" y="12036"/>
                    <a:pt x="5482" y="12772"/>
                    <a:pt x="5631" y="13518"/>
                  </a:cubicBezTo>
                  <a:lnTo>
                    <a:pt x="5631" y="13537"/>
                  </a:lnTo>
                  <a:lnTo>
                    <a:pt x="5621" y="13518"/>
                  </a:lnTo>
                  <a:lnTo>
                    <a:pt x="5621" y="13518"/>
                  </a:lnTo>
                  <a:cubicBezTo>
                    <a:pt x="5671" y="13717"/>
                    <a:pt x="5701" y="13935"/>
                    <a:pt x="5741" y="14165"/>
                  </a:cubicBezTo>
                  <a:cubicBezTo>
                    <a:pt x="5701" y="14174"/>
                    <a:pt x="5671" y="14184"/>
                    <a:pt x="5631" y="14194"/>
                  </a:cubicBezTo>
                  <a:cubicBezTo>
                    <a:pt x="5512" y="14224"/>
                    <a:pt x="5383" y="14244"/>
                    <a:pt x="5243" y="14264"/>
                  </a:cubicBezTo>
                  <a:cubicBezTo>
                    <a:pt x="5014" y="14304"/>
                    <a:pt x="4766" y="14333"/>
                    <a:pt x="4497" y="14344"/>
                  </a:cubicBezTo>
                  <a:cubicBezTo>
                    <a:pt x="4321" y="14358"/>
                    <a:pt x="4140" y="14364"/>
                    <a:pt x="3953" y="14364"/>
                  </a:cubicBezTo>
                  <a:cubicBezTo>
                    <a:pt x="3612" y="14364"/>
                    <a:pt x="3251" y="14342"/>
                    <a:pt x="2866" y="14304"/>
                  </a:cubicBezTo>
                  <a:cubicBezTo>
                    <a:pt x="2348" y="14254"/>
                    <a:pt x="1811" y="14174"/>
                    <a:pt x="1285" y="14065"/>
                  </a:cubicBezTo>
                  <a:cubicBezTo>
                    <a:pt x="1155" y="14045"/>
                    <a:pt x="1016" y="14015"/>
                    <a:pt x="887" y="13986"/>
                  </a:cubicBezTo>
                  <a:cubicBezTo>
                    <a:pt x="876" y="13986"/>
                    <a:pt x="856" y="13986"/>
                    <a:pt x="847" y="14005"/>
                  </a:cubicBezTo>
                  <a:cubicBezTo>
                    <a:pt x="847" y="14015"/>
                    <a:pt x="847" y="14035"/>
                    <a:pt x="856" y="14045"/>
                  </a:cubicBezTo>
                  <a:cubicBezTo>
                    <a:pt x="1155" y="14114"/>
                    <a:pt x="1424" y="14174"/>
                    <a:pt x="1692" y="14224"/>
                  </a:cubicBezTo>
                  <a:cubicBezTo>
                    <a:pt x="2538" y="14393"/>
                    <a:pt x="3234" y="14492"/>
                    <a:pt x="3880" y="14532"/>
                  </a:cubicBezTo>
                  <a:cubicBezTo>
                    <a:pt x="4084" y="14542"/>
                    <a:pt x="4276" y="14547"/>
                    <a:pt x="4459" y="14547"/>
                  </a:cubicBezTo>
                  <a:cubicBezTo>
                    <a:pt x="4642" y="14547"/>
                    <a:pt x="4816" y="14542"/>
                    <a:pt x="4985" y="14532"/>
                  </a:cubicBezTo>
                  <a:cubicBezTo>
                    <a:pt x="5173" y="14523"/>
                    <a:pt x="5352" y="14503"/>
                    <a:pt x="5531" y="14483"/>
                  </a:cubicBezTo>
                  <a:cubicBezTo>
                    <a:pt x="5611" y="14473"/>
                    <a:pt x="5701" y="14453"/>
                    <a:pt x="5781" y="14443"/>
                  </a:cubicBezTo>
                  <a:cubicBezTo>
                    <a:pt x="5830" y="14771"/>
                    <a:pt x="5870" y="15100"/>
                    <a:pt x="5890" y="15418"/>
                  </a:cubicBezTo>
                  <a:cubicBezTo>
                    <a:pt x="5900" y="15557"/>
                    <a:pt x="5909" y="15686"/>
                    <a:pt x="5920" y="15825"/>
                  </a:cubicBezTo>
                  <a:lnTo>
                    <a:pt x="5979" y="15796"/>
                  </a:lnTo>
                  <a:cubicBezTo>
                    <a:pt x="5999" y="15776"/>
                    <a:pt x="6019" y="15746"/>
                    <a:pt x="6039" y="15726"/>
                  </a:cubicBezTo>
                  <a:cubicBezTo>
                    <a:pt x="6119" y="15696"/>
                    <a:pt x="6208" y="15666"/>
                    <a:pt x="6298" y="15637"/>
                  </a:cubicBezTo>
                  <a:cubicBezTo>
                    <a:pt x="6258" y="15219"/>
                    <a:pt x="6208" y="14801"/>
                    <a:pt x="6139" y="14363"/>
                  </a:cubicBezTo>
                  <a:cubicBezTo>
                    <a:pt x="6208" y="14324"/>
                    <a:pt x="6278" y="14274"/>
                    <a:pt x="6367" y="14224"/>
                  </a:cubicBezTo>
                  <a:cubicBezTo>
                    <a:pt x="6497" y="14125"/>
                    <a:pt x="6606" y="14045"/>
                    <a:pt x="6716" y="13946"/>
                  </a:cubicBezTo>
                  <a:cubicBezTo>
                    <a:pt x="6944" y="13767"/>
                    <a:pt x="7163" y="13548"/>
                    <a:pt x="7362" y="13319"/>
                  </a:cubicBezTo>
                  <a:cubicBezTo>
                    <a:pt x="7561" y="13100"/>
                    <a:pt x="7750" y="12861"/>
                    <a:pt x="7929" y="12613"/>
                  </a:cubicBezTo>
                  <a:cubicBezTo>
                    <a:pt x="8078" y="12404"/>
                    <a:pt x="8227" y="12165"/>
                    <a:pt x="8416" y="11857"/>
                  </a:cubicBezTo>
                  <a:cubicBezTo>
                    <a:pt x="8426" y="11847"/>
                    <a:pt x="8426" y="11827"/>
                    <a:pt x="8406" y="11817"/>
                  </a:cubicBezTo>
                  <a:cubicBezTo>
                    <a:pt x="8396" y="11807"/>
                    <a:pt x="8387" y="11807"/>
                    <a:pt x="8376" y="11807"/>
                  </a:cubicBezTo>
                  <a:lnTo>
                    <a:pt x="8356" y="11827"/>
                  </a:lnTo>
                  <a:cubicBezTo>
                    <a:pt x="8108" y="12235"/>
                    <a:pt x="7819" y="12622"/>
                    <a:pt x="7521" y="12961"/>
                  </a:cubicBezTo>
                  <a:cubicBezTo>
                    <a:pt x="7342" y="13170"/>
                    <a:pt x="7183" y="13339"/>
                    <a:pt x="7023" y="13478"/>
                  </a:cubicBezTo>
                  <a:cubicBezTo>
                    <a:pt x="6835" y="13647"/>
                    <a:pt x="6645" y="13787"/>
                    <a:pt x="6457" y="13915"/>
                  </a:cubicBezTo>
                  <a:cubicBezTo>
                    <a:pt x="6377" y="13975"/>
                    <a:pt x="6278" y="14035"/>
                    <a:pt x="6158" y="14105"/>
                  </a:cubicBezTo>
                  <a:lnTo>
                    <a:pt x="6128" y="14125"/>
                  </a:lnTo>
                  <a:cubicBezTo>
                    <a:pt x="6108" y="14114"/>
                    <a:pt x="6099" y="14114"/>
                    <a:pt x="6099" y="14105"/>
                  </a:cubicBezTo>
                  <a:lnTo>
                    <a:pt x="5979" y="13508"/>
                  </a:lnTo>
                  <a:cubicBezTo>
                    <a:pt x="5850" y="12861"/>
                    <a:pt x="5681" y="12175"/>
                    <a:pt x="5452" y="11349"/>
                  </a:cubicBezTo>
                  <a:lnTo>
                    <a:pt x="5412" y="11240"/>
                  </a:lnTo>
                  <a:cubicBezTo>
                    <a:pt x="5591" y="11101"/>
                    <a:pt x="5750" y="10962"/>
                    <a:pt x="5900" y="10822"/>
                  </a:cubicBezTo>
                  <a:cubicBezTo>
                    <a:pt x="6088" y="10643"/>
                    <a:pt x="6268" y="10454"/>
                    <a:pt x="6427" y="10265"/>
                  </a:cubicBezTo>
                  <a:cubicBezTo>
                    <a:pt x="6606" y="10056"/>
                    <a:pt x="6765" y="9837"/>
                    <a:pt x="6904" y="9629"/>
                  </a:cubicBezTo>
                  <a:cubicBezTo>
                    <a:pt x="7043" y="9419"/>
                    <a:pt x="7163" y="9201"/>
                    <a:pt x="7273" y="8962"/>
                  </a:cubicBezTo>
                  <a:cubicBezTo>
                    <a:pt x="7282" y="8942"/>
                    <a:pt x="7273" y="8922"/>
                    <a:pt x="7253" y="8913"/>
                  </a:cubicBezTo>
                  <a:cubicBezTo>
                    <a:pt x="7242" y="8910"/>
                    <a:pt x="7233" y="8909"/>
                    <a:pt x="7225" y="8909"/>
                  </a:cubicBezTo>
                  <a:cubicBezTo>
                    <a:pt x="7203" y="8909"/>
                    <a:pt x="7190" y="8918"/>
                    <a:pt x="7183" y="8932"/>
                  </a:cubicBezTo>
                  <a:lnTo>
                    <a:pt x="7173" y="8962"/>
                  </a:lnTo>
                  <a:lnTo>
                    <a:pt x="7163" y="8992"/>
                  </a:lnTo>
                  <a:cubicBezTo>
                    <a:pt x="7074" y="9181"/>
                    <a:pt x="6964" y="9370"/>
                    <a:pt x="6835" y="9549"/>
                  </a:cubicBezTo>
                  <a:cubicBezTo>
                    <a:pt x="6725" y="9718"/>
                    <a:pt x="6596" y="9877"/>
                    <a:pt x="6466" y="10036"/>
                  </a:cubicBezTo>
                  <a:cubicBezTo>
                    <a:pt x="6278" y="10245"/>
                    <a:pt x="6069" y="10454"/>
                    <a:pt x="5840" y="10643"/>
                  </a:cubicBezTo>
                  <a:cubicBezTo>
                    <a:pt x="5741" y="10732"/>
                    <a:pt x="5621" y="10832"/>
                    <a:pt x="5492" y="10922"/>
                  </a:cubicBezTo>
                  <a:lnTo>
                    <a:pt x="5363" y="11021"/>
                  </a:lnTo>
                  <a:lnTo>
                    <a:pt x="5263" y="10703"/>
                  </a:lnTo>
                  <a:lnTo>
                    <a:pt x="5144" y="10275"/>
                  </a:lnTo>
                  <a:cubicBezTo>
                    <a:pt x="5044" y="9917"/>
                    <a:pt x="4945" y="9549"/>
                    <a:pt x="4845" y="9191"/>
                  </a:cubicBezTo>
                  <a:lnTo>
                    <a:pt x="4547" y="8146"/>
                  </a:lnTo>
                  <a:cubicBezTo>
                    <a:pt x="4567" y="8126"/>
                    <a:pt x="4587" y="8106"/>
                    <a:pt x="4587" y="8087"/>
                  </a:cubicBezTo>
                  <a:lnTo>
                    <a:pt x="4656" y="8037"/>
                  </a:lnTo>
                  <a:cubicBezTo>
                    <a:pt x="4716" y="7978"/>
                    <a:pt x="4786" y="7927"/>
                    <a:pt x="4845" y="7868"/>
                  </a:cubicBezTo>
                  <a:cubicBezTo>
                    <a:pt x="4994" y="7748"/>
                    <a:pt x="5124" y="7619"/>
                    <a:pt x="5223" y="7510"/>
                  </a:cubicBezTo>
                  <a:cubicBezTo>
                    <a:pt x="5472" y="7271"/>
                    <a:pt x="5710" y="7003"/>
                    <a:pt x="5940" y="6704"/>
                  </a:cubicBezTo>
                  <a:cubicBezTo>
                    <a:pt x="6168" y="6416"/>
                    <a:pt x="6377" y="6127"/>
                    <a:pt x="6576" y="5829"/>
                  </a:cubicBezTo>
                  <a:cubicBezTo>
                    <a:pt x="6676" y="5660"/>
                    <a:pt x="6775" y="5511"/>
                    <a:pt x="6855" y="5361"/>
                  </a:cubicBezTo>
                  <a:cubicBezTo>
                    <a:pt x="6944" y="5212"/>
                    <a:pt x="7034" y="5053"/>
                    <a:pt x="7093" y="4923"/>
                  </a:cubicBezTo>
                  <a:cubicBezTo>
                    <a:pt x="7103" y="4904"/>
                    <a:pt x="7103" y="4884"/>
                    <a:pt x="7093" y="4864"/>
                  </a:cubicBezTo>
                  <a:cubicBezTo>
                    <a:pt x="7080" y="4864"/>
                    <a:pt x="7071" y="4860"/>
                    <a:pt x="7064" y="4860"/>
                  </a:cubicBezTo>
                  <a:cubicBezTo>
                    <a:pt x="7060" y="4860"/>
                    <a:pt x="7057" y="4861"/>
                    <a:pt x="7054" y="4864"/>
                  </a:cubicBezTo>
                  <a:cubicBezTo>
                    <a:pt x="7043" y="4864"/>
                    <a:pt x="7034" y="4874"/>
                    <a:pt x="7034" y="4874"/>
                  </a:cubicBezTo>
                  <a:cubicBezTo>
                    <a:pt x="6954" y="5023"/>
                    <a:pt x="6875" y="5173"/>
                    <a:pt x="6755" y="5352"/>
                  </a:cubicBezTo>
                  <a:cubicBezTo>
                    <a:pt x="6665" y="5520"/>
                    <a:pt x="6566" y="5670"/>
                    <a:pt x="6466" y="5819"/>
                  </a:cubicBezTo>
                  <a:cubicBezTo>
                    <a:pt x="6357" y="5978"/>
                    <a:pt x="6248" y="6127"/>
                    <a:pt x="6148" y="6267"/>
                  </a:cubicBezTo>
                  <a:cubicBezTo>
                    <a:pt x="6039" y="6406"/>
                    <a:pt x="5920" y="6545"/>
                    <a:pt x="5790" y="6694"/>
                  </a:cubicBezTo>
                  <a:lnTo>
                    <a:pt x="5800" y="6674"/>
                  </a:lnTo>
                  <a:lnTo>
                    <a:pt x="5800" y="6674"/>
                  </a:lnTo>
                  <a:cubicBezTo>
                    <a:pt x="5551" y="6953"/>
                    <a:pt x="5323" y="7191"/>
                    <a:pt x="5074" y="7410"/>
                  </a:cubicBezTo>
                  <a:cubicBezTo>
                    <a:pt x="4965" y="7510"/>
                    <a:pt x="4835" y="7619"/>
                    <a:pt x="4696" y="7729"/>
                  </a:cubicBezTo>
                  <a:lnTo>
                    <a:pt x="4577" y="7818"/>
                  </a:lnTo>
                  <a:lnTo>
                    <a:pt x="4547" y="7838"/>
                  </a:lnTo>
                  <a:lnTo>
                    <a:pt x="4477" y="7898"/>
                  </a:lnTo>
                  <a:lnTo>
                    <a:pt x="4348" y="7440"/>
                  </a:lnTo>
                  <a:lnTo>
                    <a:pt x="4169" y="6824"/>
                  </a:lnTo>
                  <a:cubicBezTo>
                    <a:pt x="3910" y="5909"/>
                    <a:pt x="3701" y="5153"/>
                    <a:pt x="3533" y="4466"/>
                  </a:cubicBezTo>
                  <a:cubicBezTo>
                    <a:pt x="3533" y="4456"/>
                    <a:pt x="3542" y="4446"/>
                    <a:pt x="3542" y="4436"/>
                  </a:cubicBezTo>
                  <a:cubicBezTo>
                    <a:pt x="3542" y="4426"/>
                    <a:pt x="3533" y="4417"/>
                    <a:pt x="3533" y="4406"/>
                  </a:cubicBezTo>
                  <a:lnTo>
                    <a:pt x="3652" y="4287"/>
                  </a:lnTo>
                  <a:cubicBezTo>
                    <a:pt x="3712" y="4227"/>
                    <a:pt x="3781" y="4168"/>
                    <a:pt x="3831" y="4108"/>
                  </a:cubicBezTo>
                  <a:cubicBezTo>
                    <a:pt x="3950" y="3979"/>
                    <a:pt x="4059" y="3860"/>
                    <a:pt x="4149" y="3740"/>
                  </a:cubicBezTo>
                  <a:cubicBezTo>
                    <a:pt x="4258" y="3601"/>
                    <a:pt x="4358" y="3471"/>
                    <a:pt x="4448" y="3352"/>
                  </a:cubicBezTo>
                  <a:cubicBezTo>
                    <a:pt x="4547" y="3203"/>
                    <a:pt x="4636" y="3064"/>
                    <a:pt x="4706" y="2934"/>
                  </a:cubicBezTo>
                  <a:cubicBezTo>
                    <a:pt x="4716" y="2925"/>
                    <a:pt x="4716" y="2905"/>
                    <a:pt x="4696" y="2894"/>
                  </a:cubicBezTo>
                  <a:cubicBezTo>
                    <a:pt x="4690" y="2894"/>
                    <a:pt x="4687" y="2890"/>
                    <a:pt x="4684" y="2890"/>
                  </a:cubicBezTo>
                  <a:cubicBezTo>
                    <a:pt x="4682" y="2890"/>
                    <a:pt x="4679" y="2891"/>
                    <a:pt x="4676" y="2894"/>
                  </a:cubicBezTo>
                  <a:cubicBezTo>
                    <a:pt x="4666" y="2894"/>
                    <a:pt x="4656" y="2894"/>
                    <a:pt x="4656" y="2905"/>
                  </a:cubicBezTo>
                  <a:cubicBezTo>
                    <a:pt x="4487" y="3183"/>
                    <a:pt x="4288" y="3462"/>
                    <a:pt x="4059" y="3720"/>
                  </a:cubicBezTo>
                  <a:cubicBezTo>
                    <a:pt x="3960" y="3829"/>
                    <a:pt x="3851" y="3959"/>
                    <a:pt x="3731" y="4068"/>
                  </a:cubicBezTo>
                  <a:lnTo>
                    <a:pt x="3721" y="4078"/>
                  </a:lnTo>
                  <a:cubicBezTo>
                    <a:pt x="3672" y="4128"/>
                    <a:pt x="3622" y="4178"/>
                    <a:pt x="3562" y="4227"/>
                  </a:cubicBezTo>
                  <a:lnTo>
                    <a:pt x="3493" y="4297"/>
                  </a:lnTo>
                  <a:cubicBezTo>
                    <a:pt x="3283" y="3491"/>
                    <a:pt x="3124" y="2755"/>
                    <a:pt x="2985" y="2049"/>
                  </a:cubicBezTo>
                  <a:lnTo>
                    <a:pt x="2975" y="1979"/>
                  </a:lnTo>
                  <a:lnTo>
                    <a:pt x="2936" y="1760"/>
                  </a:lnTo>
                  <a:cubicBezTo>
                    <a:pt x="2985" y="1701"/>
                    <a:pt x="3035" y="1651"/>
                    <a:pt x="3085" y="1592"/>
                  </a:cubicBezTo>
                  <a:cubicBezTo>
                    <a:pt x="3144" y="1522"/>
                    <a:pt x="3204" y="1452"/>
                    <a:pt x="3254" y="1382"/>
                  </a:cubicBezTo>
                  <a:cubicBezTo>
                    <a:pt x="3383" y="1223"/>
                    <a:pt x="3482" y="1055"/>
                    <a:pt x="3572" y="895"/>
                  </a:cubicBezTo>
                  <a:cubicBezTo>
                    <a:pt x="3572" y="885"/>
                    <a:pt x="3582" y="885"/>
                    <a:pt x="3572" y="875"/>
                  </a:cubicBezTo>
                  <a:cubicBezTo>
                    <a:pt x="3572" y="865"/>
                    <a:pt x="3572" y="856"/>
                    <a:pt x="3562" y="856"/>
                  </a:cubicBezTo>
                  <a:cubicBezTo>
                    <a:pt x="3552" y="845"/>
                    <a:pt x="3542" y="845"/>
                    <a:pt x="3533" y="845"/>
                  </a:cubicBezTo>
                  <a:cubicBezTo>
                    <a:pt x="3533" y="856"/>
                    <a:pt x="3522" y="856"/>
                    <a:pt x="3522" y="865"/>
                  </a:cubicBezTo>
                  <a:cubicBezTo>
                    <a:pt x="3453" y="985"/>
                    <a:pt x="3383" y="1094"/>
                    <a:pt x="3314" y="1194"/>
                  </a:cubicBezTo>
                  <a:cubicBezTo>
                    <a:pt x="3244" y="1293"/>
                    <a:pt x="3164" y="1393"/>
                    <a:pt x="3085" y="1482"/>
                  </a:cubicBezTo>
                  <a:cubicBezTo>
                    <a:pt x="3035" y="1542"/>
                    <a:pt x="2975" y="1601"/>
                    <a:pt x="2916" y="1661"/>
                  </a:cubicBezTo>
                  <a:cubicBezTo>
                    <a:pt x="2816" y="1114"/>
                    <a:pt x="2737" y="567"/>
                    <a:pt x="2687" y="40"/>
                  </a:cubicBezTo>
                  <a:cubicBezTo>
                    <a:pt x="2677" y="30"/>
                    <a:pt x="2677" y="20"/>
                    <a:pt x="2667" y="10"/>
                  </a:cubicBezTo>
                  <a:cubicBezTo>
                    <a:pt x="2657" y="10"/>
                    <a:pt x="2647" y="0"/>
                    <a:pt x="2637"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60"/>
            <p:cNvSpPr/>
            <p:nvPr/>
          </p:nvSpPr>
          <p:spPr>
            <a:xfrm>
              <a:off x="1662671" y="1822061"/>
              <a:ext cx="195897" cy="958803"/>
            </a:xfrm>
            <a:custGeom>
              <a:avLst/>
              <a:gdLst/>
              <a:ahLst/>
              <a:cxnLst/>
              <a:rect l="l" t="t" r="r" b="b"/>
              <a:pathLst>
                <a:path w="3741" h="18310" extrusionOk="0">
                  <a:moveTo>
                    <a:pt x="3293" y="17335"/>
                  </a:moveTo>
                  <a:cubicBezTo>
                    <a:pt x="3293" y="17336"/>
                    <a:pt x="3293" y="17336"/>
                    <a:pt x="3293" y="17337"/>
                  </a:cubicBezTo>
                  <a:cubicBezTo>
                    <a:pt x="3293" y="17336"/>
                    <a:pt x="3293" y="17336"/>
                    <a:pt x="3293" y="17335"/>
                  </a:cubicBezTo>
                  <a:close/>
                  <a:moveTo>
                    <a:pt x="30" y="0"/>
                  </a:moveTo>
                  <a:cubicBezTo>
                    <a:pt x="20" y="0"/>
                    <a:pt x="10" y="10"/>
                    <a:pt x="10" y="20"/>
                  </a:cubicBezTo>
                  <a:cubicBezTo>
                    <a:pt x="0" y="20"/>
                    <a:pt x="0" y="30"/>
                    <a:pt x="0" y="40"/>
                  </a:cubicBezTo>
                  <a:cubicBezTo>
                    <a:pt x="50" y="577"/>
                    <a:pt x="119" y="1114"/>
                    <a:pt x="199" y="1641"/>
                  </a:cubicBezTo>
                  <a:cubicBezTo>
                    <a:pt x="199" y="1671"/>
                    <a:pt x="209" y="1701"/>
                    <a:pt x="209" y="1731"/>
                  </a:cubicBezTo>
                  <a:lnTo>
                    <a:pt x="219" y="1731"/>
                  </a:lnTo>
                  <a:lnTo>
                    <a:pt x="219" y="1751"/>
                  </a:lnTo>
                  <a:lnTo>
                    <a:pt x="219" y="1771"/>
                  </a:lnTo>
                  <a:lnTo>
                    <a:pt x="219" y="1780"/>
                  </a:lnTo>
                  <a:cubicBezTo>
                    <a:pt x="219" y="1791"/>
                    <a:pt x="219" y="1791"/>
                    <a:pt x="229" y="1791"/>
                  </a:cubicBezTo>
                  <a:cubicBezTo>
                    <a:pt x="249" y="1939"/>
                    <a:pt x="269" y="2089"/>
                    <a:pt x="298" y="2238"/>
                  </a:cubicBezTo>
                  <a:cubicBezTo>
                    <a:pt x="408" y="2874"/>
                    <a:pt x="548" y="3551"/>
                    <a:pt x="736" y="4357"/>
                  </a:cubicBezTo>
                  <a:cubicBezTo>
                    <a:pt x="736" y="4366"/>
                    <a:pt x="736" y="4386"/>
                    <a:pt x="746" y="4397"/>
                  </a:cubicBezTo>
                  <a:cubicBezTo>
                    <a:pt x="746" y="4426"/>
                    <a:pt x="756" y="4446"/>
                    <a:pt x="756" y="4466"/>
                  </a:cubicBezTo>
                  <a:cubicBezTo>
                    <a:pt x="1005" y="5511"/>
                    <a:pt x="1284" y="6545"/>
                    <a:pt x="1552" y="7560"/>
                  </a:cubicBezTo>
                  <a:lnTo>
                    <a:pt x="1642" y="7918"/>
                  </a:lnTo>
                  <a:cubicBezTo>
                    <a:pt x="1681" y="8087"/>
                    <a:pt x="1731" y="8266"/>
                    <a:pt x="1781" y="8445"/>
                  </a:cubicBezTo>
                  <a:cubicBezTo>
                    <a:pt x="1850" y="8703"/>
                    <a:pt x="1920" y="8952"/>
                    <a:pt x="1970" y="9171"/>
                  </a:cubicBezTo>
                  <a:lnTo>
                    <a:pt x="2139" y="9828"/>
                  </a:lnTo>
                  <a:cubicBezTo>
                    <a:pt x="2248" y="10235"/>
                    <a:pt x="2348" y="10653"/>
                    <a:pt x="2457" y="11061"/>
                  </a:cubicBezTo>
                  <a:cubicBezTo>
                    <a:pt x="2477" y="11150"/>
                    <a:pt x="2497" y="11230"/>
                    <a:pt x="2517" y="11320"/>
                  </a:cubicBezTo>
                  <a:lnTo>
                    <a:pt x="2527" y="11329"/>
                  </a:lnTo>
                  <a:lnTo>
                    <a:pt x="2527" y="11360"/>
                  </a:lnTo>
                  <a:cubicBezTo>
                    <a:pt x="2696" y="12036"/>
                    <a:pt x="2875" y="12772"/>
                    <a:pt x="3024" y="13518"/>
                  </a:cubicBezTo>
                  <a:lnTo>
                    <a:pt x="3024" y="13528"/>
                  </a:lnTo>
                  <a:cubicBezTo>
                    <a:pt x="3024" y="13557"/>
                    <a:pt x="3034" y="13597"/>
                    <a:pt x="3044" y="13627"/>
                  </a:cubicBezTo>
                  <a:cubicBezTo>
                    <a:pt x="3074" y="13796"/>
                    <a:pt x="3103" y="13975"/>
                    <a:pt x="3134" y="14165"/>
                  </a:cubicBezTo>
                  <a:cubicBezTo>
                    <a:pt x="3143" y="14264"/>
                    <a:pt x="3163" y="14373"/>
                    <a:pt x="3174" y="14473"/>
                  </a:cubicBezTo>
                  <a:cubicBezTo>
                    <a:pt x="3223" y="14791"/>
                    <a:pt x="3263" y="15109"/>
                    <a:pt x="3283" y="15418"/>
                  </a:cubicBezTo>
                  <a:cubicBezTo>
                    <a:pt x="3293" y="15557"/>
                    <a:pt x="3302" y="15686"/>
                    <a:pt x="3313" y="15825"/>
                  </a:cubicBezTo>
                  <a:cubicBezTo>
                    <a:pt x="3333" y="16332"/>
                    <a:pt x="3333" y="16838"/>
                    <a:pt x="3293" y="17335"/>
                  </a:cubicBezTo>
                  <a:lnTo>
                    <a:pt x="3293" y="17335"/>
                  </a:lnTo>
                  <a:cubicBezTo>
                    <a:pt x="3294" y="17326"/>
                    <a:pt x="3302" y="17317"/>
                    <a:pt x="3302" y="17308"/>
                  </a:cubicBezTo>
                  <a:lnTo>
                    <a:pt x="3302" y="17308"/>
                  </a:lnTo>
                  <a:cubicBezTo>
                    <a:pt x="3302" y="17318"/>
                    <a:pt x="3293" y="17337"/>
                    <a:pt x="3293" y="17348"/>
                  </a:cubicBezTo>
                  <a:lnTo>
                    <a:pt x="3293" y="17357"/>
                  </a:lnTo>
                  <a:cubicBezTo>
                    <a:pt x="3273" y="17596"/>
                    <a:pt x="3253" y="17825"/>
                    <a:pt x="3213" y="18064"/>
                  </a:cubicBezTo>
                  <a:cubicBezTo>
                    <a:pt x="3213" y="18123"/>
                    <a:pt x="3213" y="18173"/>
                    <a:pt x="3243" y="18223"/>
                  </a:cubicBezTo>
                  <a:cubicBezTo>
                    <a:pt x="3273" y="18263"/>
                    <a:pt x="3322" y="18292"/>
                    <a:pt x="3372" y="18302"/>
                  </a:cubicBezTo>
                  <a:cubicBezTo>
                    <a:pt x="3389" y="18307"/>
                    <a:pt x="3407" y="18309"/>
                    <a:pt x="3424" y="18309"/>
                  </a:cubicBezTo>
                  <a:cubicBezTo>
                    <a:pt x="3516" y="18309"/>
                    <a:pt x="3604" y="18244"/>
                    <a:pt x="3621" y="18143"/>
                  </a:cubicBezTo>
                  <a:cubicBezTo>
                    <a:pt x="3680" y="17745"/>
                    <a:pt x="3711" y="17328"/>
                    <a:pt x="3731" y="16919"/>
                  </a:cubicBezTo>
                  <a:cubicBezTo>
                    <a:pt x="3740" y="16522"/>
                    <a:pt x="3731" y="16124"/>
                    <a:pt x="3700" y="15726"/>
                  </a:cubicBezTo>
                  <a:cubicBezTo>
                    <a:pt x="3691" y="15666"/>
                    <a:pt x="3691" y="15617"/>
                    <a:pt x="3680" y="15557"/>
                  </a:cubicBezTo>
                  <a:cubicBezTo>
                    <a:pt x="3651" y="15169"/>
                    <a:pt x="3601" y="14771"/>
                    <a:pt x="3532" y="14363"/>
                  </a:cubicBezTo>
                  <a:cubicBezTo>
                    <a:pt x="3521" y="14284"/>
                    <a:pt x="3501" y="14194"/>
                    <a:pt x="3492" y="14105"/>
                  </a:cubicBezTo>
                  <a:lnTo>
                    <a:pt x="3372" y="13508"/>
                  </a:lnTo>
                  <a:cubicBezTo>
                    <a:pt x="3243" y="12861"/>
                    <a:pt x="3074" y="12175"/>
                    <a:pt x="2845" y="11349"/>
                  </a:cubicBezTo>
                  <a:lnTo>
                    <a:pt x="2805" y="11240"/>
                  </a:lnTo>
                  <a:lnTo>
                    <a:pt x="2815" y="11240"/>
                  </a:lnTo>
                  <a:cubicBezTo>
                    <a:pt x="2765" y="11081"/>
                    <a:pt x="2725" y="10931"/>
                    <a:pt x="2686" y="10772"/>
                  </a:cubicBezTo>
                  <a:lnTo>
                    <a:pt x="2656" y="10703"/>
                  </a:lnTo>
                  <a:lnTo>
                    <a:pt x="2537" y="10275"/>
                  </a:lnTo>
                  <a:cubicBezTo>
                    <a:pt x="2437" y="9917"/>
                    <a:pt x="2338" y="9549"/>
                    <a:pt x="2238" y="9191"/>
                  </a:cubicBezTo>
                  <a:lnTo>
                    <a:pt x="1940" y="8146"/>
                  </a:lnTo>
                  <a:cubicBezTo>
                    <a:pt x="1910" y="8047"/>
                    <a:pt x="1880" y="7938"/>
                    <a:pt x="1850" y="7828"/>
                  </a:cubicBezTo>
                  <a:lnTo>
                    <a:pt x="1741" y="7440"/>
                  </a:lnTo>
                  <a:lnTo>
                    <a:pt x="1562" y="6824"/>
                  </a:lnTo>
                  <a:cubicBezTo>
                    <a:pt x="1303" y="5909"/>
                    <a:pt x="1094" y="5153"/>
                    <a:pt x="926" y="4466"/>
                  </a:cubicBezTo>
                  <a:cubicBezTo>
                    <a:pt x="875" y="4267"/>
                    <a:pt x="826" y="4078"/>
                    <a:pt x="776" y="3889"/>
                  </a:cubicBezTo>
                  <a:cubicBezTo>
                    <a:pt x="627" y="3243"/>
                    <a:pt x="488" y="2636"/>
                    <a:pt x="378" y="2049"/>
                  </a:cubicBezTo>
                  <a:lnTo>
                    <a:pt x="368" y="1979"/>
                  </a:lnTo>
                  <a:lnTo>
                    <a:pt x="329" y="1760"/>
                  </a:lnTo>
                  <a:cubicBezTo>
                    <a:pt x="309" y="1641"/>
                    <a:pt x="289" y="1532"/>
                    <a:pt x="269" y="1422"/>
                  </a:cubicBezTo>
                  <a:cubicBezTo>
                    <a:pt x="189" y="955"/>
                    <a:pt x="119" y="487"/>
                    <a:pt x="80" y="40"/>
                  </a:cubicBezTo>
                  <a:cubicBezTo>
                    <a:pt x="70" y="30"/>
                    <a:pt x="70" y="20"/>
                    <a:pt x="60" y="10"/>
                  </a:cubicBezTo>
                  <a:cubicBezTo>
                    <a:pt x="50" y="10"/>
                    <a:pt x="40" y="0"/>
                    <a:pt x="3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60"/>
            <p:cNvSpPr/>
            <p:nvPr/>
          </p:nvSpPr>
          <p:spPr>
            <a:xfrm>
              <a:off x="1829872" y="2440283"/>
              <a:ext cx="137563" cy="139867"/>
            </a:xfrm>
            <a:custGeom>
              <a:avLst/>
              <a:gdLst/>
              <a:ahLst/>
              <a:cxnLst/>
              <a:rect l="l" t="t" r="r" b="b"/>
              <a:pathLst>
                <a:path w="2627" h="2671" extrusionOk="0">
                  <a:moveTo>
                    <a:pt x="2576" y="1"/>
                  </a:moveTo>
                  <a:lnTo>
                    <a:pt x="2556" y="21"/>
                  </a:lnTo>
                  <a:cubicBezTo>
                    <a:pt x="2308" y="429"/>
                    <a:pt x="2019" y="816"/>
                    <a:pt x="1721" y="1155"/>
                  </a:cubicBezTo>
                  <a:cubicBezTo>
                    <a:pt x="1542" y="1364"/>
                    <a:pt x="1383" y="1533"/>
                    <a:pt x="1223" y="1672"/>
                  </a:cubicBezTo>
                  <a:cubicBezTo>
                    <a:pt x="1035" y="1841"/>
                    <a:pt x="845" y="1981"/>
                    <a:pt x="657" y="2109"/>
                  </a:cubicBezTo>
                  <a:cubicBezTo>
                    <a:pt x="577" y="2169"/>
                    <a:pt x="478" y="2229"/>
                    <a:pt x="358" y="2299"/>
                  </a:cubicBezTo>
                  <a:lnTo>
                    <a:pt x="328" y="2319"/>
                  </a:lnTo>
                  <a:lnTo>
                    <a:pt x="319" y="2319"/>
                  </a:lnTo>
                  <a:cubicBezTo>
                    <a:pt x="239" y="2368"/>
                    <a:pt x="149" y="2418"/>
                    <a:pt x="60" y="2468"/>
                  </a:cubicBezTo>
                  <a:cubicBezTo>
                    <a:pt x="30" y="2487"/>
                    <a:pt x="10" y="2507"/>
                    <a:pt x="10" y="2527"/>
                  </a:cubicBezTo>
                  <a:cubicBezTo>
                    <a:pt x="0" y="2557"/>
                    <a:pt x="0" y="2587"/>
                    <a:pt x="10" y="2607"/>
                  </a:cubicBezTo>
                  <a:cubicBezTo>
                    <a:pt x="31" y="2648"/>
                    <a:pt x="66" y="2670"/>
                    <a:pt x="102" y="2670"/>
                  </a:cubicBezTo>
                  <a:cubicBezTo>
                    <a:pt x="118" y="2670"/>
                    <a:pt x="134" y="2666"/>
                    <a:pt x="149" y="2657"/>
                  </a:cubicBezTo>
                  <a:cubicBezTo>
                    <a:pt x="219" y="2627"/>
                    <a:pt x="279" y="2597"/>
                    <a:pt x="339" y="2567"/>
                  </a:cubicBezTo>
                  <a:lnTo>
                    <a:pt x="339" y="2557"/>
                  </a:lnTo>
                  <a:cubicBezTo>
                    <a:pt x="408" y="2518"/>
                    <a:pt x="478" y="2468"/>
                    <a:pt x="567" y="2418"/>
                  </a:cubicBezTo>
                  <a:cubicBezTo>
                    <a:pt x="697" y="2319"/>
                    <a:pt x="806" y="2239"/>
                    <a:pt x="916" y="2140"/>
                  </a:cubicBezTo>
                  <a:cubicBezTo>
                    <a:pt x="1144" y="1961"/>
                    <a:pt x="1363" y="1742"/>
                    <a:pt x="1562" y="1513"/>
                  </a:cubicBezTo>
                  <a:cubicBezTo>
                    <a:pt x="1761" y="1294"/>
                    <a:pt x="1950" y="1055"/>
                    <a:pt x="2129" y="807"/>
                  </a:cubicBezTo>
                  <a:cubicBezTo>
                    <a:pt x="2278" y="598"/>
                    <a:pt x="2427" y="359"/>
                    <a:pt x="2616" y="51"/>
                  </a:cubicBezTo>
                  <a:cubicBezTo>
                    <a:pt x="2626" y="41"/>
                    <a:pt x="2626" y="21"/>
                    <a:pt x="2606" y="11"/>
                  </a:cubicBezTo>
                  <a:cubicBezTo>
                    <a:pt x="2596" y="1"/>
                    <a:pt x="2587" y="1"/>
                    <a:pt x="2576" y="1"/>
                  </a:cubicBezTo>
                  <a:close/>
                </a:path>
              </a:pathLst>
            </a:custGeom>
            <a:solidFill>
              <a:srgbClr val="B57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60"/>
            <p:cNvSpPr/>
            <p:nvPr/>
          </p:nvSpPr>
          <p:spPr>
            <a:xfrm>
              <a:off x="1793426" y="2288529"/>
              <a:ext cx="114103" cy="128399"/>
            </a:xfrm>
            <a:custGeom>
              <a:avLst/>
              <a:gdLst/>
              <a:ahLst/>
              <a:cxnLst/>
              <a:rect l="l" t="t" r="r" b="b"/>
              <a:pathLst>
                <a:path w="2179" h="2452" extrusionOk="0">
                  <a:moveTo>
                    <a:pt x="2121" y="1"/>
                  </a:moveTo>
                  <a:cubicBezTo>
                    <a:pt x="2099" y="1"/>
                    <a:pt x="2086" y="10"/>
                    <a:pt x="2079" y="24"/>
                  </a:cubicBezTo>
                  <a:lnTo>
                    <a:pt x="2069" y="54"/>
                  </a:lnTo>
                  <a:lnTo>
                    <a:pt x="2059" y="84"/>
                  </a:lnTo>
                  <a:cubicBezTo>
                    <a:pt x="1970" y="273"/>
                    <a:pt x="1860" y="462"/>
                    <a:pt x="1731" y="641"/>
                  </a:cubicBezTo>
                  <a:cubicBezTo>
                    <a:pt x="1621" y="810"/>
                    <a:pt x="1492" y="969"/>
                    <a:pt x="1362" y="1128"/>
                  </a:cubicBezTo>
                  <a:cubicBezTo>
                    <a:pt x="1174" y="1337"/>
                    <a:pt x="965" y="1546"/>
                    <a:pt x="736" y="1735"/>
                  </a:cubicBezTo>
                  <a:cubicBezTo>
                    <a:pt x="637" y="1824"/>
                    <a:pt x="517" y="1924"/>
                    <a:pt x="388" y="2014"/>
                  </a:cubicBezTo>
                  <a:lnTo>
                    <a:pt x="259" y="2113"/>
                  </a:lnTo>
                  <a:lnTo>
                    <a:pt x="259" y="2103"/>
                  </a:lnTo>
                  <a:cubicBezTo>
                    <a:pt x="189" y="2163"/>
                    <a:pt x="119" y="2213"/>
                    <a:pt x="49" y="2262"/>
                  </a:cubicBezTo>
                  <a:cubicBezTo>
                    <a:pt x="0" y="2302"/>
                    <a:pt x="0" y="2372"/>
                    <a:pt x="40" y="2412"/>
                  </a:cubicBezTo>
                  <a:cubicBezTo>
                    <a:pt x="60" y="2432"/>
                    <a:pt x="89" y="2441"/>
                    <a:pt x="109" y="2452"/>
                  </a:cubicBezTo>
                  <a:cubicBezTo>
                    <a:pt x="129" y="2452"/>
                    <a:pt x="149" y="2441"/>
                    <a:pt x="169" y="2432"/>
                  </a:cubicBezTo>
                  <a:cubicBezTo>
                    <a:pt x="169" y="2432"/>
                    <a:pt x="179" y="2421"/>
                    <a:pt x="189" y="2421"/>
                  </a:cubicBezTo>
                  <a:cubicBezTo>
                    <a:pt x="228" y="2392"/>
                    <a:pt x="268" y="2362"/>
                    <a:pt x="318" y="2332"/>
                  </a:cubicBezTo>
                  <a:lnTo>
                    <a:pt x="308" y="2332"/>
                  </a:lnTo>
                  <a:cubicBezTo>
                    <a:pt x="487" y="2193"/>
                    <a:pt x="646" y="2054"/>
                    <a:pt x="796" y="1914"/>
                  </a:cubicBezTo>
                  <a:cubicBezTo>
                    <a:pt x="984" y="1735"/>
                    <a:pt x="1164" y="1546"/>
                    <a:pt x="1323" y="1357"/>
                  </a:cubicBezTo>
                  <a:cubicBezTo>
                    <a:pt x="1502" y="1148"/>
                    <a:pt x="1661" y="929"/>
                    <a:pt x="1800" y="721"/>
                  </a:cubicBezTo>
                  <a:cubicBezTo>
                    <a:pt x="1939" y="511"/>
                    <a:pt x="2059" y="293"/>
                    <a:pt x="2169" y="54"/>
                  </a:cubicBezTo>
                  <a:cubicBezTo>
                    <a:pt x="2178" y="34"/>
                    <a:pt x="2169" y="14"/>
                    <a:pt x="2149" y="5"/>
                  </a:cubicBezTo>
                  <a:cubicBezTo>
                    <a:pt x="2138" y="2"/>
                    <a:pt x="2129" y="1"/>
                    <a:pt x="2121" y="1"/>
                  </a:cubicBezTo>
                  <a:close/>
                </a:path>
              </a:pathLst>
            </a:custGeom>
            <a:solidFill>
              <a:srgbClr val="B57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60"/>
            <p:cNvSpPr/>
            <p:nvPr/>
          </p:nvSpPr>
          <p:spPr>
            <a:xfrm>
              <a:off x="1749649" y="2076503"/>
              <a:ext cx="148507" cy="175370"/>
            </a:xfrm>
            <a:custGeom>
              <a:avLst/>
              <a:gdLst/>
              <a:ahLst/>
              <a:cxnLst/>
              <a:rect l="l" t="t" r="r" b="b"/>
              <a:pathLst>
                <a:path w="2836" h="3349" extrusionOk="0">
                  <a:moveTo>
                    <a:pt x="2796" y="1"/>
                  </a:moveTo>
                  <a:cubicBezTo>
                    <a:pt x="2792" y="1"/>
                    <a:pt x="2789" y="2"/>
                    <a:pt x="2786" y="5"/>
                  </a:cubicBezTo>
                  <a:cubicBezTo>
                    <a:pt x="2775" y="5"/>
                    <a:pt x="2766" y="15"/>
                    <a:pt x="2766" y="15"/>
                  </a:cubicBezTo>
                  <a:cubicBezTo>
                    <a:pt x="2686" y="164"/>
                    <a:pt x="2607" y="314"/>
                    <a:pt x="2487" y="493"/>
                  </a:cubicBezTo>
                  <a:cubicBezTo>
                    <a:pt x="2397" y="661"/>
                    <a:pt x="2298" y="811"/>
                    <a:pt x="2198" y="960"/>
                  </a:cubicBezTo>
                  <a:cubicBezTo>
                    <a:pt x="2089" y="1119"/>
                    <a:pt x="1980" y="1268"/>
                    <a:pt x="1880" y="1408"/>
                  </a:cubicBezTo>
                  <a:cubicBezTo>
                    <a:pt x="1771" y="1547"/>
                    <a:pt x="1652" y="1686"/>
                    <a:pt x="1522" y="1835"/>
                  </a:cubicBezTo>
                  <a:lnTo>
                    <a:pt x="1522" y="1825"/>
                  </a:lnTo>
                  <a:cubicBezTo>
                    <a:pt x="1473" y="1885"/>
                    <a:pt x="1423" y="1935"/>
                    <a:pt x="1373" y="1994"/>
                  </a:cubicBezTo>
                  <a:cubicBezTo>
                    <a:pt x="1184" y="2203"/>
                    <a:pt x="995" y="2383"/>
                    <a:pt x="806" y="2551"/>
                  </a:cubicBezTo>
                  <a:cubicBezTo>
                    <a:pt x="697" y="2651"/>
                    <a:pt x="567" y="2760"/>
                    <a:pt x="428" y="2870"/>
                  </a:cubicBezTo>
                  <a:lnTo>
                    <a:pt x="309" y="2959"/>
                  </a:lnTo>
                  <a:lnTo>
                    <a:pt x="279" y="2979"/>
                  </a:lnTo>
                  <a:lnTo>
                    <a:pt x="209" y="3029"/>
                  </a:lnTo>
                  <a:cubicBezTo>
                    <a:pt x="149" y="3079"/>
                    <a:pt x="100" y="3119"/>
                    <a:pt x="40" y="3168"/>
                  </a:cubicBezTo>
                  <a:cubicBezTo>
                    <a:pt x="10" y="3188"/>
                    <a:pt x="1" y="3238"/>
                    <a:pt x="10" y="3267"/>
                  </a:cubicBezTo>
                  <a:lnTo>
                    <a:pt x="10" y="3278"/>
                  </a:lnTo>
                  <a:cubicBezTo>
                    <a:pt x="20" y="3287"/>
                    <a:pt x="20" y="3298"/>
                    <a:pt x="30" y="3307"/>
                  </a:cubicBezTo>
                  <a:cubicBezTo>
                    <a:pt x="30" y="3318"/>
                    <a:pt x="40" y="3318"/>
                    <a:pt x="40" y="3318"/>
                  </a:cubicBezTo>
                  <a:cubicBezTo>
                    <a:pt x="40" y="3327"/>
                    <a:pt x="50" y="3327"/>
                    <a:pt x="50" y="3327"/>
                  </a:cubicBezTo>
                  <a:cubicBezTo>
                    <a:pt x="69" y="3339"/>
                    <a:pt x="91" y="3348"/>
                    <a:pt x="113" y="3348"/>
                  </a:cubicBezTo>
                  <a:cubicBezTo>
                    <a:pt x="126" y="3348"/>
                    <a:pt x="138" y="3345"/>
                    <a:pt x="149" y="3337"/>
                  </a:cubicBezTo>
                  <a:cubicBezTo>
                    <a:pt x="209" y="3298"/>
                    <a:pt x="269" y="3267"/>
                    <a:pt x="319" y="3228"/>
                  </a:cubicBezTo>
                  <a:lnTo>
                    <a:pt x="388" y="3178"/>
                  </a:lnTo>
                  <a:cubicBezTo>
                    <a:pt x="448" y="3119"/>
                    <a:pt x="518" y="3068"/>
                    <a:pt x="577" y="3009"/>
                  </a:cubicBezTo>
                  <a:cubicBezTo>
                    <a:pt x="726" y="2889"/>
                    <a:pt x="856" y="2760"/>
                    <a:pt x="955" y="2651"/>
                  </a:cubicBezTo>
                  <a:cubicBezTo>
                    <a:pt x="1204" y="2412"/>
                    <a:pt x="1442" y="2133"/>
                    <a:pt x="1672" y="1845"/>
                  </a:cubicBezTo>
                  <a:cubicBezTo>
                    <a:pt x="1900" y="1567"/>
                    <a:pt x="2109" y="1268"/>
                    <a:pt x="2308" y="970"/>
                  </a:cubicBezTo>
                  <a:cubicBezTo>
                    <a:pt x="2408" y="801"/>
                    <a:pt x="2507" y="652"/>
                    <a:pt x="2587" y="502"/>
                  </a:cubicBezTo>
                  <a:cubicBezTo>
                    <a:pt x="2676" y="353"/>
                    <a:pt x="2755" y="194"/>
                    <a:pt x="2825" y="64"/>
                  </a:cubicBezTo>
                  <a:cubicBezTo>
                    <a:pt x="2835" y="45"/>
                    <a:pt x="2835" y="25"/>
                    <a:pt x="2825" y="5"/>
                  </a:cubicBezTo>
                  <a:cubicBezTo>
                    <a:pt x="2812" y="5"/>
                    <a:pt x="2803" y="1"/>
                    <a:pt x="2796"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60"/>
            <p:cNvSpPr/>
            <p:nvPr/>
          </p:nvSpPr>
          <p:spPr>
            <a:xfrm>
              <a:off x="1702783" y="1973396"/>
              <a:ext cx="70326" cy="83260"/>
            </a:xfrm>
            <a:custGeom>
              <a:avLst/>
              <a:gdLst/>
              <a:ahLst/>
              <a:cxnLst/>
              <a:rect l="l" t="t" r="r" b="b"/>
              <a:pathLst>
                <a:path w="1343" h="1590" extrusionOk="0">
                  <a:moveTo>
                    <a:pt x="1311" y="0"/>
                  </a:moveTo>
                  <a:cubicBezTo>
                    <a:pt x="1309" y="0"/>
                    <a:pt x="1306" y="1"/>
                    <a:pt x="1303" y="4"/>
                  </a:cubicBezTo>
                  <a:cubicBezTo>
                    <a:pt x="1293" y="4"/>
                    <a:pt x="1283" y="4"/>
                    <a:pt x="1283" y="15"/>
                  </a:cubicBezTo>
                  <a:cubicBezTo>
                    <a:pt x="1114" y="293"/>
                    <a:pt x="915" y="572"/>
                    <a:pt x="686" y="830"/>
                  </a:cubicBezTo>
                  <a:cubicBezTo>
                    <a:pt x="587" y="950"/>
                    <a:pt x="478" y="1069"/>
                    <a:pt x="358" y="1178"/>
                  </a:cubicBezTo>
                  <a:lnTo>
                    <a:pt x="348" y="1188"/>
                  </a:lnTo>
                  <a:cubicBezTo>
                    <a:pt x="299" y="1238"/>
                    <a:pt x="249" y="1288"/>
                    <a:pt x="189" y="1337"/>
                  </a:cubicBezTo>
                  <a:lnTo>
                    <a:pt x="120" y="1407"/>
                  </a:lnTo>
                  <a:cubicBezTo>
                    <a:pt x="89" y="1427"/>
                    <a:pt x="50" y="1457"/>
                    <a:pt x="20" y="1496"/>
                  </a:cubicBezTo>
                  <a:cubicBezTo>
                    <a:pt x="0" y="1516"/>
                    <a:pt x="0" y="1546"/>
                    <a:pt x="20" y="1566"/>
                  </a:cubicBezTo>
                  <a:cubicBezTo>
                    <a:pt x="31" y="1583"/>
                    <a:pt x="45" y="1590"/>
                    <a:pt x="58" y="1590"/>
                  </a:cubicBezTo>
                  <a:cubicBezTo>
                    <a:pt x="70" y="1590"/>
                    <a:pt x="81" y="1585"/>
                    <a:pt x="89" y="1576"/>
                  </a:cubicBezTo>
                  <a:cubicBezTo>
                    <a:pt x="120" y="1556"/>
                    <a:pt x="140" y="1536"/>
                    <a:pt x="160" y="1516"/>
                  </a:cubicBezTo>
                  <a:lnTo>
                    <a:pt x="279" y="1397"/>
                  </a:lnTo>
                  <a:cubicBezTo>
                    <a:pt x="339" y="1337"/>
                    <a:pt x="408" y="1278"/>
                    <a:pt x="458" y="1218"/>
                  </a:cubicBezTo>
                  <a:cubicBezTo>
                    <a:pt x="577" y="1089"/>
                    <a:pt x="686" y="970"/>
                    <a:pt x="776" y="850"/>
                  </a:cubicBezTo>
                  <a:cubicBezTo>
                    <a:pt x="885" y="711"/>
                    <a:pt x="985" y="581"/>
                    <a:pt x="1075" y="462"/>
                  </a:cubicBezTo>
                  <a:cubicBezTo>
                    <a:pt x="1174" y="313"/>
                    <a:pt x="1263" y="174"/>
                    <a:pt x="1333" y="44"/>
                  </a:cubicBezTo>
                  <a:cubicBezTo>
                    <a:pt x="1343" y="35"/>
                    <a:pt x="1343" y="15"/>
                    <a:pt x="1323" y="4"/>
                  </a:cubicBezTo>
                  <a:cubicBezTo>
                    <a:pt x="1317" y="4"/>
                    <a:pt x="1314" y="0"/>
                    <a:pt x="1311"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60"/>
            <p:cNvSpPr/>
            <p:nvPr/>
          </p:nvSpPr>
          <p:spPr>
            <a:xfrm>
              <a:off x="1674086" y="1866310"/>
              <a:ext cx="39169" cy="50637"/>
            </a:xfrm>
            <a:custGeom>
              <a:avLst/>
              <a:gdLst/>
              <a:ahLst/>
              <a:cxnLst/>
              <a:rect l="l" t="t" r="r" b="b"/>
              <a:pathLst>
                <a:path w="748" h="967" extrusionOk="0">
                  <a:moveTo>
                    <a:pt x="708" y="0"/>
                  </a:moveTo>
                  <a:cubicBezTo>
                    <a:pt x="708" y="11"/>
                    <a:pt x="697" y="11"/>
                    <a:pt x="697" y="20"/>
                  </a:cubicBezTo>
                  <a:cubicBezTo>
                    <a:pt x="628" y="140"/>
                    <a:pt x="558" y="249"/>
                    <a:pt x="489" y="349"/>
                  </a:cubicBezTo>
                  <a:cubicBezTo>
                    <a:pt x="419" y="448"/>
                    <a:pt x="339" y="548"/>
                    <a:pt x="260" y="637"/>
                  </a:cubicBezTo>
                  <a:cubicBezTo>
                    <a:pt x="210" y="697"/>
                    <a:pt x="150" y="756"/>
                    <a:pt x="91" y="816"/>
                  </a:cubicBezTo>
                  <a:lnTo>
                    <a:pt x="11" y="895"/>
                  </a:lnTo>
                  <a:cubicBezTo>
                    <a:pt x="11" y="906"/>
                    <a:pt x="1" y="906"/>
                    <a:pt x="1" y="915"/>
                  </a:cubicBezTo>
                  <a:lnTo>
                    <a:pt x="1" y="926"/>
                  </a:lnTo>
                  <a:cubicBezTo>
                    <a:pt x="1" y="935"/>
                    <a:pt x="1" y="946"/>
                    <a:pt x="11" y="946"/>
                  </a:cubicBezTo>
                  <a:lnTo>
                    <a:pt x="11" y="955"/>
                  </a:lnTo>
                  <a:cubicBezTo>
                    <a:pt x="17" y="961"/>
                    <a:pt x="29" y="967"/>
                    <a:pt x="40" y="967"/>
                  </a:cubicBezTo>
                  <a:cubicBezTo>
                    <a:pt x="49" y="967"/>
                    <a:pt x="56" y="964"/>
                    <a:pt x="61" y="955"/>
                  </a:cubicBezTo>
                  <a:cubicBezTo>
                    <a:pt x="80" y="946"/>
                    <a:pt x="91" y="926"/>
                    <a:pt x="111" y="915"/>
                  </a:cubicBezTo>
                  <a:cubicBezTo>
                    <a:pt x="160" y="856"/>
                    <a:pt x="210" y="806"/>
                    <a:pt x="260" y="747"/>
                  </a:cubicBezTo>
                  <a:cubicBezTo>
                    <a:pt x="319" y="677"/>
                    <a:pt x="379" y="607"/>
                    <a:pt x="429" y="537"/>
                  </a:cubicBezTo>
                  <a:cubicBezTo>
                    <a:pt x="558" y="378"/>
                    <a:pt x="657" y="210"/>
                    <a:pt x="747" y="50"/>
                  </a:cubicBezTo>
                  <a:lnTo>
                    <a:pt x="747" y="30"/>
                  </a:lnTo>
                  <a:cubicBezTo>
                    <a:pt x="747" y="20"/>
                    <a:pt x="747" y="11"/>
                    <a:pt x="737" y="11"/>
                  </a:cubicBezTo>
                  <a:cubicBezTo>
                    <a:pt x="727" y="0"/>
                    <a:pt x="717" y="0"/>
                    <a:pt x="708"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60"/>
            <p:cNvSpPr/>
            <p:nvPr/>
          </p:nvSpPr>
          <p:spPr>
            <a:xfrm>
              <a:off x="1622559" y="1873065"/>
              <a:ext cx="57340" cy="41211"/>
            </a:xfrm>
            <a:custGeom>
              <a:avLst/>
              <a:gdLst/>
              <a:ahLst/>
              <a:cxnLst/>
              <a:rect l="l" t="t" r="r" b="b"/>
              <a:pathLst>
                <a:path w="1095" h="787" extrusionOk="0">
                  <a:moveTo>
                    <a:pt x="30" y="1"/>
                  </a:moveTo>
                  <a:cubicBezTo>
                    <a:pt x="20" y="1"/>
                    <a:pt x="20" y="11"/>
                    <a:pt x="10" y="11"/>
                  </a:cubicBezTo>
                  <a:cubicBezTo>
                    <a:pt x="10" y="21"/>
                    <a:pt x="1" y="30"/>
                    <a:pt x="10" y="41"/>
                  </a:cubicBezTo>
                  <a:cubicBezTo>
                    <a:pt x="10" y="50"/>
                    <a:pt x="10" y="50"/>
                    <a:pt x="20" y="61"/>
                  </a:cubicBezTo>
                  <a:lnTo>
                    <a:pt x="90" y="120"/>
                  </a:lnTo>
                  <a:lnTo>
                    <a:pt x="100" y="130"/>
                  </a:lnTo>
                  <a:cubicBezTo>
                    <a:pt x="219" y="229"/>
                    <a:pt x="348" y="329"/>
                    <a:pt x="468" y="428"/>
                  </a:cubicBezTo>
                  <a:lnTo>
                    <a:pt x="527" y="468"/>
                  </a:lnTo>
                  <a:cubicBezTo>
                    <a:pt x="617" y="538"/>
                    <a:pt x="706" y="598"/>
                    <a:pt x="786" y="647"/>
                  </a:cubicBezTo>
                  <a:cubicBezTo>
                    <a:pt x="846" y="687"/>
                    <a:pt x="916" y="717"/>
                    <a:pt x="985" y="757"/>
                  </a:cubicBezTo>
                  <a:lnTo>
                    <a:pt x="1045" y="786"/>
                  </a:lnTo>
                  <a:lnTo>
                    <a:pt x="1075" y="786"/>
                  </a:lnTo>
                  <a:cubicBezTo>
                    <a:pt x="1075" y="777"/>
                    <a:pt x="1084" y="777"/>
                    <a:pt x="1084" y="766"/>
                  </a:cubicBezTo>
                  <a:cubicBezTo>
                    <a:pt x="1095" y="757"/>
                    <a:pt x="1095" y="747"/>
                    <a:pt x="1084" y="737"/>
                  </a:cubicBezTo>
                  <a:cubicBezTo>
                    <a:pt x="1084" y="727"/>
                    <a:pt x="1084" y="727"/>
                    <a:pt x="1075" y="717"/>
                  </a:cubicBezTo>
                  <a:lnTo>
                    <a:pt x="1064" y="717"/>
                  </a:lnTo>
                  <a:lnTo>
                    <a:pt x="1005" y="687"/>
                  </a:lnTo>
                  <a:cubicBezTo>
                    <a:pt x="965" y="667"/>
                    <a:pt x="936" y="647"/>
                    <a:pt x="896" y="627"/>
                  </a:cubicBezTo>
                  <a:cubicBezTo>
                    <a:pt x="766" y="558"/>
                    <a:pt x="637" y="478"/>
                    <a:pt x="498" y="369"/>
                  </a:cubicBezTo>
                  <a:lnTo>
                    <a:pt x="488" y="359"/>
                  </a:lnTo>
                  <a:cubicBezTo>
                    <a:pt x="339" y="249"/>
                    <a:pt x="189" y="120"/>
                    <a:pt x="80" y="21"/>
                  </a:cubicBezTo>
                  <a:lnTo>
                    <a:pt x="50" y="11"/>
                  </a:lnTo>
                  <a:cubicBezTo>
                    <a:pt x="50" y="1"/>
                    <a:pt x="40" y="1"/>
                    <a:pt x="3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60"/>
            <p:cNvSpPr/>
            <p:nvPr/>
          </p:nvSpPr>
          <p:spPr>
            <a:xfrm>
              <a:off x="1612662" y="2011099"/>
              <a:ext cx="99022" cy="46448"/>
            </a:xfrm>
            <a:custGeom>
              <a:avLst/>
              <a:gdLst/>
              <a:ahLst/>
              <a:cxnLst/>
              <a:rect l="l" t="t" r="r" b="b"/>
              <a:pathLst>
                <a:path w="1891" h="887" extrusionOk="0">
                  <a:moveTo>
                    <a:pt x="30" y="0"/>
                  </a:moveTo>
                  <a:cubicBezTo>
                    <a:pt x="20" y="0"/>
                    <a:pt x="11" y="11"/>
                    <a:pt x="11" y="11"/>
                  </a:cubicBezTo>
                  <a:cubicBezTo>
                    <a:pt x="0" y="31"/>
                    <a:pt x="0" y="40"/>
                    <a:pt x="11" y="51"/>
                  </a:cubicBezTo>
                  <a:cubicBezTo>
                    <a:pt x="318" y="279"/>
                    <a:pt x="607" y="449"/>
                    <a:pt x="875" y="568"/>
                  </a:cubicBezTo>
                  <a:cubicBezTo>
                    <a:pt x="1045" y="647"/>
                    <a:pt x="1194" y="717"/>
                    <a:pt x="1353" y="767"/>
                  </a:cubicBezTo>
                  <a:cubicBezTo>
                    <a:pt x="1443" y="787"/>
                    <a:pt x="1522" y="816"/>
                    <a:pt x="1602" y="836"/>
                  </a:cubicBezTo>
                  <a:cubicBezTo>
                    <a:pt x="1642" y="846"/>
                    <a:pt x="1682" y="846"/>
                    <a:pt x="1711" y="856"/>
                  </a:cubicBezTo>
                  <a:lnTo>
                    <a:pt x="1830" y="886"/>
                  </a:lnTo>
                  <a:cubicBezTo>
                    <a:pt x="1841" y="886"/>
                    <a:pt x="1861" y="876"/>
                    <a:pt x="1870" y="866"/>
                  </a:cubicBezTo>
                  <a:lnTo>
                    <a:pt x="1881" y="856"/>
                  </a:lnTo>
                  <a:cubicBezTo>
                    <a:pt x="1881" y="846"/>
                    <a:pt x="1890" y="836"/>
                    <a:pt x="1890" y="826"/>
                  </a:cubicBezTo>
                  <a:cubicBezTo>
                    <a:pt x="1890" y="816"/>
                    <a:pt x="1881" y="807"/>
                    <a:pt x="1881" y="796"/>
                  </a:cubicBezTo>
                  <a:lnTo>
                    <a:pt x="1870" y="787"/>
                  </a:lnTo>
                  <a:lnTo>
                    <a:pt x="1870" y="776"/>
                  </a:lnTo>
                  <a:cubicBezTo>
                    <a:pt x="1861" y="776"/>
                    <a:pt x="1850" y="776"/>
                    <a:pt x="1841" y="767"/>
                  </a:cubicBezTo>
                  <a:cubicBezTo>
                    <a:pt x="1781" y="767"/>
                    <a:pt x="1721" y="756"/>
                    <a:pt x="1671" y="747"/>
                  </a:cubicBezTo>
                  <a:lnTo>
                    <a:pt x="1631" y="737"/>
                  </a:lnTo>
                  <a:cubicBezTo>
                    <a:pt x="1472" y="707"/>
                    <a:pt x="1323" y="667"/>
                    <a:pt x="1184" y="617"/>
                  </a:cubicBezTo>
                  <a:cubicBezTo>
                    <a:pt x="1035" y="568"/>
                    <a:pt x="906" y="508"/>
                    <a:pt x="776" y="449"/>
                  </a:cubicBezTo>
                  <a:cubicBezTo>
                    <a:pt x="657" y="389"/>
                    <a:pt x="528" y="319"/>
                    <a:pt x="408" y="250"/>
                  </a:cubicBezTo>
                  <a:cubicBezTo>
                    <a:pt x="289" y="170"/>
                    <a:pt x="170" y="90"/>
                    <a:pt x="5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60"/>
            <p:cNvSpPr/>
            <p:nvPr/>
          </p:nvSpPr>
          <p:spPr>
            <a:xfrm>
              <a:off x="1541813" y="2132638"/>
              <a:ext cx="225065" cy="117612"/>
            </a:xfrm>
            <a:custGeom>
              <a:avLst/>
              <a:gdLst/>
              <a:ahLst/>
              <a:cxnLst/>
              <a:rect l="l" t="t" r="r" b="b"/>
              <a:pathLst>
                <a:path w="4298" h="2246" extrusionOk="0">
                  <a:moveTo>
                    <a:pt x="34" y="1"/>
                  </a:moveTo>
                  <a:cubicBezTo>
                    <a:pt x="26" y="1"/>
                    <a:pt x="16" y="6"/>
                    <a:pt x="11" y="17"/>
                  </a:cubicBezTo>
                  <a:cubicBezTo>
                    <a:pt x="0" y="27"/>
                    <a:pt x="0" y="47"/>
                    <a:pt x="11" y="57"/>
                  </a:cubicBezTo>
                  <a:cubicBezTo>
                    <a:pt x="219" y="186"/>
                    <a:pt x="409" y="316"/>
                    <a:pt x="608" y="455"/>
                  </a:cubicBezTo>
                  <a:lnTo>
                    <a:pt x="677" y="495"/>
                  </a:lnTo>
                  <a:cubicBezTo>
                    <a:pt x="787" y="574"/>
                    <a:pt x="906" y="644"/>
                    <a:pt x="1015" y="723"/>
                  </a:cubicBezTo>
                  <a:cubicBezTo>
                    <a:pt x="1403" y="982"/>
                    <a:pt x="1722" y="1181"/>
                    <a:pt x="2020" y="1350"/>
                  </a:cubicBezTo>
                  <a:cubicBezTo>
                    <a:pt x="2378" y="1569"/>
                    <a:pt x="2716" y="1748"/>
                    <a:pt x="3054" y="1887"/>
                  </a:cubicBezTo>
                  <a:cubicBezTo>
                    <a:pt x="3273" y="1977"/>
                    <a:pt x="3442" y="2047"/>
                    <a:pt x="3611" y="2096"/>
                  </a:cubicBezTo>
                  <a:cubicBezTo>
                    <a:pt x="3731" y="2136"/>
                    <a:pt x="3850" y="2175"/>
                    <a:pt x="3979" y="2195"/>
                  </a:cubicBezTo>
                  <a:lnTo>
                    <a:pt x="3979" y="2206"/>
                  </a:lnTo>
                  <a:cubicBezTo>
                    <a:pt x="4049" y="2215"/>
                    <a:pt x="4109" y="2235"/>
                    <a:pt x="4178" y="2246"/>
                  </a:cubicBezTo>
                  <a:cubicBezTo>
                    <a:pt x="4198" y="2246"/>
                    <a:pt x="4228" y="2235"/>
                    <a:pt x="4248" y="2226"/>
                  </a:cubicBezTo>
                  <a:lnTo>
                    <a:pt x="4248" y="2215"/>
                  </a:lnTo>
                  <a:cubicBezTo>
                    <a:pt x="4268" y="2195"/>
                    <a:pt x="4288" y="2175"/>
                    <a:pt x="4288" y="2156"/>
                  </a:cubicBezTo>
                  <a:lnTo>
                    <a:pt x="4288" y="2146"/>
                  </a:lnTo>
                  <a:cubicBezTo>
                    <a:pt x="4297" y="2116"/>
                    <a:pt x="4288" y="2086"/>
                    <a:pt x="4268" y="2066"/>
                  </a:cubicBezTo>
                  <a:lnTo>
                    <a:pt x="4248" y="2047"/>
                  </a:lnTo>
                  <a:cubicBezTo>
                    <a:pt x="4238" y="2047"/>
                    <a:pt x="4228" y="2036"/>
                    <a:pt x="4218" y="2036"/>
                  </a:cubicBezTo>
                  <a:cubicBezTo>
                    <a:pt x="4208" y="2036"/>
                    <a:pt x="4198" y="2027"/>
                    <a:pt x="4188" y="2027"/>
                  </a:cubicBezTo>
                  <a:cubicBezTo>
                    <a:pt x="4129" y="2016"/>
                    <a:pt x="4069" y="2007"/>
                    <a:pt x="3999" y="1996"/>
                  </a:cubicBezTo>
                  <a:lnTo>
                    <a:pt x="4009" y="1996"/>
                  </a:lnTo>
                  <a:cubicBezTo>
                    <a:pt x="3979" y="1987"/>
                    <a:pt x="3950" y="1987"/>
                    <a:pt x="3919" y="1977"/>
                  </a:cubicBezTo>
                  <a:cubicBezTo>
                    <a:pt x="3810" y="1957"/>
                    <a:pt x="3691" y="1927"/>
                    <a:pt x="3581" y="1897"/>
                  </a:cubicBezTo>
                  <a:cubicBezTo>
                    <a:pt x="3413" y="1857"/>
                    <a:pt x="3283" y="1808"/>
                    <a:pt x="3163" y="1768"/>
                  </a:cubicBezTo>
                  <a:cubicBezTo>
                    <a:pt x="2905" y="1678"/>
                    <a:pt x="2646" y="1569"/>
                    <a:pt x="2378" y="1430"/>
                  </a:cubicBezTo>
                  <a:cubicBezTo>
                    <a:pt x="2179" y="1330"/>
                    <a:pt x="1970" y="1221"/>
                    <a:pt x="1771" y="1112"/>
                  </a:cubicBezTo>
                  <a:cubicBezTo>
                    <a:pt x="1592" y="1002"/>
                    <a:pt x="1393" y="882"/>
                    <a:pt x="1204" y="753"/>
                  </a:cubicBezTo>
                  <a:cubicBezTo>
                    <a:pt x="1005" y="634"/>
                    <a:pt x="806" y="504"/>
                    <a:pt x="617" y="376"/>
                  </a:cubicBezTo>
                  <a:lnTo>
                    <a:pt x="518" y="305"/>
                  </a:lnTo>
                  <a:cubicBezTo>
                    <a:pt x="358" y="206"/>
                    <a:pt x="210" y="107"/>
                    <a:pt x="51" y="7"/>
                  </a:cubicBezTo>
                  <a:cubicBezTo>
                    <a:pt x="46" y="3"/>
                    <a:pt x="40" y="1"/>
                    <a:pt x="34"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60"/>
            <p:cNvSpPr/>
            <p:nvPr/>
          </p:nvSpPr>
          <p:spPr>
            <a:xfrm>
              <a:off x="1526155" y="2339951"/>
              <a:ext cx="284447" cy="74882"/>
            </a:xfrm>
            <a:custGeom>
              <a:avLst/>
              <a:gdLst/>
              <a:ahLst/>
              <a:cxnLst/>
              <a:rect l="l" t="t" r="r" b="b"/>
              <a:pathLst>
                <a:path w="5432" h="1430" extrusionOk="0">
                  <a:moveTo>
                    <a:pt x="35" y="1"/>
                  </a:moveTo>
                  <a:cubicBezTo>
                    <a:pt x="26" y="1"/>
                    <a:pt x="17" y="6"/>
                    <a:pt x="11" y="17"/>
                  </a:cubicBezTo>
                  <a:cubicBezTo>
                    <a:pt x="1" y="27"/>
                    <a:pt x="1" y="47"/>
                    <a:pt x="11" y="57"/>
                  </a:cubicBezTo>
                  <a:cubicBezTo>
                    <a:pt x="489" y="305"/>
                    <a:pt x="896" y="504"/>
                    <a:pt x="1294" y="663"/>
                  </a:cubicBezTo>
                  <a:cubicBezTo>
                    <a:pt x="1643" y="803"/>
                    <a:pt x="1970" y="912"/>
                    <a:pt x="2289" y="1012"/>
                  </a:cubicBezTo>
                  <a:cubicBezTo>
                    <a:pt x="2498" y="1081"/>
                    <a:pt x="2657" y="1121"/>
                    <a:pt x="2806" y="1161"/>
                  </a:cubicBezTo>
                  <a:cubicBezTo>
                    <a:pt x="2965" y="1201"/>
                    <a:pt x="3135" y="1240"/>
                    <a:pt x="3323" y="1280"/>
                  </a:cubicBezTo>
                  <a:cubicBezTo>
                    <a:pt x="3493" y="1310"/>
                    <a:pt x="3672" y="1340"/>
                    <a:pt x="3840" y="1360"/>
                  </a:cubicBezTo>
                  <a:cubicBezTo>
                    <a:pt x="4030" y="1390"/>
                    <a:pt x="4189" y="1410"/>
                    <a:pt x="4348" y="1419"/>
                  </a:cubicBezTo>
                  <a:cubicBezTo>
                    <a:pt x="4527" y="1430"/>
                    <a:pt x="4686" y="1430"/>
                    <a:pt x="4835" y="1430"/>
                  </a:cubicBezTo>
                  <a:cubicBezTo>
                    <a:pt x="4925" y="1430"/>
                    <a:pt x="5014" y="1419"/>
                    <a:pt x="5104" y="1419"/>
                  </a:cubicBezTo>
                  <a:lnTo>
                    <a:pt x="5124" y="1419"/>
                  </a:lnTo>
                  <a:cubicBezTo>
                    <a:pt x="5193" y="1410"/>
                    <a:pt x="5263" y="1399"/>
                    <a:pt x="5323" y="1390"/>
                  </a:cubicBezTo>
                  <a:cubicBezTo>
                    <a:pt x="5392" y="1380"/>
                    <a:pt x="5432" y="1310"/>
                    <a:pt x="5422" y="1251"/>
                  </a:cubicBezTo>
                  <a:cubicBezTo>
                    <a:pt x="5422" y="1220"/>
                    <a:pt x="5403" y="1191"/>
                    <a:pt x="5383" y="1171"/>
                  </a:cubicBezTo>
                  <a:lnTo>
                    <a:pt x="5372" y="1171"/>
                  </a:lnTo>
                  <a:cubicBezTo>
                    <a:pt x="5343" y="1151"/>
                    <a:pt x="5313" y="1151"/>
                    <a:pt x="5283" y="1151"/>
                  </a:cubicBezTo>
                  <a:cubicBezTo>
                    <a:pt x="5204" y="1161"/>
                    <a:pt x="5124" y="1171"/>
                    <a:pt x="5044" y="1171"/>
                  </a:cubicBezTo>
                  <a:lnTo>
                    <a:pt x="4915" y="1191"/>
                  </a:lnTo>
                  <a:cubicBezTo>
                    <a:pt x="4798" y="1199"/>
                    <a:pt x="4681" y="1202"/>
                    <a:pt x="4563" y="1202"/>
                  </a:cubicBezTo>
                  <a:cubicBezTo>
                    <a:pt x="4369" y="1202"/>
                    <a:pt x="4176" y="1193"/>
                    <a:pt x="3990" y="1181"/>
                  </a:cubicBezTo>
                  <a:cubicBezTo>
                    <a:pt x="3692" y="1161"/>
                    <a:pt x="3373" y="1111"/>
                    <a:pt x="3015" y="1041"/>
                  </a:cubicBezTo>
                  <a:cubicBezTo>
                    <a:pt x="2757" y="992"/>
                    <a:pt x="2518" y="932"/>
                    <a:pt x="2289" y="873"/>
                  </a:cubicBezTo>
                  <a:cubicBezTo>
                    <a:pt x="2060" y="813"/>
                    <a:pt x="1822" y="733"/>
                    <a:pt x="1583" y="654"/>
                  </a:cubicBezTo>
                  <a:cubicBezTo>
                    <a:pt x="1324" y="564"/>
                    <a:pt x="1075" y="464"/>
                    <a:pt x="887" y="385"/>
                  </a:cubicBezTo>
                  <a:cubicBezTo>
                    <a:pt x="657" y="296"/>
                    <a:pt x="449" y="206"/>
                    <a:pt x="270" y="117"/>
                  </a:cubicBezTo>
                  <a:lnTo>
                    <a:pt x="240" y="97"/>
                  </a:lnTo>
                  <a:cubicBezTo>
                    <a:pt x="170" y="67"/>
                    <a:pt x="111" y="37"/>
                    <a:pt x="51" y="7"/>
                  </a:cubicBezTo>
                  <a:cubicBezTo>
                    <a:pt x="47" y="3"/>
                    <a:pt x="41" y="1"/>
                    <a:pt x="35" y="1"/>
                  </a:cubicBezTo>
                  <a:close/>
                </a:path>
              </a:pathLst>
            </a:custGeom>
            <a:solidFill>
              <a:srgbClr val="B57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60"/>
            <p:cNvSpPr/>
            <p:nvPr/>
          </p:nvSpPr>
          <p:spPr>
            <a:xfrm>
              <a:off x="1570456" y="2554386"/>
              <a:ext cx="279734" cy="29481"/>
            </a:xfrm>
            <a:custGeom>
              <a:avLst/>
              <a:gdLst/>
              <a:ahLst/>
              <a:cxnLst/>
              <a:rect l="l" t="t" r="r" b="b"/>
              <a:pathLst>
                <a:path w="5342" h="563" extrusionOk="0">
                  <a:moveTo>
                    <a:pt x="41" y="1"/>
                  </a:moveTo>
                  <a:cubicBezTo>
                    <a:pt x="30" y="1"/>
                    <a:pt x="10" y="1"/>
                    <a:pt x="1" y="20"/>
                  </a:cubicBezTo>
                  <a:cubicBezTo>
                    <a:pt x="1" y="30"/>
                    <a:pt x="1" y="50"/>
                    <a:pt x="10" y="60"/>
                  </a:cubicBezTo>
                  <a:cubicBezTo>
                    <a:pt x="309" y="129"/>
                    <a:pt x="578" y="189"/>
                    <a:pt x="846" y="239"/>
                  </a:cubicBezTo>
                  <a:cubicBezTo>
                    <a:pt x="1692" y="408"/>
                    <a:pt x="2388" y="507"/>
                    <a:pt x="3034" y="547"/>
                  </a:cubicBezTo>
                  <a:cubicBezTo>
                    <a:pt x="3238" y="557"/>
                    <a:pt x="3430" y="562"/>
                    <a:pt x="3613" y="562"/>
                  </a:cubicBezTo>
                  <a:cubicBezTo>
                    <a:pt x="3796" y="562"/>
                    <a:pt x="3970" y="557"/>
                    <a:pt x="4139" y="547"/>
                  </a:cubicBezTo>
                  <a:cubicBezTo>
                    <a:pt x="4327" y="538"/>
                    <a:pt x="4506" y="518"/>
                    <a:pt x="4685" y="498"/>
                  </a:cubicBezTo>
                  <a:cubicBezTo>
                    <a:pt x="4765" y="488"/>
                    <a:pt x="4855" y="468"/>
                    <a:pt x="4935" y="458"/>
                  </a:cubicBezTo>
                  <a:cubicBezTo>
                    <a:pt x="5034" y="438"/>
                    <a:pt x="5123" y="418"/>
                    <a:pt x="5223" y="398"/>
                  </a:cubicBezTo>
                  <a:cubicBezTo>
                    <a:pt x="5253" y="388"/>
                    <a:pt x="5293" y="368"/>
                    <a:pt x="5312" y="339"/>
                  </a:cubicBezTo>
                  <a:cubicBezTo>
                    <a:pt x="5332" y="299"/>
                    <a:pt x="5342" y="259"/>
                    <a:pt x="5332" y="229"/>
                  </a:cubicBezTo>
                  <a:cubicBezTo>
                    <a:pt x="5322" y="189"/>
                    <a:pt x="5302" y="160"/>
                    <a:pt x="5282" y="140"/>
                  </a:cubicBezTo>
                  <a:cubicBezTo>
                    <a:pt x="5262" y="129"/>
                    <a:pt x="5253" y="129"/>
                    <a:pt x="5253" y="120"/>
                  </a:cubicBezTo>
                  <a:cubicBezTo>
                    <a:pt x="5231" y="113"/>
                    <a:pt x="5210" y="106"/>
                    <a:pt x="5189" y="106"/>
                  </a:cubicBezTo>
                  <a:cubicBezTo>
                    <a:pt x="5180" y="106"/>
                    <a:pt x="5172" y="107"/>
                    <a:pt x="5163" y="110"/>
                  </a:cubicBezTo>
                  <a:cubicBezTo>
                    <a:pt x="5074" y="129"/>
                    <a:pt x="4984" y="160"/>
                    <a:pt x="4895" y="180"/>
                  </a:cubicBezTo>
                  <a:cubicBezTo>
                    <a:pt x="4855" y="189"/>
                    <a:pt x="4825" y="199"/>
                    <a:pt x="4785" y="209"/>
                  </a:cubicBezTo>
                  <a:cubicBezTo>
                    <a:pt x="4666" y="239"/>
                    <a:pt x="4537" y="259"/>
                    <a:pt x="4397" y="279"/>
                  </a:cubicBezTo>
                  <a:cubicBezTo>
                    <a:pt x="4168" y="319"/>
                    <a:pt x="3920" y="348"/>
                    <a:pt x="3651" y="359"/>
                  </a:cubicBezTo>
                  <a:cubicBezTo>
                    <a:pt x="3475" y="373"/>
                    <a:pt x="3294" y="379"/>
                    <a:pt x="3107" y="379"/>
                  </a:cubicBezTo>
                  <a:cubicBezTo>
                    <a:pt x="2766" y="379"/>
                    <a:pt x="2405" y="357"/>
                    <a:pt x="2020" y="319"/>
                  </a:cubicBezTo>
                  <a:cubicBezTo>
                    <a:pt x="1502" y="269"/>
                    <a:pt x="965" y="189"/>
                    <a:pt x="439" y="80"/>
                  </a:cubicBezTo>
                  <a:cubicBezTo>
                    <a:pt x="309" y="60"/>
                    <a:pt x="170" y="30"/>
                    <a:pt x="41" y="1"/>
                  </a:cubicBezTo>
                  <a:close/>
                </a:path>
              </a:pathLst>
            </a:custGeom>
            <a:solidFill>
              <a:srgbClr val="B57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60"/>
            <p:cNvSpPr/>
            <p:nvPr/>
          </p:nvSpPr>
          <p:spPr>
            <a:xfrm>
              <a:off x="1437659" y="1782421"/>
              <a:ext cx="554231" cy="935920"/>
            </a:xfrm>
            <a:custGeom>
              <a:avLst/>
              <a:gdLst/>
              <a:ahLst/>
              <a:cxnLst/>
              <a:rect l="l" t="t" r="r" b="b"/>
              <a:pathLst>
                <a:path w="10584" h="17873" extrusionOk="0">
                  <a:moveTo>
                    <a:pt x="4293" y="0"/>
                  </a:moveTo>
                  <a:cubicBezTo>
                    <a:pt x="4105" y="0"/>
                    <a:pt x="3920" y="79"/>
                    <a:pt x="3760" y="210"/>
                  </a:cubicBezTo>
                  <a:cubicBezTo>
                    <a:pt x="3660" y="300"/>
                    <a:pt x="3561" y="389"/>
                    <a:pt x="3492" y="499"/>
                  </a:cubicBezTo>
                  <a:cubicBezTo>
                    <a:pt x="3392" y="627"/>
                    <a:pt x="3293" y="767"/>
                    <a:pt x="3223" y="926"/>
                  </a:cubicBezTo>
                  <a:cubicBezTo>
                    <a:pt x="3203" y="996"/>
                    <a:pt x="3163" y="1085"/>
                    <a:pt x="3154" y="1184"/>
                  </a:cubicBezTo>
                  <a:cubicBezTo>
                    <a:pt x="3134" y="1264"/>
                    <a:pt x="3123" y="1344"/>
                    <a:pt x="3123" y="1423"/>
                  </a:cubicBezTo>
                  <a:cubicBezTo>
                    <a:pt x="3114" y="1562"/>
                    <a:pt x="3134" y="1722"/>
                    <a:pt x="3163" y="1911"/>
                  </a:cubicBezTo>
                  <a:cubicBezTo>
                    <a:pt x="3193" y="2060"/>
                    <a:pt x="3233" y="2209"/>
                    <a:pt x="3263" y="2349"/>
                  </a:cubicBezTo>
                  <a:lnTo>
                    <a:pt x="3273" y="2378"/>
                  </a:lnTo>
                  <a:cubicBezTo>
                    <a:pt x="3313" y="2517"/>
                    <a:pt x="3342" y="2667"/>
                    <a:pt x="3372" y="2816"/>
                  </a:cubicBezTo>
                  <a:cubicBezTo>
                    <a:pt x="3392" y="2975"/>
                    <a:pt x="3402" y="3114"/>
                    <a:pt x="3392" y="3244"/>
                  </a:cubicBezTo>
                  <a:cubicBezTo>
                    <a:pt x="3382" y="3343"/>
                    <a:pt x="3353" y="3452"/>
                    <a:pt x="3313" y="3552"/>
                  </a:cubicBezTo>
                  <a:cubicBezTo>
                    <a:pt x="3282" y="3642"/>
                    <a:pt x="3243" y="3711"/>
                    <a:pt x="3193" y="3781"/>
                  </a:cubicBezTo>
                  <a:cubicBezTo>
                    <a:pt x="3143" y="3850"/>
                    <a:pt x="3084" y="3920"/>
                    <a:pt x="3014" y="3980"/>
                  </a:cubicBezTo>
                  <a:cubicBezTo>
                    <a:pt x="2865" y="4099"/>
                    <a:pt x="2696" y="4188"/>
                    <a:pt x="2566" y="4248"/>
                  </a:cubicBezTo>
                  <a:lnTo>
                    <a:pt x="2457" y="4298"/>
                  </a:lnTo>
                  <a:cubicBezTo>
                    <a:pt x="2318" y="4378"/>
                    <a:pt x="2188" y="4438"/>
                    <a:pt x="2069" y="4517"/>
                  </a:cubicBezTo>
                  <a:cubicBezTo>
                    <a:pt x="1890" y="4626"/>
                    <a:pt x="1721" y="4756"/>
                    <a:pt x="1562" y="4915"/>
                  </a:cubicBezTo>
                  <a:cubicBezTo>
                    <a:pt x="1284" y="5203"/>
                    <a:pt x="1124" y="5472"/>
                    <a:pt x="1085" y="5760"/>
                  </a:cubicBezTo>
                  <a:cubicBezTo>
                    <a:pt x="1065" y="5910"/>
                    <a:pt x="1054" y="6058"/>
                    <a:pt x="1074" y="6218"/>
                  </a:cubicBezTo>
                  <a:cubicBezTo>
                    <a:pt x="1085" y="6357"/>
                    <a:pt x="1105" y="6506"/>
                    <a:pt x="1124" y="6646"/>
                  </a:cubicBezTo>
                  <a:lnTo>
                    <a:pt x="1134" y="6745"/>
                  </a:lnTo>
                  <a:cubicBezTo>
                    <a:pt x="1164" y="6944"/>
                    <a:pt x="1184" y="7143"/>
                    <a:pt x="1204" y="7342"/>
                  </a:cubicBezTo>
                  <a:cubicBezTo>
                    <a:pt x="1214" y="7451"/>
                    <a:pt x="1224" y="7590"/>
                    <a:pt x="1214" y="7720"/>
                  </a:cubicBezTo>
                  <a:cubicBezTo>
                    <a:pt x="1204" y="7789"/>
                    <a:pt x="1184" y="7859"/>
                    <a:pt x="1164" y="7919"/>
                  </a:cubicBezTo>
                  <a:cubicBezTo>
                    <a:pt x="1124" y="8018"/>
                    <a:pt x="1074" y="8098"/>
                    <a:pt x="1025" y="8178"/>
                  </a:cubicBezTo>
                  <a:cubicBezTo>
                    <a:pt x="975" y="8247"/>
                    <a:pt x="925" y="8326"/>
                    <a:pt x="875" y="8406"/>
                  </a:cubicBezTo>
                  <a:lnTo>
                    <a:pt x="796" y="8516"/>
                  </a:lnTo>
                  <a:cubicBezTo>
                    <a:pt x="597" y="8824"/>
                    <a:pt x="358" y="9172"/>
                    <a:pt x="219" y="9560"/>
                  </a:cubicBezTo>
                  <a:cubicBezTo>
                    <a:pt x="130" y="9779"/>
                    <a:pt x="80" y="9958"/>
                    <a:pt x="50" y="10117"/>
                  </a:cubicBezTo>
                  <a:cubicBezTo>
                    <a:pt x="20" y="10326"/>
                    <a:pt x="0" y="10535"/>
                    <a:pt x="10" y="10724"/>
                  </a:cubicBezTo>
                  <a:cubicBezTo>
                    <a:pt x="10" y="10843"/>
                    <a:pt x="20" y="10952"/>
                    <a:pt x="40" y="11062"/>
                  </a:cubicBezTo>
                  <a:cubicBezTo>
                    <a:pt x="50" y="11162"/>
                    <a:pt x="80" y="11301"/>
                    <a:pt x="110" y="11430"/>
                  </a:cubicBezTo>
                  <a:cubicBezTo>
                    <a:pt x="170" y="11659"/>
                    <a:pt x="269" y="11867"/>
                    <a:pt x="388" y="12066"/>
                  </a:cubicBezTo>
                  <a:cubicBezTo>
                    <a:pt x="537" y="12296"/>
                    <a:pt x="727" y="12514"/>
                    <a:pt x="906" y="12713"/>
                  </a:cubicBezTo>
                  <a:cubicBezTo>
                    <a:pt x="985" y="12802"/>
                    <a:pt x="1054" y="12882"/>
                    <a:pt x="1124" y="12972"/>
                  </a:cubicBezTo>
                  <a:cubicBezTo>
                    <a:pt x="1293" y="13171"/>
                    <a:pt x="1412" y="13359"/>
                    <a:pt x="1502" y="13549"/>
                  </a:cubicBezTo>
                  <a:cubicBezTo>
                    <a:pt x="1562" y="13678"/>
                    <a:pt x="1602" y="13797"/>
                    <a:pt x="1622" y="13907"/>
                  </a:cubicBezTo>
                  <a:cubicBezTo>
                    <a:pt x="1631" y="14026"/>
                    <a:pt x="1642" y="14155"/>
                    <a:pt x="1631" y="14305"/>
                  </a:cubicBezTo>
                  <a:lnTo>
                    <a:pt x="1631" y="14294"/>
                  </a:lnTo>
                  <a:lnTo>
                    <a:pt x="1622" y="14325"/>
                  </a:lnTo>
                  <a:cubicBezTo>
                    <a:pt x="1602" y="14493"/>
                    <a:pt x="1562" y="14653"/>
                    <a:pt x="1532" y="14812"/>
                  </a:cubicBezTo>
                  <a:lnTo>
                    <a:pt x="1532" y="14822"/>
                  </a:lnTo>
                  <a:cubicBezTo>
                    <a:pt x="1492" y="14971"/>
                    <a:pt x="1452" y="15150"/>
                    <a:pt x="1432" y="15319"/>
                  </a:cubicBezTo>
                  <a:cubicBezTo>
                    <a:pt x="1412" y="15548"/>
                    <a:pt x="1412" y="15717"/>
                    <a:pt x="1432" y="15876"/>
                  </a:cubicBezTo>
                  <a:cubicBezTo>
                    <a:pt x="1472" y="16105"/>
                    <a:pt x="1542" y="16314"/>
                    <a:pt x="1651" y="16513"/>
                  </a:cubicBezTo>
                  <a:cubicBezTo>
                    <a:pt x="1781" y="16752"/>
                    <a:pt x="1969" y="16960"/>
                    <a:pt x="2199" y="17139"/>
                  </a:cubicBezTo>
                  <a:cubicBezTo>
                    <a:pt x="2308" y="17219"/>
                    <a:pt x="2427" y="17298"/>
                    <a:pt x="2557" y="17368"/>
                  </a:cubicBezTo>
                  <a:cubicBezTo>
                    <a:pt x="2895" y="17548"/>
                    <a:pt x="3293" y="17676"/>
                    <a:pt x="3750" y="17776"/>
                  </a:cubicBezTo>
                  <a:cubicBezTo>
                    <a:pt x="4053" y="17840"/>
                    <a:pt x="4330" y="17873"/>
                    <a:pt x="4590" y="17873"/>
                  </a:cubicBezTo>
                  <a:cubicBezTo>
                    <a:pt x="4698" y="17873"/>
                    <a:pt x="4802" y="17867"/>
                    <a:pt x="4904" y="17855"/>
                  </a:cubicBezTo>
                  <a:cubicBezTo>
                    <a:pt x="5242" y="17826"/>
                    <a:pt x="5561" y="17746"/>
                    <a:pt x="5859" y="17617"/>
                  </a:cubicBezTo>
                  <a:cubicBezTo>
                    <a:pt x="6138" y="17497"/>
                    <a:pt x="6416" y="17349"/>
                    <a:pt x="6744" y="17139"/>
                  </a:cubicBezTo>
                  <a:cubicBezTo>
                    <a:pt x="6874" y="17060"/>
                    <a:pt x="7013" y="16971"/>
                    <a:pt x="7152" y="16881"/>
                  </a:cubicBezTo>
                  <a:cubicBezTo>
                    <a:pt x="7301" y="16781"/>
                    <a:pt x="7460" y="16682"/>
                    <a:pt x="7610" y="16582"/>
                  </a:cubicBezTo>
                  <a:cubicBezTo>
                    <a:pt x="7599" y="16443"/>
                    <a:pt x="7590" y="16314"/>
                    <a:pt x="7580" y="16175"/>
                  </a:cubicBezTo>
                  <a:cubicBezTo>
                    <a:pt x="7560" y="15857"/>
                    <a:pt x="7520" y="15528"/>
                    <a:pt x="7471" y="15200"/>
                  </a:cubicBezTo>
                  <a:cubicBezTo>
                    <a:pt x="7391" y="15210"/>
                    <a:pt x="7301" y="15230"/>
                    <a:pt x="7221" y="15240"/>
                  </a:cubicBezTo>
                  <a:cubicBezTo>
                    <a:pt x="7042" y="15260"/>
                    <a:pt x="6863" y="15280"/>
                    <a:pt x="6675" y="15289"/>
                  </a:cubicBezTo>
                  <a:cubicBezTo>
                    <a:pt x="6506" y="15299"/>
                    <a:pt x="6332" y="15304"/>
                    <a:pt x="6149" y="15304"/>
                  </a:cubicBezTo>
                  <a:cubicBezTo>
                    <a:pt x="5966" y="15304"/>
                    <a:pt x="5774" y="15299"/>
                    <a:pt x="5570" y="15289"/>
                  </a:cubicBezTo>
                  <a:cubicBezTo>
                    <a:pt x="4924" y="15249"/>
                    <a:pt x="4228" y="15150"/>
                    <a:pt x="3382" y="14981"/>
                  </a:cubicBezTo>
                  <a:cubicBezTo>
                    <a:pt x="3114" y="14931"/>
                    <a:pt x="2845" y="14871"/>
                    <a:pt x="2546" y="14802"/>
                  </a:cubicBezTo>
                  <a:cubicBezTo>
                    <a:pt x="2537" y="14792"/>
                    <a:pt x="2537" y="14772"/>
                    <a:pt x="2537" y="14762"/>
                  </a:cubicBezTo>
                  <a:cubicBezTo>
                    <a:pt x="2546" y="14743"/>
                    <a:pt x="2566" y="14743"/>
                    <a:pt x="2577" y="14743"/>
                  </a:cubicBezTo>
                  <a:cubicBezTo>
                    <a:pt x="2706" y="14772"/>
                    <a:pt x="2845" y="14802"/>
                    <a:pt x="2975" y="14822"/>
                  </a:cubicBezTo>
                  <a:cubicBezTo>
                    <a:pt x="3501" y="14931"/>
                    <a:pt x="4038" y="15011"/>
                    <a:pt x="4556" y="15061"/>
                  </a:cubicBezTo>
                  <a:cubicBezTo>
                    <a:pt x="4941" y="15099"/>
                    <a:pt x="5302" y="15121"/>
                    <a:pt x="5643" y="15121"/>
                  </a:cubicBezTo>
                  <a:cubicBezTo>
                    <a:pt x="5830" y="15121"/>
                    <a:pt x="6011" y="15115"/>
                    <a:pt x="6187" y="15101"/>
                  </a:cubicBezTo>
                  <a:cubicBezTo>
                    <a:pt x="6456" y="15090"/>
                    <a:pt x="6704" y="15061"/>
                    <a:pt x="6933" y="15021"/>
                  </a:cubicBezTo>
                  <a:cubicBezTo>
                    <a:pt x="7073" y="15001"/>
                    <a:pt x="7202" y="14981"/>
                    <a:pt x="7321" y="14951"/>
                  </a:cubicBezTo>
                  <a:cubicBezTo>
                    <a:pt x="7361" y="14941"/>
                    <a:pt x="7391" y="14931"/>
                    <a:pt x="7431" y="14922"/>
                  </a:cubicBezTo>
                  <a:cubicBezTo>
                    <a:pt x="7391" y="14692"/>
                    <a:pt x="7361" y="14474"/>
                    <a:pt x="7311" y="14275"/>
                  </a:cubicBezTo>
                  <a:lnTo>
                    <a:pt x="7311" y="14275"/>
                  </a:lnTo>
                  <a:lnTo>
                    <a:pt x="7321" y="14294"/>
                  </a:lnTo>
                  <a:lnTo>
                    <a:pt x="7321" y="14275"/>
                  </a:lnTo>
                  <a:cubicBezTo>
                    <a:pt x="7172" y="13529"/>
                    <a:pt x="6993" y="12793"/>
                    <a:pt x="6824" y="12117"/>
                  </a:cubicBezTo>
                  <a:lnTo>
                    <a:pt x="6824" y="12086"/>
                  </a:lnTo>
                  <a:lnTo>
                    <a:pt x="6804" y="12066"/>
                  </a:lnTo>
                  <a:lnTo>
                    <a:pt x="6794" y="12066"/>
                  </a:lnTo>
                  <a:cubicBezTo>
                    <a:pt x="6704" y="12066"/>
                    <a:pt x="6615" y="12077"/>
                    <a:pt x="6525" y="12077"/>
                  </a:cubicBezTo>
                  <a:cubicBezTo>
                    <a:pt x="6376" y="12077"/>
                    <a:pt x="6217" y="12077"/>
                    <a:pt x="6038" y="12066"/>
                  </a:cubicBezTo>
                  <a:cubicBezTo>
                    <a:pt x="5879" y="12057"/>
                    <a:pt x="5720" y="12037"/>
                    <a:pt x="5530" y="12007"/>
                  </a:cubicBezTo>
                  <a:cubicBezTo>
                    <a:pt x="5362" y="11987"/>
                    <a:pt x="5183" y="11957"/>
                    <a:pt x="5013" y="11927"/>
                  </a:cubicBezTo>
                  <a:cubicBezTo>
                    <a:pt x="4825" y="11887"/>
                    <a:pt x="4655" y="11848"/>
                    <a:pt x="4496" y="11808"/>
                  </a:cubicBezTo>
                  <a:cubicBezTo>
                    <a:pt x="4347" y="11768"/>
                    <a:pt x="4188" y="11728"/>
                    <a:pt x="3979" y="11659"/>
                  </a:cubicBezTo>
                  <a:cubicBezTo>
                    <a:pt x="3660" y="11559"/>
                    <a:pt x="3333" y="11450"/>
                    <a:pt x="2984" y="11310"/>
                  </a:cubicBezTo>
                  <a:cubicBezTo>
                    <a:pt x="2586" y="11151"/>
                    <a:pt x="2179" y="10952"/>
                    <a:pt x="1701" y="10704"/>
                  </a:cubicBezTo>
                  <a:cubicBezTo>
                    <a:pt x="1691" y="10694"/>
                    <a:pt x="1691" y="10674"/>
                    <a:pt x="1701" y="10664"/>
                  </a:cubicBezTo>
                  <a:cubicBezTo>
                    <a:pt x="1707" y="10653"/>
                    <a:pt x="1716" y="10648"/>
                    <a:pt x="1725" y="10648"/>
                  </a:cubicBezTo>
                  <a:cubicBezTo>
                    <a:pt x="1731" y="10648"/>
                    <a:pt x="1737" y="10650"/>
                    <a:pt x="1741" y="10654"/>
                  </a:cubicBezTo>
                  <a:cubicBezTo>
                    <a:pt x="1801" y="10684"/>
                    <a:pt x="1860" y="10714"/>
                    <a:pt x="1930" y="10744"/>
                  </a:cubicBezTo>
                  <a:lnTo>
                    <a:pt x="1960" y="10764"/>
                  </a:lnTo>
                  <a:cubicBezTo>
                    <a:pt x="2139" y="10853"/>
                    <a:pt x="2347" y="10943"/>
                    <a:pt x="2577" y="11032"/>
                  </a:cubicBezTo>
                  <a:cubicBezTo>
                    <a:pt x="2765" y="11111"/>
                    <a:pt x="3014" y="11211"/>
                    <a:pt x="3273" y="11301"/>
                  </a:cubicBezTo>
                  <a:cubicBezTo>
                    <a:pt x="3512" y="11380"/>
                    <a:pt x="3750" y="11460"/>
                    <a:pt x="3979" y="11520"/>
                  </a:cubicBezTo>
                  <a:cubicBezTo>
                    <a:pt x="4208" y="11579"/>
                    <a:pt x="4447" y="11639"/>
                    <a:pt x="4705" y="11688"/>
                  </a:cubicBezTo>
                  <a:cubicBezTo>
                    <a:pt x="5063" y="11758"/>
                    <a:pt x="5382" y="11808"/>
                    <a:pt x="5680" y="11828"/>
                  </a:cubicBezTo>
                  <a:cubicBezTo>
                    <a:pt x="5866" y="11840"/>
                    <a:pt x="6059" y="11849"/>
                    <a:pt x="6253" y="11849"/>
                  </a:cubicBezTo>
                  <a:cubicBezTo>
                    <a:pt x="6371" y="11849"/>
                    <a:pt x="6488" y="11846"/>
                    <a:pt x="6605" y="11838"/>
                  </a:cubicBezTo>
                  <a:lnTo>
                    <a:pt x="6754" y="11818"/>
                  </a:lnTo>
                  <a:cubicBezTo>
                    <a:pt x="6645" y="11410"/>
                    <a:pt x="6545" y="10992"/>
                    <a:pt x="6436" y="10585"/>
                  </a:cubicBezTo>
                  <a:lnTo>
                    <a:pt x="6267" y="9928"/>
                  </a:lnTo>
                  <a:cubicBezTo>
                    <a:pt x="6197" y="9639"/>
                    <a:pt x="6107" y="9301"/>
                    <a:pt x="5998" y="8934"/>
                  </a:cubicBezTo>
                  <a:cubicBezTo>
                    <a:pt x="5998" y="8934"/>
                    <a:pt x="5988" y="8934"/>
                    <a:pt x="5988" y="8923"/>
                  </a:cubicBezTo>
                  <a:cubicBezTo>
                    <a:pt x="5978" y="8914"/>
                    <a:pt x="5978" y="8903"/>
                    <a:pt x="5968" y="8883"/>
                  </a:cubicBezTo>
                  <a:cubicBezTo>
                    <a:pt x="5839" y="8863"/>
                    <a:pt x="5720" y="8824"/>
                    <a:pt x="5600" y="8784"/>
                  </a:cubicBezTo>
                  <a:cubicBezTo>
                    <a:pt x="5431" y="8735"/>
                    <a:pt x="5262" y="8665"/>
                    <a:pt x="5043" y="8575"/>
                  </a:cubicBezTo>
                  <a:cubicBezTo>
                    <a:pt x="4705" y="8436"/>
                    <a:pt x="4367" y="8257"/>
                    <a:pt x="4009" y="8038"/>
                  </a:cubicBezTo>
                  <a:cubicBezTo>
                    <a:pt x="3711" y="7869"/>
                    <a:pt x="3392" y="7670"/>
                    <a:pt x="3004" y="7411"/>
                  </a:cubicBezTo>
                  <a:cubicBezTo>
                    <a:pt x="2895" y="7332"/>
                    <a:pt x="2776" y="7262"/>
                    <a:pt x="2666" y="7183"/>
                  </a:cubicBezTo>
                  <a:lnTo>
                    <a:pt x="2597" y="7143"/>
                  </a:lnTo>
                  <a:cubicBezTo>
                    <a:pt x="2398" y="7004"/>
                    <a:pt x="2208" y="6874"/>
                    <a:pt x="2000" y="6745"/>
                  </a:cubicBezTo>
                  <a:cubicBezTo>
                    <a:pt x="1989" y="6735"/>
                    <a:pt x="1989" y="6715"/>
                    <a:pt x="2000" y="6705"/>
                  </a:cubicBezTo>
                  <a:cubicBezTo>
                    <a:pt x="2005" y="6694"/>
                    <a:pt x="2015" y="6689"/>
                    <a:pt x="2023" y="6689"/>
                  </a:cubicBezTo>
                  <a:cubicBezTo>
                    <a:pt x="2029" y="6689"/>
                    <a:pt x="2035" y="6691"/>
                    <a:pt x="2040" y="6695"/>
                  </a:cubicBezTo>
                  <a:cubicBezTo>
                    <a:pt x="2199" y="6795"/>
                    <a:pt x="2347" y="6894"/>
                    <a:pt x="2507" y="6993"/>
                  </a:cubicBezTo>
                  <a:lnTo>
                    <a:pt x="2606" y="7064"/>
                  </a:lnTo>
                  <a:cubicBezTo>
                    <a:pt x="2795" y="7192"/>
                    <a:pt x="2994" y="7322"/>
                    <a:pt x="3193" y="7441"/>
                  </a:cubicBezTo>
                  <a:cubicBezTo>
                    <a:pt x="3382" y="7570"/>
                    <a:pt x="3581" y="7690"/>
                    <a:pt x="3760" y="7800"/>
                  </a:cubicBezTo>
                  <a:cubicBezTo>
                    <a:pt x="3959" y="7909"/>
                    <a:pt x="4168" y="8018"/>
                    <a:pt x="4367" y="8118"/>
                  </a:cubicBezTo>
                  <a:cubicBezTo>
                    <a:pt x="4635" y="8257"/>
                    <a:pt x="4894" y="8366"/>
                    <a:pt x="5152" y="8456"/>
                  </a:cubicBezTo>
                  <a:cubicBezTo>
                    <a:pt x="5272" y="8496"/>
                    <a:pt x="5402" y="8545"/>
                    <a:pt x="5570" y="8585"/>
                  </a:cubicBezTo>
                  <a:cubicBezTo>
                    <a:pt x="5700" y="8615"/>
                    <a:pt x="5819" y="8645"/>
                    <a:pt x="5939" y="8675"/>
                  </a:cubicBezTo>
                  <a:lnTo>
                    <a:pt x="5849" y="8317"/>
                  </a:lnTo>
                  <a:cubicBezTo>
                    <a:pt x="5581" y="7302"/>
                    <a:pt x="5302" y="6268"/>
                    <a:pt x="5053" y="5223"/>
                  </a:cubicBezTo>
                  <a:cubicBezTo>
                    <a:pt x="5024" y="5213"/>
                    <a:pt x="4984" y="5203"/>
                    <a:pt x="4944" y="5203"/>
                  </a:cubicBezTo>
                  <a:cubicBezTo>
                    <a:pt x="4864" y="5183"/>
                    <a:pt x="4785" y="5154"/>
                    <a:pt x="4695" y="5134"/>
                  </a:cubicBezTo>
                  <a:cubicBezTo>
                    <a:pt x="4536" y="5084"/>
                    <a:pt x="4387" y="5014"/>
                    <a:pt x="4217" y="4935"/>
                  </a:cubicBezTo>
                  <a:cubicBezTo>
                    <a:pt x="3949" y="4816"/>
                    <a:pt x="3660" y="4646"/>
                    <a:pt x="3353" y="4418"/>
                  </a:cubicBezTo>
                  <a:cubicBezTo>
                    <a:pt x="3342" y="4407"/>
                    <a:pt x="3342" y="4398"/>
                    <a:pt x="3353" y="4378"/>
                  </a:cubicBezTo>
                  <a:cubicBezTo>
                    <a:pt x="3353" y="4367"/>
                    <a:pt x="3362" y="4367"/>
                    <a:pt x="3372" y="4367"/>
                  </a:cubicBezTo>
                  <a:lnTo>
                    <a:pt x="3392" y="4367"/>
                  </a:lnTo>
                  <a:cubicBezTo>
                    <a:pt x="3512" y="4457"/>
                    <a:pt x="3631" y="4537"/>
                    <a:pt x="3750" y="4606"/>
                  </a:cubicBezTo>
                  <a:cubicBezTo>
                    <a:pt x="3870" y="4686"/>
                    <a:pt x="3999" y="4756"/>
                    <a:pt x="4118" y="4816"/>
                  </a:cubicBezTo>
                  <a:cubicBezTo>
                    <a:pt x="4248" y="4875"/>
                    <a:pt x="4377" y="4935"/>
                    <a:pt x="4516" y="4984"/>
                  </a:cubicBezTo>
                  <a:cubicBezTo>
                    <a:pt x="4665" y="5034"/>
                    <a:pt x="4814" y="5074"/>
                    <a:pt x="4973" y="5104"/>
                  </a:cubicBezTo>
                  <a:lnTo>
                    <a:pt x="5033" y="5114"/>
                  </a:lnTo>
                  <a:cubicBezTo>
                    <a:pt x="4845" y="4308"/>
                    <a:pt x="4705" y="3631"/>
                    <a:pt x="4595" y="2995"/>
                  </a:cubicBezTo>
                  <a:cubicBezTo>
                    <a:pt x="4566" y="2846"/>
                    <a:pt x="4546" y="2696"/>
                    <a:pt x="4526" y="2548"/>
                  </a:cubicBezTo>
                  <a:cubicBezTo>
                    <a:pt x="4516" y="2548"/>
                    <a:pt x="4516" y="2537"/>
                    <a:pt x="4516" y="2528"/>
                  </a:cubicBezTo>
                  <a:lnTo>
                    <a:pt x="4516" y="2508"/>
                  </a:lnTo>
                  <a:lnTo>
                    <a:pt x="4516" y="2488"/>
                  </a:lnTo>
                  <a:cubicBezTo>
                    <a:pt x="4447" y="2448"/>
                    <a:pt x="4377" y="2418"/>
                    <a:pt x="4317" y="2378"/>
                  </a:cubicBezTo>
                  <a:cubicBezTo>
                    <a:pt x="4237" y="2329"/>
                    <a:pt x="4148" y="2269"/>
                    <a:pt x="4058" y="2199"/>
                  </a:cubicBezTo>
                  <a:lnTo>
                    <a:pt x="3999" y="2159"/>
                  </a:lnTo>
                  <a:cubicBezTo>
                    <a:pt x="3879" y="2060"/>
                    <a:pt x="3750" y="1960"/>
                    <a:pt x="3631" y="1861"/>
                  </a:cubicBezTo>
                  <a:lnTo>
                    <a:pt x="3621" y="1851"/>
                  </a:lnTo>
                  <a:lnTo>
                    <a:pt x="3551" y="1792"/>
                  </a:lnTo>
                  <a:cubicBezTo>
                    <a:pt x="3541" y="1781"/>
                    <a:pt x="3541" y="1781"/>
                    <a:pt x="3541" y="1772"/>
                  </a:cubicBezTo>
                  <a:cubicBezTo>
                    <a:pt x="3532" y="1761"/>
                    <a:pt x="3541" y="1752"/>
                    <a:pt x="3541" y="1742"/>
                  </a:cubicBezTo>
                  <a:cubicBezTo>
                    <a:pt x="3551" y="1742"/>
                    <a:pt x="3551" y="1732"/>
                    <a:pt x="3561" y="1732"/>
                  </a:cubicBezTo>
                  <a:cubicBezTo>
                    <a:pt x="3571" y="1732"/>
                    <a:pt x="3581" y="1732"/>
                    <a:pt x="3581" y="1742"/>
                  </a:cubicBezTo>
                  <a:lnTo>
                    <a:pt x="3611" y="1752"/>
                  </a:lnTo>
                  <a:cubicBezTo>
                    <a:pt x="3730" y="1851"/>
                    <a:pt x="3870" y="1980"/>
                    <a:pt x="4019" y="2090"/>
                  </a:cubicBezTo>
                  <a:lnTo>
                    <a:pt x="4029" y="2100"/>
                  </a:lnTo>
                  <a:cubicBezTo>
                    <a:pt x="4188" y="2219"/>
                    <a:pt x="4347" y="2318"/>
                    <a:pt x="4496" y="2398"/>
                  </a:cubicBezTo>
                  <a:cubicBezTo>
                    <a:pt x="4416" y="1871"/>
                    <a:pt x="4347" y="1334"/>
                    <a:pt x="4297" y="797"/>
                  </a:cubicBezTo>
                  <a:cubicBezTo>
                    <a:pt x="4297" y="787"/>
                    <a:pt x="4297" y="777"/>
                    <a:pt x="4307" y="777"/>
                  </a:cubicBezTo>
                  <a:cubicBezTo>
                    <a:pt x="4307" y="767"/>
                    <a:pt x="4317" y="757"/>
                    <a:pt x="4327" y="757"/>
                  </a:cubicBezTo>
                  <a:cubicBezTo>
                    <a:pt x="4337" y="757"/>
                    <a:pt x="4347" y="757"/>
                    <a:pt x="4357" y="767"/>
                  </a:cubicBezTo>
                  <a:cubicBezTo>
                    <a:pt x="4367" y="777"/>
                    <a:pt x="4367" y="787"/>
                    <a:pt x="4377" y="797"/>
                  </a:cubicBezTo>
                  <a:cubicBezTo>
                    <a:pt x="4427" y="1324"/>
                    <a:pt x="4506" y="1871"/>
                    <a:pt x="4606" y="2418"/>
                  </a:cubicBezTo>
                  <a:cubicBezTo>
                    <a:pt x="4665" y="2358"/>
                    <a:pt x="4725" y="2299"/>
                    <a:pt x="4775" y="2239"/>
                  </a:cubicBezTo>
                  <a:cubicBezTo>
                    <a:pt x="4854" y="2150"/>
                    <a:pt x="4934" y="2050"/>
                    <a:pt x="5004" y="1951"/>
                  </a:cubicBezTo>
                  <a:cubicBezTo>
                    <a:pt x="5073" y="1851"/>
                    <a:pt x="5143" y="1742"/>
                    <a:pt x="5212" y="1622"/>
                  </a:cubicBezTo>
                  <a:cubicBezTo>
                    <a:pt x="5212" y="1613"/>
                    <a:pt x="5223" y="1613"/>
                    <a:pt x="5223" y="1602"/>
                  </a:cubicBezTo>
                  <a:cubicBezTo>
                    <a:pt x="5232" y="1602"/>
                    <a:pt x="5242" y="1602"/>
                    <a:pt x="5252" y="1613"/>
                  </a:cubicBezTo>
                  <a:cubicBezTo>
                    <a:pt x="5262" y="1613"/>
                    <a:pt x="5262" y="1622"/>
                    <a:pt x="5262" y="1632"/>
                  </a:cubicBezTo>
                  <a:cubicBezTo>
                    <a:pt x="5272" y="1642"/>
                    <a:pt x="5262" y="1642"/>
                    <a:pt x="5262" y="1652"/>
                  </a:cubicBezTo>
                  <a:cubicBezTo>
                    <a:pt x="5172" y="1812"/>
                    <a:pt x="5073" y="1980"/>
                    <a:pt x="4954" y="2139"/>
                  </a:cubicBezTo>
                  <a:lnTo>
                    <a:pt x="4775" y="2349"/>
                  </a:lnTo>
                  <a:cubicBezTo>
                    <a:pt x="4725" y="2408"/>
                    <a:pt x="4675" y="2458"/>
                    <a:pt x="4615" y="2517"/>
                  </a:cubicBezTo>
                  <a:lnTo>
                    <a:pt x="4665" y="2736"/>
                  </a:lnTo>
                  <a:lnTo>
                    <a:pt x="4675" y="2806"/>
                  </a:lnTo>
                  <a:cubicBezTo>
                    <a:pt x="4814" y="3512"/>
                    <a:pt x="4973" y="4248"/>
                    <a:pt x="5183" y="5054"/>
                  </a:cubicBezTo>
                  <a:lnTo>
                    <a:pt x="5252" y="4984"/>
                  </a:lnTo>
                  <a:cubicBezTo>
                    <a:pt x="5312" y="4935"/>
                    <a:pt x="5362" y="4885"/>
                    <a:pt x="5411" y="4835"/>
                  </a:cubicBezTo>
                  <a:lnTo>
                    <a:pt x="5421" y="4825"/>
                  </a:lnTo>
                  <a:cubicBezTo>
                    <a:pt x="5541" y="4716"/>
                    <a:pt x="5650" y="4586"/>
                    <a:pt x="5749" y="4477"/>
                  </a:cubicBezTo>
                  <a:cubicBezTo>
                    <a:pt x="5978" y="4219"/>
                    <a:pt x="6177" y="3940"/>
                    <a:pt x="6346" y="3662"/>
                  </a:cubicBezTo>
                  <a:cubicBezTo>
                    <a:pt x="6346" y="3651"/>
                    <a:pt x="6356" y="3651"/>
                    <a:pt x="6366" y="3651"/>
                  </a:cubicBezTo>
                  <a:cubicBezTo>
                    <a:pt x="6369" y="3648"/>
                    <a:pt x="6372" y="3647"/>
                    <a:pt x="6374" y="3647"/>
                  </a:cubicBezTo>
                  <a:cubicBezTo>
                    <a:pt x="6377" y="3647"/>
                    <a:pt x="6380" y="3651"/>
                    <a:pt x="6386" y="3651"/>
                  </a:cubicBezTo>
                  <a:cubicBezTo>
                    <a:pt x="6406" y="3662"/>
                    <a:pt x="6406" y="3682"/>
                    <a:pt x="6396" y="3691"/>
                  </a:cubicBezTo>
                  <a:cubicBezTo>
                    <a:pt x="6326" y="3821"/>
                    <a:pt x="6237" y="3960"/>
                    <a:pt x="6138" y="4109"/>
                  </a:cubicBezTo>
                  <a:cubicBezTo>
                    <a:pt x="6048" y="4228"/>
                    <a:pt x="5948" y="4358"/>
                    <a:pt x="5839" y="4497"/>
                  </a:cubicBezTo>
                  <a:cubicBezTo>
                    <a:pt x="5749" y="4617"/>
                    <a:pt x="5640" y="4736"/>
                    <a:pt x="5521" y="4865"/>
                  </a:cubicBezTo>
                  <a:cubicBezTo>
                    <a:pt x="5471" y="4925"/>
                    <a:pt x="5411" y="4984"/>
                    <a:pt x="5342" y="5044"/>
                  </a:cubicBezTo>
                  <a:lnTo>
                    <a:pt x="5223" y="5163"/>
                  </a:lnTo>
                  <a:cubicBezTo>
                    <a:pt x="5223" y="5174"/>
                    <a:pt x="5232" y="5183"/>
                    <a:pt x="5232" y="5193"/>
                  </a:cubicBezTo>
                  <a:cubicBezTo>
                    <a:pt x="5232" y="5203"/>
                    <a:pt x="5223" y="5213"/>
                    <a:pt x="5223" y="5223"/>
                  </a:cubicBezTo>
                  <a:cubicBezTo>
                    <a:pt x="5391" y="5910"/>
                    <a:pt x="5600" y="6666"/>
                    <a:pt x="5859" y="7581"/>
                  </a:cubicBezTo>
                  <a:lnTo>
                    <a:pt x="6038" y="8197"/>
                  </a:lnTo>
                  <a:lnTo>
                    <a:pt x="6167" y="8645"/>
                  </a:lnTo>
                  <a:lnTo>
                    <a:pt x="6237" y="8595"/>
                  </a:lnTo>
                  <a:lnTo>
                    <a:pt x="6267" y="8575"/>
                  </a:lnTo>
                  <a:lnTo>
                    <a:pt x="6386" y="8486"/>
                  </a:lnTo>
                  <a:cubicBezTo>
                    <a:pt x="6525" y="8376"/>
                    <a:pt x="6655" y="8267"/>
                    <a:pt x="6764" y="8167"/>
                  </a:cubicBezTo>
                  <a:cubicBezTo>
                    <a:pt x="7013" y="7948"/>
                    <a:pt x="7241" y="7710"/>
                    <a:pt x="7490" y="7431"/>
                  </a:cubicBezTo>
                  <a:lnTo>
                    <a:pt x="7490" y="7431"/>
                  </a:lnTo>
                  <a:lnTo>
                    <a:pt x="7480" y="7451"/>
                  </a:lnTo>
                  <a:cubicBezTo>
                    <a:pt x="7610" y="7302"/>
                    <a:pt x="7729" y="7163"/>
                    <a:pt x="7838" y="7024"/>
                  </a:cubicBezTo>
                  <a:cubicBezTo>
                    <a:pt x="7938" y="6884"/>
                    <a:pt x="8047" y="6735"/>
                    <a:pt x="8156" y="6576"/>
                  </a:cubicBezTo>
                  <a:cubicBezTo>
                    <a:pt x="8256" y="6427"/>
                    <a:pt x="8355" y="6277"/>
                    <a:pt x="8445" y="6109"/>
                  </a:cubicBezTo>
                  <a:cubicBezTo>
                    <a:pt x="8565" y="5930"/>
                    <a:pt x="8644" y="5780"/>
                    <a:pt x="8724" y="5631"/>
                  </a:cubicBezTo>
                  <a:cubicBezTo>
                    <a:pt x="8724" y="5631"/>
                    <a:pt x="8733" y="5621"/>
                    <a:pt x="8744" y="5621"/>
                  </a:cubicBezTo>
                  <a:cubicBezTo>
                    <a:pt x="8747" y="5618"/>
                    <a:pt x="8750" y="5617"/>
                    <a:pt x="8754" y="5617"/>
                  </a:cubicBezTo>
                  <a:cubicBezTo>
                    <a:pt x="8761" y="5617"/>
                    <a:pt x="8770" y="5621"/>
                    <a:pt x="8783" y="5621"/>
                  </a:cubicBezTo>
                  <a:cubicBezTo>
                    <a:pt x="8793" y="5641"/>
                    <a:pt x="8793" y="5661"/>
                    <a:pt x="8783" y="5680"/>
                  </a:cubicBezTo>
                  <a:cubicBezTo>
                    <a:pt x="8713" y="5810"/>
                    <a:pt x="8634" y="5969"/>
                    <a:pt x="8545" y="6118"/>
                  </a:cubicBezTo>
                  <a:cubicBezTo>
                    <a:pt x="8465" y="6268"/>
                    <a:pt x="8366" y="6417"/>
                    <a:pt x="8266" y="6586"/>
                  </a:cubicBezTo>
                  <a:cubicBezTo>
                    <a:pt x="8067" y="6884"/>
                    <a:pt x="7858" y="7173"/>
                    <a:pt x="7630" y="7461"/>
                  </a:cubicBezTo>
                  <a:cubicBezTo>
                    <a:pt x="7400" y="7760"/>
                    <a:pt x="7162" y="8028"/>
                    <a:pt x="6913" y="8267"/>
                  </a:cubicBezTo>
                  <a:cubicBezTo>
                    <a:pt x="6814" y="8376"/>
                    <a:pt x="6684" y="8505"/>
                    <a:pt x="6535" y="8625"/>
                  </a:cubicBezTo>
                  <a:cubicBezTo>
                    <a:pt x="6476" y="8684"/>
                    <a:pt x="6406" y="8735"/>
                    <a:pt x="6346" y="8794"/>
                  </a:cubicBezTo>
                  <a:lnTo>
                    <a:pt x="6277" y="8844"/>
                  </a:lnTo>
                  <a:cubicBezTo>
                    <a:pt x="6277" y="8863"/>
                    <a:pt x="6257" y="8883"/>
                    <a:pt x="6237" y="8914"/>
                  </a:cubicBezTo>
                  <a:cubicBezTo>
                    <a:pt x="6337" y="9252"/>
                    <a:pt x="6436" y="9600"/>
                    <a:pt x="6535" y="9948"/>
                  </a:cubicBezTo>
                  <a:cubicBezTo>
                    <a:pt x="6635" y="10306"/>
                    <a:pt x="6734" y="10674"/>
                    <a:pt x="6834" y="11032"/>
                  </a:cubicBezTo>
                  <a:lnTo>
                    <a:pt x="6953" y="11460"/>
                  </a:lnTo>
                  <a:lnTo>
                    <a:pt x="7053" y="11778"/>
                  </a:lnTo>
                  <a:lnTo>
                    <a:pt x="7182" y="11679"/>
                  </a:lnTo>
                  <a:cubicBezTo>
                    <a:pt x="7311" y="11589"/>
                    <a:pt x="7431" y="11489"/>
                    <a:pt x="7530" y="11400"/>
                  </a:cubicBezTo>
                  <a:cubicBezTo>
                    <a:pt x="7759" y="11211"/>
                    <a:pt x="7968" y="11002"/>
                    <a:pt x="8156" y="10793"/>
                  </a:cubicBezTo>
                  <a:cubicBezTo>
                    <a:pt x="8286" y="10634"/>
                    <a:pt x="8415" y="10475"/>
                    <a:pt x="8525" y="10306"/>
                  </a:cubicBezTo>
                  <a:cubicBezTo>
                    <a:pt x="8654" y="10127"/>
                    <a:pt x="8764" y="9938"/>
                    <a:pt x="8853" y="9749"/>
                  </a:cubicBezTo>
                  <a:lnTo>
                    <a:pt x="8863" y="9719"/>
                  </a:lnTo>
                  <a:lnTo>
                    <a:pt x="8873" y="9689"/>
                  </a:lnTo>
                  <a:cubicBezTo>
                    <a:pt x="8880" y="9675"/>
                    <a:pt x="8893" y="9666"/>
                    <a:pt x="8915" y="9666"/>
                  </a:cubicBezTo>
                  <a:cubicBezTo>
                    <a:pt x="8923" y="9666"/>
                    <a:pt x="8932" y="9667"/>
                    <a:pt x="8943" y="9670"/>
                  </a:cubicBezTo>
                  <a:cubicBezTo>
                    <a:pt x="8963" y="9679"/>
                    <a:pt x="8972" y="9699"/>
                    <a:pt x="8963" y="9719"/>
                  </a:cubicBezTo>
                  <a:cubicBezTo>
                    <a:pt x="8853" y="9958"/>
                    <a:pt x="8733" y="10176"/>
                    <a:pt x="8594" y="10386"/>
                  </a:cubicBezTo>
                  <a:cubicBezTo>
                    <a:pt x="8455" y="10594"/>
                    <a:pt x="8296" y="10813"/>
                    <a:pt x="8117" y="11022"/>
                  </a:cubicBezTo>
                  <a:cubicBezTo>
                    <a:pt x="7958" y="11211"/>
                    <a:pt x="7778" y="11400"/>
                    <a:pt x="7590" y="11579"/>
                  </a:cubicBezTo>
                  <a:cubicBezTo>
                    <a:pt x="7440" y="11719"/>
                    <a:pt x="7281" y="11858"/>
                    <a:pt x="7102" y="11997"/>
                  </a:cubicBezTo>
                  <a:lnTo>
                    <a:pt x="7142" y="12106"/>
                  </a:lnTo>
                  <a:cubicBezTo>
                    <a:pt x="7371" y="12932"/>
                    <a:pt x="7540" y="13618"/>
                    <a:pt x="7669" y="14265"/>
                  </a:cubicBezTo>
                  <a:lnTo>
                    <a:pt x="7789" y="14862"/>
                  </a:lnTo>
                  <a:cubicBezTo>
                    <a:pt x="7789" y="14871"/>
                    <a:pt x="7798" y="14871"/>
                    <a:pt x="7818" y="14882"/>
                  </a:cubicBezTo>
                  <a:lnTo>
                    <a:pt x="7858" y="14862"/>
                  </a:lnTo>
                  <a:cubicBezTo>
                    <a:pt x="7968" y="14792"/>
                    <a:pt x="8067" y="14732"/>
                    <a:pt x="8147" y="14672"/>
                  </a:cubicBezTo>
                  <a:cubicBezTo>
                    <a:pt x="8335" y="14544"/>
                    <a:pt x="8525" y="14404"/>
                    <a:pt x="8713" y="14235"/>
                  </a:cubicBezTo>
                  <a:cubicBezTo>
                    <a:pt x="8873" y="14096"/>
                    <a:pt x="9032" y="13927"/>
                    <a:pt x="9211" y="13718"/>
                  </a:cubicBezTo>
                  <a:cubicBezTo>
                    <a:pt x="9509" y="13379"/>
                    <a:pt x="9798" y="12992"/>
                    <a:pt x="10046" y="12584"/>
                  </a:cubicBezTo>
                  <a:lnTo>
                    <a:pt x="10066" y="12564"/>
                  </a:lnTo>
                  <a:cubicBezTo>
                    <a:pt x="10077" y="12564"/>
                    <a:pt x="10086" y="12564"/>
                    <a:pt x="10096" y="12574"/>
                  </a:cubicBezTo>
                  <a:cubicBezTo>
                    <a:pt x="10116" y="12584"/>
                    <a:pt x="10116" y="12604"/>
                    <a:pt x="10106" y="12614"/>
                  </a:cubicBezTo>
                  <a:cubicBezTo>
                    <a:pt x="9917" y="12922"/>
                    <a:pt x="9768" y="13161"/>
                    <a:pt x="9619" y="13370"/>
                  </a:cubicBezTo>
                  <a:cubicBezTo>
                    <a:pt x="9440" y="13618"/>
                    <a:pt x="9251" y="13857"/>
                    <a:pt x="9052" y="14076"/>
                  </a:cubicBezTo>
                  <a:cubicBezTo>
                    <a:pt x="8853" y="14305"/>
                    <a:pt x="8634" y="14524"/>
                    <a:pt x="8406" y="14703"/>
                  </a:cubicBezTo>
                  <a:cubicBezTo>
                    <a:pt x="8296" y="14802"/>
                    <a:pt x="8187" y="14882"/>
                    <a:pt x="8057" y="14981"/>
                  </a:cubicBezTo>
                  <a:cubicBezTo>
                    <a:pt x="7968" y="15031"/>
                    <a:pt x="7898" y="15081"/>
                    <a:pt x="7829" y="15120"/>
                  </a:cubicBezTo>
                  <a:cubicBezTo>
                    <a:pt x="7898" y="15558"/>
                    <a:pt x="7948" y="15976"/>
                    <a:pt x="7988" y="16394"/>
                  </a:cubicBezTo>
                  <a:cubicBezTo>
                    <a:pt x="8335" y="16274"/>
                    <a:pt x="8674" y="16095"/>
                    <a:pt x="8972" y="15866"/>
                  </a:cubicBezTo>
                  <a:cubicBezTo>
                    <a:pt x="9410" y="15538"/>
                    <a:pt x="9788" y="15120"/>
                    <a:pt x="10057" y="14672"/>
                  </a:cubicBezTo>
                  <a:cubicBezTo>
                    <a:pt x="10245" y="14345"/>
                    <a:pt x="10385" y="14006"/>
                    <a:pt x="10464" y="13668"/>
                  </a:cubicBezTo>
                  <a:cubicBezTo>
                    <a:pt x="10554" y="13300"/>
                    <a:pt x="10583" y="12942"/>
                    <a:pt x="10544" y="12594"/>
                  </a:cubicBezTo>
                  <a:cubicBezTo>
                    <a:pt x="10524" y="12385"/>
                    <a:pt x="10484" y="12206"/>
                    <a:pt x="10435" y="12037"/>
                  </a:cubicBezTo>
                  <a:cubicBezTo>
                    <a:pt x="10375" y="11858"/>
                    <a:pt x="10305" y="11688"/>
                    <a:pt x="10205" y="11480"/>
                  </a:cubicBezTo>
                  <a:lnTo>
                    <a:pt x="9997" y="11092"/>
                  </a:lnTo>
                  <a:lnTo>
                    <a:pt x="9977" y="11052"/>
                  </a:lnTo>
                  <a:lnTo>
                    <a:pt x="9957" y="11032"/>
                  </a:lnTo>
                  <a:cubicBezTo>
                    <a:pt x="9867" y="10853"/>
                    <a:pt x="9758" y="10664"/>
                    <a:pt x="9679" y="10475"/>
                  </a:cubicBezTo>
                  <a:cubicBezTo>
                    <a:pt x="9569" y="10247"/>
                    <a:pt x="9509" y="10037"/>
                    <a:pt x="9469" y="9838"/>
                  </a:cubicBezTo>
                  <a:cubicBezTo>
                    <a:pt x="9450" y="9689"/>
                    <a:pt x="9440" y="9540"/>
                    <a:pt x="9450" y="9401"/>
                  </a:cubicBezTo>
                  <a:cubicBezTo>
                    <a:pt x="9469" y="9232"/>
                    <a:pt x="9520" y="9062"/>
                    <a:pt x="9589" y="8863"/>
                  </a:cubicBezTo>
                  <a:cubicBezTo>
                    <a:pt x="9639" y="8735"/>
                    <a:pt x="9699" y="8615"/>
                    <a:pt x="9758" y="8486"/>
                  </a:cubicBezTo>
                  <a:cubicBezTo>
                    <a:pt x="9847" y="8277"/>
                    <a:pt x="9957" y="8038"/>
                    <a:pt x="10026" y="7789"/>
                  </a:cubicBezTo>
                  <a:cubicBezTo>
                    <a:pt x="10077" y="7610"/>
                    <a:pt x="10106" y="7411"/>
                    <a:pt x="10126" y="7183"/>
                  </a:cubicBezTo>
                  <a:cubicBezTo>
                    <a:pt x="10146" y="7004"/>
                    <a:pt x="10146" y="6845"/>
                    <a:pt x="10126" y="6695"/>
                  </a:cubicBezTo>
                  <a:cubicBezTo>
                    <a:pt x="10116" y="6496"/>
                    <a:pt x="10077" y="6327"/>
                    <a:pt x="10026" y="6178"/>
                  </a:cubicBezTo>
                  <a:cubicBezTo>
                    <a:pt x="9977" y="6019"/>
                    <a:pt x="9907" y="5870"/>
                    <a:pt x="9828" y="5731"/>
                  </a:cubicBezTo>
                  <a:cubicBezTo>
                    <a:pt x="9679" y="5492"/>
                    <a:pt x="9469" y="5263"/>
                    <a:pt x="9211" y="5054"/>
                  </a:cubicBezTo>
                  <a:cubicBezTo>
                    <a:pt x="9191" y="5034"/>
                    <a:pt x="9161" y="5014"/>
                    <a:pt x="9131" y="4995"/>
                  </a:cubicBezTo>
                  <a:cubicBezTo>
                    <a:pt x="8863" y="4785"/>
                    <a:pt x="8554" y="4597"/>
                    <a:pt x="8276" y="4438"/>
                  </a:cubicBezTo>
                  <a:lnTo>
                    <a:pt x="8246" y="4418"/>
                  </a:lnTo>
                  <a:cubicBezTo>
                    <a:pt x="8037" y="4278"/>
                    <a:pt x="7809" y="4149"/>
                    <a:pt x="7610" y="4000"/>
                  </a:cubicBezTo>
                  <a:cubicBezTo>
                    <a:pt x="7560" y="3970"/>
                    <a:pt x="7510" y="3940"/>
                    <a:pt x="7471" y="3900"/>
                  </a:cubicBezTo>
                  <a:cubicBezTo>
                    <a:pt x="7221" y="3721"/>
                    <a:pt x="7022" y="3532"/>
                    <a:pt x="6854" y="3333"/>
                  </a:cubicBezTo>
                  <a:cubicBezTo>
                    <a:pt x="6804" y="3264"/>
                    <a:pt x="6754" y="3184"/>
                    <a:pt x="6715" y="3125"/>
                  </a:cubicBezTo>
                  <a:cubicBezTo>
                    <a:pt x="6664" y="3025"/>
                    <a:pt x="6605" y="2926"/>
                    <a:pt x="6555" y="2826"/>
                  </a:cubicBezTo>
                  <a:cubicBezTo>
                    <a:pt x="6485" y="2677"/>
                    <a:pt x="6416" y="2537"/>
                    <a:pt x="6346" y="2398"/>
                  </a:cubicBezTo>
                  <a:lnTo>
                    <a:pt x="6167" y="2040"/>
                  </a:lnTo>
                  <a:cubicBezTo>
                    <a:pt x="6078" y="1861"/>
                    <a:pt x="5939" y="1593"/>
                    <a:pt x="5780" y="1334"/>
                  </a:cubicBezTo>
                  <a:cubicBezTo>
                    <a:pt x="5690" y="1165"/>
                    <a:pt x="5530" y="916"/>
                    <a:pt x="5362" y="697"/>
                  </a:cubicBezTo>
                  <a:cubicBezTo>
                    <a:pt x="5252" y="558"/>
                    <a:pt x="5103" y="379"/>
                    <a:pt x="4914" y="240"/>
                  </a:cubicBezTo>
                  <a:lnTo>
                    <a:pt x="4884" y="210"/>
                  </a:lnTo>
                  <a:cubicBezTo>
                    <a:pt x="4695" y="70"/>
                    <a:pt x="4506" y="1"/>
                    <a:pt x="4327" y="1"/>
                  </a:cubicBezTo>
                  <a:cubicBezTo>
                    <a:pt x="4316" y="1"/>
                    <a:pt x="4304" y="0"/>
                    <a:pt x="4293" y="0"/>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60"/>
            <p:cNvSpPr/>
            <p:nvPr/>
          </p:nvSpPr>
          <p:spPr>
            <a:xfrm>
              <a:off x="3104384" y="1942867"/>
              <a:ext cx="52" cy="576"/>
            </a:xfrm>
            <a:custGeom>
              <a:avLst/>
              <a:gdLst/>
              <a:ahLst/>
              <a:cxnLst/>
              <a:rect l="l" t="t" r="r" b="b"/>
              <a:pathLst>
                <a:path w="1" h="11" extrusionOk="0">
                  <a:moveTo>
                    <a:pt x="1" y="10"/>
                  </a:moveTo>
                  <a:lnTo>
                    <a:pt x="1" y="10"/>
                  </a:lnTo>
                  <a:lnTo>
                    <a:pt x="1" y="1"/>
                  </a:lnTo>
                  <a:close/>
                </a:path>
              </a:pathLst>
            </a:custGeom>
            <a:solidFill>
              <a:srgbClr val="815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60"/>
            <p:cNvSpPr/>
            <p:nvPr/>
          </p:nvSpPr>
          <p:spPr>
            <a:xfrm>
              <a:off x="3104384" y="1942867"/>
              <a:ext cx="52" cy="576"/>
            </a:xfrm>
            <a:custGeom>
              <a:avLst/>
              <a:gdLst/>
              <a:ahLst/>
              <a:cxnLst/>
              <a:rect l="l" t="t" r="r" b="b"/>
              <a:pathLst>
                <a:path w="1" h="11" extrusionOk="0">
                  <a:moveTo>
                    <a:pt x="1" y="10"/>
                  </a:moveTo>
                  <a:lnTo>
                    <a:pt x="1" y="10"/>
                  </a:lnTo>
                  <a:lnTo>
                    <a:pt x="1" y="1"/>
                  </a:lnTo>
                  <a:close/>
                </a:path>
              </a:pathLst>
            </a:custGeom>
            <a:solidFill>
              <a:srgbClr val="815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60"/>
            <p:cNvSpPr/>
            <p:nvPr/>
          </p:nvSpPr>
          <p:spPr>
            <a:xfrm>
              <a:off x="2774170" y="1675649"/>
              <a:ext cx="682944" cy="746463"/>
            </a:xfrm>
            <a:custGeom>
              <a:avLst/>
              <a:gdLst/>
              <a:ahLst/>
              <a:cxnLst/>
              <a:rect l="l" t="t" r="r" b="b"/>
              <a:pathLst>
                <a:path w="13042" h="14255" extrusionOk="0">
                  <a:moveTo>
                    <a:pt x="11316" y="6178"/>
                  </a:moveTo>
                  <a:lnTo>
                    <a:pt x="11316" y="6178"/>
                  </a:lnTo>
                  <a:cubicBezTo>
                    <a:pt x="11314" y="6178"/>
                    <a:pt x="11312" y="6178"/>
                    <a:pt x="11311" y="6178"/>
                  </a:cubicBezTo>
                  <a:lnTo>
                    <a:pt x="11320" y="6178"/>
                  </a:lnTo>
                  <a:cubicBezTo>
                    <a:pt x="11319" y="6178"/>
                    <a:pt x="11317" y="6178"/>
                    <a:pt x="11316" y="6178"/>
                  </a:cubicBezTo>
                  <a:close/>
                  <a:moveTo>
                    <a:pt x="12554" y="1"/>
                  </a:moveTo>
                  <a:cubicBezTo>
                    <a:pt x="12504" y="1"/>
                    <a:pt x="12464" y="21"/>
                    <a:pt x="12434" y="51"/>
                  </a:cubicBezTo>
                  <a:cubicBezTo>
                    <a:pt x="12116" y="319"/>
                    <a:pt x="11758" y="568"/>
                    <a:pt x="11380" y="796"/>
                  </a:cubicBezTo>
                  <a:cubicBezTo>
                    <a:pt x="10823" y="1105"/>
                    <a:pt x="10246" y="1344"/>
                    <a:pt x="9719" y="1543"/>
                  </a:cubicBezTo>
                  <a:cubicBezTo>
                    <a:pt x="9759" y="1632"/>
                    <a:pt x="9779" y="1722"/>
                    <a:pt x="9808" y="1811"/>
                  </a:cubicBezTo>
                  <a:cubicBezTo>
                    <a:pt x="9858" y="2000"/>
                    <a:pt x="9898" y="2199"/>
                    <a:pt x="9928" y="2398"/>
                  </a:cubicBezTo>
                  <a:cubicBezTo>
                    <a:pt x="9987" y="2796"/>
                    <a:pt x="9998" y="3204"/>
                    <a:pt x="9978" y="3601"/>
                  </a:cubicBezTo>
                  <a:cubicBezTo>
                    <a:pt x="9978" y="3621"/>
                    <a:pt x="9958" y="3641"/>
                    <a:pt x="9948" y="3641"/>
                  </a:cubicBezTo>
                  <a:cubicBezTo>
                    <a:pt x="9938" y="3641"/>
                    <a:pt x="9928" y="3641"/>
                    <a:pt x="9918" y="3632"/>
                  </a:cubicBezTo>
                  <a:cubicBezTo>
                    <a:pt x="9918" y="3632"/>
                    <a:pt x="9908" y="3632"/>
                    <a:pt x="9908" y="3621"/>
                  </a:cubicBezTo>
                  <a:cubicBezTo>
                    <a:pt x="9898" y="3621"/>
                    <a:pt x="9898" y="3612"/>
                    <a:pt x="9888" y="3612"/>
                  </a:cubicBezTo>
                  <a:cubicBezTo>
                    <a:pt x="9381" y="3044"/>
                    <a:pt x="8833" y="2527"/>
                    <a:pt x="8296" y="2000"/>
                  </a:cubicBezTo>
                  <a:cubicBezTo>
                    <a:pt x="8038" y="2070"/>
                    <a:pt x="7789" y="2140"/>
                    <a:pt x="7540" y="2209"/>
                  </a:cubicBezTo>
                  <a:lnTo>
                    <a:pt x="7162" y="2319"/>
                  </a:lnTo>
                  <a:cubicBezTo>
                    <a:pt x="6725" y="2448"/>
                    <a:pt x="6287" y="2577"/>
                    <a:pt x="5840" y="2717"/>
                  </a:cubicBezTo>
                  <a:lnTo>
                    <a:pt x="5929" y="2925"/>
                  </a:lnTo>
                  <a:cubicBezTo>
                    <a:pt x="6039" y="3184"/>
                    <a:pt x="6148" y="3442"/>
                    <a:pt x="6238" y="3701"/>
                  </a:cubicBezTo>
                  <a:cubicBezTo>
                    <a:pt x="6287" y="3840"/>
                    <a:pt x="6327" y="3970"/>
                    <a:pt x="6357" y="4109"/>
                  </a:cubicBezTo>
                  <a:cubicBezTo>
                    <a:pt x="6387" y="4229"/>
                    <a:pt x="6406" y="4357"/>
                    <a:pt x="6426" y="4477"/>
                  </a:cubicBezTo>
                  <a:cubicBezTo>
                    <a:pt x="6437" y="4596"/>
                    <a:pt x="6446" y="4716"/>
                    <a:pt x="6437" y="4835"/>
                  </a:cubicBezTo>
                  <a:cubicBezTo>
                    <a:pt x="6437" y="4895"/>
                    <a:pt x="6426" y="4945"/>
                    <a:pt x="6417" y="5004"/>
                  </a:cubicBezTo>
                  <a:cubicBezTo>
                    <a:pt x="6406" y="5054"/>
                    <a:pt x="6397" y="5104"/>
                    <a:pt x="6377" y="5153"/>
                  </a:cubicBezTo>
                  <a:cubicBezTo>
                    <a:pt x="6377" y="5164"/>
                    <a:pt x="6357" y="5173"/>
                    <a:pt x="6347" y="5173"/>
                  </a:cubicBezTo>
                  <a:cubicBezTo>
                    <a:pt x="6341" y="5176"/>
                    <a:pt x="6336" y="5177"/>
                    <a:pt x="6332" y="5177"/>
                  </a:cubicBezTo>
                  <a:cubicBezTo>
                    <a:pt x="6321" y="5177"/>
                    <a:pt x="6314" y="5170"/>
                    <a:pt x="6307" y="5164"/>
                  </a:cubicBezTo>
                  <a:cubicBezTo>
                    <a:pt x="5939" y="4686"/>
                    <a:pt x="5571" y="4198"/>
                    <a:pt x="5153" y="3751"/>
                  </a:cubicBezTo>
                  <a:cubicBezTo>
                    <a:pt x="5014" y="3601"/>
                    <a:pt x="4875" y="3453"/>
                    <a:pt x="4726" y="3303"/>
                  </a:cubicBezTo>
                  <a:cubicBezTo>
                    <a:pt x="4666" y="3254"/>
                    <a:pt x="4616" y="3214"/>
                    <a:pt x="4567" y="3164"/>
                  </a:cubicBezTo>
                  <a:cubicBezTo>
                    <a:pt x="4228" y="3294"/>
                    <a:pt x="3890" y="3442"/>
                    <a:pt x="3562" y="3601"/>
                  </a:cubicBezTo>
                  <a:cubicBezTo>
                    <a:pt x="3274" y="3741"/>
                    <a:pt x="2985" y="3890"/>
                    <a:pt x="2706" y="4069"/>
                  </a:cubicBezTo>
                  <a:cubicBezTo>
                    <a:pt x="2438" y="4229"/>
                    <a:pt x="2189" y="4408"/>
                    <a:pt x="1950" y="4587"/>
                  </a:cubicBezTo>
                  <a:cubicBezTo>
                    <a:pt x="1453" y="4984"/>
                    <a:pt x="1045" y="5432"/>
                    <a:pt x="737" y="5919"/>
                  </a:cubicBezTo>
                  <a:cubicBezTo>
                    <a:pt x="558" y="6178"/>
                    <a:pt x="418" y="6457"/>
                    <a:pt x="309" y="6745"/>
                  </a:cubicBezTo>
                  <a:cubicBezTo>
                    <a:pt x="200" y="7023"/>
                    <a:pt x="120" y="7342"/>
                    <a:pt x="60" y="7680"/>
                  </a:cubicBezTo>
                  <a:cubicBezTo>
                    <a:pt x="21" y="7869"/>
                    <a:pt x="11" y="8038"/>
                    <a:pt x="1" y="8207"/>
                  </a:cubicBezTo>
                  <a:cubicBezTo>
                    <a:pt x="1" y="8386"/>
                    <a:pt x="11" y="8575"/>
                    <a:pt x="40" y="8754"/>
                  </a:cubicBezTo>
                  <a:cubicBezTo>
                    <a:pt x="100" y="9103"/>
                    <a:pt x="220" y="9441"/>
                    <a:pt x="399" y="9759"/>
                  </a:cubicBezTo>
                  <a:cubicBezTo>
                    <a:pt x="717" y="10336"/>
                    <a:pt x="1205" y="10783"/>
                    <a:pt x="1771" y="11032"/>
                  </a:cubicBezTo>
                  <a:cubicBezTo>
                    <a:pt x="2060" y="11152"/>
                    <a:pt x="2378" y="11231"/>
                    <a:pt x="2697" y="11241"/>
                  </a:cubicBezTo>
                  <a:lnTo>
                    <a:pt x="2776" y="11241"/>
                  </a:lnTo>
                  <a:cubicBezTo>
                    <a:pt x="3064" y="11241"/>
                    <a:pt x="3353" y="11191"/>
                    <a:pt x="3652" y="11092"/>
                  </a:cubicBezTo>
                  <a:cubicBezTo>
                    <a:pt x="3831" y="11450"/>
                    <a:pt x="4049" y="11868"/>
                    <a:pt x="4288" y="12246"/>
                  </a:cubicBezTo>
                  <a:cubicBezTo>
                    <a:pt x="4417" y="12454"/>
                    <a:pt x="4536" y="12633"/>
                    <a:pt x="4676" y="12792"/>
                  </a:cubicBezTo>
                  <a:cubicBezTo>
                    <a:pt x="4805" y="12962"/>
                    <a:pt x="4945" y="13111"/>
                    <a:pt x="5124" y="13270"/>
                  </a:cubicBezTo>
                  <a:cubicBezTo>
                    <a:pt x="5382" y="13509"/>
                    <a:pt x="5690" y="13708"/>
                    <a:pt x="6028" y="13877"/>
                  </a:cubicBezTo>
                  <a:cubicBezTo>
                    <a:pt x="6317" y="14026"/>
                    <a:pt x="6645" y="14136"/>
                    <a:pt x="6994" y="14195"/>
                  </a:cubicBezTo>
                  <a:cubicBezTo>
                    <a:pt x="7202" y="14235"/>
                    <a:pt x="7431" y="14255"/>
                    <a:pt x="7660" y="14255"/>
                  </a:cubicBezTo>
                  <a:cubicBezTo>
                    <a:pt x="7770" y="14255"/>
                    <a:pt x="7879" y="14255"/>
                    <a:pt x="7998" y="14245"/>
                  </a:cubicBezTo>
                  <a:cubicBezTo>
                    <a:pt x="8316" y="14215"/>
                    <a:pt x="8645" y="14156"/>
                    <a:pt x="8993" y="14046"/>
                  </a:cubicBezTo>
                  <a:cubicBezTo>
                    <a:pt x="9301" y="13946"/>
                    <a:pt x="9609" y="13817"/>
                    <a:pt x="9918" y="13638"/>
                  </a:cubicBezTo>
                  <a:cubicBezTo>
                    <a:pt x="10236" y="13469"/>
                    <a:pt x="10524" y="13270"/>
                    <a:pt x="10793" y="13051"/>
                  </a:cubicBezTo>
                  <a:cubicBezTo>
                    <a:pt x="11062" y="12823"/>
                    <a:pt x="11320" y="12564"/>
                    <a:pt x="11549" y="12286"/>
                  </a:cubicBezTo>
                  <a:cubicBezTo>
                    <a:pt x="11768" y="12027"/>
                    <a:pt x="11957" y="11728"/>
                    <a:pt x="12146" y="11390"/>
                  </a:cubicBezTo>
                  <a:cubicBezTo>
                    <a:pt x="12315" y="11072"/>
                    <a:pt x="12474" y="10694"/>
                    <a:pt x="12604" y="10256"/>
                  </a:cubicBezTo>
                  <a:cubicBezTo>
                    <a:pt x="12733" y="9848"/>
                    <a:pt x="12842" y="9401"/>
                    <a:pt x="12912" y="8923"/>
                  </a:cubicBezTo>
                  <a:cubicBezTo>
                    <a:pt x="12982" y="8436"/>
                    <a:pt x="13031" y="7929"/>
                    <a:pt x="13041" y="7342"/>
                  </a:cubicBezTo>
                  <a:cubicBezTo>
                    <a:pt x="12604" y="7242"/>
                    <a:pt x="12176" y="7103"/>
                    <a:pt x="11758" y="6944"/>
                  </a:cubicBezTo>
                  <a:cubicBezTo>
                    <a:pt x="11211" y="6735"/>
                    <a:pt x="10684" y="6477"/>
                    <a:pt x="10177" y="6178"/>
                  </a:cubicBezTo>
                  <a:cubicBezTo>
                    <a:pt x="10166" y="6178"/>
                    <a:pt x="10166" y="6168"/>
                    <a:pt x="10157" y="6158"/>
                  </a:cubicBezTo>
                  <a:lnTo>
                    <a:pt x="10157" y="6128"/>
                  </a:lnTo>
                  <a:cubicBezTo>
                    <a:pt x="10166" y="6118"/>
                    <a:pt x="10186" y="6108"/>
                    <a:pt x="10197" y="6108"/>
                  </a:cubicBezTo>
                  <a:cubicBezTo>
                    <a:pt x="10573" y="6158"/>
                    <a:pt x="10939" y="6178"/>
                    <a:pt x="11316" y="6178"/>
                  </a:cubicBezTo>
                  <a:lnTo>
                    <a:pt x="11316" y="6178"/>
                  </a:lnTo>
                  <a:cubicBezTo>
                    <a:pt x="11642" y="6178"/>
                    <a:pt x="11978" y="6168"/>
                    <a:pt x="12305" y="6138"/>
                  </a:cubicBezTo>
                  <a:cubicBezTo>
                    <a:pt x="12544" y="6118"/>
                    <a:pt x="12783" y="6088"/>
                    <a:pt x="13022" y="6059"/>
                  </a:cubicBezTo>
                  <a:cubicBezTo>
                    <a:pt x="12991" y="5362"/>
                    <a:pt x="12932" y="4656"/>
                    <a:pt x="12882" y="3970"/>
                  </a:cubicBezTo>
                  <a:lnTo>
                    <a:pt x="12842" y="3442"/>
                  </a:lnTo>
                  <a:cubicBezTo>
                    <a:pt x="12783" y="2638"/>
                    <a:pt x="12743" y="1963"/>
                    <a:pt x="12733" y="1287"/>
                  </a:cubicBezTo>
                  <a:lnTo>
                    <a:pt x="12733" y="1287"/>
                  </a:lnTo>
                  <a:cubicBezTo>
                    <a:pt x="12734" y="917"/>
                    <a:pt x="12744" y="564"/>
                    <a:pt x="12763" y="230"/>
                  </a:cubicBezTo>
                  <a:cubicBezTo>
                    <a:pt x="12763" y="150"/>
                    <a:pt x="12733" y="91"/>
                    <a:pt x="12683" y="51"/>
                  </a:cubicBezTo>
                  <a:cubicBezTo>
                    <a:pt x="12644" y="21"/>
                    <a:pt x="12604" y="1"/>
                    <a:pt x="12554" y="1"/>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60"/>
            <p:cNvSpPr/>
            <p:nvPr/>
          </p:nvSpPr>
          <p:spPr>
            <a:xfrm>
              <a:off x="2773699" y="1675649"/>
              <a:ext cx="659432" cy="588635"/>
            </a:xfrm>
            <a:custGeom>
              <a:avLst/>
              <a:gdLst/>
              <a:ahLst/>
              <a:cxnLst/>
              <a:rect l="l" t="t" r="r" b="b"/>
              <a:pathLst>
                <a:path w="12593" h="11241" extrusionOk="0">
                  <a:moveTo>
                    <a:pt x="12563" y="1"/>
                  </a:moveTo>
                  <a:cubicBezTo>
                    <a:pt x="12513" y="1"/>
                    <a:pt x="12473" y="21"/>
                    <a:pt x="12434" y="40"/>
                  </a:cubicBezTo>
                  <a:cubicBezTo>
                    <a:pt x="12125" y="309"/>
                    <a:pt x="11767" y="568"/>
                    <a:pt x="11379" y="787"/>
                  </a:cubicBezTo>
                  <a:cubicBezTo>
                    <a:pt x="10902" y="1065"/>
                    <a:pt x="10365" y="1304"/>
                    <a:pt x="9728" y="1533"/>
                  </a:cubicBezTo>
                  <a:cubicBezTo>
                    <a:pt x="9758" y="1622"/>
                    <a:pt x="9788" y="1712"/>
                    <a:pt x="9817" y="1811"/>
                  </a:cubicBezTo>
                  <a:cubicBezTo>
                    <a:pt x="9867" y="2010"/>
                    <a:pt x="9907" y="2209"/>
                    <a:pt x="9937" y="2398"/>
                  </a:cubicBezTo>
                  <a:cubicBezTo>
                    <a:pt x="9987" y="2786"/>
                    <a:pt x="10007" y="3194"/>
                    <a:pt x="9987" y="3601"/>
                  </a:cubicBezTo>
                  <a:cubicBezTo>
                    <a:pt x="9987" y="3621"/>
                    <a:pt x="9967" y="3632"/>
                    <a:pt x="9957" y="3632"/>
                  </a:cubicBezTo>
                  <a:lnTo>
                    <a:pt x="9937" y="3632"/>
                  </a:lnTo>
                  <a:cubicBezTo>
                    <a:pt x="9927" y="3632"/>
                    <a:pt x="9927" y="3621"/>
                    <a:pt x="9917" y="3621"/>
                  </a:cubicBezTo>
                  <a:lnTo>
                    <a:pt x="9907" y="3601"/>
                  </a:lnTo>
                  <a:cubicBezTo>
                    <a:pt x="9559" y="3223"/>
                    <a:pt x="9181" y="2856"/>
                    <a:pt x="8813" y="2498"/>
                  </a:cubicBezTo>
                  <a:lnTo>
                    <a:pt x="8773" y="2448"/>
                  </a:lnTo>
                  <a:cubicBezTo>
                    <a:pt x="8614" y="2299"/>
                    <a:pt x="8455" y="2149"/>
                    <a:pt x="8305" y="1990"/>
                  </a:cubicBezTo>
                  <a:cubicBezTo>
                    <a:pt x="8106" y="2050"/>
                    <a:pt x="7918" y="2100"/>
                    <a:pt x="7728" y="2160"/>
                  </a:cubicBezTo>
                  <a:lnTo>
                    <a:pt x="7549" y="2209"/>
                  </a:lnTo>
                  <a:lnTo>
                    <a:pt x="7171" y="2319"/>
                  </a:lnTo>
                  <a:cubicBezTo>
                    <a:pt x="6774" y="2428"/>
                    <a:pt x="6306" y="2567"/>
                    <a:pt x="5849" y="2706"/>
                  </a:cubicBezTo>
                  <a:lnTo>
                    <a:pt x="5909" y="2846"/>
                  </a:lnTo>
                  <a:lnTo>
                    <a:pt x="5938" y="2925"/>
                  </a:lnTo>
                  <a:cubicBezTo>
                    <a:pt x="6037" y="3154"/>
                    <a:pt x="6157" y="3433"/>
                    <a:pt x="6247" y="3711"/>
                  </a:cubicBezTo>
                  <a:cubicBezTo>
                    <a:pt x="6296" y="3860"/>
                    <a:pt x="6336" y="3990"/>
                    <a:pt x="6366" y="4109"/>
                  </a:cubicBezTo>
                  <a:cubicBezTo>
                    <a:pt x="6396" y="4258"/>
                    <a:pt x="6415" y="4368"/>
                    <a:pt x="6435" y="4477"/>
                  </a:cubicBezTo>
                  <a:cubicBezTo>
                    <a:pt x="6446" y="4607"/>
                    <a:pt x="6455" y="4726"/>
                    <a:pt x="6446" y="4835"/>
                  </a:cubicBezTo>
                  <a:cubicBezTo>
                    <a:pt x="6435" y="4905"/>
                    <a:pt x="6435" y="4954"/>
                    <a:pt x="6426" y="5004"/>
                  </a:cubicBezTo>
                  <a:cubicBezTo>
                    <a:pt x="6415" y="5054"/>
                    <a:pt x="6406" y="5104"/>
                    <a:pt x="6386" y="5153"/>
                  </a:cubicBezTo>
                  <a:cubicBezTo>
                    <a:pt x="6386" y="5164"/>
                    <a:pt x="6366" y="5173"/>
                    <a:pt x="6356" y="5173"/>
                  </a:cubicBezTo>
                  <a:cubicBezTo>
                    <a:pt x="6336" y="5173"/>
                    <a:pt x="6326" y="5173"/>
                    <a:pt x="6326" y="5153"/>
                  </a:cubicBezTo>
                  <a:lnTo>
                    <a:pt x="6187" y="4984"/>
                  </a:lnTo>
                  <a:cubicBezTo>
                    <a:pt x="5869" y="4576"/>
                    <a:pt x="5531" y="4149"/>
                    <a:pt x="5172" y="3751"/>
                  </a:cubicBezTo>
                  <a:cubicBezTo>
                    <a:pt x="5023" y="3582"/>
                    <a:pt x="4874" y="3442"/>
                    <a:pt x="4735" y="3303"/>
                  </a:cubicBezTo>
                  <a:lnTo>
                    <a:pt x="4685" y="3263"/>
                  </a:lnTo>
                  <a:cubicBezTo>
                    <a:pt x="4655" y="3223"/>
                    <a:pt x="4615" y="3194"/>
                    <a:pt x="4576" y="3164"/>
                  </a:cubicBezTo>
                  <a:cubicBezTo>
                    <a:pt x="4207" y="3303"/>
                    <a:pt x="3879" y="3442"/>
                    <a:pt x="3561" y="3601"/>
                  </a:cubicBezTo>
                  <a:cubicBezTo>
                    <a:pt x="3283" y="3731"/>
                    <a:pt x="3004" y="3890"/>
                    <a:pt x="2715" y="4059"/>
                  </a:cubicBezTo>
                  <a:cubicBezTo>
                    <a:pt x="2447" y="4229"/>
                    <a:pt x="2198" y="4397"/>
                    <a:pt x="1959" y="4587"/>
                  </a:cubicBezTo>
                  <a:cubicBezTo>
                    <a:pt x="1462" y="4984"/>
                    <a:pt x="1044" y="5432"/>
                    <a:pt x="736" y="5919"/>
                  </a:cubicBezTo>
                  <a:cubicBezTo>
                    <a:pt x="567" y="6178"/>
                    <a:pt x="427" y="6457"/>
                    <a:pt x="318" y="6735"/>
                  </a:cubicBezTo>
                  <a:cubicBezTo>
                    <a:pt x="209" y="7023"/>
                    <a:pt x="119" y="7332"/>
                    <a:pt x="60" y="7680"/>
                  </a:cubicBezTo>
                  <a:cubicBezTo>
                    <a:pt x="30" y="7859"/>
                    <a:pt x="10" y="8038"/>
                    <a:pt x="10" y="8207"/>
                  </a:cubicBezTo>
                  <a:cubicBezTo>
                    <a:pt x="0" y="8386"/>
                    <a:pt x="20" y="8575"/>
                    <a:pt x="49" y="8754"/>
                  </a:cubicBezTo>
                  <a:cubicBezTo>
                    <a:pt x="100" y="9103"/>
                    <a:pt x="219" y="9441"/>
                    <a:pt x="398" y="9759"/>
                  </a:cubicBezTo>
                  <a:cubicBezTo>
                    <a:pt x="716" y="10336"/>
                    <a:pt x="1214" y="10783"/>
                    <a:pt x="1780" y="11032"/>
                  </a:cubicBezTo>
                  <a:cubicBezTo>
                    <a:pt x="2069" y="11161"/>
                    <a:pt x="2387" y="11231"/>
                    <a:pt x="2706" y="11241"/>
                  </a:cubicBezTo>
                  <a:lnTo>
                    <a:pt x="2785" y="11241"/>
                  </a:lnTo>
                  <a:cubicBezTo>
                    <a:pt x="3044" y="11241"/>
                    <a:pt x="3312" y="11201"/>
                    <a:pt x="3581" y="11121"/>
                  </a:cubicBezTo>
                  <a:cubicBezTo>
                    <a:pt x="3979" y="10515"/>
                    <a:pt x="4466" y="9967"/>
                    <a:pt x="4974" y="9441"/>
                  </a:cubicBezTo>
                  <a:cubicBezTo>
                    <a:pt x="5520" y="8864"/>
                    <a:pt x="6108" y="8327"/>
                    <a:pt x="6665" y="7759"/>
                  </a:cubicBezTo>
                  <a:cubicBezTo>
                    <a:pt x="6804" y="7630"/>
                    <a:pt x="6943" y="7491"/>
                    <a:pt x="7072" y="7352"/>
                  </a:cubicBezTo>
                  <a:cubicBezTo>
                    <a:pt x="7202" y="7213"/>
                    <a:pt x="7341" y="7073"/>
                    <a:pt x="7470" y="6934"/>
                  </a:cubicBezTo>
                  <a:cubicBezTo>
                    <a:pt x="7748" y="6625"/>
                    <a:pt x="8037" y="6317"/>
                    <a:pt x="8325" y="6009"/>
                  </a:cubicBezTo>
                  <a:cubicBezTo>
                    <a:pt x="8922" y="5362"/>
                    <a:pt x="9509" y="4716"/>
                    <a:pt x="10076" y="4039"/>
                  </a:cubicBezTo>
                  <a:cubicBezTo>
                    <a:pt x="10643" y="3363"/>
                    <a:pt x="11170" y="2657"/>
                    <a:pt x="11638" y="1911"/>
                  </a:cubicBezTo>
                  <a:cubicBezTo>
                    <a:pt x="11846" y="1583"/>
                    <a:pt x="12045" y="1234"/>
                    <a:pt x="12215" y="876"/>
                  </a:cubicBezTo>
                  <a:cubicBezTo>
                    <a:pt x="12354" y="598"/>
                    <a:pt x="12483" y="299"/>
                    <a:pt x="12593" y="1"/>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60"/>
            <p:cNvSpPr/>
            <p:nvPr/>
          </p:nvSpPr>
          <p:spPr>
            <a:xfrm>
              <a:off x="2803914" y="2097082"/>
              <a:ext cx="255751" cy="167830"/>
            </a:xfrm>
            <a:custGeom>
              <a:avLst/>
              <a:gdLst/>
              <a:ahLst/>
              <a:cxnLst/>
              <a:rect l="l" t="t" r="r" b="b"/>
              <a:pathLst>
                <a:path w="4884" h="3205" extrusionOk="0">
                  <a:moveTo>
                    <a:pt x="40" y="0"/>
                  </a:moveTo>
                  <a:lnTo>
                    <a:pt x="29" y="10"/>
                  </a:lnTo>
                  <a:cubicBezTo>
                    <a:pt x="10" y="20"/>
                    <a:pt x="0" y="40"/>
                    <a:pt x="10" y="60"/>
                  </a:cubicBezTo>
                  <a:cubicBezTo>
                    <a:pt x="100" y="229"/>
                    <a:pt x="189" y="398"/>
                    <a:pt x="298" y="557"/>
                  </a:cubicBezTo>
                  <a:cubicBezTo>
                    <a:pt x="407" y="726"/>
                    <a:pt x="527" y="885"/>
                    <a:pt x="657" y="1035"/>
                  </a:cubicBezTo>
                  <a:cubicBezTo>
                    <a:pt x="905" y="1333"/>
                    <a:pt x="1194" y="1612"/>
                    <a:pt x="1502" y="1850"/>
                  </a:cubicBezTo>
                  <a:cubicBezTo>
                    <a:pt x="1820" y="2099"/>
                    <a:pt x="2158" y="2317"/>
                    <a:pt x="2516" y="2496"/>
                  </a:cubicBezTo>
                  <a:cubicBezTo>
                    <a:pt x="2865" y="2686"/>
                    <a:pt x="3232" y="2845"/>
                    <a:pt x="3610" y="2964"/>
                  </a:cubicBezTo>
                  <a:lnTo>
                    <a:pt x="4178" y="3113"/>
                  </a:lnTo>
                  <a:cubicBezTo>
                    <a:pt x="4357" y="3153"/>
                    <a:pt x="4536" y="3183"/>
                    <a:pt x="4724" y="3203"/>
                  </a:cubicBezTo>
                  <a:cubicBezTo>
                    <a:pt x="4729" y="3204"/>
                    <a:pt x="4734" y="3204"/>
                    <a:pt x="4739" y="3204"/>
                  </a:cubicBezTo>
                  <a:cubicBezTo>
                    <a:pt x="4804" y="3204"/>
                    <a:pt x="4864" y="3148"/>
                    <a:pt x="4874" y="3084"/>
                  </a:cubicBezTo>
                  <a:cubicBezTo>
                    <a:pt x="4884" y="3004"/>
                    <a:pt x="4824" y="2944"/>
                    <a:pt x="4755" y="2934"/>
                  </a:cubicBezTo>
                  <a:cubicBezTo>
                    <a:pt x="4486" y="2894"/>
                    <a:pt x="4218" y="2845"/>
                    <a:pt x="3959" y="2785"/>
                  </a:cubicBezTo>
                  <a:cubicBezTo>
                    <a:pt x="3949" y="2785"/>
                    <a:pt x="3939" y="2785"/>
                    <a:pt x="3929" y="2775"/>
                  </a:cubicBezTo>
                  <a:lnTo>
                    <a:pt x="3929" y="2775"/>
                  </a:lnTo>
                  <a:cubicBezTo>
                    <a:pt x="3929" y="2780"/>
                    <a:pt x="3931" y="2783"/>
                    <a:pt x="3934" y="2784"/>
                  </a:cubicBezTo>
                  <a:lnTo>
                    <a:pt x="3934" y="2784"/>
                  </a:lnTo>
                  <a:cubicBezTo>
                    <a:pt x="3647" y="2714"/>
                    <a:pt x="3370" y="2625"/>
                    <a:pt x="3093" y="2516"/>
                  </a:cubicBezTo>
                  <a:cubicBezTo>
                    <a:pt x="2821" y="2419"/>
                    <a:pt x="2549" y="2294"/>
                    <a:pt x="2286" y="2149"/>
                  </a:cubicBezTo>
                  <a:lnTo>
                    <a:pt x="2286" y="2149"/>
                  </a:lnTo>
                  <a:cubicBezTo>
                    <a:pt x="2287" y="2149"/>
                    <a:pt x="2288" y="2149"/>
                    <a:pt x="2288" y="2149"/>
                  </a:cubicBezTo>
                  <a:cubicBezTo>
                    <a:pt x="1830" y="1900"/>
                    <a:pt x="1402" y="1592"/>
                    <a:pt x="1015" y="1234"/>
                  </a:cubicBezTo>
                  <a:cubicBezTo>
                    <a:pt x="716" y="955"/>
                    <a:pt x="447" y="637"/>
                    <a:pt x="228" y="288"/>
                  </a:cubicBezTo>
                  <a:cubicBezTo>
                    <a:pt x="179" y="209"/>
                    <a:pt x="129" y="119"/>
                    <a:pt x="80" y="30"/>
                  </a:cubicBezTo>
                  <a:cubicBezTo>
                    <a:pt x="69" y="10"/>
                    <a:pt x="60" y="0"/>
                    <a:pt x="40" y="0"/>
                  </a:cubicBezTo>
                  <a:close/>
                </a:path>
              </a:pathLst>
            </a:custGeom>
            <a:solidFill>
              <a:srgbClr val="815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60"/>
            <p:cNvSpPr/>
            <p:nvPr/>
          </p:nvSpPr>
          <p:spPr>
            <a:xfrm>
              <a:off x="2878377" y="1958996"/>
              <a:ext cx="255227" cy="258107"/>
            </a:xfrm>
            <a:custGeom>
              <a:avLst/>
              <a:gdLst/>
              <a:ahLst/>
              <a:cxnLst/>
              <a:rect l="l" t="t" r="r" b="b"/>
              <a:pathLst>
                <a:path w="4874" h="4929" extrusionOk="0">
                  <a:moveTo>
                    <a:pt x="30" y="1"/>
                  </a:moveTo>
                  <a:cubicBezTo>
                    <a:pt x="0" y="11"/>
                    <a:pt x="0" y="41"/>
                    <a:pt x="10" y="60"/>
                  </a:cubicBezTo>
                  <a:cubicBezTo>
                    <a:pt x="130" y="429"/>
                    <a:pt x="269" y="797"/>
                    <a:pt x="448" y="1155"/>
                  </a:cubicBezTo>
                  <a:cubicBezTo>
                    <a:pt x="627" y="1513"/>
                    <a:pt x="836" y="1861"/>
                    <a:pt x="1065" y="2189"/>
                  </a:cubicBezTo>
                  <a:cubicBezTo>
                    <a:pt x="1532" y="2856"/>
                    <a:pt x="2099" y="3453"/>
                    <a:pt x="2745" y="3940"/>
                  </a:cubicBezTo>
                  <a:cubicBezTo>
                    <a:pt x="3044" y="4159"/>
                    <a:pt x="3353" y="4358"/>
                    <a:pt x="3680" y="4527"/>
                  </a:cubicBezTo>
                  <a:cubicBezTo>
                    <a:pt x="4009" y="4696"/>
                    <a:pt x="4347" y="4825"/>
                    <a:pt x="4695" y="4925"/>
                  </a:cubicBezTo>
                  <a:lnTo>
                    <a:pt x="4735" y="4925"/>
                  </a:lnTo>
                  <a:cubicBezTo>
                    <a:pt x="4741" y="4928"/>
                    <a:pt x="4746" y="4929"/>
                    <a:pt x="4752" y="4929"/>
                  </a:cubicBezTo>
                  <a:cubicBezTo>
                    <a:pt x="4766" y="4929"/>
                    <a:pt x="4780" y="4922"/>
                    <a:pt x="4794" y="4915"/>
                  </a:cubicBezTo>
                  <a:cubicBezTo>
                    <a:pt x="4825" y="4905"/>
                    <a:pt x="4854" y="4875"/>
                    <a:pt x="4864" y="4845"/>
                  </a:cubicBezTo>
                  <a:cubicBezTo>
                    <a:pt x="4874" y="4815"/>
                    <a:pt x="4874" y="4786"/>
                    <a:pt x="4864" y="4746"/>
                  </a:cubicBezTo>
                  <a:cubicBezTo>
                    <a:pt x="4845" y="4726"/>
                    <a:pt x="4825" y="4696"/>
                    <a:pt x="4794" y="4686"/>
                  </a:cubicBezTo>
                  <a:cubicBezTo>
                    <a:pt x="4337" y="4556"/>
                    <a:pt x="3890" y="4388"/>
                    <a:pt x="3472" y="4159"/>
                  </a:cubicBezTo>
                  <a:cubicBezTo>
                    <a:pt x="2975" y="3880"/>
                    <a:pt x="2507" y="3542"/>
                    <a:pt x="2089" y="3144"/>
                  </a:cubicBezTo>
                  <a:lnTo>
                    <a:pt x="2089" y="3144"/>
                  </a:lnTo>
                  <a:lnTo>
                    <a:pt x="2109" y="3164"/>
                  </a:lnTo>
                  <a:cubicBezTo>
                    <a:pt x="1611" y="2697"/>
                    <a:pt x="1184" y="2180"/>
                    <a:pt x="826" y="1603"/>
                  </a:cubicBezTo>
                  <a:cubicBezTo>
                    <a:pt x="517" y="1105"/>
                    <a:pt x="259" y="578"/>
                    <a:pt x="80" y="21"/>
                  </a:cubicBezTo>
                  <a:cubicBezTo>
                    <a:pt x="70" y="11"/>
                    <a:pt x="60" y="1"/>
                    <a:pt x="4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60"/>
            <p:cNvSpPr/>
            <p:nvPr/>
          </p:nvSpPr>
          <p:spPr>
            <a:xfrm>
              <a:off x="3006462" y="1894430"/>
              <a:ext cx="215220" cy="251823"/>
            </a:xfrm>
            <a:custGeom>
              <a:avLst/>
              <a:gdLst/>
              <a:ahLst/>
              <a:cxnLst/>
              <a:rect l="l" t="t" r="r" b="b"/>
              <a:pathLst>
                <a:path w="4110" h="4809" extrusionOk="0">
                  <a:moveTo>
                    <a:pt x="41" y="0"/>
                  </a:moveTo>
                  <a:cubicBezTo>
                    <a:pt x="21" y="0"/>
                    <a:pt x="1" y="20"/>
                    <a:pt x="11" y="40"/>
                  </a:cubicBezTo>
                  <a:cubicBezTo>
                    <a:pt x="21" y="70"/>
                    <a:pt x="21" y="100"/>
                    <a:pt x="31" y="130"/>
                  </a:cubicBezTo>
                  <a:cubicBezTo>
                    <a:pt x="91" y="319"/>
                    <a:pt x="160" y="518"/>
                    <a:pt x="240" y="707"/>
                  </a:cubicBezTo>
                  <a:cubicBezTo>
                    <a:pt x="319" y="896"/>
                    <a:pt x="409" y="1085"/>
                    <a:pt x="509" y="1274"/>
                  </a:cubicBezTo>
                  <a:cubicBezTo>
                    <a:pt x="708" y="1632"/>
                    <a:pt x="936" y="1980"/>
                    <a:pt x="1185" y="2308"/>
                  </a:cubicBezTo>
                  <a:cubicBezTo>
                    <a:pt x="1702" y="2975"/>
                    <a:pt x="2319" y="3561"/>
                    <a:pt x="2965" y="4099"/>
                  </a:cubicBezTo>
                  <a:cubicBezTo>
                    <a:pt x="3264" y="4337"/>
                    <a:pt x="3572" y="4566"/>
                    <a:pt x="3880" y="4785"/>
                  </a:cubicBezTo>
                  <a:cubicBezTo>
                    <a:pt x="3904" y="4801"/>
                    <a:pt x="3931" y="4809"/>
                    <a:pt x="3957" y="4809"/>
                  </a:cubicBezTo>
                  <a:cubicBezTo>
                    <a:pt x="3997" y="4809"/>
                    <a:pt x="4035" y="4791"/>
                    <a:pt x="4059" y="4755"/>
                  </a:cubicBezTo>
                  <a:cubicBezTo>
                    <a:pt x="4109" y="4706"/>
                    <a:pt x="4090" y="4616"/>
                    <a:pt x="4039" y="4576"/>
                  </a:cubicBezTo>
                  <a:cubicBezTo>
                    <a:pt x="3701" y="4337"/>
                    <a:pt x="3373" y="4099"/>
                    <a:pt x="3055" y="3850"/>
                  </a:cubicBezTo>
                  <a:cubicBezTo>
                    <a:pt x="2717" y="3592"/>
                    <a:pt x="2399" y="3323"/>
                    <a:pt x="2090" y="3035"/>
                  </a:cubicBezTo>
                  <a:lnTo>
                    <a:pt x="2090" y="3035"/>
                  </a:lnTo>
                  <a:lnTo>
                    <a:pt x="2110" y="3054"/>
                  </a:lnTo>
                  <a:cubicBezTo>
                    <a:pt x="1583" y="2557"/>
                    <a:pt x="1115" y="2020"/>
                    <a:pt x="727" y="1413"/>
                  </a:cubicBezTo>
                  <a:lnTo>
                    <a:pt x="737" y="1413"/>
                  </a:lnTo>
                  <a:cubicBezTo>
                    <a:pt x="459" y="975"/>
                    <a:pt x="240" y="508"/>
                    <a:pt x="81" y="20"/>
                  </a:cubicBezTo>
                  <a:cubicBezTo>
                    <a:pt x="81" y="11"/>
                    <a:pt x="61" y="0"/>
                    <a:pt x="51"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60"/>
            <p:cNvSpPr/>
            <p:nvPr/>
          </p:nvSpPr>
          <p:spPr>
            <a:xfrm>
              <a:off x="3141930" y="1939202"/>
              <a:ext cx="96928" cy="114208"/>
            </a:xfrm>
            <a:custGeom>
              <a:avLst/>
              <a:gdLst/>
              <a:ahLst/>
              <a:cxnLst/>
              <a:rect l="l" t="t" r="r" b="b"/>
              <a:pathLst>
                <a:path w="1851" h="2181" extrusionOk="0">
                  <a:moveTo>
                    <a:pt x="30" y="1"/>
                  </a:moveTo>
                  <a:cubicBezTo>
                    <a:pt x="11" y="11"/>
                    <a:pt x="0" y="41"/>
                    <a:pt x="11" y="61"/>
                  </a:cubicBezTo>
                  <a:cubicBezTo>
                    <a:pt x="239" y="449"/>
                    <a:pt x="498" y="836"/>
                    <a:pt x="786" y="1185"/>
                  </a:cubicBezTo>
                  <a:cubicBezTo>
                    <a:pt x="1074" y="1553"/>
                    <a:pt x="1403" y="1881"/>
                    <a:pt x="1771" y="2169"/>
                  </a:cubicBezTo>
                  <a:cubicBezTo>
                    <a:pt x="1778" y="2177"/>
                    <a:pt x="1788" y="2180"/>
                    <a:pt x="1797" y="2180"/>
                  </a:cubicBezTo>
                  <a:cubicBezTo>
                    <a:pt x="1811" y="2180"/>
                    <a:pt x="1825" y="2172"/>
                    <a:pt x="1830" y="2160"/>
                  </a:cubicBezTo>
                  <a:cubicBezTo>
                    <a:pt x="1850" y="2140"/>
                    <a:pt x="1841" y="2110"/>
                    <a:pt x="1821" y="2100"/>
                  </a:cubicBezTo>
                  <a:cubicBezTo>
                    <a:pt x="1682" y="1990"/>
                    <a:pt x="1552" y="1871"/>
                    <a:pt x="1423" y="1751"/>
                  </a:cubicBezTo>
                  <a:cubicBezTo>
                    <a:pt x="1194" y="1533"/>
                    <a:pt x="975" y="1304"/>
                    <a:pt x="776" y="1055"/>
                  </a:cubicBezTo>
                  <a:cubicBezTo>
                    <a:pt x="579" y="810"/>
                    <a:pt x="402" y="544"/>
                    <a:pt x="235" y="279"/>
                  </a:cubicBezTo>
                  <a:lnTo>
                    <a:pt x="235" y="279"/>
                  </a:lnTo>
                  <a:cubicBezTo>
                    <a:pt x="236" y="279"/>
                    <a:pt x="237" y="279"/>
                    <a:pt x="239" y="279"/>
                  </a:cubicBezTo>
                  <a:cubicBezTo>
                    <a:pt x="179" y="190"/>
                    <a:pt x="130" y="111"/>
                    <a:pt x="80" y="21"/>
                  </a:cubicBezTo>
                  <a:cubicBezTo>
                    <a:pt x="80" y="11"/>
                    <a:pt x="70" y="11"/>
                    <a:pt x="6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60"/>
            <p:cNvSpPr/>
            <p:nvPr/>
          </p:nvSpPr>
          <p:spPr>
            <a:xfrm>
              <a:off x="3189320" y="1812688"/>
              <a:ext cx="112585" cy="161179"/>
            </a:xfrm>
            <a:custGeom>
              <a:avLst/>
              <a:gdLst/>
              <a:ahLst/>
              <a:cxnLst/>
              <a:rect l="l" t="t" r="r" b="b"/>
              <a:pathLst>
                <a:path w="2150" h="3078" extrusionOk="0">
                  <a:moveTo>
                    <a:pt x="21" y="0"/>
                  </a:moveTo>
                  <a:cubicBezTo>
                    <a:pt x="1" y="10"/>
                    <a:pt x="1" y="30"/>
                    <a:pt x="1" y="49"/>
                  </a:cubicBezTo>
                  <a:cubicBezTo>
                    <a:pt x="100" y="328"/>
                    <a:pt x="209" y="606"/>
                    <a:pt x="339" y="865"/>
                  </a:cubicBezTo>
                  <a:cubicBezTo>
                    <a:pt x="478" y="1134"/>
                    <a:pt x="627" y="1393"/>
                    <a:pt x="796" y="1641"/>
                  </a:cubicBezTo>
                  <a:cubicBezTo>
                    <a:pt x="886" y="1771"/>
                    <a:pt x="976" y="1900"/>
                    <a:pt x="1065" y="2019"/>
                  </a:cubicBezTo>
                  <a:cubicBezTo>
                    <a:pt x="1155" y="2138"/>
                    <a:pt x="1244" y="2268"/>
                    <a:pt x="1343" y="2377"/>
                  </a:cubicBezTo>
                  <a:cubicBezTo>
                    <a:pt x="1542" y="2616"/>
                    <a:pt x="1751" y="2835"/>
                    <a:pt x="1970" y="3044"/>
                  </a:cubicBezTo>
                  <a:cubicBezTo>
                    <a:pt x="1970" y="3044"/>
                    <a:pt x="1980" y="3053"/>
                    <a:pt x="1990" y="3053"/>
                  </a:cubicBezTo>
                  <a:cubicBezTo>
                    <a:pt x="2000" y="3064"/>
                    <a:pt x="2020" y="3073"/>
                    <a:pt x="2030" y="3073"/>
                  </a:cubicBezTo>
                  <a:cubicBezTo>
                    <a:pt x="2038" y="3076"/>
                    <a:pt x="2046" y="3077"/>
                    <a:pt x="2054" y="3077"/>
                  </a:cubicBezTo>
                  <a:cubicBezTo>
                    <a:pt x="2075" y="3077"/>
                    <a:pt x="2095" y="3068"/>
                    <a:pt x="2109" y="3053"/>
                  </a:cubicBezTo>
                  <a:cubicBezTo>
                    <a:pt x="2129" y="3034"/>
                    <a:pt x="2149" y="3014"/>
                    <a:pt x="2149" y="2984"/>
                  </a:cubicBezTo>
                  <a:cubicBezTo>
                    <a:pt x="2149" y="2964"/>
                    <a:pt x="2149" y="2944"/>
                    <a:pt x="2139" y="2934"/>
                  </a:cubicBezTo>
                  <a:cubicBezTo>
                    <a:pt x="2129" y="2914"/>
                    <a:pt x="2119" y="2905"/>
                    <a:pt x="2109" y="2894"/>
                  </a:cubicBezTo>
                  <a:cubicBezTo>
                    <a:pt x="1970" y="2765"/>
                    <a:pt x="1841" y="2636"/>
                    <a:pt x="1701" y="2496"/>
                  </a:cubicBezTo>
                  <a:cubicBezTo>
                    <a:pt x="1572" y="2367"/>
                    <a:pt x="1443" y="2228"/>
                    <a:pt x="1323" y="2089"/>
                  </a:cubicBezTo>
                  <a:cubicBezTo>
                    <a:pt x="1194" y="1950"/>
                    <a:pt x="1075" y="1800"/>
                    <a:pt x="965" y="1651"/>
                  </a:cubicBezTo>
                  <a:cubicBezTo>
                    <a:pt x="846" y="1492"/>
                    <a:pt x="737" y="1333"/>
                    <a:pt x="637" y="1164"/>
                  </a:cubicBezTo>
                  <a:lnTo>
                    <a:pt x="637" y="1174"/>
                  </a:lnTo>
                  <a:cubicBezTo>
                    <a:pt x="408" y="805"/>
                    <a:pt x="220" y="427"/>
                    <a:pt x="80" y="20"/>
                  </a:cubicBezTo>
                  <a:cubicBezTo>
                    <a:pt x="70" y="0"/>
                    <a:pt x="50" y="0"/>
                    <a:pt x="41"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60"/>
            <p:cNvSpPr/>
            <p:nvPr/>
          </p:nvSpPr>
          <p:spPr>
            <a:xfrm>
              <a:off x="3310179" y="1773571"/>
              <a:ext cx="69855" cy="112061"/>
            </a:xfrm>
            <a:custGeom>
              <a:avLst/>
              <a:gdLst/>
              <a:ahLst/>
              <a:cxnLst/>
              <a:rect l="l" t="t" r="r" b="b"/>
              <a:pathLst>
                <a:path w="1334" h="2140" extrusionOk="0">
                  <a:moveTo>
                    <a:pt x="40" y="1"/>
                  </a:moveTo>
                  <a:cubicBezTo>
                    <a:pt x="20" y="11"/>
                    <a:pt x="0" y="31"/>
                    <a:pt x="10" y="51"/>
                  </a:cubicBezTo>
                  <a:cubicBezTo>
                    <a:pt x="50" y="239"/>
                    <a:pt x="120" y="429"/>
                    <a:pt x="199" y="617"/>
                  </a:cubicBezTo>
                  <a:cubicBezTo>
                    <a:pt x="279" y="807"/>
                    <a:pt x="378" y="986"/>
                    <a:pt x="478" y="1165"/>
                  </a:cubicBezTo>
                  <a:cubicBezTo>
                    <a:pt x="697" y="1513"/>
                    <a:pt x="945" y="1831"/>
                    <a:pt x="1243" y="2120"/>
                  </a:cubicBezTo>
                  <a:cubicBezTo>
                    <a:pt x="1254" y="2129"/>
                    <a:pt x="1263" y="2129"/>
                    <a:pt x="1274" y="2140"/>
                  </a:cubicBezTo>
                  <a:cubicBezTo>
                    <a:pt x="1293" y="2140"/>
                    <a:pt x="1303" y="2129"/>
                    <a:pt x="1313" y="2120"/>
                  </a:cubicBezTo>
                  <a:cubicBezTo>
                    <a:pt x="1323" y="2120"/>
                    <a:pt x="1333" y="2100"/>
                    <a:pt x="1333" y="2090"/>
                  </a:cubicBezTo>
                  <a:cubicBezTo>
                    <a:pt x="1333" y="2070"/>
                    <a:pt x="1333" y="2060"/>
                    <a:pt x="1323" y="2050"/>
                  </a:cubicBezTo>
                  <a:cubicBezTo>
                    <a:pt x="1174" y="1911"/>
                    <a:pt x="1044" y="1751"/>
                    <a:pt x="916" y="1603"/>
                  </a:cubicBezTo>
                  <a:cubicBezTo>
                    <a:pt x="776" y="1443"/>
                    <a:pt x="657" y="1264"/>
                    <a:pt x="547" y="1095"/>
                  </a:cubicBezTo>
                  <a:lnTo>
                    <a:pt x="547" y="1095"/>
                  </a:lnTo>
                  <a:lnTo>
                    <a:pt x="557" y="1105"/>
                  </a:lnTo>
                  <a:cubicBezTo>
                    <a:pt x="378" y="816"/>
                    <a:pt x="229" y="508"/>
                    <a:pt x="129" y="180"/>
                  </a:cubicBezTo>
                  <a:lnTo>
                    <a:pt x="129" y="190"/>
                  </a:lnTo>
                  <a:cubicBezTo>
                    <a:pt x="109" y="140"/>
                    <a:pt x="100" y="91"/>
                    <a:pt x="90" y="41"/>
                  </a:cubicBezTo>
                  <a:cubicBezTo>
                    <a:pt x="80" y="21"/>
                    <a:pt x="70" y="1"/>
                    <a:pt x="5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60"/>
            <p:cNvSpPr/>
            <p:nvPr/>
          </p:nvSpPr>
          <p:spPr>
            <a:xfrm>
              <a:off x="3378934" y="1729847"/>
              <a:ext cx="35975" cy="65666"/>
            </a:xfrm>
            <a:custGeom>
              <a:avLst/>
              <a:gdLst/>
              <a:ahLst/>
              <a:cxnLst/>
              <a:rect l="l" t="t" r="r" b="b"/>
              <a:pathLst>
                <a:path w="687" h="1254" extrusionOk="0">
                  <a:moveTo>
                    <a:pt x="50" y="0"/>
                  </a:moveTo>
                  <a:cubicBezTo>
                    <a:pt x="40" y="0"/>
                    <a:pt x="30" y="11"/>
                    <a:pt x="30" y="11"/>
                  </a:cubicBezTo>
                  <a:cubicBezTo>
                    <a:pt x="10" y="20"/>
                    <a:pt x="0" y="40"/>
                    <a:pt x="10" y="60"/>
                  </a:cubicBezTo>
                  <a:cubicBezTo>
                    <a:pt x="90" y="259"/>
                    <a:pt x="179" y="458"/>
                    <a:pt x="269" y="657"/>
                  </a:cubicBezTo>
                  <a:cubicBezTo>
                    <a:pt x="368" y="856"/>
                    <a:pt x="478" y="1055"/>
                    <a:pt x="597" y="1234"/>
                  </a:cubicBezTo>
                  <a:cubicBezTo>
                    <a:pt x="607" y="1244"/>
                    <a:pt x="617" y="1253"/>
                    <a:pt x="627" y="1253"/>
                  </a:cubicBezTo>
                  <a:cubicBezTo>
                    <a:pt x="647" y="1253"/>
                    <a:pt x="657" y="1253"/>
                    <a:pt x="666" y="1244"/>
                  </a:cubicBezTo>
                  <a:cubicBezTo>
                    <a:pt x="677" y="1234"/>
                    <a:pt x="686" y="1224"/>
                    <a:pt x="686" y="1204"/>
                  </a:cubicBezTo>
                  <a:cubicBezTo>
                    <a:pt x="686" y="1194"/>
                    <a:pt x="686" y="1184"/>
                    <a:pt x="677" y="1164"/>
                  </a:cubicBezTo>
                  <a:cubicBezTo>
                    <a:pt x="647" y="1125"/>
                    <a:pt x="627" y="1085"/>
                    <a:pt x="597" y="1045"/>
                  </a:cubicBezTo>
                  <a:lnTo>
                    <a:pt x="597" y="1045"/>
                  </a:lnTo>
                  <a:lnTo>
                    <a:pt x="607" y="1055"/>
                  </a:lnTo>
                  <a:cubicBezTo>
                    <a:pt x="398" y="727"/>
                    <a:pt x="239" y="378"/>
                    <a:pt x="80" y="30"/>
                  </a:cubicBezTo>
                  <a:cubicBezTo>
                    <a:pt x="80" y="11"/>
                    <a:pt x="60" y="0"/>
                    <a:pt x="5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60"/>
            <p:cNvSpPr/>
            <p:nvPr/>
          </p:nvSpPr>
          <p:spPr>
            <a:xfrm>
              <a:off x="1089169" y="3341380"/>
              <a:ext cx="576" cy="52"/>
            </a:xfrm>
            <a:custGeom>
              <a:avLst/>
              <a:gdLst/>
              <a:ahLst/>
              <a:cxnLst/>
              <a:rect l="l" t="t" r="r" b="b"/>
              <a:pathLst>
                <a:path w="11" h="1" extrusionOk="0">
                  <a:moveTo>
                    <a:pt x="11" y="1"/>
                  </a:moveTo>
                  <a:lnTo>
                    <a:pt x="11" y="1"/>
                  </a:lnTo>
                  <a:lnTo>
                    <a:pt x="1" y="1"/>
                  </a:ln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60"/>
            <p:cNvSpPr/>
            <p:nvPr/>
          </p:nvSpPr>
          <p:spPr>
            <a:xfrm>
              <a:off x="1089169" y="3341380"/>
              <a:ext cx="576" cy="52"/>
            </a:xfrm>
            <a:custGeom>
              <a:avLst/>
              <a:gdLst/>
              <a:ahLst/>
              <a:cxnLst/>
              <a:rect l="l" t="t" r="r" b="b"/>
              <a:pathLst>
                <a:path w="11" h="1" extrusionOk="0">
                  <a:moveTo>
                    <a:pt x="11" y="1"/>
                  </a:moveTo>
                  <a:lnTo>
                    <a:pt x="11" y="1"/>
                  </a:lnTo>
                  <a:lnTo>
                    <a:pt x="1" y="1"/>
                  </a:ln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60"/>
            <p:cNvSpPr/>
            <p:nvPr/>
          </p:nvSpPr>
          <p:spPr>
            <a:xfrm>
              <a:off x="739162" y="3027975"/>
              <a:ext cx="846428" cy="722218"/>
            </a:xfrm>
            <a:custGeom>
              <a:avLst/>
              <a:gdLst/>
              <a:ahLst/>
              <a:cxnLst/>
              <a:rect l="l" t="t" r="r" b="b"/>
              <a:pathLst>
                <a:path w="16164" h="13792" extrusionOk="0">
                  <a:moveTo>
                    <a:pt x="10601" y="1"/>
                  </a:moveTo>
                  <a:cubicBezTo>
                    <a:pt x="10336" y="1"/>
                    <a:pt x="10084" y="21"/>
                    <a:pt x="9848" y="58"/>
                  </a:cubicBezTo>
                  <a:cubicBezTo>
                    <a:pt x="9530" y="117"/>
                    <a:pt x="9201" y="197"/>
                    <a:pt x="8883" y="316"/>
                  </a:cubicBezTo>
                  <a:cubicBezTo>
                    <a:pt x="8306" y="535"/>
                    <a:pt x="7749" y="864"/>
                    <a:pt x="7212" y="1301"/>
                  </a:cubicBezTo>
                  <a:cubicBezTo>
                    <a:pt x="6973" y="1500"/>
                    <a:pt x="6725" y="1729"/>
                    <a:pt x="6496" y="1967"/>
                  </a:cubicBezTo>
                  <a:cubicBezTo>
                    <a:pt x="6257" y="2226"/>
                    <a:pt x="6028" y="2495"/>
                    <a:pt x="5819" y="2754"/>
                  </a:cubicBezTo>
                  <a:cubicBezTo>
                    <a:pt x="5580" y="3072"/>
                    <a:pt x="5352" y="3390"/>
                    <a:pt x="5133" y="3718"/>
                  </a:cubicBezTo>
                  <a:cubicBezTo>
                    <a:pt x="5163" y="3778"/>
                    <a:pt x="5202" y="3848"/>
                    <a:pt x="5242" y="3907"/>
                  </a:cubicBezTo>
                  <a:cubicBezTo>
                    <a:pt x="5362" y="4106"/>
                    <a:pt x="5481" y="4285"/>
                    <a:pt x="5611" y="4474"/>
                  </a:cubicBezTo>
                  <a:cubicBezTo>
                    <a:pt x="5989" y="5002"/>
                    <a:pt x="6416" y="5499"/>
                    <a:pt x="6834" y="5996"/>
                  </a:cubicBezTo>
                  <a:cubicBezTo>
                    <a:pt x="6844" y="6006"/>
                    <a:pt x="6844" y="6026"/>
                    <a:pt x="6844" y="6036"/>
                  </a:cubicBezTo>
                  <a:cubicBezTo>
                    <a:pt x="6834" y="6056"/>
                    <a:pt x="6824" y="6065"/>
                    <a:pt x="6804" y="6065"/>
                  </a:cubicBezTo>
                  <a:cubicBezTo>
                    <a:pt x="6754" y="6076"/>
                    <a:pt x="6695" y="6076"/>
                    <a:pt x="6645" y="6076"/>
                  </a:cubicBezTo>
                  <a:cubicBezTo>
                    <a:pt x="6585" y="6076"/>
                    <a:pt x="6515" y="6065"/>
                    <a:pt x="6456" y="6056"/>
                  </a:cubicBezTo>
                  <a:cubicBezTo>
                    <a:pt x="6336" y="6036"/>
                    <a:pt x="6208" y="6006"/>
                    <a:pt x="6088" y="5966"/>
                  </a:cubicBezTo>
                  <a:cubicBezTo>
                    <a:pt x="5958" y="5917"/>
                    <a:pt x="5839" y="5867"/>
                    <a:pt x="5710" y="5807"/>
                  </a:cubicBezTo>
                  <a:lnTo>
                    <a:pt x="5322" y="5598"/>
                  </a:lnTo>
                  <a:cubicBezTo>
                    <a:pt x="5063" y="5439"/>
                    <a:pt x="4815" y="5270"/>
                    <a:pt x="4576" y="5101"/>
                  </a:cubicBezTo>
                  <a:lnTo>
                    <a:pt x="4367" y="4951"/>
                  </a:lnTo>
                  <a:cubicBezTo>
                    <a:pt x="4119" y="5389"/>
                    <a:pt x="3889" y="5817"/>
                    <a:pt x="3661" y="6244"/>
                  </a:cubicBezTo>
                  <a:lnTo>
                    <a:pt x="3462" y="6622"/>
                  </a:lnTo>
                  <a:cubicBezTo>
                    <a:pt x="3332" y="6861"/>
                    <a:pt x="3193" y="7110"/>
                    <a:pt x="3064" y="7359"/>
                  </a:cubicBezTo>
                  <a:cubicBezTo>
                    <a:pt x="3502" y="8045"/>
                    <a:pt x="3920" y="8742"/>
                    <a:pt x="4387" y="9408"/>
                  </a:cubicBezTo>
                  <a:cubicBezTo>
                    <a:pt x="4397" y="9408"/>
                    <a:pt x="4397" y="9418"/>
                    <a:pt x="4407" y="9418"/>
                  </a:cubicBezTo>
                  <a:cubicBezTo>
                    <a:pt x="4407" y="9427"/>
                    <a:pt x="4417" y="9438"/>
                    <a:pt x="4417" y="9438"/>
                  </a:cubicBezTo>
                  <a:lnTo>
                    <a:pt x="4417" y="9467"/>
                  </a:lnTo>
                  <a:cubicBezTo>
                    <a:pt x="4407" y="9478"/>
                    <a:pt x="4387" y="9498"/>
                    <a:pt x="4367" y="9498"/>
                  </a:cubicBezTo>
                  <a:cubicBezTo>
                    <a:pt x="3940" y="9427"/>
                    <a:pt x="3522" y="9318"/>
                    <a:pt x="3114" y="9169"/>
                  </a:cubicBezTo>
                  <a:cubicBezTo>
                    <a:pt x="2915" y="9089"/>
                    <a:pt x="2716" y="9010"/>
                    <a:pt x="2527" y="8910"/>
                  </a:cubicBezTo>
                  <a:lnTo>
                    <a:pt x="2258" y="8761"/>
                  </a:lnTo>
                  <a:cubicBezTo>
                    <a:pt x="1940" y="9268"/>
                    <a:pt x="1562" y="9816"/>
                    <a:pt x="1104" y="10323"/>
                  </a:cubicBezTo>
                  <a:cubicBezTo>
                    <a:pt x="786" y="10671"/>
                    <a:pt x="438" y="10990"/>
                    <a:pt x="80" y="11258"/>
                  </a:cubicBezTo>
                  <a:cubicBezTo>
                    <a:pt x="50" y="11288"/>
                    <a:pt x="21" y="11328"/>
                    <a:pt x="10" y="11377"/>
                  </a:cubicBezTo>
                  <a:cubicBezTo>
                    <a:pt x="1" y="11427"/>
                    <a:pt x="10" y="11477"/>
                    <a:pt x="30" y="11527"/>
                  </a:cubicBezTo>
                  <a:cubicBezTo>
                    <a:pt x="60" y="11586"/>
                    <a:pt x="120" y="11636"/>
                    <a:pt x="209" y="11646"/>
                  </a:cubicBezTo>
                  <a:cubicBezTo>
                    <a:pt x="578" y="11706"/>
                    <a:pt x="956" y="11775"/>
                    <a:pt x="1363" y="11865"/>
                  </a:cubicBezTo>
                  <a:lnTo>
                    <a:pt x="1314" y="11855"/>
                  </a:lnTo>
                  <a:lnTo>
                    <a:pt x="1314" y="11855"/>
                  </a:lnTo>
                  <a:cubicBezTo>
                    <a:pt x="2030" y="12014"/>
                    <a:pt x="2726" y="12213"/>
                    <a:pt x="3551" y="12462"/>
                  </a:cubicBezTo>
                  <a:lnTo>
                    <a:pt x="4099" y="12621"/>
                  </a:lnTo>
                  <a:cubicBezTo>
                    <a:pt x="4805" y="12829"/>
                    <a:pt x="5531" y="13048"/>
                    <a:pt x="6257" y="13238"/>
                  </a:cubicBezTo>
                  <a:cubicBezTo>
                    <a:pt x="6347" y="12999"/>
                    <a:pt x="6426" y="12750"/>
                    <a:pt x="6496" y="12501"/>
                  </a:cubicBezTo>
                  <a:cubicBezTo>
                    <a:pt x="6605" y="12163"/>
                    <a:pt x="6695" y="11815"/>
                    <a:pt x="6765" y="11467"/>
                  </a:cubicBezTo>
                  <a:lnTo>
                    <a:pt x="6765" y="11477"/>
                  </a:lnTo>
                  <a:cubicBezTo>
                    <a:pt x="6844" y="11089"/>
                    <a:pt x="6913" y="10691"/>
                    <a:pt x="6944" y="10293"/>
                  </a:cubicBezTo>
                  <a:cubicBezTo>
                    <a:pt x="6944" y="10273"/>
                    <a:pt x="6963" y="10253"/>
                    <a:pt x="6973" y="10253"/>
                  </a:cubicBezTo>
                  <a:cubicBezTo>
                    <a:pt x="6993" y="10253"/>
                    <a:pt x="7003" y="10253"/>
                    <a:pt x="7013" y="10263"/>
                  </a:cubicBezTo>
                  <a:cubicBezTo>
                    <a:pt x="7023" y="10263"/>
                    <a:pt x="7023" y="10273"/>
                    <a:pt x="7033" y="10283"/>
                  </a:cubicBezTo>
                  <a:cubicBezTo>
                    <a:pt x="7222" y="10880"/>
                    <a:pt x="7371" y="11496"/>
                    <a:pt x="7470" y="12113"/>
                  </a:cubicBezTo>
                  <a:cubicBezTo>
                    <a:pt x="7550" y="12591"/>
                    <a:pt x="7590" y="13068"/>
                    <a:pt x="7600" y="13546"/>
                  </a:cubicBezTo>
                  <a:cubicBezTo>
                    <a:pt x="8217" y="13665"/>
                    <a:pt x="8754" y="13744"/>
                    <a:pt x="9291" y="13775"/>
                  </a:cubicBezTo>
                  <a:cubicBezTo>
                    <a:pt x="9491" y="13786"/>
                    <a:pt x="9690" y="13792"/>
                    <a:pt x="9885" y="13792"/>
                  </a:cubicBezTo>
                  <a:cubicBezTo>
                    <a:pt x="10185" y="13792"/>
                    <a:pt x="10476" y="13779"/>
                    <a:pt x="10753" y="13755"/>
                  </a:cubicBezTo>
                  <a:cubicBezTo>
                    <a:pt x="11250" y="13715"/>
                    <a:pt x="11668" y="13635"/>
                    <a:pt x="12046" y="13526"/>
                  </a:cubicBezTo>
                  <a:cubicBezTo>
                    <a:pt x="12444" y="13406"/>
                    <a:pt x="12792" y="13277"/>
                    <a:pt x="13120" y="13108"/>
                  </a:cubicBezTo>
                  <a:cubicBezTo>
                    <a:pt x="13469" y="12919"/>
                    <a:pt x="13797" y="12710"/>
                    <a:pt x="14085" y="12482"/>
                  </a:cubicBezTo>
                  <a:cubicBezTo>
                    <a:pt x="14384" y="12252"/>
                    <a:pt x="14662" y="11994"/>
                    <a:pt x="14911" y="11695"/>
                  </a:cubicBezTo>
                  <a:cubicBezTo>
                    <a:pt x="15160" y="11417"/>
                    <a:pt x="15368" y="11118"/>
                    <a:pt x="15538" y="10820"/>
                  </a:cubicBezTo>
                  <a:cubicBezTo>
                    <a:pt x="15737" y="10482"/>
                    <a:pt x="15876" y="10154"/>
                    <a:pt x="15975" y="9825"/>
                  </a:cubicBezTo>
                  <a:lnTo>
                    <a:pt x="16064" y="9467"/>
                  </a:lnTo>
                  <a:cubicBezTo>
                    <a:pt x="16115" y="9229"/>
                    <a:pt x="16144" y="8990"/>
                    <a:pt x="16154" y="8761"/>
                  </a:cubicBezTo>
                  <a:cubicBezTo>
                    <a:pt x="16164" y="8373"/>
                    <a:pt x="16124" y="8005"/>
                    <a:pt x="16035" y="7667"/>
                  </a:cubicBezTo>
                  <a:cubicBezTo>
                    <a:pt x="15945" y="7279"/>
                    <a:pt x="15796" y="6911"/>
                    <a:pt x="15607" y="6583"/>
                  </a:cubicBezTo>
                  <a:cubicBezTo>
                    <a:pt x="15478" y="6364"/>
                    <a:pt x="15348" y="6175"/>
                    <a:pt x="15209" y="6006"/>
                  </a:cubicBezTo>
                  <a:cubicBezTo>
                    <a:pt x="15070" y="5827"/>
                    <a:pt x="14911" y="5658"/>
                    <a:pt x="14722" y="5479"/>
                  </a:cubicBezTo>
                  <a:cubicBezTo>
                    <a:pt x="14373" y="5141"/>
                    <a:pt x="13996" y="4822"/>
                    <a:pt x="13657" y="4544"/>
                  </a:cubicBezTo>
                  <a:cubicBezTo>
                    <a:pt x="13827" y="4265"/>
                    <a:pt x="13936" y="3967"/>
                    <a:pt x="14006" y="3669"/>
                  </a:cubicBezTo>
                  <a:cubicBezTo>
                    <a:pt x="14015" y="3638"/>
                    <a:pt x="14015" y="3609"/>
                    <a:pt x="14026" y="3579"/>
                  </a:cubicBezTo>
                  <a:cubicBezTo>
                    <a:pt x="14085" y="3241"/>
                    <a:pt x="14085" y="2893"/>
                    <a:pt x="14015" y="2564"/>
                  </a:cubicBezTo>
                  <a:cubicBezTo>
                    <a:pt x="13886" y="1908"/>
                    <a:pt x="13518" y="1301"/>
                    <a:pt x="12991" y="833"/>
                  </a:cubicBezTo>
                  <a:cubicBezTo>
                    <a:pt x="12693" y="575"/>
                    <a:pt x="12364" y="376"/>
                    <a:pt x="12016" y="237"/>
                  </a:cubicBezTo>
                  <a:cubicBezTo>
                    <a:pt x="11837" y="167"/>
                    <a:pt x="11648" y="108"/>
                    <a:pt x="11449" y="68"/>
                  </a:cubicBezTo>
                  <a:cubicBezTo>
                    <a:pt x="11280" y="38"/>
                    <a:pt x="11091" y="18"/>
                    <a:pt x="10883" y="8"/>
                  </a:cubicBezTo>
                  <a:cubicBezTo>
                    <a:pt x="10787" y="3"/>
                    <a:pt x="10693" y="1"/>
                    <a:pt x="10601" y="1"/>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60"/>
            <p:cNvSpPr/>
            <p:nvPr/>
          </p:nvSpPr>
          <p:spPr>
            <a:xfrm>
              <a:off x="739162" y="3027713"/>
              <a:ext cx="737613" cy="598113"/>
            </a:xfrm>
            <a:custGeom>
              <a:avLst/>
              <a:gdLst/>
              <a:ahLst/>
              <a:cxnLst/>
              <a:rect l="l" t="t" r="r" b="b"/>
              <a:pathLst>
                <a:path w="14086" h="11422" extrusionOk="0">
                  <a:moveTo>
                    <a:pt x="10705" y="1"/>
                  </a:moveTo>
                  <a:cubicBezTo>
                    <a:pt x="10402" y="1"/>
                    <a:pt x="10115" y="21"/>
                    <a:pt x="9848" y="63"/>
                  </a:cubicBezTo>
                  <a:cubicBezTo>
                    <a:pt x="9530" y="113"/>
                    <a:pt x="9201" y="202"/>
                    <a:pt x="8883" y="321"/>
                  </a:cubicBezTo>
                  <a:cubicBezTo>
                    <a:pt x="8306" y="530"/>
                    <a:pt x="7749" y="869"/>
                    <a:pt x="7212" y="1296"/>
                  </a:cubicBezTo>
                  <a:cubicBezTo>
                    <a:pt x="6963" y="1505"/>
                    <a:pt x="6725" y="1734"/>
                    <a:pt x="6496" y="1972"/>
                  </a:cubicBezTo>
                  <a:cubicBezTo>
                    <a:pt x="6247" y="2231"/>
                    <a:pt x="6018" y="2500"/>
                    <a:pt x="5819" y="2759"/>
                  </a:cubicBezTo>
                  <a:cubicBezTo>
                    <a:pt x="5580" y="3057"/>
                    <a:pt x="5362" y="3365"/>
                    <a:pt x="5123" y="3723"/>
                  </a:cubicBezTo>
                  <a:cubicBezTo>
                    <a:pt x="5153" y="3773"/>
                    <a:pt x="5183" y="3813"/>
                    <a:pt x="5213" y="3862"/>
                  </a:cubicBezTo>
                  <a:lnTo>
                    <a:pt x="5242" y="3922"/>
                  </a:lnTo>
                  <a:cubicBezTo>
                    <a:pt x="5352" y="4101"/>
                    <a:pt x="5471" y="4280"/>
                    <a:pt x="5611" y="4479"/>
                  </a:cubicBezTo>
                  <a:cubicBezTo>
                    <a:pt x="5949" y="4947"/>
                    <a:pt x="6317" y="5394"/>
                    <a:pt x="6675" y="5822"/>
                  </a:cubicBezTo>
                  <a:lnTo>
                    <a:pt x="6824" y="6001"/>
                  </a:lnTo>
                  <a:cubicBezTo>
                    <a:pt x="6834" y="6021"/>
                    <a:pt x="6844" y="6031"/>
                    <a:pt x="6834" y="6041"/>
                  </a:cubicBezTo>
                  <a:cubicBezTo>
                    <a:pt x="6834" y="6051"/>
                    <a:pt x="6824" y="6070"/>
                    <a:pt x="6804" y="6070"/>
                  </a:cubicBezTo>
                  <a:cubicBezTo>
                    <a:pt x="6754" y="6070"/>
                    <a:pt x="6695" y="6081"/>
                    <a:pt x="6645" y="6081"/>
                  </a:cubicBezTo>
                  <a:cubicBezTo>
                    <a:pt x="6595" y="6081"/>
                    <a:pt x="6535" y="6070"/>
                    <a:pt x="6456" y="6061"/>
                  </a:cubicBezTo>
                  <a:cubicBezTo>
                    <a:pt x="6347" y="6041"/>
                    <a:pt x="6227" y="6011"/>
                    <a:pt x="6088" y="5971"/>
                  </a:cubicBezTo>
                  <a:cubicBezTo>
                    <a:pt x="5978" y="5931"/>
                    <a:pt x="5869" y="5882"/>
                    <a:pt x="5710" y="5812"/>
                  </a:cubicBezTo>
                  <a:cubicBezTo>
                    <a:pt x="5600" y="5752"/>
                    <a:pt x="5471" y="5683"/>
                    <a:pt x="5322" y="5593"/>
                  </a:cubicBezTo>
                  <a:cubicBezTo>
                    <a:pt x="5054" y="5434"/>
                    <a:pt x="4795" y="5255"/>
                    <a:pt x="4576" y="5096"/>
                  </a:cubicBezTo>
                  <a:lnTo>
                    <a:pt x="4497" y="5046"/>
                  </a:lnTo>
                  <a:lnTo>
                    <a:pt x="4367" y="4956"/>
                  </a:lnTo>
                  <a:cubicBezTo>
                    <a:pt x="4108" y="5404"/>
                    <a:pt x="3870" y="5862"/>
                    <a:pt x="3661" y="6249"/>
                  </a:cubicBezTo>
                  <a:lnTo>
                    <a:pt x="3452" y="6627"/>
                  </a:lnTo>
                  <a:lnTo>
                    <a:pt x="3363" y="6807"/>
                  </a:lnTo>
                  <a:cubicBezTo>
                    <a:pt x="3263" y="6986"/>
                    <a:pt x="3164" y="7175"/>
                    <a:pt x="3064" y="7374"/>
                  </a:cubicBezTo>
                  <a:cubicBezTo>
                    <a:pt x="3184" y="7562"/>
                    <a:pt x="3313" y="7761"/>
                    <a:pt x="3432" y="7960"/>
                  </a:cubicBezTo>
                  <a:lnTo>
                    <a:pt x="3472" y="8010"/>
                  </a:lnTo>
                  <a:cubicBezTo>
                    <a:pt x="3761" y="8478"/>
                    <a:pt x="4069" y="8955"/>
                    <a:pt x="4387" y="9413"/>
                  </a:cubicBezTo>
                  <a:lnTo>
                    <a:pt x="4397" y="9432"/>
                  </a:lnTo>
                  <a:cubicBezTo>
                    <a:pt x="4407" y="9432"/>
                    <a:pt x="4407" y="9443"/>
                    <a:pt x="4407" y="9443"/>
                  </a:cubicBezTo>
                  <a:cubicBezTo>
                    <a:pt x="4417" y="9452"/>
                    <a:pt x="4407" y="9463"/>
                    <a:pt x="4407" y="9472"/>
                  </a:cubicBezTo>
                  <a:cubicBezTo>
                    <a:pt x="4407" y="9483"/>
                    <a:pt x="4387" y="9492"/>
                    <a:pt x="4367" y="9492"/>
                  </a:cubicBezTo>
                  <a:cubicBezTo>
                    <a:pt x="3929" y="9423"/>
                    <a:pt x="3512" y="9313"/>
                    <a:pt x="3114" y="9164"/>
                  </a:cubicBezTo>
                  <a:cubicBezTo>
                    <a:pt x="2925" y="9094"/>
                    <a:pt x="2726" y="9005"/>
                    <a:pt x="2527" y="8906"/>
                  </a:cubicBezTo>
                  <a:lnTo>
                    <a:pt x="2258" y="8756"/>
                  </a:lnTo>
                  <a:cubicBezTo>
                    <a:pt x="1871" y="9373"/>
                    <a:pt x="1493" y="9890"/>
                    <a:pt x="1104" y="10328"/>
                  </a:cubicBezTo>
                  <a:cubicBezTo>
                    <a:pt x="777" y="10676"/>
                    <a:pt x="438" y="10995"/>
                    <a:pt x="80" y="11263"/>
                  </a:cubicBezTo>
                  <a:cubicBezTo>
                    <a:pt x="40" y="11293"/>
                    <a:pt x="21" y="11333"/>
                    <a:pt x="10" y="11382"/>
                  </a:cubicBezTo>
                  <a:cubicBezTo>
                    <a:pt x="1" y="11392"/>
                    <a:pt x="1" y="11412"/>
                    <a:pt x="1" y="11422"/>
                  </a:cubicBezTo>
                  <a:cubicBezTo>
                    <a:pt x="339" y="11373"/>
                    <a:pt x="677" y="11303"/>
                    <a:pt x="1005" y="11223"/>
                  </a:cubicBezTo>
                  <a:cubicBezTo>
                    <a:pt x="1413" y="11114"/>
                    <a:pt x="1821" y="10995"/>
                    <a:pt x="2218" y="10845"/>
                  </a:cubicBezTo>
                  <a:cubicBezTo>
                    <a:pt x="3114" y="10527"/>
                    <a:pt x="3969" y="10129"/>
                    <a:pt x="4805" y="9691"/>
                  </a:cubicBezTo>
                  <a:cubicBezTo>
                    <a:pt x="5640" y="9253"/>
                    <a:pt x="6456" y="8776"/>
                    <a:pt x="7262" y="8299"/>
                  </a:cubicBezTo>
                  <a:cubicBezTo>
                    <a:pt x="7649" y="8060"/>
                    <a:pt x="8038" y="7831"/>
                    <a:pt x="8425" y="7602"/>
                  </a:cubicBezTo>
                  <a:cubicBezTo>
                    <a:pt x="8604" y="7503"/>
                    <a:pt x="8783" y="7394"/>
                    <a:pt x="8962" y="7284"/>
                  </a:cubicBezTo>
                  <a:cubicBezTo>
                    <a:pt x="9132" y="7175"/>
                    <a:pt x="9311" y="7065"/>
                    <a:pt x="9480" y="6956"/>
                  </a:cubicBezTo>
                  <a:cubicBezTo>
                    <a:pt x="10196" y="6488"/>
                    <a:pt x="10902" y="6001"/>
                    <a:pt x="11628" y="5553"/>
                  </a:cubicBezTo>
                  <a:cubicBezTo>
                    <a:pt x="12295" y="5146"/>
                    <a:pt x="12981" y="4768"/>
                    <a:pt x="13697" y="4469"/>
                  </a:cubicBezTo>
                  <a:cubicBezTo>
                    <a:pt x="13847" y="4211"/>
                    <a:pt x="13946" y="3942"/>
                    <a:pt x="14006" y="3674"/>
                  </a:cubicBezTo>
                  <a:cubicBezTo>
                    <a:pt x="14015" y="3643"/>
                    <a:pt x="14015" y="3614"/>
                    <a:pt x="14026" y="3584"/>
                  </a:cubicBezTo>
                  <a:cubicBezTo>
                    <a:pt x="14085" y="3246"/>
                    <a:pt x="14085" y="2898"/>
                    <a:pt x="14015" y="2569"/>
                  </a:cubicBezTo>
                  <a:cubicBezTo>
                    <a:pt x="13886" y="1913"/>
                    <a:pt x="13518" y="1296"/>
                    <a:pt x="12991" y="838"/>
                  </a:cubicBezTo>
                  <a:cubicBezTo>
                    <a:pt x="12693" y="570"/>
                    <a:pt x="12364" y="371"/>
                    <a:pt x="12016" y="242"/>
                  </a:cubicBezTo>
                  <a:cubicBezTo>
                    <a:pt x="11837" y="162"/>
                    <a:pt x="11638" y="113"/>
                    <a:pt x="11459" y="73"/>
                  </a:cubicBezTo>
                  <a:cubicBezTo>
                    <a:pt x="11270" y="33"/>
                    <a:pt x="11081" y="13"/>
                    <a:pt x="10883" y="3"/>
                  </a:cubicBezTo>
                  <a:cubicBezTo>
                    <a:pt x="10823" y="1"/>
                    <a:pt x="10764" y="1"/>
                    <a:pt x="10705" y="1"/>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60"/>
            <p:cNvSpPr/>
            <p:nvPr/>
          </p:nvSpPr>
          <p:spPr>
            <a:xfrm>
              <a:off x="1323032" y="3061331"/>
              <a:ext cx="121958" cy="304084"/>
            </a:xfrm>
            <a:custGeom>
              <a:avLst/>
              <a:gdLst/>
              <a:ahLst/>
              <a:cxnLst/>
              <a:rect l="l" t="t" r="r" b="b"/>
              <a:pathLst>
                <a:path w="2329" h="5807" extrusionOk="0">
                  <a:moveTo>
                    <a:pt x="1742" y="2853"/>
                  </a:moveTo>
                  <a:cubicBezTo>
                    <a:pt x="1742" y="2861"/>
                    <a:pt x="1742" y="2871"/>
                    <a:pt x="1749" y="2880"/>
                  </a:cubicBezTo>
                  <a:lnTo>
                    <a:pt x="1749" y="2880"/>
                  </a:lnTo>
                  <a:cubicBezTo>
                    <a:pt x="1747" y="2871"/>
                    <a:pt x="1744" y="2862"/>
                    <a:pt x="1742" y="2853"/>
                  </a:cubicBezTo>
                  <a:close/>
                  <a:moveTo>
                    <a:pt x="43" y="1"/>
                  </a:moveTo>
                  <a:cubicBezTo>
                    <a:pt x="29" y="1"/>
                    <a:pt x="17" y="6"/>
                    <a:pt x="11" y="17"/>
                  </a:cubicBezTo>
                  <a:cubicBezTo>
                    <a:pt x="11" y="28"/>
                    <a:pt x="1" y="28"/>
                    <a:pt x="1" y="37"/>
                  </a:cubicBezTo>
                  <a:cubicBezTo>
                    <a:pt x="1" y="48"/>
                    <a:pt x="11" y="67"/>
                    <a:pt x="21" y="77"/>
                  </a:cubicBezTo>
                  <a:cubicBezTo>
                    <a:pt x="100" y="147"/>
                    <a:pt x="180" y="216"/>
                    <a:pt x="259" y="296"/>
                  </a:cubicBezTo>
                  <a:cubicBezTo>
                    <a:pt x="568" y="605"/>
                    <a:pt x="847" y="952"/>
                    <a:pt x="1075" y="1330"/>
                  </a:cubicBezTo>
                  <a:cubicBezTo>
                    <a:pt x="1364" y="1818"/>
                    <a:pt x="1592" y="2335"/>
                    <a:pt x="1751" y="2882"/>
                  </a:cubicBezTo>
                  <a:cubicBezTo>
                    <a:pt x="1751" y="2881"/>
                    <a:pt x="1750" y="2881"/>
                    <a:pt x="1749" y="2880"/>
                  </a:cubicBezTo>
                  <a:lnTo>
                    <a:pt x="1749" y="2880"/>
                  </a:lnTo>
                  <a:cubicBezTo>
                    <a:pt x="1835" y="3189"/>
                    <a:pt x="1902" y="3498"/>
                    <a:pt x="1950" y="3807"/>
                  </a:cubicBezTo>
                  <a:cubicBezTo>
                    <a:pt x="2000" y="4115"/>
                    <a:pt x="2030" y="4434"/>
                    <a:pt x="2040" y="4752"/>
                  </a:cubicBezTo>
                  <a:lnTo>
                    <a:pt x="2040" y="4772"/>
                  </a:lnTo>
                  <a:cubicBezTo>
                    <a:pt x="2040" y="5061"/>
                    <a:pt x="2030" y="5349"/>
                    <a:pt x="2010" y="5638"/>
                  </a:cubicBezTo>
                  <a:cubicBezTo>
                    <a:pt x="2000" y="5717"/>
                    <a:pt x="2060" y="5797"/>
                    <a:pt x="2140" y="5806"/>
                  </a:cubicBezTo>
                  <a:cubicBezTo>
                    <a:pt x="2219" y="5806"/>
                    <a:pt x="2288" y="5747"/>
                    <a:pt x="2299" y="5667"/>
                  </a:cubicBezTo>
                  <a:cubicBezTo>
                    <a:pt x="2319" y="5468"/>
                    <a:pt x="2328" y="5269"/>
                    <a:pt x="2328" y="5070"/>
                  </a:cubicBezTo>
                  <a:cubicBezTo>
                    <a:pt x="2319" y="4862"/>
                    <a:pt x="2319" y="4653"/>
                    <a:pt x="2299" y="4454"/>
                  </a:cubicBezTo>
                  <a:cubicBezTo>
                    <a:pt x="2259" y="4026"/>
                    <a:pt x="2179" y="3598"/>
                    <a:pt x="2060" y="3191"/>
                  </a:cubicBezTo>
                  <a:cubicBezTo>
                    <a:pt x="1950" y="2773"/>
                    <a:pt x="1801" y="2375"/>
                    <a:pt x="1612" y="1987"/>
                  </a:cubicBezTo>
                  <a:cubicBezTo>
                    <a:pt x="1423" y="1609"/>
                    <a:pt x="1205" y="1241"/>
                    <a:pt x="946" y="913"/>
                  </a:cubicBezTo>
                  <a:cubicBezTo>
                    <a:pt x="816" y="744"/>
                    <a:pt x="677" y="585"/>
                    <a:pt x="528" y="435"/>
                  </a:cubicBezTo>
                  <a:cubicBezTo>
                    <a:pt x="379" y="286"/>
                    <a:pt x="230" y="137"/>
                    <a:pt x="71" y="8"/>
                  </a:cubicBezTo>
                  <a:cubicBezTo>
                    <a:pt x="62" y="3"/>
                    <a:pt x="52" y="1"/>
                    <a:pt x="43" y="1"/>
                  </a:cubicBezTo>
                  <a:close/>
                </a:path>
              </a:pathLst>
            </a:custGeom>
            <a:solidFill>
              <a:srgbClr val="815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60"/>
            <p:cNvSpPr/>
            <p:nvPr/>
          </p:nvSpPr>
          <p:spPr>
            <a:xfrm>
              <a:off x="1161067" y="3108251"/>
              <a:ext cx="215691" cy="324035"/>
            </a:xfrm>
            <a:custGeom>
              <a:avLst/>
              <a:gdLst/>
              <a:ahLst/>
              <a:cxnLst/>
              <a:rect l="l" t="t" r="r" b="b"/>
              <a:pathLst>
                <a:path w="4119" h="6188" extrusionOk="0">
                  <a:moveTo>
                    <a:pt x="2847" y="2898"/>
                  </a:moveTo>
                  <a:cubicBezTo>
                    <a:pt x="2849" y="2905"/>
                    <a:pt x="2855" y="2911"/>
                    <a:pt x="2855" y="2911"/>
                  </a:cubicBezTo>
                  <a:cubicBezTo>
                    <a:pt x="2852" y="2907"/>
                    <a:pt x="2849" y="2902"/>
                    <a:pt x="2847" y="2898"/>
                  </a:cubicBezTo>
                  <a:close/>
                  <a:moveTo>
                    <a:pt x="45" y="0"/>
                  </a:moveTo>
                  <a:cubicBezTo>
                    <a:pt x="33" y="0"/>
                    <a:pt x="22" y="5"/>
                    <a:pt x="10" y="17"/>
                  </a:cubicBezTo>
                  <a:cubicBezTo>
                    <a:pt x="10" y="27"/>
                    <a:pt x="10" y="27"/>
                    <a:pt x="1" y="36"/>
                  </a:cubicBezTo>
                  <a:cubicBezTo>
                    <a:pt x="1" y="47"/>
                    <a:pt x="10" y="67"/>
                    <a:pt x="21" y="76"/>
                  </a:cubicBezTo>
                  <a:cubicBezTo>
                    <a:pt x="558" y="395"/>
                    <a:pt x="1055" y="783"/>
                    <a:pt x="1513" y="1210"/>
                  </a:cubicBezTo>
                  <a:cubicBezTo>
                    <a:pt x="2026" y="1714"/>
                    <a:pt x="2470" y="2286"/>
                    <a:pt x="2847" y="2898"/>
                  </a:cubicBezTo>
                  <a:lnTo>
                    <a:pt x="2847" y="2898"/>
                  </a:lnTo>
                  <a:cubicBezTo>
                    <a:pt x="2846" y="2896"/>
                    <a:pt x="2845" y="2894"/>
                    <a:pt x="2845" y="2892"/>
                  </a:cubicBezTo>
                  <a:lnTo>
                    <a:pt x="2845" y="2892"/>
                  </a:lnTo>
                  <a:cubicBezTo>
                    <a:pt x="3164" y="3418"/>
                    <a:pt x="3412" y="3986"/>
                    <a:pt x="3591" y="4572"/>
                  </a:cubicBezTo>
                  <a:cubicBezTo>
                    <a:pt x="3730" y="5060"/>
                    <a:pt x="3820" y="5567"/>
                    <a:pt x="3840" y="6075"/>
                  </a:cubicBezTo>
                  <a:cubicBezTo>
                    <a:pt x="3850" y="6104"/>
                    <a:pt x="3870" y="6144"/>
                    <a:pt x="3900" y="6164"/>
                  </a:cubicBezTo>
                  <a:cubicBezTo>
                    <a:pt x="3921" y="6178"/>
                    <a:pt x="3943" y="6188"/>
                    <a:pt x="3969" y="6188"/>
                  </a:cubicBezTo>
                  <a:cubicBezTo>
                    <a:pt x="3979" y="6188"/>
                    <a:pt x="3989" y="6186"/>
                    <a:pt x="3999" y="6184"/>
                  </a:cubicBezTo>
                  <a:cubicBezTo>
                    <a:pt x="4039" y="6184"/>
                    <a:pt x="4068" y="6164"/>
                    <a:pt x="4088" y="6134"/>
                  </a:cubicBezTo>
                  <a:cubicBezTo>
                    <a:pt x="4099" y="6114"/>
                    <a:pt x="4108" y="6094"/>
                    <a:pt x="4119" y="6064"/>
                  </a:cubicBezTo>
                  <a:cubicBezTo>
                    <a:pt x="4108" y="6055"/>
                    <a:pt x="4108" y="6044"/>
                    <a:pt x="4108" y="6035"/>
                  </a:cubicBezTo>
                  <a:cubicBezTo>
                    <a:pt x="4099" y="5637"/>
                    <a:pt x="4029" y="5249"/>
                    <a:pt x="3929" y="4881"/>
                  </a:cubicBezTo>
                  <a:cubicBezTo>
                    <a:pt x="3820" y="4493"/>
                    <a:pt x="3691" y="4125"/>
                    <a:pt x="3522" y="3757"/>
                  </a:cubicBezTo>
                  <a:cubicBezTo>
                    <a:pt x="3153" y="2971"/>
                    <a:pt x="2656" y="2235"/>
                    <a:pt x="2070" y="1599"/>
                  </a:cubicBezTo>
                  <a:cubicBezTo>
                    <a:pt x="1771" y="1290"/>
                    <a:pt x="1462" y="991"/>
                    <a:pt x="1124" y="723"/>
                  </a:cubicBezTo>
                  <a:cubicBezTo>
                    <a:pt x="786" y="454"/>
                    <a:pt x="438" y="215"/>
                    <a:pt x="70" y="7"/>
                  </a:cubicBezTo>
                  <a:cubicBezTo>
                    <a:pt x="62" y="3"/>
                    <a:pt x="53" y="0"/>
                    <a:pt x="45"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60"/>
            <p:cNvSpPr/>
            <p:nvPr/>
          </p:nvSpPr>
          <p:spPr>
            <a:xfrm>
              <a:off x="1064191" y="3228219"/>
              <a:ext cx="219305" cy="279472"/>
            </a:xfrm>
            <a:custGeom>
              <a:avLst/>
              <a:gdLst/>
              <a:ahLst/>
              <a:cxnLst/>
              <a:rect l="l" t="t" r="r" b="b"/>
              <a:pathLst>
                <a:path w="4188" h="5337" extrusionOk="0">
                  <a:moveTo>
                    <a:pt x="49" y="1"/>
                  </a:moveTo>
                  <a:cubicBezTo>
                    <a:pt x="33" y="1"/>
                    <a:pt x="18" y="17"/>
                    <a:pt x="10" y="33"/>
                  </a:cubicBezTo>
                  <a:cubicBezTo>
                    <a:pt x="1" y="53"/>
                    <a:pt x="10" y="73"/>
                    <a:pt x="20" y="83"/>
                  </a:cubicBezTo>
                  <a:cubicBezTo>
                    <a:pt x="498" y="352"/>
                    <a:pt x="936" y="690"/>
                    <a:pt x="1333" y="1078"/>
                  </a:cubicBezTo>
                  <a:lnTo>
                    <a:pt x="1333" y="1068"/>
                  </a:lnTo>
                  <a:cubicBezTo>
                    <a:pt x="1880" y="1605"/>
                    <a:pt x="2348" y="2232"/>
                    <a:pt x="2746" y="2888"/>
                  </a:cubicBezTo>
                  <a:cubicBezTo>
                    <a:pt x="2735" y="2878"/>
                    <a:pt x="2735" y="2868"/>
                    <a:pt x="2726" y="2868"/>
                  </a:cubicBezTo>
                  <a:cubicBezTo>
                    <a:pt x="2954" y="3256"/>
                    <a:pt x="3173" y="3654"/>
                    <a:pt x="3363" y="4052"/>
                  </a:cubicBezTo>
                  <a:cubicBezTo>
                    <a:pt x="3561" y="4450"/>
                    <a:pt x="3730" y="4848"/>
                    <a:pt x="3909" y="5256"/>
                  </a:cubicBezTo>
                  <a:cubicBezTo>
                    <a:pt x="3932" y="5307"/>
                    <a:pt x="3981" y="5337"/>
                    <a:pt x="4033" y="5337"/>
                  </a:cubicBezTo>
                  <a:cubicBezTo>
                    <a:pt x="4051" y="5337"/>
                    <a:pt x="4070" y="5333"/>
                    <a:pt x="4088" y="5325"/>
                  </a:cubicBezTo>
                  <a:cubicBezTo>
                    <a:pt x="4158" y="5296"/>
                    <a:pt x="4188" y="5206"/>
                    <a:pt x="4158" y="5136"/>
                  </a:cubicBezTo>
                  <a:cubicBezTo>
                    <a:pt x="3999" y="4758"/>
                    <a:pt x="3830" y="4390"/>
                    <a:pt x="3641" y="4022"/>
                  </a:cubicBezTo>
                  <a:cubicBezTo>
                    <a:pt x="3233" y="3216"/>
                    <a:pt x="2755" y="2451"/>
                    <a:pt x="2169" y="1754"/>
                  </a:cubicBezTo>
                  <a:cubicBezTo>
                    <a:pt x="1880" y="1416"/>
                    <a:pt x="1572" y="1098"/>
                    <a:pt x="1234" y="809"/>
                  </a:cubicBezTo>
                  <a:cubicBezTo>
                    <a:pt x="1064" y="660"/>
                    <a:pt x="885" y="521"/>
                    <a:pt x="697" y="391"/>
                  </a:cubicBezTo>
                  <a:cubicBezTo>
                    <a:pt x="518" y="272"/>
                    <a:pt x="339" y="153"/>
                    <a:pt x="140" y="53"/>
                  </a:cubicBezTo>
                  <a:lnTo>
                    <a:pt x="149" y="53"/>
                  </a:lnTo>
                  <a:cubicBezTo>
                    <a:pt x="120" y="33"/>
                    <a:pt x="90" y="24"/>
                    <a:pt x="60" y="4"/>
                  </a:cubicBezTo>
                  <a:cubicBezTo>
                    <a:pt x="56" y="2"/>
                    <a:pt x="53" y="1"/>
                    <a:pt x="4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60"/>
            <p:cNvSpPr/>
            <p:nvPr/>
          </p:nvSpPr>
          <p:spPr>
            <a:xfrm>
              <a:off x="1080843" y="3380391"/>
              <a:ext cx="99546" cy="125833"/>
            </a:xfrm>
            <a:custGeom>
              <a:avLst/>
              <a:gdLst/>
              <a:ahLst/>
              <a:cxnLst/>
              <a:rect l="l" t="t" r="r" b="b"/>
              <a:pathLst>
                <a:path w="1901" h="2403" extrusionOk="0">
                  <a:moveTo>
                    <a:pt x="42" y="0"/>
                  </a:moveTo>
                  <a:cubicBezTo>
                    <a:pt x="29" y="0"/>
                    <a:pt x="16" y="6"/>
                    <a:pt x="10" y="12"/>
                  </a:cubicBezTo>
                  <a:cubicBezTo>
                    <a:pt x="10" y="22"/>
                    <a:pt x="1" y="32"/>
                    <a:pt x="1" y="32"/>
                  </a:cubicBezTo>
                  <a:lnTo>
                    <a:pt x="1" y="52"/>
                  </a:lnTo>
                  <a:cubicBezTo>
                    <a:pt x="1" y="62"/>
                    <a:pt x="10" y="72"/>
                    <a:pt x="21" y="82"/>
                  </a:cubicBezTo>
                  <a:cubicBezTo>
                    <a:pt x="100" y="151"/>
                    <a:pt x="170" y="221"/>
                    <a:pt x="249" y="290"/>
                  </a:cubicBezTo>
                  <a:cubicBezTo>
                    <a:pt x="488" y="529"/>
                    <a:pt x="727" y="778"/>
                    <a:pt x="936" y="1046"/>
                  </a:cubicBezTo>
                  <a:cubicBezTo>
                    <a:pt x="1155" y="1305"/>
                    <a:pt x="1354" y="1583"/>
                    <a:pt x="1533" y="1872"/>
                  </a:cubicBezTo>
                  <a:lnTo>
                    <a:pt x="1522" y="1872"/>
                  </a:lnTo>
                  <a:cubicBezTo>
                    <a:pt x="1622" y="2031"/>
                    <a:pt x="1712" y="2200"/>
                    <a:pt x="1801" y="2370"/>
                  </a:cubicBezTo>
                  <a:cubicBezTo>
                    <a:pt x="1809" y="2392"/>
                    <a:pt x="1827" y="2403"/>
                    <a:pt x="1848" y="2403"/>
                  </a:cubicBezTo>
                  <a:cubicBezTo>
                    <a:pt x="1856" y="2403"/>
                    <a:pt x="1863" y="2402"/>
                    <a:pt x="1871" y="2399"/>
                  </a:cubicBezTo>
                  <a:cubicBezTo>
                    <a:pt x="1891" y="2390"/>
                    <a:pt x="1900" y="2359"/>
                    <a:pt x="1891" y="2330"/>
                  </a:cubicBezTo>
                  <a:cubicBezTo>
                    <a:pt x="1662" y="1882"/>
                    <a:pt x="1393" y="1464"/>
                    <a:pt x="1085" y="1077"/>
                  </a:cubicBezTo>
                  <a:cubicBezTo>
                    <a:pt x="777" y="688"/>
                    <a:pt x="428" y="340"/>
                    <a:pt x="70" y="12"/>
                  </a:cubicBezTo>
                  <a:cubicBezTo>
                    <a:pt x="62" y="3"/>
                    <a:pt x="52" y="0"/>
                    <a:pt x="42"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60"/>
            <p:cNvSpPr/>
            <p:nvPr/>
          </p:nvSpPr>
          <p:spPr>
            <a:xfrm>
              <a:off x="937101" y="3401023"/>
              <a:ext cx="145889" cy="153168"/>
            </a:xfrm>
            <a:custGeom>
              <a:avLst/>
              <a:gdLst/>
              <a:ahLst/>
              <a:cxnLst/>
              <a:rect l="l" t="t" r="r" b="b"/>
              <a:pathLst>
                <a:path w="2786" h="2925" extrusionOk="0">
                  <a:moveTo>
                    <a:pt x="40" y="1"/>
                  </a:moveTo>
                  <a:cubicBezTo>
                    <a:pt x="30" y="1"/>
                    <a:pt x="20" y="6"/>
                    <a:pt x="10" y="16"/>
                  </a:cubicBezTo>
                  <a:cubicBezTo>
                    <a:pt x="10" y="26"/>
                    <a:pt x="10" y="26"/>
                    <a:pt x="0" y="36"/>
                  </a:cubicBezTo>
                  <a:cubicBezTo>
                    <a:pt x="0" y="55"/>
                    <a:pt x="10" y="75"/>
                    <a:pt x="20" y="75"/>
                  </a:cubicBezTo>
                  <a:cubicBezTo>
                    <a:pt x="418" y="314"/>
                    <a:pt x="776" y="613"/>
                    <a:pt x="1104" y="931"/>
                  </a:cubicBezTo>
                  <a:lnTo>
                    <a:pt x="1104" y="931"/>
                  </a:lnTo>
                  <a:cubicBezTo>
                    <a:pt x="1250" y="1076"/>
                    <a:pt x="1396" y="1223"/>
                    <a:pt x="1532" y="1379"/>
                  </a:cubicBezTo>
                  <a:cubicBezTo>
                    <a:pt x="1661" y="1528"/>
                    <a:pt x="1791" y="1687"/>
                    <a:pt x="1910" y="1856"/>
                  </a:cubicBezTo>
                  <a:cubicBezTo>
                    <a:pt x="2030" y="2015"/>
                    <a:pt x="2139" y="2184"/>
                    <a:pt x="2258" y="2354"/>
                  </a:cubicBezTo>
                  <a:cubicBezTo>
                    <a:pt x="2368" y="2513"/>
                    <a:pt x="2467" y="2681"/>
                    <a:pt x="2576" y="2861"/>
                  </a:cubicBezTo>
                  <a:cubicBezTo>
                    <a:pt x="2576" y="2871"/>
                    <a:pt x="2596" y="2891"/>
                    <a:pt x="2607" y="2900"/>
                  </a:cubicBezTo>
                  <a:cubicBezTo>
                    <a:pt x="2626" y="2911"/>
                    <a:pt x="2646" y="2920"/>
                    <a:pt x="2666" y="2920"/>
                  </a:cubicBezTo>
                  <a:cubicBezTo>
                    <a:pt x="2672" y="2923"/>
                    <a:pt x="2678" y="2924"/>
                    <a:pt x="2684" y="2924"/>
                  </a:cubicBezTo>
                  <a:cubicBezTo>
                    <a:pt x="2702" y="2924"/>
                    <a:pt x="2724" y="2915"/>
                    <a:pt x="2746" y="2900"/>
                  </a:cubicBezTo>
                  <a:cubicBezTo>
                    <a:pt x="2766" y="2880"/>
                    <a:pt x="2775" y="2851"/>
                    <a:pt x="2786" y="2821"/>
                  </a:cubicBezTo>
                  <a:cubicBezTo>
                    <a:pt x="2786" y="2801"/>
                    <a:pt x="2786" y="2791"/>
                    <a:pt x="2775" y="2771"/>
                  </a:cubicBezTo>
                  <a:cubicBezTo>
                    <a:pt x="2766" y="2761"/>
                    <a:pt x="2766" y="2751"/>
                    <a:pt x="2755" y="2741"/>
                  </a:cubicBezTo>
                  <a:cubicBezTo>
                    <a:pt x="2596" y="2473"/>
                    <a:pt x="2408" y="2204"/>
                    <a:pt x="2209" y="1945"/>
                  </a:cubicBezTo>
                  <a:cubicBezTo>
                    <a:pt x="2109" y="1816"/>
                    <a:pt x="1999" y="1687"/>
                    <a:pt x="1900" y="1567"/>
                  </a:cubicBezTo>
                  <a:cubicBezTo>
                    <a:pt x="1791" y="1439"/>
                    <a:pt x="1681" y="1319"/>
                    <a:pt x="1562" y="1200"/>
                  </a:cubicBezTo>
                  <a:cubicBezTo>
                    <a:pt x="1333" y="971"/>
                    <a:pt x="1104" y="752"/>
                    <a:pt x="846" y="543"/>
                  </a:cubicBezTo>
                  <a:cubicBezTo>
                    <a:pt x="597" y="354"/>
                    <a:pt x="339" y="175"/>
                    <a:pt x="70" y="16"/>
                  </a:cubicBezTo>
                  <a:cubicBezTo>
                    <a:pt x="60" y="6"/>
                    <a:pt x="50" y="1"/>
                    <a:pt x="4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60"/>
            <p:cNvSpPr/>
            <p:nvPr/>
          </p:nvSpPr>
          <p:spPr>
            <a:xfrm>
              <a:off x="868870" y="3519421"/>
              <a:ext cx="103159" cy="97608"/>
            </a:xfrm>
            <a:custGeom>
              <a:avLst/>
              <a:gdLst/>
              <a:ahLst/>
              <a:cxnLst/>
              <a:rect l="l" t="t" r="r" b="b"/>
              <a:pathLst>
                <a:path w="1970" h="1864" extrusionOk="0">
                  <a:moveTo>
                    <a:pt x="59" y="0"/>
                  </a:moveTo>
                  <a:cubicBezTo>
                    <a:pt x="40" y="0"/>
                    <a:pt x="18" y="17"/>
                    <a:pt x="10" y="33"/>
                  </a:cubicBezTo>
                  <a:cubicBezTo>
                    <a:pt x="0" y="53"/>
                    <a:pt x="20" y="73"/>
                    <a:pt x="40" y="82"/>
                  </a:cubicBezTo>
                  <a:cubicBezTo>
                    <a:pt x="80" y="113"/>
                    <a:pt x="130" y="132"/>
                    <a:pt x="179" y="162"/>
                  </a:cubicBezTo>
                  <a:cubicBezTo>
                    <a:pt x="493" y="339"/>
                    <a:pt x="779" y="554"/>
                    <a:pt x="1035" y="809"/>
                  </a:cubicBezTo>
                  <a:lnTo>
                    <a:pt x="1035" y="809"/>
                  </a:lnTo>
                  <a:cubicBezTo>
                    <a:pt x="1035" y="809"/>
                    <a:pt x="1035" y="809"/>
                    <a:pt x="1035" y="809"/>
                  </a:cubicBezTo>
                  <a:cubicBezTo>
                    <a:pt x="1194" y="968"/>
                    <a:pt x="1343" y="1127"/>
                    <a:pt x="1483" y="1306"/>
                  </a:cubicBezTo>
                  <a:cubicBezTo>
                    <a:pt x="1622" y="1475"/>
                    <a:pt x="1751" y="1654"/>
                    <a:pt x="1860" y="1833"/>
                  </a:cubicBezTo>
                  <a:cubicBezTo>
                    <a:pt x="1870" y="1853"/>
                    <a:pt x="1890" y="1863"/>
                    <a:pt x="1900" y="1863"/>
                  </a:cubicBezTo>
                  <a:cubicBezTo>
                    <a:pt x="1920" y="1863"/>
                    <a:pt x="1930" y="1853"/>
                    <a:pt x="1950" y="1843"/>
                  </a:cubicBezTo>
                  <a:cubicBezTo>
                    <a:pt x="1960" y="1833"/>
                    <a:pt x="1970" y="1823"/>
                    <a:pt x="1970" y="1803"/>
                  </a:cubicBezTo>
                  <a:cubicBezTo>
                    <a:pt x="1970" y="1793"/>
                    <a:pt x="1960" y="1784"/>
                    <a:pt x="1950" y="1764"/>
                  </a:cubicBezTo>
                  <a:cubicBezTo>
                    <a:pt x="1721" y="1395"/>
                    <a:pt x="1443" y="1057"/>
                    <a:pt x="1134" y="759"/>
                  </a:cubicBezTo>
                  <a:cubicBezTo>
                    <a:pt x="965" y="600"/>
                    <a:pt x="796" y="460"/>
                    <a:pt x="617" y="331"/>
                  </a:cubicBezTo>
                  <a:cubicBezTo>
                    <a:pt x="438" y="202"/>
                    <a:pt x="259" y="102"/>
                    <a:pt x="70" y="3"/>
                  </a:cubicBezTo>
                  <a:cubicBezTo>
                    <a:pt x="67" y="1"/>
                    <a:pt x="63" y="0"/>
                    <a:pt x="5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60"/>
            <p:cNvSpPr/>
            <p:nvPr/>
          </p:nvSpPr>
          <p:spPr>
            <a:xfrm>
              <a:off x="807917" y="3581735"/>
              <a:ext cx="62000" cy="51422"/>
            </a:xfrm>
            <a:custGeom>
              <a:avLst/>
              <a:gdLst/>
              <a:ahLst/>
              <a:cxnLst/>
              <a:rect l="l" t="t" r="r" b="b"/>
              <a:pathLst>
                <a:path w="1184" h="982" extrusionOk="0">
                  <a:moveTo>
                    <a:pt x="43" y="0"/>
                  </a:moveTo>
                  <a:cubicBezTo>
                    <a:pt x="29" y="0"/>
                    <a:pt x="16" y="5"/>
                    <a:pt x="10" y="17"/>
                  </a:cubicBezTo>
                  <a:cubicBezTo>
                    <a:pt x="1" y="17"/>
                    <a:pt x="1" y="26"/>
                    <a:pt x="1" y="37"/>
                  </a:cubicBezTo>
                  <a:cubicBezTo>
                    <a:pt x="1" y="46"/>
                    <a:pt x="1" y="66"/>
                    <a:pt x="21" y="76"/>
                  </a:cubicBezTo>
                  <a:cubicBezTo>
                    <a:pt x="348" y="315"/>
                    <a:pt x="677" y="574"/>
                    <a:pt x="975" y="862"/>
                  </a:cubicBezTo>
                  <a:cubicBezTo>
                    <a:pt x="975" y="852"/>
                    <a:pt x="965" y="852"/>
                    <a:pt x="965" y="842"/>
                  </a:cubicBezTo>
                  <a:lnTo>
                    <a:pt x="965" y="842"/>
                  </a:lnTo>
                  <a:cubicBezTo>
                    <a:pt x="1005" y="882"/>
                    <a:pt x="1045" y="921"/>
                    <a:pt x="1075" y="961"/>
                  </a:cubicBezTo>
                  <a:cubicBezTo>
                    <a:pt x="1084" y="972"/>
                    <a:pt x="1095" y="981"/>
                    <a:pt x="1115" y="981"/>
                  </a:cubicBezTo>
                  <a:cubicBezTo>
                    <a:pt x="1135" y="981"/>
                    <a:pt x="1144" y="981"/>
                    <a:pt x="1154" y="972"/>
                  </a:cubicBezTo>
                  <a:cubicBezTo>
                    <a:pt x="1174" y="961"/>
                    <a:pt x="1174" y="941"/>
                    <a:pt x="1174" y="932"/>
                  </a:cubicBezTo>
                  <a:cubicBezTo>
                    <a:pt x="1184" y="912"/>
                    <a:pt x="1174" y="902"/>
                    <a:pt x="1164" y="892"/>
                  </a:cubicBezTo>
                  <a:cubicBezTo>
                    <a:pt x="1005" y="723"/>
                    <a:pt x="816" y="563"/>
                    <a:pt x="637" y="415"/>
                  </a:cubicBezTo>
                  <a:cubicBezTo>
                    <a:pt x="448" y="275"/>
                    <a:pt x="259" y="146"/>
                    <a:pt x="70" y="6"/>
                  </a:cubicBezTo>
                  <a:cubicBezTo>
                    <a:pt x="62" y="2"/>
                    <a:pt x="52" y="0"/>
                    <a:pt x="43"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60"/>
            <p:cNvSpPr/>
            <p:nvPr/>
          </p:nvSpPr>
          <p:spPr>
            <a:xfrm>
              <a:off x="3807594" y="3431552"/>
              <a:ext cx="52" cy="52"/>
            </a:xfrm>
            <a:custGeom>
              <a:avLst/>
              <a:gdLst/>
              <a:ahLst/>
              <a:cxnLst/>
              <a:rect l="l" t="t" r="r" b="b"/>
              <a:pathLst>
                <a:path w="1" h="1" extrusionOk="0">
                  <a:moveTo>
                    <a:pt x="0" y="0"/>
                  </a:moveTo>
                  <a:lnTo>
                    <a:pt x="0" y="0"/>
                  </a:lnTo>
                  <a:lnTo>
                    <a:pt x="0" y="0"/>
                  </a:ln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60"/>
            <p:cNvSpPr/>
            <p:nvPr/>
          </p:nvSpPr>
          <p:spPr>
            <a:xfrm>
              <a:off x="3807594" y="3431552"/>
              <a:ext cx="52" cy="52"/>
            </a:xfrm>
            <a:custGeom>
              <a:avLst/>
              <a:gdLst/>
              <a:ahLst/>
              <a:cxnLst/>
              <a:rect l="l" t="t" r="r" b="b"/>
              <a:pathLst>
                <a:path w="1" h="1" extrusionOk="0">
                  <a:moveTo>
                    <a:pt x="0" y="0"/>
                  </a:moveTo>
                  <a:lnTo>
                    <a:pt x="0" y="0"/>
                  </a:lnTo>
                  <a:lnTo>
                    <a:pt x="0" y="0"/>
                  </a:ln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60"/>
            <p:cNvSpPr/>
            <p:nvPr/>
          </p:nvSpPr>
          <p:spPr>
            <a:xfrm>
              <a:off x="3542470" y="3281369"/>
              <a:ext cx="528206" cy="434787"/>
            </a:xfrm>
            <a:custGeom>
              <a:avLst/>
              <a:gdLst/>
              <a:ahLst/>
              <a:cxnLst/>
              <a:rect l="l" t="t" r="r" b="b"/>
              <a:pathLst>
                <a:path w="10087" h="8303" extrusionOk="0">
                  <a:moveTo>
                    <a:pt x="2602" y="1"/>
                  </a:moveTo>
                  <a:cubicBezTo>
                    <a:pt x="2432" y="1"/>
                    <a:pt x="2262" y="18"/>
                    <a:pt x="2099" y="43"/>
                  </a:cubicBezTo>
                  <a:cubicBezTo>
                    <a:pt x="1911" y="83"/>
                    <a:pt x="1701" y="132"/>
                    <a:pt x="1493" y="222"/>
                  </a:cubicBezTo>
                  <a:cubicBezTo>
                    <a:pt x="1373" y="262"/>
                    <a:pt x="1264" y="311"/>
                    <a:pt x="1174" y="371"/>
                  </a:cubicBezTo>
                  <a:cubicBezTo>
                    <a:pt x="1065" y="431"/>
                    <a:pt x="965" y="501"/>
                    <a:pt x="876" y="580"/>
                  </a:cubicBezTo>
                  <a:cubicBezTo>
                    <a:pt x="697" y="729"/>
                    <a:pt x="547" y="908"/>
                    <a:pt x="428" y="1117"/>
                  </a:cubicBezTo>
                  <a:cubicBezTo>
                    <a:pt x="220" y="1495"/>
                    <a:pt x="130" y="1923"/>
                    <a:pt x="180" y="2321"/>
                  </a:cubicBezTo>
                  <a:cubicBezTo>
                    <a:pt x="209" y="2530"/>
                    <a:pt x="279" y="2729"/>
                    <a:pt x="379" y="2917"/>
                  </a:cubicBezTo>
                  <a:cubicBezTo>
                    <a:pt x="388" y="2928"/>
                    <a:pt x="399" y="2948"/>
                    <a:pt x="408" y="2968"/>
                  </a:cubicBezTo>
                  <a:cubicBezTo>
                    <a:pt x="508" y="3127"/>
                    <a:pt x="627" y="3275"/>
                    <a:pt x="786" y="3405"/>
                  </a:cubicBezTo>
                  <a:cubicBezTo>
                    <a:pt x="647" y="3634"/>
                    <a:pt x="488" y="3892"/>
                    <a:pt x="348" y="4151"/>
                  </a:cubicBezTo>
                  <a:cubicBezTo>
                    <a:pt x="279" y="4300"/>
                    <a:pt x="220" y="4429"/>
                    <a:pt x="169" y="4559"/>
                  </a:cubicBezTo>
                  <a:cubicBezTo>
                    <a:pt x="130" y="4688"/>
                    <a:pt x="90" y="4827"/>
                    <a:pt x="60" y="4977"/>
                  </a:cubicBezTo>
                  <a:cubicBezTo>
                    <a:pt x="10" y="5205"/>
                    <a:pt x="1" y="5444"/>
                    <a:pt x="21" y="5693"/>
                  </a:cubicBezTo>
                  <a:cubicBezTo>
                    <a:pt x="40" y="5901"/>
                    <a:pt x="90" y="6120"/>
                    <a:pt x="169" y="6349"/>
                  </a:cubicBezTo>
                  <a:cubicBezTo>
                    <a:pt x="220" y="6478"/>
                    <a:pt x="289" y="6608"/>
                    <a:pt x="368" y="6737"/>
                  </a:cubicBezTo>
                  <a:cubicBezTo>
                    <a:pt x="399" y="6797"/>
                    <a:pt x="448" y="6867"/>
                    <a:pt x="488" y="6926"/>
                  </a:cubicBezTo>
                  <a:cubicBezTo>
                    <a:pt x="607" y="7095"/>
                    <a:pt x="757" y="7265"/>
                    <a:pt x="936" y="7424"/>
                  </a:cubicBezTo>
                  <a:cubicBezTo>
                    <a:pt x="1095" y="7563"/>
                    <a:pt x="1274" y="7692"/>
                    <a:pt x="1473" y="7802"/>
                  </a:cubicBezTo>
                  <a:cubicBezTo>
                    <a:pt x="1681" y="7921"/>
                    <a:pt x="1900" y="8021"/>
                    <a:pt x="2109" y="8100"/>
                  </a:cubicBezTo>
                  <a:cubicBezTo>
                    <a:pt x="2328" y="8169"/>
                    <a:pt x="2557" y="8229"/>
                    <a:pt x="2795" y="8259"/>
                  </a:cubicBezTo>
                  <a:cubicBezTo>
                    <a:pt x="2963" y="8290"/>
                    <a:pt x="3142" y="8303"/>
                    <a:pt x="3329" y="8303"/>
                  </a:cubicBezTo>
                  <a:cubicBezTo>
                    <a:pt x="3386" y="8303"/>
                    <a:pt x="3444" y="8301"/>
                    <a:pt x="3502" y="8299"/>
                  </a:cubicBezTo>
                  <a:cubicBezTo>
                    <a:pt x="3741" y="8289"/>
                    <a:pt x="3999" y="8239"/>
                    <a:pt x="4298" y="8169"/>
                  </a:cubicBezTo>
                  <a:cubicBezTo>
                    <a:pt x="4576" y="8100"/>
                    <a:pt x="4864" y="8010"/>
                    <a:pt x="5153" y="7891"/>
                  </a:cubicBezTo>
                  <a:cubicBezTo>
                    <a:pt x="5452" y="7762"/>
                    <a:pt x="5760" y="7612"/>
                    <a:pt x="6088" y="7424"/>
                  </a:cubicBezTo>
                  <a:cubicBezTo>
                    <a:pt x="5998" y="7145"/>
                    <a:pt x="5929" y="6856"/>
                    <a:pt x="5879" y="6568"/>
                  </a:cubicBezTo>
                  <a:cubicBezTo>
                    <a:pt x="5810" y="6190"/>
                    <a:pt x="5779" y="5802"/>
                    <a:pt x="5770" y="5414"/>
                  </a:cubicBezTo>
                  <a:cubicBezTo>
                    <a:pt x="5770" y="5414"/>
                    <a:pt x="5770" y="5404"/>
                    <a:pt x="5779" y="5395"/>
                  </a:cubicBezTo>
                  <a:lnTo>
                    <a:pt x="5790" y="5384"/>
                  </a:lnTo>
                  <a:cubicBezTo>
                    <a:pt x="5810" y="5384"/>
                    <a:pt x="5819" y="5395"/>
                    <a:pt x="5819" y="5404"/>
                  </a:cubicBezTo>
                  <a:cubicBezTo>
                    <a:pt x="5919" y="5633"/>
                    <a:pt x="6038" y="5842"/>
                    <a:pt x="6157" y="6061"/>
                  </a:cubicBezTo>
                  <a:lnTo>
                    <a:pt x="6157" y="6051"/>
                  </a:lnTo>
                  <a:cubicBezTo>
                    <a:pt x="6267" y="6240"/>
                    <a:pt x="6387" y="6419"/>
                    <a:pt x="6516" y="6598"/>
                  </a:cubicBezTo>
                  <a:cubicBezTo>
                    <a:pt x="6615" y="6727"/>
                    <a:pt x="6705" y="6856"/>
                    <a:pt x="6804" y="6976"/>
                  </a:cubicBezTo>
                  <a:cubicBezTo>
                    <a:pt x="7192" y="6727"/>
                    <a:pt x="7570" y="6449"/>
                    <a:pt x="7938" y="6190"/>
                  </a:cubicBezTo>
                  <a:lnTo>
                    <a:pt x="8217" y="5981"/>
                  </a:lnTo>
                  <a:cubicBezTo>
                    <a:pt x="8654" y="5683"/>
                    <a:pt x="9022" y="5424"/>
                    <a:pt x="9400" y="5196"/>
                  </a:cubicBezTo>
                  <a:lnTo>
                    <a:pt x="9400" y="5196"/>
                  </a:lnTo>
                  <a:lnTo>
                    <a:pt x="9371" y="5205"/>
                  </a:lnTo>
                  <a:cubicBezTo>
                    <a:pt x="9589" y="5076"/>
                    <a:pt x="9798" y="4957"/>
                    <a:pt x="9997" y="4847"/>
                  </a:cubicBezTo>
                  <a:cubicBezTo>
                    <a:pt x="10047" y="4827"/>
                    <a:pt x="10076" y="4787"/>
                    <a:pt x="10076" y="4738"/>
                  </a:cubicBezTo>
                  <a:cubicBezTo>
                    <a:pt x="10087" y="4718"/>
                    <a:pt x="10076" y="4678"/>
                    <a:pt x="10057" y="4659"/>
                  </a:cubicBezTo>
                  <a:cubicBezTo>
                    <a:pt x="10047" y="4628"/>
                    <a:pt x="10017" y="4608"/>
                    <a:pt x="9997" y="4599"/>
                  </a:cubicBezTo>
                  <a:cubicBezTo>
                    <a:pt x="9738" y="4519"/>
                    <a:pt x="9470" y="4400"/>
                    <a:pt x="9212" y="4261"/>
                  </a:cubicBezTo>
                  <a:cubicBezTo>
                    <a:pt x="8853" y="4062"/>
                    <a:pt x="8515" y="3813"/>
                    <a:pt x="8237" y="3584"/>
                  </a:cubicBezTo>
                  <a:cubicBezTo>
                    <a:pt x="8197" y="3634"/>
                    <a:pt x="8147" y="3673"/>
                    <a:pt x="8107" y="3724"/>
                  </a:cubicBezTo>
                  <a:cubicBezTo>
                    <a:pt x="8018" y="3813"/>
                    <a:pt x="7918" y="3903"/>
                    <a:pt x="7819" y="3992"/>
                  </a:cubicBezTo>
                  <a:cubicBezTo>
                    <a:pt x="7610" y="4161"/>
                    <a:pt x="7391" y="4300"/>
                    <a:pt x="7152" y="4429"/>
                  </a:cubicBezTo>
                  <a:cubicBezTo>
                    <a:pt x="7143" y="4429"/>
                    <a:pt x="7132" y="4429"/>
                    <a:pt x="7123" y="4420"/>
                  </a:cubicBezTo>
                  <a:lnTo>
                    <a:pt x="7123" y="4409"/>
                  </a:lnTo>
                  <a:lnTo>
                    <a:pt x="7123" y="4390"/>
                  </a:lnTo>
                  <a:lnTo>
                    <a:pt x="7123" y="4380"/>
                  </a:lnTo>
                  <a:cubicBezTo>
                    <a:pt x="7262" y="3903"/>
                    <a:pt x="7371" y="3415"/>
                    <a:pt x="7490" y="2928"/>
                  </a:cubicBezTo>
                  <a:cubicBezTo>
                    <a:pt x="7361" y="2818"/>
                    <a:pt x="7242" y="2699"/>
                    <a:pt x="7112" y="2579"/>
                  </a:cubicBezTo>
                  <a:lnTo>
                    <a:pt x="6924" y="2400"/>
                  </a:lnTo>
                  <a:cubicBezTo>
                    <a:pt x="6705" y="2201"/>
                    <a:pt x="6486" y="1993"/>
                    <a:pt x="6247" y="1794"/>
                  </a:cubicBezTo>
                  <a:cubicBezTo>
                    <a:pt x="6227" y="1834"/>
                    <a:pt x="6197" y="1873"/>
                    <a:pt x="6168" y="1913"/>
                  </a:cubicBezTo>
                  <a:cubicBezTo>
                    <a:pt x="6058" y="2062"/>
                    <a:pt x="5949" y="2212"/>
                    <a:pt x="5830" y="2351"/>
                  </a:cubicBezTo>
                  <a:cubicBezTo>
                    <a:pt x="5770" y="2420"/>
                    <a:pt x="5710" y="2490"/>
                    <a:pt x="5640" y="2559"/>
                  </a:cubicBezTo>
                  <a:cubicBezTo>
                    <a:pt x="5580" y="2619"/>
                    <a:pt x="5521" y="2669"/>
                    <a:pt x="5452" y="2718"/>
                  </a:cubicBezTo>
                  <a:cubicBezTo>
                    <a:pt x="5392" y="2769"/>
                    <a:pt x="5332" y="2818"/>
                    <a:pt x="5262" y="2848"/>
                  </a:cubicBezTo>
                  <a:cubicBezTo>
                    <a:pt x="5222" y="2868"/>
                    <a:pt x="5193" y="2888"/>
                    <a:pt x="5163" y="2898"/>
                  </a:cubicBezTo>
                  <a:cubicBezTo>
                    <a:pt x="5123" y="2908"/>
                    <a:pt x="5094" y="2917"/>
                    <a:pt x="5063" y="2928"/>
                  </a:cubicBezTo>
                  <a:cubicBezTo>
                    <a:pt x="5054" y="2928"/>
                    <a:pt x="5043" y="2917"/>
                    <a:pt x="5034" y="2917"/>
                  </a:cubicBezTo>
                  <a:lnTo>
                    <a:pt x="5034" y="2888"/>
                  </a:lnTo>
                  <a:cubicBezTo>
                    <a:pt x="5173" y="2520"/>
                    <a:pt x="5322" y="2142"/>
                    <a:pt x="5432" y="1764"/>
                  </a:cubicBezTo>
                  <a:cubicBezTo>
                    <a:pt x="5471" y="1635"/>
                    <a:pt x="5511" y="1495"/>
                    <a:pt x="5541" y="1366"/>
                  </a:cubicBezTo>
                  <a:cubicBezTo>
                    <a:pt x="5551" y="1316"/>
                    <a:pt x="5561" y="1277"/>
                    <a:pt x="5571" y="1226"/>
                  </a:cubicBezTo>
                  <a:cubicBezTo>
                    <a:pt x="5372" y="1078"/>
                    <a:pt x="5183" y="938"/>
                    <a:pt x="4974" y="809"/>
                  </a:cubicBezTo>
                  <a:cubicBezTo>
                    <a:pt x="4805" y="700"/>
                    <a:pt x="4616" y="590"/>
                    <a:pt x="4427" y="490"/>
                  </a:cubicBezTo>
                  <a:cubicBezTo>
                    <a:pt x="4248" y="391"/>
                    <a:pt x="4059" y="311"/>
                    <a:pt x="3880" y="242"/>
                  </a:cubicBezTo>
                  <a:cubicBezTo>
                    <a:pt x="3482" y="92"/>
                    <a:pt x="3084" y="13"/>
                    <a:pt x="2716" y="3"/>
                  </a:cubicBezTo>
                  <a:cubicBezTo>
                    <a:pt x="2678" y="1"/>
                    <a:pt x="2640" y="1"/>
                    <a:pt x="2602" y="1"/>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60"/>
            <p:cNvSpPr/>
            <p:nvPr/>
          </p:nvSpPr>
          <p:spPr>
            <a:xfrm>
              <a:off x="3549225" y="3281369"/>
              <a:ext cx="520927" cy="250724"/>
            </a:xfrm>
            <a:custGeom>
              <a:avLst/>
              <a:gdLst/>
              <a:ahLst/>
              <a:cxnLst/>
              <a:rect l="l" t="t" r="r" b="b"/>
              <a:pathLst>
                <a:path w="9948" h="4788" extrusionOk="0">
                  <a:moveTo>
                    <a:pt x="2473" y="1"/>
                  </a:moveTo>
                  <a:cubicBezTo>
                    <a:pt x="2303" y="1"/>
                    <a:pt x="2133" y="18"/>
                    <a:pt x="1970" y="43"/>
                  </a:cubicBezTo>
                  <a:cubicBezTo>
                    <a:pt x="1782" y="73"/>
                    <a:pt x="1572" y="132"/>
                    <a:pt x="1364" y="212"/>
                  </a:cubicBezTo>
                  <a:cubicBezTo>
                    <a:pt x="1244" y="262"/>
                    <a:pt x="1145" y="311"/>
                    <a:pt x="1045" y="371"/>
                  </a:cubicBezTo>
                  <a:cubicBezTo>
                    <a:pt x="936" y="421"/>
                    <a:pt x="836" y="501"/>
                    <a:pt x="747" y="580"/>
                  </a:cubicBezTo>
                  <a:cubicBezTo>
                    <a:pt x="568" y="720"/>
                    <a:pt x="418" y="908"/>
                    <a:pt x="299" y="1117"/>
                  </a:cubicBezTo>
                  <a:cubicBezTo>
                    <a:pt x="91" y="1495"/>
                    <a:pt x="1" y="1923"/>
                    <a:pt x="51" y="2331"/>
                  </a:cubicBezTo>
                  <a:cubicBezTo>
                    <a:pt x="80" y="2530"/>
                    <a:pt x="150" y="2729"/>
                    <a:pt x="250" y="2917"/>
                  </a:cubicBezTo>
                  <a:cubicBezTo>
                    <a:pt x="259" y="2937"/>
                    <a:pt x="270" y="2948"/>
                    <a:pt x="279" y="2968"/>
                  </a:cubicBezTo>
                  <a:cubicBezTo>
                    <a:pt x="359" y="3107"/>
                    <a:pt x="478" y="3246"/>
                    <a:pt x="617" y="3365"/>
                  </a:cubicBezTo>
                  <a:cubicBezTo>
                    <a:pt x="1095" y="3395"/>
                    <a:pt x="1563" y="3474"/>
                    <a:pt x="2030" y="3584"/>
                  </a:cubicBezTo>
                  <a:cubicBezTo>
                    <a:pt x="2547" y="3704"/>
                    <a:pt x="3044" y="3843"/>
                    <a:pt x="3552" y="3972"/>
                  </a:cubicBezTo>
                  <a:cubicBezTo>
                    <a:pt x="3681" y="4002"/>
                    <a:pt x="3800" y="4031"/>
                    <a:pt x="3930" y="4062"/>
                  </a:cubicBezTo>
                  <a:cubicBezTo>
                    <a:pt x="4049" y="4091"/>
                    <a:pt x="4169" y="4111"/>
                    <a:pt x="4298" y="4141"/>
                  </a:cubicBezTo>
                  <a:cubicBezTo>
                    <a:pt x="4567" y="4191"/>
                    <a:pt x="4835" y="4250"/>
                    <a:pt x="5113" y="4310"/>
                  </a:cubicBezTo>
                  <a:cubicBezTo>
                    <a:pt x="5670" y="4420"/>
                    <a:pt x="6238" y="4539"/>
                    <a:pt x="6815" y="4628"/>
                  </a:cubicBezTo>
                  <a:cubicBezTo>
                    <a:pt x="7392" y="4718"/>
                    <a:pt x="7968" y="4778"/>
                    <a:pt x="8545" y="4787"/>
                  </a:cubicBezTo>
                  <a:cubicBezTo>
                    <a:pt x="8804" y="4787"/>
                    <a:pt x="9063" y="4778"/>
                    <a:pt x="9321" y="4758"/>
                  </a:cubicBezTo>
                  <a:cubicBezTo>
                    <a:pt x="9530" y="4738"/>
                    <a:pt x="9739" y="4718"/>
                    <a:pt x="9947" y="4678"/>
                  </a:cubicBezTo>
                  <a:cubicBezTo>
                    <a:pt x="9938" y="4668"/>
                    <a:pt x="9938" y="4659"/>
                    <a:pt x="9938" y="4659"/>
                  </a:cubicBezTo>
                  <a:cubicBezTo>
                    <a:pt x="9918" y="4628"/>
                    <a:pt x="9898" y="4608"/>
                    <a:pt x="9868" y="4599"/>
                  </a:cubicBezTo>
                  <a:cubicBezTo>
                    <a:pt x="9609" y="4519"/>
                    <a:pt x="9351" y="4400"/>
                    <a:pt x="9092" y="4261"/>
                  </a:cubicBezTo>
                  <a:cubicBezTo>
                    <a:pt x="8774" y="4082"/>
                    <a:pt x="8455" y="3863"/>
                    <a:pt x="8108" y="3584"/>
                  </a:cubicBezTo>
                  <a:cubicBezTo>
                    <a:pt x="8068" y="3624"/>
                    <a:pt x="8028" y="3673"/>
                    <a:pt x="7978" y="3724"/>
                  </a:cubicBezTo>
                  <a:cubicBezTo>
                    <a:pt x="7889" y="3813"/>
                    <a:pt x="7789" y="3903"/>
                    <a:pt x="7690" y="3992"/>
                  </a:cubicBezTo>
                  <a:cubicBezTo>
                    <a:pt x="7491" y="4151"/>
                    <a:pt x="7262" y="4300"/>
                    <a:pt x="7023" y="4429"/>
                  </a:cubicBezTo>
                  <a:cubicBezTo>
                    <a:pt x="7014" y="4429"/>
                    <a:pt x="7003" y="4429"/>
                    <a:pt x="6994" y="4420"/>
                  </a:cubicBezTo>
                  <a:lnTo>
                    <a:pt x="6994" y="4409"/>
                  </a:lnTo>
                  <a:lnTo>
                    <a:pt x="6994" y="4390"/>
                  </a:lnTo>
                  <a:lnTo>
                    <a:pt x="7003" y="4380"/>
                  </a:lnTo>
                  <a:cubicBezTo>
                    <a:pt x="7093" y="4051"/>
                    <a:pt x="7173" y="3713"/>
                    <a:pt x="7252" y="3385"/>
                  </a:cubicBezTo>
                  <a:lnTo>
                    <a:pt x="7262" y="3346"/>
                  </a:lnTo>
                  <a:cubicBezTo>
                    <a:pt x="7292" y="3206"/>
                    <a:pt x="7332" y="3067"/>
                    <a:pt x="7361" y="2928"/>
                  </a:cubicBezTo>
                  <a:cubicBezTo>
                    <a:pt x="7262" y="2838"/>
                    <a:pt x="7173" y="2749"/>
                    <a:pt x="7073" y="2659"/>
                  </a:cubicBezTo>
                  <a:lnTo>
                    <a:pt x="6983" y="2579"/>
                  </a:lnTo>
                  <a:lnTo>
                    <a:pt x="6795" y="2400"/>
                  </a:lnTo>
                  <a:cubicBezTo>
                    <a:pt x="6596" y="2212"/>
                    <a:pt x="6367" y="2002"/>
                    <a:pt x="6128" y="1794"/>
                  </a:cubicBezTo>
                  <a:lnTo>
                    <a:pt x="6068" y="1873"/>
                  </a:lnTo>
                  <a:lnTo>
                    <a:pt x="6039" y="1913"/>
                  </a:lnTo>
                  <a:cubicBezTo>
                    <a:pt x="5939" y="2052"/>
                    <a:pt x="5820" y="2212"/>
                    <a:pt x="5701" y="2351"/>
                  </a:cubicBezTo>
                  <a:cubicBezTo>
                    <a:pt x="5631" y="2430"/>
                    <a:pt x="5571" y="2500"/>
                    <a:pt x="5511" y="2550"/>
                  </a:cubicBezTo>
                  <a:cubicBezTo>
                    <a:pt x="5442" y="2629"/>
                    <a:pt x="5382" y="2679"/>
                    <a:pt x="5323" y="2718"/>
                  </a:cubicBezTo>
                  <a:cubicBezTo>
                    <a:pt x="5263" y="2778"/>
                    <a:pt x="5193" y="2818"/>
                    <a:pt x="5133" y="2848"/>
                  </a:cubicBezTo>
                  <a:cubicBezTo>
                    <a:pt x="5093" y="2868"/>
                    <a:pt x="5054" y="2888"/>
                    <a:pt x="5024" y="2898"/>
                  </a:cubicBezTo>
                  <a:lnTo>
                    <a:pt x="4934" y="2928"/>
                  </a:lnTo>
                  <a:cubicBezTo>
                    <a:pt x="4925" y="2928"/>
                    <a:pt x="4914" y="2917"/>
                    <a:pt x="4905" y="2917"/>
                  </a:cubicBezTo>
                  <a:lnTo>
                    <a:pt x="4905" y="2888"/>
                  </a:lnTo>
                  <a:lnTo>
                    <a:pt x="4954" y="2758"/>
                  </a:lnTo>
                  <a:cubicBezTo>
                    <a:pt x="5084" y="2430"/>
                    <a:pt x="5203" y="2102"/>
                    <a:pt x="5312" y="1764"/>
                  </a:cubicBezTo>
                  <a:cubicBezTo>
                    <a:pt x="5352" y="1624"/>
                    <a:pt x="5382" y="1495"/>
                    <a:pt x="5412" y="1366"/>
                  </a:cubicBezTo>
                  <a:lnTo>
                    <a:pt x="5422" y="1326"/>
                  </a:lnTo>
                  <a:cubicBezTo>
                    <a:pt x="5422" y="1296"/>
                    <a:pt x="5432" y="1257"/>
                    <a:pt x="5442" y="1226"/>
                  </a:cubicBezTo>
                  <a:cubicBezTo>
                    <a:pt x="5233" y="1067"/>
                    <a:pt x="5044" y="928"/>
                    <a:pt x="4845" y="809"/>
                  </a:cubicBezTo>
                  <a:cubicBezTo>
                    <a:pt x="4676" y="689"/>
                    <a:pt x="4487" y="590"/>
                    <a:pt x="4298" y="481"/>
                  </a:cubicBezTo>
                  <a:cubicBezTo>
                    <a:pt x="4119" y="391"/>
                    <a:pt x="3930" y="302"/>
                    <a:pt x="3751" y="232"/>
                  </a:cubicBezTo>
                  <a:cubicBezTo>
                    <a:pt x="3353" y="92"/>
                    <a:pt x="2955" y="13"/>
                    <a:pt x="2587" y="3"/>
                  </a:cubicBezTo>
                  <a:cubicBezTo>
                    <a:pt x="2549" y="1"/>
                    <a:pt x="2511" y="1"/>
                    <a:pt x="2473" y="1"/>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60"/>
            <p:cNvSpPr/>
            <p:nvPr/>
          </p:nvSpPr>
          <p:spPr>
            <a:xfrm>
              <a:off x="3588813" y="3315145"/>
              <a:ext cx="30791" cy="198620"/>
            </a:xfrm>
            <a:custGeom>
              <a:avLst/>
              <a:gdLst/>
              <a:ahLst/>
              <a:cxnLst/>
              <a:rect l="l" t="t" r="r" b="b"/>
              <a:pathLst>
                <a:path w="588" h="3793" extrusionOk="0">
                  <a:moveTo>
                    <a:pt x="563" y="1"/>
                  </a:moveTo>
                  <a:cubicBezTo>
                    <a:pt x="552" y="1"/>
                    <a:pt x="545" y="8"/>
                    <a:pt x="538" y="15"/>
                  </a:cubicBezTo>
                  <a:cubicBezTo>
                    <a:pt x="468" y="124"/>
                    <a:pt x="409" y="234"/>
                    <a:pt x="359" y="343"/>
                  </a:cubicBezTo>
                  <a:cubicBezTo>
                    <a:pt x="299" y="462"/>
                    <a:pt x="250" y="581"/>
                    <a:pt x="210" y="711"/>
                  </a:cubicBezTo>
                  <a:cubicBezTo>
                    <a:pt x="120" y="950"/>
                    <a:pt x="71" y="1208"/>
                    <a:pt x="31" y="1467"/>
                  </a:cubicBezTo>
                  <a:cubicBezTo>
                    <a:pt x="1" y="1726"/>
                    <a:pt x="1" y="1994"/>
                    <a:pt x="11" y="2253"/>
                  </a:cubicBezTo>
                  <a:cubicBezTo>
                    <a:pt x="31" y="2511"/>
                    <a:pt x="71" y="2780"/>
                    <a:pt x="130" y="3028"/>
                  </a:cubicBezTo>
                  <a:cubicBezTo>
                    <a:pt x="160" y="3158"/>
                    <a:pt x="200" y="3277"/>
                    <a:pt x="239" y="3397"/>
                  </a:cubicBezTo>
                  <a:cubicBezTo>
                    <a:pt x="270" y="3516"/>
                    <a:pt x="319" y="3625"/>
                    <a:pt x="369" y="3745"/>
                  </a:cubicBezTo>
                  <a:cubicBezTo>
                    <a:pt x="384" y="3774"/>
                    <a:pt x="419" y="3792"/>
                    <a:pt x="453" y="3792"/>
                  </a:cubicBezTo>
                  <a:cubicBezTo>
                    <a:pt x="466" y="3792"/>
                    <a:pt x="478" y="3790"/>
                    <a:pt x="488" y="3784"/>
                  </a:cubicBezTo>
                  <a:cubicBezTo>
                    <a:pt x="538" y="3764"/>
                    <a:pt x="548" y="3715"/>
                    <a:pt x="528" y="3665"/>
                  </a:cubicBezTo>
                  <a:cubicBezTo>
                    <a:pt x="458" y="3506"/>
                    <a:pt x="398" y="3337"/>
                    <a:pt x="339" y="3168"/>
                  </a:cubicBezTo>
                  <a:lnTo>
                    <a:pt x="339" y="3158"/>
                  </a:lnTo>
                  <a:cubicBezTo>
                    <a:pt x="279" y="2969"/>
                    <a:pt x="239" y="2780"/>
                    <a:pt x="200" y="2591"/>
                  </a:cubicBezTo>
                  <a:cubicBezTo>
                    <a:pt x="160" y="2392"/>
                    <a:pt x="140" y="2193"/>
                    <a:pt x="130" y="1994"/>
                  </a:cubicBezTo>
                  <a:lnTo>
                    <a:pt x="130" y="2014"/>
                  </a:lnTo>
                  <a:cubicBezTo>
                    <a:pt x="120" y="1666"/>
                    <a:pt x="140" y="1318"/>
                    <a:pt x="219" y="979"/>
                  </a:cubicBezTo>
                  <a:cubicBezTo>
                    <a:pt x="279" y="711"/>
                    <a:pt x="359" y="453"/>
                    <a:pt x="488" y="214"/>
                  </a:cubicBezTo>
                  <a:cubicBezTo>
                    <a:pt x="518" y="154"/>
                    <a:pt x="548" y="94"/>
                    <a:pt x="577" y="44"/>
                  </a:cubicBezTo>
                  <a:cubicBezTo>
                    <a:pt x="588" y="35"/>
                    <a:pt x="588" y="24"/>
                    <a:pt x="577" y="15"/>
                  </a:cubicBezTo>
                  <a:lnTo>
                    <a:pt x="577" y="5"/>
                  </a:lnTo>
                  <a:cubicBezTo>
                    <a:pt x="572" y="2"/>
                    <a:pt x="567" y="1"/>
                    <a:pt x="563"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60"/>
            <p:cNvSpPr/>
            <p:nvPr/>
          </p:nvSpPr>
          <p:spPr>
            <a:xfrm>
              <a:off x="3652907" y="3310170"/>
              <a:ext cx="69855" cy="229202"/>
            </a:xfrm>
            <a:custGeom>
              <a:avLst/>
              <a:gdLst/>
              <a:ahLst/>
              <a:cxnLst/>
              <a:rect l="l" t="t" r="r" b="b"/>
              <a:pathLst>
                <a:path w="1334" h="4377" extrusionOk="0">
                  <a:moveTo>
                    <a:pt x="1323" y="0"/>
                  </a:moveTo>
                  <a:cubicBezTo>
                    <a:pt x="1303" y="0"/>
                    <a:pt x="1294" y="0"/>
                    <a:pt x="1283" y="10"/>
                  </a:cubicBezTo>
                  <a:cubicBezTo>
                    <a:pt x="1114" y="209"/>
                    <a:pt x="955" y="418"/>
                    <a:pt x="816" y="637"/>
                  </a:cubicBezTo>
                  <a:cubicBezTo>
                    <a:pt x="677" y="855"/>
                    <a:pt x="547" y="1094"/>
                    <a:pt x="448" y="1333"/>
                  </a:cubicBezTo>
                  <a:cubicBezTo>
                    <a:pt x="229" y="1821"/>
                    <a:pt x="80" y="2348"/>
                    <a:pt x="30" y="2875"/>
                  </a:cubicBezTo>
                  <a:cubicBezTo>
                    <a:pt x="0" y="3114"/>
                    <a:pt x="0" y="3362"/>
                    <a:pt x="10" y="3601"/>
                  </a:cubicBezTo>
                  <a:cubicBezTo>
                    <a:pt x="30" y="3840"/>
                    <a:pt x="70" y="4078"/>
                    <a:pt x="140" y="4307"/>
                  </a:cubicBezTo>
                  <a:lnTo>
                    <a:pt x="140" y="4327"/>
                  </a:lnTo>
                  <a:cubicBezTo>
                    <a:pt x="149" y="4347"/>
                    <a:pt x="160" y="4357"/>
                    <a:pt x="169" y="4367"/>
                  </a:cubicBezTo>
                  <a:cubicBezTo>
                    <a:pt x="189" y="4377"/>
                    <a:pt x="209" y="4377"/>
                    <a:pt x="239" y="4377"/>
                  </a:cubicBezTo>
                  <a:cubicBezTo>
                    <a:pt x="259" y="4377"/>
                    <a:pt x="279" y="4357"/>
                    <a:pt x="289" y="4347"/>
                  </a:cubicBezTo>
                  <a:cubicBezTo>
                    <a:pt x="299" y="4327"/>
                    <a:pt x="308" y="4297"/>
                    <a:pt x="299" y="4277"/>
                  </a:cubicBezTo>
                  <a:cubicBezTo>
                    <a:pt x="219" y="3979"/>
                    <a:pt x="169" y="3671"/>
                    <a:pt x="149" y="3362"/>
                  </a:cubicBezTo>
                  <a:cubicBezTo>
                    <a:pt x="140" y="2984"/>
                    <a:pt x="169" y="2606"/>
                    <a:pt x="249" y="2238"/>
                  </a:cubicBezTo>
                  <a:lnTo>
                    <a:pt x="249" y="2248"/>
                  </a:lnTo>
                  <a:cubicBezTo>
                    <a:pt x="339" y="1821"/>
                    <a:pt x="487" y="1393"/>
                    <a:pt x="686" y="995"/>
                  </a:cubicBezTo>
                  <a:cubicBezTo>
                    <a:pt x="865" y="657"/>
                    <a:pt x="1075" y="329"/>
                    <a:pt x="1323" y="40"/>
                  </a:cubicBezTo>
                  <a:cubicBezTo>
                    <a:pt x="1333" y="30"/>
                    <a:pt x="1333" y="20"/>
                    <a:pt x="1333" y="10"/>
                  </a:cubicBezTo>
                  <a:cubicBezTo>
                    <a:pt x="1323" y="10"/>
                    <a:pt x="1323" y="10"/>
                    <a:pt x="1323"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60"/>
            <p:cNvSpPr/>
            <p:nvPr/>
          </p:nvSpPr>
          <p:spPr>
            <a:xfrm>
              <a:off x="3729465" y="3360440"/>
              <a:ext cx="73520" cy="204014"/>
            </a:xfrm>
            <a:custGeom>
              <a:avLst/>
              <a:gdLst/>
              <a:ahLst/>
              <a:cxnLst/>
              <a:rect l="l" t="t" r="r" b="b"/>
              <a:pathLst>
                <a:path w="1404" h="3896" extrusionOk="0">
                  <a:moveTo>
                    <a:pt x="1364" y="1"/>
                  </a:moveTo>
                  <a:cubicBezTo>
                    <a:pt x="1360" y="1"/>
                    <a:pt x="1356" y="2"/>
                    <a:pt x="1353" y="5"/>
                  </a:cubicBezTo>
                  <a:cubicBezTo>
                    <a:pt x="1343" y="25"/>
                    <a:pt x="1333" y="35"/>
                    <a:pt x="1313" y="55"/>
                  </a:cubicBezTo>
                  <a:lnTo>
                    <a:pt x="1324" y="55"/>
                  </a:lnTo>
                  <a:cubicBezTo>
                    <a:pt x="1224" y="154"/>
                    <a:pt x="1145" y="254"/>
                    <a:pt x="1065" y="363"/>
                  </a:cubicBezTo>
                  <a:cubicBezTo>
                    <a:pt x="985" y="472"/>
                    <a:pt x="906" y="592"/>
                    <a:pt x="836" y="711"/>
                  </a:cubicBezTo>
                  <a:cubicBezTo>
                    <a:pt x="697" y="940"/>
                    <a:pt x="577" y="1189"/>
                    <a:pt x="478" y="1447"/>
                  </a:cubicBezTo>
                  <a:cubicBezTo>
                    <a:pt x="279" y="1964"/>
                    <a:pt x="159" y="2502"/>
                    <a:pt x="80" y="3049"/>
                  </a:cubicBezTo>
                  <a:cubicBezTo>
                    <a:pt x="40" y="3308"/>
                    <a:pt x="20" y="3556"/>
                    <a:pt x="0" y="3805"/>
                  </a:cubicBezTo>
                  <a:cubicBezTo>
                    <a:pt x="0" y="3854"/>
                    <a:pt x="30" y="3894"/>
                    <a:pt x="80" y="3894"/>
                  </a:cubicBezTo>
                  <a:cubicBezTo>
                    <a:pt x="84" y="3895"/>
                    <a:pt x="89" y="3896"/>
                    <a:pt x="93" y="3896"/>
                  </a:cubicBezTo>
                  <a:cubicBezTo>
                    <a:pt x="130" y="3896"/>
                    <a:pt x="170" y="3859"/>
                    <a:pt x="170" y="3815"/>
                  </a:cubicBezTo>
                  <a:cubicBezTo>
                    <a:pt x="190" y="3546"/>
                    <a:pt x="210" y="3288"/>
                    <a:pt x="249" y="3019"/>
                  </a:cubicBezTo>
                  <a:cubicBezTo>
                    <a:pt x="279" y="2740"/>
                    <a:pt x="319" y="2472"/>
                    <a:pt x="378" y="2194"/>
                  </a:cubicBezTo>
                  <a:lnTo>
                    <a:pt x="378" y="2214"/>
                  </a:lnTo>
                  <a:cubicBezTo>
                    <a:pt x="478" y="1756"/>
                    <a:pt x="617" y="1298"/>
                    <a:pt x="836" y="881"/>
                  </a:cubicBezTo>
                  <a:lnTo>
                    <a:pt x="826" y="881"/>
                  </a:lnTo>
                  <a:cubicBezTo>
                    <a:pt x="985" y="582"/>
                    <a:pt x="1174" y="293"/>
                    <a:pt x="1393" y="45"/>
                  </a:cubicBezTo>
                  <a:cubicBezTo>
                    <a:pt x="1403" y="35"/>
                    <a:pt x="1403" y="25"/>
                    <a:pt x="1393" y="15"/>
                  </a:cubicBezTo>
                  <a:cubicBezTo>
                    <a:pt x="1386" y="8"/>
                    <a:pt x="1374" y="1"/>
                    <a:pt x="1364"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60"/>
            <p:cNvSpPr/>
            <p:nvPr/>
          </p:nvSpPr>
          <p:spPr>
            <a:xfrm>
              <a:off x="3789894" y="3452027"/>
              <a:ext cx="33357" cy="92058"/>
            </a:xfrm>
            <a:custGeom>
              <a:avLst/>
              <a:gdLst/>
              <a:ahLst/>
              <a:cxnLst/>
              <a:rect l="l" t="t" r="r" b="b"/>
              <a:pathLst>
                <a:path w="637" h="1758" extrusionOk="0">
                  <a:moveTo>
                    <a:pt x="611" y="0"/>
                  </a:moveTo>
                  <a:cubicBezTo>
                    <a:pt x="604" y="0"/>
                    <a:pt x="597" y="5"/>
                    <a:pt x="597" y="16"/>
                  </a:cubicBezTo>
                  <a:cubicBezTo>
                    <a:pt x="448" y="275"/>
                    <a:pt x="318" y="554"/>
                    <a:pt x="219" y="832"/>
                  </a:cubicBezTo>
                  <a:cubicBezTo>
                    <a:pt x="110" y="1121"/>
                    <a:pt x="40" y="1419"/>
                    <a:pt x="0" y="1727"/>
                  </a:cubicBezTo>
                  <a:cubicBezTo>
                    <a:pt x="0" y="1738"/>
                    <a:pt x="10" y="1758"/>
                    <a:pt x="30" y="1758"/>
                  </a:cubicBezTo>
                  <a:cubicBezTo>
                    <a:pt x="40" y="1758"/>
                    <a:pt x="60" y="1747"/>
                    <a:pt x="60" y="1727"/>
                  </a:cubicBezTo>
                  <a:cubicBezTo>
                    <a:pt x="70" y="1618"/>
                    <a:pt x="90" y="1499"/>
                    <a:pt x="119" y="1380"/>
                  </a:cubicBezTo>
                  <a:lnTo>
                    <a:pt x="119" y="1389"/>
                  </a:lnTo>
                  <a:cubicBezTo>
                    <a:pt x="159" y="1181"/>
                    <a:pt x="219" y="982"/>
                    <a:pt x="298" y="783"/>
                  </a:cubicBezTo>
                  <a:cubicBezTo>
                    <a:pt x="369" y="593"/>
                    <a:pt x="448" y="394"/>
                    <a:pt x="548" y="215"/>
                  </a:cubicBezTo>
                  <a:cubicBezTo>
                    <a:pt x="577" y="156"/>
                    <a:pt x="607" y="96"/>
                    <a:pt x="637" y="47"/>
                  </a:cubicBezTo>
                  <a:lnTo>
                    <a:pt x="637" y="27"/>
                  </a:lnTo>
                  <a:lnTo>
                    <a:pt x="637" y="16"/>
                  </a:lnTo>
                  <a:cubicBezTo>
                    <a:pt x="637" y="7"/>
                    <a:pt x="637" y="7"/>
                    <a:pt x="627" y="7"/>
                  </a:cubicBezTo>
                  <a:cubicBezTo>
                    <a:pt x="623" y="3"/>
                    <a:pt x="617" y="0"/>
                    <a:pt x="611"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60"/>
            <p:cNvSpPr/>
            <p:nvPr/>
          </p:nvSpPr>
          <p:spPr>
            <a:xfrm>
              <a:off x="3854984" y="3435479"/>
              <a:ext cx="56345" cy="116407"/>
            </a:xfrm>
            <a:custGeom>
              <a:avLst/>
              <a:gdLst/>
              <a:ahLst/>
              <a:cxnLst/>
              <a:rect l="l" t="t" r="r" b="b"/>
              <a:pathLst>
                <a:path w="1076" h="2223" extrusionOk="0">
                  <a:moveTo>
                    <a:pt x="1044" y="0"/>
                  </a:moveTo>
                  <a:cubicBezTo>
                    <a:pt x="1035" y="0"/>
                    <a:pt x="1025" y="7"/>
                    <a:pt x="1025" y="14"/>
                  </a:cubicBezTo>
                  <a:cubicBezTo>
                    <a:pt x="896" y="164"/>
                    <a:pt x="777" y="313"/>
                    <a:pt x="677" y="482"/>
                  </a:cubicBezTo>
                  <a:cubicBezTo>
                    <a:pt x="567" y="651"/>
                    <a:pt x="478" y="820"/>
                    <a:pt x="388" y="999"/>
                  </a:cubicBezTo>
                  <a:cubicBezTo>
                    <a:pt x="349" y="1088"/>
                    <a:pt x="309" y="1188"/>
                    <a:pt x="269" y="1278"/>
                  </a:cubicBezTo>
                  <a:cubicBezTo>
                    <a:pt x="229" y="1377"/>
                    <a:pt x="200" y="1466"/>
                    <a:pt x="160" y="1566"/>
                  </a:cubicBezTo>
                  <a:cubicBezTo>
                    <a:pt x="100" y="1745"/>
                    <a:pt x="50" y="1944"/>
                    <a:pt x="1" y="2133"/>
                  </a:cubicBezTo>
                  <a:lnTo>
                    <a:pt x="1" y="2153"/>
                  </a:lnTo>
                  <a:cubicBezTo>
                    <a:pt x="1" y="2163"/>
                    <a:pt x="1" y="2173"/>
                    <a:pt x="10" y="2183"/>
                  </a:cubicBezTo>
                  <a:cubicBezTo>
                    <a:pt x="10" y="2203"/>
                    <a:pt x="30" y="2213"/>
                    <a:pt x="41" y="2222"/>
                  </a:cubicBezTo>
                  <a:lnTo>
                    <a:pt x="100" y="2222"/>
                  </a:lnTo>
                  <a:cubicBezTo>
                    <a:pt x="110" y="2213"/>
                    <a:pt x="120" y="2203"/>
                    <a:pt x="120" y="2193"/>
                  </a:cubicBezTo>
                  <a:cubicBezTo>
                    <a:pt x="130" y="2183"/>
                    <a:pt x="130" y="2173"/>
                    <a:pt x="130" y="2163"/>
                  </a:cubicBezTo>
                  <a:cubicBezTo>
                    <a:pt x="140" y="2153"/>
                    <a:pt x="140" y="2153"/>
                    <a:pt x="140" y="2143"/>
                  </a:cubicBezTo>
                  <a:lnTo>
                    <a:pt x="140" y="2163"/>
                  </a:lnTo>
                  <a:cubicBezTo>
                    <a:pt x="160" y="2043"/>
                    <a:pt x="189" y="1924"/>
                    <a:pt x="220" y="1805"/>
                  </a:cubicBezTo>
                  <a:cubicBezTo>
                    <a:pt x="249" y="1685"/>
                    <a:pt x="289" y="1566"/>
                    <a:pt x="319" y="1447"/>
                  </a:cubicBezTo>
                  <a:cubicBezTo>
                    <a:pt x="359" y="1327"/>
                    <a:pt x="399" y="1208"/>
                    <a:pt x="448" y="1099"/>
                  </a:cubicBezTo>
                  <a:cubicBezTo>
                    <a:pt x="498" y="979"/>
                    <a:pt x="548" y="860"/>
                    <a:pt x="607" y="750"/>
                  </a:cubicBezTo>
                  <a:cubicBezTo>
                    <a:pt x="737" y="502"/>
                    <a:pt x="886" y="263"/>
                    <a:pt x="1065" y="44"/>
                  </a:cubicBezTo>
                  <a:cubicBezTo>
                    <a:pt x="1075" y="34"/>
                    <a:pt x="1065" y="25"/>
                    <a:pt x="1065" y="14"/>
                  </a:cubicBezTo>
                  <a:lnTo>
                    <a:pt x="1055" y="5"/>
                  </a:lnTo>
                  <a:cubicBezTo>
                    <a:pt x="1052" y="2"/>
                    <a:pt x="1048" y="0"/>
                    <a:pt x="1044"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60"/>
            <p:cNvSpPr/>
            <p:nvPr/>
          </p:nvSpPr>
          <p:spPr>
            <a:xfrm>
              <a:off x="3932589" y="3490672"/>
              <a:ext cx="41735" cy="76191"/>
            </a:xfrm>
            <a:custGeom>
              <a:avLst/>
              <a:gdLst/>
              <a:ahLst/>
              <a:cxnLst/>
              <a:rect l="l" t="t" r="r" b="b"/>
              <a:pathLst>
                <a:path w="797" h="1455" extrusionOk="0">
                  <a:moveTo>
                    <a:pt x="758" y="1"/>
                  </a:moveTo>
                  <a:cubicBezTo>
                    <a:pt x="753" y="1"/>
                    <a:pt x="750" y="2"/>
                    <a:pt x="747" y="5"/>
                  </a:cubicBezTo>
                  <a:cubicBezTo>
                    <a:pt x="657" y="104"/>
                    <a:pt x="568" y="204"/>
                    <a:pt x="488" y="303"/>
                  </a:cubicBezTo>
                  <a:cubicBezTo>
                    <a:pt x="409" y="412"/>
                    <a:pt x="339" y="532"/>
                    <a:pt x="279" y="651"/>
                  </a:cubicBezTo>
                  <a:cubicBezTo>
                    <a:pt x="150" y="890"/>
                    <a:pt x="60" y="1149"/>
                    <a:pt x="1" y="1407"/>
                  </a:cubicBezTo>
                  <a:lnTo>
                    <a:pt x="1" y="1437"/>
                  </a:lnTo>
                  <a:cubicBezTo>
                    <a:pt x="1" y="1437"/>
                    <a:pt x="11" y="1447"/>
                    <a:pt x="20" y="1447"/>
                  </a:cubicBezTo>
                  <a:cubicBezTo>
                    <a:pt x="26" y="1452"/>
                    <a:pt x="31" y="1455"/>
                    <a:pt x="36" y="1455"/>
                  </a:cubicBezTo>
                  <a:cubicBezTo>
                    <a:pt x="40" y="1455"/>
                    <a:pt x="45" y="1452"/>
                    <a:pt x="51" y="1447"/>
                  </a:cubicBezTo>
                  <a:cubicBezTo>
                    <a:pt x="60" y="1447"/>
                    <a:pt x="60" y="1437"/>
                    <a:pt x="71" y="1427"/>
                  </a:cubicBezTo>
                  <a:cubicBezTo>
                    <a:pt x="100" y="1298"/>
                    <a:pt x="140" y="1168"/>
                    <a:pt x="180" y="1039"/>
                  </a:cubicBezTo>
                  <a:cubicBezTo>
                    <a:pt x="230" y="910"/>
                    <a:pt x="279" y="790"/>
                    <a:pt x="339" y="671"/>
                  </a:cubicBezTo>
                  <a:cubicBezTo>
                    <a:pt x="437" y="474"/>
                    <a:pt x="565" y="288"/>
                    <a:pt x="712" y="119"/>
                  </a:cubicBezTo>
                  <a:lnTo>
                    <a:pt x="712" y="119"/>
                  </a:lnTo>
                  <a:cubicBezTo>
                    <a:pt x="739" y="92"/>
                    <a:pt x="758" y="73"/>
                    <a:pt x="776" y="45"/>
                  </a:cubicBezTo>
                  <a:cubicBezTo>
                    <a:pt x="787" y="45"/>
                    <a:pt x="796" y="25"/>
                    <a:pt x="787" y="15"/>
                  </a:cubicBezTo>
                  <a:cubicBezTo>
                    <a:pt x="779" y="8"/>
                    <a:pt x="767" y="1"/>
                    <a:pt x="758"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60"/>
            <p:cNvSpPr/>
            <p:nvPr/>
          </p:nvSpPr>
          <p:spPr>
            <a:xfrm>
              <a:off x="3995113" y="3514655"/>
              <a:ext cx="27125" cy="41264"/>
            </a:xfrm>
            <a:custGeom>
              <a:avLst/>
              <a:gdLst/>
              <a:ahLst/>
              <a:cxnLst/>
              <a:rect l="l" t="t" r="r" b="b"/>
              <a:pathLst>
                <a:path w="518" h="788" extrusionOk="0">
                  <a:moveTo>
                    <a:pt x="487" y="0"/>
                  </a:moveTo>
                  <a:cubicBezTo>
                    <a:pt x="477" y="0"/>
                    <a:pt x="465" y="7"/>
                    <a:pt x="458" y="14"/>
                  </a:cubicBezTo>
                  <a:cubicBezTo>
                    <a:pt x="378" y="124"/>
                    <a:pt x="299" y="243"/>
                    <a:pt x="219" y="363"/>
                  </a:cubicBezTo>
                  <a:cubicBezTo>
                    <a:pt x="139" y="482"/>
                    <a:pt x="60" y="611"/>
                    <a:pt x="0" y="741"/>
                  </a:cubicBezTo>
                  <a:lnTo>
                    <a:pt x="0" y="770"/>
                  </a:lnTo>
                  <a:cubicBezTo>
                    <a:pt x="10" y="780"/>
                    <a:pt x="10" y="780"/>
                    <a:pt x="20" y="780"/>
                  </a:cubicBezTo>
                  <a:cubicBezTo>
                    <a:pt x="25" y="785"/>
                    <a:pt x="30" y="788"/>
                    <a:pt x="35" y="788"/>
                  </a:cubicBezTo>
                  <a:cubicBezTo>
                    <a:pt x="40" y="788"/>
                    <a:pt x="45" y="785"/>
                    <a:pt x="50" y="780"/>
                  </a:cubicBezTo>
                  <a:cubicBezTo>
                    <a:pt x="60" y="780"/>
                    <a:pt x="60" y="770"/>
                    <a:pt x="70" y="761"/>
                  </a:cubicBezTo>
                  <a:cubicBezTo>
                    <a:pt x="80" y="730"/>
                    <a:pt x="90" y="701"/>
                    <a:pt x="110" y="681"/>
                  </a:cubicBezTo>
                  <a:cubicBezTo>
                    <a:pt x="219" y="462"/>
                    <a:pt x="358" y="243"/>
                    <a:pt x="508" y="44"/>
                  </a:cubicBezTo>
                  <a:cubicBezTo>
                    <a:pt x="517" y="34"/>
                    <a:pt x="508" y="24"/>
                    <a:pt x="508" y="14"/>
                  </a:cubicBezTo>
                  <a:cubicBezTo>
                    <a:pt x="508" y="14"/>
                    <a:pt x="508" y="5"/>
                    <a:pt x="497" y="5"/>
                  </a:cubicBezTo>
                  <a:cubicBezTo>
                    <a:pt x="495" y="2"/>
                    <a:pt x="491" y="0"/>
                    <a:pt x="487"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60"/>
            <p:cNvSpPr/>
            <p:nvPr/>
          </p:nvSpPr>
          <p:spPr>
            <a:xfrm>
              <a:off x="3196075" y="2281931"/>
              <a:ext cx="747510" cy="738189"/>
            </a:xfrm>
            <a:custGeom>
              <a:avLst/>
              <a:gdLst/>
              <a:ahLst/>
              <a:cxnLst/>
              <a:rect l="l" t="t" r="r" b="b"/>
              <a:pathLst>
                <a:path w="14275" h="14097" extrusionOk="0">
                  <a:moveTo>
                    <a:pt x="14215" y="1"/>
                  </a:moveTo>
                  <a:cubicBezTo>
                    <a:pt x="14195" y="1"/>
                    <a:pt x="14185" y="11"/>
                    <a:pt x="14175" y="21"/>
                  </a:cubicBezTo>
                  <a:cubicBezTo>
                    <a:pt x="13758" y="469"/>
                    <a:pt x="13300" y="916"/>
                    <a:pt x="12832" y="1344"/>
                  </a:cubicBezTo>
                  <a:cubicBezTo>
                    <a:pt x="12812" y="1245"/>
                    <a:pt x="12803" y="1155"/>
                    <a:pt x="12803" y="1066"/>
                  </a:cubicBezTo>
                  <a:cubicBezTo>
                    <a:pt x="12792" y="916"/>
                    <a:pt x="12792" y="777"/>
                    <a:pt x="12792" y="637"/>
                  </a:cubicBezTo>
                  <a:cubicBezTo>
                    <a:pt x="12792" y="498"/>
                    <a:pt x="12812" y="339"/>
                    <a:pt x="12842" y="190"/>
                  </a:cubicBezTo>
                  <a:cubicBezTo>
                    <a:pt x="12842" y="180"/>
                    <a:pt x="12832" y="170"/>
                    <a:pt x="12832" y="170"/>
                  </a:cubicBezTo>
                  <a:cubicBezTo>
                    <a:pt x="12823" y="160"/>
                    <a:pt x="12812" y="150"/>
                    <a:pt x="12803" y="150"/>
                  </a:cubicBezTo>
                  <a:cubicBezTo>
                    <a:pt x="12792" y="150"/>
                    <a:pt x="12783" y="150"/>
                    <a:pt x="12783" y="160"/>
                  </a:cubicBezTo>
                  <a:cubicBezTo>
                    <a:pt x="12772" y="170"/>
                    <a:pt x="12763" y="170"/>
                    <a:pt x="12763" y="180"/>
                  </a:cubicBezTo>
                  <a:cubicBezTo>
                    <a:pt x="12733" y="389"/>
                    <a:pt x="12713" y="608"/>
                    <a:pt x="12713" y="847"/>
                  </a:cubicBezTo>
                  <a:cubicBezTo>
                    <a:pt x="12713" y="946"/>
                    <a:pt x="12723" y="1055"/>
                    <a:pt x="12723" y="1155"/>
                  </a:cubicBezTo>
                  <a:lnTo>
                    <a:pt x="12753" y="1424"/>
                  </a:lnTo>
                  <a:lnTo>
                    <a:pt x="12564" y="1592"/>
                  </a:lnTo>
                  <a:lnTo>
                    <a:pt x="12504" y="1643"/>
                  </a:lnTo>
                  <a:cubicBezTo>
                    <a:pt x="11877" y="2200"/>
                    <a:pt x="11221" y="2757"/>
                    <a:pt x="10465" y="3353"/>
                  </a:cubicBezTo>
                  <a:lnTo>
                    <a:pt x="10445" y="3234"/>
                  </a:lnTo>
                  <a:cubicBezTo>
                    <a:pt x="10435" y="3154"/>
                    <a:pt x="10425" y="3065"/>
                    <a:pt x="10415" y="2985"/>
                  </a:cubicBezTo>
                  <a:lnTo>
                    <a:pt x="10405" y="2965"/>
                  </a:lnTo>
                  <a:cubicBezTo>
                    <a:pt x="10385" y="2786"/>
                    <a:pt x="10365" y="2597"/>
                    <a:pt x="10345" y="2418"/>
                  </a:cubicBezTo>
                  <a:cubicBezTo>
                    <a:pt x="10325" y="2030"/>
                    <a:pt x="10336" y="1643"/>
                    <a:pt x="10376" y="1265"/>
                  </a:cubicBezTo>
                  <a:cubicBezTo>
                    <a:pt x="10376" y="1254"/>
                    <a:pt x="10376" y="1245"/>
                    <a:pt x="10365" y="1245"/>
                  </a:cubicBezTo>
                  <a:cubicBezTo>
                    <a:pt x="10365" y="1234"/>
                    <a:pt x="10356" y="1225"/>
                    <a:pt x="10345" y="1225"/>
                  </a:cubicBezTo>
                  <a:cubicBezTo>
                    <a:pt x="10325" y="1225"/>
                    <a:pt x="10306" y="1245"/>
                    <a:pt x="10306" y="1265"/>
                  </a:cubicBezTo>
                  <a:cubicBezTo>
                    <a:pt x="10286" y="1433"/>
                    <a:pt x="10266" y="1612"/>
                    <a:pt x="10256" y="1822"/>
                  </a:cubicBezTo>
                  <a:cubicBezTo>
                    <a:pt x="10246" y="1990"/>
                    <a:pt x="10246" y="2180"/>
                    <a:pt x="10256" y="2388"/>
                  </a:cubicBezTo>
                  <a:cubicBezTo>
                    <a:pt x="10256" y="2558"/>
                    <a:pt x="10266" y="2737"/>
                    <a:pt x="10286" y="2936"/>
                  </a:cubicBezTo>
                  <a:cubicBezTo>
                    <a:pt x="10296" y="3035"/>
                    <a:pt x="10306" y="3135"/>
                    <a:pt x="10325" y="3224"/>
                  </a:cubicBezTo>
                  <a:cubicBezTo>
                    <a:pt x="10336" y="3294"/>
                    <a:pt x="10345" y="3353"/>
                    <a:pt x="10356" y="3423"/>
                  </a:cubicBezTo>
                  <a:cubicBezTo>
                    <a:pt x="10345" y="3433"/>
                    <a:pt x="10336" y="3433"/>
                    <a:pt x="10325" y="3453"/>
                  </a:cubicBezTo>
                  <a:cubicBezTo>
                    <a:pt x="10316" y="3453"/>
                    <a:pt x="10316" y="3462"/>
                    <a:pt x="10316" y="3482"/>
                  </a:cubicBezTo>
                  <a:cubicBezTo>
                    <a:pt x="9679" y="3990"/>
                    <a:pt x="8973" y="4527"/>
                    <a:pt x="8088" y="5184"/>
                  </a:cubicBezTo>
                  <a:lnTo>
                    <a:pt x="7491" y="5631"/>
                  </a:lnTo>
                  <a:lnTo>
                    <a:pt x="7063" y="5949"/>
                  </a:lnTo>
                  <a:lnTo>
                    <a:pt x="7033" y="5850"/>
                  </a:lnTo>
                  <a:lnTo>
                    <a:pt x="7023" y="5820"/>
                  </a:lnTo>
                  <a:lnTo>
                    <a:pt x="6983" y="5651"/>
                  </a:lnTo>
                  <a:cubicBezTo>
                    <a:pt x="6924" y="5452"/>
                    <a:pt x="6884" y="5263"/>
                    <a:pt x="6844" y="5094"/>
                  </a:cubicBezTo>
                  <a:cubicBezTo>
                    <a:pt x="6775" y="4726"/>
                    <a:pt x="6725" y="4338"/>
                    <a:pt x="6705" y="3920"/>
                  </a:cubicBezTo>
                  <a:lnTo>
                    <a:pt x="6695" y="3940"/>
                  </a:lnTo>
                  <a:cubicBezTo>
                    <a:pt x="6685" y="3721"/>
                    <a:pt x="6675" y="3502"/>
                    <a:pt x="6675" y="3294"/>
                  </a:cubicBezTo>
                  <a:cubicBezTo>
                    <a:pt x="6675" y="3095"/>
                    <a:pt x="6675" y="2885"/>
                    <a:pt x="6695" y="2667"/>
                  </a:cubicBezTo>
                  <a:cubicBezTo>
                    <a:pt x="6705" y="2458"/>
                    <a:pt x="6715" y="2259"/>
                    <a:pt x="6745" y="2040"/>
                  </a:cubicBezTo>
                  <a:cubicBezTo>
                    <a:pt x="6765" y="1791"/>
                    <a:pt x="6795" y="1592"/>
                    <a:pt x="6824" y="1413"/>
                  </a:cubicBezTo>
                  <a:cubicBezTo>
                    <a:pt x="6824" y="1404"/>
                    <a:pt x="6824" y="1393"/>
                    <a:pt x="6815" y="1384"/>
                  </a:cubicBezTo>
                  <a:cubicBezTo>
                    <a:pt x="6815" y="1374"/>
                    <a:pt x="6795" y="1364"/>
                    <a:pt x="6784" y="1364"/>
                  </a:cubicBezTo>
                  <a:cubicBezTo>
                    <a:pt x="6755" y="1364"/>
                    <a:pt x="6745" y="1384"/>
                    <a:pt x="6735" y="1404"/>
                  </a:cubicBezTo>
                  <a:cubicBezTo>
                    <a:pt x="6705" y="1572"/>
                    <a:pt x="6675" y="1771"/>
                    <a:pt x="6645" y="1981"/>
                  </a:cubicBezTo>
                  <a:cubicBezTo>
                    <a:pt x="6625" y="2180"/>
                    <a:pt x="6605" y="2379"/>
                    <a:pt x="6585" y="2597"/>
                  </a:cubicBezTo>
                  <a:cubicBezTo>
                    <a:pt x="6556" y="3005"/>
                    <a:pt x="6546" y="3423"/>
                    <a:pt x="6546" y="3840"/>
                  </a:cubicBezTo>
                  <a:cubicBezTo>
                    <a:pt x="6556" y="4268"/>
                    <a:pt x="6585" y="4686"/>
                    <a:pt x="6636" y="5084"/>
                  </a:cubicBezTo>
                  <a:cubicBezTo>
                    <a:pt x="6665" y="5243"/>
                    <a:pt x="6695" y="5462"/>
                    <a:pt x="6735" y="5671"/>
                  </a:cubicBezTo>
                  <a:cubicBezTo>
                    <a:pt x="6755" y="5770"/>
                    <a:pt x="6775" y="5860"/>
                    <a:pt x="6804" y="5959"/>
                  </a:cubicBezTo>
                  <a:lnTo>
                    <a:pt x="6824" y="6049"/>
                  </a:lnTo>
                  <a:cubicBezTo>
                    <a:pt x="6815" y="6068"/>
                    <a:pt x="6815" y="6099"/>
                    <a:pt x="6815" y="6139"/>
                  </a:cubicBezTo>
                  <a:cubicBezTo>
                    <a:pt x="6486" y="6387"/>
                    <a:pt x="6158" y="6636"/>
                    <a:pt x="5820" y="6884"/>
                  </a:cubicBezTo>
                  <a:cubicBezTo>
                    <a:pt x="5482" y="7143"/>
                    <a:pt x="5133" y="7401"/>
                    <a:pt x="4785" y="7660"/>
                  </a:cubicBezTo>
                  <a:lnTo>
                    <a:pt x="4388" y="7969"/>
                  </a:lnTo>
                  <a:lnTo>
                    <a:pt x="4069" y="8188"/>
                  </a:lnTo>
                  <a:lnTo>
                    <a:pt x="4019" y="8018"/>
                  </a:lnTo>
                  <a:cubicBezTo>
                    <a:pt x="3970" y="7839"/>
                    <a:pt x="3930" y="7670"/>
                    <a:pt x="3890" y="7511"/>
                  </a:cubicBezTo>
                  <a:cubicBezTo>
                    <a:pt x="3820" y="7183"/>
                    <a:pt x="3771" y="6855"/>
                    <a:pt x="3751" y="6516"/>
                  </a:cubicBezTo>
                  <a:cubicBezTo>
                    <a:pt x="3741" y="6287"/>
                    <a:pt x="3741" y="6049"/>
                    <a:pt x="3751" y="5820"/>
                  </a:cubicBezTo>
                  <a:cubicBezTo>
                    <a:pt x="3761" y="5562"/>
                    <a:pt x="3791" y="5323"/>
                    <a:pt x="3840" y="5094"/>
                  </a:cubicBezTo>
                  <a:lnTo>
                    <a:pt x="3850" y="5054"/>
                  </a:lnTo>
                  <a:lnTo>
                    <a:pt x="3860" y="5014"/>
                  </a:lnTo>
                  <a:cubicBezTo>
                    <a:pt x="3860" y="4994"/>
                    <a:pt x="3860" y="4965"/>
                    <a:pt x="3811" y="4945"/>
                  </a:cubicBezTo>
                  <a:cubicBezTo>
                    <a:pt x="3791" y="4945"/>
                    <a:pt x="3761" y="4954"/>
                    <a:pt x="3761" y="4985"/>
                  </a:cubicBezTo>
                  <a:cubicBezTo>
                    <a:pt x="3691" y="5273"/>
                    <a:pt x="3652" y="5562"/>
                    <a:pt x="3632" y="5840"/>
                  </a:cubicBezTo>
                  <a:cubicBezTo>
                    <a:pt x="3612" y="6128"/>
                    <a:pt x="3612" y="6437"/>
                    <a:pt x="3632" y="6755"/>
                  </a:cubicBezTo>
                  <a:cubicBezTo>
                    <a:pt x="3641" y="7043"/>
                    <a:pt x="3671" y="7342"/>
                    <a:pt x="3721" y="7640"/>
                  </a:cubicBezTo>
                  <a:cubicBezTo>
                    <a:pt x="3761" y="7869"/>
                    <a:pt x="3811" y="8108"/>
                    <a:pt x="3870" y="8356"/>
                  </a:cubicBezTo>
                  <a:lnTo>
                    <a:pt x="3761" y="8436"/>
                  </a:lnTo>
                  <a:cubicBezTo>
                    <a:pt x="2975" y="9033"/>
                    <a:pt x="2348" y="9540"/>
                    <a:pt x="1771" y="10038"/>
                  </a:cubicBezTo>
                  <a:cubicBezTo>
                    <a:pt x="1602" y="10197"/>
                    <a:pt x="1423" y="10346"/>
                    <a:pt x="1254" y="10505"/>
                  </a:cubicBezTo>
                  <a:cubicBezTo>
                    <a:pt x="1244" y="10505"/>
                    <a:pt x="1234" y="10505"/>
                    <a:pt x="1214" y="10495"/>
                  </a:cubicBezTo>
                  <a:lnTo>
                    <a:pt x="1194" y="10455"/>
                  </a:lnTo>
                  <a:cubicBezTo>
                    <a:pt x="1135" y="10316"/>
                    <a:pt x="1085" y="10187"/>
                    <a:pt x="1055" y="10077"/>
                  </a:cubicBezTo>
                  <a:cubicBezTo>
                    <a:pt x="966" y="9828"/>
                    <a:pt x="896" y="9570"/>
                    <a:pt x="847" y="9282"/>
                  </a:cubicBezTo>
                  <a:cubicBezTo>
                    <a:pt x="796" y="9043"/>
                    <a:pt x="767" y="8784"/>
                    <a:pt x="737" y="8466"/>
                  </a:cubicBezTo>
                  <a:cubicBezTo>
                    <a:pt x="707" y="7939"/>
                    <a:pt x="717" y="7392"/>
                    <a:pt x="776" y="6835"/>
                  </a:cubicBezTo>
                  <a:cubicBezTo>
                    <a:pt x="776" y="6824"/>
                    <a:pt x="767" y="6815"/>
                    <a:pt x="767" y="6805"/>
                  </a:cubicBezTo>
                  <a:cubicBezTo>
                    <a:pt x="757" y="6805"/>
                    <a:pt x="747" y="6795"/>
                    <a:pt x="737" y="6795"/>
                  </a:cubicBezTo>
                  <a:cubicBezTo>
                    <a:pt x="707" y="6795"/>
                    <a:pt x="697" y="6815"/>
                    <a:pt x="697" y="6835"/>
                  </a:cubicBezTo>
                  <a:cubicBezTo>
                    <a:pt x="648" y="7242"/>
                    <a:pt x="628" y="7571"/>
                    <a:pt x="617" y="7859"/>
                  </a:cubicBezTo>
                  <a:cubicBezTo>
                    <a:pt x="608" y="8207"/>
                    <a:pt x="608" y="8555"/>
                    <a:pt x="637" y="8893"/>
                  </a:cubicBezTo>
                  <a:cubicBezTo>
                    <a:pt x="667" y="9251"/>
                    <a:pt x="717" y="9600"/>
                    <a:pt x="796" y="9928"/>
                  </a:cubicBezTo>
                  <a:cubicBezTo>
                    <a:pt x="827" y="10087"/>
                    <a:pt x="876" y="10246"/>
                    <a:pt x="926" y="10425"/>
                  </a:cubicBezTo>
                  <a:cubicBezTo>
                    <a:pt x="966" y="10525"/>
                    <a:pt x="995" y="10624"/>
                    <a:pt x="1035" y="10714"/>
                  </a:cubicBezTo>
                  <a:cubicBezTo>
                    <a:pt x="667" y="11062"/>
                    <a:pt x="329" y="11400"/>
                    <a:pt x="1" y="11758"/>
                  </a:cubicBezTo>
                  <a:lnTo>
                    <a:pt x="180" y="12027"/>
                  </a:lnTo>
                  <a:cubicBezTo>
                    <a:pt x="170" y="12057"/>
                    <a:pt x="170" y="12096"/>
                    <a:pt x="190" y="12127"/>
                  </a:cubicBezTo>
                  <a:cubicBezTo>
                    <a:pt x="190" y="12146"/>
                    <a:pt x="200" y="12176"/>
                    <a:pt x="210" y="12196"/>
                  </a:cubicBezTo>
                  <a:cubicBezTo>
                    <a:pt x="319" y="12076"/>
                    <a:pt x="418" y="11957"/>
                    <a:pt x="528" y="11838"/>
                  </a:cubicBezTo>
                  <a:cubicBezTo>
                    <a:pt x="767" y="11570"/>
                    <a:pt x="1035" y="11291"/>
                    <a:pt x="1304" y="11032"/>
                  </a:cubicBezTo>
                  <a:cubicBezTo>
                    <a:pt x="1373" y="11102"/>
                    <a:pt x="1433" y="11172"/>
                    <a:pt x="1503" y="11241"/>
                  </a:cubicBezTo>
                  <a:cubicBezTo>
                    <a:pt x="1652" y="11390"/>
                    <a:pt x="1811" y="11530"/>
                    <a:pt x="1970" y="11669"/>
                  </a:cubicBezTo>
                  <a:cubicBezTo>
                    <a:pt x="2259" y="11928"/>
                    <a:pt x="2587" y="12176"/>
                    <a:pt x="2985" y="12434"/>
                  </a:cubicBezTo>
                  <a:cubicBezTo>
                    <a:pt x="3601" y="12852"/>
                    <a:pt x="4308" y="13250"/>
                    <a:pt x="5203" y="13678"/>
                  </a:cubicBezTo>
                  <a:cubicBezTo>
                    <a:pt x="5471" y="13818"/>
                    <a:pt x="5770" y="13946"/>
                    <a:pt x="6088" y="14096"/>
                  </a:cubicBezTo>
                  <a:cubicBezTo>
                    <a:pt x="6098" y="14096"/>
                    <a:pt x="6108" y="14086"/>
                    <a:pt x="6118" y="14066"/>
                  </a:cubicBezTo>
                  <a:cubicBezTo>
                    <a:pt x="6128" y="14046"/>
                    <a:pt x="6108" y="14036"/>
                    <a:pt x="6098" y="14026"/>
                  </a:cubicBezTo>
                  <a:cubicBezTo>
                    <a:pt x="5959" y="13957"/>
                    <a:pt x="5820" y="13887"/>
                    <a:pt x="5681" y="13827"/>
                  </a:cubicBezTo>
                  <a:cubicBezTo>
                    <a:pt x="5124" y="13549"/>
                    <a:pt x="4576" y="13250"/>
                    <a:pt x="4069" y="12932"/>
                  </a:cubicBezTo>
                  <a:cubicBezTo>
                    <a:pt x="3482" y="12574"/>
                    <a:pt x="2985" y="12216"/>
                    <a:pt x="2547" y="11838"/>
                  </a:cubicBezTo>
                  <a:cubicBezTo>
                    <a:pt x="2308" y="11629"/>
                    <a:pt x="2100" y="11430"/>
                    <a:pt x="1910" y="11241"/>
                  </a:cubicBezTo>
                  <a:cubicBezTo>
                    <a:pt x="1811" y="11122"/>
                    <a:pt x="1712" y="11012"/>
                    <a:pt x="1612" y="10903"/>
                  </a:cubicBezTo>
                  <a:cubicBezTo>
                    <a:pt x="1592" y="10873"/>
                    <a:pt x="1563" y="10843"/>
                    <a:pt x="1532" y="10803"/>
                  </a:cubicBezTo>
                  <a:cubicBezTo>
                    <a:pt x="1731" y="10615"/>
                    <a:pt x="1910" y="10445"/>
                    <a:pt x="2089" y="10296"/>
                  </a:cubicBezTo>
                  <a:lnTo>
                    <a:pt x="2089" y="10296"/>
                  </a:lnTo>
                  <a:lnTo>
                    <a:pt x="2070" y="10306"/>
                  </a:lnTo>
                  <a:lnTo>
                    <a:pt x="2089" y="10286"/>
                  </a:lnTo>
                  <a:cubicBezTo>
                    <a:pt x="2746" y="9709"/>
                    <a:pt x="3413" y="9162"/>
                    <a:pt x="4039" y="8655"/>
                  </a:cubicBezTo>
                  <a:lnTo>
                    <a:pt x="4069" y="8635"/>
                  </a:lnTo>
                  <a:lnTo>
                    <a:pt x="4099" y="8625"/>
                  </a:lnTo>
                  <a:lnTo>
                    <a:pt x="4109" y="8635"/>
                  </a:lnTo>
                  <a:cubicBezTo>
                    <a:pt x="4189" y="8705"/>
                    <a:pt x="4268" y="8764"/>
                    <a:pt x="4337" y="8834"/>
                  </a:cubicBezTo>
                  <a:cubicBezTo>
                    <a:pt x="4477" y="8933"/>
                    <a:pt x="4626" y="9043"/>
                    <a:pt x="4805" y="9162"/>
                  </a:cubicBezTo>
                  <a:cubicBezTo>
                    <a:pt x="4954" y="9262"/>
                    <a:pt x="5113" y="9361"/>
                    <a:pt x="5303" y="9470"/>
                  </a:cubicBezTo>
                  <a:cubicBezTo>
                    <a:pt x="5471" y="9560"/>
                    <a:pt x="5661" y="9660"/>
                    <a:pt x="5840" y="9749"/>
                  </a:cubicBezTo>
                  <a:cubicBezTo>
                    <a:pt x="6028" y="9839"/>
                    <a:pt x="6218" y="9928"/>
                    <a:pt x="6397" y="10007"/>
                  </a:cubicBezTo>
                  <a:cubicBezTo>
                    <a:pt x="6556" y="10067"/>
                    <a:pt x="6725" y="10137"/>
                    <a:pt x="6963" y="10226"/>
                  </a:cubicBezTo>
                  <a:cubicBezTo>
                    <a:pt x="7332" y="10366"/>
                    <a:pt x="7710" y="10485"/>
                    <a:pt x="8117" y="10604"/>
                  </a:cubicBezTo>
                  <a:cubicBezTo>
                    <a:pt x="8595" y="10734"/>
                    <a:pt x="9092" y="10833"/>
                    <a:pt x="9709" y="10933"/>
                  </a:cubicBezTo>
                  <a:cubicBezTo>
                    <a:pt x="9729" y="10933"/>
                    <a:pt x="9749" y="10913"/>
                    <a:pt x="9749" y="10903"/>
                  </a:cubicBezTo>
                  <a:cubicBezTo>
                    <a:pt x="9749" y="10883"/>
                    <a:pt x="9729" y="10863"/>
                    <a:pt x="9709" y="10863"/>
                  </a:cubicBezTo>
                  <a:cubicBezTo>
                    <a:pt x="9640" y="10853"/>
                    <a:pt x="9560" y="10833"/>
                    <a:pt x="9480" y="10823"/>
                  </a:cubicBezTo>
                  <a:lnTo>
                    <a:pt x="9441" y="10814"/>
                  </a:lnTo>
                  <a:cubicBezTo>
                    <a:pt x="9202" y="10774"/>
                    <a:pt x="8953" y="10714"/>
                    <a:pt x="8685" y="10635"/>
                  </a:cubicBezTo>
                  <a:cubicBezTo>
                    <a:pt x="8455" y="10575"/>
                    <a:pt x="8157" y="10485"/>
                    <a:pt x="7859" y="10396"/>
                  </a:cubicBezTo>
                  <a:cubicBezTo>
                    <a:pt x="7590" y="10296"/>
                    <a:pt x="7312" y="10197"/>
                    <a:pt x="7063" y="10097"/>
                  </a:cubicBezTo>
                  <a:cubicBezTo>
                    <a:pt x="6815" y="9998"/>
                    <a:pt x="6546" y="9879"/>
                    <a:pt x="6278" y="9749"/>
                  </a:cubicBezTo>
                  <a:cubicBezTo>
                    <a:pt x="5909" y="9560"/>
                    <a:pt x="5581" y="9381"/>
                    <a:pt x="5292" y="9192"/>
                  </a:cubicBezTo>
                  <a:cubicBezTo>
                    <a:pt x="5004" y="9003"/>
                    <a:pt x="4715" y="8794"/>
                    <a:pt x="4437" y="8555"/>
                  </a:cubicBezTo>
                  <a:lnTo>
                    <a:pt x="4318" y="8436"/>
                  </a:lnTo>
                  <a:cubicBezTo>
                    <a:pt x="4696" y="8137"/>
                    <a:pt x="5084" y="7829"/>
                    <a:pt x="5471" y="7531"/>
                  </a:cubicBezTo>
                  <a:lnTo>
                    <a:pt x="6079" y="7054"/>
                  </a:lnTo>
                  <a:cubicBezTo>
                    <a:pt x="6347" y="6835"/>
                    <a:pt x="6665" y="6586"/>
                    <a:pt x="7014" y="6327"/>
                  </a:cubicBezTo>
                  <a:lnTo>
                    <a:pt x="7033" y="6327"/>
                  </a:lnTo>
                  <a:cubicBezTo>
                    <a:pt x="7043" y="6327"/>
                    <a:pt x="7063" y="6318"/>
                    <a:pt x="7073" y="6307"/>
                  </a:cubicBezTo>
                  <a:cubicBezTo>
                    <a:pt x="7213" y="6367"/>
                    <a:pt x="7352" y="6427"/>
                    <a:pt x="7481" y="6477"/>
                  </a:cubicBezTo>
                  <a:cubicBezTo>
                    <a:pt x="7670" y="6536"/>
                    <a:pt x="7879" y="6606"/>
                    <a:pt x="8148" y="6665"/>
                  </a:cubicBezTo>
                  <a:cubicBezTo>
                    <a:pt x="8545" y="6765"/>
                    <a:pt x="8983" y="6844"/>
                    <a:pt x="9461" y="6904"/>
                  </a:cubicBezTo>
                  <a:cubicBezTo>
                    <a:pt x="9858" y="6944"/>
                    <a:pt x="10286" y="6984"/>
                    <a:pt x="10813" y="7023"/>
                  </a:cubicBezTo>
                  <a:cubicBezTo>
                    <a:pt x="10972" y="7034"/>
                    <a:pt x="11132" y="7043"/>
                    <a:pt x="11280" y="7054"/>
                  </a:cubicBezTo>
                  <a:lnTo>
                    <a:pt x="11380" y="7054"/>
                  </a:lnTo>
                  <a:cubicBezTo>
                    <a:pt x="11649" y="7074"/>
                    <a:pt x="11917" y="7093"/>
                    <a:pt x="12195" y="7113"/>
                  </a:cubicBezTo>
                  <a:cubicBezTo>
                    <a:pt x="12215" y="7113"/>
                    <a:pt x="12226" y="7093"/>
                    <a:pt x="12226" y="7074"/>
                  </a:cubicBezTo>
                  <a:cubicBezTo>
                    <a:pt x="12235" y="7054"/>
                    <a:pt x="12215" y="7043"/>
                    <a:pt x="12195" y="7043"/>
                  </a:cubicBezTo>
                  <a:cubicBezTo>
                    <a:pt x="11987" y="7023"/>
                    <a:pt x="11778" y="7003"/>
                    <a:pt x="11559" y="6994"/>
                  </a:cubicBezTo>
                  <a:lnTo>
                    <a:pt x="11420" y="6984"/>
                  </a:lnTo>
                  <a:cubicBezTo>
                    <a:pt x="11161" y="6964"/>
                    <a:pt x="10893" y="6944"/>
                    <a:pt x="10624" y="6924"/>
                  </a:cubicBezTo>
                  <a:cubicBezTo>
                    <a:pt x="10356" y="6904"/>
                    <a:pt x="10097" y="6875"/>
                    <a:pt x="9848" y="6844"/>
                  </a:cubicBezTo>
                  <a:cubicBezTo>
                    <a:pt x="9600" y="6815"/>
                    <a:pt x="9331" y="6775"/>
                    <a:pt x="9083" y="6725"/>
                  </a:cubicBezTo>
                  <a:cubicBezTo>
                    <a:pt x="8744" y="6656"/>
                    <a:pt x="8416" y="6576"/>
                    <a:pt x="8117" y="6477"/>
                  </a:cubicBezTo>
                  <a:cubicBezTo>
                    <a:pt x="7988" y="6437"/>
                    <a:pt x="7839" y="6377"/>
                    <a:pt x="7660" y="6307"/>
                  </a:cubicBezTo>
                  <a:cubicBezTo>
                    <a:pt x="7511" y="6248"/>
                    <a:pt x="7381" y="6188"/>
                    <a:pt x="7252" y="6128"/>
                  </a:cubicBezTo>
                  <a:lnTo>
                    <a:pt x="7590" y="5870"/>
                  </a:lnTo>
                  <a:cubicBezTo>
                    <a:pt x="8535" y="5133"/>
                    <a:pt x="9510" y="4368"/>
                    <a:pt x="10465" y="3592"/>
                  </a:cubicBezTo>
                  <a:lnTo>
                    <a:pt x="10584" y="3652"/>
                  </a:lnTo>
                  <a:cubicBezTo>
                    <a:pt x="10674" y="3692"/>
                    <a:pt x="10763" y="3721"/>
                    <a:pt x="10863" y="3761"/>
                  </a:cubicBezTo>
                  <a:cubicBezTo>
                    <a:pt x="11032" y="3820"/>
                    <a:pt x="11221" y="3871"/>
                    <a:pt x="11430" y="3920"/>
                  </a:cubicBezTo>
                  <a:cubicBezTo>
                    <a:pt x="11768" y="3990"/>
                    <a:pt x="12146" y="4030"/>
                    <a:pt x="12584" y="4050"/>
                  </a:cubicBezTo>
                  <a:cubicBezTo>
                    <a:pt x="12593" y="4050"/>
                    <a:pt x="12613" y="4030"/>
                    <a:pt x="12613" y="4010"/>
                  </a:cubicBezTo>
                  <a:cubicBezTo>
                    <a:pt x="12613" y="4000"/>
                    <a:pt x="12613" y="3990"/>
                    <a:pt x="12604" y="3990"/>
                  </a:cubicBezTo>
                  <a:cubicBezTo>
                    <a:pt x="12604" y="3980"/>
                    <a:pt x="12593" y="3970"/>
                    <a:pt x="12584" y="3970"/>
                  </a:cubicBezTo>
                  <a:cubicBezTo>
                    <a:pt x="12405" y="3970"/>
                    <a:pt x="12246" y="3960"/>
                    <a:pt x="12086" y="3940"/>
                  </a:cubicBezTo>
                  <a:cubicBezTo>
                    <a:pt x="11927" y="3930"/>
                    <a:pt x="11768" y="3900"/>
                    <a:pt x="11609" y="3871"/>
                  </a:cubicBezTo>
                  <a:cubicBezTo>
                    <a:pt x="11450" y="3840"/>
                    <a:pt x="11280" y="3801"/>
                    <a:pt x="11121" y="3741"/>
                  </a:cubicBezTo>
                  <a:cubicBezTo>
                    <a:pt x="10953" y="3692"/>
                    <a:pt x="10783" y="3622"/>
                    <a:pt x="10614" y="3542"/>
                  </a:cubicBezTo>
                  <a:lnTo>
                    <a:pt x="10564" y="3513"/>
                  </a:lnTo>
                  <a:cubicBezTo>
                    <a:pt x="11300" y="2905"/>
                    <a:pt x="11897" y="2379"/>
                    <a:pt x="12445" y="1871"/>
                  </a:cubicBezTo>
                  <a:cubicBezTo>
                    <a:pt x="12564" y="1752"/>
                    <a:pt x="12693" y="1643"/>
                    <a:pt x="12812" y="1523"/>
                  </a:cubicBezTo>
                  <a:cubicBezTo>
                    <a:pt x="12823" y="1513"/>
                    <a:pt x="12832" y="1513"/>
                    <a:pt x="12832" y="1503"/>
                  </a:cubicBezTo>
                  <a:lnTo>
                    <a:pt x="12852" y="1483"/>
                  </a:lnTo>
                  <a:lnTo>
                    <a:pt x="12872" y="1463"/>
                  </a:lnTo>
                  <a:cubicBezTo>
                    <a:pt x="12951" y="1483"/>
                    <a:pt x="13041" y="1493"/>
                    <a:pt x="13131" y="1503"/>
                  </a:cubicBezTo>
                  <a:cubicBezTo>
                    <a:pt x="13240" y="1513"/>
                    <a:pt x="13349" y="1523"/>
                    <a:pt x="13489" y="1523"/>
                  </a:cubicBezTo>
                  <a:lnTo>
                    <a:pt x="13568" y="1523"/>
                  </a:lnTo>
                  <a:cubicBezTo>
                    <a:pt x="13747" y="1523"/>
                    <a:pt x="13937" y="1513"/>
                    <a:pt x="14116" y="1503"/>
                  </a:cubicBezTo>
                  <a:lnTo>
                    <a:pt x="14235" y="1503"/>
                  </a:lnTo>
                  <a:cubicBezTo>
                    <a:pt x="14245" y="1503"/>
                    <a:pt x="14255" y="1503"/>
                    <a:pt x="14264" y="1493"/>
                  </a:cubicBezTo>
                  <a:cubicBezTo>
                    <a:pt x="14264" y="1483"/>
                    <a:pt x="14275" y="1473"/>
                    <a:pt x="14275" y="1463"/>
                  </a:cubicBezTo>
                  <a:cubicBezTo>
                    <a:pt x="14275" y="1453"/>
                    <a:pt x="14275" y="1444"/>
                    <a:pt x="14264" y="1444"/>
                  </a:cubicBezTo>
                  <a:cubicBezTo>
                    <a:pt x="14255" y="1433"/>
                    <a:pt x="14245" y="1433"/>
                    <a:pt x="14235" y="1433"/>
                  </a:cubicBezTo>
                  <a:lnTo>
                    <a:pt x="14205" y="1433"/>
                  </a:lnTo>
                  <a:cubicBezTo>
                    <a:pt x="14026" y="1444"/>
                    <a:pt x="13807" y="1453"/>
                    <a:pt x="13598" y="1453"/>
                  </a:cubicBezTo>
                  <a:lnTo>
                    <a:pt x="13579" y="1453"/>
                  </a:lnTo>
                  <a:cubicBezTo>
                    <a:pt x="13349" y="1453"/>
                    <a:pt x="13141" y="1433"/>
                    <a:pt x="12942" y="1393"/>
                  </a:cubicBezTo>
                  <a:cubicBezTo>
                    <a:pt x="13389" y="966"/>
                    <a:pt x="13827" y="528"/>
                    <a:pt x="14245" y="80"/>
                  </a:cubicBezTo>
                  <a:cubicBezTo>
                    <a:pt x="14255" y="71"/>
                    <a:pt x="14255" y="61"/>
                    <a:pt x="14255" y="51"/>
                  </a:cubicBezTo>
                  <a:cubicBezTo>
                    <a:pt x="14255" y="41"/>
                    <a:pt x="14245" y="21"/>
                    <a:pt x="14235" y="11"/>
                  </a:cubicBezTo>
                  <a:cubicBezTo>
                    <a:pt x="14235" y="11"/>
                    <a:pt x="14225" y="1"/>
                    <a:pt x="14215"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60"/>
            <p:cNvSpPr/>
            <p:nvPr/>
          </p:nvSpPr>
          <p:spPr>
            <a:xfrm>
              <a:off x="3104960" y="2281931"/>
              <a:ext cx="837578" cy="756412"/>
            </a:xfrm>
            <a:custGeom>
              <a:avLst/>
              <a:gdLst/>
              <a:ahLst/>
              <a:cxnLst/>
              <a:rect l="l" t="t" r="r" b="b"/>
              <a:pathLst>
                <a:path w="15995" h="14445" extrusionOk="0">
                  <a:moveTo>
                    <a:pt x="15955" y="1"/>
                  </a:moveTo>
                  <a:cubicBezTo>
                    <a:pt x="15935" y="1"/>
                    <a:pt x="15925" y="11"/>
                    <a:pt x="15915" y="21"/>
                  </a:cubicBezTo>
                  <a:cubicBezTo>
                    <a:pt x="15557" y="399"/>
                    <a:pt x="15179" y="777"/>
                    <a:pt x="14781" y="1145"/>
                  </a:cubicBezTo>
                  <a:cubicBezTo>
                    <a:pt x="14682" y="1234"/>
                    <a:pt x="14582" y="1324"/>
                    <a:pt x="14493" y="1413"/>
                  </a:cubicBezTo>
                  <a:lnTo>
                    <a:pt x="14493" y="1424"/>
                  </a:lnTo>
                  <a:lnTo>
                    <a:pt x="14304" y="1592"/>
                  </a:lnTo>
                  <a:lnTo>
                    <a:pt x="14244" y="1643"/>
                  </a:lnTo>
                  <a:cubicBezTo>
                    <a:pt x="13727" y="2100"/>
                    <a:pt x="13190" y="2567"/>
                    <a:pt x="12593" y="3045"/>
                  </a:cubicBezTo>
                  <a:cubicBezTo>
                    <a:pt x="12414" y="3184"/>
                    <a:pt x="12235" y="3333"/>
                    <a:pt x="12056" y="3473"/>
                  </a:cubicBezTo>
                  <a:lnTo>
                    <a:pt x="12056" y="3482"/>
                  </a:lnTo>
                  <a:cubicBezTo>
                    <a:pt x="11419" y="3990"/>
                    <a:pt x="10713" y="4527"/>
                    <a:pt x="9828" y="5184"/>
                  </a:cubicBezTo>
                  <a:lnTo>
                    <a:pt x="9231" y="5631"/>
                  </a:lnTo>
                  <a:lnTo>
                    <a:pt x="8863" y="5909"/>
                  </a:lnTo>
                  <a:cubicBezTo>
                    <a:pt x="8754" y="5979"/>
                    <a:pt x="8654" y="6059"/>
                    <a:pt x="8555" y="6128"/>
                  </a:cubicBezTo>
                  <a:lnTo>
                    <a:pt x="8555" y="6139"/>
                  </a:lnTo>
                  <a:cubicBezTo>
                    <a:pt x="8226" y="6387"/>
                    <a:pt x="7898" y="6636"/>
                    <a:pt x="7560" y="6884"/>
                  </a:cubicBezTo>
                  <a:cubicBezTo>
                    <a:pt x="7222" y="7143"/>
                    <a:pt x="6873" y="7401"/>
                    <a:pt x="6525" y="7660"/>
                  </a:cubicBezTo>
                  <a:lnTo>
                    <a:pt x="6128" y="7969"/>
                  </a:lnTo>
                  <a:lnTo>
                    <a:pt x="6048" y="8018"/>
                  </a:lnTo>
                  <a:cubicBezTo>
                    <a:pt x="5898" y="8128"/>
                    <a:pt x="5759" y="8237"/>
                    <a:pt x="5610" y="8347"/>
                  </a:cubicBezTo>
                  <a:lnTo>
                    <a:pt x="5610" y="8356"/>
                  </a:lnTo>
                  <a:lnTo>
                    <a:pt x="5501" y="8436"/>
                  </a:lnTo>
                  <a:cubicBezTo>
                    <a:pt x="4715" y="9033"/>
                    <a:pt x="4088" y="9540"/>
                    <a:pt x="3511" y="10038"/>
                  </a:cubicBezTo>
                  <a:cubicBezTo>
                    <a:pt x="3342" y="10197"/>
                    <a:pt x="3163" y="10346"/>
                    <a:pt x="2994" y="10505"/>
                  </a:cubicBezTo>
                  <a:lnTo>
                    <a:pt x="2984" y="10505"/>
                  </a:lnTo>
                  <a:cubicBezTo>
                    <a:pt x="2914" y="10575"/>
                    <a:pt x="2845" y="10644"/>
                    <a:pt x="2766" y="10714"/>
                  </a:cubicBezTo>
                  <a:lnTo>
                    <a:pt x="2775" y="10714"/>
                  </a:lnTo>
                  <a:cubicBezTo>
                    <a:pt x="2427" y="11042"/>
                    <a:pt x="2109" y="11360"/>
                    <a:pt x="1800" y="11689"/>
                  </a:cubicBezTo>
                  <a:cubicBezTo>
                    <a:pt x="1761" y="11738"/>
                    <a:pt x="1711" y="11788"/>
                    <a:pt x="1671" y="11838"/>
                  </a:cubicBezTo>
                  <a:cubicBezTo>
                    <a:pt x="1373" y="12176"/>
                    <a:pt x="1084" y="12534"/>
                    <a:pt x="816" y="12912"/>
                  </a:cubicBezTo>
                  <a:cubicBezTo>
                    <a:pt x="537" y="13290"/>
                    <a:pt x="279" y="13688"/>
                    <a:pt x="60" y="14106"/>
                  </a:cubicBezTo>
                  <a:cubicBezTo>
                    <a:pt x="0" y="14225"/>
                    <a:pt x="60" y="14364"/>
                    <a:pt x="169" y="14424"/>
                  </a:cubicBezTo>
                  <a:cubicBezTo>
                    <a:pt x="200" y="14436"/>
                    <a:pt x="239" y="14445"/>
                    <a:pt x="278" y="14445"/>
                  </a:cubicBezTo>
                  <a:cubicBezTo>
                    <a:pt x="302" y="14445"/>
                    <a:pt x="326" y="14442"/>
                    <a:pt x="348" y="14434"/>
                  </a:cubicBezTo>
                  <a:cubicBezTo>
                    <a:pt x="408" y="14414"/>
                    <a:pt x="448" y="14364"/>
                    <a:pt x="478" y="14315"/>
                  </a:cubicBezTo>
                  <a:cubicBezTo>
                    <a:pt x="617" y="14076"/>
                    <a:pt x="756" y="13837"/>
                    <a:pt x="905" y="13608"/>
                  </a:cubicBezTo>
                  <a:lnTo>
                    <a:pt x="918" y="13588"/>
                  </a:lnTo>
                  <a:lnTo>
                    <a:pt x="918" y="13588"/>
                  </a:lnTo>
                  <a:cubicBezTo>
                    <a:pt x="916" y="13592"/>
                    <a:pt x="915" y="13596"/>
                    <a:pt x="915" y="13599"/>
                  </a:cubicBezTo>
                  <a:cubicBezTo>
                    <a:pt x="1234" y="13111"/>
                    <a:pt x="1581" y="12644"/>
                    <a:pt x="1950" y="12206"/>
                  </a:cubicBezTo>
                  <a:lnTo>
                    <a:pt x="1950" y="12196"/>
                  </a:lnTo>
                  <a:cubicBezTo>
                    <a:pt x="2049" y="12076"/>
                    <a:pt x="2158" y="11957"/>
                    <a:pt x="2268" y="11838"/>
                  </a:cubicBezTo>
                  <a:cubicBezTo>
                    <a:pt x="2497" y="11579"/>
                    <a:pt x="2755" y="11311"/>
                    <a:pt x="3014" y="11052"/>
                  </a:cubicBezTo>
                  <a:cubicBezTo>
                    <a:pt x="3104" y="10973"/>
                    <a:pt x="3193" y="10893"/>
                    <a:pt x="3272" y="10803"/>
                  </a:cubicBezTo>
                  <a:cubicBezTo>
                    <a:pt x="3432" y="10654"/>
                    <a:pt x="3581" y="10515"/>
                    <a:pt x="3730" y="10385"/>
                  </a:cubicBezTo>
                  <a:lnTo>
                    <a:pt x="3820" y="10296"/>
                  </a:lnTo>
                  <a:lnTo>
                    <a:pt x="3810" y="10306"/>
                  </a:lnTo>
                  <a:lnTo>
                    <a:pt x="3829" y="10286"/>
                  </a:lnTo>
                  <a:cubicBezTo>
                    <a:pt x="4486" y="9709"/>
                    <a:pt x="5153" y="9162"/>
                    <a:pt x="5779" y="8655"/>
                  </a:cubicBezTo>
                  <a:lnTo>
                    <a:pt x="5809" y="8635"/>
                  </a:lnTo>
                  <a:lnTo>
                    <a:pt x="5829" y="8625"/>
                  </a:lnTo>
                  <a:cubicBezTo>
                    <a:pt x="5898" y="8566"/>
                    <a:pt x="5978" y="8506"/>
                    <a:pt x="6058" y="8446"/>
                  </a:cubicBezTo>
                  <a:lnTo>
                    <a:pt x="6058" y="8436"/>
                  </a:lnTo>
                  <a:cubicBezTo>
                    <a:pt x="6436" y="8137"/>
                    <a:pt x="6824" y="7829"/>
                    <a:pt x="7211" y="7531"/>
                  </a:cubicBezTo>
                  <a:lnTo>
                    <a:pt x="7819" y="7054"/>
                  </a:lnTo>
                  <a:cubicBezTo>
                    <a:pt x="8018" y="6894"/>
                    <a:pt x="8256" y="6705"/>
                    <a:pt x="8505" y="6516"/>
                  </a:cubicBezTo>
                  <a:cubicBezTo>
                    <a:pt x="8664" y="6387"/>
                    <a:pt x="8833" y="6258"/>
                    <a:pt x="9002" y="6128"/>
                  </a:cubicBezTo>
                  <a:lnTo>
                    <a:pt x="8992" y="6128"/>
                  </a:lnTo>
                  <a:lnTo>
                    <a:pt x="9330" y="5870"/>
                  </a:lnTo>
                  <a:cubicBezTo>
                    <a:pt x="10275" y="5133"/>
                    <a:pt x="11250" y="4368"/>
                    <a:pt x="12205" y="3592"/>
                  </a:cubicBezTo>
                  <a:cubicBezTo>
                    <a:pt x="12225" y="3572"/>
                    <a:pt x="12245" y="3562"/>
                    <a:pt x="12264" y="3542"/>
                  </a:cubicBezTo>
                  <a:cubicBezTo>
                    <a:pt x="12275" y="3532"/>
                    <a:pt x="12295" y="3522"/>
                    <a:pt x="12304" y="3513"/>
                  </a:cubicBezTo>
                  <a:cubicBezTo>
                    <a:pt x="13040" y="2905"/>
                    <a:pt x="13637" y="2379"/>
                    <a:pt x="14185" y="1871"/>
                  </a:cubicBezTo>
                  <a:cubicBezTo>
                    <a:pt x="14304" y="1752"/>
                    <a:pt x="14433" y="1643"/>
                    <a:pt x="14552" y="1523"/>
                  </a:cubicBezTo>
                  <a:lnTo>
                    <a:pt x="14563" y="1513"/>
                  </a:lnTo>
                  <a:cubicBezTo>
                    <a:pt x="14572" y="1513"/>
                    <a:pt x="14572" y="1503"/>
                    <a:pt x="14572" y="1503"/>
                  </a:cubicBezTo>
                  <a:lnTo>
                    <a:pt x="14592" y="1483"/>
                  </a:lnTo>
                  <a:lnTo>
                    <a:pt x="14612" y="1463"/>
                  </a:lnTo>
                  <a:cubicBezTo>
                    <a:pt x="14642" y="1444"/>
                    <a:pt x="14662" y="1424"/>
                    <a:pt x="14691" y="1393"/>
                  </a:cubicBezTo>
                  <a:lnTo>
                    <a:pt x="14682" y="1393"/>
                  </a:lnTo>
                  <a:cubicBezTo>
                    <a:pt x="15129" y="966"/>
                    <a:pt x="15567" y="528"/>
                    <a:pt x="15985" y="80"/>
                  </a:cubicBezTo>
                  <a:cubicBezTo>
                    <a:pt x="15995" y="71"/>
                    <a:pt x="15995" y="61"/>
                    <a:pt x="15995" y="51"/>
                  </a:cubicBezTo>
                  <a:cubicBezTo>
                    <a:pt x="15995" y="41"/>
                    <a:pt x="15985" y="21"/>
                    <a:pt x="15975" y="11"/>
                  </a:cubicBezTo>
                  <a:cubicBezTo>
                    <a:pt x="15975" y="11"/>
                    <a:pt x="15965" y="1"/>
                    <a:pt x="15955"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60"/>
            <p:cNvSpPr/>
            <p:nvPr/>
          </p:nvSpPr>
          <p:spPr>
            <a:xfrm>
              <a:off x="3227861" y="2637751"/>
              <a:ext cx="39640" cy="220038"/>
            </a:xfrm>
            <a:custGeom>
              <a:avLst/>
              <a:gdLst/>
              <a:ahLst/>
              <a:cxnLst/>
              <a:rect l="l" t="t" r="r" b="b"/>
              <a:pathLst>
                <a:path w="757" h="4202" extrusionOk="0">
                  <a:moveTo>
                    <a:pt x="130" y="0"/>
                  </a:moveTo>
                  <a:cubicBezTo>
                    <a:pt x="100" y="0"/>
                    <a:pt x="90" y="20"/>
                    <a:pt x="90" y="40"/>
                  </a:cubicBezTo>
                  <a:cubicBezTo>
                    <a:pt x="41" y="447"/>
                    <a:pt x="21" y="776"/>
                    <a:pt x="10" y="1064"/>
                  </a:cubicBezTo>
                  <a:cubicBezTo>
                    <a:pt x="1" y="1412"/>
                    <a:pt x="1" y="1760"/>
                    <a:pt x="30" y="2098"/>
                  </a:cubicBezTo>
                  <a:cubicBezTo>
                    <a:pt x="60" y="2456"/>
                    <a:pt x="110" y="2805"/>
                    <a:pt x="189" y="3133"/>
                  </a:cubicBezTo>
                  <a:cubicBezTo>
                    <a:pt x="220" y="3292"/>
                    <a:pt x="269" y="3451"/>
                    <a:pt x="319" y="3630"/>
                  </a:cubicBezTo>
                  <a:cubicBezTo>
                    <a:pt x="359" y="3740"/>
                    <a:pt x="388" y="3829"/>
                    <a:pt x="428" y="3919"/>
                  </a:cubicBezTo>
                  <a:lnTo>
                    <a:pt x="419" y="3919"/>
                  </a:lnTo>
                  <a:cubicBezTo>
                    <a:pt x="458" y="3988"/>
                    <a:pt x="488" y="4068"/>
                    <a:pt x="528" y="4138"/>
                  </a:cubicBezTo>
                  <a:cubicBezTo>
                    <a:pt x="548" y="4179"/>
                    <a:pt x="588" y="4201"/>
                    <a:pt x="630" y="4201"/>
                  </a:cubicBezTo>
                  <a:cubicBezTo>
                    <a:pt x="649" y="4201"/>
                    <a:pt x="668" y="4197"/>
                    <a:pt x="687" y="4187"/>
                  </a:cubicBezTo>
                  <a:cubicBezTo>
                    <a:pt x="717" y="4178"/>
                    <a:pt x="737" y="4147"/>
                    <a:pt x="746" y="4118"/>
                  </a:cubicBezTo>
                  <a:cubicBezTo>
                    <a:pt x="757" y="4088"/>
                    <a:pt x="757" y="4058"/>
                    <a:pt x="746" y="4028"/>
                  </a:cubicBezTo>
                  <a:cubicBezTo>
                    <a:pt x="697" y="3919"/>
                    <a:pt x="657" y="3809"/>
                    <a:pt x="607" y="3700"/>
                  </a:cubicBezTo>
                  <a:lnTo>
                    <a:pt x="587" y="3660"/>
                  </a:lnTo>
                  <a:cubicBezTo>
                    <a:pt x="528" y="3521"/>
                    <a:pt x="478" y="3392"/>
                    <a:pt x="448" y="3282"/>
                  </a:cubicBezTo>
                  <a:cubicBezTo>
                    <a:pt x="359" y="3033"/>
                    <a:pt x="289" y="2775"/>
                    <a:pt x="240" y="2487"/>
                  </a:cubicBezTo>
                  <a:cubicBezTo>
                    <a:pt x="189" y="2248"/>
                    <a:pt x="160" y="1989"/>
                    <a:pt x="130" y="1671"/>
                  </a:cubicBezTo>
                  <a:cubicBezTo>
                    <a:pt x="100" y="1144"/>
                    <a:pt x="110" y="597"/>
                    <a:pt x="169" y="40"/>
                  </a:cubicBezTo>
                  <a:cubicBezTo>
                    <a:pt x="169" y="29"/>
                    <a:pt x="160" y="20"/>
                    <a:pt x="160" y="10"/>
                  </a:cubicBezTo>
                  <a:cubicBezTo>
                    <a:pt x="150" y="10"/>
                    <a:pt x="140" y="0"/>
                    <a:pt x="13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60"/>
            <p:cNvSpPr/>
            <p:nvPr/>
          </p:nvSpPr>
          <p:spPr>
            <a:xfrm>
              <a:off x="3385165" y="2540823"/>
              <a:ext cx="29743" cy="192441"/>
            </a:xfrm>
            <a:custGeom>
              <a:avLst/>
              <a:gdLst/>
              <a:ahLst/>
              <a:cxnLst/>
              <a:rect l="l" t="t" r="r" b="b"/>
              <a:pathLst>
                <a:path w="568" h="3675" extrusionOk="0">
                  <a:moveTo>
                    <a:pt x="200" y="1"/>
                  </a:moveTo>
                  <a:cubicBezTo>
                    <a:pt x="180" y="1"/>
                    <a:pt x="150" y="10"/>
                    <a:pt x="150" y="41"/>
                  </a:cubicBezTo>
                  <a:cubicBezTo>
                    <a:pt x="80" y="329"/>
                    <a:pt x="41" y="618"/>
                    <a:pt x="21" y="896"/>
                  </a:cubicBezTo>
                  <a:cubicBezTo>
                    <a:pt x="1" y="1184"/>
                    <a:pt x="1" y="1493"/>
                    <a:pt x="21" y="1811"/>
                  </a:cubicBezTo>
                  <a:cubicBezTo>
                    <a:pt x="30" y="2099"/>
                    <a:pt x="60" y="2398"/>
                    <a:pt x="110" y="2696"/>
                  </a:cubicBezTo>
                  <a:cubicBezTo>
                    <a:pt x="150" y="2925"/>
                    <a:pt x="200" y="3164"/>
                    <a:pt x="259" y="3412"/>
                  </a:cubicBezTo>
                  <a:cubicBezTo>
                    <a:pt x="279" y="3472"/>
                    <a:pt x="289" y="3522"/>
                    <a:pt x="309" y="3582"/>
                  </a:cubicBezTo>
                  <a:cubicBezTo>
                    <a:pt x="319" y="3591"/>
                    <a:pt x="319" y="3602"/>
                    <a:pt x="319" y="3611"/>
                  </a:cubicBezTo>
                  <a:cubicBezTo>
                    <a:pt x="329" y="3631"/>
                    <a:pt x="339" y="3641"/>
                    <a:pt x="359" y="3651"/>
                  </a:cubicBezTo>
                  <a:cubicBezTo>
                    <a:pt x="380" y="3666"/>
                    <a:pt x="402" y="3675"/>
                    <a:pt x="428" y="3675"/>
                  </a:cubicBezTo>
                  <a:cubicBezTo>
                    <a:pt x="438" y="3675"/>
                    <a:pt x="448" y="3674"/>
                    <a:pt x="458" y="3671"/>
                  </a:cubicBezTo>
                  <a:cubicBezTo>
                    <a:pt x="518" y="3661"/>
                    <a:pt x="567" y="3591"/>
                    <a:pt x="547" y="3532"/>
                  </a:cubicBezTo>
                  <a:cubicBezTo>
                    <a:pt x="518" y="3432"/>
                    <a:pt x="488" y="3343"/>
                    <a:pt x="458" y="3244"/>
                  </a:cubicBezTo>
                  <a:lnTo>
                    <a:pt x="408" y="3074"/>
                  </a:lnTo>
                  <a:cubicBezTo>
                    <a:pt x="359" y="2895"/>
                    <a:pt x="319" y="2726"/>
                    <a:pt x="279" y="2567"/>
                  </a:cubicBezTo>
                  <a:cubicBezTo>
                    <a:pt x="209" y="2239"/>
                    <a:pt x="160" y="1911"/>
                    <a:pt x="140" y="1572"/>
                  </a:cubicBezTo>
                  <a:cubicBezTo>
                    <a:pt x="130" y="1343"/>
                    <a:pt x="130" y="1105"/>
                    <a:pt x="140" y="876"/>
                  </a:cubicBezTo>
                  <a:cubicBezTo>
                    <a:pt x="150" y="618"/>
                    <a:pt x="180" y="379"/>
                    <a:pt x="229" y="150"/>
                  </a:cubicBezTo>
                  <a:lnTo>
                    <a:pt x="239" y="110"/>
                  </a:lnTo>
                  <a:lnTo>
                    <a:pt x="249" y="70"/>
                  </a:lnTo>
                  <a:cubicBezTo>
                    <a:pt x="249" y="50"/>
                    <a:pt x="249" y="21"/>
                    <a:pt x="20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60"/>
            <p:cNvSpPr/>
            <p:nvPr/>
          </p:nvSpPr>
          <p:spPr>
            <a:xfrm>
              <a:off x="3538804" y="2353357"/>
              <a:ext cx="31314" cy="259940"/>
            </a:xfrm>
            <a:custGeom>
              <a:avLst/>
              <a:gdLst/>
              <a:ahLst/>
              <a:cxnLst/>
              <a:rect l="l" t="t" r="r" b="b"/>
              <a:pathLst>
                <a:path w="598" h="4964" extrusionOk="0">
                  <a:moveTo>
                    <a:pt x="239" y="0"/>
                  </a:moveTo>
                  <a:cubicBezTo>
                    <a:pt x="210" y="0"/>
                    <a:pt x="200" y="20"/>
                    <a:pt x="190" y="40"/>
                  </a:cubicBezTo>
                  <a:cubicBezTo>
                    <a:pt x="160" y="208"/>
                    <a:pt x="130" y="407"/>
                    <a:pt x="100" y="617"/>
                  </a:cubicBezTo>
                  <a:cubicBezTo>
                    <a:pt x="80" y="816"/>
                    <a:pt x="60" y="1015"/>
                    <a:pt x="40" y="1233"/>
                  </a:cubicBezTo>
                  <a:cubicBezTo>
                    <a:pt x="11" y="1641"/>
                    <a:pt x="1" y="2059"/>
                    <a:pt x="1" y="2476"/>
                  </a:cubicBezTo>
                  <a:cubicBezTo>
                    <a:pt x="11" y="2904"/>
                    <a:pt x="40" y="3322"/>
                    <a:pt x="91" y="3720"/>
                  </a:cubicBezTo>
                  <a:cubicBezTo>
                    <a:pt x="120" y="3879"/>
                    <a:pt x="150" y="4098"/>
                    <a:pt x="190" y="4307"/>
                  </a:cubicBezTo>
                  <a:cubicBezTo>
                    <a:pt x="210" y="4406"/>
                    <a:pt x="230" y="4496"/>
                    <a:pt x="259" y="4595"/>
                  </a:cubicBezTo>
                  <a:lnTo>
                    <a:pt x="279" y="4685"/>
                  </a:lnTo>
                  <a:cubicBezTo>
                    <a:pt x="309" y="4755"/>
                    <a:pt x="329" y="4824"/>
                    <a:pt x="359" y="4903"/>
                  </a:cubicBezTo>
                  <a:cubicBezTo>
                    <a:pt x="379" y="4943"/>
                    <a:pt x="418" y="4963"/>
                    <a:pt x="458" y="4963"/>
                  </a:cubicBezTo>
                  <a:lnTo>
                    <a:pt x="488" y="4963"/>
                  </a:lnTo>
                  <a:cubicBezTo>
                    <a:pt x="498" y="4963"/>
                    <a:pt x="518" y="4954"/>
                    <a:pt x="528" y="4943"/>
                  </a:cubicBezTo>
                  <a:lnTo>
                    <a:pt x="538" y="4943"/>
                  </a:lnTo>
                  <a:cubicBezTo>
                    <a:pt x="568" y="4914"/>
                    <a:pt x="597" y="4874"/>
                    <a:pt x="578" y="4824"/>
                  </a:cubicBezTo>
                  <a:lnTo>
                    <a:pt x="518" y="4585"/>
                  </a:lnTo>
                  <a:lnTo>
                    <a:pt x="488" y="4486"/>
                  </a:lnTo>
                  <a:lnTo>
                    <a:pt x="478" y="4456"/>
                  </a:lnTo>
                  <a:lnTo>
                    <a:pt x="438" y="4287"/>
                  </a:lnTo>
                  <a:cubicBezTo>
                    <a:pt x="379" y="4088"/>
                    <a:pt x="339" y="3899"/>
                    <a:pt x="299" y="3730"/>
                  </a:cubicBezTo>
                  <a:cubicBezTo>
                    <a:pt x="250" y="3442"/>
                    <a:pt x="210" y="3143"/>
                    <a:pt x="180" y="2825"/>
                  </a:cubicBezTo>
                  <a:cubicBezTo>
                    <a:pt x="170" y="2735"/>
                    <a:pt x="160" y="2655"/>
                    <a:pt x="160" y="2566"/>
                  </a:cubicBezTo>
                  <a:lnTo>
                    <a:pt x="150" y="2576"/>
                  </a:lnTo>
                  <a:cubicBezTo>
                    <a:pt x="140" y="2357"/>
                    <a:pt x="130" y="2138"/>
                    <a:pt x="130" y="1930"/>
                  </a:cubicBezTo>
                  <a:cubicBezTo>
                    <a:pt x="130" y="1731"/>
                    <a:pt x="130" y="1521"/>
                    <a:pt x="150" y="1303"/>
                  </a:cubicBezTo>
                  <a:cubicBezTo>
                    <a:pt x="160" y="1094"/>
                    <a:pt x="170" y="895"/>
                    <a:pt x="200" y="676"/>
                  </a:cubicBezTo>
                  <a:cubicBezTo>
                    <a:pt x="220" y="427"/>
                    <a:pt x="250" y="228"/>
                    <a:pt x="279" y="49"/>
                  </a:cubicBezTo>
                  <a:cubicBezTo>
                    <a:pt x="279" y="40"/>
                    <a:pt x="279" y="29"/>
                    <a:pt x="270" y="20"/>
                  </a:cubicBezTo>
                  <a:cubicBezTo>
                    <a:pt x="270" y="10"/>
                    <a:pt x="250" y="0"/>
                    <a:pt x="23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60"/>
            <p:cNvSpPr/>
            <p:nvPr/>
          </p:nvSpPr>
          <p:spPr>
            <a:xfrm>
              <a:off x="3732555" y="2346026"/>
              <a:ext cx="13615" cy="123005"/>
            </a:xfrm>
            <a:custGeom>
              <a:avLst/>
              <a:gdLst/>
              <a:ahLst/>
              <a:cxnLst/>
              <a:rect l="l" t="t" r="r" b="b"/>
              <a:pathLst>
                <a:path w="260" h="2349" extrusionOk="0">
                  <a:moveTo>
                    <a:pt x="100" y="1"/>
                  </a:moveTo>
                  <a:cubicBezTo>
                    <a:pt x="80" y="1"/>
                    <a:pt x="61" y="21"/>
                    <a:pt x="61" y="41"/>
                  </a:cubicBezTo>
                  <a:cubicBezTo>
                    <a:pt x="41" y="209"/>
                    <a:pt x="21" y="388"/>
                    <a:pt x="11" y="598"/>
                  </a:cubicBezTo>
                  <a:cubicBezTo>
                    <a:pt x="1" y="766"/>
                    <a:pt x="1" y="956"/>
                    <a:pt x="11" y="1164"/>
                  </a:cubicBezTo>
                  <a:cubicBezTo>
                    <a:pt x="11" y="1334"/>
                    <a:pt x="21" y="1513"/>
                    <a:pt x="41" y="1712"/>
                  </a:cubicBezTo>
                  <a:cubicBezTo>
                    <a:pt x="51" y="1811"/>
                    <a:pt x="61" y="1911"/>
                    <a:pt x="80" y="2000"/>
                  </a:cubicBezTo>
                  <a:cubicBezTo>
                    <a:pt x="91" y="2070"/>
                    <a:pt x="100" y="2129"/>
                    <a:pt x="111" y="2199"/>
                  </a:cubicBezTo>
                  <a:cubicBezTo>
                    <a:pt x="120" y="2229"/>
                    <a:pt x="120" y="2258"/>
                    <a:pt x="131" y="2298"/>
                  </a:cubicBezTo>
                  <a:cubicBezTo>
                    <a:pt x="140" y="2328"/>
                    <a:pt x="170" y="2348"/>
                    <a:pt x="200" y="2348"/>
                  </a:cubicBezTo>
                  <a:cubicBezTo>
                    <a:pt x="240" y="2338"/>
                    <a:pt x="260" y="2308"/>
                    <a:pt x="250" y="2269"/>
                  </a:cubicBezTo>
                  <a:cubicBezTo>
                    <a:pt x="250" y="2219"/>
                    <a:pt x="240" y="2169"/>
                    <a:pt x="230" y="2119"/>
                  </a:cubicBezTo>
                  <a:lnTo>
                    <a:pt x="220" y="2129"/>
                  </a:lnTo>
                  <a:lnTo>
                    <a:pt x="200" y="2010"/>
                  </a:lnTo>
                  <a:cubicBezTo>
                    <a:pt x="190" y="1930"/>
                    <a:pt x="180" y="1841"/>
                    <a:pt x="170" y="1761"/>
                  </a:cubicBezTo>
                  <a:lnTo>
                    <a:pt x="160" y="1741"/>
                  </a:lnTo>
                  <a:cubicBezTo>
                    <a:pt x="140" y="1562"/>
                    <a:pt x="120" y="1373"/>
                    <a:pt x="100" y="1194"/>
                  </a:cubicBezTo>
                  <a:cubicBezTo>
                    <a:pt x="80" y="806"/>
                    <a:pt x="91" y="419"/>
                    <a:pt x="131" y="41"/>
                  </a:cubicBezTo>
                  <a:cubicBezTo>
                    <a:pt x="131" y="30"/>
                    <a:pt x="131" y="21"/>
                    <a:pt x="120" y="21"/>
                  </a:cubicBezTo>
                  <a:cubicBezTo>
                    <a:pt x="120" y="10"/>
                    <a:pt x="111" y="1"/>
                    <a:pt x="10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60"/>
            <p:cNvSpPr/>
            <p:nvPr/>
          </p:nvSpPr>
          <p:spPr>
            <a:xfrm>
              <a:off x="3861739" y="2289786"/>
              <a:ext cx="7331" cy="71950"/>
            </a:xfrm>
            <a:custGeom>
              <a:avLst/>
              <a:gdLst/>
              <a:ahLst/>
              <a:cxnLst/>
              <a:rect l="l" t="t" r="r" b="b"/>
              <a:pathLst>
                <a:path w="140" h="1374" extrusionOk="0">
                  <a:moveTo>
                    <a:pt x="91" y="0"/>
                  </a:moveTo>
                  <a:cubicBezTo>
                    <a:pt x="80" y="0"/>
                    <a:pt x="71" y="0"/>
                    <a:pt x="71" y="10"/>
                  </a:cubicBezTo>
                  <a:cubicBezTo>
                    <a:pt x="60" y="20"/>
                    <a:pt x="51" y="20"/>
                    <a:pt x="51" y="30"/>
                  </a:cubicBezTo>
                  <a:cubicBezTo>
                    <a:pt x="21" y="239"/>
                    <a:pt x="1" y="458"/>
                    <a:pt x="1" y="697"/>
                  </a:cubicBezTo>
                  <a:cubicBezTo>
                    <a:pt x="1" y="796"/>
                    <a:pt x="11" y="905"/>
                    <a:pt x="11" y="1005"/>
                  </a:cubicBezTo>
                  <a:lnTo>
                    <a:pt x="41" y="1274"/>
                  </a:lnTo>
                  <a:cubicBezTo>
                    <a:pt x="41" y="1294"/>
                    <a:pt x="41" y="1313"/>
                    <a:pt x="51" y="1333"/>
                  </a:cubicBezTo>
                  <a:cubicBezTo>
                    <a:pt x="51" y="1363"/>
                    <a:pt x="80" y="1373"/>
                    <a:pt x="100" y="1373"/>
                  </a:cubicBezTo>
                  <a:cubicBezTo>
                    <a:pt x="111" y="1363"/>
                    <a:pt x="120" y="1363"/>
                    <a:pt x="120" y="1353"/>
                  </a:cubicBezTo>
                  <a:lnTo>
                    <a:pt x="130" y="1343"/>
                  </a:lnTo>
                  <a:cubicBezTo>
                    <a:pt x="140" y="1333"/>
                    <a:pt x="140" y="1323"/>
                    <a:pt x="130" y="1323"/>
                  </a:cubicBezTo>
                  <a:cubicBezTo>
                    <a:pt x="130" y="1274"/>
                    <a:pt x="120" y="1234"/>
                    <a:pt x="120" y="1194"/>
                  </a:cubicBezTo>
                  <a:cubicBezTo>
                    <a:pt x="100" y="1095"/>
                    <a:pt x="100" y="1005"/>
                    <a:pt x="91" y="916"/>
                  </a:cubicBezTo>
                  <a:cubicBezTo>
                    <a:pt x="80" y="766"/>
                    <a:pt x="80" y="627"/>
                    <a:pt x="80" y="487"/>
                  </a:cubicBezTo>
                  <a:cubicBezTo>
                    <a:pt x="80" y="348"/>
                    <a:pt x="100" y="189"/>
                    <a:pt x="130" y="40"/>
                  </a:cubicBezTo>
                  <a:cubicBezTo>
                    <a:pt x="130" y="30"/>
                    <a:pt x="120" y="20"/>
                    <a:pt x="120" y="20"/>
                  </a:cubicBezTo>
                  <a:cubicBezTo>
                    <a:pt x="111" y="10"/>
                    <a:pt x="100" y="0"/>
                    <a:pt x="91"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60"/>
            <p:cNvSpPr/>
            <p:nvPr/>
          </p:nvSpPr>
          <p:spPr>
            <a:xfrm>
              <a:off x="3864357" y="2353828"/>
              <a:ext cx="79228" cy="7907"/>
            </a:xfrm>
            <a:custGeom>
              <a:avLst/>
              <a:gdLst/>
              <a:ahLst/>
              <a:cxnLst/>
              <a:rect l="l" t="t" r="r" b="b"/>
              <a:pathLst>
                <a:path w="1513" h="151" extrusionOk="0">
                  <a:moveTo>
                    <a:pt x="21" y="1"/>
                  </a:moveTo>
                  <a:cubicBezTo>
                    <a:pt x="10" y="11"/>
                    <a:pt x="10" y="11"/>
                    <a:pt x="1" y="31"/>
                  </a:cubicBezTo>
                  <a:cubicBezTo>
                    <a:pt x="1" y="40"/>
                    <a:pt x="1" y="51"/>
                    <a:pt x="10" y="60"/>
                  </a:cubicBezTo>
                  <a:cubicBezTo>
                    <a:pt x="10" y="71"/>
                    <a:pt x="21" y="80"/>
                    <a:pt x="30" y="80"/>
                  </a:cubicBezTo>
                  <a:cubicBezTo>
                    <a:pt x="61" y="90"/>
                    <a:pt x="80" y="90"/>
                    <a:pt x="110" y="100"/>
                  </a:cubicBezTo>
                  <a:lnTo>
                    <a:pt x="110" y="90"/>
                  </a:lnTo>
                  <a:cubicBezTo>
                    <a:pt x="189" y="110"/>
                    <a:pt x="279" y="120"/>
                    <a:pt x="369" y="130"/>
                  </a:cubicBezTo>
                  <a:cubicBezTo>
                    <a:pt x="478" y="140"/>
                    <a:pt x="587" y="150"/>
                    <a:pt x="727" y="150"/>
                  </a:cubicBezTo>
                  <a:lnTo>
                    <a:pt x="806" y="150"/>
                  </a:lnTo>
                  <a:cubicBezTo>
                    <a:pt x="985" y="150"/>
                    <a:pt x="1175" y="140"/>
                    <a:pt x="1354" y="130"/>
                  </a:cubicBezTo>
                  <a:lnTo>
                    <a:pt x="1473" y="130"/>
                  </a:lnTo>
                  <a:cubicBezTo>
                    <a:pt x="1483" y="130"/>
                    <a:pt x="1493" y="130"/>
                    <a:pt x="1502" y="120"/>
                  </a:cubicBezTo>
                  <a:cubicBezTo>
                    <a:pt x="1502" y="110"/>
                    <a:pt x="1513" y="100"/>
                    <a:pt x="1513" y="90"/>
                  </a:cubicBezTo>
                  <a:cubicBezTo>
                    <a:pt x="1513" y="80"/>
                    <a:pt x="1513" y="71"/>
                    <a:pt x="1502" y="71"/>
                  </a:cubicBezTo>
                  <a:cubicBezTo>
                    <a:pt x="1493" y="60"/>
                    <a:pt x="1483" y="60"/>
                    <a:pt x="1473" y="60"/>
                  </a:cubicBezTo>
                  <a:lnTo>
                    <a:pt x="1443" y="60"/>
                  </a:lnTo>
                  <a:cubicBezTo>
                    <a:pt x="1264" y="71"/>
                    <a:pt x="1045" y="80"/>
                    <a:pt x="836" y="80"/>
                  </a:cubicBezTo>
                  <a:lnTo>
                    <a:pt x="817" y="80"/>
                  </a:lnTo>
                  <a:cubicBezTo>
                    <a:pt x="618" y="80"/>
                    <a:pt x="439" y="60"/>
                    <a:pt x="269" y="40"/>
                  </a:cubicBezTo>
                  <a:cubicBezTo>
                    <a:pt x="229" y="31"/>
                    <a:pt x="180" y="20"/>
                    <a:pt x="140" y="11"/>
                  </a:cubicBezTo>
                  <a:lnTo>
                    <a:pt x="140" y="20"/>
                  </a:lnTo>
                  <a:cubicBezTo>
                    <a:pt x="110" y="11"/>
                    <a:pt x="80" y="1"/>
                    <a:pt x="61"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60"/>
            <p:cNvSpPr/>
            <p:nvPr/>
          </p:nvSpPr>
          <p:spPr>
            <a:xfrm>
              <a:off x="3736220" y="2460653"/>
              <a:ext cx="120387" cy="33357"/>
            </a:xfrm>
            <a:custGeom>
              <a:avLst/>
              <a:gdLst/>
              <a:ahLst/>
              <a:cxnLst/>
              <a:rect l="l" t="t" r="r" b="b"/>
              <a:pathLst>
                <a:path w="2299" h="637" extrusionOk="0">
                  <a:moveTo>
                    <a:pt x="61" y="0"/>
                  </a:moveTo>
                  <a:cubicBezTo>
                    <a:pt x="61" y="0"/>
                    <a:pt x="50" y="0"/>
                    <a:pt x="50" y="10"/>
                  </a:cubicBezTo>
                  <a:lnTo>
                    <a:pt x="41" y="10"/>
                  </a:lnTo>
                  <a:cubicBezTo>
                    <a:pt x="30" y="20"/>
                    <a:pt x="21" y="20"/>
                    <a:pt x="10" y="40"/>
                  </a:cubicBezTo>
                  <a:cubicBezTo>
                    <a:pt x="1" y="40"/>
                    <a:pt x="1" y="49"/>
                    <a:pt x="1" y="69"/>
                  </a:cubicBezTo>
                  <a:lnTo>
                    <a:pt x="1" y="80"/>
                  </a:lnTo>
                  <a:cubicBezTo>
                    <a:pt x="1" y="100"/>
                    <a:pt x="10" y="119"/>
                    <a:pt x="30" y="119"/>
                  </a:cubicBezTo>
                  <a:lnTo>
                    <a:pt x="150" y="179"/>
                  </a:lnTo>
                  <a:lnTo>
                    <a:pt x="269" y="239"/>
                  </a:lnTo>
                  <a:cubicBezTo>
                    <a:pt x="359" y="279"/>
                    <a:pt x="448" y="308"/>
                    <a:pt x="548" y="348"/>
                  </a:cubicBezTo>
                  <a:cubicBezTo>
                    <a:pt x="717" y="407"/>
                    <a:pt x="906" y="458"/>
                    <a:pt x="1115" y="507"/>
                  </a:cubicBezTo>
                  <a:cubicBezTo>
                    <a:pt x="1453" y="577"/>
                    <a:pt x="1831" y="617"/>
                    <a:pt x="2269" y="637"/>
                  </a:cubicBezTo>
                  <a:cubicBezTo>
                    <a:pt x="2278" y="637"/>
                    <a:pt x="2298" y="617"/>
                    <a:pt x="2298" y="597"/>
                  </a:cubicBezTo>
                  <a:cubicBezTo>
                    <a:pt x="2298" y="587"/>
                    <a:pt x="2298" y="577"/>
                    <a:pt x="2289" y="577"/>
                  </a:cubicBezTo>
                  <a:cubicBezTo>
                    <a:pt x="2289" y="567"/>
                    <a:pt x="2278" y="557"/>
                    <a:pt x="2269" y="557"/>
                  </a:cubicBezTo>
                  <a:cubicBezTo>
                    <a:pt x="2090" y="557"/>
                    <a:pt x="1931" y="547"/>
                    <a:pt x="1771" y="527"/>
                  </a:cubicBezTo>
                  <a:cubicBezTo>
                    <a:pt x="1612" y="517"/>
                    <a:pt x="1453" y="487"/>
                    <a:pt x="1294" y="458"/>
                  </a:cubicBezTo>
                  <a:cubicBezTo>
                    <a:pt x="1135" y="427"/>
                    <a:pt x="965" y="388"/>
                    <a:pt x="806" y="328"/>
                  </a:cubicBezTo>
                  <a:cubicBezTo>
                    <a:pt x="638" y="279"/>
                    <a:pt x="468" y="209"/>
                    <a:pt x="299" y="129"/>
                  </a:cubicBezTo>
                  <a:lnTo>
                    <a:pt x="269" y="109"/>
                  </a:lnTo>
                  <a:cubicBezTo>
                    <a:pt x="209" y="80"/>
                    <a:pt x="150" y="49"/>
                    <a:pt x="100" y="10"/>
                  </a:cubicBezTo>
                  <a:cubicBezTo>
                    <a:pt x="90" y="10"/>
                    <a:pt x="70" y="0"/>
                    <a:pt x="61"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60"/>
            <p:cNvSpPr/>
            <p:nvPr/>
          </p:nvSpPr>
          <p:spPr>
            <a:xfrm>
              <a:off x="3552890" y="2595021"/>
              <a:ext cx="283923" cy="59434"/>
            </a:xfrm>
            <a:custGeom>
              <a:avLst/>
              <a:gdLst/>
              <a:ahLst/>
              <a:cxnLst/>
              <a:rect l="l" t="t" r="r" b="b"/>
              <a:pathLst>
                <a:path w="5422" h="1135" extrusionOk="0">
                  <a:moveTo>
                    <a:pt x="120" y="0"/>
                  </a:moveTo>
                  <a:cubicBezTo>
                    <a:pt x="110" y="0"/>
                    <a:pt x="100" y="0"/>
                    <a:pt x="90" y="10"/>
                  </a:cubicBezTo>
                  <a:cubicBezTo>
                    <a:pt x="60" y="10"/>
                    <a:pt x="30" y="30"/>
                    <a:pt x="21" y="60"/>
                  </a:cubicBezTo>
                  <a:lnTo>
                    <a:pt x="10" y="60"/>
                  </a:lnTo>
                  <a:lnTo>
                    <a:pt x="10" y="70"/>
                  </a:lnTo>
                  <a:cubicBezTo>
                    <a:pt x="1" y="89"/>
                    <a:pt x="1" y="120"/>
                    <a:pt x="1" y="160"/>
                  </a:cubicBezTo>
                  <a:cubicBezTo>
                    <a:pt x="10" y="189"/>
                    <a:pt x="30" y="219"/>
                    <a:pt x="50" y="229"/>
                  </a:cubicBezTo>
                  <a:cubicBezTo>
                    <a:pt x="120" y="269"/>
                    <a:pt x="189" y="299"/>
                    <a:pt x="259" y="328"/>
                  </a:cubicBezTo>
                  <a:cubicBezTo>
                    <a:pt x="399" y="388"/>
                    <a:pt x="538" y="448"/>
                    <a:pt x="667" y="498"/>
                  </a:cubicBezTo>
                  <a:cubicBezTo>
                    <a:pt x="856" y="557"/>
                    <a:pt x="1065" y="627"/>
                    <a:pt x="1334" y="686"/>
                  </a:cubicBezTo>
                  <a:cubicBezTo>
                    <a:pt x="1731" y="786"/>
                    <a:pt x="2169" y="865"/>
                    <a:pt x="2647" y="925"/>
                  </a:cubicBezTo>
                  <a:cubicBezTo>
                    <a:pt x="3044" y="965"/>
                    <a:pt x="3472" y="1005"/>
                    <a:pt x="3999" y="1044"/>
                  </a:cubicBezTo>
                  <a:cubicBezTo>
                    <a:pt x="4158" y="1055"/>
                    <a:pt x="4318" y="1064"/>
                    <a:pt x="4466" y="1075"/>
                  </a:cubicBezTo>
                  <a:lnTo>
                    <a:pt x="4566" y="1075"/>
                  </a:lnTo>
                  <a:cubicBezTo>
                    <a:pt x="4835" y="1095"/>
                    <a:pt x="5103" y="1114"/>
                    <a:pt x="5381" y="1134"/>
                  </a:cubicBezTo>
                  <a:cubicBezTo>
                    <a:pt x="5401" y="1134"/>
                    <a:pt x="5412" y="1114"/>
                    <a:pt x="5412" y="1095"/>
                  </a:cubicBezTo>
                  <a:cubicBezTo>
                    <a:pt x="5421" y="1075"/>
                    <a:pt x="5401" y="1064"/>
                    <a:pt x="5381" y="1064"/>
                  </a:cubicBezTo>
                  <a:cubicBezTo>
                    <a:pt x="5173" y="1044"/>
                    <a:pt x="4964" y="1024"/>
                    <a:pt x="4745" y="1015"/>
                  </a:cubicBezTo>
                  <a:lnTo>
                    <a:pt x="4606" y="1005"/>
                  </a:lnTo>
                  <a:cubicBezTo>
                    <a:pt x="4347" y="985"/>
                    <a:pt x="4079" y="965"/>
                    <a:pt x="3810" y="945"/>
                  </a:cubicBezTo>
                  <a:cubicBezTo>
                    <a:pt x="3542" y="925"/>
                    <a:pt x="3283" y="896"/>
                    <a:pt x="3034" y="865"/>
                  </a:cubicBezTo>
                  <a:cubicBezTo>
                    <a:pt x="2786" y="836"/>
                    <a:pt x="2517" y="796"/>
                    <a:pt x="2269" y="746"/>
                  </a:cubicBezTo>
                  <a:cubicBezTo>
                    <a:pt x="1930" y="677"/>
                    <a:pt x="1602" y="597"/>
                    <a:pt x="1303" y="498"/>
                  </a:cubicBezTo>
                  <a:cubicBezTo>
                    <a:pt x="1174" y="458"/>
                    <a:pt x="1015" y="398"/>
                    <a:pt x="846" y="328"/>
                  </a:cubicBezTo>
                  <a:cubicBezTo>
                    <a:pt x="717" y="279"/>
                    <a:pt x="587" y="219"/>
                    <a:pt x="478" y="169"/>
                  </a:cubicBezTo>
                  <a:cubicBezTo>
                    <a:pt x="448" y="149"/>
                    <a:pt x="418" y="140"/>
                    <a:pt x="379" y="120"/>
                  </a:cubicBezTo>
                  <a:lnTo>
                    <a:pt x="388" y="120"/>
                  </a:lnTo>
                  <a:cubicBezTo>
                    <a:pt x="319" y="89"/>
                    <a:pt x="249" y="60"/>
                    <a:pt x="189" y="20"/>
                  </a:cubicBezTo>
                  <a:cubicBezTo>
                    <a:pt x="180" y="20"/>
                    <a:pt x="169" y="10"/>
                    <a:pt x="160" y="10"/>
                  </a:cubicBezTo>
                  <a:cubicBezTo>
                    <a:pt x="149" y="10"/>
                    <a:pt x="130" y="0"/>
                    <a:pt x="12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60"/>
            <p:cNvSpPr/>
            <p:nvPr/>
          </p:nvSpPr>
          <p:spPr>
            <a:xfrm>
              <a:off x="3398728" y="2712214"/>
              <a:ext cx="307854" cy="142223"/>
            </a:xfrm>
            <a:custGeom>
              <a:avLst/>
              <a:gdLst/>
              <a:ahLst/>
              <a:cxnLst/>
              <a:rect l="l" t="t" r="r" b="b"/>
              <a:pathLst>
                <a:path w="5879" h="2716" extrusionOk="0">
                  <a:moveTo>
                    <a:pt x="160" y="0"/>
                  </a:moveTo>
                  <a:cubicBezTo>
                    <a:pt x="120" y="0"/>
                    <a:pt x="89" y="20"/>
                    <a:pt x="60" y="40"/>
                  </a:cubicBezTo>
                  <a:cubicBezTo>
                    <a:pt x="10" y="90"/>
                    <a:pt x="0" y="189"/>
                    <a:pt x="50" y="239"/>
                  </a:cubicBezTo>
                  <a:cubicBezTo>
                    <a:pt x="109" y="298"/>
                    <a:pt x="169" y="349"/>
                    <a:pt x="229" y="408"/>
                  </a:cubicBezTo>
                  <a:lnTo>
                    <a:pt x="239" y="418"/>
                  </a:lnTo>
                  <a:cubicBezTo>
                    <a:pt x="319" y="488"/>
                    <a:pt x="398" y="547"/>
                    <a:pt x="467" y="617"/>
                  </a:cubicBezTo>
                  <a:cubicBezTo>
                    <a:pt x="607" y="716"/>
                    <a:pt x="756" y="826"/>
                    <a:pt x="935" y="945"/>
                  </a:cubicBezTo>
                  <a:cubicBezTo>
                    <a:pt x="1084" y="1045"/>
                    <a:pt x="1243" y="1144"/>
                    <a:pt x="1433" y="1253"/>
                  </a:cubicBezTo>
                  <a:cubicBezTo>
                    <a:pt x="1601" y="1343"/>
                    <a:pt x="1791" y="1443"/>
                    <a:pt x="1970" y="1532"/>
                  </a:cubicBezTo>
                  <a:cubicBezTo>
                    <a:pt x="2158" y="1622"/>
                    <a:pt x="2348" y="1711"/>
                    <a:pt x="2527" y="1790"/>
                  </a:cubicBezTo>
                  <a:cubicBezTo>
                    <a:pt x="2686" y="1850"/>
                    <a:pt x="2855" y="1920"/>
                    <a:pt x="3093" y="2009"/>
                  </a:cubicBezTo>
                  <a:cubicBezTo>
                    <a:pt x="3462" y="2149"/>
                    <a:pt x="3840" y="2268"/>
                    <a:pt x="4247" y="2387"/>
                  </a:cubicBezTo>
                  <a:cubicBezTo>
                    <a:pt x="4725" y="2517"/>
                    <a:pt x="5222" y="2616"/>
                    <a:pt x="5839" y="2716"/>
                  </a:cubicBezTo>
                  <a:cubicBezTo>
                    <a:pt x="5859" y="2716"/>
                    <a:pt x="5879" y="2696"/>
                    <a:pt x="5879" y="2686"/>
                  </a:cubicBezTo>
                  <a:cubicBezTo>
                    <a:pt x="5879" y="2666"/>
                    <a:pt x="5859" y="2646"/>
                    <a:pt x="5839" y="2646"/>
                  </a:cubicBezTo>
                  <a:cubicBezTo>
                    <a:pt x="5770" y="2636"/>
                    <a:pt x="5690" y="2616"/>
                    <a:pt x="5610" y="2606"/>
                  </a:cubicBezTo>
                  <a:lnTo>
                    <a:pt x="5571" y="2597"/>
                  </a:lnTo>
                  <a:cubicBezTo>
                    <a:pt x="5332" y="2557"/>
                    <a:pt x="5083" y="2497"/>
                    <a:pt x="4815" y="2418"/>
                  </a:cubicBezTo>
                  <a:cubicBezTo>
                    <a:pt x="4585" y="2358"/>
                    <a:pt x="4287" y="2268"/>
                    <a:pt x="3989" y="2179"/>
                  </a:cubicBezTo>
                  <a:cubicBezTo>
                    <a:pt x="3720" y="2079"/>
                    <a:pt x="3442" y="1980"/>
                    <a:pt x="3193" y="1880"/>
                  </a:cubicBezTo>
                  <a:cubicBezTo>
                    <a:pt x="2945" y="1781"/>
                    <a:pt x="2676" y="1662"/>
                    <a:pt x="2408" y="1532"/>
                  </a:cubicBezTo>
                  <a:cubicBezTo>
                    <a:pt x="2039" y="1343"/>
                    <a:pt x="1711" y="1164"/>
                    <a:pt x="1422" y="975"/>
                  </a:cubicBezTo>
                  <a:cubicBezTo>
                    <a:pt x="1134" y="786"/>
                    <a:pt x="845" y="577"/>
                    <a:pt x="567" y="338"/>
                  </a:cubicBezTo>
                  <a:lnTo>
                    <a:pt x="458" y="239"/>
                  </a:lnTo>
                  <a:cubicBezTo>
                    <a:pt x="398" y="179"/>
                    <a:pt x="328" y="119"/>
                    <a:pt x="259" y="50"/>
                  </a:cubicBezTo>
                  <a:cubicBezTo>
                    <a:pt x="239" y="30"/>
                    <a:pt x="199" y="10"/>
                    <a:pt x="169" y="10"/>
                  </a:cubicBezTo>
                  <a:lnTo>
                    <a:pt x="160" y="0"/>
                  </a:ln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60"/>
            <p:cNvSpPr/>
            <p:nvPr/>
          </p:nvSpPr>
          <p:spPr>
            <a:xfrm>
              <a:off x="3250797" y="2831502"/>
              <a:ext cx="266171" cy="188619"/>
            </a:xfrm>
            <a:custGeom>
              <a:avLst/>
              <a:gdLst/>
              <a:ahLst/>
              <a:cxnLst/>
              <a:rect l="l" t="t" r="r" b="b"/>
              <a:pathLst>
                <a:path w="5083" h="3602" extrusionOk="0">
                  <a:moveTo>
                    <a:pt x="169" y="0"/>
                  </a:moveTo>
                  <a:cubicBezTo>
                    <a:pt x="129" y="0"/>
                    <a:pt x="90" y="20"/>
                    <a:pt x="60" y="50"/>
                  </a:cubicBezTo>
                  <a:cubicBezTo>
                    <a:pt x="20" y="69"/>
                    <a:pt x="0" y="120"/>
                    <a:pt x="0" y="159"/>
                  </a:cubicBezTo>
                  <a:cubicBezTo>
                    <a:pt x="0" y="209"/>
                    <a:pt x="10" y="249"/>
                    <a:pt x="40" y="279"/>
                  </a:cubicBezTo>
                  <a:cubicBezTo>
                    <a:pt x="109" y="368"/>
                    <a:pt x="180" y="458"/>
                    <a:pt x="259" y="537"/>
                  </a:cubicBezTo>
                  <a:cubicBezTo>
                    <a:pt x="328" y="607"/>
                    <a:pt x="388" y="677"/>
                    <a:pt x="458" y="746"/>
                  </a:cubicBezTo>
                  <a:cubicBezTo>
                    <a:pt x="607" y="895"/>
                    <a:pt x="766" y="1035"/>
                    <a:pt x="925" y="1174"/>
                  </a:cubicBezTo>
                  <a:cubicBezTo>
                    <a:pt x="1214" y="1433"/>
                    <a:pt x="1542" y="1681"/>
                    <a:pt x="1940" y="1939"/>
                  </a:cubicBezTo>
                  <a:cubicBezTo>
                    <a:pt x="2556" y="2357"/>
                    <a:pt x="3263" y="2755"/>
                    <a:pt x="4158" y="3183"/>
                  </a:cubicBezTo>
                  <a:cubicBezTo>
                    <a:pt x="4426" y="3323"/>
                    <a:pt x="4725" y="3451"/>
                    <a:pt x="5043" y="3601"/>
                  </a:cubicBezTo>
                  <a:cubicBezTo>
                    <a:pt x="5053" y="3601"/>
                    <a:pt x="5063" y="3591"/>
                    <a:pt x="5073" y="3571"/>
                  </a:cubicBezTo>
                  <a:cubicBezTo>
                    <a:pt x="5083" y="3551"/>
                    <a:pt x="5063" y="3541"/>
                    <a:pt x="5053" y="3531"/>
                  </a:cubicBezTo>
                  <a:cubicBezTo>
                    <a:pt x="4914" y="3462"/>
                    <a:pt x="4775" y="3392"/>
                    <a:pt x="4636" y="3332"/>
                  </a:cubicBezTo>
                  <a:cubicBezTo>
                    <a:pt x="4079" y="3054"/>
                    <a:pt x="3531" y="2755"/>
                    <a:pt x="3024" y="2437"/>
                  </a:cubicBezTo>
                  <a:cubicBezTo>
                    <a:pt x="2437" y="2079"/>
                    <a:pt x="1940" y="1721"/>
                    <a:pt x="1502" y="1343"/>
                  </a:cubicBezTo>
                  <a:cubicBezTo>
                    <a:pt x="1263" y="1134"/>
                    <a:pt x="1055" y="935"/>
                    <a:pt x="876" y="746"/>
                  </a:cubicBezTo>
                  <a:cubicBezTo>
                    <a:pt x="766" y="627"/>
                    <a:pt x="667" y="517"/>
                    <a:pt x="567" y="408"/>
                  </a:cubicBezTo>
                  <a:cubicBezTo>
                    <a:pt x="547" y="378"/>
                    <a:pt x="518" y="348"/>
                    <a:pt x="487" y="308"/>
                  </a:cubicBezTo>
                  <a:cubicBezTo>
                    <a:pt x="428" y="229"/>
                    <a:pt x="359" y="140"/>
                    <a:pt x="299" y="60"/>
                  </a:cubicBezTo>
                  <a:cubicBezTo>
                    <a:pt x="269" y="30"/>
                    <a:pt x="239" y="10"/>
                    <a:pt x="209" y="10"/>
                  </a:cubicBezTo>
                  <a:cubicBezTo>
                    <a:pt x="199" y="10"/>
                    <a:pt x="189" y="10"/>
                    <a:pt x="16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60"/>
            <p:cNvSpPr/>
            <p:nvPr/>
          </p:nvSpPr>
          <p:spPr>
            <a:xfrm>
              <a:off x="3156487" y="2236111"/>
              <a:ext cx="835536" cy="908428"/>
            </a:xfrm>
            <a:custGeom>
              <a:avLst/>
              <a:gdLst/>
              <a:ahLst/>
              <a:cxnLst/>
              <a:rect l="l" t="t" r="r" b="b"/>
              <a:pathLst>
                <a:path w="15956" h="17348" extrusionOk="0">
                  <a:moveTo>
                    <a:pt x="14822" y="1"/>
                  </a:moveTo>
                  <a:cubicBezTo>
                    <a:pt x="14553" y="1"/>
                    <a:pt x="14295" y="60"/>
                    <a:pt x="14096" y="110"/>
                  </a:cubicBezTo>
                  <a:cubicBezTo>
                    <a:pt x="13787" y="199"/>
                    <a:pt x="13469" y="319"/>
                    <a:pt x="13270" y="409"/>
                  </a:cubicBezTo>
                  <a:cubicBezTo>
                    <a:pt x="12942" y="538"/>
                    <a:pt x="12633" y="687"/>
                    <a:pt x="12425" y="787"/>
                  </a:cubicBezTo>
                  <a:cubicBezTo>
                    <a:pt x="12285" y="856"/>
                    <a:pt x="12146" y="916"/>
                    <a:pt x="12016" y="986"/>
                  </a:cubicBezTo>
                  <a:cubicBezTo>
                    <a:pt x="11848" y="1065"/>
                    <a:pt x="11689" y="1145"/>
                    <a:pt x="11529" y="1224"/>
                  </a:cubicBezTo>
                  <a:cubicBezTo>
                    <a:pt x="11410" y="1284"/>
                    <a:pt x="11291" y="1333"/>
                    <a:pt x="11161" y="1384"/>
                  </a:cubicBezTo>
                  <a:cubicBezTo>
                    <a:pt x="11081" y="1423"/>
                    <a:pt x="10992" y="1463"/>
                    <a:pt x="10893" y="1483"/>
                  </a:cubicBezTo>
                  <a:cubicBezTo>
                    <a:pt x="10604" y="1543"/>
                    <a:pt x="10286" y="1572"/>
                    <a:pt x="9938" y="1572"/>
                  </a:cubicBezTo>
                  <a:lnTo>
                    <a:pt x="9739" y="1572"/>
                  </a:lnTo>
                  <a:cubicBezTo>
                    <a:pt x="9450" y="1563"/>
                    <a:pt x="9152" y="1532"/>
                    <a:pt x="8873" y="1503"/>
                  </a:cubicBezTo>
                  <a:lnTo>
                    <a:pt x="8824" y="1493"/>
                  </a:lnTo>
                  <a:cubicBezTo>
                    <a:pt x="8456" y="1453"/>
                    <a:pt x="8048" y="1413"/>
                    <a:pt x="7650" y="1413"/>
                  </a:cubicBezTo>
                  <a:lnTo>
                    <a:pt x="7540" y="1413"/>
                  </a:lnTo>
                  <a:cubicBezTo>
                    <a:pt x="7153" y="1423"/>
                    <a:pt x="6804" y="1493"/>
                    <a:pt x="6506" y="1602"/>
                  </a:cubicBezTo>
                  <a:cubicBezTo>
                    <a:pt x="6337" y="1672"/>
                    <a:pt x="6168" y="1762"/>
                    <a:pt x="6009" y="1871"/>
                  </a:cubicBezTo>
                  <a:cubicBezTo>
                    <a:pt x="5860" y="1970"/>
                    <a:pt x="5710" y="2109"/>
                    <a:pt x="5551" y="2279"/>
                  </a:cubicBezTo>
                  <a:cubicBezTo>
                    <a:pt x="5442" y="2398"/>
                    <a:pt x="5332" y="2547"/>
                    <a:pt x="5223" y="2726"/>
                  </a:cubicBezTo>
                  <a:cubicBezTo>
                    <a:pt x="5084" y="2945"/>
                    <a:pt x="4974" y="3144"/>
                    <a:pt x="4895" y="3353"/>
                  </a:cubicBezTo>
                  <a:cubicBezTo>
                    <a:pt x="4786" y="3621"/>
                    <a:pt x="4715" y="3920"/>
                    <a:pt x="4656" y="4178"/>
                  </a:cubicBezTo>
                  <a:cubicBezTo>
                    <a:pt x="4616" y="4328"/>
                    <a:pt x="4576" y="4487"/>
                    <a:pt x="4536" y="4636"/>
                  </a:cubicBezTo>
                  <a:cubicBezTo>
                    <a:pt x="4467" y="4865"/>
                    <a:pt x="4388" y="5054"/>
                    <a:pt x="4288" y="5223"/>
                  </a:cubicBezTo>
                  <a:cubicBezTo>
                    <a:pt x="4198" y="5352"/>
                    <a:pt x="4099" y="5482"/>
                    <a:pt x="3970" y="5611"/>
                  </a:cubicBezTo>
                  <a:cubicBezTo>
                    <a:pt x="3791" y="5770"/>
                    <a:pt x="3592" y="5909"/>
                    <a:pt x="3333" y="6048"/>
                  </a:cubicBezTo>
                  <a:cubicBezTo>
                    <a:pt x="3124" y="6158"/>
                    <a:pt x="2905" y="6258"/>
                    <a:pt x="2686" y="6357"/>
                  </a:cubicBezTo>
                  <a:lnTo>
                    <a:pt x="2666" y="6367"/>
                  </a:lnTo>
                  <a:lnTo>
                    <a:pt x="2617" y="6386"/>
                  </a:lnTo>
                  <a:cubicBezTo>
                    <a:pt x="2468" y="6456"/>
                    <a:pt x="2308" y="6526"/>
                    <a:pt x="2149" y="6605"/>
                  </a:cubicBezTo>
                  <a:cubicBezTo>
                    <a:pt x="1921" y="6715"/>
                    <a:pt x="1731" y="6824"/>
                    <a:pt x="1563" y="6943"/>
                  </a:cubicBezTo>
                  <a:cubicBezTo>
                    <a:pt x="1393" y="7063"/>
                    <a:pt x="1234" y="7202"/>
                    <a:pt x="1065" y="7381"/>
                  </a:cubicBezTo>
                  <a:cubicBezTo>
                    <a:pt x="787" y="7670"/>
                    <a:pt x="568" y="8018"/>
                    <a:pt x="389" y="8416"/>
                  </a:cubicBezTo>
                  <a:cubicBezTo>
                    <a:pt x="230" y="8784"/>
                    <a:pt x="120" y="9191"/>
                    <a:pt x="71" y="9620"/>
                  </a:cubicBezTo>
                  <a:cubicBezTo>
                    <a:pt x="1" y="10216"/>
                    <a:pt x="51" y="10863"/>
                    <a:pt x="220" y="11470"/>
                  </a:cubicBezTo>
                  <a:cubicBezTo>
                    <a:pt x="339" y="11877"/>
                    <a:pt x="518" y="12285"/>
                    <a:pt x="757" y="12643"/>
                  </a:cubicBezTo>
                  <a:cubicBezTo>
                    <a:pt x="1075" y="12285"/>
                    <a:pt x="1413" y="11937"/>
                    <a:pt x="1791" y="11589"/>
                  </a:cubicBezTo>
                  <a:cubicBezTo>
                    <a:pt x="1751" y="11499"/>
                    <a:pt x="1722" y="11410"/>
                    <a:pt x="1682" y="11300"/>
                  </a:cubicBezTo>
                  <a:cubicBezTo>
                    <a:pt x="1632" y="11121"/>
                    <a:pt x="1583" y="10962"/>
                    <a:pt x="1552" y="10803"/>
                  </a:cubicBezTo>
                  <a:cubicBezTo>
                    <a:pt x="1473" y="10475"/>
                    <a:pt x="1423" y="10126"/>
                    <a:pt x="1393" y="9768"/>
                  </a:cubicBezTo>
                  <a:cubicBezTo>
                    <a:pt x="1364" y="9430"/>
                    <a:pt x="1364" y="9082"/>
                    <a:pt x="1373" y="8734"/>
                  </a:cubicBezTo>
                  <a:cubicBezTo>
                    <a:pt x="1384" y="8446"/>
                    <a:pt x="1404" y="8117"/>
                    <a:pt x="1453" y="7710"/>
                  </a:cubicBezTo>
                  <a:cubicBezTo>
                    <a:pt x="1453" y="7690"/>
                    <a:pt x="1463" y="7670"/>
                    <a:pt x="1493" y="7670"/>
                  </a:cubicBezTo>
                  <a:cubicBezTo>
                    <a:pt x="1503" y="7670"/>
                    <a:pt x="1513" y="7680"/>
                    <a:pt x="1523" y="7680"/>
                  </a:cubicBezTo>
                  <a:cubicBezTo>
                    <a:pt x="1523" y="7690"/>
                    <a:pt x="1532" y="7699"/>
                    <a:pt x="1532" y="7710"/>
                  </a:cubicBezTo>
                  <a:cubicBezTo>
                    <a:pt x="1473" y="8267"/>
                    <a:pt x="1463" y="8814"/>
                    <a:pt x="1493" y="9341"/>
                  </a:cubicBezTo>
                  <a:cubicBezTo>
                    <a:pt x="1523" y="9659"/>
                    <a:pt x="1552" y="9918"/>
                    <a:pt x="1603" y="10157"/>
                  </a:cubicBezTo>
                  <a:cubicBezTo>
                    <a:pt x="1652" y="10445"/>
                    <a:pt x="1722" y="10703"/>
                    <a:pt x="1801" y="10952"/>
                  </a:cubicBezTo>
                  <a:cubicBezTo>
                    <a:pt x="1841" y="11062"/>
                    <a:pt x="1891" y="11191"/>
                    <a:pt x="1950" y="11330"/>
                  </a:cubicBezTo>
                  <a:lnTo>
                    <a:pt x="1970" y="11370"/>
                  </a:lnTo>
                  <a:cubicBezTo>
                    <a:pt x="1990" y="11380"/>
                    <a:pt x="2000" y="11380"/>
                    <a:pt x="2010" y="11380"/>
                  </a:cubicBezTo>
                  <a:cubicBezTo>
                    <a:pt x="2179" y="11221"/>
                    <a:pt x="2358" y="11072"/>
                    <a:pt x="2527" y="10913"/>
                  </a:cubicBezTo>
                  <a:cubicBezTo>
                    <a:pt x="3104" y="10415"/>
                    <a:pt x="3731" y="9908"/>
                    <a:pt x="4517" y="9311"/>
                  </a:cubicBezTo>
                  <a:lnTo>
                    <a:pt x="4626" y="9231"/>
                  </a:lnTo>
                  <a:cubicBezTo>
                    <a:pt x="4556" y="8983"/>
                    <a:pt x="4517" y="8744"/>
                    <a:pt x="4477" y="8506"/>
                  </a:cubicBezTo>
                  <a:cubicBezTo>
                    <a:pt x="4427" y="8217"/>
                    <a:pt x="4397" y="7918"/>
                    <a:pt x="4388" y="7630"/>
                  </a:cubicBezTo>
                  <a:cubicBezTo>
                    <a:pt x="4368" y="7312"/>
                    <a:pt x="4368" y="7003"/>
                    <a:pt x="4388" y="6715"/>
                  </a:cubicBezTo>
                  <a:cubicBezTo>
                    <a:pt x="4408" y="6437"/>
                    <a:pt x="4447" y="6148"/>
                    <a:pt x="4517" y="5860"/>
                  </a:cubicBezTo>
                  <a:cubicBezTo>
                    <a:pt x="4517" y="5829"/>
                    <a:pt x="4547" y="5820"/>
                    <a:pt x="4567" y="5820"/>
                  </a:cubicBezTo>
                  <a:cubicBezTo>
                    <a:pt x="4616" y="5840"/>
                    <a:pt x="4616" y="5869"/>
                    <a:pt x="4616" y="5889"/>
                  </a:cubicBezTo>
                  <a:lnTo>
                    <a:pt x="4606" y="5929"/>
                  </a:lnTo>
                  <a:lnTo>
                    <a:pt x="4596" y="5969"/>
                  </a:lnTo>
                  <a:cubicBezTo>
                    <a:pt x="4547" y="6198"/>
                    <a:pt x="4517" y="6437"/>
                    <a:pt x="4507" y="6695"/>
                  </a:cubicBezTo>
                  <a:cubicBezTo>
                    <a:pt x="4497" y="6924"/>
                    <a:pt x="4497" y="7162"/>
                    <a:pt x="4507" y="7391"/>
                  </a:cubicBezTo>
                  <a:cubicBezTo>
                    <a:pt x="4536" y="7730"/>
                    <a:pt x="4576" y="8058"/>
                    <a:pt x="4646" y="8386"/>
                  </a:cubicBezTo>
                  <a:cubicBezTo>
                    <a:pt x="4686" y="8545"/>
                    <a:pt x="4726" y="8714"/>
                    <a:pt x="4775" y="8893"/>
                  </a:cubicBezTo>
                  <a:lnTo>
                    <a:pt x="4825" y="9063"/>
                  </a:lnTo>
                  <a:lnTo>
                    <a:pt x="5144" y="8844"/>
                  </a:lnTo>
                  <a:lnTo>
                    <a:pt x="5541" y="8535"/>
                  </a:lnTo>
                  <a:cubicBezTo>
                    <a:pt x="5889" y="8276"/>
                    <a:pt x="6238" y="8018"/>
                    <a:pt x="6576" y="7759"/>
                  </a:cubicBezTo>
                  <a:cubicBezTo>
                    <a:pt x="6914" y="7511"/>
                    <a:pt x="7242" y="7262"/>
                    <a:pt x="7571" y="7014"/>
                  </a:cubicBezTo>
                  <a:cubicBezTo>
                    <a:pt x="7571" y="6974"/>
                    <a:pt x="7571" y="6943"/>
                    <a:pt x="7580" y="6924"/>
                  </a:cubicBezTo>
                  <a:lnTo>
                    <a:pt x="7560" y="6834"/>
                  </a:lnTo>
                  <a:cubicBezTo>
                    <a:pt x="7531" y="6735"/>
                    <a:pt x="7511" y="6645"/>
                    <a:pt x="7491" y="6546"/>
                  </a:cubicBezTo>
                  <a:cubicBezTo>
                    <a:pt x="7451" y="6337"/>
                    <a:pt x="7421" y="6118"/>
                    <a:pt x="7392" y="5959"/>
                  </a:cubicBezTo>
                  <a:cubicBezTo>
                    <a:pt x="7341" y="5561"/>
                    <a:pt x="7312" y="5143"/>
                    <a:pt x="7302" y="4715"/>
                  </a:cubicBezTo>
                  <a:cubicBezTo>
                    <a:pt x="7302" y="4298"/>
                    <a:pt x="7312" y="3880"/>
                    <a:pt x="7341" y="3472"/>
                  </a:cubicBezTo>
                  <a:cubicBezTo>
                    <a:pt x="7361" y="3254"/>
                    <a:pt x="7381" y="3055"/>
                    <a:pt x="7401" y="2856"/>
                  </a:cubicBezTo>
                  <a:cubicBezTo>
                    <a:pt x="7431" y="2646"/>
                    <a:pt x="7461" y="2447"/>
                    <a:pt x="7491" y="2279"/>
                  </a:cubicBezTo>
                  <a:cubicBezTo>
                    <a:pt x="7501" y="2259"/>
                    <a:pt x="7511" y="2239"/>
                    <a:pt x="7540" y="2239"/>
                  </a:cubicBezTo>
                  <a:cubicBezTo>
                    <a:pt x="7551" y="2239"/>
                    <a:pt x="7560" y="2249"/>
                    <a:pt x="7571" y="2259"/>
                  </a:cubicBezTo>
                  <a:cubicBezTo>
                    <a:pt x="7580" y="2268"/>
                    <a:pt x="7580" y="2279"/>
                    <a:pt x="7580" y="2288"/>
                  </a:cubicBezTo>
                  <a:cubicBezTo>
                    <a:pt x="7551" y="2467"/>
                    <a:pt x="7521" y="2666"/>
                    <a:pt x="7501" y="2915"/>
                  </a:cubicBezTo>
                  <a:cubicBezTo>
                    <a:pt x="7471" y="3134"/>
                    <a:pt x="7461" y="3333"/>
                    <a:pt x="7451" y="3542"/>
                  </a:cubicBezTo>
                  <a:cubicBezTo>
                    <a:pt x="7431" y="3760"/>
                    <a:pt x="7431" y="3970"/>
                    <a:pt x="7431" y="4169"/>
                  </a:cubicBezTo>
                  <a:cubicBezTo>
                    <a:pt x="7431" y="4377"/>
                    <a:pt x="7441" y="4596"/>
                    <a:pt x="7451" y="4815"/>
                  </a:cubicBezTo>
                  <a:lnTo>
                    <a:pt x="7461" y="4795"/>
                  </a:lnTo>
                  <a:cubicBezTo>
                    <a:pt x="7481" y="5213"/>
                    <a:pt x="7531" y="5601"/>
                    <a:pt x="7600" y="5969"/>
                  </a:cubicBezTo>
                  <a:cubicBezTo>
                    <a:pt x="7640" y="6138"/>
                    <a:pt x="7680" y="6327"/>
                    <a:pt x="7739" y="6526"/>
                  </a:cubicBezTo>
                  <a:lnTo>
                    <a:pt x="7779" y="6695"/>
                  </a:lnTo>
                  <a:lnTo>
                    <a:pt x="7789" y="6725"/>
                  </a:lnTo>
                  <a:lnTo>
                    <a:pt x="7819" y="6824"/>
                  </a:lnTo>
                  <a:lnTo>
                    <a:pt x="8247" y="6506"/>
                  </a:lnTo>
                  <a:lnTo>
                    <a:pt x="8844" y="6059"/>
                  </a:lnTo>
                  <a:cubicBezTo>
                    <a:pt x="9729" y="5402"/>
                    <a:pt x="10435" y="4865"/>
                    <a:pt x="11072" y="4357"/>
                  </a:cubicBezTo>
                  <a:cubicBezTo>
                    <a:pt x="11072" y="4337"/>
                    <a:pt x="11072" y="4328"/>
                    <a:pt x="11081" y="4328"/>
                  </a:cubicBezTo>
                  <a:cubicBezTo>
                    <a:pt x="11092" y="4308"/>
                    <a:pt x="11101" y="4308"/>
                    <a:pt x="11112" y="4298"/>
                  </a:cubicBezTo>
                  <a:cubicBezTo>
                    <a:pt x="11101" y="4228"/>
                    <a:pt x="11092" y="4169"/>
                    <a:pt x="11081" y="4099"/>
                  </a:cubicBezTo>
                  <a:cubicBezTo>
                    <a:pt x="11062" y="4010"/>
                    <a:pt x="11052" y="3910"/>
                    <a:pt x="11042" y="3811"/>
                  </a:cubicBezTo>
                  <a:cubicBezTo>
                    <a:pt x="11022" y="3612"/>
                    <a:pt x="11012" y="3433"/>
                    <a:pt x="11012" y="3263"/>
                  </a:cubicBezTo>
                  <a:cubicBezTo>
                    <a:pt x="11002" y="3055"/>
                    <a:pt x="11002" y="2865"/>
                    <a:pt x="11012" y="2697"/>
                  </a:cubicBezTo>
                  <a:cubicBezTo>
                    <a:pt x="11022" y="2487"/>
                    <a:pt x="11042" y="2308"/>
                    <a:pt x="11062" y="2140"/>
                  </a:cubicBezTo>
                  <a:cubicBezTo>
                    <a:pt x="11062" y="2120"/>
                    <a:pt x="11081" y="2100"/>
                    <a:pt x="11101" y="2100"/>
                  </a:cubicBezTo>
                  <a:cubicBezTo>
                    <a:pt x="11112" y="2100"/>
                    <a:pt x="11121" y="2109"/>
                    <a:pt x="11121" y="2120"/>
                  </a:cubicBezTo>
                  <a:cubicBezTo>
                    <a:pt x="11132" y="2120"/>
                    <a:pt x="11132" y="2129"/>
                    <a:pt x="11132" y="2140"/>
                  </a:cubicBezTo>
                  <a:cubicBezTo>
                    <a:pt x="11092" y="2518"/>
                    <a:pt x="11081" y="2905"/>
                    <a:pt x="11101" y="3293"/>
                  </a:cubicBezTo>
                  <a:cubicBezTo>
                    <a:pt x="11121" y="3472"/>
                    <a:pt x="11141" y="3661"/>
                    <a:pt x="11161" y="3840"/>
                  </a:cubicBezTo>
                  <a:lnTo>
                    <a:pt x="11171" y="3860"/>
                  </a:lnTo>
                  <a:cubicBezTo>
                    <a:pt x="11181" y="3940"/>
                    <a:pt x="11191" y="4029"/>
                    <a:pt x="11201" y="4109"/>
                  </a:cubicBezTo>
                  <a:lnTo>
                    <a:pt x="11231" y="4228"/>
                  </a:lnTo>
                  <a:cubicBezTo>
                    <a:pt x="11977" y="3632"/>
                    <a:pt x="12633" y="3075"/>
                    <a:pt x="13260" y="2518"/>
                  </a:cubicBezTo>
                  <a:lnTo>
                    <a:pt x="13320" y="2467"/>
                  </a:lnTo>
                  <a:lnTo>
                    <a:pt x="13509" y="2299"/>
                  </a:lnTo>
                  <a:lnTo>
                    <a:pt x="13479" y="2030"/>
                  </a:lnTo>
                  <a:cubicBezTo>
                    <a:pt x="13479" y="1930"/>
                    <a:pt x="13469" y="1821"/>
                    <a:pt x="13469" y="1722"/>
                  </a:cubicBezTo>
                  <a:cubicBezTo>
                    <a:pt x="13469" y="1483"/>
                    <a:pt x="13489" y="1264"/>
                    <a:pt x="13519" y="1065"/>
                  </a:cubicBezTo>
                  <a:cubicBezTo>
                    <a:pt x="13519" y="1045"/>
                    <a:pt x="13528" y="1045"/>
                    <a:pt x="13539" y="1035"/>
                  </a:cubicBezTo>
                  <a:cubicBezTo>
                    <a:pt x="13539" y="1025"/>
                    <a:pt x="13548" y="1025"/>
                    <a:pt x="13559" y="1025"/>
                  </a:cubicBezTo>
                  <a:cubicBezTo>
                    <a:pt x="13568" y="1025"/>
                    <a:pt x="13579" y="1035"/>
                    <a:pt x="13588" y="1045"/>
                  </a:cubicBezTo>
                  <a:cubicBezTo>
                    <a:pt x="13588" y="1045"/>
                    <a:pt x="13598" y="1055"/>
                    <a:pt x="13588" y="1065"/>
                  </a:cubicBezTo>
                  <a:cubicBezTo>
                    <a:pt x="13568" y="1214"/>
                    <a:pt x="13548" y="1373"/>
                    <a:pt x="13548" y="1512"/>
                  </a:cubicBezTo>
                  <a:cubicBezTo>
                    <a:pt x="13548" y="1652"/>
                    <a:pt x="13548" y="1791"/>
                    <a:pt x="13559" y="1941"/>
                  </a:cubicBezTo>
                  <a:cubicBezTo>
                    <a:pt x="13568" y="2030"/>
                    <a:pt x="13568" y="2120"/>
                    <a:pt x="13588" y="2219"/>
                  </a:cubicBezTo>
                  <a:cubicBezTo>
                    <a:pt x="14056" y="1791"/>
                    <a:pt x="14514" y="1344"/>
                    <a:pt x="14931" y="896"/>
                  </a:cubicBezTo>
                  <a:cubicBezTo>
                    <a:pt x="14941" y="886"/>
                    <a:pt x="14951" y="876"/>
                    <a:pt x="14971" y="876"/>
                  </a:cubicBezTo>
                  <a:cubicBezTo>
                    <a:pt x="14981" y="876"/>
                    <a:pt x="14991" y="886"/>
                    <a:pt x="14991" y="886"/>
                  </a:cubicBezTo>
                  <a:cubicBezTo>
                    <a:pt x="15001" y="896"/>
                    <a:pt x="15011" y="916"/>
                    <a:pt x="15011" y="926"/>
                  </a:cubicBezTo>
                  <a:cubicBezTo>
                    <a:pt x="15011" y="936"/>
                    <a:pt x="15011" y="946"/>
                    <a:pt x="15001" y="955"/>
                  </a:cubicBezTo>
                  <a:cubicBezTo>
                    <a:pt x="14583" y="1403"/>
                    <a:pt x="14145" y="1841"/>
                    <a:pt x="13698" y="2268"/>
                  </a:cubicBezTo>
                  <a:cubicBezTo>
                    <a:pt x="13897" y="2308"/>
                    <a:pt x="14105" y="2328"/>
                    <a:pt x="14335" y="2328"/>
                  </a:cubicBezTo>
                  <a:lnTo>
                    <a:pt x="14354" y="2328"/>
                  </a:lnTo>
                  <a:cubicBezTo>
                    <a:pt x="14563" y="2328"/>
                    <a:pt x="14782" y="2319"/>
                    <a:pt x="14961" y="2308"/>
                  </a:cubicBezTo>
                  <a:lnTo>
                    <a:pt x="14991" y="2308"/>
                  </a:lnTo>
                  <a:cubicBezTo>
                    <a:pt x="15001" y="2308"/>
                    <a:pt x="15011" y="2308"/>
                    <a:pt x="15020" y="2319"/>
                  </a:cubicBezTo>
                  <a:cubicBezTo>
                    <a:pt x="15020" y="2319"/>
                    <a:pt x="15031" y="2328"/>
                    <a:pt x="15031" y="2338"/>
                  </a:cubicBezTo>
                  <a:cubicBezTo>
                    <a:pt x="15031" y="2348"/>
                    <a:pt x="15020" y="2358"/>
                    <a:pt x="15020" y="2368"/>
                  </a:cubicBezTo>
                  <a:cubicBezTo>
                    <a:pt x="15011" y="2378"/>
                    <a:pt x="15001" y="2378"/>
                    <a:pt x="14991" y="2378"/>
                  </a:cubicBezTo>
                  <a:lnTo>
                    <a:pt x="14872" y="2378"/>
                  </a:lnTo>
                  <a:cubicBezTo>
                    <a:pt x="14693" y="2388"/>
                    <a:pt x="14503" y="2398"/>
                    <a:pt x="14324" y="2398"/>
                  </a:cubicBezTo>
                  <a:lnTo>
                    <a:pt x="14245" y="2398"/>
                  </a:lnTo>
                  <a:cubicBezTo>
                    <a:pt x="14105" y="2398"/>
                    <a:pt x="13986" y="2388"/>
                    <a:pt x="13887" y="2378"/>
                  </a:cubicBezTo>
                  <a:cubicBezTo>
                    <a:pt x="13797" y="2368"/>
                    <a:pt x="13707" y="2358"/>
                    <a:pt x="13628" y="2338"/>
                  </a:cubicBezTo>
                  <a:lnTo>
                    <a:pt x="13608" y="2358"/>
                  </a:lnTo>
                  <a:lnTo>
                    <a:pt x="13588" y="2378"/>
                  </a:lnTo>
                  <a:cubicBezTo>
                    <a:pt x="13588" y="2388"/>
                    <a:pt x="13579" y="2388"/>
                    <a:pt x="13568" y="2398"/>
                  </a:cubicBezTo>
                  <a:cubicBezTo>
                    <a:pt x="13449" y="2518"/>
                    <a:pt x="13320" y="2627"/>
                    <a:pt x="13201" y="2746"/>
                  </a:cubicBezTo>
                  <a:cubicBezTo>
                    <a:pt x="12653" y="3254"/>
                    <a:pt x="12056" y="3780"/>
                    <a:pt x="11320" y="4388"/>
                  </a:cubicBezTo>
                  <a:lnTo>
                    <a:pt x="11370" y="4417"/>
                  </a:lnTo>
                  <a:cubicBezTo>
                    <a:pt x="11539" y="4497"/>
                    <a:pt x="11709" y="4567"/>
                    <a:pt x="11877" y="4616"/>
                  </a:cubicBezTo>
                  <a:cubicBezTo>
                    <a:pt x="12036" y="4676"/>
                    <a:pt x="12206" y="4715"/>
                    <a:pt x="12365" y="4746"/>
                  </a:cubicBezTo>
                  <a:cubicBezTo>
                    <a:pt x="12524" y="4775"/>
                    <a:pt x="12683" y="4805"/>
                    <a:pt x="12842" y="4815"/>
                  </a:cubicBezTo>
                  <a:cubicBezTo>
                    <a:pt x="13002" y="4835"/>
                    <a:pt x="13161" y="4845"/>
                    <a:pt x="13340" y="4845"/>
                  </a:cubicBezTo>
                  <a:cubicBezTo>
                    <a:pt x="13349" y="4845"/>
                    <a:pt x="13360" y="4855"/>
                    <a:pt x="13360" y="4865"/>
                  </a:cubicBezTo>
                  <a:cubicBezTo>
                    <a:pt x="13369" y="4865"/>
                    <a:pt x="13369" y="4875"/>
                    <a:pt x="13369" y="4885"/>
                  </a:cubicBezTo>
                  <a:cubicBezTo>
                    <a:pt x="13369" y="4905"/>
                    <a:pt x="13349" y="4925"/>
                    <a:pt x="13340" y="4925"/>
                  </a:cubicBezTo>
                  <a:cubicBezTo>
                    <a:pt x="12902" y="4905"/>
                    <a:pt x="12524" y="4865"/>
                    <a:pt x="12186" y="4795"/>
                  </a:cubicBezTo>
                  <a:cubicBezTo>
                    <a:pt x="11977" y="4746"/>
                    <a:pt x="11788" y="4695"/>
                    <a:pt x="11619" y="4636"/>
                  </a:cubicBezTo>
                  <a:cubicBezTo>
                    <a:pt x="11519" y="4596"/>
                    <a:pt x="11430" y="4567"/>
                    <a:pt x="11340" y="4527"/>
                  </a:cubicBezTo>
                  <a:lnTo>
                    <a:pt x="11221" y="4467"/>
                  </a:lnTo>
                  <a:cubicBezTo>
                    <a:pt x="10266" y="5243"/>
                    <a:pt x="9291" y="6008"/>
                    <a:pt x="8346" y="6745"/>
                  </a:cubicBezTo>
                  <a:lnTo>
                    <a:pt x="8008" y="7003"/>
                  </a:lnTo>
                  <a:cubicBezTo>
                    <a:pt x="8137" y="7063"/>
                    <a:pt x="8267" y="7123"/>
                    <a:pt x="8416" y="7182"/>
                  </a:cubicBezTo>
                  <a:cubicBezTo>
                    <a:pt x="8585" y="7252"/>
                    <a:pt x="8744" y="7312"/>
                    <a:pt x="8873" y="7352"/>
                  </a:cubicBezTo>
                  <a:cubicBezTo>
                    <a:pt x="9172" y="7451"/>
                    <a:pt x="9500" y="7531"/>
                    <a:pt x="9839" y="7600"/>
                  </a:cubicBezTo>
                  <a:cubicBezTo>
                    <a:pt x="10087" y="7650"/>
                    <a:pt x="10356" y="7690"/>
                    <a:pt x="10604" y="7719"/>
                  </a:cubicBezTo>
                  <a:cubicBezTo>
                    <a:pt x="10853" y="7750"/>
                    <a:pt x="11112" y="7779"/>
                    <a:pt x="11380" y="7799"/>
                  </a:cubicBezTo>
                  <a:cubicBezTo>
                    <a:pt x="11649" y="7819"/>
                    <a:pt x="11917" y="7839"/>
                    <a:pt x="12176" y="7859"/>
                  </a:cubicBezTo>
                  <a:lnTo>
                    <a:pt x="12315" y="7869"/>
                  </a:lnTo>
                  <a:cubicBezTo>
                    <a:pt x="12534" y="7878"/>
                    <a:pt x="12743" y="7898"/>
                    <a:pt x="12951" y="7918"/>
                  </a:cubicBezTo>
                  <a:cubicBezTo>
                    <a:pt x="12971" y="7918"/>
                    <a:pt x="12991" y="7929"/>
                    <a:pt x="12982" y="7949"/>
                  </a:cubicBezTo>
                  <a:cubicBezTo>
                    <a:pt x="12982" y="7968"/>
                    <a:pt x="12971" y="7988"/>
                    <a:pt x="12951" y="7988"/>
                  </a:cubicBezTo>
                  <a:cubicBezTo>
                    <a:pt x="12673" y="7968"/>
                    <a:pt x="12405" y="7949"/>
                    <a:pt x="12136" y="7929"/>
                  </a:cubicBezTo>
                  <a:lnTo>
                    <a:pt x="12036" y="7929"/>
                  </a:lnTo>
                  <a:cubicBezTo>
                    <a:pt x="11888" y="7918"/>
                    <a:pt x="11728" y="7909"/>
                    <a:pt x="11569" y="7898"/>
                  </a:cubicBezTo>
                  <a:cubicBezTo>
                    <a:pt x="11042" y="7859"/>
                    <a:pt x="10614" y="7819"/>
                    <a:pt x="10217" y="7779"/>
                  </a:cubicBezTo>
                  <a:cubicBezTo>
                    <a:pt x="9729" y="7719"/>
                    <a:pt x="9301" y="7640"/>
                    <a:pt x="8904" y="7540"/>
                  </a:cubicBezTo>
                  <a:cubicBezTo>
                    <a:pt x="8635" y="7481"/>
                    <a:pt x="8426" y="7411"/>
                    <a:pt x="8237" y="7352"/>
                  </a:cubicBezTo>
                  <a:cubicBezTo>
                    <a:pt x="8108" y="7302"/>
                    <a:pt x="7969" y="7242"/>
                    <a:pt x="7829" y="7182"/>
                  </a:cubicBezTo>
                  <a:cubicBezTo>
                    <a:pt x="7819" y="7193"/>
                    <a:pt x="7799" y="7202"/>
                    <a:pt x="7789" y="7202"/>
                  </a:cubicBezTo>
                  <a:lnTo>
                    <a:pt x="7770" y="7202"/>
                  </a:lnTo>
                  <a:cubicBezTo>
                    <a:pt x="7421" y="7461"/>
                    <a:pt x="7103" y="7710"/>
                    <a:pt x="6835" y="7929"/>
                  </a:cubicBezTo>
                  <a:lnTo>
                    <a:pt x="6227" y="8406"/>
                  </a:lnTo>
                  <a:cubicBezTo>
                    <a:pt x="5840" y="8704"/>
                    <a:pt x="5452" y="9012"/>
                    <a:pt x="5074" y="9311"/>
                  </a:cubicBezTo>
                  <a:lnTo>
                    <a:pt x="5193" y="9430"/>
                  </a:lnTo>
                  <a:cubicBezTo>
                    <a:pt x="5471" y="9669"/>
                    <a:pt x="5760" y="9878"/>
                    <a:pt x="6048" y="10067"/>
                  </a:cubicBezTo>
                  <a:cubicBezTo>
                    <a:pt x="6337" y="10256"/>
                    <a:pt x="6665" y="10435"/>
                    <a:pt x="7034" y="10624"/>
                  </a:cubicBezTo>
                  <a:cubicBezTo>
                    <a:pt x="7302" y="10754"/>
                    <a:pt x="7571" y="10873"/>
                    <a:pt x="7819" y="10972"/>
                  </a:cubicBezTo>
                  <a:cubicBezTo>
                    <a:pt x="8068" y="11072"/>
                    <a:pt x="8346" y="11171"/>
                    <a:pt x="8615" y="11271"/>
                  </a:cubicBezTo>
                  <a:cubicBezTo>
                    <a:pt x="8913" y="11360"/>
                    <a:pt x="9211" y="11450"/>
                    <a:pt x="9441" y="11510"/>
                  </a:cubicBezTo>
                  <a:cubicBezTo>
                    <a:pt x="9709" y="11589"/>
                    <a:pt x="9958" y="11649"/>
                    <a:pt x="10197" y="11689"/>
                  </a:cubicBezTo>
                  <a:lnTo>
                    <a:pt x="10236" y="11698"/>
                  </a:lnTo>
                  <a:cubicBezTo>
                    <a:pt x="10316" y="11708"/>
                    <a:pt x="10396" y="11728"/>
                    <a:pt x="10465" y="11738"/>
                  </a:cubicBezTo>
                  <a:cubicBezTo>
                    <a:pt x="10485" y="11738"/>
                    <a:pt x="10505" y="11758"/>
                    <a:pt x="10505" y="11778"/>
                  </a:cubicBezTo>
                  <a:cubicBezTo>
                    <a:pt x="10505" y="11788"/>
                    <a:pt x="10485" y="11808"/>
                    <a:pt x="10465" y="11808"/>
                  </a:cubicBezTo>
                  <a:cubicBezTo>
                    <a:pt x="9848" y="11708"/>
                    <a:pt x="9351" y="11609"/>
                    <a:pt x="8873" y="11479"/>
                  </a:cubicBezTo>
                  <a:cubicBezTo>
                    <a:pt x="8466" y="11360"/>
                    <a:pt x="8088" y="11241"/>
                    <a:pt x="7719" y="11101"/>
                  </a:cubicBezTo>
                  <a:cubicBezTo>
                    <a:pt x="7481" y="11012"/>
                    <a:pt x="7312" y="10942"/>
                    <a:pt x="7153" y="10882"/>
                  </a:cubicBezTo>
                  <a:cubicBezTo>
                    <a:pt x="6974" y="10803"/>
                    <a:pt x="6784" y="10714"/>
                    <a:pt x="6596" y="10624"/>
                  </a:cubicBezTo>
                  <a:cubicBezTo>
                    <a:pt x="6406" y="10535"/>
                    <a:pt x="6227" y="10435"/>
                    <a:pt x="6059" y="10345"/>
                  </a:cubicBezTo>
                  <a:cubicBezTo>
                    <a:pt x="5869" y="10236"/>
                    <a:pt x="5710" y="10137"/>
                    <a:pt x="5561" y="10037"/>
                  </a:cubicBezTo>
                  <a:cubicBezTo>
                    <a:pt x="5382" y="9918"/>
                    <a:pt x="5233" y="9808"/>
                    <a:pt x="5093" y="9709"/>
                  </a:cubicBezTo>
                  <a:cubicBezTo>
                    <a:pt x="5024" y="9639"/>
                    <a:pt x="4945" y="9580"/>
                    <a:pt x="4865" y="9510"/>
                  </a:cubicBezTo>
                  <a:lnTo>
                    <a:pt x="4855" y="9500"/>
                  </a:lnTo>
                  <a:lnTo>
                    <a:pt x="4825" y="9510"/>
                  </a:lnTo>
                  <a:lnTo>
                    <a:pt x="4795" y="9530"/>
                  </a:lnTo>
                  <a:cubicBezTo>
                    <a:pt x="4169" y="10037"/>
                    <a:pt x="3502" y="10584"/>
                    <a:pt x="2845" y="11161"/>
                  </a:cubicBezTo>
                  <a:lnTo>
                    <a:pt x="2826" y="11181"/>
                  </a:lnTo>
                  <a:lnTo>
                    <a:pt x="2845" y="11171"/>
                  </a:lnTo>
                  <a:lnTo>
                    <a:pt x="2845" y="11171"/>
                  </a:lnTo>
                  <a:cubicBezTo>
                    <a:pt x="2666" y="11320"/>
                    <a:pt x="2487" y="11490"/>
                    <a:pt x="2288" y="11678"/>
                  </a:cubicBezTo>
                  <a:cubicBezTo>
                    <a:pt x="2319" y="11718"/>
                    <a:pt x="2348" y="11748"/>
                    <a:pt x="2368" y="11778"/>
                  </a:cubicBezTo>
                  <a:cubicBezTo>
                    <a:pt x="2468" y="11887"/>
                    <a:pt x="2567" y="11997"/>
                    <a:pt x="2666" y="12116"/>
                  </a:cubicBezTo>
                  <a:cubicBezTo>
                    <a:pt x="2856" y="12305"/>
                    <a:pt x="3064" y="12504"/>
                    <a:pt x="3303" y="12713"/>
                  </a:cubicBezTo>
                  <a:cubicBezTo>
                    <a:pt x="3741" y="13091"/>
                    <a:pt x="4238" y="13449"/>
                    <a:pt x="4825" y="13807"/>
                  </a:cubicBezTo>
                  <a:cubicBezTo>
                    <a:pt x="5332" y="14125"/>
                    <a:pt x="5880" y="14424"/>
                    <a:pt x="6437" y="14702"/>
                  </a:cubicBezTo>
                  <a:cubicBezTo>
                    <a:pt x="6576" y="14772"/>
                    <a:pt x="6715" y="14832"/>
                    <a:pt x="6854" y="14901"/>
                  </a:cubicBezTo>
                  <a:cubicBezTo>
                    <a:pt x="6864" y="14911"/>
                    <a:pt x="6884" y="14921"/>
                    <a:pt x="6874" y="14941"/>
                  </a:cubicBezTo>
                  <a:cubicBezTo>
                    <a:pt x="6864" y="14961"/>
                    <a:pt x="6854" y="14971"/>
                    <a:pt x="6844" y="14971"/>
                  </a:cubicBezTo>
                  <a:cubicBezTo>
                    <a:pt x="6526" y="14821"/>
                    <a:pt x="6227" y="14693"/>
                    <a:pt x="5959" y="14553"/>
                  </a:cubicBezTo>
                  <a:cubicBezTo>
                    <a:pt x="5064" y="14125"/>
                    <a:pt x="4357" y="13727"/>
                    <a:pt x="3741" y="13309"/>
                  </a:cubicBezTo>
                  <a:cubicBezTo>
                    <a:pt x="3343" y="13051"/>
                    <a:pt x="3015" y="12803"/>
                    <a:pt x="2726" y="12544"/>
                  </a:cubicBezTo>
                  <a:cubicBezTo>
                    <a:pt x="2567" y="12405"/>
                    <a:pt x="2408" y="12265"/>
                    <a:pt x="2259" y="12116"/>
                  </a:cubicBezTo>
                  <a:cubicBezTo>
                    <a:pt x="2189" y="12047"/>
                    <a:pt x="2129" y="11977"/>
                    <a:pt x="2060" y="11907"/>
                  </a:cubicBezTo>
                  <a:cubicBezTo>
                    <a:pt x="1791" y="12166"/>
                    <a:pt x="1523" y="12445"/>
                    <a:pt x="1284" y="12713"/>
                  </a:cubicBezTo>
                  <a:cubicBezTo>
                    <a:pt x="1174" y="12832"/>
                    <a:pt x="1065" y="12951"/>
                    <a:pt x="966" y="13071"/>
                  </a:cubicBezTo>
                  <a:cubicBezTo>
                    <a:pt x="1045" y="13270"/>
                    <a:pt x="1115" y="13469"/>
                    <a:pt x="1185" y="13668"/>
                  </a:cubicBezTo>
                  <a:cubicBezTo>
                    <a:pt x="1244" y="13837"/>
                    <a:pt x="1314" y="14016"/>
                    <a:pt x="1373" y="14195"/>
                  </a:cubicBezTo>
                  <a:cubicBezTo>
                    <a:pt x="1532" y="14613"/>
                    <a:pt x="1682" y="14941"/>
                    <a:pt x="1851" y="15239"/>
                  </a:cubicBezTo>
                  <a:cubicBezTo>
                    <a:pt x="2040" y="15568"/>
                    <a:pt x="2269" y="15866"/>
                    <a:pt x="2547" y="16125"/>
                  </a:cubicBezTo>
                  <a:cubicBezTo>
                    <a:pt x="2845" y="16393"/>
                    <a:pt x="3214" y="16632"/>
                    <a:pt x="3661" y="16851"/>
                  </a:cubicBezTo>
                  <a:cubicBezTo>
                    <a:pt x="4158" y="17089"/>
                    <a:pt x="4606" y="17239"/>
                    <a:pt x="5044" y="17308"/>
                  </a:cubicBezTo>
                  <a:cubicBezTo>
                    <a:pt x="5213" y="17338"/>
                    <a:pt x="5372" y="17348"/>
                    <a:pt x="5531" y="17348"/>
                  </a:cubicBezTo>
                  <a:cubicBezTo>
                    <a:pt x="5869" y="17348"/>
                    <a:pt x="6188" y="17288"/>
                    <a:pt x="6466" y="17159"/>
                  </a:cubicBezTo>
                  <a:cubicBezTo>
                    <a:pt x="6705" y="17060"/>
                    <a:pt x="6924" y="16910"/>
                    <a:pt x="7113" y="16731"/>
                  </a:cubicBezTo>
                  <a:cubicBezTo>
                    <a:pt x="7242" y="16602"/>
                    <a:pt x="7361" y="16443"/>
                    <a:pt x="7491" y="16224"/>
                  </a:cubicBezTo>
                  <a:cubicBezTo>
                    <a:pt x="7600" y="16055"/>
                    <a:pt x="7680" y="15866"/>
                    <a:pt x="7759" y="15697"/>
                  </a:cubicBezTo>
                  <a:lnTo>
                    <a:pt x="7759" y="15687"/>
                  </a:lnTo>
                  <a:cubicBezTo>
                    <a:pt x="7839" y="15528"/>
                    <a:pt x="7918" y="15349"/>
                    <a:pt x="8018" y="15180"/>
                  </a:cubicBezTo>
                  <a:lnTo>
                    <a:pt x="8038" y="15150"/>
                  </a:lnTo>
                  <a:lnTo>
                    <a:pt x="8018" y="15160"/>
                  </a:lnTo>
                  <a:cubicBezTo>
                    <a:pt x="8117" y="15011"/>
                    <a:pt x="8217" y="14891"/>
                    <a:pt x="8316" y="14802"/>
                  </a:cubicBezTo>
                  <a:cubicBezTo>
                    <a:pt x="8406" y="14712"/>
                    <a:pt x="8526" y="14633"/>
                    <a:pt x="8665" y="14553"/>
                  </a:cubicBezTo>
                  <a:cubicBezTo>
                    <a:pt x="8884" y="14443"/>
                    <a:pt x="9132" y="14354"/>
                    <a:pt x="9410" y="14284"/>
                  </a:cubicBezTo>
                  <a:cubicBezTo>
                    <a:pt x="9540" y="14255"/>
                    <a:pt x="9669" y="14235"/>
                    <a:pt x="9799" y="14215"/>
                  </a:cubicBezTo>
                  <a:cubicBezTo>
                    <a:pt x="10097" y="14155"/>
                    <a:pt x="10425" y="14085"/>
                    <a:pt x="10723" y="13976"/>
                  </a:cubicBezTo>
                  <a:cubicBezTo>
                    <a:pt x="10972" y="13886"/>
                    <a:pt x="11201" y="13758"/>
                    <a:pt x="11420" y="13588"/>
                  </a:cubicBezTo>
                  <a:cubicBezTo>
                    <a:pt x="11539" y="13499"/>
                    <a:pt x="11658" y="13380"/>
                    <a:pt x="11738" y="13300"/>
                  </a:cubicBezTo>
                  <a:cubicBezTo>
                    <a:pt x="11828" y="13210"/>
                    <a:pt x="11917" y="13111"/>
                    <a:pt x="11997" y="13011"/>
                  </a:cubicBezTo>
                  <a:cubicBezTo>
                    <a:pt x="12146" y="12842"/>
                    <a:pt x="12275" y="12643"/>
                    <a:pt x="12385" y="12434"/>
                  </a:cubicBezTo>
                  <a:cubicBezTo>
                    <a:pt x="12474" y="12265"/>
                    <a:pt x="12554" y="12067"/>
                    <a:pt x="12624" y="11808"/>
                  </a:cubicBezTo>
                  <a:cubicBezTo>
                    <a:pt x="12763" y="11350"/>
                    <a:pt x="12792" y="10863"/>
                    <a:pt x="12823" y="10445"/>
                  </a:cubicBezTo>
                  <a:lnTo>
                    <a:pt x="12832" y="10286"/>
                  </a:lnTo>
                  <a:cubicBezTo>
                    <a:pt x="12832" y="10186"/>
                    <a:pt x="12842" y="10077"/>
                    <a:pt x="12852" y="9967"/>
                  </a:cubicBezTo>
                  <a:cubicBezTo>
                    <a:pt x="12852" y="9868"/>
                    <a:pt x="12872" y="9759"/>
                    <a:pt x="12902" y="9649"/>
                  </a:cubicBezTo>
                  <a:cubicBezTo>
                    <a:pt x="12922" y="9569"/>
                    <a:pt x="12951" y="9500"/>
                    <a:pt x="12991" y="9430"/>
                  </a:cubicBezTo>
                  <a:cubicBezTo>
                    <a:pt x="13081" y="9301"/>
                    <a:pt x="13181" y="9182"/>
                    <a:pt x="13270" y="9082"/>
                  </a:cubicBezTo>
                  <a:cubicBezTo>
                    <a:pt x="13419" y="8913"/>
                    <a:pt x="13579" y="8754"/>
                    <a:pt x="13747" y="8585"/>
                  </a:cubicBezTo>
                  <a:lnTo>
                    <a:pt x="13827" y="8506"/>
                  </a:lnTo>
                  <a:cubicBezTo>
                    <a:pt x="13946" y="8386"/>
                    <a:pt x="14066" y="8276"/>
                    <a:pt x="14175" y="8147"/>
                  </a:cubicBezTo>
                  <a:cubicBezTo>
                    <a:pt x="14295" y="8008"/>
                    <a:pt x="14394" y="7869"/>
                    <a:pt x="14483" y="7730"/>
                  </a:cubicBezTo>
                  <a:cubicBezTo>
                    <a:pt x="14642" y="7441"/>
                    <a:pt x="14682" y="7073"/>
                    <a:pt x="14623" y="6616"/>
                  </a:cubicBezTo>
                  <a:cubicBezTo>
                    <a:pt x="14593" y="6367"/>
                    <a:pt x="14533" y="6118"/>
                    <a:pt x="14444" y="5899"/>
                  </a:cubicBezTo>
                  <a:cubicBezTo>
                    <a:pt x="14384" y="5750"/>
                    <a:pt x="14315" y="5601"/>
                    <a:pt x="14235" y="5432"/>
                  </a:cubicBezTo>
                  <a:lnTo>
                    <a:pt x="14175" y="5312"/>
                  </a:lnTo>
                  <a:cubicBezTo>
                    <a:pt x="14105" y="5163"/>
                    <a:pt x="14016" y="4964"/>
                    <a:pt x="13957" y="4755"/>
                  </a:cubicBezTo>
                  <a:cubicBezTo>
                    <a:pt x="13937" y="4646"/>
                    <a:pt x="13926" y="4547"/>
                    <a:pt x="13926" y="4447"/>
                  </a:cubicBezTo>
                  <a:cubicBezTo>
                    <a:pt x="13937" y="4348"/>
                    <a:pt x="13946" y="4258"/>
                    <a:pt x="13976" y="4158"/>
                  </a:cubicBezTo>
                  <a:cubicBezTo>
                    <a:pt x="14016" y="4029"/>
                    <a:pt x="14066" y="3920"/>
                    <a:pt x="14125" y="3820"/>
                  </a:cubicBezTo>
                  <a:cubicBezTo>
                    <a:pt x="14205" y="3691"/>
                    <a:pt x="14304" y="3562"/>
                    <a:pt x="14444" y="3442"/>
                  </a:cubicBezTo>
                  <a:cubicBezTo>
                    <a:pt x="14563" y="3323"/>
                    <a:pt x="14702" y="3214"/>
                    <a:pt x="14832" y="3114"/>
                  </a:cubicBezTo>
                  <a:lnTo>
                    <a:pt x="14861" y="3084"/>
                  </a:lnTo>
                  <a:cubicBezTo>
                    <a:pt x="14991" y="2985"/>
                    <a:pt x="15130" y="2865"/>
                    <a:pt x="15259" y="2756"/>
                  </a:cubicBezTo>
                  <a:cubicBezTo>
                    <a:pt x="15429" y="2607"/>
                    <a:pt x="15548" y="2467"/>
                    <a:pt x="15637" y="2338"/>
                  </a:cubicBezTo>
                  <a:cubicBezTo>
                    <a:pt x="15687" y="2268"/>
                    <a:pt x="15737" y="2189"/>
                    <a:pt x="15787" y="2100"/>
                  </a:cubicBezTo>
                  <a:cubicBezTo>
                    <a:pt x="15836" y="2000"/>
                    <a:pt x="15866" y="1890"/>
                    <a:pt x="15886" y="1811"/>
                  </a:cubicBezTo>
                  <a:cubicBezTo>
                    <a:pt x="15946" y="1622"/>
                    <a:pt x="15955" y="1423"/>
                    <a:pt x="15946" y="1234"/>
                  </a:cubicBezTo>
                  <a:cubicBezTo>
                    <a:pt x="15946" y="1085"/>
                    <a:pt x="15936" y="936"/>
                    <a:pt x="15896" y="787"/>
                  </a:cubicBezTo>
                  <a:cubicBezTo>
                    <a:pt x="15836" y="538"/>
                    <a:pt x="15707" y="329"/>
                    <a:pt x="15528" y="199"/>
                  </a:cubicBezTo>
                  <a:cubicBezTo>
                    <a:pt x="15359" y="71"/>
                    <a:pt x="15140" y="11"/>
                    <a:pt x="14872" y="1"/>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60"/>
            <p:cNvSpPr/>
            <p:nvPr/>
          </p:nvSpPr>
          <p:spPr>
            <a:xfrm>
              <a:off x="3376839" y="2575227"/>
              <a:ext cx="8378" cy="53150"/>
            </a:xfrm>
            <a:custGeom>
              <a:avLst/>
              <a:gdLst/>
              <a:ahLst/>
              <a:cxnLst/>
              <a:rect l="l" t="t" r="r" b="b"/>
              <a:pathLst>
                <a:path w="160" h="1015" extrusionOk="0">
                  <a:moveTo>
                    <a:pt x="160" y="0"/>
                  </a:moveTo>
                  <a:cubicBezTo>
                    <a:pt x="155" y="42"/>
                    <a:pt x="150" y="83"/>
                    <a:pt x="145" y="125"/>
                  </a:cubicBezTo>
                  <a:lnTo>
                    <a:pt x="145" y="125"/>
                  </a:lnTo>
                  <a:cubicBezTo>
                    <a:pt x="150" y="83"/>
                    <a:pt x="155" y="42"/>
                    <a:pt x="160" y="0"/>
                  </a:cubicBezTo>
                  <a:close/>
                  <a:moveTo>
                    <a:pt x="145" y="125"/>
                  </a:moveTo>
                  <a:cubicBezTo>
                    <a:pt x="106" y="429"/>
                    <a:pt x="53" y="726"/>
                    <a:pt x="1" y="1015"/>
                  </a:cubicBezTo>
                  <a:lnTo>
                    <a:pt x="10" y="1015"/>
                  </a:lnTo>
                  <a:cubicBezTo>
                    <a:pt x="63" y="718"/>
                    <a:pt x="108" y="421"/>
                    <a:pt x="145" y="125"/>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60"/>
            <p:cNvSpPr/>
            <p:nvPr/>
          </p:nvSpPr>
          <p:spPr>
            <a:xfrm>
              <a:off x="3716950" y="2410068"/>
              <a:ext cx="4765" cy="4765"/>
            </a:xfrm>
            <a:custGeom>
              <a:avLst/>
              <a:gdLst/>
              <a:ahLst/>
              <a:cxnLst/>
              <a:rect l="l" t="t" r="r" b="b"/>
              <a:pathLst>
                <a:path w="91" h="91" extrusionOk="0">
                  <a:moveTo>
                    <a:pt x="90" y="1"/>
                  </a:moveTo>
                  <a:lnTo>
                    <a:pt x="71" y="11"/>
                  </a:lnTo>
                  <a:cubicBezTo>
                    <a:pt x="40" y="21"/>
                    <a:pt x="20" y="41"/>
                    <a:pt x="11" y="71"/>
                  </a:cubicBezTo>
                  <a:cubicBezTo>
                    <a:pt x="11" y="80"/>
                    <a:pt x="11" y="80"/>
                    <a:pt x="1" y="91"/>
                  </a:cubicBezTo>
                  <a:lnTo>
                    <a:pt x="90" y="1"/>
                  </a:ln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60"/>
            <p:cNvSpPr/>
            <p:nvPr/>
          </p:nvSpPr>
          <p:spPr>
            <a:xfrm>
              <a:off x="3572684" y="2571038"/>
              <a:ext cx="3194" cy="1623"/>
            </a:xfrm>
            <a:custGeom>
              <a:avLst/>
              <a:gdLst/>
              <a:ahLst/>
              <a:cxnLst/>
              <a:rect l="l" t="t" r="r" b="b"/>
              <a:pathLst>
                <a:path w="61" h="31" extrusionOk="0">
                  <a:moveTo>
                    <a:pt x="60" y="1"/>
                  </a:moveTo>
                  <a:cubicBezTo>
                    <a:pt x="30" y="1"/>
                    <a:pt x="10" y="10"/>
                    <a:pt x="1" y="30"/>
                  </a:cubicBezTo>
                  <a:lnTo>
                    <a:pt x="60" y="1"/>
                  </a:ln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60"/>
            <p:cNvSpPr/>
            <p:nvPr/>
          </p:nvSpPr>
          <p:spPr>
            <a:xfrm>
              <a:off x="3440410" y="2726562"/>
              <a:ext cx="656343" cy="662103"/>
            </a:xfrm>
            <a:custGeom>
              <a:avLst/>
              <a:gdLst/>
              <a:ahLst/>
              <a:cxnLst/>
              <a:rect l="l" t="t" r="r" b="b"/>
              <a:pathLst>
                <a:path w="12534" h="12644" extrusionOk="0">
                  <a:moveTo>
                    <a:pt x="11142" y="1"/>
                  </a:moveTo>
                  <a:cubicBezTo>
                    <a:pt x="11115" y="1"/>
                    <a:pt x="11088" y="2"/>
                    <a:pt x="11061" y="5"/>
                  </a:cubicBezTo>
                  <a:cubicBezTo>
                    <a:pt x="10931" y="5"/>
                    <a:pt x="10812" y="24"/>
                    <a:pt x="10693" y="44"/>
                  </a:cubicBezTo>
                  <a:cubicBezTo>
                    <a:pt x="10464" y="84"/>
                    <a:pt x="10215" y="164"/>
                    <a:pt x="9957" y="283"/>
                  </a:cubicBezTo>
                  <a:cubicBezTo>
                    <a:pt x="9509" y="472"/>
                    <a:pt x="9072" y="741"/>
                    <a:pt x="8614" y="1099"/>
                  </a:cubicBezTo>
                  <a:cubicBezTo>
                    <a:pt x="8435" y="1228"/>
                    <a:pt x="8256" y="1377"/>
                    <a:pt x="8087" y="1536"/>
                  </a:cubicBezTo>
                  <a:cubicBezTo>
                    <a:pt x="7888" y="1726"/>
                    <a:pt x="7709" y="1905"/>
                    <a:pt x="7549" y="2064"/>
                  </a:cubicBezTo>
                  <a:lnTo>
                    <a:pt x="7549" y="2064"/>
                  </a:lnTo>
                  <a:lnTo>
                    <a:pt x="7560" y="2054"/>
                  </a:lnTo>
                  <a:cubicBezTo>
                    <a:pt x="7580" y="1715"/>
                    <a:pt x="7529" y="1417"/>
                    <a:pt x="7410" y="1169"/>
                  </a:cubicBezTo>
                  <a:cubicBezTo>
                    <a:pt x="7281" y="900"/>
                    <a:pt x="7072" y="711"/>
                    <a:pt x="6844" y="651"/>
                  </a:cubicBezTo>
                  <a:cubicBezTo>
                    <a:pt x="6824" y="641"/>
                    <a:pt x="6813" y="641"/>
                    <a:pt x="6793" y="641"/>
                  </a:cubicBezTo>
                  <a:cubicBezTo>
                    <a:pt x="6724" y="625"/>
                    <a:pt x="6656" y="618"/>
                    <a:pt x="6589" y="618"/>
                  </a:cubicBezTo>
                  <a:cubicBezTo>
                    <a:pt x="6329" y="618"/>
                    <a:pt x="6092" y="725"/>
                    <a:pt x="5918" y="820"/>
                  </a:cubicBezTo>
                  <a:cubicBezTo>
                    <a:pt x="5640" y="979"/>
                    <a:pt x="5381" y="1198"/>
                    <a:pt x="5133" y="1457"/>
                  </a:cubicBezTo>
                  <a:cubicBezTo>
                    <a:pt x="4715" y="1914"/>
                    <a:pt x="4357" y="2471"/>
                    <a:pt x="4039" y="3178"/>
                  </a:cubicBezTo>
                  <a:cubicBezTo>
                    <a:pt x="3849" y="3605"/>
                    <a:pt x="3680" y="4063"/>
                    <a:pt x="3541" y="4520"/>
                  </a:cubicBezTo>
                  <a:cubicBezTo>
                    <a:pt x="3531" y="4441"/>
                    <a:pt x="3511" y="4361"/>
                    <a:pt x="3491" y="4292"/>
                  </a:cubicBezTo>
                  <a:cubicBezTo>
                    <a:pt x="3442" y="4142"/>
                    <a:pt x="3382" y="4023"/>
                    <a:pt x="3312" y="3924"/>
                  </a:cubicBezTo>
                  <a:cubicBezTo>
                    <a:pt x="3232" y="3795"/>
                    <a:pt x="3133" y="3705"/>
                    <a:pt x="3034" y="3645"/>
                  </a:cubicBezTo>
                  <a:cubicBezTo>
                    <a:pt x="2954" y="3596"/>
                    <a:pt x="2865" y="3556"/>
                    <a:pt x="2765" y="3536"/>
                  </a:cubicBezTo>
                  <a:cubicBezTo>
                    <a:pt x="2726" y="3526"/>
                    <a:pt x="2675" y="3526"/>
                    <a:pt x="2626" y="3526"/>
                  </a:cubicBezTo>
                  <a:cubicBezTo>
                    <a:pt x="2598" y="3523"/>
                    <a:pt x="2570" y="3522"/>
                    <a:pt x="2543" y="3522"/>
                  </a:cubicBezTo>
                  <a:cubicBezTo>
                    <a:pt x="2452" y="3522"/>
                    <a:pt x="2364" y="3535"/>
                    <a:pt x="2288" y="3566"/>
                  </a:cubicBezTo>
                  <a:cubicBezTo>
                    <a:pt x="2178" y="3605"/>
                    <a:pt x="2079" y="3655"/>
                    <a:pt x="1979" y="3725"/>
                  </a:cubicBezTo>
                  <a:cubicBezTo>
                    <a:pt x="1890" y="3784"/>
                    <a:pt x="1791" y="3864"/>
                    <a:pt x="1711" y="3954"/>
                  </a:cubicBezTo>
                  <a:cubicBezTo>
                    <a:pt x="1552" y="4133"/>
                    <a:pt x="1402" y="4341"/>
                    <a:pt x="1253" y="4600"/>
                  </a:cubicBezTo>
                  <a:cubicBezTo>
                    <a:pt x="1134" y="4809"/>
                    <a:pt x="1024" y="5048"/>
                    <a:pt x="905" y="5316"/>
                  </a:cubicBezTo>
                  <a:cubicBezTo>
                    <a:pt x="657" y="5923"/>
                    <a:pt x="458" y="6550"/>
                    <a:pt x="328" y="7197"/>
                  </a:cubicBezTo>
                  <a:cubicBezTo>
                    <a:pt x="159" y="7982"/>
                    <a:pt x="60" y="8808"/>
                    <a:pt x="20" y="9723"/>
                  </a:cubicBezTo>
                  <a:cubicBezTo>
                    <a:pt x="0" y="10130"/>
                    <a:pt x="0" y="10559"/>
                    <a:pt x="10" y="10986"/>
                  </a:cubicBezTo>
                  <a:cubicBezTo>
                    <a:pt x="10" y="11205"/>
                    <a:pt x="20" y="11414"/>
                    <a:pt x="30" y="11623"/>
                  </a:cubicBezTo>
                  <a:lnTo>
                    <a:pt x="30" y="11792"/>
                  </a:lnTo>
                  <a:lnTo>
                    <a:pt x="40" y="11961"/>
                  </a:lnTo>
                  <a:cubicBezTo>
                    <a:pt x="40" y="12011"/>
                    <a:pt x="40" y="12051"/>
                    <a:pt x="49" y="12090"/>
                  </a:cubicBezTo>
                  <a:lnTo>
                    <a:pt x="49" y="12269"/>
                  </a:lnTo>
                  <a:cubicBezTo>
                    <a:pt x="49" y="12329"/>
                    <a:pt x="89" y="12378"/>
                    <a:pt x="139" y="12389"/>
                  </a:cubicBezTo>
                  <a:lnTo>
                    <a:pt x="189" y="12389"/>
                  </a:lnTo>
                  <a:cubicBezTo>
                    <a:pt x="438" y="12398"/>
                    <a:pt x="716" y="12418"/>
                    <a:pt x="1044" y="12438"/>
                  </a:cubicBezTo>
                  <a:cubicBezTo>
                    <a:pt x="1154" y="12448"/>
                    <a:pt x="1263" y="12458"/>
                    <a:pt x="1362" y="12468"/>
                  </a:cubicBezTo>
                  <a:cubicBezTo>
                    <a:pt x="1472" y="12478"/>
                    <a:pt x="1581" y="12478"/>
                    <a:pt x="1681" y="12488"/>
                  </a:cubicBezTo>
                  <a:cubicBezTo>
                    <a:pt x="1910" y="12508"/>
                    <a:pt x="2129" y="12528"/>
                    <a:pt x="2348" y="12538"/>
                  </a:cubicBezTo>
                  <a:cubicBezTo>
                    <a:pt x="2745" y="12577"/>
                    <a:pt x="3213" y="12608"/>
                    <a:pt x="3700" y="12628"/>
                  </a:cubicBezTo>
                  <a:cubicBezTo>
                    <a:pt x="4006" y="12639"/>
                    <a:pt x="4282" y="12644"/>
                    <a:pt x="4540" y="12644"/>
                  </a:cubicBezTo>
                  <a:cubicBezTo>
                    <a:pt x="4726" y="12644"/>
                    <a:pt x="4902" y="12641"/>
                    <a:pt x="5073" y="12637"/>
                  </a:cubicBezTo>
                  <a:cubicBezTo>
                    <a:pt x="5580" y="12617"/>
                    <a:pt x="6028" y="12577"/>
                    <a:pt x="6426" y="12508"/>
                  </a:cubicBezTo>
                  <a:cubicBezTo>
                    <a:pt x="6893" y="12438"/>
                    <a:pt x="7311" y="12339"/>
                    <a:pt x="7689" y="12210"/>
                  </a:cubicBezTo>
                  <a:cubicBezTo>
                    <a:pt x="8126" y="12060"/>
                    <a:pt x="8504" y="11881"/>
                    <a:pt x="8842" y="11673"/>
                  </a:cubicBezTo>
                  <a:cubicBezTo>
                    <a:pt x="9260" y="11414"/>
                    <a:pt x="9609" y="11105"/>
                    <a:pt x="9887" y="10777"/>
                  </a:cubicBezTo>
                  <a:cubicBezTo>
                    <a:pt x="10036" y="10588"/>
                    <a:pt x="10155" y="10409"/>
                    <a:pt x="10235" y="10210"/>
                  </a:cubicBezTo>
                  <a:cubicBezTo>
                    <a:pt x="10275" y="10121"/>
                    <a:pt x="10295" y="10041"/>
                    <a:pt x="10315" y="9962"/>
                  </a:cubicBezTo>
                  <a:cubicBezTo>
                    <a:pt x="10325" y="9892"/>
                    <a:pt x="10345" y="9803"/>
                    <a:pt x="10345" y="9703"/>
                  </a:cubicBezTo>
                  <a:cubicBezTo>
                    <a:pt x="10335" y="9613"/>
                    <a:pt x="10325" y="9534"/>
                    <a:pt x="10305" y="9464"/>
                  </a:cubicBezTo>
                  <a:cubicBezTo>
                    <a:pt x="10275" y="9375"/>
                    <a:pt x="10245" y="9315"/>
                    <a:pt x="10215" y="9255"/>
                  </a:cubicBezTo>
                  <a:cubicBezTo>
                    <a:pt x="10155" y="9176"/>
                    <a:pt x="10106" y="9126"/>
                    <a:pt x="10056" y="9076"/>
                  </a:cubicBezTo>
                  <a:cubicBezTo>
                    <a:pt x="9976" y="9016"/>
                    <a:pt x="9907" y="8967"/>
                    <a:pt x="9837" y="8937"/>
                  </a:cubicBezTo>
                  <a:cubicBezTo>
                    <a:pt x="9738" y="8888"/>
                    <a:pt x="9658" y="8857"/>
                    <a:pt x="9579" y="8848"/>
                  </a:cubicBezTo>
                  <a:cubicBezTo>
                    <a:pt x="9509" y="8828"/>
                    <a:pt x="9450" y="8817"/>
                    <a:pt x="9380" y="8817"/>
                  </a:cubicBezTo>
                  <a:cubicBezTo>
                    <a:pt x="9419" y="8798"/>
                    <a:pt x="9450" y="8788"/>
                    <a:pt x="9479" y="8768"/>
                  </a:cubicBezTo>
                  <a:cubicBezTo>
                    <a:pt x="9788" y="8619"/>
                    <a:pt x="10086" y="8450"/>
                    <a:pt x="10365" y="8260"/>
                  </a:cubicBezTo>
                  <a:cubicBezTo>
                    <a:pt x="10922" y="7882"/>
                    <a:pt x="11320" y="7524"/>
                    <a:pt x="11608" y="7127"/>
                  </a:cubicBezTo>
                  <a:cubicBezTo>
                    <a:pt x="11767" y="6898"/>
                    <a:pt x="11886" y="6679"/>
                    <a:pt x="11956" y="6460"/>
                  </a:cubicBezTo>
                  <a:cubicBezTo>
                    <a:pt x="11996" y="6341"/>
                    <a:pt x="12025" y="6211"/>
                    <a:pt x="12036" y="6082"/>
                  </a:cubicBezTo>
                  <a:cubicBezTo>
                    <a:pt x="12045" y="5943"/>
                    <a:pt x="12045" y="5833"/>
                    <a:pt x="12025" y="5724"/>
                  </a:cubicBezTo>
                  <a:cubicBezTo>
                    <a:pt x="12006" y="5625"/>
                    <a:pt x="11966" y="5525"/>
                    <a:pt x="11906" y="5455"/>
                  </a:cubicBezTo>
                  <a:cubicBezTo>
                    <a:pt x="11857" y="5386"/>
                    <a:pt x="11787" y="5327"/>
                    <a:pt x="11718" y="5296"/>
                  </a:cubicBezTo>
                  <a:cubicBezTo>
                    <a:pt x="11667" y="5267"/>
                    <a:pt x="11628" y="5256"/>
                    <a:pt x="11578" y="5247"/>
                  </a:cubicBezTo>
                  <a:cubicBezTo>
                    <a:pt x="11568" y="5237"/>
                    <a:pt x="11558" y="5237"/>
                    <a:pt x="11548" y="5237"/>
                  </a:cubicBezTo>
                  <a:cubicBezTo>
                    <a:pt x="11519" y="5227"/>
                    <a:pt x="11479" y="5227"/>
                    <a:pt x="11439" y="5217"/>
                  </a:cubicBezTo>
                  <a:cubicBezTo>
                    <a:pt x="11416" y="5214"/>
                    <a:pt x="11392" y="5213"/>
                    <a:pt x="11367" y="5213"/>
                  </a:cubicBezTo>
                  <a:cubicBezTo>
                    <a:pt x="11305" y="5213"/>
                    <a:pt x="11235" y="5220"/>
                    <a:pt x="11150" y="5227"/>
                  </a:cubicBezTo>
                  <a:cubicBezTo>
                    <a:pt x="11001" y="5247"/>
                    <a:pt x="10852" y="5287"/>
                    <a:pt x="10673" y="5356"/>
                  </a:cubicBezTo>
                  <a:cubicBezTo>
                    <a:pt x="10911" y="5088"/>
                    <a:pt x="11121" y="4839"/>
                    <a:pt x="11309" y="4590"/>
                  </a:cubicBezTo>
                  <a:cubicBezTo>
                    <a:pt x="11797" y="3963"/>
                    <a:pt x="12115" y="3417"/>
                    <a:pt x="12314" y="2860"/>
                  </a:cubicBezTo>
                  <a:cubicBezTo>
                    <a:pt x="12423" y="2541"/>
                    <a:pt x="12493" y="2233"/>
                    <a:pt x="12513" y="1934"/>
                  </a:cubicBezTo>
                  <a:cubicBezTo>
                    <a:pt x="12533" y="1606"/>
                    <a:pt x="12493" y="1298"/>
                    <a:pt x="12403" y="1019"/>
                  </a:cubicBezTo>
                  <a:cubicBezTo>
                    <a:pt x="12354" y="860"/>
                    <a:pt x="12294" y="731"/>
                    <a:pt x="12235" y="632"/>
                  </a:cubicBezTo>
                  <a:cubicBezTo>
                    <a:pt x="12155" y="512"/>
                    <a:pt x="12085" y="413"/>
                    <a:pt x="12006" y="333"/>
                  </a:cubicBezTo>
                  <a:cubicBezTo>
                    <a:pt x="11906" y="254"/>
                    <a:pt x="11817" y="184"/>
                    <a:pt x="11727" y="144"/>
                  </a:cubicBezTo>
                  <a:cubicBezTo>
                    <a:pt x="11618" y="94"/>
                    <a:pt x="11528" y="55"/>
                    <a:pt x="11439" y="35"/>
                  </a:cubicBezTo>
                  <a:lnTo>
                    <a:pt x="11409" y="35"/>
                  </a:lnTo>
                  <a:cubicBezTo>
                    <a:pt x="11312" y="12"/>
                    <a:pt x="11226" y="1"/>
                    <a:pt x="11142" y="1"/>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60"/>
            <p:cNvSpPr/>
            <p:nvPr/>
          </p:nvSpPr>
          <p:spPr>
            <a:xfrm>
              <a:off x="3440410" y="2726248"/>
              <a:ext cx="631312" cy="649588"/>
            </a:xfrm>
            <a:custGeom>
              <a:avLst/>
              <a:gdLst/>
              <a:ahLst/>
              <a:cxnLst/>
              <a:rect l="l" t="t" r="r" b="b"/>
              <a:pathLst>
                <a:path w="12056" h="12405" extrusionOk="0">
                  <a:moveTo>
                    <a:pt x="11061" y="1"/>
                  </a:moveTo>
                  <a:cubicBezTo>
                    <a:pt x="10942" y="11"/>
                    <a:pt x="10812" y="21"/>
                    <a:pt x="10693" y="41"/>
                  </a:cubicBezTo>
                  <a:cubicBezTo>
                    <a:pt x="10464" y="90"/>
                    <a:pt x="10225" y="170"/>
                    <a:pt x="9957" y="289"/>
                  </a:cubicBezTo>
                  <a:cubicBezTo>
                    <a:pt x="9509" y="478"/>
                    <a:pt x="9061" y="747"/>
                    <a:pt x="8604" y="1095"/>
                  </a:cubicBezTo>
                  <a:cubicBezTo>
                    <a:pt x="8425" y="1244"/>
                    <a:pt x="8246" y="1394"/>
                    <a:pt x="8087" y="1542"/>
                  </a:cubicBezTo>
                  <a:cubicBezTo>
                    <a:pt x="7878" y="1741"/>
                    <a:pt x="7709" y="1900"/>
                    <a:pt x="7560" y="2060"/>
                  </a:cubicBezTo>
                  <a:cubicBezTo>
                    <a:pt x="7580" y="1721"/>
                    <a:pt x="7529" y="1413"/>
                    <a:pt x="7410" y="1164"/>
                  </a:cubicBezTo>
                  <a:cubicBezTo>
                    <a:pt x="7291" y="906"/>
                    <a:pt x="7082" y="717"/>
                    <a:pt x="6844" y="647"/>
                  </a:cubicBezTo>
                  <a:cubicBezTo>
                    <a:pt x="6824" y="647"/>
                    <a:pt x="6813" y="647"/>
                    <a:pt x="6793" y="638"/>
                  </a:cubicBezTo>
                  <a:cubicBezTo>
                    <a:pt x="6728" y="624"/>
                    <a:pt x="6662" y="618"/>
                    <a:pt x="6598" y="618"/>
                  </a:cubicBezTo>
                  <a:cubicBezTo>
                    <a:pt x="6332" y="618"/>
                    <a:pt x="6087" y="722"/>
                    <a:pt x="5918" y="826"/>
                  </a:cubicBezTo>
                  <a:cubicBezTo>
                    <a:pt x="5640" y="985"/>
                    <a:pt x="5371" y="1204"/>
                    <a:pt x="5133" y="1463"/>
                  </a:cubicBezTo>
                  <a:cubicBezTo>
                    <a:pt x="4715" y="1920"/>
                    <a:pt x="4357" y="2477"/>
                    <a:pt x="4039" y="3184"/>
                  </a:cubicBezTo>
                  <a:cubicBezTo>
                    <a:pt x="3840" y="3631"/>
                    <a:pt x="3670" y="4079"/>
                    <a:pt x="3551" y="4526"/>
                  </a:cubicBezTo>
                  <a:cubicBezTo>
                    <a:pt x="3531" y="4447"/>
                    <a:pt x="3511" y="4367"/>
                    <a:pt x="3491" y="4298"/>
                  </a:cubicBezTo>
                  <a:cubicBezTo>
                    <a:pt x="3442" y="4148"/>
                    <a:pt x="3382" y="4029"/>
                    <a:pt x="3312" y="3920"/>
                  </a:cubicBezTo>
                  <a:cubicBezTo>
                    <a:pt x="3232" y="3801"/>
                    <a:pt x="3143" y="3711"/>
                    <a:pt x="3034" y="3651"/>
                  </a:cubicBezTo>
                  <a:cubicBezTo>
                    <a:pt x="2954" y="3602"/>
                    <a:pt x="2865" y="3562"/>
                    <a:pt x="2775" y="3542"/>
                  </a:cubicBezTo>
                  <a:cubicBezTo>
                    <a:pt x="2735" y="3532"/>
                    <a:pt x="2686" y="3522"/>
                    <a:pt x="2636" y="3522"/>
                  </a:cubicBezTo>
                  <a:cubicBezTo>
                    <a:pt x="2507" y="3522"/>
                    <a:pt x="2387" y="3532"/>
                    <a:pt x="2288" y="3572"/>
                  </a:cubicBezTo>
                  <a:cubicBezTo>
                    <a:pt x="2178" y="3611"/>
                    <a:pt x="2079" y="3661"/>
                    <a:pt x="1979" y="3721"/>
                  </a:cubicBezTo>
                  <a:cubicBezTo>
                    <a:pt x="1880" y="3790"/>
                    <a:pt x="1791" y="3870"/>
                    <a:pt x="1711" y="3960"/>
                  </a:cubicBezTo>
                  <a:cubicBezTo>
                    <a:pt x="1541" y="4139"/>
                    <a:pt x="1393" y="4347"/>
                    <a:pt x="1253" y="4606"/>
                  </a:cubicBezTo>
                  <a:cubicBezTo>
                    <a:pt x="1134" y="4815"/>
                    <a:pt x="1024" y="5054"/>
                    <a:pt x="905" y="5322"/>
                  </a:cubicBezTo>
                  <a:cubicBezTo>
                    <a:pt x="657" y="5929"/>
                    <a:pt x="458" y="6556"/>
                    <a:pt x="318" y="7203"/>
                  </a:cubicBezTo>
                  <a:cubicBezTo>
                    <a:pt x="149" y="7978"/>
                    <a:pt x="49" y="8804"/>
                    <a:pt x="20" y="9729"/>
                  </a:cubicBezTo>
                  <a:cubicBezTo>
                    <a:pt x="0" y="10136"/>
                    <a:pt x="0" y="10565"/>
                    <a:pt x="0" y="10992"/>
                  </a:cubicBezTo>
                  <a:cubicBezTo>
                    <a:pt x="10" y="11201"/>
                    <a:pt x="20" y="11410"/>
                    <a:pt x="20" y="11619"/>
                  </a:cubicBezTo>
                  <a:lnTo>
                    <a:pt x="20" y="11629"/>
                  </a:lnTo>
                  <a:lnTo>
                    <a:pt x="30" y="11798"/>
                  </a:lnTo>
                  <a:lnTo>
                    <a:pt x="40" y="11967"/>
                  </a:lnTo>
                  <a:lnTo>
                    <a:pt x="40" y="12096"/>
                  </a:lnTo>
                  <a:cubicBezTo>
                    <a:pt x="40" y="12156"/>
                    <a:pt x="49" y="12216"/>
                    <a:pt x="49" y="12285"/>
                  </a:cubicBezTo>
                  <a:cubicBezTo>
                    <a:pt x="49" y="12335"/>
                    <a:pt x="89" y="12384"/>
                    <a:pt x="139" y="12395"/>
                  </a:cubicBezTo>
                  <a:cubicBezTo>
                    <a:pt x="149" y="12404"/>
                    <a:pt x="159" y="12404"/>
                    <a:pt x="169" y="12404"/>
                  </a:cubicBezTo>
                  <a:cubicBezTo>
                    <a:pt x="259" y="12345"/>
                    <a:pt x="348" y="12275"/>
                    <a:pt x="438" y="12216"/>
                  </a:cubicBezTo>
                  <a:cubicBezTo>
                    <a:pt x="1104" y="11748"/>
                    <a:pt x="1800" y="11191"/>
                    <a:pt x="2556" y="10534"/>
                  </a:cubicBezTo>
                  <a:cubicBezTo>
                    <a:pt x="3283" y="9898"/>
                    <a:pt x="3979" y="9241"/>
                    <a:pt x="4496" y="8744"/>
                  </a:cubicBezTo>
                  <a:cubicBezTo>
                    <a:pt x="4764" y="8485"/>
                    <a:pt x="5033" y="8217"/>
                    <a:pt x="5312" y="7958"/>
                  </a:cubicBezTo>
                  <a:lnTo>
                    <a:pt x="5381" y="7888"/>
                  </a:lnTo>
                  <a:lnTo>
                    <a:pt x="5461" y="7809"/>
                  </a:lnTo>
                  <a:cubicBezTo>
                    <a:pt x="5779" y="7491"/>
                    <a:pt x="6107" y="7183"/>
                    <a:pt x="6426" y="6864"/>
                  </a:cubicBezTo>
                  <a:cubicBezTo>
                    <a:pt x="7291" y="6018"/>
                    <a:pt x="7997" y="5302"/>
                    <a:pt x="8634" y="4616"/>
                  </a:cubicBezTo>
                  <a:cubicBezTo>
                    <a:pt x="9280" y="3940"/>
                    <a:pt x="9837" y="3303"/>
                    <a:pt x="10365" y="2667"/>
                  </a:cubicBezTo>
                  <a:cubicBezTo>
                    <a:pt x="10732" y="2219"/>
                    <a:pt x="11090" y="1761"/>
                    <a:pt x="11429" y="1304"/>
                  </a:cubicBezTo>
                  <a:cubicBezTo>
                    <a:pt x="11648" y="996"/>
                    <a:pt x="11866" y="687"/>
                    <a:pt x="12056" y="399"/>
                  </a:cubicBezTo>
                  <a:cubicBezTo>
                    <a:pt x="12036" y="379"/>
                    <a:pt x="12025" y="359"/>
                    <a:pt x="12006" y="339"/>
                  </a:cubicBezTo>
                  <a:cubicBezTo>
                    <a:pt x="11916" y="260"/>
                    <a:pt x="11817" y="190"/>
                    <a:pt x="11727" y="140"/>
                  </a:cubicBezTo>
                  <a:cubicBezTo>
                    <a:pt x="11618" y="90"/>
                    <a:pt x="11528" y="61"/>
                    <a:pt x="11439" y="41"/>
                  </a:cubicBezTo>
                  <a:lnTo>
                    <a:pt x="11419" y="41"/>
                  </a:lnTo>
                  <a:lnTo>
                    <a:pt x="11409" y="30"/>
                  </a:lnTo>
                  <a:cubicBezTo>
                    <a:pt x="11280" y="11"/>
                    <a:pt x="11170" y="1"/>
                    <a:pt x="11061" y="1"/>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60"/>
            <p:cNvSpPr/>
            <p:nvPr/>
          </p:nvSpPr>
          <p:spPr>
            <a:xfrm>
              <a:off x="3376839" y="2758033"/>
              <a:ext cx="690171" cy="674042"/>
            </a:xfrm>
            <a:custGeom>
              <a:avLst/>
              <a:gdLst/>
              <a:ahLst/>
              <a:cxnLst/>
              <a:rect l="l" t="t" r="r" b="b"/>
              <a:pathLst>
                <a:path w="13180" h="12872" extrusionOk="0">
                  <a:moveTo>
                    <a:pt x="13120" y="0"/>
                  </a:moveTo>
                  <a:cubicBezTo>
                    <a:pt x="13091" y="0"/>
                    <a:pt x="13071" y="11"/>
                    <a:pt x="13051" y="31"/>
                  </a:cubicBezTo>
                  <a:cubicBezTo>
                    <a:pt x="12593" y="727"/>
                    <a:pt x="12096" y="1403"/>
                    <a:pt x="11559" y="2049"/>
                  </a:cubicBezTo>
                  <a:cubicBezTo>
                    <a:pt x="11559" y="2040"/>
                    <a:pt x="11568" y="2040"/>
                    <a:pt x="11568" y="2030"/>
                  </a:cubicBezTo>
                  <a:lnTo>
                    <a:pt x="11568" y="2030"/>
                  </a:lnTo>
                  <a:cubicBezTo>
                    <a:pt x="11091" y="2617"/>
                    <a:pt x="10584" y="3183"/>
                    <a:pt x="10056" y="3731"/>
                  </a:cubicBezTo>
                  <a:cubicBezTo>
                    <a:pt x="9539" y="4278"/>
                    <a:pt x="9012" y="4815"/>
                    <a:pt x="8475" y="5332"/>
                  </a:cubicBezTo>
                  <a:cubicBezTo>
                    <a:pt x="8147" y="5650"/>
                    <a:pt x="7819" y="5959"/>
                    <a:pt x="7481" y="6267"/>
                  </a:cubicBezTo>
                  <a:cubicBezTo>
                    <a:pt x="7152" y="6576"/>
                    <a:pt x="6824" y="6884"/>
                    <a:pt x="6486" y="7192"/>
                  </a:cubicBezTo>
                  <a:cubicBezTo>
                    <a:pt x="6148" y="7500"/>
                    <a:pt x="5819" y="7799"/>
                    <a:pt x="5481" y="8107"/>
                  </a:cubicBezTo>
                  <a:cubicBezTo>
                    <a:pt x="5143" y="8415"/>
                    <a:pt x="4805" y="8734"/>
                    <a:pt x="4466" y="9042"/>
                  </a:cubicBezTo>
                  <a:cubicBezTo>
                    <a:pt x="3064" y="10316"/>
                    <a:pt x="1572" y="11479"/>
                    <a:pt x="50" y="12613"/>
                  </a:cubicBezTo>
                  <a:cubicBezTo>
                    <a:pt x="20" y="12633"/>
                    <a:pt x="1" y="12683"/>
                    <a:pt x="1" y="12712"/>
                  </a:cubicBezTo>
                  <a:cubicBezTo>
                    <a:pt x="1" y="12752"/>
                    <a:pt x="10" y="12792"/>
                    <a:pt x="40" y="12822"/>
                  </a:cubicBezTo>
                  <a:cubicBezTo>
                    <a:pt x="70" y="12852"/>
                    <a:pt x="110" y="12872"/>
                    <a:pt x="149" y="12872"/>
                  </a:cubicBezTo>
                  <a:cubicBezTo>
                    <a:pt x="169" y="12872"/>
                    <a:pt x="200" y="12862"/>
                    <a:pt x="219" y="12852"/>
                  </a:cubicBezTo>
                  <a:cubicBezTo>
                    <a:pt x="229" y="12852"/>
                    <a:pt x="239" y="12842"/>
                    <a:pt x="249" y="12832"/>
                  </a:cubicBezTo>
                  <a:cubicBezTo>
                    <a:pt x="706" y="12494"/>
                    <a:pt x="1164" y="12146"/>
                    <a:pt x="1612" y="11797"/>
                  </a:cubicBezTo>
                  <a:cubicBezTo>
                    <a:pt x="2358" y="11220"/>
                    <a:pt x="3094" y="10634"/>
                    <a:pt x="3810" y="10017"/>
                  </a:cubicBezTo>
                  <a:cubicBezTo>
                    <a:pt x="4168" y="9709"/>
                    <a:pt x="4526" y="9390"/>
                    <a:pt x="4875" y="9072"/>
                  </a:cubicBezTo>
                  <a:cubicBezTo>
                    <a:pt x="5213" y="8764"/>
                    <a:pt x="5551" y="8455"/>
                    <a:pt x="5879" y="8147"/>
                  </a:cubicBezTo>
                  <a:cubicBezTo>
                    <a:pt x="6546" y="7520"/>
                    <a:pt x="7202" y="6903"/>
                    <a:pt x="7848" y="6267"/>
                  </a:cubicBezTo>
                  <a:cubicBezTo>
                    <a:pt x="8495" y="5630"/>
                    <a:pt x="9141" y="4994"/>
                    <a:pt x="9758" y="4328"/>
                  </a:cubicBezTo>
                  <a:cubicBezTo>
                    <a:pt x="10067" y="3999"/>
                    <a:pt x="10375" y="3661"/>
                    <a:pt x="10673" y="3323"/>
                  </a:cubicBezTo>
                  <a:cubicBezTo>
                    <a:pt x="10962" y="2984"/>
                    <a:pt x="11260" y="2637"/>
                    <a:pt x="11539" y="2288"/>
                  </a:cubicBezTo>
                  <a:cubicBezTo>
                    <a:pt x="11827" y="1930"/>
                    <a:pt x="12106" y="1572"/>
                    <a:pt x="12375" y="1214"/>
                  </a:cubicBezTo>
                  <a:cubicBezTo>
                    <a:pt x="12643" y="846"/>
                    <a:pt x="12901" y="478"/>
                    <a:pt x="13160" y="100"/>
                  </a:cubicBezTo>
                  <a:cubicBezTo>
                    <a:pt x="13180" y="70"/>
                    <a:pt x="13170" y="31"/>
                    <a:pt x="13140" y="11"/>
                  </a:cubicBezTo>
                  <a:cubicBezTo>
                    <a:pt x="13130" y="11"/>
                    <a:pt x="13120" y="11"/>
                    <a:pt x="1312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60"/>
            <p:cNvSpPr/>
            <p:nvPr/>
          </p:nvSpPr>
          <p:spPr>
            <a:xfrm>
              <a:off x="3545612" y="3244504"/>
              <a:ext cx="395356" cy="72997"/>
            </a:xfrm>
            <a:custGeom>
              <a:avLst/>
              <a:gdLst/>
              <a:ahLst/>
              <a:cxnLst/>
              <a:rect l="l" t="t" r="r" b="b"/>
              <a:pathLst>
                <a:path w="7550" h="1394" extrusionOk="0">
                  <a:moveTo>
                    <a:pt x="7510" y="1"/>
                  </a:moveTo>
                  <a:cubicBezTo>
                    <a:pt x="7311" y="130"/>
                    <a:pt x="7112" y="239"/>
                    <a:pt x="6904" y="339"/>
                  </a:cubicBezTo>
                  <a:cubicBezTo>
                    <a:pt x="6685" y="438"/>
                    <a:pt x="6475" y="538"/>
                    <a:pt x="6247" y="617"/>
                  </a:cubicBezTo>
                  <a:lnTo>
                    <a:pt x="6257" y="617"/>
                  </a:lnTo>
                  <a:cubicBezTo>
                    <a:pt x="5501" y="896"/>
                    <a:pt x="4705" y="1055"/>
                    <a:pt x="3909" y="1135"/>
                  </a:cubicBezTo>
                  <a:cubicBezTo>
                    <a:pt x="3650" y="1165"/>
                    <a:pt x="3392" y="1185"/>
                    <a:pt x="3133" y="1185"/>
                  </a:cubicBezTo>
                  <a:cubicBezTo>
                    <a:pt x="3009" y="1190"/>
                    <a:pt x="2882" y="1192"/>
                    <a:pt x="2756" y="1192"/>
                  </a:cubicBezTo>
                  <a:cubicBezTo>
                    <a:pt x="2629" y="1192"/>
                    <a:pt x="2502" y="1190"/>
                    <a:pt x="2377" y="1185"/>
                  </a:cubicBezTo>
                  <a:cubicBezTo>
                    <a:pt x="1890" y="1165"/>
                    <a:pt x="1402" y="1125"/>
                    <a:pt x="925" y="1046"/>
                  </a:cubicBezTo>
                  <a:cubicBezTo>
                    <a:pt x="806" y="1026"/>
                    <a:pt x="677" y="1006"/>
                    <a:pt x="557" y="986"/>
                  </a:cubicBezTo>
                  <a:cubicBezTo>
                    <a:pt x="438" y="956"/>
                    <a:pt x="308" y="936"/>
                    <a:pt x="189" y="916"/>
                  </a:cubicBezTo>
                  <a:lnTo>
                    <a:pt x="179" y="916"/>
                  </a:lnTo>
                  <a:cubicBezTo>
                    <a:pt x="163" y="912"/>
                    <a:pt x="148" y="910"/>
                    <a:pt x="135" y="910"/>
                  </a:cubicBezTo>
                  <a:cubicBezTo>
                    <a:pt x="115" y="910"/>
                    <a:pt x="97" y="914"/>
                    <a:pt x="80" y="926"/>
                  </a:cubicBezTo>
                  <a:cubicBezTo>
                    <a:pt x="50" y="936"/>
                    <a:pt x="20" y="966"/>
                    <a:pt x="10" y="1006"/>
                  </a:cubicBezTo>
                  <a:cubicBezTo>
                    <a:pt x="0" y="1035"/>
                    <a:pt x="10" y="1065"/>
                    <a:pt x="20" y="1095"/>
                  </a:cubicBezTo>
                  <a:cubicBezTo>
                    <a:pt x="40" y="1125"/>
                    <a:pt x="70" y="1155"/>
                    <a:pt x="100" y="1165"/>
                  </a:cubicBezTo>
                  <a:cubicBezTo>
                    <a:pt x="129" y="1174"/>
                    <a:pt x="169" y="1185"/>
                    <a:pt x="199" y="1185"/>
                  </a:cubicBezTo>
                  <a:cubicBezTo>
                    <a:pt x="229" y="1194"/>
                    <a:pt x="259" y="1205"/>
                    <a:pt x="299" y="1214"/>
                  </a:cubicBezTo>
                  <a:lnTo>
                    <a:pt x="478" y="1245"/>
                  </a:lnTo>
                  <a:cubicBezTo>
                    <a:pt x="617" y="1274"/>
                    <a:pt x="756" y="1294"/>
                    <a:pt x="885" y="1304"/>
                  </a:cubicBezTo>
                  <a:cubicBezTo>
                    <a:pt x="1154" y="1344"/>
                    <a:pt x="1413" y="1364"/>
                    <a:pt x="1681" y="1373"/>
                  </a:cubicBezTo>
                  <a:cubicBezTo>
                    <a:pt x="1940" y="1384"/>
                    <a:pt x="2189" y="1393"/>
                    <a:pt x="2447" y="1393"/>
                  </a:cubicBezTo>
                  <a:cubicBezTo>
                    <a:pt x="2706" y="1384"/>
                    <a:pt x="2965" y="1373"/>
                    <a:pt x="3223" y="1354"/>
                  </a:cubicBezTo>
                  <a:cubicBezTo>
                    <a:pt x="3740" y="1314"/>
                    <a:pt x="4258" y="1245"/>
                    <a:pt x="4775" y="1135"/>
                  </a:cubicBezTo>
                  <a:cubicBezTo>
                    <a:pt x="5272" y="1035"/>
                    <a:pt x="5759" y="886"/>
                    <a:pt x="6227" y="707"/>
                  </a:cubicBezTo>
                  <a:cubicBezTo>
                    <a:pt x="6456" y="617"/>
                    <a:pt x="6685" y="518"/>
                    <a:pt x="6904" y="409"/>
                  </a:cubicBezTo>
                  <a:cubicBezTo>
                    <a:pt x="7122" y="299"/>
                    <a:pt x="7331" y="180"/>
                    <a:pt x="7530" y="51"/>
                  </a:cubicBezTo>
                  <a:cubicBezTo>
                    <a:pt x="7540" y="41"/>
                    <a:pt x="7550" y="31"/>
                    <a:pt x="7540" y="11"/>
                  </a:cubicBezTo>
                  <a:lnTo>
                    <a:pt x="7530" y="1"/>
                  </a:ln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60"/>
            <p:cNvSpPr/>
            <p:nvPr/>
          </p:nvSpPr>
          <p:spPr>
            <a:xfrm>
              <a:off x="3735225" y="3045570"/>
              <a:ext cx="306807" cy="87554"/>
            </a:xfrm>
            <a:custGeom>
              <a:avLst/>
              <a:gdLst/>
              <a:ahLst/>
              <a:cxnLst/>
              <a:rect l="l" t="t" r="r" b="b"/>
              <a:pathLst>
                <a:path w="5859" h="1672" extrusionOk="0">
                  <a:moveTo>
                    <a:pt x="4178" y="766"/>
                  </a:moveTo>
                  <a:cubicBezTo>
                    <a:pt x="4169" y="766"/>
                    <a:pt x="4168" y="766"/>
                    <a:pt x="4161" y="772"/>
                  </a:cubicBezTo>
                  <a:lnTo>
                    <a:pt x="4161" y="772"/>
                  </a:lnTo>
                  <a:cubicBezTo>
                    <a:pt x="4167" y="770"/>
                    <a:pt x="4172" y="768"/>
                    <a:pt x="4178" y="766"/>
                  </a:cubicBezTo>
                  <a:close/>
                  <a:moveTo>
                    <a:pt x="5799" y="0"/>
                  </a:moveTo>
                  <a:cubicBezTo>
                    <a:pt x="5540" y="150"/>
                    <a:pt x="5272" y="289"/>
                    <a:pt x="4993" y="418"/>
                  </a:cubicBezTo>
                  <a:cubicBezTo>
                    <a:pt x="4724" y="548"/>
                    <a:pt x="4446" y="667"/>
                    <a:pt x="4158" y="776"/>
                  </a:cubicBezTo>
                  <a:cubicBezTo>
                    <a:pt x="4159" y="775"/>
                    <a:pt x="4160" y="773"/>
                    <a:pt x="4161" y="772"/>
                  </a:cubicBezTo>
                  <a:lnTo>
                    <a:pt x="4161" y="772"/>
                  </a:lnTo>
                  <a:cubicBezTo>
                    <a:pt x="3391" y="1057"/>
                    <a:pt x="2600" y="1254"/>
                    <a:pt x="1790" y="1333"/>
                  </a:cubicBezTo>
                  <a:lnTo>
                    <a:pt x="1820" y="1333"/>
                  </a:lnTo>
                  <a:cubicBezTo>
                    <a:pt x="1532" y="1363"/>
                    <a:pt x="1253" y="1373"/>
                    <a:pt x="964" y="1373"/>
                  </a:cubicBezTo>
                  <a:cubicBezTo>
                    <a:pt x="816" y="1373"/>
                    <a:pt x="676" y="1373"/>
                    <a:pt x="527" y="1363"/>
                  </a:cubicBezTo>
                  <a:lnTo>
                    <a:pt x="308" y="1363"/>
                  </a:lnTo>
                  <a:cubicBezTo>
                    <a:pt x="239" y="1363"/>
                    <a:pt x="159" y="1373"/>
                    <a:pt x="89" y="1393"/>
                  </a:cubicBezTo>
                  <a:cubicBezTo>
                    <a:pt x="40" y="1403"/>
                    <a:pt x="10" y="1443"/>
                    <a:pt x="0" y="1502"/>
                  </a:cubicBezTo>
                  <a:cubicBezTo>
                    <a:pt x="0" y="1532"/>
                    <a:pt x="10" y="1562"/>
                    <a:pt x="40" y="1582"/>
                  </a:cubicBezTo>
                  <a:cubicBezTo>
                    <a:pt x="49" y="1602"/>
                    <a:pt x="69" y="1611"/>
                    <a:pt x="89" y="1611"/>
                  </a:cubicBezTo>
                  <a:cubicBezTo>
                    <a:pt x="149" y="1642"/>
                    <a:pt x="209" y="1651"/>
                    <a:pt x="268" y="1651"/>
                  </a:cubicBezTo>
                  <a:cubicBezTo>
                    <a:pt x="318" y="1662"/>
                    <a:pt x="378" y="1671"/>
                    <a:pt x="438" y="1671"/>
                  </a:cubicBezTo>
                  <a:cubicBezTo>
                    <a:pt x="547" y="1671"/>
                    <a:pt x="657" y="1671"/>
                    <a:pt x="776" y="1662"/>
                  </a:cubicBezTo>
                  <a:cubicBezTo>
                    <a:pt x="995" y="1651"/>
                    <a:pt x="1214" y="1631"/>
                    <a:pt x="1442" y="1602"/>
                  </a:cubicBezTo>
                  <a:cubicBezTo>
                    <a:pt x="1880" y="1552"/>
                    <a:pt x="2317" y="1472"/>
                    <a:pt x="2745" y="1363"/>
                  </a:cubicBezTo>
                  <a:cubicBezTo>
                    <a:pt x="3283" y="1224"/>
                    <a:pt x="3820" y="1045"/>
                    <a:pt x="4337" y="826"/>
                  </a:cubicBezTo>
                  <a:cubicBezTo>
                    <a:pt x="4595" y="716"/>
                    <a:pt x="4854" y="597"/>
                    <a:pt x="5102" y="468"/>
                  </a:cubicBezTo>
                  <a:cubicBezTo>
                    <a:pt x="5351" y="338"/>
                    <a:pt x="5590" y="209"/>
                    <a:pt x="5829" y="70"/>
                  </a:cubicBezTo>
                  <a:cubicBezTo>
                    <a:pt x="5849" y="60"/>
                    <a:pt x="5858" y="30"/>
                    <a:pt x="5849" y="20"/>
                  </a:cubicBezTo>
                  <a:cubicBezTo>
                    <a:pt x="5838" y="10"/>
                    <a:pt x="5829" y="0"/>
                    <a:pt x="581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60"/>
            <p:cNvSpPr/>
            <p:nvPr/>
          </p:nvSpPr>
          <p:spPr>
            <a:xfrm>
              <a:off x="3947199" y="2862763"/>
              <a:ext cx="122953" cy="51475"/>
            </a:xfrm>
            <a:custGeom>
              <a:avLst/>
              <a:gdLst/>
              <a:ahLst/>
              <a:cxnLst/>
              <a:rect l="l" t="t" r="r" b="b"/>
              <a:pathLst>
                <a:path w="2348" h="983" extrusionOk="0">
                  <a:moveTo>
                    <a:pt x="1105" y="617"/>
                  </a:moveTo>
                  <a:cubicBezTo>
                    <a:pt x="1105" y="617"/>
                    <a:pt x="1100" y="617"/>
                    <a:pt x="1097" y="619"/>
                  </a:cubicBezTo>
                  <a:lnTo>
                    <a:pt x="1097" y="619"/>
                  </a:lnTo>
                  <a:cubicBezTo>
                    <a:pt x="1100" y="619"/>
                    <a:pt x="1102" y="618"/>
                    <a:pt x="1105" y="617"/>
                  </a:cubicBezTo>
                  <a:close/>
                  <a:moveTo>
                    <a:pt x="2298" y="0"/>
                  </a:moveTo>
                  <a:cubicBezTo>
                    <a:pt x="2109" y="119"/>
                    <a:pt x="1920" y="239"/>
                    <a:pt x="1721" y="338"/>
                  </a:cubicBezTo>
                  <a:cubicBezTo>
                    <a:pt x="1512" y="447"/>
                    <a:pt x="1303" y="537"/>
                    <a:pt x="1094" y="626"/>
                  </a:cubicBezTo>
                  <a:cubicBezTo>
                    <a:pt x="1094" y="623"/>
                    <a:pt x="1095" y="621"/>
                    <a:pt x="1097" y="619"/>
                  </a:cubicBezTo>
                  <a:lnTo>
                    <a:pt x="1097" y="619"/>
                  </a:lnTo>
                  <a:cubicBezTo>
                    <a:pt x="930" y="678"/>
                    <a:pt x="754" y="737"/>
                    <a:pt x="587" y="766"/>
                  </a:cubicBezTo>
                  <a:cubicBezTo>
                    <a:pt x="497" y="785"/>
                    <a:pt x="408" y="805"/>
                    <a:pt x="318" y="816"/>
                  </a:cubicBezTo>
                  <a:cubicBezTo>
                    <a:pt x="269" y="825"/>
                    <a:pt x="229" y="825"/>
                    <a:pt x="179" y="836"/>
                  </a:cubicBezTo>
                  <a:cubicBezTo>
                    <a:pt x="139" y="845"/>
                    <a:pt x="99" y="845"/>
                    <a:pt x="50" y="855"/>
                  </a:cubicBezTo>
                  <a:cubicBezTo>
                    <a:pt x="20" y="865"/>
                    <a:pt x="0" y="895"/>
                    <a:pt x="10" y="935"/>
                  </a:cubicBezTo>
                  <a:cubicBezTo>
                    <a:pt x="10" y="965"/>
                    <a:pt x="40" y="975"/>
                    <a:pt x="60" y="975"/>
                  </a:cubicBezTo>
                  <a:cubicBezTo>
                    <a:pt x="95" y="980"/>
                    <a:pt x="127" y="982"/>
                    <a:pt x="158" y="982"/>
                  </a:cubicBezTo>
                  <a:cubicBezTo>
                    <a:pt x="189" y="982"/>
                    <a:pt x="219" y="980"/>
                    <a:pt x="249" y="975"/>
                  </a:cubicBezTo>
                  <a:lnTo>
                    <a:pt x="398" y="945"/>
                  </a:lnTo>
                  <a:cubicBezTo>
                    <a:pt x="497" y="925"/>
                    <a:pt x="597" y="895"/>
                    <a:pt x="696" y="865"/>
                  </a:cubicBezTo>
                  <a:cubicBezTo>
                    <a:pt x="886" y="805"/>
                    <a:pt x="1074" y="736"/>
                    <a:pt x="1264" y="646"/>
                  </a:cubicBezTo>
                  <a:cubicBezTo>
                    <a:pt x="1452" y="567"/>
                    <a:pt x="1631" y="467"/>
                    <a:pt x="1810" y="368"/>
                  </a:cubicBezTo>
                  <a:cubicBezTo>
                    <a:pt x="1989" y="268"/>
                    <a:pt x="2159" y="169"/>
                    <a:pt x="2328" y="60"/>
                  </a:cubicBezTo>
                  <a:cubicBezTo>
                    <a:pt x="2338" y="49"/>
                    <a:pt x="2347" y="30"/>
                    <a:pt x="2338" y="20"/>
                  </a:cubicBezTo>
                  <a:cubicBezTo>
                    <a:pt x="2338" y="10"/>
                    <a:pt x="2328" y="0"/>
                    <a:pt x="2318"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60"/>
            <p:cNvSpPr/>
            <p:nvPr/>
          </p:nvSpPr>
          <p:spPr>
            <a:xfrm>
              <a:off x="3941962" y="2767407"/>
              <a:ext cx="39640" cy="147460"/>
            </a:xfrm>
            <a:custGeom>
              <a:avLst/>
              <a:gdLst/>
              <a:ahLst/>
              <a:cxnLst/>
              <a:rect l="l" t="t" r="r" b="b"/>
              <a:pathLst>
                <a:path w="757" h="2816" extrusionOk="0">
                  <a:moveTo>
                    <a:pt x="737" y="0"/>
                  </a:moveTo>
                  <a:cubicBezTo>
                    <a:pt x="717" y="0"/>
                    <a:pt x="707" y="0"/>
                    <a:pt x="707" y="20"/>
                  </a:cubicBezTo>
                  <a:cubicBezTo>
                    <a:pt x="498" y="438"/>
                    <a:pt x="319" y="886"/>
                    <a:pt x="190" y="1344"/>
                  </a:cubicBezTo>
                  <a:cubicBezTo>
                    <a:pt x="130" y="1572"/>
                    <a:pt x="80" y="1811"/>
                    <a:pt x="40" y="2049"/>
                  </a:cubicBezTo>
                  <a:cubicBezTo>
                    <a:pt x="31" y="2169"/>
                    <a:pt x="20" y="2279"/>
                    <a:pt x="11" y="2398"/>
                  </a:cubicBezTo>
                  <a:cubicBezTo>
                    <a:pt x="1" y="2507"/>
                    <a:pt x="1" y="2626"/>
                    <a:pt x="1" y="2736"/>
                  </a:cubicBezTo>
                  <a:cubicBezTo>
                    <a:pt x="1" y="2766"/>
                    <a:pt x="20" y="2786"/>
                    <a:pt x="40" y="2805"/>
                  </a:cubicBezTo>
                  <a:cubicBezTo>
                    <a:pt x="60" y="2816"/>
                    <a:pt x="80" y="2816"/>
                    <a:pt x="100" y="2816"/>
                  </a:cubicBezTo>
                  <a:cubicBezTo>
                    <a:pt x="120" y="2816"/>
                    <a:pt x="140" y="2796"/>
                    <a:pt x="150" y="2776"/>
                  </a:cubicBezTo>
                  <a:cubicBezTo>
                    <a:pt x="160" y="2766"/>
                    <a:pt x="160" y="2756"/>
                    <a:pt x="160" y="2736"/>
                  </a:cubicBezTo>
                  <a:lnTo>
                    <a:pt x="160" y="2726"/>
                  </a:lnTo>
                  <a:lnTo>
                    <a:pt x="160" y="2706"/>
                  </a:lnTo>
                  <a:cubicBezTo>
                    <a:pt x="130" y="2378"/>
                    <a:pt x="140" y="2049"/>
                    <a:pt x="199" y="1722"/>
                  </a:cubicBezTo>
                  <a:lnTo>
                    <a:pt x="199" y="1722"/>
                  </a:lnTo>
                  <a:lnTo>
                    <a:pt x="190" y="1731"/>
                  </a:lnTo>
                  <a:cubicBezTo>
                    <a:pt x="239" y="1473"/>
                    <a:pt x="299" y="1224"/>
                    <a:pt x="379" y="975"/>
                  </a:cubicBezTo>
                  <a:cubicBezTo>
                    <a:pt x="458" y="727"/>
                    <a:pt x="548" y="488"/>
                    <a:pt x="647" y="259"/>
                  </a:cubicBezTo>
                  <a:cubicBezTo>
                    <a:pt x="687" y="190"/>
                    <a:pt x="717" y="120"/>
                    <a:pt x="747" y="40"/>
                  </a:cubicBezTo>
                  <a:cubicBezTo>
                    <a:pt x="757" y="31"/>
                    <a:pt x="757" y="11"/>
                    <a:pt x="737" y="11"/>
                  </a:cubicBezTo>
                  <a:lnTo>
                    <a:pt x="737" y="0"/>
                  </a:ln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60"/>
            <p:cNvSpPr/>
            <p:nvPr/>
          </p:nvSpPr>
          <p:spPr>
            <a:xfrm>
              <a:off x="3735697" y="2783012"/>
              <a:ext cx="58911" cy="344405"/>
            </a:xfrm>
            <a:custGeom>
              <a:avLst/>
              <a:gdLst/>
              <a:ahLst/>
              <a:cxnLst/>
              <a:rect l="l" t="t" r="r" b="b"/>
              <a:pathLst>
                <a:path w="1125" h="6577" extrusionOk="0">
                  <a:moveTo>
                    <a:pt x="1095" y="1"/>
                  </a:moveTo>
                  <a:cubicBezTo>
                    <a:pt x="1075" y="1"/>
                    <a:pt x="1065" y="11"/>
                    <a:pt x="1055" y="21"/>
                  </a:cubicBezTo>
                  <a:cubicBezTo>
                    <a:pt x="975" y="250"/>
                    <a:pt x="906" y="478"/>
                    <a:pt x="827" y="697"/>
                  </a:cubicBezTo>
                  <a:cubicBezTo>
                    <a:pt x="757" y="926"/>
                    <a:pt x="687" y="1165"/>
                    <a:pt x="628" y="1393"/>
                  </a:cubicBezTo>
                  <a:cubicBezTo>
                    <a:pt x="498" y="1861"/>
                    <a:pt x="398" y="2328"/>
                    <a:pt x="309" y="2806"/>
                  </a:cubicBezTo>
                  <a:cubicBezTo>
                    <a:pt x="250" y="3104"/>
                    <a:pt x="200" y="3413"/>
                    <a:pt x="160" y="3711"/>
                  </a:cubicBezTo>
                  <a:cubicBezTo>
                    <a:pt x="120" y="4019"/>
                    <a:pt x="91" y="4318"/>
                    <a:pt x="60" y="4626"/>
                  </a:cubicBezTo>
                  <a:cubicBezTo>
                    <a:pt x="20" y="5233"/>
                    <a:pt x="1" y="5830"/>
                    <a:pt x="31" y="6437"/>
                  </a:cubicBezTo>
                  <a:cubicBezTo>
                    <a:pt x="31" y="6477"/>
                    <a:pt x="40" y="6506"/>
                    <a:pt x="71" y="6536"/>
                  </a:cubicBezTo>
                  <a:cubicBezTo>
                    <a:pt x="91" y="6556"/>
                    <a:pt x="130" y="6576"/>
                    <a:pt x="160" y="6576"/>
                  </a:cubicBezTo>
                  <a:cubicBezTo>
                    <a:pt x="200" y="6576"/>
                    <a:pt x="239" y="6566"/>
                    <a:pt x="259" y="6536"/>
                  </a:cubicBezTo>
                  <a:cubicBezTo>
                    <a:pt x="289" y="6516"/>
                    <a:pt x="309" y="6477"/>
                    <a:pt x="299" y="6446"/>
                  </a:cubicBezTo>
                  <a:cubicBezTo>
                    <a:pt x="250" y="5840"/>
                    <a:pt x="230" y="5233"/>
                    <a:pt x="250" y="4636"/>
                  </a:cubicBezTo>
                  <a:cubicBezTo>
                    <a:pt x="270" y="4328"/>
                    <a:pt x="289" y="4019"/>
                    <a:pt x="319" y="3721"/>
                  </a:cubicBezTo>
                  <a:cubicBezTo>
                    <a:pt x="349" y="3423"/>
                    <a:pt x="389" y="3124"/>
                    <a:pt x="438" y="2826"/>
                  </a:cubicBezTo>
                  <a:lnTo>
                    <a:pt x="438" y="2826"/>
                  </a:lnTo>
                  <a:lnTo>
                    <a:pt x="429" y="2836"/>
                  </a:lnTo>
                  <a:cubicBezTo>
                    <a:pt x="508" y="2359"/>
                    <a:pt x="608" y="1881"/>
                    <a:pt x="727" y="1404"/>
                  </a:cubicBezTo>
                  <a:cubicBezTo>
                    <a:pt x="787" y="1175"/>
                    <a:pt x="846" y="936"/>
                    <a:pt x="916" y="707"/>
                  </a:cubicBezTo>
                  <a:cubicBezTo>
                    <a:pt x="975" y="489"/>
                    <a:pt x="1045" y="259"/>
                    <a:pt x="1125" y="41"/>
                  </a:cubicBezTo>
                  <a:cubicBezTo>
                    <a:pt x="1125" y="31"/>
                    <a:pt x="1115" y="11"/>
                    <a:pt x="1095"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60"/>
            <p:cNvSpPr/>
            <p:nvPr/>
          </p:nvSpPr>
          <p:spPr>
            <a:xfrm>
              <a:off x="3531525" y="2934451"/>
              <a:ext cx="45400" cy="367655"/>
            </a:xfrm>
            <a:custGeom>
              <a:avLst/>
              <a:gdLst/>
              <a:ahLst/>
              <a:cxnLst/>
              <a:rect l="l" t="t" r="r" b="b"/>
              <a:pathLst>
                <a:path w="867" h="7021" extrusionOk="0">
                  <a:moveTo>
                    <a:pt x="418" y="2073"/>
                  </a:moveTo>
                  <a:lnTo>
                    <a:pt x="409" y="2082"/>
                  </a:lnTo>
                  <a:cubicBezTo>
                    <a:pt x="418" y="2082"/>
                    <a:pt x="418" y="2073"/>
                    <a:pt x="418" y="2073"/>
                  </a:cubicBezTo>
                  <a:close/>
                  <a:moveTo>
                    <a:pt x="824" y="1"/>
                  </a:moveTo>
                  <a:cubicBezTo>
                    <a:pt x="809" y="1"/>
                    <a:pt x="794" y="15"/>
                    <a:pt x="787" y="24"/>
                  </a:cubicBezTo>
                  <a:cubicBezTo>
                    <a:pt x="767" y="123"/>
                    <a:pt x="736" y="223"/>
                    <a:pt x="707" y="312"/>
                  </a:cubicBezTo>
                  <a:cubicBezTo>
                    <a:pt x="557" y="839"/>
                    <a:pt x="438" y="1366"/>
                    <a:pt x="329" y="1903"/>
                  </a:cubicBezTo>
                  <a:cubicBezTo>
                    <a:pt x="219" y="2460"/>
                    <a:pt x="140" y="3017"/>
                    <a:pt x="80" y="3585"/>
                  </a:cubicBezTo>
                  <a:cubicBezTo>
                    <a:pt x="31" y="4142"/>
                    <a:pt x="0" y="4708"/>
                    <a:pt x="11" y="5276"/>
                  </a:cubicBezTo>
                  <a:cubicBezTo>
                    <a:pt x="20" y="5544"/>
                    <a:pt x="31" y="5822"/>
                    <a:pt x="60" y="6091"/>
                  </a:cubicBezTo>
                  <a:cubicBezTo>
                    <a:pt x="70" y="6230"/>
                    <a:pt x="90" y="6379"/>
                    <a:pt x="110" y="6519"/>
                  </a:cubicBezTo>
                  <a:cubicBezTo>
                    <a:pt x="130" y="6648"/>
                    <a:pt x="150" y="6777"/>
                    <a:pt x="179" y="6907"/>
                  </a:cubicBezTo>
                  <a:cubicBezTo>
                    <a:pt x="188" y="6975"/>
                    <a:pt x="254" y="7020"/>
                    <a:pt x="322" y="7020"/>
                  </a:cubicBezTo>
                  <a:cubicBezTo>
                    <a:pt x="334" y="7020"/>
                    <a:pt x="347" y="7019"/>
                    <a:pt x="359" y="7016"/>
                  </a:cubicBezTo>
                  <a:cubicBezTo>
                    <a:pt x="438" y="6996"/>
                    <a:pt x="488" y="6916"/>
                    <a:pt x="468" y="6837"/>
                  </a:cubicBezTo>
                  <a:cubicBezTo>
                    <a:pt x="429" y="6648"/>
                    <a:pt x="389" y="6449"/>
                    <a:pt x="349" y="6260"/>
                  </a:cubicBezTo>
                  <a:cubicBezTo>
                    <a:pt x="319" y="6071"/>
                    <a:pt x="299" y="5882"/>
                    <a:pt x="279" y="5693"/>
                  </a:cubicBezTo>
                  <a:lnTo>
                    <a:pt x="279" y="5713"/>
                  </a:lnTo>
                  <a:lnTo>
                    <a:pt x="249" y="5444"/>
                  </a:lnTo>
                  <a:cubicBezTo>
                    <a:pt x="160" y="4321"/>
                    <a:pt x="239" y="3196"/>
                    <a:pt x="409" y="2082"/>
                  </a:cubicBezTo>
                  <a:cubicBezTo>
                    <a:pt x="468" y="1734"/>
                    <a:pt x="538" y="1386"/>
                    <a:pt x="617" y="1038"/>
                  </a:cubicBezTo>
                  <a:cubicBezTo>
                    <a:pt x="687" y="710"/>
                    <a:pt x="767" y="371"/>
                    <a:pt x="866" y="53"/>
                  </a:cubicBezTo>
                  <a:cubicBezTo>
                    <a:pt x="866" y="33"/>
                    <a:pt x="856" y="4"/>
                    <a:pt x="836" y="4"/>
                  </a:cubicBezTo>
                  <a:cubicBezTo>
                    <a:pt x="832" y="2"/>
                    <a:pt x="828" y="1"/>
                    <a:pt x="824"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60"/>
            <p:cNvSpPr/>
            <p:nvPr/>
          </p:nvSpPr>
          <p:spPr>
            <a:xfrm>
              <a:off x="3947722" y="2989487"/>
              <a:ext cx="16704" cy="15867"/>
            </a:xfrm>
            <a:custGeom>
              <a:avLst/>
              <a:gdLst/>
              <a:ahLst/>
              <a:cxnLst/>
              <a:rect l="l" t="t" r="r" b="b"/>
              <a:pathLst>
                <a:path w="319" h="303" extrusionOk="0">
                  <a:moveTo>
                    <a:pt x="163" y="0"/>
                  </a:moveTo>
                  <a:cubicBezTo>
                    <a:pt x="143" y="0"/>
                    <a:pt x="123" y="5"/>
                    <a:pt x="100" y="17"/>
                  </a:cubicBezTo>
                  <a:cubicBezTo>
                    <a:pt x="60" y="27"/>
                    <a:pt x="30" y="56"/>
                    <a:pt x="20" y="96"/>
                  </a:cubicBezTo>
                  <a:cubicBezTo>
                    <a:pt x="0" y="136"/>
                    <a:pt x="10" y="176"/>
                    <a:pt x="20" y="216"/>
                  </a:cubicBezTo>
                  <a:cubicBezTo>
                    <a:pt x="40" y="246"/>
                    <a:pt x="70" y="286"/>
                    <a:pt x="109" y="295"/>
                  </a:cubicBezTo>
                  <a:cubicBezTo>
                    <a:pt x="126" y="300"/>
                    <a:pt x="143" y="302"/>
                    <a:pt x="159" y="302"/>
                  </a:cubicBezTo>
                  <a:cubicBezTo>
                    <a:pt x="183" y="302"/>
                    <a:pt x="206" y="297"/>
                    <a:pt x="229" y="286"/>
                  </a:cubicBezTo>
                  <a:cubicBezTo>
                    <a:pt x="259" y="266"/>
                    <a:pt x="288" y="235"/>
                    <a:pt x="299" y="196"/>
                  </a:cubicBezTo>
                  <a:cubicBezTo>
                    <a:pt x="319" y="166"/>
                    <a:pt x="308" y="126"/>
                    <a:pt x="299" y="87"/>
                  </a:cubicBezTo>
                  <a:cubicBezTo>
                    <a:pt x="279" y="56"/>
                    <a:pt x="249" y="17"/>
                    <a:pt x="209" y="7"/>
                  </a:cubicBezTo>
                  <a:cubicBezTo>
                    <a:pt x="192" y="3"/>
                    <a:pt x="177" y="0"/>
                    <a:pt x="163"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60"/>
            <p:cNvSpPr/>
            <p:nvPr/>
          </p:nvSpPr>
          <p:spPr>
            <a:xfrm>
              <a:off x="3991971" y="2956601"/>
              <a:ext cx="10473" cy="10211"/>
            </a:xfrm>
            <a:custGeom>
              <a:avLst/>
              <a:gdLst/>
              <a:ahLst/>
              <a:cxnLst/>
              <a:rect l="l" t="t" r="r" b="b"/>
              <a:pathLst>
                <a:path w="200" h="195" extrusionOk="0">
                  <a:moveTo>
                    <a:pt x="100" y="1"/>
                  </a:moveTo>
                  <a:cubicBezTo>
                    <a:pt x="88" y="1"/>
                    <a:pt x="75" y="3"/>
                    <a:pt x="60" y="8"/>
                  </a:cubicBezTo>
                  <a:cubicBezTo>
                    <a:pt x="40" y="18"/>
                    <a:pt x="20" y="38"/>
                    <a:pt x="11" y="58"/>
                  </a:cubicBezTo>
                  <a:cubicBezTo>
                    <a:pt x="0" y="88"/>
                    <a:pt x="0" y="118"/>
                    <a:pt x="20" y="138"/>
                  </a:cubicBezTo>
                  <a:cubicBezTo>
                    <a:pt x="31" y="158"/>
                    <a:pt x="51" y="178"/>
                    <a:pt x="70" y="187"/>
                  </a:cubicBezTo>
                  <a:cubicBezTo>
                    <a:pt x="85" y="192"/>
                    <a:pt x="98" y="195"/>
                    <a:pt x="110" y="195"/>
                  </a:cubicBezTo>
                  <a:cubicBezTo>
                    <a:pt x="122" y="195"/>
                    <a:pt x="135" y="192"/>
                    <a:pt x="150" y="187"/>
                  </a:cubicBezTo>
                  <a:cubicBezTo>
                    <a:pt x="170" y="167"/>
                    <a:pt x="190" y="147"/>
                    <a:pt x="199" y="127"/>
                  </a:cubicBezTo>
                  <a:cubicBezTo>
                    <a:pt x="199" y="108"/>
                    <a:pt x="199" y="78"/>
                    <a:pt x="190" y="58"/>
                  </a:cubicBezTo>
                  <a:cubicBezTo>
                    <a:pt x="179" y="28"/>
                    <a:pt x="160" y="8"/>
                    <a:pt x="140" y="8"/>
                  </a:cubicBezTo>
                  <a:cubicBezTo>
                    <a:pt x="125" y="3"/>
                    <a:pt x="113" y="1"/>
                    <a:pt x="10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60"/>
            <p:cNvSpPr/>
            <p:nvPr/>
          </p:nvSpPr>
          <p:spPr>
            <a:xfrm>
              <a:off x="3958143" y="2957125"/>
              <a:ext cx="8378" cy="8117"/>
            </a:xfrm>
            <a:custGeom>
              <a:avLst/>
              <a:gdLst/>
              <a:ahLst/>
              <a:cxnLst/>
              <a:rect l="l" t="t" r="r" b="b"/>
              <a:pathLst>
                <a:path w="160" h="155" extrusionOk="0">
                  <a:moveTo>
                    <a:pt x="79" y="1"/>
                  </a:moveTo>
                  <a:cubicBezTo>
                    <a:pt x="70" y="1"/>
                    <a:pt x="60" y="3"/>
                    <a:pt x="50" y="8"/>
                  </a:cubicBezTo>
                  <a:cubicBezTo>
                    <a:pt x="30" y="18"/>
                    <a:pt x="20" y="38"/>
                    <a:pt x="10" y="48"/>
                  </a:cubicBezTo>
                  <a:cubicBezTo>
                    <a:pt x="0" y="68"/>
                    <a:pt x="10" y="88"/>
                    <a:pt x="10" y="108"/>
                  </a:cubicBezTo>
                  <a:cubicBezTo>
                    <a:pt x="20" y="128"/>
                    <a:pt x="40" y="148"/>
                    <a:pt x="60" y="148"/>
                  </a:cubicBezTo>
                  <a:cubicBezTo>
                    <a:pt x="70" y="152"/>
                    <a:pt x="80" y="155"/>
                    <a:pt x="90" y="155"/>
                  </a:cubicBezTo>
                  <a:cubicBezTo>
                    <a:pt x="100" y="155"/>
                    <a:pt x="110" y="152"/>
                    <a:pt x="120" y="148"/>
                  </a:cubicBezTo>
                  <a:cubicBezTo>
                    <a:pt x="140" y="137"/>
                    <a:pt x="149" y="128"/>
                    <a:pt x="159" y="108"/>
                  </a:cubicBezTo>
                  <a:cubicBezTo>
                    <a:pt x="159" y="88"/>
                    <a:pt x="159" y="68"/>
                    <a:pt x="149" y="48"/>
                  </a:cubicBezTo>
                  <a:cubicBezTo>
                    <a:pt x="149" y="28"/>
                    <a:pt x="129" y="8"/>
                    <a:pt x="109" y="8"/>
                  </a:cubicBezTo>
                  <a:cubicBezTo>
                    <a:pt x="99" y="3"/>
                    <a:pt x="89" y="1"/>
                    <a:pt x="7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60"/>
            <p:cNvSpPr/>
            <p:nvPr/>
          </p:nvSpPr>
          <p:spPr>
            <a:xfrm>
              <a:off x="4000821" y="2934608"/>
              <a:ext cx="9949" cy="9321"/>
            </a:xfrm>
            <a:custGeom>
              <a:avLst/>
              <a:gdLst/>
              <a:ahLst/>
              <a:cxnLst/>
              <a:rect l="l" t="t" r="r" b="b"/>
              <a:pathLst>
                <a:path w="190" h="178" extrusionOk="0">
                  <a:moveTo>
                    <a:pt x="130" y="1"/>
                  </a:moveTo>
                  <a:cubicBezTo>
                    <a:pt x="100" y="1"/>
                    <a:pt x="81" y="1"/>
                    <a:pt x="61" y="10"/>
                  </a:cubicBezTo>
                  <a:cubicBezTo>
                    <a:pt x="41" y="21"/>
                    <a:pt x="21" y="41"/>
                    <a:pt x="10" y="60"/>
                  </a:cubicBezTo>
                  <a:cubicBezTo>
                    <a:pt x="1" y="80"/>
                    <a:pt x="10" y="110"/>
                    <a:pt x="21" y="130"/>
                  </a:cubicBezTo>
                  <a:cubicBezTo>
                    <a:pt x="21" y="150"/>
                    <a:pt x="41" y="169"/>
                    <a:pt x="70" y="169"/>
                  </a:cubicBezTo>
                  <a:cubicBezTo>
                    <a:pt x="80" y="175"/>
                    <a:pt x="90" y="177"/>
                    <a:pt x="100" y="177"/>
                  </a:cubicBezTo>
                  <a:cubicBezTo>
                    <a:pt x="110" y="177"/>
                    <a:pt x="120" y="175"/>
                    <a:pt x="130" y="169"/>
                  </a:cubicBezTo>
                  <a:cubicBezTo>
                    <a:pt x="150" y="160"/>
                    <a:pt x="170" y="140"/>
                    <a:pt x="180" y="120"/>
                  </a:cubicBezTo>
                  <a:cubicBezTo>
                    <a:pt x="190" y="100"/>
                    <a:pt x="190" y="70"/>
                    <a:pt x="180" y="50"/>
                  </a:cubicBezTo>
                  <a:cubicBezTo>
                    <a:pt x="170" y="30"/>
                    <a:pt x="150" y="10"/>
                    <a:pt x="13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60"/>
            <p:cNvSpPr/>
            <p:nvPr/>
          </p:nvSpPr>
          <p:spPr>
            <a:xfrm>
              <a:off x="4037790" y="2840246"/>
              <a:ext cx="16233" cy="15605"/>
            </a:xfrm>
            <a:custGeom>
              <a:avLst/>
              <a:gdLst/>
              <a:ahLst/>
              <a:cxnLst/>
              <a:rect l="l" t="t" r="r" b="b"/>
              <a:pathLst>
                <a:path w="310" h="298" extrusionOk="0">
                  <a:moveTo>
                    <a:pt x="138" y="1"/>
                  </a:moveTo>
                  <a:cubicBezTo>
                    <a:pt x="123" y="1"/>
                    <a:pt x="108" y="4"/>
                    <a:pt x="91" y="12"/>
                  </a:cubicBezTo>
                  <a:cubicBezTo>
                    <a:pt x="51" y="32"/>
                    <a:pt x="31" y="62"/>
                    <a:pt x="11" y="101"/>
                  </a:cubicBezTo>
                  <a:cubicBezTo>
                    <a:pt x="1" y="141"/>
                    <a:pt x="1" y="181"/>
                    <a:pt x="21" y="211"/>
                  </a:cubicBezTo>
                  <a:cubicBezTo>
                    <a:pt x="31" y="251"/>
                    <a:pt x="71" y="280"/>
                    <a:pt x="100" y="291"/>
                  </a:cubicBezTo>
                  <a:cubicBezTo>
                    <a:pt x="125" y="296"/>
                    <a:pt x="145" y="298"/>
                    <a:pt x="164" y="298"/>
                  </a:cubicBezTo>
                  <a:cubicBezTo>
                    <a:pt x="182" y="298"/>
                    <a:pt x="200" y="296"/>
                    <a:pt x="220" y="291"/>
                  </a:cubicBezTo>
                  <a:cubicBezTo>
                    <a:pt x="259" y="271"/>
                    <a:pt x="279" y="241"/>
                    <a:pt x="299" y="201"/>
                  </a:cubicBezTo>
                  <a:cubicBezTo>
                    <a:pt x="310" y="161"/>
                    <a:pt x="310" y="121"/>
                    <a:pt x="290" y="82"/>
                  </a:cubicBezTo>
                  <a:cubicBezTo>
                    <a:pt x="279" y="52"/>
                    <a:pt x="240" y="12"/>
                    <a:pt x="210" y="12"/>
                  </a:cubicBezTo>
                  <a:cubicBezTo>
                    <a:pt x="181" y="6"/>
                    <a:pt x="159" y="1"/>
                    <a:pt x="138"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60"/>
            <p:cNvSpPr/>
            <p:nvPr/>
          </p:nvSpPr>
          <p:spPr>
            <a:xfrm>
              <a:off x="4062821" y="2811812"/>
              <a:ext cx="9949" cy="9426"/>
            </a:xfrm>
            <a:custGeom>
              <a:avLst/>
              <a:gdLst/>
              <a:ahLst/>
              <a:cxnLst/>
              <a:rect l="l" t="t" r="r" b="b"/>
              <a:pathLst>
                <a:path w="190" h="180" extrusionOk="0">
                  <a:moveTo>
                    <a:pt x="89" y="1"/>
                  </a:moveTo>
                  <a:cubicBezTo>
                    <a:pt x="77" y="1"/>
                    <a:pt x="65" y="3"/>
                    <a:pt x="50" y="8"/>
                  </a:cubicBezTo>
                  <a:cubicBezTo>
                    <a:pt x="30" y="18"/>
                    <a:pt x="20" y="38"/>
                    <a:pt x="11" y="58"/>
                  </a:cubicBezTo>
                  <a:cubicBezTo>
                    <a:pt x="0" y="87"/>
                    <a:pt x="0" y="107"/>
                    <a:pt x="11" y="127"/>
                  </a:cubicBezTo>
                  <a:cubicBezTo>
                    <a:pt x="20" y="147"/>
                    <a:pt x="40" y="167"/>
                    <a:pt x="60" y="177"/>
                  </a:cubicBezTo>
                  <a:cubicBezTo>
                    <a:pt x="75" y="177"/>
                    <a:pt x="87" y="180"/>
                    <a:pt x="98" y="180"/>
                  </a:cubicBezTo>
                  <a:cubicBezTo>
                    <a:pt x="110" y="180"/>
                    <a:pt x="120" y="177"/>
                    <a:pt x="130" y="167"/>
                  </a:cubicBezTo>
                  <a:cubicBezTo>
                    <a:pt x="150" y="157"/>
                    <a:pt x="170" y="147"/>
                    <a:pt x="179" y="118"/>
                  </a:cubicBezTo>
                  <a:cubicBezTo>
                    <a:pt x="190" y="98"/>
                    <a:pt x="179" y="78"/>
                    <a:pt x="170" y="48"/>
                  </a:cubicBezTo>
                  <a:cubicBezTo>
                    <a:pt x="159" y="38"/>
                    <a:pt x="139" y="8"/>
                    <a:pt x="120" y="8"/>
                  </a:cubicBezTo>
                  <a:cubicBezTo>
                    <a:pt x="110" y="3"/>
                    <a:pt x="100" y="1"/>
                    <a:pt x="8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60"/>
            <p:cNvSpPr/>
            <p:nvPr/>
          </p:nvSpPr>
          <p:spPr>
            <a:xfrm>
              <a:off x="4053447" y="2798302"/>
              <a:ext cx="5760" cy="5498"/>
            </a:xfrm>
            <a:custGeom>
              <a:avLst/>
              <a:gdLst/>
              <a:ahLst/>
              <a:cxnLst/>
              <a:rect l="l" t="t" r="r" b="b"/>
              <a:pathLst>
                <a:path w="110" h="105" extrusionOk="0">
                  <a:moveTo>
                    <a:pt x="50" y="0"/>
                  </a:moveTo>
                  <a:cubicBezTo>
                    <a:pt x="43" y="0"/>
                    <a:pt x="35" y="2"/>
                    <a:pt x="30" y="7"/>
                  </a:cubicBezTo>
                  <a:cubicBezTo>
                    <a:pt x="20" y="7"/>
                    <a:pt x="11" y="27"/>
                    <a:pt x="0" y="37"/>
                  </a:cubicBezTo>
                  <a:cubicBezTo>
                    <a:pt x="0" y="47"/>
                    <a:pt x="0" y="67"/>
                    <a:pt x="11" y="77"/>
                  </a:cubicBezTo>
                  <a:cubicBezTo>
                    <a:pt x="11" y="87"/>
                    <a:pt x="20" y="97"/>
                    <a:pt x="40" y="97"/>
                  </a:cubicBezTo>
                  <a:cubicBezTo>
                    <a:pt x="45" y="102"/>
                    <a:pt x="50" y="104"/>
                    <a:pt x="56" y="104"/>
                  </a:cubicBezTo>
                  <a:cubicBezTo>
                    <a:pt x="62" y="104"/>
                    <a:pt x="70" y="102"/>
                    <a:pt x="80" y="97"/>
                  </a:cubicBezTo>
                  <a:cubicBezTo>
                    <a:pt x="90" y="97"/>
                    <a:pt x="100" y="87"/>
                    <a:pt x="100" y="67"/>
                  </a:cubicBezTo>
                  <a:cubicBezTo>
                    <a:pt x="110" y="57"/>
                    <a:pt x="110" y="47"/>
                    <a:pt x="100" y="27"/>
                  </a:cubicBezTo>
                  <a:cubicBezTo>
                    <a:pt x="90" y="18"/>
                    <a:pt x="80" y="7"/>
                    <a:pt x="70" y="7"/>
                  </a:cubicBezTo>
                  <a:cubicBezTo>
                    <a:pt x="65" y="2"/>
                    <a:pt x="57" y="0"/>
                    <a:pt x="5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60"/>
            <p:cNvSpPr/>
            <p:nvPr/>
          </p:nvSpPr>
          <p:spPr>
            <a:xfrm>
              <a:off x="3949817" y="2937855"/>
              <a:ext cx="10473" cy="10211"/>
            </a:xfrm>
            <a:custGeom>
              <a:avLst/>
              <a:gdLst/>
              <a:ahLst/>
              <a:cxnLst/>
              <a:rect l="l" t="t" r="r" b="b"/>
              <a:pathLst>
                <a:path w="200" h="195" extrusionOk="0">
                  <a:moveTo>
                    <a:pt x="90" y="1"/>
                  </a:moveTo>
                  <a:cubicBezTo>
                    <a:pt x="77" y="1"/>
                    <a:pt x="65" y="3"/>
                    <a:pt x="49" y="8"/>
                  </a:cubicBezTo>
                  <a:cubicBezTo>
                    <a:pt x="30" y="18"/>
                    <a:pt x="10" y="38"/>
                    <a:pt x="0" y="68"/>
                  </a:cubicBezTo>
                  <a:cubicBezTo>
                    <a:pt x="0" y="88"/>
                    <a:pt x="0" y="118"/>
                    <a:pt x="10" y="138"/>
                  </a:cubicBezTo>
                  <a:cubicBezTo>
                    <a:pt x="20" y="158"/>
                    <a:pt x="40" y="187"/>
                    <a:pt x="60" y="187"/>
                  </a:cubicBezTo>
                  <a:cubicBezTo>
                    <a:pt x="75" y="192"/>
                    <a:pt x="87" y="195"/>
                    <a:pt x="99" y="195"/>
                  </a:cubicBezTo>
                  <a:cubicBezTo>
                    <a:pt x="112" y="195"/>
                    <a:pt x="124" y="192"/>
                    <a:pt x="139" y="187"/>
                  </a:cubicBezTo>
                  <a:cubicBezTo>
                    <a:pt x="159" y="177"/>
                    <a:pt x="179" y="158"/>
                    <a:pt x="189" y="127"/>
                  </a:cubicBezTo>
                  <a:cubicBezTo>
                    <a:pt x="199" y="107"/>
                    <a:pt x="189" y="78"/>
                    <a:pt x="179" y="58"/>
                  </a:cubicBezTo>
                  <a:cubicBezTo>
                    <a:pt x="169" y="38"/>
                    <a:pt x="149" y="8"/>
                    <a:pt x="129" y="8"/>
                  </a:cubicBezTo>
                  <a:cubicBezTo>
                    <a:pt x="114" y="3"/>
                    <a:pt x="102" y="1"/>
                    <a:pt x="9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60"/>
            <p:cNvSpPr/>
            <p:nvPr/>
          </p:nvSpPr>
          <p:spPr>
            <a:xfrm>
              <a:off x="3884151" y="3016298"/>
              <a:ext cx="16181" cy="15867"/>
            </a:xfrm>
            <a:custGeom>
              <a:avLst/>
              <a:gdLst/>
              <a:ahLst/>
              <a:cxnLst/>
              <a:rect l="l" t="t" r="r" b="b"/>
              <a:pathLst>
                <a:path w="309" h="303" extrusionOk="0">
                  <a:moveTo>
                    <a:pt x="138" y="1"/>
                  </a:moveTo>
                  <a:cubicBezTo>
                    <a:pt x="122" y="1"/>
                    <a:pt x="107" y="4"/>
                    <a:pt x="90" y="12"/>
                  </a:cubicBezTo>
                  <a:cubicBezTo>
                    <a:pt x="50" y="32"/>
                    <a:pt x="30" y="62"/>
                    <a:pt x="10" y="101"/>
                  </a:cubicBezTo>
                  <a:cubicBezTo>
                    <a:pt x="1" y="141"/>
                    <a:pt x="1" y="181"/>
                    <a:pt x="21" y="221"/>
                  </a:cubicBezTo>
                  <a:cubicBezTo>
                    <a:pt x="30" y="251"/>
                    <a:pt x="70" y="291"/>
                    <a:pt x="100" y="291"/>
                  </a:cubicBezTo>
                  <a:cubicBezTo>
                    <a:pt x="123" y="296"/>
                    <a:pt x="147" y="302"/>
                    <a:pt x="170" y="302"/>
                  </a:cubicBezTo>
                  <a:cubicBezTo>
                    <a:pt x="186" y="302"/>
                    <a:pt x="203" y="299"/>
                    <a:pt x="220" y="291"/>
                  </a:cubicBezTo>
                  <a:cubicBezTo>
                    <a:pt x="249" y="271"/>
                    <a:pt x="279" y="241"/>
                    <a:pt x="299" y="201"/>
                  </a:cubicBezTo>
                  <a:cubicBezTo>
                    <a:pt x="309" y="161"/>
                    <a:pt x="309" y="121"/>
                    <a:pt x="289" y="92"/>
                  </a:cubicBezTo>
                  <a:cubicBezTo>
                    <a:pt x="279" y="52"/>
                    <a:pt x="240" y="22"/>
                    <a:pt x="209" y="12"/>
                  </a:cubicBezTo>
                  <a:cubicBezTo>
                    <a:pt x="181" y="6"/>
                    <a:pt x="159" y="1"/>
                    <a:pt x="138"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60"/>
            <p:cNvSpPr/>
            <p:nvPr/>
          </p:nvSpPr>
          <p:spPr>
            <a:xfrm>
              <a:off x="3934160" y="3037087"/>
              <a:ext cx="14086" cy="13563"/>
            </a:xfrm>
            <a:custGeom>
              <a:avLst/>
              <a:gdLst/>
              <a:ahLst/>
              <a:cxnLst/>
              <a:rect l="l" t="t" r="r" b="b"/>
              <a:pathLst>
                <a:path w="269" h="259" extrusionOk="0">
                  <a:moveTo>
                    <a:pt x="131" y="1"/>
                  </a:moveTo>
                  <a:cubicBezTo>
                    <a:pt x="116" y="1"/>
                    <a:pt x="101" y="3"/>
                    <a:pt x="80" y="13"/>
                  </a:cubicBezTo>
                  <a:cubicBezTo>
                    <a:pt x="50" y="23"/>
                    <a:pt x="30" y="53"/>
                    <a:pt x="10" y="82"/>
                  </a:cubicBezTo>
                  <a:cubicBezTo>
                    <a:pt x="1" y="113"/>
                    <a:pt x="1" y="152"/>
                    <a:pt x="21" y="182"/>
                  </a:cubicBezTo>
                  <a:cubicBezTo>
                    <a:pt x="30" y="212"/>
                    <a:pt x="60" y="242"/>
                    <a:pt x="90" y="252"/>
                  </a:cubicBezTo>
                  <a:cubicBezTo>
                    <a:pt x="106" y="256"/>
                    <a:pt x="121" y="258"/>
                    <a:pt x="135" y="258"/>
                  </a:cubicBezTo>
                  <a:cubicBezTo>
                    <a:pt x="154" y="258"/>
                    <a:pt x="172" y="253"/>
                    <a:pt x="189" y="242"/>
                  </a:cubicBezTo>
                  <a:cubicBezTo>
                    <a:pt x="220" y="232"/>
                    <a:pt x="249" y="202"/>
                    <a:pt x="259" y="172"/>
                  </a:cubicBezTo>
                  <a:cubicBezTo>
                    <a:pt x="269" y="142"/>
                    <a:pt x="269" y="102"/>
                    <a:pt x="249" y="73"/>
                  </a:cubicBezTo>
                  <a:cubicBezTo>
                    <a:pt x="239" y="43"/>
                    <a:pt x="209" y="13"/>
                    <a:pt x="180" y="3"/>
                  </a:cubicBezTo>
                  <a:cubicBezTo>
                    <a:pt x="160" y="3"/>
                    <a:pt x="146" y="1"/>
                    <a:pt x="131"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60"/>
            <p:cNvSpPr/>
            <p:nvPr/>
          </p:nvSpPr>
          <p:spPr>
            <a:xfrm>
              <a:off x="3870641" y="3056671"/>
              <a:ext cx="16181" cy="15814"/>
            </a:xfrm>
            <a:custGeom>
              <a:avLst/>
              <a:gdLst/>
              <a:ahLst/>
              <a:cxnLst/>
              <a:rect l="l" t="t" r="r" b="b"/>
              <a:pathLst>
                <a:path w="309" h="302" extrusionOk="0">
                  <a:moveTo>
                    <a:pt x="154" y="1"/>
                  </a:moveTo>
                  <a:cubicBezTo>
                    <a:pt x="133" y="1"/>
                    <a:pt x="113" y="5"/>
                    <a:pt x="89" y="17"/>
                  </a:cubicBezTo>
                  <a:cubicBezTo>
                    <a:pt x="50" y="27"/>
                    <a:pt x="20" y="67"/>
                    <a:pt x="10" y="97"/>
                  </a:cubicBezTo>
                  <a:cubicBezTo>
                    <a:pt x="0" y="137"/>
                    <a:pt x="0" y="176"/>
                    <a:pt x="10" y="216"/>
                  </a:cubicBezTo>
                  <a:cubicBezTo>
                    <a:pt x="30" y="246"/>
                    <a:pt x="60" y="285"/>
                    <a:pt x="100" y="296"/>
                  </a:cubicBezTo>
                  <a:cubicBezTo>
                    <a:pt x="116" y="300"/>
                    <a:pt x="132" y="302"/>
                    <a:pt x="149" y="302"/>
                  </a:cubicBezTo>
                  <a:cubicBezTo>
                    <a:pt x="172" y="302"/>
                    <a:pt x="196" y="297"/>
                    <a:pt x="219" y="285"/>
                  </a:cubicBezTo>
                  <a:cubicBezTo>
                    <a:pt x="249" y="265"/>
                    <a:pt x="279" y="236"/>
                    <a:pt x="288" y="206"/>
                  </a:cubicBezTo>
                  <a:cubicBezTo>
                    <a:pt x="308" y="166"/>
                    <a:pt x="308" y="126"/>
                    <a:pt x="288" y="86"/>
                  </a:cubicBezTo>
                  <a:cubicBezTo>
                    <a:pt x="268" y="57"/>
                    <a:pt x="239" y="17"/>
                    <a:pt x="199" y="7"/>
                  </a:cubicBezTo>
                  <a:cubicBezTo>
                    <a:pt x="183" y="3"/>
                    <a:pt x="168" y="1"/>
                    <a:pt x="154"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60"/>
            <p:cNvSpPr/>
            <p:nvPr/>
          </p:nvSpPr>
          <p:spPr>
            <a:xfrm>
              <a:off x="3916984" y="2978490"/>
              <a:ext cx="8902" cy="8483"/>
            </a:xfrm>
            <a:custGeom>
              <a:avLst/>
              <a:gdLst/>
              <a:ahLst/>
              <a:cxnLst/>
              <a:rect l="l" t="t" r="r" b="b"/>
              <a:pathLst>
                <a:path w="170" h="162" extrusionOk="0">
                  <a:moveTo>
                    <a:pt x="80" y="1"/>
                  </a:moveTo>
                  <a:cubicBezTo>
                    <a:pt x="70" y="1"/>
                    <a:pt x="60" y="3"/>
                    <a:pt x="50" y="8"/>
                  </a:cubicBezTo>
                  <a:cubicBezTo>
                    <a:pt x="30" y="18"/>
                    <a:pt x="20" y="28"/>
                    <a:pt x="10" y="48"/>
                  </a:cubicBezTo>
                  <a:cubicBezTo>
                    <a:pt x="0" y="68"/>
                    <a:pt x="0" y="98"/>
                    <a:pt x="10" y="118"/>
                  </a:cubicBezTo>
                  <a:cubicBezTo>
                    <a:pt x="20" y="127"/>
                    <a:pt x="40" y="147"/>
                    <a:pt x="60" y="157"/>
                  </a:cubicBezTo>
                  <a:cubicBezTo>
                    <a:pt x="73" y="157"/>
                    <a:pt x="86" y="162"/>
                    <a:pt x="100" y="162"/>
                  </a:cubicBezTo>
                  <a:cubicBezTo>
                    <a:pt x="106" y="162"/>
                    <a:pt x="113" y="161"/>
                    <a:pt x="119" y="157"/>
                  </a:cubicBezTo>
                  <a:cubicBezTo>
                    <a:pt x="139" y="147"/>
                    <a:pt x="159" y="127"/>
                    <a:pt x="159" y="107"/>
                  </a:cubicBezTo>
                  <a:cubicBezTo>
                    <a:pt x="170" y="87"/>
                    <a:pt x="170" y="68"/>
                    <a:pt x="159" y="48"/>
                  </a:cubicBezTo>
                  <a:cubicBezTo>
                    <a:pt x="150" y="28"/>
                    <a:pt x="130" y="8"/>
                    <a:pt x="110" y="8"/>
                  </a:cubicBezTo>
                  <a:cubicBezTo>
                    <a:pt x="100" y="3"/>
                    <a:pt x="90" y="1"/>
                    <a:pt x="8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60"/>
            <p:cNvSpPr/>
            <p:nvPr/>
          </p:nvSpPr>
          <p:spPr>
            <a:xfrm>
              <a:off x="3847182" y="3048188"/>
              <a:ext cx="5236" cy="4713"/>
            </a:xfrm>
            <a:custGeom>
              <a:avLst/>
              <a:gdLst/>
              <a:ahLst/>
              <a:cxnLst/>
              <a:rect l="l" t="t" r="r" b="b"/>
              <a:pathLst>
                <a:path w="100" h="90" extrusionOk="0">
                  <a:moveTo>
                    <a:pt x="30" y="0"/>
                  </a:moveTo>
                  <a:cubicBezTo>
                    <a:pt x="11" y="10"/>
                    <a:pt x="11" y="20"/>
                    <a:pt x="0" y="30"/>
                  </a:cubicBezTo>
                  <a:lnTo>
                    <a:pt x="0" y="69"/>
                  </a:lnTo>
                  <a:cubicBezTo>
                    <a:pt x="11" y="80"/>
                    <a:pt x="20" y="89"/>
                    <a:pt x="30" y="89"/>
                  </a:cubicBezTo>
                  <a:lnTo>
                    <a:pt x="70" y="89"/>
                  </a:lnTo>
                  <a:cubicBezTo>
                    <a:pt x="80" y="80"/>
                    <a:pt x="90" y="69"/>
                    <a:pt x="90" y="60"/>
                  </a:cubicBezTo>
                  <a:cubicBezTo>
                    <a:pt x="100" y="49"/>
                    <a:pt x="90" y="40"/>
                    <a:pt x="90" y="30"/>
                  </a:cubicBezTo>
                  <a:cubicBezTo>
                    <a:pt x="80" y="10"/>
                    <a:pt x="70" y="0"/>
                    <a:pt x="6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60"/>
            <p:cNvSpPr/>
            <p:nvPr/>
          </p:nvSpPr>
          <p:spPr>
            <a:xfrm>
              <a:off x="3819062" y="3079031"/>
              <a:ext cx="6807" cy="6546"/>
            </a:xfrm>
            <a:custGeom>
              <a:avLst/>
              <a:gdLst/>
              <a:ahLst/>
              <a:cxnLst/>
              <a:rect l="l" t="t" r="r" b="b"/>
              <a:pathLst>
                <a:path w="130" h="125" extrusionOk="0">
                  <a:moveTo>
                    <a:pt x="65" y="0"/>
                  </a:moveTo>
                  <a:cubicBezTo>
                    <a:pt x="57" y="0"/>
                    <a:pt x="50" y="3"/>
                    <a:pt x="40" y="8"/>
                  </a:cubicBezTo>
                  <a:cubicBezTo>
                    <a:pt x="30" y="8"/>
                    <a:pt x="20" y="28"/>
                    <a:pt x="10" y="37"/>
                  </a:cubicBezTo>
                  <a:cubicBezTo>
                    <a:pt x="0" y="57"/>
                    <a:pt x="10" y="77"/>
                    <a:pt x="10" y="88"/>
                  </a:cubicBezTo>
                  <a:cubicBezTo>
                    <a:pt x="20" y="97"/>
                    <a:pt x="30" y="117"/>
                    <a:pt x="50" y="117"/>
                  </a:cubicBezTo>
                  <a:cubicBezTo>
                    <a:pt x="60" y="122"/>
                    <a:pt x="68" y="125"/>
                    <a:pt x="75" y="125"/>
                  </a:cubicBezTo>
                  <a:cubicBezTo>
                    <a:pt x="82" y="125"/>
                    <a:pt x="90" y="122"/>
                    <a:pt x="100" y="117"/>
                  </a:cubicBezTo>
                  <a:cubicBezTo>
                    <a:pt x="110" y="107"/>
                    <a:pt x="119" y="97"/>
                    <a:pt x="130" y="77"/>
                  </a:cubicBezTo>
                  <a:lnTo>
                    <a:pt x="130" y="37"/>
                  </a:lnTo>
                  <a:cubicBezTo>
                    <a:pt x="119" y="18"/>
                    <a:pt x="110" y="8"/>
                    <a:pt x="90" y="8"/>
                  </a:cubicBezTo>
                  <a:cubicBezTo>
                    <a:pt x="80" y="3"/>
                    <a:pt x="73" y="0"/>
                    <a:pt x="65"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60"/>
            <p:cNvSpPr/>
            <p:nvPr/>
          </p:nvSpPr>
          <p:spPr>
            <a:xfrm>
              <a:off x="3831053" y="3184546"/>
              <a:ext cx="16181" cy="15814"/>
            </a:xfrm>
            <a:custGeom>
              <a:avLst/>
              <a:gdLst/>
              <a:ahLst/>
              <a:cxnLst/>
              <a:rect l="l" t="t" r="r" b="b"/>
              <a:pathLst>
                <a:path w="309" h="302" extrusionOk="0">
                  <a:moveTo>
                    <a:pt x="139" y="0"/>
                  </a:moveTo>
                  <a:cubicBezTo>
                    <a:pt x="123" y="0"/>
                    <a:pt x="106" y="3"/>
                    <a:pt x="89" y="12"/>
                  </a:cubicBezTo>
                  <a:cubicBezTo>
                    <a:pt x="60" y="32"/>
                    <a:pt x="30" y="62"/>
                    <a:pt x="10" y="102"/>
                  </a:cubicBezTo>
                  <a:cubicBezTo>
                    <a:pt x="0" y="142"/>
                    <a:pt x="0" y="181"/>
                    <a:pt x="20" y="211"/>
                  </a:cubicBezTo>
                  <a:cubicBezTo>
                    <a:pt x="40" y="251"/>
                    <a:pt x="69" y="281"/>
                    <a:pt x="109" y="290"/>
                  </a:cubicBezTo>
                  <a:cubicBezTo>
                    <a:pt x="132" y="296"/>
                    <a:pt x="152" y="302"/>
                    <a:pt x="172" y="302"/>
                  </a:cubicBezTo>
                  <a:cubicBezTo>
                    <a:pt x="187" y="302"/>
                    <a:pt x="202" y="299"/>
                    <a:pt x="219" y="290"/>
                  </a:cubicBezTo>
                  <a:cubicBezTo>
                    <a:pt x="259" y="270"/>
                    <a:pt x="288" y="241"/>
                    <a:pt x="299" y="201"/>
                  </a:cubicBezTo>
                  <a:cubicBezTo>
                    <a:pt x="308" y="161"/>
                    <a:pt x="308" y="122"/>
                    <a:pt x="288" y="91"/>
                  </a:cubicBezTo>
                  <a:cubicBezTo>
                    <a:pt x="279" y="52"/>
                    <a:pt x="249" y="22"/>
                    <a:pt x="209" y="12"/>
                  </a:cubicBezTo>
                  <a:cubicBezTo>
                    <a:pt x="186" y="6"/>
                    <a:pt x="163" y="0"/>
                    <a:pt x="13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60"/>
            <p:cNvSpPr/>
            <p:nvPr/>
          </p:nvSpPr>
          <p:spPr>
            <a:xfrm>
              <a:off x="3891482" y="3150719"/>
              <a:ext cx="13563" cy="12987"/>
            </a:xfrm>
            <a:custGeom>
              <a:avLst/>
              <a:gdLst/>
              <a:ahLst/>
              <a:cxnLst/>
              <a:rect l="l" t="t" r="r" b="b"/>
              <a:pathLst>
                <a:path w="259" h="248" extrusionOk="0">
                  <a:moveTo>
                    <a:pt x="116" y="0"/>
                  </a:moveTo>
                  <a:cubicBezTo>
                    <a:pt x="102" y="0"/>
                    <a:pt x="86" y="3"/>
                    <a:pt x="69" y="12"/>
                  </a:cubicBezTo>
                  <a:cubicBezTo>
                    <a:pt x="40" y="21"/>
                    <a:pt x="20" y="51"/>
                    <a:pt x="10" y="81"/>
                  </a:cubicBezTo>
                  <a:cubicBezTo>
                    <a:pt x="0" y="111"/>
                    <a:pt x="0" y="151"/>
                    <a:pt x="10" y="180"/>
                  </a:cubicBezTo>
                  <a:cubicBezTo>
                    <a:pt x="30" y="200"/>
                    <a:pt x="49" y="230"/>
                    <a:pt x="89" y="240"/>
                  </a:cubicBezTo>
                  <a:cubicBezTo>
                    <a:pt x="104" y="245"/>
                    <a:pt x="119" y="248"/>
                    <a:pt x="134" y="248"/>
                  </a:cubicBezTo>
                  <a:cubicBezTo>
                    <a:pt x="149" y="248"/>
                    <a:pt x="164" y="245"/>
                    <a:pt x="179" y="240"/>
                  </a:cubicBezTo>
                  <a:cubicBezTo>
                    <a:pt x="209" y="220"/>
                    <a:pt x="228" y="200"/>
                    <a:pt x="239" y="160"/>
                  </a:cubicBezTo>
                  <a:cubicBezTo>
                    <a:pt x="259" y="131"/>
                    <a:pt x="248" y="101"/>
                    <a:pt x="239" y="71"/>
                  </a:cubicBezTo>
                  <a:cubicBezTo>
                    <a:pt x="228" y="41"/>
                    <a:pt x="199" y="12"/>
                    <a:pt x="169" y="12"/>
                  </a:cubicBezTo>
                  <a:cubicBezTo>
                    <a:pt x="152" y="6"/>
                    <a:pt x="135" y="0"/>
                    <a:pt x="116"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60"/>
            <p:cNvSpPr/>
            <p:nvPr/>
          </p:nvSpPr>
          <p:spPr>
            <a:xfrm>
              <a:off x="3818014" y="3158730"/>
              <a:ext cx="8902" cy="8640"/>
            </a:xfrm>
            <a:custGeom>
              <a:avLst/>
              <a:gdLst/>
              <a:ahLst/>
              <a:cxnLst/>
              <a:rect l="l" t="t" r="r" b="b"/>
              <a:pathLst>
                <a:path w="170" h="165" extrusionOk="0">
                  <a:moveTo>
                    <a:pt x="80" y="0"/>
                  </a:moveTo>
                  <a:cubicBezTo>
                    <a:pt x="70" y="0"/>
                    <a:pt x="60" y="3"/>
                    <a:pt x="50" y="7"/>
                  </a:cubicBezTo>
                  <a:cubicBezTo>
                    <a:pt x="30" y="18"/>
                    <a:pt x="11" y="38"/>
                    <a:pt x="0" y="58"/>
                  </a:cubicBezTo>
                  <a:cubicBezTo>
                    <a:pt x="0" y="77"/>
                    <a:pt x="0" y="97"/>
                    <a:pt x="11" y="117"/>
                  </a:cubicBezTo>
                  <a:cubicBezTo>
                    <a:pt x="11" y="137"/>
                    <a:pt x="30" y="157"/>
                    <a:pt x="50" y="157"/>
                  </a:cubicBezTo>
                  <a:cubicBezTo>
                    <a:pt x="65" y="162"/>
                    <a:pt x="75" y="164"/>
                    <a:pt x="85" y="164"/>
                  </a:cubicBezTo>
                  <a:cubicBezTo>
                    <a:pt x="95" y="164"/>
                    <a:pt x="105" y="162"/>
                    <a:pt x="120" y="157"/>
                  </a:cubicBezTo>
                  <a:cubicBezTo>
                    <a:pt x="139" y="147"/>
                    <a:pt x="150" y="127"/>
                    <a:pt x="159" y="107"/>
                  </a:cubicBezTo>
                  <a:cubicBezTo>
                    <a:pt x="170" y="87"/>
                    <a:pt x="170" y="67"/>
                    <a:pt x="159" y="47"/>
                  </a:cubicBezTo>
                  <a:cubicBezTo>
                    <a:pt x="150" y="27"/>
                    <a:pt x="130" y="7"/>
                    <a:pt x="110" y="7"/>
                  </a:cubicBezTo>
                  <a:cubicBezTo>
                    <a:pt x="100" y="3"/>
                    <a:pt x="90" y="0"/>
                    <a:pt x="8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60"/>
            <p:cNvSpPr/>
            <p:nvPr/>
          </p:nvSpPr>
          <p:spPr>
            <a:xfrm>
              <a:off x="3866452" y="3152342"/>
              <a:ext cx="3194" cy="3037"/>
            </a:xfrm>
            <a:custGeom>
              <a:avLst/>
              <a:gdLst/>
              <a:ahLst/>
              <a:cxnLst/>
              <a:rect l="l" t="t" r="r" b="b"/>
              <a:pathLst>
                <a:path w="61" h="58" extrusionOk="0">
                  <a:moveTo>
                    <a:pt x="21" y="1"/>
                  </a:moveTo>
                  <a:cubicBezTo>
                    <a:pt x="10" y="10"/>
                    <a:pt x="1" y="10"/>
                    <a:pt x="1" y="20"/>
                  </a:cubicBezTo>
                  <a:lnTo>
                    <a:pt x="1" y="40"/>
                  </a:lnTo>
                  <a:cubicBezTo>
                    <a:pt x="10" y="50"/>
                    <a:pt x="10" y="50"/>
                    <a:pt x="21" y="50"/>
                  </a:cubicBezTo>
                  <a:cubicBezTo>
                    <a:pt x="25" y="55"/>
                    <a:pt x="28" y="58"/>
                    <a:pt x="30" y="58"/>
                  </a:cubicBezTo>
                  <a:cubicBezTo>
                    <a:pt x="33" y="58"/>
                    <a:pt x="35" y="55"/>
                    <a:pt x="40" y="50"/>
                  </a:cubicBezTo>
                  <a:cubicBezTo>
                    <a:pt x="50" y="50"/>
                    <a:pt x="50" y="40"/>
                    <a:pt x="50" y="40"/>
                  </a:cubicBezTo>
                  <a:cubicBezTo>
                    <a:pt x="60" y="30"/>
                    <a:pt x="60" y="20"/>
                    <a:pt x="50" y="20"/>
                  </a:cubicBezTo>
                  <a:cubicBezTo>
                    <a:pt x="50" y="10"/>
                    <a:pt x="40" y="1"/>
                    <a:pt x="4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60"/>
            <p:cNvSpPr/>
            <p:nvPr/>
          </p:nvSpPr>
          <p:spPr>
            <a:xfrm>
              <a:off x="3764864" y="3165800"/>
              <a:ext cx="16704" cy="15814"/>
            </a:xfrm>
            <a:custGeom>
              <a:avLst/>
              <a:gdLst/>
              <a:ahLst/>
              <a:cxnLst/>
              <a:rect l="l" t="t" r="r" b="b"/>
              <a:pathLst>
                <a:path w="319" h="302" extrusionOk="0">
                  <a:moveTo>
                    <a:pt x="146" y="0"/>
                  </a:moveTo>
                  <a:cubicBezTo>
                    <a:pt x="132" y="0"/>
                    <a:pt x="117" y="3"/>
                    <a:pt x="100" y="12"/>
                  </a:cubicBezTo>
                  <a:cubicBezTo>
                    <a:pt x="60" y="32"/>
                    <a:pt x="31" y="62"/>
                    <a:pt x="21" y="102"/>
                  </a:cubicBezTo>
                  <a:cubicBezTo>
                    <a:pt x="1" y="141"/>
                    <a:pt x="11" y="181"/>
                    <a:pt x="21" y="211"/>
                  </a:cubicBezTo>
                  <a:cubicBezTo>
                    <a:pt x="40" y="250"/>
                    <a:pt x="71" y="281"/>
                    <a:pt x="110" y="290"/>
                  </a:cubicBezTo>
                  <a:cubicBezTo>
                    <a:pt x="133" y="296"/>
                    <a:pt x="156" y="302"/>
                    <a:pt x="179" y="302"/>
                  </a:cubicBezTo>
                  <a:cubicBezTo>
                    <a:pt x="196" y="302"/>
                    <a:pt x="213" y="299"/>
                    <a:pt x="230" y="290"/>
                  </a:cubicBezTo>
                  <a:cubicBezTo>
                    <a:pt x="259" y="270"/>
                    <a:pt x="289" y="241"/>
                    <a:pt x="299" y="201"/>
                  </a:cubicBezTo>
                  <a:cubicBezTo>
                    <a:pt x="319" y="161"/>
                    <a:pt x="309" y="122"/>
                    <a:pt x="299" y="82"/>
                  </a:cubicBezTo>
                  <a:cubicBezTo>
                    <a:pt x="279" y="51"/>
                    <a:pt x="250" y="12"/>
                    <a:pt x="210" y="12"/>
                  </a:cubicBezTo>
                  <a:cubicBezTo>
                    <a:pt x="187" y="6"/>
                    <a:pt x="167" y="0"/>
                    <a:pt x="146"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60"/>
            <p:cNvSpPr/>
            <p:nvPr/>
          </p:nvSpPr>
          <p:spPr>
            <a:xfrm>
              <a:off x="3812307" y="3222302"/>
              <a:ext cx="16704" cy="15867"/>
            </a:xfrm>
            <a:custGeom>
              <a:avLst/>
              <a:gdLst/>
              <a:ahLst/>
              <a:cxnLst/>
              <a:rect l="l" t="t" r="r" b="b"/>
              <a:pathLst>
                <a:path w="319" h="303" extrusionOk="0">
                  <a:moveTo>
                    <a:pt x="160" y="1"/>
                  </a:moveTo>
                  <a:cubicBezTo>
                    <a:pt x="136" y="1"/>
                    <a:pt x="113" y="6"/>
                    <a:pt x="89" y="17"/>
                  </a:cubicBezTo>
                  <a:cubicBezTo>
                    <a:pt x="60" y="37"/>
                    <a:pt x="30" y="67"/>
                    <a:pt x="20" y="97"/>
                  </a:cubicBezTo>
                  <a:cubicBezTo>
                    <a:pt x="0" y="137"/>
                    <a:pt x="10" y="176"/>
                    <a:pt x="20" y="216"/>
                  </a:cubicBezTo>
                  <a:cubicBezTo>
                    <a:pt x="40" y="246"/>
                    <a:pt x="69" y="285"/>
                    <a:pt x="109" y="296"/>
                  </a:cubicBezTo>
                  <a:cubicBezTo>
                    <a:pt x="125" y="300"/>
                    <a:pt x="140" y="302"/>
                    <a:pt x="155" y="302"/>
                  </a:cubicBezTo>
                  <a:cubicBezTo>
                    <a:pt x="175" y="302"/>
                    <a:pt x="196" y="297"/>
                    <a:pt x="219" y="285"/>
                  </a:cubicBezTo>
                  <a:cubicBezTo>
                    <a:pt x="259" y="276"/>
                    <a:pt x="288" y="236"/>
                    <a:pt x="299" y="206"/>
                  </a:cubicBezTo>
                  <a:cubicBezTo>
                    <a:pt x="318" y="166"/>
                    <a:pt x="308" y="126"/>
                    <a:pt x="299" y="87"/>
                  </a:cubicBezTo>
                  <a:cubicBezTo>
                    <a:pt x="279" y="57"/>
                    <a:pt x="248" y="17"/>
                    <a:pt x="209" y="7"/>
                  </a:cubicBezTo>
                  <a:cubicBezTo>
                    <a:pt x="192" y="3"/>
                    <a:pt x="176" y="1"/>
                    <a:pt x="16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60"/>
            <p:cNvSpPr/>
            <p:nvPr/>
          </p:nvSpPr>
          <p:spPr>
            <a:xfrm>
              <a:off x="3745594" y="3241048"/>
              <a:ext cx="16181" cy="15867"/>
            </a:xfrm>
            <a:custGeom>
              <a:avLst/>
              <a:gdLst/>
              <a:ahLst/>
              <a:cxnLst/>
              <a:rect l="l" t="t" r="r" b="b"/>
              <a:pathLst>
                <a:path w="309" h="303" extrusionOk="0">
                  <a:moveTo>
                    <a:pt x="157" y="1"/>
                  </a:moveTo>
                  <a:cubicBezTo>
                    <a:pt x="134" y="1"/>
                    <a:pt x="114" y="6"/>
                    <a:pt x="90" y="17"/>
                  </a:cubicBezTo>
                  <a:cubicBezTo>
                    <a:pt x="50" y="27"/>
                    <a:pt x="30" y="67"/>
                    <a:pt x="11" y="97"/>
                  </a:cubicBezTo>
                  <a:cubicBezTo>
                    <a:pt x="1" y="137"/>
                    <a:pt x="1" y="177"/>
                    <a:pt x="21" y="216"/>
                  </a:cubicBezTo>
                  <a:cubicBezTo>
                    <a:pt x="30" y="246"/>
                    <a:pt x="70" y="286"/>
                    <a:pt x="100" y="296"/>
                  </a:cubicBezTo>
                  <a:cubicBezTo>
                    <a:pt x="121" y="300"/>
                    <a:pt x="138" y="302"/>
                    <a:pt x="153" y="302"/>
                  </a:cubicBezTo>
                  <a:cubicBezTo>
                    <a:pt x="176" y="302"/>
                    <a:pt x="196" y="297"/>
                    <a:pt x="220" y="286"/>
                  </a:cubicBezTo>
                  <a:cubicBezTo>
                    <a:pt x="260" y="266"/>
                    <a:pt x="279" y="236"/>
                    <a:pt x="299" y="206"/>
                  </a:cubicBezTo>
                  <a:cubicBezTo>
                    <a:pt x="309" y="166"/>
                    <a:pt x="309" y="126"/>
                    <a:pt x="289" y="87"/>
                  </a:cubicBezTo>
                  <a:cubicBezTo>
                    <a:pt x="279" y="57"/>
                    <a:pt x="240" y="17"/>
                    <a:pt x="209" y="7"/>
                  </a:cubicBezTo>
                  <a:cubicBezTo>
                    <a:pt x="189" y="3"/>
                    <a:pt x="172" y="1"/>
                    <a:pt x="157"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60"/>
            <p:cNvSpPr/>
            <p:nvPr/>
          </p:nvSpPr>
          <p:spPr>
            <a:xfrm>
              <a:off x="3720615" y="3228009"/>
              <a:ext cx="12568" cy="11992"/>
            </a:xfrm>
            <a:custGeom>
              <a:avLst/>
              <a:gdLst/>
              <a:ahLst/>
              <a:cxnLst/>
              <a:rect l="l" t="t" r="r" b="b"/>
              <a:pathLst>
                <a:path w="240" h="229" extrusionOk="0">
                  <a:moveTo>
                    <a:pt x="115" y="0"/>
                  </a:moveTo>
                  <a:cubicBezTo>
                    <a:pt x="100" y="0"/>
                    <a:pt x="85" y="3"/>
                    <a:pt x="70" y="8"/>
                  </a:cubicBezTo>
                  <a:cubicBezTo>
                    <a:pt x="40" y="17"/>
                    <a:pt x="20" y="48"/>
                    <a:pt x="10" y="77"/>
                  </a:cubicBezTo>
                  <a:cubicBezTo>
                    <a:pt x="1" y="107"/>
                    <a:pt x="1" y="137"/>
                    <a:pt x="20" y="167"/>
                  </a:cubicBezTo>
                  <a:cubicBezTo>
                    <a:pt x="30" y="187"/>
                    <a:pt x="50" y="216"/>
                    <a:pt x="80" y="227"/>
                  </a:cubicBezTo>
                  <a:cubicBezTo>
                    <a:pt x="95" y="227"/>
                    <a:pt x="109" y="229"/>
                    <a:pt x="124" y="229"/>
                  </a:cubicBezTo>
                  <a:cubicBezTo>
                    <a:pt x="139" y="229"/>
                    <a:pt x="154" y="226"/>
                    <a:pt x="169" y="216"/>
                  </a:cubicBezTo>
                  <a:cubicBezTo>
                    <a:pt x="199" y="207"/>
                    <a:pt x="219" y="176"/>
                    <a:pt x="229" y="157"/>
                  </a:cubicBezTo>
                  <a:cubicBezTo>
                    <a:pt x="239" y="127"/>
                    <a:pt x="239" y="87"/>
                    <a:pt x="229" y="67"/>
                  </a:cubicBezTo>
                  <a:cubicBezTo>
                    <a:pt x="219" y="37"/>
                    <a:pt x="189" y="8"/>
                    <a:pt x="160" y="8"/>
                  </a:cubicBezTo>
                  <a:cubicBezTo>
                    <a:pt x="145" y="3"/>
                    <a:pt x="130" y="0"/>
                    <a:pt x="115"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60"/>
            <p:cNvSpPr/>
            <p:nvPr/>
          </p:nvSpPr>
          <p:spPr>
            <a:xfrm>
              <a:off x="3775284" y="3192087"/>
              <a:ext cx="13615" cy="13772"/>
            </a:xfrm>
            <a:custGeom>
              <a:avLst/>
              <a:gdLst/>
              <a:ahLst/>
              <a:cxnLst/>
              <a:rect l="l" t="t" r="r" b="b"/>
              <a:pathLst>
                <a:path w="260" h="263" extrusionOk="0">
                  <a:moveTo>
                    <a:pt x="133" y="1"/>
                  </a:moveTo>
                  <a:cubicBezTo>
                    <a:pt x="114" y="1"/>
                    <a:pt x="94" y="6"/>
                    <a:pt x="71" y="17"/>
                  </a:cubicBezTo>
                  <a:cubicBezTo>
                    <a:pt x="40" y="27"/>
                    <a:pt x="20" y="57"/>
                    <a:pt x="11" y="87"/>
                  </a:cubicBezTo>
                  <a:cubicBezTo>
                    <a:pt x="1" y="117"/>
                    <a:pt x="1" y="157"/>
                    <a:pt x="11" y="186"/>
                  </a:cubicBezTo>
                  <a:cubicBezTo>
                    <a:pt x="20" y="216"/>
                    <a:pt x="51" y="246"/>
                    <a:pt x="90" y="256"/>
                  </a:cubicBezTo>
                  <a:cubicBezTo>
                    <a:pt x="103" y="260"/>
                    <a:pt x="115" y="262"/>
                    <a:pt x="128" y="262"/>
                  </a:cubicBezTo>
                  <a:cubicBezTo>
                    <a:pt x="146" y="262"/>
                    <a:pt x="166" y="258"/>
                    <a:pt x="190" y="246"/>
                  </a:cubicBezTo>
                  <a:cubicBezTo>
                    <a:pt x="219" y="236"/>
                    <a:pt x="239" y="206"/>
                    <a:pt x="250" y="177"/>
                  </a:cubicBezTo>
                  <a:cubicBezTo>
                    <a:pt x="259" y="146"/>
                    <a:pt x="259" y="107"/>
                    <a:pt x="250" y="77"/>
                  </a:cubicBezTo>
                  <a:cubicBezTo>
                    <a:pt x="230" y="47"/>
                    <a:pt x="210" y="17"/>
                    <a:pt x="170" y="7"/>
                  </a:cubicBezTo>
                  <a:cubicBezTo>
                    <a:pt x="158" y="3"/>
                    <a:pt x="145" y="1"/>
                    <a:pt x="133"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60"/>
            <p:cNvSpPr/>
            <p:nvPr/>
          </p:nvSpPr>
          <p:spPr>
            <a:xfrm>
              <a:off x="3728941" y="3186850"/>
              <a:ext cx="5760" cy="5655"/>
            </a:xfrm>
            <a:custGeom>
              <a:avLst/>
              <a:gdLst/>
              <a:ahLst/>
              <a:cxnLst/>
              <a:rect l="l" t="t" r="r" b="b"/>
              <a:pathLst>
                <a:path w="110" h="108" extrusionOk="0">
                  <a:moveTo>
                    <a:pt x="54" y="0"/>
                  </a:moveTo>
                  <a:cubicBezTo>
                    <a:pt x="48" y="0"/>
                    <a:pt x="40" y="3"/>
                    <a:pt x="30" y="8"/>
                  </a:cubicBezTo>
                  <a:cubicBezTo>
                    <a:pt x="21" y="8"/>
                    <a:pt x="10" y="18"/>
                    <a:pt x="10" y="38"/>
                  </a:cubicBezTo>
                  <a:cubicBezTo>
                    <a:pt x="1" y="47"/>
                    <a:pt x="1" y="67"/>
                    <a:pt x="10" y="78"/>
                  </a:cubicBezTo>
                  <a:cubicBezTo>
                    <a:pt x="10" y="87"/>
                    <a:pt x="30" y="98"/>
                    <a:pt x="40" y="107"/>
                  </a:cubicBezTo>
                  <a:lnTo>
                    <a:pt x="80" y="107"/>
                  </a:lnTo>
                  <a:lnTo>
                    <a:pt x="110" y="78"/>
                  </a:lnTo>
                  <a:lnTo>
                    <a:pt x="110" y="27"/>
                  </a:lnTo>
                  <a:cubicBezTo>
                    <a:pt x="100" y="18"/>
                    <a:pt x="90" y="8"/>
                    <a:pt x="70" y="8"/>
                  </a:cubicBezTo>
                  <a:cubicBezTo>
                    <a:pt x="65" y="3"/>
                    <a:pt x="60" y="0"/>
                    <a:pt x="54"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60"/>
            <p:cNvSpPr/>
            <p:nvPr/>
          </p:nvSpPr>
          <p:spPr>
            <a:xfrm>
              <a:off x="3675267" y="3227276"/>
              <a:ext cx="14139" cy="13720"/>
            </a:xfrm>
            <a:custGeom>
              <a:avLst/>
              <a:gdLst/>
              <a:ahLst/>
              <a:cxnLst/>
              <a:rect l="l" t="t" r="r" b="b"/>
              <a:pathLst>
                <a:path w="270" h="262" extrusionOk="0">
                  <a:moveTo>
                    <a:pt x="119" y="0"/>
                  </a:moveTo>
                  <a:cubicBezTo>
                    <a:pt x="106" y="0"/>
                    <a:pt x="93" y="3"/>
                    <a:pt x="80" y="11"/>
                  </a:cubicBezTo>
                  <a:cubicBezTo>
                    <a:pt x="41" y="31"/>
                    <a:pt x="21" y="51"/>
                    <a:pt x="11" y="91"/>
                  </a:cubicBezTo>
                  <a:cubicBezTo>
                    <a:pt x="1" y="121"/>
                    <a:pt x="1" y="151"/>
                    <a:pt x="11" y="190"/>
                  </a:cubicBezTo>
                  <a:cubicBezTo>
                    <a:pt x="31" y="210"/>
                    <a:pt x="60" y="250"/>
                    <a:pt x="91" y="250"/>
                  </a:cubicBezTo>
                  <a:cubicBezTo>
                    <a:pt x="108" y="256"/>
                    <a:pt x="125" y="262"/>
                    <a:pt x="144" y="262"/>
                  </a:cubicBezTo>
                  <a:cubicBezTo>
                    <a:pt x="158" y="262"/>
                    <a:pt x="173" y="259"/>
                    <a:pt x="190" y="250"/>
                  </a:cubicBezTo>
                  <a:cubicBezTo>
                    <a:pt x="220" y="230"/>
                    <a:pt x="250" y="210"/>
                    <a:pt x="259" y="171"/>
                  </a:cubicBezTo>
                  <a:cubicBezTo>
                    <a:pt x="270" y="141"/>
                    <a:pt x="270" y="111"/>
                    <a:pt x="250" y="71"/>
                  </a:cubicBezTo>
                  <a:cubicBezTo>
                    <a:pt x="239" y="51"/>
                    <a:pt x="210" y="11"/>
                    <a:pt x="180" y="11"/>
                  </a:cubicBezTo>
                  <a:cubicBezTo>
                    <a:pt x="157" y="6"/>
                    <a:pt x="137" y="0"/>
                    <a:pt x="11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60"/>
            <p:cNvSpPr/>
            <p:nvPr/>
          </p:nvSpPr>
          <p:spPr>
            <a:xfrm>
              <a:off x="3646676" y="3259795"/>
              <a:ext cx="16181" cy="15867"/>
            </a:xfrm>
            <a:custGeom>
              <a:avLst/>
              <a:gdLst/>
              <a:ahLst/>
              <a:cxnLst/>
              <a:rect l="l" t="t" r="r" b="b"/>
              <a:pathLst>
                <a:path w="309" h="303" extrusionOk="0">
                  <a:moveTo>
                    <a:pt x="160" y="1"/>
                  </a:moveTo>
                  <a:cubicBezTo>
                    <a:pt x="136" y="1"/>
                    <a:pt x="113" y="6"/>
                    <a:pt x="89" y="17"/>
                  </a:cubicBezTo>
                  <a:cubicBezTo>
                    <a:pt x="60" y="37"/>
                    <a:pt x="30" y="67"/>
                    <a:pt x="10" y="97"/>
                  </a:cubicBezTo>
                  <a:cubicBezTo>
                    <a:pt x="0" y="137"/>
                    <a:pt x="0" y="177"/>
                    <a:pt x="20" y="216"/>
                  </a:cubicBezTo>
                  <a:cubicBezTo>
                    <a:pt x="40" y="246"/>
                    <a:pt x="69" y="286"/>
                    <a:pt x="109" y="296"/>
                  </a:cubicBezTo>
                  <a:cubicBezTo>
                    <a:pt x="125" y="300"/>
                    <a:pt x="140" y="302"/>
                    <a:pt x="154" y="302"/>
                  </a:cubicBezTo>
                  <a:cubicBezTo>
                    <a:pt x="175" y="302"/>
                    <a:pt x="195" y="297"/>
                    <a:pt x="219" y="286"/>
                  </a:cubicBezTo>
                  <a:cubicBezTo>
                    <a:pt x="259" y="276"/>
                    <a:pt x="288" y="236"/>
                    <a:pt x="298" y="206"/>
                  </a:cubicBezTo>
                  <a:cubicBezTo>
                    <a:pt x="308" y="166"/>
                    <a:pt x="308" y="127"/>
                    <a:pt x="288" y="87"/>
                  </a:cubicBezTo>
                  <a:cubicBezTo>
                    <a:pt x="279" y="57"/>
                    <a:pt x="248" y="17"/>
                    <a:pt x="209" y="7"/>
                  </a:cubicBezTo>
                  <a:cubicBezTo>
                    <a:pt x="192" y="3"/>
                    <a:pt x="176" y="1"/>
                    <a:pt x="16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60"/>
            <p:cNvSpPr/>
            <p:nvPr/>
          </p:nvSpPr>
          <p:spPr>
            <a:xfrm>
              <a:off x="3723757" y="3270687"/>
              <a:ext cx="7331" cy="7436"/>
            </a:xfrm>
            <a:custGeom>
              <a:avLst/>
              <a:gdLst/>
              <a:ahLst/>
              <a:cxnLst/>
              <a:rect l="l" t="t" r="r" b="b"/>
              <a:pathLst>
                <a:path w="140" h="142" extrusionOk="0">
                  <a:moveTo>
                    <a:pt x="65" y="1"/>
                  </a:moveTo>
                  <a:cubicBezTo>
                    <a:pt x="57" y="1"/>
                    <a:pt x="50" y="3"/>
                    <a:pt x="40" y="8"/>
                  </a:cubicBezTo>
                  <a:cubicBezTo>
                    <a:pt x="20" y="18"/>
                    <a:pt x="10" y="28"/>
                    <a:pt x="0" y="48"/>
                  </a:cubicBezTo>
                  <a:lnTo>
                    <a:pt x="0" y="98"/>
                  </a:lnTo>
                  <a:cubicBezTo>
                    <a:pt x="10" y="117"/>
                    <a:pt x="30" y="137"/>
                    <a:pt x="40" y="137"/>
                  </a:cubicBezTo>
                  <a:cubicBezTo>
                    <a:pt x="53" y="137"/>
                    <a:pt x="67" y="142"/>
                    <a:pt x="80" y="142"/>
                  </a:cubicBezTo>
                  <a:cubicBezTo>
                    <a:pt x="86" y="142"/>
                    <a:pt x="93" y="141"/>
                    <a:pt x="100" y="137"/>
                  </a:cubicBezTo>
                  <a:cubicBezTo>
                    <a:pt x="120" y="128"/>
                    <a:pt x="129" y="117"/>
                    <a:pt x="139" y="98"/>
                  </a:cubicBezTo>
                  <a:cubicBezTo>
                    <a:pt x="139" y="78"/>
                    <a:pt x="139" y="58"/>
                    <a:pt x="129" y="38"/>
                  </a:cubicBezTo>
                  <a:cubicBezTo>
                    <a:pt x="129" y="28"/>
                    <a:pt x="109" y="8"/>
                    <a:pt x="89" y="8"/>
                  </a:cubicBezTo>
                  <a:cubicBezTo>
                    <a:pt x="79" y="3"/>
                    <a:pt x="72" y="1"/>
                    <a:pt x="65"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60"/>
            <p:cNvSpPr/>
            <p:nvPr/>
          </p:nvSpPr>
          <p:spPr>
            <a:xfrm>
              <a:off x="3839851" y="3246756"/>
              <a:ext cx="5289" cy="5498"/>
            </a:xfrm>
            <a:custGeom>
              <a:avLst/>
              <a:gdLst/>
              <a:ahLst/>
              <a:cxnLst/>
              <a:rect l="l" t="t" r="r" b="b"/>
              <a:pathLst>
                <a:path w="101" h="105" extrusionOk="0">
                  <a:moveTo>
                    <a:pt x="47" y="0"/>
                  </a:moveTo>
                  <a:cubicBezTo>
                    <a:pt x="41" y="0"/>
                    <a:pt x="36" y="3"/>
                    <a:pt x="31" y="8"/>
                  </a:cubicBezTo>
                  <a:lnTo>
                    <a:pt x="1" y="37"/>
                  </a:lnTo>
                  <a:cubicBezTo>
                    <a:pt x="1" y="48"/>
                    <a:pt x="1" y="57"/>
                    <a:pt x="11" y="77"/>
                  </a:cubicBezTo>
                  <a:cubicBezTo>
                    <a:pt x="11" y="87"/>
                    <a:pt x="21" y="97"/>
                    <a:pt x="31" y="97"/>
                  </a:cubicBezTo>
                  <a:cubicBezTo>
                    <a:pt x="41" y="102"/>
                    <a:pt x="49" y="105"/>
                    <a:pt x="55" y="105"/>
                  </a:cubicBezTo>
                  <a:cubicBezTo>
                    <a:pt x="61" y="105"/>
                    <a:pt x="66" y="102"/>
                    <a:pt x="71" y="97"/>
                  </a:cubicBezTo>
                  <a:cubicBezTo>
                    <a:pt x="91" y="97"/>
                    <a:pt x="91" y="87"/>
                    <a:pt x="100" y="68"/>
                  </a:cubicBezTo>
                  <a:lnTo>
                    <a:pt x="100" y="28"/>
                  </a:lnTo>
                  <a:cubicBezTo>
                    <a:pt x="91" y="17"/>
                    <a:pt x="81" y="8"/>
                    <a:pt x="71" y="8"/>
                  </a:cubicBezTo>
                  <a:cubicBezTo>
                    <a:pt x="61" y="3"/>
                    <a:pt x="53" y="0"/>
                    <a:pt x="47"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60"/>
            <p:cNvSpPr/>
            <p:nvPr/>
          </p:nvSpPr>
          <p:spPr>
            <a:xfrm>
              <a:off x="3820633" y="3322423"/>
              <a:ext cx="8902" cy="8588"/>
            </a:xfrm>
            <a:custGeom>
              <a:avLst/>
              <a:gdLst/>
              <a:ahLst/>
              <a:cxnLst/>
              <a:rect l="l" t="t" r="r" b="b"/>
              <a:pathLst>
                <a:path w="170" h="164" extrusionOk="0">
                  <a:moveTo>
                    <a:pt x="70" y="1"/>
                  </a:moveTo>
                  <a:cubicBezTo>
                    <a:pt x="63" y="1"/>
                    <a:pt x="56" y="2"/>
                    <a:pt x="50" y="5"/>
                  </a:cubicBezTo>
                  <a:cubicBezTo>
                    <a:pt x="30" y="15"/>
                    <a:pt x="20" y="35"/>
                    <a:pt x="10" y="55"/>
                  </a:cubicBezTo>
                  <a:cubicBezTo>
                    <a:pt x="0" y="75"/>
                    <a:pt x="0" y="95"/>
                    <a:pt x="10" y="115"/>
                  </a:cubicBezTo>
                  <a:cubicBezTo>
                    <a:pt x="20" y="134"/>
                    <a:pt x="40" y="154"/>
                    <a:pt x="60" y="164"/>
                  </a:cubicBezTo>
                  <a:cubicBezTo>
                    <a:pt x="80" y="164"/>
                    <a:pt x="100" y="164"/>
                    <a:pt x="120" y="154"/>
                  </a:cubicBezTo>
                  <a:cubicBezTo>
                    <a:pt x="140" y="144"/>
                    <a:pt x="159" y="134"/>
                    <a:pt x="169" y="115"/>
                  </a:cubicBezTo>
                  <a:cubicBezTo>
                    <a:pt x="169" y="95"/>
                    <a:pt x="169" y="64"/>
                    <a:pt x="159" y="45"/>
                  </a:cubicBezTo>
                  <a:cubicBezTo>
                    <a:pt x="149" y="35"/>
                    <a:pt x="140" y="15"/>
                    <a:pt x="120" y="5"/>
                  </a:cubicBezTo>
                  <a:cubicBezTo>
                    <a:pt x="100" y="5"/>
                    <a:pt x="84" y="1"/>
                    <a:pt x="7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60"/>
            <p:cNvSpPr/>
            <p:nvPr/>
          </p:nvSpPr>
          <p:spPr>
            <a:xfrm>
              <a:off x="3862786" y="3302839"/>
              <a:ext cx="4242" cy="4242"/>
            </a:xfrm>
            <a:custGeom>
              <a:avLst/>
              <a:gdLst/>
              <a:ahLst/>
              <a:cxnLst/>
              <a:rect l="l" t="t" r="r" b="b"/>
              <a:pathLst>
                <a:path w="81" h="81" extrusionOk="0">
                  <a:moveTo>
                    <a:pt x="31" y="1"/>
                  </a:moveTo>
                  <a:lnTo>
                    <a:pt x="1" y="31"/>
                  </a:lnTo>
                  <a:cubicBezTo>
                    <a:pt x="1" y="31"/>
                    <a:pt x="1" y="51"/>
                    <a:pt x="11" y="60"/>
                  </a:cubicBezTo>
                  <a:lnTo>
                    <a:pt x="31" y="80"/>
                  </a:lnTo>
                  <a:lnTo>
                    <a:pt x="60" y="80"/>
                  </a:lnTo>
                  <a:cubicBezTo>
                    <a:pt x="71" y="71"/>
                    <a:pt x="80" y="60"/>
                    <a:pt x="80" y="51"/>
                  </a:cubicBezTo>
                  <a:lnTo>
                    <a:pt x="80" y="21"/>
                  </a:lnTo>
                  <a:cubicBezTo>
                    <a:pt x="71" y="11"/>
                    <a:pt x="71" y="1"/>
                    <a:pt x="6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60"/>
            <p:cNvSpPr/>
            <p:nvPr/>
          </p:nvSpPr>
          <p:spPr>
            <a:xfrm>
              <a:off x="3765911" y="3332006"/>
              <a:ext cx="12568" cy="11049"/>
            </a:xfrm>
            <a:custGeom>
              <a:avLst/>
              <a:gdLst/>
              <a:ahLst/>
              <a:cxnLst/>
              <a:rect l="l" t="t" r="r" b="b"/>
              <a:pathLst>
                <a:path w="240" h="211" extrusionOk="0">
                  <a:moveTo>
                    <a:pt x="100" y="1"/>
                  </a:moveTo>
                  <a:cubicBezTo>
                    <a:pt x="80" y="11"/>
                    <a:pt x="60" y="21"/>
                    <a:pt x="40" y="41"/>
                  </a:cubicBezTo>
                  <a:lnTo>
                    <a:pt x="31" y="51"/>
                  </a:lnTo>
                  <a:cubicBezTo>
                    <a:pt x="1" y="91"/>
                    <a:pt x="20" y="160"/>
                    <a:pt x="60" y="190"/>
                  </a:cubicBezTo>
                  <a:cubicBezTo>
                    <a:pt x="80" y="210"/>
                    <a:pt x="110" y="210"/>
                    <a:pt x="140" y="210"/>
                  </a:cubicBezTo>
                  <a:cubicBezTo>
                    <a:pt x="160" y="200"/>
                    <a:pt x="180" y="190"/>
                    <a:pt x="199" y="170"/>
                  </a:cubicBezTo>
                  <a:cubicBezTo>
                    <a:pt x="199" y="170"/>
                    <a:pt x="199" y="160"/>
                    <a:pt x="210" y="160"/>
                  </a:cubicBezTo>
                  <a:cubicBezTo>
                    <a:pt x="239" y="120"/>
                    <a:pt x="219" y="51"/>
                    <a:pt x="180" y="21"/>
                  </a:cubicBezTo>
                  <a:cubicBezTo>
                    <a:pt x="170" y="11"/>
                    <a:pt x="160" y="1"/>
                    <a:pt x="14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60"/>
            <p:cNvSpPr/>
            <p:nvPr/>
          </p:nvSpPr>
          <p:spPr>
            <a:xfrm>
              <a:off x="3571113" y="2394987"/>
              <a:ext cx="521974" cy="193279"/>
            </a:xfrm>
            <a:custGeom>
              <a:avLst/>
              <a:gdLst/>
              <a:ahLst/>
              <a:cxnLst/>
              <a:rect l="l" t="t" r="r" b="b"/>
              <a:pathLst>
                <a:path w="9968" h="3691" extrusionOk="0">
                  <a:moveTo>
                    <a:pt x="8236" y="1"/>
                  </a:moveTo>
                  <a:cubicBezTo>
                    <a:pt x="8057" y="1"/>
                    <a:pt x="7869" y="1"/>
                    <a:pt x="7650" y="30"/>
                  </a:cubicBezTo>
                  <a:cubicBezTo>
                    <a:pt x="7232" y="60"/>
                    <a:pt x="6804" y="140"/>
                    <a:pt x="6277" y="259"/>
                  </a:cubicBezTo>
                  <a:cubicBezTo>
                    <a:pt x="5919" y="339"/>
                    <a:pt x="5610" y="419"/>
                    <a:pt x="5322" y="518"/>
                  </a:cubicBezTo>
                  <a:cubicBezTo>
                    <a:pt x="4905" y="647"/>
                    <a:pt x="4496" y="816"/>
                    <a:pt x="4049" y="1025"/>
                  </a:cubicBezTo>
                  <a:cubicBezTo>
                    <a:pt x="3163" y="1433"/>
                    <a:pt x="2338" y="1940"/>
                    <a:pt x="1642" y="2378"/>
                  </a:cubicBezTo>
                  <a:cubicBezTo>
                    <a:pt x="1333" y="2577"/>
                    <a:pt x="1035" y="2776"/>
                    <a:pt x="727" y="2974"/>
                  </a:cubicBezTo>
                  <a:cubicBezTo>
                    <a:pt x="538" y="3104"/>
                    <a:pt x="339" y="3233"/>
                    <a:pt x="140" y="3363"/>
                  </a:cubicBezTo>
                  <a:lnTo>
                    <a:pt x="130" y="3372"/>
                  </a:lnTo>
                  <a:lnTo>
                    <a:pt x="90" y="3372"/>
                  </a:lnTo>
                  <a:cubicBezTo>
                    <a:pt x="40" y="3372"/>
                    <a:pt x="0" y="3412"/>
                    <a:pt x="0" y="3442"/>
                  </a:cubicBezTo>
                  <a:cubicBezTo>
                    <a:pt x="0" y="3472"/>
                    <a:pt x="11" y="3492"/>
                    <a:pt x="20" y="3502"/>
                  </a:cubicBezTo>
                  <a:cubicBezTo>
                    <a:pt x="40" y="3522"/>
                    <a:pt x="60" y="3532"/>
                    <a:pt x="80" y="3532"/>
                  </a:cubicBezTo>
                  <a:cubicBezTo>
                    <a:pt x="299" y="3571"/>
                    <a:pt x="528" y="3591"/>
                    <a:pt x="836" y="3602"/>
                  </a:cubicBezTo>
                  <a:lnTo>
                    <a:pt x="1105" y="3602"/>
                  </a:lnTo>
                  <a:cubicBezTo>
                    <a:pt x="1234" y="3602"/>
                    <a:pt x="1373" y="3602"/>
                    <a:pt x="1503" y="3611"/>
                  </a:cubicBezTo>
                  <a:cubicBezTo>
                    <a:pt x="1662" y="3611"/>
                    <a:pt x="1811" y="3621"/>
                    <a:pt x="1960" y="3631"/>
                  </a:cubicBezTo>
                  <a:lnTo>
                    <a:pt x="2080" y="3641"/>
                  </a:lnTo>
                  <a:cubicBezTo>
                    <a:pt x="2666" y="3661"/>
                    <a:pt x="3124" y="3681"/>
                    <a:pt x="3561" y="3691"/>
                  </a:cubicBezTo>
                  <a:lnTo>
                    <a:pt x="4079" y="3691"/>
                  </a:lnTo>
                  <a:cubicBezTo>
                    <a:pt x="4496" y="3691"/>
                    <a:pt x="4894" y="3681"/>
                    <a:pt x="5272" y="3661"/>
                  </a:cubicBezTo>
                  <a:cubicBezTo>
                    <a:pt x="5929" y="3631"/>
                    <a:pt x="6496" y="3571"/>
                    <a:pt x="7013" y="3482"/>
                  </a:cubicBezTo>
                  <a:cubicBezTo>
                    <a:pt x="7600" y="3372"/>
                    <a:pt x="8097" y="3233"/>
                    <a:pt x="8525" y="3034"/>
                  </a:cubicBezTo>
                  <a:cubicBezTo>
                    <a:pt x="8983" y="2835"/>
                    <a:pt x="9341" y="2567"/>
                    <a:pt x="9580" y="2249"/>
                  </a:cubicBezTo>
                  <a:cubicBezTo>
                    <a:pt x="9709" y="2090"/>
                    <a:pt x="9808" y="1891"/>
                    <a:pt x="9868" y="1692"/>
                  </a:cubicBezTo>
                  <a:cubicBezTo>
                    <a:pt x="9938" y="1463"/>
                    <a:pt x="9967" y="1214"/>
                    <a:pt x="9938" y="995"/>
                  </a:cubicBezTo>
                  <a:cubicBezTo>
                    <a:pt x="9918" y="777"/>
                    <a:pt x="9818" y="578"/>
                    <a:pt x="9679" y="419"/>
                  </a:cubicBezTo>
                  <a:cubicBezTo>
                    <a:pt x="9549" y="289"/>
                    <a:pt x="9370" y="189"/>
                    <a:pt x="9132" y="110"/>
                  </a:cubicBezTo>
                  <a:cubicBezTo>
                    <a:pt x="8933" y="50"/>
                    <a:pt x="8704" y="10"/>
                    <a:pt x="8426" y="1"/>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60"/>
            <p:cNvSpPr/>
            <p:nvPr/>
          </p:nvSpPr>
          <p:spPr>
            <a:xfrm>
              <a:off x="3510160" y="1828816"/>
              <a:ext cx="191237" cy="586017"/>
            </a:xfrm>
            <a:custGeom>
              <a:avLst/>
              <a:gdLst/>
              <a:ahLst/>
              <a:cxnLst/>
              <a:rect l="l" t="t" r="r" b="b"/>
              <a:pathLst>
                <a:path w="3652" h="11191" extrusionOk="0">
                  <a:moveTo>
                    <a:pt x="2219" y="0"/>
                  </a:moveTo>
                  <a:cubicBezTo>
                    <a:pt x="2139" y="0"/>
                    <a:pt x="2050" y="10"/>
                    <a:pt x="1960" y="20"/>
                  </a:cubicBezTo>
                  <a:cubicBezTo>
                    <a:pt x="1831" y="40"/>
                    <a:pt x="1712" y="60"/>
                    <a:pt x="1602" y="100"/>
                  </a:cubicBezTo>
                  <a:cubicBezTo>
                    <a:pt x="1354" y="179"/>
                    <a:pt x="1125" y="329"/>
                    <a:pt x="926" y="517"/>
                  </a:cubicBezTo>
                  <a:cubicBezTo>
                    <a:pt x="757" y="696"/>
                    <a:pt x="607" y="926"/>
                    <a:pt x="478" y="1204"/>
                  </a:cubicBezTo>
                  <a:cubicBezTo>
                    <a:pt x="269" y="1682"/>
                    <a:pt x="140" y="2219"/>
                    <a:pt x="61" y="2964"/>
                  </a:cubicBezTo>
                  <a:cubicBezTo>
                    <a:pt x="41" y="3213"/>
                    <a:pt x="21" y="3481"/>
                    <a:pt x="11" y="3820"/>
                  </a:cubicBezTo>
                  <a:cubicBezTo>
                    <a:pt x="1" y="4128"/>
                    <a:pt x="1" y="4397"/>
                    <a:pt x="1" y="4655"/>
                  </a:cubicBezTo>
                  <a:cubicBezTo>
                    <a:pt x="21" y="5342"/>
                    <a:pt x="110" y="6018"/>
                    <a:pt x="190" y="6536"/>
                  </a:cubicBezTo>
                  <a:cubicBezTo>
                    <a:pt x="229" y="6854"/>
                    <a:pt x="289" y="7172"/>
                    <a:pt x="339" y="7490"/>
                  </a:cubicBezTo>
                  <a:cubicBezTo>
                    <a:pt x="389" y="7798"/>
                    <a:pt x="439" y="8117"/>
                    <a:pt x="488" y="8426"/>
                  </a:cubicBezTo>
                  <a:cubicBezTo>
                    <a:pt x="607" y="9211"/>
                    <a:pt x="717" y="10156"/>
                    <a:pt x="647" y="11111"/>
                  </a:cubicBezTo>
                  <a:cubicBezTo>
                    <a:pt x="647" y="11141"/>
                    <a:pt x="667" y="11160"/>
                    <a:pt x="687" y="11160"/>
                  </a:cubicBezTo>
                  <a:cubicBezTo>
                    <a:pt x="697" y="11171"/>
                    <a:pt x="707" y="11171"/>
                    <a:pt x="717" y="11180"/>
                  </a:cubicBezTo>
                  <a:cubicBezTo>
                    <a:pt x="727" y="11191"/>
                    <a:pt x="747" y="11191"/>
                    <a:pt x="757" y="11191"/>
                  </a:cubicBezTo>
                  <a:cubicBezTo>
                    <a:pt x="797" y="11191"/>
                    <a:pt x="826" y="11171"/>
                    <a:pt x="846" y="11141"/>
                  </a:cubicBezTo>
                  <a:cubicBezTo>
                    <a:pt x="866" y="11091"/>
                    <a:pt x="896" y="11032"/>
                    <a:pt x="926" y="10981"/>
                  </a:cubicBezTo>
                  <a:cubicBezTo>
                    <a:pt x="956" y="10922"/>
                    <a:pt x="985" y="10872"/>
                    <a:pt x="1005" y="10813"/>
                  </a:cubicBezTo>
                  <a:cubicBezTo>
                    <a:pt x="1065" y="10693"/>
                    <a:pt x="1135" y="10574"/>
                    <a:pt x="1195" y="10455"/>
                  </a:cubicBezTo>
                  <a:cubicBezTo>
                    <a:pt x="1304" y="10225"/>
                    <a:pt x="1413" y="9997"/>
                    <a:pt x="1533" y="9768"/>
                  </a:cubicBezTo>
                  <a:cubicBezTo>
                    <a:pt x="1752" y="9301"/>
                    <a:pt x="1960" y="8823"/>
                    <a:pt x="2159" y="8355"/>
                  </a:cubicBezTo>
                  <a:cubicBezTo>
                    <a:pt x="2269" y="8117"/>
                    <a:pt x="2368" y="7849"/>
                    <a:pt x="2488" y="7530"/>
                  </a:cubicBezTo>
                  <a:cubicBezTo>
                    <a:pt x="2796" y="6665"/>
                    <a:pt x="3054" y="5780"/>
                    <a:pt x="3264" y="4904"/>
                  </a:cubicBezTo>
                  <a:cubicBezTo>
                    <a:pt x="3392" y="4357"/>
                    <a:pt x="3482" y="3859"/>
                    <a:pt x="3552" y="3382"/>
                  </a:cubicBezTo>
                  <a:cubicBezTo>
                    <a:pt x="3622" y="2835"/>
                    <a:pt x="3651" y="2378"/>
                    <a:pt x="3631" y="1960"/>
                  </a:cubicBezTo>
                  <a:cubicBezTo>
                    <a:pt x="3631" y="1731"/>
                    <a:pt x="3602" y="1522"/>
                    <a:pt x="3572" y="1313"/>
                  </a:cubicBezTo>
                  <a:cubicBezTo>
                    <a:pt x="3532" y="1124"/>
                    <a:pt x="3482" y="945"/>
                    <a:pt x="3412" y="786"/>
                  </a:cubicBezTo>
                  <a:cubicBezTo>
                    <a:pt x="3273" y="468"/>
                    <a:pt x="3045" y="229"/>
                    <a:pt x="2766" y="110"/>
                  </a:cubicBezTo>
                  <a:cubicBezTo>
                    <a:pt x="2617" y="40"/>
                    <a:pt x="2438" y="0"/>
                    <a:pt x="2249" y="0"/>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60"/>
            <p:cNvSpPr/>
            <p:nvPr/>
          </p:nvSpPr>
          <p:spPr>
            <a:xfrm>
              <a:off x="3716950" y="1859031"/>
              <a:ext cx="363099" cy="562557"/>
            </a:xfrm>
            <a:custGeom>
              <a:avLst/>
              <a:gdLst/>
              <a:ahLst/>
              <a:cxnLst/>
              <a:rect l="l" t="t" r="r" b="b"/>
              <a:pathLst>
                <a:path w="6934" h="10743" extrusionOk="0">
                  <a:moveTo>
                    <a:pt x="5322" y="0"/>
                  </a:moveTo>
                  <a:cubicBezTo>
                    <a:pt x="5124" y="0"/>
                    <a:pt x="4925" y="40"/>
                    <a:pt x="4726" y="110"/>
                  </a:cubicBezTo>
                  <a:cubicBezTo>
                    <a:pt x="4487" y="189"/>
                    <a:pt x="4248" y="338"/>
                    <a:pt x="4009" y="547"/>
                  </a:cubicBezTo>
                  <a:cubicBezTo>
                    <a:pt x="3791" y="727"/>
                    <a:pt x="3592" y="945"/>
                    <a:pt x="3382" y="1224"/>
                  </a:cubicBezTo>
                  <a:cubicBezTo>
                    <a:pt x="3203" y="1452"/>
                    <a:pt x="3024" y="1711"/>
                    <a:pt x="2845" y="2029"/>
                  </a:cubicBezTo>
                  <a:cubicBezTo>
                    <a:pt x="2587" y="2487"/>
                    <a:pt x="2328" y="3014"/>
                    <a:pt x="2080" y="3631"/>
                  </a:cubicBezTo>
                  <a:cubicBezTo>
                    <a:pt x="1930" y="3989"/>
                    <a:pt x="1801" y="4337"/>
                    <a:pt x="1691" y="4675"/>
                  </a:cubicBezTo>
                  <a:cubicBezTo>
                    <a:pt x="1563" y="5073"/>
                    <a:pt x="1443" y="5511"/>
                    <a:pt x="1304" y="6068"/>
                  </a:cubicBezTo>
                  <a:cubicBezTo>
                    <a:pt x="1214" y="6446"/>
                    <a:pt x="1125" y="6834"/>
                    <a:pt x="1035" y="7212"/>
                  </a:cubicBezTo>
                  <a:cubicBezTo>
                    <a:pt x="995" y="7391"/>
                    <a:pt x="955" y="7580"/>
                    <a:pt x="916" y="7759"/>
                  </a:cubicBezTo>
                  <a:cubicBezTo>
                    <a:pt x="717" y="8594"/>
                    <a:pt x="478" y="9579"/>
                    <a:pt x="110" y="10514"/>
                  </a:cubicBezTo>
                  <a:lnTo>
                    <a:pt x="90" y="10524"/>
                  </a:lnTo>
                  <a:lnTo>
                    <a:pt x="71" y="10534"/>
                  </a:lnTo>
                  <a:cubicBezTo>
                    <a:pt x="40" y="10554"/>
                    <a:pt x="20" y="10564"/>
                    <a:pt x="11" y="10594"/>
                  </a:cubicBezTo>
                  <a:cubicBezTo>
                    <a:pt x="1" y="10623"/>
                    <a:pt x="1" y="10654"/>
                    <a:pt x="11" y="10683"/>
                  </a:cubicBezTo>
                  <a:cubicBezTo>
                    <a:pt x="31" y="10703"/>
                    <a:pt x="51" y="10723"/>
                    <a:pt x="80" y="10743"/>
                  </a:cubicBezTo>
                  <a:lnTo>
                    <a:pt x="120" y="10743"/>
                  </a:lnTo>
                  <a:cubicBezTo>
                    <a:pt x="130" y="10743"/>
                    <a:pt x="150" y="10743"/>
                    <a:pt x="160" y="10733"/>
                  </a:cubicBezTo>
                  <a:lnTo>
                    <a:pt x="269" y="10673"/>
                  </a:lnTo>
                  <a:cubicBezTo>
                    <a:pt x="339" y="10634"/>
                    <a:pt x="398" y="10603"/>
                    <a:pt x="458" y="10564"/>
                  </a:cubicBezTo>
                  <a:cubicBezTo>
                    <a:pt x="558" y="10504"/>
                    <a:pt x="657" y="10435"/>
                    <a:pt x="776" y="10355"/>
                  </a:cubicBezTo>
                  <a:cubicBezTo>
                    <a:pt x="946" y="10245"/>
                    <a:pt x="1125" y="10106"/>
                    <a:pt x="1344" y="9927"/>
                  </a:cubicBezTo>
                  <a:cubicBezTo>
                    <a:pt x="1512" y="9788"/>
                    <a:pt x="1691" y="9629"/>
                    <a:pt x="1890" y="9460"/>
                  </a:cubicBezTo>
                  <a:cubicBezTo>
                    <a:pt x="1980" y="9380"/>
                    <a:pt x="2060" y="9301"/>
                    <a:pt x="2149" y="9221"/>
                  </a:cubicBezTo>
                  <a:cubicBezTo>
                    <a:pt x="2368" y="9002"/>
                    <a:pt x="2567" y="8784"/>
                    <a:pt x="2766" y="8565"/>
                  </a:cubicBezTo>
                  <a:cubicBezTo>
                    <a:pt x="3024" y="8276"/>
                    <a:pt x="3293" y="7968"/>
                    <a:pt x="3592" y="7599"/>
                  </a:cubicBezTo>
                  <a:cubicBezTo>
                    <a:pt x="3910" y="7212"/>
                    <a:pt x="4228" y="6804"/>
                    <a:pt x="4516" y="6406"/>
                  </a:cubicBezTo>
                  <a:cubicBezTo>
                    <a:pt x="5263" y="5411"/>
                    <a:pt x="5800" y="4556"/>
                    <a:pt x="6227" y="3720"/>
                  </a:cubicBezTo>
                  <a:cubicBezTo>
                    <a:pt x="6466" y="3243"/>
                    <a:pt x="6635" y="2835"/>
                    <a:pt x="6755" y="2447"/>
                  </a:cubicBezTo>
                  <a:cubicBezTo>
                    <a:pt x="6884" y="2020"/>
                    <a:pt x="6934" y="1662"/>
                    <a:pt x="6904" y="1323"/>
                  </a:cubicBezTo>
                  <a:cubicBezTo>
                    <a:pt x="6884" y="985"/>
                    <a:pt x="6755" y="676"/>
                    <a:pt x="6546" y="468"/>
                  </a:cubicBezTo>
                  <a:cubicBezTo>
                    <a:pt x="6317" y="239"/>
                    <a:pt x="5979" y="80"/>
                    <a:pt x="5551" y="20"/>
                  </a:cubicBezTo>
                  <a:cubicBezTo>
                    <a:pt x="5482" y="10"/>
                    <a:pt x="5402" y="0"/>
                    <a:pt x="5322" y="0"/>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60"/>
            <p:cNvSpPr/>
            <p:nvPr/>
          </p:nvSpPr>
          <p:spPr>
            <a:xfrm>
              <a:off x="3304942" y="2123631"/>
              <a:ext cx="171967" cy="504223"/>
            </a:xfrm>
            <a:custGeom>
              <a:avLst/>
              <a:gdLst/>
              <a:ahLst/>
              <a:cxnLst/>
              <a:rect l="l" t="t" r="r" b="b"/>
              <a:pathLst>
                <a:path w="3284" h="9629" extrusionOk="0">
                  <a:moveTo>
                    <a:pt x="1871" y="0"/>
                  </a:moveTo>
                  <a:cubicBezTo>
                    <a:pt x="1781" y="0"/>
                    <a:pt x="1672" y="20"/>
                    <a:pt x="1562" y="60"/>
                  </a:cubicBezTo>
                  <a:cubicBezTo>
                    <a:pt x="1433" y="110"/>
                    <a:pt x="1314" y="179"/>
                    <a:pt x="1175" y="298"/>
                  </a:cubicBezTo>
                  <a:cubicBezTo>
                    <a:pt x="1045" y="408"/>
                    <a:pt x="926" y="537"/>
                    <a:pt x="786" y="716"/>
                  </a:cubicBezTo>
                  <a:cubicBezTo>
                    <a:pt x="598" y="955"/>
                    <a:pt x="439" y="1244"/>
                    <a:pt x="309" y="1572"/>
                  </a:cubicBezTo>
                  <a:cubicBezTo>
                    <a:pt x="190" y="1860"/>
                    <a:pt x="110" y="2179"/>
                    <a:pt x="61" y="2537"/>
                  </a:cubicBezTo>
                  <a:cubicBezTo>
                    <a:pt x="21" y="2845"/>
                    <a:pt x="1" y="3193"/>
                    <a:pt x="21" y="3591"/>
                  </a:cubicBezTo>
                  <a:cubicBezTo>
                    <a:pt x="30" y="3929"/>
                    <a:pt x="61" y="4288"/>
                    <a:pt x="120" y="4685"/>
                  </a:cubicBezTo>
                  <a:cubicBezTo>
                    <a:pt x="229" y="5461"/>
                    <a:pt x="408" y="6207"/>
                    <a:pt x="598" y="6894"/>
                  </a:cubicBezTo>
                  <a:cubicBezTo>
                    <a:pt x="677" y="7192"/>
                    <a:pt x="757" y="7490"/>
                    <a:pt x="836" y="7778"/>
                  </a:cubicBezTo>
                  <a:cubicBezTo>
                    <a:pt x="886" y="7938"/>
                    <a:pt x="926" y="8097"/>
                    <a:pt x="976" y="8266"/>
                  </a:cubicBezTo>
                  <a:cubicBezTo>
                    <a:pt x="1075" y="8644"/>
                    <a:pt x="1184" y="9062"/>
                    <a:pt x="1274" y="9469"/>
                  </a:cubicBezTo>
                  <a:cubicBezTo>
                    <a:pt x="1264" y="9509"/>
                    <a:pt x="1264" y="9539"/>
                    <a:pt x="1274" y="9569"/>
                  </a:cubicBezTo>
                  <a:cubicBezTo>
                    <a:pt x="1284" y="9589"/>
                    <a:pt x="1314" y="9619"/>
                    <a:pt x="1334" y="9629"/>
                  </a:cubicBezTo>
                  <a:lnTo>
                    <a:pt x="1374" y="9629"/>
                  </a:lnTo>
                  <a:cubicBezTo>
                    <a:pt x="1413" y="9629"/>
                    <a:pt x="1453" y="9599"/>
                    <a:pt x="1473" y="9559"/>
                  </a:cubicBezTo>
                  <a:lnTo>
                    <a:pt x="1542" y="9410"/>
                  </a:lnTo>
                  <a:cubicBezTo>
                    <a:pt x="1562" y="9350"/>
                    <a:pt x="1592" y="9281"/>
                    <a:pt x="1622" y="9221"/>
                  </a:cubicBezTo>
                  <a:cubicBezTo>
                    <a:pt x="1672" y="9091"/>
                    <a:pt x="1721" y="8972"/>
                    <a:pt x="1771" y="8853"/>
                  </a:cubicBezTo>
                  <a:cubicBezTo>
                    <a:pt x="1861" y="8624"/>
                    <a:pt x="1951" y="8395"/>
                    <a:pt x="2050" y="8137"/>
                  </a:cubicBezTo>
                  <a:cubicBezTo>
                    <a:pt x="2229" y="7639"/>
                    <a:pt x="2388" y="7152"/>
                    <a:pt x="2527" y="6684"/>
                  </a:cubicBezTo>
                  <a:cubicBezTo>
                    <a:pt x="2796" y="5729"/>
                    <a:pt x="3054" y="4794"/>
                    <a:pt x="3184" y="3830"/>
                  </a:cubicBezTo>
                  <a:cubicBezTo>
                    <a:pt x="3253" y="3302"/>
                    <a:pt x="3283" y="2835"/>
                    <a:pt x="3253" y="2387"/>
                  </a:cubicBezTo>
                  <a:cubicBezTo>
                    <a:pt x="3233" y="2109"/>
                    <a:pt x="3193" y="1821"/>
                    <a:pt x="3114" y="1532"/>
                  </a:cubicBezTo>
                  <a:cubicBezTo>
                    <a:pt x="3034" y="1204"/>
                    <a:pt x="2925" y="935"/>
                    <a:pt x="2796" y="696"/>
                  </a:cubicBezTo>
                  <a:cubicBezTo>
                    <a:pt x="2636" y="418"/>
                    <a:pt x="2477" y="229"/>
                    <a:pt x="2278" y="119"/>
                  </a:cubicBezTo>
                  <a:cubicBezTo>
                    <a:pt x="2179" y="50"/>
                    <a:pt x="2060" y="10"/>
                    <a:pt x="1940" y="0"/>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60"/>
            <p:cNvSpPr/>
            <p:nvPr/>
          </p:nvSpPr>
          <p:spPr>
            <a:xfrm>
              <a:off x="3382076" y="2123108"/>
              <a:ext cx="94833" cy="501604"/>
            </a:xfrm>
            <a:custGeom>
              <a:avLst/>
              <a:gdLst/>
              <a:ahLst/>
              <a:cxnLst/>
              <a:rect l="l" t="t" r="r" b="b"/>
              <a:pathLst>
                <a:path w="1811" h="9579" extrusionOk="0">
                  <a:moveTo>
                    <a:pt x="398" y="0"/>
                  </a:moveTo>
                  <a:cubicBezTo>
                    <a:pt x="368" y="0"/>
                    <a:pt x="328" y="10"/>
                    <a:pt x="288" y="10"/>
                  </a:cubicBezTo>
                  <a:cubicBezTo>
                    <a:pt x="368" y="1731"/>
                    <a:pt x="427" y="3442"/>
                    <a:pt x="388" y="5163"/>
                  </a:cubicBezTo>
                  <a:cubicBezTo>
                    <a:pt x="368" y="6108"/>
                    <a:pt x="318" y="7052"/>
                    <a:pt x="219" y="7987"/>
                  </a:cubicBezTo>
                  <a:cubicBezTo>
                    <a:pt x="159" y="8525"/>
                    <a:pt x="89" y="9052"/>
                    <a:pt x="0" y="9579"/>
                  </a:cubicBezTo>
                  <a:lnTo>
                    <a:pt x="10" y="9569"/>
                  </a:lnTo>
                  <a:lnTo>
                    <a:pt x="69" y="9430"/>
                  </a:lnTo>
                  <a:lnTo>
                    <a:pt x="89" y="9380"/>
                  </a:lnTo>
                  <a:lnTo>
                    <a:pt x="149" y="9231"/>
                  </a:lnTo>
                  <a:cubicBezTo>
                    <a:pt x="199" y="9112"/>
                    <a:pt x="248" y="8982"/>
                    <a:pt x="298" y="8863"/>
                  </a:cubicBezTo>
                  <a:cubicBezTo>
                    <a:pt x="388" y="8654"/>
                    <a:pt x="478" y="8425"/>
                    <a:pt x="577" y="8147"/>
                  </a:cubicBezTo>
                  <a:cubicBezTo>
                    <a:pt x="756" y="7649"/>
                    <a:pt x="915" y="7162"/>
                    <a:pt x="1054" y="6694"/>
                  </a:cubicBezTo>
                  <a:cubicBezTo>
                    <a:pt x="1323" y="5739"/>
                    <a:pt x="1581" y="4815"/>
                    <a:pt x="1720" y="3840"/>
                  </a:cubicBezTo>
                  <a:cubicBezTo>
                    <a:pt x="1791" y="3312"/>
                    <a:pt x="1810" y="2845"/>
                    <a:pt x="1780" y="2397"/>
                  </a:cubicBezTo>
                  <a:cubicBezTo>
                    <a:pt x="1771" y="2119"/>
                    <a:pt x="1720" y="1831"/>
                    <a:pt x="1641" y="1542"/>
                  </a:cubicBezTo>
                  <a:cubicBezTo>
                    <a:pt x="1561" y="1214"/>
                    <a:pt x="1452" y="945"/>
                    <a:pt x="1323" y="706"/>
                  </a:cubicBezTo>
                  <a:cubicBezTo>
                    <a:pt x="1174" y="428"/>
                    <a:pt x="1004" y="239"/>
                    <a:pt x="805" y="120"/>
                  </a:cubicBezTo>
                  <a:cubicBezTo>
                    <a:pt x="706" y="60"/>
                    <a:pt x="587" y="20"/>
                    <a:pt x="467" y="10"/>
                  </a:cubicBezTo>
                  <a:cubicBezTo>
                    <a:pt x="438" y="10"/>
                    <a:pt x="418" y="0"/>
                    <a:pt x="398" y="0"/>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60"/>
            <p:cNvSpPr/>
            <p:nvPr/>
          </p:nvSpPr>
          <p:spPr>
            <a:xfrm>
              <a:off x="3546659" y="1828816"/>
              <a:ext cx="154739" cy="586017"/>
            </a:xfrm>
            <a:custGeom>
              <a:avLst/>
              <a:gdLst/>
              <a:ahLst/>
              <a:cxnLst/>
              <a:rect l="l" t="t" r="r" b="b"/>
              <a:pathLst>
                <a:path w="2955" h="11191" extrusionOk="0">
                  <a:moveTo>
                    <a:pt x="1612" y="0"/>
                  </a:moveTo>
                  <a:cubicBezTo>
                    <a:pt x="1472" y="1950"/>
                    <a:pt x="1273" y="3890"/>
                    <a:pt x="995" y="5829"/>
                  </a:cubicBezTo>
                  <a:cubicBezTo>
                    <a:pt x="856" y="6824"/>
                    <a:pt x="686" y="7829"/>
                    <a:pt x="498" y="8823"/>
                  </a:cubicBezTo>
                  <a:cubicBezTo>
                    <a:pt x="348" y="9609"/>
                    <a:pt x="189" y="10395"/>
                    <a:pt x="0" y="11180"/>
                  </a:cubicBezTo>
                  <a:lnTo>
                    <a:pt x="20" y="11180"/>
                  </a:lnTo>
                  <a:cubicBezTo>
                    <a:pt x="30" y="11191"/>
                    <a:pt x="40" y="11191"/>
                    <a:pt x="60" y="11191"/>
                  </a:cubicBezTo>
                  <a:cubicBezTo>
                    <a:pt x="100" y="11191"/>
                    <a:pt x="129" y="11180"/>
                    <a:pt x="149" y="11151"/>
                  </a:cubicBezTo>
                  <a:cubicBezTo>
                    <a:pt x="179" y="11091"/>
                    <a:pt x="199" y="11032"/>
                    <a:pt x="229" y="10981"/>
                  </a:cubicBezTo>
                  <a:cubicBezTo>
                    <a:pt x="259" y="10922"/>
                    <a:pt x="288" y="10872"/>
                    <a:pt x="319" y="10813"/>
                  </a:cubicBezTo>
                  <a:lnTo>
                    <a:pt x="498" y="10455"/>
                  </a:lnTo>
                  <a:cubicBezTo>
                    <a:pt x="607" y="10225"/>
                    <a:pt x="726" y="9997"/>
                    <a:pt x="836" y="9768"/>
                  </a:cubicBezTo>
                  <a:cubicBezTo>
                    <a:pt x="1055" y="9290"/>
                    <a:pt x="1273" y="8823"/>
                    <a:pt x="1472" y="8355"/>
                  </a:cubicBezTo>
                  <a:cubicBezTo>
                    <a:pt x="1572" y="8127"/>
                    <a:pt x="1671" y="7868"/>
                    <a:pt x="1791" y="7530"/>
                  </a:cubicBezTo>
                  <a:cubicBezTo>
                    <a:pt x="2099" y="6665"/>
                    <a:pt x="2357" y="5780"/>
                    <a:pt x="2567" y="4904"/>
                  </a:cubicBezTo>
                  <a:cubicBezTo>
                    <a:pt x="2695" y="4357"/>
                    <a:pt x="2785" y="3859"/>
                    <a:pt x="2855" y="3382"/>
                  </a:cubicBezTo>
                  <a:cubicBezTo>
                    <a:pt x="2934" y="2835"/>
                    <a:pt x="2954" y="2378"/>
                    <a:pt x="2945" y="1960"/>
                  </a:cubicBezTo>
                  <a:cubicBezTo>
                    <a:pt x="2934" y="1731"/>
                    <a:pt x="2914" y="1522"/>
                    <a:pt x="2875" y="1313"/>
                  </a:cubicBezTo>
                  <a:cubicBezTo>
                    <a:pt x="2835" y="1124"/>
                    <a:pt x="2785" y="945"/>
                    <a:pt x="2715" y="786"/>
                  </a:cubicBezTo>
                  <a:cubicBezTo>
                    <a:pt x="2576" y="468"/>
                    <a:pt x="2348" y="219"/>
                    <a:pt x="2069" y="100"/>
                  </a:cubicBezTo>
                  <a:cubicBezTo>
                    <a:pt x="1930" y="40"/>
                    <a:pt x="1780" y="10"/>
                    <a:pt x="1612" y="0"/>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60"/>
            <p:cNvSpPr/>
            <p:nvPr/>
          </p:nvSpPr>
          <p:spPr>
            <a:xfrm>
              <a:off x="3722710" y="1859031"/>
              <a:ext cx="311519" cy="549571"/>
            </a:xfrm>
            <a:custGeom>
              <a:avLst/>
              <a:gdLst/>
              <a:ahLst/>
              <a:cxnLst/>
              <a:rect l="l" t="t" r="r" b="b"/>
              <a:pathLst>
                <a:path w="5949" h="10495" extrusionOk="0">
                  <a:moveTo>
                    <a:pt x="2268" y="7550"/>
                  </a:moveTo>
                  <a:lnTo>
                    <a:pt x="2268" y="7550"/>
                  </a:lnTo>
                  <a:cubicBezTo>
                    <a:pt x="2266" y="7553"/>
                    <a:pt x="2264" y="7556"/>
                    <a:pt x="2262" y="7560"/>
                  </a:cubicBezTo>
                  <a:lnTo>
                    <a:pt x="2262" y="7560"/>
                  </a:lnTo>
                  <a:cubicBezTo>
                    <a:pt x="2268" y="7559"/>
                    <a:pt x="2268" y="7558"/>
                    <a:pt x="2268" y="7550"/>
                  </a:cubicBezTo>
                  <a:close/>
                  <a:moveTo>
                    <a:pt x="5212" y="0"/>
                  </a:moveTo>
                  <a:cubicBezTo>
                    <a:pt x="5014" y="0"/>
                    <a:pt x="4815" y="40"/>
                    <a:pt x="4616" y="110"/>
                  </a:cubicBezTo>
                  <a:cubicBezTo>
                    <a:pt x="4377" y="189"/>
                    <a:pt x="4138" y="338"/>
                    <a:pt x="3899" y="537"/>
                  </a:cubicBezTo>
                  <a:cubicBezTo>
                    <a:pt x="3681" y="727"/>
                    <a:pt x="3471" y="945"/>
                    <a:pt x="3263" y="1214"/>
                  </a:cubicBezTo>
                  <a:cubicBezTo>
                    <a:pt x="3093" y="1443"/>
                    <a:pt x="2914" y="1711"/>
                    <a:pt x="2735" y="2029"/>
                  </a:cubicBezTo>
                  <a:cubicBezTo>
                    <a:pt x="2467" y="2487"/>
                    <a:pt x="2218" y="3014"/>
                    <a:pt x="1970" y="3631"/>
                  </a:cubicBezTo>
                  <a:cubicBezTo>
                    <a:pt x="1820" y="3989"/>
                    <a:pt x="1691" y="4337"/>
                    <a:pt x="1581" y="4675"/>
                  </a:cubicBezTo>
                  <a:cubicBezTo>
                    <a:pt x="1453" y="5083"/>
                    <a:pt x="1333" y="5511"/>
                    <a:pt x="1194" y="6068"/>
                  </a:cubicBezTo>
                  <a:cubicBezTo>
                    <a:pt x="1104" y="6446"/>
                    <a:pt x="1015" y="6834"/>
                    <a:pt x="925" y="7212"/>
                  </a:cubicBezTo>
                  <a:cubicBezTo>
                    <a:pt x="885" y="7391"/>
                    <a:pt x="845" y="7570"/>
                    <a:pt x="796" y="7759"/>
                  </a:cubicBezTo>
                  <a:cubicBezTo>
                    <a:pt x="607" y="8594"/>
                    <a:pt x="368" y="9559"/>
                    <a:pt x="0" y="10494"/>
                  </a:cubicBezTo>
                  <a:cubicBezTo>
                    <a:pt x="843" y="9582"/>
                    <a:pt x="1587" y="8600"/>
                    <a:pt x="2262" y="7560"/>
                  </a:cubicBezTo>
                  <a:lnTo>
                    <a:pt x="2262" y="7560"/>
                  </a:lnTo>
                  <a:cubicBezTo>
                    <a:pt x="2261" y="7560"/>
                    <a:pt x="2260" y="7560"/>
                    <a:pt x="2258" y="7560"/>
                  </a:cubicBezTo>
                  <a:cubicBezTo>
                    <a:pt x="2954" y="6505"/>
                    <a:pt x="3571" y="5391"/>
                    <a:pt x="4138" y="4257"/>
                  </a:cubicBezTo>
                  <a:cubicBezTo>
                    <a:pt x="4804" y="2915"/>
                    <a:pt x="5401" y="1542"/>
                    <a:pt x="5949" y="150"/>
                  </a:cubicBezTo>
                  <a:cubicBezTo>
                    <a:pt x="5799" y="90"/>
                    <a:pt x="5630" y="40"/>
                    <a:pt x="5441" y="20"/>
                  </a:cubicBezTo>
                  <a:cubicBezTo>
                    <a:pt x="5372" y="10"/>
                    <a:pt x="5292" y="0"/>
                    <a:pt x="5212" y="0"/>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60"/>
            <p:cNvSpPr/>
            <p:nvPr/>
          </p:nvSpPr>
          <p:spPr>
            <a:xfrm>
              <a:off x="3579963" y="2394463"/>
              <a:ext cx="511030" cy="175580"/>
            </a:xfrm>
            <a:custGeom>
              <a:avLst/>
              <a:gdLst/>
              <a:ahLst/>
              <a:cxnLst/>
              <a:rect l="l" t="t" r="r" b="b"/>
              <a:pathLst>
                <a:path w="9759" h="3353" extrusionOk="0">
                  <a:moveTo>
                    <a:pt x="8067" y="0"/>
                  </a:moveTo>
                  <a:cubicBezTo>
                    <a:pt x="7888" y="0"/>
                    <a:pt x="7700" y="11"/>
                    <a:pt x="7481" y="31"/>
                  </a:cubicBezTo>
                  <a:cubicBezTo>
                    <a:pt x="7073" y="70"/>
                    <a:pt x="6635" y="150"/>
                    <a:pt x="6108" y="269"/>
                  </a:cubicBezTo>
                  <a:cubicBezTo>
                    <a:pt x="5760" y="339"/>
                    <a:pt x="5452" y="429"/>
                    <a:pt x="5153" y="528"/>
                  </a:cubicBezTo>
                  <a:cubicBezTo>
                    <a:pt x="4736" y="657"/>
                    <a:pt x="4318" y="826"/>
                    <a:pt x="3880" y="1035"/>
                  </a:cubicBezTo>
                  <a:cubicBezTo>
                    <a:pt x="2994" y="1443"/>
                    <a:pt x="2169" y="1950"/>
                    <a:pt x="1473" y="2388"/>
                  </a:cubicBezTo>
                  <a:cubicBezTo>
                    <a:pt x="1164" y="2587"/>
                    <a:pt x="866" y="2786"/>
                    <a:pt x="558" y="2984"/>
                  </a:cubicBezTo>
                  <a:lnTo>
                    <a:pt x="428" y="3064"/>
                  </a:lnTo>
                  <a:lnTo>
                    <a:pt x="339" y="3134"/>
                  </a:lnTo>
                  <a:lnTo>
                    <a:pt x="1" y="3353"/>
                  </a:lnTo>
                  <a:cubicBezTo>
                    <a:pt x="1592" y="2805"/>
                    <a:pt x="3244" y="2497"/>
                    <a:pt x="4875" y="2179"/>
                  </a:cubicBezTo>
                  <a:cubicBezTo>
                    <a:pt x="6526" y="1851"/>
                    <a:pt x="8187" y="1512"/>
                    <a:pt x="9758" y="926"/>
                  </a:cubicBezTo>
                  <a:cubicBezTo>
                    <a:pt x="9729" y="736"/>
                    <a:pt x="9639" y="568"/>
                    <a:pt x="9510" y="429"/>
                  </a:cubicBezTo>
                  <a:cubicBezTo>
                    <a:pt x="9380" y="299"/>
                    <a:pt x="9201" y="190"/>
                    <a:pt x="8963" y="120"/>
                  </a:cubicBezTo>
                  <a:cubicBezTo>
                    <a:pt x="8764" y="60"/>
                    <a:pt x="8535" y="20"/>
                    <a:pt x="8257" y="11"/>
                  </a:cubicBezTo>
                  <a:cubicBezTo>
                    <a:pt x="8197" y="0"/>
                    <a:pt x="8127" y="0"/>
                    <a:pt x="8067" y="0"/>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60"/>
            <p:cNvSpPr/>
            <p:nvPr/>
          </p:nvSpPr>
          <p:spPr>
            <a:xfrm>
              <a:off x="3275775" y="1882962"/>
              <a:ext cx="752223" cy="845066"/>
            </a:xfrm>
            <a:custGeom>
              <a:avLst/>
              <a:gdLst/>
              <a:ahLst/>
              <a:cxnLst/>
              <a:rect l="l" t="t" r="r" b="b"/>
              <a:pathLst>
                <a:path w="14365" h="16138" extrusionOk="0">
                  <a:moveTo>
                    <a:pt x="14305" y="1"/>
                  </a:moveTo>
                  <a:cubicBezTo>
                    <a:pt x="14285" y="1"/>
                    <a:pt x="14265" y="11"/>
                    <a:pt x="14265" y="31"/>
                  </a:cubicBezTo>
                  <a:cubicBezTo>
                    <a:pt x="14026" y="677"/>
                    <a:pt x="13767" y="1304"/>
                    <a:pt x="13498" y="1930"/>
                  </a:cubicBezTo>
                  <a:cubicBezTo>
                    <a:pt x="13359" y="2249"/>
                    <a:pt x="13220" y="2567"/>
                    <a:pt x="13071" y="2876"/>
                  </a:cubicBezTo>
                  <a:cubicBezTo>
                    <a:pt x="12921" y="3194"/>
                    <a:pt x="12762" y="3502"/>
                    <a:pt x="12603" y="3811"/>
                  </a:cubicBezTo>
                  <a:cubicBezTo>
                    <a:pt x="11738" y="5511"/>
                    <a:pt x="10704" y="7113"/>
                    <a:pt x="9540" y="8625"/>
                  </a:cubicBezTo>
                  <a:cubicBezTo>
                    <a:pt x="9251" y="9012"/>
                    <a:pt x="8943" y="9371"/>
                    <a:pt x="8615" y="9729"/>
                  </a:cubicBezTo>
                  <a:lnTo>
                    <a:pt x="8664" y="9679"/>
                  </a:lnTo>
                  <a:lnTo>
                    <a:pt x="8664" y="9679"/>
                  </a:lnTo>
                  <a:cubicBezTo>
                    <a:pt x="7471" y="10992"/>
                    <a:pt x="6108" y="12126"/>
                    <a:pt x="4646" y="13121"/>
                  </a:cubicBezTo>
                  <a:cubicBezTo>
                    <a:pt x="4358" y="13320"/>
                    <a:pt x="4069" y="13519"/>
                    <a:pt x="3770" y="13707"/>
                  </a:cubicBezTo>
                  <a:cubicBezTo>
                    <a:pt x="3781" y="13698"/>
                    <a:pt x="3801" y="13687"/>
                    <a:pt x="3810" y="13678"/>
                  </a:cubicBezTo>
                  <a:lnTo>
                    <a:pt x="3810" y="13678"/>
                  </a:lnTo>
                  <a:cubicBezTo>
                    <a:pt x="2647" y="14424"/>
                    <a:pt x="1423" y="15090"/>
                    <a:pt x="180" y="15687"/>
                  </a:cubicBezTo>
                  <a:cubicBezTo>
                    <a:pt x="61" y="15737"/>
                    <a:pt x="1" y="15886"/>
                    <a:pt x="61" y="15995"/>
                  </a:cubicBezTo>
                  <a:cubicBezTo>
                    <a:pt x="97" y="16083"/>
                    <a:pt x="187" y="16138"/>
                    <a:pt x="279" y="16138"/>
                  </a:cubicBezTo>
                  <a:cubicBezTo>
                    <a:pt x="313" y="16138"/>
                    <a:pt x="347" y="16131"/>
                    <a:pt x="379" y="16115"/>
                  </a:cubicBezTo>
                  <a:cubicBezTo>
                    <a:pt x="1970" y="15359"/>
                    <a:pt x="3522" y="14483"/>
                    <a:pt x="4984" y="13479"/>
                  </a:cubicBezTo>
                  <a:cubicBezTo>
                    <a:pt x="6456" y="12474"/>
                    <a:pt x="7829" y="11330"/>
                    <a:pt x="9013" y="9998"/>
                  </a:cubicBezTo>
                  <a:cubicBezTo>
                    <a:pt x="9301" y="9679"/>
                    <a:pt x="9570" y="9351"/>
                    <a:pt x="9828" y="9012"/>
                  </a:cubicBezTo>
                  <a:cubicBezTo>
                    <a:pt x="10107" y="8634"/>
                    <a:pt x="10375" y="8247"/>
                    <a:pt x="10624" y="7859"/>
                  </a:cubicBezTo>
                  <a:cubicBezTo>
                    <a:pt x="10892" y="7461"/>
                    <a:pt x="11141" y="7053"/>
                    <a:pt x="11370" y="6636"/>
                  </a:cubicBezTo>
                  <a:cubicBezTo>
                    <a:pt x="11609" y="6218"/>
                    <a:pt x="11847" y="5790"/>
                    <a:pt x="12066" y="5362"/>
                  </a:cubicBezTo>
                  <a:cubicBezTo>
                    <a:pt x="12295" y="4934"/>
                    <a:pt x="12504" y="4507"/>
                    <a:pt x="12713" y="4069"/>
                  </a:cubicBezTo>
                  <a:cubicBezTo>
                    <a:pt x="12822" y="3850"/>
                    <a:pt x="12921" y="3632"/>
                    <a:pt x="13021" y="3413"/>
                  </a:cubicBezTo>
                  <a:cubicBezTo>
                    <a:pt x="13120" y="3194"/>
                    <a:pt x="13210" y="2965"/>
                    <a:pt x="13299" y="2746"/>
                  </a:cubicBezTo>
                  <a:cubicBezTo>
                    <a:pt x="13489" y="2308"/>
                    <a:pt x="13677" y="1861"/>
                    <a:pt x="13847" y="1423"/>
                  </a:cubicBezTo>
                  <a:cubicBezTo>
                    <a:pt x="14016" y="975"/>
                    <a:pt x="14185" y="528"/>
                    <a:pt x="14344" y="90"/>
                  </a:cubicBezTo>
                  <a:cubicBezTo>
                    <a:pt x="14344" y="80"/>
                    <a:pt x="14344" y="71"/>
                    <a:pt x="14354" y="60"/>
                  </a:cubicBezTo>
                  <a:cubicBezTo>
                    <a:pt x="14364" y="20"/>
                    <a:pt x="14334" y="1"/>
                    <a:pt x="14305"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60"/>
            <p:cNvSpPr/>
            <p:nvPr/>
          </p:nvSpPr>
          <p:spPr>
            <a:xfrm>
              <a:off x="3462247" y="1861649"/>
              <a:ext cx="166207" cy="762591"/>
            </a:xfrm>
            <a:custGeom>
              <a:avLst/>
              <a:gdLst/>
              <a:ahLst/>
              <a:cxnLst/>
              <a:rect l="l" t="t" r="r" b="b"/>
              <a:pathLst>
                <a:path w="3174" h="14563" extrusionOk="0">
                  <a:moveTo>
                    <a:pt x="3124" y="0"/>
                  </a:moveTo>
                  <a:cubicBezTo>
                    <a:pt x="3104" y="0"/>
                    <a:pt x="3084" y="10"/>
                    <a:pt x="3084" y="40"/>
                  </a:cubicBezTo>
                  <a:cubicBezTo>
                    <a:pt x="3084" y="955"/>
                    <a:pt x="3045" y="1870"/>
                    <a:pt x="2965" y="2785"/>
                  </a:cubicBezTo>
                  <a:cubicBezTo>
                    <a:pt x="2925" y="3252"/>
                    <a:pt x="2866" y="3720"/>
                    <a:pt x="2806" y="4187"/>
                  </a:cubicBezTo>
                  <a:cubicBezTo>
                    <a:pt x="2746" y="4655"/>
                    <a:pt x="2676" y="5133"/>
                    <a:pt x="2607" y="5600"/>
                  </a:cubicBezTo>
                  <a:cubicBezTo>
                    <a:pt x="2557" y="5889"/>
                    <a:pt x="2497" y="6187"/>
                    <a:pt x="2448" y="6475"/>
                  </a:cubicBezTo>
                  <a:cubicBezTo>
                    <a:pt x="2388" y="6764"/>
                    <a:pt x="2338" y="7052"/>
                    <a:pt x="2269" y="7341"/>
                  </a:cubicBezTo>
                  <a:cubicBezTo>
                    <a:pt x="2269" y="7341"/>
                    <a:pt x="2270" y="7340"/>
                    <a:pt x="2270" y="7340"/>
                  </a:cubicBezTo>
                  <a:lnTo>
                    <a:pt x="2270" y="7340"/>
                  </a:lnTo>
                  <a:cubicBezTo>
                    <a:pt x="2073" y="8242"/>
                    <a:pt x="1847" y="9144"/>
                    <a:pt x="1582" y="10027"/>
                  </a:cubicBezTo>
                  <a:cubicBezTo>
                    <a:pt x="1304" y="10922"/>
                    <a:pt x="1005" y="11807"/>
                    <a:pt x="677" y="12682"/>
                  </a:cubicBezTo>
                  <a:cubicBezTo>
                    <a:pt x="567" y="12961"/>
                    <a:pt x="468" y="13230"/>
                    <a:pt x="359" y="13498"/>
                  </a:cubicBezTo>
                  <a:cubicBezTo>
                    <a:pt x="249" y="13767"/>
                    <a:pt x="130" y="14035"/>
                    <a:pt x="10" y="14304"/>
                  </a:cubicBezTo>
                  <a:cubicBezTo>
                    <a:pt x="1" y="14333"/>
                    <a:pt x="1" y="14363"/>
                    <a:pt x="1" y="14403"/>
                  </a:cubicBezTo>
                  <a:cubicBezTo>
                    <a:pt x="10" y="14453"/>
                    <a:pt x="41" y="14492"/>
                    <a:pt x="80" y="14523"/>
                  </a:cubicBezTo>
                  <a:cubicBezTo>
                    <a:pt x="130" y="14552"/>
                    <a:pt x="180" y="14562"/>
                    <a:pt x="229" y="14562"/>
                  </a:cubicBezTo>
                  <a:cubicBezTo>
                    <a:pt x="269" y="14552"/>
                    <a:pt x="329" y="14523"/>
                    <a:pt x="359" y="14472"/>
                  </a:cubicBezTo>
                  <a:cubicBezTo>
                    <a:pt x="478" y="14244"/>
                    <a:pt x="598" y="14015"/>
                    <a:pt x="707" y="13787"/>
                  </a:cubicBezTo>
                  <a:cubicBezTo>
                    <a:pt x="817" y="13557"/>
                    <a:pt x="916" y="13329"/>
                    <a:pt x="1015" y="13090"/>
                  </a:cubicBezTo>
                  <a:cubicBezTo>
                    <a:pt x="1204" y="12642"/>
                    <a:pt x="1374" y="12185"/>
                    <a:pt x="1522" y="11727"/>
                  </a:cubicBezTo>
                  <a:cubicBezTo>
                    <a:pt x="1821" y="10852"/>
                    <a:pt x="2050" y="9957"/>
                    <a:pt x="2249" y="9052"/>
                  </a:cubicBezTo>
                  <a:cubicBezTo>
                    <a:pt x="2348" y="8584"/>
                    <a:pt x="2448" y="8117"/>
                    <a:pt x="2527" y="7649"/>
                  </a:cubicBezTo>
                  <a:cubicBezTo>
                    <a:pt x="2577" y="7410"/>
                    <a:pt x="2607" y="7182"/>
                    <a:pt x="2647" y="6943"/>
                  </a:cubicBezTo>
                  <a:cubicBezTo>
                    <a:pt x="2687" y="6714"/>
                    <a:pt x="2726" y="6475"/>
                    <a:pt x="2756" y="6247"/>
                  </a:cubicBezTo>
                  <a:cubicBezTo>
                    <a:pt x="2826" y="5769"/>
                    <a:pt x="2885" y="5301"/>
                    <a:pt x="2935" y="4824"/>
                  </a:cubicBezTo>
                  <a:cubicBezTo>
                    <a:pt x="2985" y="4357"/>
                    <a:pt x="3025" y="3889"/>
                    <a:pt x="3054" y="3412"/>
                  </a:cubicBezTo>
                  <a:cubicBezTo>
                    <a:pt x="3134" y="2288"/>
                    <a:pt x="3174" y="1164"/>
                    <a:pt x="3174" y="49"/>
                  </a:cubicBezTo>
                  <a:cubicBezTo>
                    <a:pt x="3174" y="20"/>
                    <a:pt x="3154" y="0"/>
                    <a:pt x="3134"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60"/>
            <p:cNvSpPr/>
            <p:nvPr/>
          </p:nvSpPr>
          <p:spPr>
            <a:xfrm>
              <a:off x="3354951" y="2163743"/>
              <a:ext cx="54721" cy="522812"/>
            </a:xfrm>
            <a:custGeom>
              <a:avLst/>
              <a:gdLst/>
              <a:ahLst/>
              <a:cxnLst/>
              <a:rect l="l" t="t" r="r" b="b"/>
              <a:pathLst>
                <a:path w="1045" h="9984" extrusionOk="0">
                  <a:moveTo>
                    <a:pt x="816" y="0"/>
                  </a:moveTo>
                  <a:cubicBezTo>
                    <a:pt x="797" y="0"/>
                    <a:pt x="766" y="20"/>
                    <a:pt x="766" y="40"/>
                  </a:cubicBezTo>
                  <a:cubicBezTo>
                    <a:pt x="777" y="935"/>
                    <a:pt x="816" y="1831"/>
                    <a:pt x="836" y="2726"/>
                  </a:cubicBezTo>
                  <a:cubicBezTo>
                    <a:pt x="856" y="3183"/>
                    <a:pt x="856" y="3650"/>
                    <a:pt x="856" y="4108"/>
                  </a:cubicBezTo>
                  <a:lnTo>
                    <a:pt x="856" y="4804"/>
                  </a:lnTo>
                  <a:cubicBezTo>
                    <a:pt x="846" y="5033"/>
                    <a:pt x="836" y="5272"/>
                    <a:pt x="826" y="5501"/>
                  </a:cubicBezTo>
                  <a:cubicBezTo>
                    <a:pt x="806" y="5918"/>
                    <a:pt x="766" y="6346"/>
                    <a:pt x="717" y="6764"/>
                  </a:cubicBezTo>
                  <a:cubicBezTo>
                    <a:pt x="667" y="7172"/>
                    <a:pt x="607" y="7570"/>
                    <a:pt x="518" y="7967"/>
                  </a:cubicBezTo>
                  <a:lnTo>
                    <a:pt x="518" y="7987"/>
                  </a:lnTo>
                  <a:cubicBezTo>
                    <a:pt x="448" y="8286"/>
                    <a:pt x="368" y="8584"/>
                    <a:pt x="289" y="8873"/>
                  </a:cubicBezTo>
                  <a:cubicBezTo>
                    <a:pt x="249" y="9022"/>
                    <a:pt x="200" y="9161"/>
                    <a:pt x="160" y="9311"/>
                  </a:cubicBezTo>
                  <a:cubicBezTo>
                    <a:pt x="140" y="9390"/>
                    <a:pt x="120" y="9470"/>
                    <a:pt x="90" y="9539"/>
                  </a:cubicBezTo>
                  <a:cubicBezTo>
                    <a:pt x="70" y="9619"/>
                    <a:pt x="50" y="9698"/>
                    <a:pt x="21" y="9768"/>
                  </a:cubicBezTo>
                  <a:cubicBezTo>
                    <a:pt x="1" y="9857"/>
                    <a:pt x="41" y="9947"/>
                    <a:pt x="120" y="9977"/>
                  </a:cubicBezTo>
                  <a:cubicBezTo>
                    <a:pt x="137" y="9981"/>
                    <a:pt x="154" y="9984"/>
                    <a:pt x="170" y="9984"/>
                  </a:cubicBezTo>
                  <a:cubicBezTo>
                    <a:pt x="193" y="9984"/>
                    <a:pt x="216" y="9979"/>
                    <a:pt x="240" y="9967"/>
                  </a:cubicBezTo>
                  <a:cubicBezTo>
                    <a:pt x="279" y="9957"/>
                    <a:pt x="309" y="9917"/>
                    <a:pt x="329" y="9877"/>
                  </a:cubicBezTo>
                  <a:cubicBezTo>
                    <a:pt x="349" y="9828"/>
                    <a:pt x="368" y="9788"/>
                    <a:pt x="388" y="9738"/>
                  </a:cubicBezTo>
                  <a:lnTo>
                    <a:pt x="448" y="9589"/>
                  </a:lnTo>
                  <a:cubicBezTo>
                    <a:pt x="498" y="9479"/>
                    <a:pt x="538" y="9370"/>
                    <a:pt x="567" y="9260"/>
                  </a:cubicBezTo>
                  <a:cubicBezTo>
                    <a:pt x="637" y="9042"/>
                    <a:pt x="687" y="8813"/>
                    <a:pt x="737" y="8584"/>
                  </a:cubicBezTo>
                  <a:cubicBezTo>
                    <a:pt x="836" y="8146"/>
                    <a:pt x="896" y="7699"/>
                    <a:pt x="945" y="7251"/>
                  </a:cubicBezTo>
                  <a:cubicBezTo>
                    <a:pt x="1045" y="6336"/>
                    <a:pt x="1045" y="5411"/>
                    <a:pt x="1025" y="4486"/>
                  </a:cubicBezTo>
                  <a:cubicBezTo>
                    <a:pt x="1005" y="3422"/>
                    <a:pt x="936" y="2368"/>
                    <a:pt x="886" y="1303"/>
                  </a:cubicBezTo>
                  <a:lnTo>
                    <a:pt x="886" y="1313"/>
                  </a:lnTo>
                  <a:cubicBezTo>
                    <a:pt x="866" y="885"/>
                    <a:pt x="856" y="467"/>
                    <a:pt x="846" y="50"/>
                  </a:cubicBezTo>
                  <a:cubicBezTo>
                    <a:pt x="846" y="20"/>
                    <a:pt x="836" y="0"/>
                    <a:pt x="816"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60"/>
            <p:cNvSpPr/>
            <p:nvPr/>
          </p:nvSpPr>
          <p:spPr>
            <a:xfrm>
              <a:off x="3447689" y="2451751"/>
              <a:ext cx="610995" cy="184325"/>
            </a:xfrm>
            <a:custGeom>
              <a:avLst/>
              <a:gdLst/>
              <a:ahLst/>
              <a:cxnLst/>
              <a:rect l="l" t="t" r="r" b="b"/>
              <a:pathLst>
                <a:path w="11668" h="3520" extrusionOk="0">
                  <a:moveTo>
                    <a:pt x="3093" y="2338"/>
                  </a:moveTo>
                  <a:lnTo>
                    <a:pt x="3093" y="2338"/>
                  </a:lnTo>
                  <a:cubicBezTo>
                    <a:pt x="3075" y="2345"/>
                    <a:pt x="3056" y="2352"/>
                    <a:pt x="3038" y="2358"/>
                  </a:cubicBezTo>
                  <a:lnTo>
                    <a:pt x="3038" y="2358"/>
                  </a:lnTo>
                  <a:cubicBezTo>
                    <a:pt x="3056" y="2357"/>
                    <a:pt x="3075" y="2347"/>
                    <a:pt x="3093" y="2338"/>
                  </a:cubicBezTo>
                  <a:close/>
                  <a:moveTo>
                    <a:pt x="11579" y="1"/>
                  </a:moveTo>
                  <a:cubicBezTo>
                    <a:pt x="11539" y="20"/>
                    <a:pt x="11499" y="31"/>
                    <a:pt x="11469" y="40"/>
                  </a:cubicBezTo>
                  <a:lnTo>
                    <a:pt x="11479" y="40"/>
                  </a:lnTo>
                  <a:cubicBezTo>
                    <a:pt x="10544" y="359"/>
                    <a:pt x="9589" y="588"/>
                    <a:pt x="8634" y="767"/>
                  </a:cubicBezTo>
                  <a:cubicBezTo>
                    <a:pt x="8146" y="856"/>
                    <a:pt x="7659" y="946"/>
                    <a:pt x="7182" y="1025"/>
                  </a:cubicBezTo>
                  <a:cubicBezTo>
                    <a:pt x="6694" y="1105"/>
                    <a:pt x="6207" y="1185"/>
                    <a:pt x="5719" y="1274"/>
                  </a:cubicBezTo>
                  <a:cubicBezTo>
                    <a:pt x="5242" y="1364"/>
                    <a:pt x="4755" y="1463"/>
                    <a:pt x="4278" y="1572"/>
                  </a:cubicBezTo>
                  <a:cubicBezTo>
                    <a:pt x="3800" y="1682"/>
                    <a:pt x="3332" y="1811"/>
                    <a:pt x="2865" y="1970"/>
                  </a:cubicBezTo>
                  <a:cubicBezTo>
                    <a:pt x="2388" y="2120"/>
                    <a:pt x="1920" y="2288"/>
                    <a:pt x="1473" y="2498"/>
                  </a:cubicBezTo>
                  <a:cubicBezTo>
                    <a:pt x="1243" y="2597"/>
                    <a:pt x="1025" y="2706"/>
                    <a:pt x="816" y="2825"/>
                  </a:cubicBezTo>
                  <a:cubicBezTo>
                    <a:pt x="597" y="2945"/>
                    <a:pt x="388" y="3084"/>
                    <a:pt x="189" y="3223"/>
                  </a:cubicBezTo>
                  <a:cubicBezTo>
                    <a:pt x="140" y="3254"/>
                    <a:pt x="89" y="3293"/>
                    <a:pt x="50" y="3323"/>
                  </a:cubicBezTo>
                  <a:cubicBezTo>
                    <a:pt x="10" y="3353"/>
                    <a:pt x="0" y="3422"/>
                    <a:pt x="20" y="3462"/>
                  </a:cubicBezTo>
                  <a:cubicBezTo>
                    <a:pt x="42" y="3499"/>
                    <a:pt x="81" y="3520"/>
                    <a:pt x="123" y="3520"/>
                  </a:cubicBezTo>
                  <a:cubicBezTo>
                    <a:pt x="138" y="3520"/>
                    <a:pt x="154" y="3517"/>
                    <a:pt x="169" y="3512"/>
                  </a:cubicBezTo>
                  <a:cubicBezTo>
                    <a:pt x="398" y="3402"/>
                    <a:pt x="637" y="3303"/>
                    <a:pt x="876" y="3203"/>
                  </a:cubicBezTo>
                  <a:cubicBezTo>
                    <a:pt x="1114" y="3104"/>
                    <a:pt x="1363" y="3005"/>
                    <a:pt x="1601" y="2905"/>
                  </a:cubicBezTo>
                  <a:cubicBezTo>
                    <a:pt x="2081" y="2713"/>
                    <a:pt x="2551" y="2531"/>
                    <a:pt x="3038" y="2358"/>
                  </a:cubicBezTo>
                  <a:lnTo>
                    <a:pt x="3038" y="2358"/>
                  </a:lnTo>
                  <a:cubicBezTo>
                    <a:pt x="3036" y="2358"/>
                    <a:pt x="3035" y="2358"/>
                    <a:pt x="3034" y="2358"/>
                  </a:cubicBezTo>
                  <a:cubicBezTo>
                    <a:pt x="3502" y="2199"/>
                    <a:pt x="3969" y="2050"/>
                    <a:pt x="4446" y="1921"/>
                  </a:cubicBezTo>
                  <a:cubicBezTo>
                    <a:pt x="4914" y="1781"/>
                    <a:pt x="5392" y="1672"/>
                    <a:pt x="5869" y="1552"/>
                  </a:cubicBezTo>
                  <a:cubicBezTo>
                    <a:pt x="6346" y="1443"/>
                    <a:pt x="6833" y="1344"/>
                    <a:pt x="7311" y="1234"/>
                  </a:cubicBezTo>
                  <a:cubicBezTo>
                    <a:pt x="7788" y="1135"/>
                    <a:pt x="8276" y="1035"/>
                    <a:pt x="8754" y="926"/>
                  </a:cubicBezTo>
                  <a:cubicBezTo>
                    <a:pt x="9728" y="697"/>
                    <a:pt x="10693" y="449"/>
                    <a:pt x="11628" y="110"/>
                  </a:cubicBezTo>
                  <a:cubicBezTo>
                    <a:pt x="11658" y="100"/>
                    <a:pt x="11668" y="60"/>
                    <a:pt x="11658" y="31"/>
                  </a:cubicBezTo>
                  <a:cubicBezTo>
                    <a:pt x="11648" y="11"/>
                    <a:pt x="11628" y="1"/>
                    <a:pt x="11608"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60"/>
            <p:cNvSpPr/>
            <p:nvPr/>
          </p:nvSpPr>
          <p:spPr>
            <a:xfrm>
              <a:off x="3371079" y="2175682"/>
              <a:ext cx="51108" cy="43515"/>
            </a:xfrm>
            <a:custGeom>
              <a:avLst/>
              <a:gdLst/>
              <a:ahLst/>
              <a:cxnLst/>
              <a:rect l="l" t="t" r="r" b="b"/>
              <a:pathLst>
                <a:path w="976" h="831" extrusionOk="0">
                  <a:moveTo>
                    <a:pt x="21" y="1"/>
                  </a:moveTo>
                  <a:cubicBezTo>
                    <a:pt x="1" y="11"/>
                    <a:pt x="1" y="41"/>
                    <a:pt x="11" y="60"/>
                  </a:cubicBezTo>
                  <a:cubicBezTo>
                    <a:pt x="51" y="160"/>
                    <a:pt x="100" y="270"/>
                    <a:pt x="150" y="369"/>
                  </a:cubicBezTo>
                  <a:cubicBezTo>
                    <a:pt x="190" y="449"/>
                    <a:pt x="230" y="528"/>
                    <a:pt x="279" y="608"/>
                  </a:cubicBezTo>
                  <a:cubicBezTo>
                    <a:pt x="310" y="657"/>
                    <a:pt x="349" y="717"/>
                    <a:pt x="399" y="757"/>
                  </a:cubicBezTo>
                  <a:cubicBezTo>
                    <a:pt x="429" y="787"/>
                    <a:pt x="469" y="816"/>
                    <a:pt x="518" y="827"/>
                  </a:cubicBezTo>
                  <a:cubicBezTo>
                    <a:pt x="529" y="829"/>
                    <a:pt x="539" y="830"/>
                    <a:pt x="550" y="830"/>
                  </a:cubicBezTo>
                  <a:cubicBezTo>
                    <a:pt x="579" y="830"/>
                    <a:pt x="608" y="821"/>
                    <a:pt x="637" y="807"/>
                  </a:cubicBezTo>
                  <a:cubicBezTo>
                    <a:pt x="688" y="777"/>
                    <a:pt x="717" y="727"/>
                    <a:pt x="747" y="677"/>
                  </a:cubicBezTo>
                  <a:cubicBezTo>
                    <a:pt x="787" y="608"/>
                    <a:pt x="827" y="528"/>
                    <a:pt x="856" y="449"/>
                  </a:cubicBezTo>
                  <a:cubicBezTo>
                    <a:pt x="906" y="319"/>
                    <a:pt x="936" y="200"/>
                    <a:pt x="976" y="71"/>
                  </a:cubicBezTo>
                  <a:lnTo>
                    <a:pt x="976" y="41"/>
                  </a:lnTo>
                  <a:cubicBezTo>
                    <a:pt x="966" y="31"/>
                    <a:pt x="956" y="21"/>
                    <a:pt x="946" y="21"/>
                  </a:cubicBezTo>
                  <a:cubicBezTo>
                    <a:pt x="943" y="18"/>
                    <a:pt x="939" y="17"/>
                    <a:pt x="935" y="17"/>
                  </a:cubicBezTo>
                  <a:cubicBezTo>
                    <a:pt x="921" y="17"/>
                    <a:pt x="904" y="26"/>
                    <a:pt x="896" y="41"/>
                  </a:cubicBezTo>
                  <a:cubicBezTo>
                    <a:pt x="867" y="150"/>
                    <a:pt x="836" y="270"/>
                    <a:pt x="797" y="379"/>
                  </a:cubicBezTo>
                  <a:cubicBezTo>
                    <a:pt x="767" y="449"/>
                    <a:pt x="737" y="528"/>
                    <a:pt x="707" y="598"/>
                  </a:cubicBezTo>
                  <a:cubicBezTo>
                    <a:pt x="697" y="598"/>
                    <a:pt x="697" y="598"/>
                    <a:pt x="697" y="608"/>
                  </a:cubicBezTo>
                  <a:lnTo>
                    <a:pt x="697" y="598"/>
                  </a:lnTo>
                  <a:cubicBezTo>
                    <a:pt x="677" y="637"/>
                    <a:pt x="657" y="677"/>
                    <a:pt x="628" y="707"/>
                  </a:cubicBezTo>
                  <a:cubicBezTo>
                    <a:pt x="617" y="717"/>
                    <a:pt x="608" y="727"/>
                    <a:pt x="588" y="737"/>
                  </a:cubicBezTo>
                  <a:cubicBezTo>
                    <a:pt x="588" y="737"/>
                    <a:pt x="578" y="747"/>
                    <a:pt x="568" y="747"/>
                  </a:cubicBezTo>
                  <a:lnTo>
                    <a:pt x="528" y="747"/>
                  </a:lnTo>
                  <a:cubicBezTo>
                    <a:pt x="518" y="747"/>
                    <a:pt x="508" y="737"/>
                    <a:pt x="498" y="737"/>
                  </a:cubicBezTo>
                  <a:cubicBezTo>
                    <a:pt x="489" y="727"/>
                    <a:pt x="469" y="717"/>
                    <a:pt x="458" y="707"/>
                  </a:cubicBezTo>
                  <a:cubicBezTo>
                    <a:pt x="412" y="660"/>
                    <a:pt x="373" y="613"/>
                    <a:pt x="344" y="558"/>
                  </a:cubicBezTo>
                  <a:lnTo>
                    <a:pt x="344" y="558"/>
                  </a:lnTo>
                  <a:cubicBezTo>
                    <a:pt x="345" y="558"/>
                    <a:pt x="347" y="558"/>
                    <a:pt x="349" y="558"/>
                  </a:cubicBezTo>
                  <a:cubicBezTo>
                    <a:pt x="299" y="489"/>
                    <a:pt x="259" y="418"/>
                    <a:pt x="220" y="339"/>
                  </a:cubicBezTo>
                  <a:cubicBezTo>
                    <a:pt x="170" y="230"/>
                    <a:pt x="120" y="130"/>
                    <a:pt x="80" y="21"/>
                  </a:cubicBezTo>
                  <a:cubicBezTo>
                    <a:pt x="71" y="11"/>
                    <a:pt x="60" y="1"/>
                    <a:pt x="41"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60"/>
            <p:cNvSpPr/>
            <p:nvPr/>
          </p:nvSpPr>
          <p:spPr>
            <a:xfrm>
              <a:off x="3350814" y="2238206"/>
              <a:ext cx="85983" cy="71950"/>
            </a:xfrm>
            <a:custGeom>
              <a:avLst/>
              <a:gdLst/>
              <a:ahLst/>
              <a:cxnLst/>
              <a:rect l="l" t="t" r="r" b="b"/>
              <a:pathLst>
                <a:path w="1642" h="1374" extrusionOk="0">
                  <a:moveTo>
                    <a:pt x="50" y="0"/>
                  </a:moveTo>
                  <a:cubicBezTo>
                    <a:pt x="40" y="0"/>
                    <a:pt x="30" y="0"/>
                    <a:pt x="20" y="11"/>
                  </a:cubicBezTo>
                  <a:cubicBezTo>
                    <a:pt x="10" y="11"/>
                    <a:pt x="10" y="20"/>
                    <a:pt x="10" y="31"/>
                  </a:cubicBezTo>
                  <a:cubicBezTo>
                    <a:pt x="0" y="40"/>
                    <a:pt x="10" y="50"/>
                    <a:pt x="10" y="60"/>
                  </a:cubicBezTo>
                  <a:cubicBezTo>
                    <a:pt x="19" y="69"/>
                    <a:pt x="27" y="77"/>
                    <a:pt x="36" y="92"/>
                  </a:cubicBezTo>
                  <a:lnTo>
                    <a:pt x="36" y="92"/>
                  </a:lnTo>
                  <a:cubicBezTo>
                    <a:pt x="33" y="90"/>
                    <a:pt x="30" y="90"/>
                    <a:pt x="30" y="90"/>
                  </a:cubicBezTo>
                  <a:lnTo>
                    <a:pt x="30" y="90"/>
                  </a:lnTo>
                  <a:cubicBezTo>
                    <a:pt x="89" y="179"/>
                    <a:pt x="140" y="279"/>
                    <a:pt x="189" y="369"/>
                  </a:cubicBezTo>
                  <a:lnTo>
                    <a:pt x="398" y="756"/>
                  </a:lnTo>
                  <a:cubicBezTo>
                    <a:pt x="478" y="876"/>
                    <a:pt x="547" y="995"/>
                    <a:pt x="637" y="1114"/>
                  </a:cubicBezTo>
                  <a:cubicBezTo>
                    <a:pt x="677" y="1154"/>
                    <a:pt x="716" y="1204"/>
                    <a:pt x="756" y="1244"/>
                  </a:cubicBezTo>
                  <a:cubicBezTo>
                    <a:pt x="796" y="1274"/>
                    <a:pt x="836" y="1313"/>
                    <a:pt x="885" y="1333"/>
                  </a:cubicBezTo>
                  <a:cubicBezTo>
                    <a:pt x="915" y="1353"/>
                    <a:pt x="955" y="1363"/>
                    <a:pt x="995" y="1373"/>
                  </a:cubicBezTo>
                  <a:cubicBezTo>
                    <a:pt x="1035" y="1373"/>
                    <a:pt x="1084" y="1363"/>
                    <a:pt x="1114" y="1344"/>
                  </a:cubicBezTo>
                  <a:cubicBezTo>
                    <a:pt x="1154" y="1313"/>
                    <a:pt x="1184" y="1284"/>
                    <a:pt x="1203" y="1244"/>
                  </a:cubicBezTo>
                  <a:cubicBezTo>
                    <a:pt x="1243" y="1204"/>
                    <a:pt x="1273" y="1145"/>
                    <a:pt x="1303" y="1095"/>
                  </a:cubicBezTo>
                  <a:cubicBezTo>
                    <a:pt x="1333" y="1035"/>
                    <a:pt x="1353" y="966"/>
                    <a:pt x="1382" y="906"/>
                  </a:cubicBezTo>
                  <a:cubicBezTo>
                    <a:pt x="1413" y="826"/>
                    <a:pt x="1433" y="756"/>
                    <a:pt x="1462" y="677"/>
                  </a:cubicBezTo>
                  <a:cubicBezTo>
                    <a:pt x="1502" y="548"/>
                    <a:pt x="1532" y="409"/>
                    <a:pt x="1572" y="269"/>
                  </a:cubicBezTo>
                  <a:lnTo>
                    <a:pt x="1632" y="60"/>
                  </a:lnTo>
                  <a:cubicBezTo>
                    <a:pt x="1641" y="40"/>
                    <a:pt x="1632" y="11"/>
                    <a:pt x="1612" y="0"/>
                  </a:cubicBezTo>
                  <a:cubicBezTo>
                    <a:pt x="1592" y="0"/>
                    <a:pt x="1562" y="11"/>
                    <a:pt x="1552" y="31"/>
                  </a:cubicBezTo>
                  <a:cubicBezTo>
                    <a:pt x="1532" y="90"/>
                    <a:pt x="1522" y="159"/>
                    <a:pt x="1502" y="230"/>
                  </a:cubicBezTo>
                  <a:cubicBezTo>
                    <a:pt x="1482" y="319"/>
                    <a:pt x="1452" y="418"/>
                    <a:pt x="1422" y="508"/>
                  </a:cubicBezTo>
                  <a:cubicBezTo>
                    <a:pt x="1393" y="617"/>
                    <a:pt x="1363" y="727"/>
                    <a:pt x="1323" y="826"/>
                  </a:cubicBezTo>
                  <a:cubicBezTo>
                    <a:pt x="1293" y="926"/>
                    <a:pt x="1254" y="1015"/>
                    <a:pt x="1203" y="1105"/>
                  </a:cubicBezTo>
                  <a:cubicBezTo>
                    <a:pt x="1184" y="1145"/>
                    <a:pt x="1154" y="1194"/>
                    <a:pt x="1114" y="1234"/>
                  </a:cubicBezTo>
                  <a:lnTo>
                    <a:pt x="1075" y="1274"/>
                  </a:lnTo>
                  <a:cubicBezTo>
                    <a:pt x="1064" y="1274"/>
                    <a:pt x="1055" y="1284"/>
                    <a:pt x="1044" y="1284"/>
                  </a:cubicBezTo>
                  <a:cubicBezTo>
                    <a:pt x="1035" y="1284"/>
                    <a:pt x="1024" y="1293"/>
                    <a:pt x="1015" y="1293"/>
                  </a:cubicBezTo>
                  <a:cubicBezTo>
                    <a:pt x="995" y="1293"/>
                    <a:pt x="985" y="1293"/>
                    <a:pt x="975" y="1284"/>
                  </a:cubicBezTo>
                  <a:cubicBezTo>
                    <a:pt x="955" y="1284"/>
                    <a:pt x="935" y="1274"/>
                    <a:pt x="915" y="1264"/>
                  </a:cubicBezTo>
                  <a:cubicBezTo>
                    <a:pt x="885" y="1244"/>
                    <a:pt x="845" y="1214"/>
                    <a:pt x="816" y="1194"/>
                  </a:cubicBezTo>
                  <a:cubicBezTo>
                    <a:pt x="706" y="1085"/>
                    <a:pt x="617" y="955"/>
                    <a:pt x="537" y="826"/>
                  </a:cubicBezTo>
                  <a:cubicBezTo>
                    <a:pt x="438" y="677"/>
                    <a:pt x="358" y="518"/>
                    <a:pt x="268" y="349"/>
                  </a:cubicBezTo>
                  <a:cubicBezTo>
                    <a:pt x="229" y="279"/>
                    <a:pt x="199" y="219"/>
                    <a:pt x="159" y="150"/>
                  </a:cubicBezTo>
                  <a:cubicBezTo>
                    <a:pt x="129" y="100"/>
                    <a:pt x="109" y="60"/>
                    <a:pt x="80" y="11"/>
                  </a:cubicBezTo>
                  <a:cubicBezTo>
                    <a:pt x="69" y="0"/>
                    <a:pt x="60" y="0"/>
                    <a:pt x="5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60"/>
            <p:cNvSpPr/>
            <p:nvPr/>
          </p:nvSpPr>
          <p:spPr>
            <a:xfrm>
              <a:off x="3341912" y="2324137"/>
              <a:ext cx="96928" cy="88078"/>
            </a:xfrm>
            <a:custGeom>
              <a:avLst/>
              <a:gdLst/>
              <a:ahLst/>
              <a:cxnLst/>
              <a:rect l="l" t="t" r="r" b="b"/>
              <a:pathLst>
                <a:path w="1851" h="1682" extrusionOk="0">
                  <a:moveTo>
                    <a:pt x="31" y="1"/>
                  </a:moveTo>
                  <a:lnTo>
                    <a:pt x="11" y="21"/>
                  </a:lnTo>
                  <a:cubicBezTo>
                    <a:pt x="1" y="30"/>
                    <a:pt x="1" y="50"/>
                    <a:pt x="11" y="61"/>
                  </a:cubicBezTo>
                  <a:cubicBezTo>
                    <a:pt x="60" y="140"/>
                    <a:pt x="100" y="220"/>
                    <a:pt x="140" y="309"/>
                  </a:cubicBezTo>
                  <a:cubicBezTo>
                    <a:pt x="200" y="439"/>
                    <a:pt x="259" y="558"/>
                    <a:pt x="319" y="687"/>
                  </a:cubicBezTo>
                  <a:cubicBezTo>
                    <a:pt x="389" y="826"/>
                    <a:pt x="458" y="956"/>
                    <a:pt x="528" y="1095"/>
                  </a:cubicBezTo>
                  <a:cubicBezTo>
                    <a:pt x="598" y="1214"/>
                    <a:pt x="677" y="1334"/>
                    <a:pt x="757" y="1443"/>
                  </a:cubicBezTo>
                  <a:lnTo>
                    <a:pt x="876" y="1562"/>
                  </a:lnTo>
                  <a:lnTo>
                    <a:pt x="926" y="1612"/>
                  </a:lnTo>
                  <a:cubicBezTo>
                    <a:pt x="956" y="1622"/>
                    <a:pt x="976" y="1632"/>
                    <a:pt x="995" y="1652"/>
                  </a:cubicBezTo>
                  <a:cubicBezTo>
                    <a:pt x="1035" y="1662"/>
                    <a:pt x="1075" y="1682"/>
                    <a:pt x="1105" y="1682"/>
                  </a:cubicBezTo>
                  <a:cubicBezTo>
                    <a:pt x="1155" y="1682"/>
                    <a:pt x="1194" y="1672"/>
                    <a:pt x="1234" y="1642"/>
                  </a:cubicBezTo>
                  <a:cubicBezTo>
                    <a:pt x="1274" y="1622"/>
                    <a:pt x="1314" y="1592"/>
                    <a:pt x="1344" y="1553"/>
                  </a:cubicBezTo>
                  <a:cubicBezTo>
                    <a:pt x="1384" y="1513"/>
                    <a:pt x="1413" y="1463"/>
                    <a:pt x="1443" y="1403"/>
                  </a:cubicBezTo>
                  <a:cubicBezTo>
                    <a:pt x="1523" y="1284"/>
                    <a:pt x="1572" y="1155"/>
                    <a:pt x="1622" y="1025"/>
                  </a:cubicBezTo>
                  <a:cubicBezTo>
                    <a:pt x="1682" y="876"/>
                    <a:pt x="1722" y="727"/>
                    <a:pt x="1762" y="568"/>
                  </a:cubicBezTo>
                  <a:cubicBezTo>
                    <a:pt x="1791" y="468"/>
                    <a:pt x="1821" y="359"/>
                    <a:pt x="1851" y="260"/>
                  </a:cubicBezTo>
                  <a:lnTo>
                    <a:pt x="1851" y="220"/>
                  </a:lnTo>
                  <a:lnTo>
                    <a:pt x="1821" y="190"/>
                  </a:lnTo>
                  <a:lnTo>
                    <a:pt x="1782" y="190"/>
                  </a:lnTo>
                  <a:lnTo>
                    <a:pt x="1751" y="220"/>
                  </a:lnTo>
                  <a:cubicBezTo>
                    <a:pt x="1712" y="389"/>
                    <a:pt x="1672" y="548"/>
                    <a:pt x="1622" y="707"/>
                  </a:cubicBezTo>
                  <a:cubicBezTo>
                    <a:pt x="1592" y="817"/>
                    <a:pt x="1552" y="926"/>
                    <a:pt x="1513" y="1035"/>
                  </a:cubicBezTo>
                  <a:cubicBezTo>
                    <a:pt x="1473" y="1135"/>
                    <a:pt x="1433" y="1234"/>
                    <a:pt x="1384" y="1334"/>
                  </a:cubicBezTo>
                  <a:cubicBezTo>
                    <a:pt x="1346" y="1390"/>
                    <a:pt x="1309" y="1446"/>
                    <a:pt x="1262" y="1503"/>
                  </a:cubicBezTo>
                  <a:lnTo>
                    <a:pt x="1262" y="1503"/>
                  </a:lnTo>
                  <a:cubicBezTo>
                    <a:pt x="1264" y="1503"/>
                    <a:pt x="1264" y="1503"/>
                    <a:pt x="1264" y="1503"/>
                  </a:cubicBezTo>
                  <a:lnTo>
                    <a:pt x="1264" y="1503"/>
                  </a:lnTo>
                  <a:cubicBezTo>
                    <a:pt x="1262" y="1505"/>
                    <a:pt x="1259" y="1508"/>
                    <a:pt x="1256" y="1510"/>
                  </a:cubicBezTo>
                  <a:lnTo>
                    <a:pt x="1256" y="1510"/>
                  </a:lnTo>
                  <a:cubicBezTo>
                    <a:pt x="1258" y="1508"/>
                    <a:pt x="1260" y="1505"/>
                    <a:pt x="1262" y="1503"/>
                  </a:cubicBezTo>
                  <a:lnTo>
                    <a:pt x="1262" y="1503"/>
                  </a:lnTo>
                  <a:cubicBezTo>
                    <a:pt x="1260" y="1503"/>
                    <a:pt x="1254" y="1505"/>
                    <a:pt x="1254" y="1512"/>
                  </a:cubicBezTo>
                  <a:lnTo>
                    <a:pt x="1254" y="1512"/>
                  </a:lnTo>
                  <a:cubicBezTo>
                    <a:pt x="1255" y="1511"/>
                    <a:pt x="1256" y="1511"/>
                    <a:pt x="1256" y="1510"/>
                  </a:cubicBezTo>
                  <a:lnTo>
                    <a:pt x="1256" y="1510"/>
                  </a:lnTo>
                  <a:cubicBezTo>
                    <a:pt x="1256" y="1511"/>
                    <a:pt x="1255" y="1512"/>
                    <a:pt x="1254" y="1513"/>
                  </a:cubicBezTo>
                  <a:cubicBezTo>
                    <a:pt x="1254" y="1513"/>
                    <a:pt x="1254" y="1512"/>
                    <a:pt x="1254" y="1512"/>
                  </a:cubicBezTo>
                  <a:lnTo>
                    <a:pt x="1254" y="1512"/>
                  </a:lnTo>
                  <a:cubicBezTo>
                    <a:pt x="1235" y="1529"/>
                    <a:pt x="1210" y="1546"/>
                    <a:pt x="1185" y="1562"/>
                  </a:cubicBezTo>
                  <a:cubicBezTo>
                    <a:pt x="1174" y="1573"/>
                    <a:pt x="1165" y="1573"/>
                    <a:pt x="1155" y="1582"/>
                  </a:cubicBezTo>
                  <a:lnTo>
                    <a:pt x="1085" y="1582"/>
                  </a:lnTo>
                  <a:cubicBezTo>
                    <a:pt x="1055" y="1582"/>
                    <a:pt x="1035" y="1573"/>
                    <a:pt x="1015" y="1562"/>
                  </a:cubicBezTo>
                  <a:cubicBezTo>
                    <a:pt x="986" y="1542"/>
                    <a:pt x="956" y="1513"/>
                    <a:pt x="926" y="1483"/>
                  </a:cubicBezTo>
                  <a:cubicBezTo>
                    <a:pt x="827" y="1394"/>
                    <a:pt x="747" y="1284"/>
                    <a:pt x="668" y="1164"/>
                  </a:cubicBezTo>
                  <a:cubicBezTo>
                    <a:pt x="538" y="956"/>
                    <a:pt x="429" y="727"/>
                    <a:pt x="319" y="508"/>
                  </a:cubicBezTo>
                  <a:cubicBezTo>
                    <a:pt x="279" y="408"/>
                    <a:pt x="230" y="319"/>
                    <a:pt x="190" y="220"/>
                  </a:cubicBezTo>
                  <a:cubicBezTo>
                    <a:pt x="150" y="160"/>
                    <a:pt x="120" y="90"/>
                    <a:pt x="80" y="21"/>
                  </a:cubicBezTo>
                  <a:lnTo>
                    <a:pt x="60" y="1"/>
                  </a:ln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60"/>
            <p:cNvSpPr/>
            <p:nvPr/>
          </p:nvSpPr>
          <p:spPr>
            <a:xfrm>
              <a:off x="3351285" y="2442377"/>
              <a:ext cx="84465" cy="73992"/>
            </a:xfrm>
            <a:custGeom>
              <a:avLst/>
              <a:gdLst/>
              <a:ahLst/>
              <a:cxnLst/>
              <a:rect l="l" t="t" r="r" b="b"/>
              <a:pathLst>
                <a:path w="1613" h="1413" extrusionOk="0">
                  <a:moveTo>
                    <a:pt x="1572" y="1"/>
                  </a:moveTo>
                  <a:cubicBezTo>
                    <a:pt x="1553" y="1"/>
                    <a:pt x="1533" y="11"/>
                    <a:pt x="1523" y="20"/>
                  </a:cubicBezTo>
                  <a:cubicBezTo>
                    <a:pt x="1503" y="90"/>
                    <a:pt x="1493" y="150"/>
                    <a:pt x="1473" y="210"/>
                  </a:cubicBezTo>
                  <a:cubicBezTo>
                    <a:pt x="1453" y="299"/>
                    <a:pt x="1424" y="379"/>
                    <a:pt x="1393" y="468"/>
                  </a:cubicBezTo>
                  <a:cubicBezTo>
                    <a:pt x="1334" y="667"/>
                    <a:pt x="1264" y="856"/>
                    <a:pt x="1165" y="1035"/>
                  </a:cubicBezTo>
                  <a:cubicBezTo>
                    <a:pt x="1125" y="1105"/>
                    <a:pt x="1075" y="1185"/>
                    <a:pt x="1015" y="1244"/>
                  </a:cubicBezTo>
                  <a:lnTo>
                    <a:pt x="1026" y="1244"/>
                  </a:lnTo>
                  <a:cubicBezTo>
                    <a:pt x="995" y="1264"/>
                    <a:pt x="976" y="1294"/>
                    <a:pt x="946" y="1314"/>
                  </a:cubicBezTo>
                  <a:cubicBezTo>
                    <a:pt x="926" y="1314"/>
                    <a:pt x="916" y="1324"/>
                    <a:pt x="906" y="1333"/>
                  </a:cubicBezTo>
                  <a:lnTo>
                    <a:pt x="847" y="1333"/>
                  </a:lnTo>
                  <a:cubicBezTo>
                    <a:pt x="836" y="1333"/>
                    <a:pt x="827" y="1333"/>
                    <a:pt x="816" y="1324"/>
                  </a:cubicBezTo>
                  <a:cubicBezTo>
                    <a:pt x="797" y="1314"/>
                    <a:pt x="787" y="1304"/>
                    <a:pt x="767" y="1284"/>
                  </a:cubicBezTo>
                  <a:lnTo>
                    <a:pt x="767" y="1294"/>
                  </a:lnTo>
                  <a:cubicBezTo>
                    <a:pt x="697" y="1224"/>
                    <a:pt x="637" y="1134"/>
                    <a:pt x="588" y="1055"/>
                  </a:cubicBezTo>
                  <a:cubicBezTo>
                    <a:pt x="469" y="866"/>
                    <a:pt x="369" y="657"/>
                    <a:pt x="279" y="458"/>
                  </a:cubicBezTo>
                  <a:cubicBezTo>
                    <a:pt x="210" y="319"/>
                    <a:pt x="150" y="180"/>
                    <a:pt x="80" y="31"/>
                  </a:cubicBezTo>
                  <a:cubicBezTo>
                    <a:pt x="73" y="16"/>
                    <a:pt x="61" y="7"/>
                    <a:pt x="47" y="7"/>
                  </a:cubicBezTo>
                  <a:cubicBezTo>
                    <a:pt x="42" y="7"/>
                    <a:pt x="36" y="8"/>
                    <a:pt x="31" y="11"/>
                  </a:cubicBezTo>
                  <a:cubicBezTo>
                    <a:pt x="11" y="20"/>
                    <a:pt x="1" y="51"/>
                    <a:pt x="11" y="71"/>
                  </a:cubicBezTo>
                  <a:cubicBezTo>
                    <a:pt x="51" y="140"/>
                    <a:pt x="80" y="219"/>
                    <a:pt x="111" y="299"/>
                  </a:cubicBezTo>
                  <a:lnTo>
                    <a:pt x="290" y="657"/>
                  </a:lnTo>
                  <a:cubicBezTo>
                    <a:pt x="349" y="787"/>
                    <a:pt x="419" y="916"/>
                    <a:pt x="489" y="1045"/>
                  </a:cubicBezTo>
                  <a:cubicBezTo>
                    <a:pt x="528" y="1095"/>
                    <a:pt x="558" y="1145"/>
                    <a:pt x="588" y="1194"/>
                  </a:cubicBezTo>
                  <a:cubicBezTo>
                    <a:pt x="618" y="1244"/>
                    <a:pt x="657" y="1284"/>
                    <a:pt x="697" y="1324"/>
                  </a:cubicBezTo>
                  <a:cubicBezTo>
                    <a:pt x="717" y="1353"/>
                    <a:pt x="747" y="1384"/>
                    <a:pt x="787" y="1393"/>
                  </a:cubicBezTo>
                  <a:cubicBezTo>
                    <a:pt x="797" y="1403"/>
                    <a:pt x="816" y="1413"/>
                    <a:pt x="827" y="1413"/>
                  </a:cubicBezTo>
                  <a:lnTo>
                    <a:pt x="886" y="1413"/>
                  </a:lnTo>
                  <a:cubicBezTo>
                    <a:pt x="926" y="1413"/>
                    <a:pt x="966" y="1393"/>
                    <a:pt x="1006" y="1364"/>
                  </a:cubicBezTo>
                  <a:cubicBezTo>
                    <a:pt x="1046" y="1333"/>
                    <a:pt x="1085" y="1294"/>
                    <a:pt x="1115" y="1254"/>
                  </a:cubicBezTo>
                  <a:cubicBezTo>
                    <a:pt x="1155" y="1204"/>
                    <a:pt x="1185" y="1154"/>
                    <a:pt x="1214" y="1095"/>
                  </a:cubicBezTo>
                  <a:cubicBezTo>
                    <a:pt x="1254" y="1035"/>
                    <a:pt x="1284" y="975"/>
                    <a:pt x="1314" y="906"/>
                  </a:cubicBezTo>
                  <a:cubicBezTo>
                    <a:pt x="1373" y="767"/>
                    <a:pt x="1433" y="628"/>
                    <a:pt x="1483" y="478"/>
                  </a:cubicBezTo>
                  <a:cubicBezTo>
                    <a:pt x="1523" y="339"/>
                    <a:pt x="1572" y="199"/>
                    <a:pt x="1612" y="60"/>
                  </a:cubicBezTo>
                  <a:lnTo>
                    <a:pt x="1612" y="20"/>
                  </a:lnTo>
                  <a:cubicBezTo>
                    <a:pt x="1603" y="11"/>
                    <a:pt x="1592" y="1"/>
                    <a:pt x="1583"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60"/>
            <p:cNvSpPr/>
            <p:nvPr/>
          </p:nvSpPr>
          <p:spPr>
            <a:xfrm>
              <a:off x="3600281" y="1876207"/>
              <a:ext cx="57340" cy="59539"/>
            </a:xfrm>
            <a:custGeom>
              <a:avLst/>
              <a:gdLst/>
              <a:ahLst/>
              <a:cxnLst/>
              <a:rect l="l" t="t" r="r" b="b"/>
              <a:pathLst>
                <a:path w="1095" h="1137" extrusionOk="0">
                  <a:moveTo>
                    <a:pt x="168" y="293"/>
                  </a:moveTo>
                  <a:lnTo>
                    <a:pt x="170" y="299"/>
                  </a:lnTo>
                  <a:cubicBezTo>
                    <a:pt x="170" y="296"/>
                    <a:pt x="169" y="294"/>
                    <a:pt x="168" y="293"/>
                  </a:cubicBezTo>
                  <a:close/>
                  <a:moveTo>
                    <a:pt x="40" y="1"/>
                  </a:moveTo>
                  <a:cubicBezTo>
                    <a:pt x="40" y="1"/>
                    <a:pt x="31" y="1"/>
                    <a:pt x="20" y="10"/>
                  </a:cubicBezTo>
                  <a:cubicBezTo>
                    <a:pt x="0" y="10"/>
                    <a:pt x="0" y="40"/>
                    <a:pt x="11" y="60"/>
                  </a:cubicBezTo>
                  <a:cubicBezTo>
                    <a:pt x="20" y="100"/>
                    <a:pt x="31" y="140"/>
                    <a:pt x="51" y="180"/>
                  </a:cubicBezTo>
                  <a:lnTo>
                    <a:pt x="51" y="189"/>
                  </a:lnTo>
                  <a:cubicBezTo>
                    <a:pt x="110" y="388"/>
                    <a:pt x="170" y="587"/>
                    <a:pt x="249" y="777"/>
                  </a:cubicBezTo>
                  <a:cubicBezTo>
                    <a:pt x="279" y="856"/>
                    <a:pt x="319" y="936"/>
                    <a:pt x="369" y="1015"/>
                  </a:cubicBezTo>
                  <a:cubicBezTo>
                    <a:pt x="378" y="1045"/>
                    <a:pt x="409" y="1075"/>
                    <a:pt x="429" y="1095"/>
                  </a:cubicBezTo>
                  <a:cubicBezTo>
                    <a:pt x="448" y="1115"/>
                    <a:pt x="478" y="1135"/>
                    <a:pt x="508" y="1135"/>
                  </a:cubicBezTo>
                  <a:cubicBezTo>
                    <a:pt x="515" y="1136"/>
                    <a:pt x="522" y="1136"/>
                    <a:pt x="529" y="1136"/>
                  </a:cubicBezTo>
                  <a:cubicBezTo>
                    <a:pt x="589" y="1136"/>
                    <a:pt x="642" y="1100"/>
                    <a:pt x="687" y="1065"/>
                  </a:cubicBezTo>
                  <a:cubicBezTo>
                    <a:pt x="717" y="1035"/>
                    <a:pt x="747" y="995"/>
                    <a:pt x="776" y="965"/>
                  </a:cubicBezTo>
                  <a:lnTo>
                    <a:pt x="866" y="816"/>
                  </a:lnTo>
                  <a:cubicBezTo>
                    <a:pt x="955" y="647"/>
                    <a:pt x="1025" y="468"/>
                    <a:pt x="1095" y="289"/>
                  </a:cubicBezTo>
                  <a:cubicBezTo>
                    <a:pt x="1095" y="259"/>
                    <a:pt x="1085" y="229"/>
                    <a:pt x="1065" y="219"/>
                  </a:cubicBezTo>
                  <a:cubicBezTo>
                    <a:pt x="1057" y="217"/>
                    <a:pt x="1050" y="216"/>
                    <a:pt x="1043" y="216"/>
                  </a:cubicBezTo>
                  <a:cubicBezTo>
                    <a:pt x="1021" y="216"/>
                    <a:pt x="1003" y="227"/>
                    <a:pt x="995" y="249"/>
                  </a:cubicBezTo>
                  <a:cubicBezTo>
                    <a:pt x="935" y="438"/>
                    <a:pt x="866" y="617"/>
                    <a:pt x="776" y="786"/>
                  </a:cubicBezTo>
                  <a:cubicBezTo>
                    <a:pt x="736" y="856"/>
                    <a:pt x="697" y="925"/>
                    <a:pt x="647" y="975"/>
                  </a:cubicBezTo>
                  <a:lnTo>
                    <a:pt x="588" y="1035"/>
                  </a:lnTo>
                  <a:cubicBezTo>
                    <a:pt x="577" y="1035"/>
                    <a:pt x="568" y="1045"/>
                    <a:pt x="557" y="1045"/>
                  </a:cubicBezTo>
                  <a:lnTo>
                    <a:pt x="508" y="1045"/>
                  </a:lnTo>
                  <a:cubicBezTo>
                    <a:pt x="498" y="1035"/>
                    <a:pt x="488" y="1035"/>
                    <a:pt x="478" y="1025"/>
                  </a:cubicBezTo>
                  <a:lnTo>
                    <a:pt x="418" y="936"/>
                  </a:lnTo>
                  <a:lnTo>
                    <a:pt x="418" y="945"/>
                  </a:lnTo>
                  <a:cubicBezTo>
                    <a:pt x="358" y="856"/>
                    <a:pt x="319" y="746"/>
                    <a:pt x="279" y="637"/>
                  </a:cubicBezTo>
                  <a:cubicBezTo>
                    <a:pt x="239" y="527"/>
                    <a:pt x="199" y="408"/>
                    <a:pt x="160" y="289"/>
                  </a:cubicBezTo>
                  <a:lnTo>
                    <a:pt x="160" y="289"/>
                  </a:lnTo>
                  <a:cubicBezTo>
                    <a:pt x="160" y="289"/>
                    <a:pt x="165" y="289"/>
                    <a:pt x="168" y="293"/>
                  </a:cubicBezTo>
                  <a:lnTo>
                    <a:pt x="168" y="293"/>
                  </a:lnTo>
                  <a:lnTo>
                    <a:pt x="120" y="130"/>
                  </a:lnTo>
                  <a:cubicBezTo>
                    <a:pt x="100" y="100"/>
                    <a:pt x="90" y="60"/>
                    <a:pt x="80" y="21"/>
                  </a:cubicBezTo>
                  <a:cubicBezTo>
                    <a:pt x="70" y="10"/>
                    <a:pt x="60" y="1"/>
                    <a:pt x="4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60"/>
            <p:cNvSpPr/>
            <p:nvPr/>
          </p:nvSpPr>
          <p:spPr>
            <a:xfrm>
              <a:off x="3575250" y="1939778"/>
              <a:ext cx="89178" cy="89073"/>
            </a:xfrm>
            <a:custGeom>
              <a:avLst/>
              <a:gdLst/>
              <a:ahLst/>
              <a:cxnLst/>
              <a:rect l="l" t="t" r="r" b="b"/>
              <a:pathLst>
                <a:path w="1703" h="1701" extrusionOk="0">
                  <a:moveTo>
                    <a:pt x="31" y="0"/>
                  </a:moveTo>
                  <a:cubicBezTo>
                    <a:pt x="11" y="10"/>
                    <a:pt x="1" y="40"/>
                    <a:pt x="11" y="50"/>
                  </a:cubicBezTo>
                  <a:cubicBezTo>
                    <a:pt x="31" y="89"/>
                    <a:pt x="41" y="120"/>
                    <a:pt x="51" y="149"/>
                  </a:cubicBezTo>
                  <a:cubicBezTo>
                    <a:pt x="71" y="209"/>
                    <a:pt x="91" y="259"/>
                    <a:pt x="111" y="308"/>
                  </a:cubicBezTo>
                  <a:cubicBezTo>
                    <a:pt x="151" y="438"/>
                    <a:pt x="190" y="577"/>
                    <a:pt x="230" y="706"/>
                  </a:cubicBezTo>
                  <a:cubicBezTo>
                    <a:pt x="279" y="856"/>
                    <a:pt x="330" y="995"/>
                    <a:pt x="379" y="1134"/>
                  </a:cubicBezTo>
                  <a:cubicBezTo>
                    <a:pt x="429" y="1253"/>
                    <a:pt x="478" y="1382"/>
                    <a:pt x="548" y="1492"/>
                  </a:cubicBezTo>
                  <a:cubicBezTo>
                    <a:pt x="568" y="1532"/>
                    <a:pt x="598" y="1572"/>
                    <a:pt x="628" y="1612"/>
                  </a:cubicBezTo>
                  <a:cubicBezTo>
                    <a:pt x="657" y="1641"/>
                    <a:pt x="688" y="1661"/>
                    <a:pt x="727" y="1681"/>
                  </a:cubicBezTo>
                  <a:cubicBezTo>
                    <a:pt x="757" y="1701"/>
                    <a:pt x="797" y="1701"/>
                    <a:pt x="827" y="1701"/>
                  </a:cubicBezTo>
                  <a:cubicBezTo>
                    <a:pt x="847" y="1691"/>
                    <a:pt x="867" y="1691"/>
                    <a:pt x="887" y="1681"/>
                  </a:cubicBezTo>
                  <a:lnTo>
                    <a:pt x="946" y="1651"/>
                  </a:lnTo>
                  <a:cubicBezTo>
                    <a:pt x="986" y="1621"/>
                    <a:pt x="1026" y="1592"/>
                    <a:pt x="1055" y="1552"/>
                  </a:cubicBezTo>
                  <a:cubicBezTo>
                    <a:pt x="1105" y="1512"/>
                    <a:pt x="1135" y="1462"/>
                    <a:pt x="1175" y="1402"/>
                  </a:cubicBezTo>
                  <a:cubicBezTo>
                    <a:pt x="1205" y="1353"/>
                    <a:pt x="1245" y="1293"/>
                    <a:pt x="1274" y="1243"/>
                  </a:cubicBezTo>
                  <a:cubicBezTo>
                    <a:pt x="1304" y="1174"/>
                    <a:pt x="1344" y="1104"/>
                    <a:pt x="1374" y="1035"/>
                  </a:cubicBezTo>
                  <a:cubicBezTo>
                    <a:pt x="1444" y="875"/>
                    <a:pt x="1513" y="726"/>
                    <a:pt x="1573" y="567"/>
                  </a:cubicBezTo>
                  <a:cubicBezTo>
                    <a:pt x="1592" y="507"/>
                    <a:pt x="1612" y="438"/>
                    <a:pt x="1643" y="378"/>
                  </a:cubicBezTo>
                  <a:cubicBezTo>
                    <a:pt x="1652" y="338"/>
                    <a:pt x="1672" y="288"/>
                    <a:pt x="1692" y="239"/>
                  </a:cubicBezTo>
                  <a:cubicBezTo>
                    <a:pt x="1702" y="219"/>
                    <a:pt x="1692" y="189"/>
                    <a:pt x="1662" y="179"/>
                  </a:cubicBezTo>
                  <a:cubicBezTo>
                    <a:pt x="1655" y="177"/>
                    <a:pt x="1647" y="175"/>
                    <a:pt x="1640" y="175"/>
                  </a:cubicBezTo>
                  <a:cubicBezTo>
                    <a:pt x="1619" y="175"/>
                    <a:pt x="1600" y="187"/>
                    <a:pt x="1592" y="209"/>
                  </a:cubicBezTo>
                  <a:cubicBezTo>
                    <a:pt x="1583" y="259"/>
                    <a:pt x="1563" y="318"/>
                    <a:pt x="1543" y="368"/>
                  </a:cubicBezTo>
                  <a:cubicBezTo>
                    <a:pt x="1513" y="458"/>
                    <a:pt x="1483" y="537"/>
                    <a:pt x="1453" y="626"/>
                  </a:cubicBezTo>
                  <a:cubicBezTo>
                    <a:pt x="1384" y="825"/>
                    <a:pt x="1304" y="1015"/>
                    <a:pt x="1205" y="1203"/>
                  </a:cubicBezTo>
                  <a:cubicBezTo>
                    <a:pt x="1205" y="1203"/>
                    <a:pt x="1195" y="1203"/>
                    <a:pt x="1195" y="1214"/>
                  </a:cubicBezTo>
                  <a:lnTo>
                    <a:pt x="1195" y="1203"/>
                  </a:lnTo>
                  <a:cubicBezTo>
                    <a:pt x="1135" y="1313"/>
                    <a:pt x="1075" y="1422"/>
                    <a:pt x="996" y="1512"/>
                  </a:cubicBezTo>
                  <a:lnTo>
                    <a:pt x="996" y="1502"/>
                  </a:lnTo>
                  <a:lnTo>
                    <a:pt x="907" y="1592"/>
                  </a:lnTo>
                  <a:lnTo>
                    <a:pt x="907" y="1581"/>
                  </a:lnTo>
                  <a:lnTo>
                    <a:pt x="847" y="1612"/>
                  </a:lnTo>
                  <a:cubicBezTo>
                    <a:pt x="836" y="1612"/>
                    <a:pt x="827" y="1621"/>
                    <a:pt x="807" y="1621"/>
                  </a:cubicBezTo>
                  <a:cubicBezTo>
                    <a:pt x="797" y="1621"/>
                    <a:pt x="787" y="1621"/>
                    <a:pt x="777" y="1612"/>
                  </a:cubicBezTo>
                  <a:cubicBezTo>
                    <a:pt x="767" y="1612"/>
                    <a:pt x="757" y="1612"/>
                    <a:pt x="747" y="1601"/>
                  </a:cubicBezTo>
                  <a:cubicBezTo>
                    <a:pt x="737" y="1592"/>
                    <a:pt x="717" y="1581"/>
                    <a:pt x="708" y="1572"/>
                  </a:cubicBezTo>
                  <a:cubicBezTo>
                    <a:pt x="677" y="1542"/>
                    <a:pt x="648" y="1512"/>
                    <a:pt x="628" y="1472"/>
                  </a:cubicBezTo>
                  <a:cubicBezTo>
                    <a:pt x="626" y="1469"/>
                    <a:pt x="624" y="1466"/>
                    <a:pt x="622" y="1463"/>
                  </a:cubicBezTo>
                  <a:lnTo>
                    <a:pt x="622" y="1463"/>
                  </a:lnTo>
                  <a:cubicBezTo>
                    <a:pt x="625" y="1464"/>
                    <a:pt x="628" y="1467"/>
                    <a:pt x="628" y="1472"/>
                  </a:cubicBezTo>
                  <a:cubicBezTo>
                    <a:pt x="628" y="1463"/>
                    <a:pt x="628" y="1462"/>
                    <a:pt x="622" y="1462"/>
                  </a:cubicBezTo>
                  <a:lnTo>
                    <a:pt x="622" y="1462"/>
                  </a:lnTo>
                  <a:cubicBezTo>
                    <a:pt x="555" y="1355"/>
                    <a:pt x="507" y="1239"/>
                    <a:pt x="459" y="1124"/>
                  </a:cubicBezTo>
                  <a:cubicBezTo>
                    <a:pt x="399" y="975"/>
                    <a:pt x="359" y="836"/>
                    <a:pt x="310" y="686"/>
                  </a:cubicBezTo>
                  <a:cubicBezTo>
                    <a:pt x="270" y="557"/>
                    <a:pt x="230" y="427"/>
                    <a:pt x="180" y="288"/>
                  </a:cubicBezTo>
                  <a:cubicBezTo>
                    <a:pt x="170" y="239"/>
                    <a:pt x="151" y="179"/>
                    <a:pt x="131" y="129"/>
                  </a:cubicBezTo>
                  <a:cubicBezTo>
                    <a:pt x="120" y="89"/>
                    <a:pt x="100" y="60"/>
                    <a:pt x="81" y="20"/>
                  </a:cubicBezTo>
                  <a:cubicBezTo>
                    <a:pt x="81" y="10"/>
                    <a:pt x="61" y="0"/>
                    <a:pt x="51"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60"/>
            <p:cNvSpPr/>
            <p:nvPr/>
          </p:nvSpPr>
          <p:spPr>
            <a:xfrm>
              <a:off x="3558127" y="2038748"/>
              <a:ext cx="94309" cy="93629"/>
            </a:xfrm>
            <a:custGeom>
              <a:avLst/>
              <a:gdLst/>
              <a:ahLst/>
              <a:cxnLst/>
              <a:rect l="l" t="t" r="r" b="b"/>
              <a:pathLst>
                <a:path w="1801" h="1788" extrusionOk="0">
                  <a:moveTo>
                    <a:pt x="30" y="0"/>
                  </a:moveTo>
                  <a:cubicBezTo>
                    <a:pt x="10" y="10"/>
                    <a:pt x="0" y="40"/>
                    <a:pt x="10" y="60"/>
                  </a:cubicBezTo>
                  <a:cubicBezTo>
                    <a:pt x="40" y="139"/>
                    <a:pt x="60" y="219"/>
                    <a:pt x="89" y="298"/>
                  </a:cubicBezTo>
                  <a:cubicBezTo>
                    <a:pt x="129" y="427"/>
                    <a:pt x="169" y="557"/>
                    <a:pt x="219" y="686"/>
                  </a:cubicBezTo>
                  <a:cubicBezTo>
                    <a:pt x="268" y="825"/>
                    <a:pt x="318" y="965"/>
                    <a:pt x="378" y="1104"/>
                  </a:cubicBezTo>
                  <a:cubicBezTo>
                    <a:pt x="427" y="1233"/>
                    <a:pt x="478" y="1362"/>
                    <a:pt x="547" y="1482"/>
                  </a:cubicBezTo>
                  <a:cubicBezTo>
                    <a:pt x="597" y="1572"/>
                    <a:pt x="646" y="1661"/>
                    <a:pt x="726" y="1731"/>
                  </a:cubicBezTo>
                  <a:cubicBezTo>
                    <a:pt x="746" y="1751"/>
                    <a:pt x="776" y="1771"/>
                    <a:pt x="816" y="1780"/>
                  </a:cubicBezTo>
                  <a:cubicBezTo>
                    <a:pt x="832" y="1785"/>
                    <a:pt x="851" y="1787"/>
                    <a:pt x="870" y="1787"/>
                  </a:cubicBezTo>
                  <a:cubicBezTo>
                    <a:pt x="897" y="1787"/>
                    <a:pt x="926" y="1782"/>
                    <a:pt x="955" y="1771"/>
                  </a:cubicBezTo>
                  <a:cubicBezTo>
                    <a:pt x="1054" y="1740"/>
                    <a:pt x="1144" y="1661"/>
                    <a:pt x="1214" y="1581"/>
                  </a:cubicBezTo>
                  <a:cubicBezTo>
                    <a:pt x="1253" y="1532"/>
                    <a:pt x="1293" y="1472"/>
                    <a:pt x="1323" y="1422"/>
                  </a:cubicBezTo>
                  <a:lnTo>
                    <a:pt x="1442" y="1214"/>
                  </a:lnTo>
                  <a:cubicBezTo>
                    <a:pt x="1522" y="1064"/>
                    <a:pt x="1592" y="905"/>
                    <a:pt x="1651" y="746"/>
                  </a:cubicBezTo>
                  <a:cubicBezTo>
                    <a:pt x="1681" y="676"/>
                    <a:pt x="1711" y="617"/>
                    <a:pt x="1731" y="547"/>
                  </a:cubicBezTo>
                  <a:cubicBezTo>
                    <a:pt x="1751" y="487"/>
                    <a:pt x="1771" y="438"/>
                    <a:pt x="1791" y="378"/>
                  </a:cubicBezTo>
                  <a:cubicBezTo>
                    <a:pt x="1800" y="358"/>
                    <a:pt x="1791" y="328"/>
                    <a:pt x="1760" y="318"/>
                  </a:cubicBezTo>
                  <a:cubicBezTo>
                    <a:pt x="1752" y="313"/>
                    <a:pt x="1744" y="310"/>
                    <a:pt x="1736" y="310"/>
                  </a:cubicBezTo>
                  <a:cubicBezTo>
                    <a:pt x="1716" y="310"/>
                    <a:pt x="1698" y="327"/>
                    <a:pt x="1691" y="348"/>
                  </a:cubicBezTo>
                  <a:cubicBezTo>
                    <a:pt x="1671" y="398"/>
                    <a:pt x="1651" y="447"/>
                    <a:pt x="1631" y="507"/>
                  </a:cubicBezTo>
                  <a:cubicBezTo>
                    <a:pt x="1601" y="577"/>
                    <a:pt x="1572" y="646"/>
                    <a:pt x="1541" y="726"/>
                  </a:cubicBezTo>
                  <a:cubicBezTo>
                    <a:pt x="1462" y="895"/>
                    <a:pt x="1393" y="1074"/>
                    <a:pt x="1303" y="1233"/>
                  </a:cubicBezTo>
                  <a:lnTo>
                    <a:pt x="1303" y="1223"/>
                  </a:lnTo>
                  <a:cubicBezTo>
                    <a:pt x="1243" y="1343"/>
                    <a:pt x="1174" y="1462"/>
                    <a:pt x="1074" y="1561"/>
                  </a:cubicBezTo>
                  <a:cubicBezTo>
                    <a:pt x="1044" y="1592"/>
                    <a:pt x="1015" y="1621"/>
                    <a:pt x="984" y="1641"/>
                  </a:cubicBezTo>
                  <a:lnTo>
                    <a:pt x="925" y="1671"/>
                  </a:lnTo>
                  <a:cubicBezTo>
                    <a:pt x="905" y="1671"/>
                    <a:pt x="895" y="1681"/>
                    <a:pt x="875" y="1681"/>
                  </a:cubicBezTo>
                  <a:cubicBezTo>
                    <a:pt x="865" y="1681"/>
                    <a:pt x="856" y="1681"/>
                    <a:pt x="836" y="1671"/>
                  </a:cubicBezTo>
                  <a:cubicBezTo>
                    <a:pt x="836" y="1671"/>
                    <a:pt x="825" y="1671"/>
                    <a:pt x="816" y="1661"/>
                  </a:cubicBezTo>
                  <a:cubicBezTo>
                    <a:pt x="796" y="1651"/>
                    <a:pt x="786" y="1641"/>
                    <a:pt x="766" y="1631"/>
                  </a:cubicBezTo>
                  <a:cubicBezTo>
                    <a:pt x="728" y="1584"/>
                    <a:pt x="691" y="1538"/>
                    <a:pt x="662" y="1491"/>
                  </a:cubicBezTo>
                  <a:lnTo>
                    <a:pt x="662" y="1491"/>
                  </a:lnTo>
                  <a:cubicBezTo>
                    <a:pt x="663" y="1492"/>
                    <a:pt x="665" y="1492"/>
                    <a:pt x="666" y="1492"/>
                  </a:cubicBezTo>
                  <a:cubicBezTo>
                    <a:pt x="587" y="1373"/>
                    <a:pt x="527" y="1253"/>
                    <a:pt x="478" y="1124"/>
                  </a:cubicBezTo>
                  <a:cubicBezTo>
                    <a:pt x="408" y="975"/>
                    <a:pt x="358" y="825"/>
                    <a:pt x="308" y="686"/>
                  </a:cubicBezTo>
                  <a:cubicBezTo>
                    <a:pt x="259" y="547"/>
                    <a:pt x="209" y="418"/>
                    <a:pt x="169" y="279"/>
                  </a:cubicBezTo>
                  <a:cubicBezTo>
                    <a:pt x="139" y="199"/>
                    <a:pt x="109" y="109"/>
                    <a:pt x="80" y="20"/>
                  </a:cubicBezTo>
                  <a:cubicBezTo>
                    <a:pt x="69" y="10"/>
                    <a:pt x="60" y="0"/>
                    <a:pt x="4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60"/>
            <p:cNvSpPr/>
            <p:nvPr/>
          </p:nvSpPr>
          <p:spPr>
            <a:xfrm>
              <a:off x="3541946" y="2145468"/>
              <a:ext cx="92738" cy="98394"/>
            </a:xfrm>
            <a:custGeom>
              <a:avLst/>
              <a:gdLst/>
              <a:ahLst/>
              <a:cxnLst/>
              <a:rect l="l" t="t" r="r" b="b"/>
              <a:pathLst>
                <a:path w="1771" h="1879" extrusionOk="0">
                  <a:moveTo>
                    <a:pt x="20" y="1"/>
                  </a:moveTo>
                  <a:cubicBezTo>
                    <a:pt x="11" y="11"/>
                    <a:pt x="11" y="21"/>
                    <a:pt x="0" y="31"/>
                  </a:cubicBezTo>
                  <a:lnTo>
                    <a:pt x="0" y="60"/>
                  </a:lnTo>
                  <a:cubicBezTo>
                    <a:pt x="0" y="60"/>
                    <a:pt x="0" y="71"/>
                    <a:pt x="11" y="71"/>
                  </a:cubicBezTo>
                  <a:cubicBezTo>
                    <a:pt x="31" y="150"/>
                    <a:pt x="50" y="240"/>
                    <a:pt x="70" y="329"/>
                  </a:cubicBezTo>
                  <a:cubicBezTo>
                    <a:pt x="100" y="458"/>
                    <a:pt x="140" y="588"/>
                    <a:pt x="170" y="717"/>
                  </a:cubicBezTo>
                  <a:cubicBezTo>
                    <a:pt x="210" y="867"/>
                    <a:pt x="249" y="1006"/>
                    <a:pt x="299" y="1155"/>
                  </a:cubicBezTo>
                  <a:cubicBezTo>
                    <a:pt x="339" y="1284"/>
                    <a:pt x="378" y="1413"/>
                    <a:pt x="438" y="1543"/>
                  </a:cubicBezTo>
                  <a:cubicBezTo>
                    <a:pt x="458" y="1592"/>
                    <a:pt x="488" y="1642"/>
                    <a:pt x="508" y="1682"/>
                  </a:cubicBezTo>
                  <a:lnTo>
                    <a:pt x="597" y="1802"/>
                  </a:lnTo>
                  <a:cubicBezTo>
                    <a:pt x="617" y="1821"/>
                    <a:pt x="647" y="1841"/>
                    <a:pt x="687" y="1861"/>
                  </a:cubicBezTo>
                  <a:cubicBezTo>
                    <a:pt x="707" y="1871"/>
                    <a:pt x="727" y="1871"/>
                    <a:pt x="747" y="1871"/>
                  </a:cubicBezTo>
                  <a:cubicBezTo>
                    <a:pt x="761" y="1876"/>
                    <a:pt x="776" y="1879"/>
                    <a:pt x="790" y="1879"/>
                  </a:cubicBezTo>
                  <a:cubicBezTo>
                    <a:pt x="804" y="1879"/>
                    <a:pt x="816" y="1876"/>
                    <a:pt x="826" y="1871"/>
                  </a:cubicBezTo>
                  <a:cubicBezTo>
                    <a:pt x="846" y="1871"/>
                    <a:pt x="876" y="1861"/>
                    <a:pt x="896" y="1861"/>
                  </a:cubicBezTo>
                  <a:lnTo>
                    <a:pt x="955" y="1831"/>
                  </a:lnTo>
                  <a:cubicBezTo>
                    <a:pt x="1005" y="1802"/>
                    <a:pt x="1055" y="1762"/>
                    <a:pt x="1095" y="1722"/>
                  </a:cubicBezTo>
                  <a:cubicBezTo>
                    <a:pt x="1194" y="1623"/>
                    <a:pt x="1264" y="1503"/>
                    <a:pt x="1333" y="1393"/>
                  </a:cubicBezTo>
                  <a:cubicBezTo>
                    <a:pt x="1443" y="1214"/>
                    <a:pt x="1523" y="1035"/>
                    <a:pt x="1602" y="856"/>
                  </a:cubicBezTo>
                  <a:cubicBezTo>
                    <a:pt x="1662" y="707"/>
                    <a:pt x="1711" y="558"/>
                    <a:pt x="1761" y="409"/>
                  </a:cubicBezTo>
                  <a:cubicBezTo>
                    <a:pt x="1771" y="379"/>
                    <a:pt x="1761" y="349"/>
                    <a:pt x="1731" y="339"/>
                  </a:cubicBezTo>
                  <a:cubicBezTo>
                    <a:pt x="1726" y="337"/>
                    <a:pt x="1720" y="335"/>
                    <a:pt x="1713" y="335"/>
                  </a:cubicBezTo>
                  <a:cubicBezTo>
                    <a:pt x="1693" y="335"/>
                    <a:pt x="1669" y="346"/>
                    <a:pt x="1662" y="369"/>
                  </a:cubicBezTo>
                  <a:cubicBezTo>
                    <a:pt x="1622" y="498"/>
                    <a:pt x="1572" y="637"/>
                    <a:pt x="1523" y="767"/>
                  </a:cubicBezTo>
                  <a:cubicBezTo>
                    <a:pt x="1453" y="936"/>
                    <a:pt x="1373" y="1115"/>
                    <a:pt x="1284" y="1274"/>
                  </a:cubicBezTo>
                  <a:lnTo>
                    <a:pt x="1284" y="1264"/>
                  </a:lnTo>
                  <a:cubicBezTo>
                    <a:pt x="1214" y="1393"/>
                    <a:pt x="1134" y="1523"/>
                    <a:pt x="1035" y="1632"/>
                  </a:cubicBezTo>
                  <a:cubicBezTo>
                    <a:pt x="995" y="1672"/>
                    <a:pt x="955" y="1702"/>
                    <a:pt x="915" y="1732"/>
                  </a:cubicBezTo>
                  <a:cubicBezTo>
                    <a:pt x="896" y="1742"/>
                    <a:pt x="866" y="1762"/>
                    <a:pt x="846" y="1762"/>
                  </a:cubicBezTo>
                  <a:cubicBezTo>
                    <a:pt x="826" y="1771"/>
                    <a:pt x="806" y="1771"/>
                    <a:pt x="787" y="1771"/>
                  </a:cubicBezTo>
                  <a:lnTo>
                    <a:pt x="736" y="1771"/>
                  </a:lnTo>
                  <a:cubicBezTo>
                    <a:pt x="727" y="1771"/>
                    <a:pt x="717" y="1762"/>
                    <a:pt x="707" y="1762"/>
                  </a:cubicBezTo>
                  <a:cubicBezTo>
                    <a:pt x="687" y="1751"/>
                    <a:pt x="677" y="1742"/>
                    <a:pt x="667" y="1732"/>
                  </a:cubicBezTo>
                  <a:cubicBezTo>
                    <a:pt x="647" y="1702"/>
                    <a:pt x="617" y="1672"/>
                    <a:pt x="597" y="1642"/>
                  </a:cubicBezTo>
                  <a:cubicBezTo>
                    <a:pt x="548" y="1563"/>
                    <a:pt x="508" y="1473"/>
                    <a:pt x="478" y="1393"/>
                  </a:cubicBezTo>
                  <a:cubicBezTo>
                    <a:pt x="428" y="1284"/>
                    <a:pt x="398" y="1175"/>
                    <a:pt x="358" y="1066"/>
                  </a:cubicBezTo>
                  <a:lnTo>
                    <a:pt x="358" y="1066"/>
                  </a:lnTo>
                  <a:lnTo>
                    <a:pt x="369" y="1075"/>
                  </a:lnTo>
                  <a:cubicBezTo>
                    <a:pt x="299" y="867"/>
                    <a:pt x="249" y="657"/>
                    <a:pt x="190" y="438"/>
                  </a:cubicBezTo>
                  <a:lnTo>
                    <a:pt x="130" y="200"/>
                  </a:lnTo>
                  <a:cubicBezTo>
                    <a:pt x="120" y="140"/>
                    <a:pt x="100" y="80"/>
                    <a:pt x="80" y="21"/>
                  </a:cubicBezTo>
                  <a:cubicBezTo>
                    <a:pt x="80" y="11"/>
                    <a:pt x="70" y="1"/>
                    <a:pt x="6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60"/>
            <p:cNvSpPr/>
            <p:nvPr/>
          </p:nvSpPr>
          <p:spPr>
            <a:xfrm>
              <a:off x="3545088" y="2254387"/>
              <a:ext cx="66189" cy="53674"/>
            </a:xfrm>
            <a:custGeom>
              <a:avLst/>
              <a:gdLst/>
              <a:ahLst/>
              <a:cxnLst/>
              <a:rect l="l" t="t" r="r" b="b"/>
              <a:pathLst>
                <a:path w="1264" h="1025" extrusionOk="0">
                  <a:moveTo>
                    <a:pt x="30" y="0"/>
                  </a:moveTo>
                  <a:cubicBezTo>
                    <a:pt x="10" y="10"/>
                    <a:pt x="0" y="30"/>
                    <a:pt x="10" y="49"/>
                  </a:cubicBezTo>
                  <a:cubicBezTo>
                    <a:pt x="20" y="80"/>
                    <a:pt x="30" y="109"/>
                    <a:pt x="40" y="149"/>
                  </a:cubicBezTo>
                  <a:cubicBezTo>
                    <a:pt x="100" y="348"/>
                    <a:pt x="159" y="537"/>
                    <a:pt x="239" y="726"/>
                  </a:cubicBezTo>
                  <a:cubicBezTo>
                    <a:pt x="259" y="766"/>
                    <a:pt x="279" y="816"/>
                    <a:pt x="298" y="856"/>
                  </a:cubicBezTo>
                  <a:cubicBezTo>
                    <a:pt x="318" y="885"/>
                    <a:pt x="349" y="915"/>
                    <a:pt x="368" y="945"/>
                  </a:cubicBezTo>
                  <a:cubicBezTo>
                    <a:pt x="378" y="965"/>
                    <a:pt x="398" y="975"/>
                    <a:pt x="408" y="984"/>
                  </a:cubicBezTo>
                  <a:cubicBezTo>
                    <a:pt x="418" y="995"/>
                    <a:pt x="438" y="1004"/>
                    <a:pt x="448" y="1004"/>
                  </a:cubicBezTo>
                  <a:cubicBezTo>
                    <a:pt x="458" y="1015"/>
                    <a:pt x="477" y="1015"/>
                    <a:pt x="488" y="1024"/>
                  </a:cubicBezTo>
                  <a:lnTo>
                    <a:pt x="548" y="1024"/>
                  </a:lnTo>
                  <a:cubicBezTo>
                    <a:pt x="637" y="1024"/>
                    <a:pt x="716" y="975"/>
                    <a:pt x="776" y="915"/>
                  </a:cubicBezTo>
                  <a:cubicBezTo>
                    <a:pt x="816" y="885"/>
                    <a:pt x="846" y="845"/>
                    <a:pt x="875" y="816"/>
                  </a:cubicBezTo>
                  <a:cubicBezTo>
                    <a:pt x="915" y="766"/>
                    <a:pt x="945" y="726"/>
                    <a:pt x="975" y="676"/>
                  </a:cubicBezTo>
                  <a:cubicBezTo>
                    <a:pt x="1045" y="577"/>
                    <a:pt x="1094" y="478"/>
                    <a:pt x="1144" y="378"/>
                  </a:cubicBezTo>
                  <a:cubicBezTo>
                    <a:pt x="1184" y="299"/>
                    <a:pt x="1224" y="219"/>
                    <a:pt x="1253" y="129"/>
                  </a:cubicBezTo>
                  <a:cubicBezTo>
                    <a:pt x="1264" y="109"/>
                    <a:pt x="1253" y="89"/>
                    <a:pt x="1224" y="80"/>
                  </a:cubicBezTo>
                  <a:cubicBezTo>
                    <a:pt x="1219" y="77"/>
                    <a:pt x="1213" y="76"/>
                    <a:pt x="1208" y="76"/>
                  </a:cubicBezTo>
                  <a:cubicBezTo>
                    <a:pt x="1194" y="76"/>
                    <a:pt x="1181" y="85"/>
                    <a:pt x="1174" y="100"/>
                  </a:cubicBezTo>
                  <a:cubicBezTo>
                    <a:pt x="1124" y="228"/>
                    <a:pt x="1065" y="358"/>
                    <a:pt x="995" y="487"/>
                  </a:cubicBezTo>
                  <a:lnTo>
                    <a:pt x="1005" y="478"/>
                  </a:lnTo>
                  <a:lnTo>
                    <a:pt x="1005" y="478"/>
                  </a:lnTo>
                  <a:cubicBezTo>
                    <a:pt x="937" y="594"/>
                    <a:pt x="859" y="711"/>
                    <a:pt x="773" y="809"/>
                  </a:cubicBezTo>
                  <a:lnTo>
                    <a:pt x="773" y="809"/>
                  </a:lnTo>
                  <a:cubicBezTo>
                    <a:pt x="735" y="847"/>
                    <a:pt x="706" y="876"/>
                    <a:pt x="667" y="905"/>
                  </a:cubicBezTo>
                  <a:cubicBezTo>
                    <a:pt x="637" y="915"/>
                    <a:pt x="617" y="925"/>
                    <a:pt x="597" y="935"/>
                  </a:cubicBezTo>
                  <a:cubicBezTo>
                    <a:pt x="577" y="935"/>
                    <a:pt x="567" y="945"/>
                    <a:pt x="548" y="945"/>
                  </a:cubicBezTo>
                  <a:lnTo>
                    <a:pt x="497" y="945"/>
                  </a:lnTo>
                  <a:cubicBezTo>
                    <a:pt x="488" y="935"/>
                    <a:pt x="488" y="935"/>
                    <a:pt x="477" y="935"/>
                  </a:cubicBezTo>
                  <a:cubicBezTo>
                    <a:pt x="468" y="925"/>
                    <a:pt x="448" y="915"/>
                    <a:pt x="438" y="905"/>
                  </a:cubicBezTo>
                  <a:cubicBezTo>
                    <a:pt x="418" y="885"/>
                    <a:pt x="398" y="856"/>
                    <a:pt x="378" y="825"/>
                  </a:cubicBezTo>
                  <a:cubicBezTo>
                    <a:pt x="338" y="756"/>
                    <a:pt x="309" y="686"/>
                    <a:pt x="269" y="606"/>
                  </a:cubicBezTo>
                  <a:lnTo>
                    <a:pt x="179" y="338"/>
                  </a:lnTo>
                  <a:cubicBezTo>
                    <a:pt x="159" y="279"/>
                    <a:pt x="139" y="219"/>
                    <a:pt x="130" y="159"/>
                  </a:cubicBezTo>
                  <a:cubicBezTo>
                    <a:pt x="110" y="109"/>
                    <a:pt x="100" y="60"/>
                    <a:pt x="80" y="20"/>
                  </a:cubicBezTo>
                  <a:cubicBezTo>
                    <a:pt x="70" y="0"/>
                    <a:pt x="60" y="0"/>
                    <a:pt x="4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60"/>
            <p:cNvSpPr/>
            <p:nvPr/>
          </p:nvSpPr>
          <p:spPr>
            <a:xfrm>
              <a:off x="3988358" y="1896524"/>
              <a:ext cx="60482" cy="64357"/>
            </a:xfrm>
            <a:custGeom>
              <a:avLst/>
              <a:gdLst/>
              <a:ahLst/>
              <a:cxnLst/>
              <a:rect l="l" t="t" r="r" b="b"/>
              <a:pathLst>
                <a:path w="1155" h="1229" extrusionOk="0">
                  <a:moveTo>
                    <a:pt x="120" y="0"/>
                  </a:moveTo>
                  <a:cubicBezTo>
                    <a:pt x="100" y="0"/>
                    <a:pt x="80" y="11"/>
                    <a:pt x="80" y="30"/>
                  </a:cubicBezTo>
                  <a:cubicBezTo>
                    <a:pt x="69" y="120"/>
                    <a:pt x="50" y="209"/>
                    <a:pt x="40" y="299"/>
                  </a:cubicBezTo>
                  <a:cubicBezTo>
                    <a:pt x="20" y="428"/>
                    <a:pt x="10" y="568"/>
                    <a:pt x="0" y="707"/>
                  </a:cubicBezTo>
                  <a:lnTo>
                    <a:pt x="0" y="886"/>
                  </a:lnTo>
                  <a:cubicBezTo>
                    <a:pt x="0" y="946"/>
                    <a:pt x="10" y="1005"/>
                    <a:pt x="20" y="1055"/>
                  </a:cubicBezTo>
                  <a:cubicBezTo>
                    <a:pt x="30" y="1094"/>
                    <a:pt x="40" y="1134"/>
                    <a:pt x="69" y="1174"/>
                  </a:cubicBezTo>
                  <a:cubicBezTo>
                    <a:pt x="89" y="1204"/>
                    <a:pt x="129" y="1224"/>
                    <a:pt x="169" y="1224"/>
                  </a:cubicBezTo>
                  <a:cubicBezTo>
                    <a:pt x="183" y="1227"/>
                    <a:pt x="197" y="1229"/>
                    <a:pt x="211" y="1229"/>
                  </a:cubicBezTo>
                  <a:cubicBezTo>
                    <a:pt x="286" y="1229"/>
                    <a:pt x="359" y="1188"/>
                    <a:pt x="418" y="1154"/>
                  </a:cubicBezTo>
                  <a:lnTo>
                    <a:pt x="567" y="1035"/>
                  </a:lnTo>
                  <a:lnTo>
                    <a:pt x="716" y="886"/>
                  </a:lnTo>
                  <a:cubicBezTo>
                    <a:pt x="806" y="786"/>
                    <a:pt x="885" y="677"/>
                    <a:pt x="965" y="577"/>
                  </a:cubicBezTo>
                  <a:cubicBezTo>
                    <a:pt x="1024" y="498"/>
                    <a:pt x="1084" y="418"/>
                    <a:pt x="1134" y="338"/>
                  </a:cubicBezTo>
                  <a:cubicBezTo>
                    <a:pt x="1154" y="309"/>
                    <a:pt x="1144" y="279"/>
                    <a:pt x="1124" y="259"/>
                  </a:cubicBezTo>
                  <a:cubicBezTo>
                    <a:pt x="1116" y="251"/>
                    <a:pt x="1106" y="248"/>
                    <a:pt x="1095" y="248"/>
                  </a:cubicBezTo>
                  <a:cubicBezTo>
                    <a:pt x="1077" y="248"/>
                    <a:pt x="1057" y="257"/>
                    <a:pt x="1044" y="269"/>
                  </a:cubicBezTo>
                  <a:cubicBezTo>
                    <a:pt x="995" y="358"/>
                    <a:pt x="935" y="438"/>
                    <a:pt x="865" y="528"/>
                  </a:cubicBezTo>
                  <a:cubicBezTo>
                    <a:pt x="786" y="637"/>
                    <a:pt x="697" y="756"/>
                    <a:pt x="597" y="856"/>
                  </a:cubicBezTo>
                  <a:cubicBezTo>
                    <a:pt x="517" y="946"/>
                    <a:pt x="428" y="1025"/>
                    <a:pt x="338" y="1085"/>
                  </a:cubicBezTo>
                  <a:cubicBezTo>
                    <a:pt x="308" y="1105"/>
                    <a:pt x="279" y="1114"/>
                    <a:pt x="248" y="1125"/>
                  </a:cubicBezTo>
                  <a:cubicBezTo>
                    <a:pt x="229" y="1134"/>
                    <a:pt x="219" y="1134"/>
                    <a:pt x="199" y="1134"/>
                  </a:cubicBezTo>
                  <a:lnTo>
                    <a:pt x="179" y="1134"/>
                  </a:lnTo>
                  <a:cubicBezTo>
                    <a:pt x="169" y="1125"/>
                    <a:pt x="159" y="1125"/>
                    <a:pt x="159" y="1125"/>
                  </a:cubicBezTo>
                  <a:cubicBezTo>
                    <a:pt x="149" y="1125"/>
                    <a:pt x="149" y="1114"/>
                    <a:pt x="149" y="1114"/>
                  </a:cubicBezTo>
                  <a:lnTo>
                    <a:pt x="129" y="1094"/>
                  </a:lnTo>
                  <a:cubicBezTo>
                    <a:pt x="120" y="1074"/>
                    <a:pt x="109" y="1055"/>
                    <a:pt x="109" y="1045"/>
                  </a:cubicBezTo>
                  <a:cubicBezTo>
                    <a:pt x="90" y="976"/>
                    <a:pt x="80" y="917"/>
                    <a:pt x="80" y="849"/>
                  </a:cubicBezTo>
                  <a:lnTo>
                    <a:pt x="80" y="849"/>
                  </a:lnTo>
                  <a:cubicBezTo>
                    <a:pt x="80" y="692"/>
                    <a:pt x="90" y="535"/>
                    <a:pt x="109" y="378"/>
                  </a:cubicBezTo>
                  <a:lnTo>
                    <a:pt x="139" y="170"/>
                  </a:lnTo>
                  <a:cubicBezTo>
                    <a:pt x="139" y="130"/>
                    <a:pt x="149" y="80"/>
                    <a:pt x="159" y="40"/>
                  </a:cubicBezTo>
                  <a:cubicBezTo>
                    <a:pt x="159" y="20"/>
                    <a:pt x="139" y="0"/>
                    <a:pt x="12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60"/>
            <p:cNvSpPr/>
            <p:nvPr/>
          </p:nvSpPr>
          <p:spPr>
            <a:xfrm>
              <a:off x="3937773" y="1946009"/>
              <a:ext cx="103211" cy="100070"/>
            </a:xfrm>
            <a:custGeom>
              <a:avLst/>
              <a:gdLst/>
              <a:ahLst/>
              <a:cxnLst/>
              <a:rect l="l" t="t" r="r" b="b"/>
              <a:pathLst>
                <a:path w="1971" h="1911" extrusionOk="0">
                  <a:moveTo>
                    <a:pt x="41" y="1"/>
                  </a:moveTo>
                  <a:cubicBezTo>
                    <a:pt x="31" y="1"/>
                    <a:pt x="21" y="1"/>
                    <a:pt x="21" y="10"/>
                  </a:cubicBezTo>
                  <a:cubicBezTo>
                    <a:pt x="11" y="20"/>
                    <a:pt x="1" y="30"/>
                    <a:pt x="1" y="40"/>
                  </a:cubicBezTo>
                  <a:cubicBezTo>
                    <a:pt x="11" y="169"/>
                    <a:pt x="11" y="308"/>
                    <a:pt x="11" y="448"/>
                  </a:cubicBezTo>
                  <a:cubicBezTo>
                    <a:pt x="11" y="617"/>
                    <a:pt x="11" y="786"/>
                    <a:pt x="21" y="955"/>
                  </a:cubicBezTo>
                  <a:cubicBezTo>
                    <a:pt x="41" y="1124"/>
                    <a:pt x="61" y="1283"/>
                    <a:pt x="100" y="1453"/>
                  </a:cubicBezTo>
                  <a:cubicBezTo>
                    <a:pt x="131" y="1572"/>
                    <a:pt x="170" y="1701"/>
                    <a:pt x="250" y="1791"/>
                  </a:cubicBezTo>
                  <a:cubicBezTo>
                    <a:pt x="270" y="1811"/>
                    <a:pt x="290" y="1831"/>
                    <a:pt x="310" y="1840"/>
                  </a:cubicBezTo>
                  <a:cubicBezTo>
                    <a:pt x="319" y="1860"/>
                    <a:pt x="339" y="1871"/>
                    <a:pt x="359" y="1880"/>
                  </a:cubicBezTo>
                  <a:cubicBezTo>
                    <a:pt x="379" y="1890"/>
                    <a:pt x="399" y="1900"/>
                    <a:pt x="419" y="1900"/>
                  </a:cubicBezTo>
                  <a:cubicBezTo>
                    <a:pt x="449" y="1910"/>
                    <a:pt x="469" y="1910"/>
                    <a:pt x="498" y="1910"/>
                  </a:cubicBezTo>
                  <a:cubicBezTo>
                    <a:pt x="608" y="1910"/>
                    <a:pt x="708" y="1871"/>
                    <a:pt x="797" y="1820"/>
                  </a:cubicBezTo>
                  <a:cubicBezTo>
                    <a:pt x="907" y="1751"/>
                    <a:pt x="1016" y="1672"/>
                    <a:pt x="1115" y="1582"/>
                  </a:cubicBezTo>
                  <a:cubicBezTo>
                    <a:pt x="1225" y="1473"/>
                    <a:pt x="1324" y="1363"/>
                    <a:pt x="1424" y="1254"/>
                  </a:cubicBezTo>
                  <a:cubicBezTo>
                    <a:pt x="1523" y="1134"/>
                    <a:pt x="1623" y="1015"/>
                    <a:pt x="1722" y="885"/>
                  </a:cubicBezTo>
                  <a:cubicBezTo>
                    <a:pt x="1802" y="796"/>
                    <a:pt x="1871" y="697"/>
                    <a:pt x="1951" y="597"/>
                  </a:cubicBezTo>
                  <a:cubicBezTo>
                    <a:pt x="1970" y="577"/>
                    <a:pt x="1961" y="547"/>
                    <a:pt x="1941" y="527"/>
                  </a:cubicBezTo>
                  <a:cubicBezTo>
                    <a:pt x="1933" y="523"/>
                    <a:pt x="1923" y="521"/>
                    <a:pt x="1913" y="521"/>
                  </a:cubicBezTo>
                  <a:cubicBezTo>
                    <a:pt x="1898" y="521"/>
                    <a:pt x="1883" y="526"/>
                    <a:pt x="1871" y="538"/>
                  </a:cubicBezTo>
                  <a:cubicBezTo>
                    <a:pt x="1782" y="657"/>
                    <a:pt x="1692" y="766"/>
                    <a:pt x="1603" y="876"/>
                  </a:cubicBezTo>
                  <a:cubicBezTo>
                    <a:pt x="1483" y="1025"/>
                    <a:pt x="1364" y="1164"/>
                    <a:pt x="1234" y="1303"/>
                  </a:cubicBezTo>
                  <a:cubicBezTo>
                    <a:pt x="1234" y="1303"/>
                    <a:pt x="1234" y="1303"/>
                    <a:pt x="1234" y="1303"/>
                  </a:cubicBezTo>
                  <a:lnTo>
                    <a:pt x="1234" y="1303"/>
                  </a:lnTo>
                  <a:lnTo>
                    <a:pt x="1225" y="1314"/>
                  </a:lnTo>
                  <a:cubicBezTo>
                    <a:pt x="1086" y="1462"/>
                    <a:pt x="946" y="1602"/>
                    <a:pt x="777" y="1711"/>
                  </a:cubicBezTo>
                  <a:lnTo>
                    <a:pt x="787" y="1701"/>
                  </a:lnTo>
                  <a:lnTo>
                    <a:pt x="787" y="1701"/>
                  </a:lnTo>
                  <a:cubicBezTo>
                    <a:pt x="727" y="1741"/>
                    <a:pt x="668" y="1771"/>
                    <a:pt x="598" y="1791"/>
                  </a:cubicBezTo>
                  <a:cubicBezTo>
                    <a:pt x="568" y="1801"/>
                    <a:pt x="538" y="1801"/>
                    <a:pt x="509" y="1801"/>
                  </a:cubicBezTo>
                  <a:lnTo>
                    <a:pt x="439" y="1801"/>
                  </a:lnTo>
                  <a:cubicBezTo>
                    <a:pt x="429" y="1791"/>
                    <a:pt x="409" y="1791"/>
                    <a:pt x="399" y="1781"/>
                  </a:cubicBezTo>
                  <a:cubicBezTo>
                    <a:pt x="379" y="1771"/>
                    <a:pt x="359" y="1761"/>
                    <a:pt x="350" y="1741"/>
                  </a:cubicBezTo>
                  <a:cubicBezTo>
                    <a:pt x="319" y="1721"/>
                    <a:pt x="310" y="1701"/>
                    <a:pt x="290" y="1672"/>
                  </a:cubicBezTo>
                  <a:cubicBezTo>
                    <a:pt x="250" y="1612"/>
                    <a:pt x="220" y="1552"/>
                    <a:pt x="200" y="1482"/>
                  </a:cubicBezTo>
                  <a:cubicBezTo>
                    <a:pt x="160" y="1353"/>
                    <a:pt x="140" y="1224"/>
                    <a:pt x="120" y="1084"/>
                  </a:cubicBezTo>
                  <a:cubicBezTo>
                    <a:pt x="111" y="945"/>
                    <a:pt x="100" y="796"/>
                    <a:pt x="91" y="647"/>
                  </a:cubicBezTo>
                  <a:lnTo>
                    <a:pt x="91" y="328"/>
                  </a:lnTo>
                  <a:cubicBezTo>
                    <a:pt x="81" y="229"/>
                    <a:pt x="81" y="140"/>
                    <a:pt x="81" y="40"/>
                  </a:cubicBezTo>
                  <a:cubicBezTo>
                    <a:pt x="81" y="30"/>
                    <a:pt x="81" y="20"/>
                    <a:pt x="71" y="10"/>
                  </a:cubicBezTo>
                  <a:cubicBezTo>
                    <a:pt x="71" y="10"/>
                    <a:pt x="61" y="1"/>
                    <a:pt x="51"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60"/>
            <p:cNvSpPr/>
            <p:nvPr/>
          </p:nvSpPr>
          <p:spPr>
            <a:xfrm>
              <a:off x="3883628" y="2026704"/>
              <a:ext cx="109443" cy="121958"/>
            </a:xfrm>
            <a:custGeom>
              <a:avLst/>
              <a:gdLst/>
              <a:ahLst/>
              <a:cxnLst/>
              <a:rect l="l" t="t" r="r" b="b"/>
              <a:pathLst>
                <a:path w="2090" h="2329" extrusionOk="0">
                  <a:moveTo>
                    <a:pt x="80" y="1"/>
                  </a:moveTo>
                  <a:cubicBezTo>
                    <a:pt x="60" y="1"/>
                    <a:pt x="40" y="21"/>
                    <a:pt x="40" y="41"/>
                  </a:cubicBezTo>
                  <a:cubicBezTo>
                    <a:pt x="40" y="151"/>
                    <a:pt x="31" y="250"/>
                    <a:pt x="31" y="359"/>
                  </a:cubicBezTo>
                  <a:cubicBezTo>
                    <a:pt x="20" y="509"/>
                    <a:pt x="11" y="648"/>
                    <a:pt x="1" y="797"/>
                  </a:cubicBezTo>
                  <a:lnTo>
                    <a:pt x="1" y="1274"/>
                  </a:lnTo>
                  <a:cubicBezTo>
                    <a:pt x="11" y="1424"/>
                    <a:pt x="20" y="1583"/>
                    <a:pt x="51" y="1732"/>
                  </a:cubicBezTo>
                  <a:cubicBezTo>
                    <a:pt x="71" y="1851"/>
                    <a:pt x="100" y="1970"/>
                    <a:pt x="160" y="2080"/>
                  </a:cubicBezTo>
                  <a:cubicBezTo>
                    <a:pt x="180" y="2130"/>
                    <a:pt x="210" y="2169"/>
                    <a:pt x="239" y="2200"/>
                  </a:cubicBezTo>
                  <a:cubicBezTo>
                    <a:pt x="279" y="2239"/>
                    <a:pt x="329" y="2269"/>
                    <a:pt x="378" y="2299"/>
                  </a:cubicBezTo>
                  <a:cubicBezTo>
                    <a:pt x="409" y="2309"/>
                    <a:pt x="429" y="2309"/>
                    <a:pt x="458" y="2319"/>
                  </a:cubicBezTo>
                  <a:cubicBezTo>
                    <a:pt x="478" y="2319"/>
                    <a:pt x="508" y="2328"/>
                    <a:pt x="528" y="2328"/>
                  </a:cubicBezTo>
                  <a:cubicBezTo>
                    <a:pt x="588" y="2328"/>
                    <a:pt x="647" y="2319"/>
                    <a:pt x="707" y="2299"/>
                  </a:cubicBezTo>
                  <a:cubicBezTo>
                    <a:pt x="836" y="2269"/>
                    <a:pt x="955" y="2209"/>
                    <a:pt x="1065" y="2130"/>
                  </a:cubicBezTo>
                  <a:cubicBezTo>
                    <a:pt x="1165" y="2070"/>
                    <a:pt x="1264" y="1990"/>
                    <a:pt x="1364" y="1921"/>
                  </a:cubicBezTo>
                  <a:cubicBezTo>
                    <a:pt x="1463" y="1831"/>
                    <a:pt x="1552" y="1742"/>
                    <a:pt x="1652" y="1652"/>
                  </a:cubicBezTo>
                  <a:cubicBezTo>
                    <a:pt x="1731" y="1573"/>
                    <a:pt x="1811" y="1483"/>
                    <a:pt x="1901" y="1404"/>
                  </a:cubicBezTo>
                  <a:cubicBezTo>
                    <a:pt x="1960" y="1334"/>
                    <a:pt x="2020" y="1265"/>
                    <a:pt x="2080" y="1205"/>
                  </a:cubicBezTo>
                  <a:cubicBezTo>
                    <a:pt x="2089" y="1195"/>
                    <a:pt x="2089" y="1175"/>
                    <a:pt x="2089" y="1155"/>
                  </a:cubicBezTo>
                  <a:cubicBezTo>
                    <a:pt x="2089" y="1145"/>
                    <a:pt x="2080" y="1135"/>
                    <a:pt x="2069" y="1125"/>
                  </a:cubicBezTo>
                  <a:cubicBezTo>
                    <a:pt x="2063" y="1118"/>
                    <a:pt x="2051" y="1111"/>
                    <a:pt x="2041" y="1111"/>
                  </a:cubicBezTo>
                  <a:cubicBezTo>
                    <a:pt x="2036" y="1111"/>
                    <a:pt x="2033" y="1112"/>
                    <a:pt x="2030" y="1115"/>
                  </a:cubicBezTo>
                  <a:cubicBezTo>
                    <a:pt x="2010" y="1115"/>
                    <a:pt x="2000" y="1125"/>
                    <a:pt x="1990" y="1135"/>
                  </a:cubicBezTo>
                  <a:cubicBezTo>
                    <a:pt x="1941" y="1185"/>
                    <a:pt x="1901" y="1234"/>
                    <a:pt x="1851" y="1274"/>
                  </a:cubicBezTo>
                  <a:cubicBezTo>
                    <a:pt x="1722" y="1413"/>
                    <a:pt x="1592" y="1553"/>
                    <a:pt x="1453" y="1682"/>
                  </a:cubicBezTo>
                  <a:cubicBezTo>
                    <a:pt x="1313" y="1811"/>
                    <a:pt x="1154" y="1941"/>
                    <a:pt x="986" y="2050"/>
                  </a:cubicBezTo>
                  <a:cubicBezTo>
                    <a:pt x="896" y="2100"/>
                    <a:pt x="807" y="2149"/>
                    <a:pt x="707" y="2189"/>
                  </a:cubicBezTo>
                  <a:cubicBezTo>
                    <a:pt x="657" y="2200"/>
                    <a:pt x="608" y="2209"/>
                    <a:pt x="558" y="2209"/>
                  </a:cubicBezTo>
                  <a:cubicBezTo>
                    <a:pt x="548" y="2213"/>
                    <a:pt x="538" y="2214"/>
                    <a:pt x="527" y="2214"/>
                  </a:cubicBezTo>
                  <a:cubicBezTo>
                    <a:pt x="507" y="2214"/>
                    <a:pt x="485" y="2209"/>
                    <a:pt x="458" y="2209"/>
                  </a:cubicBezTo>
                  <a:cubicBezTo>
                    <a:pt x="438" y="2200"/>
                    <a:pt x="409" y="2189"/>
                    <a:pt x="389" y="2180"/>
                  </a:cubicBezTo>
                  <a:cubicBezTo>
                    <a:pt x="359" y="2160"/>
                    <a:pt x="339" y="2149"/>
                    <a:pt x="319" y="2130"/>
                  </a:cubicBezTo>
                  <a:cubicBezTo>
                    <a:pt x="299" y="2110"/>
                    <a:pt x="269" y="2080"/>
                    <a:pt x="259" y="2050"/>
                  </a:cubicBezTo>
                  <a:cubicBezTo>
                    <a:pt x="219" y="1990"/>
                    <a:pt x="199" y="1931"/>
                    <a:pt x="180" y="1871"/>
                  </a:cubicBezTo>
                  <a:cubicBezTo>
                    <a:pt x="110" y="1662"/>
                    <a:pt x="90" y="1444"/>
                    <a:pt x="90" y="1234"/>
                  </a:cubicBezTo>
                  <a:cubicBezTo>
                    <a:pt x="80" y="1006"/>
                    <a:pt x="80" y="777"/>
                    <a:pt x="100" y="548"/>
                  </a:cubicBezTo>
                  <a:cubicBezTo>
                    <a:pt x="100" y="449"/>
                    <a:pt x="110" y="359"/>
                    <a:pt x="110" y="260"/>
                  </a:cubicBezTo>
                  <a:cubicBezTo>
                    <a:pt x="120" y="190"/>
                    <a:pt x="120" y="120"/>
                    <a:pt x="120" y="51"/>
                  </a:cubicBezTo>
                  <a:cubicBezTo>
                    <a:pt x="120" y="21"/>
                    <a:pt x="110" y="11"/>
                    <a:pt x="9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60"/>
            <p:cNvSpPr/>
            <p:nvPr/>
          </p:nvSpPr>
          <p:spPr>
            <a:xfrm>
              <a:off x="3831053" y="2133528"/>
              <a:ext cx="103159" cy="103578"/>
            </a:xfrm>
            <a:custGeom>
              <a:avLst/>
              <a:gdLst/>
              <a:ahLst/>
              <a:cxnLst/>
              <a:rect l="l" t="t" r="r" b="b"/>
              <a:pathLst>
                <a:path w="1970" h="1978" extrusionOk="0">
                  <a:moveTo>
                    <a:pt x="60" y="0"/>
                  </a:moveTo>
                  <a:cubicBezTo>
                    <a:pt x="40" y="0"/>
                    <a:pt x="20" y="20"/>
                    <a:pt x="20" y="40"/>
                  </a:cubicBezTo>
                  <a:cubicBezTo>
                    <a:pt x="10" y="140"/>
                    <a:pt x="10" y="249"/>
                    <a:pt x="0" y="359"/>
                  </a:cubicBezTo>
                  <a:lnTo>
                    <a:pt x="0" y="796"/>
                  </a:lnTo>
                  <a:cubicBezTo>
                    <a:pt x="0" y="955"/>
                    <a:pt x="10" y="1104"/>
                    <a:pt x="30" y="1263"/>
                  </a:cubicBezTo>
                  <a:cubicBezTo>
                    <a:pt x="50" y="1393"/>
                    <a:pt x="69" y="1532"/>
                    <a:pt x="109" y="1661"/>
                  </a:cubicBezTo>
                  <a:cubicBezTo>
                    <a:pt x="129" y="1711"/>
                    <a:pt x="149" y="1751"/>
                    <a:pt x="179" y="1800"/>
                  </a:cubicBezTo>
                  <a:cubicBezTo>
                    <a:pt x="189" y="1820"/>
                    <a:pt x="209" y="1840"/>
                    <a:pt x="219" y="1851"/>
                  </a:cubicBezTo>
                  <a:lnTo>
                    <a:pt x="279" y="1910"/>
                  </a:lnTo>
                  <a:cubicBezTo>
                    <a:pt x="299" y="1920"/>
                    <a:pt x="328" y="1940"/>
                    <a:pt x="348" y="1950"/>
                  </a:cubicBezTo>
                  <a:cubicBezTo>
                    <a:pt x="378" y="1960"/>
                    <a:pt x="398" y="1970"/>
                    <a:pt x="428" y="1970"/>
                  </a:cubicBezTo>
                  <a:cubicBezTo>
                    <a:pt x="457" y="1975"/>
                    <a:pt x="487" y="1977"/>
                    <a:pt x="517" y="1977"/>
                  </a:cubicBezTo>
                  <a:cubicBezTo>
                    <a:pt x="547" y="1977"/>
                    <a:pt x="577" y="1975"/>
                    <a:pt x="607" y="1970"/>
                  </a:cubicBezTo>
                  <a:cubicBezTo>
                    <a:pt x="666" y="1960"/>
                    <a:pt x="716" y="1940"/>
                    <a:pt x="776" y="1920"/>
                  </a:cubicBezTo>
                  <a:cubicBezTo>
                    <a:pt x="845" y="1890"/>
                    <a:pt x="905" y="1860"/>
                    <a:pt x="975" y="1820"/>
                  </a:cubicBezTo>
                  <a:cubicBezTo>
                    <a:pt x="1104" y="1741"/>
                    <a:pt x="1223" y="1641"/>
                    <a:pt x="1343" y="1542"/>
                  </a:cubicBezTo>
                  <a:cubicBezTo>
                    <a:pt x="1462" y="1442"/>
                    <a:pt x="1572" y="1333"/>
                    <a:pt x="1681" y="1234"/>
                  </a:cubicBezTo>
                  <a:lnTo>
                    <a:pt x="1820" y="1095"/>
                  </a:lnTo>
                  <a:cubicBezTo>
                    <a:pt x="1860" y="1064"/>
                    <a:pt x="1900" y="1015"/>
                    <a:pt x="1940" y="985"/>
                  </a:cubicBezTo>
                  <a:cubicBezTo>
                    <a:pt x="1959" y="965"/>
                    <a:pt x="1970" y="935"/>
                    <a:pt x="1950" y="916"/>
                  </a:cubicBezTo>
                  <a:cubicBezTo>
                    <a:pt x="1940" y="906"/>
                    <a:pt x="1927" y="901"/>
                    <a:pt x="1915" y="901"/>
                  </a:cubicBezTo>
                  <a:cubicBezTo>
                    <a:pt x="1902" y="901"/>
                    <a:pt x="1890" y="906"/>
                    <a:pt x="1880" y="916"/>
                  </a:cubicBezTo>
                  <a:cubicBezTo>
                    <a:pt x="1850" y="935"/>
                    <a:pt x="1820" y="955"/>
                    <a:pt x="1791" y="985"/>
                  </a:cubicBezTo>
                  <a:cubicBezTo>
                    <a:pt x="1760" y="1015"/>
                    <a:pt x="1731" y="1044"/>
                    <a:pt x="1691" y="1075"/>
                  </a:cubicBezTo>
                  <a:cubicBezTo>
                    <a:pt x="1621" y="1144"/>
                    <a:pt x="1542" y="1214"/>
                    <a:pt x="1462" y="1294"/>
                  </a:cubicBezTo>
                  <a:cubicBezTo>
                    <a:pt x="1293" y="1442"/>
                    <a:pt x="1114" y="1601"/>
                    <a:pt x="915" y="1731"/>
                  </a:cubicBezTo>
                  <a:lnTo>
                    <a:pt x="925" y="1721"/>
                  </a:lnTo>
                  <a:lnTo>
                    <a:pt x="925" y="1721"/>
                  </a:lnTo>
                  <a:cubicBezTo>
                    <a:pt x="845" y="1771"/>
                    <a:pt x="756" y="1820"/>
                    <a:pt x="657" y="1851"/>
                  </a:cubicBezTo>
                  <a:lnTo>
                    <a:pt x="666" y="1851"/>
                  </a:lnTo>
                  <a:cubicBezTo>
                    <a:pt x="617" y="1860"/>
                    <a:pt x="567" y="1870"/>
                    <a:pt x="518" y="1870"/>
                  </a:cubicBezTo>
                  <a:cubicBezTo>
                    <a:pt x="487" y="1870"/>
                    <a:pt x="467" y="1870"/>
                    <a:pt x="438" y="1860"/>
                  </a:cubicBezTo>
                  <a:cubicBezTo>
                    <a:pt x="408" y="1860"/>
                    <a:pt x="388" y="1851"/>
                    <a:pt x="358" y="1840"/>
                  </a:cubicBezTo>
                  <a:cubicBezTo>
                    <a:pt x="338" y="1820"/>
                    <a:pt x="319" y="1811"/>
                    <a:pt x="299" y="1791"/>
                  </a:cubicBezTo>
                  <a:cubicBezTo>
                    <a:pt x="288" y="1781"/>
                    <a:pt x="268" y="1761"/>
                    <a:pt x="259" y="1731"/>
                  </a:cubicBezTo>
                  <a:cubicBezTo>
                    <a:pt x="219" y="1681"/>
                    <a:pt x="199" y="1632"/>
                    <a:pt x="179" y="1572"/>
                  </a:cubicBezTo>
                  <a:cubicBezTo>
                    <a:pt x="149" y="1462"/>
                    <a:pt x="129" y="1343"/>
                    <a:pt x="109" y="1234"/>
                  </a:cubicBezTo>
                  <a:cubicBezTo>
                    <a:pt x="100" y="1095"/>
                    <a:pt x="89" y="965"/>
                    <a:pt x="89" y="836"/>
                  </a:cubicBezTo>
                  <a:lnTo>
                    <a:pt x="89" y="846"/>
                  </a:lnTo>
                  <a:cubicBezTo>
                    <a:pt x="80" y="686"/>
                    <a:pt x="80" y="538"/>
                    <a:pt x="80" y="378"/>
                  </a:cubicBezTo>
                  <a:cubicBezTo>
                    <a:pt x="89" y="269"/>
                    <a:pt x="89" y="160"/>
                    <a:pt x="100" y="40"/>
                  </a:cubicBezTo>
                  <a:cubicBezTo>
                    <a:pt x="100" y="20"/>
                    <a:pt x="80" y="0"/>
                    <a:pt x="6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60"/>
            <p:cNvSpPr/>
            <p:nvPr/>
          </p:nvSpPr>
          <p:spPr>
            <a:xfrm>
              <a:off x="3792513" y="2235640"/>
              <a:ext cx="79228" cy="81270"/>
            </a:xfrm>
            <a:custGeom>
              <a:avLst/>
              <a:gdLst/>
              <a:ahLst/>
              <a:cxnLst/>
              <a:rect l="l" t="t" r="r" b="b"/>
              <a:pathLst>
                <a:path w="1513" h="1552" extrusionOk="0">
                  <a:moveTo>
                    <a:pt x="89" y="0"/>
                  </a:moveTo>
                  <a:cubicBezTo>
                    <a:pt x="69" y="0"/>
                    <a:pt x="50" y="10"/>
                    <a:pt x="50" y="29"/>
                  </a:cubicBezTo>
                  <a:cubicBezTo>
                    <a:pt x="50" y="80"/>
                    <a:pt x="40" y="129"/>
                    <a:pt x="40" y="169"/>
                  </a:cubicBezTo>
                  <a:cubicBezTo>
                    <a:pt x="40" y="239"/>
                    <a:pt x="30" y="298"/>
                    <a:pt x="30" y="368"/>
                  </a:cubicBezTo>
                  <a:cubicBezTo>
                    <a:pt x="10" y="517"/>
                    <a:pt x="0" y="666"/>
                    <a:pt x="0" y="816"/>
                  </a:cubicBezTo>
                  <a:lnTo>
                    <a:pt x="0" y="1034"/>
                  </a:lnTo>
                  <a:cubicBezTo>
                    <a:pt x="0" y="1094"/>
                    <a:pt x="10" y="1163"/>
                    <a:pt x="20" y="1233"/>
                  </a:cubicBezTo>
                  <a:cubicBezTo>
                    <a:pt x="30" y="1283"/>
                    <a:pt x="50" y="1333"/>
                    <a:pt x="69" y="1382"/>
                  </a:cubicBezTo>
                  <a:cubicBezTo>
                    <a:pt x="80" y="1393"/>
                    <a:pt x="89" y="1412"/>
                    <a:pt x="100" y="1432"/>
                  </a:cubicBezTo>
                  <a:cubicBezTo>
                    <a:pt x="120" y="1452"/>
                    <a:pt x="139" y="1472"/>
                    <a:pt x="159" y="1482"/>
                  </a:cubicBezTo>
                  <a:cubicBezTo>
                    <a:pt x="179" y="1502"/>
                    <a:pt x="199" y="1512"/>
                    <a:pt x="229" y="1521"/>
                  </a:cubicBezTo>
                  <a:cubicBezTo>
                    <a:pt x="248" y="1532"/>
                    <a:pt x="279" y="1541"/>
                    <a:pt x="299" y="1541"/>
                  </a:cubicBezTo>
                  <a:cubicBezTo>
                    <a:pt x="328" y="1552"/>
                    <a:pt x="358" y="1552"/>
                    <a:pt x="388" y="1552"/>
                  </a:cubicBezTo>
                  <a:cubicBezTo>
                    <a:pt x="418" y="1552"/>
                    <a:pt x="438" y="1541"/>
                    <a:pt x="467" y="1541"/>
                  </a:cubicBezTo>
                  <a:cubicBezTo>
                    <a:pt x="537" y="1532"/>
                    <a:pt x="597" y="1502"/>
                    <a:pt x="646" y="1482"/>
                  </a:cubicBezTo>
                  <a:cubicBezTo>
                    <a:pt x="716" y="1442"/>
                    <a:pt x="776" y="1412"/>
                    <a:pt x="836" y="1373"/>
                  </a:cubicBezTo>
                  <a:cubicBezTo>
                    <a:pt x="965" y="1283"/>
                    <a:pt x="1084" y="1183"/>
                    <a:pt x="1203" y="1084"/>
                  </a:cubicBezTo>
                  <a:cubicBezTo>
                    <a:pt x="1293" y="1004"/>
                    <a:pt x="1393" y="925"/>
                    <a:pt x="1492" y="845"/>
                  </a:cubicBezTo>
                  <a:cubicBezTo>
                    <a:pt x="1512" y="836"/>
                    <a:pt x="1512" y="805"/>
                    <a:pt x="1502" y="785"/>
                  </a:cubicBezTo>
                  <a:cubicBezTo>
                    <a:pt x="1490" y="774"/>
                    <a:pt x="1479" y="769"/>
                    <a:pt x="1467" y="769"/>
                  </a:cubicBezTo>
                  <a:cubicBezTo>
                    <a:pt x="1459" y="769"/>
                    <a:pt x="1450" y="772"/>
                    <a:pt x="1442" y="776"/>
                  </a:cubicBezTo>
                  <a:cubicBezTo>
                    <a:pt x="1393" y="816"/>
                    <a:pt x="1353" y="855"/>
                    <a:pt x="1303" y="885"/>
                  </a:cubicBezTo>
                  <a:cubicBezTo>
                    <a:pt x="1254" y="935"/>
                    <a:pt x="1194" y="984"/>
                    <a:pt x="1134" y="1034"/>
                  </a:cubicBezTo>
                  <a:cubicBezTo>
                    <a:pt x="1015" y="1144"/>
                    <a:pt x="885" y="1243"/>
                    <a:pt x="746" y="1333"/>
                  </a:cubicBezTo>
                  <a:lnTo>
                    <a:pt x="756" y="1323"/>
                  </a:lnTo>
                  <a:lnTo>
                    <a:pt x="756" y="1323"/>
                  </a:lnTo>
                  <a:cubicBezTo>
                    <a:pt x="677" y="1373"/>
                    <a:pt x="587" y="1422"/>
                    <a:pt x="498" y="1452"/>
                  </a:cubicBezTo>
                  <a:cubicBezTo>
                    <a:pt x="458" y="1462"/>
                    <a:pt x="418" y="1472"/>
                    <a:pt x="368" y="1472"/>
                  </a:cubicBezTo>
                  <a:cubicBezTo>
                    <a:pt x="348" y="1472"/>
                    <a:pt x="328" y="1472"/>
                    <a:pt x="299" y="1462"/>
                  </a:cubicBezTo>
                  <a:cubicBezTo>
                    <a:pt x="279" y="1462"/>
                    <a:pt x="259" y="1452"/>
                    <a:pt x="229" y="1442"/>
                  </a:cubicBezTo>
                  <a:cubicBezTo>
                    <a:pt x="219" y="1422"/>
                    <a:pt x="199" y="1412"/>
                    <a:pt x="179" y="1402"/>
                  </a:cubicBezTo>
                  <a:cubicBezTo>
                    <a:pt x="169" y="1382"/>
                    <a:pt x="159" y="1373"/>
                    <a:pt x="149" y="1353"/>
                  </a:cubicBezTo>
                  <a:lnTo>
                    <a:pt x="149" y="1362"/>
                  </a:lnTo>
                  <a:cubicBezTo>
                    <a:pt x="139" y="1342"/>
                    <a:pt x="129" y="1313"/>
                    <a:pt x="120" y="1293"/>
                  </a:cubicBezTo>
                  <a:cubicBezTo>
                    <a:pt x="89" y="1194"/>
                    <a:pt x="80" y="1084"/>
                    <a:pt x="80" y="984"/>
                  </a:cubicBezTo>
                  <a:lnTo>
                    <a:pt x="80" y="995"/>
                  </a:lnTo>
                  <a:cubicBezTo>
                    <a:pt x="69" y="816"/>
                    <a:pt x="80" y="637"/>
                    <a:pt x="100" y="458"/>
                  </a:cubicBezTo>
                  <a:cubicBezTo>
                    <a:pt x="100" y="378"/>
                    <a:pt x="109" y="308"/>
                    <a:pt x="120" y="228"/>
                  </a:cubicBezTo>
                  <a:cubicBezTo>
                    <a:pt x="120" y="169"/>
                    <a:pt x="129" y="99"/>
                    <a:pt x="129" y="40"/>
                  </a:cubicBezTo>
                  <a:cubicBezTo>
                    <a:pt x="129" y="29"/>
                    <a:pt x="120" y="20"/>
                    <a:pt x="120" y="10"/>
                  </a:cubicBezTo>
                  <a:cubicBezTo>
                    <a:pt x="109" y="10"/>
                    <a:pt x="100" y="0"/>
                    <a:pt x="8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60"/>
            <p:cNvSpPr/>
            <p:nvPr/>
          </p:nvSpPr>
          <p:spPr>
            <a:xfrm>
              <a:off x="3983645" y="2428815"/>
              <a:ext cx="66713" cy="62733"/>
            </a:xfrm>
            <a:custGeom>
              <a:avLst/>
              <a:gdLst/>
              <a:ahLst/>
              <a:cxnLst/>
              <a:rect l="l" t="t" r="r" b="b"/>
              <a:pathLst>
                <a:path w="1274" h="1198" extrusionOk="0">
                  <a:moveTo>
                    <a:pt x="846" y="1"/>
                  </a:moveTo>
                  <a:cubicBezTo>
                    <a:pt x="836" y="1"/>
                    <a:pt x="826" y="11"/>
                    <a:pt x="826" y="11"/>
                  </a:cubicBezTo>
                  <a:cubicBezTo>
                    <a:pt x="796" y="41"/>
                    <a:pt x="767" y="61"/>
                    <a:pt x="747" y="80"/>
                  </a:cubicBezTo>
                  <a:cubicBezTo>
                    <a:pt x="697" y="111"/>
                    <a:pt x="657" y="151"/>
                    <a:pt x="607" y="180"/>
                  </a:cubicBezTo>
                  <a:cubicBezTo>
                    <a:pt x="508" y="260"/>
                    <a:pt x="398" y="339"/>
                    <a:pt x="289" y="429"/>
                  </a:cubicBezTo>
                  <a:cubicBezTo>
                    <a:pt x="239" y="469"/>
                    <a:pt x="199" y="509"/>
                    <a:pt x="150" y="548"/>
                  </a:cubicBezTo>
                  <a:cubicBezTo>
                    <a:pt x="110" y="588"/>
                    <a:pt x="80" y="618"/>
                    <a:pt x="50" y="657"/>
                  </a:cubicBezTo>
                  <a:cubicBezTo>
                    <a:pt x="40" y="677"/>
                    <a:pt x="31" y="688"/>
                    <a:pt x="20" y="708"/>
                  </a:cubicBezTo>
                  <a:cubicBezTo>
                    <a:pt x="11" y="727"/>
                    <a:pt x="0" y="737"/>
                    <a:pt x="0" y="757"/>
                  </a:cubicBezTo>
                  <a:lnTo>
                    <a:pt x="0" y="807"/>
                  </a:lnTo>
                  <a:lnTo>
                    <a:pt x="0" y="847"/>
                  </a:lnTo>
                  <a:cubicBezTo>
                    <a:pt x="0" y="856"/>
                    <a:pt x="11" y="867"/>
                    <a:pt x="11" y="876"/>
                  </a:cubicBezTo>
                  <a:cubicBezTo>
                    <a:pt x="20" y="896"/>
                    <a:pt x="31" y="916"/>
                    <a:pt x="40" y="926"/>
                  </a:cubicBezTo>
                  <a:cubicBezTo>
                    <a:pt x="50" y="946"/>
                    <a:pt x="60" y="966"/>
                    <a:pt x="80" y="986"/>
                  </a:cubicBezTo>
                  <a:cubicBezTo>
                    <a:pt x="110" y="1015"/>
                    <a:pt x="150" y="1035"/>
                    <a:pt x="190" y="1055"/>
                  </a:cubicBezTo>
                  <a:cubicBezTo>
                    <a:pt x="239" y="1086"/>
                    <a:pt x="289" y="1105"/>
                    <a:pt x="349" y="1115"/>
                  </a:cubicBezTo>
                  <a:cubicBezTo>
                    <a:pt x="409" y="1125"/>
                    <a:pt x="458" y="1145"/>
                    <a:pt x="518" y="1145"/>
                  </a:cubicBezTo>
                  <a:cubicBezTo>
                    <a:pt x="647" y="1165"/>
                    <a:pt x="776" y="1175"/>
                    <a:pt x="906" y="1185"/>
                  </a:cubicBezTo>
                  <a:cubicBezTo>
                    <a:pt x="1015" y="1185"/>
                    <a:pt x="1114" y="1195"/>
                    <a:pt x="1224" y="1195"/>
                  </a:cubicBezTo>
                  <a:cubicBezTo>
                    <a:pt x="1228" y="1196"/>
                    <a:pt x="1232" y="1197"/>
                    <a:pt x="1235" y="1197"/>
                  </a:cubicBezTo>
                  <a:cubicBezTo>
                    <a:pt x="1251" y="1197"/>
                    <a:pt x="1266" y="1181"/>
                    <a:pt x="1274" y="1165"/>
                  </a:cubicBezTo>
                  <a:cubicBezTo>
                    <a:pt x="1274" y="1135"/>
                    <a:pt x="1254" y="1115"/>
                    <a:pt x="1234" y="1115"/>
                  </a:cubicBezTo>
                  <a:cubicBezTo>
                    <a:pt x="1174" y="1105"/>
                    <a:pt x="1114" y="1105"/>
                    <a:pt x="1055" y="1105"/>
                  </a:cubicBezTo>
                  <a:cubicBezTo>
                    <a:pt x="985" y="1095"/>
                    <a:pt x="915" y="1095"/>
                    <a:pt x="846" y="1095"/>
                  </a:cubicBezTo>
                  <a:cubicBezTo>
                    <a:pt x="687" y="1086"/>
                    <a:pt x="537" y="1066"/>
                    <a:pt x="378" y="1035"/>
                  </a:cubicBezTo>
                  <a:lnTo>
                    <a:pt x="398" y="1035"/>
                  </a:lnTo>
                  <a:cubicBezTo>
                    <a:pt x="329" y="1015"/>
                    <a:pt x="269" y="996"/>
                    <a:pt x="210" y="966"/>
                  </a:cubicBezTo>
                  <a:lnTo>
                    <a:pt x="210" y="966"/>
                  </a:lnTo>
                  <a:lnTo>
                    <a:pt x="219" y="976"/>
                  </a:lnTo>
                  <a:cubicBezTo>
                    <a:pt x="199" y="956"/>
                    <a:pt x="170" y="946"/>
                    <a:pt x="140" y="926"/>
                  </a:cubicBezTo>
                  <a:cubicBezTo>
                    <a:pt x="130" y="906"/>
                    <a:pt x="120" y="896"/>
                    <a:pt x="110" y="876"/>
                  </a:cubicBezTo>
                  <a:cubicBezTo>
                    <a:pt x="100" y="867"/>
                    <a:pt x="100" y="847"/>
                    <a:pt x="90" y="836"/>
                  </a:cubicBezTo>
                  <a:cubicBezTo>
                    <a:pt x="90" y="817"/>
                    <a:pt x="90" y="807"/>
                    <a:pt x="80" y="787"/>
                  </a:cubicBezTo>
                  <a:cubicBezTo>
                    <a:pt x="90" y="777"/>
                    <a:pt x="90" y="777"/>
                    <a:pt x="90" y="767"/>
                  </a:cubicBezTo>
                  <a:cubicBezTo>
                    <a:pt x="90" y="757"/>
                    <a:pt x="90" y="747"/>
                    <a:pt x="100" y="747"/>
                  </a:cubicBezTo>
                  <a:cubicBezTo>
                    <a:pt x="120" y="708"/>
                    <a:pt x="140" y="688"/>
                    <a:pt x="159" y="657"/>
                  </a:cubicBezTo>
                  <a:cubicBezTo>
                    <a:pt x="219" y="598"/>
                    <a:pt x="269" y="548"/>
                    <a:pt x="329" y="498"/>
                  </a:cubicBezTo>
                  <a:cubicBezTo>
                    <a:pt x="398" y="439"/>
                    <a:pt x="478" y="389"/>
                    <a:pt x="548" y="330"/>
                  </a:cubicBezTo>
                  <a:cubicBezTo>
                    <a:pt x="607" y="279"/>
                    <a:pt x="677" y="230"/>
                    <a:pt x="736" y="180"/>
                  </a:cubicBezTo>
                  <a:cubicBezTo>
                    <a:pt x="787" y="151"/>
                    <a:pt x="836" y="111"/>
                    <a:pt x="876" y="71"/>
                  </a:cubicBezTo>
                  <a:cubicBezTo>
                    <a:pt x="886" y="61"/>
                    <a:pt x="896" y="41"/>
                    <a:pt x="876" y="21"/>
                  </a:cubicBezTo>
                  <a:cubicBezTo>
                    <a:pt x="876" y="11"/>
                    <a:pt x="856" y="1"/>
                    <a:pt x="846"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60"/>
            <p:cNvSpPr/>
            <p:nvPr/>
          </p:nvSpPr>
          <p:spPr>
            <a:xfrm>
              <a:off x="3903945" y="2428343"/>
              <a:ext cx="94885" cy="100541"/>
            </a:xfrm>
            <a:custGeom>
              <a:avLst/>
              <a:gdLst/>
              <a:ahLst/>
              <a:cxnLst/>
              <a:rect l="l" t="t" r="r" b="b"/>
              <a:pathLst>
                <a:path w="1812" h="1920" extrusionOk="0">
                  <a:moveTo>
                    <a:pt x="1234" y="0"/>
                  </a:moveTo>
                  <a:cubicBezTo>
                    <a:pt x="1224" y="0"/>
                    <a:pt x="1214" y="0"/>
                    <a:pt x="1204" y="10"/>
                  </a:cubicBezTo>
                  <a:cubicBezTo>
                    <a:pt x="1124" y="80"/>
                    <a:pt x="1035" y="140"/>
                    <a:pt x="956" y="209"/>
                  </a:cubicBezTo>
                  <a:cubicBezTo>
                    <a:pt x="826" y="299"/>
                    <a:pt x="707" y="398"/>
                    <a:pt x="587" y="498"/>
                  </a:cubicBezTo>
                  <a:cubicBezTo>
                    <a:pt x="468" y="597"/>
                    <a:pt x="359" y="697"/>
                    <a:pt x="249" y="806"/>
                  </a:cubicBezTo>
                  <a:cubicBezTo>
                    <a:pt x="160" y="896"/>
                    <a:pt x="80" y="985"/>
                    <a:pt x="30" y="1095"/>
                  </a:cubicBezTo>
                  <a:cubicBezTo>
                    <a:pt x="10" y="1134"/>
                    <a:pt x="1" y="1174"/>
                    <a:pt x="1" y="1214"/>
                  </a:cubicBezTo>
                  <a:cubicBezTo>
                    <a:pt x="1" y="1263"/>
                    <a:pt x="10" y="1303"/>
                    <a:pt x="30" y="1343"/>
                  </a:cubicBezTo>
                  <a:cubicBezTo>
                    <a:pt x="50" y="1383"/>
                    <a:pt x="80" y="1422"/>
                    <a:pt x="110" y="1453"/>
                  </a:cubicBezTo>
                  <a:cubicBezTo>
                    <a:pt x="150" y="1492"/>
                    <a:pt x="200" y="1532"/>
                    <a:pt x="249" y="1562"/>
                  </a:cubicBezTo>
                  <a:cubicBezTo>
                    <a:pt x="359" y="1621"/>
                    <a:pt x="478" y="1671"/>
                    <a:pt x="607" y="1711"/>
                  </a:cubicBezTo>
                  <a:cubicBezTo>
                    <a:pt x="746" y="1751"/>
                    <a:pt x="896" y="1791"/>
                    <a:pt x="1035" y="1820"/>
                  </a:cubicBezTo>
                  <a:cubicBezTo>
                    <a:pt x="1274" y="1860"/>
                    <a:pt x="1513" y="1890"/>
                    <a:pt x="1751" y="1920"/>
                  </a:cubicBezTo>
                  <a:cubicBezTo>
                    <a:pt x="1781" y="1920"/>
                    <a:pt x="1801" y="1900"/>
                    <a:pt x="1801" y="1880"/>
                  </a:cubicBezTo>
                  <a:cubicBezTo>
                    <a:pt x="1811" y="1850"/>
                    <a:pt x="1791" y="1831"/>
                    <a:pt x="1761" y="1831"/>
                  </a:cubicBezTo>
                  <a:cubicBezTo>
                    <a:pt x="1453" y="1791"/>
                    <a:pt x="1144" y="1751"/>
                    <a:pt x="836" y="1681"/>
                  </a:cubicBezTo>
                  <a:lnTo>
                    <a:pt x="846" y="1681"/>
                  </a:lnTo>
                  <a:cubicBezTo>
                    <a:pt x="667" y="1641"/>
                    <a:pt x="498" y="1582"/>
                    <a:pt x="339" y="1502"/>
                  </a:cubicBezTo>
                  <a:cubicBezTo>
                    <a:pt x="279" y="1472"/>
                    <a:pt x="229" y="1442"/>
                    <a:pt x="180" y="1393"/>
                  </a:cubicBezTo>
                  <a:cubicBezTo>
                    <a:pt x="160" y="1373"/>
                    <a:pt x="140" y="1353"/>
                    <a:pt x="120" y="1323"/>
                  </a:cubicBezTo>
                  <a:cubicBezTo>
                    <a:pt x="110" y="1303"/>
                    <a:pt x="100" y="1283"/>
                    <a:pt x="100" y="1274"/>
                  </a:cubicBezTo>
                  <a:cubicBezTo>
                    <a:pt x="90" y="1254"/>
                    <a:pt x="90" y="1234"/>
                    <a:pt x="90" y="1214"/>
                  </a:cubicBezTo>
                  <a:cubicBezTo>
                    <a:pt x="90" y="1204"/>
                    <a:pt x="90" y="1184"/>
                    <a:pt x="100" y="1174"/>
                  </a:cubicBezTo>
                  <a:cubicBezTo>
                    <a:pt x="100" y="1144"/>
                    <a:pt x="110" y="1124"/>
                    <a:pt x="120" y="1104"/>
                  </a:cubicBezTo>
                  <a:lnTo>
                    <a:pt x="130" y="1095"/>
                  </a:lnTo>
                  <a:cubicBezTo>
                    <a:pt x="170" y="1015"/>
                    <a:pt x="229" y="945"/>
                    <a:pt x="289" y="885"/>
                  </a:cubicBezTo>
                  <a:cubicBezTo>
                    <a:pt x="448" y="717"/>
                    <a:pt x="637" y="557"/>
                    <a:pt x="826" y="408"/>
                  </a:cubicBezTo>
                  <a:cubicBezTo>
                    <a:pt x="906" y="348"/>
                    <a:pt x="996" y="279"/>
                    <a:pt x="1075" y="209"/>
                  </a:cubicBezTo>
                  <a:cubicBezTo>
                    <a:pt x="1135" y="169"/>
                    <a:pt x="1204" y="120"/>
                    <a:pt x="1254" y="70"/>
                  </a:cubicBezTo>
                  <a:cubicBezTo>
                    <a:pt x="1274" y="50"/>
                    <a:pt x="1274" y="30"/>
                    <a:pt x="1264" y="10"/>
                  </a:cubicBezTo>
                  <a:cubicBezTo>
                    <a:pt x="1254" y="0"/>
                    <a:pt x="1244" y="0"/>
                    <a:pt x="1234"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60"/>
            <p:cNvSpPr/>
            <p:nvPr/>
          </p:nvSpPr>
          <p:spPr>
            <a:xfrm>
              <a:off x="3807070" y="2442377"/>
              <a:ext cx="95357" cy="104782"/>
            </a:xfrm>
            <a:custGeom>
              <a:avLst/>
              <a:gdLst/>
              <a:ahLst/>
              <a:cxnLst/>
              <a:rect l="l" t="t" r="r" b="b"/>
              <a:pathLst>
                <a:path w="1821" h="2001" extrusionOk="0">
                  <a:moveTo>
                    <a:pt x="1204" y="1"/>
                  </a:moveTo>
                  <a:cubicBezTo>
                    <a:pt x="1194" y="1"/>
                    <a:pt x="1184" y="1"/>
                    <a:pt x="1174" y="11"/>
                  </a:cubicBezTo>
                  <a:cubicBezTo>
                    <a:pt x="1095" y="80"/>
                    <a:pt x="1015" y="140"/>
                    <a:pt x="925" y="210"/>
                  </a:cubicBezTo>
                  <a:cubicBezTo>
                    <a:pt x="806" y="299"/>
                    <a:pt x="687" y="398"/>
                    <a:pt x="567" y="498"/>
                  </a:cubicBezTo>
                  <a:cubicBezTo>
                    <a:pt x="448" y="588"/>
                    <a:pt x="339" y="697"/>
                    <a:pt x="229" y="807"/>
                  </a:cubicBezTo>
                  <a:cubicBezTo>
                    <a:pt x="150" y="896"/>
                    <a:pt x="70" y="995"/>
                    <a:pt x="21" y="1105"/>
                  </a:cubicBezTo>
                  <a:cubicBezTo>
                    <a:pt x="10" y="1145"/>
                    <a:pt x="1" y="1194"/>
                    <a:pt x="1" y="1234"/>
                  </a:cubicBezTo>
                  <a:cubicBezTo>
                    <a:pt x="1" y="1284"/>
                    <a:pt x="10" y="1333"/>
                    <a:pt x="30" y="1384"/>
                  </a:cubicBezTo>
                  <a:cubicBezTo>
                    <a:pt x="50" y="1423"/>
                    <a:pt x="80" y="1463"/>
                    <a:pt x="110" y="1503"/>
                  </a:cubicBezTo>
                  <a:cubicBezTo>
                    <a:pt x="150" y="1543"/>
                    <a:pt x="200" y="1572"/>
                    <a:pt x="249" y="1612"/>
                  </a:cubicBezTo>
                  <a:cubicBezTo>
                    <a:pt x="299" y="1642"/>
                    <a:pt x="359" y="1672"/>
                    <a:pt x="408" y="1691"/>
                  </a:cubicBezTo>
                  <a:cubicBezTo>
                    <a:pt x="478" y="1722"/>
                    <a:pt x="547" y="1751"/>
                    <a:pt x="607" y="1771"/>
                  </a:cubicBezTo>
                  <a:cubicBezTo>
                    <a:pt x="757" y="1821"/>
                    <a:pt x="896" y="1851"/>
                    <a:pt x="1045" y="1890"/>
                  </a:cubicBezTo>
                  <a:cubicBezTo>
                    <a:pt x="1283" y="1941"/>
                    <a:pt x="1522" y="1970"/>
                    <a:pt x="1771" y="2000"/>
                  </a:cubicBezTo>
                  <a:cubicBezTo>
                    <a:pt x="1791" y="2000"/>
                    <a:pt x="1821" y="1980"/>
                    <a:pt x="1821" y="1960"/>
                  </a:cubicBezTo>
                  <a:cubicBezTo>
                    <a:pt x="1821" y="1930"/>
                    <a:pt x="1801" y="1901"/>
                    <a:pt x="1781" y="1901"/>
                  </a:cubicBezTo>
                  <a:cubicBezTo>
                    <a:pt x="1652" y="1881"/>
                    <a:pt x="1522" y="1871"/>
                    <a:pt x="1393" y="1851"/>
                  </a:cubicBezTo>
                  <a:cubicBezTo>
                    <a:pt x="1214" y="1821"/>
                    <a:pt x="1045" y="1791"/>
                    <a:pt x="876" y="1751"/>
                  </a:cubicBezTo>
                  <a:lnTo>
                    <a:pt x="886" y="1751"/>
                  </a:lnTo>
                  <a:cubicBezTo>
                    <a:pt x="707" y="1711"/>
                    <a:pt x="527" y="1652"/>
                    <a:pt x="368" y="1572"/>
                  </a:cubicBezTo>
                  <a:lnTo>
                    <a:pt x="359" y="1563"/>
                  </a:lnTo>
                  <a:lnTo>
                    <a:pt x="359" y="1572"/>
                  </a:lnTo>
                  <a:cubicBezTo>
                    <a:pt x="299" y="1532"/>
                    <a:pt x="249" y="1493"/>
                    <a:pt x="200" y="1453"/>
                  </a:cubicBezTo>
                  <a:lnTo>
                    <a:pt x="200" y="1463"/>
                  </a:lnTo>
                  <a:cubicBezTo>
                    <a:pt x="169" y="1433"/>
                    <a:pt x="150" y="1403"/>
                    <a:pt x="120" y="1364"/>
                  </a:cubicBezTo>
                  <a:cubicBezTo>
                    <a:pt x="110" y="1344"/>
                    <a:pt x="100" y="1314"/>
                    <a:pt x="90" y="1294"/>
                  </a:cubicBezTo>
                  <a:cubicBezTo>
                    <a:pt x="90" y="1274"/>
                    <a:pt x="80" y="1254"/>
                    <a:pt x="80" y="1224"/>
                  </a:cubicBezTo>
                  <a:cubicBezTo>
                    <a:pt x="80" y="1214"/>
                    <a:pt x="90" y="1194"/>
                    <a:pt x="90" y="1174"/>
                  </a:cubicBezTo>
                  <a:cubicBezTo>
                    <a:pt x="100" y="1145"/>
                    <a:pt x="110" y="1115"/>
                    <a:pt x="130" y="1085"/>
                  </a:cubicBezTo>
                  <a:lnTo>
                    <a:pt x="130" y="1085"/>
                  </a:lnTo>
                  <a:lnTo>
                    <a:pt x="120" y="1095"/>
                  </a:lnTo>
                  <a:cubicBezTo>
                    <a:pt x="169" y="995"/>
                    <a:pt x="239" y="916"/>
                    <a:pt x="309" y="846"/>
                  </a:cubicBezTo>
                  <a:lnTo>
                    <a:pt x="309" y="856"/>
                  </a:lnTo>
                  <a:cubicBezTo>
                    <a:pt x="458" y="687"/>
                    <a:pt x="637" y="538"/>
                    <a:pt x="816" y="398"/>
                  </a:cubicBezTo>
                  <a:cubicBezTo>
                    <a:pt x="886" y="339"/>
                    <a:pt x="976" y="269"/>
                    <a:pt x="1055" y="210"/>
                  </a:cubicBezTo>
                  <a:cubicBezTo>
                    <a:pt x="1115" y="160"/>
                    <a:pt x="1174" y="120"/>
                    <a:pt x="1224" y="71"/>
                  </a:cubicBezTo>
                  <a:cubicBezTo>
                    <a:pt x="1244" y="51"/>
                    <a:pt x="1244" y="31"/>
                    <a:pt x="1234" y="11"/>
                  </a:cubicBezTo>
                  <a:cubicBezTo>
                    <a:pt x="1224" y="1"/>
                    <a:pt x="1214" y="1"/>
                    <a:pt x="1204"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60"/>
            <p:cNvSpPr/>
            <p:nvPr/>
          </p:nvSpPr>
          <p:spPr>
            <a:xfrm>
              <a:off x="3702340" y="2472592"/>
              <a:ext cx="108396" cy="90696"/>
            </a:xfrm>
            <a:custGeom>
              <a:avLst/>
              <a:gdLst/>
              <a:ahLst/>
              <a:cxnLst/>
              <a:rect l="l" t="t" r="r" b="b"/>
              <a:pathLst>
                <a:path w="2070" h="1732" extrusionOk="0">
                  <a:moveTo>
                    <a:pt x="1344" y="0"/>
                  </a:moveTo>
                  <a:cubicBezTo>
                    <a:pt x="1334" y="0"/>
                    <a:pt x="1324" y="0"/>
                    <a:pt x="1324" y="11"/>
                  </a:cubicBezTo>
                  <a:cubicBezTo>
                    <a:pt x="1234" y="70"/>
                    <a:pt x="1155" y="130"/>
                    <a:pt x="1066" y="179"/>
                  </a:cubicBezTo>
                  <a:cubicBezTo>
                    <a:pt x="936" y="259"/>
                    <a:pt x="807" y="349"/>
                    <a:pt x="688" y="429"/>
                  </a:cubicBezTo>
                  <a:cubicBezTo>
                    <a:pt x="558" y="518"/>
                    <a:pt x="429" y="608"/>
                    <a:pt x="310" y="707"/>
                  </a:cubicBezTo>
                  <a:cubicBezTo>
                    <a:pt x="260" y="747"/>
                    <a:pt x="220" y="787"/>
                    <a:pt x="170" y="836"/>
                  </a:cubicBezTo>
                  <a:cubicBezTo>
                    <a:pt x="131" y="876"/>
                    <a:pt x="91" y="916"/>
                    <a:pt x="61" y="955"/>
                  </a:cubicBezTo>
                  <a:cubicBezTo>
                    <a:pt x="41" y="995"/>
                    <a:pt x="21" y="1025"/>
                    <a:pt x="11" y="1065"/>
                  </a:cubicBezTo>
                  <a:cubicBezTo>
                    <a:pt x="1" y="1105"/>
                    <a:pt x="1" y="1154"/>
                    <a:pt x="11" y="1185"/>
                  </a:cubicBezTo>
                  <a:cubicBezTo>
                    <a:pt x="31" y="1274"/>
                    <a:pt x="91" y="1333"/>
                    <a:pt x="160" y="1383"/>
                  </a:cubicBezTo>
                  <a:cubicBezTo>
                    <a:pt x="200" y="1413"/>
                    <a:pt x="240" y="1433"/>
                    <a:pt x="280" y="1453"/>
                  </a:cubicBezTo>
                  <a:cubicBezTo>
                    <a:pt x="339" y="1483"/>
                    <a:pt x="399" y="1503"/>
                    <a:pt x="449" y="1512"/>
                  </a:cubicBezTo>
                  <a:cubicBezTo>
                    <a:pt x="578" y="1552"/>
                    <a:pt x="708" y="1582"/>
                    <a:pt x="837" y="1602"/>
                  </a:cubicBezTo>
                  <a:cubicBezTo>
                    <a:pt x="1055" y="1642"/>
                    <a:pt x="1285" y="1662"/>
                    <a:pt x="1503" y="1682"/>
                  </a:cubicBezTo>
                  <a:cubicBezTo>
                    <a:pt x="1603" y="1682"/>
                    <a:pt x="1692" y="1691"/>
                    <a:pt x="1791" y="1702"/>
                  </a:cubicBezTo>
                  <a:cubicBezTo>
                    <a:pt x="1861" y="1711"/>
                    <a:pt x="1931" y="1711"/>
                    <a:pt x="2010" y="1731"/>
                  </a:cubicBezTo>
                  <a:cubicBezTo>
                    <a:pt x="2041" y="1731"/>
                    <a:pt x="2070" y="1711"/>
                    <a:pt x="2070" y="1682"/>
                  </a:cubicBezTo>
                  <a:cubicBezTo>
                    <a:pt x="2070" y="1652"/>
                    <a:pt x="2050" y="1622"/>
                    <a:pt x="2021" y="1612"/>
                  </a:cubicBezTo>
                  <a:cubicBezTo>
                    <a:pt x="1931" y="1602"/>
                    <a:pt x="1851" y="1602"/>
                    <a:pt x="1762" y="1592"/>
                  </a:cubicBezTo>
                  <a:cubicBezTo>
                    <a:pt x="1643" y="1582"/>
                    <a:pt x="1513" y="1572"/>
                    <a:pt x="1394" y="1563"/>
                  </a:cubicBezTo>
                  <a:cubicBezTo>
                    <a:pt x="1115" y="1543"/>
                    <a:pt x="837" y="1512"/>
                    <a:pt x="558" y="1443"/>
                  </a:cubicBezTo>
                  <a:lnTo>
                    <a:pt x="568" y="1443"/>
                  </a:lnTo>
                  <a:cubicBezTo>
                    <a:pt x="459" y="1423"/>
                    <a:pt x="359" y="1393"/>
                    <a:pt x="270" y="1344"/>
                  </a:cubicBezTo>
                  <a:cubicBezTo>
                    <a:pt x="230" y="1324"/>
                    <a:pt x="190" y="1294"/>
                    <a:pt x="160" y="1264"/>
                  </a:cubicBezTo>
                  <a:cubicBezTo>
                    <a:pt x="151" y="1254"/>
                    <a:pt x="131" y="1234"/>
                    <a:pt x="120" y="1214"/>
                  </a:cubicBezTo>
                  <a:cubicBezTo>
                    <a:pt x="111" y="1194"/>
                    <a:pt x="100" y="1185"/>
                    <a:pt x="100" y="1165"/>
                  </a:cubicBezTo>
                  <a:cubicBezTo>
                    <a:pt x="91" y="1154"/>
                    <a:pt x="91" y="1134"/>
                    <a:pt x="91" y="1114"/>
                  </a:cubicBezTo>
                  <a:lnTo>
                    <a:pt x="91" y="1085"/>
                  </a:lnTo>
                  <a:lnTo>
                    <a:pt x="120" y="1025"/>
                  </a:lnTo>
                  <a:lnTo>
                    <a:pt x="111" y="1035"/>
                  </a:lnTo>
                  <a:cubicBezTo>
                    <a:pt x="140" y="995"/>
                    <a:pt x="170" y="946"/>
                    <a:pt x="210" y="906"/>
                  </a:cubicBezTo>
                  <a:lnTo>
                    <a:pt x="210" y="906"/>
                  </a:lnTo>
                  <a:lnTo>
                    <a:pt x="200" y="916"/>
                  </a:lnTo>
                  <a:cubicBezTo>
                    <a:pt x="290" y="826"/>
                    <a:pt x="379" y="756"/>
                    <a:pt x="478" y="677"/>
                  </a:cubicBezTo>
                  <a:cubicBezTo>
                    <a:pt x="588" y="597"/>
                    <a:pt x="697" y="518"/>
                    <a:pt x="817" y="438"/>
                  </a:cubicBezTo>
                  <a:lnTo>
                    <a:pt x="1145" y="230"/>
                  </a:lnTo>
                  <a:cubicBezTo>
                    <a:pt x="1215" y="179"/>
                    <a:pt x="1294" y="130"/>
                    <a:pt x="1374" y="70"/>
                  </a:cubicBezTo>
                  <a:cubicBezTo>
                    <a:pt x="1394" y="51"/>
                    <a:pt x="1394" y="31"/>
                    <a:pt x="1374" y="11"/>
                  </a:cubicBezTo>
                  <a:cubicBezTo>
                    <a:pt x="1374" y="0"/>
                    <a:pt x="1354" y="0"/>
                    <a:pt x="1344"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60"/>
            <p:cNvSpPr/>
            <p:nvPr/>
          </p:nvSpPr>
          <p:spPr>
            <a:xfrm>
              <a:off x="1315229" y="3375783"/>
              <a:ext cx="7383" cy="44353"/>
            </a:xfrm>
            <a:custGeom>
              <a:avLst/>
              <a:gdLst/>
              <a:ahLst/>
              <a:cxnLst/>
              <a:rect l="l" t="t" r="r" b="b"/>
              <a:pathLst>
                <a:path w="141" h="847" extrusionOk="0">
                  <a:moveTo>
                    <a:pt x="1" y="0"/>
                  </a:moveTo>
                  <a:lnTo>
                    <a:pt x="1" y="0"/>
                  </a:lnTo>
                  <a:cubicBezTo>
                    <a:pt x="30" y="279"/>
                    <a:pt x="80" y="568"/>
                    <a:pt x="130" y="846"/>
                  </a:cubicBezTo>
                  <a:lnTo>
                    <a:pt x="140" y="846"/>
                  </a:lnTo>
                  <a:cubicBezTo>
                    <a:pt x="80" y="577"/>
                    <a:pt x="41" y="299"/>
                    <a:pt x="1" y="0"/>
                  </a:cubicBezTo>
                  <a:close/>
                </a:path>
              </a:pathLst>
            </a:custGeom>
            <a:solidFill>
              <a:srgbClr val="B57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60"/>
            <p:cNvSpPr/>
            <p:nvPr/>
          </p:nvSpPr>
          <p:spPr>
            <a:xfrm>
              <a:off x="825616" y="2007957"/>
              <a:ext cx="930317" cy="1198059"/>
            </a:xfrm>
            <a:custGeom>
              <a:avLst/>
              <a:gdLst/>
              <a:ahLst/>
              <a:cxnLst/>
              <a:rect l="l" t="t" r="r" b="b"/>
              <a:pathLst>
                <a:path w="17766" h="22879" extrusionOk="0">
                  <a:moveTo>
                    <a:pt x="2985" y="1"/>
                  </a:moveTo>
                  <a:cubicBezTo>
                    <a:pt x="2835" y="1"/>
                    <a:pt x="2686" y="21"/>
                    <a:pt x="2507" y="60"/>
                  </a:cubicBezTo>
                  <a:cubicBezTo>
                    <a:pt x="2338" y="100"/>
                    <a:pt x="2179" y="170"/>
                    <a:pt x="2010" y="270"/>
                  </a:cubicBezTo>
                  <a:cubicBezTo>
                    <a:pt x="1851" y="359"/>
                    <a:pt x="1712" y="478"/>
                    <a:pt x="1553" y="637"/>
                  </a:cubicBezTo>
                  <a:cubicBezTo>
                    <a:pt x="1423" y="787"/>
                    <a:pt x="1294" y="956"/>
                    <a:pt x="1155" y="1185"/>
                  </a:cubicBezTo>
                  <a:cubicBezTo>
                    <a:pt x="916" y="1592"/>
                    <a:pt x="757" y="2060"/>
                    <a:pt x="677" y="2567"/>
                  </a:cubicBezTo>
                  <a:cubicBezTo>
                    <a:pt x="607" y="3025"/>
                    <a:pt x="607" y="3532"/>
                    <a:pt x="687" y="4069"/>
                  </a:cubicBezTo>
                  <a:cubicBezTo>
                    <a:pt x="806" y="4994"/>
                    <a:pt x="1115" y="5949"/>
                    <a:pt x="1642" y="7083"/>
                  </a:cubicBezTo>
                  <a:cubicBezTo>
                    <a:pt x="1861" y="7521"/>
                    <a:pt x="2099" y="7978"/>
                    <a:pt x="2378" y="8466"/>
                  </a:cubicBezTo>
                  <a:cubicBezTo>
                    <a:pt x="2119" y="8307"/>
                    <a:pt x="1900" y="8197"/>
                    <a:pt x="1681" y="8117"/>
                  </a:cubicBezTo>
                  <a:cubicBezTo>
                    <a:pt x="1513" y="8058"/>
                    <a:pt x="1374" y="8018"/>
                    <a:pt x="1234" y="8008"/>
                  </a:cubicBezTo>
                  <a:cubicBezTo>
                    <a:pt x="1175" y="7998"/>
                    <a:pt x="1115" y="7998"/>
                    <a:pt x="1055" y="7998"/>
                  </a:cubicBezTo>
                  <a:lnTo>
                    <a:pt x="1015" y="7998"/>
                  </a:lnTo>
                  <a:cubicBezTo>
                    <a:pt x="936" y="7998"/>
                    <a:pt x="866" y="8008"/>
                    <a:pt x="786" y="8028"/>
                  </a:cubicBezTo>
                  <a:cubicBezTo>
                    <a:pt x="667" y="8058"/>
                    <a:pt x="538" y="8117"/>
                    <a:pt x="448" y="8207"/>
                  </a:cubicBezTo>
                  <a:cubicBezTo>
                    <a:pt x="329" y="8316"/>
                    <a:pt x="229" y="8436"/>
                    <a:pt x="170" y="8595"/>
                  </a:cubicBezTo>
                  <a:cubicBezTo>
                    <a:pt x="100" y="8745"/>
                    <a:pt x="50" y="8924"/>
                    <a:pt x="30" y="9142"/>
                  </a:cubicBezTo>
                  <a:cubicBezTo>
                    <a:pt x="10" y="9351"/>
                    <a:pt x="1" y="9560"/>
                    <a:pt x="21" y="9759"/>
                  </a:cubicBezTo>
                  <a:cubicBezTo>
                    <a:pt x="61" y="10107"/>
                    <a:pt x="160" y="10495"/>
                    <a:pt x="339" y="10893"/>
                  </a:cubicBezTo>
                  <a:cubicBezTo>
                    <a:pt x="657" y="11609"/>
                    <a:pt x="1144" y="12306"/>
                    <a:pt x="1880" y="13071"/>
                  </a:cubicBezTo>
                  <a:cubicBezTo>
                    <a:pt x="2249" y="13449"/>
                    <a:pt x="2656" y="13817"/>
                    <a:pt x="3084" y="14156"/>
                  </a:cubicBezTo>
                  <a:cubicBezTo>
                    <a:pt x="3124" y="14185"/>
                    <a:pt x="3173" y="14225"/>
                    <a:pt x="3213" y="14255"/>
                  </a:cubicBezTo>
                  <a:cubicBezTo>
                    <a:pt x="3114" y="14245"/>
                    <a:pt x="3014" y="14235"/>
                    <a:pt x="2905" y="14235"/>
                  </a:cubicBezTo>
                  <a:cubicBezTo>
                    <a:pt x="2776" y="14235"/>
                    <a:pt x="2636" y="14255"/>
                    <a:pt x="2468" y="14295"/>
                  </a:cubicBezTo>
                  <a:cubicBezTo>
                    <a:pt x="2348" y="14315"/>
                    <a:pt x="2229" y="14364"/>
                    <a:pt x="2090" y="14434"/>
                  </a:cubicBezTo>
                  <a:cubicBezTo>
                    <a:pt x="1990" y="14483"/>
                    <a:pt x="1891" y="14554"/>
                    <a:pt x="1791" y="14663"/>
                  </a:cubicBezTo>
                  <a:cubicBezTo>
                    <a:pt x="1712" y="14733"/>
                    <a:pt x="1642" y="14822"/>
                    <a:pt x="1562" y="14951"/>
                  </a:cubicBezTo>
                  <a:cubicBezTo>
                    <a:pt x="1513" y="15051"/>
                    <a:pt x="1473" y="15170"/>
                    <a:pt x="1433" y="15309"/>
                  </a:cubicBezTo>
                  <a:cubicBezTo>
                    <a:pt x="1393" y="15458"/>
                    <a:pt x="1393" y="15608"/>
                    <a:pt x="1393" y="15717"/>
                  </a:cubicBezTo>
                  <a:cubicBezTo>
                    <a:pt x="1393" y="15847"/>
                    <a:pt x="1403" y="15976"/>
                    <a:pt x="1433" y="16135"/>
                  </a:cubicBezTo>
                  <a:cubicBezTo>
                    <a:pt x="1493" y="16463"/>
                    <a:pt x="1612" y="16782"/>
                    <a:pt x="1781" y="17120"/>
                  </a:cubicBezTo>
                  <a:cubicBezTo>
                    <a:pt x="2099" y="17726"/>
                    <a:pt x="2537" y="18313"/>
                    <a:pt x="3094" y="18851"/>
                  </a:cubicBezTo>
                  <a:cubicBezTo>
                    <a:pt x="3542" y="19298"/>
                    <a:pt x="4069" y="19696"/>
                    <a:pt x="4696" y="20064"/>
                  </a:cubicBezTo>
                  <a:cubicBezTo>
                    <a:pt x="5242" y="20402"/>
                    <a:pt x="5850" y="20690"/>
                    <a:pt x="6546" y="20959"/>
                  </a:cubicBezTo>
                  <a:cubicBezTo>
                    <a:pt x="7152" y="21188"/>
                    <a:pt x="7819" y="21407"/>
                    <a:pt x="8604" y="21605"/>
                  </a:cubicBezTo>
                  <a:cubicBezTo>
                    <a:pt x="9221" y="21765"/>
                    <a:pt x="9898" y="21904"/>
                    <a:pt x="10724" y="22053"/>
                  </a:cubicBezTo>
                  <a:cubicBezTo>
                    <a:pt x="11480" y="22193"/>
                    <a:pt x="12216" y="22292"/>
                    <a:pt x="12852" y="22372"/>
                  </a:cubicBezTo>
                  <a:cubicBezTo>
                    <a:pt x="13190" y="22421"/>
                    <a:pt x="13538" y="22471"/>
                    <a:pt x="13887" y="22511"/>
                  </a:cubicBezTo>
                  <a:cubicBezTo>
                    <a:pt x="14055" y="22540"/>
                    <a:pt x="14225" y="22560"/>
                    <a:pt x="14394" y="22580"/>
                  </a:cubicBezTo>
                  <a:cubicBezTo>
                    <a:pt x="14553" y="22611"/>
                    <a:pt x="14722" y="22630"/>
                    <a:pt x="14891" y="22650"/>
                  </a:cubicBezTo>
                  <a:cubicBezTo>
                    <a:pt x="15408" y="22730"/>
                    <a:pt x="15836" y="22790"/>
                    <a:pt x="16234" y="22859"/>
                  </a:cubicBezTo>
                  <a:cubicBezTo>
                    <a:pt x="16244" y="22869"/>
                    <a:pt x="16264" y="22869"/>
                    <a:pt x="16274" y="22869"/>
                  </a:cubicBezTo>
                  <a:cubicBezTo>
                    <a:pt x="16283" y="22879"/>
                    <a:pt x="16294" y="22879"/>
                    <a:pt x="16303" y="22879"/>
                  </a:cubicBezTo>
                  <a:cubicBezTo>
                    <a:pt x="16383" y="22879"/>
                    <a:pt x="16463" y="22819"/>
                    <a:pt x="16482" y="22730"/>
                  </a:cubicBezTo>
                  <a:cubicBezTo>
                    <a:pt x="16502" y="22640"/>
                    <a:pt x="16533" y="22540"/>
                    <a:pt x="16552" y="22451"/>
                  </a:cubicBezTo>
                  <a:cubicBezTo>
                    <a:pt x="16572" y="22381"/>
                    <a:pt x="16592" y="22322"/>
                    <a:pt x="16602" y="22252"/>
                  </a:cubicBezTo>
                  <a:lnTo>
                    <a:pt x="16672" y="21994"/>
                  </a:lnTo>
                  <a:lnTo>
                    <a:pt x="16741" y="21735"/>
                  </a:lnTo>
                  <a:lnTo>
                    <a:pt x="16980" y="20750"/>
                  </a:lnTo>
                  <a:cubicBezTo>
                    <a:pt x="17139" y="20084"/>
                    <a:pt x="17278" y="19427"/>
                    <a:pt x="17388" y="18791"/>
                  </a:cubicBezTo>
                  <a:cubicBezTo>
                    <a:pt x="17636" y="17359"/>
                    <a:pt x="17756" y="16055"/>
                    <a:pt x="17766" y="14792"/>
                  </a:cubicBezTo>
                  <a:cubicBezTo>
                    <a:pt x="17766" y="13747"/>
                    <a:pt x="17676" y="12703"/>
                    <a:pt x="17487" y="11689"/>
                  </a:cubicBezTo>
                  <a:cubicBezTo>
                    <a:pt x="17408" y="11231"/>
                    <a:pt x="17308" y="10823"/>
                    <a:pt x="17199" y="10455"/>
                  </a:cubicBezTo>
                  <a:cubicBezTo>
                    <a:pt x="17059" y="10018"/>
                    <a:pt x="16900" y="9640"/>
                    <a:pt x="16701" y="9311"/>
                  </a:cubicBezTo>
                  <a:cubicBezTo>
                    <a:pt x="16602" y="9152"/>
                    <a:pt x="16493" y="8993"/>
                    <a:pt x="16363" y="8854"/>
                  </a:cubicBezTo>
                  <a:cubicBezTo>
                    <a:pt x="16244" y="8725"/>
                    <a:pt x="16104" y="8615"/>
                    <a:pt x="15945" y="8515"/>
                  </a:cubicBezTo>
                  <a:cubicBezTo>
                    <a:pt x="15796" y="8426"/>
                    <a:pt x="15617" y="8367"/>
                    <a:pt x="15428" y="8336"/>
                  </a:cubicBezTo>
                  <a:cubicBezTo>
                    <a:pt x="15359" y="8316"/>
                    <a:pt x="15279" y="8316"/>
                    <a:pt x="15209" y="8316"/>
                  </a:cubicBezTo>
                  <a:cubicBezTo>
                    <a:pt x="15060" y="8316"/>
                    <a:pt x="14911" y="8336"/>
                    <a:pt x="14762" y="8386"/>
                  </a:cubicBezTo>
                  <a:cubicBezTo>
                    <a:pt x="14583" y="8446"/>
                    <a:pt x="14404" y="8565"/>
                    <a:pt x="14245" y="8725"/>
                  </a:cubicBezTo>
                  <a:cubicBezTo>
                    <a:pt x="14095" y="8854"/>
                    <a:pt x="13976" y="9013"/>
                    <a:pt x="13847" y="9232"/>
                  </a:cubicBezTo>
                  <a:cubicBezTo>
                    <a:pt x="13787" y="9341"/>
                    <a:pt x="13737" y="9450"/>
                    <a:pt x="13677" y="9570"/>
                  </a:cubicBezTo>
                  <a:cubicBezTo>
                    <a:pt x="13628" y="8814"/>
                    <a:pt x="13518" y="8058"/>
                    <a:pt x="13359" y="7322"/>
                  </a:cubicBezTo>
                  <a:cubicBezTo>
                    <a:pt x="13111" y="6138"/>
                    <a:pt x="12742" y="5144"/>
                    <a:pt x="12245" y="4308"/>
                  </a:cubicBezTo>
                  <a:cubicBezTo>
                    <a:pt x="11957" y="3820"/>
                    <a:pt x="11619" y="3403"/>
                    <a:pt x="11250" y="3064"/>
                  </a:cubicBezTo>
                  <a:cubicBezTo>
                    <a:pt x="10962" y="2796"/>
                    <a:pt x="10494" y="2478"/>
                    <a:pt x="9948" y="2478"/>
                  </a:cubicBezTo>
                  <a:lnTo>
                    <a:pt x="9878" y="2478"/>
                  </a:lnTo>
                  <a:cubicBezTo>
                    <a:pt x="9500" y="2498"/>
                    <a:pt x="9112" y="2726"/>
                    <a:pt x="8834" y="3084"/>
                  </a:cubicBezTo>
                  <a:cubicBezTo>
                    <a:pt x="8565" y="3433"/>
                    <a:pt x="8386" y="3880"/>
                    <a:pt x="8306" y="4417"/>
                  </a:cubicBezTo>
                  <a:lnTo>
                    <a:pt x="8306" y="4428"/>
                  </a:lnTo>
                  <a:cubicBezTo>
                    <a:pt x="8117" y="4129"/>
                    <a:pt x="7908" y="3801"/>
                    <a:pt x="7660" y="3442"/>
                  </a:cubicBezTo>
                  <a:cubicBezTo>
                    <a:pt x="7451" y="3144"/>
                    <a:pt x="7222" y="2846"/>
                    <a:pt x="6993" y="2577"/>
                  </a:cubicBezTo>
                  <a:cubicBezTo>
                    <a:pt x="6407" y="1881"/>
                    <a:pt x="5810" y="1324"/>
                    <a:pt x="5193" y="867"/>
                  </a:cubicBezTo>
                  <a:cubicBezTo>
                    <a:pt x="4815" y="598"/>
                    <a:pt x="4477" y="399"/>
                    <a:pt x="4128" y="259"/>
                  </a:cubicBezTo>
                  <a:cubicBezTo>
                    <a:pt x="3949" y="180"/>
                    <a:pt x="3770" y="120"/>
                    <a:pt x="3582" y="71"/>
                  </a:cubicBezTo>
                  <a:cubicBezTo>
                    <a:pt x="3412" y="31"/>
                    <a:pt x="3233" y="1"/>
                    <a:pt x="3034" y="1"/>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60"/>
            <p:cNvSpPr/>
            <p:nvPr/>
          </p:nvSpPr>
          <p:spPr>
            <a:xfrm>
              <a:off x="925110" y="2007486"/>
              <a:ext cx="831347" cy="1198530"/>
            </a:xfrm>
            <a:custGeom>
              <a:avLst/>
              <a:gdLst/>
              <a:ahLst/>
              <a:cxnLst/>
              <a:rect l="l" t="t" r="r" b="b"/>
              <a:pathLst>
                <a:path w="15876" h="22888" extrusionOk="0">
                  <a:moveTo>
                    <a:pt x="1085" y="0"/>
                  </a:moveTo>
                  <a:cubicBezTo>
                    <a:pt x="935" y="0"/>
                    <a:pt x="776" y="20"/>
                    <a:pt x="597" y="60"/>
                  </a:cubicBezTo>
                  <a:cubicBezTo>
                    <a:pt x="438" y="109"/>
                    <a:pt x="269" y="169"/>
                    <a:pt x="100" y="279"/>
                  </a:cubicBezTo>
                  <a:cubicBezTo>
                    <a:pt x="70" y="299"/>
                    <a:pt x="40" y="319"/>
                    <a:pt x="0" y="338"/>
                  </a:cubicBezTo>
                  <a:cubicBezTo>
                    <a:pt x="199" y="856"/>
                    <a:pt x="428" y="1402"/>
                    <a:pt x="677" y="1959"/>
                  </a:cubicBezTo>
                  <a:cubicBezTo>
                    <a:pt x="1035" y="2775"/>
                    <a:pt x="1433" y="3601"/>
                    <a:pt x="1861" y="4426"/>
                  </a:cubicBezTo>
                  <a:cubicBezTo>
                    <a:pt x="2458" y="5580"/>
                    <a:pt x="3114" y="6754"/>
                    <a:pt x="3880" y="8017"/>
                  </a:cubicBezTo>
                  <a:cubicBezTo>
                    <a:pt x="4636" y="9280"/>
                    <a:pt x="5481" y="10624"/>
                    <a:pt x="6545" y="12235"/>
                  </a:cubicBezTo>
                  <a:cubicBezTo>
                    <a:pt x="6934" y="12832"/>
                    <a:pt x="7321" y="13418"/>
                    <a:pt x="7719" y="14005"/>
                  </a:cubicBezTo>
                  <a:lnTo>
                    <a:pt x="7819" y="14165"/>
                  </a:lnTo>
                  <a:lnTo>
                    <a:pt x="7908" y="14294"/>
                  </a:lnTo>
                  <a:cubicBezTo>
                    <a:pt x="8236" y="14791"/>
                    <a:pt x="8565" y="15288"/>
                    <a:pt x="8893" y="15776"/>
                  </a:cubicBezTo>
                  <a:cubicBezTo>
                    <a:pt x="9529" y="16731"/>
                    <a:pt x="10385" y="17974"/>
                    <a:pt x="11300" y="19198"/>
                  </a:cubicBezTo>
                  <a:cubicBezTo>
                    <a:pt x="12245" y="20471"/>
                    <a:pt x="13130" y="21555"/>
                    <a:pt x="13996" y="22510"/>
                  </a:cubicBezTo>
                  <a:cubicBezTo>
                    <a:pt x="14125" y="22639"/>
                    <a:pt x="14235" y="22759"/>
                    <a:pt x="14354" y="22888"/>
                  </a:cubicBezTo>
                  <a:lnTo>
                    <a:pt x="14403" y="22888"/>
                  </a:lnTo>
                  <a:cubicBezTo>
                    <a:pt x="14493" y="22888"/>
                    <a:pt x="14563" y="22828"/>
                    <a:pt x="14582" y="22739"/>
                  </a:cubicBezTo>
                  <a:cubicBezTo>
                    <a:pt x="14613" y="22649"/>
                    <a:pt x="14633" y="22560"/>
                    <a:pt x="14662" y="22460"/>
                  </a:cubicBezTo>
                  <a:cubicBezTo>
                    <a:pt x="14672" y="22401"/>
                    <a:pt x="14692" y="22331"/>
                    <a:pt x="14712" y="22261"/>
                  </a:cubicBezTo>
                  <a:lnTo>
                    <a:pt x="14772" y="22003"/>
                  </a:lnTo>
                  <a:lnTo>
                    <a:pt x="14841" y="21744"/>
                  </a:lnTo>
                  <a:lnTo>
                    <a:pt x="14851" y="21724"/>
                  </a:lnTo>
                  <a:lnTo>
                    <a:pt x="15090" y="20769"/>
                  </a:lnTo>
                  <a:cubicBezTo>
                    <a:pt x="15239" y="20103"/>
                    <a:pt x="15378" y="19446"/>
                    <a:pt x="15488" y="18800"/>
                  </a:cubicBezTo>
                  <a:cubicBezTo>
                    <a:pt x="15736" y="17368"/>
                    <a:pt x="15866" y="16064"/>
                    <a:pt x="15866" y="14801"/>
                  </a:cubicBezTo>
                  <a:cubicBezTo>
                    <a:pt x="15875" y="13756"/>
                    <a:pt x="15776" y="12712"/>
                    <a:pt x="15597" y="11698"/>
                  </a:cubicBezTo>
                  <a:cubicBezTo>
                    <a:pt x="15508" y="11230"/>
                    <a:pt x="15408" y="10832"/>
                    <a:pt x="15299" y="10464"/>
                  </a:cubicBezTo>
                  <a:cubicBezTo>
                    <a:pt x="15170" y="10027"/>
                    <a:pt x="15000" y="9649"/>
                    <a:pt x="14801" y="9311"/>
                  </a:cubicBezTo>
                  <a:cubicBezTo>
                    <a:pt x="14712" y="9151"/>
                    <a:pt x="14593" y="9002"/>
                    <a:pt x="14463" y="8863"/>
                  </a:cubicBezTo>
                  <a:cubicBezTo>
                    <a:pt x="14344" y="8734"/>
                    <a:pt x="14204" y="8614"/>
                    <a:pt x="14045" y="8524"/>
                  </a:cubicBezTo>
                  <a:cubicBezTo>
                    <a:pt x="13896" y="8435"/>
                    <a:pt x="13717" y="8365"/>
                    <a:pt x="13528" y="8336"/>
                  </a:cubicBezTo>
                  <a:cubicBezTo>
                    <a:pt x="13448" y="8325"/>
                    <a:pt x="13369" y="8316"/>
                    <a:pt x="13309" y="8316"/>
                  </a:cubicBezTo>
                  <a:cubicBezTo>
                    <a:pt x="13160" y="8316"/>
                    <a:pt x="13011" y="8345"/>
                    <a:pt x="12862" y="8395"/>
                  </a:cubicBezTo>
                  <a:cubicBezTo>
                    <a:pt x="12683" y="8455"/>
                    <a:pt x="12504" y="8564"/>
                    <a:pt x="12334" y="8723"/>
                  </a:cubicBezTo>
                  <a:cubicBezTo>
                    <a:pt x="12195" y="8863"/>
                    <a:pt x="12066" y="9022"/>
                    <a:pt x="11937" y="9241"/>
                  </a:cubicBezTo>
                  <a:cubicBezTo>
                    <a:pt x="11877" y="9340"/>
                    <a:pt x="11828" y="9459"/>
                    <a:pt x="11777" y="9579"/>
                  </a:cubicBezTo>
                  <a:cubicBezTo>
                    <a:pt x="11738" y="8853"/>
                    <a:pt x="11629" y="8097"/>
                    <a:pt x="11469" y="7331"/>
                  </a:cubicBezTo>
                  <a:cubicBezTo>
                    <a:pt x="11211" y="6147"/>
                    <a:pt x="10853" y="5153"/>
                    <a:pt x="10355" y="4317"/>
                  </a:cubicBezTo>
                  <a:cubicBezTo>
                    <a:pt x="10067" y="3820"/>
                    <a:pt x="9728" y="3402"/>
                    <a:pt x="9361" y="3064"/>
                  </a:cubicBezTo>
                  <a:cubicBezTo>
                    <a:pt x="9062" y="2795"/>
                    <a:pt x="8605" y="2477"/>
                    <a:pt x="8048" y="2477"/>
                  </a:cubicBezTo>
                  <a:cubicBezTo>
                    <a:pt x="8028" y="2477"/>
                    <a:pt x="8008" y="2487"/>
                    <a:pt x="7978" y="2487"/>
                  </a:cubicBezTo>
                  <a:cubicBezTo>
                    <a:pt x="7590" y="2507"/>
                    <a:pt x="7212" y="2726"/>
                    <a:pt x="6923" y="3093"/>
                  </a:cubicBezTo>
                  <a:cubicBezTo>
                    <a:pt x="6655" y="3442"/>
                    <a:pt x="6486" y="3889"/>
                    <a:pt x="6397" y="4426"/>
                  </a:cubicBezTo>
                  <a:cubicBezTo>
                    <a:pt x="6217" y="4128"/>
                    <a:pt x="6019" y="3820"/>
                    <a:pt x="5760" y="3451"/>
                  </a:cubicBezTo>
                  <a:cubicBezTo>
                    <a:pt x="5561" y="3163"/>
                    <a:pt x="5342" y="2865"/>
                    <a:pt x="5103" y="2586"/>
                  </a:cubicBezTo>
                  <a:cubicBezTo>
                    <a:pt x="4507" y="1890"/>
                    <a:pt x="3919" y="1323"/>
                    <a:pt x="3293" y="876"/>
                  </a:cubicBezTo>
                  <a:cubicBezTo>
                    <a:pt x="2915" y="607"/>
                    <a:pt x="2577" y="398"/>
                    <a:pt x="2228" y="259"/>
                  </a:cubicBezTo>
                  <a:cubicBezTo>
                    <a:pt x="2049" y="179"/>
                    <a:pt x="1861" y="120"/>
                    <a:pt x="1682" y="69"/>
                  </a:cubicBezTo>
                  <a:cubicBezTo>
                    <a:pt x="1512" y="30"/>
                    <a:pt x="1333" y="10"/>
                    <a:pt x="1134" y="0"/>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60"/>
            <p:cNvSpPr/>
            <p:nvPr/>
          </p:nvSpPr>
          <p:spPr>
            <a:xfrm>
              <a:off x="928199" y="2045450"/>
              <a:ext cx="845485" cy="1269642"/>
            </a:xfrm>
            <a:custGeom>
              <a:avLst/>
              <a:gdLst/>
              <a:ahLst/>
              <a:cxnLst/>
              <a:rect l="l" t="t" r="r" b="b"/>
              <a:pathLst>
                <a:path w="16146" h="24246" extrusionOk="0">
                  <a:moveTo>
                    <a:pt x="111" y="1"/>
                  </a:moveTo>
                  <a:cubicBezTo>
                    <a:pt x="100" y="1"/>
                    <a:pt x="91" y="1"/>
                    <a:pt x="81" y="11"/>
                  </a:cubicBezTo>
                  <a:cubicBezTo>
                    <a:pt x="31" y="31"/>
                    <a:pt x="1" y="81"/>
                    <a:pt x="21" y="131"/>
                  </a:cubicBezTo>
                  <a:cubicBezTo>
                    <a:pt x="279" y="807"/>
                    <a:pt x="558" y="1464"/>
                    <a:pt x="856" y="2120"/>
                  </a:cubicBezTo>
                  <a:cubicBezTo>
                    <a:pt x="1155" y="2777"/>
                    <a:pt x="1464" y="3413"/>
                    <a:pt x="1782" y="4059"/>
                  </a:cubicBezTo>
                  <a:cubicBezTo>
                    <a:pt x="2100" y="4696"/>
                    <a:pt x="2438" y="5323"/>
                    <a:pt x="2777" y="5949"/>
                  </a:cubicBezTo>
                  <a:cubicBezTo>
                    <a:pt x="3124" y="6576"/>
                    <a:pt x="3482" y="7193"/>
                    <a:pt x="3851" y="7810"/>
                  </a:cubicBezTo>
                  <a:cubicBezTo>
                    <a:pt x="4587" y="9043"/>
                    <a:pt x="5363" y="10246"/>
                    <a:pt x="6148" y="11450"/>
                  </a:cubicBezTo>
                  <a:cubicBezTo>
                    <a:pt x="6934" y="12653"/>
                    <a:pt x="7750" y="13827"/>
                    <a:pt x="8575" y="15011"/>
                  </a:cubicBezTo>
                  <a:cubicBezTo>
                    <a:pt x="8983" y="15598"/>
                    <a:pt x="9391" y="16195"/>
                    <a:pt x="9809" y="16782"/>
                  </a:cubicBezTo>
                  <a:cubicBezTo>
                    <a:pt x="10246" y="17388"/>
                    <a:pt x="10684" y="17995"/>
                    <a:pt x="11141" y="18602"/>
                  </a:cubicBezTo>
                  <a:cubicBezTo>
                    <a:pt x="12037" y="19786"/>
                    <a:pt x="12982" y="20949"/>
                    <a:pt x="13937" y="22093"/>
                  </a:cubicBezTo>
                  <a:cubicBezTo>
                    <a:pt x="14523" y="22779"/>
                    <a:pt x="15111" y="23466"/>
                    <a:pt x="15697" y="24143"/>
                  </a:cubicBezTo>
                  <a:cubicBezTo>
                    <a:pt x="15717" y="24162"/>
                    <a:pt x="15727" y="24172"/>
                    <a:pt x="15737" y="24192"/>
                  </a:cubicBezTo>
                  <a:cubicBezTo>
                    <a:pt x="15777" y="24212"/>
                    <a:pt x="15807" y="24232"/>
                    <a:pt x="15856" y="24242"/>
                  </a:cubicBezTo>
                  <a:cubicBezTo>
                    <a:pt x="15870" y="24244"/>
                    <a:pt x="15884" y="24245"/>
                    <a:pt x="15898" y="24245"/>
                  </a:cubicBezTo>
                  <a:cubicBezTo>
                    <a:pt x="15944" y="24245"/>
                    <a:pt x="15990" y="24233"/>
                    <a:pt x="16035" y="24202"/>
                  </a:cubicBezTo>
                  <a:cubicBezTo>
                    <a:pt x="16085" y="24162"/>
                    <a:pt x="16115" y="24112"/>
                    <a:pt x="16125" y="24053"/>
                  </a:cubicBezTo>
                  <a:cubicBezTo>
                    <a:pt x="16145" y="23993"/>
                    <a:pt x="16135" y="23913"/>
                    <a:pt x="16085" y="23874"/>
                  </a:cubicBezTo>
                  <a:cubicBezTo>
                    <a:pt x="14126" y="21616"/>
                    <a:pt x="12206" y="19308"/>
                    <a:pt x="10465" y="16871"/>
                  </a:cubicBezTo>
                  <a:cubicBezTo>
                    <a:pt x="10038" y="16284"/>
                    <a:pt x="9620" y="15688"/>
                    <a:pt x="9202" y="15091"/>
                  </a:cubicBezTo>
                  <a:cubicBezTo>
                    <a:pt x="8784" y="14504"/>
                    <a:pt x="8367" y="13927"/>
                    <a:pt x="7958" y="13340"/>
                  </a:cubicBezTo>
                  <a:cubicBezTo>
                    <a:pt x="7541" y="12753"/>
                    <a:pt x="7133" y="12166"/>
                    <a:pt x="6716" y="11579"/>
                  </a:cubicBezTo>
                  <a:cubicBezTo>
                    <a:pt x="6307" y="10993"/>
                    <a:pt x="5900" y="10396"/>
                    <a:pt x="5502" y="9799"/>
                  </a:cubicBezTo>
                  <a:cubicBezTo>
                    <a:pt x="4845" y="8814"/>
                    <a:pt x="4209" y="7810"/>
                    <a:pt x="3592" y="6795"/>
                  </a:cubicBezTo>
                  <a:cubicBezTo>
                    <a:pt x="2965" y="5770"/>
                    <a:pt x="2379" y="4716"/>
                    <a:pt x="1822" y="3652"/>
                  </a:cubicBezTo>
                  <a:lnTo>
                    <a:pt x="1822" y="3652"/>
                  </a:lnTo>
                  <a:lnTo>
                    <a:pt x="1831" y="3681"/>
                  </a:lnTo>
                  <a:cubicBezTo>
                    <a:pt x="1225" y="2508"/>
                    <a:pt x="677" y="1294"/>
                    <a:pt x="200" y="71"/>
                  </a:cubicBezTo>
                  <a:cubicBezTo>
                    <a:pt x="180" y="31"/>
                    <a:pt x="151" y="1"/>
                    <a:pt x="111"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60"/>
            <p:cNvSpPr/>
            <p:nvPr/>
          </p:nvSpPr>
          <p:spPr>
            <a:xfrm>
              <a:off x="960509" y="2838780"/>
              <a:ext cx="593348" cy="225065"/>
            </a:xfrm>
            <a:custGeom>
              <a:avLst/>
              <a:gdLst/>
              <a:ahLst/>
              <a:cxnLst/>
              <a:rect l="l" t="t" r="r" b="b"/>
              <a:pathLst>
                <a:path w="11331" h="4298" extrusionOk="0">
                  <a:moveTo>
                    <a:pt x="40" y="1"/>
                  </a:moveTo>
                  <a:cubicBezTo>
                    <a:pt x="31" y="1"/>
                    <a:pt x="21" y="10"/>
                    <a:pt x="11" y="10"/>
                  </a:cubicBezTo>
                  <a:cubicBezTo>
                    <a:pt x="1" y="30"/>
                    <a:pt x="1" y="60"/>
                    <a:pt x="21" y="70"/>
                  </a:cubicBezTo>
                  <a:cubicBezTo>
                    <a:pt x="290" y="339"/>
                    <a:pt x="568" y="597"/>
                    <a:pt x="866" y="836"/>
                  </a:cubicBezTo>
                  <a:cubicBezTo>
                    <a:pt x="1174" y="1084"/>
                    <a:pt x="1483" y="1313"/>
                    <a:pt x="1811" y="1532"/>
                  </a:cubicBezTo>
                  <a:cubicBezTo>
                    <a:pt x="2478" y="1970"/>
                    <a:pt x="3194" y="2358"/>
                    <a:pt x="3920" y="2686"/>
                  </a:cubicBezTo>
                  <a:cubicBezTo>
                    <a:pt x="4676" y="3024"/>
                    <a:pt x="5452" y="3303"/>
                    <a:pt x="6238" y="3542"/>
                  </a:cubicBezTo>
                  <a:cubicBezTo>
                    <a:pt x="6636" y="3651"/>
                    <a:pt x="7034" y="3760"/>
                    <a:pt x="7431" y="3850"/>
                  </a:cubicBezTo>
                  <a:cubicBezTo>
                    <a:pt x="7829" y="3949"/>
                    <a:pt x="8227" y="4019"/>
                    <a:pt x="8625" y="4088"/>
                  </a:cubicBezTo>
                  <a:cubicBezTo>
                    <a:pt x="9032" y="4158"/>
                    <a:pt x="9450" y="4208"/>
                    <a:pt x="9868" y="4247"/>
                  </a:cubicBezTo>
                  <a:cubicBezTo>
                    <a:pt x="10087" y="4267"/>
                    <a:pt x="10306" y="4278"/>
                    <a:pt x="10524" y="4287"/>
                  </a:cubicBezTo>
                  <a:cubicBezTo>
                    <a:pt x="10624" y="4298"/>
                    <a:pt x="10714" y="4298"/>
                    <a:pt x="10813" y="4298"/>
                  </a:cubicBezTo>
                  <a:lnTo>
                    <a:pt x="10972" y="4298"/>
                  </a:lnTo>
                  <a:cubicBezTo>
                    <a:pt x="11032" y="4298"/>
                    <a:pt x="11081" y="4287"/>
                    <a:pt x="11132" y="4287"/>
                  </a:cubicBezTo>
                  <a:cubicBezTo>
                    <a:pt x="11181" y="4287"/>
                    <a:pt x="11241" y="4258"/>
                    <a:pt x="11271" y="4218"/>
                  </a:cubicBezTo>
                  <a:cubicBezTo>
                    <a:pt x="11311" y="4178"/>
                    <a:pt x="11331" y="4119"/>
                    <a:pt x="11320" y="4068"/>
                  </a:cubicBezTo>
                  <a:cubicBezTo>
                    <a:pt x="11320" y="4009"/>
                    <a:pt x="11291" y="3959"/>
                    <a:pt x="11251" y="3929"/>
                  </a:cubicBezTo>
                  <a:cubicBezTo>
                    <a:pt x="11201" y="3889"/>
                    <a:pt x="11152" y="3880"/>
                    <a:pt x="11101" y="3880"/>
                  </a:cubicBezTo>
                  <a:lnTo>
                    <a:pt x="11081" y="3880"/>
                  </a:lnTo>
                  <a:cubicBezTo>
                    <a:pt x="10883" y="3860"/>
                    <a:pt x="10684" y="3860"/>
                    <a:pt x="10485" y="3850"/>
                  </a:cubicBezTo>
                  <a:cubicBezTo>
                    <a:pt x="10296" y="3850"/>
                    <a:pt x="10097" y="3840"/>
                    <a:pt x="9898" y="3830"/>
                  </a:cubicBezTo>
                  <a:cubicBezTo>
                    <a:pt x="9132" y="3790"/>
                    <a:pt x="8366" y="3701"/>
                    <a:pt x="7610" y="3561"/>
                  </a:cubicBezTo>
                  <a:cubicBezTo>
                    <a:pt x="7213" y="3491"/>
                    <a:pt x="6824" y="3412"/>
                    <a:pt x="6437" y="3312"/>
                  </a:cubicBezTo>
                  <a:cubicBezTo>
                    <a:pt x="6039" y="3213"/>
                    <a:pt x="5641" y="3094"/>
                    <a:pt x="5253" y="2974"/>
                  </a:cubicBezTo>
                  <a:cubicBezTo>
                    <a:pt x="4049" y="2576"/>
                    <a:pt x="2865" y="2059"/>
                    <a:pt x="1801" y="1373"/>
                  </a:cubicBezTo>
                  <a:lnTo>
                    <a:pt x="1801" y="1373"/>
                  </a:lnTo>
                  <a:lnTo>
                    <a:pt x="1811" y="1383"/>
                  </a:lnTo>
                  <a:cubicBezTo>
                    <a:pt x="1493" y="1184"/>
                    <a:pt x="1194" y="965"/>
                    <a:pt x="896" y="737"/>
                  </a:cubicBezTo>
                  <a:cubicBezTo>
                    <a:pt x="608" y="507"/>
                    <a:pt x="329" y="269"/>
                    <a:pt x="71" y="10"/>
                  </a:cubicBezTo>
                  <a:cubicBezTo>
                    <a:pt x="60" y="1"/>
                    <a:pt x="51" y="1"/>
                    <a:pt x="4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60"/>
            <p:cNvSpPr/>
            <p:nvPr/>
          </p:nvSpPr>
          <p:spPr>
            <a:xfrm>
              <a:off x="870912" y="2497570"/>
              <a:ext cx="449082" cy="231977"/>
            </a:xfrm>
            <a:custGeom>
              <a:avLst/>
              <a:gdLst/>
              <a:ahLst/>
              <a:cxnLst/>
              <a:rect l="l" t="t" r="r" b="b"/>
              <a:pathLst>
                <a:path w="8576" h="4430" extrusionOk="0">
                  <a:moveTo>
                    <a:pt x="5822" y="3404"/>
                  </a:moveTo>
                  <a:cubicBezTo>
                    <a:pt x="5826" y="3405"/>
                    <a:pt x="5830" y="3407"/>
                    <a:pt x="5834" y="3408"/>
                  </a:cubicBezTo>
                  <a:lnTo>
                    <a:pt x="5834" y="3408"/>
                  </a:lnTo>
                  <a:cubicBezTo>
                    <a:pt x="5830" y="3406"/>
                    <a:pt x="5826" y="3405"/>
                    <a:pt x="5822" y="3404"/>
                  </a:cubicBezTo>
                  <a:close/>
                  <a:moveTo>
                    <a:pt x="5834" y="3408"/>
                  </a:moveTo>
                  <a:lnTo>
                    <a:pt x="5834" y="3408"/>
                  </a:lnTo>
                  <a:cubicBezTo>
                    <a:pt x="5840" y="3410"/>
                    <a:pt x="5845" y="3413"/>
                    <a:pt x="5850" y="3413"/>
                  </a:cubicBezTo>
                  <a:cubicBezTo>
                    <a:pt x="5844" y="3411"/>
                    <a:pt x="5839" y="3410"/>
                    <a:pt x="5834" y="3408"/>
                  </a:cubicBezTo>
                  <a:close/>
                  <a:moveTo>
                    <a:pt x="71" y="1"/>
                  </a:moveTo>
                  <a:cubicBezTo>
                    <a:pt x="51" y="1"/>
                    <a:pt x="31" y="11"/>
                    <a:pt x="21" y="21"/>
                  </a:cubicBezTo>
                  <a:cubicBezTo>
                    <a:pt x="1" y="41"/>
                    <a:pt x="11" y="80"/>
                    <a:pt x="31" y="100"/>
                  </a:cubicBezTo>
                  <a:cubicBezTo>
                    <a:pt x="349" y="399"/>
                    <a:pt x="688" y="688"/>
                    <a:pt x="1026" y="966"/>
                  </a:cubicBezTo>
                  <a:cubicBezTo>
                    <a:pt x="1364" y="1254"/>
                    <a:pt x="1722" y="1513"/>
                    <a:pt x="2080" y="1771"/>
                  </a:cubicBezTo>
                  <a:cubicBezTo>
                    <a:pt x="2806" y="2279"/>
                    <a:pt x="3572" y="2737"/>
                    <a:pt x="4368" y="3135"/>
                  </a:cubicBezTo>
                  <a:cubicBezTo>
                    <a:pt x="4994" y="3453"/>
                    <a:pt x="5641" y="3721"/>
                    <a:pt x="6298" y="3950"/>
                  </a:cubicBezTo>
                  <a:cubicBezTo>
                    <a:pt x="6636" y="4070"/>
                    <a:pt x="6974" y="4179"/>
                    <a:pt x="7312" y="4269"/>
                  </a:cubicBezTo>
                  <a:cubicBezTo>
                    <a:pt x="7481" y="4318"/>
                    <a:pt x="7660" y="4358"/>
                    <a:pt x="7829" y="4388"/>
                  </a:cubicBezTo>
                  <a:cubicBezTo>
                    <a:pt x="7919" y="4408"/>
                    <a:pt x="8008" y="4417"/>
                    <a:pt x="8098" y="4428"/>
                  </a:cubicBezTo>
                  <a:cubicBezTo>
                    <a:pt x="8146" y="4428"/>
                    <a:pt x="8195" y="4430"/>
                    <a:pt x="8243" y="4430"/>
                  </a:cubicBezTo>
                  <a:cubicBezTo>
                    <a:pt x="8292" y="4430"/>
                    <a:pt x="8341" y="4427"/>
                    <a:pt x="8386" y="4417"/>
                  </a:cubicBezTo>
                  <a:cubicBezTo>
                    <a:pt x="8426" y="4417"/>
                    <a:pt x="8456" y="4408"/>
                    <a:pt x="8486" y="4388"/>
                  </a:cubicBezTo>
                  <a:cubicBezTo>
                    <a:pt x="8515" y="4358"/>
                    <a:pt x="8546" y="4318"/>
                    <a:pt x="8555" y="4269"/>
                  </a:cubicBezTo>
                  <a:cubicBezTo>
                    <a:pt x="8575" y="4189"/>
                    <a:pt x="8526" y="4109"/>
                    <a:pt x="8456" y="4070"/>
                  </a:cubicBezTo>
                  <a:cubicBezTo>
                    <a:pt x="8356" y="4019"/>
                    <a:pt x="8237" y="3990"/>
                    <a:pt x="8128" y="3960"/>
                  </a:cubicBezTo>
                  <a:cubicBezTo>
                    <a:pt x="8018" y="3930"/>
                    <a:pt x="7909" y="3910"/>
                    <a:pt x="7790" y="3891"/>
                  </a:cubicBezTo>
                  <a:cubicBezTo>
                    <a:pt x="7560" y="3840"/>
                    <a:pt x="7342" y="3801"/>
                    <a:pt x="7113" y="3751"/>
                  </a:cubicBezTo>
                  <a:cubicBezTo>
                    <a:pt x="6676" y="3661"/>
                    <a:pt x="6238" y="3542"/>
                    <a:pt x="5810" y="3403"/>
                  </a:cubicBezTo>
                  <a:cubicBezTo>
                    <a:pt x="5814" y="3403"/>
                    <a:pt x="5818" y="3403"/>
                    <a:pt x="5822" y="3404"/>
                  </a:cubicBezTo>
                  <a:lnTo>
                    <a:pt x="5822" y="3404"/>
                  </a:lnTo>
                  <a:cubicBezTo>
                    <a:pt x="4603" y="3008"/>
                    <a:pt x="3454" y="2438"/>
                    <a:pt x="2372" y="1750"/>
                  </a:cubicBezTo>
                  <a:lnTo>
                    <a:pt x="2372" y="1750"/>
                  </a:lnTo>
                  <a:cubicBezTo>
                    <a:pt x="2374" y="1751"/>
                    <a:pt x="2376" y="1752"/>
                    <a:pt x="2379" y="1752"/>
                  </a:cubicBezTo>
                  <a:cubicBezTo>
                    <a:pt x="1970" y="1493"/>
                    <a:pt x="1583" y="1214"/>
                    <a:pt x="1194" y="926"/>
                  </a:cubicBezTo>
                  <a:cubicBezTo>
                    <a:pt x="816" y="637"/>
                    <a:pt x="449" y="339"/>
                    <a:pt x="100" y="11"/>
                  </a:cubicBezTo>
                  <a:cubicBezTo>
                    <a:pt x="91" y="1"/>
                    <a:pt x="80" y="1"/>
                    <a:pt x="71"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60"/>
            <p:cNvSpPr/>
            <p:nvPr/>
          </p:nvSpPr>
          <p:spPr>
            <a:xfrm>
              <a:off x="888140" y="2205426"/>
              <a:ext cx="175056" cy="118921"/>
            </a:xfrm>
            <a:custGeom>
              <a:avLst/>
              <a:gdLst/>
              <a:ahLst/>
              <a:cxnLst/>
              <a:rect l="l" t="t" r="r" b="b"/>
              <a:pathLst>
                <a:path w="3343" h="2271" extrusionOk="0">
                  <a:moveTo>
                    <a:pt x="60" y="0"/>
                  </a:moveTo>
                  <a:cubicBezTo>
                    <a:pt x="50" y="0"/>
                    <a:pt x="30" y="10"/>
                    <a:pt x="20" y="20"/>
                  </a:cubicBezTo>
                  <a:cubicBezTo>
                    <a:pt x="0" y="40"/>
                    <a:pt x="10" y="69"/>
                    <a:pt x="30" y="89"/>
                  </a:cubicBezTo>
                  <a:cubicBezTo>
                    <a:pt x="259" y="308"/>
                    <a:pt x="487" y="527"/>
                    <a:pt x="726" y="746"/>
                  </a:cubicBezTo>
                  <a:cubicBezTo>
                    <a:pt x="965" y="965"/>
                    <a:pt x="1214" y="1163"/>
                    <a:pt x="1482" y="1362"/>
                  </a:cubicBezTo>
                  <a:cubicBezTo>
                    <a:pt x="1741" y="1552"/>
                    <a:pt x="2010" y="1731"/>
                    <a:pt x="2288" y="1890"/>
                  </a:cubicBezTo>
                  <a:cubicBezTo>
                    <a:pt x="2427" y="1970"/>
                    <a:pt x="2567" y="2049"/>
                    <a:pt x="2716" y="2109"/>
                  </a:cubicBezTo>
                  <a:cubicBezTo>
                    <a:pt x="2786" y="2138"/>
                    <a:pt x="2855" y="2169"/>
                    <a:pt x="2934" y="2198"/>
                  </a:cubicBezTo>
                  <a:cubicBezTo>
                    <a:pt x="3024" y="2228"/>
                    <a:pt x="3124" y="2258"/>
                    <a:pt x="3223" y="2268"/>
                  </a:cubicBezTo>
                  <a:cubicBezTo>
                    <a:pt x="3230" y="2270"/>
                    <a:pt x="3237" y="2270"/>
                    <a:pt x="3243" y="2270"/>
                  </a:cubicBezTo>
                  <a:cubicBezTo>
                    <a:pt x="3276" y="2270"/>
                    <a:pt x="3306" y="2251"/>
                    <a:pt x="3323" y="2218"/>
                  </a:cubicBezTo>
                  <a:cubicBezTo>
                    <a:pt x="3343" y="2169"/>
                    <a:pt x="3323" y="2109"/>
                    <a:pt x="3283" y="2089"/>
                  </a:cubicBezTo>
                  <a:cubicBezTo>
                    <a:pt x="3213" y="2059"/>
                    <a:pt x="3153" y="2029"/>
                    <a:pt x="3084" y="2009"/>
                  </a:cubicBezTo>
                  <a:cubicBezTo>
                    <a:pt x="3014" y="1979"/>
                    <a:pt x="2954" y="1959"/>
                    <a:pt x="2885" y="1930"/>
                  </a:cubicBezTo>
                  <a:cubicBezTo>
                    <a:pt x="2755" y="1880"/>
                    <a:pt x="2616" y="1830"/>
                    <a:pt x="2487" y="1771"/>
                  </a:cubicBezTo>
                  <a:cubicBezTo>
                    <a:pt x="2229" y="1661"/>
                    <a:pt x="1970" y="1522"/>
                    <a:pt x="1731" y="1362"/>
                  </a:cubicBezTo>
                  <a:lnTo>
                    <a:pt x="1731" y="1362"/>
                  </a:lnTo>
                  <a:cubicBezTo>
                    <a:pt x="1741" y="1362"/>
                    <a:pt x="1741" y="1373"/>
                    <a:pt x="1751" y="1373"/>
                  </a:cubicBezTo>
                  <a:cubicBezTo>
                    <a:pt x="1442" y="1174"/>
                    <a:pt x="1154" y="955"/>
                    <a:pt x="876" y="726"/>
                  </a:cubicBezTo>
                  <a:cubicBezTo>
                    <a:pt x="607" y="497"/>
                    <a:pt x="348" y="259"/>
                    <a:pt x="90" y="10"/>
                  </a:cubicBezTo>
                  <a:cubicBezTo>
                    <a:pt x="80" y="0"/>
                    <a:pt x="70" y="0"/>
                    <a:pt x="6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60"/>
            <p:cNvSpPr/>
            <p:nvPr/>
          </p:nvSpPr>
          <p:spPr>
            <a:xfrm>
              <a:off x="1057384" y="2087709"/>
              <a:ext cx="23512" cy="239518"/>
            </a:xfrm>
            <a:custGeom>
              <a:avLst/>
              <a:gdLst/>
              <a:ahLst/>
              <a:cxnLst/>
              <a:rect l="l" t="t" r="r" b="b"/>
              <a:pathLst>
                <a:path w="449" h="4574" extrusionOk="0">
                  <a:moveTo>
                    <a:pt x="41" y="0"/>
                  </a:moveTo>
                  <a:lnTo>
                    <a:pt x="31" y="10"/>
                  </a:lnTo>
                  <a:cubicBezTo>
                    <a:pt x="11" y="20"/>
                    <a:pt x="1" y="40"/>
                    <a:pt x="1" y="60"/>
                  </a:cubicBezTo>
                  <a:cubicBezTo>
                    <a:pt x="31" y="179"/>
                    <a:pt x="60" y="308"/>
                    <a:pt x="91" y="427"/>
                  </a:cubicBezTo>
                  <a:cubicBezTo>
                    <a:pt x="170" y="816"/>
                    <a:pt x="230" y="1223"/>
                    <a:pt x="270" y="1621"/>
                  </a:cubicBezTo>
                  <a:cubicBezTo>
                    <a:pt x="310" y="2029"/>
                    <a:pt x="319" y="2447"/>
                    <a:pt x="299" y="2854"/>
                  </a:cubicBezTo>
                  <a:lnTo>
                    <a:pt x="299" y="2845"/>
                  </a:lnTo>
                  <a:cubicBezTo>
                    <a:pt x="270" y="3362"/>
                    <a:pt x="190" y="3879"/>
                    <a:pt x="31" y="4377"/>
                  </a:cubicBezTo>
                  <a:lnTo>
                    <a:pt x="31" y="4357"/>
                  </a:lnTo>
                  <a:cubicBezTo>
                    <a:pt x="31" y="4366"/>
                    <a:pt x="21" y="4386"/>
                    <a:pt x="21" y="4397"/>
                  </a:cubicBezTo>
                  <a:cubicBezTo>
                    <a:pt x="21" y="4406"/>
                    <a:pt x="11" y="4417"/>
                    <a:pt x="11" y="4426"/>
                  </a:cubicBezTo>
                  <a:cubicBezTo>
                    <a:pt x="1" y="4446"/>
                    <a:pt x="11" y="4476"/>
                    <a:pt x="11" y="4496"/>
                  </a:cubicBezTo>
                  <a:cubicBezTo>
                    <a:pt x="31" y="4526"/>
                    <a:pt x="51" y="4545"/>
                    <a:pt x="80" y="4565"/>
                  </a:cubicBezTo>
                  <a:cubicBezTo>
                    <a:pt x="95" y="4570"/>
                    <a:pt x="110" y="4573"/>
                    <a:pt x="125" y="4573"/>
                  </a:cubicBezTo>
                  <a:cubicBezTo>
                    <a:pt x="140" y="4573"/>
                    <a:pt x="155" y="4570"/>
                    <a:pt x="170" y="4565"/>
                  </a:cubicBezTo>
                  <a:cubicBezTo>
                    <a:pt x="220" y="4556"/>
                    <a:pt x="240" y="4516"/>
                    <a:pt x="250" y="4476"/>
                  </a:cubicBezTo>
                  <a:cubicBezTo>
                    <a:pt x="299" y="4297"/>
                    <a:pt x="329" y="4118"/>
                    <a:pt x="359" y="3949"/>
                  </a:cubicBezTo>
                  <a:cubicBezTo>
                    <a:pt x="389" y="3760"/>
                    <a:pt x="409" y="3581"/>
                    <a:pt x="419" y="3402"/>
                  </a:cubicBezTo>
                  <a:cubicBezTo>
                    <a:pt x="449" y="3024"/>
                    <a:pt x="449" y="2636"/>
                    <a:pt x="429" y="2258"/>
                  </a:cubicBezTo>
                  <a:cubicBezTo>
                    <a:pt x="389" y="1512"/>
                    <a:pt x="270" y="766"/>
                    <a:pt x="91" y="30"/>
                  </a:cubicBezTo>
                  <a:cubicBezTo>
                    <a:pt x="80" y="10"/>
                    <a:pt x="60" y="0"/>
                    <a:pt x="41"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60"/>
            <p:cNvSpPr/>
            <p:nvPr/>
          </p:nvSpPr>
          <p:spPr>
            <a:xfrm>
              <a:off x="1294440" y="2174635"/>
              <a:ext cx="65666" cy="548733"/>
            </a:xfrm>
            <a:custGeom>
              <a:avLst/>
              <a:gdLst/>
              <a:ahLst/>
              <a:cxnLst/>
              <a:rect l="l" t="t" r="r" b="b"/>
              <a:pathLst>
                <a:path w="1254" h="10479" extrusionOk="0">
                  <a:moveTo>
                    <a:pt x="945" y="1"/>
                  </a:moveTo>
                  <a:cubicBezTo>
                    <a:pt x="915" y="1"/>
                    <a:pt x="885" y="31"/>
                    <a:pt x="895" y="61"/>
                  </a:cubicBezTo>
                  <a:cubicBezTo>
                    <a:pt x="935" y="419"/>
                    <a:pt x="964" y="787"/>
                    <a:pt x="995" y="1155"/>
                  </a:cubicBezTo>
                  <a:cubicBezTo>
                    <a:pt x="1015" y="1533"/>
                    <a:pt x="1034" y="1911"/>
                    <a:pt x="1044" y="2299"/>
                  </a:cubicBezTo>
                  <a:cubicBezTo>
                    <a:pt x="1074" y="3064"/>
                    <a:pt x="1064" y="3840"/>
                    <a:pt x="1024" y="4607"/>
                  </a:cubicBezTo>
                  <a:lnTo>
                    <a:pt x="1024" y="4587"/>
                  </a:lnTo>
                  <a:cubicBezTo>
                    <a:pt x="995" y="5064"/>
                    <a:pt x="955" y="5531"/>
                    <a:pt x="905" y="6009"/>
                  </a:cubicBezTo>
                  <a:cubicBezTo>
                    <a:pt x="855" y="6486"/>
                    <a:pt x="785" y="6964"/>
                    <a:pt x="696" y="7441"/>
                  </a:cubicBezTo>
                  <a:cubicBezTo>
                    <a:pt x="537" y="8386"/>
                    <a:pt x="308" y="9311"/>
                    <a:pt x="10" y="10226"/>
                  </a:cubicBezTo>
                  <a:cubicBezTo>
                    <a:pt x="0" y="10276"/>
                    <a:pt x="20" y="10346"/>
                    <a:pt x="49" y="10385"/>
                  </a:cubicBezTo>
                  <a:cubicBezTo>
                    <a:pt x="80" y="10436"/>
                    <a:pt x="129" y="10465"/>
                    <a:pt x="189" y="10475"/>
                  </a:cubicBezTo>
                  <a:cubicBezTo>
                    <a:pt x="201" y="10478"/>
                    <a:pt x="214" y="10479"/>
                    <a:pt x="227" y="10479"/>
                  </a:cubicBezTo>
                  <a:cubicBezTo>
                    <a:pt x="268" y="10479"/>
                    <a:pt x="311" y="10468"/>
                    <a:pt x="348" y="10445"/>
                  </a:cubicBezTo>
                  <a:cubicBezTo>
                    <a:pt x="398" y="10405"/>
                    <a:pt x="427" y="10365"/>
                    <a:pt x="438" y="10306"/>
                  </a:cubicBezTo>
                  <a:cubicBezTo>
                    <a:pt x="686" y="9381"/>
                    <a:pt x="865" y="8446"/>
                    <a:pt x="995" y="7501"/>
                  </a:cubicBezTo>
                  <a:cubicBezTo>
                    <a:pt x="1054" y="7014"/>
                    <a:pt x="1104" y="6536"/>
                    <a:pt x="1144" y="6049"/>
                  </a:cubicBezTo>
                  <a:cubicBezTo>
                    <a:pt x="1183" y="5571"/>
                    <a:pt x="1214" y="5084"/>
                    <a:pt x="1223" y="4596"/>
                  </a:cubicBezTo>
                  <a:cubicBezTo>
                    <a:pt x="1253" y="3840"/>
                    <a:pt x="1243" y="3075"/>
                    <a:pt x="1203" y="2309"/>
                  </a:cubicBezTo>
                  <a:cubicBezTo>
                    <a:pt x="1183" y="1931"/>
                    <a:pt x="1163" y="1553"/>
                    <a:pt x="1124" y="1175"/>
                  </a:cubicBezTo>
                  <a:cubicBezTo>
                    <a:pt x="1084" y="797"/>
                    <a:pt x="1044" y="419"/>
                    <a:pt x="1004" y="51"/>
                  </a:cubicBezTo>
                  <a:cubicBezTo>
                    <a:pt x="995" y="21"/>
                    <a:pt x="975" y="1"/>
                    <a:pt x="945"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60"/>
            <p:cNvSpPr/>
            <p:nvPr/>
          </p:nvSpPr>
          <p:spPr>
            <a:xfrm>
              <a:off x="1537152" y="2481965"/>
              <a:ext cx="101588" cy="577481"/>
            </a:xfrm>
            <a:custGeom>
              <a:avLst/>
              <a:gdLst/>
              <a:ahLst/>
              <a:cxnLst/>
              <a:rect l="l" t="t" r="r" b="b"/>
              <a:pathLst>
                <a:path w="1940" h="11028" extrusionOk="0">
                  <a:moveTo>
                    <a:pt x="1771" y="0"/>
                  </a:moveTo>
                  <a:cubicBezTo>
                    <a:pt x="1741" y="0"/>
                    <a:pt x="1711" y="31"/>
                    <a:pt x="1711" y="60"/>
                  </a:cubicBezTo>
                  <a:cubicBezTo>
                    <a:pt x="1751" y="597"/>
                    <a:pt x="1771" y="1134"/>
                    <a:pt x="1771" y="1672"/>
                  </a:cubicBezTo>
                  <a:cubicBezTo>
                    <a:pt x="1771" y="2239"/>
                    <a:pt x="1760" y="2796"/>
                    <a:pt x="1731" y="3363"/>
                  </a:cubicBezTo>
                  <a:lnTo>
                    <a:pt x="1731" y="3353"/>
                  </a:lnTo>
                  <a:cubicBezTo>
                    <a:pt x="1632" y="5133"/>
                    <a:pt x="1363" y="6904"/>
                    <a:pt x="856" y="8605"/>
                  </a:cubicBezTo>
                  <a:cubicBezTo>
                    <a:pt x="817" y="8741"/>
                    <a:pt x="768" y="8867"/>
                    <a:pt x="729" y="9002"/>
                  </a:cubicBezTo>
                  <a:lnTo>
                    <a:pt x="729" y="9002"/>
                  </a:lnTo>
                  <a:cubicBezTo>
                    <a:pt x="730" y="9001"/>
                    <a:pt x="730" y="8999"/>
                    <a:pt x="731" y="8998"/>
                  </a:cubicBezTo>
                  <a:lnTo>
                    <a:pt x="731" y="8998"/>
                  </a:lnTo>
                  <a:cubicBezTo>
                    <a:pt x="729" y="9002"/>
                    <a:pt x="728" y="9006"/>
                    <a:pt x="727" y="9010"/>
                  </a:cubicBezTo>
                  <a:lnTo>
                    <a:pt x="727" y="9010"/>
                  </a:lnTo>
                  <a:cubicBezTo>
                    <a:pt x="727" y="9007"/>
                    <a:pt x="728" y="9005"/>
                    <a:pt x="729" y="9002"/>
                  </a:cubicBezTo>
                  <a:lnTo>
                    <a:pt x="729" y="9002"/>
                  </a:lnTo>
                  <a:cubicBezTo>
                    <a:pt x="727" y="9005"/>
                    <a:pt x="726" y="9009"/>
                    <a:pt x="726" y="9012"/>
                  </a:cubicBezTo>
                  <a:lnTo>
                    <a:pt x="726" y="9012"/>
                  </a:lnTo>
                  <a:cubicBezTo>
                    <a:pt x="726" y="9011"/>
                    <a:pt x="726" y="9011"/>
                    <a:pt x="727" y="9010"/>
                  </a:cubicBezTo>
                  <a:lnTo>
                    <a:pt x="727" y="9010"/>
                  </a:lnTo>
                  <a:cubicBezTo>
                    <a:pt x="726" y="9011"/>
                    <a:pt x="726" y="9012"/>
                    <a:pt x="726" y="9012"/>
                  </a:cubicBezTo>
                  <a:cubicBezTo>
                    <a:pt x="726" y="9012"/>
                    <a:pt x="726" y="9012"/>
                    <a:pt x="726" y="9012"/>
                  </a:cubicBezTo>
                  <a:lnTo>
                    <a:pt x="726" y="9012"/>
                  </a:lnTo>
                  <a:cubicBezTo>
                    <a:pt x="630" y="9281"/>
                    <a:pt x="534" y="9559"/>
                    <a:pt x="428" y="9828"/>
                  </a:cubicBezTo>
                  <a:cubicBezTo>
                    <a:pt x="308" y="10117"/>
                    <a:pt x="179" y="10405"/>
                    <a:pt x="60" y="10683"/>
                  </a:cubicBezTo>
                  <a:cubicBezTo>
                    <a:pt x="0" y="10803"/>
                    <a:pt x="40" y="10942"/>
                    <a:pt x="159" y="11002"/>
                  </a:cubicBezTo>
                  <a:cubicBezTo>
                    <a:pt x="194" y="11019"/>
                    <a:pt x="231" y="11027"/>
                    <a:pt x="267" y="11027"/>
                  </a:cubicBezTo>
                  <a:cubicBezTo>
                    <a:pt x="356" y="11027"/>
                    <a:pt x="442" y="10978"/>
                    <a:pt x="478" y="10893"/>
                  </a:cubicBezTo>
                  <a:cubicBezTo>
                    <a:pt x="567" y="10703"/>
                    <a:pt x="646" y="10504"/>
                    <a:pt x="716" y="10305"/>
                  </a:cubicBezTo>
                  <a:cubicBezTo>
                    <a:pt x="796" y="10097"/>
                    <a:pt x="865" y="9888"/>
                    <a:pt x="935" y="9679"/>
                  </a:cubicBezTo>
                  <a:cubicBezTo>
                    <a:pt x="1064" y="9261"/>
                    <a:pt x="1174" y="8844"/>
                    <a:pt x="1273" y="8426"/>
                  </a:cubicBezTo>
                  <a:cubicBezTo>
                    <a:pt x="1492" y="7551"/>
                    <a:pt x="1632" y="6675"/>
                    <a:pt x="1731" y="5790"/>
                  </a:cubicBezTo>
                  <a:cubicBezTo>
                    <a:pt x="1840" y="4894"/>
                    <a:pt x="1900" y="3999"/>
                    <a:pt x="1920" y="3104"/>
                  </a:cubicBezTo>
                  <a:cubicBezTo>
                    <a:pt x="1939" y="2239"/>
                    <a:pt x="1920" y="1384"/>
                    <a:pt x="1870" y="518"/>
                  </a:cubicBezTo>
                  <a:cubicBezTo>
                    <a:pt x="1860" y="359"/>
                    <a:pt x="1850" y="210"/>
                    <a:pt x="1830" y="51"/>
                  </a:cubicBezTo>
                  <a:cubicBezTo>
                    <a:pt x="1830" y="20"/>
                    <a:pt x="1800" y="0"/>
                    <a:pt x="1771" y="0"/>
                  </a:cubicBezTo>
                  <a:close/>
                </a:path>
              </a:pathLst>
            </a:custGeom>
            <a:solidFill>
              <a:srgbClr val="B57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60"/>
            <p:cNvSpPr/>
            <p:nvPr/>
          </p:nvSpPr>
          <p:spPr>
            <a:xfrm>
              <a:off x="1007375" y="2438764"/>
              <a:ext cx="25606" cy="25030"/>
            </a:xfrm>
            <a:custGeom>
              <a:avLst/>
              <a:gdLst/>
              <a:ahLst/>
              <a:cxnLst/>
              <a:rect l="l" t="t" r="r" b="b"/>
              <a:pathLst>
                <a:path w="489" h="478" extrusionOk="0">
                  <a:moveTo>
                    <a:pt x="220" y="0"/>
                  </a:moveTo>
                  <a:cubicBezTo>
                    <a:pt x="160" y="0"/>
                    <a:pt x="91" y="50"/>
                    <a:pt x="61" y="89"/>
                  </a:cubicBezTo>
                  <a:cubicBezTo>
                    <a:pt x="21" y="140"/>
                    <a:pt x="1" y="209"/>
                    <a:pt x="11" y="268"/>
                  </a:cubicBezTo>
                  <a:cubicBezTo>
                    <a:pt x="21" y="328"/>
                    <a:pt x="51" y="388"/>
                    <a:pt x="100" y="428"/>
                  </a:cubicBezTo>
                  <a:cubicBezTo>
                    <a:pt x="160" y="467"/>
                    <a:pt x="210" y="478"/>
                    <a:pt x="279" y="478"/>
                  </a:cubicBezTo>
                  <a:cubicBezTo>
                    <a:pt x="339" y="478"/>
                    <a:pt x="399" y="428"/>
                    <a:pt x="439" y="388"/>
                  </a:cubicBezTo>
                  <a:cubicBezTo>
                    <a:pt x="469" y="328"/>
                    <a:pt x="489" y="268"/>
                    <a:pt x="478" y="209"/>
                  </a:cubicBezTo>
                  <a:cubicBezTo>
                    <a:pt x="478" y="140"/>
                    <a:pt x="439" y="89"/>
                    <a:pt x="389" y="50"/>
                  </a:cubicBezTo>
                  <a:cubicBezTo>
                    <a:pt x="339" y="10"/>
                    <a:pt x="279" y="0"/>
                    <a:pt x="22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60"/>
            <p:cNvSpPr/>
            <p:nvPr/>
          </p:nvSpPr>
          <p:spPr>
            <a:xfrm>
              <a:off x="960037" y="2374146"/>
              <a:ext cx="16704" cy="16181"/>
            </a:xfrm>
            <a:custGeom>
              <a:avLst/>
              <a:gdLst/>
              <a:ahLst/>
              <a:cxnLst/>
              <a:rect l="l" t="t" r="r" b="b"/>
              <a:pathLst>
                <a:path w="319" h="309" extrusionOk="0">
                  <a:moveTo>
                    <a:pt x="139" y="1"/>
                  </a:moveTo>
                  <a:cubicBezTo>
                    <a:pt x="100" y="1"/>
                    <a:pt x="60" y="30"/>
                    <a:pt x="40" y="61"/>
                  </a:cubicBezTo>
                  <a:cubicBezTo>
                    <a:pt x="10" y="90"/>
                    <a:pt x="0" y="130"/>
                    <a:pt x="10" y="170"/>
                  </a:cubicBezTo>
                  <a:cubicBezTo>
                    <a:pt x="10" y="209"/>
                    <a:pt x="30" y="249"/>
                    <a:pt x="69" y="279"/>
                  </a:cubicBezTo>
                  <a:cubicBezTo>
                    <a:pt x="100" y="299"/>
                    <a:pt x="139" y="309"/>
                    <a:pt x="179" y="309"/>
                  </a:cubicBezTo>
                  <a:cubicBezTo>
                    <a:pt x="219" y="309"/>
                    <a:pt x="259" y="279"/>
                    <a:pt x="279" y="249"/>
                  </a:cubicBezTo>
                  <a:cubicBezTo>
                    <a:pt x="308" y="209"/>
                    <a:pt x="318" y="170"/>
                    <a:pt x="308" y="130"/>
                  </a:cubicBezTo>
                  <a:cubicBezTo>
                    <a:pt x="308" y="90"/>
                    <a:pt x="288" y="50"/>
                    <a:pt x="248" y="30"/>
                  </a:cubicBezTo>
                  <a:cubicBezTo>
                    <a:pt x="219" y="1"/>
                    <a:pt x="179" y="1"/>
                    <a:pt x="13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60"/>
            <p:cNvSpPr/>
            <p:nvPr/>
          </p:nvSpPr>
          <p:spPr>
            <a:xfrm>
              <a:off x="1015754" y="2387184"/>
              <a:ext cx="13091" cy="12515"/>
            </a:xfrm>
            <a:custGeom>
              <a:avLst/>
              <a:gdLst/>
              <a:ahLst/>
              <a:cxnLst/>
              <a:rect l="l" t="t" r="r" b="b"/>
              <a:pathLst>
                <a:path w="250" h="239" extrusionOk="0">
                  <a:moveTo>
                    <a:pt x="110" y="0"/>
                  </a:moveTo>
                  <a:cubicBezTo>
                    <a:pt x="80" y="0"/>
                    <a:pt x="50" y="20"/>
                    <a:pt x="30" y="40"/>
                  </a:cubicBezTo>
                  <a:cubicBezTo>
                    <a:pt x="10" y="70"/>
                    <a:pt x="0" y="100"/>
                    <a:pt x="10" y="130"/>
                  </a:cubicBezTo>
                  <a:cubicBezTo>
                    <a:pt x="10" y="159"/>
                    <a:pt x="30" y="190"/>
                    <a:pt x="50" y="209"/>
                  </a:cubicBezTo>
                  <a:cubicBezTo>
                    <a:pt x="80" y="239"/>
                    <a:pt x="110" y="239"/>
                    <a:pt x="139" y="239"/>
                  </a:cubicBezTo>
                  <a:cubicBezTo>
                    <a:pt x="170" y="239"/>
                    <a:pt x="209" y="209"/>
                    <a:pt x="219" y="190"/>
                  </a:cubicBezTo>
                  <a:cubicBezTo>
                    <a:pt x="239" y="170"/>
                    <a:pt x="249" y="130"/>
                    <a:pt x="249" y="100"/>
                  </a:cubicBezTo>
                  <a:cubicBezTo>
                    <a:pt x="239" y="70"/>
                    <a:pt x="229" y="40"/>
                    <a:pt x="199" y="20"/>
                  </a:cubicBezTo>
                  <a:cubicBezTo>
                    <a:pt x="170" y="0"/>
                    <a:pt x="150" y="0"/>
                    <a:pt x="11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60"/>
            <p:cNvSpPr/>
            <p:nvPr/>
          </p:nvSpPr>
          <p:spPr>
            <a:xfrm>
              <a:off x="955325" y="2337700"/>
              <a:ext cx="15186" cy="14086"/>
            </a:xfrm>
            <a:custGeom>
              <a:avLst/>
              <a:gdLst/>
              <a:ahLst/>
              <a:cxnLst/>
              <a:rect l="l" t="t" r="r" b="b"/>
              <a:pathLst>
                <a:path w="290" h="269" extrusionOk="0">
                  <a:moveTo>
                    <a:pt x="130" y="1"/>
                  </a:moveTo>
                  <a:cubicBezTo>
                    <a:pt x="90" y="1"/>
                    <a:pt x="50" y="20"/>
                    <a:pt x="30" y="50"/>
                  </a:cubicBezTo>
                  <a:cubicBezTo>
                    <a:pt x="11" y="80"/>
                    <a:pt x="0" y="120"/>
                    <a:pt x="0" y="149"/>
                  </a:cubicBezTo>
                  <a:cubicBezTo>
                    <a:pt x="11" y="189"/>
                    <a:pt x="30" y="219"/>
                    <a:pt x="60" y="249"/>
                  </a:cubicBezTo>
                  <a:cubicBezTo>
                    <a:pt x="90" y="269"/>
                    <a:pt x="120" y="269"/>
                    <a:pt x="159" y="269"/>
                  </a:cubicBezTo>
                  <a:cubicBezTo>
                    <a:pt x="199" y="269"/>
                    <a:pt x="229" y="249"/>
                    <a:pt x="249" y="219"/>
                  </a:cubicBezTo>
                  <a:cubicBezTo>
                    <a:pt x="279" y="189"/>
                    <a:pt x="289" y="149"/>
                    <a:pt x="279" y="120"/>
                  </a:cubicBezTo>
                  <a:cubicBezTo>
                    <a:pt x="279" y="80"/>
                    <a:pt x="259" y="50"/>
                    <a:pt x="229" y="20"/>
                  </a:cubicBezTo>
                  <a:cubicBezTo>
                    <a:pt x="199" y="1"/>
                    <a:pt x="159" y="1"/>
                    <a:pt x="13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60"/>
            <p:cNvSpPr/>
            <p:nvPr/>
          </p:nvSpPr>
          <p:spPr>
            <a:xfrm>
              <a:off x="918355" y="2177777"/>
              <a:ext cx="26078" cy="25030"/>
            </a:xfrm>
            <a:custGeom>
              <a:avLst/>
              <a:gdLst/>
              <a:ahLst/>
              <a:cxnLst/>
              <a:rect l="l" t="t" r="r" b="b"/>
              <a:pathLst>
                <a:path w="498" h="478" extrusionOk="0">
                  <a:moveTo>
                    <a:pt x="219" y="1"/>
                  </a:moveTo>
                  <a:cubicBezTo>
                    <a:pt x="160" y="1"/>
                    <a:pt x="90" y="51"/>
                    <a:pt x="60" y="100"/>
                  </a:cubicBezTo>
                  <a:cubicBezTo>
                    <a:pt x="20" y="150"/>
                    <a:pt x="0" y="210"/>
                    <a:pt x="10" y="269"/>
                  </a:cubicBezTo>
                  <a:cubicBezTo>
                    <a:pt x="20" y="339"/>
                    <a:pt x="50" y="389"/>
                    <a:pt x="100" y="429"/>
                  </a:cubicBezTo>
                  <a:cubicBezTo>
                    <a:pt x="160" y="468"/>
                    <a:pt x="209" y="478"/>
                    <a:pt x="279" y="478"/>
                  </a:cubicBezTo>
                  <a:cubicBezTo>
                    <a:pt x="339" y="478"/>
                    <a:pt x="398" y="429"/>
                    <a:pt x="438" y="389"/>
                  </a:cubicBezTo>
                  <a:cubicBezTo>
                    <a:pt x="478" y="339"/>
                    <a:pt x="498" y="269"/>
                    <a:pt x="487" y="210"/>
                  </a:cubicBezTo>
                  <a:cubicBezTo>
                    <a:pt x="478" y="150"/>
                    <a:pt x="448" y="90"/>
                    <a:pt x="398" y="51"/>
                  </a:cubicBezTo>
                  <a:cubicBezTo>
                    <a:pt x="339" y="11"/>
                    <a:pt x="288" y="1"/>
                    <a:pt x="21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60"/>
            <p:cNvSpPr/>
            <p:nvPr/>
          </p:nvSpPr>
          <p:spPr>
            <a:xfrm>
              <a:off x="900655" y="2127297"/>
              <a:ext cx="15133" cy="14610"/>
            </a:xfrm>
            <a:custGeom>
              <a:avLst/>
              <a:gdLst/>
              <a:ahLst/>
              <a:cxnLst/>
              <a:rect l="l" t="t" r="r" b="b"/>
              <a:pathLst>
                <a:path w="289" h="279" extrusionOk="0">
                  <a:moveTo>
                    <a:pt x="129" y="0"/>
                  </a:moveTo>
                  <a:cubicBezTo>
                    <a:pt x="89" y="0"/>
                    <a:pt x="50" y="20"/>
                    <a:pt x="30" y="49"/>
                  </a:cubicBezTo>
                  <a:cubicBezTo>
                    <a:pt x="10" y="80"/>
                    <a:pt x="0" y="119"/>
                    <a:pt x="10" y="149"/>
                  </a:cubicBezTo>
                  <a:cubicBezTo>
                    <a:pt x="10" y="189"/>
                    <a:pt x="30" y="228"/>
                    <a:pt x="60" y="248"/>
                  </a:cubicBezTo>
                  <a:cubicBezTo>
                    <a:pt x="89" y="268"/>
                    <a:pt x="129" y="279"/>
                    <a:pt x="169" y="279"/>
                  </a:cubicBezTo>
                  <a:cubicBezTo>
                    <a:pt x="199" y="279"/>
                    <a:pt x="239" y="248"/>
                    <a:pt x="259" y="219"/>
                  </a:cubicBezTo>
                  <a:cubicBezTo>
                    <a:pt x="279" y="189"/>
                    <a:pt x="288" y="149"/>
                    <a:pt x="288" y="119"/>
                  </a:cubicBezTo>
                  <a:cubicBezTo>
                    <a:pt x="279" y="80"/>
                    <a:pt x="259" y="49"/>
                    <a:pt x="229" y="20"/>
                  </a:cubicBezTo>
                  <a:cubicBezTo>
                    <a:pt x="199" y="0"/>
                    <a:pt x="169" y="0"/>
                    <a:pt x="12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60"/>
            <p:cNvSpPr/>
            <p:nvPr/>
          </p:nvSpPr>
          <p:spPr>
            <a:xfrm>
              <a:off x="926681" y="2110069"/>
              <a:ext cx="8902" cy="8378"/>
            </a:xfrm>
            <a:custGeom>
              <a:avLst/>
              <a:gdLst/>
              <a:ahLst/>
              <a:cxnLst/>
              <a:rect l="l" t="t" r="r" b="b"/>
              <a:pathLst>
                <a:path w="170" h="160" extrusionOk="0">
                  <a:moveTo>
                    <a:pt x="80" y="0"/>
                  </a:moveTo>
                  <a:cubicBezTo>
                    <a:pt x="60" y="0"/>
                    <a:pt x="30" y="11"/>
                    <a:pt x="20" y="31"/>
                  </a:cubicBezTo>
                  <a:cubicBezTo>
                    <a:pt x="10" y="51"/>
                    <a:pt x="1" y="70"/>
                    <a:pt x="1" y="90"/>
                  </a:cubicBezTo>
                  <a:cubicBezTo>
                    <a:pt x="10" y="110"/>
                    <a:pt x="20" y="130"/>
                    <a:pt x="40" y="140"/>
                  </a:cubicBezTo>
                  <a:cubicBezTo>
                    <a:pt x="60" y="160"/>
                    <a:pt x="70" y="160"/>
                    <a:pt x="100" y="160"/>
                  </a:cubicBezTo>
                  <a:cubicBezTo>
                    <a:pt x="120" y="160"/>
                    <a:pt x="140" y="140"/>
                    <a:pt x="149" y="130"/>
                  </a:cubicBezTo>
                  <a:cubicBezTo>
                    <a:pt x="160" y="110"/>
                    <a:pt x="169" y="90"/>
                    <a:pt x="169" y="70"/>
                  </a:cubicBezTo>
                  <a:lnTo>
                    <a:pt x="140" y="11"/>
                  </a:lnTo>
                  <a:cubicBezTo>
                    <a:pt x="120" y="0"/>
                    <a:pt x="100" y="0"/>
                    <a:pt x="8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60"/>
            <p:cNvSpPr/>
            <p:nvPr/>
          </p:nvSpPr>
          <p:spPr>
            <a:xfrm>
              <a:off x="1032406" y="2359588"/>
              <a:ext cx="16233" cy="16181"/>
            </a:xfrm>
            <a:custGeom>
              <a:avLst/>
              <a:gdLst/>
              <a:ahLst/>
              <a:cxnLst/>
              <a:rect l="l" t="t" r="r" b="b"/>
              <a:pathLst>
                <a:path w="310" h="309" extrusionOk="0">
                  <a:moveTo>
                    <a:pt x="130" y="0"/>
                  </a:moveTo>
                  <a:cubicBezTo>
                    <a:pt x="100" y="0"/>
                    <a:pt x="50" y="30"/>
                    <a:pt x="31" y="60"/>
                  </a:cubicBezTo>
                  <a:cubicBezTo>
                    <a:pt x="11" y="89"/>
                    <a:pt x="0" y="129"/>
                    <a:pt x="0" y="169"/>
                  </a:cubicBezTo>
                  <a:cubicBezTo>
                    <a:pt x="11" y="219"/>
                    <a:pt x="31" y="249"/>
                    <a:pt x="60" y="279"/>
                  </a:cubicBezTo>
                  <a:cubicBezTo>
                    <a:pt x="100" y="299"/>
                    <a:pt x="130" y="308"/>
                    <a:pt x="170" y="308"/>
                  </a:cubicBezTo>
                  <a:cubicBezTo>
                    <a:pt x="210" y="308"/>
                    <a:pt x="249" y="279"/>
                    <a:pt x="279" y="249"/>
                  </a:cubicBezTo>
                  <a:cubicBezTo>
                    <a:pt x="299" y="219"/>
                    <a:pt x="309" y="179"/>
                    <a:pt x="309" y="129"/>
                  </a:cubicBezTo>
                  <a:cubicBezTo>
                    <a:pt x="299" y="89"/>
                    <a:pt x="279" y="60"/>
                    <a:pt x="249" y="30"/>
                  </a:cubicBezTo>
                  <a:cubicBezTo>
                    <a:pt x="210" y="0"/>
                    <a:pt x="179" y="0"/>
                    <a:pt x="13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60"/>
            <p:cNvSpPr/>
            <p:nvPr/>
          </p:nvSpPr>
          <p:spPr>
            <a:xfrm>
              <a:off x="1096972" y="2501759"/>
              <a:ext cx="25606" cy="25030"/>
            </a:xfrm>
            <a:custGeom>
              <a:avLst/>
              <a:gdLst/>
              <a:ahLst/>
              <a:cxnLst/>
              <a:rect l="l" t="t" r="r" b="b"/>
              <a:pathLst>
                <a:path w="489" h="478" extrusionOk="0">
                  <a:moveTo>
                    <a:pt x="220" y="0"/>
                  </a:moveTo>
                  <a:cubicBezTo>
                    <a:pt x="160" y="0"/>
                    <a:pt x="91" y="51"/>
                    <a:pt x="60" y="90"/>
                  </a:cubicBezTo>
                  <a:cubicBezTo>
                    <a:pt x="21" y="140"/>
                    <a:pt x="1" y="210"/>
                    <a:pt x="11" y="269"/>
                  </a:cubicBezTo>
                  <a:cubicBezTo>
                    <a:pt x="21" y="329"/>
                    <a:pt x="51" y="389"/>
                    <a:pt x="100" y="429"/>
                  </a:cubicBezTo>
                  <a:cubicBezTo>
                    <a:pt x="160" y="468"/>
                    <a:pt x="210" y="478"/>
                    <a:pt x="279" y="478"/>
                  </a:cubicBezTo>
                  <a:cubicBezTo>
                    <a:pt x="339" y="478"/>
                    <a:pt x="399" y="429"/>
                    <a:pt x="438" y="389"/>
                  </a:cubicBezTo>
                  <a:cubicBezTo>
                    <a:pt x="478" y="329"/>
                    <a:pt x="489" y="269"/>
                    <a:pt x="489" y="210"/>
                  </a:cubicBezTo>
                  <a:cubicBezTo>
                    <a:pt x="478" y="140"/>
                    <a:pt x="438" y="90"/>
                    <a:pt x="389" y="51"/>
                  </a:cubicBezTo>
                  <a:cubicBezTo>
                    <a:pt x="339" y="11"/>
                    <a:pt x="279" y="0"/>
                    <a:pt x="22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60"/>
            <p:cNvSpPr/>
            <p:nvPr/>
          </p:nvSpPr>
          <p:spPr>
            <a:xfrm>
              <a:off x="1016277" y="2517364"/>
              <a:ext cx="22412" cy="21470"/>
            </a:xfrm>
            <a:custGeom>
              <a:avLst/>
              <a:gdLst/>
              <a:ahLst/>
              <a:cxnLst/>
              <a:rect l="l" t="t" r="r" b="b"/>
              <a:pathLst>
                <a:path w="428" h="410" extrusionOk="0">
                  <a:moveTo>
                    <a:pt x="189" y="1"/>
                  </a:moveTo>
                  <a:cubicBezTo>
                    <a:pt x="140" y="1"/>
                    <a:pt x="80" y="41"/>
                    <a:pt x="50" y="80"/>
                  </a:cubicBezTo>
                  <a:cubicBezTo>
                    <a:pt x="20" y="120"/>
                    <a:pt x="0" y="180"/>
                    <a:pt x="10" y="230"/>
                  </a:cubicBezTo>
                  <a:cubicBezTo>
                    <a:pt x="20" y="279"/>
                    <a:pt x="50" y="330"/>
                    <a:pt x="90" y="369"/>
                  </a:cubicBezTo>
                  <a:cubicBezTo>
                    <a:pt x="140" y="399"/>
                    <a:pt x="189" y="409"/>
                    <a:pt x="239" y="409"/>
                  </a:cubicBezTo>
                  <a:cubicBezTo>
                    <a:pt x="288" y="409"/>
                    <a:pt x="348" y="369"/>
                    <a:pt x="378" y="330"/>
                  </a:cubicBezTo>
                  <a:cubicBezTo>
                    <a:pt x="408" y="290"/>
                    <a:pt x="428" y="230"/>
                    <a:pt x="418" y="180"/>
                  </a:cubicBezTo>
                  <a:cubicBezTo>
                    <a:pt x="408" y="120"/>
                    <a:pt x="388" y="71"/>
                    <a:pt x="339" y="41"/>
                  </a:cubicBezTo>
                  <a:cubicBezTo>
                    <a:pt x="288" y="1"/>
                    <a:pt x="249" y="1"/>
                    <a:pt x="18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60"/>
            <p:cNvSpPr/>
            <p:nvPr/>
          </p:nvSpPr>
          <p:spPr>
            <a:xfrm>
              <a:off x="1104827" y="2568996"/>
              <a:ext cx="25554" cy="24507"/>
            </a:xfrm>
            <a:custGeom>
              <a:avLst/>
              <a:gdLst/>
              <a:ahLst/>
              <a:cxnLst/>
              <a:rect l="l" t="t" r="r" b="b"/>
              <a:pathLst>
                <a:path w="488" h="468" extrusionOk="0">
                  <a:moveTo>
                    <a:pt x="209" y="0"/>
                  </a:moveTo>
                  <a:cubicBezTo>
                    <a:pt x="160" y="0"/>
                    <a:pt x="89" y="40"/>
                    <a:pt x="60" y="89"/>
                  </a:cubicBezTo>
                  <a:cubicBezTo>
                    <a:pt x="20" y="139"/>
                    <a:pt x="0" y="199"/>
                    <a:pt x="10" y="268"/>
                  </a:cubicBezTo>
                  <a:cubicBezTo>
                    <a:pt x="20" y="328"/>
                    <a:pt x="50" y="388"/>
                    <a:pt x="100" y="418"/>
                  </a:cubicBezTo>
                  <a:cubicBezTo>
                    <a:pt x="160" y="467"/>
                    <a:pt x="209" y="467"/>
                    <a:pt x="279" y="467"/>
                  </a:cubicBezTo>
                  <a:cubicBezTo>
                    <a:pt x="339" y="467"/>
                    <a:pt x="398" y="418"/>
                    <a:pt x="438" y="378"/>
                  </a:cubicBezTo>
                  <a:cubicBezTo>
                    <a:pt x="467" y="328"/>
                    <a:pt x="487" y="268"/>
                    <a:pt x="478" y="199"/>
                  </a:cubicBezTo>
                  <a:cubicBezTo>
                    <a:pt x="478" y="139"/>
                    <a:pt x="438" y="80"/>
                    <a:pt x="388" y="40"/>
                  </a:cubicBezTo>
                  <a:cubicBezTo>
                    <a:pt x="339" y="0"/>
                    <a:pt x="279" y="0"/>
                    <a:pt x="20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60"/>
            <p:cNvSpPr/>
            <p:nvPr/>
          </p:nvSpPr>
          <p:spPr>
            <a:xfrm>
              <a:off x="1071470" y="2433528"/>
              <a:ext cx="14086" cy="13091"/>
            </a:xfrm>
            <a:custGeom>
              <a:avLst/>
              <a:gdLst/>
              <a:ahLst/>
              <a:cxnLst/>
              <a:rect l="l" t="t" r="r" b="b"/>
              <a:pathLst>
                <a:path w="269" h="250" extrusionOk="0">
                  <a:moveTo>
                    <a:pt x="120" y="1"/>
                  </a:moveTo>
                  <a:cubicBezTo>
                    <a:pt x="90" y="1"/>
                    <a:pt x="50" y="21"/>
                    <a:pt x="30" y="50"/>
                  </a:cubicBezTo>
                  <a:cubicBezTo>
                    <a:pt x="10" y="70"/>
                    <a:pt x="1" y="110"/>
                    <a:pt x="10" y="140"/>
                  </a:cubicBezTo>
                  <a:cubicBezTo>
                    <a:pt x="10" y="180"/>
                    <a:pt x="30" y="209"/>
                    <a:pt x="60" y="229"/>
                  </a:cubicBezTo>
                  <a:cubicBezTo>
                    <a:pt x="90" y="249"/>
                    <a:pt x="120" y="249"/>
                    <a:pt x="150" y="249"/>
                  </a:cubicBezTo>
                  <a:cubicBezTo>
                    <a:pt x="189" y="249"/>
                    <a:pt x="220" y="229"/>
                    <a:pt x="239" y="200"/>
                  </a:cubicBezTo>
                  <a:cubicBezTo>
                    <a:pt x="259" y="180"/>
                    <a:pt x="269" y="140"/>
                    <a:pt x="259" y="110"/>
                  </a:cubicBezTo>
                  <a:cubicBezTo>
                    <a:pt x="259" y="80"/>
                    <a:pt x="239" y="41"/>
                    <a:pt x="220" y="21"/>
                  </a:cubicBezTo>
                  <a:cubicBezTo>
                    <a:pt x="189" y="1"/>
                    <a:pt x="160" y="1"/>
                    <a:pt x="12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60"/>
            <p:cNvSpPr/>
            <p:nvPr/>
          </p:nvSpPr>
          <p:spPr>
            <a:xfrm>
              <a:off x="1163161" y="2565278"/>
              <a:ext cx="7855" cy="7907"/>
            </a:xfrm>
            <a:custGeom>
              <a:avLst/>
              <a:gdLst/>
              <a:ahLst/>
              <a:cxnLst/>
              <a:rect l="l" t="t" r="r" b="b"/>
              <a:pathLst>
                <a:path w="150" h="151" extrusionOk="0">
                  <a:moveTo>
                    <a:pt x="60" y="1"/>
                  </a:moveTo>
                  <a:cubicBezTo>
                    <a:pt x="50" y="1"/>
                    <a:pt x="30" y="11"/>
                    <a:pt x="10" y="31"/>
                  </a:cubicBezTo>
                  <a:cubicBezTo>
                    <a:pt x="0" y="41"/>
                    <a:pt x="0" y="61"/>
                    <a:pt x="0" y="81"/>
                  </a:cubicBezTo>
                  <a:cubicBezTo>
                    <a:pt x="0" y="100"/>
                    <a:pt x="10" y="120"/>
                    <a:pt x="30" y="131"/>
                  </a:cubicBezTo>
                  <a:cubicBezTo>
                    <a:pt x="50" y="151"/>
                    <a:pt x="60" y="151"/>
                    <a:pt x="80" y="151"/>
                  </a:cubicBezTo>
                  <a:cubicBezTo>
                    <a:pt x="100" y="151"/>
                    <a:pt x="120" y="131"/>
                    <a:pt x="129" y="120"/>
                  </a:cubicBezTo>
                  <a:cubicBezTo>
                    <a:pt x="149" y="100"/>
                    <a:pt x="149" y="81"/>
                    <a:pt x="149" y="61"/>
                  </a:cubicBezTo>
                  <a:cubicBezTo>
                    <a:pt x="149" y="41"/>
                    <a:pt x="140" y="31"/>
                    <a:pt x="120" y="11"/>
                  </a:cubicBezTo>
                  <a:cubicBezTo>
                    <a:pt x="100" y="1"/>
                    <a:pt x="90" y="1"/>
                    <a:pt x="6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60"/>
            <p:cNvSpPr/>
            <p:nvPr/>
          </p:nvSpPr>
          <p:spPr>
            <a:xfrm>
              <a:off x="1192800" y="2622094"/>
              <a:ext cx="10473" cy="10473"/>
            </a:xfrm>
            <a:custGeom>
              <a:avLst/>
              <a:gdLst/>
              <a:ahLst/>
              <a:cxnLst/>
              <a:rect l="l" t="t" r="r" b="b"/>
              <a:pathLst>
                <a:path w="200" h="200" extrusionOk="0">
                  <a:moveTo>
                    <a:pt x="91" y="1"/>
                  </a:moveTo>
                  <a:cubicBezTo>
                    <a:pt x="61" y="1"/>
                    <a:pt x="41" y="20"/>
                    <a:pt x="21" y="40"/>
                  </a:cubicBezTo>
                  <a:cubicBezTo>
                    <a:pt x="11" y="60"/>
                    <a:pt x="1" y="80"/>
                    <a:pt x="1" y="110"/>
                  </a:cubicBezTo>
                  <a:cubicBezTo>
                    <a:pt x="11" y="140"/>
                    <a:pt x="21" y="160"/>
                    <a:pt x="41" y="180"/>
                  </a:cubicBezTo>
                  <a:cubicBezTo>
                    <a:pt x="61" y="189"/>
                    <a:pt x="91" y="200"/>
                    <a:pt x="111" y="200"/>
                  </a:cubicBezTo>
                  <a:cubicBezTo>
                    <a:pt x="140" y="200"/>
                    <a:pt x="160" y="180"/>
                    <a:pt x="180" y="160"/>
                  </a:cubicBezTo>
                  <a:cubicBezTo>
                    <a:pt x="190" y="140"/>
                    <a:pt x="200" y="110"/>
                    <a:pt x="200" y="80"/>
                  </a:cubicBezTo>
                  <a:cubicBezTo>
                    <a:pt x="190" y="60"/>
                    <a:pt x="180" y="40"/>
                    <a:pt x="160" y="20"/>
                  </a:cubicBezTo>
                  <a:cubicBezTo>
                    <a:pt x="140" y="1"/>
                    <a:pt x="120" y="1"/>
                    <a:pt x="91"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60"/>
            <p:cNvSpPr/>
            <p:nvPr/>
          </p:nvSpPr>
          <p:spPr>
            <a:xfrm>
              <a:off x="1122526" y="2779922"/>
              <a:ext cx="25554" cy="24559"/>
            </a:xfrm>
            <a:custGeom>
              <a:avLst/>
              <a:gdLst/>
              <a:ahLst/>
              <a:cxnLst/>
              <a:rect l="l" t="t" r="r" b="b"/>
              <a:pathLst>
                <a:path w="488" h="469" extrusionOk="0">
                  <a:moveTo>
                    <a:pt x="219" y="0"/>
                  </a:moveTo>
                  <a:cubicBezTo>
                    <a:pt x="160" y="0"/>
                    <a:pt x="90" y="40"/>
                    <a:pt x="60" y="90"/>
                  </a:cubicBezTo>
                  <a:cubicBezTo>
                    <a:pt x="20" y="139"/>
                    <a:pt x="1" y="199"/>
                    <a:pt x="10" y="259"/>
                  </a:cubicBezTo>
                  <a:cubicBezTo>
                    <a:pt x="20" y="329"/>
                    <a:pt x="50" y="378"/>
                    <a:pt x="100" y="418"/>
                  </a:cubicBezTo>
                  <a:cubicBezTo>
                    <a:pt x="160" y="468"/>
                    <a:pt x="209" y="468"/>
                    <a:pt x="279" y="468"/>
                  </a:cubicBezTo>
                  <a:cubicBezTo>
                    <a:pt x="339" y="468"/>
                    <a:pt x="398" y="418"/>
                    <a:pt x="438" y="378"/>
                  </a:cubicBezTo>
                  <a:cubicBezTo>
                    <a:pt x="478" y="329"/>
                    <a:pt x="488" y="259"/>
                    <a:pt x="488" y="199"/>
                  </a:cubicBezTo>
                  <a:cubicBezTo>
                    <a:pt x="478" y="139"/>
                    <a:pt x="438" y="80"/>
                    <a:pt x="388" y="40"/>
                  </a:cubicBezTo>
                  <a:cubicBezTo>
                    <a:pt x="339" y="0"/>
                    <a:pt x="279" y="0"/>
                    <a:pt x="21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60"/>
            <p:cNvSpPr/>
            <p:nvPr/>
          </p:nvSpPr>
          <p:spPr>
            <a:xfrm>
              <a:off x="1045916" y="2707501"/>
              <a:ext cx="20894" cy="20370"/>
            </a:xfrm>
            <a:custGeom>
              <a:avLst/>
              <a:gdLst/>
              <a:ahLst/>
              <a:cxnLst/>
              <a:rect l="l" t="t" r="r" b="b"/>
              <a:pathLst>
                <a:path w="399" h="389" extrusionOk="0">
                  <a:moveTo>
                    <a:pt x="170" y="1"/>
                  </a:moveTo>
                  <a:cubicBezTo>
                    <a:pt x="120" y="1"/>
                    <a:pt x="71" y="41"/>
                    <a:pt x="41" y="80"/>
                  </a:cubicBezTo>
                  <a:cubicBezTo>
                    <a:pt x="11" y="120"/>
                    <a:pt x="1" y="170"/>
                    <a:pt x="1" y="220"/>
                  </a:cubicBezTo>
                  <a:cubicBezTo>
                    <a:pt x="11" y="269"/>
                    <a:pt x="41" y="319"/>
                    <a:pt x="81" y="349"/>
                  </a:cubicBezTo>
                  <a:cubicBezTo>
                    <a:pt x="120" y="388"/>
                    <a:pt x="170" y="388"/>
                    <a:pt x="220" y="388"/>
                  </a:cubicBezTo>
                  <a:cubicBezTo>
                    <a:pt x="270" y="388"/>
                    <a:pt x="330" y="349"/>
                    <a:pt x="359" y="319"/>
                  </a:cubicBezTo>
                  <a:cubicBezTo>
                    <a:pt x="389" y="279"/>
                    <a:pt x="399" y="220"/>
                    <a:pt x="389" y="170"/>
                  </a:cubicBezTo>
                  <a:cubicBezTo>
                    <a:pt x="389" y="120"/>
                    <a:pt x="359" y="70"/>
                    <a:pt x="319" y="41"/>
                  </a:cubicBezTo>
                  <a:cubicBezTo>
                    <a:pt x="270" y="10"/>
                    <a:pt x="230" y="1"/>
                    <a:pt x="17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60"/>
            <p:cNvSpPr/>
            <p:nvPr/>
          </p:nvSpPr>
          <p:spPr>
            <a:xfrm>
              <a:off x="1164680" y="2745518"/>
              <a:ext cx="14139" cy="13615"/>
            </a:xfrm>
            <a:custGeom>
              <a:avLst/>
              <a:gdLst/>
              <a:ahLst/>
              <a:cxnLst/>
              <a:rect l="l" t="t" r="r" b="b"/>
              <a:pathLst>
                <a:path w="270" h="260" extrusionOk="0">
                  <a:moveTo>
                    <a:pt x="120" y="1"/>
                  </a:moveTo>
                  <a:cubicBezTo>
                    <a:pt x="80" y="1"/>
                    <a:pt x="51" y="21"/>
                    <a:pt x="31" y="51"/>
                  </a:cubicBezTo>
                  <a:cubicBezTo>
                    <a:pt x="11" y="80"/>
                    <a:pt x="1" y="110"/>
                    <a:pt x="1" y="140"/>
                  </a:cubicBezTo>
                  <a:cubicBezTo>
                    <a:pt x="11" y="180"/>
                    <a:pt x="31" y="210"/>
                    <a:pt x="51" y="230"/>
                  </a:cubicBezTo>
                  <a:cubicBezTo>
                    <a:pt x="80" y="259"/>
                    <a:pt x="111" y="259"/>
                    <a:pt x="150" y="259"/>
                  </a:cubicBezTo>
                  <a:cubicBezTo>
                    <a:pt x="180" y="259"/>
                    <a:pt x="220" y="230"/>
                    <a:pt x="240" y="210"/>
                  </a:cubicBezTo>
                  <a:cubicBezTo>
                    <a:pt x="259" y="180"/>
                    <a:pt x="270" y="140"/>
                    <a:pt x="259" y="110"/>
                  </a:cubicBezTo>
                  <a:cubicBezTo>
                    <a:pt x="259" y="80"/>
                    <a:pt x="240" y="40"/>
                    <a:pt x="210" y="21"/>
                  </a:cubicBezTo>
                  <a:cubicBezTo>
                    <a:pt x="180" y="1"/>
                    <a:pt x="150" y="1"/>
                    <a:pt x="12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60"/>
            <p:cNvSpPr/>
            <p:nvPr/>
          </p:nvSpPr>
          <p:spPr>
            <a:xfrm>
              <a:off x="1101685" y="2720540"/>
              <a:ext cx="4713" cy="4765"/>
            </a:xfrm>
            <a:custGeom>
              <a:avLst/>
              <a:gdLst/>
              <a:ahLst/>
              <a:cxnLst/>
              <a:rect l="l" t="t" r="r" b="b"/>
              <a:pathLst>
                <a:path w="90" h="91" extrusionOk="0">
                  <a:moveTo>
                    <a:pt x="40" y="0"/>
                  </a:moveTo>
                  <a:cubicBezTo>
                    <a:pt x="30" y="0"/>
                    <a:pt x="21" y="11"/>
                    <a:pt x="10" y="11"/>
                  </a:cubicBezTo>
                  <a:cubicBezTo>
                    <a:pt x="1" y="20"/>
                    <a:pt x="1" y="40"/>
                    <a:pt x="1" y="50"/>
                  </a:cubicBezTo>
                  <a:cubicBezTo>
                    <a:pt x="1" y="60"/>
                    <a:pt x="10" y="70"/>
                    <a:pt x="21" y="80"/>
                  </a:cubicBezTo>
                  <a:cubicBezTo>
                    <a:pt x="30" y="80"/>
                    <a:pt x="40" y="90"/>
                    <a:pt x="50" y="90"/>
                  </a:cubicBezTo>
                  <a:cubicBezTo>
                    <a:pt x="60" y="90"/>
                    <a:pt x="70" y="80"/>
                    <a:pt x="80" y="70"/>
                  </a:cubicBezTo>
                  <a:cubicBezTo>
                    <a:pt x="90" y="60"/>
                    <a:pt x="90" y="50"/>
                    <a:pt x="90" y="40"/>
                  </a:cubicBezTo>
                  <a:cubicBezTo>
                    <a:pt x="90" y="20"/>
                    <a:pt x="80" y="11"/>
                    <a:pt x="70" y="11"/>
                  </a:cubicBezTo>
                  <a:cubicBezTo>
                    <a:pt x="60" y="0"/>
                    <a:pt x="50" y="0"/>
                    <a:pt x="4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60"/>
            <p:cNvSpPr/>
            <p:nvPr/>
          </p:nvSpPr>
          <p:spPr>
            <a:xfrm>
              <a:off x="1230869" y="2772591"/>
              <a:ext cx="25554" cy="25083"/>
            </a:xfrm>
            <a:custGeom>
              <a:avLst/>
              <a:gdLst/>
              <a:ahLst/>
              <a:cxnLst/>
              <a:rect l="l" t="t" r="r" b="b"/>
              <a:pathLst>
                <a:path w="488" h="479" extrusionOk="0">
                  <a:moveTo>
                    <a:pt x="219" y="1"/>
                  </a:moveTo>
                  <a:cubicBezTo>
                    <a:pt x="160" y="1"/>
                    <a:pt x="90" y="51"/>
                    <a:pt x="60" y="91"/>
                  </a:cubicBezTo>
                  <a:cubicBezTo>
                    <a:pt x="20" y="140"/>
                    <a:pt x="0" y="210"/>
                    <a:pt x="10" y="270"/>
                  </a:cubicBezTo>
                  <a:cubicBezTo>
                    <a:pt x="20" y="330"/>
                    <a:pt x="50" y="389"/>
                    <a:pt x="100" y="429"/>
                  </a:cubicBezTo>
                  <a:cubicBezTo>
                    <a:pt x="160" y="469"/>
                    <a:pt x="209" y="478"/>
                    <a:pt x="279" y="478"/>
                  </a:cubicBezTo>
                  <a:cubicBezTo>
                    <a:pt x="339" y="478"/>
                    <a:pt x="398" y="429"/>
                    <a:pt x="438" y="389"/>
                  </a:cubicBezTo>
                  <a:cubicBezTo>
                    <a:pt x="478" y="339"/>
                    <a:pt x="487" y="270"/>
                    <a:pt x="487" y="210"/>
                  </a:cubicBezTo>
                  <a:cubicBezTo>
                    <a:pt x="478" y="150"/>
                    <a:pt x="438" y="91"/>
                    <a:pt x="388" y="51"/>
                  </a:cubicBezTo>
                  <a:cubicBezTo>
                    <a:pt x="339" y="11"/>
                    <a:pt x="279" y="1"/>
                    <a:pt x="21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60"/>
            <p:cNvSpPr/>
            <p:nvPr/>
          </p:nvSpPr>
          <p:spPr>
            <a:xfrm>
              <a:off x="1138654" y="2844488"/>
              <a:ext cx="26078" cy="24559"/>
            </a:xfrm>
            <a:custGeom>
              <a:avLst/>
              <a:gdLst/>
              <a:ahLst/>
              <a:cxnLst/>
              <a:rect l="l" t="t" r="r" b="b"/>
              <a:pathLst>
                <a:path w="498" h="469" extrusionOk="0">
                  <a:moveTo>
                    <a:pt x="219" y="1"/>
                  </a:moveTo>
                  <a:cubicBezTo>
                    <a:pt x="160" y="1"/>
                    <a:pt x="90" y="40"/>
                    <a:pt x="60" y="90"/>
                  </a:cubicBezTo>
                  <a:cubicBezTo>
                    <a:pt x="20" y="140"/>
                    <a:pt x="1" y="199"/>
                    <a:pt x="11" y="269"/>
                  </a:cubicBezTo>
                  <a:cubicBezTo>
                    <a:pt x="20" y="329"/>
                    <a:pt x="51" y="389"/>
                    <a:pt x="100" y="418"/>
                  </a:cubicBezTo>
                  <a:cubicBezTo>
                    <a:pt x="160" y="468"/>
                    <a:pt x="210" y="468"/>
                    <a:pt x="279" y="468"/>
                  </a:cubicBezTo>
                  <a:cubicBezTo>
                    <a:pt x="339" y="468"/>
                    <a:pt x="409" y="429"/>
                    <a:pt x="438" y="379"/>
                  </a:cubicBezTo>
                  <a:cubicBezTo>
                    <a:pt x="478" y="329"/>
                    <a:pt x="498" y="269"/>
                    <a:pt x="488" y="199"/>
                  </a:cubicBezTo>
                  <a:cubicBezTo>
                    <a:pt x="478" y="140"/>
                    <a:pt x="449" y="80"/>
                    <a:pt x="398" y="40"/>
                  </a:cubicBezTo>
                  <a:cubicBezTo>
                    <a:pt x="339" y="1"/>
                    <a:pt x="289" y="1"/>
                    <a:pt x="21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60"/>
            <p:cNvSpPr/>
            <p:nvPr/>
          </p:nvSpPr>
          <p:spPr>
            <a:xfrm>
              <a:off x="1236053" y="2895544"/>
              <a:ext cx="25554" cy="25030"/>
            </a:xfrm>
            <a:custGeom>
              <a:avLst/>
              <a:gdLst/>
              <a:ahLst/>
              <a:cxnLst/>
              <a:rect l="l" t="t" r="r" b="b"/>
              <a:pathLst>
                <a:path w="488" h="478" extrusionOk="0">
                  <a:moveTo>
                    <a:pt x="209" y="0"/>
                  </a:moveTo>
                  <a:cubicBezTo>
                    <a:pt x="150" y="0"/>
                    <a:pt x="90" y="50"/>
                    <a:pt x="50" y="90"/>
                  </a:cubicBezTo>
                  <a:cubicBezTo>
                    <a:pt x="21" y="140"/>
                    <a:pt x="1" y="210"/>
                    <a:pt x="11" y="269"/>
                  </a:cubicBezTo>
                  <a:cubicBezTo>
                    <a:pt x="21" y="329"/>
                    <a:pt x="50" y="389"/>
                    <a:pt x="100" y="428"/>
                  </a:cubicBezTo>
                  <a:cubicBezTo>
                    <a:pt x="150" y="468"/>
                    <a:pt x="209" y="478"/>
                    <a:pt x="279" y="478"/>
                  </a:cubicBezTo>
                  <a:cubicBezTo>
                    <a:pt x="339" y="478"/>
                    <a:pt x="399" y="428"/>
                    <a:pt x="439" y="389"/>
                  </a:cubicBezTo>
                  <a:cubicBezTo>
                    <a:pt x="468" y="339"/>
                    <a:pt x="488" y="269"/>
                    <a:pt x="478" y="210"/>
                  </a:cubicBezTo>
                  <a:cubicBezTo>
                    <a:pt x="468" y="150"/>
                    <a:pt x="439" y="90"/>
                    <a:pt x="388" y="50"/>
                  </a:cubicBezTo>
                  <a:cubicBezTo>
                    <a:pt x="339" y="11"/>
                    <a:pt x="279" y="0"/>
                    <a:pt x="20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60"/>
            <p:cNvSpPr/>
            <p:nvPr/>
          </p:nvSpPr>
          <p:spPr>
            <a:xfrm>
              <a:off x="1285015" y="2884076"/>
              <a:ext cx="19846" cy="19323"/>
            </a:xfrm>
            <a:custGeom>
              <a:avLst/>
              <a:gdLst/>
              <a:ahLst/>
              <a:cxnLst/>
              <a:rect l="l" t="t" r="r" b="b"/>
              <a:pathLst>
                <a:path w="379" h="369" extrusionOk="0">
                  <a:moveTo>
                    <a:pt x="170" y="0"/>
                  </a:moveTo>
                  <a:cubicBezTo>
                    <a:pt x="120" y="0"/>
                    <a:pt x="70" y="40"/>
                    <a:pt x="50" y="71"/>
                  </a:cubicBezTo>
                  <a:cubicBezTo>
                    <a:pt x="21" y="110"/>
                    <a:pt x="1" y="160"/>
                    <a:pt x="11" y="210"/>
                  </a:cubicBezTo>
                  <a:cubicBezTo>
                    <a:pt x="21" y="259"/>
                    <a:pt x="41" y="299"/>
                    <a:pt x="81" y="329"/>
                  </a:cubicBezTo>
                  <a:cubicBezTo>
                    <a:pt x="120" y="359"/>
                    <a:pt x="170" y="369"/>
                    <a:pt x="220" y="369"/>
                  </a:cubicBezTo>
                  <a:cubicBezTo>
                    <a:pt x="260" y="369"/>
                    <a:pt x="319" y="329"/>
                    <a:pt x="339" y="299"/>
                  </a:cubicBezTo>
                  <a:cubicBezTo>
                    <a:pt x="369" y="259"/>
                    <a:pt x="379" y="210"/>
                    <a:pt x="379" y="160"/>
                  </a:cubicBezTo>
                  <a:cubicBezTo>
                    <a:pt x="369" y="110"/>
                    <a:pt x="349" y="71"/>
                    <a:pt x="309" y="40"/>
                  </a:cubicBezTo>
                  <a:cubicBezTo>
                    <a:pt x="260" y="11"/>
                    <a:pt x="220" y="0"/>
                    <a:pt x="17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60"/>
            <p:cNvSpPr/>
            <p:nvPr/>
          </p:nvSpPr>
          <p:spPr>
            <a:xfrm>
              <a:off x="1210552" y="2810660"/>
              <a:ext cx="22465" cy="21365"/>
            </a:xfrm>
            <a:custGeom>
              <a:avLst/>
              <a:gdLst/>
              <a:ahLst/>
              <a:cxnLst/>
              <a:rect l="l" t="t" r="r" b="b"/>
              <a:pathLst>
                <a:path w="429" h="408" extrusionOk="0">
                  <a:moveTo>
                    <a:pt x="190" y="0"/>
                  </a:moveTo>
                  <a:cubicBezTo>
                    <a:pt x="139" y="0"/>
                    <a:pt x="80" y="40"/>
                    <a:pt x="50" y="80"/>
                  </a:cubicBezTo>
                  <a:cubicBezTo>
                    <a:pt x="20" y="120"/>
                    <a:pt x="0" y="179"/>
                    <a:pt x="11" y="229"/>
                  </a:cubicBezTo>
                  <a:cubicBezTo>
                    <a:pt x="20" y="288"/>
                    <a:pt x="40" y="339"/>
                    <a:pt x="90" y="368"/>
                  </a:cubicBezTo>
                  <a:cubicBezTo>
                    <a:pt x="139" y="408"/>
                    <a:pt x="179" y="408"/>
                    <a:pt x="239" y="408"/>
                  </a:cubicBezTo>
                  <a:cubicBezTo>
                    <a:pt x="289" y="408"/>
                    <a:pt x="349" y="368"/>
                    <a:pt x="378" y="328"/>
                  </a:cubicBezTo>
                  <a:cubicBezTo>
                    <a:pt x="408" y="288"/>
                    <a:pt x="428" y="229"/>
                    <a:pt x="418" y="179"/>
                  </a:cubicBezTo>
                  <a:cubicBezTo>
                    <a:pt x="408" y="120"/>
                    <a:pt x="378" y="70"/>
                    <a:pt x="338" y="40"/>
                  </a:cubicBezTo>
                  <a:cubicBezTo>
                    <a:pt x="289" y="0"/>
                    <a:pt x="249" y="0"/>
                    <a:pt x="19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60"/>
            <p:cNvSpPr/>
            <p:nvPr/>
          </p:nvSpPr>
          <p:spPr>
            <a:xfrm>
              <a:off x="1298053" y="2819510"/>
              <a:ext cx="8902" cy="8902"/>
            </a:xfrm>
            <a:custGeom>
              <a:avLst/>
              <a:gdLst/>
              <a:ahLst/>
              <a:cxnLst/>
              <a:rect l="l" t="t" r="r" b="b"/>
              <a:pathLst>
                <a:path w="170" h="170" extrusionOk="0">
                  <a:moveTo>
                    <a:pt x="70" y="0"/>
                  </a:moveTo>
                  <a:cubicBezTo>
                    <a:pt x="50" y="0"/>
                    <a:pt x="30" y="10"/>
                    <a:pt x="20" y="30"/>
                  </a:cubicBezTo>
                  <a:cubicBezTo>
                    <a:pt x="0" y="50"/>
                    <a:pt x="0" y="70"/>
                    <a:pt x="0" y="90"/>
                  </a:cubicBezTo>
                  <a:cubicBezTo>
                    <a:pt x="0" y="110"/>
                    <a:pt x="11" y="139"/>
                    <a:pt x="30" y="150"/>
                  </a:cubicBezTo>
                  <a:cubicBezTo>
                    <a:pt x="50" y="159"/>
                    <a:pt x="70" y="170"/>
                    <a:pt x="90" y="170"/>
                  </a:cubicBezTo>
                  <a:cubicBezTo>
                    <a:pt x="120" y="170"/>
                    <a:pt x="140" y="150"/>
                    <a:pt x="150" y="130"/>
                  </a:cubicBezTo>
                  <a:cubicBezTo>
                    <a:pt x="159" y="119"/>
                    <a:pt x="170" y="90"/>
                    <a:pt x="170" y="70"/>
                  </a:cubicBezTo>
                  <a:cubicBezTo>
                    <a:pt x="170" y="50"/>
                    <a:pt x="150" y="30"/>
                    <a:pt x="140" y="10"/>
                  </a:cubicBezTo>
                  <a:cubicBezTo>
                    <a:pt x="120" y="0"/>
                    <a:pt x="100" y="0"/>
                    <a:pt x="7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60"/>
            <p:cNvSpPr/>
            <p:nvPr/>
          </p:nvSpPr>
          <p:spPr>
            <a:xfrm>
              <a:off x="1353246" y="2898162"/>
              <a:ext cx="22465" cy="21941"/>
            </a:xfrm>
            <a:custGeom>
              <a:avLst/>
              <a:gdLst/>
              <a:ahLst/>
              <a:cxnLst/>
              <a:rect l="l" t="t" r="r" b="b"/>
              <a:pathLst>
                <a:path w="429" h="419" extrusionOk="0">
                  <a:moveTo>
                    <a:pt x="180" y="0"/>
                  </a:moveTo>
                  <a:cubicBezTo>
                    <a:pt x="130" y="0"/>
                    <a:pt x="80" y="40"/>
                    <a:pt x="51" y="80"/>
                  </a:cubicBezTo>
                  <a:cubicBezTo>
                    <a:pt x="11" y="129"/>
                    <a:pt x="1" y="179"/>
                    <a:pt x="1" y="239"/>
                  </a:cubicBezTo>
                  <a:cubicBezTo>
                    <a:pt x="11" y="289"/>
                    <a:pt x="40" y="339"/>
                    <a:pt x="80" y="378"/>
                  </a:cubicBezTo>
                  <a:cubicBezTo>
                    <a:pt x="130" y="408"/>
                    <a:pt x="180" y="418"/>
                    <a:pt x="239" y="418"/>
                  </a:cubicBezTo>
                  <a:cubicBezTo>
                    <a:pt x="289" y="418"/>
                    <a:pt x="349" y="378"/>
                    <a:pt x="379" y="339"/>
                  </a:cubicBezTo>
                  <a:cubicBezTo>
                    <a:pt x="409" y="289"/>
                    <a:pt x="429" y="239"/>
                    <a:pt x="418" y="179"/>
                  </a:cubicBezTo>
                  <a:cubicBezTo>
                    <a:pt x="409" y="129"/>
                    <a:pt x="379" y="80"/>
                    <a:pt x="339" y="40"/>
                  </a:cubicBezTo>
                  <a:cubicBezTo>
                    <a:pt x="289" y="10"/>
                    <a:pt x="239" y="0"/>
                    <a:pt x="18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60"/>
            <p:cNvSpPr/>
            <p:nvPr/>
          </p:nvSpPr>
          <p:spPr>
            <a:xfrm>
              <a:off x="1382413" y="2958015"/>
              <a:ext cx="25606" cy="24559"/>
            </a:xfrm>
            <a:custGeom>
              <a:avLst/>
              <a:gdLst/>
              <a:ahLst/>
              <a:cxnLst/>
              <a:rect l="l" t="t" r="r" b="b"/>
              <a:pathLst>
                <a:path w="489" h="469" extrusionOk="0">
                  <a:moveTo>
                    <a:pt x="219" y="1"/>
                  </a:moveTo>
                  <a:cubicBezTo>
                    <a:pt x="160" y="1"/>
                    <a:pt x="91" y="41"/>
                    <a:pt x="60" y="91"/>
                  </a:cubicBezTo>
                  <a:cubicBezTo>
                    <a:pt x="21" y="140"/>
                    <a:pt x="1" y="200"/>
                    <a:pt x="11" y="260"/>
                  </a:cubicBezTo>
                  <a:cubicBezTo>
                    <a:pt x="21" y="330"/>
                    <a:pt x="51" y="379"/>
                    <a:pt x="100" y="419"/>
                  </a:cubicBezTo>
                  <a:cubicBezTo>
                    <a:pt x="160" y="469"/>
                    <a:pt x="210" y="469"/>
                    <a:pt x="279" y="469"/>
                  </a:cubicBezTo>
                  <a:cubicBezTo>
                    <a:pt x="339" y="469"/>
                    <a:pt x="399" y="419"/>
                    <a:pt x="438" y="379"/>
                  </a:cubicBezTo>
                  <a:cubicBezTo>
                    <a:pt x="478" y="330"/>
                    <a:pt x="488" y="260"/>
                    <a:pt x="488" y="200"/>
                  </a:cubicBezTo>
                  <a:cubicBezTo>
                    <a:pt x="478" y="140"/>
                    <a:pt x="438" y="81"/>
                    <a:pt x="389" y="41"/>
                  </a:cubicBezTo>
                  <a:cubicBezTo>
                    <a:pt x="339" y="1"/>
                    <a:pt x="279" y="1"/>
                    <a:pt x="21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60"/>
            <p:cNvSpPr/>
            <p:nvPr/>
          </p:nvSpPr>
          <p:spPr>
            <a:xfrm>
              <a:off x="1275118" y="2950265"/>
              <a:ext cx="12044" cy="11992"/>
            </a:xfrm>
            <a:custGeom>
              <a:avLst/>
              <a:gdLst/>
              <a:ahLst/>
              <a:cxnLst/>
              <a:rect l="l" t="t" r="r" b="b"/>
              <a:pathLst>
                <a:path w="230" h="229" extrusionOk="0">
                  <a:moveTo>
                    <a:pt x="100" y="0"/>
                  </a:moveTo>
                  <a:cubicBezTo>
                    <a:pt x="71" y="0"/>
                    <a:pt x="40" y="30"/>
                    <a:pt x="31" y="49"/>
                  </a:cubicBezTo>
                  <a:cubicBezTo>
                    <a:pt x="11" y="69"/>
                    <a:pt x="1" y="100"/>
                    <a:pt x="1" y="129"/>
                  </a:cubicBezTo>
                  <a:cubicBezTo>
                    <a:pt x="11" y="159"/>
                    <a:pt x="20" y="189"/>
                    <a:pt x="51" y="199"/>
                  </a:cubicBezTo>
                  <a:cubicBezTo>
                    <a:pt x="71" y="219"/>
                    <a:pt x="100" y="229"/>
                    <a:pt x="130" y="229"/>
                  </a:cubicBezTo>
                  <a:cubicBezTo>
                    <a:pt x="160" y="229"/>
                    <a:pt x="190" y="209"/>
                    <a:pt x="200" y="179"/>
                  </a:cubicBezTo>
                  <a:cubicBezTo>
                    <a:pt x="219" y="159"/>
                    <a:pt x="230" y="129"/>
                    <a:pt x="230" y="100"/>
                  </a:cubicBezTo>
                  <a:cubicBezTo>
                    <a:pt x="219" y="69"/>
                    <a:pt x="210" y="40"/>
                    <a:pt x="180" y="30"/>
                  </a:cubicBezTo>
                  <a:cubicBezTo>
                    <a:pt x="160" y="10"/>
                    <a:pt x="130" y="0"/>
                    <a:pt x="10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60"/>
            <p:cNvSpPr/>
            <p:nvPr/>
          </p:nvSpPr>
          <p:spPr>
            <a:xfrm>
              <a:off x="1106921" y="2875226"/>
              <a:ext cx="8850" cy="7855"/>
            </a:xfrm>
            <a:custGeom>
              <a:avLst/>
              <a:gdLst/>
              <a:ahLst/>
              <a:cxnLst/>
              <a:rect l="l" t="t" r="r" b="b"/>
              <a:pathLst>
                <a:path w="169" h="150" extrusionOk="0">
                  <a:moveTo>
                    <a:pt x="69" y="1"/>
                  </a:moveTo>
                  <a:cubicBezTo>
                    <a:pt x="49" y="1"/>
                    <a:pt x="30" y="10"/>
                    <a:pt x="20" y="30"/>
                  </a:cubicBezTo>
                  <a:cubicBezTo>
                    <a:pt x="10" y="41"/>
                    <a:pt x="0" y="60"/>
                    <a:pt x="0" y="90"/>
                  </a:cubicBezTo>
                  <a:cubicBezTo>
                    <a:pt x="10" y="110"/>
                    <a:pt x="20" y="130"/>
                    <a:pt x="30" y="140"/>
                  </a:cubicBezTo>
                  <a:cubicBezTo>
                    <a:pt x="49" y="150"/>
                    <a:pt x="69" y="150"/>
                    <a:pt x="89" y="150"/>
                  </a:cubicBezTo>
                  <a:cubicBezTo>
                    <a:pt x="109" y="150"/>
                    <a:pt x="139" y="140"/>
                    <a:pt x="149" y="120"/>
                  </a:cubicBezTo>
                  <a:cubicBezTo>
                    <a:pt x="159" y="110"/>
                    <a:pt x="169" y="90"/>
                    <a:pt x="159" y="60"/>
                  </a:cubicBezTo>
                  <a:cubicBezTo>
                    <a:pt x="159" y="41"/>
                    <a:pt x="149" y="21"/>
                    <a:pt x="129" y="10"/>
                  </a:cubicBezTo>
                  <a:cubicBezTo>
                    <a:pt x="109" y="1"/>
                    <a:pt x="100" y="1"/>
                    <a:pt x="6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60"/>
            <p:cNvSpPr/>
            <p:nvPr/>
          </p:nvSpPr>
          <p:spPr>
            <a:xfrm>
              <a:off x="1105298" y="2997603"/>
              <a:ext cx="14139" cy="13615"/>
            </a:xfrm>
            <a:custGeom>
              <a:avLst/>
              <a:gdLst/>
              <a:ahLst/>
              <a:cxnLst/>
              <a:rect l="l" t="t" r="r" b="b"/>
              <a:pathLst>
                <a:path w="270" h="260" extrusionOk="0">
                  <a:moveTo>
                    <a:pt x="120" y="1"/>
                  </a:moveTo>
                  <a:cubicBezTo>
                    <a:pt x="80" y="1"/>
                    <a:pt x="51" y="31"/>
                    <a:pt x="31" y="51"/>
                  </a:cubicBezTo>
                  <a:cubicBezTo>
                    <a:pt x="11" y="80"/>
                    <a:pt x="1" y="111"/>
                    <a:pt x="1" y="151"/>
                  </a:cubicBezTo>
                  <a:cubicBezTo>
                    <a:pt x="11" y="180"/>
                    <a:pt x="31" y="210"/>
                    <a:pt x="51" y="230"/>
                  </a:cubicBezTo>
                  <a:cubicBezTo>
                    <a:pt x="80" y="260"/>
                    <a:pt x="111" y="260"/>
                    <a:pt x="151" y="260"/>
                  </a:cubicBezTo>
                  <a:cubicBezTo>
                    <a:pt x="180" y="260"/>
                    <a:pt x="220" y="230"/>
                    <a:pt x="230" y="210"/>
                  </a:cubicBezTo>
                  <a:cubicBezTo>
                    <a:pt x="260" y="180"/>
                    <a:pt x="270" y="151"/>
                    <a:pt x="260" y="111"/>
                  </a:cubicBezTo>
                  <a:cubicBezTo>
                    <a:pt x="260" y="80"/>
                    <a:pt x="240" y="51"/>
                    <a:pt x="210" y="31"/>
                  </a:cubicBezTo>
                  <a:cubicBezTo>
                    <a:pt x="180" y="1"/>
                    <a:pt x="151" y="1"/>
                    <a:pt x="12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60"/>
            <p:cNvSpPr/>
            <p:nvPr/>
          </p:nvSpPr>
          <p:spPr>
            <a:xfrm>
              <a:off x="1054294" y="2953879"/>
              <a:ext cx="7331" cy="6860"/>
            </a:xfrm>
            <a:custGeom>
              <a:avLst/>
              <a:gdLst/>
              <a:ahLst/>
              <a:cxnLst/>
              <a:rect l="l" t="t" r="r" b="b"/>
              <a:pathLst>
                <a:path w="140" h="131" extrusionOk="0">
                  <a:moveTo>
                    <a:pt x="60" y="0"/>
                  </a:moveTo>
                  <a:cubicBezTo>
                    <a:pt x="50" y="0"/>
                    <a:pt x="30" y="11"/>
                    <a:pt x="20" y="31"/>
                  </a:cubicBezTo>
                  <a:cubicBezTo>
                    <a:pt x="10" y="40"/>
                    <a:pt x="0" y="60"/>
                    <a:pt x="10" y="70"/>
                  </a:cubicBezTo>
                  <a:cubicBezTo>
                    <a:pt x="10" y="90"/>
                    <a:pt x="20" y="110"/>
                    <a:pt x="30" y="120"/>
                  </a:cubicBezTo>
                  <a:cubicBezTo>
                    <a:pt x="50" y="130"/>
                    <a:pt x="60" y="130"/>
                    <a:pt x="80" y="130"/>
                  </a:cubicBezTo>
                  <a:cubicBezTo>
                    <a:pt x="90" y="130"/>
                    <a:pt x="110" y="120"/>
                    <a:pt x="119" y="100"/>
                  </a:cubicBezTo>
                  <a:cubicBezTo>
                    <a:pt x="130" y="90"/>
                    <a:pt x="139" y="70"/>
                    <a:pt x="130" y="60"/>
                  </a:cubicBezTo>
                  <a:cubicBezTo>
                    <a:pt x="130" y="40"/>
                    <a:pt x="119" y="20"/>
                    <a:pt x="110" y="11"/>
                  </a:cubicBezTo>
                  <a:cubicBezTo>
                    <a:pt x="90" y="0"/>
                    <a:pt x="80" y="0"/>
                    <a:pt x="6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60"/>
            <p:cNvSpPr/>
            <p:nvPr/>
          </p:nvSpPr>
          <p:spPr>
            <a:xfrm>
              <a:off x="1180337" y="3029912"/>
              <a:ext cx="20370" cy="17647"/>
            </a:xfrm>
            <a:custGeom>
              <a:avLst/>
              <a:gdLst/>
              <a:ahLst/>
              <a:cxnLst/>
              <a:rect l="l" t="t" r="r" b="b"/>
              <a:pathLst>
                <a:path w="389" h="337" extrusionOk="0">
                  <a:moveTo>
                    <a:pt x="190" y="1"/>
                  </a:moveTo>
                  <a:cubicBezTo>
                    <a:pt x="170" y="1"/>
                    <a:pt x="150" y="11"/>
                    <a:pt x="130" y="11"/>
                  </a:cubicBezTo>
                  <a:cubicBezTo>
                    <a:pt x="50" y="51"/>
                    <a:pt x="0" y="150"/>
                    <a:pt x="40" y="230"/>
                  </a:cubicBezTo>
                  <a:cubicBezTo>
                    <a:pt x="50" y="230"/>
                    <a:pt x="50" y="239"/>
                    <a:pt x="50" y="239"/>
                  </a:cubicBezTo>
                  <a:cubicBezTo>
                    <a:pt x="70" y="279"/>
                    <a:pt x="100" y="309"/>
                    <a:pt x="140" y="329"/>
                  </a:cubicBezTo>
                  <a:cubicBezTo>
                    <a:pt x="159" y="334"/>
                    <a:pt x="179" y="336"/>
                    <a:pt x="199" y="336"/>
                  </a:cubicBezTo>
                  <a:cubicBezTo>
                    <a:pt x="219" y="336"/>
                    <a:pt x="239" y="334"/>
                    <a:pt x="259" y="329"/>
                  </a:cubicBezTo>
                  <a:cubicBezTo>
                    <a:pt x="338" y="289"/>
                    <a:pt x="389" y="190"/>
                    <a:pt x="349" y="110"/>
                  </a:cubicBezTo>
                  <a:lnTo>
                    <a:pt x="338" y="100"/>
                  </a:lnTo>
                  <a:cubicBezTo>
                    <a:pt x="319" y="60"/>
                    <a:pt x="299" y="31"/>
                    <a:pt x="259" y="11"/>
                  </a:cubicBezTo>
                  <a:cubicBezTo>
                    <a:pt x="239" y="11"/>
                    <a:pt x="210" y="1"/>
                    <a:pt x="19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60"/>
            <p:cNvSpPr/>
            <p:nvPr/>
          </p:nvSpPr>
          <p:spPr>
            <a:xfrm>
              <a:off x="1032406" y="3236702"/>
              <a:ext cx="3718" cy="4242"/>
            </a:xfrm>
            <a:custGeom>
              <a:avLst/>
              <a:gdLst/>
              <a:ahLst/>
              <a:cxnLst/>
              <a:rect l="l" t="t" r="r" b="b"/>
              <a:pathLst>
                <a:path w="71" h="81" extrusionOk="0">
                  <a:moveTo>
                    <a:pt x="0" y="1"/>
                  </a:moveTo>
                  <a:cubicBezTo>
                    <a:pt x="20" y="30"/>
                    <a:pt x="50" y="50"/>
                    <a:pt x="70" y="81"/>
                  </a:cubicBezTo>
                  <a:lnTo>
                    <a:pt x="70" y="61"/>
                  </a:lnTo>
                  <a:cubicBezTo>
                    <a:pt x="60" y="41"/>
                    <a:pt x="40" y="21"/>
                    <a:pt x="20" y="10"/>
                  </a:cubicBezTo>
                  <a:lnTo>
                    <a:pt x="0" y="1"/>
                  </a:ln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60"/>
            <p:cNvSpPr/>
            <p:nvPr/>
          </p:nvSpPr>
          <p:spPr>
            <a:xfrm>
              <a:off x="1154835" y="3372170"/>
              <a:ext cx="3142" cy="1100"/>
            </a:xfrm>
            <a:custGeom>
              <a:avLst/>
              <a:gdLst/>
              <a:ahLst/>
              <a:cxnLst/>
              <a:rect l="l" t="t" r="r" b="b"/>
              <a:pathLst>
                <a:path w="60" h="21" extrusionOk="0">
                  <a:moveTo>
                    <a:pt x="0" y="0"/>
                  </a:moveTo>
                  <a:cubicBezTo>
                    <a:pt x="20" y="10"/>
                    <a:pt x="40" y="20"/>
                    <a:pt x="60" y="20"/>
                  </a:cubicBezTo>
                  <a:cubicBezTo>
                    <a:pt x="40" y="10"/>
                    <a:pt x="20" y="0"/>
                    <a:pt x="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60"/>
            <p:cNvSpPr/>
            <p:nvPr/>
          </p:nvSpPr>
          <p:spPr>
            <a:xfrm>
              <a:off x="719891" y="3223663"/>
              <a:ext cx="439133" cy="163117"/>
            </a:xfrm>
            <a:custGeom>
              <a:avLst/>
              <a:gdLst/>
              <a:ahLst/>
              <a:cxnLst/>
              <a:rect l="l" t="t" r="r" b="b"/>
              <a:pathLst>
                <a:path w="8386" h="3115" extrusionOk="0">
                  <a:moveTo>
                    <a:pt x="1463" y="1"/>
                  </a:moveTo>
                  <a:cubicBezTo>
                    <a:pt x="1403" y="1"/>
                    <a:pt x="1353" y="11"/>
                    <a:pt x="1293" y="11"/>
                  </a:cubicBezTo>
                  <a:cubicBezTo>
                    <a:pt x="1065" y="21"/>
                    <a:pt x="866" y="51"/>
                    <a:pt x="697" y="100"/>
                  </a:cubicBezTo>
                  <a:cubicBezTo>
                    <a:pt x="508" y="160"/>
                    <a:pt x="358" y="250"/>
                    <a:pt x="249" y="369"/>
                  </a:cubicBezTo>
                  <a:cubicBezTo>
                    <a:pt x="120" y="489"/>
                    <a:pt x="50" y="657"/>
                    <a:pt x="20" y="847"/>
                  </a:cubicBezTo>
                  <a:cubicBezTo>
                    <a:pt x="0" y="1026"/>
                    <a:pt x="20" y="1234"/>
                    <a:pt x="80" y="1433"/>
                  </a:cubicBezTo>
                  <a:cubicBezTo>
                    <a:pt x="139" y="1603"/>
                    <a:pt x="219" y="1762"/>
                    <a:pt x="329" y="1901"/>
                  </a:cubicBezTo>
                  <a:cubicBezTo>
                    <a:pt x="528" y="2169"/>
                    <a:pt x="836" y="2388"/>
                    <a:pt x="1214" y="2567"/>
                  </a:cubicBezTo>
                  <a:cubicBezTo>
                    <a:pt x="1572" y="2726"/>
                    <a:pt x="1990" y="2846"/>
                    <a:pt x="2487" y="2936"/>
                  </a:cubicBezTo>
                  <a:cubicBezTo>
                    <a:pt x="2915" y="3015"/>
                    <a:pt x="3393" y="3065"/>
                    <a:pt x="3950" y="3095"/>
                  </a:cubicBezTo>
                  <a:cubicBezTo>
                    <a:pt x="4268" y="3104"/>
                    <a:pt x="4606" y="3115"/>
                    <a:pt x="4954" y="3115"/>
                  </a:cubicBezTo>
                  <a:lnTo>
                    <a:pt x="5391" y="3115"/>
                  </a:lnTo>
                  <a:cubicBezTo>
                    <a:pt x="5760" y="3104"/>
                    <a:pt x="6138" y="3095"/>
                    <a:pt x="6635" y="3065"/>
                  </a:cubicBezTo>
                  <a:lnTo>
                    <a:pt x="6735" y="3065"/>
                  </a:lnTo>
                  <a:cubicBezTo>
                    <a:pt x="6864" y="3055"/>
                    <a:pt x="6993" y="3055"/>
                    <a:pt x="7122" y="3045"/>
                  </a:cubicBezTo>
                  <a:cubicBezTo>
                    <a:pt x="7232" y="3045"/>
                    <a:pt x="7341" y="3045"/>
                    <a:pt x="7460" y="3035"/>
                  </a:cubicBezTo>
                  <a:lnTo>
                    <a:pt x="7679" y="3035"/>
                  </a:lnTo>
                  <a:cubicBezTo>
                    <a:pt x="7938" y="3035"/>
                    <a:pt x="8137" y="3015"/>
                    <a:pt x="8316" y="2975"/>
                  </a:cubicBezTo>
                  <a:cubicBezTo>
                    <a:pt x="8336" y="2975"/>
                    <a:pt x="8356" y="2975"/>
                    <a:pt x="8366" y="2955"/>
                  </a:cubicBezTo>
                  <a:cubicBezTo>
                    <a:pt x="8375" y="2945"/>
                    <a:pt x="8386" y="2925"/>
                    <a:pt x="8386" y="2905"/>
                  </a:cubicBezTo>
                  <a:cubicBezTo>
                    <a:pt x="8386" y="2876"/>
                    <a:pt x="8356" y="2846"/>
                    <a:pt x="8306" y="2846"/>
                  </a:cubicBezTo>
                  <a:lnTo>
                    <a:pt x="8276" y="2846"/>
                  </a:lnTo>
                  <a:cubicBezTo>
                    <a:pt x="8276" y="2846"/>
                    <a:pt x="8266" y="2846"/>
                    <a:pt x="8266" y="2836"/>
                  </a:cubicBezTo>
                  <a:cubicBezTo>
                    <a:pt x="8097" y="2726"/>
                    <a:pt x="7938" y="2627"/>
                    <a:pt x="7769" y="2518"/>
                  </a:cubicBezTo>
                  <a:cubicBezTo>
                    <a:pt x="7511" y="2348"/>
                    <a:pt x="7261" y="2180"/>
                    <a:pt x="7003" y="2010"/>
                  </a:cubicBezTo>
                  <a:cubicBezTo>
                    <a:pt x="6416" y="1643"/>
                    <a:pt x="5720" y="1214"/>
                    <a:pt x="4974" y="867"/>
                  </a:cubicBezTo>
                  <a:cubicBezTo>
                    <a:pt x="4606" y="697"/>
                    <a:pt x="4257" y="558"/>
                    <a:pt x="3910" y="449"/>
                  </a:cubicBezTo>
                  <a:cubicBezTo>
                    <a:pt x="3661" y="369"/>
                    <a:pt x="3402" y="290"/>
                    <a:pt x="3104" y="230"/>
                  </a:cubicBezTo>
                  <a:cubicBezTo>
                    <a:pt x="2666" y="131"/>
                    <a:pt x="2298" y="61"/>
                    <a:pt x="1950" y="31"/>
                  </a:cubicBezTo>
                  <a:cubicBezTo>
                    <a:pt x="1761" y="11"/>
                    <a:pt x="1612" y="1"/>
                    <a:pt x="1463" y="1"/>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60"/>
            <p:cNvSpPr/>
            <p:nvPr/>
          </p:nvSpPr>
          <p:spPr>
            <a:xfrm>
              <a:off x="1049582" y="2748136"/>
              <a:ext cx="160499" cy="492807"/>
            </a:xfrm>
            <a:custGeom>
              <a:avLst/>
              <a:gdLst/>
              <a:ahLst/>
              <a:cxnLst/>
              <a:rect l="l" t="t" r="r" b="b"/>
              <a:pathLst>
                <a:path w="3065" h="9411" extrusionOk="0">
                  <a:moveTo>
                    <a:pt x="1175" y="1"/>
                  </a:moveTo>
                  <a:cubicBezTo>
                    <a:pt x="1016" y="1"/>
                    <a:pt x="866" y="30"/>
                    <a:pt x="737" y="90"/>
                  </a:cubicBezTo>
                  <a:cubicBezTo>
                    <a:pt x="508" y="189"/>
                    <a:pt x="319" y="388"/>
                    <a:pt x="200" y="657"/>
                  </a:cubicBezTo>
                  <a:cubicBezTo>
                    <a:pt x="140" y="797"/>
                    <a:pt x="100" y="945"/>
                    <a:pt x="70" y="1104"/>
                  </a:cubicBezTo>
                  <a:cubicBezTo>
                    <a:pt x="30" y="1274"/>
                    <a:pt x="11" y="1453"/>
                    <a:pt x="11" y="1642"/>
                  </a:cubicBezTo>
                  <a:cubicBezTo>
                    <a:pt x="1" y="2000"/>
                    <a:pt x="21" y="2378"/>
                    <a:pt x="81" y="2846"/>
                  </a:cubicBezTo>
                  <a:cubicBezTo>
                    <a:pt x="140" y="3243"/>
                    <a:pt x="220" y="3661"/>
                    <a:pt x="319" y="4119"/>
                  </a:cubicBezTo>
                  <a:cubicBezTo>
                    <a:pt x="498" y="4855"/>
                    <a:pt x="717" y="5600"/>
                    <a:pt x="976" y="6327"/>
                  </a:cubicBezTo>
                  <a:cubicBezTo>
                    <a:pt x="1075" y="6605"/>
                    <a:pt x="1164" y="6824"/>
                    <a:pt x="1244" y="7023"/>
                  </a:cubicBezTo>
                  <a:cubicBezTo>
                    <a:pt x="1413" y="7421"/>
                    <a:pt x="1592" y="7819"/>
                    <a:pt x="1781" y="8207"/>
                  </a:cubicBezTo>
                  <a:cubicBezTo>
                    <a:pt x="1871" y="8405"/>
                    <a:pt x="1970" y="8595"/>
                    <a:pt x="2070" y="8794"/>
                  </a:cubicBezTo>
                  <a:lnTo>
                    <a:pt x="2219" y="9092"/>
                  </a:lnTo>
                  <a:cubicBezTo>
                    <a:pt x="2239" y="9142"/>
                    <a:pt x="2269" y="9181"/>
                    <a:pt x="2289" y="9231"/>
                  </a:cubicBezTo>
                  <a:cubicBezTo>
                    <a:pt x="2318" y="9281"/>
                    <a:pt x="2338" y="9321"/>
                    <a:pt x="2358" y="9371"/>
                  </a:cubicBezTo>
                  <a:cubicBezTo>
                    <a:pt x="2368" y="9391"/>
                    <a:pt x="2398" y="9411"/>
                    <a:pt x="2428" y="9411"/>
                  </a:cubicBezTo>
                  <a:cubicBezTo>
                    <a:pt x="2448" y="9411"/>
                    <a:pt x="2457" y="9411"/>
                    <a:pt x="2468" y="9400"/>
                  </a:cubicBezTo>
                  <a:cubicBezTo>
                    <a:pt x="2477" y="9400"/>
                    <a:pt x="2477" y="9391"/>
                    <a:pt x="2488" y="9380"/>
                  </a:cubicBezTo>
                  <a:cubicBezTo>
                    <a:pt x="2508" y="9380"/>
                    <a:pt x="2517" y="9360"/>
                    <a:pt x="2517" y="9340"/>
                  </a:cubicBezTo>
                  <a:cubicBezTo>
                    <a:pt x="2468" y="8545"/>
                    <a:pt x="2557" y="7739"/>
                    <a:pt x="2656" y="7083"/>
                  </a:cubicBezTo>
                  <a:cubicBezTo>
                    <a:pt x="2696" y="6824"/>
                    <a:pt x="2736" y="6555"/>
                    <a:pt x="2786" y="6297"/>
                  </a:cubicBezTo>
                  <a:cubicBezTo>
                    <a:pt x="2826" y="6029"/>
                    <a:pt x="2875" y="5760"/>
                    <a:pt x="2915" y="5491"/>
                  </a:cubicBezTo>
                  <a:cubicBezTo>
                    <a:pt x="2975" y="5063"/>
                    <a:pt x="3054" y="4486"/>
                    <a:pt x="3065" y="3920"/>
                  </a:cubicBezTo>
                  <a:cubicBezTo>
                    <a:pt x="3065" y="3701"/>
                    <a:pt x="3065" y="3462"/>
                    <a:pt x="3054" y="3204"/>
                  </a:cubicBezTo>
                  <a:cubicBezTo>
                    <a:pt x="3045" y="2925"/>
                    <a:pt x="3034" y="2696"/>
                    <a:pt x="3014" y="2487"/>
                  </a:cubicBezTo>
                  <a:cubicBezTo>
                    <a:pt x="2945" y="1871"/>
                    <a:pt x="2846" y="1413"/>
                    <a:pt x="2667" y="1015"/>
                  </a:cubicBezTo>
                  <a:cubicBezTo>
                    <a:pt x="2557" y="777"/>
                    <a:pt x="2438" y="587"/>
                    <a:pt x="2289" y="438"/>
                  </a:cubicBezTo>
                  <a:cubicBezTo>
                    <a:pt x="2119" y="269"/>
                    <a:pt x="1931" y="150"/>
                    <a:pt x="1721" y="80"/>
                  </a:cubicBezTo>
                  <a:cubicBezTo>
                    <a:pt x="1632" y="50"/>
                    <a:pt x="1533" y="30"/>
                    <a:pt x="1423" y="10"/>
                  </a:cubicBezTo>
                  <a:cubicBezTo>
                    <a:pt x="1343" y="1"/>
                    <a:pt x="1274" y="1"/>
                    <a:pt x="1204" y="1"/>
                  </a:cubicBezTo>
                  <a:close/>
                </a:path>
              </a:pathLst>
            </a:custGeom>
            <a:solidFill>
              <a:srgbClr val="815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60"/>
            <p:cNvSpPr/>
            <p:nvPr/>
          </p:nvSpPr>
          <p:spPr>
            <a:xfrm>
              <a:off x="730836" y="2773638"/>
              <a:ext cx="305288" cy="473013"/>
            </a:xfrm>
            <a:custGeom>
              <a:avLst/>
              <a:gdLst/>
              <a:ahLst/>
              <a:cxnLst/>
              <a:rect l="l" t="t" r="r" b="b"/>
              <a:pathLst>
                <a:path w="5830" h="9033" extrusionOk="0">
                  <a:moveTo>
                    <a:pt x="1353" y="1"/>
                  </a:moveTo>
                  <a:cubicBezTo>
                    <a:pt x="1283" y="1"/>
                    <a:pt x="1224" y="1"/>
                    <a:pt x="1164" y="11"/>
                  </a:cubicBezTo>
                  <a:cubicBezTo>
                    <a:pt x="806" y="71"/>
                    <a:pt x="518" y="190"/>
                    <a:pt x="328" y="389"/>
                  </a:cubicBezTo>
                  <a:cubicBezTo>
                    <a:pt x="149" y="568"/>
                    <a:pt x="40" y="816"/>
                    <a:pt x="20" y="1105"/>
                  </a:cubicBezTo>
                  <a:cubicBezTo>
                    <a:pt x="1" y="1384"/>
                    <a:pt x="50" y="1692"/>
                    <a:pt x="160" y="2050"/>
                  </a:cubicBezTo>
                  <a:cubicBezTo>
                    <a:pt x="259" y="2378"/>
                    <a:pt x="398" y="2717"/>
                    <a:pt x="597" y="3124"/>
                  </a:cubicBezTo>
                  <a:cubicBezTo>
                    <a:pt x="955" y="3820"/>
                    <a:pt x="1413" y="4547"/>
                    <a:pt x="2030" y="5382"/>
                  </a:cubicBezTo>
                  <a:cubicBezTo>
                    <a:pt x="2278" y="5721"/>
                    <a:pt x="2547" y="6059"/>
                    <a:pt x="2815" y="6387"/>
                  </a:cubicBezTo>
                  <a:cubicBezTo>
                    <a:pt x="3064" y="6695"/>
                    <a:pt x="3293" y="6964"/>
                    <a:pt x="3511" y="7202"/>
                  </a:cubicBezTo>
                  <a:cubicBezTo>
                    <a:pt x="3671" y="7381"/>
                    <a:pt x="3850" y="7571"/>
                    <a:pt x="4029" y="7750"/>
                  </a:cubicBezTo>
                  <a:cubicBezTo>
                    <a:pt x="4099" y="7819"/>
                    <a:pt x="4168" y="7879"/>
                    <a:pt x="4247" y="7949"/>
                  </a:cubicBezTo>
                  <a:cubicBezTo>
                    <a:pt x="4407" y="8098"/>
                    <a:pt x="4556" y="8227"/>
                    <a:pt x="4705" y="8347"/>
                  </a:cubicBezTo>
                  <a:cubicBezTo>
                    <a:pt x="4894" y="8495"/>
                    <a:pt x="5034" y="8605"/>
                    <a:pt x="5182" y="8705"/>
                  </a:cubicBezTo>
                  <a:cubicBezTo>
                    <a:pt x="5282" y="8774"/>
                    <a:pt x="5361" y="8824"/>
                    <a:pt x="5451" y="8884"/>
                  </a:cubicBezTo>
                  <a:lnTo>
                    <a:pt x="5600" y="8973"/>
                  </a:lnTo>
                  <a:lnTo>
                    <a:pt x="5700" y="9023"/>
                  </a:lnTo>
                  <a:cubicBezTo>
                    <a:pt x="5710" y="9033"/>
                    <a:pt x="5720" y="9033"/>
                    <a:pt x="5730" y="9033"/>
                  </a:cubicBezTo>
                  <a:cubicBezTo>
                    <a:pt x="5750" y="9033"/>
                    <a:pt x="5759" y="9033"/>
                    <a:pt x="5770" y="9023"/>
                  </a:cubicBezTo>
                  <a:cubicBezTo>
                    <a:pt x="5790" y="9013"/>
                    <a:pt x="5809" y="9003"/>
                    <a:pt x="5819" y="8973"/>
                  </a:cubicBezTo>
                  <a:cubicBezTo>
                    <a:pt x="5829" y="8953"/>
                    <a:pt x="5829" y="8933"/>
                    <a:pt x="5819" y="8904"/>
                  </a:cubicBezTo>
                  <a:cubicBezTo>
                    <a:pt x="5809" y="8884"/>
                    <a:pt x="5799" y="8873"/>
                    <a:pt x="5770" y="8853"/>
                  </a:cubicBezTo>
                  <a:lnTo>
                    <a:pt x="5759" y="8844"/>
                  </a:lnTo>
                  <a:lnTo>
                    <a:pt x="5739" y="8834"/>
                  </a:lnTo>
                  <a:cubicBezTo>
                    <a:pt x="5431" y="8048"/>
                    <a:pt x="5233" y="7222"/>
                    <a:pt x="5063" y="6516"/>
                  </a:cubicBezTo>
                  <a:cubicBezTo>
                    <a:pt x="5034" y="6367"/>
                    <a:pt x="4994" y="6218"/>
                    <a:pt x="4964" y="6059"/>
                  </a:cubicBezTo>
                  <a:cubicBezTo>
                    <a:pt x="4884" y="5741"/>
                    <a:pt x="4815" y="5422"/>
                    <a:pt x="4735" y="5104"/>
                  </a:cubicBezTo>
                  <a:cubicBezTo>
                    <a:pt x="4616" y="4626"/>
                    <a:pt x="4516" y="4258"/>
                    <a:pt x="4407" y="3920"/>
                  </a:cubicBezTo>
                  <a:cubicBezTo>
                    <a:pt x="4317" y="3641"/>
                    <a:pt x="4208" y="3353"/>
                    <a:pt x="4088" y="3044"/>
                  </a:cubicBezTo>
                  <a:cubicBezTo>
                    <a:pt x="3869" y="2527"/>
                    <a:pt x="3661" y="2090"/>
                    <a:pt x="3442" y="1702"/>
                  </a:cubicBezTo>
                  <a:cubicBezTo>
                    <a:pt x="3283" y="1433"/>
                    <a:pt x="3144" y="1214"/>
                    <a:pt x="2994" y="1015"/>
                  </a:cubicBezTo>
                  <a:cubicBezTo>
                    <a:pt x="2815" y="797"/>
                    <a:pt x="2646" y="608"/>
                    <a:pt x="2457" y="449"/>
                  </a:cubicBezTo>
                  <a:cubicBezTo>
                    <a:pt x="2258" y="279"/>
                    <a:pt x="2059" y="160"/>
                    <a:pt x="1851" y="91"/>
                  </a:cubicBezTo>
                  <a:cubicBezTo>
                    <a:pt x="1691" y="31"/>
                    <a:pt x="1522" y="1"/>
                    <a:pt x="1363" y="1"/>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60"/>
            <p:cNvSpPr/>
            <p:nvPr/>
          </p:nvSpPr>
          <p:spPr>
            <a:xfrm>
              <a:off x="1238148" y="2996085"/>
              <a:ext cx="144318" cy="424052"/>
            </a:xfrm>
            <a:custGeom>
              <a:avLst/>
              <a:gdLst/>
              <a:ahLst/>
              <a:cxnLst/>
              <a:rect l="l" t="t" r="r" b="b"/>
              <a:pathLst>
                <a:path w="2756" h="8098" extrusionOk="0">
                  <a:moveTo>
                    <a:pt x="1135" y="0"/>
                  </a:moveTo>
                  <a:cubicBezTo>
                    <a:pt x="1035" y="10"/>
                    <a:pt x="936" y="40"/>
                    <a:pt x="846" y="90"/>
                  </a:cubicBezTo>
                  <a:cubicBezTo>
                    <a:pt x="687" y="189"/>
                    <a:pt x="538" y="348"/>
                    <a:pt x="408" y="577"/>
                  </a:cubicBezTo>
                  <a:cubicBezTo>
                    <a:pt x="299" y="786"/>
                    <a:pt x="209" y="1015"/>
                    <a:pt x="140" y="1283"/>
                  </a:cubicBezTo>
                  <a:cubicBezTo>
                    <a:pt x="80" y="1532"/>
                    <a:pt x="41" y="1771"/>
                    <a:pt x="30" y="2010"/>
                  </a:cubicBezTo>
                  <a:cubicBezTo>
                    <a:pt x="1" y="2377"/>
                    <a:pt x="21" y="2775"/>
                    <a:pt x="80" y="3213"/>
                  </a:cubicBezTo>
                  <a:cubicBezTo>
                    <a:pt x="189" y="4029"/>
                    <a:pt x="408" y="4815"/>
                    <a:pt x="637" y="5611"/>
                  </a:cubicBezTo>
                  <a:cubicBezTo>
                    <a:pt x="757" y="6008"/>
                    <a:pt x="886" y="6426"/>
                    <a:pt x="1045" y="6834"/>
                  </a:cubicBezTo>
                  <a:cubicBezTo>
                    <a:pt x="1124" y="7052"/>
                    <a:pt x="1194" y="7251"/>
                    <a:pt x="1274" y="7441"/>
                  </a:cubicBezTo>
                  <a:cubicBezTo>
                    <a:pt x="1314" y="7540"/>
                    <a:pt x="1354" y="7649"/>
                    <a:pt x="1403" y="7749"/>
                  </a:cubicBezTo>
                  <a:cubicBezTo>
                    <a:pt x="1423" y="7808"/>
                    <a:pt x="1443" y="7859"/>
                    <a:pt x="1473" y="7918"/>
                  </a:cubicBezTo>
                  <a:lnTo>
                    <a:pt x="1522" y="8038"/>
                  </a:lnTo>
                  <a:cubicBezTo>
                    <a:pt x="1533" y="8077"/>
                    <a:pt x="1572" y="8097"/>
                    <a:pt x="1612" y="8097"/>
                  </a:cubicBezTo>
                  <a:cubicBezTo>
                    <a:pt x="1622" y="8097"/>
                    <a:pt x="1632" y="8097"/>
                    <a:pt x="1642" y="8087"/>
                  </a:cubicBezTo>
                  <a:cubicBezTo>
                    <a:pt x="1661" y="8087"/>
                    <a:pt x="1681" y="8067"/>
                    <a:pt x="1692" y="8047"/>
                  </a:cubicBezTo>
                  <a:cubicBezTo>
                    <a:pt x="1701" y="8018"/>
                    <a:pt x="1701" y="7998"/>
                    <a:pt x="1692" y="7968"/>
                  </a:cubicBezTo>
                  <a:cubicBezTo>
                    <a:pt x="1761" y="7609"/>
                    <a:pt x="1860" y="7271"/>
                    <a:pt x="1950" y="6943"/>
                  </a:cubicBezTo>
                  <a:cubicBezTo>
                    <a:pt x="1980" y="6814"/>
                    <a:pt x="2020" y="6674"/>
                    <a:pt x="2059" y="6546"/>
                  </a:cubicBezTo>
                  <a:cubicBezTo>
                    <a:pt x="2129" y="6296"/>
                    <a:pt x="2199" y="6048"/>
                    <a:pt x="2258" y="5799"/>
                  </a:cubicBezTo>
                  <a:cubicBezTo>
                    <a:pt x="2417" y="5213"/>
                    <a:pt x="2567" y="4586"/>
                    <a:pt x="2667" y="3939"/>
                  </a:cubicBezTo>
                  <a:cubicBezTo>
                    <a:pt x="2716" y="3601"/>
                    <a:pt x="2736" y="3303"/>
                    <a:pt x="2746" y="3014"/>
                  </a:cubicBezTo>
                  <a:cubicBezTo>
                    <a:pt x="2756" y="2686"/>
                    <a:pt x="2746" y="2397"/>
                    <a:pt x="2706" y="2139"/>
                  </a:cubicBezTo>
                  <a:cubicBezTo>
                    <a:pt x="2667" y="1831"/>
                    <a:pt x="2596" y="1562"/>
                    <a:pt x="2507" y="1313"/>
                  </a:cubicBezTo>
                  <a:cubicBezTo>
                    <a:pt x="2398" y="1044"/>
                    <a:pt x="2258" y="796"/>
                    <a:pt x="2099" y="597"/>
                  </a:cubicBezTo>
                  <a:cubicBezTo>
                    <a:pt x="1990" y="448"/>
                    <a:pt x="1880" y="339"/>
                    <a:pt x="1781" y="249"/>
                  </a:cubicBezTo>
                  <a:cubicBezTo>
                    <a:pt x="1661" y="149"/>
                    <a:pt x="1552" y="90"/>
                    <a:pt x="1453" y="50"/>
                  </a:cubicBezTo>
                  <a:cubicBezTo>
                    <a:pt x="1354" y="10"/>
                    <a:pt x="1264" y="0"/>
                    <a:pt x="1184" y="0"/>
                  </a:cubicBezTo>
                  <a:close/>
                </a:path>
              </a:pathLst>
            </a:custGeom>
            <a:solidFill>
              <a:srgbClr val="815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60"/>
            <p:cNvSpPr/>
            <p:nvPr/>
          </p:nvSpPr>
          <p:spPr>
            <a:xfrm>
              <a:off x="1238148" y="2995561"/>
              <a:ext cx="79752" cy="421957"/>
            </a:xfrm>
            <a:custGeom>
              <a:avLst/>
              <a:gdLst/>
              <a:ahLst/>
              <a:cxnLst/>
              <a:rect l="l" t="t" r="r" b="b"/>
              <a:pathLst>
                <a:path w="1523" h="8058" extrusionOk="0">
                  <a:moveTo>
                    <a:pt x="1135" y="0"/>
                  </a:moveTo>
                  <a:cubicBezTo>
                    <a:pt x="1035" y="20"/>
                    <a:pt x="936" y="50"/>
                    <a:pt x="846" y="100"/>
                  </a:cubicBezTo>
                  <a:cubicBezTo>
                    <a:pt x="677" y="199"/>
                    <a:pt x="538" y="358"/>
                    <a:pt x="408" y="587"/>
                  </a:cubicBezTo>
                  <a:cubicBezTo>
                    <a:pt x="299" y="786"/>
                    <a:pt x="209" y="1025"/>
                    <a:pt x="140" y="1293"/>
                  </a:cubicBezTo>
                  <a:cubicBezTo>
                    <a:pt x="80" y="1542"/>
                    <a:pt x="41" y="1781"/>
                    <a:pt x="21" y="2020"/>
                  </a:cubicBezTo>
                  <a:cubicBezTo>
                    <a:pt x="1" y="2387"/>
                    <a:pt x="21" y="2785"/>
                    <a:pt x="80" y="3223"/>
                  </a:cubicBezTo>
                  <a:cubicBezTo>
                    <a:pt x="189" y="4049"/>
                    <a:pt x="408" y="4825"/>
                    <a:pt x="637" y="5621"/>
                  </a:cubicBezTo>
                  <a:cubicBezTo>
                    <a:pt x="757" y="6018"/>
                    <a:pt x="886" y="6436"/>
                    <a:pt x="1035" y="6854"/>
                  </a:cubicBezTo>
                  <a:cubicBezTo>
                    <a:pt x="1124" y="7082"/>
                    <a:pt x="1194" y="7272"/>
                    <a:pt x="1274" y="7451"/>
                  </a:cubicBezTo>
                  <a:cubicBezTo>
                    <a:pt x="1314" y="7550"/>
                    <a:pt x="1354" y="7659"/>
                    <a:pt x="1393" y="7759"/>
                  </a:cubicBezTo>
                  <a:cubicBezTo>
                    <a:pt x="1413" y="7798"/>
                    <a:pt x="1433" y="7849"/>
                    <a:pt x="1453" y="7888"/>
                  </a:cubicBezTo>
                  <a:lnTo>
                    <a:pt x="1463" y="7928"/>
                  </a:lnTo>
                  <a:lnTo>
                    <a:pt x="1520" y="8042"/>
                  </a:lnTo>
                  <a:lnTo>
                    <a:pt x="1520" y="8042"/>
                  </a:lnTo>
                  <a:cubicBezTo>
                    <a:pt x="1441" y="7600"/>
                    <a:pt x="1383" y="7157"/>
                    <a:pt x="1343" y="6715"/>
                  </a:cubicBezTo>
                  <a:cubicBezTo>
                    <a:pt x="1254" y="5928"/>
                    <a:pt x="1214" y="5133"/>
                    <a:pt x="1194" y="4337"/>
                  </a:cubicBezTo>
                  <a:cubicBezTo>
                    <a:pt x="1164" y="2895"/>
                    <a:pt x="1214" y="1452"/>
                    <a:pt x="1274" y="10"/>
                  </a:cubicBezTo>
                  <a:cubicBezTo>
                    <a:pt x="1244" y="0"/>
                    <a:pt x="1214" y="0"/>
                    <a:pt x="1184" y="0"/>
                  </a:cubicBezTo>
                  <a:close/>
                  <a:moveTo>
                    <a:pt x="1520" y="8042"/>
                  </a:moveTo>
                  <a:lnTo>
                    <a:pt x="1520" y="8042"/>
                  </a:lnTo>
                  <a:cubicBezTo>
                    <a:pt x="1520" y="8047"/>
                    <a:pt x="1521" y="8052"/>
                    <a:pt x="1522" y="8057"/>
                  </a:cubicBezTo>
                  <a:lnTo>
                    <a:pt x="1522" y="8048"/>
                  </a:lnTo>
                  <a:lnTo>
                    <a:pt x="1520" y="8042"/>
                  </a:lnTo>
                  <a:close/>
                </a:path>
              </a:pathLst>
            </a:custGeom>
            <a:solidFill>
              <a:srgbClr val="B57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60"/>
            <p:cNvSpPr/>
            <p:nvPr/>
          </p:nvSpPr>
          <p:spPr>
            <a:xfrm>
              <a:off x="1049058" y="2747613"/>
              <a:ext cx="130284" cy="493331"/>
            </a:xfrm>
            <a:custGeom>
              <a:avLst/>
              <a:gdLst/>
              <a:ahLst/>
              <a:cxnLst/>
              <a:rect l="l" t="t" r="r" b="b"/>
              <a:pathLst>
                <a:path w="2488" h="9421" extrusionOk="0">
                  <a:moveTo>
                    <a:pt x="1135" y="0"/>
                  </a:moveTo>
                  <a:cubicBezTo>
                    <a:pt x="995" y="11"/>
                    <a:pt x="866" y="40"/>
                    <a:pt x="747" y="90"/>
                  </a:cubicBezTo>
                  <a:cubicBezTo>
                    <a:pt x="518" y="190"/>
                    <a:pt x="329" y="398"/>
                    <a:pt x="210" y="667"/>
                  </a:cubicBezTo>
                  <a:cubicBezTo>
                    <a:pt x="150" y="807"/>
                    <a:pt x="100" y="955"/>
                    <a:pt x="71" y="1114"/>
                  </a:cubicBezTo>
                  <a:cubicBezTo>
                    <a:pt x="40" y="1284"/>
                    <a:pt x="21" y="1463"/>
                    <a:pt x="21" y="1652"/>
                  </a:cubicBezTo>
                  <a:cubicBezTo>
                    <a:pt x="1" y="2010"/>
                    <a:pt x="31" y="2388"/>
                    <a:pt x="91" y="2856"/>
                  </a:cubicBezTo>
                  <a:cubicBezTo>
                    <a:pt x="140" y="3253"/>
                    <a:pt x="219" y="3671"/>
                    <a:pt x="329" y="4129"/>
                  </a:cubicBezTo>
                  <a:cubicBezTo>
                    <a:pt x="508" y="4874"/>
                    <a:pt x="727" y="5610"/>
                    <a:pt x="986" y="6337"/>
                  </a:cubicBezTo>
                  <a:cubicBezTo>
                    <a:pt x="1085" y="6625"/>
                    <a:pt x="1174" y="6844"/>
                    <a:pt x="1254" y="7033"/>
                  </a:cubicBezTo>
                  <a:cubicBezTo>
                    <a:pt x="1423" y="7421"/>
                    <a:pt x="1602" y="7819"/>
                    <a:pt x="1791" y="8217"/>
                  </a:cubicBezTo>
                  <a:cubicBezTo>
                    <a:pt x="1881" y="8415"/>
                    <a:pt x="1980" y="8605"/>
                    <a:pt x="2070" y="8804"/>
                  </a:cubicBezTo>
                  <a:cubicBezTo>
                    <a:pt x="2129" y="8903"/>
                    <a:pt x="2179" y="9003"/>
                    <a:pt x="2229" y="9102"/>
                  </a:cubicBezTo>
                  <a:cubicBezTo>
                    <a:pt x="2249" y="9152"/>
                    <a:pt x="2269" y="9191"/>
                    <a:pt x="2299" y="9241"/>
                  </a:cubicBezTo>
                  <a:cubicBezTo>
                    <a:pt x="2319" y="9291"/>
                    <a:pt x="2348" y="9331"/>
                    <a:pt x="2368" y="9381"/>
                  </a:cubicBezTo>
                  <a:cubicBezTo>
                    <a:pt x="2378" y="9410"/>
                    <a:pt x="2408" y="9421"/>
                    <a:pt x="2438" y="9421"/>
                  </a:cubicBezTo>
                  <a:cubicBezTo>
                    <a:pt x="2458" y="9421"/>
                    <a:pt x="2467" y="9421"/>
                    <a:pt x="2478" y="9410"/>
                  </a:cubicBezTo>
                  <a:lnTo>
                    <a:pt x="2487" y="9410"/>
                  </a:lnTo>
                  <a:cubicBezTo>
                    <a:pt x="2339" y="8754"/>
                    <a:pt x="2199" y="8088"/>
                    <a:pt x="2070" y="7421"/>
                  </a:cubicBezTo>
                  <a:cubicBezTo>
                    <a:pt x="1910" y="6585"/>
                    <a:pt x="1771" y="5750"/>
                    <a:pt x="1652" y="4905"/>
                  </a:cubicBezTo>
                  <a:cubicBezTo>
                    <a:pt x="1413" y="3283"/>
                    <a:pt x="1254" y="1642"/>
                    <a:pt x="1135" y="0"/>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60"/>
            <p:cNvSpPr/>
            <p:nvPr/>
          </p:nvSpPr>
          <p:spPr>
            <a:xfrm>
              <a:off x="769376" y="2773167"/>
              <a:ext cx="262034" cy="462592"/>
            </a:xfrm>
            <a:custGeom>
              <a:avLst/>
              <a:gdLst/>
              <a:ahLst/>
              <a:cxnLst/>
              <a:rect l="l" t="t" r="r" b="b"/>
              <a:pathLst>
                <a:path w="5004" h="8834" extrusionOk="0">
                  <a:moveTo>
                    <a:pt x="617" y="0"/>
                  </a:moveTo>
                  <a:cubicBezTo>
                    <a:pt x="558" y="0"/>
                    <a:pt x="488" y="10"/>
                    <a:pt x="428" y="20"/>
                  </a:cubicBezTo>
                  <a:cubicBezTo>
                    <a:pt x="269" y="40"/>
                    <a:pt x="129" y="80"/>
                    <a:pt x="1" y="129"/>
                  </a:cubicBezTo>
                  <a:cubicBezTo>
                    <a:pt x="458" y="1303"/>
                    <a:pt x="955" y="2457"/>
                    <a:pt x="1522" y="3581"/>
                  </a:cubicBezTo>
                  <a:cubicBezTo>
                    <a:pt x="1998" y="4533"/>
                    <a:pt x="2513" y="5464"/>
                    <a:pt x="3098" y="6356"/>
                  </a:cubicBezTo>
                  <a:lnTo>
                    <a:pt x="3098" y="6356"/>
                  </a:lnTo>
                  <a:cubicBezTo>
                    <a:pt x="3097" y="6356"/>
                    <a:pt x="3095" y="6356"/>
                    <a:pt x="3094" y="6356"/>
                  </a:cubicBezTo>
                  <a:cubicBezTo>
                    <a:pt x="3671" y="7231"/>
                    <a:pt x="4298" y="8067"/>
                    <a:pt x="5003" y="8833"/>
                  </a:cubicBezTo>
                  <a:cubicBezTo>
                    <a:pt x="4695" y="8047"/>
                    <a:pt x="4497" y="7231"/>
                    <a:pt x="4327" y="6525"/>
                  </a:cubicBezTo>
                  <a:cubicBezTo>
                    <a:pt x="4298" y="6376"/>
                    <a:pt x="4258" y="6227"/>
                    <a:pt x="4228" y="6068"/>
                  </a:cubicBezTo>
                  <a:cubicBezTo>
                    <a:pt x="4148" y="5750"/>
                    <a:pt x="4079" y="5431"/>
                    <a:pt x="3999" y="5103"/>
                  </a:cubicBezTo>
                  <a:cubicBezTo>
                    <a:pt x="3889" y="4645"/>
                    <a:pt x="3780" y="4277"/>
                    <a:pt x="3671" y="3929"/>
                  </a:cubicBezTo>
                  <a:cubicBezTo>
                    <a:pt x="3581" y="3650"/>
                    <a:pt x="3472" y="3362"/>
                    <a:pt x="3352" y="3053"/>
                  </a:cubicBezTo>
                  <a:cubicBezTo>
                    <a:pt x="3133" y="2536"/>
                    <a:pt x="2925" y="2099"/>
                    <a:pt x="2706" y="1711"/>
                  </a:cubicBezTo>
                  <a:cubicBezTo>
                    <a:pt x="2547" y="1442"/>
                    <a:pt x="2408" y="1223"/>
                    <a:pt x="2258" y="1024"/>
                  </a:cubicBezTo>
                  <a:cubicBezTo>
                    <a:pt x="2079" y="796"/>
                    <a:pt x="1910" y="617"/>
                    <a:pt x="1731" y="458"/>
                  </a:cubicBezTo>
                  <a:cubicBezTo>
                    <a:pt x="1522" y="288"/>
                    <a:pt x="1323" y="159"/>
                    <a:pt x="1115" y="89"/>
                  </a:cubicBezTo>
                  <a:cubicBezTo>
                    <a:pt x="955" y="30"/>
                    <a:pt x="786" y="0"/>
                    <a:pt x="627" y="0"/>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60"/>
            <p:cNvSpPr/>
            <p:nvPr/>
          </p:nvSpPr>
          <p:spPr>
            <a:xfrm>
              <a:off x="721462" y="3223663"/>
              <a:ext cx="429760" cy="147512"/>
            </a:xfrm>
            <a:custGeom>
              <a:avLst/>
              <a:gdLst/>
              <a:ahLst/>
              <a:cxnLst/>
              <a:rect l="l" t="t" r="r" b="b"/>
              <a:pathLst>
                <a:path w="8207" h="2817" extrusionOk="0">
                  <a:moveTo>
                    <a:pt x="1433" y="1"/>
                  </a:moveTo>
                  <a:cubicBezTo>
                    <a:pt x="1373" y="1"/>
                    <a:pt x="1323" y="1"/>
                    <a:pt x="1263" y="11"/>
                  </a:cubicBezTo>
                  <a:cubicBezTo>
                    <a:pt x="1035" y="21"/>
                    <a:pt x="836" y="51"/>
                    <a:pt x="667" y="100"/>
                  </a:cubicBezTo>
                  <a:cubicBezTo>
                    <a:pt x="478" y="160"/>
                    <a:pt x="328" y="250"/>
                    <a:pt x="209" y="359"/>
                  </a:cubicBezTo>
                  <a:cubicBezTo>
                    <a:pt x="109" y="478"/>
                    <a:pt x="30" y="618"/>
                    <a:pt x="0" y="777"/>
                  </a:cubicBezTo>
                  <a:cubicBezTo>
                    <a:pt x="1323" y="1274"/>
                    <a:pt x="2726" y="1553"/>
                    <a:pt x="4108" y="1831"/>
                  </a:cubicBezTo>
                  <a:cubicBezTo>
                    <a:pt x="5491" y="2100"/>
                    <a:pt x="6873" y="2368"/>
                    <a:pt x="8206" y="2816"/>
                  </a:cubicBezTo>
                  <a:lnTo>
                    <a:pt x="7928" y="2637"/>
                  </a:lnTo>
                  <a:lnTo>
                    <a:pt x="7848" y="2578"/>
                  </a:lnTo>
                  <a:lnTo>
                    <a:pt x="7739" y="2507"/>
                  </a:lnTo>
                  <a:cubicBezTo>
                    <a:pt x="7490" y="2348"/>
                    <a:pt x="7231" y="2180"/>
                    <a:pt x="6973" y="2010"/>
                  </a:cubicBezTo>
                  <a:cubicBezTo>
                    <a:pt x="6386" y="1643"/>
                    <a:pt x="5690" y="1214"/>
                    <a:pt x="4944" y="867"/>
                  </a:cubicBezTo>
                  <a:cubicBezTo>
                    <a:pt x="4576" y="697"/>
                    <a:pt x="4227" y="558"/>
                    <a:pt x="3880" y="439"/>
                  </a:cubicBezTo>
                  <a:cubicBezTo>
                    <a:pt x="3631" y="359"/>
                    <a:pt x="3372" y="290"/>
                    <a:pt x="3074" y="220"/>
                  </a:cubicBezTo>
                  <a:cubicBezTo>
                    <a:pt x="2636" y="120"/>
                    <a:pt x="2268" y="61"/>
                    <a:pt x="1920" y="31"/>
                  </a:cubicBezTo>
                  <a:cubicBezTo>
                    <a:pt x="1731" y="11"/>
                    <a:pt x="1582" y="1"/>
                    <a:pt x="1433" y="1"/>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60"/>
            <p:cNvSpPr/>
            <p:nvPr/>
          </p:nvSpPr>
          <p:spPr>
            <a:xfrm>
              <a:off x="774613" y="2793432"/>
              <a:ext cx="632360" cy="711064"/>
            </a:xfrm>
            <a:custGeom>
              <a:avLst/>
              <a:gdLst/>
              <a:ahLst/>
              <a:cxnLst/>
              <a:rect l="l" t="t" r="r" b="b"/>
              <a:pathLst>
                <a:path w="12076" h="13579" extrusionOk="0">
                  <a:moveTo>
                    <a:pt x="4802" y="8152"/>
                  </a:moveTo>
                  <a:cubicBezTo>
                    <a:pt x="4813" y="8164"/>
                    <a:pt x="4823" y="8176"/>
                    <a:pt x="4834" y="8187"/>
                  </a:cubicBezTo>
                  <a:cubicBezTo>
                    <a:pt x="4825" y="8170"/>
                    <a:pt x="4817" y="8160"/>
                    <a:pt x="4802" y="8152"/>
                  </a:cubicBezTo>
                  <a:close/>
                  <a:moveTo>
                    <a:pt x="8882" y="11510"/>
                  </a:moveTo>
                  <a:cubicBezTo>
                    <a:pt x="8892" y="11516"/>
                    <a:pt x="8901" y="11522"/>
                    <a:pt x="8911" y="11528"/>
                  </a:cubicBezTo>
                  <a:lnTo>
                    <a:pt x="8911" y="11528"/>
                  </a:lnTo>
                  <a:cubicBezTo>
                    <a:pt x="8901" y="11518"/>
                    <a:pt x="8892" y="11510"/>
                    <a:pt x="8882" y="11510"/>
                  </a:cubicBezTo>
                  <a:close/>
                  <a:moveTo>
                    <a:pt x="49" y="1"/>
                  </a:moveTo>
                  <a:cubicBezTo>
                    <a:pt x="29" y="1"/>
                    <a:pt x="0" y="21"/>
                    <a:pt x="10" y="51"/>
                  </a:cubicBezTo>
                  <a:cubicBezTo>
                    <a:pt x="20" y="60"/>
                    <a:pt x="20" y="71"/>
                    <a:pt x="20" y="71"/>
                  </a:cubicBezTo>
                  <a:cubicBezTo>
                    <a:pt x="159" y="449"/>
                    <a:pt x="288" y="827"/>
                    <a:pt x="438" y="1194"/>
                  </a:cubicBezTo>
                  <a:cubicBezTo>
                    <a:pt x="587" y="1572"/>
                    <a:pt x="736" y="1941"/>
                    <a:pt x="895" y="2308"/>
                  </a:cubicBezTo>
                  <a:cubicBezTo>
                    <a:pt x="975" y="2498"/>
                    <a:pt x="1054" y="2686"/>
                    <a:pt x="1134" y="2865"/>
                  </a:cubicBezTo>
                  <a:cubicBezTo>
                    <a:pt x="1214" y="3055"/>
                    <a:pt x="1303" y="3234"/>
                    <a:pt x="1393" y="3422"/>
                  </a:cubicBezTo>
                  <a:cubicBezTo>
                    <a:pt x="1561" y="3791"/>
                    <a:pt x="1740" y="4149"/>
                    <a:pt x="1930" y="4517"/>
                  </a:cubicBezTo>
                  <a:cubicBezTo>
                    <a:pt x="2118" y="4875"/>
                    <a:pt x="2317" y="5233"/>
                    <a:pt x="2516" y="5581"/>
                  </a:cubicBezTo>
                  <a:cubicBezTo>
                    <a:pt x="2715" y="5929"/>
                    <a:pt x="2924" y="6278"/>
                    <a:pt x="3143" y="6616"/>
                  </a:cubicBezTo>
                  <a:cubicBezTo>
                    <a:pt x="3362" y="6944"/>
                    <a:pt x="3581" y="7262"/>
                    <a:pt x="3820" y="7580"/>
                  </a:cubicBezTo>
                  <a:cubicBezTo>
                    <a:pt x="4038" y="7869"/>
                    <a:pt x="4267" y="8148"/>
                    <a:pt x="4506" y="8416"/>
                  </a:cubicBezTo>
                  <a:cubicBezTo>
                    <a:pt x="5500" y="9530"/>
                    <a:pt x="6654" y="10495"/>
                    <a:pt x="7888" y="11340"/>
                  </a:cubicBezTo>
                  <a:cubicBezTo>
                    <a:pt x="9121" y="12186"/>
                    <a:pt x="10424" y="12922"/>
                    <a:pt x="11767" y="13559"/>
                  </a:cubicBezTo>
                  <a:cubicBezTo>
                    <a:pt x="11793" y="13572"/>
                    <a:pt x="11821" y="13578"/>
                    <a:pt x="11849" y="13578"/>
                  </a:cubicBezTo>
                  <a:cubicBezTo>
                    <a:pt x="11925" y="13578"/>
                    <a:pt x="11999" y="13532"/>
                    <a:pt x="12036" y="13459"/>
                  </a:cubicBezTo>
                  <a:cubicBezTo>
                    <a:pt x="12076" y="13360"/>
                    <a:pt x="12036" y="13240"/>
                    <a:pt x="11936" y="13190"/>
                  </a:cubicBezTo>
                  <a:cubicBezTo>
                    <a:pt x="10892" y="12698"/>
                    <a:pt x="9877" y="12147"/>
                    <a:pt x="8911" y="11528"/>
                  </a:cubicBezTo>
                  <a:lnTo>
                    <a:pt x="8911" y="11528"/>
                  </a:lnTo>
                  <a:cubicBezTo>
                    <a:pt x="8912" y="11529"/>
                    <a:pt x="8912" y="11529"/>
                    <a:pt x="8912" y="11530"/>
                  </a:cubicBezTo>
                  <a:cubicBezTo>
                    <a:pt x="8663" y="11370"/>
                    <a:pt x="8415" y="11211"/>
                    <a:pt x="8176" y="11042"/>
                  </a:cubicBezTo>
                  <a:cubicBezTo>
                    <a:pt x="6953" y="10197"/>
                    <a:pt x="5799" y="9242"/>
                    <a:pt x="4794" y="8148"/>
                  </a:cubicBezTo>
                  <a:lnTo>
                    <a:pt x="4794" y="8148"/>
                  </a:lnTo>
                  <a:cubicBezTo>
                    <a:pt x="4797" y="8149"/>
                    <a:pt x="4800" y="8150"/>
                    <a:pt x="4802" y="8152"/>
                  </a:cubicBezTo>
                  <a:lnTo>
                    <a:pt x="4802" y="8152"/>
                  </a:lnTo>
                  <a:cubicBezTo>
                    <a:pt x="4545" y="7864"/>
                    <a:pt x="4297" y="7568"/>
                    <a:pt x="4058" y="7262"/>
                  </a:cubicBezTo>
                  <a:cubicBezTo>
                    <a:pt x="3084" y="5989"/>
                    <a:pt x="2208" y="4636"/>
                    <a:pt x="1482" y="3204"/>
                  </a:cubicBezTo>
                  <a:cubicBezTo>
                    <a:pt x="1353" y="2945"/>
                    <a:pt x="1214" y="2686"/>
                    <a:pt x="1094" y="2418"/>
                  </a:cubicBezTo>
                  <a:cubicBezTo>
                    <a:pt x="964" y="2160"/>
                    <a:pt x="845" y="1891"/>
                    <a:pt x="726" y="1622"/>
                  </a:cubicBezTo>
                  <a:cubicBezTo>
                    <a:pt x="497" y="1095"/>
                    <a:pt x="288" y="568"/>
                    <a:pt x="89" y="21"/>
                  </a:cubicBezTo>
                  <a:cubicBezTo>
                    <a:pt x="80" y="11"/>
                    <a:pt x="69" y="1"/>
                    <a:pt x="4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60"/>
            <p:cNvSpPr/>
            <p:nvPr/>
          </p:nvSpPr>
          <p:spPr>
            <a:xfrm>
              <a:off x="1110534" y="2775209"/>
              <a:ext cx="140181" cy="641785"/>
            </a:xfrm>
            <a:custGeom>
              <a:avLst/>
              <a:gdLst/>
              <a:ahLst/>
              <a:cxnLst/>
              <a:rect l="l" t="t" r="r" b="b"/>
              <a:pathLst>
                <a:path w="2677" h="12256" extrusionOk="0">
                  <a:moveTo>
                    <a:pt x="40" y="1"/>
                  </a:moveTo>
                  <a:cubicBezTo>
                    <a:pt x="20" y="1"/>
                    <a:pt x="11" y="21"/>
                    <a:pt x="11" y="41"/>
                  </a:cubicBezTo>
                  <a:cubicBezTo>
                    <a:pt x="0" y="985"/>
                    <a:pt x="40" y="1931"/>
                    <a:pt x="100" y="2875"/>
                  </a:cubicBezTo>
                  <a:cubicBezTo>
                    <a:pt x="130" y="3273"/>
                    <a:pt x="170" y="3671"/>
                    <a:pt x="210" y="4069"/>
                  </a:cubicBezTo>
                  <a:cubicBezTo>
                    <a:pt x="249" y="4467"/>
                    <a:pt x="299" y="4865"/>
                    <a:pt x="349" y="5253"/>
                  </a:cubicBezTo>
                  <a:cubicBezTo>
                    <a:pt x="378" y="5452"/>
                    <a:pt x="409" y="5651"/>
                    <a:pt x="448" y="5850"/>
                  </a:cubicBezTo>
                  <a:cubicBezTo>
                    <a:pt x="478" y="6049"/>
                    <a:pt x="508" y="6248"/>
                    <a:pt x="548" y="6436"/>
                  </a:cubicBezTo>
                  <a:cubicBezTo>
                    <a:pt x="617" y="6834"/>
                    <a:pt x="697" y="7232"/>
                    <a:pt x="787" y="7620"/>
                  </a:cubicBezTo>
                  <a:cubicBezTo>
                    <a:pt x="955" y="8376"/>
                    <a:pt x="1145" y="9132"/>
                    <a:pt x="1393" y="9868"/>
                  </a:cubicBezTo>
                  <a:cubicBezTo>
                    <a:pt x="1523" y="10256"/>
                    <a:pt x="1662" y="10644"/>
                    <a:pt x="1821" y="11022"/>
                  </a:cubicBezTo>
                  <a:cubicBezTo>
                    <a:pt x="1901" y="11211"/>
                    <a:pt x="1990" y="11410"/>
                    <a:pt x="2080" y="11599"/>
                  </a:cubicBezTo>
                  <a:cubicBezTo>
                    <a:pt x="2169" y="11798"/>
                    <a:pt x="2268" y="11987"/>
                    <a:pt x="2378" y="12186"/>
                  </a:cubicBezTo>
                  <a:cubicBezTo>
                    <a:pt x="2398" y="12216"/>
                    <a:pt x="2438" y="12245"/>
                    <a:pt x="2478" y="12256"/>
                  </a:cubicBezTo>
                  <a:cubicBezTo>
                    <a:pt x="2527" y="12256"/>
                    <a:pt x="2567" y="12245"/>
                    <a:pt x="2606" y="12225"/>
                  </a:cubicBezTo>
                  <a:cubicBezTo>
                    <a:pt x="2637" y="12196"/>
                    <a:pt x="2666" y="12156"/>
                    <a:pt x="2676" y="12116"/>
                  </a:cubicBezTo>
                  <a:cubicBezTo>
                    <a:pt x="2676" y="12086"/>
                    <a:pt x="2676" y="12066"/>
                    <a:pt x="2666" y="12037"/>
                  </a:cubicBezTo>
                  <a:cubicBezTo>
                    <a:pt x="2557" y="11808"/>
                    <a:pt x="2467" y="11589"/>
                    <a:pt x="2378" y="11360"/>
                  </a:cubicBezTo>
                  <a:cubicBezTo>
                    <a:pt x="2279" y="11131"/>
                    <a:pt x="2189" y="10903"/>
                    <a:pt x="2109" y="10674"/>
                  </a:cubicBezTo>
                  <a:cubicBezTo>
                    <a:pt x="1831" y="9938"/>
                    <a:pt x="1572" y="9192"/>
                    <a:pt x="1344" y="8446"/>
                  </a:cubicBezTo>
                  <a:cubicBezTo>
                    <a:pt x="1117" y="7697"/>
                    <a:pt x="930" y="6939"/>
                    <a:pt x="761" y="6172"/>
                  </a:cubicBezTo>
                  <a:lnTo>
                    <a:pt x="761" y="6172"/>
                  </a:lnTo>
                  <a:cubicBezTo>
                    <a:pt x="763" y="6174"/>
                    <a:pt x="765" y="6176"/>
                    <a:pt x="767" y="6178"/>
                  </a:cubicBezTo>
                  <a:cubicBezTo>
                    <a:pt x="707" y="5939"/>
                    <a:pt x="657" y="5691"/>
                    <a:pt x="617" y="5452"/>
                  </a:cubicBezTo>
                  <a:cubicBezTo>
                    <a:pt x="568" y="5203"/>
                    <a:pt x="528" y="4964"/>
                    <a:pt x="488" y="4716"/>
                  </a:cubicBezTo>
                  <a:cubicBezTo>
                    <a:pt x="418" y="4318"/>
                    <a:pt x="358" y="3930"/>
                    <a:pt x="309" y="3532"/>
                  </a:cubicBezTo>
                  <a:cubicBezTo>
                    <a:pt x="259" y="3134"/>
                    <a:pt x="219" y="2746"/>
                    <a:pt x="179" y="2348"/>
                  </a:cubicBezTo>
                  <a:cubicBezTo>
                    <a:pt x="120" y="1582"/>
                    <a:pt x="80" y="806"/>
                    <a:pt x="80" y="41"/>
                  </a:cubicBezTo>
                  <a:cubicBezTo>
                    <a:pt x="80" y="21"/>
                    <a:pt x="60" y="1"/>
                    <a:pt x="4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60"/>
            <p:cNvSpPr/>
            <p:nvPr/>
          </p:nvSpPr>
          <p:spPr>
            <a:xfrm>
              <a:off x="1294912" y="3029912"/>
              <a:ext cx="45872" cy="439552"/>
            </a:xfrm>
            <a:custGeom>
              <a:avLst/>
              <a:gdLst/>
              <a:ahLst/>
              <a:cxnLst/>
              <a:rect l="l" t="t" r="r" b="b"/>
              <a:pathLst>
                <a:path w="876" h="8394" extrusionOk="0">
                  <a:moveTo>
                    <a:pt x="190" y="1"/>
                  </a:moveTo>
                  <a:cubicBezTo>
                    <a:pt x="170" y="1"/>
                    <a:pt x="160" y="11"/>
                    <a:pt x="160" y="31"/>
                  </a:cubicBezTo>
                  <a:cubicBezTo>
                    <a:pt x="160" y="389"/>
                    <a:pt x="140" y="747"/>
                    <a:pt x="130" y="1095"/>
                  </a:cubicBezTo>
                  <a:cubicBezTo>
                    <a:pt x="90" y="1990"/>
                    <a:pt x="31" y="2876"/>
                    <a:pt x="11" y="3771"/>
                  </a:cubicBezTo>
                  <a:cubicBezTo>
                    <a:pt x="1" y="4547"/>
                    <a:pt x="1" y="5323"/>
                    <a:pt x="80" y="6098"/>
                  </a:cubicBezTo>
                  <a:cubicBezTo>
                    <a:pt x="120" y="6476"/>
                    <a:pt x="180" y="6844"/>
                    <a:pt x="250" y="7222"/>
                  </a:cubicBezTo>
                  <a:cubicBezTo>
                    <a:pt x="289" y="7411"/>
                    <a:pt x="339" y="7600"/>
                    <a:pt x="398" y="7779"/>
                  </a:cubicBezTo>
                  <a:cubicBezTo>
                    <a:pt x="429" y="7879"/>
                    <a:pt x="458" y="7968"/>
                    <a:pt x="498" y="8058"/>
                  </a:cubicBezTo>
                  <a:cubicBezTo>
                    <a:pt x="508" y="8097"/>
                    <a:pt x="528" y="8137"/>
                    <a:pt x="548" y="8177"/>
                  </a:cubicBezTo>
                  <a:cubicBezTo>
                    <a:pt x="568" y="8227"/>
                    <a:pt x="588" y="8267"/>
                    <a:pt x="597" y="8307"/>
                  </a:cubicBezTo>
                  <a:cubicBezTo>
                    <a:pt x="617" y="8336"/>
                    <a:pt x="637" y="8366"/>
                    <a:pt x="677" y="8386"/>
                  </a:cubicBezTo>
                  <a:cubicBezTo>
                    <a:pt x="692" y="8391"/>
                    <a:pt x="707" y="8393"/>
                    <a:pt x="723" y="8393"/>
                  </a:cubicBezTo>
                  <a:cubicBezTo>
                    <a:pt x="739" y="8393"/>
                    <a:pt x="757" y="8391"/>
                    <a:pt x="776" y="8386"/>
                  </a:cubicBezTo>
                  <a:cubicBezTo>
                    <a:pt x="846" y="8356"/>
                    <a:pt x="876" y="8287"/>
                    <a:pt x="856" y="8217"/>
                  </a:cubicBezTo>
                  <a:cubicBezTo>
                    <a:pt x="836" y="8148"/>
                    <a:pt x="816" y="8088"/>
                    <a:pt x="796" y="8018"/>
                  </a:cubicBezTo>
                  <a:cubicBezTo>
                    <a:pt x="776" y="7958"/>
                    <a:pt x="757" y="7889"/>
                    <a:pt x="737" y="7829"/>
                  </a:cubicBezTo>
                  <a:cubicBezTo>
                    <a:pt x="707" y="7700"/>
                    <a:pt x="667" y="7580"/>
                    <a:pt x="637" y="7461"/>
                  </a:cubicBezTo>
                  <a:cubicBezTo>
                    <a:pt x="559" y="7215"/>
                    <a:pt x="499" y="6969"/>
                    <a:pt x="440" y="6724"/>
                  </a:cubicBezTo>
                  <a:lnTo>
                    <a:pt x="440" y="6724"/>
                  </a:lnTo>
                  <a:cubicBezTo>
                    <a:pt x="442" y="6725"/>
                    <a:pt x="444" y="6725"/>
                    <a:pt x="449" y="6725"/>
                  </a:cubicBezTo>
                  <a:cubicBezTo>
                    <a:pt x="438" y="6715"/>
                    <a:pt x="438" y="6715"/>
                    <a:pt x="438" y="6705"/>
                  </a:cubicBezTo>
                  <a:lnTo>
                    <a:pt x="438" y="6695"/>
                  </a:lnTo>
                  <a:cubicBezTo>
                    <a:pt x="369" y="6367"/>
                    <a:pt x="319" y="6028"/>
                    <a:pt x="270" y="5690"/>
                  </a:cubicBezTo>
                  <a:cubicBezTo>
                    <a:pt x="230" y="5332"/>
                    <a:pt x="200" y="4974"/>
                    <a:pt x="180" y="4626"/>
                  </a:cubicBezTo>
                  <a:cubicBezTo>
                    <a:pt x="170" y="4427"/>
                    <a:pt x="160" y="4228"/>
                    <a:pt x="160" y="4039"/>
                  </a:cubicBezTo>
                  <a:cubicBezTo>
                    <a:pt x="150" y="3840"/>
                    <a:pt x="150" y="3652"/>
                    <a:pt x="150" y="3453"/>
                  </a:cubicBezTo>
                  <a:cubicBezTo>
                    <a:pt x="150" y="3064"/>
                    <a:pt x="160" y="2677"/>
                    <a:pt x="170" y="2288"/>
                  </a:cubicBezTo>
                  <a:cubicBezTo>
                    <a:pt x="190" y="1532"/>
                    <a:pt x="219" y="776"/>
                    <a:pt x="230" y="31"/>
                  </a:cubicBezTo>
                  <a:cubicBezTo>
                    <a:pt x="230" y="11"/>
                    <a:pt x="210" y="1"/>
                    <a:pt x="190" y="1"/>
                  </a:cubicBezTo>
                  <a:close/>
                </a:path>
              </a:pathLst>
            </a:custGeom>
            <a:solidFill>
              <a:srgbClr val="604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60"/>
            <p:cNvSpPr/>
            <p:nvPr/>
          </p:nvSpPr>
          <p:spPr>
            <a:xfrm>
              <a:off x="748535" y="3271577"/>
              <a:ext cx="514120" cy="155315"/>
            </a:xfrm>
            <a:custGeom>
              <a:avLst/>
              <a:gdLst/>
              <a:ahLst/>
              <a:cxnLst/>
              <a:rect l="l" t="t" r="r" b="b"/>
              <a:pathLst>
                <a:path w="9818" h="2966" extrusionOk="0">
                  <a:moveTo>
                    <a:pt x="60" y="1"/>
                  </a:moveTo>
                  <a:cubicBezTo>
                    <a:pt x="40" y="1"/>
                    <a:pt x="21" y="11"/>
                    <a:pt x="21" y="31"/>
                  </a:cubicBezTo>
                  <a:cubicBezTo>
                    <a:pt x="1" y="51"/>
                    <a:pt x="10" y="91"/>
                    <a:pt x="40" y="100"/>
                  </a:cubicBezTo>
                  <a:cubicBezTo>
                    <a:pt x="826" y="379"/>
                    <a:pt x="1642" y="598"/>
                    <a:pt x="2457" y="777"/>
                  </a:cubicBezTo>
                  <a:cubicBezTo>
                    <a:pt x="2865" y="876"/>
                    <a:pt x="3263" y="956"/>
                    <a:pt x="3671" y="1046"/>
                  </a:cubicBezTo>
                  <a:cubicBezTo>
                    <a:pt x="4079" y="1135"/>
                    <a:pt x="4477" y="1215"/>
                    <a:pt x="4884" y="1314"/>
                  </a:cubicBezTo>
                  <a:cubicBezTo>
                    <a:pt x="5282" y="1413"/>
                    <a:pt x="5690" y="1503"/>
                    <a:pt x="6088" y="1623"/>
                  </a:cubicBezTo>
                  <a:cubicBezTo>
                    <a:pt x="6486" y="1732"/>
                    <a:pt x="6874" y="1851"/>
                    <a:pt x="7262" y="1990"/>
                  </a:cubicBezTo>
                  <a:cubicBezTo>
                    <a:pt x="7252" y="1981"/>
                    <a:pt x="7232" y="1981"/>
                    <a:pt x="7222" y="1970"/>
                  </a:cubicBezTo>
                  <a:lnTo>
                    <a:pt x="7222" y="1970"/>
                  </a:lnTo>
                  <a:cubicBezTo>
                    <a:pt x="7640" y="2120"/>
                    <a:pt x="8058" y="2279"/>
                    <a:pt x="8465" y="2448"/>
                  </a:cubicBezTo>
                  <a:cubicBezTo>
                    <a:pt x="8674" y="2527"/>
                    <a:pt x="8883" y="2617"/>
                    <a:pt x="9082" y="2707"/>
                  </a:cubicBezTo>
                  <a:cubicBezTo>
                    <a:pt x="9281" y="2786"/>
                    <a:pt x="9480" y="2866"/>
                    <a:pt x="9679" y="2956"/>
                  </a:cubicBezTo>
                  <a:cubicBezTo>
                    <a:pt x="9694" y="2962"/>
                    <a:pt x="9710" y="2965"/>
                    <a:pt x="9725" y="2965"/>
                  </a:cubicBezTo>
                  <a:cubicBezTo>
                    <a:pt x="9757" y="2965"/>
                    <a:pt x="9784" y="2950"/>
                    <a:pt x="9798" y="2916"/>
                  </a:cubicBezTo>
                  <a:cubicBezTo>
                    <a:pt x="9818" y="2876"/>
                    <a:pt x="9818" y="2826"/>
                    <a:pt x="9778" y="2806"/>
                  </a:cubicBezTo>
                  <a:lnTo>
                    <a:pt x="9659" y="2717"/>
                  </a:lnTo>
                  <a:cubicBezTo>
                    <a:pt x="9490" y="2598"/>
                    <a:pt x="9321" y="2488"/>
                    <a:pt x="9132" y="2388"/>
                  </a:cubicBezTo>
                  <a:cubicBezTo>
                    <a:pt x="8953" y="2279"/>
                    <a:pt x="8774" y="2189"/>
                    <a:pt x="8584" y="2110"/>
                  </a:cubicBezTo>
                  <a:cubicBezTo>
                    <a:pt x="8206" y="1931"/>
                    <a:pt x="7809" y="1791"/>
                    <a:pt x="7411" y="1663"/>
                  </a:cubicBezTo>
                  <a:cubicBezTo>
                    <a:pt x="7023" y="1533"/>
                    <a:pt x="6625" y="1424"/>
                    <a:pt x="6217" y="1324"/>
                  </a:cubicBezTo>
                  <a:cubicBezTo>
                    <a:pt x="5819" y="1234"/>
                    <a:pt x="5412" y="1155"/>
                    <a:pt x="5004" y="1075"/>
                  </a:cubicBezTo>
                  <a:lnTo>
                    <a:pt x="3781" y="867"/>
                  </a:lnTo>
                  <a:cubicBezTo>
                    <a:pt x="3372" y="797"/>
                    <a:pt x="2965" y="728"/>
                    <a:pt x="2557" y="648"/>
                  </a:cubicBezTo>
                  <a:cubicBezTo>
                    <a:pt x="1751" y="498"/>
                    <a:pt x="945" y="310"/>
                    <a:pt x="169" y="41"/>
                  </a:cubicBezTo>
                  <a:lnTo>
                    <a:pt x="180" y="41"/>
                  </a:lnTo>
                  <a:cubicBezTo>
                    <a:pt x="150" y="31"/>
                    <a:pt x="110" y="21"/>
                    <a:pt x="80" y="11"/>
                  </a:cubicBezTo>
                  <a:cubicBezTo>
                    <a:pt x="80" y="11"/>
                    <a:pt x="70" y="1"/>
                    <a:pt x="6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60"/>
            <p:cNvSpPr/>
            <p:nvPr/>
          </p:nvSpPr>
          <p:spPr>
            <a:xfrm>
              <a:off x="1284020" y="3039862"/>
              <a:ext cx="43253" cy="36498"/>
            </a:xfrm>
            <a:custGeom>
              <a:avLst/>
              <a:gdLst/>
              <a:ahLst/>
              <a:cxnLst/>
              <a:rect l="l" t="t" r="r" b="b"/>
              <a:pathLst>
                <a:path w="826" h="697" extrusionOk="0">
                  <a:moveTo>
                    <a:pt x="785" y="0"/>
                  </a:moveTo>
                  <a:cubicBezTo>
                    <a:pt x="776" y="0"/>
                    <a:pt x="766" y="0"/>
                    <a:pt x="756" y="20"/>
                  </a:cubicBezTo>
                  <a:cubicBezTo>
                    <a:pt x="716" y="109"/>
                    <a:pt x="676" y="199"/>
                    <a:pt x="637" y="279"/>
                  </a:cubicBezTo>
                  <a:cubicBezTo>
                    <a:pt x="606" y="348"/>
                    <a:pt x="577" y="407"/>
                    <a:pt x="537" y="467"/>
                  </a:cubicBezTo>
                  <a:lnTo>
                    <a:pt x="537" y="458"/>
                  </a:lnTo>
                  <a:cubicBezTo>
                    <a:pt x="507" y="507"/>
                    <a:pt x="478" y="547"/>
                    <a:pt x="438" y="586"/>
                  </a:cubicBezTo>
                  <a:cubicBezTo>
                    <a:pt x="427" y="597"/>
                    <a:pt x="418" y="606"/>
                    <a:pt x="398" y="617"/>
                  </a:cubicBezTo>
                  <a:cubicBezTo>
                    <a:pt x="398" y="617"/>
                    <a:pt x="388" y="626"/>
                    <a:pt x="378" y="626"/>
                  </a:cubicBezTo>
                  <a:lnTo>
                    <a:pt x="348" y="626"/>
                  </a:lnTo>
                  <a:cubicBezTo>
                    <a:pt x="338" y="626"/>
                    <a:pt x="328" y="617"/>
                    <a:pt x="328" y="617"/>
                  </a:cubicBezTo>
                  <a:lnTo>
                    <a:pt x="298" y="586"/>
                  </a:lnTo>
                  <a:lnTo>
                    <a:pt x="298" y="597"/>
                  </a:lnTo>
                  <a:lnTo>
                    <a:pt x="239" y="507"/>
                  </a:lnTo>
                  <a:cubicBezTo>
                    <a:pt x="239" y="497"/>
                    <a:pt x="239" y="497"/>
                    <a:pt x="228" y="497"/>
                  </a:cubicBezTo>
                  <a:cubicBezTo>
                    <a:pt x="199" y="438"/>
                    <a:pt x="179" y="378"/>
                    <a:pt x="149" y="308"/>
                  </a:cubicBezTo>
                  <a:cubicBezTo>
                    <a:pt x="119" y="219"/>
                    <a:pt x="89" y="129"/>
                    <a:pt x="69" y="29"/>
                  </a:cubicBezTo>
                  <a:cubicBezTo>
                    <a:pt x="60" y="20"/>
                    <a:pt x="40" y="10"/>
                    <a:pt x="30" y="10"/>
                  </a:cubicBezTo>
                  <a:cubicBezTo>
                    <a:pt x="20" y="20"/>
                    <a:pt x="10" y="20"/>
                    <a:pt x="10" y="29"/>
                  </a:cubicBezTo>
                  <a:cubicBezTo>
                    <a:pt x="0" y="40"/>
                    <a:pt x="0" y="49"/>
                    <a:pt x="10" y="60"/>
                  </a:cubicBezTo>
                  <a:cubicBezTo>
                    <a:pt x="40" y="159"/>
                    <a:pt x="69" y="268"/>
                    <a:pt x="109" y="368"/>
                  </a:cubicBezTo>
                  <a:cubicBezTo>
                    <a:pt x="129" y="438"/>
                    <a:pt x="159" y="507"/>
                    <a:pt x="199" y="567"/>
                  </a:cubicBezTo>
                  <a:cubicBezTo>
                    <a:pt x="219" y="606"/>
                    <a:pt x="248" y="646"/>
                    <a:pt x="288" y="666"/>
                  </a:cubicBezTo>
                  <a:cubicBezTo>
                    <a:pt x="318" y="686"/>
                    <a:pt x="358" y="696"/>
                    <a:pt x="388" y="696"/>
                  </a:cubicBezTo>
                  <a:cubicBezTo>
                    <a:pt x="427" y="686"/>
                    <a:pt x="458" y="657"/>
                    <a:pt x="487" y="637"/>
                  </a:cubicBezTo>
                  <a:cubicBezTo>
                    <a:pt x="527" y="597"/>
                    <a:pt x="557" y="547"/>
                    <a:pt x="587" y="507"/>
                  </a:cubicBezTo>
                  <a:cubicBezTo>
                    <a:pt x="626" y="438"/>
                    <a:pt x="666" y="378"/>
                    <a:pt x="696" y="308"/>
                  </a:cubicBezTo>
                  <a:lnTo>
                    <a:pt x="816" y="40"/>
                  </a:lnTo>
                  <a:cubicBezTo>
                    <a:pt x="825" y="29"/>
                    <a:pt x="816" y="10"/>
                    <a:pt x="805" y="0"/>
                  </a:cubicBezTo>
                  <a:close/>
                </a:path>
              </a:pathLst>
            </a:custGeom>
            <a:solidFill>
              <a:srgbClr val="604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60"/>
            <p:cNvSpPr/>
            <p:nvPr/>
          </p:nvSpPr>
          <p:spPr>
            <a:xfrm>
              <a:off x="1271976" y="3091913"/>
              <a:ext cx="71950" cy="61005"/>
            </a:xfrm>
            <a:custGeom>
              <a:avLst/>
              <a:gdLst/>
              <a:ahLst/>
              <a:cxnLst/>
              <a:rect l="l" t="t" r="r" b="b"/>
              <a:pathLst>
                <a:path w="1374" h="1165" extrusionOk="0">
                  <a:moveTo>
                    <a:pt x="1354" y="80"/>
                  </a:moveTo>
                  <a:lnTo>
                    <a:pt x="1354" y="80"/>
                  </a:lnTo>
                  <a:cubicBezTo>
                    <a:pt x="1352" y="83"/>
                    <a:pt x="1350" y="86"/>
                    <a:pt x="1348" y="89"/>
                  </a:cubicBezTo>
                  <a:lnTo>
                    <a:pt x="1348" y="89"/>
                  </a:lnTo>
                  <a:cubicBezTo>
                    <a:pt x="1354" y="87"/>
                    <a:pt x="1354" y="80"/>
                    <a:pt x="1354" y="80"/>
                  </a:cubicBezTo>
                  <a:close/>
                  <a:moveTo>
                    <a:pt x="618" y="1065"/>
                  </a:moveTo>
                  <a:cubicBezTo>
                    <a:pt x="608" y="1065"/>
                    <a:pt x="608" y="1065"/>
                    <a:pt x="608" y="1075"/>
                  </a:cubicBezTo>
                  <a:lnTo>
                    <a:pt x="618" y="1065"/>
                  </a:lnTo>
                  <a:close/>
                  <a:moveTo>
                    <a:pt x="1344" y="1"/>
                  </a:moveTo>
                  <a:cubicBezTo>
                    <a:pt x="1334" y="1"/>
                    <a:pt x="1324" y="10"/>
                    <a:pt x="1314" y="21"/>
                  </a:cubicBezTo>
                  <a:cubicBezTo>
                    <a:pt x="1294" y="50"/>
                    <a:pt x="1265" y="90"/>
                    <a:pt x="1245" y="130"/>
                  </a:cubicBezTo>
                  <a:cubicBezTo>
                    <a:pt x="1214" y="189"/>
                    <a:pt x="1185" y="249"/>
                    <a:pt x="1155" y="299"/>
                  </a:cubicBezTo>
                  <a:cubicBezTo>
                    <a:pt x="1086" y="438"/>
                    <a:pt x="1006" y="578"/>
                    <a:pt x="926" y="707"/>
                  </a:cubicBezTo>
                  <a:cubicBezTo>
                    <a:pt x="856" y="816"/>
                    <a:pt x="787" y="916"/>
                    <a:pt x="688" y="1005"/>
                  </a:cubicBezTo>
                  <a:cubicBezTo>
                    <a:pt x="668" y="1035"/>
                    <a:pt x="638" y="1055"/>
                    <a:pt x="608" y="1075"/>
                  </a:cubicBezTo>
                  <a:cubicBezTo>
                    <a:pt x="588" y="1075"/>
                    <a:pt x="578" y="1085"/>
                    <a:pt x="558" y="1085"/>
                  </a:cubicBezTo>
                  <a:cubicBezTo>
                    <a:pt x="548" y="1095"/>
                    <a:pt x="538" y="1095"/>
                    <a:pt x="528" y="1095"/>
                  </a:cubicBezTo>
                  <a:cubicBezTo>
                    <a:pt x="518" y="1095"/>
                    <a:pt x="509" y="1095"/>
                    <a:pt x="498" y="1085"/>
                  </a:cubicBezTo>
                  <a:cubicBezTo>
                    <a:pt x="498" y="1085"/>
                    <a:pt x="489" y="1085"/>
                    <a:pt x="478" y="1075"/>
                  </a:cubicBezTo>
                  <a:cubicBezTo>
                    <a:pt x="469" y="1065"/>
                    <a:pt x="449" y="1055"/>
                    <a:pt x="439" y="1045"/>
                  </a:cubicBezTo>
                  <a:cubicBezTo>
                    <a:pt x="409" y="1005"/>
                    <a:pt x="389" y="975"/>
                    <a:pt x="359" y="936"/>
                  </a:cubicBezTo>
                  <a:lnTo>
                    <a:pt x="369" y="936"/>
                  </a:lnTo>
                  <a:cubicBezTo>
                    <a:pt x="330" y="856"/>
                    <a:pt x="290" y="786"/>
                    <a:pt x="260" y="697"/>
                  </a:cubicBezTo>
                  <a:cubicBezTo>
                    <a:pt x="230" y="617"/>
                    <a:pt x="210" y="527"/>
                    <a:pt x="180" y="438"/>
                  </a:cubicBezTo>
                  <a:lnTo>
                    <a:pt x="120" y="200"/>
                  </a:lnTo>
                  <a:cubicBezTo>
                    <a:pt x="100" y="140"/>
                    <a:pt x="91" y="90"/>
                    <a:pt x="71" y="30"/>
                  </a:cubicBezTo>
                  <a:cubicBezTo>
                    <a:pt x="71" y="16"/>
                    <a:pt x="55" y="7"/>
                    <a:pt x="42" y="7"/>
                  </a:cubicBezTo>
                  <a:cubicBezTo>
                    <a:pt x="38" y="7"/>
                    <a:pt x="34" y="8"/>
                    <a:pt x="31" y="10"/>
                  </a:cubicBezTo>
                  <a:cubicBezTo>
                    <a:pt x="11" y="21"/>
                    <a:pt x="1" y="40"/>
                    <a:pt x="11" y="60"/>
                  </a:cubicBezTo>
                  <a:cubicBezTo>
                    <a:pt x="21" y="110"/>
                    <a:pt x="41" y="169"/>
                    <a:pt x="61" y="229"/>
                  </a:cubicBezTo>
                  <a:cubicBezTo>
                    <a:pt x="91" y="348"/>
                    <a:pt x="120" y="468"/>
                    <a:pt x="151" y="578"/>
                  </a:cubicBezTo>
                  <a:cubicBezTo>
                    <a:pt x="170" y="647"/>
                    <a:pt x="190" y="707"/>
                    <a:pt x="220" y="766"/>
                  </a:cubicBezTo>
                  <a:cubicBezTo>
                    <a:pt x="240" y="826"/>
                    <a:pt x="260" y="876"/>
                    <a:pt x="290" y="925"/>
                  </a:cubicBezTo>
                  <a:cubicBezTo>
                    <a:pt x="310" y="975"/>
                    <a:pt x="330" y="1015"/>
                    <a:pt x="359" y="1055"/>
                  </a:cubicBezTo>
                  <a:cubicBezTo>
                    <a:pt x="389" y="1085"/>
                    <a:pt x="409" y="1115"/>
                    <a:pt x="439" y="1135"/>
                  </a:cubicBezTo>
                  <a:cubicBezTo>
                    <a:pt x="469" y="1155"/>
                    <a:pt x="509" y="1164"/>
                    <a:pt x="538" y="1164"/>
                  </a:cubicBezTo>
                  <a:cubicBezTo>
                    <a:pt x="578" y="1155"/>
                    <a:pt x="608" y="1144"/>
                    <a:pt x="638" y="1135"/>
                  </a:cubicBezTo>
                  <a:cubicBezTo>
                    <a:pt x="677" y="1115"/>
                    <a:pt x="708" y="1085"/>
                    <a:pt x="737" y="1055"/>
                  </a:cubicBezTo>
                  <a:lnTo>
                    <a:pt x="847" y="945"/>
                  </a:lnTo>
                  <a:cubicBezTo>
                    <a:pt x="916" y="846"/>
                    <a:pt x="986" y="746"/>
                    <a:pt x="1046" y="637"/>
                  </a:cubicBezTo>
                  <a:cubicBezTo>
                    <a:pt x="1105" y="538"/>
                    <a:pt x="1165" y="428"/>
                    <a:pt x="1225" y="319"/>
                  </a:cubicBezTo>
                  <a:cubicBezTo>
                    <a:pt x="1263" y="242"/>
                    <a:pt x="1301" y="166"/>
                    <a:pt x="1348" y="89"/>
                  </a:cubicBezTo>
                  <a:lnTo>
                    <a:pt x="1348" y="89"/>
                  </a:lnTo>
                  <a:cubicBezTo>
                    <a:pt x="1347" y="90"/>
                    <a:pt x="1346" y="90"/>
                    <a:pt x="1344" y="90"/>
                  </a:cubicBezTo>
                  <a:cubicBezTo>
                    <a:pt x="1354" y="80"/>
                    <a:pt x="1364" y="70"/>
                    <a:pt x="1364" y="60"/>
                  </a:cubicBezTo>
                  <a:cubicBezTo>
                    <a:pt x="1374" y="50"/>
                    <a:pt x="1374" y="40"/>
                    <a:pt x="1374" y="30"/>
                  </a:cubicBezTo>
                  <a:cubicBezTo>
                    <a:pt x="1374" y="30"/>
                    <a:pt x="1374" y="21"/>
                    <a:pt x="1364" y="10"/>
                  </a:cubicBezTo>
                  <a:cubicBezTo>
                    <a:pt x="1354" y="10"/>
                    <a:pt x="1344" y="1"/>
                    <a:pt x="1344" y="1"/>
                  </a:cubicBezTo>
                  <a:close/>
                </a:path>
              </a:pathLst>
            </a:custGeom>
            <a:solidFill>
              <a:srgbClr val="604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60"/>
            <p:cNvSpPr/>
            <p:nvPr/>
          </p:nvSpPr>
          <p:spPr>
            <a:xfrm>
              <a:off x="1269933" y="3164281"/>
              <a:ext cx="81846" cy="74201"/>
            </a:xfrm>
            <a:custGeom>
              <a:avLst/>
              <a:gdLst/>
              <a:ahLst/>
              <a:cxnLst/>
              <a:rect l="l" t="t" r="r" b="b"/>
              <a:pathLst>
                <a:path w="1563" h="1417" extrusionOk="0">
                  <a:moveTo>
                    <a:pt x="1522" y="1"/>
                  </a:moveTo>
                  <a:cubicBezTo>
                    <a:pt x="1522" y="1"/>
                    <a:pt x="1512" y="1"/>
                    <a:pt x="1512" y="11"/>
                  </a:cubicBezTo>
                  <a:cubicBezTo>
                    <a:pt x="1502" y="11"/>
                    <a:pt x="1502" y="21"/>
                    <a:pt x="1492" y="21"/>
                  </a:cubicBezTo>
                  <a:cubicBezTo>
                    <a:pt x="1463" y="80"/>
                    <a:pt x="1432" y="140"/>
                    <a:pt x="1403" y="190"/>
                  </a:cubicBezTo>
                  <a:cubicBezTo>
                    <a:pt x="1363" y="270"/>
                    <a:pt x="1333" y="349"/>
                    <a:pt x="1293" y="429"/>
                  </a:cubicBezTo>
                  <a:cubicBezTo>
                    <a:pt x="1204" y="618"/>
                    <a:pt x="1105" y="807"/>
                    <a:pt x="995" y="986"/>
                  </a:cubicBezTo>
                  <a:cubicBezTo>
                    <a:pt x="935" y="1086"/>
                    <a:pt x="866" y="1175"/>
                    <a:pt x="786" y="1254"/>
                  </a:cubicBezTo>
                  <a:cubicBezTo>
                    <a:pt x="756" y="1284"/>
                    <a:pt x="736" y="1304"/>
                    <a:pt x="707" y="1314"/>
                  </a:cubicBezTo>
                  <a:cubicBezTo>
                    <a:pt x="687" y="1324"/>
                    <a:pt x="667" y="1334"/>
                    <a:pt x="657" y="1334"/>
                  </a:cubicBezTo>
                  <a:cubicBezTo>
                    <a:pt x="647" y="1344"/>
                    <a:pt x="637" y="1344"/>
                    <a:pt x="617" y="1344"/>
                  </a:cubicBezTo>
                  <a:cubicBezTo>
                    <a:pt x="617" y="1344"/>
                    <a:pt x="607" y="1334"/>
                    <a:pt x="597" y="1334"/>
                  </a:cubicBezTo>
                  <a:cubicBezTo>
                    <a:pt x="587" y="1334"/>
                    <a:pt x="567" y="1324"/>
                    <a:pt x="557" y="1324"/>
                  </a:cubicBezTo>
                  <a:lnTo>
                    <a:pt x="507" y="1274"/>
                  </a:lnTo>
                  <a:lnTo>
                    <a:pt x="507" y="1274"/>
                  </a:lnTo>
                  <a:cubicBezTo>
                    <a:pt x="507" y="1274"/>
                    <a:pt x="508" y="1274"/>
                    <a:pt x="508" y="1274"/>
                  </a:cubicBezTo>
                  <a:cubicBezTo>
                    <a:pt x="468" y="1234"/>
                    <a:pt x="428" y="1175"/>
                    <a:pt x="398" y="1125"/>
                  </a:cubicBezTo>
                  <a:cubicBezTo>
                    <a:pt x="358" y="1046"/>
                    <a:pt x="318" y="966"/>
                    <a:pt x="289" y="876"/>
                  </a:cubicBezTo>
                  <a:lnTo>
                    <a:pt x="199" y="608"/>
                  </a:lnTo>
                  <a:cubicBezTo>
                    <a:pt x="159" y="469"/>
                    <a:pt x="119" y="330"/>
                    <a:pt x="90" y="190"/>
                  </a:cubicBezTo>
                  <a:cubicBezTo>
                    <a:pt x="80" y="180"/>
                    <a:pt x="70" y="170"/>
                    <a:pt x="60" y="170"/>
                  </a:cubicBezTo>
                  <a:cubicBezTo>
                    <a:pt x="55" y="165"/>
                    <a:pt x="50" y="163"/>
                    <a:pt x="45" y="163"/>
                  </a:cubicBezTo>
                  <a:cubicBezTo>
                    <a:pt x="40" y="163"/>
                    <a:pt x="35" y="165"/>
                    <a:pt x="30" y="170"/>
                  </a:cubicBezTo>
                  <a:cubicBezTo>
                    <a:pt x="20" y="170"/>
                    <a:pt x="10" y="180"/>
                    <a:pt x="10" y="190"/>
                  </a:cubicBezTo>
                  <a:cubicBezTo>
                    <a:pt x="0" y="200"/>
                    <a:pt x="0" y="210"/>
                    <a:pt x="10" y="220"/>
                  </a:cubicBezTo>
                  <a:cubicBezTo>
                    <a:pt x="30" y="310"/>
                    <a:pt x="50" y="399"/>
                    <a:pt x="80" y="489"/>
                  </a:cubicBezTo>
                  <a:cubicBezTo>
                    <a:pt x="110" y="618"/>
                    <a:pt x="150" y="737"/>
                    <a:pt x="199" y="867"/>
                  </a:cubicBezTo>
                  <a:cubicBezTo>
                    <a:pt x="239" y="976"/>
                    <a:pt x="279" y="1086"/>
                    <a:pt x="349" y="1185"/>
                  </a:cubicBezTo>
                  <a:cubicBezTo>
                    <a:pt x="369" y="1234"/>
                    <a:pt x="398" y="1274"/>
                    <a:pt x="428" y="1314"/>
                  </a:cubicBezTo>
                  <a:cubicBezTo>
                    <a:pt x="458" y="1344"/>
                    <a:pt x="488" y="1374"/>
                    <a:pt x="528" y="1393"/>
                  </a:cubicBezTo>
                  <a:cubicBezTo>
                    <a:pt x="551" y="1402"/>
                    <a:pt x="576" y="1416"/>
                    <a:pt x="605" y="1416"/>
                  </a:cubicBezTo>
                  <a:cubicBezTo>
                    <a:pt x="612" y="1416"/>
                    <a:pt x="619" y="1415"/>
                    <a:pt x="627" y="1413"/>
                  </a:cubicBezTo>
                  <a:cubicBezTo>
                    <a:pt x="657" y="1413"/>
                    <a:pt x="696" y="1404"/>
                    <a:pt x="727" y="1393"/>
                  </a:cubicBezTo>
                  <a:cubicBezTo>
                    <a:pt x="747" y="1384"/>
                    <a:pt x="766" y="1374"/>
                    <a:pt x="776" y="1354"/>
                  </a:cubicBezTo>
                  <a:cubicBezTo>
                    <a:pt x="796" y="1344"/>
                    <a:pt x="816" y="1334"/>
                    <a:pt x="826" y="1314"/>
                  </a:cubicBezTo>
                  <a:cubicBezTo>
                    <a:pt x="866" y="1284"/>
                    <a:pt x="895" y="1254"/>
                    <a:pt x="926" y="1214"/>
                  </a:cubicBezTo>
                  <a:cubicBezTo>
                    <a:pt x="995" y="1125"/>
                    <a:pt x="1054" y="1026"/>
                    <a:pt x="1114" y="926"/>
                  </a:cubicBezTo>
                  <a:cubicBezTo>
                    <a:pt x="1174" y="817"/>
                    <a:pt x="1234" y="697"/>
                    <a:pt x="1293" y="578"/>
                  </a:cubicBezTo>
                  <a:cubicBezTo>
                    <a:pt x="1343" y="478"/>
                    <a:pt x="1393" y="369"/>
                    <a:pt x="1443" y="260"/>
                  </a:cubicBezTo>
                  <a:cubicBezTo>
                    <a:pt x="1483" y="190"/>
                    <a:pt x="1512" y="120"/>
                    <a:pt x="1552" y="51"/>
                  </a:cubicBezTo>
                  <a:cubicBezTo>
                    <a:pt x="1562" y="41"/>
                    <a:pt x="1562" y="31"/>
                    <a:pt x="1552" y="31"/>
                  </a:cubicBezTo>
                  <a:cubicBezTo>
                    <a:pt x="1552" y="21"/>
                    <a:pt x="1542" y="11"/>
                    <a:pt x="1542" y="11"/>
                  </a:cubicBezTo>
                  <a:cubicBezTo>
                    <a:pt x="1532" y="11"/>
                    <a:pt x="1532" y="1"/>
                    <a:pt x="1522" y="1"/>
                  </a:cubicBezTo>
                  <a:close/>
                </a:path>
              </a:pathLst>
            </a:custGeom>
            <a:solidFill>
              <a:srgbClr val="604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60"/>
            <p:cNvSpPr/>
            <p:nvPr/>
          </p:nvSpPr>
          <p:spPr>
            <a:xfrm>
              <a:off x="1272552" y="3263827"/>
              <a:ext cx="71373" cy="62524"/>
            </a:xfrm>
            <a:custGeom>
              <a:avLst/>
              <a:gdLst/>
              <a:ahLst/>
              <a:cxnLst/>
              <a:rect l="l" t="t" r="r" b="b"/>
              <a:pathLst>
                <a:path w="1363" h="1194" extrusionOk="0">
                  <a:moveTo>
                    <a:pt x="30" y="0"/>
                  </a:moveTo>
                  <a:cubicBezTo>
                    <a:pt x="20" y="10"/>
                    <a:pt x="10" y="10"/>
                    <a:pt x="10" y="20"/>
                  </a:cubicBezTo>
                  <a:cubicBezTo>
                    <a:pt x="0" y="30"/>
                    <a:pt x="0" y="40"/>
                    <a:pt x="10" y="50"/>
                  </a:cubicBezTo>
                  <a:cubicBezTo>
                    <a:pt x="40" y="169"/>
                    <a:pt x="80" y="288"/>
                    <a:pt x="120" y="408"/>
                  </a:cubicBezTo>
                  <a:cubicBezTo>
                    <a:pt x="159" y="527"/>
                    <a:pt x="199" y="646"/>
                    <a:pt x="249" y="766"/>
                  </a:cubicBezTo>
                  <a:cubicBezTo>
                    <a:pt x="279" y="816"/>
                    <a:pt x="308" y="876"/>
                    <a:pt x="338" y="925"/>
                  </a:cubicBezTo>
                  <a:cubicBezTo>
                    <a:pt x="358" y="975"/>
                    <a:pt x="388" y="1015"/>
                    <a:pt x="418" y="1055"/>
                  </a:cubicBezTo>
                  <a:cubicBezTo>
                    <a:pt x="447" y="1094"/>
                    <a:pt x="478" y="1124"/>
                    <a:pt x="517" y="1154"/>
                  </a:cubicBezTo>
                  <a:cubicBezTo>
                    <a:pt x="547" y="1174"/>
                    <a:pt x="577" y="1183"/>
                    <a:pt x="617" y="1194"/>
                  </a:cubicBezTo>
                  <a:lnTo>
                    <a:pt x="666" y="1194"/>
                  </a:lnTo>
                  <a:cubicBezTo>
                    <a:pt x="677" y="1194"/>
                    <a:pt x="686" y="1183"/>
                    <a:pt x="697" y="1174"/>
                  </a:cubicBezTo>
                  <a:cubicBezTo>
                    <a:pt x="726" y="1164"/>
                    <a:pt x="756" y="1144"/>
                    <a:pt x="776" y="1114"/>
                  </a:cubicBezTo>
                  <a:cubicBezTo>
                    <a:pt x="806" y="1084"/>
                    <a:pt x="836" y="1044"/>
                    <a:pt x="865" y="1015"/>
                  </a:cubicBezTo>
                  <a:cubicBezTo>
                    <a:pt x="895" y="965"/>
                    <a:pt x="925" y="925"/>
                    <a:pt x="945" y="885"/>
                  </a:cubicBezTo>
                  <a:cubicBezTo>
                    <a:pt x="1015" y="776"/>
                    <a:pt x="1064" y="666"/>
                    <a:pt x="1124" y="557"/>
                  </a:cubicBezTo>
                  <a:cubicBezTo>
                    <a:pt x="1174" y="458"/>
                    <a:pt x="1223" y="358"/>
                    <a:pt x="1263" y="248"/>
                  </a:cubicBezTo>
                  <a:cubicBezTo>
                    <a:pt x="1293" y="189"/>
                    <a:pt x="1323" y="120"/>
                    <a:pt x="1353" y="60"/>
                  </a:cubicBezTo>
                  <a:cubicBezTo>
                    <a:pt x="1363" y="40"/>
                    <a:pt x="1353" y="20"/>
                    <a:pt x="1333" y="20"/>
                  </a:cubicBezTo>
                  <a:cubicBezTo>
                    <a:pt x="1330" y="17"/>
                    <a:pt x="1325" y="16"/>
                    <a:pt x="1320" y="16"/>
                  </a:cubicBezTo>
                  <a:cubicBezTo>
                    <a:pt x="1308" y="16"/>
                    <a:pt x="1293" y="23"/>
                    <a:pt x="1293" y="30"/>
                  </a:cubicBezTo>
                  <a:cubicBezTo>
                    <a:pt x="1234" y="149"/>
                    <a:pt x="1184" y="268"/>
                    <a:pt x="1134" y="388"/>
                  </a:cubicBezTo>
                  <a:cubicBezTo>
                    <a:pt x="1044" y="557"/>
                    <a:pt x="965" y="726"/>
                    <a:pt x="865" y="885"/>
                  </a:cubicBezTo>
                  <a:cubicBezTo>
                    <a:pt x="825" y="955"/>
                    <a:pt x="776" y="1035"/>
                    <a:pt x="716" y="1084"/>
                  </a:cubicBezTo>
                  <a:cubicBezTo>
                    <a:pt x="706" y="1094"/>
                    <a:pt x="686" y="1104"/>
                    <a:pt x="677" y="1114"/>
                  </a:cubicBezTo>
                  <a:cubicBezTo>
                    <a:pt x="666" y="1124"/>
                    <a:pt x="657" y="1124"/>
                    <a:pt x="657" y="1124"/>
                  </a:cubicBezTo>
                  <a:lnTo>
                    <a:pt x="607" y="1124"/>
                  </a:lnTo>
                  <a:cubicBezTo>
                    <a:pt x="587" y="1114"/>
                    <a:pt x="577" y="1114"/>
                    <a:pt x="567" y="1104"/>
                  </a:cubicBezTo>
                  <a:cubicBezTo>
                    <a:pt x="549" y="1086"/>
                    <a:pt x="522" y="1067"/>
                    <a:pt x="503" y="1049"/>
                  </a:cubicBezTo>
                  <a:lnTo>
                    <a:pt x="503" y="1049"/>
                  </a:lnTo>
                  <a:cubicBezTo>
                    <a:pt x="455" y="991"/>
                    <a:pt x="417" y="933"/>
                    <a:pt x="378" y="865"/>
                  </a:cubicBezTo>
                  <a:lnTo>
                    <a:pt x="378" y="876"/>
                  </a:lnTo>
                  <a:cubicBezTo>
                    <a:pt x="299" y="716"/>
                    <a:pt x="239" y="557"/>
                    <a:pt x="189" y="398"/>
                  </a:cubicBezTo>
                  <a:cubicBezTo>
                    <a:pt x="159" y="328"/>
                    <a:pt x="140" y="248"/>
                    <a:pt x="120" y="179"/>
                  </a:cubicBezTo>
                  <a:cubicBezTo>
                    <a:pt x="109" y="129"/>
                    <a:pt x="89" y="80"/>
                    <a:pt x="80" y="20"/>
                  </a:cubicBezTo>
                  <a:cubicBezTo>
                    <a:pt x="69" y="10"/>
                    <a:pt x="60" y="0"/>
                    <a:pt x="40" y="0"/>
                  </a:cubicBezTo>
                  <a:close/>
                </a:path>
              </a:pathLst>
            </a:custGeom>
            <a:solidFill>
              <a:srgbClr val="604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60"/>
            <p:cNvSpPr/>
            <p:nvPr/>
          </p:nvSpPr>
          <p:spPr>
            <a:xfrm>
              <a:off x="1086080" y="2787724"/>
              <a:ext cx="48438" cy="50166"/>
            </a:xfrm>
            <a:custGeom>
              <a:avLst/>
              <a:gdLst/>
              <a:ahLst/>
              <a:cxnLst/>
              <a:rect l="l" t="t" r="r" b="b"/>
              <a:pathLst>
                <a:path w="925" h="958" extrusionOk="0">
                  <a:moveTo>
                    <a:pt x="885" y="1"/>
                  </a:moveTo>
                  <a:cubicBezTo>
                    <a:pt x="876" y="1"/>
                    <a:pt x="865" y="10"/>
                    <a:pt x="856" y="21"/>
                  </a:cubicBezTo>
                  <a:lnTo>
                    <a:pt x="825" y="110"/>
                  </a:lnTo>
                  <a:cubicBezTo>
                    <a:pt x="816" y="160"/>
                    <a:pt x="796" y="209"/>
                    <a:pt x="786" y="249"/>
                  </a:cubicBezTo>
                  <a:lnTo>
                    <a:pt x="786" y="239"/>
                  </a:lnTo>
                  <a:cubicBezTo>
                    <a:pt x="756" y="339"/>
                    <a:pt x="726" y="438"/>
                    <a:pt x="686" y="538"/>
                  </a:cubicBezTo>
                  <a:cubicBezTo>
                    <a:pt x="657" y="627"/>
                    <a:pt x="617" y="717"/>
                    <a:pt x="567" y="796"/>
                  </a:cubicBezTo>
                  <a:lnTo>
                    <a:pt x="577" y="796"/>
                  </a:lnTo>
                  <a:cubicBezTo>
                    <a:pt x="557" y="816"/>
                    <a:pt x="537" y="846"/>
                    <a:pt x="518" y="866"/>
                  </a:cubicBezTo>
                  <a:cubicBezTo>
                    <a:pt x="518" y="866"/>
                    <a:pt x="507" y="876"/>
                    <a:pt x="498" y="876"/>
                  </a:cubicBezTo>
                  <a:lnTo>
                    <a:pt x="487" y="886"/>
                  </a:lnTo>
                  <a:lnTo>
                    <a:pt x="478" y="886"/>
                  </a:lnTo>
                  <a:cubicBezTo>
                    <a:pt x="467" y="886"/>
                    <a:pt x="467" y="886"/>
                    <a:pt x="458" y="876"/>
                  </a:cubicBezTo>
                  <a:cubicBezTo>
                    <a:pt x="447" y="876"/>
                    <a:pt x="438" y="876"/>
                    <a:pt x="428" y="866"/>
                  </a:cubicBezTo>
                  <a:cubicBezTo>
                    <a:pt x="408" y="856"/>
                    <a:pt x="398" y="836"/>
                    <a:pt x="378" y="826"/>
                  </a:cubicBezTo>
                  <a:cubicBezTo>
                    <a:pt x="338" y="777"/>
                    <a:pt x="308" y="726"/>
                    <a:pt x="268" y="667"/>
                  </a:cubicBezTo>
                  <a:lnTo>
                    <a:pt x="279" y="667"/>
                  </a:lnTo>
                  <a:cubicBezTo>
                    <a:pt x="199" y="518"/>
                    <a:pt x="140" y="368"/>
                    <a:pt x="80" y="209"/>
                  </a:cubicBezTo>
                  <a:cubicBezTo>
                    <a:pt x="80" y="195"/>
                    <a:pt x="64" y="186"/>
                    <a:pt x="47" y="186"/>
                  </a:cubicBezTo>
                  <a:cubicBezTo>
                    <a:pt x="41" y="186"/>
                    <a:pt x="35" y="187"/>
                    <a:pt x="30" y="189"/>
                  </a:cubicBezTo>
                  <a:cubicBezTo>
                    <a:pt x="10" y="200"/>
                    <a:pt x="0" y="220"/>
                    <a:pt x="10" y="239"/>
                  </a:cubicBezTo>
                  <a:cubicBezTo>
                    <a:pt x="60" y="399"/>
                    <a:pt x="120" y="547"/>
                    <a:pt x="199" y="687"/>
                  </a:cubicBezTo>
                  <a:cubicBezTo>
                    <a:pt x="219" y="737"/>
                    <a:pt x="249" y="777"/>
                    <a:pt x="268" y="816"/>
                  </a:cubicBezTo>
                  <a:cubicBezTo>
                    <a:pt x="288" y="846"/>
                    <a:pt x="319" y="876"/>
                    <a:pt x="348" y="896"/>
                  </a:cubicBezTo>
                  <a:cubicBezTo>
                    <a:pt x="383" y="931"/>
                    <a:pt x="425" y="957"/>
                    <a:pt x="475" y="957"/>
                  </a:cubicBezTo>
                  <a:cubicBezTo>
                    <a:pt x="482" y="957"/>
                    <a:pt x="490" y="957"/>
                    <a:pt x="498" y="956"/>
                  </a:cubicBezTo>
                  <a:cubicBezTo>
                    <a:pt x="518" y="956"/>
                    <a:pt x="547" y="936"/>
                    <a:pt x="557" y="925"/>
                  </a:cubicBezTo>
                  <a:cubicBezTo>
                    <a:pt x="587" y="905"/>
                    <a:pt x="597" y="876"/>
                    <a:pt x="617" y="856"/>
                  </a:cubicBezTo>
                  <a:cubicBezTo>
                    <a:pt x="657" y="786"/>
                    <a:pt x="686" y="726"/>
                    <a:pt x="716" y="647"/>
                  </a:cubicBezTo>
                  <a:cubicBezTo>
                    <a:pt x="786" y="488"/>
                    <a:pt x="825" y="329"/>
                    <a:pt x="876" y="160"/>
                  </a:cubicBezTo>
                  <a:lnTo>
                    <a:pt x="885" y="160"/>
                  </a:lnTo>
                  <a:cubicBezTo>
                    <a:pt x="895" y="120"/>
                    <a:pt x="905" y="80"/>
                    <a:pt x="915" y="50"/>
                  </a:cubicBezTo>
                  <a:cubicBezTo>
                    <a:pt x="925" y="30"/>
                    <a:pt x="915" y="10"/>
                    <a:pt x="905" y="10"/>
                  </a:cubicBezTo>
                  <a:cubicBezTo>
                    <a:pt x="895" y="1"/>
                    <a:pt x="895" y="1"/>
                    <a:pt x="885"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60"/>
            <p:cNvSpPr/>
            <p:nvPr/>
          </p:nvSpPr>
          <p:spPr>
            <a:xfrm>
              <a:off x="1080320" y="2841346"/>
              <a:ext cx="75039" cy="74568"/>
            </a:xfrm>
            <a:custGeom>
              <a:avLst/>
              <a:gdLst/>
              <a:ahLst/>
              <a:cxnLst/>
              <a:rect l="l" t="t" r="r" b="b"/>
              <a:pathLst>
                <a:path w="1433" h="1424" extrusionOk="0">
                  <a:moveTo>
                    <a:pt x="1393" y="1"/>
                  </a:moveTo>
                  <a:cubicBezTo>
                    <a:pt x="1383" y="1"/>
                    <a:pt x="1373" y="1"/>
                    <a:pt x="1364" y="21"/>
                  </a:cubicBezTo>
                  <a:cubicBezTo>
                    <a:pt x="1344" y="51"/>
                    <a:pt x="1333" y="80"/>
                    <a:pt x="1324" y="111"/>
                  </a:cubicBezTo>
                  <a:cubicBezTo>
                    <a:pt x="1313" y="150"/>
                    <a:pt x="1294" y="200"/>
                    <a:pt x="1284" y="240"/>
                  </a:cubicBezTo>
                  <a:cubicBezTo>
                    <a:pt x="1244" y="359"/>
                    <a:pt x="1214" y="469"/>
                    <a:pt x="1174" y="578"/>
                  </a:cubicBezTo>
                  <a:cubicBezTo>
                    <a:pt x="1134" y="697"/>
                    <a:pt x="1095" y="816"/>
                    <a:pt x="1045" y="936"/>
                  </a:cubicBezTo>
                  <a:cubicBezTo>
                    <a:pt x="1005" y="1035"/>
                    <a:pt x="966" y="1145"/>
                    <a:pt x="906" y="1234"/>
                  </a:cubicBezTo>
                  <a:cubicBezTo>
                    <a:pt x="886" y="1264"/>
                    <a:pt x="866" y="1294"/>
                    <a:pt x="836" y="1324"/>
                  </a:cubicBezTo>
                  <a:cubicBezTo>
                    <a:pt x="826" y="1334"/>
                    <a:pt x="816" y="1344"/>
                    <a:pt x="807" y="1344"/>
                  </a:cubicBezTo>
                  <a:cubicBezTo>
                    <a:pt x="796" y="1354"/>
                    <a:pt x="787" y="1354"/>
                    <a:pt x="776" y="1354"/>
                  </a:cubicBezTo>
                  <a:cubicBezTo>
                    <a:pt x="776" y="1364"/>
                    <a:pt x="767" y="1364"/>
                    <a:pt x="756" y="1364"/>
                  </a:cubicBezTo>
                  <a:cubicBezTo>
                    <a:pt x="747" y="1364"/>
                    <a:pt x="737" y="1354"/>
                    <a:pt x="717" y="1354"/>
                  </a:cubicBezTo>
                  <a:cubicBezTo>
                    <a:pt x="707" y="1344"/>
                    <a:pt x="687" y="1344"/>
                    <a:pt x="667" y="1334"/>
                  </a:cubicBezTo>
                  <a:lnTo>
                    <a:pt x="677" y="1334"/>
                  </a:lnTo>
                  <a:cubicBezTo>
                    <a:pt x="647" y="1314"/>
                    <a:pt x="617" y="1284"/>
                    <a:pt x="597" y="1264"/>
                  </a:cubicBezTo>
                  <a:cubicBezTo>
                    <a:pt x="528" y="1194"/>
                    <a:pt x="478" y="1105"/>
                    <a:pt x="429" y="1015"/>
                  </a:cubicBezTo>
                  <a:lnTo>
                    <a:pt x="418" y="1006"/>
                  </a:lnTo>
                  <a:cubicBezTo>
                    <a:pt x="339" y="856"/>
                    <a:pt x="269" y="688"/>
                    <a:pt x="210" y="528"/>
                  </a:cubicBezTo>
                  <a:cubicBezTo>
                    <a:pt x="180" y="449"/>
                    <a:pt x="160" y="379"/>
                    <a:pt x="140" y="310"/>
                  </a:cubicBezTo>
                  <a:cubicBezTo>
                    <a:pt x="120" y="259"/>
                    <a:pt x="110" y="220"/>
                    <a:pt x="90" y="170"/>
                  </a:cubicBezTo>
                  <a:cubicBezTo>
                    <a:pt x="83" y="156"/>
                    <a:pt x="70" y="146"/>
                    <a:pt x="56" y="146"/>
                  </a:cubicBezTo>
                  <a:cubicBezTo>
                    <a:pt x="51" y="146"/>
                    <a:pt x="46" y="148"/>
                    <a:pt x="40" y="150"/>
                  </a:cubicBezTo>
                  <a:cubicBezTo>
                    <a:pt x="11" y="150"/>
                    <a:pt x="0" y="180"/>
                    <a:pt x="11" y="200"/>
                  </a:cubicBezTo>
                  <a:cubicBezTo>
                    <a:pt x="31" y="240"/>
                    <a:pt x="40" y="279"/>
                    <a:pt x="60" y="319"/>
                  </a:cubicBezTo>
                  <a:cubicBezTo>
                    <a:pt x="70" y="369"/>
                    <a:pt x="90" y="419"/>
                    <a:pt x="110" y="478"/>
                  </a:cubicBezTo>
                  <a:cubicBezTo>
                    <a:pt x="160" y="608"/>
                    <a:pt x="219" y="737"/>
                    <a:pt x="279" y="867"/>
                  </a:cubicBezTo>
                  <a:lnTo>
                    <a:pt x="369" y="1046"/>
                  </a:lnTo>
                  <a:cubicBezTo>
                    <a:pt x="389" y="1085"/>
                    <a:pt x="418" y="1135"/>
                    <a:pt x="448" y="1185"/>
                  </a:cubicBezTo>
                  <a:cubicBezTo>
                    <a:pt x="478" y="1225"/>
                    <a:pt x="508" y="1264"/>
                    <a:pt x="548" y="1304"/>
                  </a:cubicBezTo>
                  <a:cubicBezTo>
                    <a:pt x="568" y="1334"/>
                    <a:pt x="597" y="1364"/>
                    <a:pt x="637" y="1384"/>
                  </a:cubicBezTo>
                  <a:cubicBezTo>
                    <a:pt x="657" y="1393"/>
                    <a:pt x="667" y="1404"/>
                    <a:pt x="687" y="1413"/>
                  </a:cubicBezTo>
                  <a:cubicBezTo>
                    <a:pt x="707" y="1424"/>
                    <a:pt x="717" y="1424"/>
                    <a:pt x="737" y="1424"/>
                  </a:cubicBezTo>
                  <a:cubicBezTo>
                    <a:pt x="767" y="1424"/>
                    <a:pt x="796" y="1424"/>
                    <a:pt x="826" y="1413"/>
                  </a:cubicBezTo>
                  <a:cubicBezTo>
                    <a:pt x="856" y="1393"/>
                    <a:pt x="886" y="1374"/>
                    <a:pt x="906" y="1354"/>
                  </a:cubicBezTo>
                  <a:cubicBezTo>
                    <a:pt x="935" y="1324"/>
                    <a:pt x="955" y="1284"/>
                    <a:pt x="975" y="1254"/>
                  </a:cubicBezTo>
                  <a:cubicBezTo>
                    <a:pt x="1035" y="1155"/>
                    <a:pt x="1075" y="1055"/>
                    <a:pt x="1115" y="956"/>
                  </a:cubicBezTo>
                  <a:cubicBezTo>
                    <a:pt x="1165" y="836"/>
                    <a:pt x="1204" y="717"/>
                    <a:pt x="1244" y="588"/>
                  </a:cubicBezTo>
                  <a:cubicBezTo>
                    <a:pt x="1274" y="478"/>
                    <a:pt x="1313" y="369"/>
                    <a:pt x="1344" y="259"/>
                  </a:cubicBezTo>
                  <a:cubicBezTo>
                    <a:pt x="1364" y="220"/>
                    <a:pt x="1373" y="170"/>
                    <a:pt x="1393" y="131"/>
                  </a:cubicBezTo>
                  <a:lnTo>
                    <a:pt x="1423" y="41"/>
                  </a:lnTo>
                  <a:cubicBezTo>
                    <a:pt x="1433" y="31"/>
                    <a:pt x="1423" y="11"/>
                    <a:pt x="1403"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60"/>
            <p:cNvSpPr/>
            <p:nvPr/>
          </p:nvSpPr>
          <p:spPr>
            <a:xfrm>
              <a:off x="1090740" y="2924711"/>
              <a:ext cx="79228" cy="78600"/>
            </a:xfrm>
            <a:custGeom>
              <a:avLst/>
              <a:gdLst/>
              <a:ahLst/>
              <a:cxnLst/>
              <a:rect l="l" t="t" r="r" b="b"/>
              <a:pathLst>
                <a:path w="1513" h="1501" extrusionOk="0">
                  <a:moveTo>
                    <a:pt x="1473" y="0"/>
                  </a:moveTo>
                  <a:cubicBezTo>
                    <a:pt x="1463" y="0"/>
                    <a:pt x="1453" y="0"/>
                    <a:pt x="1443" y="20"/>
                  </a:cubicBezTo>
                  <a:cubicBezTo>
                    <a:pt x="1413" y="90"/>
                    <a:pt x="1393" y="159"/>
                    <a:pt x="1373" y="230"/>
                  </a:cubicBezTo>
                  <a:cubicBezTo>
                    <a:pt x="1333" y="349"/>
                    <a:pt x="1293" y="458"/>
                    <a:pt x="1254" y="568"/>
                  </a:cubicBezTo>
                  <a:cubicBezTo>
                    <a:pt x="1214" y="697"/>
                    <a:pt x="1165" y="816"/>
                    <a:pt x="1114" y="935"/>
                  </a:cubicBezTo>
                  <a:cubicBezTo>
                    <a:pt x="1065" y="1045"/>
                    <a:pt x="1015" y="1154"/>
                    <a:pt x="955" y="1254"/>
                  </a:cubicBezTo>
                  <a:lnTo>
                    <a:pt x="955" y="1244"/>
                  </a:lnTo>
                  <a:cubicBezTo>
                    <a:pt x="935" y="1284"/>
                    <a:pt x="906" y="1333"/>
                    <a:pt x="866" y="1363"/>
                  </a:cubicBezTo>
                  <a:cubicBezTo>
                    <a:pt x="856" y="1373"/>
                    <a:pt x="836" y="1383"/>
                    <a:pt x="826" y="1393"/>
                  </a:cubicBezTo>
                  <a:cubicBezTo>
                    <a:pt x="816" y="1403"/>
                    <a:pt x="816" y="1403"/>
                    <a:pt x="806" y="1403"/>
                  </a:cubicBezTo>
                  <a:lnTo>
                    <a:pt x="736" y="1403"/>
                  </a:lnTo>
                  <a:cubicBezTo>
                    <a:pt x="717" y="1393"/>
                    <a:pt x="697" y="1383"/>
                    <a:pt x="687" y="1373"/>
                  </a:cubicBezTo>
                  <a:cubicBezTo>
                    <a:pt x="657" y="1353"/>
                    <a:pt x="627" y="1333"/>
                    <a:pt x="608" y="1304"/>
                  </a:cubicBezTo>
                  <a:cubicBezTo>
                    <a:pt x="528" y="1224"/>
                    <a:pt x="468" y="1125"/>
                    <a:pt x="409" y="1025"/>
                  </a:cubicBezTo>
                  <a:lnTo>
                    <a:pt x="409" y="1025"/>
                  </a:lnTo>
                  <a:lnTo>
                    <a:pt x="418" y="1035"/>
                  </a:lnTo>
                  <a:cubicBezTo>
                    <a:pt x="339" y="896"/>
                    <a:pt x="279" y="747"/>
                    <a:pt x="219" y="608"/>
                  </a:cubicBezTo>
                  <a:cubicBezTo>
                    <a:pt x="190" y="548"/>
                    <a:pt x="170" y="478"/>
                    <a:pt x="140" y="418"/>
                  </a:cubicBezTo>
                  <a:cubicBezTo>
                    <a:pt x="120" y="378"/>
                    <a:pt x="100" y="329"/>
                    <a:pt x="90" y="289"/>
                  </a:cubicBezTo>
                  <a:cubicBezTo>
                    <a:pt x="83" y="266"/>
                    <a:pt x="64" y="255"/>
                    <a:pt x="47" y="255"/>
                  </a:cubicBezTo>
                  <a:cubicBezTo>
                    <a:pt x="41" y="255"/>
                    <a:pt x="36" y="257"/>
                    <a:pt x="31" y="259"/>
                  </a:cubicBezTo>
                  <a:cubicBezTo>
                    <a:pt x="11" y="269"/>
                    <a:pt x="0" y="299"/>
                    <a:pt x="0" y="319"/>
                  </a:cubicBezTo>
                  <a:cubicBezTo>
                    <a:pt x="20" y="358"/>
                    <a:pt x="40" y="409"/>
                    <a:pt x="51" y="458"/>
                  </a:cubicBezTo>
                  <a:cubicBezTo>
                    <a:pt x="80" y="508"/>
                    <a:pt x="100" y="568"/>
                    <a:pt x="120" y="627"/>
                  </a:cubicBezTo>
                  <a:cubicBezTo>
                    <a:pt x="170" y="756"/>
                    <a:pt x="230" y="896"/>
                    <a:pt x="299" y="1015"/>
                  </a:cubicBezTo>
                  <a:cubicBezTo>
                    <a:pt x="329" y="1075"/>
                    <a:pt x="358" y="1134"/>
                    <a:pt x="398" y="1184"/>
                  </a:cubicBezTo>
                  <a:cubicBezTo>
                    <a:pt x="429" y="1234"/>
                    <a:pt x="458" y="1284"/>
                    <a:pt x="488" y="1324"/>
                  </a:cubicBezTo>
                  <a:cubicBezTo>
                    <a:pt x="548" y="1393"/>
                    <a:pt x="617" y="1463"/>
                    <a:pt x="707" y="1492"/>
                  </a:cubicBezTo>
                  <a:cubicBezTo>
                    <a:pt x="727" y="1498"/>
                    <a:pt x="747" y="1500"/>
                    <a:pt x="767" y="1500"/>
                  </a:cubicBezTo>
                  <a:cubicBezTo>
                    <a:pt x="787" y="1500"/>
                    <a:pt x="806" y="1498"/>
                    <a:pt x="826" y="1492"/>
                  </a:cubicBezTo>
                  <a:cubicBezTo>
                    <a:pt x="856" y="1483"/>
                    <a:pt x="876" y="1463"/>
                    <a:pt x="906" y="1453"/>
                  </a:cubicBezTo>
                  <a:cubicBezTo>
                    <a:pt x="966" y="1393"/>
                    <a:pt x="1015" y="1313"/>
                    <a:pt x="1055" y="1244"/>
                  </a:cubicBezTo>
                  <a:cubicBezTo>
                    <a:pt x="1105" y="1145"/>
                    <a:pt x="1154" y="1035"/>
                    <a:pt x="1194" y="926"/>
                  </a:cubicBezTo>
                  <a:cubicBezTo>
                    <a:pt x="1244" y="806"/>
                    <a:pt x="1284" y="687"/>
                    <a:pt x="1324" y="568"/>
                  </a:cubicBezTo>
                  <a:cubicBezTo>
                    <a:pt x="1364" y="468"/>
                    <a:pt x="1403" y="358"/>
                    <a:pt x="1433" y="249"/>
                  </a:cubicBezTo>
                  <a:cubicBezTo>
                    <a:pt x="1453" y="179"/>
                    <a:pt x="1483" y="110"/>
                    <a:pt x="1503" y="40"/>
                  </a:cubicBezTo>
                  <a:cubicBezTo>
                    <a:pt x="1512" y="31"/>
                    <a:pt x="1503" y="11"/>
                    <a:pt x="1492"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60"/>
            <p:cNvSpPr/>
            <p:nvPr/>
          </p:nvSpPr>
          <p:spPr>
            <a:xfrm>
              <a:off x="1105298" y="3014308"/>
              <a:ext cx="78181" cy="82737"/>
            </a:xfrm>
            <a:custGeom>
              <a:avLst/>
              <a:gdLst/>
              <a:ahLst/>
              <a:cxnLst/>
              <a:rect l="l" t="t" r="r" b="b"/>
              <a:pathLst>
                <a:path w="1493" h="1580" extrusionOk="0">
                  <a:moveTo>
                    <a:pt x="1444" y="0"/>
                  </a:moveTo>
                  <a:cubicBezTo>
                    <a:pt x="1433" y="0"/>
                    <a:pt x="1424" y="11"/>
                    <a:pt x="1424" y="20"/>
                  </a:cubicBezTo>
                  <a:cubicBezTo>
                    <a:pt x="1404" y="70"/>
                    <a:pt x="1393" y="120"/>
                    <a:pt x="1384" y="159"/>
                  </a:cubicBezTo>
                  <a:cubicBezTo>
                    <a:pt x="1364" y="229"/>
                    <a:pt x="1354" y="299"/>
                    <a:pt x="1334" y="369"/>
                  </a:cubicBezTo>
                  <a:cubicBezTo>
                    <a:pt x="1284" y="548"/>
                    <a:pt x="1245" y="727"/>
                    <a:pt x="1185" y="906"/>
                  </a:cubicBezTo>
                  <a:lnTo>
                    <a:pt x="1185" y="895"/>
                  </a:lnTo>
                  <a:cubicBezTo>
                    <a:pt x="1165" y="985"/>
                    <a:pt x="1125" y="1074"/>
                    <a:pt x="1095" y="1164"/>
                  </a:cubicBezTo>
                  <a:cubicBezTo>
                    <a:pt x="1066" y="1244"/>
                    <a:pt x="1035" y="1313"/>
                    <a:pt x="986" y="1383"/>
                  </a:cubicBezTo>
                  <a:cubicBezTo>
                    <a:pt x="976" y="1413"/>
                    <a:pt x="956" y="1433"/>
                    <a:pt x="926" y="1452"/>
                  </a:cubicBezTo>
                  <a:cubicBezTo>
                    <a:pt x="926" y="1463"/>
                    <a:pt x="916" y="1472"/>
                    <a:pt x="906" y="1483"/>
                  </a:cubicBezTo>
                  <a:cubicBezTo>
                    <a:pt x="896" y="1483"/>
                    <a:pt x="887" y="1483"/>
                    <a:pt x="867" y="1492"/>
                  </a:cubicBezTo>
                  <a:lnTo>
                    <a:pt x="827" y="1492"/>
                  </a:lnTo>
                  <a:cubicBezTo>
                    <a:pt x="817" y="1492"/>
                    <a:pt x="797" y="1492"/>
                    <a:pt x="787" y="1483"/>
                  </a:cubicBezTo>
                  <a:cubicBezTo>
                    <a:pt x="757" y="1472"/>
                    <a:pt x="737" y="1463"/>
                    <a:pt x="717" y="1452"/>
                  </a:cubicBezTo>
                  <a:lnTo>
                    <a:pt x="717" y="1452"/>
                  </a:lnTo>
                  <a:lnTo>
                    <a:pt x="727" y="1463"/>
                  </a:lnTo>
                  <a:cubicBezTo>
                    <a:pt x="688" y="1433"/>
                    <a:pt x="657" y="1403"/>
                    <a:pt x="618" y="1373"/>
                  </a:cubicBezTo>
                  <a:cubicBezTo>
                    <a:pt x="538" y="1284"/>
                    <a:pt x="469" y="1174"/>
                    <a:pt x="409" y="1065"/>
                  </a:cubicBezTo>
                  <a:lnTo>
                    <a:pt x="409" y="1065"/>
                  </a:lnTo>
                  <a:lnTo>
                    <a:pt x="419" y="1074"/>
                  </a:lnTo>
                  <a:cubicBezTo>
                    <a:pt x="339" y="935"/>
                    <a:pt x="279" y="786"/>
                    <a:pt x="220" y="647"/>
                  </a:cubicBezTo>
                  <a:cubicBezTo>
                    <a:pt x="170" y="537"/>
                    <a:pt x="131" y="418"/>
                    <a:pt x="91" y="309"/>
                  </a:cubicBezTo>
                  <a:cubicBezTo>
                    <a:pt x="83" y="294"/>
                    <a:pt x="71" y="285"/>
                    <a:pt x="53" y="285"/>
                  </a:cubicBezTo>
                  <a:cubicBezTo>
                    <a:pt x="46" y="285"/>
                    <a:pt x="39" y="286"/>
                    <a:pt x="31" y="289"/>
                  </a:cubicBezTo>
                  <a:cubicBezTo>
                    <a:pt x="11" y="289"/>
                    <a:pt x="1" y="319"/>
                    <a:pt x="11" y="338"/>
                  </a:cubicBezTo>
                  <a:cubicBezTo>
                    <a:pt x="51" y="468"/>
                    <a:pt x="100" y="597"/>
                    <a:pt x="151" y="716"/>
                  </a:cubicBezTo>
                  <a:cubicBezTo>
                    <a:pt x="210" y="866"/>
                    <a:pt x="279" y="1025"/>
                    <a:pt x="369" y="1164"/>
                  </a:cubicBezTo>
                  <a:cubicBezTo>
                    <a:pt x="429" y="1264"/>
                    <a:pt x="489" y="1363"/>
                    <a:pt x="568" y="1443"/>
                  </a:cubicBezTo>
                  <a:cubicBezTo>
                    <a:pt x="608" y="1483"/>
                    <a:pt x="648" y="1512"/>
                    <a:pt x="688" y="1532"/>
                  </a:cubicBezTo>
                  <a:cubicBezTo>
                    <a:pt x="708" y="1542"/>
                    <a:pt x="717" y="1552"/>
                    <a:pt x="737" y="1562"/>
                  </a:cubicBezTo>
                  <a:cubicBezTo>
                    <a:pt x="757" y="1572"/>
                    <a:pt x="777" y="1572"/>
                    <a:pt x="797" y="1572"/>
                  </a:cubicBezTo>
                  <a:cubicBezTo>
                    <a:pt x="807" y="1577"/>
                    <a:pt x="817" y="1580"/>
                    <a:pt x="828" y="1580"/>
                  </a:cubicBezTo>
                  <a:cubicBezTo>
                    <a:pt x="839" y="1580"/>
                    <a:pt x="852" y="1577"/>
                    <a:pt x="867" y="1572"/>
                  </a:cubicBezTo>
                  <a:cubicBezTo>
                    <a:pt x="887" y="1572"/>
                    <a:pt x="896" y="1572"/>
                    <a:pt x="916" y="1562"/>
                  </a:cubicBezTo>
                  <a:cubicBezTo>
                    <a:pt x="946" y="1552"/>
                    <a:pt x="976" y="1532"/>
                    <a:pt x="996" y="1512"/>
                  </a:cubicBezTo>
                  <a:cubicBezTo>
                    <a:pt x="1015" y="1483"/>
                    <a:pt x="1046" y="1452"/>
                    <a:pt x="1066" y="1413"/>
                  </a:cubicBezTo>
                  <a:lnTo>
                    <a:pt x="1125" y="1293"/>
                  </a:lnTo>
                  <a:cubicBezTo>
                    <a:pt x="1175" y="1194"/>
                    <a:pt x="1214" y="1074"/>
                    <a:pt x="1245" y="965"/>
                  </a:cubicBezTo>
                  <a:cubicBezTo>
                    <a:pt x="1284" y="846"/>
                    <a:pt x="1314" y="727"/>
                    <a:pt x="1344" y="607"/>
                  </a:cubicBezTo>
                  <a:cubicBezTo>
                    <a:pt x="1374" y="498"/>
                    <a:pt x="1404" y="378"/>
                    <a:pt x="1433" y="269"/>
                  </a:cubicBezTo>
                  <a:cubicBezTo>
                    <a:pt x="1453" y="199"/>
                    <a:pt x="1463" y="130"/>
                    <a:pt x="1483" y="60"/>
                  </a:cubicBezTo>
                  <a:cubicBezTo>
                    <a:pt x="1493" y="60"/>
                    <a:pt x="1493" y="50"/>
                    <a:pt x="1493" y="50"/>
                  </a:cubicBezTo>
                  <a:lnTo>
                    <a:pt x="1493" y="20"/>
                  </a:lnTo>
                  <a:lnTo>
                    <a:pt x="1473" y="0"/>
                  </a:ln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60"/>
            <p:cNvSpPr/>
            <p:nvPr/>
          </p:nvSpPr>
          <p:spPr>
            <a:xfrm>
              <a:off x="1125092" y="3105475"/>
              <a:ext cx="55821" cy="45558"/>
            </a:xfrm>
            <a:custGeom>
              <a:avLst/>
              <a:gdLst/>
              <a:ahLst/>
              <a:cxnLst/>
              <a:rect l="l" t="t" r="r" b="b"/>
              <a:pathLst>
                <a:path w="1066" h="870" extrusionOk="0">
                  <a:moveTo>
                    <a:pt x="225" y="409"/>
                  </a:moveTo>
                  <a:cubicBezTo>
                    <a:pt x="227" y="412"/>
                    <a:pt x="228" y="415"/>
                    <a:pt x="230" y="418"/>
                  </a:cubicBezTo>
                  <a:cubicBezTo>
                    <a:pt x="230" y="413"/>
                    <a:pt x="228" y="411"/>
                    <a:pt x="225" y="409"/>
                  </a:cubicBezTo>
                  <a:close/>
                  <a:moveTo>
                    <a:pt x="1026" y="0"/>
                  </a:moveTo>
                  <a:cubicBezTo>
                    <a:pt x="1015" y="0"/>
                    <a:pt x="1006" y="10"/>
                    <a:pt x="996" y="20"/>
                  </a:cubicBezTo>
                  <a:cubicBezTo>
                    <a:pt x="986" y="60"/>
                    <a:pt x="966" y="100"/>
                    <a:pt x="956" y="140"/>
                  </a:cubicBezTo>
                  <a:cubicBezTo>
                    <a:pt x="946" y="189"/>
                    <a:pt x="926" y="239"/>
                    <a:pt x="916" y="288"/>
                  </a:cubicBezTo>
                  <a:cubicBezTo>
                    <a:pt x="887" y="368"/>
                    <a:pt x="867" y="448"/>
                    <a:pt x="836" y="518"/>
                  </a:cubicBezTo>
                  <a:cubicBezTo>
                    <a:pt x="807" y="587"/>
                    <a:pt x="777" y="646"/>
                    <a:pt x="747" y="706"/>
                  </a:cubicBezTo>
                  <a:cubicBezTo>
                    <a:pt x="727" y="726"/>
                    <a:pt x="708" y="746"/>
                    <a:pt x="697" y="766"/>
                  </a:cubicBezTo>
                  <a:cubicBezTo>
                    <a:pt x="688" y="776"/>
                    <a:pt x="677" y="786"/>
                    <a:pt x="668" y="786"/>
                  </a:cubicBezTo>
                  <a:cubicBezTo>
                    <a:pt x="657" y="796"/>
                    <a:pt x="648" y="796"/>
                    <a:pt x="648" y="796"/>
                  </a:cubicBezTo>
                  <a:cubicBezTo>
                    <a:pt x="628" y="806"/>
                    <a:pt x="618" y="806"/>
                    <a:pt x="608" y="806"/>
                  </a:cubicBezTo>
                  <a:cubicBezTo>
                    <a:pt x="588" y="796"/>
                    <a:pt x="578" y="796"/>
                    <a:pt x="558" y="796"/>
                  </a:cubicBezTo>
                  <a:cubicBezTo>
                    <a:pt x="538" y="786"/>
                    <a:pt x="528" y="776"/>
                    <a:pt x="509" y="766"/>
                  </a:cubicBezTo>
                  <a:cubicBezTo>
                    <a:pt x="469" y="746"/>
                    <a:pt x="439" y="716"/>
                    <a:pt x="419" y="686"/>
                  </a:cubicBezTo>
                  <a:lnTo>
                    <a:pt x="419" y="697"/>
                  </a:lnTo>
                  <a:cubicBezTo>
                    <a:pt x="339" y="607"/>
                    <a:pt x="279" y="507"/>
                    <a:pt x="220" y="408"/>
                  </a:cubicBezTo>
                  <a:lnTo>
                    <a:pt x="220" y="408"/>
                  </a:lnTo>
                  <a:cubicBezTo>
                    <a:pt x="220" y="408"/>
                    <a:pt x="223" y="408"/>
                    <a:pt x="225" y="409"/>
                  </a:cubicBezTo>
                  <a:lnTo>
                    <a:pt x="225" y="409"/>
                  </a:lnTo>
                  <a:cubicBezTo>
                    <a:pt x="168" y="302"/>
                    <a:pt x="119" y="196"/>
                    <a:pt x="80" y="89"/>
                  </a:cubicBezTo>
                  <a:cubicBezTo>
                    <a:pt x="71" y="80"/>
                    <a:pt x="51" y="70"/>
                    <a:pt x="31" y="70"/>
                  </a:cubicBezTo>
                  <a:cubicBezTo>
                    <a:pt x="11" y="80"/>
                    <a:pt x="1" y="100"/>
                    <a:pt x="11" y="120"/>
                  </a:cubicBezTo>
                  <a:lnTo>
                    <a:pt x="100" y="328"/>
                  </a:lnTo>
                  <a:cubicBezTo>
                    <a:pt x="140" y="408"/>
                    <a:pt x="190" y="498"/>
                    <a:pt x="240" y="577"/>
                  </a:cubicBezTo>
                  <a:cubicBezTo>
                    <a:pt x="270" y="617"/>
                    <a:pt x="290" y="657"/>
                    <a:pt x="330" y="686"/>
                  </a:cubicBezTo>
                  <a:cubicBezTo>
                    <a:pt x="349" y="726"/>
                    <a:pt x="379" y="756"/>
                    <a:pt x="409" y="786"/>
                  </a:cubicBezTo>
                  <a:cubicBezTo>
                    <a:pt x="469" y="826"/>
                    <a:pt x="528" y="865"/>
                    <a:pt x="598" y="865"/>
                  </a:cubicBezTo>
                  <a:cubicBezTo>
                    <a:pt x="604" y="869"/>
                    <a:pt x="611" y="870"/>
                    <a:pt x="618" y="870"/>
                  </a:cubicBezTo>
                  <a:cubicBezTo>
                    <a:pt x="631" y="870"/>
                    <a:pt x="644" y="865"/>
                    <a:pt x="657" y="865"/>
                  </a:cubicBezTo>
                  <a:cubicBezTo>
                    <a:pt x="668" y="865"/>
                    <a:pt x="677" y="865"/>
                    <a:pt x="688" y="856"/>
                  </a:cubicBezTo>
                  <a:cubicBezTo>
                    <a:pt x="697" y="845"/>
                    <a:pt x="708" y="845"/>
                    <a:pt x="727" y="836"/>
                  </a:cubicBezTo>
                  <a:cubicBezTo>
                    <a:pt x="737" y="826"/>
                    <a:pt x="747" y="816"/>
                    <a:pt x="747" y="806"/>
                  </a:cubicBezTo>
                  <a:cubicBezTo>
                    <a:pt x="777" y="786"/>
                    <a:pt x="797" y="756"/>
                    <a:pt x="807" y="726"/>
                  </a:cubicBezTo>
                  <a:cubicBezTo>
                    <a:pt x="827" y="686"/>
                    <a:pt x="847" y="657"/>
                    <a:pt x="867" y="617"/>
                  </a:cubicBezTo>
                  <a:cubicBezTo>
                    <a:pt x="936" y="458"/>
                    <a:pt x="976" y="299"/>
                    <a:pt x="1026" y="140"/>
                  </a:cubicBezTo>
                  <a:cubicBezTo>
                    <a:pt x="1026" y="129"/>
                    <a:pt x="1026" y="129"/>
                    <a:pt x="1035" y="129"/>
                  </a:cubicBezTo>
                  <a:cubicBezTo>
                    <a:pt x="1035" y="100"/>
                    <a:pt x="1046" y="80"/>
                    <a:pt x="1055" y="50"/>
                  </a:cubicBezTo>
                  <a:cubicBezTo>
                    <a:pt x="1066" y="30"/>
                    <a:pt x="1055" y="10"/>
                    <a:pt x="1046" y="10"/>
                  </a:cubicBezTo>
                  <a:cubicBezTo>
                    <a:pt x="1035" y="10"/>
                    <a:pt x="1035" y="0"/>
                    <a:pt x="1026"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60"/>
            <p:cNvSpPr/>
            <p:nvPr/>
          </p:nvSpPr>
          <p:spPr>
            <a:xfrm>
              <a:off x="757385" y="2804900"/>
              <a:ext cx="50585" cy="54303"/>
            </a:xfrm>
            <a:custGeom>
              <a:avLst/>
              <a:gdLst/>
              <a:ahLst/>
              <a:cxnLst/>
              <a:rect l="l" t="t" r="r" b="b"/>
              <a:pathLst>
                <a:path w="966" h="1037" extrusionOk="0">
                  <a:moveTo>
                    <a:pt x="866" y="1"/>
                  </a:moveTo>
                  <a:cubicBezTo>
                    <a:pt x="846" y="1"/>
                    <a:pt x="836" y="11"/>
                    <a:pt x="836" y="31"/>
                  </a:cubicBezTo>
                  <a:cubicBezTo>
                    <a:pt x="836" y="71"/>
                    <a:pt x="846" y="110"/>
                    <a:pt x="856" y="150"/>
                  </a:cubicBezTo>
                  <a:cubicBezTo>
                    <a:pt x="856" y="200"/>
                    <a:pt x="866" y="259"/>
                    <a:pt x="876" y="319"/>
                  </a:cubicBezTo>
                  <a:cubicBezTo>
                    <a:pt x="886" y="449"/>
                    <a:pt x="906" y="588"/>
                    <a:pt x="896" y="717"/>
                  </a:cubicBezTo>
                  <a:lnTo>
                    <a:pt x="896" y="707"/>
                  </a:lnTo>
                  <a:cubicBezTo>
                    <a:pt x="896" y="767"/>
                    <a:pt x="896" y="827"/>
                    <a:pt x="876" y="876"/>
                  </a:cubicBezTo>
                  <a:cubicBezTo>
                    <a:pt x="876" y="886"/>
                    <a:pt x="866" y="906"/>
                    <a:pt x="856" y="916"/>
                  </a:cubicBezTo>
                  <a:cubicBezTo>
                    <a:pt x="856" y="926"/>
                    <a:pt x="846" y="936"/>
                    <a:pt x="846" y="936"/>
                  </a:cubicBezTo>
                  <a:cubicBezTo>
                    <a:pt x="836" y="936"/>
                    <a:pt x="836" y="946"/>
                    <a:pt x="836" y="946"/>
                  </a:cubicBezTo>
                  <a:cubicBezTo>
                    <a:pt x="826" y="946"/>
                    <a:pt x="826" y="946"/>
                    <a:pt x="816" y="955"/>
                  </a:cubicBezTo>
                  <a:lnTo>
                    <a:pt x="796" y="955"/>
                  </a:lnTo>
                  <a:cubicBezTo>
                    <a:pt x="787" y="955"/>
                    <a:pt x="767" y="946"/>
                    <a:pt x="756" y="946"/>
                  </a:cubicBezTo>
                  <a:cubicBezTo>
                    <a:pt x="736" y="936"/>
                    <a:pt x="707" y="926"/>
                    <a:pt x="687" y="916"/>
                  </a:cubicBezTo>
                  <a:cubicBezTo>
                    <a:pt x="608" y="856"/>
                    <a:pt x="538" y="787"/>
                    <a:pt x="468" y="717"/>
                  </a:cubicBezTo>
                  <a:cubicBezTo>
                    <a:pt x="389" y="628"/>
                    <a:pt x="309" y="538"/>
                    <a:pt x="239" y="438"/>
                  </a:cubicBezTo>
                  <a:cubicBezTo>
                    <a:pt x="179" y="369"/>
                    <a:pt x="130" y="299"/>
                    <a:pt x="90" y="230"/>
                  </a:cubicBezTo>
                  <a:cubicBezTo>
                    <a:pt x="78" y="217"/>
                    <a:pt x="62" y="209"/>
                    <a:pt x="46" y="209"/>
                  </a:cubicBezTo>
                  <a:cubicBezTo>
                    <a:pt x="37" y="209"/>
                    <a:pt x="28" y="212"/>
                    <a:pt x="20" y="219"/>
                  </a:cubicBezTo>
                  <a:cubicBezTo>
                    <a:pt x="0" y="239"/>
                    <a:pt x="0" y="259"/>
                    <a:pt x="11" y="279"/>
                  </a:cubicBezTo>
                  <a:cubicBezTo>
                    <a:pt x="60" y="349"/>
                    <a:pt x="100" y="418"/>
                    <a:pt x="150" y="478"/>
                  </a:cubicBezTo>
                  <a:cubicBezTo>
                    <a:pt x="219" y="577"/>
                    <a:pt x="289" y="657"/>
                    <a:pt x="369" y="747"/>
                  </a:cubicBezTo>
                  <a:lnTo>
                    <a:pt x="488" y="866"/>
                  </a:lnTo>
                  <a:cubicBezTo>
                    <a:pt x="528" y="906"/>
                    <a:pt x="568" y="936"/>
                    <a:pt x="617" y="966"/>
                  </a:cubicBezTo>
                  <a:cubicBezTo>
                    <a:pt x="670" y="1001"/>
                    <a:pt x="732" y="1037"/>
                    <a:pt x="801" y="1037"/>
                  </a:cubicBezTo>
                  <a:cubicBezTo>
                    <a:pt x="809" y="1037"/>
                    <a:pt x="818" y="1036"/>
                    <a:pt x="826" y="1035"/>
                  </a:cubicBezTo>
                  <a:cubicBezTo>
                    <a:pt x="856" y="1025"/>
                    <a:pt x="886" y="1015"/>
                    <a:pt x="906" y="986"/>
                  </a:cubicBezTo>
                  <a:cubicBezTo>
                    <a:pt x="926" y="955"/>
                    <a:pt x="946" y="926"/>
                    <a:pt x="955" y="886"/>
                  </a:cubicBezTo>
                  <a:cubicBezTo>
                    <a:pt x="966" y="846"/>
                    <a:pt x="966" y="796"/>
                    <a:pt x="966" y="747"/>
                  </a:cubicBezTo>
                  <a:lnTo>
                    <a:pt x="966" y="597"/>
                  </a:lnTo>
                  <a:cubicBezTo>
                    <a:pt x="966" y="478"/>
                    <a:pt x="946" y="359"/>
                    <a:pt x="935" y="250"/>
                  </a:cubicBezTo>
                  <a:cubicBezTo>
                    <a:pt x="926" y="170"/>
                    <a:pt x="906" y="100"/>
                    <a:pt x="906" y="31"/>
                  </a:cubicBezTo>
                  <a:cubicBezTo>
                    <a:pt x="896" y="11"/>
                    <a:pt x="886" y="1"/>
                    <a:pt x="866"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60"/>
            <p:cNvSpPr/>
            <p:nvPr/>
          </p:nvSpPr>
          <p:spPr>
            <a:xfrm>
              <a:off x="763616" y="2846583"/>
              <a:ext cx="87083" cy="83993"/>
            </a:xfrm>
            <a:custGeom>
              <a:avLst/>
              <a:gdLst/>
              <a:ahLst/>
              <a:cxnLst/>
              <a:rect l="l" t="t" r="r" b="b"/>
              <a:pathLst>
                <a:path w="1663" h="1604" extrusionOk="0">
                  <a:moveTo>
                    <a:pt x="1622" y="0"/>
                  </a:moveTo>
                  <a:cubicBezTo>
                    <a:pt x="1612" y="0"/>
                    <a:pt x="1603" y="0"/>
                    <a:pt x="1603" y="11"/>
                  </a:cubicBezTo>
                  <a:cubicBezTo>
                    <a:pt x="1592" y="20"/>
                    <a:pt x="1592" y="31"/>
                    <a:pt x="1592" y="40"/>
                  </a:cubicBezTo>
                  <a:cubicBezTo>
                    <a:pt x="1592" y="110"/>
                    <a:pt x="1592" y="190"/>
                    <a:pt x="1583" y="269"/>
                  </a:cubicBezTo>
                  <a:lnTo>
                    <a:pt x="1583" y="548"/>
                  </a:lnTo>
                  <a:cubicBezTo>
                    <a:pt x="1572" y="667"/>
                    <a:pt x="1572" y="796"/>
                    <a:pt x="1552" y="915"/>
                  </a:cubicBezTo>
                  <a:cubicBezTo>
                    <a:pt x="1543" y="1025"/>
                    <a:pt x="1523" y="1134"/>
                    <a:pt x="1493" y="1244"/>
                  </a:cubicBezTo>
                  <a:cubicBezTo>
                    <a:pt x="1473" y="1304"/>
                    <a:pt x="1453" y="1353"/>
                    <a:pt x="1413" y="1403"/>
                  </a:cubicBezTo>
                  <a:cubicBezTo>
                    <a:pt x="1404" y="1423"/>
                    <a:pt x="1384" y="1443"/>
                    <a:pt x="1373" y="1463"/>
                  </a:cubicBezTo>
                  <a:cubicBezTo>
                    <a:pt x="1354" y="1483"/>
                    <a:pt x="1344" y="1492"/>
                    <a:pt x="1324" y="1492"/>
                  </a:cubicBezTo>
                  <a:cubicBezTo>
                    <a:pt x="1314" y="1503"/>
                    <a:pt x="1304" y="1503"/>
                    <a:pt x="1294" y="1512"/>
                  </a:cubicBezTo>
                  <a:lnTo>
                    <a:pt x="1234" y="1512"/>
                  </a:lnTo>
                  <a:cubicBezTo>
                    <a:pt x="1205" y="1512"/>
                    <a:pt x="1185" y="1512"/>
                    <a:pt x="1155" y="1503"/>
                  </a:cubicBezTo>
                  <a:cubicBezTo>
                    <a:pt x="1105" y="1483"/>
                    <a:pt x="1046" y="1463"/>
                    <a:pt x="995" y="1423"/>
                  </a:cubicBezTo>
                  <a:lnTo>
                    <a:pt x="995" y="1423"/>
                  </a:lnTo>
                  <a:lnTo>
                    <a:pt x="1006" y="1433"/>
                  </a:lnTo>
                  <a:cubicBezTo>
                    <a:pt x="867" y="1344"/>
                    <a:pt x="747" y="1224"/>
                    <a:pt x="628" y="1105"/>
                  </a:cubicBezTo>
                  <a:cubicBezTo>
                    <a:pt x="628" y="1105"/>
                    <a:pt x="628" y="1094"/>
                    <a:pt x="617" y="1094"/>
                  </a:cubicBezTo>
                  <a:cubicBezTo>
                    <a:pt x="518" y="985"/>
                    <a:pt x="409" y="866"/>
                    <a:pt x="310" y="736"/>
                  </a:cubicBezTo>
                  <a:cubicBezTo>
                    <a:pt x="239" y="647"/>
                    <a:pt x="160" y="548"/>
                    <a:pt x="80" y="458"/>
                  </a:cubicBezTo>
                  <a:cubicBezTo>
                    <a:pt x="74" y="446"/>
                    <a:pt x="65" y="437"/>
                    <a:pt x="53" y="437"/>
                  </a:cubicBezTo>
                  <a:cubicBezTo>
                    <a:pt x="46" y="437"/>
                    <a:pt x="39" y="441"/>
                    <a:pt x="31" y="448"/>
                  </a:cubicBezTo>
                  <a:cubicBezTo>
                    <a:pt x="11" y="458"/>
                    <a:pt x="1" y="488"/>
                    <a:pt x="21" y="498"/>
                  </a:cubicBezTo>
                  <a:cubicBezTo>
                    <a:pt x="80" y="588"/>
                    <a:pt x="140" y="667"/>
                    <a:pt x="210" y="747"/>
                  </a:cubicBezTo>
                  <a:cubicBezTo>
                    <a:pt x="290" y="846"/>
                    <a:pt x="379" y="955"/>
                    <a:pt x="469" y="1055"/>
                  </a:cubicBezTo>
                  <a:cubicBezTo>
                    <a:pt x="548" y="1145"/>
                    <a:pt x="637" y="1244"/>
                    <a:pt x="727" y="1324"/>
                  </a:cubicBezTo>
                  <a:cubicBezTo>
                    <a:pt x="807" y="1403"/>
                    <a:pt x="896" y="1472"/>
                    <a:pt x="995" y="1532"/>
                  </a:cubicBezTo>
                  <a:cubicBezTo>
                    <a:pt x="1058" y="1568"/>
                    <a:pt x="1137" y="1604"/>
                    <a:pt x="1217" y="1604"/>
                  </a:cubicBezTo>
                  <a:cubicBezTo>
                    <a:pt x="1226" y="1604"/>
                    <a:pt x="1235" y="1603"/>
                    <a:pt x="1245" y="1602"/>
                  </a:cubicBezTo>
                  <a:lnTo>
                    <a:pt x="1304" y="1602"/>
                  </a:lnTo>
                  <a:cubicBezTo>
                    <a:pt x="1324" y="1592"/>
                    <a:pt x="1334" y="1592"/>
                    <a:pt x="1354" y="1582"/>
                  </a:cubicBezTo>
                  <a:cubicBezTo>
                    <a:pt x="1373" y="1572"/>
                    <a:pt x="1384" y="1562"/>
                    <a:pt x="1404" y="1552"/>
                  </a:cubicBezTo>
                  <a:lnTo>
                    <a:pt x="1443" y="1512"/>
                  </a:lnTo>
                  <a:cubicBezTo>
                    <a:pt x="1513" y="1423"/>
                    <a:pt x="1552" y="1324"/>
                    <a:pt x="1583" y="1214"/>
                  </a:cubicBezTo>
                  <a:cubicBezTo>
                    <a:pt x="1612" y="1085"/>
                    <a:pt x="1632" y="946"/>
                    <a:pt x="1642" y="806"/>
                  </a:cubicBezTo>
                  <a:cubicBezTo>
                    <a:pt x="1652" y="657"/>
                    <a:pt x="1652" y="518"/>
                    <a:pt x="1652" y="378"/>
                  </a:cubicBezTo>
                  <a:cubicBezTo>
                    <a:pt x="1652" y="259"/>
                    <a:pt x="1652" y="150"/>
                    <a:pt x="1662" y="31"/>
                  </a:cubicBezTo>
                  <a:cubicBezTo>
                    <a:pt x="1662" y="20"/>
                    <a:pt x="1652" y="11"/>
                    <a:pt x="1642" y="11"/>
                  </a:cubicBezTo>
                  <a:cubicBezTo>
                    <a:pt x="1642" y="0"/>
                    <a:pt x="1632" y="0"/>
                    <a:pt x="1622"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60"/>
            <p:cNvSpPr/>
            <p:nvPr/>
          </p:nvSpPr>
          <p:spPr>
            <a:xfrm>
              <a:off x="803780" y="2914291"/>
              <a:ext cx="92215" cy="102688"/>
            </a:xfrm>
            <a:custGeom>
              <a:avLst/>
              <a:gdLst/>
              <a:ahLst/>
              <a:cxnLst/>
              <a:rect l="l" t="t" r="r" b="b"/>
              <a:pathLst>
                <a:path w="1761" h="1961" extrusionOk="0">
                  <a:moveTo>
                    <a:pt x="1691" y="0"/>
                  </a:moveTo>
                  <a:cubicBezTo>
                    <a:pt x="1671" y="11"/>
                    <a:pt x="1661" y="20"/>
                    <a:pt x="1661" y="40"/>
                  </a:cubicBezTo>
                  <a:cubicBezTo>
                    <a:pt x="1661" y="100"/>
                    <a:pt x="1661" y="160"/>
                    <a:pt x="1671" y="219"/>
                  </a:cubicBezTo>
                  <a:cubicBezTo>
                    <a:pt x="1671" y="299"/>
                    <a:pt x="1681" y="378"/>
                    <a:pt x="1681" y="468"/>
                  </a:cubicBezTo>
                  <a:cubicBezTo>
                    <a:pt x="1691" y="657"/>
                    <a:pt x="1701" y="846"/>
                    <a:pt x="1691" y="1035"/>
                  </a:cubicBezTo>
                  <a:cubicBezTo>
                    <a:pt x="1681" y="1214"/>
                    <a:pt x="1671" y="1403"/>
                    <a:pt x="1611" y="1572"/>
                  </a:cubicBezTo>
                  <a:cubicBezTo>
                    <a:pt x="1601" y="1632"/>
                    <a:pt x="1581" y="1682"/>
                    <a:pt x="1552" y="1731"/>
                  </a:cubicBezTo>
                  <a:lnTo>
                    <a:pt x="1492" y="1791"/>
                  </a:lnTo>
                  <a:cubicBezTo>
                    <a:pt x="1482" y="1811"/>
                    <a:pt x="1462" y="1821"/>
                    <a:pt x="1442" y="1831"/>
                  </a:cubicBezTo>
                  <a:cubicBezTo>
                    <a:pt x="1422" y="1841"/>
                    <a:pt x="1393" y="1851"/>
                    <a:pt x="1373" y="1861"/>
                  </a:cubicBezTo>
                  <a:lnTo>
                    <a:pt x="1293" y="1861"/>
                  </a:lnTo>
                  <a:cubicBezTo>
                    <a:pt x="1253" y="1861"/>
                    <a:pt x="1214" y="1851"/>
                    <a:pt x="1174" y="1841"/>
                  </a:cubicBezTo>
                  <a:lnTo>
                    <a:pt x="1163" y="1841"/>
                  </a:lnTo>
                  <a:cubicBezTo>
                    <a:pt x="1084" y="1811"/>
                    <a:pt x="1004" y="1771"/>
                    <a:pt x="935" y="1722"/>
                  </a:cubicBezTo>
                  <a:cubicBezTo>
                    <a:pt x="796" y="1632"/>
                    <a:pt x="666" y="1523"/>
                    <a:pt x="537" y="1413"/>
                  </a:cubicBezTo>
                  <a:cubicBezTo>
                    <a:pt x="418" y="1304"/>
                    <a:pt x="308" y="1194"/>
                    <a:pt x="199" y="1075"/>
                  </a:cubicBezTo>
                  <a:cubicBezTo>
                    <a:pt x="169" y="1035"/>
                    <a:pt x="129" y="995"/>
                    <a:pt x="89" y="955"/>
                  </a:cubicBezTo>
                  <a:cubicBezTo>
                    <a:pt x="80" y="946"/>
                    <a:pt x="69" y="935"/>
                    <a:pt x="60" y="935"/>
                  </a:cubicBezTo>
                  <a:cubicBezTo>
                    <a:pt x="49" y="935"/>
                    <a:pt x="30" y="935"/>
                    <a:pt x="20" y="946"/>
                  </a:cubicBezTo>
                  <a:cubicBezTo>
                    <a:pt x="10" y="955"/>
                    <a:pt x="10" y="966"/>
                    <a:pt x="0" y="975"/>
                  </a:cubicBezTo>
                  <a:cubicBezTo>
                    <a:pt x="0" y="986"/>
                    <a:pt x="0" y="1005"/>
                    <a:pt x="10" y="1015"/>
                  </a:cubicBezTo>
                  <a:cubicBezTo>
                    <a:pt x="69" y="1065"/>
                    <a:pt x="119" y="1125"/>
                    <a:pt x="169" y="1174"/>
                  </a:cubicBezTo>
                  <a:cubicBezTo>
                    <a:pt x="239" y="1254"/>
                    <a:pt x="308" y="1324"/>
                    <a:pt x="378" y="1393"/>
                  </a:cubicBezTo>
                  <a:cubicBezTo>
                    <a:pt x="458" y="1473"/>
                    <a:pt x="537" y="1543"/>
                    <a:pt x="617" y="1612"/>
                  </a:cubicBezTo>
                  <a:cubicBezTo>
                    <a:pt x="696" y="1682"/>
                    <a:pt x="785" y="1742"/>
                    <a:pt x="865" y="1801"/>
                  </a:cubicBezTo>
                  <a:cubicBezTo>
                    <a:pt x="965" y="1861"/>
                    <a:pt x="1064" y="1910"/>
                    <a:pt x="1174" y="1940"/>
                  </a:cubicBezTo>
                  <a:cubicBezTo>
                    <a:pt x="1223" y="1950"/>
                    <a:pt x="1263" y="1960"/>
                    <a:pt x="1313" y="1960"/>
                  </a:cubicBezTo>
                  <a:cubicBezTo>
                    <a:pt x="1342" y="1960"/>
                    <a:pt x="1362" y="1950"/>
                    <a:pt x="1382" y="1950"/>
                  </a:cubicBezTo>
                  <a:cubicBezTo>
                    <a:pt x="1402" y="1940"/>
                    <a:pt x="1422" y="1940"/>
                    <a:pt x="1442" y="1930"/>
                  </a:cubicBezTo>
                  <a:cubicBezTo>
                    <a:pt x="1482" y="1910"/>
                    <a:pt x="1522" y="1890"/>
                    <a:pt x="1561" y="1851"/>
                  </a:cubicBezTo>
                  <a:cubicBezTo>
                    <a:pt x="1581" y="1821"/>
                    <a:pt x="1611" y="1791"/>
                    <a:pt x="1631" y="1751"/>
                  </a:cubicBezTo>
                  <a:cubicBezTo>
                    <a:pt x="1681" y="1662"/>
                    <a:pt x="1711" y="1562"/>
                    <a:pt x="1720" y="1453"/>
                  </a:cubicBezTo>
                  <a:cubicBezTo>
                    <a:pt x="1740" y="1333"/>
                    <a:pt x="1760" y="1204"/>
                    <a:pt x="1760" y="1075"/>
                  </a:cubicBezTo>
                  <a:lnTo>
                    <a:pt x="1760" y="677"/>
                  </a:lnTo>
                  <a:cubicBezTo>
                    <a:pt x="1751" y="548"/>
                    <a:pt x="1751" y="429"/>
                    <a:pt x="1740" y="299"/>
                  </a:cubicBezTo>
                  <a:cubicBezTo>
                    <a:pt x="1740" y="210"/>
                    <a:pt x="1731" y="120"/>
                    <a:pt x="1731" y="31"/>
                  </a:cubicBezTo>
                  <a:cubicBezTo>
                    <a:pt x="1731" y="20"/>
                    <a:pt x="1711" y="0"/>
                    <a:pt x="1691"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60"/>
            <p:cNvSpPr/>
            <p:nvPr/>
          </p:nvSpPr>
          <p:spPr>
            <a:xfrm>
              <a:off x="853736" y="3004411"/>
              <a:ext cx="86559" cy="86874"/>
            </a:xfrm>
            <a:custGeom>
              <a:avLst/>
              <a:gdLst/>
              <a:ahLst/>
              <a:cxnLst/>
              <a:rect l="l" t="t" r="r" b="b"/>
              <a:pathLst>
                <a:path w="1653" h="1659" extrusionOk="0">
                  <a:moveTo>
                    <a:pt x="1602" y="1"/>
                  </a:moveTo>
                  <a:cubicBezTo>
                    <a:pt x="1582" y="1"/>
                    <a:pt x="1573" y="21"/>
                    <a:pt x="1573" y="30"/>
                  </a:cubicBezTo>
                  <a:cubicBezTo>
                    <a:pt x="1573" y="130"/>
                    <a:pt x="1582" y="219"/>
                    <a:pt x="1582" y="309"/>
                  </a:cubicBezTo>
                  <a:lnTo>
                    <a:pt x="1582" y="697"/>
                  </a:lnTo>
                  <a:cubicBezTo>
                    <a:pt x="1573" y="806"/>
                    <a:pt x="1573" y="916"/>
                    <a:pt x="1553" y="1035"/>
                  </a:cubicBezTo>
                  <a:cubicBezTo>
                    <a:pt x="1542" y="1124"/>
                    <a:pt x="1533" y="1224"/>
                    <a:pt x="1503" y="1323"/>
                  </a:cubicBezTo>
                  <a:cubicBezTo>
                    <a:pt x="1483" y="1363"/>
                    <a:pt x="1463" y="1413"/>
                    <a:pt x="1443" y="1453"/>
                  </a:cubicBezTo>
                  <a:cubicBezTo>
                    <a:pt x="1423" y="1473"/>
                    <a:pt x="1413" y="1493"/>
                    <a:pt x="1403" y="1502"/>
                  </a:cubicBezTo>
                  <a:cubicBezTo>
                    <a:pt x="1383" y="1522"/>
                    <a:pt x="1363" y="1532"/>
                    <a:pt x="1343" y="1542"/>
                  </a:cubicBezTo>
                  <a:cubicBezTo>
                    <a:pt x="1324" y="1552"/>
                    <a:pt x="1304" y="1562"/>
                    <a:pt x="1284" y="1562"/>
                  </a:cubicBezTo>
                  <a:cubicBezTo>
                    <a:pt x="1264" y="1572"/>
                    <a:pt x="1244" y="1572"/>
                    <a:pt x="1214" y="1572"/>
                  </a:cubicBezTo>
                  <a:cubicBezTo>
                    <a:pt x="1175" y="1572"/>
                    <a:pt x="1135" y="1562"/>
                    <a:pt x="1085" y="1552"/>
                  </a:cubicBezTo>
                  <a:lnTo>
                    <a:pt x="1105" y="1552"/>
                  </a:lnTo>
                  <a:cubicBezTo>
                    <a:pt x="1016" y="1532"/>
                    <a:pt x="946" y="1493"/>
                    <a:pt x="876" y="1443"/>
                  </a:cubicBezTo>
                  <a:lnTo>
                    <a:pt x="876" y="1443"/>
                  </a:lnTo>
                  <a:lnTo>
                    <a:pt x="886" y="1453"/>
                  </a:lnTo>
                  <a:cubicBezTo>
                    <a:pt x="717" y="1343"/>
                    <a:pt x="568" y="1214"/>
                    <a:pt x="419" y="1084"/>
                  </a:cubicBezTo>
                  <a:lnTo>
                    <a:pt x="229" y="896"/>
                  </a:lnTo>
                  <a:cubicBezTo>
                    <a:pt x="200" y="876"/>
                    <a:pt x="170" y="846"/>
                    <a:pt x="140" y="826"/>
                  </a:cubicBezTo>
                  <a:cubicBezTo>
                    <a:pt x="120" y="806"/>
                    <a:pt x="90" y="786"/>
                    <a:pt x="70" y="766"/>
                  </a:cubicBezTo>
                  <a:cubicBezTo>
                    <a:pt x="60" y="756"/>
                    <a:pt x="50" y="751"/>
                    <a:pt x="40" y="751"/>
                  </a:cubicBezTo>
                  <a:cubicBezTo>
                    <a:pt x="30" y="751"/>
                    <a:pt x="20" y="756"/>
                    <a:pt x="11" y="766"/>
                  </a:cubicBezTo>
                  <a:cubicBezTo>
                    <a:pt x="1" y="786"/>
                    <a:pt x="1" y="806"/>
                    <a:pt x="21" y="826"/>
                  </a:cubicBezTo>
                  <a:cubicBezTo>
                    <a:pt x="61" y="856"/>
                    <a:pt x="90" y="885"/>
                    <a:pt x="130" y="925"/>
                  </a:cubicBezTo>
                  <a:lnTo>
                    <a:pt x="240" y="1035"/>
                  </a:lnTo>
                  <a:cubicBezTo>
                    <a:pt x="339" y="1124"/>
                    <a:pt x="428" y="1214"/>
                    <a:pt x="518" y="1294"/>
                  </a:cubicBezTo>
                  <a:cubicBezTo>
                    <a:pt x="618" y="1373"/>
                    <a:pt x="727" y="1462"/>
                    <a:pt x="837" y="1532"/>
                  </a:cubicBezTo>
                  <a:cubicBezTo>
                    <a:pt x="886" y="1562"/>
                    <a:pt x="946" y="1592"/>
                    <a:pt x="1005" y="1612"/>
                  </a:cubicBezTo>
                  <a:cubicBezTo>
                    <a:pt x="1045" y="1632"/>
                    <a:pt x="1095" y="1652"/>
                    <a:pt x="1144" y="1652"/>
                  </a:cubicBezTo>
                  <a:cubicBezTo>
                    <a:pt x="1170" y="1657"/>
                    <a:pt x="1194" y="1659"/>
                    <a:pt x="1219" y="1659"/>
                  </a:cubicBezTo>
                  <a:cubicBezTo>
                    <a:pt x="1244" y="1659"/>
                    <a:pt x="1269" y="1657"/>
                    <a:pt x="1294" y="1652"/>
                  </a:cubicBezTo>
                  <a:cubicBezTo>
                    <a:pt x="1314" y="1652"/>
                    <a:pt x="1334" y="1641"/>
                    <a:pt x="1354" y="1632"/>
                  </a:cubicBezTo>
                  <a:cubicBezTo>
                    <a:pt x="1374" y="1622"/>
                    <a:pt x="1403" y="1612"/>
                    <a:pt x="1413" y="1602"/>
                  </a:cubicBezTo>
                  <a:cubicBezTo>
                    <a:pt x="1433" y="1592"/>
                    <a:pt x="1453" y="1572"/>
                    <a:pt x="1473" y="1552"/>
                  </a:cubicBezTo>
                  <a:cubicBezTo>
                    <a:pt x="1483" y="1542"/>
                    <a:pt x="1493" y="1522"/>
                    <a:pt x="1503" y="1513"/>
                  </a:cubicBezTo>
                  <a:lnTo>
                    <a:pt x="1562" y="1393"/>
                  </a:lnTo>
                  <a:cubicBezTo>
                    <a:pt x="1592" y="1283"/>
                    <a:pt x="1612" y="1174"/>
                    <a:pt x="1632" y="1055"/>
                  </a:cubicBezTo>
                  <a:cubicBezTo>
                    <a:pt x="1642" y="925"/>
                    <a:pt x="1652" y="796"/>
                    <a:pt x="1652" y="667"/>
                  </a:cubicBezTo>
                  <a:lnTo>
                    <a:pt x="1652" y="299"/>
                  </a:lnTo>
                  <a:cubicBezTo>
                    <a:pt x="1642" y="209"/>
                    <a:pt x="1642" y="120"/>
                    <a:pt x="1642" y="30"/>
                  </a:cubicBezTo>
                  <a:cubicBezTo>
                    <a:pt x="1642" y="10"/>
                    <a:pt x="1622" y="1"/>
                    <a:pt x="1602"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60"/>
            <p:cNvSpPr/>
            <p:nvPr/>
          </p:nvSpPr>
          <p:spPr>
            <a:xfrm>
              <a:off x="905840" y="3089818"/>
              <a:ext cx="67237" cy="68808"/>
            </a:xfrm>
            <a:custGeom>
              <a:avLst/>
              <a:gdLst/>
              <a:ahLst/>
              <a:cxnLst/>
              <a:rect l="l" t="t" r="r" b="b"/>
              <a:pathLst>
                <a:path w="1284" h="1314" extrusionOk="0">
                  <a:moveTo>
                    <a:pt x="1204" y="1"/>
                  </a:moveTo>
                  <a:cubicBezTo>
                    <a:pt x="1194" y="1"/>
                    <a:pt x="1184" y="10"/>
                    <a:pt x="1174" y="21"/>
                  </a:cubicBezTo>
                  <a:lnTo>
                    <a:pt x="1174" y="41"/>
                  </a:lnTo>
                  <a:cubicBezTo>
                    <a:pt x="1174" y="90"/>
                    <a:pt x="1174" y="140"/>
                    <a:pt x="1184" y="190"/>
                  </a:cubicBezTo>
                  <a:cubicBezTo>
                    <a:pt x="1184" y="260"/>
                    <a:pt x="1194" y="329"/>
                    <a:pt x="1194" y="388"/>
                  </a:cubicBezTo>
                  <a:cubicBezTo>
                    <a:pt x="1204" y="535"/>
                    <a:pt x="1214" y="681"/>
                    <a:pt x="1214" y="837"/>
                  </a:cubicBezTo>
                  <a:lnTo>
                    <a:pt x="1214" y="837"/>
                  </a:lnTo>
                  <a:cubicBezTo>
                    <a:pt x="1204" y="916"/>
                    <a:pt x="1204" y="1005"/>
                    <a:pt x="1174" y="1095"/>
                  </a:cubicBezTo>
                  <a:cubicBezTo>
                    <a:pt x="1164" y="1115"/>
                    <a:pt x="1164" y="1135"/>
                    <a:pt x="1144" y="1155"/>
                  </a:cubicBezTo>
                  <a:cubicBezTo>
                    <a:pt x="1146" y="1155"/>
                    <a:pt x="1148" y="1154"/>
                    <a:pt x="1149" y="1154"/>
                  </a:cubicBezTo>
                  <a:lnTo>
                    <a:pt x="1149" y="1154"/>
                  </a:lnTo>
                  <a:cubicBezTo>
                    <a:pt x="1141" y="1168"/>
                    <a:pt x="1133" y="1176"/>
                    <a:pt x="1124" y="1184"/>
                  </a:cubicBezTo>
                  <a:cubicBezTo>
                    <a:pt x="1115" y="1195"/>
                    <a:pt x="1095" y="1204"/>
                    <a:pt x="1084" y="1214"/>
                  </a:cubicBezTo>
                  <a:cubicBezTo>
                    <a:pt x="1065" y="1224"/>
                    <a:pt x="1045" y="1234"/>
                    <a:pt x="1025" y="1234"/>
                  </a:cubicBezTo>
                  <a:cubicBezTo>
                    <a:pt x="1005" y="1244"/>
                    <a:pt x="985" y="1244"/>
                    <a:pt x="965" y="1244"/>
                  </a:cubicBezTo>
                  <a:cubicBezTo>
                    <a:pt x="925" y="1244"/>
                    <a:pt x="896" y="1234"/>
                    <a:pt x="856" y="1224"/>
                  </a:cubicBezTo>
                  <a:cubicBezTo>
                    <a:pt x="777" y="1204"/>
                    <a:pt x="706" y="1164"/>
                    <a:pt x="637" y="1115"/>
                  </a:cubicBezTo>
                  <a:lnTo>
                    <a:pt x="637" y="1115"/>
                  </a:lnTo>
                  <a:lnTo>
                    <a:pt x="647" y="1125"/>
                  </a:lnTo>
                  <a:cubicBezTo>
                    <a:pt x="538" y="1055"/>
                    <a:pt x="428" y="965"/>
                    <a:pt x="329" y="876"/>
                  </a:cubicBezTo>
                  <a:lnTo>
                    <a:pt x="180" y="757"/>
                  </a:lnTo>
                  <a:cubicBezTo>
                    <a:pt x="140" y="717"/>
                    <a:pt x="100" y="687"/>
                    <a:pt x="70" y="657"/>
                  </a:cubicBezTo>
                  <a:cubicBezTo>
                    <a:pt x="62" y="653"/>
                    <a:pt x="53" y="651"/>
                    <a:pt x="45" y="651"/>
                  </a:cubicBezTo>
                  <a:cubicBezTo>
                    <a:pt x="33" y="651"/>
                    <a:pt x="22" y="655"/>
                    <a:pt x="10" y="667"/>
                  </a:cubicBezTo>
                  <a:cubicBezTo>
                    <a:pt x="1" y="677"/>
                    <a:pt x="1" y="707"/>
                    <a:pt x="21" y="717"/>
                  </a:cubicBezTo>
                  <a:cubicBezTo>
                    <a:pt x="110" y="777"/>
                    <a:pt x="189" y="856"/>
                    <a:pt x="269" y="926"/>
                  </a:cubicBezTo>
                  <a:cubicBezTo>
                    <a:pt x="368" y="1005"/>
                    <a:pt x="468" y="1085"/>
                    <a:pt x="578" y="1155"/>
                  </a:cubicBezTo>
                  <a:cubicBezTo>
                    <a:pt x="627" y="1195"/>
                    <a:pt x="677" y="1224"/>
                    <a:pt x="726" y="1244"/>
                  </a:cubicBezTo>
                  <a:cubicBezTo>
                    <a:pt x="777" y="1274"/>
                    <a:pt x="826" y="1294"/>
                    <a:pt x="886" y="1304"/>
                  </a:cubicBezTo>
                  <a:cubicBezTo>
                    <a:pt x="905" y="1304"/>
                    <a:pt x="925" y="1314"/>
                    <a:pt x="956" y="1314"/>
                  </a:cubicBezTo>
                  <a:cubicBezTo>
                    <a:pt x="975" y="1314"/>
                    <a:pt x="995" y="1314"/>
                    <a:pt x="1025" y="1304"/>
                  </a:cubicBezTo>
                  <a:cubicBezTo>
                    <a:pt x="1045" y="1304"/>
                    <a:pt x="1065" y="1294"/>
                    <a:pt x="1084" y="1284"/>
                  </a:cubicBezTo>
                  <a:lnTo>
                    <a:pt x="1144" y="1254"/>
                  </a:lnTo>
                  <a:cubicBezTo>
                    <a:pt x="1164" y="1244"/>
                    <a:pt x="1174" y="1224"/>
                    <a:pt x="1194" y="1214"/>
                  </a:cubicBezTo>
                  <a:cubicBezTo>
                    <a:pt x="1204" y="1195"/>
                    <a:pt x="1214" y="1184"/>
                    <a:pt x="1224" y="1164"/>
                  </a:cubicBezTo>
                  <a:cubicBezTo>
                    <a:pt x="1234" y="1125"/>
                    <a:pt x="1254" y="1085"/>
                    <a:pt x="1254" y="1035"/>
                  </a:cubicBezTo>
                  <a:cubicBezTo>
                    <a:pt x="1264" y="985"/>
                    <a:pt x="1274" y="926"/>
                    <a:pt x="1274" y="876"/>
                  </a:cubicBezTo>
                  <a:cubicBezTo>
                    <a:pt x="1274" y="817"/>
                    <a:pt x="1283" y="757"/>
                    <a:pt x="1274" y="697"/>
                  </a:cubicBezTo>
                  <a:cubicBezTo>
                    <a:pt x="1274" y="567"/>
                    <a:pt x="1264" y="439"/>
                    <a:pt x="1254" y="309"/>
                  </a:cubicBezTo>
                  <a:cubicBezTo>
                    <a:pt x="1254" y="260"/>
                    <a:pt x="1244" y="209"/>
                    <a:pt x="1244" y="150"/>
                  </a:cubicBezTo>
                  <a:cubicBezTo>
                    <a:pt x="1244" y="110"/>
                    <a:pt x="1234" y="70"/>
                    <a:pt x="1234" y="30"/>
                  </a:cubicBezTo>
                  <a:cubicBezTo>
                    <a:pt x="1234" y="21"/>
                    <a:pt x="1224" y="1"/>
                    <a:pt x="1204"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60"/>
            <p:cNvSpPr/>
            <p:nvPr/>
          </p:nvSpPr>
          <p:spPr>
            <a:xfrm>
              <a:off x="755814" y="3252830"/>
              <a:ext cx="56345" cy="52679"/>
            </a:xfrm>
            <a:custGeom>
              <a:avLst/>
              <a:gdLst/>
              <a:ahLst/>
              <a:cxnLst/>
              <a:rect l="l" t="t" r="r" b="b"/>
              <a:pathLst>
                <a:path w="1076" h="1006" extrusionOk="0">
                  <a:moveTo>
                    <a:pt x="359" y="1"/>
                  </a:moveTo>
                  <a:cubicBezTo>
                    <a:pt x="349" y="1"/>
                    <a:pt x="339" y="1"/>
                    <a:pt x="329" y="11"/>
                  </a:cubicBezTo>
                  <a:cubicBezTo>
                    <a:pt x="319" y="31"/>
                    <a:pt x="319" y="51"/>
                    <a:pt x="339" y="61"/>
                  </a:cubicBezTo>
                  <a:cubicBezTo>
                    <a:pt x="369" y="91"/>
                    <a:pt x="408" y="120"/>
                    <a:pt x="448" y="150"/>
                  </a:cubicBezTo>
                  <a:cubicBezTo>
                    <a:pt x="508" y="190"/>
                    <a:pt x="558" y="230"/>
                    <a:pt x="607" y="270"/>
                  </a:cubicBezTo>
                  <a:cubicBezTo>
                    <a:pt x="677" y="319"/>
                    <a:pt x="737" y="369"/>
                    <a:pt x="797" y="419"/>
                  </a:cubicBezTo>
                  <a:cubicBezTo>
                    <a:pt x="846" y="458"/>
                    <a:pt x="886" y="498"/>
                    <a:pt x="936" y="548"/>
                  </a:cubicBezTo>
                  <a:cubicBezTo>
                    <a:pt x="956" y="568"/>
                    <a:pt x="976" y="598"/>
                    <a:pt x="985" y="618"/>
                  </a:cubicBezTo>
                  <a:cubicBezTo>
                    <a:pt x="996" y="628"/>
                    <a:pt x="996" y="637"/>
                    <a:pt x="996" y="648"/>
                  </a:cubicBezTo>
                  <a:lnTo>
                    <a:pt x="1005" y="657"/>
                  </a:lnTo>
                  <a:cubicBezTo>
                    <a:pt x="996" y="668"/>
                    <a:pt x="996" y="688"/>
                    <a:pt x="996" y="697"/>
                  </a:cubicBezTo>
                  <a:cubicBezTo>
                    <a:pt x="996" y="708"/>
                    <a:pt x="985" y="727"/>
                    <a:pt x="976" y="737"/>
                  </a:cubicBezTo>
                  <a:cubicBezTo>
                    <a:pt x="976" y="747"/>
                    <a:pt x="965" y="757"/>
                    <a:pt x="946" y="767"/>
                  </a:cubicBezTo>
                  <a:cubicBezTo>
                    <a:pt x="926" y="787"/>
                    <a:pt x="906" y="807"/>
                    <a:pt x="886" y="817"/>
                  </a:cubicBezTo>
                  <a:lnTo>
                    <a:pt x="896" y="807"/>
                  </a:lnTo>
                  <a:lnTo>
                    <a:pt x="896" y="807"/>
                  </a:lnTo>
                  <a:cubicBezTo>
                    <a:pt x="846" y="836"/>
                    <a:pt x="797" y="856"/>
                    <a:pt x="737" y="867"/>
                  </a:cubicBezTo>
                  <a:lnTo>
                    <a:pt x="747" y="867"/>
                  </a:lnTo>
                  <a:cubicBezTo>
                    <a:pt x="627" y="896"/>
                    <a:pt x="488" y="906"/>
                    <a:pt x="359" y="916"/>
                  </a:cubicBezTo>
                  <a:cubicBezTo>
                    <a:pt x="299" y="916"/>
                    <a:pt x="240" y="916"/>
                    <a:pt x="180" y="926"/>
                  </a:cubicBezTo>
                  <a:cubicBezTo>
                    <a:pt x="130" y="926"/>
                    <a:pt x="81" y="926"/>
                    <a:pt x="41" y="936"/>
                  </a:cubicBezTo>
                  <a:cubicBezTo>
                    <a:pt x="21" y="936"/>
                    <a:pt x="1" y="956"/>
                    <a:pt x="1" y="976"/>
                  </a:cubicBezTo>
                  <a:cubicBezTo>
                    <a:pt x="11" y="996"/>
                    <a:pt x="21" y="1006"/>
                    <a:pt x="41" y="1006"/>
                  </a:cubicBezTo>
                  <a:cubicBezTo>
                    <a:pt x="130" y="996"/>
                    <a:pt x="220" y="996"/>
                    <a:pt x="309" y="986"/>
                  </a:cubicBezTo>
                  <a:cubicBezTo>
                    <a:pt x="419" y="986"/>
                    <a:pt x="528" y="976"/>
                    <a:pt x="638" y="966"/>
                  </a:cubicBezTo>
                  <a:cubicBezTo>
                    <a:pt x="687" y="956"/>
                    <a:pt x="737" y="946"/>
                    <a:pt x="777" y="936"/>
                  </a:cubicBezTo>
                  <a:cubicBezTo>
                    <a:pt x="826" y="916"/>
                    <a:pt x="866" y="906"/>
                    <a:pt x="906" y="887"/>
                  </a:cubicBezTo>
                  <a:cubicBezTo>
                    <a:pt x="946" y="867"/>
                    <a:pt x="976" y="847"/>
                    <a:pt x="1005" y="817"/>
                  </a:cubicBezTo>
                  <a:cubicBezTo>
                    <a:pt x="1016" y="807"/>
                    <a:pt x="1035" y="797"/>
                    <a:pt x="1045" y="777"/>
                  </a:cubicBezTo>
                  <a:cubicBezTo>
                    <a:pt x="1055" y="767"/>
                    <a:pt x="1055" y="747"/>
                    <a:pt x="1065" y="737"/>
                  </a:cubicBezTo>
                  <a:cubicBezTo>
                    <a:pt x="1065" y="727"/>
                    <a:pt x="1065" y="717"/>
                    <a:pt x="1075" y="708"/>
                  </a:cubicBezTo>
                  <a:lnTo>
                    <a:pt x="1075" y="677"/>
                  </a:lnTo>
                  <a:lnTo>
                    <a:pt x="1075" y="628"/>
                  </a:lnTo>
                  <a:cubicBezTo>
                    <a:pt x="1065" y="618"/>
                    <a:pt x="1065" y="608"/>
                    <a:pt x="1055" y="588"/>
                  </a:cubicBezTo>
                  <a:cubicBezTo>
                    <a:pt x="1045" y="578"/>
                    <a:pt x="1035" y="568"/>
                    <a:pt x="1035" y="548"/>
                  </a:cubicBezTo>
                  <a:lnTo>
                    <a:pt x="946" y="458"/>
                  </a:lnTo>
                  <a:cubicBezTo>
                    <a:pt x="906" y="419"/>
                    <a:pt x="866" y="389"/>
                    <a:pt x="826" y="359"/>
                  </a:cubicBezTo>
                  <a:cubicBezTo>
                    <a:pt x="737" y="279"/>
                    <a:pt x="647" y="220"/>
                    <a:pt x="558" y="150"/>
                  </a:cubicBezTo>
                  <a:cubicBezTo>
                    <a:pt x="518" y="120"/>
                    <a:pt x="488" y="91"/>
                    <a:pt x="448" y="61"/>
                  </a:cubicBezTo>
                  <a:cubicBezTo>
                    <a:pt x="428" y="41"/>
                    <a:pt x="399" y="31"/>
                    <a:pt x="379" y="11"/>
                  </a:cubicBezTo>
                  <a:cubicBezTo>
                    <a:pt x="379" y="1"/>
                    <a:pt x="369" y="1"/>
                    <a:pt x="35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60"/>
            <p:cNvSpPr/>
            <p:nvPr/>
          </p:nvSpPr>
          <p:spPr>
            <a:xfrm>
              <a:off x="799591" y="3251783"/>
              <a:ext cx="79228" cy="84988"/>
            </a:xfrm>
            <a:custGeom>
              <a:avLst/>
              <a:gdLst/>
              <a:ahLst/>
              <a:cxnLst/>
              <a:rect l="l" t="t" r="r" b="b"/>
              <a:pathLst>
                <a:path w="1513" h="1623" extrusionOk="0">
                  <a:moveTo>
                    <a:pt x="478" y="1"/>
                  </a:moveTo>
                  <a:cubicBezTo>
                    <a:pt x="468" y="1"/>
                    <a:pt x="458" y="11"/>
                    <a:pt x="458" y="21"/>
                  </a:cubicBezTo>
                  <a:cubicBezTo>
                    <a:pt x="438" y="31"/>
                    <a:pt x="448" y="51"/>
                    <a:pt x="458" y="61"/>
                  </a:cubicBezTo>
                  <a:cubicBezTo>
                    <a:pt x="507" y="111"/>
                    <a:pt x="558" y="151"/>
                    <a:pt x="607" y="190"/>
                  </a:cubicBezTo>
                  <a:cubicBezTo>
                    <a:pt x="686" y="240"/>
                    <a:pt x="756" y="299"/>
                    <a:pt x="826" y="359"/>
                  </a:cubicBezTo>
                  <a:cubicBezTo>
                    <a:pt x="985" y="478"/>
                    <a:pt x="1134" y="608"/>
                    <a:pt x="1274" y="747"/>
                  </a:cubicBezTo>
                  <a:cubicBezTo>
                    <a:pt x="1323" y="807"/>
                    <a:pt x="1373" y="867"/>
                    <a:pt x="1413" y="926"/>
                  </a:cubicBezTo>
                  <a:lnTo>
                    <a:pt x="1413" y="936"/>
                  </a:lnTo>
                  <a:cubicBezTo>
                    <a:pt x="1422" y="956"/>
                    <a:pt x="1433" y="976"/>
                    <a:pt x="1433" y="996"/>
                  </a:cubicBezTo>
                  <a:cubicBezTo>
                    <a:pt x="1442" y="1006"/>
                    <a:pt x="1442" y="1016"/>
                    <a:pt x="1442" y="1035"/>
                  </a:cubicBezTo>
                  <a:cubicBezTo>
                    <a:pt x="1442" y="1046"/>
                    <a:pt x="1442" y="1066"/>
                    <a:pt x="1433" y="1075"/>
                  </a:cubicBezTo>
                  <a:cubicBezTo>
                    <a:pt x="1433" y="1095"/>
                    <a:pt x="1422" y="1106"/>
                    <a:pt x="1413" y="1115"/>
                  </a:cubicBezTo>
                  <a:cubicBezTo>
                    <a:pt x="1403" y="1145"/>
                    <a:pt x="1383" y="1165"/>
                    <a:pt x="1363" y="1185"/>
                  </a:cubicBezTo>
                  <a:cubicBezTo>
                    <a:pt x="1323" y="1215"/>
                    <a:pt x="1283" y="1245"/>
                    <a:pt x="1234" y="1274"/>
                  </a:cubicBezTo>
                  <a:cubicBezTo>
                    <a:pt x="1104" y="1344"/>
                    <a:pt x="955" y="1384"/>
                    <a:pt x="806" y="1424"/>
                  </a:cubicBezTo>
                  <a:lnTo>
                    <a:pt x="816" y="1424"/>
                  </a:lnTo>
                  <a:cubicBezTo>
                    <a:pt x="558" y="1483"/>
                    <a:pt x="299" y="1513"/>
                    <a:pt x="30" y="1543"/>
                  </a:cubicBezTo>
                  <a:cubicBezTo>
                    <a:pt x="10" y="1553"/>
                    <a:pt x="0" y="1563"/>
                    <a:pt x="0" y="1593"/>
                  </a:cubicBezTo>
                  <a:cubicBezTo>
                    <a:pt x="0" y="1612"/>
                    <a:pt x="20" y="1623"/>
                    <a:pt x="40" y="1623"/>
                  </a:cubicBezTo>
                  <a:cubicBezTo>
                    <a:pt x="239" y="1603"/>
                    <a:pt x="448" y="1573"/>
                    <a:pt x="647" y="1533"/>
                  </a:cubicBezTo>
                  <a:cubicBezTo>
                    <a:pt x="766" y="1513"/>
                    <a:pt x="885" y="1483"/>
                    <a:pt x="1005" y="1444"/>
                  </a:cubicBezTo>
                  <a:cubicBezTo>
                    <a:pt x="1115" y="1413"/>
                    <a:pt x="1214" y="1374"/>
                    <a:pt x="1313" y="1314"/>
                  </a:cubicBezTo>
                  <a:cubicBezTo>
                    <a:pt x="1353" y="1294"/>
                    <a:pt x="1393" y="1265"/>
                    <a:pt x="1422" y="1234"/>
                  </a:cubicBezTo>
                  <a:cubicBezTo>
                    <a:pt x="1453" y="1205"/>
                    <a:pt x="1473" y="1175"/>
                    <a:pt x="1493" y="1145"/>
                  </a:cubicBezTo>
                  <a:cubicBezTo>
                    <a:pt x="1502" y="1106"/>
                    <a:pt x="1512" y="1066"/>
                    <a:pt x="1512" y="1026"/>
                  </a:cubicBezTo>
                  <a:cubicBezTo>
                    <a:pt x="1512" y="996"/>
                    <a:pt x="1502" y="956"/>
                    <a:pt x="1493" y="926"/>
                  </a:cubicBezTo>
                  <a:cubicBezTo>
                    <a:pt x="1442" y="837"/>
                    <a:pt x="1383" y="757"/>
                    <a:pt x="1313" y="688"/>
                  </a:cubicBezTo>
                  <a:cubicBezTo>
                    <a:pt x="1214" y="588"/>
                    <a:pt x="1124" y="509"/>
                    <a:pt x="1015" y="419"/>
                  </a:cubicBezTo>
                  <a:lnTo>
                    <a:pt x="717" y="180"/>
                  </a:lnTo>
                  <a:cubicBezTo>
                    <a:pt x="647" y="131"/>
                    <a:pt x="567" y="71"/>
                    <a:pt x="498" y="11"/>
                  </a:cubicBezTo>
                  <a:cubicBezTo>
                    <a:pt x="498" y="11"/>
                    <a:pt x="487" y="1"/>
                    <a:pt x="478"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60"/>
            <p:cNvSpPr/>
            <p:nvPr/>
          </p:nvSpPr>
          <p:spPr>
            <a:xfrm>
              <a:off x="880285" y="3263827"/>
              <a:ext cx="80276" cy="88602"/>
            </a:xfrm>
            <a:custGeom>
              <a:avLst/>
              <a:gdLst/>
              <a:ahLst/>
              <a:cxnLst/>
              <a:rect l="l" t="t" r="r" b="b"/>
              <a:pathLst>
                <a:path w="1533" h="1692" extrusionOk="0">
                  <a:moveTo>
                    <a:pt x="518" y="0"/>
                  </a:moveTo>
                  <a:cubicBezTo>
                    <a:pt x="509" y="0"/>
                    <a:pt x="498" y="10"/>
                    <a:pt x="498" y="10"/>
                  </a:cubicBezTo>
                  <a:cubicBezTo>
                    <a:pt x="478" y="30"/>
                    <a:pt x="489" y="50"/>
                    <a:pt x="498" y="60"/>
                  </a:cubicBezTo>
                  <a:lnTo>
                    <a:pt x="648" y="179"/>
                  </a:lnTo>
                  <a:cubicBezTo>
                    <a:pt x="717" y="229"/>
                    <a:pt x="787" y="288"/>
                    <a:pt x="847" y="338"/>
                  </a:cubicBezTo>
                  <a:cubicBezTo>
                    <a:pt x="996" y="458"/>
                    <a:pt x="1145" y="577"/>
                    <a:pt x="1274" y="716"/>
                  </a:cubicBezTo>
                  <a:lnTo>
                    <a:pt x="1265" y="716"/>
                  </a:lnTo>
                  <a:cubicBezTo>
                    <a:pt x="1324" y="776"/>
                    <a:pt x="1384" y="845"/>
                    <a:pt x="1424" y="925"/>
                  </a:cubicBezTo>
                  <a:lnTo>
                    <a:pt x="1424" y="915"/>
                  </a:lnTo>
                  <a:cubicBezTo>
                    <a:pt x="1433" y="935"/>
                    <a:pt x="1444" y="965"/>
                    <a:pt x="1453" y="995"/>
                  </a:cubicBezTo>
                  <a:cubicBezTo>
                    <a:pt x="1463" y="1004"/>
                    <a:pt x="1463" y="1024"/>
                    <a:pt x="1463" y="1035"/>
                  </a:cubicBezTo>
                  <a:cubicBezTo>
                    <a:pt x="1463" y="1055"/>
                    <a:pt x="1453" y="1074"/>
                    <a:pt x="1453" y="1094"/>
                  </a:cubicBezTo>
                  <a:lnTo>
                    <a:pt x="1424" y="1154"/>
                  </a:lnTo>
                  <a:cubicBezTo>
                    <a:pt x="1404" y="1183"/>
                    <a:pt x="1384" y="1203"/>
                    <a:pt x="1364" y="1234"/>
                  </a:cubicBezTo>
                  <a:lnTo>
                    <a:pt x="1364" y="1223"/>
                  </a:lnTo>
                  <a:cubicBezTo>
                    <a:pt x="1324" y="1263"/>
                    <a:pt x="1274" y="1293"/>
                    <a:pt x="1225" y="1323"/>
                  </a:cubicBezTo>
                  <a:cubicBezTo>
                    <a:pt x="1087" y="1392"/>
                    <a:pt x="939" y="1441"/>
                    <a:pt x="792" y="1480"/>
                  </a:cubicBezTo>
                  <a:lnTo>
                    <a:pt x="792" y="1480"/>
                  </a:lnTo>
                  <a:cubicBezTo>
                    <a:pt x="794" y="1479"/>
                    <a:pt x="797" y="1477"/>
                    <a:pt x="797" y="1472"/>
                  </a:cubicBezTo>
                  <a:lnTo>
                    <a:pt x="797" y="1472"/>
                  </a:lnTo>
                  <a:cubicBezTo>
                    <a:pt x="657" y="1512"/>
                    <a:pt x="509" y="1542"/>
                    <a:pt x="359" y="1561"/>
                  </a:cubicBezTo>
                  <a:cubicBezTo>
                    <a:pt x="250" y="1572"/>
                    <a:pt x="140" y="1592"/>
                    <a:pt x="41" y="1601"/>
                  </a:cubicBezTo>
                  <a:cubicBezTo>
                    <a:pt x="11" y="1601"/>
                    <a:pt x="1" y="1621"/>
                    <a:pt x="1" y="1651"/>
                  </a:cubicBezTo>
                  <a:cubicBezTo>
                    <a:pt x="1" y="1671"/>
                    <a:pt x="21" y="1691"/>
                    <a:pt x="51" y="1691"/>
                  </a:cubicBezTo>
                  <a:cubicBezTo>
                    <a:pt x="250" y="1661"/>
                    <a:pt x="458" y="1631"/>
                    <a:pt x="657" y="1592"/>
                  </a:cubicBezTo>
                  <a:cubicBezTo>
                    <a:pt x="777" y="1561"/>
                    <a:pt x="896" y="1532"/>
                    <a:pt x="1015" y="1492"/>
                  </a:cubicBezTo>
                  <a:cubicBezTo>
                    <a:pt x="1075" y="1472"/>
                    <a:pt x="1135" y="1452"/>
                    <a:pt x="1185" y="1433"/>
                  </a:cubicBezTo>
                  <a:cubicBezTo>
                    <a:pt x="1234" y="1402"/>
                    <a:pt x="1274" y="1382"/>
                    <a:pt x="1324" y="1353"/>
                  </a:cubicBezTo>
                  <a:cubicBezTo>
                    <a:pt x="1364" y="1333"/>
                    <a:pt x="1404" y="1303"/>
                    <a:pt x="1433" y="1263"/>
                  </a:cubicBezTo>
                  <a:cubicBezTo>
                    <a:pt x="1463" y="1234"/>
                    <a:pt x="1493" y="1203"/>
                    <a:pt x="1503" y="1164"/>
                  </a:cubicBezTo>
                  <a:cubicBezTo>
                    <a:pt x="1523" y="1124"/>
                    <a:pt x="1533" y="1084"/>
                    <a:pt x="1533" y="1044"/>
                  </a:cubicBezTo>
                  <a:cubicBezTo>
                    <a:pt x="1533" y="1004"/>
                    <a:pt x="1523" y="965"/>
                    <a:pt x="1513" y="935"/>
                  </a:cubicBezTo>
                  <a:cubicBezTo>
                    <a:pt x="1473" y="836"/>
                    <a:pt x="1404" y="756"/>
                    <a:pt x="1334" y="686"/>
                  </a:cubicBezTo>
                  <a:cubicBezTo>
                    <a:pt x="1245" y="587"/>
                    <a:pt x="1155" y="498"/>
                    <a:pt x="1055" y="418"/>
                  </a:cubicBezTo>
                  <a:lnTo>
                    <a:pt x="757" y="179"/>
                  </a:lnTo>
                  <a:cubicBezTo>
                    <a:pt x="677" y="120"/>
                    <a:pt x="608" y="69"/>
                    <a:pt x="538" y="10"/>
                  </a:cubicBezTo>
                  <a:cubicBezTo>
                    <a:pt x="538" y="0"/>
                    <a:pt x="528" y="0"/>
                    <a:pt x="518"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60"/>
            <p:cNvSpPr/>
            <p:nvPr/>
          </p:nvSpPr>
          <p:spPr>
            <a:xfrm>
              <a:off x="957367" y="3289329"/>
              <a:ext cx="91272" cy="76243"/>
            </a:xfrm>
            <a:custGeom>
              <a:avLst/>
              <a:gdLst/>
              <a:ahLst/>
              <a:cxnLst/>
              <a:rect l="l" t="t" r="r" b="b"/>
              <a:pathLst>
                <a:path w="1743" h="1456" extrusionOk="0">
                  <a:moveTo>
                    <a:pt x="608" y="0"/>
                  </a:moveTo>
                  <a:cubicBezTo>
                    <a:pt x="598" y="0"/>
                    <a:pt x="588" y="0"/>
                    <a:pt x="588" y="11"/>
                  </a:cubicBezTo>
                  <a:cubicBezTo>
                    <a:pt x="568" y="30"/>
                    <a:pt x="578" y="50"/>
                    <a:pt x="588" y="60"/>
                  </a:cubicBezTo>
                  <a:cubicBezTo>
                    <a:pt x="648" y="110"/>
                    <a:pt x="717" y="150"/>
                    <a:pt x="787" y="190"/>
                  </a:cubicBezTo>
                  <a:lnTo>
                    <a:pt x="1055" y="369"/>
                  </a:lnTo>
                  <a:cubicBezTo>
                    <a:pt x="1155" y="438"/>
                    <a:pt x="1245" y="498"/>
                    <a:pt x="1344" y="577"/>
                  </a:cubicBezTo>
                  <a:cubicBezTo>
                    <a:pt x="1421" y="634"/>
                    <a:pt x="1497" y="692"/>
                    <a:pt x="1564" y="767"/>
                  </a:cubicBezTo>
                  <a:lnTo>
                    <a:pt x="1564" y="767"/>
                  </a:lnTo>
                  <a:cubicBezTo>
                    <a:pt x="1564" y="766"/>
                    <a:pt x="1563" y="766"/>
                    <a:pt x="1563" y="766"/>
                  </a:cubicBezTo>
                  <a:lnTo>
                    <a:pt x="1563" y="766"/>
                  </a:lnTo>
                  <a:cubicBezTo>
                    <a:pt x="1592" y="796"/>
                    <a:pt x="1623" y="836"/>
                    <a:pt x="1643" y="876"/>
                  </a:cubicBezTo>
                  <a:lnTo>
                    <a:pt x="1643" y="866"/>
                  </a:lnTo>
                  <a:cubicBezTo>
                    <a:pt x="1652" y="886"/>
                    <a:pt x="1663" y="895"/>
                    <a:pt x="1663" y="915"/>
                  </a:cubicBezTo>
                  <a:lnTo>
                    <a:pt x="1663" y="946"/>
                  </a:lnTo>
                  <a:lnTo>
                    <a:pt x="1663" y="985"/>
                  </a:lnTo>
                  <a:cubicBezTo>
                    <a:pt x="1652" y="995"/>
                    <a:pt x="1652" y="1015"/>
                    <a:pt x="1643" y="1025"/>
                  </a:cubicBezTo>
                  <a:cubicBezTo>
                    <a:pt x="1632" y="1035"/>
                    <a:pt x="1623" y="1055"/>
                    <a:pt x="1603" y="1065"/>
                  </a:cubicBezTo>
                  <a:cubicBezTo>
                    <a:pt x="1583" y="1094"/>
                    <a:pt x="1543" y="1114"/>
                    <a:pt x="1513" y="1134"/>
                  </a:cubicBezTo>
                  <a:cubicBezTo>
                    <a:pt x="1433" y="1174"/>
                    <a:pt x="1354" y="1194"/>
                    <a:pt x="1265" y="1224"/>
                  </a:cubicBezTo>
                  <a:lnTo>
                    <a:pt x="1265" y="1214"/>
                  </a:lnTo>
                  <a:cubicBezTo>
                    <a:pt x="1035" y="1273"/>
                    <a:pt x="807" y="1293"/>
                    <a:pt x="568" y="1313"/>
                  </a:cubicBezTo>
                  <a:cubicBezTo>
                    <a:pt x="469" y="1324"/>
                    <a:pt x="359" y="1333"/>
                    <a:pt x="260" y="1343"/>
                  </a:cubicBezTo>
                  <a:cubicBezTo>
                    <a:pt x="190" y="1343"/>
                    <a:pt x="111" y="1353"/>
                    <a:pt x="41" y="1363"/>
                  </a:cubicBezTo>
                  <a:cubicBezTo>
                    <a:pt x="21" y="1363"/>
                    <a:pt x="1" y="1383"/>
                    <a:pt x="1" y="1413"/>
                  </a:cubicBezTo>
                  <a:cubicBezTo>
                    <a:pt x="1" y="1437"/>
                    <a:pt x="21" y="1455"/>
                    <a:pt x="39" y="1455"/>
                  </a:cubicBezTo>
                  <a:cubicBezTo>
                    <a:pt x="44" y="1455"/>
                    <a:pt x="48" y="1454"/>
                    <a:pt x="51" y="1452"/>
                  </a:cubicBezTo>
                  <a:cubicBezTo>
                    <a:pt x="111" y="1443"/>
                    <a:pt x="170" y="1443"/>
                    <a:pt x="230" y="1433"/>
                  </a:cubicBezTo>
                  <a:cubicBezTo>
                    <a:pt x="310" y="1423"/>
                    <a:pt x="399" y="1423"/>
                    <a:pt x="478" y="1413"/>
                  </a:cubicBezTo>
                  <a:cubicBezTo>
                    <a:pt x="657" y="1393"/>
                    <a:pt x="847" y="1383"/>
                    <a:pt x="1035" y="1353"/>
                  </a:cubicBezTo>
                  <a:cubicBezTo>
                    <a:pt x="1145" y="1333"/>
                    <a:pt x="1254" y="1313"/>
                    <a:pt x="1364" y="1273"/>
                  </a:cubicBezTo>
                  <a:cubicBezTo>
                    <a:pt x="1413" y="1264"/>
                    <a:pt x="1453" y="1244"/>
                    <a:pt x="1503" y="1224"/>
                  </a:cubicBezTo>
                  <a:cubicBezTo>
                    <a:pt x="1543" y="1204"/>
                    <a:pt x="1573" y="1184"/>
                    <a:pt x="1603" y="1164"/>
                  </a:cubicBezTo>
                  <a:cubicBezTo>
                    <a:pt x="1663" y="1125"/>
                    <a:pt x="1712" y="1074"/>
                    <a:pt x="1732" y="1005"/>
                  </a:cubicBezTo>
                  <a:cubicBezTo>
                    <a:pt x="1742" y="965"/>
                    <a:pt x="1742" y="935"/>
                    <a:pt x="1732" y="906"/>
                  </a:cubicBezTo>
                  <a:cubicBezTo>
                    <a:pt x="1722" y="866"/>
                    <a:pt x="1712" y="836"/>
                    <a:pt x="1692" y="806"/>
                  </a:cubicBezTo>
                  <a:cubicBezTo>
                    <a:pt x="1663" y="766"/>
                    <a:pt x="1632" y="736"/>
                    <a:pt x="1603" y="707"/>
                  </a:cubicBezTo>
                  <a:cubicBezTo>
                    <a:pt x="1563" y="667"/>
                    <a:pt x="1523" y="627"/>
                    <a:pt x="1473" y="597"/>
                  </a:cubicBezTo>
                  <a:cubicBezTo>
                    <a:pt x="1374" y="508"/>
                    <a:pt x="1274" y="438"/>
                    <a:pt x="1165" y="358"/>
                  </a:cubicBezTo>
                  <a:cubicBezTo>
                    <a:pt x="1055" y="289"/>
                    <a:pt x="956" y="219"/>
                    <a:pt x="847" y="159"/>
                  </a:cubicBezTo>
                  <a:cubicBezTo>
                    <a:pt x="777" y="110"/>
                    <a:pt x="697" y="60"/>
                    <a:pt x="628" y="11"/>
                  </a:cubicBezTo>
                  <a:cubicBezTo>
                    <a:pt x="628" y="0"/>
                    <a:pt x="618" y="0"/>
                    <a:pt x="608"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60"/>
            <p:cNvSpPr/>
            <p:nvPr/>
          </p:nvSpPr>
          <p:spPr>
            <a:xfrm>
              <a:off x="2429347" y="1728380"/>
              <a:ext cx="111537" cy="336445"/>
            </a:xfrm>
            <a:custGeom>
              <a:avLst/>
              <a:gdLst/>
              <a:ahLst/>
              <a:cxnLst/>
              <a:rect l="l" t="t" r="r" b="b"/>
              <a:pathLst>
                <a:path w="2130" h="6425" extrusionOk="0">
                  <a:moveTo>
                    <a:pt x="1007" y="1"/>
                  </a:moveTo>
                  <a:cubicBezTo>
                    <a:pt x="907" y="1"/>
                    <a:pt x="807" y="23"/>
                    <a:pt x="717" y="68"/>
                  </a:cubicBezTo>
                  <a:cubicBezTo>
                    <a:pt x="608" y="128"/>
                    <a:pt x="518" y="207"/>
                    <a:pt x="439" y="337"/>
                  </a:cubicBezTo>
                  <a:cubicBezTo>
                    <a:pt x="359" y="446"/>
                    <a:pt x="299" y="585"/>
                    <a:pt x="240" y="744"/>
                  </a:cubicBezTo>
                  <a:lnTo>
                    <a:pt x="210" y="864"/>
                  </a:lnTo>
                  <a:cubicBezTo>
                    <a:pt x="180" y="963"/>
                    <a:pt x="150" y="1083"/>
                    <a:pt x="120" y="1222"/>
                  </a:cubicBezTo>
                  <a:cubicBezTo>
                    <a:pt x="71" y="1471"/>
                    <a:pt x="41" y="1749"/>
                    <a:pt x="21" y="2088"/>
                  </a:cubicBezTo>
                  <a:cubicBezTo>
                    <a:pt x="11" y="2316"/>
                    <a:pt x="1" y="2515"/>
                    <a:pt x="11" y="2704"/>
                  </a:cubicBezTo>
                  <a:cubicBezTo>
                    <a:pt x="21" y="2983"/>
                    <a:pt x="41" y="3261"/>
                    <a:pt x="91" y="3560"/>
                  </a:cubicBezTo>
                  <a:cubicBezTo>
                    <a:pt x="180" y="4166"/>
                    <a:pt x="339" y="4753"/>
                    <a:pt x="489" y="5251"/>
                  </a:cubicBezTo>
                  <a:cubicBezTo>
                    <a:pt x="548" y="5470"/>
                    <a:pt x="618" y="5688"/>
                    <a:pt x="688" y="5907"/>
                  </a:cubicBezTo>
                  <a:cubicBezTo>
                    <a:pt x="727" y="6046"/>
                    <a:pt x="777" y="6186"/>
                    <a:pt x="816" y="6325"/>
                  </a:cubicBezTo>
                  <a:lnTo>
                    <a:pt x="816" y="6335"/>
                  </a:lnTo>
                  <a:lnTo>
                    <a:pt x="816" y="6345"/>
                  </a:lnTo>
                  <a:lnTo>
                    <a:pt x="807" y="6354"/>
                  </a:lnTo>
                  <a:cubicBezTo>
                    <a:pt x="797" y="6385"/>
                    <a:pt x="816" y="6414"/>
                    <a:pt x="836" y="6424"/>
                  </a:cubicBezTo>
                  <a:lnTo>
                    <a:pt x="876" y="6424"/>
                  </a:lnTo>
                  <a:cubicBezTo>
                    <a:pt x="896" y="6414"/>
                    <a:pt x="896" y="6405"/>
                    <a:pt x="906" y="6394"/>
                  </a:cubicBezTo>
                  <a:cubicBezTo>
                    <a:pt x="966" y="6265"/>
                    <a:pt x="1026" y="6126"/>
                    <a:pt x="1075" y="5947"/>
                  </a:cubicBezTo>
                  <a:cubicBezTo>
                    <a:pt x="1095" y="5897"/>
                    <a:pt x="1115" y="5837"/>
                    <a:pt x="1125" y="5788"/>
                  </a:cubicBezTo>
                  <a:cubicBezTo>
                    <a:pt x="1155" y="5708"/>
                    <a:pt x="1175" y="5629"/>
                    <a:pt x="1205" y="5549"/>
                  </a:cubicBezTo>
                  <a:lnTo>
                    <a:pt x="1294" y="5280"/>
                  </a:lnTo>
                  <a:lnTo>
                    <a:pt x="1324" y="5201"/>
                  </a:lnTo>
                  <a:cubicBezTo>
                    <a:pt x="1444" y="4853"/>
                    <a:pt x="1533" y="4584"/>
                    <a:pt x="1612" y="4325"/>
                  </a:cubicBezTo>
                  <a:cubicBezTo>
                    <a:pt x="1642" y="4216"/>
                    <a:pt x="1672" y="4117"/>
                    <a:pt x="1702" y="4007"/>
                  </a:cubicBezTo>
                  <a:cubicBezTo>
                    <a:pt x="1782" y="3759"/>
                    <a:pt x="1841" y="3520"/>
                    <a:pt x="1901" y="3291"/>
                  </a:cubicBezTo>
                  <a:cubicBezTo>
                    <a:pt x="1990" y="2883"/>
                    <a:pt x="2050" y="2535"/>
                    <a:pt x="2090" y="2207"/>
                  </a:cubicBezTo>
                  <a:cubicBezTo>
                    <a:pt x="2129" y="1839"/>
                    <a:pt x="2129" y="1511"/>
                    <a:pt x="2090" y="1222"/>
                  </a:cubicBezTo>
                  <a:cubicBezTo>
                    <a:pt x="2050" y="914"/>
                    <a:pt x="1950" y="645"/>
                    <a:pt x="1802" y="446"/>
                  </a:cubicBezTo>
                  <a:cubicBezTo>
                    <a:pt x="1722" y="337"/>
                    <a:pt x="1623" y="247"/>
                    <a:pt x="1513" y="178"/>
                  </a:cubicBezTo>
                  <a:cubicBezTo>
                    <a:pt x="1384" y="88"/>
                    <a:pt x="1245" y="28"/>
                    <a:pt x="1105" y="8"/>
                  </a:cubicBezTo>
                  <a:cubicBezTo>
                    <a:pt x="1073" y="3"/>
                    <a:pt x="1040" y="1"/>
                    <a:pt x="1007" y="1"/>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60"/>
            <p:cNvSpPr/>
            <p:nvPr/>
          </p:nvSpPr>
          <p:spPr>
            <a:xfrm>
              <a:off x="2030902" y="1869609"/>
              <a:ext cx="342258" cy="182387"/>
            </a:xfrm>
            <a:custGeom>
              <a:avLst/>
              <a:gdLst/>
              <a:ahLst/>
              <a:cxnLst/>
              <a:rect l="l" t="t" r="r" b="b"/>
              <a:pathLst>
                <a:path w="6536" h="3483" extrusionOk="0">
                  <a:moveTo>
                    <a:pt x="931" y="0"/>
                  </a:moveTo>
                  <a:cubicBezTo>
                    <a:pt x="864" y="0"/>
                    <a:pt x="800" y="5"/>
                    <a:pt x="737" y="17"/>
                  </a:cubicBezTo>
                  <a:cubicBezTo>
                    <a:pt x="518" y="37"/>
                    <a:pt x="329" y="136"/>
                    <a:pt x="209" y="275"/>
                  </a:cubicBezTo>
                  <a:cubicBezTo>
                    <a:pt x="140" y="355"/>
                    <a:pt x="90" y="454"/>
                    <a:pt x="50" y="574"/>
                  </a:cubicBezTo>
                  <a:lnTo>
                    <a:pt x="50" y="594"/>
                  </a:lnTo>
                  <a:cubicBezTo>
                    <a:pt x="30" y="644"/>
                    <a:pt x="21" y="693"/>
                    <a:pt x="10" y="753"/>
                  </a:cubicBezTo>
                  <a:cubicBezTo>
                    <a:pt x="1" y="832"/>
                    <a:pt x="1" y="903"/>
                    <a:pt x="1" y="982"/>
                  </a:cubicBezTo>
                  <a:cubicBezTo>
                    <a:pt x="1" y="1141"/>
                    <a:pt x="50" y="1310"/>
                    <a:pt x="140" y="1460"/>
                  </a:cubicBezTo>
                  <a:cubicBezTo>
                    <a:pt x="209" y="1599"/>
                    <a:pt x="319" y="1718"/>
                    <a:pt x="468" y="1847"/>
                  </a:cubicBezTo>
                  <a:cubicBezTo>
                    <a:pt x="717" y="2056"/>
                    <a:pt x="1025" y="2235"/>
                    <a:pt x="1453" y="2404"/>
                  </a:cubicBezTo>
                  <a:cubicBezTo>
                    <a:pt x="1602" y="2464"/>
                    <a:pt x="1761" y="2523"/>
                    <a:pt x="1960" y="2593"/>
                  </a:cubicBezTo>
                  <a:cubicBezTo>
                    <a:pt x="2139" y="2653"/>
                    <a:pt x="2309" y="2702"/>
                    <a:pt x="2468" y="2742"/>
                  </a:cubicBezTo>
                  <a:cubicBezTo>
                    <a:pt x="2875" y="2852"/>
                    <a:pt x="3303" y="2912"/>
                    <a:pt x="3631" y="2961"/>
                  </a:cubicBezTo>
                  <a:cubicBezTo>
                    <a:pt x="3830" y="2991"/>
                    <a:pt x="4029" y="3011"/>
                    <a:pt x="4228" y="3041"/>
                  </a:cubicBezTo>
                  <a:cubicBezTo>
                    <a:pt x="4427" y="3061"/>
                    <a:pt x="4626" y="3080"/>
                    <a:pt x="4815" y="3111"/>
                  </a:cubicBezTo>
                  <a:cubicBezTo>
                    <a:pt x="5313" y="3180"/>
                    <a:pt x="5899" y="3279"/>
                    <a:pt x="6466" y="3478"/>
                  </a:cubicBezTo>
                  <a:cubicBezTo>
                    <a:pt x="6469" y="3481"/>
                    <a:pt x="6473" y="3483"/>
                    <a:pt x="6477" y="3483"/>
                  </a:cubicBezTo>
                  <a:cubicBezTo>
                    <a:pt x="6487" y="3483"/>
                    <a:pt x="6499" y="3476"/>
                    <a:pt x="6506" y="3469"/>
                  </a:cubicBezTo>
                  <a:lnTo>
                    <a:pt x="6516" y="3458"/>
                  </a:lnTo>
                  <a:cubicBezTo>
                    <a:pt x="6526" y="3449"/>
                    <a:pt x="6526" y="3439"/>
                    <a:pt x="6536" y="3429"/>
                  </a:cubicBezTo>
                  <a:cubicBezTo>
                    <a:pt x="6536" y="3409"/>
                    <a:pt x="6536" y="3389"/>
                    <a:pt x="6516" y="3379"/>
                  </a:cubicBezTo>
                  <a:lnTo>
                    <a:pt x="6436" y="3299"/>
                  </a:lnTo>
                  <a:cubicBezTo>
                    <a:pt x="6407" y="3270"/>
                    <a:pt x="6376" y="3240"/>
                    <a:pt x="6347" y="3220"/>
                  </a:cubicBezTo>
                  <a:lnTo>
                    <a:pt x="6168" y="3041"/>
                  </a:lnTo>
                  <a:cubicBezTo>
                    <a:pt x="6049" y="2932"/>
                    <a:pt x="5929" y="2822"/>
                    <a:pt x="5810" y="2722"/>
                  </a:cubicBezTo>
                  <a:cubicBezTo>
                    <a:pt x="5561" y="2504"/>
                    <a:pt x="5313" y="2295"/>
                    <a:pt x="5074" y="2086"/>
                  </a:cubicBezTo>
                  <a:cubicBezTo>
                    <a:pt x="4944" y="1986"/>
                    <a:pt x="4805" y="1877"/>
                    <a:pt x="4626" y="1748"/>
                  </a:cubicBezTo>
                  <a:cubicBezTo>
                    <a:pt x="4159" y="1409"/>
                    <a:pt x="3671" y="1101"/>
                    <a:pt x="3184" y="823"/>
                  </a:cubicBezTo>
                  <a:cubicBezTo>
                    <a:pt x="2875" y="653"/>
                    <a:pt x="2597" y="505"/>
                    <a:pt x="2318" y="385"/>
                  </a:cubicBezTo>
                  <a:cubicBezTo>
                    <a:pt x="2000" y="246"/>
                    <a:pt x="1732" y="147"/>
                    <a:pt x="1473" y="77"/>
                  </a:cubicBezTo>
                  <a:cubicBezTo>
                    <a:pt x="1343" y="47"/>
                    <a:pt x="1204" y="17"/>
                    <a:pt x="1085" y="7"/>
                  </a:cubicBezTo>
                  <a:cubicBezTo>
                    <a:pt x="1031" y="3"/>
                    <a:pt x="980" y="0"/>
                    <a:pt x="931" y="0"/>
                  </a:cubicBezTo>
                  <a:close/>
                </a:path>
              </a:pathLst>
            </a:custGeom>
            <a:solidFill>
              <a:srgbClr val="815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60"/>
            <p:cNvSpPr/>
            <p:nvPr/>
          </p:nvSpPr>
          <p:spPr>
            <a:xfrm>
              <a:off x="2114267" y="1644439"/>
              <a:ext cx="293296" cy="304764"/>
            </a:xfrm>
            <a:custGeom>
              <a:avLst/>
              <a:gdLst/>
              <a:ahLst/>
              <a:cxnLst/>
              <a:rect l="l" t="t" r="r" b="b"/>
              <a:pathLst>
                <a:path w="5601" h="5820" extrusionOk="0">
                  <a:moveTo>
                    <a:pt x="915" y="0"/>
                  </a:moveTo>
                  <a:cubicBezTo>
                    <a:pt x="779" y="0"/>
                    <a:pt x="652" y="29"/>
                    <a:pt x="538" y="90"/>
                  </a:cubicBezTo>
                  <a:cubicBezTo>
                    <a:pt x="358" y="189"/>
                    <a:pt x="209" y="368"/>
                    <a:pt x="100" y="607"/>
                  </a:cubicBezTo>
                  <a:cubicBezTo>
                    <a:pt x="80" y="656"/>
                    <a:pt x="60" y="696"/>
                    <a:pt x="50" y="746"/>
                  </a:cubicBezTo>
                  <a:lnTo>
                    <a:pt x="40" y="746"/>
                  </a:lnTo>
                  <a:cubicBezTo>
                    <a:pt x="10" y="866"/>
                    <a:pt x="0" y="985"/>
                    <a:pt x="0" y="1124"/>
                  </a:cubicBezTo>
                  <a:cubicBezTo>
                    <a:pt x="10" y="1283"/>
                    <a:pt x="60" y="1452"/>
                    <a:pt x="140" y="1631"/>
                  </a:cubicBezTo>
                  <a:cubicBezTo>
                    <a:pt x="209" y="1790"/>
                    <a:pt x="308" y="1960"/>
                    <a:pt x="438" y="2129"/>
                  </a:cubicBezTo>
                  <a:cubicBezTo>
                    <a:pt x="547" y="2278"/>
                    <a:pt x="677" y="2427"/>
                    <a:pt x="826" y="2596"/>
                  </a:cubicBezTo>
                  <a:cubicBezTo>
                    <a:pt x="1064" y="2835"/>
                    <a:pt x="1333" y="3074"/>
                    <a:pt x="1661" y="3332"/>
                  </a:cubicBezTo>
                  <a:cubicBezTo>
                    <a:pt x="1851" y="3492"/>
                    <a:pt x="2039" y="3621"/>
                    <a:pt x="2218" y="3750"/>
                  </a:cubicBezTo>
                  <a:cubicBezTo>
                    <a:pt x="2437" y="3899"/>
                    <a:pt x="2676" y="4049"/>
                    <a:pt x="2994" y="4228"/>
                  </a:cubicBezTo>
                  <a:cubicBezTo>
                    <a:pt x="3203" y="4347"/>
                    <a:pt x="3422" y="4466"/>
                    <a:pt x="3631" y="4586"/>
                  </a:cubicBezTo>
                  <a:cubicBezTo>
                    <a:pt x="3740" y="4645"/>
                    <a:pt x="3840" y="4705"/>
                    <a:pt x="3939" y="4765"/>
                  </a:cubicBezTo>
                  <a:cubicBezTo>
                    <a:pt x="4406" y="5023"/>
                    <a:pt x="4963" y="5342"/>
                    <a:pt x="5461" y="5729"/>
                  </a:cubicBezTo>
                  <a:lnTo>
                    <a:pt x="5461" y="5740"/>
                  </a:lnTo>
                  <a:lnTo>
                    <a:pt x="5461" y="5760"/>
                  </a:lnTo>
                  <a:cubicBezTo>
                    <a:pt x="5471" y="5779"/>
                    <a:pt x="5471" y="5789"/>
                    <a:pt x="5491" y="5799"/>
                  </a:cubicBezTo>
                  <a:cubicBezTo>
                    <a:pt x="5501" y="5809"/>
                    <a:pt x="5521" y="5819"/>
                    <a:pt x="5540" y="5819"/>
                  </a:cubicBezTo>
                  <a:cubicBezTo>
                    <a:pt x="5560" y="5809"/>
                    <a:pt x="5580" y="5799"/>
                    <a:pt x="5591" y="5789"/>
                  </a:cubicBezTo>
                  <a:cubicBezTo>
                    <a:pt x="5591" y="5779"/>
                    <a:pt x="5600" y="5769"/>
                    <a:pt x="5600" y="5760"/>
                  </a:cubicBezTo>
                  <a:lnTo>
                    <a:pt x="5600" y="5740"/>
                  </a:lnTo>
                  <a:lnTo>
                    <a:pt x="5580" y="5660"/>
                  </a:lnTo>
                  <a:cubicBezTo>
                    <a:pt x="5571" y="5610"/>
                    <a:pt x="5560" y="5570"/>
                    <a:pt x="5551" y="5530"/>
                  </a:cubicBezTo>
                  <a:cubicBezTo>
                    <a:pt x="5531" y="5461"/>
                    <a:pt x="5511" y="5382"/>
                    <a:pt x="5481" y="5302"/>
                  </a:cubicBezTo>
                  <a:cubicBezTo>
                    <a:pt x="5441" y="5183"/>
                    <a:pt x="5392" y="5043"/>
                    <a:pt x="5322" y="4884"/>
                  </a:cubicBezTo>
                  <a:cubicBezTo>
                    <a:pt x="5272" y="4754"/>
                    <a:pt x="5202" y="4615"/>
                    <a:pt x="5133" y="4476"/>
                  </a:cubicBezTo>
                  <a:cubicBezTo>
                    <a:pt x="5103" y="4407"/>
                    <a:pt x="5073" y="4337"/>
                    <a:pt x="5034" y="4277"/>
                  </a:cubicBezTo>
                  <a:cubicBezTo>
                    <a:pt x="4944" y="4108"/>
                    <a:pt x="4844" y="3939"/>
                    <a:pt x="4755" y="3790"/>
                  </a:cubicBezTo>
                  <a:cubicBezTo>
                    <a:pt x="4625" y="3581"/>
                    <a:pt x="4486" y="3362"/>
                    <a:pt x="4317" y="3123"/>
                  </a:cubicBezTo>
                  <a:cubicBezTo>
                    <a:pt x="4138" y="2855"/>
                    <a:pt x="3949" y="2596"/>
                    <a:pt x="3760" y="2358"/>
                  </a:cubicBezTo>
                  <a:cubicBezTo>
                    <a:pt x="3283" y="1731"/>
                    <a:pt x="2865" y="1253"/>
                    <a:pt x="2437" y="855"/>
                  </a:cubicBezTo>
                  <a:cubicBezTo>
                    <a:pt x="2198" y="627"/>
                    <a:pt x="1979" y="457"/>
                    <a:pt x="1771" y="318"/>
                  </a:cubicBezTo>
                  <a:cubicBezTo>
                    <a:pt x="1532" y="159"/>
                    <a:pt x="1323" y="70"/>
                    <a:pt x="1114" y="20"/>
                  </a:cubicBezTo>
                  <a:cubicBezTo>
                    <a:pt x="1047" y="7"/>
                    <a:pt x="980" y="0"/>
                    <a:pt x="915" y="0"/>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60"/>
            <p:cNvSpPr/>
            <p:nvPr/>
          </p:nvSpPr>
          <p:spPr>
            <a:xfrm>
              <a:off x="2170507" y="2061527"/>
              <a:ext cx="300575" cy="131907"/>
            </a:xfrm>
            <a:custGeom>
              <a:avLst/>
              <a:gdLst/>
              <a:ahLst/>
              <a:cxnLst/>
              <a:rect l="l" t="t" r="r" b="b"/>
              <a:pathLst>
                <a:path w="5740" h="2519" extrusionOk="0">
                  <a:moveTo>
                    <a:pt x="1056" y="0"/>
                  </a:moveTo>
                  <a:cubicBezTo>
                    <a:pt x="893" y="0"/>
                    <a:pt x="747" y="19"/>
                    <a:pt x="607" y="52"/>
                  </a:cubicBezTo>
                  <a:cubicBezTo>
                    <a:pt x="408" y="92"/>
                    <a:pt x="269" y="162"/>
                    <a:pt x="169" y="251"/>
                  </a:cubicBezTo>
                  <a:cubicBezTo>
                    <a:pt x="110" y="311"/>
                    <a:pt x="70" y="370"/>
                    <a:pt x="40" y="440"/>
                  </a:cubicBezTo>
                  <a:cubicBezTo>
                    <a:pt x="30" y="450"/>
                    <a:pt x="30" y="470"/>
                    <a:pt x="21" y="480"/>
                  </a:cubicBezTo>
                  <a:cubicBezTo>
                    <a:pt x="10" y="540"/>
                    <a:pt x="1" y="600"/>
                    <a:pt x="10" y="679"/>
                  </a:cubicBezTo>
                  <a:cubicBezTo>
                    <a:pt x="10" y="759"/>
                    <a:pt x="40" y="848"/>
                    <a:pt x="80" y="958"/>
                  </a:cubicBezTo>
                  <a:cubicBezTo>
                    <a:pt x="120" y="1047"/>
                    <a:pt x="180" y="1146"/>
                    <a:pt x="259" y="1256"/>
                  </a:cubicBezTo>
                  <a:cubicBezTo>
                    <a:pt x="379" y="1415"/>
                    <a:pt x="518" y="1564"/>
                    <a:pt x="697" y="1703"/>
                  </a:cubicBezTo>
                  <a:cubicBezTo>
                    <a:pt x="846" y="1823"/>
                    <a:pt x="1025" y="1922"/>
                    <a:pt x="1234" y="2012"/>
                  </a:cubicBezTo>
                  <a:cubicBezTo>
                    <a:pt x="1413" y="2101"/>
                    <a:pt x="1622" y="2161"/>
                    <a:pt x="1860" y="2231"/>
                  </a:cubicBezTo>
                  <a:cubicBezTo>
                    <a:pt x="2070" y="2280"/>
                    <a:pt x="2288" y="2320"/>
                    <a:pt x="2537" y="2360"/>
                  </a:cubicBezTo>
                  <a:cubicBezTo>
                    <a:pt x="3025" y="2430"/>
                    <a:pt x="3502" y="2450"/>
                    <a:pt x="3949" y="2459"/>
                  </a:cubicBezTo>
                  <a:cubicBezTo>
                    <a:pt x="4148" y="2459"/>
                    <a:pt x="4337" y="2470"/>
                    <a:pt x="4526" y="2470"/>
                  </a:cubicBezTo>
                  <a:lnTo>
                    <a:pt x="4844" y="2470"/>
                  </a:lnTo>
                  <a:cubicBezTo>
                    <a:pt x="5093" y="2479"/>
                    <a:pt x="5362" y="2479"/>
                    <a:pt x="5620" y="2499"/>
                  </a:cubicBezTo>
                  <a:cubicBezTo>
                    <a:pt x="5640" y="2519"/>
                    <a:pt x="5660" y="2519"/>
                    <a:pt x="5680" y="2519"/>
                  </a:cubicBezTo>
                  <a:cubicBezTo>
                    <a:pt x="5700" y="2519"/>
                    <a:pt x="5710" y="2509"/>
                    <a:pt x="5730" y="2489"/>
                  </a:cubicBezTo>
                  <a:cubicBezTo>
                    <a:pt x="5730" y="2489"/>
                    <a:pt x="5730" y="2479"/>
                    <a:pt x="5740" y="2470"/>
                  </a:cubicBezTo>
                  <a:cubicBezTo>
                    <a:pt x="5740" y="2450"/>
                    <a:pt x="5730" y="2419"/>
                    <a:pt x="5710" y="2400"/>
                  </a:cubicBezTo>
                  <a:lnTo>
                    <a:pt x="5631" y="2330"/>
                  </a:lnTo>
                  <a:cubicBezTo>
                    <a:pt x="5600" y="2300"/>
                    <a:pt x="5561" y="2280"/>
                    <a:pt x="5531" y="2251"/>
                  </a:cubicBezTo>
                  <a:cubicBezTo>
                    <a:pt x="5471" y="2201"/>
                    <a:pt x="5401" y="2141"/>
                    <a:pt x="5332" y="2092"/>
                  </a:cubicBezTo>
                  <a:cubicBezTo>
                    <a:pt x="5213" y="2002"/>
                    <a:pt x="5093" y="1902"/>
                    <a:pt x="4954" y="1803"/>
                  </a:cubicBezTo>
                  <a:cubicBezTo>
                    <a:pt x="4685" y="1604"/>
                    <a:pt x="4417" y="1425"/>
                    <a:pt x="4158" y="1266"/>
                  </a:cubicBezTo>
                  <a:cubicBezTo>
                    <a:pt x="3641" y="927"/>
                    <a:pt x="3124" y="609"/>
                    <a:pt x="2557" y="361"/>
                  </a:cubicBezTo>
                  <a:cubicBezTo>
                    <a:pt x="2258" y="231"/>
                    <a:pt x="1980" y="132"/>
                    <a:pt x="1701" y="72"/>
                  </a:cubicBezTo>
                  <a:cubicBezTo>
                    <a:pt x="1532" y="32"/>
                    <a:pt x="1353" y="3"/>
                    <a:pt x="1164" y="3"/>
                  </a:cubicBezTo>
                  <a:cubicBezTo>
                    <a:pt x="1127" y="1"/>
                    <a:pt x="1091" y="0"/>
                    <a:pt x="1056" y="0"/>
                  </a:cubicBezTo>
                  <a:close/>
                </a:path>
              </a:pathLst>
            </a:custGeom>
            <a:solidFill>
              <a:srgbClr val="815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60"/>
            <p:cNvSpPr/>
            <p:nvPr/>
          </p:nvSpPr>
          <p:spPr>
            <a:xfrm>
              <a:off x="2171030" y="2061474"/>
              <a:ext cx="299004" cy="125728"/>
            </a:xfrm>
            <a:custGeom>
              <a:avLst/>
              <a:gdLst/>
              <a:ahLst/>
              <a:cxnLst/>
              <a:rect l="l" t="t" r="r" b="b"/>
              <a:pathLst>
                <a:path w="5710" h="2401" extrusionOk="0">
                  <a:moveTo>
                    <a:pt x="1042" y="1"/>
                  </a:moveTo>
                  <a:cubicBezTo>
                    <a:pt x="878" y="1"/>
                    <a:pt x="727" y="19"/>
                    <a:pt x="597" y="44"/>
                  </a:cubicBezTo>
                  <a:cubicBezTo>
                    <a:pt x="398" y="93"/>
                    <a:pt x="259" y="163"/>
                    <a:pt x="150" y="252"/>
                  </a:cubicBezTo>
                  <a:cubicBezTo>
                    <a:pt x="100" y="312"/>
                    <a:pt x="50" y="371"/>
                    <a:pt x="20" y="441"/>
                  </a:cubicBezTo>
                  <a:cubicBezTo>
                    <a:pt x="20" y="451"/>
                    <a:pt x="20" y="471"/>
                    <a:pt x="11" y="481"/>
                  </a:cubicBezTo>
                  <a:cubicBezTo>
                    <a:pt x="11" y="501"/>
                    <a:pt x="0" y="521"/>
                    <a:pt x="0" y="550"/>
                  </a:cubicBezTo>
                  <a:cubicBezTo>
                    <a:pt x="1045" y="799"/>
                    <a:pt x="2089" y="1068"/>
                    <a:pt x="3114" y="1396"/>
                  </a:cubicBezTo>
                  <a:cubicBezTo>
                    <a:pt x="3681" y="1565"/>
                    <a:pt x="4238" y="1764"/>
                    <a:pt x="4785" y="1993"/>
                  </a:cubicBezTo>
                  <a:cubicBezTo>
                    <a:pt x="5090" y="2111"/>
                    <a:pt x="5395" y="2249"/>
                    <a:pt x="5700" y="2396"/>
                  </a:cubicBezTo>
                  <a:lnTo>
                    <a:pt x="5700" y="2396"/>
                  </a:lnTo>
                  <a:cubicBezTo>
                    <a:pt x="5700" y="2395"/>
                    <a:pt x="5700" y="2393"/>
                    <a:pt x="5700" y="2391"/>
                  </a:cubicBezTo>
                  <a:lnTo>
                    <a:pt x="5630" y="2331"/>
                  </a:lnTo>
                  <a:lnTo>
                    <a:pt x="5601" y="2311"/>
                  </a:lnTo>
                  <a:cubicBezTo>
                    <a:pt x="5570" y="2292"/>
                    <a:pt x="5551" y="2272"/>
                    <a:pt x="5521" y="2252"/>
                  </a:cubicBezTo>
                  <a:cubicBezTo>
                    <a:pt x="5461" y="2192"/>
                    <a:pt x="5391" y="2142"/>
                    <a:pt x="5322" y="2093"/>
                  </a:cubicBezTo>
                  <a:cubicBezTo>
                    <a:pt x="5212" y="2003"/>
                    <a:pt x="5093" y="1914"/>
                    <a:pt x="4944" y="1804"/>
                  </a:cubicBezTo>
                  <a:cubicBezTo>
                    <a:pt x="4675" y="1605"/>
                    <a:pt x="4407" y="1426"/>
                    <a:pt x="4148" y="1257"/>
                  </a:cubicBezTo>
                  <a:cubicBezTo>
                    <a:pt x="3631" y="928"/>
                    <a:pt x="3114" y="610"/>
                    <a:pt x="2547" y="362"/>
                  </a:cubicBezTo>
                  <a:cubicBezTo>
                    <a:pt x="2248" y="223"/>
                    <a:pt x="1970" y="133"/>
                    <a:pt x="1691" y="63"/>
                  </a:cubicBezTo>
                  <a:cubicBezTo>
                    <a:pt x="1522" y="24"/>
                    <a:pt x="1343" y="4"/>
                    <a:pt x="1154" y="4"/>
                  </a:cubicBezTo>
                  <a:cubicBezTo>
                    <a:pt x="1116" y="2"/>
                    <a:pt x="1079" y="1"/>
                    <a:pt x="1042" y="1"/>
                  </a:cubicBezTo>
                  <a:close/>
                  <a:moveTo>
                    <a:pt x="5700" y="2396"/>
                  </a:moveTo>
                  <a:cubicBezTo>
                    <a:pt x="5701" y="2401"/>
                    <a:pt x="5702" y="2401"/>
                    <a:pt x="5710" y="2401"/>
                  </a:cubicBezTo>
                  <a:cubicBezTo>
                    <a:pt x="5707" y="2399"/>
                    <a:pt x="5703" y="2398"/>
                    <a:pt x="5700" y="2396"/>
                  </a:cubicBezTo>
                  <a:close/>
                </a:path>
              </a:pathLst>
            </a:custGeom>
            <a:solidFill>
              <a:srgbClr val="B57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60"/>
            <p:cNvSpPr/>
            <p:nvPr/>
          </p:nvSpPr>
          <p:spPr>
            <a:xfrm>
              <a:off x="2440344" y="2176258"/>
              <a:ext cx="30738" cy="14610"/>
            </a:xfrm>
            <a:custGeom>
              <a:avLst/>
              <a:gdLst/>
              <a:ahLst/>
              <a:cxnLst/>
              <a:rect l="l" t="t" r="r" b="b"/>
              <a:pathLst>
                <a:path w="587" h="279" extrusionOk="0">
                  <a:moveTo>
                    <a:pt x="0" y="0"/>
                  </a:moveTo>
                  <a:cubicBezTo>
                    <a:pt x="209" y="100"/>
                    <a:pt x="398" y="189"/>
                    <a:pt x="587" y="279"/>
                  </a:cubicBezTo>
                  <a:cubicBezTo>
                    <a:pt x="398" y="179"/>
                    <a:pt x="199" y="89"/>
                    <a:pt x="0" y="0"/>
                  </a:cubicBezTo>
                  <a:close/>
                </a:path>
              </a:pathLst>
            </a:custGeom>
            <a:solidFill>
              <a:srgbClr val="B57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60"/>
            <p:cNvSpPr/>
            <p:nvPr/>
          </p:nvSpPr>
          <p:spPr>
            <a:xfrm>
              <a:off x="2034567" y="1869556"/>
              <a:ext cx="338592" cy="181707"/>
            </a:xfrm>
            <a:custGeom>
              <a:avLst/>
              <a:gdLst/>
              <a:ahLst/>
              <a:cxnLst/>
              <a:rect l="l" t="t" r="r" b="b"/>
              <a:pathLst>
                <a:path w="6466" h="3470" extrusionOk="0">
                  <a:moveTo>
                    <a:pt x="833" y="1"/>
                  </a:moveTo>
                  <a:cubicBezTo>
                    <a:pt x="776" y="1"/>
                    <a:pt x="721" y="3"/>
                    <a:pt x="667" y="8"/>
                  </a:cubicBezTo>
                  <a:cubicBezTo>
                    <a:pt x="448" y="38"/>
                    <a:pt x="259" y="137"/>
                    <a:pt x="139" y="276"/>
                  </a:cubicBezTo>
                  <a:cubicBezTo>
                    <a:pt x="80" y="346"/>
                    <a:pt x="30" y="436"/>
                    <a:pt x="0" y="535"/>
                  </a:cubicBezTo>
                  <a:cubicBezTo>
                    <a:pt x="1144" y="963"/>
                    <a:pt x="2278" y="1421"/>
                    <a:pt x="3392" y="1928"/>
                  </a:cubicBezTo>
                  <a:cubicBezTo>
                    <a:pt x="3969" y="2186"/>
                    <a:pt x="4546" y="2465"/>
                    <a:pt x="5113" y="2754"/>
                  </a:cubicBezTo>
                  <a:cubicBezTo>
                    <a:pt x="5561" y="2982"/>
                    <a:pt x="5998" y="3221"/>
                    <a:pt x="6446" y="3470"/>
                  </a:cubicBezTo>
                  <a:lnTo>
                    <a:pt x="6446" y="3459"/>
                  </a:lnTo>
                  <a:cubicBezTo>
                    <a:pt x="6456" y="3450"/>
                    <a:pt x="6456" y="3440"/>
                    <a:pt x="6466" y="3430"/>
                  </a:cubicBezTo>
                  <a:cubicBezTo>
                    <a:pt x="6466" y="3410"/>
                    <a:pt x="6466" y="3390"/>
                    <a:pt x="6446" y="3370"/>
                  </a:cubicBezTo>
                  <a:cubicBezTo>
                    <a:pt x="6416" y="3350"/>
                    <a:pt x="6396" y="3320"/>
                    <a:pt x="6366" y="3291"/>
                  </a:cubicBezTo>
                  <a:cubicBezTo>
                    <a:pt x="6337" y="3271"/>
                    <a:pt x="6306" y="3241"/>
                    <a:pt x="6277" y="3211"/>
                  </a:cubicBezTo>
                  <a:cubicBezTo>
                    <a:pt x="6217" y="3161"/>
                    <a:pt x="6158" y="3101"/>
                    <a:pt x="6098" y="3042"/>
                  </a:cubicBezTo>
                  <a:cubicBezTo>
                    <a:pt x="5979" y="2933"/>
                    <a:pt x="5859" y="2823"/>
                    <a:pt x="5740" y="2723"/>
                  </a:cubicBezTo>
                  <a:cubicBezTo>
                    <a:pt x="5491" y="2505"/>
                    <a:pt x="5243" y="2286"/>
                    <a:pt x="5004" y="2087"/>
                  </a:cubicBezTo>
                  <a:cubicBezTo>
                    <a:pt x="4884" y="1987"/>
                    <a:pt x="4745" y="1878"/>
                    <a:pt x="4556" y="1749"/>
                  </a:cubicBezTo>
                  <a:cubicBezTo>
                    <a:pt x="4098" y="1410"/>
                    <a:pt x="3611" y="1102"/>
                    <a:pt x="3114" y="824"/>
                  </a:cubicBezTo>
                  <a:cubicBezTo>
                    <a:pt x="2815" y="645"/>
                    <a:pt x="2527" y="506"/>
                    <a:pt x="2248" y="386"/>
                  </a:cubicBezTo>
                  <a:cubicBezTo>
                    <a:pt x="1930" y="237"/>
                    <a:pt x="1662" y="148"/>
                    <a:pt x="1403" y="78"/>
                  </a:cubicBezTo>
                  <a:cubicBezTo>
                    <a:pt x="1273" y="48"/>
                    <a:pt x="1134" y="18"/>
                    <a:pt x="1015" y="8"/>
                  </a:cubicBezTo>
                  <a:cubicBezTo>
                    <a:pt x="950" y="3"/>
                    <a:pt x="891" y="1"/>
                    <a:pt x="833" y="1"/>
                  </a:cubicBezTo>
                  <a:close/>
                </a:path>
              </a:pathLst>
            </a:custGeom>
            <a:solidFill>
              <a:srgbClr val="B57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60"/>
            <p:cNvSpPr/>
            <p:nvPr/>
          </p:nvSpPr>
          <p:spPr>
            <a:xfrm>
              <a:off x="2114267" y="1661615"/>
              <a:ext cx="285494" cy="282352"/>
            </a:xfrm>
            <a:custGeom>
              <a:avLst/>
              <a:gdLst/>
              <a:ahLst/>
              <a:cxnLst/>
              <a:rect l="l" t="t" r="r" b="b"/>
              <a:pathLst>
                <a:path w="5452" h="5392" extrusionOk="0">
                  <a:moveTo>
                    <a:pt x="259" y="1"/>
                  </a:moveTo>
                  <a:cubicBezTo>
                    <a:pt x="199" y="80"/>
                    <a:pt x="140" y="180"/>
                    <a:pt x="90" y="279"/>
                  </a:cubicBezTo>
                  <a:cubicBezTo>
                    <a:pt x="70" y="328"/>
                    <a:pt x="60" y="368"/>
                    <a:pt x="40" y="418"/>
                  </a:cubicBezTo>
                  <a:cubicBezTo>
                    <a:pt x="10" y="538"/>
                    <a:pt x="0" y="657"/>
                    <a:pt x="0" y="796"/>
                  </a:cubicBezTo>
                  <a:cubicBezTo>
                    <a:pt x="10" y="955"/>
                    <a:pt x="60" y="1124"/>
                    <a:pt x="140" y="1303"/>
                  </a:cubicBezTo>
                  <a:cubicBezTo>
                    <a:pt x="209" y="1462"/>
                    <a:pt x="308" y="1632"/>
                    <a:pt x="438" y="1801"/>
                  </a:cubicBezTo>
                  <a:cubicBezTo>
                    <a:pt x="538" y="1950"/>
                    <a:pt x="666" y="2099"/>
                    <a:pt x="826" y="2268"/>
                  </a:cubicBezTo>
                  <a:cubicBezTo>
                    <a:pt x="1055" y="2507"/>
                    <a:pt x="1333" y="2746"/>
                    <a:pt x="1661" y="3004"/>
                  </a:cubicBezTo>
                  <a:cubicBezTo>
                    <a:pt x="1851" y="3164"/>
                    <a:pt x="2039" y="3293"/>
                    <a:pt x="2218" y="3422"/>
                  </a:cubicBezTo>
                  <a:cubicBezTo>
                    <a:pt x="2447" y="3571"/>
                    <a:pt x="2686" y="3721"/>
                    <a:pt x="2994" y="3900"/>
                  </a:cubicBezTo>
                  <a:cubicBezTo>
                    <a:pt x="3203" y="4029"/>
                    <a:pt x="3422" y="4148"/>
                    <a:pt x="3631" y="4267"/>
                  </a:cubicBezTo>
                  <a:cubicBezTo>
                    <a:pt x="3730" y="4317"/>
                    <a:pt x="3840" y="4377"/>
                    <a:pt x="3939" y="4437"/>
                  </a:cubicBezTo>
                  <a:cubicBezTo>
                    <a:pt x="4406" y="4695"/>
                    <a:pt x="4954" y="5014"/>
                    <a:pt x="5451" y="5392"/>
                  </a:cubicBezTo>
                  <a:cubicBezTo>
                    <a:pt x="5043" y="4725"/>
                    <a:pt x="4576" y="4108"/>
                    <a:pt x="4079" y="3511"/>
                  </a:cubicBezTo>
                  <a:lnTo>
                    <a:pt x="4079" y="3522"/>
                  </a:lnTo>
                  <a:cubicBezTo>
                    <a:pt x="3561" y="2915"/>
                    <a:pt x="3004" y="2348"/>
                    <a:pt x="2417" y="1811"/>
                  </a:cubicBezTo>
                  <a:cubicBezTo>
                    <a:pt x="1731" y="1174"/>
                    <a:pt x="1005" y="577"/>
                    <a:pt x="259" y="1"/>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60"/>
            <p:cNvSpPr/>
            <p:nvPr/>
          </p:nvSpPr>
          <p:spPr>
            <a:xfrm>
              <a:off x="2400180" y="1944962"/>
              <a:ext cx="2147" cy="3666"/>
            </a:xfrm>
            <a:custGeom>
              <a:avLst/>
              <a:gdLst/>
              <a:ahLst/>
              <a:cxnLst/>
              <a:rect l="l" t="t" r="r" b="b"/>
              <a:pathLst>
                <a:path w="41" h="70" extrusionOk="0">
                  <a:moveTo>
                    <a:pt x="1" y="1"/>
                  </a:moveTo>
                  <a:lnTo>
                    <a:pt x="1" y="21"/>
                  </a:lnTo>
                  <a:cubicBezTo>
                    <a:pt x="11" y="30"/>
                    <a:pt x="11" y="50"/>
                    <a:pt x="31" y="60"/>
                  </a:cubicBezTo>
                  <a:cubicBezTo>
                    <a:pt x="31" y="70"/>
                    <a:pt x="31" y="70"/>
                    <a:pt x="41" y="70"/>
                  </a:cubicBezTo>
                  <a:cubicBezTo>
                    <a:pt x="21" y="50"/>
                    <a:pt x="11" y="21"/>
                    <a:pt x="1"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60"/>
            <p:cNvSpPr/>
            <p:nvPr/>
          </p:nvSpPr>
          <p:spPr>
            <a:xfrm>
              <a:off x="2429347" y="1728171"/>
              <a:ext cx="59434" cy="330423"/>
            </a:xfrm>
            <a:custGeom>
              <a:avLst/>
              <a:gdLst/>
              <a:ahLst/>
              <a:cxnLst/>
              <a:rect l="l" t="t" r="r" b="b"/>
              <a:pathLst>
                <a:path w="1135" h="6310" extrusionOk="0">
                  <a:moveTo>
                    <a:pt x="996" y="0"/>
                  </a:moveTo>
                  <a:cubicBezTo>
                    <a:pt x="897" y="0"/>
                    <a:pt x="800" y="22"/>
                    <a:pt x="717" y="72"/>
                  </a:cubicBezTo>
                  <a:cubicBezTo>
                    <a:pt x="608" y="122"/>
                    <a:pt x="518" y="211"/>
                    <a:pt x="439" y="341"/>
                  </a:cubicBezTo>
                  <a:cubicBezTo>
                    <a:pt x="359" y="450"/>
                    <a:pt x="299" y="589"/>
                    <a:pt x="240" y="748"/>
                  </a:cubicBezTo>
                  <a:cubicBezTo>
                    <a:pt x="230" y="788"/>
                    <a:pt x="220" y="828"/>
                    <a:pt x="200" y="868"/>
                  </a:cubicBezTo>
                  <a:cubicBezTo>
                    <a:pt x="170" y="967"/>
                    <a:pt x="150" y="1087"/>
                    <a:pt x="120" y="1226"/>
                  </a:cubicBezTo>
                  <a:cubicBezTo>
                    <a:pt x="71" y="1475"/>
                    <a:pt x="41" y="1753"/>
                    <a:pt x="21" y="2092"/>
                  </a:cubicBezTo>
                  <a:cubicBezTo>
                    <a:pt x="1" y="2310"/>
                    <a:pt x="1" y="2519"/>
                    <a:pt x="11" y="2708"/>
                  </a:cubicBezTo>
                  <a:cubicBezTo>
                    <a:pt x="21" y="2987"/>
                    <a:pt x="41" y="3265"/>
                    <a:pt x="91" y="3564"/>
                  </a:cubicBezTo>
                  <a:cubicBezTo>
                    <a:pt x="180" y="4170"/>
                    <a:pt x="339" y="4757"/>
                    <a:pt x="489" y="5255"/>
                  </a:cubicBezTo>
                  <a:cubicBezTo>
                    <a:pt x="548" y="5474"/>
                    <a:pt x="618" y="5692"/>
                    <a:pt x="688" y="5911"/>
                  </a:cubicBezTo>
                  <a:lnTo>
                    <a:pt x="707" y="6000"/>
                  </a:lnTo>
                  <a:lnTo>
                    <a:pt x="737" y="6070"/>
                  </a:lnTo>
                  <a:lnTo>
                    <a:pt x="807" y="6309"/>
                  </a:lnTo>
                  <a:cubicBezTo>
                    <a:pt x="757" y="5255"/>
                    <a:pt x="856" y="4210"/>
                    <a:pt x="956" y="3166"/>
                  </a:cubicBezTo>
                  <a:cubicBezTo>
                    <a:pt x="1046" y="2111"/>
                    <a:pt x="1135" y="1057"/>
                    <a:pt x="1055" y="3"/>
                  </a:cubicBezTo>
                  <a:cubicBezTo>
                    <a:pt x="1035" y="1"/>
                    <a:pt x="1015" y="0"/>
                    <a:pt x="996" y="0"/>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60"/>
            <p:cNvSpPr/>
            <p:nvPr/>
          </p:nvSpPr>
          <p:spPr>
            <a:xfrm>
              <a:off x="2471553" y="2061108"/>
              <a:ext cx="52" cy="2147"/>
            </a:xfrm>
            <a:custGeom>
              <a:avLst/>
              <a:gdLst/>
              <a:ahLst/>
              <a:cxnLst/>
              <a:rect l="l" t="t" r="r" b="b"/>
              <a:pathLst>
                <a:path w="1" h="41" extrusionOk="0">
                  <a:moveTo>
                    <a:pt x="1" y="40"/>
                  </a:moveTo>
                  <a:lnTo>
                    <a:pt x="1" y="0"/>
                  </a:lnTo>
                  <a:lnTo>
                    <a:pt x="1" y="0"/>
                  </a:lnTo>
                  <a:lnTo>
                    <a:pt x="1" y="0"/>
                  </a:lnTo>
                  <a:close/>
                </a:path>
              </a:pathLst>
            </a:custGeom>
            <a:solidFill>
              <a:srgbClr val="B57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60"/>
            <p:cNvSpPr/>
            <p:nvPr/>
          </p:nvSpPr>
          <p:spPr>
            <a:xfrm>
              <a:off x="2135579" y="1668946"/>
              <a:ext cx="381322" cy="597485"/>
            </a:xfrm>
            <a:custGeom>
              <a:avLst/>
              <a:gdLst/>
              <a:ahLst/>
              <a:cxnLst/>
              <a:rect l="l" t="t" r="r" b="b"/>
              <a:pathLst>
                <a:path w="7282" h="11410" extrusionOk="0">
                  <a:moveTo>
                    <a:pt x="33" y="1"/>
                  </a:moveTo>
                  <a:cubicBezTo>
                    <a:pt x="21" y="1"/>
                    <a:pt x="11" y="13"/>
                    <a:pt x="11" y="20"/>
                  </a:cubicBezTo>
                  <a:cubicBezTo>
                    <a:pt x="1" y="29"/>
                    <a:pt x="1" y="49"/>
                    <a:pt x="21" y="49"/>
                  </a:cubicBezTo>
                  <a:cubicBezTo>
                    <a:pt x="369" y="308"/>
                    <a:pt x="697" y="577"/>
                    <a:pt x="1035" y="845"/>
                  </a:cubicBezTo>
                  <a:cubicBezTo>
                    <a:pt x="1194" y="984"/>
                    <a:pt x="1364" y="1123"/>
                    <a:pt x="1523" y="1273"/>
                  </a:cubicBezTo>
                  <a:cubicBezTo>
                    <a:pt x="1692" y="1412"/>
                    <a:pt x="1841" y="1561"/>
                    <a:pt x="2001" y="1711"/>
                  </a:cubicBezTo>
                  <a:cubicBezTo>
                    <a:pt x="2876" y="2536"/>
                    <a:pt x="3661" y="3441"/>
                    <a:pt x="4368" y="4406"/>
                  </a:cubicBezTo>
                  <a:cubicBezTo>
                    <a:pt x="4541" y="4637"/>
                    <a:pt x="4705" y="4878"/>
                    <a:pt x="4851" y="5129"/>
                  </a:cubicBezTo>
                  <a:lnTo>
                    <a:pt x="4851" y="5129"/>
                  </a:lnTo>
                  <a:cubicBezTo>
                    <a:pt x="4849" y="5126"/>
                    <a:pt x="4847" y="5124"/>
                    <a:pt x="4845" y="5122"/>
                  </a:cubicBezTo>
                  <a:lnTo>
                    <a:pt x="4845" y="5122"/>
                  </a:lnTo>
                  <a:cubicBezTo>
                    <a:pt x="5422" y="6067"/>
                    <a:pt x="5869" y="7082"/>
                    <a:pt x="6218" y="8136"/>
                  </a:cubicBezTo>
                  <a:cubicBezTo>
                    <a:pt x="6287" y="8345"/>
                    <a:pt x="6347" y="8554"/>
                    <a:pt x="6407" y="8763"/>
                  </a:cubicBezTo>
                  <a:lnTo>
                    <a:pt x="6407" y="8743"/>
                  </a:lnTo>
                  <a:cubicBezTo>
                    <a:pt x="6645" y="9578"/>
                    <a:pt x="6835" y="10424"/>
                    <a:pt x="6974" y="11280"/>
                  </a:cubicBezTo>
                  <a:cubicBezTo>
                    <a:pt x="6983" y="11353"/>
                    <a:pt x="7051" y="11410"/>
                    <a:pt x="7125" y="11410"/>
                  </a:cubicBezTo>
                  <a:cubicBezTo>
                    <a:pt x="7131" y="11410"/>
                    <a:pt x="7137" y="11409"/>
                    <a:pt x="7143" y="11408"/>
                  </a:cubicBezTo>
                  <a:cubicBezTo>
                    <a:pt x="7222" y="11399"/>
                    <a:pt x="7282" y="11319"/>
                    <a:pt x="7272" y="11240"/>
                  </a:cubicBezTo>
                  <a:cubicBezTo>
                    <a:pt x="7093" y="10135"/>
                    <a:pt x="6835" y="9051"/>
                    <a:pt x="6486" y="7997"/>
                  </a:cubicBezTo>
                  <a:cubicBezTo>
                    <a:pt x="6138" y="6943"/>
                    <a:pt x="5690" y="5908"/>
                    <a:pt x="5104" y="4963"/>
                  </a:cubicBezTo>
                  <a:cubicBezTo>
                    <a:pt x="4954" y="4735"/>
                    <a:pt x="4806" y="4516"/>
                    <a:pt x="4646" y="4297"/>
                  </a:cubicBezTo>
                  <a:cubicBezTo>
                    <a:pt x="4467" y="4068"/>
                    <a:pt x="4288" y="3839"/>
                    <a:pt x="4099" y="3610"/>
                  </a:cubicBezTo>
                  <a:cubicBezTo>
                    <a:pt x="3900" y="3391"/>
                    <a:pt x="3701" y="3163"/>
                    <a:pt x="3493" y="2954"/>
                  </a:cubicBezTo>
                  <a:cubicBezTo>
                    <a:pt x="3274" y="2735"/>
                    <a:pt x="3064" y="2516"/>
                    <a:pt x="2846" y="2307"/>
                  </a:cubicBezTo>
                  <a:cubicBezTo>
                    <a:pt x="2627" y="2098"/>
                    <a:pt x="2408" y="1890"/>
                    <a:pt x="2180" y="1691"/>
                  </a:cubicBezTo>
                  <a:cubicBezTo>
                    <a:pt x="2060" y="1591"/>
                    <a:pt x="1950" y="1492"/>
                    <a:pt x="1831" y="1392"/>
                  </a:cubicBezTo>
                  <a:cubicBezTo>
                    <a:pt x="1722" y="1293"/>
                    <a:pt x="1603" y="1203"/>
                    <a:pt x="1483" y="1103"/>
                  </a:cubicBezTo>
                  <a:cubicBezTo>
                    <a:pt x="1254" y="915"/>
                    <a:pt x="1026" y="726"/>
                    <a:pt x="787" y="546"/>
                  </a:cubicBezTo>
                  <a:cubicBezTo>
                    <a:pt x="548" y="367"/>
                    <a:pt x="310" y="188"/>
                    <a:pt x="71" y="20"/>
                  </a:cubicBezTo>
                  <a:cubicBezTo>
                    <a:pt x="60" y="9"/>
                    <a:pt x="60" y="9"/>
                    <a:pt x="51" y="9"/>
                  </a:cubicBezTo>
                  <a:cubicBezTo>
                    <a:pt x="45" y="3"/>
                    <a:pt x="39" y="1"/>
                    <a:pt x="33"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60"/>
            <p:cNvSpPr/>
            <p:nvPr/>
          </p:nvSpPr>
          <p:spPr>
            <a:xfrm>
              <a:off x="2052790" y="1905374"/>
              <a:ext cx="432901" cy="232029"/>
            </a:xfrm>
            <a:custGeom>
              <a:avLst/>
              <a:gdLst/>
              <a:ahLst/>
              <a:cxnLst/>
              <a:rect l="l" t="t" r="r" b="b"/>
              <a:pathLst>
                <a:path w="8267" h="4431" extrusionOk="0">
                  <a:moveTo>
                    <a:pt x="4258" y="1811"/>
                  </a:moveTo>
                  <a:cubicBezTo>
                    <a:pt x="4267" y="1820"/>
                    <a:pt x="4267" y="1821"/>
                    <a:pt x="4276" y="1821"/>
                  </a:cubicBezTo>
                  <a:lnTo>
                    <a:pt x="4276" y="1821"/>
                  </a:lnTo>
                  <a:cubicBezTo>
                    <a:pt x="4270" y="1817"/>
                    <a:pt x="4264" y="1814"/>
                    <a:pt x="4258" y="1811"/>
                  </a:cubicBezTo>
                  <a:close/>
                  <a:moveTo>
                    <a:pt x="40" y="1"/>
                  </a:moveTo>
                  <a:cubicBezTo>
                    <a:pt x="30" y="1"/>
                    <a:pt x="10" y="1"/>
                    <a:pt x="10" y="21"/>
                  </a:cubicBezTo>
                  <a:cubicBezTo>
                    <a:pt x="1" y="30"/>
                    <a:pt x="10" y="50"/>
                    <a:pt x="21" y="60"/>
                  </a:cubicBezTo>
                  <a:cubicBezTo>
                    <a:pt x="578" y="220"/>
                    <a:pt x="1115" y="399"/>
                    <a:pt x="1652" y="607"/>
                  </a:cubicBezTo>
                  <a:cubicBezTo>
                    <a:pt x="1930" y="717"/>
                    <a:pt x="2199" y="826"/>
                    <a:pt x="2477" y="945"/>
                  </a:cubicBezTo>
                  <a:cubicBezTo>
                    <a:pt x="2746" y="1065"/>
                    <a:pt x="3014" y="1194"/>
                    <a:pt x="3283" y="1323"/>
                  </a:cubicBezTo>
                  <a:cubicBezTo>
                    <a:pt x="3452" y="1403"/>
                    <a:pt x="3621" y="1482"/>
                    <a:pt x="3790" y="1572"/>
                  </a:cubicBezTo>
                  <a:cubicBezTo>
                    <a:pt x="3949" y="1652"/>
                    <a:pt x="4119" y="1741"/>
                    <a:pt x="4278" y="1821"/>
                  </a:cubicBezTo>
                  <a:cubicBezTo>
                    <a:pt x="4277" y="1821"/>
                    <a:pt x="4276" y="1821"/>
                    <a:pt x="4276" y="1821"/>
                  </a:cubicBezTo>
                  <a:lnTo>
                    <a:pt x="4276" y="1821"/>
                  </a:lnTo>
                  <a:cubicBezTo>
                    <a:pt x="4787" y="2096"/>
                    <a:pt x="5288" y="2392"/>
                    <a:pt x="5770" y="2716"/>
                  </a:cubicBezTo>
                  <a:cubicBezTo>
                    <a:pt x="6267" y="3034"/>
                    <a:pt x="6745" y="3372"/>
                    <a:pt x="7212" y="3721"/>
                  </a:cubicBezTo>
                  <a:cubicBezTo>
                    <a:pt x="7361" y="3830"/>
                    <a:pt x="7501" y="3949"/>
                    <a:pt x="7649" y="4059"/>
                  </a:cubicBezTo>
                  <a:cubicBezTo>
                    <a:pt x="7789" y="4168"/>
                    <a:pt x="7928" y="4287"/>
                    <a:pt x="8067" y="4407"/>
                  </a:cubicBezTo>
                  <a:cubicBezTo>
                    <a:pt x="8087" y="4417"/>
                    <a:pt x="8107" y="4427"/>
                    <a:pt x="8127" y="4427"/>
                  </a:cubicBezTo>
                  <a:cubicBezTo>
                    <a:pt x="8135" y="4429"/>
                    <a:pt x="8144" y="4431"/>
                    <a:pt x="8153" y="4431"/>
                  </a:cubicBezTo>
                  <a:cubicBezTo>
                    <a:pt x="8177" y="4431"/>
                    <a:pt x="8202" y="4421"/>
                    <a:pt x="8217" y="4407"/>
                  </a:cubicBezTo>
                  <a:cubicBezTo>
                    <a:pt x="8246" y="4377"/>
                    <a:pt x="8257" y="4357"/>
                    <a:pt x="8266" y="4318"/>
                  </a:cubicBezTo>
                  <a:cubicBezTo>
                    <a:pt x="8266" y="4287"/>
                    <a:pt x="8257" y="4248"/>
                    <a:pt x="8237" y="4228"/>
                  </a:cubicBezTo>
                  <a:lnTo>
                    <a:pt x="7879" y="3900"/>
                  </a:lnTo>
                  <a:cubicBezTo>
                    <a:pt x="7759" y="3790"/>
                    <a:pt x="7640" y="3691"/>
                    <a:pt x="7520" y="3591"/>
                  </a:cubicBezTo>
                  <a:cubicBezTo>
                    <a:pt x="7282" y="3403"/>
                    <a:pt x="7033" y="3213"/>
                    <a:pt x="6784" y="3044"/>
                  </a:cubicBezTo>
                  <a:cubicBezTo>
                    <a:pt x="6307" y="2716"/>
                    <a:pt x="5810" y="2417"/>
                    <a:pt x="5302" y="2139"/>
                  </a:cubicBezTo>
                  <a:cubicBezTo>
                    <a:pt x="5043" y="1990"/>
                    <a:pt x="4775" y="1860"/>
                    <a:pt x="4506" y="1721"/>
                  </a:cubicBezTo>
                  <a:cubicBezTo>
                    <a:pt x="4377" y="1652"/>
                    <a:pt x="4238" y="1592"/>
                    <a:pt x="4108" y="1532"/>
                  </a:cubicBezTo>
                  <a:cubicBezTo>
                    <a:pt x="3969" y="1462"/>
                    <a:pt x="3840" y="1403"/>
                    <a:pt x="3701" y="1343"/>
                  </a:cubicBezTo>
                  <a:cubicBezTo>
                    <a:pt x="3432" y="1214"/>
                    <a:pt x="3153" y="1095"/>
                    <a:pt x="2875" y="985"/>
                  </a:cubicBezTo>
                  <a:cubicBezTo>
                    <a:pt x="2607" y="876"/>
                    <a:pt x="2328" y="766"/>
                    <a:pt x="2050" y="667"/>
                  </a:cubicBezTo>
                  <a:cubicBezTo>
                    <a:pt x="1393" y="418"/>
                    <a:pt x="717" y="200"/>
                    <a:pt x="4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60"/>
            <p:cNvSpPr/>
            <p:nvPr/>
          </p:nvSpPr>
          <p:spPr>
            <a:xfrm>
              <a:off x="2194961" y="2096035"/>
              <a:ext cx="309477" cy="116564"/>
            </a:xfrm>
            <a:custGeom>
              <a:avLst/>
              <a:gdLst/>
              <a:ahLst/>
              <a:cxnLst/>
              <a:rect l="l" t="t" r="r" b="b"/>
              <a:pathLst>
                <a:path w="5910" h="2226" extrusionOk="0">
                  <a:moveTo>
                    <a:pt x="31" y="0"/>
                  </a:moveTo>
                  <a:cubicBezTo>
                    <a:pt x="21" y="0"/>
                    <a:pt x="11" y="10"/>
                    <a:pt x="1" y="20"/>
                  </a:cubicBezTo>
                  <a:cubicBezTo>
                    <a:pt x="1" y="30"/>
                    <a:pt x="1" y="50"/>
                    <a:pt x="21" y="50"/>
                  </a:cubicBezTo>
                  <a:cubicBezTo>
                    <a:pt x="558" y="199"/>
                    <a:pt x="1105" y="338"/>
                    <a:pt x="1642" y="478"/>
                  </a:cubicBezTo>
                  <a:cubicBezTo>
                    <a:pt x="1930" y="557"/>
                    <a:pt x="2209" y="626"/>
                    <a:pt x="2487" y="716"/>
                  </a:cubicBezTo>
                  <a:lnTo>
                    <a:pt x="2905" y="836"/>
                  </a:lnTo>
                  <a:cubicBezTo>
                    <a:pt x="3045" y="885"/>
                    <a:pt x="3174" y="925"/>
                    <a:pt x="3313" y="975"/>
                  </a:cubicBezTo>
                  <a:cubicBezTo>
                    <a:pt x="3562" y="1064"/>
                    <a:pt x="3811" y="1164"/>
                    <a:pt x="4059" y="1263"/>
                  </a:cubicBezTo>
                  <a:cubicBezTo>
                    <a:pt x="4288" y="1363"/>
                    <a:pt x="4527" y="1472"/>
                    <a:pt x="4746" y="1592"/>
                  </a:cubicBezTo>
                  <a:cubicBezTo>
                    <a:pt x="4755" y="1601"/>
                    <a:pt x="4766" y="1601"/>
                    <a:pt x="4766" y="1601"/>
                  </a:cubicBezTo>
                  <a:lnTo>
                    <a:pt x="4755" y="1601"/>
                  </a:lnTo>
                  <a:cubicBezTo>
                    <a:pt x="4925" y="1691"/>
                    <a:pt x="5094" y="1791"/>
                    <a:pt x="5253" y="1890"/>
                  </a:cubicBezTo>
                  <a:cubicBezTo>
                    <a:pt x="5332" y="1939"/>
                    <a:pt x="5412" y="1990"/>
                    <a:pt x="5491" y="2049"/>
                  </a:cubicBezTo>
                  <a:cubicBezTo>
                    <a:pt x="5531" y="2069"/>
                    <a:pt x="5581" y="2099"/>
                    <a:pt x="5621" y="2129"/>
                  </a:cubicBezTo>
                  <a:cubicBezTo>
                    <a:pt x="5661" y="2158"/>
                    <a:pt x="5701" y="2178"/>
                    <a:pt x="5750" y="2208"/>
                  </a:cubicBezTo>
                  <a:cubicBezTo>
                    <a:pt x="5766" y="2220"/>
                    <a:pt x="5785" y="2226"/>
                    <a:pt x="5804" y="2226"/>
                  </a:cubicBezTo>
                  <a:cubicBezTo>
                    <a:pt x="5834" y="2226"/>
                    <a:pt x="5865" y="2213"/>
                    <a:pt x="5889" y="2189"/>
                  </a:cubicBezTo>
                  <a:cubicBezTo>
                    <a:pt x="5900" y="2169"/>
                    <a:pt x="5909" y="2138"/>
                    <a:pt x="5900" y="2109"/>
                  </a:cubicBezTo>
                  <a:cubicBezTo>
                    <a:pt x="5900" y="2089"/>
                    <a:pt x="5880" y="2069"/>
                    <a:pt x="5860" y="2049"/>
                  </a:cubicBezTo>
                  <a:lnTo>
                    <a:pt x="5790" y="1979"/>
                  </a:lnTo>
                  <a:cubicBezTo>
                    <a:pt x="5760" y="1959"/>
                    <a:pt x="5730" y="1939"/>
                    <a:pt x="5710" y="1920"/>
                  </a:cubicBezTo>
                  <a:cubicBezTo>
                    <a:pt x="5651" y="1870"/>
                    <a:pt x="5591" y="1830"/>
                    <a:pt x="5531" y="1791"/>
                  </a:cubicBezTo>
                  <a:cubicBezTo>
                    <a:pt x="5412" y="1711"/>
                    <a:pt x="5283" y="1641"/>
                    <a:pt x="5164" y="1572"/>
                  </a:cubicBezTo>
                  <a:cubicBezTo>
                    <a:pt x="4915" y="1433"/>
                    <a:pt x="4656" y="1323"/>
                    <a:pt x="4388" y="1214"/>
                  </a:cubicBezTo>
                  <a:cubicBezTo>
                    <a:pt x="3851" y="995"/>
                    <a:pt x="3294" y="825"/>
                    <a:pt x="2737" y="677"/>
                  </a:cubicBezTo>
                  <a:cubicBezTo>
                    <a:pt x="2100" y="507"/>
                    <a:pt x="1443" y="358"/>
                    <a:pt x="797" y="199"/>
                  </a:cubicBezTo>
                  <a:lnTo>
                    <a:pt x="797" y="199"/>
                  </a:lnTo>
                  <a:lnTo>
                    <a:pt x="807" y="209"/>
                  </a:lnTo>
                  <a:cubicBezTo>
                    <a:pt x="548" y="139"/>
                    <a:pt x="290" y="80"/>
                    <a:pt x="31" y="0"/>
                  </a:cubicBezTo>
                  <a:close/>
                </a:path>
              </a:pathLst>
            </a:custGeom>
            <a:solidFill>
              <a:srgbClr val="604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60"/>
            <p:cNvSpPr/>
            <p:nvPr/>
          </p:nvSpPr>
          <p:spPr>
            <a:xfrm>
              <a:off x="2464798" y="1750164"/>
              <a:ext cx="25030" cy="398498"/>
            </a:xfrm>
            <a:custGeom>
              <a:avLst/>
              <a:gdLst/>
              <a:ahLst/>
              <a:cxnLst/>
              <a:rect l="l" t="t" r="r" b="b"/>
              <a:pathLst>
                <a:path w="478" h="7610" extrusionOk="0">
                  <a:moveTo>
                    <a:pt x="389" y="1"/>
                  </a:moveTo>
                  <a:cubicBezTo>
                    <a:pt x="378" y="1"/>
                    <a:pt x="369" y="10"/>
                    <a:pt x="358" y="30"/>
                  </a:cubicBezTo>
                  <a:lnTo>
                    <a:pt x="358" y="40"/>
                  </a:lnTo>
                  <a:cubicBezTo>
                    <a:pt x="358" y="70"/>
                    <a:pt x="369" y="90"/>
                    <a:pt x="369" y="120"/>
                  </a:cubicBezTo>
                  <a:lnTo>
                    <a:pt x="369" y="110"/>
                  </a:lnTo>
                  <a:lnTo>
                    <a:pt x="369" y="110"/>
                  </a:lnTo>
                  <a:cubicBezTo>
                    <a:pt x="398" y="726"/>
                    <a:pt x="358" y="1343"/>
                    <a:pt x="299" y="1950"/>
                  </a:cubicBezTo>
                  <a:cubicBezTo>
                    <a:pt x="279" y="2258"/>
                    <a:pt x="239" y="2567"/>
                    <a:pt x="199" y="2875"/>
                  </a:cubicBezTo>
                  <a:cubicBezTo>
                    <a:pt x="170" y="3173"/>
                    <a:pt x="130" y="3482"/>
                    <a:pt x="100" y="3790"/>
                  </a:cubicBezTo>
                  <a:cubicBezTo>
                    <a:pt x="70" y="4099"/>
                    <a:pt x="40" y="4407"/>
                    <a:pt x="20" y="4715"/>
                  </a:cubicBezTo>
                  <a:cubicBezTo>
                    <a:pt x="11" y="5014"/>
                    <a:pt x="0" y="5322"/>
                    <a:pt x="11" y="5630"/>
                  </a:cubicBezTo>
                  <a:cubicBezTo>
                    <a:pt x="20" y="5949"/>
                    <a:pt x="40" y="6257"/>
                    <a:pt x="90" y="6565"/>
                  </a:cubicBezTo>
                  <a:cubicBezTo>
                    <a:pt x="110" y="6714"/>
                    <a:pt x="139" y="6873"/>
                    <a:pt x="170" y="7023"/>
                  </a:cubicBezTo>
                  <a:cubicBezTo>
                    <a:pt x="210" y="7172"/>
                    <a:pt x="249" y="7321"/>
                    <a:pt x="299" y="7470"/>
                  </a:cubicBezTo>
                  <a:cubicBezTo>
                    <a:pt x="309" y="7500"/>
                    <a:pt x="329" y="7530"/>
                    <a:pt x="338" y="7570"/>
                  </a:cubicBezTo>
                  <a:cubicBezTo>
                    <a:pt x="349" y="7600"/>
                    <a:pt x="389" y="7609"/>
                    <a:pt x="418" y="7609"/>
                  </a:cubicBezTo>
                  <a:cubicBezTo>
                    <a:pt x="448" y="7600"/>
                    <a:pt x="478" y="7560"/>
                    <a:pt x="468" y="7530"/>
                  </a:cubicBezTo>
                  <a:lnTo>
                    <a:pt x="408" y="7052"/>
                  </a:lnTo>
                  <a:cubicBezTo>
                    <a:pt x="389" y="6884"/>
                    <a:pt x="369" y="6725"/>
                    <a:pt x="358" y="6555"/>
                  </a:cubicBezTo>
                  <a:cubicBezTo>
                    <a:pt x="319" y="6227"/>
                    <a:pt x="299" y="5899"/>
                    <a:pt x="279" y="5560"/>
                  </a:cubicBezTo>
                  <a:lnTo>
                    <a:pt x="279" y="5600"/>
                  </a:lnTo>
                  <a:cubicBezTo>
                    <a:pt x="269" y="5292"/>
                    <a:pt x="259" y="4983"/>
                    <a:pt x="259" y="4676"/>
                  </a:cubicBezTo>
                  <a:cubicBezTo>
                    <a:pt x="259" y="4367"/>
                    <a:pt x="279" y="4059"/>
                    <a:pt x="289" y="3750"/>
                  </a:cubicBezTo>
                  <a:cubicBezTo>
                    <a:pt x="309" y="3442"/>
                    <a:pt x="338" y="3133"/>
                    <a:pt x="358" y="2825"/>
                  </a:cubicBezTo>
                  <a:lnTo>
                    <a:pt x="418" y="1900"/>
                  </a:lnTo>
                  <a:cubicBezTo>
                    <a:pt x="458" y="1283"/>
                    <a:pt x="468" y="657"/>
                    <a:pt x="438" y="30"/>
                  </a:cubicBezTo>
                  <a:cubicBezTo>
                    <a:pt x="438" y="10"/>
                    <a:pt x="408" y="1"/>
                    <a:pt x="38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60"/>
            <p:cNvSpPr/>
            <p:nvPr/>
          </p:nvSpPr>
          <p:spPr>
            <a:xfrm>
              <a:off x="2197579" y="2084567"/>
              <a:ext cx="31314" cy="30738"/>
            </a:xfrm>
            <a:custGeom>
              <a:avLst/>
              <a:gdLst/>
              <a:ahLst/>
              <a:cxnLst/>
              <a:rect l="l" t="t" r="r" b="b"/>
              <a:pathLst>
                <a:path w="598" h="587" extrusionOk="0">
                  <a:moveTo>
                    <a:pt x="189" y="0"/>
                  </a:moveTo>
                  <a:lnTo>
                    <a:pt x="180" y="10"/>
                  </a:lnTo>
                  <a:cubicBezTo>
                    <a:pt x="170" y="20"/>
                    <a:pt x="170" y="40"/>
                    <a:pt x="180" y="50"/>
                  </a:cubicBezTo>
                  <a:cubicBezTo>
                    <a:pt x="249" y="90"/>
                    <a:pt x="309" y="129"/>
                    <a:pt x="369" y="169"/>
                  </a:cubicBezTo>
                  <a:cubicBezTo>
                    <a:pt x="408" y="199"/>
                    <a:pt x="448" y="229"/>
                    <a:pt x="478" y="259"/>
                  </a:cubicBezTo>
                  <a:lnTo>
                    <a:pt x="488" y="269"/>
                  </a:lnTo>
                  <a:cubicBezTo>
                    <a:pt x="508" y="288"/>
                    <a:pt x="518" y="308"/>
                    <a:pt x="538" y="328"/>
                  </a:cubicBezTo>
                  <a:cubicBezTo>
                    <a:pt x="538" y="339"/>
                    <a:pt x="548" y="348"/>
                    <a:pt x="548" y="358"/>
                  </a:cubicBezTo>
                  <a:lnTo>
                    <a:pt x="548" y="368"/>
                  </a:lnTo>
                  <a:lnTo>
                    <a:pt x="548" y="378"/>
                  </a:lnTo>
                  <a:cubicBezTo>
                    <a:pt x="548" y="388"/>
                    <a:pt x="548" y="388"/>
                    <a:pt x="538" y="398"/>
                  </a:cubicBezTo>
                  <a:cubicBezTo>
                    <a:pt x="538" y="398"/>
                    <a:pt x="538" y="408"/>
                    <a:pt x="528" y="408"/>
                  </a:cubicBezTo>
                  <a:cubicBezTo>
                    <a:pt x="528" y="418"/>
                    <a:pt x="518" y="428"/>
                    <a:pt x="508" y="428"/>
                  </a:cubicBezTo>
                  <a:cubicBezTo>
                    <a:pt x="468" y="448"/>
                    <a:pt x="428" y="468"/>
                    <a:pt x="388" y="478"/>
                  </a:cubicBezTo>
                  <a:lnTo>
                    <a:pt x="399" y="478"/>
                  </a:lnTo>
                  <a:cubicBezTo>
                    <a:pt x="349" y="487"/>
                    <a:pt x="299" y="498"/>
                    <a:pt x="240" y="507"/>
                  </a:cubicBezTo>
                  <a:lnTo>
                    <a:pt x="30" y="538"/>
                  </a:lnTo>
                  <a:cubicBezTo>
                    <a:pt x="21" y="538"/>
                    <a:pt x="10" y="547"/>
                    <a:pt x="10" y="557"/>
                  </a:cubicBezTo>
                  <a:cubicBezTo>
                    <a:pt x="10" y="557"/>
                    <a:pt x="1" y="567"/>
                    <a:pt x="10" y="567"/>
                  </a:cubicBezTo>
                  <a:cubicBezTo>
                    <a:pt x="10" y="577"/>
                    <a:pt x="21" y="587"/>
                    <a:pt x="30" y="587"/>
                  </a:cubicBezTo>
                  <a:cubicBezTo>
                    <a:pt x="110" y="577"/>
                    <a:pt x="180" y="567"/>
                    <a:pt x="249" y="557"/>
                  </a:cubicBezTo>
                  <a:cubicBezTo>
                    <a:pt x="299" y="547"/>
                    <a:pt x="359" y="538"/>
                    <a:pt x="408" y="518"/>
                  </a:cubicBezTo>
                  <a:cubicBezTo>
                    <a:pt x="448" y="507"/>
                    <a:pt x="488" y="498"/>
                    <a:pt x="528" y="478"/>
                  </a:cubicBezTo>
                  <a:cubicBezTo>
                    <a:pt x="548" y="458"/>
                    <a:pt x="578" y="438"/>
                    <a:pt x="587" y="418"/>
                  </a:cubicBezTo>
                  <a:cubicBezTo>
                    <a:pt x="598" y="388"/>
                    <a:pt x="598" y="368"/>
                    <a:pt x="598" y="339"/>
                  </a:cubicBezTo>
                  <a:cubicBezTo>
                    <a:pt x="587" y="308"/>
                    <a:pt x="558" y="279"/>
                    <a:pt x="538" y="249"/>
                  </a:cubicBezTo>
                  <a:cubicBezTo>
                    <a:pt x="508" y="209"/>
                    <a:pt x="458" y="179"/>
                    <a:pt x="419" y="149"/>
                  </a:cubicBezTo>
                  <a:cubicBezTo>
                    <a:pt x="349" y="100"/>
                    <a:pt x="279" y="50"/>
                    <a:pt x="209" y="10"/>
                  </a:cubicBezTo>
                  <a:cubicBezTo>
                    <a:pt x="209" y="0"/>
                    <a:pt x="200" y="0"/>
                    <a:pt x="189" y="0"/>
                  </a:cubicBezTo>
                  <a:close/>
                </a:path>
              </a:pathLst>
            </a:custGeom>
            <a:solidFill>
              <a:srgbClr val="604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60"/>
            <p:cNvSpPr/>
            <p:nvPr/>
          </p:nvSpPr>
          <p:spPr>
            <a:xfrm>
              <a:off x="2231983" y="2086924"/>
              <a:ext cx="52627" cy="51318"/>
            </a:xfrm>
            <a:custGeom>
              <a:avLst/>
              <a:gdLst/>
              <a:ahLst/>
              <a:cxnLst/>
              <a:rect l="l" t="t" r="r" b="b"/>
              <a:pathLst>
                <a:path w="1005" h="980" extrusionOk="0">
                  <a:moveTo>
                    <a:pt x="304" y="1"/>
                  </a:moveTo>
                  <a:cubicBezTo>
                    <a:pt x="293" y="1"/>
                    <a:pt x="286" y="8"/>
                    <a:pt x="279" y="15"/>
                  </a:cubicBezTo>
                  <a:cubicBezTo>
                    <a:pt x="269" y="25"/>
                    <a:pt x="269" y="45"/>
                    <a:pt x="279" y="45"/>
                  </a:cubicBezTo>
                  <a:cubicBezTo>
                    <a:pt x="319" y="75"/>
                    <a:pt x="358" y="95"/>
                    <a:pt x="388" y="115"/>
                  </a:cubicBezTo>
                  <a:cubicBezTo>
                    <a:pt x="448" y="144"/>
                    <a:pt x="498" y="174"/>
                    <a:pt x="547" y="214"/>
                  </a:cubicBezTo>
                  <a:cubicBezTo>
                    <a:pt x="607" y="243"/>
                    <a:pt x="666" y="283"/>
                    <a:pt x="726" y="323"/>
                  </a:cubicBezTo>
                  <a:cubicBezTo>
                    <a:pt x="776" y="363"/>
                    <a:pt x="826" y="403"/>
                    <a:pt x="865" y="442"/>
                  </a:cubicBezTo>
                  <a:cubicBezTo>
                    <a:pt x="896" y="473"/>
                    <a:pt x="915" y="493"/>
                    <a:pt x="935" y="522"/>
                  </a:cubicBezTo>
                  <a:cubicBezTo>
                    <a:pt x="935" y="532"/>
                    <a:pt x="945" y="542"/>
                    <a:pt x="945" y="562"/>
                  </a:cubicBezTo>
                  <a:cubicBezTo>
                    <a:pt x="945" y="562"/>
                    <a:pt x="945" y="572"/>
                    <a:pt x="955" y="582"/>
                  </a:cubicBezTo>
                  <a:lnTo>
                    <a:pt x="945" y="592"/>
                  </a:lnTo>
                  <a:cubicBezTo>
                    <a:pt x="945" y="602"/>
                    <a:pt x="945" y="612"/>
                    <a:pt x="935" y="621"/>
                  </a:cubicBezTo>
                  <a:cubicBezTo>
                    <a:pt x="935" y="632"/>
                    <a:pt x="925" y="641"/>
                    <a:pt x="915" y="652"/>
                  </a:cubicBezTo>
                  <a:cubicBezTo>
                    <a:pt x="896" y="672"/>
                    <a:pt x="876" y="681"/>
                    <a:pt x="856" y="691"/>
                  </a:cubicBezTo>
                  <a:cubicBezTo>
                    <a:pt x="766" y="741"/>
                    <a:pt x="677" y="771"/>
                    <a:pt x="587" y="800"/>
                  </a:cubicBezTo>
                  <a:cubicBezTo>
                    <a:pt x="478" y="831"/>
                    <a:pt x="368" y="860"/>
                    <a:pt x="249" y="880"/>
                  </a:cubicBezTo>
                  <a:cubicBezTo>
                    <a:pt x="209" y="890"/>
                    <a:pt x="160" y="900"/>
                    <a:pt x="109" y="910"/>
                  </a:cubicBezTo>
                  <a:cubicBezTo>
                    <a:pt x="80" y="920"/>
                    <a:pt x="50" y="930"/>
                    <a:pt x="10" y="940"/>
                  </a:cubicBezTo>
                  <a:cubicBezTo>
                    <a:pt x="10" y="940"/>
                    <a:pt x="0" y="940"/>
                    <a:pt x="0" y="950"/>
                  </a:cubicBezTo>
                  <a:lnTo>
                    <a:pt x="0" y="970"/>
                  </a:lnTo>
                  <a:lnTo>
                    <a:pt x="10" y="980"/>
                  </a:lnTo>
                  <a:lnTo>
                    <a:pt x="30" y="980"/>
                  </a:lnTo>
                  <a:cubicBezTo>
                    <a:pt x="40" y="980"/>
                    <a:pt x="50" y="980"/>
                    <a:pt x="60" y="970"/>
                  </a:cubicBezTo>
                  <a:lnTo>
                    <a:pt x="60" y="970"/>
                  </a:lnTo>
                  <a:lnTo>
                    <a:pt x="50" y="980"/>
                  </a:lnTo>
                  <a:cubicBezTo>
                    <a:pt x="120" y="960"/>
                    <a:pt x="179" y="950"/>
                    <a:pt x="249" y="930"/>
                  </a:cubicBezTo>
                  <a:lnTo>
                    <a:pt x="518" y="871"/>
                  </a:lnTo>
                  <a:cubicBezTo>
                    <a:pt x="607" y="851"/>
                    <a:pt x="686" y="820"/>
                    <a:pt x="776" y="791"/>
                  </a:cubicBezTo>
                  <a:cubicBezTo>
                    <a:pt x="806" y="771"/>
                    <a:pt x="845" y="761"/>
                    <a:pt x="876" y="741"/>
                  </a:cubicBezTo>
                  <a:cubicBezTo>
                    <a:pt x="905" y="721"/>
                    <a:pt x="925" y="701"/>
                    <a:pt x="955" y="681"/>
                  </a:cubicBezTo>
                  <a:cubicBezTo>
                    <a:pt x="975" y="661"/>
                    <a:pt x="985" y="641"/>
                    <a:pt x="995" y="621"/>
                  </a:cubicBezTo>
                  <a:cubicBezTo>
                    <a:pt x="1005" y="592"/>
                    <a:pt x="1005" y="572"/>
                    <a:pt x="995" y="542"/>
                  </a:cubicBezTo>
                  <a:cubicBezTo>
                    <a:pt x="985" y="512"/>
                    <a:pt x="975" y="493"/>
                    <a:pt x="955" y="473"/>
                  </a:cubicBezTo>
                  <a:cubicBezTo>
                    <a:pt x="935" y="442"/>
                    <a:pt x="905" y="413"/>
                    <a:pt x="876" y="383"/>
                  </a:cubicBezTo>
                  <a:cubicBezTo>
                    <a:pt x="845" y="363"/>
                    <a:pt x="816" y="333"/>
                    <a:pt x="776" y="303"/>
                  </a:cubicBezTo>
                  <a:cubicBezTo>
                    <a:pt x="736" y="274"/>
                    <a:pt x="697" y="243"/>
                    <a:pt x="657" y="224"/>
                  </a:cubicBezTo>
                  <a:cubicBezTo>
                    <a:pt x="587" y="174"/>
                    <a:pt x="507" y="124"/>
                    <a:pt x="428" y="75"/>
                  </a:cubicBezTo>
                  <a:cubicBezTo>
                    <a:pt x="388" y="55"/>
                    <a:pt x="348" y="35"/>
                    <a:pt x="319" y="5"/>
                  </a:cubicBezTo>
                  <a:cubicBezTo>
                    <a:pt x="313" y="2"/>
                    <a:pt x="308" y="1"/>
                    <a:pt x="304" y="1"/>
                  </a:cubicBezTo>
                  <a:close/>
                </a:path>
              </a:pathLst>
            </a:custGeom>
            <a:solidFill>
              <a:srgbClr val="604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60"/>
            <p:cNvSpPr/>
            <p:nvPr/>
          </p:nvSpPr>
          <p:spPr>
            <a:xfrm>
              <a:off x="2281992" y="2102267"/>
              <a:ext cx="63571" cy="56816"/>
            </a:xfrm>
            <a:custGeom>
              <a:avLst/>
              <a:gdLst/>
              <a:ahLst/>
              <a:cxnLst/>
              <a:rect l="l" t="t" r="r" b="b"/>
              <a:pathLst>
                <a:path w="1214" h="1085" extrusionOk="0">
                  <a:moveTo>
                    <a:pt x="447" y="1"/>
                  </a:moveTo>
                  <a:lnTo>
                    <a:pt x="428" y="20"/>
                  </a:lnTo>
                  <a:lnTo>
                    <a:pt x="428" y="40"/>
                  </a:lnTo>
                  <a:cubicBezTo>
                    <a:pt x="428" y="50"/>
                    <a:pt x="428" y="60"/>
                    <a:pt x="438" y="60"/>
                  </a:cubicBezTo>
                  <a:cubicBezTo>
                    <a:pt x="527" y="110"/>
                    <a:pt x="617" y="169"/>
                    <a:pt x="706" y="229"/>
                  </a:cubicBezTo>
                  <a:lnTo>
                    <a:pt x="885" y="348"/>
                  </a:lnTo>
                  <a:cubicBezTo>
                    <a:pt x="935" y="388"/>
                    <a:pt x="995" y="428"/>
                    <a:pt x="1044" y="478"/>
                  </a:cubicBezTo>
                  <a:cubicBezTo>
                    <a:pt x="1075" y="507"/>
                    <a:pt x="1104" y="547"/>
                    <a:pt x="1124" y="587"/>
                  </a:cubicBezTo>
                  <a:lnTo>
                    <a:pt x="1124" y="578"/>
                  </a:lnTo>
                  <a:cubicBezTo>
                    <a:pt x="1134" y="597"/>
                    <a:pt x="1144" y="617"/>
                    <a:pt x="1144" y="637"/>
                  </a:cubicBezTo>
                  <a:cubicBezTo>
                    <a:pt x="1144" y="647"/>
                    <a:pt x="1154" y="657"/>
                    <a:pt x="1154" y="657"/>
                  </a:cubicBezTo>
                  <a:cubicBezTo>
                    <a:pt x="1154" y="667"/>
                    <a:pt x="1154" y="677"/>
                    <a:pt x="1144" y="687"/>
                  </a:cubicBezTo>
                  <a:lnTo>
                    <a:pt x="1144" y="706"/>
                  </a:lnTo>
                  <a:lnTo>
                    <a:pt x="1114" y="737"/>
                  </a:lnTo>
                  <a:cubicBezTo>
                    <a:pt x="1094" y="757"/>
                    <a:pt x="1075" y="766"/>
                    <a:pt x="1055" y="786"/>
                  </a:cubicBezTo>
                  <a:cubicBezTo>
                    <a:pt x="985" y="826"/>
                    <a:pt x="896" y="856"/>
                    <a:pt x="816" y="876"/>
                  </a:cubicBezTo>
                  <a:cubicBezTo>
                    <a:pt x="666" y="916"/>
                    <a:pt x="507" y="945"/>
                    <a:pt x="358" y="975"/>
                  </a:cubicBezTo>
                  <a:cubicBezTo>
                    <a:pt x="288" y="985"/>
                    <a:pt x="229" y="995"/>
                    <a:pt x="159" y="1005"/>
                  </a:cubicBezTo>
                  <a:cubicBezTo>
                    <a:pt x="120" y="1015"/>
                    <a:pt x="70" y="1015"/>
                    <a:pt x="20" y="1035"/>
                  </a:cubicBezTo>
                  <a:cubicBezTo>
                    <a:pt x="20" y="1035"/>
                    <a:pt x="10" y="1035"/>
                    <a:pt x="10" y="1045"/>
                  </a:cubicBezTo>
                  <a:lnTo>
                    <a:pt x="0" y="1045"/>
                  </a:lnTo>
                  <a:lnTo>
                    <a:pt x="0" y="1065"/>
                  </a:lnTo>
                  <a:lnTo>
                    <a:pt x="10" y="1075"/>
                  </a:lnTo>
                  <a:cubicBezTo>
                    <a:pt x="20" y="1084"/>
                    <a:pt x="30" y="1084"/>
                    <a:pt x="30" y="1084"/>
                  </a:cubicBezTo>
                  <a:cubicBezTo>
                    <a:pt x="89" y="1065"/>
                    <a:pt x="149" y="1055"/>
                    <a:pt x="209" y="1045"/>
                  </a:cubicBezTo>
                  <a:cubicBezTo>
                    <a:pt x="288" y="1035"/>
                    <a:pt x="378" y="1025"/>
                    <a:pt x="467" y="1005"/>
                  </a:cubicBezTo>
                  <a:cubicBezTo>
                    <a:pt x="557" y="985"/>
                    <a:pt x="657" y="975"/>
                    <a:pt x="746" y="945"/>
                  </a:cubicBezTo>
                  <a:cubicBezTo>
                    <a:pt x="836" y="925"/>
                    <a:pt x="915" y="905"/>
                    <a:pt x="995" y="876"/>
                  </a:cubicBezTo>
                  <a:cubicBezTo>
                    <a:pt x="1024" y="856"/>
                    <a:pt x="1064" y="846"/>
                    <a:pt x="1094" y="826"/>
                  </a:cubicBezTo>
                  <a:lnTo>
                    <a:pt x="1124" y="796"/>
                  </a:lnTo>
                  <a:cubicBezTo>
                    <a:pt x="1144" y="786"/>
                    <a:pt x="1154" y="776"/>
                    <a:pt x="1164" y="766"/>
                  </a:cubicBezTo>
                  <a:cubicBezTo>
                    <a:pt x="1184" y="746"/>
                    <a:pt x="1194" y="726"/>
                    <a:pt x="1203" y="706"/>
                  </a:cubicBezTo>
                  <a:cubicBezTo>
                    <a:pt x="1214" y="677"/>
                    <a:pt x="1214" y="647"/>
                    <a:pt x="1203" y="617"/>
                  </a:cubicBezTo>
                  <a:cubicBezTo>
                    <a:pt x="1194" y="597"/>
                    <a:pt x="1184" y="567"/>
                    <a:pt x="1174" y="538"/>
                  </a:cubicBezTo>
                  <a:cubicBezTo>
                    <a:pt x="1154" y="507"/>
                    <a:pt x="1124" y="478"/>
                    <a:pt x="1094" y="448"/>
                  </a:cubicBezTo>
                  <a:cubicBezTo>
                    <a:pt x="1035" y="388"/>
                    <a:pt x="965" y="328"/>
                    <a:pt x="896" y="279"/>
                  </a:cubicBezTo>
                  <a:cubicBezTo>
                    <a:pt x="816" y="219"/>
                    <a:pt x="736" y="169"/>
                    <a:pt x="646" y="110"/>
                  </a:cubicBezTo>
                  <a:cubicBezTo>
                    <a:pt x="597" y="80"/>
                    <a:pt x="537" y="40"/>
                    <a:pt x="478" y="10"/>
                  </a:cubicBezTo>
                  <a:cubicBezTo>
                    <a:pt x="467" y="10"/>
                    <a:pt x="458" y="1"/>
                    <a:pt x="447" y="1"/>
                  </a:cubicBezTo>
                  <a:close/>
                </a:path>
              </a:pathLst>
            </a:custGeom>
            <a:solidFill>
              <a:srgbClr val="604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60"/>
            <p:cNvSpPr/>
            <p:nvPr/>
          </p:nvSpPr>
          <p:spPr>
            <a:xfrm>
              <a:off x="2355408" y="2123108"/>
              <a:ext cx="52156" cy="51108"/>
            </a:xfrm>
            <a:custGeom>
              <a:avLst/>
              <a:gdLst/>
              <a:ahLst/>
              <a:cxnLst/>
              <a:rect l="l" t="t" r="r" b="b"/>
              <a:pathLst>
                <a:path w="996" h="976" extrusionOk="0">
                  <a:moveTo>
                    <a:pt x="279" y="0"/>
                  </a:moveTo>
                  <a:cubicBezTo>
                    <a:pt x="269" y="0"/>
                    <a:pt x="269" y="10"/>
                    <a:pt x="259" y="10"/>
                  </a:cubicBezTo>
                  <a:lnTo>
                    <a:pt x="259" y="20"/>
                  </a:lnTo>
                  <a:cubicBezTo>
                    <a:pt x="259" y="30"/>
                    <a:pt x="259" y="50"/>
                    <a:pt x="269" y="50"/>
                  </a:cubicBezTo>
                  <a:cubicBezTo>
                    <a:pt x="299" y="80"/>
                    <a:pt x="339" y="100"/>
                    <a:pt x="369" y="120"/>
                  </a:cubicBezTo>
                  <a:cubicBezTo>
                    <a:pt x="418" y="149"/>
                    <a:pt x="468" y="180"/>
                    <a:pt x="508" y="209"/>
                  </a:cubicBezTo>
                  <a:cubicBezTo>
                    <a:pt x="617" y="279"/>
                    <a:pt x="717" y="359"/>
                    <a:pt x="816" y="448"/>
                  </a:cubicBezTo>
                  <a:lnTo>
                    <a:pt x="806" y="448"/>
                  </a:lnTo>
                  <a:cubicBezTo>
                    <a:pt x="846" y="487"/>
                    <a:pt x="886" y="527"/>
                    <a:pt x="916" y="577"/>
                  </a:cubicBezTo>
                  <a:lnTo>
                    <a:pt x="916" y="567"/>
                  </a:lnTo>
                  <a:cubicBezTo>
                    <a:pt x="926" y="587"/>
                    <a:pt x="935" y="607"/>
                    <a:pt x="935" y="627"/>
                  </a:cubicBezTo>
                  <a:cubicBezTo>
                    <a:pt x="946" y="637"/>
                    <a:pt x="946" y="647"/>
                    <a:pt x="946" y="657"/>
                  </a:cubicBezTo>
                  <a:lnTo>
                    <a:pt x="946" y="686"/>
                  </a:lnTo>
                  <a:cubicBezTo>
                    <a:pt x="935" y="686"/>
                    <a:pt x="935" y="686"/>
                    <a:pt x="935" y="697"/>
                  </a:cubicBezTo>
                  <a:lnTo>
                    <a:pt x="926" y="706"/>
                  </a:lnTo>
                  <a:lnTo>
                    <a:pt x="896" y="737"/>
                  </a:lnTo>
                  <a:lnTo>
                    <a:pt x="896" y="726"/>
                  </a:lnTo>
                  <a:cubicBezTo>
                    <a:pt x="846" y="756"/>
                    <a:pt x="787" y="776"/>
                    <a:pt x="727" y="796"/>
                  </a:cubicBezTo>
                  <a:cubicBezTo>
                    <a:pt x="588" y="836"/>
                    <a:pt x="448" y="856"/>
                    <a:pt x="309" y="885"/>
                  </a:cubicBezTo>
                  <a:cubicBezTo>
                    <a:pt x="210" y="896"/>
                    <a:pt x="120" y="905"/>
                    <a:pt x="20" y="925"/>
                  </a:cubicBezTo>
                  <a:cubicBezTo>
                    <a:pt x="11" y="925"/>
                    <a:pt x="0" y="935"/>
                    <a:pt x="0" y="955"/>
                  </a:cubicBezTo>
                  <a:cubicBezTo>
                    <a:pt x="0" y="965"/>
                    <a:pt x="11" y="975"/>
                    <a:pt x="31" y="975"/>
                  </a:cubicBezTo>
                  <a:cubicBezTo>
                    <a:pt x="80" y="965"/>
                    <a:pt x="130" y="955"/>
                    <a:pt x="179" y="955"/>
                  </a:cubicBezTo>
                  <a:cubicBezTo>
                    <a:pt x="269" y="935"/>
                    <a:pt x="349" y="925"/>
                    <a:pt x="438" y="916"/>
                  </a:cubicBezTo>
                  <a:cubicBezTo>
                    <a:pt x="528" y="896"/>
                    <a:pt x="617" y="876"/>
                    <a:pt x="697" y="856"/>
                  </a:cubicBezTo>
                  <a:cubicBezTo>
                    <a:pt x="736" y="846"/>
                    <a:pt x="776" y="836"/>
                    <a:pt x="806" y="826"/>
                  </a:cubicBezTo>
                  <a:cubicBezTo>
                    <a:pt x="846" y="806"/>
                    <a:pt x="876" y="796"/>
                    <a:pt x="906" y="786"/>
                  </a:cubicBezTo>
                  <a:cubicBezTo>
                    <a:pt x="926" y="766"/>
                    <a:pt x="946" y="756"/>
                    <a:pt x="966" y="737"/>
                  </a:cubicBezTo>
                  <a:cubicBezTo>
                    <a:pt x="975" y="737"/>
                    <a:pt x="975" y="726"/>
                    <a:pt x="986" y="717"/>
                  </a:cubicBezTo>
                  <a:cubicBezTo>
                    <a:pt x="986" y="706"/>
                    <a:pt x="986" y="697"/>
                    <a:pt x="995" y="677"/>
                  </a:cubicBezTo>
                  <a:cubicBezTo>
                    <a:pt x="995" y="657"/>
                    <a:pt x="995" y="627"/>
                    <a:pt x="986" y="607"/>
                  </a:cubicBezTo>
                  <a:cubicBezTo>
                    <a:pt x="975" y="567"/>
                    <a:pt x="955" y="538"/>
                    <a:pt x="935" y="518"/>
                  </a:cubicBezTo>
                  <a:cubicBezTo>
                    <a:pt x="916" y="487"/>
                    <a:pt x="886" y="458"/>
                    <a:pt x="866" y="428"/>
                  </a:cubicBezTo>
                  <a:cubicBezTo>
                    <a:pt x="826" y="398"/>
                    <a:pt x="796" y="359"/>
                    <a:pt x="756" y="328"/>
                  </a:cubicBezTo>
                  <a:cubicBezTo>
                    <a:pt x="687" y="269"/>
                    <a:pt x="617" y="219"/>
                    <a:pt x="538" y="160"/>
                  </a:cubicBezTo>
                  <a:lnTo>
                    <a:pt x="299" y="10"/>
                  </a:lnTo>
                  <a:cubicBezTo>
                    <a:pt x="299" y="0"/>
                    <a:pt x="289" y="0"/>
                    <a:pt x="279" y="0"/>
                  </a:cubicBezTo>
                  <a:close/>
                </a:path>
              </a:pathLst>
            </a:custGeom>
            <a:solidFill>
              <a:srgbClr val="604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60"/>
            <p:cNvSpPr/>
            <p:nvPr/>
          </p:nvSpPr>
          <p:spPr>
            <a:xfrm>
              <a:off x="2058027" y="1892492"/>
              <a:ext cx="40635" cy="32204"/>
            </a:xfrm>
            <a:custGeom>
              <a:avLst/>
              <a:gdLst/>
              <a:ahLst/>
              <a:cxnLst/>
              <a:rect l="l" t="t" r="r" b="b"/>
              <a:pathLst>
                <a:path w="776" h="615" extrusionOk="0">
                  <a:moveTo>
                    <a:pt x="328" y="0"/>
                  </a:moveTo>
                  <a:cubicBezTo>
                    <a:pt x="321" y="0"/>
                    <a:pt x="313" y="3"/>
                    <a:pt x="308" y="8"/>
                  </a:cubicBezTo>
                  <a:cubicBezTo>
                    <a:pt x="299" y="28"/>
                    <a:pt x="299" y="48"/>
                    <a:pt x="318" y="57"/>
                  </a:cubicBezTo>
                  <a:cubicBezTo>
                    <a:pt x="418" y="127"/>
                    <a:pt x="517" y="197"/>
                    <a:pt x="597" y="286"/>
                  </a:cubicBezTo>
                  <a:cubicBezTo>
                    <a:pt x="637" y="316"/>
                    <a:pt x="666" y="356"/>
                    <a:pt x="696" y="395"/>
                  </a:cubicBezTo>
                  <a:cubicBezTo>
                    <a:pt x="696" y="406"/>
                    <a:pt x="706" y="426"/>
                    <a:pt x="716" y="435"/>
                  </a:cubicBezTo>
                  <a:lnTo>
                    <a:pt x="716" y="466"/>
                  </a:lnTo>
                  <a:lnTo>
                    <a:pt x="716" y="475"/>
                  </a:lnTo>
                  <a:lnTo>
                    <a:pt x="716" y="485"/>
                  </a:lnTo>
                  <a:cubicBezTo>
                    <a:pt x="706" y="485"/>
                    <a:pt x="706" y="485"/>
                    <a:pt x="706" y="495"/>
                  </a:cubicBezTo>
                  <a:cubicBezTo>
                    <a:pt x="696" y="495"/>
                    <a:pt x="696" y="495"/>
                    <a:pt x="686" y="505"/>
                  </a:cubicBezTo>
                  <a:cubicBezTo>
                    <a:pt x="666" y="515"/>
                    <a:pt x="646" y="515"/>
                    <a:pt x="626" y="525"/>
                  </a:cubicBezTo>
                  <a:lnTo>
                    <a:pt x="637" y="525"/>
                  </a:lnTo>
                  <a:cubicBezTo>
                    <a:pt x="567" y="545"/>
                    <a:pt x="497" y="545"/>
                    <a:pt x="427" y="555"/>
                  </a:cubicBezTo>
                  <a:cubicBezTo>
                    <a:pt x="348" y="565"/>
                    <a:pt x="268" y="565"/>
                    <a:pt x="189" y="565"/>
                  </a:cubicBezTo>
                  <a:lnTo>
                    <a:pt x="20" y="565"/>
                  </a:lnTo>
                  <a:cubicBezTo>
                    <a:pt x="10" y="575"/>
                    <a:pt x="0" y="575"/>
                    <a:pt x="0" y="585"/>
                  </a:cubicBezTo>
                  <a:lnTo>
                    <a:pt x="0" y="594"/>
                  </a:lnTo>
                  <a:cubicBezTo>
                    <a:pt x="0" y="614"/>
                    <a:pt x="10" y="614"/>
                    <a:pt x="30" y="614"/>
                  </a:cubicBezTo>
                  <a:lnTo>
                    <a:pt x="109" y="614"/>
                  </a:lnTo>
                  <a:cubicBezTo>
                    <a:pt x="239" y="614"/>
                    <a:pt x="368" y="614"/>
                    <a:pt x="497" y="605"/>
                  </a:cubicBezTo>
                  <a:cubicBezTo>
                    <a:pt x="557" y="594"/>
                    <a:pt x="606" y="585"/>
                    <a:pt x="666" y="575"/>
                  </a:cubicBezTo>
                  <a:lnTo>
                    <a:pt x="726" y="545"/>
                  </a:lnTo>
                  <a:cubicBezTo>
                    <a:pt x="736" y="535"/>
                    <a:pt x="756" y="525"/>
                    <a:pt x="766" y="505"/>
                  </a:cubicBezTo>
                  <a:cubicBezTo>
                    <a:pt x="776" y="466"/>
                    <a:pt x="766" y="426"/>
                    <a:pt x="746" y="386"/>
                  </a:cubicBezTo>
                  <a:cubicBezTo>
                    <a:pt x="736" y="356"/>
                    <a:pt x="726" y="336"/>
                    <a:pt x="706" y="316"/>
                  </a:cubicBezTo>
                  <a:cubicBezTo>
                    <a:pt x="686" y="286"/>
                    <a:pt x="657" y="256"/>
                    <a:pt x="637" y="236"/>
                  </a:cubicBezTo>
                  <a:cubicBezTo>
                    <a:pt x="547" y="147"/>
                    <a:pt x="447" y="77"/>
                    <a:pt x="348" y="8"/>
                  </a:cubicBezTo>
                  <a:cubicBezTo>
                    <a:pt x="343" y="3"/>
                    <a:pt x="336" y="0"/>
                    <a:pt x="328"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60"/>
            <p:cNvSpPr/>
            <p:nvPr/>
          </p:nvSpPr>
          <p:spPr>
            <a:xfrm>
              <a:off x="2091854" y="1899300"/>
              <a:ext cx="61005" cy="51422"/>
            </a:xfrm>
            <a:custGeom>
              <a:avLst/>
              <a:gdLst/>
              <a:ahLst/>
              <a:cxnLst/>
              <a:rect l="l" t="t" r="r" b="b"/>
              <a:pathLst>
                <a:path w="1165" h="982" extrusionOk="0">
                  <a:moveTo>
                    <a:pt x="412" y="1"/>
                  </a:moveTo>
                  <a:cubicBezTo>
                    <a:pt x="403" y="1"/>
                    <a:pt x="394" y="5"/>
                    <a:pt x="389" y="17"/>
                  </a:cubicBezTo>
                  <a:cubicBezTo>
                    <a:pt x="378" y="27"/>
                    <a:pt x="378" y="47"/>
                    <a:pt x="398" y="57"/>
                  </a:cubicBezTo>
                  <a:cubicBezTo>
                    <a:pt x="418" y="77"/>
                    <a:pt x="458" y="97"/>
                    <a:pt x="488" y="117"/>
                  </a:cubicBezTo>
                  <a:cubicBezTo>
                    <a:pt x="528" y="146"/>
                    <a:pt x="577" y="186"/>
                    <a:pt x="617" y="216"/>
                  </a:cubicBezTo>
                  <a:cubicBezTo>
                    <a:pt x="727" y="296"/>
                    <a:pt x="826" y="375"/>
                    <a:pt x="926" y="464"/>
                  </a:cubicBezTo>
                  <a:lnTo>
                    <a:pt x="926" y="475"/>
                  </a:lnTo>
                  <a:cubicBezTo>
                    <a:pt x="985" y="524"/>
                    <a:pt x="1035" y="584"/>
                    <a:pt x="1075" y="654"/>
                  </a:cubicBezTo>
                  <a:lnTo>
                    <a:pt x="1075" y="643"/>
                  </a:lnTo>
                  <a:cubicBezTo>
                    <a:pt x="1085" y="663"/>
                    <a:pt x="1094" y="694"/>
                    <a:pt x="1105" y="713"/>
                  </a:cubicBezTo>
                  <a:cubicBezTo>
                    <a:pt x="1105" y="723"/>
                    <a:pt x="1105" y="743"/>
                    <a:pt x="1114" y="753"/>
                  </a:cubicBezTo>
                  <a:cubicBezTo>
                    <a:pt x="1114" y="763"/>
                    <a:pt x="1105" y="773"/>
                    <a:pt x="1105" y="783"/>
                  </a:cubicBezTo>
                  <a:cubicBezTo>
                    <a:pt x="1105" y="783"/>
                    <a:pt x="1105" y="793"/>
                    <a:pt x="1094" y="803"/>
                  </a:cubicBezTo>
                  <a:cubicBezTo>
                    <a:pt x="1094" y="803"/>
                    <a:pt x="1094" y="813"/>
                    <a:pt x="1085" y="813"/>
                  </a:cubicBezTo>
                  <a:cubicBezTo>
                    <a:pt x="1085" y="823"/>
                    <a:pt x="1075" y="823"/>
                    <a:pt x="1065" y="833"/>
                  </a:cubicBezTo>
                  <a:cubicBezTo>
                    <a:pt x="1035" y="842"/>
                    <a:pt x="1015" y="853"/>
                    <a:pt x="985" y="862"/>
                  </a:cubicBezTo>
                  <a:cubicBezTo>
                    <a:pt x="906" y="882"/>
                    <a:pt x="826" y="893"/>
                    <a:pt x="747" y="902"/>
                  </a:cubicBezTo>
                  <a:cubicBezTo>
                    <a:pt x="647" y="912"/>
                    <a:pt x="557" y="912"/>
                    <a:pt x="458" y="912"/>
                  </a:cubicBezTo>
                  <a:cubicBezTo>
                    <a:pt x="369" y="922"/>
                    <a:pt x="289" y="922"/>
                    <a:pt x="199" y="922"/>
                  </a:cubicBezTo>
                  <a:lnTo>
                    <a:pt x="90" y="922"/>
                  </a:lnTo>
                  <a:cubicBezTo>
                    <a:pt x="70" y="932"/>
                    <a:pt x="40" y="932"/>
                    <a:pt x="20" y="932"/>
                  </a:cubicBezTo>
                  <a:cubicBezTo>
                    <a:pt x="11" y="932"/>
                    <a:pt x="0" y="942"/>
                    <a:pt x="0" y="952"/>
                  </a:cubicBezTo>
                  <a:lnTo>
                    <a:pt x="0" y="962"/>
                  </a:lnTo>
                  <a:cubicBezTo>
                    <a:pt x="0" y="972"/>
                    <a:pt x="11" y="982"/>
                    <a:pt x="31" y="982"/>
                  </a:cubicBezTo>
                  <a:cubicBezTo>
                    <a:pt x="50" y="982"/>
                    <a:pt x="70" y="982"/>
                    <a:pt x="90" y="972"/>
                  </a:cubicBezTo>
                  <a:lnTo>
                    <a:pt x="199" y="972"/>
                  </a:lnTo>
                  <a:cubicBezTo>
                    <a:pt x="279" y="972"/>
                    <a:pt x="369" y="972"/>
                    <a:pt x="458" y="962"/>
                  </a:cubicBezTo>
                  <a:cubicBezTo>
                    <a:pt x="548" y="962"/>
                    <a:pt x="647" y="962"/>
                    <a:pt x="736" y="952"/>
                  </a:cubicBezTo>
                  <a:cubicBezTo>
                    <a:pt x="826" y="942"/>
                    <a:pt x="906" y="932"/>
                    <a:pt x="985" y="912"/>
                  </a:cubicBezTo>
                  <a:cubicBezTo>
                    <a:pt x="1015" y="902"/>
                    <a:pt x="1045" y="902"/>
                    <a:pt x="1065" y="882"/>
                  </a:cubicBezTo>
                  <a:cubicBezTo>
                    <a:pt x="1094" y="873"/>
                    <a:pt x="1114" y="862"/>
                    <a:pt x="1134" y="842"/>
                  </a:cubicBezTo>
                  <a:cubicBezTo>
                    <a:pt x="1145" y="823"/>
                    <a:pt x="1154" y="803"/>
                    <a:pt x="1154" y="783"/>
                  </a:cubicBezTo>
                  <a:cubicBezTo>
                    <a:pt x="1164" y="773"/>
                    <a:pt x="1164" y="753"/>
                    <a:pt x="1154" y="743"/>
                  </a:cubicBezTo>
                  <a:lnTo>
                    <a:pt x="1154" y="703"/>
                  </a:lnTo>
                  <a:cubicBezTo>
                    <a:pt x="1145" y="674"/>
                    <a:pt x="1125" y="643"/>
                    <a:pt x="1114" y="614"/>
                  </a:cubicBezTo>
                  <a:cubicBezTo>
                    <a:pt x="1094" y="584"/>
                    <a:pt x="1065" y="554"/>
                    <a:pt x="1045" y="524"/>
                  </a:cubicBezTo>
                  <a:lnTo>
                    <a:pt x="955" y="435"/>
                  </a:lnTo>
                  <a:cubicBezTo>
                    <a:pt x="926" y="395"/>
                    <a:pt x="886" y="365"/>
                    <a:pt x="856" y="336"/>
                  </a:cubicBezTo>
                  <a:cubicBezTo>
                    <a:pt x="776" y="265"/>
                    <a:pt x="687" y="196"/>
                    <a:pt x="607" y="137"/>
                  </a:cubicBezTo>
                  <a:cubicBezTo>
                    <a:pt x="577" y="106"/>
                    <a:pt x="537" y="86"/>
                    <a:pt x="508" y="57"/>
                  </a:cubicBezTo>
                  <a:cubicBezTo>
                    <a:pt x="478" y="47"/>
                    <a:pt x="458" y="27"/>
                    <a:pt x="428" y="7"/>
                  </a:cubicBezTo>
                  <a:cubicBezTo>
                    <a:pt x="424" y="3"/>
                    <a:pt x="418" y="1"/>
                    <a:pt x="412"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60"/>
            <p:cNvSpPr/>
            <p:nvPr/>
          </p:nvSpPr>
          <p:spPr>
            <a:xfrm>
              <a:off x="2148094" y="1925063"/>
              <a:ext cx="64618" cy="53779"/>
            </a:xfrm>
            <a:custGeom>
              <a:avLst/>
              <a:gdLst/>
              <a:ahLst/>
              <a:cxnLst/>
              <a:rect l="l" t="t" r="r" b="b"/>
              <a:pathLst>
                <a:path w="1234" h="1027" extrusionOk="0">
                  <a:moveTo>
                    <a:pt x="522" y="1"/>
                  </a:moveTo>
                  <a:cubicBezTo>
                    <a:pt x="513" y="1"/>
                    <a:pt x="504" y="7"/>
                    <a:pt x="498" y="12"/>
                  </a:cubicBezTo>
                  <a:cubicBezTo>
                    <a:pt x="488" y="32"/>
                    <a:pt x="488" y="52"/>
                    <a:pt x="498" y="62"/>
                  </a:cubicBezTo>
                  <a:cubicBezTo>
                    <a:pt x="528" y="82"/>
                    <a:pt x="558" y="102"/>
                    <a:pt x="588" y="132"/>
                  </a:cubicBezTo>
                  <a:cubicBezTo>
                    <a:pt x="628" y="162"/>
                    <a:pt x="667" y="191"/>
                    <a:pt x="697" y="221"/>
                  </a:cubicBezTo>
                  <a:cubicBezTo>
                    <a:pt x="796" y="291"/>
                    <a:pt x="886" y="370"/>
                    <a:pt x="966" y="450"/>
                  </a:cubicBezTo>
                  <a:cubicBezTo>
                    <a:pt x="1025" y="510"/>
                    <a:pt x="1085" y="569"/>
                    <a:pt x="1125" y="639"/>
                  </a:cubicBezTo>
                  <a:cubicBezTo>
                    <a:pt x="1134" y="669"/>
                    <a:pt x="1145" y="689"/>
                    <a:pt x="1154" y="719"/>
                  </a:cubicBezTo>
                  <a:cubicBezTo>
                    <a:pt x="1165" y="728"/>
                    <a:pt x="1165" y="739"/>
                    <a:pt x="1165" y="759"/>
                  </a:cubicBezTo>
                  <a:lnTo>
                    <a:pt x="1165" y="788"/>
                  </a:lnTo>
                  <a:cubicBezTo>
                    <a:pt x="1154" y="788"/>
                    <a:pt x="1154" y="798"/>
                    <a:pt x="1154" y="808"/>
                  </a:cubicBezTo>
                  <a:cubicBezTo>
                    <a:pt x="1145" y="808"/>
                    <a:pt x="1145" y="818"/>
                    <a:pt x="1145" y="818"/>
                  </a:cubicBezTo>
                  <a:cubicBezTo>
                    <a:pt x="1134" y="828"/>
                    <a:pt x="1125" y="838"/>
                    <a:pt x="1115" y="838"/>
                  </a:cubicBezTo>
                  <a:cubicBezTo>
                    <a:pt x="1075" y="858"/>
                    <a:pt x="1045" y="878"/>
                    <a:pt x="1006" y="888"/>
                  </a:cubicBezTo>
                  <a:lnTo>
                    <a:pt x="1015" y="878"/>
                  </a:lnTo>
                  <a:lnTo>
                    <a:pt x="1015" y="878"/>
                  </a:lnTo>
                  <a:cubicBezTo>
                    <a:pt x="926" y="907"/>
                    <a:pt x="846" y="918"/>
                    <a:pt x="757" y="927"/>
                  </a:cubicBezTo>
                  <a:lnTo>
                    <a:pt x="458" y="958"/>
                  </a:lnTo>
                  <a:cubicBezTo>
                    <a:pt x="369" y="958"/>
                    <a:pt x="289" y="967"/>
                    <a:pt x="199" y="967"/>
                  </a:cubicBezTo>
                  <a:cubicBezTo>
                    <a:pt x="140" y="967"/>
                    <a:pt x="80" y="967"/>
                    <a:pt x="20" y="977"/>
                  </a:cubicBezTo>
                  <a:cubicBezTo>
                    <a:pt x="11" y="977"/>
                    <a:pt x="11" y="987"/>
                    <a:pt x="1" y="997"/>
                  </a:cubicBezTo>
                  <a:lnTo>
                    <a:pt x="1" y="1007"/>
                  </a:lnTo>
                  <a:cubicBezTo>
                    <a:pt x="11" y="1017"/>
                    <a:pt x="20" y="1027"/>
                    <a:pt x="31" y="1027"/>
                  </a:cubicBezTo>
                  <a:cubicBezTo>
                    <a:pt x="90" y="1017"/>
                    <a:pt x="140" y="1017"/>
                    <a:pt x="190" y="1017"/>
                  </a:cubicBezTo>
                  <a:cubicBezTo>
                    <a:pt x="279" y="1017"/>
                    <a:pt x="359" y="1007"/>
                    <a:pt x="449" y="1007"/>
                  </a:cubicBezTo>
                  <a:cubicBezTo>
                    <a:pt x="538" y="1007"/>
                    <a:pt x="637" y="997"/>
                    <a:pt x="727" y="987"/>
                  </a:cubicBezTo>
                  <a:cubicBezTo>
                    <a:pt x="816" y="977"/>
                    <a:pt x="906" y="967"/>
                    <a:pt x="986" y="947"/>
                  </a:cubicBezTo>
                  <a:cubicBezTo>
                    <a:pt x="1045" y="938"/>
                    <a:pt x="1105" y="918"/>
                    <a:pt x="1165" y="888"/>
                  </a:cubicBezTo>
                  <a:cubicBezTo>
                    <a:pt x="1185" y="878"/>
                    <a:pt x="1194" y="858"/>
                    <a:pt x="1214" y="838"/>
                  </a:cubicBezTo>
                  <a:cubicBezTo>
                    <a:pt x="1224" y="818"/>
                    <a:pt x="1234" y="788"/>
                    <a:pt x="1234" y="759"/>
                  </a:cubicBezTo>
                  <a:cubicBezTo>
                    <a:pt x="1234" y="689"/>
                    <a:pt x="1194" y="619"/>
                    <a:pt x="1154" y="569"/>
                  </a:cubicBezTo>
                  <a:cubicBezTo>
                    <a:pt x="1134" y="529"/>
                    <a:pt x="1115" y="500"/>
                    <a:pt x="1085" y="470"/>
                  </a:cubicBezTo>
                  <a:cubicBezTo>
                    <a:pt x="1055" y="430"/>
                    <a:pt x="1015" y="401"/>
                    <a:pt x="986" y="361"/>
                  </a:cubicBezTo>
                  <a:cubicBezTo>
                    <a:pt x="906" y="291"/>
                    <a:pt x="827" y="221"/>
                    <a:pt x="737" y="151"/>
                  </a:cubicBezTo>
                  <a:cubicBezTo>
                    <a:pt x="697" y="122"/>
                    <a:pt x="667" y="102"/>
                    <a:pt x="628" y="72"/>
                  </a:cubicBezTo>
                  <a:lnTo>
                    <a:pt x="538" y="12"/>
                  </a:lnTo>
                  <a:cubicBezTo>
                    <a:pt x="534" y="4"/>
                    <a:pt x="528" y="1"/>
                    <a:pt x="522"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60"/>
            <p:cNvSpPr/>
            <p:nvPr/>
          </p:nvSpPr>
          <p:spPr>
            <a:xfrm>
              <a:off x="2209571" y="1954545"/>
              <a:ext cx="66713" cy="53465"/>
            </a:xfrm>
            <a:custGeom>
              <a:avLst/>
              <a:gdLst/>
              <a:ahLst/>
              <a:cxnLst/>
              <a:rect l="l" t="t" r="r" b="b"/>
              <a:pathLst>
                <a:path w="1274" h="1021" extrusionOk="0">
                  <a:moveTo>
                    <a:pt x="532" y="0"/>
                  </a:moveTo>
                  <a:cubicBezTo>
                    <a:pt x="523" y="0"/>
                    <a:pt x="514" y="5"/>
                    <a:pt x="508" y="17"/>
                  </a:cubicBezTo>
                  <a:cubicBezTo>
                    <a:pt x="498" y="26"/>
                    <a:pt x="498" y="56"/>
                    <a:pt x="508" y="66"/>
                  </a:cubicBezTo>
                  <a:cubicBezTo>
                    <a:pt x="577" y="116"/>
                    <a:pt x="657" y="165"/>
                    <a:pt x="727" y="216"/>
                  </a:cubicBezTo>
                  <a:cubicBezTo>
                    <a:pt x="816" y="295"/>
                    <a:pt x="906" y="364"/>
                    <a:pt x="985" y="454"/>
                  </a:cubicBezTo>
                  <a:lnTo>
                    <a:pt x="985" y="444"/>
                  </a:lnTo>
                  <a:cubicBezTo>
                    <a:pt x="1045" y="514"/>
                    <a:pt x="1114" y="583"/>
                    <a:pt x="1164" y="663"/>
                  </a:cubicBezTo>
                  <a:cubicBezTo>
                    <a:pt x="1174" y="693"/>
                    <a:pt x="1194" y="722"/>
                    <a:pt x="1204" y="753"/>
                  </a:cubicBezTo>
                  <a:lnTo>
                    <a:pt x="1194" y="753"/>
                  </a:lnTo>
                  <a:cubicBezTo>
                    <a:pt x="1204" y="762"/>
                    <a:pt x="1204" y="782"/>
                    <a:pt x="1204" y="802"/>
                  </a:cubicBezTo>
                  <a:lnTo>
                    <a:pt x="1204" y="832"/>
                  </a:lnTo>
                  <a:cubicBezTo>
                    <a:pt x="1204" y="842"/>
                    <a:pt x="1194" y="852"/>
                    <a:pt x="1194" y="862"/>
                  </a:cubicBezTo>
                  <a:cubicBezTo>
                    <a:pt x="1184" y="872"/>
                    <a:pt x="1184" y="882"/>
                    <a:pt x="1174" y="882"/>
                  </a:cubicBezTo>
                  <a:cubicBezTo>
                    <a:pt x="1174" y="892"/>
                    <a:pt x="1164" y="892"/>
                    <a:pt x="1154" y="901"/>
                  </a:cubicBezTo>
                  <a:lnTo>
                    <a:pt x="1094" y="932"/>
                  </a:lnTo>
                  <a:lnTo>
                    <a:pt x="915" y="961"/>
                  </a:lnTo>
                  <a:cubicBezTo>
                    <a:pt x="846" y="961"/>
                    <a:pt x="767" y="971"/>
                    <a:pt x="697" y="971"/>
                  </a:cubicBezTo>
                  <a:lnTo>
                    <a:pt x="697" y="971"/>
                  </a:lnTo>
                  <a:cubicBezTo>
                    <a:pt x="561" y="971"/>
                    <a:pt x="425" y="971"/>
                    <a:pt x="299" y="961"/>
                  </a:cubicBezTo>
                  <a:cubicBezTo>
                    <a:pt x="239" y="961"/>
                    <a:pt x="190" y="961"/>
                    <a:pt x="140" y="952"/>
                  </a:cubicBezTo>
                  <a:lnTo>
                    <a:pt x="20" y="952"/>
                  </a:lnTo>
                  <a:lnTo>
                    <a:pt x="11" y="961"/>
                  </a:lnTo>
                  <a:lnTo>
                    <a:pt x="0" y="971"/>
                  </a:lnTo>
                  <a:lnTo>
                    <a:pt x="0" y="981"/>
                  </a:lnTo>
                  <a:cubicBezTo>
                    <a:pt x="0" y="991"/>
                    <a:pt x="11" y="1001"/>
                    <a:pt x="11" y="1001"/>
                  </a:cubicBezTo>
                  <a:cubicBezTo>
                    <a:pt x="20" y="1011"/>
                    <a:pt x="31" y="1011"/>
                    <a:pt x="31" y="1011"/>
                  </a:cubicBezTo>
                  <a:lnTo>
                    <a:pt x="199" y="1011"/>
                  </a:lnTo>
                  <a:cubicBezTo>
                    <a:pt x="289" y="1021"/>
                    <a:pt x="378" y="1021"/>
                    <a:pt x="458" y="1021"/>
                  </a:cubicBezTo>
                  <a:lnTo>
                    <a:pt x="736" y="1021"/>
                  </a:lnTo>
                  <a:cubicBezTo>
                    <a:pt x="826" y="1021"/>
                    <a:pt x="915" y="1021"/>
                    <a:pt x="1005" y="1001"/>
                  </a:cubicBezTo>
                  <a:cubicBezTo>
                    <a:pt x="1035" y="1001"/>
                    <a:pt x="1065" y="991"/>
                    <a:pt x="1105" y="991"/>
                  </a:cubicBezTo>
                  <a:cubicBezTo>
                    <a:pt x="1125" y="981"/>
                    <a:pt x="1154" y="971"/>
                    <a:pt x="1184" y="952"/>
                  </a:cubicBezTo>
                  <a:cubicBezTo>
                    <a:pt x="1204" y="941"/>
                    <a:pt x="1224" y="932"/>
                    <a:pt x="1234" y="912"/>
                  </a:cubicBezTo>
                  <a:cubicBezTo>
                    <a:pt x="1244" y="901"/>
                    <a:pt x="1254" y="892"/>
                    <a:pt x="1254" y="882"/>
                  </a:cubicBezTo>
                  <a:cubicBezTo>
                    <a:pt x="1264" y="862"/>
                    <a:pt x="1264" y="842"/>
                    <a:pt x="1273" y="832"/>
                  </a:cubicBezTo>
                  <a:lnTo>
                    <a:pt x="1273" y="782"/>
                  </a:lnTo>
                  <a:cubicBezTo>
                    <a:pt x="1273" y="773"/>
                    <a:pt x="1264" y="753"/>
                    <a:pt x="1264" y="742"/>
                  </a:cubicBezTo>
                  <a:cubicBezTo>
                    <a:pt x="1254" y="703"/>
                    <a:pt x="1244" y="673"/>
                    <a:pt x="1224" y="643"/>
                  </a:cubicBezTo>
                  <a:cubicBezTo>
                    <a:pt x="1184" y="563"/>
                    <a:pt x="1125" y="504"/>
                    <a:pt x="1065" y="434"/>
                  </a:cubicBezTo>
                  <a:cubicBezTo>
                    <a:pt x="985" y="344"/>
                    <a:pt x="886" y="265"/>
                    <a:pt x="786" y="185"/>
                  </a:cubicBezTo>
                  <a:lnTo>
                    <a:pt x="548" y="6"/>
                  </a:lnTo>
                  <a:cubicBezTo>
                    <a:pt x="544" y="2"/>
                    <a:pt x="538" y="0"/>
                    <a:pt x="532"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60"/>
            <p:cNvSpPr/>
            <p:nvPr/>
          </p:nvSpPr>
          <p:spPr>
            <a:xfrm>
              <a:off x="2275708" y="1985388"/>
              <a:ext cx="37598" cy="38802"/>
            </a:xfrm>
            <a:custGeom>
              <a:avLst/>
              <a:gdLst/>
              <a:ahLst/>
              <a:cxnLst/>
              <a:rect l="l" t="t" r="r" b="b"/>
              <a:pathLst>
                <a:path w="718" h="741" extrusionOk="0">
                  <a:moveTo>
                    <a:pt x="284" y="0"/>
                  </a:moveTo>
                  <a:cubicBezTo>
                    <a:pt x="273" y="0"/>
                    <a:pt x="266" y="7"/>
                    <a:pt x="260" y="14"/>
                  </a:cubicBezTo>
                  <a:cubicBezTo>
                    <a:pt x="249" y="24"/>
                    <a:pt x="249" y="44"/>
                    <a:pt x="260" y="54"/>
                  </a:cubicBezTo>
                  <a:cubicBezTo>
                    <a:pt x="329" y="104"/>
                    <a:pt x="399" y="164"/>
                    <a:pt x="458" y="223"/>
                  </a:cubicBezTo>
                  <a:cubicBezTo>
                    <a:pt x="518" y="283"/>
                    <a:pt x="578" y="343"/>
                    <a:pt x="618" y="422"/>
                  </a:cubicBezTo>
                  <a:lnTo>
                    <a:pt x="618" y="412"/>
                  </a:lnTo>
                  <a:cubicBezTo>
                    <a:pt x="638" y="442"/>
                    <a:pt x="647" y="472"/>
                    <a:pt x="657" y="502"/>
                  </a:cubicBezTo>
                  <a:cubicBezTo>
                    <a:pt x="657" y="511"/>
                    <a:pt x="657" y="531"/>
                    <a:pt x="667" y="542"/>
                  </a:cubicBezTo>
                  <a:cubicBezTo>
                    <a:pt x="667" y="551"/>
                    <a:pt x="657" y="562"/>
                    <a:pt x="657" y="571"/>
                  </a:cubicBezTo>
                  <a:cubicBezTo>
                    <a:pt x="657" y="581"/>
                    <a:pt x="657" y="591"/>
                    <a:pt x="647" y="601"/>
                  </a:cubicBezTo>
                  <a:cubicBezTo>
                    <a:pt x="647" y="611"/>
                    <a:pt x="647" y="611"/>
                    <a:pt x="638" y="621"/>
                  </a:cubicBezTo>
                  <a:cubicBezTo>
                    <a:pt x="627" y="621"/>
                    <a:pt x="627" y="631"/>
                    <a:pt x="618" y="631"/>
                  </a:cubicBezTo>
                  <a:cubicBezTo>
                    <a:pt x="598" y="641"/>
                    <a:pt x="578" y="651"/>
                    <a:pt x="558" y="651"/>
                  </a:cubicBezTo>
                  <a:cubicBezTo>
                    <a:pt x="508" y="671"/>
                    <a:pt x="458" y="681"/>
                    <a:pt x="408" y="681"/>
                  </a:cubicBezTo>
                  <a:cubicBezTo>
                    <a:pt x="349" y="690"/>
                    <a:pt x="289" y="690"/>
                    <a:pt x="229" y="690"/>
                  </a:cubicBezTo>
                  <a:lnTo>
                    <a:pt x="21" y="690"/>
                  </a:lnTo>
                  <a:cubicBezTo>
                    <a:pt x="10" y="690"/>
                    <a:pt x="1" y="701"/>
                    <a:pt x="1" y="710"/>
                  </a:cubicBezTo>
                  <a:lnTo>
                    <a:pt x="1" y="721"/>
                  </a:lnTo>
                  <a:cubicBezTo>
                    <a:pt x="1" y="741"/>
                    <a:pt x="10" y="741"/>
                    <a:pt x="30" y="741"/>
                  </a:cubicBezTo>
                  <a:lnTo>
                    <a:pt x="90" y="741"/>
                  </a:lnTo>
                  <a:cubicBezTo>
                    <a:pt x="220" y="741"/>
                    <a:pt x="349" y="741"/>
                    <a:pt x="468" y="721"/>
                  </a:cubicBezTo>
                  <a:cubicBezTo>
                    <a:pt x="498" y="721"/>
                    <a:pt x="528" y="710"/>
                    <a:pt x="558" y="710"/>
                  </a:cubicBezTo>
                  <a:cubicBezTo>
                    <a:pt x="587" y="701"/>
                    <a:pt x="607" y="690"/>
                    <a:pt x="627" y="681"/>
                  </a:cubicBezTo>
                  <a:cubicBezTo>
                    <a:pt x="638" y="681"/>
                    <a:pt x="647" y="671"/>
                    <a:pt x="657" y="671"/>
                  </a:cubicBezTo>
                  <a:cubicBezTo>
                    <a:pt x="667" y="661"/>
                    <a:pt x="677" y="651"/>
                    <a:pt x="677" y="641"/>
                  </a:cubicBezTo>
                  <a:cubicBezTo>
                    <a:pt x="687" y="641"/>
                    <a:pt x="687" y="631"/>
                    <a:pt x="697" y="621"/>
                  </a:cubicBezTo>
                  <a:cubicBezTo>
                    <a:pt x="697" y="611"/>
                    <a:pt x="707" y="601"/>
                    <a:pt x="707" y="591"/>
                  </a:cubicBezTo>
                  <a:cubicBezTo>
                    <a:pt x="717" y="531"/>
                    <a:pt x="707" y="482"/>
                    <a:pt x="687" y="432"/>
                  </a:cubicBezTo>
                  <a:cubicBezTo>
                    <a:pt x="677" y="402"/>
                    <a:pt x="657" y="382"/>
                    <a:pt x="638" y="352"/>
                  </a:cubicBezTo>
                  <a:cubicBezTo>
                    <a:pt x="618" y="323"/>
                    <a:pt x="598" y="293"/>
                    <a:pt x="567" y="263"/>
                  </a:cubicBezTo>
                  <a:cubicBezTo>
                    <a:pt x="528" y="213"/>
                    <a:pt x="478" y="164"/>
                    <a:pt x="428" y="114"/>
                  </a:cubicBezTo>
                  <a:cubicBezTo>
                    <a:pt x="379" y="84"/>
                    <a:pt x="339" y="44"/>
                    <a:pt x="299" y="4"/>
                  </a:cubicBezTo>
                  <a:cubicBezTo>
                    <a:pt x="293" y="1"/>
                    <a:pt x="288" y="0"/>
                    <a:pt x="284"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60"/>
            <p:cNvSpPr/>
            <p:nvPr/>
          </p:nvSpPr>
          <p:spPr>
            <a:xfrm>
              <a:off x="2138721" y="1660987"/>
              <a:ext cx="40688" cy="42573"/>
            </a:xfrm>
            <a:custGeom>
              <a:avLst/>
              <a:gdLst/>
              <a:ahLst/>
              <a:cxnLst/>
              <a:rect l="l" t="t" r="r" b="b"/>
              <a:pathLst>
                <a:path w="777" h="813" extrusionOk="0">
                  <a:moveTo>
                    <a:pt x="356" y="1"/>
                  </a:moveTo>
                  <a:cubicBezTo>
                    <a:pt x="349" y="1"/>
                    <a:pt x="343" y="4"/>
                    <a:pt x="339" y="13"/>
                  </a:cubicBezTo>
                  <a:cubicBezTo>
                    <a:pt x="319" y="22"/>
                    <a:pt x="319" y="42"/>
                    <a:pt x="329" y="52"/>
                  </a:cubicBezTo>
                  <a:cubicBezTo>
                    <a:pt x="369" y="102"/>
                    <a:pt x="409" y="152"/>
                    <a:pt x="449" y="211"/>
                  </a:cubicBezTo>
                  <a:cubicBezTo>
                    <a:pt x="508" y="281"/>
                    <a:pt x="558" y="351"/>
                    <a:pt x="608" y="430"/>
                  </a:cubicBezTo>
                  <a:cubicBezTo>
                    <a:pt x="637" y="490"/>
                    <a:pt x="677" y="559"/>
                    <a:pt x="697" y="629"/>
                  </a:cubicBezTo>
                  <a:cubicBezTo>
                    <a:pt x="697" y="649"/>
                    <a:pt x="707" y="669"/>
                    <a:pt x="707" y="689"/>
                  </a:cubicBezTo>
                  <a:cubicBezTo>
                    <a:pt x="707" y="698"/>
                    <a:pt x="707" y="709"/>
                    <a:pt x="697" y="718"/>
                  </a:cubicBezTo>
                  <a:lnTo>
                    <a:pt x="697" y="729"/>
                  </a:lnTo>
                  <a:lnTo>
                    <a:pt x="687" y="738"/>
                  </a:lnTo>
                  <a:lnTo>
                    <a:pt x="677" y="749"/>
                  </a:lnTo>
                  <a:lnTo>
                    <a:pt x="667" y="749"/>
                  </a:lnTo>
                  <a:cubicBezTo>
                    <a:pt x="647" y="758"/>
                    <a:pt x="637" y="758"/>
                    <a:pt x="628" y="758"/>
                  </a:cubicBezTo>
                  <a:cubicBezTo>
                    <a:pt x="588" y="758"/>
                    <a:pt x="548" y="749"/>
                    <a:pt x="508" y="738"/>
                  </a:cubicBezTo>
                  <a:cubicBezTo>
                    <a:pt x="418" y="718"/>
                    <a:pt x="319" y="679"/>
                    <a:pt x="230" y="639"/>
                  </a:cubicBezTo>
                  <a:cubicBezTo>
                    <a:pt x="190" y="619"/>
                    <a:pt x="150" y="609"/>
                    <a:pt x="110" y="589"/>
                  </a:cubicBezTo>
                  <a:cubicBezTo>
                    <a:pt x="80" y="579"/>
                    <a:pt x="60" y="559"/>
                    <a:pt x="31" y="550"/>
                  </a:cubicBezTo>
                  <a:cubicBezTo>
                    <a:pt x="20" y="550"/>
                    <a:pt x="11" y="550"/>
                    <a:pt x="0" y="570"/>
                  </a:cubicBezTo>
                  <a:cubicBezTo>
                    <a:pt x="0" y="579"/>
                    <a:pt x="0" y="589"/>
                    <a:pt x="11" y="599"/>
                  </a:cubicBezTo>
                  <a:cubicBezTo>
                    <a:pt x="71" y="619"/>
                    <a:pt x="120" y="639"/>
                    <a:pt x="170" y="669"/>
                  </a:cubicBezTo>
                  <a:cubicBezTo>
                    <a:pt x="250" y="698"/>
                    <a:pt x="329" y="738"/>
                    <a:pt x="409" y="768"/>
                  </a:cubicBezTo>
                  <a:cubicBezTo>
                    <a:pt x="449" y="778"/>
                    <a:pt x="478" y="788"/>
                    <a:pt x="518" y="798"/>
                  </a:cubicBezTo>
                  <a:cubicBezTo>
                    <a:pt x="548" y="808"/>
                    <a:pt x="588" y="808"/>
                    <a:pt x="617" y="808"/>
                  </a:cubicBezTo>
                  <a:cubicBezTo>
                    <a:pt x="626" y="811"/>
                    <a:pt x="635" y="812"/>
                    <a:pt x="643" y="812"/>
                  </a:cubicBezTo>
                  <a:cubicBezTo>
                    <a:pt x="664" y="812"/>
                    <a:pt x="683" y="805"/>
                    <a:pt x="697" y="798"/>
                  </a:cubicBezTo>
                  <a:cubicBezTo>
                    <a:pt x="727" y="798"/>
                    <a:pt x="737" y="778"/>
                    <a:pt x="747" y="749"/>
                  </a:cubicBezTo>
                  <a:cubicBezTo>
                    <a:pt x="776" y="698"/>
                    <a:pt x="767" y="639"/>
                    <a:pt x="747" y="589"/>
                  </a:cubicBezTo>
                  <a:cubicBezTo>
                    <a:pt x="737" y="550"/>
                    <a:pt x="717" y="519"/>
                    <a:pt x="707" y="480"/>
                  </a:cubicBezTo>
                  <a:cubicBezTo>
                    <a:pt x="687" y="440"/>
                    <a:pt x="667" y="400"/>
                    <a:pt x="637" y="371"/>
                  </a:cubicBezTo>
                  <a:cubicBezTo>
                    <a:pt x="597" y="291"/>
                    <a:pt x="548" y="221"/>
                    <a:pt x="498" y="161"/>
                  </a:cubicBezTo>
                  <a:cubicBezTo>
                    <a:pt x="458" y="112"/>
                    <a:pt x="429" y="62"/>
                    <a:pt x="389" y="13"/>
                  </a:cubicBezTo>
                  <a:cubicBezTo>
                    <a:pt x="377" y="7"/>
                    <a:pt x="366" y="1"/>
                    <a:pt x="356"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60"/>
            <p:cNvSpPr/>
            <p:nvPr/>
          </p:nvSpPr>
          <p:spPr>
            <a:xfrm>
              <a:off x="2159039" y="1676906"/>
              <a:ext cx="65718" cy="67080"/>
            </a:xfrm>
            <a:custGeom>
              <a:avLst/>
              <a:gdLst/>
              <a:ahLst/>
              <a:cxnLst/>
              <a:rect l="l" t="t" r="r" b="b"/>
              <a:pathLst>
                <a:path w="1255" h="1281" extrusionOk="0">
                  <a:moveTo>
                    <a:pt x="673" y="0"/>
                  </a:moveTo>
                  <a:cubicBezTo>
                    <a:pt x="667" y="0"/>
                    <a:pt x="661" y="3"/>
                    <a:pt x="657" y="7"/>
                  </a:cubicBezTo>
                  <a:cubicBezTo>
                    <a:pt x="637" y="16"/>
                    <a:pt x="637" y="36"/>
                    <a:pt x="647" y="47"/>
                  </a:cubicBezTo>
                  <a:cubicBezTo>
                    <a:pt x="697" y="126"/>
                    <a:pt x="757" y="196"/>
                    <a:pt x="806" y="275"/>
                  </a:cubicBezTo>
                  <a:cubicBezTo>
                    <a:pt x="876" y="365"/>
                    <a:pt x="936" y="464"/>
                    <a:pt x="996" y="564"/>
                  </a:cubicBezTo>
                  <a:lnTo>
                    <a:pt x="996" y="574"/>
                  </a:lnTo>
                  <a:cubicBezTo>
                    <a:pt x="1065" y="683"/>
                    <a:pt x="1124" y="792"/>
                    <a:pt x="1155" y="912"/>
                  </a:cubicBezTo>
                  <a:lnTo>
                    <a:pt x="1155" y="902"/>
                  </a:lnTo>
                  <a:cubicBezTo>
                    <a:pt x="1164" y="951"/>
                    <a:pt x="1175" y="991"/>
                    <a:pt x="1175" y="1041"/>
                  </a:cubicBezTo>
                  <a:lnTo>
                    <a:pt x="1175" y="1091"/>
                  </a:lnTo>
                  <a:cubicBezTo>
                    <a:pt x="1164" y="1101"/>
                    <a:pt x="1164" y="1121"/>
                    <a:pt x="1155" y="1131"/>
                  </a:cubicBezTo>
                  <a:cubicBezTo>
                    <a:pt x="1144" y="1141"/>
                    <a:pt x="1144" y="1150"/>
                    <a:pt x="1135" y="1150"/>
                  </a:cubicBezTo>
                  <a:lnTo>
                    <a:pt x="1105" y="1181"/>
                  </a:lnTo>
                  <a:cubicBezTo>
                    <a:pt x="1085" y="1190"/>
                    <a:pt x="1075" y="1201"/>
                    <a:pt x="1055" y="1201"/>
                  </a:cubicBezTo>
                  <a:cubicBezTo>
                    <a:pt x="1005" y="1210"/>
                    <a:pt x="965" y="1220"/>
                    <a:pt x="916" y="1220"/>
                  </a:cubicBezTo>
                  <a:cubicBezTo>
                    <a:pt x="836" y="1220"/>
                    <a:pt x="757" y="1210"/>
                    <a:pt x="667" y="1201"/>
                  </a:cubicBezTo>
                  <a:lnTo>
                    <a:pt x="399" y="1141"/>
                  </a:lnTo>
                  <a:lnTo>
                    <a:pt x="408" y="1141"/>
                  </a:lnTo>
                  <a:cubicBezTo>
                    <a:pt x="339" y="1121"/>
                    <a:pt x="269" y="1111"/>
                    <a:pt x="209" y="1091"/>
                  </a:cubicBezTo>
                  <a:cubicBezTo>
                    <a:pt x="150" y="1071"/>
                    <a:pt x="90" y="1051"/>
                    <a:pt x="30" y="1041"/>
                  </a:cubicBezTo>
                  <a:lnTo>
                    <a:pt x="21" y="1041"/>
                  </a:lnTo>
                  <a:cubicBezTo>
                    <a:pt x="10" y="1041"/>
                    <a:pt x="1" y="1051"/>
                    <a:pt x="1" y="1051"/>
                  </a:cubicBezTo>
                  <a:lnTo>
                    <a:pt x="1" y="1061"/>
                  </a:lnTo>
                  <a:lnTo>
                    <a:pt x="1" y="1071"/>
                  </a:lnTo>
                  <a:cubicBezTo>
                    <a:pt x="1" y="1081"/>
                    <a:pt x="10" y="1081"/>
                    <a:pt x="21" y="1091"/>
                  </a:cubicBezTo>
                  <a:cubicBezTo>
                    <a:pt x="100" y="1111"/>
                    <a:pt x="180" y="1131"/>
                    <a:pt x="269" y="1161"/>
                  </a:cubicBezTo>
                  <a:cubicBezTo>
                    <a:pt x="368" y="1181"/>
                    <a:pt x="468" y="1210"/>
                    <a:pt x="578" y="1230"/>
                  </a:cubicBezTo>
                  <a:cubicBezTo>
                    <a:pt x="677" y="1260"/>
                    <a:pt x="777" y="1270"/>
                    <a:pt x="886" y="1280"/>
                  </a:cubicBezTo>
                  <a:cubicBezTo>
                    <a:pt x="965" y="1280"/>
                    <a:pt x="1045" y="1280"/>
                    <a:pt x="1115" y="1240"/>
                  </a:cubicBezTo>
                  <a:cubicBezTo>
                    <a:pt x="1135" y="1240"/>
                    <a:pt x="1144" y="1230"/>
                    <a:pt x="1155" y="1220"/>
                  </a:cubicBezTo>
                  <a:cubicBezTo>
                    <a:pt x="1175" y="1210"/>
                    <a:pt x="1184" y="1201"/>
                    <a:pt x="1194" y="1190"/>
                  </a:cubicBezTo>
                  <a:cubicBezTo>
                    <a:pt x="1194" y="1181"/>
                    <a:pt x="1204" y="1170"/>
                    <a:pt x="1214" y="1161"/>
                  </a:cubicBezTo>
                  <a:cubicBezTo>
                    <a:pt x="1224" y="1150"/>
                    <a:pt x="1224" y="1131"/>
                    <a:pt x="1234" y="1121"/>
                  </a:cubicBezTo>
                  <a:cubicBezTo>
                    <a:pt x="1254" y="1051"/>
                    <a:pt x="1244" y="982"/>
                    <a:pt x="1224" y="922"/>
                  </a:cubicBezTo>
                  <a:cubicBezTo>
                    <a:pt x="1204" y="842"/>
                    <a:pt x="1175" y="763"/>
                    <a:pt x="1135" y="693"/>
                  </a:cubicBezTo>
                  <a:cubicBezTo>
                    <a:pt x="1095" y="604"/>
                    <a:pt x="1045" y="524"/>
                    <a:pt x="996" y="445"/>
                  </a:cubicBezTo>
                  <a:cubicBezTo>
                    <a:pt x="945" y="365"/>
                    <a:pt x="886" y="275"/>
                    <a:pt x="826" y="196"/>
                  </a:cubicBezTo>
                  <a:cubicBezTo>
                    <a:pt x="786" y="136"/>
                    <a:pt x="737" y="76"/>
                    <a:pt x="697" y="16"/>
                  </a:cubicBezTo>
                  <a:cubicBezTo>
                    <a:pt x="691" y="5"/>
                    <a:pt x="682" y="0"/>
                    <a:pt x="673"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60"/>
            <p:cNvSpPr/>
            <p:nvPr/>
          </p:nvSpPr>
          <p:spPr>
            <a:xfrm>
              <a:off x="2198627" y="1725186"/>
              <a:ext cx="78181" cy="69960"/>
            </a:xfrm>
            <a:custGeom>
              <a:avLst/>
              <a:gdLst/>
              <a:ahLst/>
              <a:cxnLst/>
              <a:rect l="l" t="t" r="r" b="b"/>
              <a:pathLst>
                <a:path w="1493" h="1336" extrusionOk="0">
                  <a:moveTo>
                    <a:pt x="1045" y="0"/>
                  </a:moveTo>
                  <a:cubicBezTo>
                    <a:pt x="1035" y="0"/>
                    <a:pt x="1025" y="0"/>
                    <a:pt x="1025" y="10"/>
                  </a:cubicBezTo>
                  <a:cubicBezTo>
                    <a:pt x="1015" y="10"/>
                    <a:pt x="1005" y="20"/>
                    <a:pt x="1005" y="29"/>
                  </a:cubicBezTo>
                  <a:cubicBezTo>
                    <a:pt x="1005" y="40"/>
                    <a:pt x="1015" y="49"/>
                    <a:pt x="1015" y="49"/>
                  </a:cubicBezTo>
                  <a:cubicBezTo>
                    <a:pt x="1035" y="89"/>
                    <a:pt x="1055" y="129"/>
                    <a:pt x="1075" y="159"/>
                  </a:cubicBezTo>
                  <a:cubicBezTo>
                    <a:pt x="1135" y="259"/>
                    <a:pt x="1194" y="368"/>
                    <a:pt x="1254" y="467"/>
                  </a:cubicBezTo>
                  <a:cubicBezTo>
                    <a:pt x="1303" y="587"/>
                    <a:pt x="1354" y="696"/>
                    <a:pt x="1393" y="816"/>
                  </a:cubicBezTo>
                  <a:cubicBezTo>
                    <a:pt x="1403" y="885"/>
                    <a:pt x="1423" y="945"/>
                    <a:pt x="1423" y="1015"/>
                  </a:cubicBezTo>
                  <a:cubicBezTo>
                    <a:pt x="1423" y="1044"/>
                    <a:pt x="1423" y="1074"/>
                    <a:pt x="1413" y="1104"/>
                  </a:cubicBezTo>
                  <a:cubicBezTo>
                    <a:pt x="1413" y="1124"/>
                    <a:pt x="1403" y="1144"/>
                    <a:pt x="1393" y="1163"/>
                  </a:cubicBezTo>
                  <a:cubicBezTo>
                    <a:pt x="1383" y="1174"/>
                    <a:pt x="1373" y="1194"/>
                    <a:pt x="1363" y="1203"/>
                  </a:cubicBezTo>
                  <a:cubicBezTo>
                    <a:pt x="1354" y="1214"/>
                    <a:pt x="1334" y="1223"/>
                    <a:pt x="1323" y="1233"/>
                  </a:cubicBezTo>
                  <a:lnTo>
                    <a:pt x="1264" y="1263"/>
                  </a:lnTo>
                  <a:cubicBezTo>
                    <a:pt x="1224" y="1273"/>
                    <a:pt x="1184" y="1273"/>
                    <a:pt x="1144" y="1273"/>
                  </a:cubicBezTo>
                  <a:cubicBezTo>
                    <a:pt x="1005" y="1273"/>
                    <a:pt x="866" y="1253"/>
                    <a:pt x="737" y="1214"/>
                  </a:cubicBezTo>
                  <a:cubicBezTo>
                    <a:pt x="607" y="1183"/>
                    <a:pt x="468" y="1134"/>
                    <a:pt x="329" y="1094"/>
                  </a:cubicBezTo>
                  <a:cubicBezTo>
                    <a:pt x="279" y="1074"/>
                    <a:pt x="220" y="1054"/>
                    <a:pt x="160" y="1035"/>
                  </a:cubicBezTo>
                  <a:cubicBezTo>
                    <a:pt x="120" y="1015"/>
                    <a:pt x="80" y="1004"/>
                    <a:pt x="30" y="984"/>
                  </a:cubicBezTo>
                  <a:cubicBezTo>
                    <a:pt x="21" y="984"/>
                    <a:pt x="10" y="984"/>
                    <a:pt x="1" y="1004"/>
                  </a:cubicBezTo>
                  <a:cubicBezTo>
                    <a:pt x="1" y="1015"/>
                    <a:pt x="1" y="1035"/>
                    <a:pt x="10" y="1035"/>
                  </a:cubicBezTo>
                  <a:cubicBezTo>
                    <a:pt x="80" y="1054"/>
                    <a:pt x="140" y="1074"/>
                    <a:pt x="209" y="1104"/>
                  </a:cubicBezTo>
                  <a:cubicBezTo>
                    <a:pt x="289" y="1134"/>
                    <a:pt x="379" y="1163"/>
                    <a:pt x="468" y="1194"/>
                  </a:cubicBezTo>
                  <a:cubicBezTo>
                    <a:pt x="558" y="1223"/>
                    <a:pt x="657" y="1253"/>
                    <a:pt x="746" y="1273"/>
                  </a:cubicBezTo>
                  <a:cubicBezTo>
                    <a:pt x="846" y="1303"/>
                    <a:pt x="936" y="1313"/>
                    <a:pt x="1035" y="1333"/>
                  </a:cubicBezTo>
                  <a:cubicBezTo>
                    <a:pt x="1074" y="1333"/>
                    <a:pt x="1113" y="1335"/>
                    <a:pt x="1151" y="1335"/>
                  </a:cubicBezTo>
                  <a:cubicBezTo>
                    <a:pt x="1190" y="1335"/>
                    <a:pt x="1228" y="1333"/>
                    <a:pt x="1264" y="1323"/>
                  </a:cubicBezTo>
                  <a:lnTo>
                    <a:pt x="1354" y="1293"/>
                  </a:lnTo>
                  <a:cubicBezTo>
                    <a:pt x="1383" y="1273"/>
                    <a:pt x="1413" y="1253"/>
                    <a:pt x="1433" y="1223"/>
                  </a:cubicBezTo>
                  <a:cubicBezTo>
                    <a:pt x="1443" y="1214"/>
                    <a:pt x="1453" y="1203"/>
                    <a:pt x="1463" y="1183"/>
                  </a:cubicBezTo>
                  <a:cubicBezTo>
                    <a:pt x="1463" y="1174"/>
                    <a:pt x="1473" y="1154"/>
                    <a:pt x="1473" y="1144"/>
                  </a:cubicBezTo>
                  <a:cubicBezTo>
                    <a:pt x="1493" y="1104"/>
                    <a:pt x="1493" y="1074"/>
                    <a:pt x="1493" y="1035"/>
                  </a:cubicBezTo>
                  <a:cubicBezTo>
                    <a:pt x="1493" y="945"/>
                    <a:pt x="1482" y="865"/>
                    <a:pt x="1453" y="785"/>
                  </a:cubicBezTo>
                  <a:cubicBezTo>
                    <a:pt x="1433" y="716"/>
                    <a:pt x="1403" y="646"/>
                    <a:pt x="1373" y="567"/>
                  </a:cubicBezTo>
                  <a:cubicBezTo>
                    <a:pt x="1343" y="497"/>
                    <a:pt x="1303" y="427"/>
                    <a:pt x="1264" y="348"/>
                  </a:cubicBezTo>
                  <a:cubicBezTo>
                    <a:pt x="1234" y="288"/>
                    <a:pt x="1194" y="219"/>
                    <a:pt x="1155" y="159"/>
                  </a:cubicBezTo>
                  <a:cubicBezTo>
                    <a:pt x="1135" y="109"/>
                    <a:pt x="1104" y="60"/>
                    <a:pt x="1075" y="10"/>
                  </a:cubicBezTo>
                  <a:cubicBezTo>
                    <a:pt x="1065" y="0"/>
                    <a:pt x="1055" y="0"/>
                    <a:pt x="1045"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60"/>
            <p:cNvSpPr/>
            <p:nvPr/>
          </p:nvSpPr>
          <p:spPr>
            <a:xfrm>
              <a:off x="2253296" y="1777551"/>
              <a:ext cx="67760" cy="64828"/>
            </a:xfrm>
            <a:custGeom>
              <a:avLst/>
              <a:gdLst/>
              <a:ahLst/>
              <a:cxnLst/>
              <a:rect l="l" t="t" r="r" b="b"/>
              <a:pathLst>
                <a:path w="1294" h="1238" extrusionOk="0">
                  <a:moveTo>
                    <a:pt x="897" y="0"/>
                  </a:moveTo>
                  <a:cubicBezTo>
                    <a:pt x="893" y="0"/>
                    <a:pt x="889" y="2"/>
                    <a:pt x="886" y="4"/>
                  </a:cubicBezTo>
                  <a:cubicBezTo>
                    <a:pt x="867" y="15"/>
                    <a:pt x="867" y="24"/>
                    <a:pt x="867" y="44"/>
                  </a:cubicBezTo>
                  <a:lnTo>
                    <a:pt x="896" y="104"/>
                  </a:lnTo>
                  <a:cubicBezTo>
                    <a:pt x="906" y="134"/>
                    <a:pt x="926" y="154"/>
                    <a:pt x="936" y="183"/>
                  </a:cubicBezTo>
                  <a:lnTo>
                    <a:pt x="1026" y="362"/>
                  </a:lnTo>
                  <a:cubicBezTo>
                    <a:pt x="1085" y="492"/>
                    <a:pt x="1155" y="621"/>
                    <a:pt x="1194" y="771"/>
                  </a:cubicBezTo>
                  <a:lnTo>
                    <a:pt x="1194" y="760"/>
                  </a:lnTo>
                  <a:cubicBezTo>
                    <a:pt x="1205" y="820"/>
                    <a:pt x="1225" y="880"/>
                    <a:pt x="1225" y="939"/>
                  </a:cubicBezTo>
                  <a:cubicBezTo>
                    <a:pt x="1225" y="970"/>
                    <a:pt x="1214" y="999"/>
                    <a:pt x="1214" y="1029"/>
                  </a:cubicBezTo>
                  <a:cubicBezTo>
                    <a:pt x="1205" y="1049"/>
                    <a:pt x="1194" y="1069"/>
                    <a:pt x="1194" y="1079"/>
                  </a:cubicBezTo>
                  <a:cubicBezTo>
                    <a:pt x="1185" y="1098"/>
                    <a:pt x="1175" y="1109"/>
                    <a:pt x="1165" y="1118"/>
                  </a:cubicBezTo>
                  <a:cubicBezTo>
                    <a:pt x="1155" y="1129"/>
                    <a:pt x="1135" y="1138"/>
                    <a:pt x="1125" y="1149"/>
                  </a:cubicBezTo>
                  <a:cubicBezTo>
                    <a:pt x="1115" y="1158"/>
                    <a:pt x="1095" y="1158"/>
                    <a:pt x="1085" y="1168"/>
                  </a:cubicBezTo>
                  <a:cubicBezTo>
                    <a:pt x="1046" y="1178"/>
                    <a:pt x="1006" y="1178"/>
                    <a:pt x="966" y="1178"/>
                  </a:cubicBezTo>
                  <a:cubicBezTo>
                    <a:pt x="896" y="1178"/>
                    <a:pt x="827" y="1178"/>
                    <a:pt x="747" y="1158"/>
                  </a:cubicBezTo>
                  <a:cubicBezTo>
                    <a:pt x="668" y="1149"/>
                    <a:pt x="588" y="1129"/>
                    <a:pt x="508" y="1109"/>
                  </a:cubicBezTo>
                  <a:lnTo>
                    <a:pt x="518" y="1109"/>
                  </a:lnTo>
                  <a:cubicBezTo>
                    <a:pt x="419" y="1089"/>
                    <a:pt x="329" y="1059"/>
                    <a:pt x="230" y="1029"/>
                  </a:cubicBezTo>
                  <a:cubicBezTo>
                    <a:pt x="170" y="1009"/>
                    <a:pt x="100" y="989"/>
                    <a:pt x="41" y="970"/>
                  </a:cubicBezTo>
                  <a:cubicBezTo>
                    <a:pt x="35" y="966"/>
                    <a:pt x="30" y="965"/>
                    <a:pt x="25" y="965"/>
                  </a:cubicBezTo>
                  <a:cubicBezTo>
                    <a:pt x="15" y="965"/>
                    <a:pt x="8" y="972"/>
                    <a:pt x="1" y="979"/>
                  </a:cubicBezTo>
                  <a:cubicBezTo>
                    <a:pt x="1" y="989"/>
                    <a:pt x="1" y="1009"/>
                    <a:pt x="21" y="1009"/>
                  </a:cubicBezTo>
                  <a:cubicBezTo>
                    <a:pt x="80" y="1029"/>
                    <a:pt x="140" y="1059"/>
                    <a:pt x="210" y="1079"/>
                  </a:cubicBezTo>
                  <a:cubicBezTo>
                    <a:pt x="290" y="1098"/>
                    <a:pt x="379" y="1129"/>
                    <a:pt x="469" y="1158"/>
                  </a:cubicBezTo>
                  <a:cubicBezTo>
                    <a:pt x="568" y="1178"/>
                    <a:pt x="657" y="1198"/>
                    <a:pt x="757" y="1218"/>
                  </a:cubicBezTo>
                  <a:cubicBezTo>
                    <a:pt x="836" y="1228"/>
                    <a:pt x="926" y="1238"/>
                    <a:pt x="1006" y="1238"/>
                  </a:cubicBezTo>
                  <a:cubicBezTo>
                    <a:pt x="1046" y="1238"/>
                    <a:pt x="1075" y="1228"/>
                    <a:pt x="1105" y="1228"/>
                  </a:cubicBezTo>
                  <a:cubicBezTo>
                    <a:pt x="1125" y="1218"/>
                    <a:pt x="1135" y="1218"/>
                    <a:pt x="1145" y="1208"/>
                  </a:cubicBezTo>
                  <a:cubicBezTo>
                    <a:pt x="1165" y="1198"/>
                    <a:pt x="1175" y="1188"/>
                    <a:pt x="1194" y="1178"/>
                  </a:cubicBezTo>
                  <a:lnTo>
                    <a:pt x="1225" y="1149"/>
                  </a:lnTo>
                  <a:cubicBezTo>
                    <a:pt x="1234" y="1129"/>
                    <a:pt x="1245" y="1118"/>
                    <a:pt x="1254" y="1109"/>
                  </a:cubicBezTo>
                  <a:cubicBezTo>
                    <a:pt x="1274" y="1069"/>
                    <a:pt x="1284" y="1039"/>
                    <a:pt x="1284" y="999"/>
                  </a:cubicBezTo>
                  <a:cubicBezTo>
                    <a:pt x="1294" y="959"/>
                    <a:pt x="1284" y="919"/>
                    <a:pt x="1284" y="890"/>
                  </a:cubicBezTo>
                  <a:cubicBezTo>
                    <a:pt x="1284" y="840"/>
                    <a:pt x="1274" y="790"/>
                    <a:pt x="1254" y="751"/>
                  </a:cubicBezTo>
                  <a:cubicBezTo>
                    <a:pt x="1234" y="651"/>
                    <a:pt x="1194" y="561"/>
                    <a:pt x="1155" y="472"/>
                  </a:cubicBezTo>
                  <a:cubicBezTo>
                    <a:pt x="1115" y="393"/>
                    <a:pt x="1075" y="303"/>
                    <a:pt x="1026" y="223"/>
                  </a:cubicBezTo>
                  <a:cubicBezTo>
                    <a:pt x="1006" y="183"/>
                    <a:pt x="995" y="154"/>
                    <a:pt x="976" y="114"/>
                  </a:cubicBezTo>
                  <a:cubicBezTo>
                    <a:pt x="956" y="84"/>
                    <a:pt x="936" y="54"/>
                    <a:pt x="926" y="15"/>
                  </a:cubicBezTo>
                  <a:cubicBezTo>
                    <a:pt x="919" y="7"/>
                    <a:pt x="907" y="0"/>
                    <a:pt x="897"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60"/>
            <p:cNvSpPr/>
            <p:nvPr/>
          </p:nvSpPr>
          <p:spPr>
            <a:xfrm>
              <a:off x="2308017" y="1831697"/>
              <a:ext cx="52627" cy="50846"/>
            </a:xfrm>
            <a:custGeom>
              <a:avLst/>
              <a:gdLst/>
              <a:ahLst/>
              <a:cxnLst/>
              <a:rect l="l" t="t" r="r" b="b"/>
              <a:pathLst>
                <a:path w="1005" h="971" extrusionOk="0">
                  <a:moveTo>
                    <a:pt x="737" y="1"/>
                  </a:moveTo>
                  <a:cubicBezTo>
                    <a:pt x="733" y="1"/>
                    <a:pt x="729" y="2"/>
                    <a:pt x="726" y="5"/>
                  </a:cubicBezTo>
                  <a:cubicBezTo>
                    <a:pt x="717" y="5"/>
                    <a:pt x="706" y="25"/>
                    <a:pt x="717" y="35"/>
                  </a:cubicBezTo>
                  <a:cubicBezTo>
                    <a:pt x="726" y="75"/>
                    <a:pt x="737" y="104"/>
                    <a:pt x="757" y="134"/>
                  </a:cubicBezTo>
                  <a:cubicBezTo>
                    <a:pt x="776" y="174"/>
                    <a:pt x="796" y="224"/>
                    <a:pt x="816" y="263"/>
                  </a:cubicBezTo>
                  <a:cubicBezTo>
                    <a:pt x="856" y="363"/>
                    <a:pt x="896" y="453"/>
                    <a:pt x="925" y="552"/>
                  </a:cubicBezTo>
                  <a:lnTo>
                    <a:pt x="925" y="542"/>
                  </a:lnTo>
                  <a:cubicBezTo>
                    <a:pt x="936" y="602"/>
                    <a:pt x="956" y="661"/>
                    <a:pt x="956" y="721"/>
                  </a:cubicBezTo>
                  <a:cubicBezTo>
                    <a:pt x="956" y="751"/>
                    <a:pt x="945" y="771"/>
                    <a:pt x="945" y="801"/>
                  </a:cubicBezTo>
                  <a:cubicBezTo>
                    <a:pt x="936" y="820"/>
                    <a:pt x="936" y="831"/>
                    <a:pt x="925" y="840"/>
                  </a:cubicBezTo>
                  <a:cubicBezTo>
                    <a:pt x="916" y="860"/>
                    <a:pt x="905" y="871"/>
                    <a:pt x="896" y="880"/>
                  </a:cubicBezTo>
                  <a:cubicBezTo>
                    <a:pt x="886" y="890"/>
                    <a:pt x="876" y="900"/>
                    <a:pt x="866" y="900"/>
                  </a:cubicBezTo>
                  <a:cubicBezTo>
                    <a:pt x="856" y="910"/>
                    <a:pt x="846" y="910"/>
                    <a:pt x="836" y="920"/>
                  </a:cubicBezTo>
                  <a:lnTo>
                    <a:pt x="836" y="910"/>
                  </a:lnTo>
                  <a:cubicBezTo>
                    <a:pt x="826" y="920"/>
                    <a:pt x="806" y="920"/>
                    <a:pt x="786" y="920"/>
                  </a:cubicBezTo>
                  <a:cubicBezTo>
                    <a:pt x="726" y="920"/>
                    <a:pt x="657" y="910"/>
                    <a:pt x="597" y="890"/>
                  </a:cubicBezTo>
                  <a:lnTo>
                    <a:pt x="607" y="890"/>
                  </a:lnTo>
                  <a:cubicBezTo>
                    <a:pt x="498" y="860"/>
                    <a:pt x="388" y="831"/>
                    <a:pt x="289" y="791"/>
                  </a:cubicBezTo>
                  <a:cubicBezTo>
                    <a:pt x="239" y="771"/>
                    <a:pt x="189" y="751"/>
                    <a:pt x="149" y="741"/>
                  </a:cubicBezTo>
                  <a:cubicBezTo>
                    <a:pt x="110" y="721"/>
                    <a:pt x="80" y="711"/>
                    <a:pt x="40" y="701"/>
                  </a:cubicBezTo>
                  <a:cubicBezTo>
                    <a:pt x="34" y="701"/>
                    <a:pt x="31" y="697"/>
                    <a:pt x="28" y="697"/>
                  </a:cubicBezTo>
                  <a:cubicBezTo>
                    <a:pt x="26" y="697"/>
                    <a:pt x="24" y="698"/>
                    <a:pt x="21" y="701"/>
                  </a:cubicBezTo>
                  <a:cubicBezTo>
                    <a:pt x="10" y="701"/>
                    <a:pt x="10" y="711"/>
                    <a:pt x="10" y="711"/>
                  </a:cubicBezTo>
                  <a:cubicBezTo>
                    <a:pt x="1" y="721"/>
                    <a:pt x="10" y="741"/>
                    <a:pt x="21" y="741"/>
                  </a:cubicBezTo>
                  <a:cubicBezTo>
                    <a:pt x="50" y="751"/>
                    <a:pt x="80" y="761"/>
                    <a:pt x="100" y="771"/>
                  </a:cubicBezTo>
                  <a:cubicBezTo>
                    <a:pt x="140" y="791"/>
                    <a:pt x="180" y="801"/>
                    <a:pt x="219" y="811"/>
                  </a:cubicBezTo>
                  <a:cubicBezTo>
                    <a:pt x="309" y="851"/>
                    <a:pt x="388" y="880"/>
                    <a:pt x="488" y="910"/>
                  </a:cubicBezTo>
                  <a:cubicBezTo>
                    <a:pt x="527" y="920"/>
                    <a:pt x="567" y="940"/>
                    <a:pt x="617" y="950"/>
                  </a:cubicBezTo>
                  <a:cubicBezTo>
                    <a:pt x="657" y="960"/>
                    <a:pt x="697" y="960"/>
                    <a:pt x="737" y="970"/>
                  </a:cubicBezTo>
                  <a:lnTo>
                    <a:pt x="836" y="970"/>
                  </a:lnTo>
                  <a:cubicBezTo>
                    <a:pt x="846" y="960"/>
                    <a:pt x="856" y="960"/>
                    <a:pt x="876" y="960"/>
                  </a:cubicBezTo>
                  <a:cubicBezTo>
                    <a:pt x="886" y="950"/>
                    <a:pt x="896" y="940"/>
                    <a:pt x="916" y="930"/>
                  </a:cubicBezTo>
                  <a:lnTo>
                    <a:pt x="945" y="900"/>
                  </a:lnTo>
                  <a:cubicBezTo>
                    <a:pt x="956" y="880"/>
                    <a:pt x="965" y="871"/>
                    <a:pt x="975" y="860"/>
                  </a:cubicBezTo>
                  <a:cubicBezTo>
                    <a:pt x="985" y="840"/>
                    <a:pt x="985" y="820"/>
                    <a:pt x="995" y="811"/>
                  </a:cubicBezTo>
                  <a:cubicBezTo>
                    <a:pt x="995" y="791"/>
                    <a:pt x="995" y="771"/>
                    <a:pt x="1005" y="751"/>
                  </a:cubicBezTo>
                  <a:cubicBezTo>
                    <a:pt x="1005" y="711"/>
                    <a:pt x="1005" y="672"/>
                    <a:pt x="995" y="632"/>
                  </a:cubicBezTo>
                  <a:cubicBezTo>
                    <a:pt x="985" y="592"/>
                    <a:pt x="975" y="552"/>
                    <a:pt x="965" y="502"/>
                  </a:cubicBezTo>
                  <a:cubicBezTo>
                    <a:pt x="936" y="413"/>
                    <a:pt x="896" y="323"/>
                    <a:pt x="856" y="234"/>
                  </a:cubicBezTo>
                  <a:cubicBezTo>
                    <a:pt x="826" y="164"/>
                    <a:pt x="786" y="95"/>
                    <a:pt x="766" y="15"/>
                  </a:cubicBezTo>
                  <a:cubicBezTo>
                    <a:pt x="759" y="8"/>
                    <a:pt x="747" y="1"/>
                    <a:pt x="737"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60"/>
            <p:cNvSpPr/>
            <p:nvPr/>
          </p:nvSpPr>
          <p:spPr>
            <a:xfrm>
              <a:off x="2465322" y="1761056"/>
              <a:ext cx="41735" cy="37598"/>
            </a:xfrm>
            <a:custGeom>
              <a:avLst/>
              <a:gdLst/>
              <a:ahLst/>
              <a:cxnLst/>
              <a:rect l="l" t="t" r="r" b="b"/>
              <a:pathLst>
                <a:path w="797" h="718" extrusionOk="0">
                  <a:moveTo>
                    <a:pt x="776" y="1"/>
                  </a:moveTo>
                  <a:cubicBezTo>
                    <a:pt x="757" y="1"/>
                    <a:pt x="746" y="1"/>
                    <a:pt x="737" y="21"/>
                  </a:cubicBezTo>
                  <a:cubicBezTo>
                    <a:pt x="726" y="51"/>
                    <a:pt x="706" y="91"/>
                    <a:pt x="697" y="120"/>
                  </a:cubicBezTo>
                  <a:cubicBezTo>
                    <a:pt x="687" y="160"/>
                    <a:pt x="667" y="210"/>
                    <a:pt x="657" y="250"/>
                  </a:cubicBezTo>
                  <a:cubicBezTo>
                    <a:pt x="617" y="339"/>
                    <a:pt x="587" y="429"/>
                    <a:pt x="538" y="518"/>
                  </a:cubicBezTo>
                  <a:lnTo>
                    <a:pt x="538" y="509"/>
                  </a:lnTo>
                  <a:cubicBezTo>
                    <a:pt x="518" y="547"/>
                    <a:pt x="499" y="576"/>
                    <a:pt x="470" y="605"/>
                  </a:cubicBezTo>
                  <a:lnTo>
                    <a:pt x="470" y="605"/>
                  </a:lnTo>
                  <a:cubicBezTo>
                    <a:pt x="455" y="620"/>
                    <a:pt x="445" y="629"/>
                    <a:pt x="428" y="638"/>
                  </a:cubicBezTo>
                  <a:cubicBezTo>
                    <a:pt x="418" y="648"/>
                    <a:pt x="408" y="648"/>
                    <a:pt x="398" y="657"/>
                  </a:cubicBezTo>
                  <a:lnTo>
                    <a:pt x="368" y="657"/>
                  </a:lnTo>
                  <a:cubicBezTo>
                    <a:pt x="359" y="657"/>
                    <a:pt x="348" y="657"/>
                    <a:pt x="339" y="648"/>
                  </a:cubicBezTo>
                  <a:lnTo>
                    <a:pt x="328" y="648"/>
                  </a:lnTo>
                  <a:cubicBezTo>
                    <a:pt x="319" y="648"/>
                    <a:pt x="319" y="638"/>
                    <a:pt x="309" y="638"/>
                  </a:cubicBezTo>
                  <a:cubicBezTo>
                    <a:pt x="299" y="618"/>
                    <a:pt x="289" y="598"/>
                    <a:pt x="269" y="578"/>
                  </a:cubicBezTo>
                  <a:lnTo>
                    <a:pt x="209" y="459"/>
                  </a:lnTo>
                  <a:cubicBezTo>
                    <a:pt x="189" y="399"/>
                    <a:pt x="169" y="350"/>
                    <a:pt x="140" y="290"/>
                  </a:cubicBezTo>
                  <a:cubicBezTo>
                    <a:pt x="129" y="250"/>
                    <a:pt x="110" y="200"/>
                    <a:pt x="90" y="151"/>
                  </a:cubicBezTo>
                  <a:cubicBezTo>
                    <a:pt x="80" y="120"/>
                    <a:pt x="60" y="81"/>
                    <a:pt x="50" y="51"/>
                  </a:cubicBezTo>
                  <a:cubicBezTo>
                    <a:pt x="43" y="44"/>
                    <a:pt x="36" y="37"/>
                    <a:pt x="25" y="37"/>
                  </a:cubicBezTo>
                  <a:cubicBezTo>
                    <a:pt x="21" y="37"/>
                    <a:pt x="16" y="38"/>
                    <a:pt x="10" y="41"/>
                  </a:cubicBezTo>
                  <a:cubicBezTo>
                    <a:pt x="10" y="41"/>
                    <a:pt x="1" y="51"/>
                    <a:pt x="1" y="61"/>
                  </a:cubicBezTo>
                  <a:lnTo>
                    <a:pt x="1" y="71"/>
                  </a:lnTo>
                  <a:lnTo>
                    <a:pt x="30" y="131"/>
                  </a:lnTo>
                  <a:cubicBezTo>
                    <a:pt x="40" y="160"/>
                    <a:pt x="50" y="200"/>
                    <a:pt x="60" y="230"/>
                  </a:cubicBezTo>
                  <a:cubicBezTo>
                    <a:pt x="90" y="310"/>
                    <a:pt x="120" y="389"/>
                    <a:pt x="160" y="469"/>
                  </a:cubicBezTo>
                  <a:cubicBezTo>
                    <a:pt x="169" y="498"/>
                    <a:pt x="189" y="538"/>
                    <a:pt x="209" y="568"/>
                  </a:cubicBezTo>
                  <a:cubicBezTo>
                    <a:pt x="219" y="598"/>
                    <a:pt x="239" y="628"/>
                    <a:pt x="259" y="648"/>
                  </a:cubicBezTo>
                  <a:cubicBezTo>
                    <a:pt x="259" y="657"/>
                    <a:pt x="269" y="668"/>
                    <a:pt x="279" y="677"/>
                  </a:cubicBezTo>
                  <a:cubicBezTo>
                    <a:pt x="289" y="688"/>
                    <a:pt x="299" y="697"/>
                    <a:pt x="309" y="697"/>
                  </a:cubicBezTo>
                  <a:cubicBezTo>
                    <a:pt x="319" y="708"/>
                    <a:pt x="328" y="708"/>
                    <a:pt x="339" y="708"/>
                  </a:cubicBezTo>
                  <a:lnTo>
                    <a:pt x="359" y="708"/>
                  </a:lnTo>
                  <a:cubicBezTo>
                    <a:pt x="368" y="717"/>
                    <a:pt x="368" y="717"/>
                    <a:pt x="379" y="717"/>
                  </a:cubicBezTo>
                  <a:cubicBezTo>
                    <a:pt x="388" y="717"/>
                    <a:pt x="408" y="708"/>
                    <a:pt x="418" y="708"/>
                  </a:cubicBezTo>
                  <a:cubicBezTo>
                    <a:pt x="428" y="708"/>
                    <a:pt x="438" y="697"/>
                    <a:pt x="458" y="688"/>
                  </a:cubicBezTo>
                  <a:cubicBezTo>
                    <a:pt x="478" y="677"/>
                    <a:pt x="498" y="657"/>
                    <a:pt x="518" y="638"/>
                  </a:cubicBezTo>
                  <a:cubicBezTo>
                    <a:pt x="547" y="608"/>
                    <a:pt x="567" y="578"/>
                    <a:pt x="577" y="548"/>
                  </a:cubicBezTo>
                  <a:cubicBezTo>
                    <a:pt x="597" y="518"/>
                    <a:pt x="617" y="489"/>
                    <a:pt x="637" y="449"/>
                  </a:cubicBezTo>
                  <a:cubicBezTo>
                    <a:pt x="667" y="379"/>
                    <a:pt x="697" y="299"/>
                    <a:pt x="717" y="230"/>
                  </a:cubicBezTo>
                  <a:cubicBezTo>
                    <a:pt x="746" y="170"/>
                    <a:pt x="766" y="100"/>
                    <a:pt x="786" y="41"/>
                  </a:cubicBezTo>
                  <a:cubicBezTo>
                    <a:pt x="796" y="31"/>
                    <a:pt x="786" y="11"/>
                    <a:pt x="776"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60"/>
            <p:cNvSpPr/>
            <p:nvPr/>
          </p:nvSpPr>
          <p:spPr>
            <a:xfrm>
              <a:off x="2454377" y="1798916"/>
              <a:ext cx="65666" cy="51318"/>
            </a:xfrm>
            <a:custGeom>
              <a:avLst/>
              <a:gdLst/>
              <a:ahLst/>
              <a:cxnLst/>
              <a:rect l="l" t="t" r="r" b="b"/>
              <a:pathLst>
                <a:path w="1254" h="980" extrusionOk="0">
                  <a:moveTo>
                    <a:pt x="26" y="0"/>
                  </a:moveTo>
                  <a:cubicBezTo>
                    <a:pt x="21" y="0"/>
                    <a:pt x="17" y="1"/>
                    <a:pt x="11" y="5"/>
                  </a:cubicBezTo>
                  <a:cubicBezTo>
                    <a:pt x="11" y="5"/>
                    <a:pt x="0" y="5"/>
                    <a:pt x="0" y="14"/>
                  </a:cubicBezTo>
                  <a:lnTo>
                    <a:pt x="0" y="34"/>
                  </a:lnTo>
                  <a:cubicBezTo>
                    <a:pt x="31" y="94"/>
                    <a:pt x="50" y="153"/>
                    <a:pt x="80" y="223"/>
                  </a:cubicBezTo>
                  <a:cubicBezTo>
                    <a:pt x="110" y="312"/>
                    <a:pt x="150" y="402"/>
                    <a:pt x="190" y="492"/>
                  </a:cubicBezTo>
                  <a:cubicBezTo>
                    <a:pt x="229" y="581"/>
                    <a:pt x="269" y="671"/>
                    <a:pt x="319" y="750"/>
                  </a:cubicBezTo>
                  <a:cubicBezTo>
                    <a:pt x="349" y="820"/>
                    <a:pt x="389" y="880"/>
                    <a:pt x="448" y="929"/>
                  </a:cubicBezTo>
                  <a:cubicBezTo>
                    <a:pt x="468" y="949"/>
                    <a:pt x="488" y="959"/>
                    <a:pt x="518" y="969"/>
                  </a:cubicBezTo>
                  <a:cubicBezTo>
                    <a:pt x="548" y="979"/>
                    <a:pt x="577" y="979"/>
                    <a:pt x="597" y="979"/>
                  </a:cubicBezTo>
                  <a:cubicBezTo>
                    <a:pt x="627" y="969"/>
                    <a:pt x="657" y="959"/>
                    <a:pt x="677" y="949"/>
                  </a:cubicBezTo>
                  <a:cubicBezTo>
                    <a:pt x="716" y="929"/>
                    <a:pt x="736" y="909"/>
                    <a:pt x="767" y="880"/>
                  </a:cubicBezTo>
                  <a:cubicBezTo>
                    <a:pt x="826" y="830"/>
                    <a:pt x="876" y="760"/>
                    <a:pt x="926" y="690"/>
                  </a:cubicBezTo>
                  <a:cubicBezTo>
                    <a:pt x="975" y="611"/>
                    <a:pt x="1015" y="531"/>
                    <a:pt x="1065" y="452"/>
                  </a:cubicBezTo>
                  <a:cubicBezTo>
                    <a:pt x="1134" y="323"/>
                    <a:pt x="1194" y="184"/>
                    <a:pt x="1244" y="34"/>
                  </a:cubicBezTo>
                  <a:cubicBezTo>
                    <a:pt x="1254" y="24"/>
                    <a:pt x="1244" y="5"/>
                    <a:pt x="1234" y="5"/>
                  </a:cubicBezTo>
                  <a:cubicBezTo>
                    <a:pt x="1228" y="1"/>
                    <a:pt x="1223" y="0"/>
                    <a:pt x="1219" y="0"/>
                  </a:cubicBezTo>
                  <a:cubicBezTo>
                    <a:pt x="1208" y="0"/>
                    <a:pt x="1201" y="7"/>
                    <a:pt x="1194" y="14"/>
                  </a:cubicBezTo>
                  <a:cubicBezTo>
                    <a:pt x="1125" y="193"/>
                    <a:pt x="1045" y="382"/>
                    <a:pt x="946" y="551"/>
                  </a:cubicBezTo>
                  <a:lnTo>
                    <a:pt x="946" y="542"/>
                  </a:lnTo>
                  <a:cubicBezTo>
                    <a:pt x="886" y="641"/>
                    <a:pt x="826" y="741"/>
                    <a:pt x="747" y="820"/>
                  </a:cubicBezTo>
                  <a:cubicBezTo>
                    <a:pt x="716" y="850"/>
                    <a:pt x="687" y="869"/>
                    <a:pt x="657" y="889"/>
                  </a:cubicBezTo>
                  <a:lnTo>
                    <a:pt x="597" y="920"/>
                  </a:lnTo>
                  <a:lnTo>
                    <a:pt x="537" y="920"/>
                  </a:lnTo>
                  <a:cubicBezTo>
                    <a:pt x="528" y="909"/>
                    <a:pt x="518" y="909"/>
                    <a:pt x="508" y="900"/>
                  </a:cubicBezTo>
                  <a:cubicBezTo>
                    <a:pt x="498" y="900"/>
                    <a:pt x="478" y="889"/>
                    <a:pt x="468" y="880"/>
                  </a:cubicBezTo>
                  <a:lnTo>
                    <a:pt x="468" y="869"/>
                  </a:lnTo>
                  <a:cubicBezTo>
                    <a:pt x="428" y="830"/>
                    <a:pt x="398" y="790"/>
                    <a:pt x="369" y="741"/>
                  </a:cubicBezTo>
                  <a:cubicBezTo>
                    <a:pt x="289" y="611"/>
                    <a:pt x="239" y="472"/>
                    <a:pt x="179" y="332"/>
                  </a:cubicBezTo>
                  <a:cubicBezTo>
                    <a:pt x="150" y="273"/>
                    <a:pt x="130" y="213"/>
                    <a:pt x="100" y="144"/>
                  </a:cubicBezTo>
                  <a:cubicBezTo>
                    <a:pt x="90" y="104"/>
                    <a:pt x="70" y="54"/>
                    <a:pt x="50" y="14"/>
                  </a:cubicBezTo>
                  <a:cubicBezTo>
                    <a:pt x="43" y="7"/>
                    <a:pt x="36" y="0"/>
                    <a:pt x="26"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60"/>
            <p:cNvSpPr/>
            <p:nvPr/>
          </p:nvSpPr>
          <p:spPr>
            <a:xfrm>
              <a:off x="2445528" y="1859817"/>
              <a:ext cx="68808" cy="51318"/>
            </a:xfrm>
            <a:custGeom>
              <a:avLst/>
              <a:gdLst/>
              <a:ahLst/>
              <a:cxnLst/>
              <a:rect l="l" t="t" r="r" b="b"/>
              <a:pathLst>
                <a:path w="1314" h="980" extrusionOk="0">
                  <a:moveTo>
                    <a:pt x="1277" y="1"/>
                  </a:moveTo>
                  <a:cubicBezTo>
                    <a:pt x="1263" y="1"/>
                    <a:pt x="1251" y="8"/>
                    <a:pt x="1244" y="15"/>
                  </a:cubicBezTo>
                  <a:cubicBezTo>
                    <a:pt x="1214" y="95"/>
                    <a:pt x="1184" y="164"/>
                    <a:pt x="1154" y="244"/>
                  </a:cubicBezTo>
                  <a:cubicBezTo>
                    <a:pt x="1104" y="343"/>
                    <a:pt x="1055" y="443"/>
                    <a:pt x="995" y="532"/>
                  </a:cubicBezTo>
                  <a:lnTo>
                    <a:pt x="1005" y="532"/>
                  </a:lnTo>
                  <a:cubicBezTo>
                    <a:pt x="945" y="632"/>
                    <a:pt x="885" y="731"/>
                    <a:pt x="806" y="811"/>
                  </a:cubicBezTo>
                  <a:lnTo>
                    <a:pt x="796" y="811"/>
                  </a:lnTo>
                  <a:cubicBezTo>
                    <a:pt x="766" y="840"/>
                    <a:pt x="737" y="871"/>
                    <a:pt x="697" y="891"/>
                  </a:cubicBezTo>
                  <a:lnTo>
                    <a:pt x="706" y="891"/>
                  </a:lnTo>
                  <a:cubicBezTo>
                    <a:pt x="687" y="900"/>
                    <a:pt x="657" y="910"/>
                    <a:pt x="637" y="920"/>
                  </a:cubicBezTo>
                  <a:cubicBezTo>
                    <a:pt x="617" y="920"/>
                    <a:pt x="607" y="930"/>
                    <a:pt x="587" y="930"/>
                  </a:cubicBezTo>
                  <a:cubicBezTo>
                    <a:pt x="567" y="930"/>
                    <a:pt x="558" y="920"/>
                    <a:pt x="547" y="920"/>
                  </a:cubicBezTo>
                  <a:cubicBezTo>
                    <a:pt x="538" y="920"/>
                    <a:pt x="527" y="910"/>
                    <a:pt x="518" y="910"/>
                  </a:cubicBezTo>
                  <a:cubicBezTo>
                    <a:pt x="498" y="891"/>
                    <a:pt x="478" y="880"/>
                    <a:pt x="468" y="871"/>
                  </a:cubicBezTo>
                  <a:cubicBezTo>
                    <a:pt x="428" y="831"/>
                    <a:pt x="388" y="771"/>
                    <a:pt x="359" y="712"/>
                  </a:cubicBezTo>
                  <a:lnTo>
                    <a:pt x="359" y="721"/>
                  </a:lnTo>
                  <a:cubicBezTo>
                    <a:pt x="289" y="602"/>
                    <a:pt x="229" y="473"/>
                    <a:pt x="169" y="334"/>
                  </a:cubicBezTo>
                  <a:cubicBezTo>
                    <a:pt x="149" y="274"/>
                    <a:pt x="130" y="214"/>
                    <a:pt x="100" y="154"/>
                  </a:cubicBezTo>
                  <a:cubicBezTo>
                    <a:pt x="80" y="115"/>
                    <a:pt x="70" y="75"/>
                    <a:pt x="50" y="25"/>
                  </a:cubicBezTo>
                  <a:cubicBezTo>
                    <a:pt x="43" y="18"/>
                    <a:pt x="36" y="11"/>
                    <a:pt x="25" y="11"/>
                  </a:cubicBezTo>
                  <a:cubicBezTo>
                    <a:pt x="21" y="11"/>
                    <a:pt x="16" y="12"/>
                    <a:pt x="10" y="15"/>
                  </a:cubicBezTo>
                  <a:cubicBezTo>
                    <a:pt x="10" y="15"/>
                    <a:pt x="1" y="25"/>
                    <a:pt x="1" y="35"/>
                  </a:cubicBezTo>
                  <a:lnTo>
                    <a:pt x="1" y="45"/>
                  </a:lnTo>
                  <a:cubicBezTo>
                    <a:pt x="30" y="104"/>
                    <a:pt x="50" y="174"/>
                    <a:pt x="80" y="234"/>
                  </a:cubicBezTo>
                  <a:cubicBezTo>
                    <a:pt x="110" y="323"/>
                    <a:pt x="149" y="413"/>
                    <a:pt x="189" y="502"/>
                  </a:cubicBezTo>
                  <a:cubicBezTo>
                    <a:pt x="229" y="592"/>
                    <a:pt x="269" y="672"/>
                    <a:pt x="319" y="761"/>
                  </a:cubicBezTo>
                  <a:cubicBezTo>
                    <a:pt x="359" y="821"/>
                    <a:pt x="398" y="891"/>
                    <a:pt x="458" y="940"/>
                  </a:cubicBezTo>
                  <a:cubicBezTo>
                    <a:pt x="488" y="950"/>
                    <a:pt x="507" y="970"/>
                    <a:pt x="538" y="970"/>
                  </a:cubicBezTo>
                  <a:cubicBezTo>
                    <a:pt x="567" y="980"/>
                    <a:pt x="597" y="980"/>
                    <a:pt x="627" y="980"/>
                  </a:cubicBezTo>
                  <a:lnTo>
                    <a:pt x="717" y="950"/>
                  </a:lnTo>
                  <a:lnTo>
                    <a:pt x="806" y="891"/>
                  </a:lnTo>
                  <a:cubicBezTo>
                    <a:pt x="836" y="860"/>
                    <a:pt x="856" y="831"/>
                    <a:pt x="885" y="811"/>
                  </a:cubicBezTo>
                  <a:cubicBezTo>
                    <a:pt x="916" y="771"/>
                    <a:pt x="936" y="731"/>
                    <a:pt x="965" y="701"/>
                  </a:cubicBezTo>
                  <a:lnTo>
                    <a:pt x="1115" y="462"/>
                  </a:lnTo>
                  <a:cubicBezTo>
                    <a:pt x="1184" y="323"/>
                    <a:pt x="1244" y="184"/>
                    <a:pt x="1303" y="45"/>
                  </a:cubicBezTo>
                  <a:cubicBezTo>
                    <a:pt x="1314" y="25"/>
                    <a:pt x="1303" y="5"/>
                    <a:pt x="1294" y="5"/>
                  </a:cubicBezTo>
                  <a:cubicBezTo>
                    <a:pt x="1288" y="2"/>
                    <a:pt x="1282" y="1"/>
                    <a:pt x="1277"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60"/>
            <p:cNvSpPr/>
            <p:nvPr/>
          </p:nvSpPr>
          <p:spPr>
            <a:xfrm>
              <a:off x="2446575" y="1917680"/>
              <a:ext cx="61529" cy="60691"/>
            </a:xfrm>
            <a:custGeom>
              <a:avLst/>
              <a:gdLst/>
              <a:ahLst/>
              <a:cxnLst/>
              <a:rect l="l" t="t" r="r" b="b"/>
              <a:pathLst>
                <a:path w="1175" h="1159" extrusionOk="0">
                  <a:moveTo>
                    <a:pt x="353" y="989"/>
                  </a:moveTo>
                  <a:lnTo>
                    <a:pt x="353" y="989"/>
                  </a:lnTo>
                  <a:cubicBezTo>
                    <a:pt x="355" y="992"/>
                    <a:pt x="357" y="996"/>
                    <a:pt x="359" y="999"/>
                  </a:cubicBezTo>
                  <a:cubicBezTo>
                    <a:pt x="359" y="991"/>
                    <a:pt x="359" y="989"/>
                    <a:pt x="353" y="989"/>
                  </a:cubicBezTo>
                  <a:close/>
                  <a:moveTo>
                    <a:pt x="1128" y="0"/>
                  </a:moveTo>
                  <a:cubicBezTo>
                    <a:pt x="1114" y="0"/>
                    <a:pt x="1102" y="10"/>
                    <a:pt x="1095" y="24"/>
                  </a:cubicBezTo>
                  <a:lnTo>
                    <a:pt x="1035" y="173"/>
                  </a:lnTo>
                  <a:cubicBezTo>
                    <a:pt x="1005" y="243"/>
                    <a:pt x="985" y="323"/>
                    <a:pt x="955" y="392"/>
                  </a:cubicBezTo>
                  <a:cubicBezTo>
                    <a:pt x="896" y="551"/>
                    <a:pt x="826" y="721"/>
                    <a:pt x="737" y="869"/>
                  </a:cubicBezTo>
                  <a:cubicBezTo>
                    <a:pt x="706" y="929"/>
                    <a:pt x="667" y="979"/>
                    <a:pt x="627" y="1029"/>
                  </a:cubicBezTo>
                  <a:cubicBezTo>
                    <a:pt x="607" y="1048"/>
                    <a:pt x="587" y="1068"/>
                    <a:pt x="558" y="1079"/>
                  </a:cubicBezTo>
                  <a:cubicBezTo>
                    <a:pt x="547" y="1088"/>
                    <a:pt x="538" y="1088"/>
                    <a:pt x="518" y="1099"/>
                  </a:cubicBezTo>
                  <a:lnTo>
                    <a:pt x="458" y="1099"/>
                  </a:lnTo>
                  <a:cubicBezTo>
                    <a:pt x="448" y="1099"/>
                    <a:pt x="448" y="1088"/>
                    <a:pt x="438" y="1088"/>
                  </a:cubicBezTo>
                  <a:cubicBezTo>
                    <a:pt x="428" y="1079"/>
                    <a:pt x="418" y="1079"/>
                    <a:pt x="408" y="1068"/>
                  </a:cubicBezTo>
                  <a:cubicBezTo>
                    <a:pt x="388" y="1048"/>
                    <a:pt x="368" y="1019"/>
                    <a:pt x="348" y="989"/>
                  </a:cubicBezTo>
                  <a:cubicBezTo>
                    <a:pt x="350" y="989"/>
                    <a:pt x="352" y="989"/>
                    <a:pt x="353" y="989"/>
                  </a:cubicBezTo>
                  <a:lnTo>
                    <a:pt x="353" y="989"/>
                  </a:lnTo>
                  <a:cubicBezTo>
                    <a:pt x="316" y="922"/>
                    <a:pt x="287" y="856"/>
                    <a:pt x="259" y="790"/>
                  </a:cubicBezTo>
                  <a:cubicBezTo>
                    <a:pt x="229" y="710"/>
                    <a:pt x="199" y="621"/>
                    <a:pt x="180" y="542"/>
                  </a:cubicBezTo>
                  <a:cubicBezTo>
                    <a:pt x="149" y="462"/>
                    <a:pt x="129" y="382"/>
                    <a:pt x="100" y="312"/>
                  </a:cubicBezTo>
                  <a:cubicBezTo>
                    <a:pt x="90" y="253"/>
                    <a:pt x="70" y="193"/>
                    <a:pt x="50" y="144"/>
                  </a:cubicBezTo>
                  <a:cubicBezTo>
                    <a:pt x="40" y="133"/>
                    <a:pt x="30" y="124"/>
                    <a:pt x="20" y="124"/>
                  </a:cubicBezTo>
                  <a:cubicBezTo>
                    <a:pt x="10" y="133"/>
                    <a:pt x="0" y="133"/>
                    <a:pt x="0" y="144"/>
                  </a:cubicBezTo>
                  <a:lnTo>
                    <a:pt x="0" y="164"/>
                  </a:lnTo>
                  <a:cubicBezTo>
                    <a:pt x="30" y="223"/>
                    <a:pt x="50" y="283"/>
                    <a:pt x="60" y="343"/>
                  </a:cubicBezTo>
                  <a:cubicBezTo>
                    <a:pt x="90" y="442"/>
                    <a:pt x="120" y="531"/>
                    <a:pt x="149" y="621"/>
                  </a:cubicBezTo>
                  <a:cubicBezTo>
                    <a:pt x="180" y="710"/>
                    <a:pt x="209" y="800"/>
                    <a:pt x="249" y="889"/>
                  </a:cubicBezTo>
                  <a:cubicBezTo>
                    <a:pt x="259" y="929"/>
                    <a:pt x="279" y="959"/>
                    <a:pt x="299" y="999"/>
                  </a:cubicBezTo>
                  <a:lnTo>
                    <a:pt x="359" y="1088"/>
                  </a:lnTo>
                  <a:cubicBezTo>
                    <a:pt x="368" y="1108"/>
                    <a:pt x="388" y="1128"/>
                    <a:pt x="418" y="1138"/>
                  </a:cubicBezTo>
                  <a:cubicBezTo>
                    <a:pt x="438" y="1148"/>
                    <a:pt x="458" y="1158"/>
                    <a:pt x="487" y="1158"/>
                  </a:cubicBezTo>
                  <a:cubicBezTo>
                    <a:pt x="538" y="1158"/>
                    <a:pt x="587" y="1138"/>
                    <a:pt x="627" y="1099"/>
                  </a:cubicBezTo>
                  <a:cubicBezTo>
                    <a:pt x="657" y="1088"/>
                    <a:pt x="677" y="1059"/>
                    <a:pt x="697" y="1039"/>
                  </a:cubicBezTo>
                  <a:lnTo>
                    <a:pt x="756" y="949"/>
                  </a:lnTo>
                  <a:cubicBezTo>
                    <a:pt x="806" y="880"/>
                    <a:pt x="846" y="810"/>
                    <a:pt x="876" y="730"/>
                  </a:cubicBezTo>
                  <a:cubicBezTo>
                    <a:pt x="935" y="601"/>
                    <a:pt x="995" y="472"/>
                    <a:pt x="1045" y="343"/>
                  </a:cubicBezTo>
                  <a:cubicBezTo>
                    <a:pt x="1064" y="283"/>
                    <a:pt x="1084" y="233"/>
                    <a:pt x="1104" y="173"/>
                  </a:cubicBezTo>
                  <a:lnTo>
                    <a:pt x="1164" y="54"/>
                  </a:lnTo>
                  <a:cubicBezTo>
                    <a:pt x="1174" y="34"/>
                    <a:pt x="1164" y="14"/>
                    <a:pt x="1144" y="4"/>
                  </a:cubicBezTo>
                  <a:cubicBezTo>
                    <a:pt x="1139" y="2"/>
                    <a:pt x="1133" y="0"/>
                    <a:pt x="1128"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60"/>
            <p:cNvSpPr/>
            <p:nvPr/>
          </p:nvSpPr>
          <p:spPr>
            <a:xfrm>
              <a:off x="1580353" y="1941820"/>
              <a:ext cx="576" cy="576"/>
            </a:xfrm>
            <a:custGeom>
              <a:avLst/>
              <a:gdLst/>
              <a:ahLst/>
              <a:cxnLst/>
              <a:rect l="l" t="t" r="r" b="b"/>
              <a:pathLst>
                <a:path w="11" h="11" extrusionOk="0">
                  <a:moveTo>
                    <a:pt x="0" y="11"/>
                  </a:moveTo>
                  <a:cubicBezTo>
                    <a:pt x="0" y="1"/>
                    <a:pt x="11" y="1"/>
                    <a:pt x="11" y="1"/>
                  </a:cubicBezTo>
                  <a:cubicBezTo>
                    <a:pt x="11" y="1"/>
                    <a:pt x="0" y="1"/>
                    <a:pt x="0" y="11"/>
                  </a:cubicBezTo>
                  <a:close/>
                </a:path>
              </a:pathLst>
            </a:custGeom>
            <a:solidFill>
              <a:srgbClr val="604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60"/>
            <p:cNvSpPr/>
            <p:nvPr/>
          </p:nvSpPr>
          <p:spPr>
            <a:xfrm>
              <a:off x="1301143" y="2164790"/>
              <a:ext cx="284447" cy="99494"/>
            </a:xfrm>
            <a:custGeom>
              <a:avLst/>
              <a:gdLst/>
              <a:ahLst/>
              <a:cxnLst/>
              <a:rect l="l" t="t" r="r" b="b"/>
              <a:pathLst>
                <a:path w="5432" h="1900" extrusionOk="0">
                  <a:moveTo>
                    <a:pt x="1822" y="0"/>
                  </a:moveTo>
                  <a:cubicBezTo>
                    <a:pt x="1643" y="0"/>
                    <a:pt x="1464" y="10"/>
                    <a:pt x="1284" y="30"/>
                  </a:cubicBezTo>
                  <a:cubicBezTo>
                    <a:pt x="1095" y="60"/>
                    <a:pt x="896" y="100"/>
                    <a:pt x="708" y="159"/>
                  </a:cubicBezTo>
                  <a:cubicBezTo>
                    <a:pt x="588" y="199"/>
                    <a:pt x="469" y="249"/>
                    <a:pt x="389" y="279"/>
                  </a:cubicBezTo>
                  <a:cubicBezTo>
                    <a:pt x="270" y="328"/>
                    <a:pt x="170" y="368"/>
                    <a:pt x="81" y="418"/>
                  </a:cubicBezTo>
                  <a:cubicBezTo>
                    <a:pt x="31" y="447"/>
                    <a:pt x="1" y="498"/>
                    <a:pt x="1" y="547"/>
                  </a:cubicBezTo>
                  <a:cubicBezTo>
                    <a:pt x="1" y="597"/>
                    <a:pt x="21" y="657"/>
                    <a:pt x="71" y="677"/>
                  </a:cubicBezTo>
                  <a:lnTo>
                    <a:pt x="250" y="766"/>
                  </a:lnTo>
                  <a:lnTo>
                    <a:pt x="349" y="816"/>
                  </a:lnTo>
                  <a:cubicBezTo>
                    <a:pt x="458" y="865"/>
                    <a:pt x="558" y="915"/>
                    <a:pt x="668" y="965"/>
                  </a:cubicBezTo>
                  <a:cubicBezTo>
                    <a:pt x="876" y="1064"/>
                    <a:pt x="1095" y="1164"/>
                    <a:pt x="1334" y="1273"/>
                  </a:cubicBezTo>
                  <a:cubicBezTo>
                    <a:pt x="1811" y="1482"/>
                    <a:pt x="2239" y="1641"/>
                    <a:pt x="2637" y="1751"/>
                  </a:cubicBezTo>
                  <a:cubicBezTo>
                    <a:pt x="2876" y="1820"/>
                    <a:pt x="3144" y="1870"/>
                    <a:pt x="3453" y="1890"/>
                  </a:cubicBezTo>
                  <a:cubicBezTo>
                    <a:pt x="3542" y="1900"/>
                    <a:pt x="3632" y="1900"/>
                    <a:pt x="3731" y="1900"/>
                  </a:cubicBezTo>
                  <a:cubicBezTo>
                    <a:pt x="3960" y="1900"/>
                    <a:pt x="4189" y="1880"/>
                    <a:pt x="4388" y="1830"/>
                  </a:cubicBezTo>
                  <a:cubicBezTo>
                    <a:pt x="4666" y="1780"/>
                    <a:pt x="5034" y="1641"/>
                    <a:pt x="5253" y="1343"/>
                  </a:cubicBezTo>
                  <a:cubicBezTo>
                    <a:pt x="5263" y="1353"/>
                    <a:pt x="5273" y="1353"/>
                    <a:pt x="5283" y="1353"/>
                  </a:cubicBezTo>
                  <a:cubicBezTo>
                    <a:pt x="5332" y="1353"/>
                    <a:pt x="5383" y="1323"/>
                    <a:pt x="5402" y="1283"/>
                  </a:cubicBezTo>
                  <a:cubicBezTo>
                    <a:pt x="5422" y="1254"/>
                    <a:pt x="5432" y="1214"/>
                    <a:pt x="5422" y="1184"/>
                  </a:cubicBezTo>
                  <a:cubicBezTo>
                    <a:pt x="5412" y="1154"/>
                    <a:pt x="5392" y="1114"/>
                    <a:pt x="5363" y="1094"/>
                  </a:cubicBezTo>
                  <a:lnTo>
                    <a:pt x="5343" y="1094"/>
                  </a:lnTo>
                  <a:cubicBezTo>
                    <a:pt x="5332" y="1084"/>
                    <a:pt x="5332" y="1074"/>
                    <a:pt x="5323" y="1074"/>
                  </a:cubicBezTo>
                  <a:cubicBezTo>
                    <a:pt x="5303" y="1064"/>
                    <a:pt x="5293" y="1055"/>
                    <a:pt x="5273" y="1055"/>
                  </a:cubicBezTo>
                  <a:lnTo>
                    <a:pt x="5184" y="1015"/>
                  </a:lnTo>
                  <a:cubicBezTo>
                    <a:pt x="5134" y="995"/>
                    <a:pt x="5084" y="965"/>
                    <a:pt x="5034" y="945"/>
                  </a:cubicBezTo>
                  <a:cubicBezTo>
                    <a:pt x="4925" y="895"/>
                    <a:pt x="4815" y="845"/>
                    <a:pt x="4716" y="796"/>
                  </a:cubicBezTo>
                  <a:cubicBezTo>
                    <a:pt x="4397" y="657"/>
                    <a:pt x="4010" y="478"/>
                    <a:pt x="3622" y="338"/>
                  </a:cubicBezTo>
                  <a:cubicBezTo>
                    <a:pt x="3224" y="209"/>
                    <a:pt x="2836" y="109"/>
                    <a:pt x="2448" y="50"/>
                  </a:cubicBezTo>
                  <a:cubicBezTo>
                    <a:pt x="2239" y="20"/>
                    <a:pt x="2030" y="0"/>
                    <a:pt x="1822" y="0"/>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60"/>
            <p:cNvSpPr/>
            <p:nvPr/>
          </p:nvSpPr>
          <p:spPr>
            <a:xfrm>
              <a:off x="1518405" y="1891288"/>
              <a:ext cx="87554" cy="255855"/>
            </a:xfrm>
            <a:custGeom>
              <a:avLst/>
              <a:gdLst/>
              <a:ahLst/>
              <a:cxnLst/>
              <a:rect l="l" t="t" r="r" b="b"/>
              <a:pathLst>
                <a:path w="1672" h="4886" extrusionOk="0">
                  <a:moveTo>
                    <a:pt x="1253" y="1"/>
                  </a:moveTo>
                  <a:cubicBezTo>
                    <a:pt x="1203" y="140"/>
                    <a:pt x="1154" y="270"/>
                    <a:pt x="1094" y="399"/>
                  </a:cubicBezTo>
                  <a:cubicBezTo>
                    <a:pt x="1044" y="508"/>
                    <a:pt x="985" y="628"/>
                    <a:pt x="935" y="737"/>
                  </a:cubicBezTo>
                  <a:cubicBezTo>
                    <a:pt x="885" y="847"/>
                    <a:pt x="845" y="946"/>
                    <a:pt x="796" y="1055"/>
                  </a:cubicBezTo>
                  <a:cubicBezTo>
                    <a:pt x="607" y="1513"/>
                    <a:pt x="408" y="1961"/>
                    <a:pt x="268" y="2438"/>
                  </a:cubicBezTo>
                  <a:lnTo>
                    <a:pt x="268" y="2428"/>
                  </a:lnTo>
                  <a:cubicBezTo>
                    <a:pt x="149" y="2856"/>
                    <a:pt x="69" y="3294"/>
                    <a:pt x="60" y="3741"/>
                  </a:cubicBezTo>
                  <a:lnTo>
                    <a:pt x="60" y="3731"/>
                  </a:lnTo>
                  <a:lnTo>
                    <a:pt x="60" y="3731"/>
                  </a:lnTo>
                  <a:cubicBezTo>
                    <a:pt x="50" y="3880"/>
                    <a:pt x="60" y="4039"/>
                    <a:pt x="69" y="4189"/>
                  </a:cubicBezTo>
                  <a:cubicBezTo>
                    <a:pt x="89" y="4348"/>
                    <a:pt x="109" y="4497"/>
                    <a:pt x="139" y="4646"/>
                  </a:cubicBezTo>
                  <a:cubicBezTo>
                    <a:pt x="149" y="4666"/>
                    <a:pt x="129" y="4696"/>
                    <a:pt x="109" y="4696"/>
                  </a:cubicBezTo>
                  <a:cubicBezTo>
                    <a:pt x="100" y="4696"/>
                    <a:pt x="89" y="4696"/>
                    <a:pt x="80" y="4686"/>
                  </a:cubicBezTo>
                  <a:cubicBezTo>
                    <a:pt x="69" y="4676"/>
                    <a:pt x="69" y="4666"/>
                    <a:pt x="60" y="4656"/>
                  </a:cubicBezTo>
                  <a:cubicBezTo>
                    <a:pt x="50" y="4607"/>
                    <a:pt x="40" y="4567"/>
                    <a:pt x="40" y="4517"/>
                  </a:cubicBezTo>
                  <a:lnTo>
                    <a:pt x="40" y="4517"/>
                  </a:lnTo>
                  <a:cubicBezTo>
                    <a:pt x="40" y="4547"/>
                    <a:pt x="40" y="4576"/>
                    <a:pt x="50" y="4607"/>
                  </a:cubicBezTo>
                  <a:cubicBezTo>
                    <a:pt x="30" y="4626"/>
                    <a:pt x="10" y="4646"/>
                    <a:pt x="10" y="4676"/>
                  </a:cubicBezTo>
                  <a:cubicBezTo>
                    <a:pt x="0" y="4716"/>
                    <a:pt x="0" y="4766"/>
                    <a:pt x="20" y="4805"/>
                  </a:cubicBezTo>
                  <a:cubicBezTo>
                    <a:pt x="50" y="4855"/>
                    <a:pt x="109" y="4885"/>
                    <a:pt x="169" y="4885"/>
                  </a:cubicBezTo>
                  <a:cubicBezTo>
                    <a:pt x="199" y="4885"/>
                    <a:pt x="229" y="4875"/>
                    <a:pt x="248" y="4865"/>
                  </a:cubicBezTo>
                  <a:cubicBezTo>
                    <a:pt x="398" y="4766"/>
                    <a:pt x="547" y="4636"/>
                    <a:pt x="696" y="4467"/>
                  </a:cubicBezTo>
                  <a:cubicBezTo>
                    <a:pt x="825" y="4328"/>
                    <a:pt x="945" y="4159"/>
                    <a:pt x="1055" y="3979"/>
                  </a:cubicBezTo>
                  <a:cubicBezTo>
                    <a:pt x="1154" y="3831"/>
                    <a:pt x="1234" y="3661"/>
                    <a:pt x="1313" y="3473"/>
                  </a:cubicBezTo>
                  <a:cubicBezTo>
                    <a:pt x="1393" y="3274"/>
                    <a:pt x="1462" y="3084"/>
                    <a:pt x="1512" y="2885"/>
                  </a:cubicBezTo>
                  <a:cubicBezTo>
                    <a:pt x="1601" y="2518"/>
                    <a:pt x="1661" y="2120"/>
                    <a:pt x="1671" y="1702"/>
                  </a:cubicBezTo>
                  <a:lnTo>
                    <a:pt x="1671" y="1424"/>
                  </a:lnTo>
                  <a:cubicBezTo>
                    <a:pt x="1671" y="1373"/>
                    <a:pt x="1661" y="1324"/>
                    <a:pt x="1661" y="1274"/>
                  </a:cubicBezTo>
                  <a:cubicBezTo>
                    <a:pt x="1641" y="1085"/>
                    <a:pt x="1612" y="906"/>
                    <a:pt x="1572" y="717"/>
                  </a:cubicBezTo>
                  <a:cubicBezTo>
                    <a:pt x="1542" y="617"/>
                    <a:pt x="1512" y="508"/>
                    <a:pt x="1472" y="409"/>
                  </a:cubicBezTo>
                  <a:cubicBezTo>
                    <a:pt x="1433" y="309"/>
                    <a:pt x="1382" y="210"/>
                    <a:pt x="1333" y="120"/>
                  </a:cubicBezTo>
                  <a:cubicBezTo>
                    <a:pt x="1313" y="80"/>
                    <a:pt x="1293" y="40"/>
                    <a:pt x="1263" y="1"/>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60"/>
            <p:cNvSpPr/>
            <p:nvPr/>
          </p:nvSpPr>
          <p:spPr>
            <a:xfrm>
              <a:off x="1316276" y="2191339"/>
              <a:ext cx="265700" cy="41054"/>
            </a:xfrm>
            <a:custGeom>
              <a:avLst/>
              <a:gdLst/>
              <a:ahLst/>
              <a:cxnLst/>
              <a:rect l="l" t="t" r="r" b="b"/>
              <a:pathLst>
                <a:path w="5074" h="784" extrusionOk="0">
                  <a:moveTo>
                    <a:pt x="30" y="0"/>
                  </a:moveTo>
                  <a:cubicBezTo>
                    <a:pt x="10" y="0"/>
                    <a:pt x="1" y="20"/>
                    <a:pt x="1" y="40"/>
                  </a:cubicBezTo>
                  <a:cubicBezTo>
                    <a:pt x="1" y="70"/>
                    <a:pt x="21" y="80"/>
                    <a:pt x="41" y="80"/>
                  </a:cubicBezTo>
                  <a:lnTo>
                    <a:pt x="180" y="80"/>
                  </a:lnTo>
                  <a:cubicBezTo>
                    <a:pt x="587" y="90"/>
                    <a:pt x="985" y="159"/>
                    <a:pt x="1383" y="249"/>
                  </a:cubicBezTo>
                  <a:cubicBezTo>
                    <a:pt x="1801" y="338"/>
                    <a:pt x="2209" y="458"/>
                    <a:pt x="2627" y="557"/>
                  </a:cubicBezTo>
                  <a:cubicBezTo>
                    <a:pt x="2826" y="607"/>
                    <a:pt x="3025" y="647"/>
                    <a:pt x="3224" y="687"/>
                  </a:cubicBezTo>
                  <a:cubicBezTo>
                    <a:pt x="3432" y="727"/>
                    <a:pt x="3631" y="756"/>
                    <a:pt x="3840" y="776"/>
                  </a:cubicBezTo>
                  <a:cubicBezTo>
                    <a:pt x="3940" y="781"/>
                    <a:pt x="4039" y="784"/>
                    <a:pt x="4140" y="784"/>
                  </a:cubicBezTo>
                  <a:cubicBezTo>
                    <a:pt x="4241" y="784"/>
                    <a:pt x="4342" y="781"/>
                    <a:pt x="4447" y="776"/>
                  </a:cubicBezTo>
                  <a:cubicBezTo>
                    <a:pt x="4646" y="756"/>
                    <a:pt x="4835" y="727"/>
                    <a:pt x="5024" y="667"/>
                  </a:cubicBezTo>
                  <a:cubicBezTo>
                    <a:pt x="5054" y="657"/>
                    <a:pt x="5074" y="617"/>
                    <a:pt x="5074" y="587"/>
                  </a:cubicBezTo>
                  <a:cubicBezTo>
                    <a:pt x="5074" y="577"/>
                    <a:pt x="5063" y="557"/>
                    <a:pt x="5043" y="548"/>
                  </a:cubicBezTo>
                  <a:cubicBezTo>
                    <a:pt x="5034" y="537"/>
                    <a:pt x="5014" y="528"/>
                    <a:pt x="4994" y="528"/>
                  </a:cubicBezTo>
                  <a:cubicBezTo>
                    <a:pt x="4845" y="567"/>
                    <a:pt x="4685" y="597"/>
                    <a:pt x="4526" y="607"/>
                  </a:cubicBezTo>
                  <a:cubicBezTo>
                    <a:pt x="4374" y="626"/>
                    <a:pt x="4221" y="627"/>
                    <a:pt x="4069" y="627"/>
                  </a:cubicBezTo>
                  <a:lnTo>
                    <a:pt x="4069" y="627"/>
                  </a:lnTo>
                  <a:cubicBezTo>
                    <a:pt x="3383" y="607"/>
                    <a:pt x="2716" y="438"/>
                    <a:pt x="2050" y="289"/>
                  </a:cubicBezTo>
                  <a:cubicBezTo>
                    <a:pt x="1413" y="150"/>
                    <a:pt x="766" y="0"/>
                    <a:pt x="11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60"/>
            <p:cNvSpPr/>
            <p:nvPr/>
          </p:nvSpPr>
          <p:spPr>
            <a:xfrm>
              <a:off x="1524637" y="1904327"/>
              <a:ext cx="63047" cy="239256"/>
            </a:xfrm>
            <a:custGeom>
              <a:avLst/>
              <a:gdLst/>
              <a:ahLst/>
              <a:cxnLst/>
              <a:rect l="l" t="t" r="r" b="b"/>
              <a:pathLst>
                <a:path w="1204" h="4569" extrusionOk="0">
                  <a:moveTo>
                    <a:pt x="1164" y="1"/>
                  </a:moveTo>
                  <a:cubicBezTo>
                    <a:pt x="1144" y="1"/>
                    <a:pt x="1124" y="10"/>
                    <a:pt x="1124" y="41"/>
                  </a:cubicBezTo>
                  <a:cubicBezTo>
                    <a:pt x="1124" y="259"/>
                    <a:pt x="1104" y="488"/>
                    <a:pt x="1075" y="717"/>
                  </a:cubicBezTo>
                  <a:lnTo>
                    <a:pt x="1075" y="707"/>
                  </a:lnTo>
                  <a:cubicBezTo>
                    <a:pt x="1045" y="866"/>
                    <a:pt x="1015" y="1025"/>
                    <a:pt x="975" y="1184"/>
                  </a:cubicBezTo>
                  <a:cubicBezTo>
                    <a:pt x="936" y="1343"/>
                    <a:pt x="885" y="1502"/>
                    <a:pt x="846" y="1652"/>
                  </a:cubicBezTo>
                  <a:cubicBezTo>
                    <a:pt x="746" y="1970"/>
                    <a:pt x="637" y="2269"/>
                    <a:pt x="527" y="2577"/>
                  </a:cubicBezTo>
                  <a:cubicBezTo>
                    <a:pt x="418" y="2885"/>
                    <a:pt x="308" y="3193"/>
                    <a:pt x="209" y="3512"/>
                  </a:cubicBezTo>
                  <a:cubicBezTo>
                    <a:pt x="160" y="3661"/>
                    <a:pt x="120" y="3820"/>
                    <a:pt x="80" y="3980"/>
                  </a:cubicBezTo>
                  <a:cubicBezTo>
                    <a:pt x="70" y="4059"/>
                    <a:pt x="50" y="4139"/>
                    <a:pt x="40" y="4218"/>
                  </a:cubicBezTo>
                  <a:cubicBezTo>
                    <a:pt x="30" y="4268"/>
                    <a:pt x="20" y="4307"/>
                    <a:pt x="10" y="4358"/>
                  </a:cubicBezTo>
                  <a:cubicBezTo>
                    <a:pt x="20" y="4367"/>
                    <a:pt x="20" y="4387"/>
                    <a:pt x="20" y="4397"/>
                  </a:cubicBezTo>
                  <a:cubicBezTo>
                    <a:pt x="30" y="4417"/>
                    <a:pt x="20" y="4427"/>
                    <a:pt x="1" y="4437"/>
                  </a:cubicBezTo>
                  <a:lnTo>
                    <a:pt x="1" y="4467"/>
                  </a:lnTo>
                  <a:cubicBezTo>
                    <a:pt x="1" y="4506"/>
                    <a:pt x="30" y="4546"/>
                    <a:pt x="70" y="4566"/>
                  </a:cubicBezTo>
                  <a:cubicBezTo>
                    <a:pt x="76" y="4567"/>
                    <a:pt x="83" y="4568"/>
                    <a:pt x="90" y="4568"/>
                  </a:cubicBezTo>
                  <a:cubicBezTo>
                    <a:pt x="137" y="4568"/>
                    <a:pt x="190" y="4540"/>
                    <a:pt x="199" y="4497"/>
                  </a:cubicBezTo>
                  <a:lnTo>
                    <a:pt x="259" y="4228"/>
                  </a:lnTo>
                  <a:cubicBezTo>
                    <a:pt x="279" y="4139"/>
                    <a:pt x="308" y="4039"/>
                    <a:pt x="328" y="3940"/>
                  </a:cubicBezTo>
                  <a:cubicBezTo>
                    <a:pt x="379" y="3761"/>
                    <a:pt x="428" y="3571"/>
                    <a:pt x="488" y="3392"/>
                  </a:cubicBezTo>
                  <a:cubicBezTo>
                    <a:pt x="597" y="3025"/>
                    <a:pt x="717" y="2667"/>
                    <a:pt x="826" y="2298"/>
                  </a:cubicBezTo>
                  <a:cubicBezTo>
                    <a:pt x="876" y="2119"/>
                    <a:pt x="936" y="1940"/>
                    <a:pt x="985" y="1751"/>
                  </a:cubicBezTo>
                  <a:cubicBezTo>
                    <a:pt x="1025" y="1572"/>
                    <a:pt x="1064" y="1383"/>
                    <a:pt x="1104" y="1194"/>
                  </a:cubicBezTo>
                  <a:cubicBezTo>
                    <a:pt x="1134" y="1015"/>
                    <a:pt x="1164" y="826"/>
                    <a:pt x="1184" y="647"/>
                  </a:cubicBezTo>
                  <a:cubicBezTo>
                    <a:pt x="1204" y="438"/>
                    <a:pt x="1204" y="240"/>
                    <a:pt x="1204" y="41"/>
                  </a:cubicBezTo>
                  <a:cubicBezTo>
                    <a:pt x="1204" y="21"/>
                    <a:pt x="1184" y="1"/>
                    <a:pt x="1164"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60"/>
            <p:cNvSpPr/>
            <p:nvPr/>
          </p:nvSpPr>
          <p:spPr>
            <a:xfrm>
              <a:off x="1390739" y="1979837"/>
              <a:ext cx="416773" cy="388129"/>
            </a:xfrm>
            <a:custGeom>
              <a:avLst/>
              <a:gdLst/>
              <a:ahLst/>
              <a:cxnLst/>
              <a:rect l="l" t="t" r="r" b="b"/>
              <a:pathLst>
                <a:path w="7959" h="7412" extrusionOk="0">
                  <a:moveTo>
                    <a:pt x="91" y="1"/>
                  </a:moveTo>
                  <a:cubicBezTo>
                    <a:pt x="71" y="1"/>
                    <a:pt x="51" y="11"/>
                    <a:pt x="31" y="31"/>
                  </a:cubicBezTo>
                  <a:cubicBezTo>
                    <a:pt x="1" y="60"/>
                    <a:pt x="1" y="110"/>
                    <a:pt x="31" y="140"/>
                  </a:cubicBezTo>
                  <a:cubicBezTo>
                    <a:pt x="230" y="349"/>
                    <a:pt x="438" y="588"/>
                    <a:pt x="688" y="866"/>
                  </a:cubicBezTo>
                  <a:cubicBezTo>
                    <a:pt x="867" y="1085"/>
                    <a:pt x="1085" y="1334"/>
                    <a:pt x="1284" y="1592"/>
                  </a:cubicBezTo>
                  <a:cubicBezTo>
                    <a:pt x="1821" y="2259"/>
                    <a:pt x="2348" y="2975"/>
                    <a:pt x="2846" y="3721"/>
                  </a:cubicBezTo>
                  <a:cubicBezTo>
                    <a:pt x="3084" y="4089"/>
                    <a:pt x="3313" y="4467"/>
                    <a:pt x="3542" y="4855"/>
                  </a:cubicBezTo>
                  <a:cubicBezTo>
                    <a:pt x="3761" y="5223"/>
                    <a:pt x="3980" y="5611"/>
                    <a:pt x="4209" y="6019"/>
                  </a:cubicBezTo>
                  <a:cubicBezTo>
                    <a:pt x="4437" y="6446"/>
                    <a:pt x="4656" y="6884"/>
                    <a:pt x="4875" y="7292"/>
                  </a:cubicBezTo>
                  <a:cubicBezTo>
                    <a:pt x="4905" y="7352"/>
                    <a:pt x="4965" y="7392"/>
                    <a:pt x="5014" y="7401"/>
                  </a:cubicBezTo>
                  <a:cubicBezTo>
                    <a:pt x="5034" y="7412"/>
                    <a:pt x="5054" y="7412"/>
                    <a:pt x="5074" y="7412"/>
                  </a:cubicBezTo>
                  <a:cubicBezTo>
                    <a:pt x="5124" y="7412"/>
                    <a:pt x="5164" y="7401"/>
                    <a:pt x="5203" y="7372"/>
                  </a:cubicBezTo>
                  <a:cubicBezTo>
                    <a:pt x="5253" y="7341"/>
                    <a:pt x="5293" y="7292"/>
                    <a:pt x="5312" y="7232"/>
                  </a:cubicBezTo>
                  <a:lnTo>
                    <a:pt x="5323" y="7162"/>
                  </a:lnTo>
                  <a:cubicBezTo>
                    <a:pt x="5312" y="7123"/>
                    <a:pt x="5303" y="7083"/>
                    <a:pt x="5283" y="7043"/>
                  </a:cubicBezTo>
                  <a:cubicBezTo>
                    <a:pt x="5074" y="6586"/>
                    <a:pt x="4825" y="6108"/>
                    <a:pt x="4547" y="5631"/>
                  </a:cubicBezTo>
                  <a:lnTo>
                    <a:pt x="4567" y="5581"/>
                  </a:lnTo>
                  <a:lnTo>
                    <a:pt x="4596" y="5502"/>
                  </a:lnTo>
                  <a:cubicBezTo>
                    <a:pt x="4626" y="5412"/>
                    <a:pt x="4656" y="5323"/>
                    <a:pt x="4696" y="5233"/>
                  </a:cubicBezTo>
                  <a:cubicBezTo>
                    <a:pt x="4755" y="5044"/>
                    <a:pt x="4835" y="4875"/>
                    <a:pt x="4905" y="4706"/>
                  </a:cubicBezTo>
                  <a:cubicBezTo>
                    <a:pt x="5044" y="4377"/>
                    <a:pt x="5213" y="4049"/>
                    <a:pt x="5432" y="3691"/>
                  </a:cubicBezTo>
                  <a:cubicBezTo>
                    <a:pt x="5511" y="3552"/>
                    <a:pt x="5601" y="3413"/>
                    <a:pt x="5690" y="3283"/>
                  </a:cubicBezTo>
                  <a:lnTo>
                    <a:pt x="5730" y="3234"/>
                  </a:lnTo>
                  <a:cubicBezTo>
                    <a:pt x="5760" y="3174"/>
                    <a:pt x="5800" y="3124"/>
                    <a:pt x="5840" y="3064"/>
                  </a:cubicBezTo>
                  <a:lnTo>
                    <a:pt x="5929" y="2945"/>
                  </a:lnTo>
                  <a:lnTo>
                    <a:pt x="5989" y="2856"/>
                  </a:lnTo>
                  <a:cubicBezTo>
                    <a:pt x="6119" y="2686"/>
                    <a:pt x="6218" y="2557"/>
                    <a:pt x="6307" y="2458"/>
                  </a:cubicBezTo>
                  <a:cubicBezTo>
                    <a:pt x="6407" y="2339"/>
                    <a:pt x="6526" y="2219"/>
                    <a:pt x="6665" y="2080"/>
                  </a:cubicBezTo>
                  <a:lnTo>
                    <a:pt x="6676" y="2070"/>
                  </a:lnTo>
                  <a:cubicBezTo>
                    <a:pt x="6864" y="1891"/>
                    <a:pt x="7043" y="1731"/>
                    <a:pt x="7233" y="1592"/>
                  </a:cubicBezTo>
                  <a:cubicBezTo>
                    <a:pt x="7451" y="1423"/>
                    <a:pt x="7650" y="1294"/>
                    <a:pt x="7839" y="1185"/>
                  </a:cubicBezTo>
                  <a:lnTo>
                    <a:pt x="7869" y="1165"/>
                  </a:lnTo>
                  <a:lnTo>
                    <a:pt x="7899" y="1145"/>
                  </a:lnTo>
                  <a:cubicBezTo>
                    <a:pt x="7938" y="1125"/>
                    <a:pt x="7958" y="1085"/>
                    <a:pt x="7949" y="1046"/>
                  </a:cubicBezTo>
                  <a:cubicBezTo>
                    <a:pt x="7929" y="1015"/>
                    <a:pt x="7899" y="995"/>
                    <a:pt x="7869" y="995"/>
                  </a:cubicBezTo>
                  <a:lnTo>
                    <a:pt x="7839" y="995"/>
                  </a:lnTo>
                  <a:cubicBezTo>
                    <a:pt x="7640" y="1105"/>
                    <a:pt x="7471" y="1205"/>
                    <a:pt x="7312" y="1294"/>
                  </a:cubicBezTo>
                  <a:cubicBezTo>
                    <a:pt x="7153" y="1393"/>
                    <a:pt x="6994" y="1513"/>
                    <a:pt x="6804" y="1652"/>
                  </a:cubicBezTo>
                  <a:cubicBezTo>
                    <a:pt x="6636" y="1782"/>
                    <a:pt x="6466" y="1921"/>
                    <a:pt x="6317" y="2060"/>
                  </a:cubicBezTo>
                  <a:cubicBezTo>
                    <a:pt x="6138" y="2219"/>
                    <a:pt x="5969" y="2378"/>
                    <a:pt x="5840" y="2507"/>
                  </a:cubicBezTo>
                  <a:cubicBezTo>
                    <a:pt x="5542" y="2796"/>
                    <a:pt x="5263" y="3134"/>
                    <a:pt x="5014" y="3492"/>
                  </a:cubicBezTo>
                  <a:cubicBezTo>
                    <a:pt x="4755" y="3860"/>
                    <a:pt x="4537" y="4248"/>
                    <a:pt x="4368" y="4636"/>
                  </a:cubicBezTo>
                  <a:cubicBezTo>
                    <a:pt x="4308" y="4775"/>
                    <a:pt x="4249" y="4914"/>
                    <a:pt x="4198" y="5064"/>
                  </a:cubicBezTo>
                  <a:cubicBezTo>
                    <a:pt x="4139" y="4945"/>
                    <a:pt x="4069" y="4835"/>
                    <a:pt x="3999" y="4726"/>
                  </a:cubicBezTo>
                  <a:cubicBezTo>
                    <a:pt x="3791" y="4397"/>
                    <a:pt x="3552" y="4059"/>
                    <a:pt x="3274" y="3681"/>
                  </a:cubicBezTo>
                  <a:cubicBezTo>
                    <a:pt x="2995" y="3303"/>
                    <a:pt x="2726" y="2965"/>
                    <a:pt x="2468" y="2637"/>
                  </a:cubicBezTo>
                  <a:cubicBezTo>
                    <a:pt x="2120" y="2199"/>
                    <a:pt x="1742" y="1762"/>
                    <a:pt x="1364" y="1334"/>
                  </a:cubicBezTo>
                  <a:cubicBezTo>
                    <a:pt x="1205" y="1155"/>
                    <a:pt x="995" y="926"/>
                    <a:pt x="777" y="687"/>
                  </a:cubicBezTo>
                  <a:cubicBezTo>
                    <a:pt x="657" y="558"/>
                    <a:pt x="528" y="429"/>
                    <a:pt x="409" y="299"/>
                  </a:cubicBezTo>
                  <a:lnTo>
                    <a:pt x="150" y="31"/>
                  </a:lnTo>
                  <a:cubicBezTo>
                    <a:pt x="130" y="11"/>
                    <a:pt x="111" y="1"/>
                    <a:pt x="91"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60"/>
            <p:cNvSpPr/>
            <p:nvPr/>
          </p:nvSpPr>
          <p:spPr>
            <a:xfrm>
              <a:off x="1210028" y="1790276"/>
              <a:ext cx="314661" cy="323982"/>
            </a:xfrm>
            <a:custGeom>
              <a:avLst/>
              <a:gdLst/>
              <a:ahLst/>
              <a:cxnLst/>
              <a:rect l="l" t="t" r="r" b="b"/>
              <a:pathLst>
                <a:path w="6009" h="6187" extrusionOk="0">
                  <a:moveTo>
                    <a:pt x="2786" y="0"/>
                  </a:moveTo>
                  <a:cubicBezTo>
                    <a:pt x="2736" y="0"/>
                    <a:pt x="2686" y="10"/>
                    <a:pt x="2646" y="20"/>
                  </a:cubicBezTo>
                  <a:cubicBezTo>
                    <a:pt x="2576" y="30"/>
                    <a:pt x="2507" y="60"/>
                    <a:pt x="2448" y="80"/>
                  </a:cubicBezTo>
                  <a:cubicBezTo>
                    <a:pt x="2397" y="110"/>
                    <a:pt x="2348" y="139"/>
                    <a:pt x="2288" y="179"/>
                  </a:cubicBezTo>
                  <a:cubicBezTo>
                    <a:pt x="2229" y="229"/>
                    <a:pt x="2189" y="289"/>
                    <a:pt x="2149" y="338"/>
                  </a:cubicBezTo>
                  <a:cubicBezTo>
                    <a:pt x="2119" y="388"/>
                    <a:pt x="2079" y="438"/>
                    <a:pt x="2059" y="517"/>
                  </a:cubicBezTo>
                  <a:cubicBezTo>
                    <a:pt x="2030" y="577"/>
                    <a:pt x="2010" y="647"/>
                    <a:pt x="2000" y="716"/>
                  </a:cubicBezTo>
                  <a:cubicBezTo>
                    <a:pt x="1970" y="915"/>
                    <a:pt x="1980" y="1134"/>
                    <a:pt x="2030" y="1353"/>
                  </a:cubicBezTo>
                  <a:cubicBezTo>
                    <a:pt x="1940" y="1244"/>
                    <a:pt x="1840" y="1154"/>
                    <a:pt x="1731" y="1074"/>
                  </a:cubicBezTo>
                  <a:cubicBezTo>
                    <a:pt x="1622" y="995"/>
                    <a:pt x="1513" y="935"/>
                    <a:pt x="1403" y="895"/>
                  </a:cubicBezTo>
                  <a:cubicBezTo>
                    <a:pt x="1323" y="875"/>
                    <a:pt x="1254" y="866"/>
                    <a:pt x="1174" y="866"/>
                  </a:cubicBezTo>
                  <a:cubicBezTo>
                    <a:pt x="1135" y="866"/>
                    <a:pt x="1084" y="866"/>
                    <a:pt x="1045" y="875"/>
                  </a:cubicBezTo>
                  <a:cubicBezTo>
                    <a:pt x="925" y="895"/>
                    <a:pt x="806" y="965"/>
                    <a:pt x="706" y="1065"/>
                  </a:cubicBezTo>
                  <a:cubicBezTo>
                    <a:pt x="597" y="1164"/>
                    <a:pt x="518" y="1273"/>
                    <a:pt x="478" y="1393"/>
                  </a:cubicBezTo>
                  <a:cubicBezTo>
                    <a:pt x="438" y="1482"/>
                    <a:pt x="428" y="1592"/>
                    <a:pt x="448" y="1701"/>
                  </a:cubicBezTo>
                  <a:cubicBezTo>
                    <a:pt x="468" y="1821"/>
                    <a:pt x="518" y="1940"/>
                    <a:pt x="617" y="2059"/>
                  </a:cubicBezTo>
                  <a:cubicBezTo>
                    <a:pt x="697" y="2168"/>
                    <a:pt x="806" y="2268"/>
                    <a:pt x="945" y="2378"/>
                  </a:cubicBezTo>
                  <a:cubicBezTo>
                    <a:pt x="1025" y="2437"/>
                    <a:pt x="1115" y="2497"/>
                    <a:pt x="1214" y="2566"/>
                  </a:cubicBezTo>
                  <a:cubicBezTo>
                    <a:pt x="1154" y="2557"/>
                    <a:pt x="1095" y="2557"/>
                    <a:pt x="1035" y="2557"/>
                  </a:cubicBezTo>
                  <a:lnTo>
                    <a:pt x="1015" y="2557"/>
                  </a:lnTo>
                  <a:cubicBezTo>
                    <a:pt x="905" y="2557"/>
                    <a:pt x="796" y="2566"/>
                    <a:pt x="697" y="2586"/>
                  </a:cubicBezTo>
                  <a:cubicBezTo>
                    <a:pt x="637" y="2597"/>
                    <a:pt x="578" y="2616"/>
                    <a:pt x="527" y="2636"/>
                  </a:cubicBezTo>
                  <a:cubicBezTo>
                    <a:pt x="478" y="2656"/>
                    <a:pt x="428" y="2676"/>
                    <a:pt x="359" y="2716"/>
                  </a:cubicBezTo>
                  <a:cubicBezTo>
                    <a:pt x="269" y="2765"/>
                    <a:pt x="189" y="2845"/>
                    <a:pt x="130" y="2935"/>
                  </a:cubicBezTo>
                  <a:cubicBezTo>
                    <a:pt x="70" y="3034"/>
                    <a:pt x="30" y="3154"/>
                    <a:pt x="10" y="3282"/>
                  </a:cubicBezTo>
                  <a:cubicBezTo>
                    <a:pt x="1" y="3382"/>
                    <a:pt x="10" y="3492"/>
                    <a:pt x="40" y="3581"/>
                  </a:cubicBezTo>
                  <a:cubicBezTo>
                    <a:pt x="70" y="3660"/>
                    <a:pt x="120" y="3740"/>
                    <a:pt x="189" y="3800"/>
                  </a:cubicBezTo>
                  <a:cubicBezTo>
                    <a:pt x="279" y="3879"/>
                    <a:pt x="388" y="3929"/>
                    <a:pt x="547" y="3969"/>
                  </a:cubicBezTo>
                  <a:cubicBezTo>
                    <a:pt x="647" y="3999"/>
                    <a:pt x="757" y="4009"/>
                    <a:pt x="885" y="4009"/>
                  </a:cubicBezTo>
                  <a:lnTo>
                    <a:pt x="975" y="4009"/>
                  </a:lnTo>
                  <a:cubicBezTo>
                    <a:pt x="1055" y="3999"/>
                    <a:pt x="1144" y="3989"/>
                    <a:pt x="1224" y="3979"/>
                  </a:cubicBezTo>
                  <a:lnTo>
                    <a:pt x="1224" y="3979"/>
                  </a:lnTo>
                  <a:cubicBezTo>
                    <a:pt x="1154" y="4049"/>
                    <a:pt x="1095" y="4128"/>
                    <a:pt x="1035" y="4208"/>
                  </a:cubicBezTo>
                  <a:cubicBezTo>
                    <a:pt x="995" y="4277"/>
                    <a:pt x="956" y="4337"/>
                    <a:pt x="925" y="4397"/>
                  </a:cubicBezTo>
                  <a:cubicBezTo>
                    <a:pt x="896" y="4467"/>
                    <a:pt x="866" y="4536"/>
                    <a:pt x="836" y="4615"/>
                  </a:cubicBezTo>
                  <a:cubicBezTo>
                    <a:pt x="796" y="4755"/>
                    <a:pt x="786" y="4884"/>
                    <a:pt x="806" y="5004"/>
                  </a:cubicBezTo>
                  <a:cubicBezTo>
                    <a:pt x="816" y="5073"/>
                    <a:pt x="846" y="5143"/>
                    <a:pt x="876" y="5203"/>
                  </a:cubicBezTo>
                  <a:cubicBezTo>
                    <a:pt x="905" y="5272"/>
                    <a:pt x="956" y="5322"/>
                    <a:pt x="1005" y="5371"/>
                  </a:cubicBezTo>
                  <a:cubicBezTo>
                    <a:pt x="1075" y="5451"/>
                    <a:pt x="1174" y="5511"/>
                    <a:pt x="1283" y="5541"/>
                  </a:cubicBezTo>
                  <a:cubicBezTo>
                    <a:pt x="1314" y="5550"/>
                    <a:pt x="1353" y="5550"/>
                    <a:pt x="1393" y="5550"/>
                  </a:cubicBezTo>
                  <a:cubicBezTo>
                    <a:pt x="1453" y="5550"/>
                    <a:pt x="1513" y="5541"/>
                    <a:pt x="1572" y="5521"/>
                  </a:cubicBezTo>
                  <a:cubicBezTo>
                    <a:pt x="1681" y="5491"/>
                    <a:pt x="1781" y="5421"/>
                    <a:pt x="1851" y="5371"/>
                  </a:cubicBezTo>
                  <a:cubicBezTo>
                    <a:pt x="1920" y="5322"/>
                    <a:pt x="2000" y="5252"/>
                    <a:pt x="2089" y="5153"/>
                  </a:cubicBezTo>
                  <a:cubicBezTo>
                    <a:pt x="2159" y="5083"/>
                    <a:pt x="2229" y="4993"/>
                    <a:pt x="2298" y="4904"/>
                  </a:cubicBezTo>
                  <a:lnTo>
                    <a:pt x="2298" y="4904"/>
                  </a:lnTo>
                  <a:cubicBezTo>
                    <a:pt x="2278" y="5133"/>
                    <a:pt x="2278" y="5332"/>
                    <a:pt x="2318" y="5511"/>
                  </a:cubicBezTo>
                  <a:cubicBezTo>
                    <a:pt x="2358" y="5749"/>
                    <a:pt x="2448" y="5919"/>
                    <a:pt x="2576" y="6038"/>
                  </a:cubicBezTo>
                  <a:cubicBezTo>
                    <a:pt x="2646" y="6107"/>
                    <a:pt x="2736" y="6147"/>
                    <a:pt x="2835" y="6167"/>
                  </a:cubicBezTo>
                  <a:cubicBezTo>
                    <a:pt x="2885" y="6187"/>
                    <a:pt x="2925" y="6187"/>
                    <a:pt x="2974" y="6187"/>
                  </a:cubicBezTo>
                  <a:cubicBezTo>
                    <a:pt x="3034" y="6187"/>
                    <a:pt x="3104" y="6177"/>
                    <a:pt x="3173" y="6167"/>
                  </a:cubicBezTo>
                  <a:cubicBezTo>
                    <a:pt x="3343" y="6127"/>
                    <a:pt x="3502" y="6018"/>
                    <a:pt x="3611" y="5879"/>
                  </a:cubicBezTo>
                  <a:cubicBezTo>
                    <a:pt x="3710" y="5749"/>
                    <a:pt x="3780" y="5581"/>
                    <a:pt x="3820" y="5371"/>
                  </a:cubicBezTo>
                  <a:cubicBezTo>
                    <a:pt x="3840" y="5252"/>
                    <a:pt x="3850" y="5133"/>
                    <a:pt x="3840" y="5013"/>
                  </a:cubicBezTo>
                  <a:lnTo>
                    <a:pt x="3840" y="5013"/>
                  </a:lnTo>
                  <a:lnTo>
                    <a:pt x="3850" y="5024"/>
                  </a:lnTo>
                  <a:cubicBezTo>
                    <a:pt x="3940" y="5123"/>
                    <a:pt x="4049" y="5203"/>
                    <a:pt x="4178" y="5272"/>
                  </a:cubicBezTo>
                  <a:cubicBezTo>
                    <a:pt x="4287" y="5342"/>
                    <a:pt x="4417" y="5391"/>
                    <a:pt x="4526" y="5411"/>
                  </a:cubicBezTo>
                  <a:cubicBezTo>
                    <a:pt x="4566" y="5411"/>
                    <a:pt x="4606" y="5421"/>
                    <a:pt x="4645" y="5421"/>
                  </a:cubicBezTo>
                  <a:cubicBezTo>
                    <a:pt x="4735" y="5421"/>
                    <a:pt x="4824" y="5402"/>
                    <a:pt x="4904" y="5371"/>
                  </a:cubicBezTo>
                  <a:cubicBezTo>
                    <a:pt x="5023" y="5322"/>
                    <a:pt x="5133" y="5232"/>
                    <a:pt x="5233" y="5103"/>
                  </a:cubicBezTo>
                  <a:cubicBezTo>
                    <a:pt x="5312" y="4993"/>
                    <a:pt x="5372" y="4874"/>
                    <a:pt x="5381" y="4765"/>
                  </a:cubicBezTo>
                  <a:cubicBezTo>
                    <a:pt x="5401" y="4655"/>
                    <a:pt x="5392" y="4546"/>
                    <a:pt x="5342" y="4436"/>
                  </a:cubicBezTo>
                  <a:cubicBezTo>
                    <a:pt x="5302" y="4327"/>
                    <a:pt x="5233" y="4228"/>
                    <a:pt x="5133" y="4108"/>
                  </a:cubicBezTo>
                  <a:cubicBezTo>
                    <a:pt x="5034" y="3999"/>
                    <a:pt x="4914" y="3910"/>
                    <a:pt x="4815" y="3840"/>
                  </a:cubicBezTo>
                  <a:lnTo>
                    <a:pt x="4775" y="3810"/>
                  </a:lnTo>
                  <a:cubicBezTo>
                    <a:pt x="4785" y="3810"/>
                    <a:pt x="4795" y="3810"/>
                    <a:pt x="4815" y="3820"/>
                  </a:cubicBezTo>
                  <a:lnTo>
                    <a:pt x="4924" y="3820"/>
                  </a:lnTo>
                  <a:cubicBezTo>
                    <a:pt x="4994" y="3820"/>
                    <a:pt x="5063" y="3820"/>
                    <a:pt x="5143" y="3810"/>
                  </a:cubicBezTo>
                  <a:cubicBezTo>
                    <a:pt x="5242" y="3800"/>
                    <a:pt x="5352" y="3780"/>
                    <a:pt x="5452" y="3750"/>
                  </a:cubicBezTo>
                  <a:cubicBezTo>
                    <a:pt x="5680" y="3671"/>
                    <a:pt x="5849" y="3551"/>
                    <a:pt x="5929" y="3392"/>
                  </a:cubicBezTo>
                  <a:cubicBezTo>
                    <a:pt x="5978" y="3293"/>
                    <a:pt x="6009" y="3183"/>
                    <a:pt x="5998" y="3074"/>
                  </a:cubicBezTo>
                  <a:cubicBezTo>
                    <a:pt x="5998" y="2955"/>
                    <a:pt x="5969" y="2835"/>
                    <a:pt x="5909" y="2725"/>
                  </a:cubicBezTo>
                  <a:cubicBezTo>
                    <a:pt x="5839" y="2586"/>
                    <a:pt x="5720" y="2467"/>
                    <a:pt x="5551" y="2387"/>
                  </a:cubicBezTo>
                  <a:cubicBezTo>
                    <a:pt x="5412" y="2328"/>
                    <a:pt x="5242" y="2288"/>
                    <a:pt x="5043" y="2288"/>
                  </a:cubicBezTo>
                  <a:cubicBezTo>
                    <a:pt x="5023" y="2278"/>
                    <a:pt x="4994" y="2278"/>
                    <a:pt x="4974" y="2278"/>
                  </a:cubicBezTo>
                  <a:cubicBezTo>
                    <a:pt x="4884" y="2278"/>
                    <a:pt x="4785" y="2288"/>
                    <a:pt x="4676" y="2308"/>
                  </a:cubicBezTo>
                  <a:cubicBezTo>
                    <a:pt x="4775" y="2219"/>
                    <a:pt x="4864" y="2129"/>
                    <a:pt x="4944" y="2020"/>
                  </a:cubicBezTo>
                  <a:cubicBezTo>
                    <a:pt x="5004" y="1940"/>
                    <a:pt x="5054" y="1841"/>
                    <a:pt x="5093" y="1721"/>
                  </a:cubicBezTo>
                  <a:cubicBezTo>
                    <a:pt x="5133" y="1611"/>
                    <a:pt x="5153" y="1502"/>
                    <a:pt x="5163" y="1383"/>
                  </a:cubicBezTo>
                  <a:cubicBezTo>
                    <a:pt x="5173" y="1273"/>
                    <a:pt x="5153" y="1164"/>
                    <a:pt x="5123" y="1074"/>
                  </a:cubicBezTo>
                  <a:lnTo>
                    <a:pt x="5054" y="935"/>
                  </a:lnTo>
                  <a:lnTo>
                    <a:pt x="4994" y="875"/>
                  </a:lnTo>
                  <a:cubicBezTo>
                    <a:pt x="4974" y="846"/>
                    <a:pt x="4954" y="836"/>
                    <a:pt x="4934" y="816"/>
                  </a:cubicBezTo>
                  <a:cubicBezTo>
                    <a:pt x="4875" y="776"/>
                    <a:pt x="4824" y="746"/>
                    <a:pt x="4775" y="736"/>
                  </a:cubicBezTo>
                  <a:cubicBezTo>
                    <a:pt x="4715" y="707"/>
                    <a:pt x="4636" y="696"/>
                    <a:pt x="4586" y="696"/>
                  </a:cubicBezTo>
                  <a:cubicBezTo>
                    <a:pt x="4556" y="687"/>
                    <a:pt x="4536" y="687"/>
                    <a:pt x="4517" y="687"/>
                  </a:cubicBezTo>
                  <a:cubicBezTo>
                    <a:pt x="4407" y="687"/>
                    <a:pt x="4307" y="707"/>
                    <a:pt x="4208" y="746"/>
                  </a:cubicBezTo>
                  <a:cubicBezTo>
                    <a:pt x="3940" y="855"/>
                    <a:pt x="3750" y="1074"/>
                    <a:pt x="3621" y="1253"/>
                  </a:cubicBezTo>
                  <a:cubicBezTo>
                    <a:pt x="3581" y="1303"/>
                    <a:pt x="3542" y="1363"/>
                    <a:pt x="3511" y="1423"/>
                  </a:cubicBezTo>
                  <a:cubicBezTo>
                    <a:pt x="3542" y="1264"/>
                    <a:pt x="3551" y="1124"/>
                    <a:pt x="3562" y="995"/>
                  </a:cubicBezTo>
                  <a:cubicBezTo>
                    <a:pt x="3562" y="786"/>
                    <a:pt x="3522" y="388"/>
                    <a:pt x="3233" y="159"/>
                  </a:cubicBezTo>
                  <a:lnTo>
                    <a:pt x="3144" y="99"/>
                  </a:lnTo>
                  <a:cubicBezTo>
                    <a:pt x="3104" y="80"/>
                    <a:pt x="3074" y="70"/>
                    <a:pt x="3034" y="50"/>
                  </a:cubicBezTo>
                  <a:cubicBezTo>
                    <a:pt x="2965" y="20"/>
                    <a:pt x="2895" y="10"/>
                    <a:pt x="2835" y="10"/>
                  </a:cubicBezTo>
                  <a:cubicBezTo>
                    <a:pt x="2815" y="10"/>
                    <a:pt x="2806" y="0"/>
                    <a:pt x="2786" y="0"/>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60"/>
            <p:cNvSpPr/>
            <p:nvPr/>
          </p:nvSpPr>
          <p:spPr>
            <a:xfrm>
              <a:off x="1256371" y="1840808"/>
              <a:ext cx="217262" cy="224017"/>
            </a:xfrm>
            <a:custGeom>
              <a:avLst/>
              <a:gdLst/>
              <a:ahLst/>
              <a:cxnLst/>
              <a:rect l="l" t="t" r="r" b="b"/>
              <a:pathLst>
                <a:path w="4149" h="4278" extrusionOk="0">
                  <a:moveTo>
                    <a:pt x="1921" y="0"/>
                  </a:moveTo>
                  <a:cubicBezTo>
                    <a:pt x="1890" y="0"/>
                    <a:pt x="1861" y="10"/>
                    <a:pt x="1831" y="10"/>
                  </a:cubicBezTo>
                  <a:cubicBezTo>
                    <a:pt x="1781" y="20"/>
                    <a:pt x="1731" y="40"/>
                    <a:pt x="1691" y="60"/>
                  </a:cubicBezTo>
                  <a:cubicBezTo>
                    <a:pt x="1662" y="69"/>
                    <a:pt x="1622" y="100"/>
                    <a:pt x="1582" y="129"/>
                  </a:cubicBezTo>
                  <a:cubicBezTo>
                    <a:pt x="1543" y="159"/>
                    <a:pt x="1512" y="199"/>
                    <a:pt x="1483" y="239"/>
                  </a:cubicBezTo>
                  <a:cubicBezTo>
                    <a:pt x="1463" y="268"/>
                    <a:pt x="1443" y="308"/>
                    <a:pt x="1423" y="358"/>
                  </a:cubicBezTo>
                  <a:cubicBezTo>
                    <a:pt x="1403" y="398"/>
                    <a:pt x="1393" y="447"/>
                    <a:pt x="1384" y="498"/>
                  </a:cubicBezTo>
                  <a:cubicBezTo>
                    <a:pt x="1353" y="637"/>
                    <a:pt x="1364" y="786"/>
                    <a:pt x="1403" y="935"/>
                  </a:cubicBezTo>
                  <a:cubicBezTo>
                    <a:pt x="1344" y="865"/>
                    <a:pt x="1274" y="806"/>
                    <a:pt x="1204" y="746"/>
                  </a:cubicBezTo>
                  <a:cubicBezTo>
                    <a:pt x="1125" y="686"/>
                    <a:pt x="1045" y="646"/>
                    <a:pt x="975" y="627"/>
                  </a:cubicBezTo>
                  <a:cubicBezTo>
                    <a:pt x="916" y="607"/>
                    <a:pt x="866" y="597"/>
                    <a:pt x="816" y="597"/>
                  </a:cubicBezTo>
                  <a:cubicBezTo>
                    <a:pt x="787" y="597"/>
                    <a:pt x="756" y="597"/>
                    <a:pt x="727" y="607"/>
                  </a:cubicBezTo>
                  <a:cubicBezTo>
                    <a:pt x="647" y="627"/>
                    <a:pt x="558" y="666"/>
                    <a:pt x="488" y="736"/>
                  </a:cubicBezTo>
                  <a:cubicBezTo>
                    <a:pt x="409" y="806"/>
                    <a:pt x="359" y="885"/>
                    <a:pt x="329" y="965"/>
                  </a:cubicBezTo>
                  <a:cubicBezTo>
                    <a:pt x="299" y="1024"/>
                    <a:pt x="299" y="1104"/>
                    <a:pt x="309" y="1184"/>
                  </a:cubicBezTo>
                  <a:cubicBezTo>
                    <a:pt x="319" y="1263"/>
                    <a:pt x="359" y="1343"/>
                    <a:pt x="429" y="1433"/>
                  </a:cubicBezTo>
                  <a:cubicBezTo>
                    <a:pt x="488" y="1502"/>
                    <a:pt x="558" y="1572"/>
                    <a:pt x="657" y="1651"/>
                  </a:cubicBezTo>
                  <a:cubicBezTo>
                    <a:pt x="707" y="1691"/>
                    <a:pt x="767" y="1731"/>
                    <a:pt x="836" y="1771"/>
                  </a:cubicBezTo>
                  <a:cubicBezTo>
                    <a:pt x="807" y="1771"/>
                    <a:pt x="767" y="1760"/>
                    <a:pt x="717" y="1760"/>
                  </a:cubicBezTo>
                  <a:lnTo>
                    <a:pt x="707" y="1760"/>
                  </a:lnTo>
                  <a:cubicBezTo>
                    <a:pt x="628" y="1760"/>
                    <a:pt x="558" y="1771"/>
                    <a:pt x="478" y="1791"/>
                  </a:cubicBezTo>
                  <a:cubicBezTo>
                    <a:pt x="438" y="1791"/>
                    <a:pt x="398" y="1811"/>
                    <a:pt x="369" y="1820"/>
                  </a:cubicBezTo>
                  <a:cubicBezTo>
                    <a:pt x="329" y="1830"/>
                    <a:pt x="299" y="1850"/>
                    <a:pt x="250" y="1870"/>
                  </a:cubicBezTo>
                  <a:cubicBezTo>
                    <a:pt x="190" y="1910"/>
                    <a:pt x="130" y="1970"/>
                    <a:pt x="90" y="2029"/>
                  </a:cubicBezTo>
                  <a:cubicBezTo>
                    <a:pt x="51" y="2099"/>
                    <a:pt x="20" y="2178"/>
                    <a:pt x="11" y="2268"/>
                  </a:cubicBezTo>
                  <a:cubicBezTo>
                    <a:pt x="0" y="2337"/>
                    <a:pt x="11" y="2407"/>
                    <a:pt x="31" y="2477"/>
                  </a:cubicBezTo>
                  <a:cubicBezTo>
                    <a:pt x="51" y="2527"/>
                    <a:pt x="90" y="2586"/>
                    <a:pt x="140" y="2626"/>
                  </a:cubicBezTo>
                  <a:cubicBezTo>
                    <a:pt x="190" y="2676"/>
                    <a:pt x="269" y="2715"/>
                    <a:pt x="378" y="2746"/>
                  </a:cubicBezTo>
                  <a:cubicBezTo>
                    <a:pt x="449" y="2765"/>
                    <a:pt x="528" y="2765"/>
                    <a:pt x="617" y="2765"/>
                  </a:cubicBezTo>
                  <a:lnTo>
                    <a:pt x="677" y="2765"/>
                  </a:lnTo>
                  <a:cubicBezTo>
                    <a:pt x="727" y="2765"/>
                    <a:pt x="787" y="2765"/>
                    <a:pt x="846" y="2755"/>
                  </a:cubicBezTo>
                  <a:lnTo>
                    <a:pt x="846" y="2755"/>
                  </a:lnTo>
                  <a:cubicBezTo>
                    <a:pt x="807" y="2795"/>
                    <a:pt x="767" y="2845"/>
                    <a:pt x="717" y="2905"/>
                  </a:cubicBezTo>
                  <a:cubicBezTo>
                    <a:pt x="687" y="2954"/>
                    <a:pt x="667" y="2994"/>
                    <a:pt x="637" y="3034"/>
                  </a:cubicBezTo>
                  <a:lnTo>
                    <a:pt x="577" y="3183"/>
                  </a:lnTo>
                  <a:cubicBezTo>
                    <a:pt x="548" y="3283"/>
                    <a:pt x="548" y="3372"/>
                    <a:pt x="558" y="3451"/>
                  </a:cubicBezTo>
                  <a:cubicBezTo>
                    <a:pt x="568" y="3502"/>
                    <a:pt x="577" y="3551"/>
                    <a:pt x="608" y="3591"/>
                  </a:cubicBezTo>
                  <a:cubicBezTo>
                    <a:pt x="628" y="3641"/>
                    <a:pt x="667" y="3681"/>
                    <a:pt x="697" y="3710"/>
                  </a:cubicBezTo>
                  <a:cubicBezTo>
                    <a:pt x="747" y="3770"/>
                    <a:pt x="807" y="3810"/>
                    <a:pt x="886" y="3829"/>
                  </a:cubicBezTo>
                  <a:cubicBezTo>
                    <a:pt x="916" y="3829"/>
                    <a:pt x="936" y="3840"/>
                    <a:pt x="966" y="3840"/>
                  </a:cubicBezTo>
                  <a:cubicBezTo>
                    <a:pt x="1006" y="3840"/>
                    <a:pt x="1045" y="3829"/>
                    <a:pt x="1085" y="3820"/>
                  </a:cubicBezTo>
                  <a:cubicBezTo>
                    <a:pt x="1165" y="3790"/>
                    <a:pt x="1224" y="3750"/>
                    <a:pt x="1274" y="3710"/>
                  </a:cubicBezTo>
                  <a:cubicBezTo>
                    <a:pt x="1333" y="3670"/>
                    <a:pt x="1384" y="3630"/>
                    <a:pt x="1443" y="3561"/>
                  </a:cubicBezTo>
                  <a:cubicBezTo>
                    <a:pt x="1493" y="3511"/>
                    <a:pt x="1543" y="3451"/>
                    <a:pt x="1592" y="3382"/>
                  </a:cubicBezTo>
                  <a:lnTo>
                    <a:pt x="1592" y="3382"/>
                  </a:lnTo>
                  <a:cubicBezTo>
                    <a:pt x="1572" y="3541"/>
                    <a:pt x="1572" y="3681"/>
                    <a:pt x="1602" y="3810"/>
                  </a:cubicBezTo>
                  <a:cubicBezTo>
                    <a:pt x="1632" y="3969"/>
                    <a:pt x="1691" y="4088"/>
                    <a:pt x="1781" y="4178"/>
                  </a:cubicBezTo>
                  <a:cubicBezTo>
                    <a:pt x="1831" y="4218"/>
                    <a:pt x="1890" y="4247"/>
                    <a:pt x="1960" y="4267"/>
                  </a:cubicBezTo>
                  <a:cubicBezTo>
                    <a:pt x="1990" y="4267"/>
                    <a:pt x="2020" y="4277"/>
                    <a:pt x="2060" y="4277"/>
                  </a:cubicBezTo>
                  <a:cubicBezTo>
                    <a:pt x="2100" y="4277"/>
                    <a:pt x="2139" y="4267"/>
                    <a:pt x="2189" y="4258"/>
                  </a:cubicBezTo>
                  <a:cubicBezTo>
                    <a:pt x="2308" y="4227"/>
                    <a:pt x="2418" y="4158"/>
                    <a:pt x="2498" y="4059"/>
                  </a:cubicBezTo>
                  <a:cubicBezTo>
                    <a:pt x="2567" y="3969"/>
                    <a:pt x="2617" y="3849"/>
                    <a:pt x="2637" y="3710"/>
                  </a:cubicBezTo>
                  <a:cubicBezTo>
                    <a:pt x="2657" y="3630"/>
                    <a:pt x="2657" y="3541"/>
                    <a:pt x="2657" y="3462"/>
                  </a:cubicBezTo>
                  <a:lnTo>
                    <a:pt x="2657" y="3471"/>
                  </a:lnTo>
                  <a:cubicBezTo>
                    <a:pt x="2726" y="3541"/>
                    <a:pt x="2796" y="3591"/>
                    <a:pt x="2885" y="3641"/>
                  </a:cubicBezTo>
                  <a:cubicBezTo>
                    <a:pt x="2965" y="3690"/>
                    <a:pt x="3044" y="3720"/>
                    <a:pt x="3124" y="3740"/>
                  </a:cubicBezTo>
                  <a:lnTo>
                    <a:pt x="3203" y="3740"/>
                  </a:lnTo>
                  <a:cubicBezTo>
                    <a:pt x="3273" y="3740"/>
                    <a:pt x="3333" y="3730"/>
                    <a:pt x="3382" y="3710"/>
                  </a:cubicBezTo>
                  <a:cubicBezTo>
                    <a:pt x="3472" y="3670"/>
                    <a:pt x="3552" y="3611"/>
                    <a:pt x="3612" y="3531"/>
                  </a:cubicBezTo>
                  <a:cubicBezTo>
                    <a:pt x="3671" y="3451"/>
                    <a:pt x="3711" y="3372"/>
                    <a:pt x="3721" y="3292"/>
                  </a:cubicBezTo>
                  <a:cubicBezTo>
                    <a:pt x="3731" y="3213"/>
                    <a:pt x="3721" y="3133"/>
                    <a:pt x="3691" y="3064"/>
                  </a:cubicBezTo>
                  <a:cubicBezTo>
                    <a:pt x="3661" y="2994"/>
                    <a:pt x="3621" y="2914"/>
                    <a:pt x="3542" y="2835"/>
                  </a:cubicBezTo>
                  <a:cubicBezTo>
                    <a:pt x="3472" y="2765"/>
                    <a:pt x="3393" y="2695"/>
                    <a:pt x="3333" y="2656"/>
                  </a:cubicBezTo>
                  <a:lnTo>
                    <a:pt x="3301" y="2632"/>
                  </a:lnTo>
                  <a:lnTo>
                    <a:pt x="3301" y="2632"/>
                  </a:lnTo>
                  <a:cubicBezTo>
                    <a:pt x="3308" y="2636"/>
                    <a:pt x="3316" y="2636"/>
                    <a:pt x="3323" y="2636"/>
                  </a:cubicBezTo>
                  <a:lnTo>
                    <a:pt x="3552" y="2636"/>
                  </a:lnTo>
                  <a:cubicBezTo>
                    <a:pt x="3621" y="2626"/>
                    <a:pt x="3691" y="2616"/>
                    <a:pt x="3760" y="2586"/>
                  </a:cubicBezTo>
                  <a:cubicBezTo>
                    <a:pt x="3920" y="2536"/>
                    <a:pt x="4039" y="2457"/>
                    <a:pt x="4099" y="2337"/>
                  </a:cubicBezTo>
                  <a:cubicBezTo>
                    <a:pt x="4129" y="2278"/>
                    <a:pt x="4149" y="2198"/>
                    <a:pt x="4149" y="2129"/>
                  </a:cubicBezTo>
                  <a:cubicBezTo>
                    <a:pt x="4138" y="2049"/>
                    <a:pt x="4119" y="1959"/>
                    <a:pt x="4079" y="1890"/>
                  </a:cubicBezTo>
                  <a:cubicBezTo>
                    <a:pt x="4039" y="1791"/>
                    <a:pt x="3950" y="1701"/>
                    <a:pt x="3830" y="1651"/>
                  </a:cubicBezTo>
                  <a:cubicBezTo>
                    <a:pt x="3741" y="1612"/>
                    <a:pt x="3621" y="1581"/>
                    <a:pt x="3482" y="1581"/>
                  </a:cubicBezTo>
                  <a:cubicBezTo>
                    <a:pt x="3472" y="1572"/>
                    <a:pt x="3452" y="1572"/>
                    <a:pt x="3433" y="1572"/>
                  </a:cubicBezTo>
                  <a:cubicBezTo>
                    <a:pt x="3373" y="1572"/>
                    <a:pt x="3303" y="1581"/>
                    <a:pt x="3223" y="1592"/>
                  </a:cubicBezTo>
                  <a:cubicBezTo>
                    <a:pt x="3293" y="1542"/>
                    <a:pt x="3363" y="1472"/>
                    <a:pt x="3413" y="1402"/>
                  </a:cubicBezTo>
                  <a:cubicBezTo>
                    <a:pt x="3452" y="1343"/>
                    <a:pt x="3492" y="1273"/>
                    <a:pt x="3522" y="1194"/>
                  </a:cubicBezTo>
                  <a:cubicBezTo>
                    <a:pt x="3542" y="1114"/>
                    <a:pt x="3561" y="1044"/>
                    <a:pt x="3561" y="955"/>
                  </a:cubicBezTo>
                  <a:cubicBezTo>
                    <a:pt x="3572" y="885"/>
                    <a:pt x="3561" y="806"/>
                    <a:pt x="3532" y="746"/>
                  </a:cubicBezTo>
                  <a:cubicBezTo>
                    <a:pt x="3522" y="706"/>
                    <a:pt x="3512" y="677"/>
                    <a:pt x="3492" y="646"/>
                  </a:cubicBezTo>
                  <a:lnTo>
                    <a:pt x="3452" y="607"/>
                  </a:lnTo>
                  <a:cubicBezTo>
                    <a:pt x="3442" y="587"/>
                    <a:pt x="3422" y="577"/>
                    <a:pt x="3413" y="567"/>
                  </a:cubicBezTo>
                  <a:cubicBezTo>
                    <a:pt x="3373" y="537"/>
                    <a:pt x="3333" y="517"/>
                    <a:pt x="3303" y="507"/>
                  </a:cubicBezTo>
                  <a:cubicBezTo>
                    <a:pt x="3254" y="487"/>
                    <a:pt x="3203" y="487"/>
                    <a:pt x="3164" y="478"/>
                  </a:cubicBezTo>
                  <a:lnTo>
                    <a:pt x="3114" y="478"/>
                  </a:lnTo>
                  <a:cubicBezTo>
                    <a:pt x="3044" y="478"/>
                    <a:pt x="2975" y="487"/>
                    <a:pt x="2905" y="517"/>
                  </a:cubicBezTo>
                  <a:cubicBezTo>
                    <a:pt x="2716" y="597"/>
                    <a:pt x="2597" y="746"/>
                    <a:pt x="2498" y="865"/>
                  </a:cubicBezTo>
                  <a:cubicBezTo>
                    <a:pt x="2478" y="905"/>
                    <a:pt x="2447" y="945"/>
                    <a:pt x="2418" y="985"/>
                  </a:cubicBezTo>
                  <a:cubicBezTo>
                    <a:pt x="2447" y="885"/>
                    <a:pt x="2458" y="786"/>
                    <a:pt x="2458" y="697"/>
                  </a:cubicBezTo>
                  <a:cubicBezTo>
                    <a:pt x="2458" y="547"/>
                    <a:pt x="2438" y="268"/>
                    <a:pt x="2239" y="120"/>
                  </a:cubicBezTo>
                  <a:cubicBezTo>
                    <a:pt x="2209" y="100"/>
                    <a:pt x="2189" y="80"/>
                    <a:pt x="2169" y="69"/>
                  </a:cubicBezTo>
                  <a:cubicBezTo>
                    <a:pt x="2149" y="60"/>
                    <a:pt x="2120" y="50"/>
                    <a:pt x="2100" y="40"/>
                  </a:cubicBezTo>
                  <a:cubicBezTo>
                    <a:pt x="2050" y="20"/>
                    <a:pt x="2000" y="10"/>
                    <a:pt x="1960" y="10"/>
                  </a:cubicBezTo>
                  <a:cubicBezTo>
                    <a:pt x="1950" y="10"/>
                    <a:pt x="1941" y="0"/>
                    <a:pt x="1921" y="0"/>
                  </a:cubicBezTo>
                  <a:close/>
                </a:path>
              </a:pathLst>
            </a:custGeom>
            <a:solidFill>
              <a:srgbClr val="E1D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60"/>
            <p:cNvSpPr/>
            <p:nvPr/>
          </p:nvSpPr>
          <p:spPr>
            <a:xfrm>
              <a:off x="1301143" y="1892335"/>
              <a:ext cx="123005" cy="125624"/>
            </a:xfrm>
            <a:custGeom>
              <a:avLst/>
              <a:gdLst/>
              <a:ahLst/>
              <a:cxnLst/>
              <a:rect l="l" t="t" r="r" b="b"/>
              <a:pathLst>
                <a:path w="2349" h="2399" extrusionOk="0">
                  <a:moveTo>
                    <a:pt x="1404" y="1"/>
                  </a:moveTo>
                  <a:cubicBezTo>
                    <a:pt x="1344" y="1"/>
                    <a:pt x="1274" y="1"/>
                    <a:pt x="1195" y="20"/>
                  </a:cubicBezTo>
                  <a:cubicBezTo>
                    <a:pt x="1075" y="40"/>
                    <a:pt x="966" y="80"/>
                    <a:pt x="887" y="110"/>
                  </a:cubicBezTo>
                  <a:cubicBezTo>
                    <a:pt x="807" y="150"/>
                    <a:pt x="717" y="200"/>
                    <a:pt x="638" y="250"/>
                  </a:cubicBezTo>
                  <a:cubicBezTo>
                    <a:pt x="538" y="329"/>
                    <a:pt x="449" y="398"/>
                    <a:pt x="389" y="478"/>
                  </a:cubicBezTo>
                  <a:cubicBezTo>
                    <a:pt x="290" y="578"/>
                    <a:pt x="210" y="687"/>
                    <a:pt x="151" y="807"/>
                  </a:cubicBezTo>
                  <a:cubicBezTo>
                    <a:pt x="120" y="876"/>
                    <a:pt x="91" y="946"/>
                    <a:pt x="71" y="1015"/>
                  </a:cubicBezTo>
                  <a:cubicBezTo>
                    <a:pt x="41" y="1085"/>
                    <a:pt x="31" y="1165"/>
                    <a:pt x="21" y="1224"/>
                  </a:cubicBezTo>
                  <a:cubicBezTo>
                    <a:pt x="1" y="1344"/>
                    <a:pt x="11" y="1473"/>
                    <a:pt x="41" y="1602"/>
                  </a:cubicBezTo>
                  <a:cubicBezTo>
                    <a:pt x="61" y="1672"/>
                    <a:pt x="91" y="1731"/>
                    <a:pt x="120" y="1791"/>
                  </a:cubicBezTo>
                  <a:cubicBezTo>
                    <a:pt x="140" y="1831"/>
                    <a:pt x="170" y="1861"/>
                    <a:pt x="190" y="1891"/>
                  </a:cubicBezTo>
                  <a:cubicBezTo>
                    <a:pt x="200" y="1910"/>
                    <a:pt x="220" y="1921"/>
                    <a:pt x="230" y="1941"/>
                  </a:cubicBezTo>
                  <a:lnTo>
                    <a:pt x="250" y="1961"/>
                  </a:lnTo>
                  <a:lnTo>
                    <a:pt x="339" y="2080"/>
                  </a:lnTo>
                  <a:cubicBezTo>
                    <a:pt x="429" y="2179"/>
                    <a:pt x="538" y="2259"/>
                    <a:pt x="657" y="2308"/>
                  </a:cubicBezTo>
                  <a:cubicBezTo>
                    <a:pt x="767" y="2358"/>
                    <a:pt x="887" y="2388"/>
                    <a:pt x="1006" y="2398"/>
                  </a:cubicBezTo>
                  <a:lnTo>
                    <a:pt x="1055" y="2398"/>
                  </a:lnTo>
                  <a:cubicBezTo>
                    <a:pt x="1265" y="2398"/>
                    <a:pt x="1483" y="2328"/>
                    <a:pt x="1692" y="2199"/>
                  </a:cubicBezTo>
                  <a:cubicBezTo>
                    <a:pt x="1901" y="2060"/>
                    <a:pt x="2080" y="1871"/>
                    <a:pt x="2200" y="1652"/>
                  </a:cubicBezTo>
                  <a:cubicBezTo>
                    <a:pt x="2259" y="1532"/>
                    <a:pt x="2299" y="1413"/>
                    <a:pt x="2319" y="1294"/>
                  </a:cubicBezTo>
                  <a:cubicBezTo>
                    <a:pt x="2348" y="1165"/>
                    <a:pt x="2348" y="1035"/>
                    <a:pt x="2328" y="896"/>
                  </a:cubicBezTo>
                  <a:cubicBezTo>
                    <a:pt x="2309" y="787"/>
                    <a:pt x="2269" y="667"/>
                    <a:pt x="2209" y="538"/>
                  </a:cubicBezTo>
                  <a:cubicBezTo>
                    <a:pt x="2169" y="438"/>
                    <a:pt x="2110" y="349"/>
                    <a:pt x="2030" y="270"/>
                  </a:cubicBezTo>
                  <a:cubicBezTo>
                    <a:pt x="1961" y="190"/>
                    <a:pt x="1881" y="130"/>
                    <a:pt x="1802" y="91"/>
                  </a:cubicBezTo>
                  <a:cubicBezTo>
                    <a:pt x="1752" y="60"/>
                    <a:pt x="1702" y="51"/>
                    <a:pt x="1652" y="31"/>
                  </a:cubicBezTo>
                  <a:cubicBezTo>
                    <a:pt x="1603" y="20"/>
                    <a:pt x="1543" y="11"/>
                    <a:pt x="1493"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60"/>
            <p:cNvSpPr/>
            <p:nvPr/>
          </p:nvSpPr>
          <p:spPr>
            <a:xfrm>
              <a:off x="1340260" y="1919984"/>
              <a:ext cx="14610" cy="13039"/>
            </a:xfrm>
            <a:custGeom>
              <a:avLst/>
              <a:gdLst/>
              <a:ahLst/>
              <a:cxnLst/>
              <a:rect l="l" t="t" r="r" b="b"/>
              <a:pathLst>
                <a:path w="279" h="249" extrusionOk="0">
                  <a:moveTo>
                    <a:pt x="209" y="0"/>
                  </a:moveTo>
                  <a:cubicBezTo>
                    <a:pt x="179" y="0"/>
                    <a:pt x="159" y="10"/>
                    <a:pt x="129" y="30"/>
                  </a:cubicBezTo>
                  <a:cubicBezTo>
                    <a:pt x="89" y="50"/>
                    <a:pt x="40" y="89"/>
                    <a:pt x="20" y="129"/>
                  </a:cubicBezTo>
                  <a:cubicBezTo>
                    <a:pt x="0" y="149"/>
                    <a:pt x="0" y="179"/>
                    <a:pt x="0" y="199"/>
                  </a:cubicBezTo>
                  <a:cubicBezTo>
                    <a:pt x="0" y="239"/>
                    <a:pt x="30" y="248"/>
                    <a:pt x="60" y="248"/>
                  </a:cubicBezTo>
                  <a:lnTo>
                    <a:pt x="149" y="219"/>
                  </a:lnTo>
                  <a:cubicBezTo>
                    <a:pt x="189" y="199"/>
                    <a:pt x="229" y="159"/>
                    <a:pt x="259" y="109"/>
                  </a:cubicBezTo>
                  <a:cubicBezTo>
                    <a:pt x="269" y="89"/>
                    <a:pt x="279" y="69"/>
                    <a:pt x="279" y="40"/>
                  </a:cubicBezTo>
                  <a:cubicBezTo>
                    <a:pt x="269" y="10"/>
                    <a:pt x="249" y="0"/>
                    <a:pt x="20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60"/>
            <p:cNvSpPr/>
            <p:nvPr/>
          </p:nvSpPr>
          <p:spPr>
            <a:xfrm>
              <a:off x="1366809" y="1914747"/>
              <a:ext cx="27125" cy="23460"/>
            </a:xfrm>
            <a:custGeom>
              <a:avLst/>
              <a:gdLst/>
              <a:ahLst/>
              <a:cxnLst/>
              <a:rect l="l" t="t" r="r" b="b"/>
              <a:pathLst>
                <a:path w="518" h="448" extrusionOk="0">
                  <a:moveTo>
                    <a:pt x="398" y="1"/>
                  </a:moveTo>
                  <a:cubicBezTo>
                    <a:pt x="349" y="1"/>
                    <a:pt x="289" y="21"/>
                    <a:pt x="249" y="50"/>
                  </a:cubicBezTo>
                  <a:cubicBezTo>
                    <a:pt x="170" y="90"/>
                    <a:pt x="90" y="160"/>
                    <a:pt x="40" y="239"/>
                  </a:cubicBezTo>
                  <a:cubicBezTo>
                    <a:pt x="20" y="279"/>
                    <a:pt x="0" y="319"/>
                    <a:pt x="0" y="359"/>
                  </a:cubicBezTo>
                  <a:cubicBezTo>
                    <a:pt x="11" y="428"/>
                    <a:pt x="70" y="448"/>
                    <a:pt x="120" y="448"/>
                  </a:cubicBezTo>
                  <a:cubicBezTo>
                    <a:pt x="179" y="438"/>
                    <a:pt x="229" y="418"/>
                    <a:pt x="279" y="399"/>
                  </a:cubicBezTo>
                  <a:cubicBezTo>
                    <a:pt x="358" y="348"/>
                    <a:pt x="428" y="279"/>
                    <a:pt x="478" y="209"/>
                  </a:cubicBezTo>
                  <a:cubicBezTo>
                    <a:pt x="508" y="169"/>
                    <a:pt x="517" y="120"/>
                    <a:pt x="517" y="80"/>
                  </a:cubicBezTo>
                  <a:cubicBezTo>
                    <a:pt x="508" y="10"/>
                    <a:pt x="458" y="1"/>
                    <a:pt x="398"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60"/>
            <p:cNvSpPr/>
            <p:nvPr/>
          </p:nvSpPr>
          <p:spPr>
            <a:xfrm>
              <a:off x="1391315" y="1955383"/>
              <a:ext cx="15133" cy="13039"/>
            </a:xfrm>
            <a:custGeom>
              <a:avLst/>
              <a:gdLst/>
              <a:ahLst/>
              <a:cxnLst/>
              <a:rect l="l" t="t" r="r" b="b"/>
              <a:pathLst>
                <a:path w="289" h="249" extrusionOk="0">
                  <a:moveTo>
                    <a:pt x="219" y="1"/>
                  </a:moveTo>
                  <a:cubicBezTo>
                    <a:pt x="189" y="1"/>
                    <a:pt x="169" y="10"/>
                    <a:pt x="139" y="20"/>
                  </a:cubicBezTo>
                  <a:cubicBezTo>
                    <a:pt x="89" y="50"/>
                    <a:pt x="49" y="90"/>
                    <a:pt x="20" y="129"/>
                  </a:cubicBezTo>
                  <a:cubicBezTo>
                    <a:pt x="10" y="149"/>
                    <a:pt x="0" y="180"/>
                    <a:pt x="0" y="200"/>
                  </a:cubicBezTo>
                  <a:cubicBezTo>
                    <a:pt x="0" y="239"/>
                    <a:pt x="30" y="249"/>
                    <a:pt x="69" y="249"/>
                  </a:cubicBezTo>
                  <a:cubicBezTo>
                    <a:pt x="100" y="249"/>
                    <a:pt x="129" y="239"/>
                    <a:pt x="149" y="219"/>
                  </a:cubicBezTo>
                  <a:cubicBezTo>
                    <a:pt x="199" y="200"/>
                    <a:pt x="239" y="160"/>
                    <a:pt x="268" y="110"/>
                  </a:cubicBezTo>
                  <a:cubicBezTo>
                    <a:pt x="288" y="90"/>
                    <a:pt x="288" y="70"/>
                    <a:pt x="288" y="40"/>
                  </a:cubicBezTo>
                  <a:cubicBezTo>
                    <a:pt x="288" y="1"/>
                    <a:pt x="259" y="1"/>
                    <a:pt x="21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60"/>
            <p:cNvSpPr/>
            <p:nvPr/>
          </p:nvSpPr>
          <p:spPr>
            <a:xfrm>
              <a:off x="1358483" y="1947528"/>
              <a:ext cx="19323" cy="16757"/>
            </a:xfrm>
            <a:custGeom>
              <a:avLst/>
              <a:gdLst/>
              <a:ahLst/>
              <a:cxnLst/>
              <a:rect l="l" t="t" r="r" b="b"/>
              <a:pathLst>
                <a:path w="369" h="320" extrusionOk="0">
                  <a:moveTo>
                    <a:pt x="279" y="1"/>
                  </a:moveTo>
                  <a:cubicBezTo>
                    <a:pt x="239" y="11"/>
                    <a:pt x="209" y="21"/>
                    <a:pt x="170" y="41"/>
                  </a:cubicBezTo>
                  <a:cubicBezTo>
                    <a:pt x="119" y="71"/>
                    <a:pt x="60" y="120"/>
                    <a:pt x="30" y="170"/>
                  </a:cubicBezTo>
                  <a:cubicBezTo>
                    <a:pt x="10" y="200"/>
                    <a:pt x="0" y="230"/>
                    <a:pt x="0" y="270"/>
                  </a:cubicBezTo>
                  <a:cubicBezTo>
                    <a:pt x="10" y="310"/>
                    <a:pt x="40" y="319"/>
                    <a:pt x="80" y="319"/>
                  </a:cubicBezTo>
                  <a:cubicBezTo>
                    <a:pt x="119" y="319"/>
                    <a:pt x="159" y="310"/>
                    <a:pt x="189" y="290"/>
                  </a:cubicBezTo>
                  <a:cubicBezTo>
                    <a:pt x="249" y="260"/>
                    <a:pt x="309" y="210"/>
                    <a:pt x="338" y="151"/>
                  </a:cubicBezTo>
                  <a:cubicBezTo>
                    <a:pt x="358" y="120"/>
                    <a:pt x="369" y="91"/>
                    <a:pt x="369" y="61"/>
                  </a:cubicBezTo>
                  <a:cubicBezTo>
                    <a:pt x="358" y="11"/>
                    <a:pt x="318" y="1"/>
                    <a:pt x="27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60"/>
            <p:cNvSpPr/>
            <p:nvPr/>
          </p:nvSpPr>
          <p:spPr>
            <a:xfrm>
              <a:off x="1330886" y="1950670"/>
              <a:ext cx="18799" cy="16704"/>
            </a:xfrm>
            <a:custGeom>
              <a:avLst/>
              <a:gdLst/>
              <a:ahLst/>
              <a:cxnLst/>
              <a:rect l="l" t="t" r="r" b="b"/>
              <a:pathLst>
                <a:path w="359" h="319" extrusionOk="0">
                  <a:moveTo>
                    <a:pt x="279" y="1"/>
                  </a:moveTo>
                  <a:cubicBezTo>
                    <a:pt x="239" y="11"/>
                    <a:pt x="209" y="21"/>
                    <a:pt x="169" y="40"/>
                  </a:cubicBezTo>
                  <a:cubicBezTo>
                    <a:pt x="120" y="71"/>
                    <a:pt x="60" y="120"/>
                    <a:pt x="30" y="170"/>
                  </a:cubicBezTo>
                  <a:cubicBezTo>
                    <a:pt x="10" y="200"/>
                    <a:pt x="0" y="230"/>
                    <a:pt x="0" y="259"/>
                  </a:cubicBezTo>
                  <a:cubicBezTo>
                    <a:pt x="10" y="309"/>
                    <a:pt x="40" y="319"/>
                    <a:pt x="89" y="319"/>
                  </a:cubicBezTo>
                  <a:cubicBezTo>
                    <a:pt x="120" y="319"/>
                    <a:pt x="159" y="299"/>
                    <a:pt x="189" y="279"/>
                  </a:cubicBezTo>
                  <a:cubicBezTo>
                    <a:pt x="249" y="250"/>
                    <a:pt x="299" y="210"/>
                    <a:pt x="338" y="150"/>
                  </a:cubicBezTo>
                  <a:cubicBezTo>
                    <a:pt x="358" y="120"/>
                    <a:pt x="358" y="91"/>
                    <a:pt x="358" y="60"/>
                  </a:cubicBezTo>
                  <a:cubicBezTo>
                    <a:pt x="358" y="11"/>
                    <a:pt x="319" y="1"/>
                    <a:pt x="27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60"/>
            <p:cNvSpPr/>
            <p:nvPr/>
          </p:nvSpPr>
          <p:spPr>
            <a:xfrm>
              <a:off x="1336594" y="1982979"/>
              <a:ext cx="6860" cy="5813"/>
            </a:xfrm>
            <a:custGeom>
              <a:avLst/>
              <a:gdLst/>
              <a:ahLst/>
              <a:cxnLst/>
              <a:rect l="l" t="t" r="r" b="b"/>
              <a:pathLst>
                <a:path w="131" h="111" extrusionOk="0">
                  <a:moveTo>
                    <a:pt x="100" y="0"/>
                  </a:moveTo>
                  <a:cubicBezTo>
                    <a:pt x="80" y="0"/>
                    <a:pt x="70" y="0"/>
                    <a:pt x="60" y="11"/>
                  </a:cubicBezTo>
                  <a:cubicBezTo>
                    <a:pt x="40" y="20"/>
                    <a:pt x="20" y="40"/>
                    <a:pt x="11" y="60"/>
                  </a:cubicBezTo>
                  <a:cubicBezTo>
                    <a:pt x="0" y="70"/>
                    <a:pt x="0" y="80"/>
                    <a:pt x="0" y="90"/>
                  </a:cubicBezTo>
                  <a:cubicBezTo>
                    <a:pt x="0" y="110"/>
                    <a:pt x="11" y="110"/>
                    <a:pt x="31" y="110"/>
                  </a:cubicBezTo>
                  <a:cubicBezTo>
                    <a:pt x="40" y="110"/>
                    <a:pt x="60" y="110"/>
                    <a:pt x="70" y="100"/>
                  </a:cubicBezTo>
                  <a:cubicBezTo>
                    <a:pt x="90" y="90"/>
                    <a:pt x="110" y="70"/>
                    <a:pt x="120" y="50"/>
                  </a:cubicBezTo>
                  <a:cubicBezTo>
                    <a:pt x="130" y="40"/>
                    <a:pt x="130" y="31"/>
                    <a:pt x="130" y="20"/>
                  </a:cubicBezTo>
                  <a:cubicBezTo>
                    <a:pt x="130" y="0"/>
                    <a:pt x="110" y="0"/>
                    <a:pt x="10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60"/>
            <p:cNvSpPr/>
            <p:nvPr/>
          </p:nvSpPr>
          <p:spPr>
            <a:xfrm>
              <a:off x="1371522" y="1975177"/>
              <a:ext cx="7331" cy="6284"/>
            </a:xfrm>
            <a:custGeom>
              <a:avLst/>
              <a:gdLst/>
              <a:ahLst/>
              <a:cxnLst/>
              <a:rect l="l" t="t" r="r" b="b"/>
              <a:pathLst>
                <a:path w="140" h="120" extrusionOk="0">
                  <a:moveTo>
                    <a:pt x="109" y="1"/>
                  </a:moveTo>
                  <a:cubicBezTo>
                    <a:pt x="89" y="1"/>
                    <a:pt x="80" y="1"/>
                    <a:pt x="60" y="10"/>
                  </a:cubicBezTo>
                  <a:cubicBezTo>
                    <a:pt x="40" y="20"/>
                    <a:pt x="20" y="40"/>
                    <a:pt x="10" y="60"/>
                  </a:cubicBezTo>
                  <a:cubicBezTo>
                    <a:pt x="0" y="70"/>
                    <a:pt x="0" y="90"/>
                    <a:pt x="0" y="100"/>
                  </a:cubicBezTo>
                  <a:cubicBezTo>
                    <a:pt x="0" y="120"/>
                    <a:pt x="20" y="120"/>
                    <a:pt x="30" y="120"/>
                  </a:cubicBezTo>
                  <a:cubicBezTo>
                    <a:pt x="49" y="120"/>
                    <a:pt x="60" y="110"/>
                    <a:pt x="69" y="110"/>
                  </a:cubicBezTo>
                  <a:cubicBezTo>
                    <a:pt x="89" y="90"/>
                    <a:pt x="120" y="80"/>
                    <a:pt x="129" y="50"/>
                  </a:cubicBezTo>
                  <a:cubicBezTo>
                    <a:pt x="139" y="40"/>
                    <a:pt x="139" y="30"/>
                    <a:pt x="139" y="20"/>
                  </a:cubicBezTo>
                  <a:cubicBezTo>
                    <a:pt x="139" y="1"/>
                    <a:pt x="120" y="1"/>
                    <a:pt x="10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60"/>
            <p:cNvSpPr/>
            <p:nvPr/>
          </p:nvSpPr>
          <p:spPr>
            <a:xfrm>
              <a:off x="1385555" y="1982455"/>
              <a:ext cx="13563" cy="11520"/>
            </a:xfrm>
            <a:custGeom>
              <a:avLst/>
              <a:gdLst/>
              <a:ahLst/>
              <a:cxnLst/>
              <a:rect l="l" t="t" r="r" b="b"/>
              <a:pathLst>
                <a:path w="259" h="220" extrusionOk="0">
                  <a:moveTo>
                    <a:pt x="199" y="1"/>
                  </a:moveTo>
                  <a:cubicBezTo>
                    <a:pt x="170" y="10"/>
                    <a:pt x="150" y="21"/>
                    <a:pt x="120" y="30"/>
                  </a:cubicBezTo>
                  <a:cubicBezTo>
                    <a:pt x="80" y="50"/>
                    <a:pt x="50" y="80"/>
                    <a:pt x="20" y="120"/>
                  </a:cubicBezTo>
                  <a:cubicBezTo>
                    <a:pt x="11" y="140"/>
                    <a:pt x="0" y="160"/>
                    <a:pt x="0" y="180"/>
                  </a:cubicBezTo>
                  <a:cubicBezTo>
                    <a:pt x="11" y="220"/>
                    <a:pt x="31" y="220"/>
                    <a:pt x="60" y="220"/>
                  </a:cubicBezTo>
                  <a:cubicBezTo>
                    <a:pt x="90" y="220"/>
                    <a:pt x="110" y="209"/>
                    <a:pt x="140" y="200"/>
                  </a:cubicBezTo>
                  <a:cubicBezTo>
                    <a:pt x="179" y="180"/>
                    <a:pt x="210" y="140"/>
                    <a:pt x="239" y="110"/>
                  </a:cubicBezTo>
                  <a:cubicBezTo>
                    <a:pt x="249" y="90"/>
                    <a:pt x="259" y="70"/>
                    <a:pt x="259" y="41"/>
                  </a:cubicBezTo>
                  <a:cubicBezTo>
                    <a:pt x="249" y="10"/>
                    <a:pt x="229" y="1"/>
                    <a:pt x="19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60"/>
            <p:cNvSpPr/>
            <p:nvPr/>
          </p:nvSpPr>
          <p:spPr>
            <a:xfrm>
              <a:off x="1353770" y="1992352"/>
              <a:ext cx="10997" cy="9949"/>
            </a:xfrm>
            <a:custGeom>
              <a:avLst/>
              <a:gdLst/>
              <a:ahLst/>
              <a:cxnLst/>
              <a:rect l="l" t="t" r="r" b="b"/>
              <a:pathLst>
                <a:path w="210" h="190" extrusionOk="0">
                  <a:moveTo>
                    <a:pt x="160" y="0"/>
                  </a:moveTo>
                  <a:cubicBezTo>
                    <a:pt x="140" y="0"/>
                    <a:pt x="120" y="11"/>
                    <a:pt x="100" y="20"/>
                  </a:cubicBezTo>
                  <a:cubicBezTo>
                    <a:pt x="61" y="40"/>
                    <a:pt x="30" y="70"/>
                    <a:pt x="11" y="100"/>
                  </a:cubicBezTo>
                  <a:cubicBezTo>
                    <a:pt x="1" y="120"/>
                    <a:pt x="1" y="140"/>
                    <a:pt x="1" y="160"/>
                  </a:cubicBezTo>
                  <a:cubicBezTo>
                    <a:pt x="1" y="179"/>
                    <a:pt x="21" y="190"/>
                    <a:pt x="50" y="190"/>
                  </a:cubicBezTo>
                  <a:cubicBezTo>
                    <a:pt x="70" y="190"/>
                    <a:pt x="90" y="179"/>
                    <a:pt x="110" y="170"/>
                  </a:cubicBezTo>
                  <a:cubicBezTo>
                    <a:pt x="140" y="150"/>
                    <a:pt x="170" y="120"/>
                    <a:pt x="190" y="90"/>
                  </a:cubicBezTo>
                  <a:cubicBezTo>
                    <a:pt x="209" y="70"/>
                    <a:pt x="209" y="60"/>
                    <a:pt x="209" y="40"/>
                  </a:cubicBezTo>
                  <a:cubicBezTo>
                    <a:pt x="209" y="11"/>
                    <a:pt x="180" y="0"/>
                    <a:pt x="16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60"/>
            <p:cNvSpPr/>
            <p:nvPr/>
          </p:nvSpPr>
          <p:spPr>
            <a:xfrm>
              <a:off x="1323608" y="1938155"/>
              <a:ext cx="8378" cy="7907"/>
            </a:xfrm>
            <a:custGeom>
              <a:avLst/>
              <a:gdLst/>
              <a:ahLst/>
              <a:cxnLst/>
              <a:rect l="l" t="t" r="r" b="b"/>
              <a:pathLst>
                <a:path w="160" h="151" extrusionOk="0">
                  <a:moveTo>
                    <a:pt x="129" y="1"/>
                  </a:moveTo>
                  <a:cubicBezTo>
                    <a:pt x="109" y="11"/>
                    <a:pt x="89" y="11"/>
                    <a:pt x="80" y="21"/>
                  </a:cubicBezTo>
                  <a:cubicBezTo>
                    <a:pt x="49" y="31"/>
                    <a:pt x="29" y="61"/>
                    <a:pt x="10" y="81"/>
                  </a:cubicBezTo>
                  <a:cubicBezTo>
                    <a:pt x="0" y="91"/>
                    <a:pt x="0" y="111"/>
                    <a:pt x="0" y="120"/>
                  </a:cubicBezTo>
                  <a:cubicBezTo>
                    <a:pt x="0" y="140"/>
                    <a:pt x="20" y="151"/>
                    <a:pt x="40" y="151"/>
                  </a:cubicBezTo>
                  <a:cubicBezTo>
                    <a:pt x="60" y="151"/>
                    <a:pt x="69" y="140"/>
                    <a:pt x="89" y="131"/>
                  </a:cubicBezTo>
                  <a:cubicBezTo>
                    <a:pt x="109" y="120"/>
                    <a:pt x="139" y="100"/>
                    <a:pt x="149" y="71"/>
                  </a:cubicBezTo>
                  <a:cubicBezTo>
                    <a:pt x="159" y="61"/>
                    <a:pt x="159" y="41"/>
                    <a:pt x="159" y="31"/>
                  </a:cubicBezTo>
                  <a:cubicBezTo>
                    <a:pt x="159" y="11"/>
                    <a:pt x="139" y="1"/>
                    <a:pt x="12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60"/>
            <p:cNvSpPr/>
            <p:nvPr/>
          </p:nvSpPr>
          <p:spPr>
            <a:xfrm>
              <a:off x="1356388" y="1898095"/>
              <a:ext cx="9949" cy="8902"/>
            </a:xfrm>
            <a:custGeom>
              <a:avLst/>
              <a:gdLst/>
              <a:ahLst/>
              <a:cxnLst/>
              <a:rect l="l" t="t" r="r" b="b"/>
              <a:pathLst>
                <a:path w="190" h="170" extrusionOk="0">
                  <a:moveTo>
                    <a:pt x="150" y="0"/>
                  </a:moveTo>
                  <a:cubicBezTo>
                    <a:pt x="130" y="0"/>
                    <a:pt x="110" y="10"/>
                    <a:pt x="90" y="20"/>
                  </a:cubicBezTo>
                  <a:cubicBezTo>
                    <a:pt x="60" y="40"/>
                    <a:pt x="40" y="60"/>
                    <a:pt x="20" y="90"/>
                  </a:cubicBezTo>
                  <a:cubicBezTo>
                    <a:pt x="11" y="100"/>
                    <a:pt x="0" y="120"/>
                    <a:pt x="0" y="140"/>
                  </a:cubicBezTo>
                  <a:cubicBezTo>
                    <a:pt x="11" y="160"/>
                    <a:pt x="31" y="169"/>
                    <a:pt x="50" y="169"/>
                  </a:cubicBezTo>
                  <a:cubicBezTo>
                    <a:pt x="70" y="160"/>
                    <a:pt x="90" y="160"/>
                    <a:pt x="100" y="149"/>
                  </a:cubicBezTo>
                  <a:cubicBezTo>
                    <a:pt x="130" y="129"/>
                    <a:pt x="159" y="109"/>
                    <a:pt x="179" y="80"/>
                  </a:cubicBezTo>
                  <a:cubicBezTo>
                    <a:pt x="190" y="60"/>
                    <a:pt x="190" y="50"/>
                    <a:pt x="190" y="30"/>
                  </a:cubicBezTo>
                  <a:cubicBezTo>
                    <a:pt x="190" y="10"/>
                    <a:pt x="170" y="0"/>
                    <a:pt x="15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60"/>
            <p:cNvSpPr/>
            <p:nvPr/>
          </p:nvSpPr>
          <p:spPr>
            <a:xfrm>
              <a:off x="1399066" y="1938731"/>
              <a:ext cx="9426" cy="8378"/>
            </a:xfrm>
            <a:custGeom>
              <a:avLst/>
              <a:gdLst/>
              <a:ahLst/>
              <a:cxnLst/>
              <a:rect l="l" t="t" r="r" b="b"/>
              <a:pathLst>
                <a:path w="180" h="160" extrusionOk="0">
                  <a:moveTo>
                    <a:pt x="140" y="0"/>
                  </a:moveTo>
                  <a:cubicBezTo>
                    <a:pt x="120" y="0"/>
                    <a:pt x="100" y="10"/>
                    <a:pt x="81" y="20"/>
                  </a:cubicBezTo>
                  <a:cubicBezTo>
                    <a:pt x="51" y="40"/>
                    <a:pt x="31" y="60"/>
                    <a:pt x="11" y="89"/>
                  </a:cubicBezTo>
                  <a:cubicBezTo>
                    <a:pt x="1" y="100"/>
                    <a:pt x="1" y="120"/>
                    <a:pt x="1" y="129"/>
                  </a:cubicBezTo>
                  <a:cubicBezTo>
                    <a:pt x="1" y="159"/>
                    <a:pt x="21" y="159"/>
                    <a:pt x="41" y="159"/>
                  </a:cubicBezTo>
                  <a:cubicBezTo>
                    <a:pt x="61" y="159"/>
                    <a:pt x="81" y="159"/>
                    <a:pt x="91" y="149"/>
                  </a:cubicBezTo>
                  <a:cubicBezTo>
                    <a:pt x="120" y="129"/>
                    <a:pt x="151" y="109"/>
                    <a:pt x="170" y="80"/>
                  </a:cubicBezTo>
                  <a:cubicBezTo>
                    <a:pt x="180" y="60"/>
                    <a:pt x="180" y="50"/>
                    <a:pt x="180" y="30"/>
                  </a:cubicBezTo>
                  <a:cubicBezTo>
                    <a:pt x="180" y="10"/>
                    <a:pt x="160" y="0"/>
                    <a:pt x="14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60"/>
            <p:cNvSpPr/>
            <p:nvPr/>
          </p:nvSpPr>
          <p:spPr>
            <a:xfrm>
              <a:off x="1321513" y="1922550"/>
              <a:ext cx="6807" cy="5813"/>
            </a:xfrm>
            <a:custGeom>
              <a:avLst/>
              <a:gdLst/>
              <a:ahLst/>
              <a:cxnLst/>
              <a:rect l="l" t="t" r="r" b="b"/>
              <a:pathLst>
                <a:path w="130" h="111" extrusionOk="0">
                  <a:moveTo>
                    <a:pt x="100" y="1"/>
                  </a:moveTo>
                  <a:cubicBezTo>
                    <a:pt x="89" y="1"/>
                    <a:pt x="69" y="11"/>
                    <a:pt x="60" y="11"/>
                  </a:cubicBezTo>
                  <a:cubicBezTo>
                    <a:pt x="40" y="20"/>
                    <a:pt x="20" y="40"/>
                    <a:pt x="10" y="60"/>
                  </a:cubicBezTo>
                  <a:cubicBezTo>
                    <a:pt x="0" y="71"/>
                    <a:pt x="0" y="80"/>
                    <a:pt x="0" y="90"/>
                  </a:cubicBezTo>
                  <a:cubicBezTo>
                    <a:pt x="0" y="110"/>
                    <a:pt x="20" y="110"/>
                    <a:pt x="30" y="110"/>
                  </a:cubicBezTo>
                  <a:cubicBezTo>
                    <a:pt x="50" y="110"/>
                    <a:pt x="60" y="110"/>
                    <a:pt x="69" y="100"/>
                  </a:cubicBezTo>
                  <a:cubicBezTo>
                    <a:pt x="89" y="90"/>
                    <a:pt x="109" y="71"/>
                    <a:pt x="120" y="51"/>
                  </a:cubicBezTo>
                  <a:cubicBezTo>
                    <a:pt x="129" y="40"/>
                    <a:pt x="129" y="31"/>
                    <a:pt x="129" y="20"/>
                  </a:cubicBezTo>
                  <a:cubicBezTo>
                    <a:pt x="129" y="1"/>
                    <a:pt x="120" y="1"/>
                    <a:pt x="10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60"/>
            <p:cNvSpPr/>
            <p:nvPr/>
          </p:nvSpPr>
          <p:spPr>
            <a:xfrm>
              <a:off x="1319942" y="1974653"/>
              <a:ext cx="12515" cy="10997"/>
            </a:xfrm>
            <a:custGeom>
              <a:avLst/>
              <a:gdLst/>
              <a:ahLst/>
              <a:cxnLst/>
              <a:rect l="l" t="t" r="r" b="b"/>
              <a:pathLst>
                <a:path w="239" h="210" extrusionOk="0">
                  <a:moveTo>
                    <a:pt x="189" y="0"/>
                  </a:moveTo>
                  <a:cubicBezTo>
                    <a:pt x="159" y="11"/>
                    <a:pt x="139" y="11"/>
                    <a:pt x="119" y="30"/>
                  </a:cubicBezTo>
                  <a:cubicBezTo>
                    <a:pt x="80" y="50"/>
                    <a:pt x="40" y="80"/>
                    <a:pt x="20" y="110"/>
                  </a:cubicBezTo>
                  <a:cubicBezTo>
                    <a:pt x="10" y="130"/>
                    <a:pt x="0" y="150"/>
                    <a:pt x="0" y="170"/>
                  </a:cubicBezTo>
                  <a:cubicBezTo>
                    <a:pt x="10" y="199"/>
                    <a:pt x="30" y="209"/>
                    <a:pt x="60" y="209"/>
                  </a:cubicBezTo>
                  <a:cubicBezTo>
                    <a:pt x="90" y="209"/>
                    <a:pt x="110" y="199"/>
                    <a:pt x="130" y="190"/>
                  </a:cubicBezTo>
                  <a:cubicBezTo>
                    <a:pt x="170" y="170"/>
                    <a:pt x="199" y="139"/>
                    <a:pt x="219" y="100"/>
                  </a:cubicBezTo>
                  <a:cubicBezTo>
                    <a:pt x="239" y="80"/>
                    <a:pt x="239" y="60"/>
                    <a:pt x="239" y="40"/>
                  </a:cubicBezTo>
                  <a:cubicBezTo>
                    <a:pt x="239" y="11"/>
                    <a:pt x="209" y="0"/>
                    <a:pt x="18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60"/>
            <p:cNvSpPr/>
            <p:nvPr/>
          </p:nvSpPr>
          <p:spPr>
            <a:xfrm>
              <a:off x="1702783" y="1753201"/>
              <a:ext cx="420386" cy="431645"/>
            </a:xfrm>
            <a:custGeom>
              <a:avLst/>
              <a:gdLst/>
              <a:ahLst/>
              <a:cxnLst/>
              <a:rect l="l" t="t" r="r" b="b"/>
              <a:pathLst>
                <a:path w="8028" h="8243" extrusionOk="0">
                  <a:moveTo>
                    <a:pt x="3782" y="0"/>
                  </a:moveTo>
                  <a:cubicBezTo>
                    <a:pt x="3768" y="0"/>
                    <a:pt x="3754" y="1"/>
                    <a:pt x="3740" y="2"/>
                  </a:cubicBezTo>
                  <a:cubicBezTo>
                    <a:pt x="3681" y="2"/>
                    <a:pt x="3621" y="2"/>
                    <a:pt x="3561" y="12"/>
                  </a:cubicBezTo>
                  <a:cubicBezTo>
                    <a:pt x="3531" y="22"/>
                    <a:pt x="3511" y="22"/>
                    <a:pt x="3491" y="32"/>
                  </a:cubicBezTo>
                  <a:cubicBezTo>
                    <a:pt x="3412" y="52"/>
                    <a:pt x="3323" y="82"/>
                    <a:pt x="3233" y="141"/>
                  </a:cubicBezTo>
                  <a:cubicBezTo>
                    <a:pt x="3193" y="161"/>
                    <a:pt x="3144" y="191"/>
                    <a:pt x="3113" y="221"/>
                  </a:cubicBezTo>
                  <a:cubicBezTo>
                    <a:pt x="3074" y="261"/>
                    <a:pt x="3034" y="290"/>
                    <a:pt x="3004" y="330"/>
                  </a:cubicBezTo>
                  <a:cubicBezTo>
                    <a:pt x="2666" y="698"/>
                    <a:pt x="2715" y="1225"/>
                    <a:pt x="2766" y="1514"/>
                  </a:cubicBezTo>
                  <a:cubicBezTo>
                    <a:pt x="2795" y="1683"/>
                    <a:pt x="2855" y="1862"/>
                    <a:pt x="2934" y="2051"/>
                  </a:cubicBezTo>
                  <a:lnTo>
                    <a:pt x="2735" y="1852"/>
                  </a:lnTo>
                  <a:cubicBezTo>
                    <a:pt x="2527" y="1653"/>
                    <a:pt x="2228" y="1404"/>
                    <a:pt x="1860" y="1335"/>
                  </a:cubicBezTo>
                  <a:cubicBezTo>
                    <a:pt x="1774" y="1317"/>
                    <a:pt x="1690" y="1307"/>
                    <a:pt x="1608" y="1307"/>
                  </a:cubicBezTo>
                  <a:cubicBezTo>
                    <a:pt x="1549" y="1307"/>
                    <a:pt x="1491" y="1312"/>
                    <a:pt x="1433" y="1325"/>
                  </a:cubicBezTo>
                  <a:cubicBezTo>
                    <a:pt x="1402" y="1325"/>
                    <a:pt x="1373" y="1335"/>
                    <a:pt x="1343" y="1345"/>
                  </a:cubicBezTo>
                  <a:cubicBezTo>
                    <a:pt x="1263" y="1365"/>
                    <a:pt x="1174" y="1395"/>
                    <a:pt x="1095" y="1444"/>
                  </a:cubicBezTo>
                  <a:cubicBezTo>
                    <a:pt x="1035" y="1474"/>
                    <a:pt x="975" y="1514"/>
                    <a:pt x="905" y="1583"/>
                  </a:cubicBezTo>
                  <a:cubicBezTo>
                    <a:pt x="885" y="1614"/>
                    <a:pt x="856" y="1643"/>
                    <a:pt x="836" y="1673"/>
                  </a:cubicBezTo>
                  <a:cubicBezTo>
                    <a:pt x="816" y="1703"/>
                    <a:pt x="796" y="1742"/>
                    <a:pt x="786" y="1773"/>
                  </a:cubicBezTo>
                  <a:cubicBezTo>
                    <a:pt x="756" y="1832"/>
                    <a:pt x="736" y="1892"/>
                    <a:pt x="726" y="1972"/>
                  </a:cubicBezTo>
                  <a:cubicBezTo>
                    <a:pt x="697" y="2101"/>
                    <a:pt x="706" y="2250"/>
                    <a:pt x="736" y="2389"/>
                  </a:cubicBezTo>
                  <a:cubicBezTo>
                    <a:pt x="776" y="2549"/>
                    <a:pt x="836" y="2688"/>
                    <a:pt x="905" y="2817"/>
                  </a:cubicBezTo>
                  <a:cubicBezTo>
                    <a:pt x="985" y="2966"/>
                    <a:pt x="1084" y="3086"/>
                    <a:pt x="1174" y="3185"/>
                  </a:cubicBezTo>
                  <a:cubicBezTo>
                    <a:pt x="1303" y="3305"/>
                    <a:pt x="1442" y="3404"/>
                    <a:pt x="1601" y="3493"/>
                  </a:cubicBezTo>
                  <a:cubicBezTo>
                    <a:pt x="1453" y="3493"/>
                    <a:pt x="1323" y="3513"/>
                    <a:pt x="1194" y="3533"/>
                  </a:cubicBezTo>
                  <a:cubicBezTo>
                    <a:pt x="1164" y="3543"/>
                    <a:pt x="1134" y="3543"/>
                    <a:pt x="1104" y="3553"/>
                  </a:cubicBezTo>
                  <a:cubicBezTo>
                    <a:pt x="836" y="3613"/>
                    <a:pt x="627" y="3692"/>
                    <a:pt x="458" y="3811"/>
                  </a:cubicBezTo>
                  <a:cubicBezTo>
                    <a:pt x="259" y="3951"/>
                    <a:pt x="120" y="4140"/>
                    <a:pt x="60" y="4339"/>
                  </a:cubicBezTo>
                  <a:cubicBezTo>
                    <a:pt x="10" y="4498"/>
                    <a:pt x="0" y="4667"/>
                    <a:pt x="20" y="4826"/>
                  </a:cubicBezTo>
                  <a:cubicBezTo>
                    <a:pt x="40" y="4965"/>
                    <a:pt x="100" y="5105"/>
                    <a:pt x="189" y="5214"/>
                  </a:cubicBezTo>
                  <a:cubicBezTo>
                    <a:pt x="339" y="5413"/>
                    <a:pt x="587" y="5533"/>
                    <a:pt x="905" y="5582"/>
                  </a:cubicBezTo>
                  <a:cubicBezTo>
                    <a:pt x="1004" y="5589"/>
                    <a:pt x="1108" y="5596"/>
                    <a:pt x="1210" y="5596"/>
                  </a:cubicBezTo>
                  <a:cubicBezTo>
                    <a:pt x="1251" y="5596"/>
                    <a:pt x="1293" y="5595"/>
                    <a:pt x="1333" y="5592"/>
                  </a:cubicBezTo>
                  <a:cubicBezTo>
                    <a:pt x="1433" y="5582"/>
                    <a:pt x="1532" y="5572"/>
                    <a:pt x="1612" y="5553"/>
                  </a:cubicBezTo>
                  <a:cubicBezTo>
                    <a:pt x="1671" y="5542"/>
                    <a:pt x="1721" y="5533"/>
                    <a:pt x="1771" y="5522"/>
                  </a:cubicBezTo>
                  <a:cubicBezTo>
                    <a:pt x="1791" y="5513"/>
                    <a:pt x="1800" y="5513"/>
                    <a:pt x="1820" y="5502"/>
                  </a:cubicBezTo>
                  <a:lnTo>
                    <a:pt x="1820" y="5502"/>
                  </a:lnTo>
                  <a:lnTo>
                    <a:pt x="1761" y="5562"/>
                  </a:lnTo>
                  <a:cubicBezTo>
                    <a:pt x="1661" y="5672"/>
                    <a:pt x="1522" y="5821"/>
                    <a:pt x="1413" y="5990"/>
                  </a:cubicBezTo>
                  <a:cubicBezTo>
                    <a:pt x="1303" y="6159"/>
                    <a:pt x="1234" y="6318"/>
                    <a:pt x="1204" y="6468"/>
                  </a:cubicBezTo>
                  <a:cubicBezTo>
                    <a:pt x="1174" y="6616"/>
                    <a:pt x="1184" y="6766"/>
                    <a:pt x="1234" y="6905"/>
                  </a:cubicBezTo>
                  <a:cubicBezTo>
                    <a:pt x="1283" y="7054"/>
                    <a:pt x="1373" y="7193"/>
                    <a:pt x="1512" y="7323"/>
                  </a:cubicBezTo>
                  <a:cubicBezTo>
                    <a:pt x="1671" y="7462"/>
                    <a:pt x="1840" y="7551"/>
                    <a:pt x="2010" y="7591"/>
                  </a:cubicBezTo>
                  <a:cubicBezTo>
                    <a:pt x="2076" y="7608"/>
                    <a:pt x="2141" y="7615"/>
                    <a:pt x="2207" y="7615"/>
                  </a:cubicBezTo>
                  <a:cubicBezTo>
                    <a:pt x="2261" y="7615"/>
                    <a:pt x="2314" y="7611"/>
                    <a:pt x="2368" y="7602"/>
                  </a:cubicBezTo>
                  <a:cubicBezTo>
                    <a:pt x="2417" y="7591"/>
                    <a:pt x="2467" y="7582"/>
                    <a:pt x="2517" y="7562"/>
                  </a:cubicBezTo>
                  <a:cubicBezTo>
                    <a:pt x="2666" y="7512"/>
                    <a:pt x="2815" y="7423"/>
                    <a:pt x="2945" y="7303"/>
                  </a:cubicBezTo>
                  <a:cubicBezTo>
                    <a:pt x="3093" y="7173"/>
                    <a:pt x="3213" y="7045"/>
                    <a:pt x="3323" y="6895"/>
                  </a:cubicBezTo>
                  <a:lnTo>
                    <a:pt x="3332" y="6875"/>
                  </a:lnTo>
                  <a:cubicBezTo>
                    <a:pt x="3352" y="7034"/>
                    <a:pt x="3382" y="7193"/>
                    <a:pt x="3442" y="7343"/>
                  </a:cubicBezTo>
                  <a:cubicBezTo>
                    <a:pt x="3531" y="7611"/>
                    <a:pt x="3670" y="7820"/>
                    <a:pt x="3840" y="7969"/>
                  </a:cubicBezTo>
                  <a:cubicBezTo>
                    <a:pt x="4019" y="8128"/>
                    <a:pt x="4247" y="8228"/>
                    <a:pt x="4486" y="8238"/>
                  </a:cubicBezTo>
                  <a:cubicBezTo>
                    <a:pt x="4512" y="8241"/>
                    <a:pt x="4538" y="8242"/>
                    <a:pt x="4564" y="8242"/>
                  </a:cubicBezTo>
                  <a:cubicBezTo>
                    <a:pt x="4627" y="8242"/>
                    <a:pt x="4688" y="8235"/>
                    <a:pt x="4745" y="8228"/>
                  </a:cubicBezTo>
                  <a:cubicBezTo>
                    <a:pt x="4815" y="8218"/>
                    <a:pt x="4874" y="8198"/>
                    <a:pt x="4924" y="8179"/>
                  </a:cubicBezTo>
                  <a:cubicBezTo>
                    <a:pt x="5053" y="8119"/>
                    <a:pt x="5162" y="8039"/>
                    <a:pt x="5232" y="7940"/>
                  </a:cubicBezTo>
                  <a:cubicBezTo>
                    <a:pt x="5381" y="7750"/>
                    <a:pt x="5451" y="7502"/>
                    <a:pt x="5461" y="7184"/>
                  </a:cubicBezTo>
                  <a:cubicBezTo>
                    <a:pt x="5461" y="6935"/>
                    <a:pt x="5421" y="6667"/>
                    <a:pt x="5341" y="6368"/>
                  </a:cubicBezTo>
                  <a:lnTo>
                    <a:pt x="5341" y="6368"/>
                  </a:lnTo>
                  <a:cubicBezTo>
                    <a:pt x="5451" y="6477"/>
                    <a:pt x="5560" y="6577"/>
                    <a:pt x="5670" y="6656"/>
                  </a:cubicBezTo>
                  <a:cubicBezTo>
                    <a:pt x="5809" y="6756"/>
                    <a:pt x="5929" y="6835"/>
                    <a:pt x="6048" y="6885"/>
                  </a:cubicBezTo>
                  <a:cubicBezTo>
                    <a:pt x="6148" y="6935"/>
                    <a:pt x="6296" y="7005"/>
                    <a:pt x="6446" y="7025"/>
                  </a:cubicBezTo>
                  <a:cubicBezTo>
                    <a:pt x="6479" y="7029"/>
                    <a:pt x="6513" y="7031"/>
                    <a:pt x="6546" y="7031"/>
                  </a:cubicBezTo>
                  <a:cubicBezTo>
                    <a:pt x="6595" y="7031"/>
                    <a:pt x="6643" y="7026"/>
                    <a:pt x="6685" y="7014"/>
                  </a:cubicBezTo>
                  <a:cubicBezTo>
                    <a:pt x="6744" y="7005"/>
                    <a:pt x="6794" y="6994"/>
                    <a:pt x="6833" y="6975"/>
                  </a:cubicBezTo>
                  <a:cubicBezTo>
                    <a:pt x="6973" y="6905"/>
                    <a:pt x="7083" y="6806"/>
                    <a:pt x="7162" y="6686"/>
                  </a:cubicBezTo>
                  <a:cubicBezTo>
                    <a:pt x="7211" y="6616"/>
                    <a:pt x="7262" y="6527"/>
                    <a:pt x="7291" y="6437"/>
                  </a:cubicBezTo>
                  <a:cubicBezTo>
                    <a:pt x="7321" y="6348"/>
                    <a:pt x="7341" y="6249"/>
                    <a:pt x="7331" y="6159"/>
                  </a:cubicBezTo>
                  <a:cubicBezTo>
                    <a:pt x="7331" y="6000"/>
                    <a:pt x="7291" y="5821"/>
                    <a:pt x="7202" y="5652"/>
                  </a:cubicBezTo>
                  <a:cubicBezTo>
                    <a:pt x="7152" y="5553"/>
                    <a:pt x="7092" y="5463"/>
                    <a:pt x="7032" y="5383"/>
                  </a:cubicBezTo>
                  <a:cubicBezTo>
                    <a:pt x="6983" y="5314"/>
                    <a:pt x="6923" y="5244"/>
                    <a:pt x="6844" y="5164"/>
                  </a:cubicBezTo>
                  <a:cubicBezTo>
                    <a:pt x="6744" y="5065"/>
                    <a:pt x="6654" y="4976"/>
                    <a:pt x="6545" y="4906"/>
                  </a:cubicBezTo>
                  <a:cubicBezTo>
                    <a:pt x="6654" y="4906"/>
                    <a:pt x="6774" y="4896"/>
                    <a:pt x="6884" y="4876"/>
                  </a:cubicBezTo>
                  <a:cubicBezTo>
                    <a:pt x="6923" y="4876"/>
                    <a:pt x="6963" y="4866"/>
                    <a:pt x="6993" y="4856"/>
                  </a:cubicBezTo>
                  <a:cubicBezTo>
                    <a:pt x="7172" y="4826"/>
                    <a:pt x="7311" y="4786"/>
                    <a:pt x="7441" y="4727"/>
                  </a:cubicBezTo>
                  <a:cubicBezTo>
                    <a:pt x="7629" y="4647"/>
                    <a:pt x="7768" y="4548"/>
                    <a:pt x="7868" y="4428"/>
                  </a:cubicBezTo>
                  <a:cubicBezTo>
                    <a:pt x="7948" y="4319"/>
                    <a:pt x="7998" y="4209"/>
                    <a:pt x="8007" y="4100"/>
                  </a:cubicBezTo>
                  <a:cubicBezTo>
                    <a:pt x="8027" y="3971"/>
                    <a:pt x="8018" y="3831"/>
                    <a:pt x="7978" y="3692"/>
                  </a:cubicBezTo>
                  <a:cubicBezTo>
                    <a:pt x="7928" y="3523"/>
                    <a:pt x="7858" y="3384"/>
                    <a:pt x="7749" y="3265"/>
                  </a:cubicBezTo>
                  <a:cubicBezTo>
                    <a:pt x="7649" y="3165"/>
                    <a:pt x="7520" y="3075"/>
                    <a:pt x="7390" y="3026"/>
                  </a:cubicBezTo>
                  <a:cubicBezTo>
                    <a:pt x="7301" y="2996"/>
                    <a:pt x="7222" y="2976"/>
                    <a:pt x="7152" y="2956"/>
                  </a:cubicBezTo>
                  <a:cubicBezTo>
                    <a:pt x="7083" y="2946"/>
                    <a:pt x="7003" y="2936"/>
                    <a:pt x="6923" y="2936"/>
                  </a:cubicBezTo>
                  <a:cubicBezTo>
                    <a:pt x="6774" y="2936"/>
                    <a:pt x="6635" y="2946"/>
                    <a:pt x="6486" y="2966"/>
                  </a:cubicBezTo>
                  <a:cubicBezTo>
                    <a:pt x="6475" y="2976"/>
                    <a:pt x="6466" y="2976"/>
                    <a:pt x="6455" y="2976"/>
                  </a:cubicBezTo>
                  <a:cubicBezTo>
                    <a:pt x="6376" y="2986"/>
                    <a:pt x="6307" y="3006"/>
                    <a:pt x="6227" y="3026"/>
                  </a:cubicBezTo>
                  <a:cubicBezTo>
                    <a:pt x="6346" y="2927"/>
                    <a:pt x="6446" y="2827"/>
                    <a:pt x="6535" y="2728"/>
                  </a:cubicBezTo>
                  <a:cubicBezTo>
                    <a:pt x="6694" y="2549"/>
                    <a:pt x="6814" y="2389"/>
                    <a:pt x="6893" y="2230"/>
                  </a:cubicBezTo>
                  <a:cubicBezTo>
                    <a:pt x="6993" y="2041"/>
                    <a:pt x="7043" y="1872"/>
                    <a:pt x="7043" y="1713"/>
                  </a:cubicBezTo>
                  <a:cubicBezTo>
                    <a:pt x="7043" y="1563"/>
                    <a:pt x="7003" y="1424"/>
                    <a:pt x="6933" y="1305"/>
                  </a:cubicBezTo>
                  <a:cubicBezTo>
                    <a:pt x="6844" y="1166"/>
                    <a:pt x="6714" y="1037"/>
                    <a:pt x="6555" y="927"/>
                  </a:cubicBezTo>
                  <a:cubicBezTo>
                    <a:pt x="6386" y="827"/>
                    <a:pt x="6217" y="768"/>
                    <a:pt x="6058" y="758"/>
                  </a:cubicBezTo>
                  <a:cubicBezTo>
                    <a:pt x="5998" y="758"/>
                    <a:pt x="5938" y="768"/>
                    <a:pt x="5879" y="778"/>
                  </a:cubicBezTo>
                  <a:cubicBezTo>
                    <a:pt x="5789" y="788"/>
                    <a:pt x="5690" y="827"/>
                    <a:pt x="5591" y="878"/>
                  </a:cubicBezTo>
                  <a:cubicBezTo>
                    <a:pt x="5451" y="947"/>
                    <a:pt x="5322" y="1057"/>
                    <a:pt x="5193" y="1185"/>
                  </a:cubicBezTo>
                  <a:cubicBezTo>
                    <a:pt x="5073" y="1315"/>
                    <a:pt x="4963" y="1464"/>
                    <a:pt x="4874" y="1623"/>
                  </a:cubicBezTo>
                  <a:cubicBezTo>
                    <a:pt x="4884" y="1315"/>
                    <a:pt x="4854" y="1026"/>
                    <a:pt x="4765" y="778"/>
                  </a:cubicBezTo>
                  <a:cubicBezTo>
                    <a:pt x="4725" y="679"/>
                    <a:pt x="4685" y="599"/>
                    <a:pt x="4636" y="519"/>
                  </a:cubicBezTo>
                  <a:cubicBezTo>
                    <a:pt x="4585" y="430"/>
                    <a:pt x="4526" y="360"/>
                    <a:pt x="4476" y="310"/>
                  </a:cubicBezTo>
                  <a:cubicBezTo>
                    <a:pt x="4406" y="250"/>
                    <a:pt x="4337" y="191"/>
                    <a:pt x="4247" y="141"/>
                  </a:cubicBezTo>
                  <a:cubicBezTo>
                    <a:pt x="4168" y="91"/>
                    <a:pt x="4088" y="62"/>
                    <a:pt x="4019" y="42"/>
                  </a:cubicBezTo>
                  <a:cubicBezTo>
                    <a:pt x="3950" y="25"/>
                    <a:pt x="3867" y="0"/>
                    <a:pt x="3782" y="0"/>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60"/>
            <p:cNvSpPr/>
            <p:nvPr/>
          </p:nvSpPr>
          <p:spPr>
            <a:xfrm>
              <a:off x="1770490" y="1820438"/>
              <a:ext cx="290678" cy="298009"/>
            </a:xfrm>
            <a:custGeom>
              <a:avLst/>
              <a:gdLst/>
              <a:ahLst/>
              <a:cxnLst/>
              <a:rect l="l" t="t" r="r" b="b"/>
              <a:pathLst>
                <a:path w="5551" h="5691" extrusionOk="0">
                  <a:moveTo>
                    <a:pt x="2587" y="1"/>
                  </a:moveTo>
                  <a:cubicBezTo>
                    <a:pt x="2547" y="1"/>
                    <a:pt x="2497" y="1"/>
                    <a:pt x="2457" y="11"/>
                  </a:cubicBezTo>
                  <a:cubicBezTo>
                    <a:pt x="2437" y="11"/>
                    <a:pt x="2427" y="21"/>
                    <a:pt x="2408" y="21"/>
                  </a:cubicBezTo>
                  <a:cubicBezTo>
                    <a:pt x="2348" y="41"/>
                    <a:pt x="2288" y="61"/>
                    <a:pt x="2229" y="100"/>
                  </a:cubicBezTo>
                  <a:cubicBezTo>
                    <a:pt x="2198" y="111"/>
                    <a:pt x="2169" y="131"/>
                    <a:pt x="2149" y="160"/>
                  </a:cubicBezTo>
                  <a:cubicBezTo>
                    <a:pt x="2119" y="180"/>
                    <a:pt x="2099" y="200"/>
                    <a:pt x="2069" y="230"/>
                  </a:cubicBezTo>
                  <a:cubicBezTo>
                    <a:pt x="1840" y="489"/>
                    <a:pt x="1870" y="847"/>
                    <a:pt x="1910" y="1046"/>
                  </a:cubicBezTo>
                  <a:cubicBezTo>
                    <a:pt x="1930" y="1175"/>
                    <a:pt x="1970" y="1294"/>
                    <a:pt x="2030" y="1413"/>
                  </a:cubicBezTo>
                  <a:cubicBezTo>
                    <a:pt x="1979" y="1374"/>
                    <a:pt x="1940" y="1324"/>
                    <a:pt x="1890" y="1284"/>
                  </a:cubicBezTo>
                  <a:cubicBezTo>
                    <a:pt x="1741" y="1145"/>
                    <a:pt x="1542" y="976"/>
                    <a:pt x="1283" y="916"/>
                  </a:cubicBezTo>
                  <a:cubicBezTo>
                    <a:pt x="1233" y="906"/>
                    <a:pt x="1184" y="901"/>
                    <a:pt x="1135" y="901"/>
                  </a:cubicBezTo>
                  <a:cubicBezTo>
                    <a:pt x="1087" y="901"/>
                    <a:pt x="1040" y="906"/>
                    <a:pt x="995" y="916"/>
                  </a:cubicBezTo>
                  <a:cubicBezTo>
                    <a:pt x="965" y="916"/>
                    <a:pt x="945" y="926"/>
                    <a:pt x="925" y="926"/>
                  </a:cubicBezTo>
                  <a:cubicBezTo>
                    <a:pt x="876" y="936"/>
                    <a:pt x="816" y="966"/>
                    <a:pt x="756" y="996"/>
                  </a:cubicBezTo>
                  <a:cubicBezTo>
                    <a:pt x="717" y="1016"/>
                    <a:pt x="666" y="1046"/>
                    <a:pt x="627" y="1095"/>
                  </a:cubicBezTo>
                  <a:cubicBezTo>
                    <a:pt x="607" y="1115"/>
                    <a:pt x="587" y="1135"/>
                    <a:pt x="577" y="1155"/>
                  </a:cubicBezTo>
                  <a:cubicBezTo>
                    <a:pt x="567" y="1185"/>
                    <a:pt x="547" y="1205"/>
                    <a:pt x="538" y="1225"/>
                  </a:cubicBezTo>
                  <a:cubicBezTo>
                    <a:pt x="518" y="1265"/>
                    <a:pt x="507" y="1314"/>
                    <a:pt x="498" y="1364"/>
                  </a:cubicBezTo>
                  <a:cubicBezTo>
                    <a:pt x="478" y="1453"/>
                    <a:pt x="487" y="1553"/>
                    <a:pt x="507" y="1652"/>
                  </a:cubicBezTo>
                  <a:cubicBezTo>
                    <a:pt x="538" y="1762"/>
                    <a:pt x="577" y="1861"/>
                    <a:pt x="627" y="1951"/>
                  </a:cubicBezTo>
                  <a:cubicBezTo>
                    <a:pt x="686" y="2050"/>
                    <a:pt x="746" y="2130"/>
                    <a:pt x="816" y="2200"/>
                  </a:cubicBezTo>
                  <a:cubicBezTo>
                    <a:pt x="905" y="2289"/>
                    <a:pt x="995" y="2359"/>
                    <a:pt x="1104" y="2408"/>
                  </a:cubicBezTo>
                  <a:cubicBezTo>
                    <a:pt x="1005" y="2418"/>
                    <a:pt x="916" y="2428"/>
                    <a:pt x="826" y="2438"/>
                  </a:cubicBezTo>
                  <a:cubicBezTo>
                    <a:pt x="806" y="2438"/>
                    <a:pt x="786" y="2448"/>
                    <a:pt x="766" y="2448"/>
                  </a:cubicBezTo>
                  <a:cubicBezTo>
                    <a:pt x="577" y="2488"/>
                    <a:pt x="438" y="2547"/>
                    <a:pt x="319" y="2637"/>
                  </a:cubicBezTo>
                  <a:cubicBezTo>
                    <a:pt x="179" y="2726"/>
                    <a:pt x="80" y="2856"/>
                    <a:pt x="40" y="2995"/>
                  </a:cubicBezTo>
                  <a:cubicBezTo>
                    <a:pt x="10" y="3104"/>
                    <a:pt x="0" y="3224"/>
                    <a:pt x="20" y="3334"/>
                  </a:cubicBezTo>
                  <a:cubicBezTo>
                    <a:pt x="30" y="3433"/>
                    <a:pt x="70" y="3522"/>
                    <a:pt x="129" y="3602"/>
                  </a:cubicBezTo>
                  <a:cubicBezTo>
                    <a:pt x="229" y="3741"/>
                    <a:pt x="408" y="3821"/>
                    <a:pt x="627" y="3851"/>
                  </a:cubicBezTo>
                  <a:cubicBezTo>
                    <a:pt x="685" y="3862"/>
                    <a:pt x="742" y="3867"/>
                    <a:pt x="798" y="3867"/>
                  </a:cubicBezTo>
                  <a:cubicBezTo>
                    <a:pt x="839" y="3867"/>
                    <a:pt x="878" y="3865"/>
                    <a:pt x="916" y="3860"/>
                  </a:cubicBezTo>
                  <a:cubicBezTo>
                    <a:pt x="995" y="3860"/>
                    <a:pt x="1064" y="3851"/>
                    <a:pt x="1115" y="3840"/>
                  </a:cubicBezTo>
                  <a:cubicBezTo>
                    <a:pt x="1154" y="3831"/>
                    <a:pt x="1184" y="3821"/>
                    <a:pt x="1224" y="3821"/>
                  </a:cubicBezTo>
                  <a:cubicBezTo>
                    <a:pt x="1234" y="3811"/>
                    <a:pt x="1243" y="3811"/>
                    <a:pt x="1254" y="3801"/>
                  </a:cubicBezTo>
                  <a:lnTo>
                    <a:pt x="1254" y="3801"/>
                  </a:lnTo>
                  <a:lnTo>
                    <a:pt x="1224" y="3840"/>
                  </a:lnTo>
                  <a:cubicBezTo>
                    <a:pt x="1144" y="3910"/>
                    <a:pt x="1055" y="4019"/>
                    <a:pt x="975" y="4129"/>
                  </a:cubicBezTo>
                  <a:cubicBezTo>
                    <a:pt x="896" y="4258"/>
                    <a:pt x="856" y="4358"/>
                    <a:pt x="836" y="4467"/>
                  </a:cubicBezTo>
                  <a:cubicBezTo>
                    <a:pt x="816" y="4567"/>
                    <a:pt x="816" y="4676"/>
                    <a:pt x="846" y="4766"/>
                  </a:cubicBezTo>
                  <a:cubicBezTo>
                    <a:pt x="885" y="4875"/>
                    <a:pt x="945" y="4965"/>
                    <a:pt x="1044" y="5054"/>
                  </a:cubicBezTo>
                  <a:cubicBezTo>
                    <a:pt x="1154" y="5153"/>
                    <a:pt x="1274" y="5223"/>
                    <a:pt x="1393" y="5243"/>
                  </a:cubicBezTo>
                  <a:cubicBezTo>
                    <a:pt x="1439" y="5255"/>
                    <a:pt x="1485" y="5260"/>
                    <a:pt x="1532" y="5260"/>
                  </a:cubicBezTo>
                  <a:cubicBezTo>
                    <a:pt x="1565" y="5260"/>
                    <a:pt x="1598" y="5257"/>
                    <a:pt x="1632" y="5253"/>
                  </a:cubicBezTo>
                  <a:cubicBezTo>
                    <a:pt x="1661" y="5243"/>
                    <a:pt x="1701" y="5233"/>
                    <a:pt x="1741" y="5223"/>
                  </a:cubicBezTo>
                  <a:cubicBezTo>
                    <a:pt x="1840" y="5184"/>
                    <a:pt x="1940" y="5124"/>
                    <a:pt x="2039" y="5044"/>
                  </a:cubicBezTo>
                  <a:cubicBezTo>
                    <a:pt x="2139" y="4954"/>
                    <a:pt x="2229" y="4865"/>
                    <a:pt x="2298" y="4766"/>
                  </a:cubicBezTo>
                  <a:lnTo>
                    <a:pt x="2298" y="4746"/>
                  </a:lnTo>
                  <a:cubicBezTo>
                    <a:pt x="2308" y="4855"/>
                    <a:pt x="2338" y="4965"/>
                    <a:pt x="2377" y="5074"/>
                  </a:cubicBezTo>
                  <a:cubicBezTo>
                    <a:pt x="2437" y="5253"/>
                    <a:pt x="2537" y="5402"/>
                    <a:pt x="2646" y="5502"/>
                  </a:cubicBezTo>
                  <a:cubicBezTo>
                    <a:pt x="2775" y="5611"/>
                    <a:pt x="2934" y="5681"/>
                    <a:pt x="3094" y="5691"/>
                  </a:cubicBezTo>
                  <a:cubicBezTo>
                    <a:pt x="3164" y="5691"/>
                    <a:pt x="3223" y="5691"/>
                    <a:pt x="3283" y="5681"/>
                  </a:cubicBezTo>
                  <a:lnTo>
                    <a:pt x="3402" y="5651"/>
                  </a:lnTo>
                  <a:cubicBezTo>
                    <a:pt x="3491" y="5611"/>
                    <a:pt x="3561" y="5551"/>
                    <a:pt x="3621" y="5482"/>
                  </a:cubicBezTo>
                  <a:cubicBezTo>
                    <a:pt x="3721" y="5352"/>
                    <a:pt x="3770" y="5184"/>
                    <a:pt x="3770" y="4954"/>
                  </a:cubicBezTo>
                  <a:cubicBezTo>
                    <a:pt x="3780" y="4786"/>
                    <a:pt x="3750" y="4596"/>
                    <a:pt x="3681" y="4397"/>
                  </a:cubicBezTo>
                  <a:lnTo>
                    <a:pt x="3681" y="4397"/>
                  </a:lnTo>
                  <a:cubicBezTo>
                    <a:pt x="3760" y="4477"/>
                    <a:pt x="3840" y="4547"/>
                    <a:pt x="3920" y="4596"/>
                  </a:cubicBezTo>
                  <a:cubicBezTo>
                    <a:pt x="4009" y="4666"/>
                    <a:pt x="4099" y="4726"/>
                    <a:pt x="4178" y="4756"/>
                  </a:cubicBezTo>
                  <a:cubicBezTo>
                    <a:pt x="4247" y="4795"/>
                    <a:pt x="4347" y="4835"/>
                    <a:pt x="4446" y="4845"/>
                  </a:cubicBezTo>
                  <a:cubicBezTo>
                    <a:pt x="4476" y="4850"/>
                    <a:pt x="4506" y="4853"/>
                    <a:pt x="4535" y="4853"/>
                  </a:cubicBezTo>
                  <a:cubicBezTo>
                    <a:pt x="4563" y="4853"/>
                    <a:pt x="4591" y="4850"/>
                    <a:pt x="4616" y="4845"/>
                  </a:cubicBezTo>
                  <a:cubicBezTo>
                    <a:pt x="4656" y="4845"/>
                    <a:pt x="4685" y="4835"/>
                    <a:pt x="4715" y="4815"/>
                  </a:cubicBezTo>
                  <a:cubicBezTo>
                    <a:pt x="4815" y="4775"/>
                    <a:pt x="4894" y="4706"/>
                    <a:pt x="4944" y="4616"/>
                  </a:cubicBezTo>
                  <a:cubicBezTo>
                    <a:pt x="4974" y="4567"/>
                    <a:pt x="5014" y="4507"/>
                    <a:pt x="5034" y="4448"/>
                  </a:cubicBezTo>
                  <a:cubicBezTo>
                    <a:pt x="5053" y="4388"/>
                    <a:pt x="5063" y="4318"/>
                    <a:pt x="5063" y="4249"/>
                  </a:cubicBezTo>
                  <a:cubicBezTo>
                    <a:pt x="5063" y="4139"/>
                    <a:pt x="5034" y="4019"/>
                    <a:pt x="4974" y="3900"/>
                  </a:cubicBezTo>
                  <a:cubicBezTo>
                    <a:pt x="4934" y="3831"/>
                    <a:pt x="4894" y="3771"/>
                    <a:pt x="4864" y="3721"/>
                  </a:cubicBezTo>
                  <a:cubicBezTo>
                    <a:pt x="4824" y="3672"/>
                    <a:pt x="4775" y="3622"/>
                    <a:pt x="4725" y="3562"/>
                  </a:cubicBezTo>
                  <a:cubicBezTo>
                    <a:pt x="4656" y="3493"/>
                    <a:pt x="4586" y="3433"/>
                    <a:pt x="4526" y="3393"/>
                  </a:cubicBezTo>
                  <a:cubicBezTo>
                    <a:pt x="4596" y="3393"/>
                    <a:pt x="4675" y="3383"/>
                    <a:pt x="4755" y="3373"/>
                  </a:cubicBezTo>
                  <a:cubicBezTo>
                    <a:pt x="4775" y="3373"/>
                    <a:pt x="4804" y="3363"/>
                    <a:pt x="4835" y="3363"/>
                  </a:cubicBezTo>
                  <a:cubicBezTo>
                    <a:pt x="4944" y="3343"/>
                    <a:pt x="5043" y="3314"/>
                    <a:pt x="5133" y="3274"/>
                  </a:cubicBezTo>
                  <a:cubicBezTo>
                    <a:pt x="5272" y="3214"/>
                    <a:pt x="5372" y="3144"/>
                    <a:pt x="5431" y="3055"/>
                  </a:cubicBezTo>
                  <a:cubicBezTo>
                    <a:pt x="5481" y="2985"/>
                    <a:pt x="5521" y="2916"/>
                    <a:pt x="5531" y="2836"/>
                  </a:cubicBezTo>
                  <a:cubicBezTo>
                    <a:pt x="5551" y="2746"/>
                    <a:pt x="5540" y="2647"/>
                    <a:pt x="5511" y="2547"/>
                  </a:cubicBezTo>
                  <a:cubicBezTo>
                    <a:pt x="5481" y="2438"/>
                    <a:pt x="5421" y="2339"/>
                    <a:pt x="5352" y="2259"/>
                  </a:cubicBezTo>
                  <a:cubicBezTo>
                    <a:pt x="5282" y="2189"/>
                    <a:pt x="5193" y="2130"/>
                    <a:pt x="5103" y="2090"/>
                  </a:cubicBezTo>
                  <a:cubicBezTo>
                    <a:pt x="5034" y="2070"/>
                    <a:pt x="4983" y="2050"/>
                    <a:pt x="4934" y="2040"/>
                  </a:cubicBezTo>
                  <a:cubicBezTo>
                    <a:pt x="4884" y="2040"/>
                    <a:pt x="4835" y="2030"/>
                    <a:pt x="4775" y="2030"/>
                  </a:cubicBezTo>
                  <a:cubicBezTo>
                    <a:pt x="4748" y="2028"/>
                    <a:pt x="4722" y="2026"/>
                    <a:pt x="4696" y="2026"/>
                  </a:cubicBezTo>
                  <a:cubicBezTo>
                    <a:pt x="4623" y="2026"/>
                    <a:pt x="4550" y="2035"/>
                    <a:pt x="4477" y="2050"/>
                  </a:cubicBezTo>
                  <a:lnTo>
                    <a:pt x="4457" y="2050"/>
                  </a:lnTo>
                  <a:cubicBezTo>
                    <a:pt x="4397" y="2070"/>
                    <a:pt x="4347" y="2080"/>
                    <a:pt x="4298" y="2100"/>
                  </a:cubicBezTo>
                  <a:cubicBezTo>
                    <a:pt x="4387" y="2021"/>
                    <a:pt x="4457" y="1951"/>
                    <a:pt x="4516" y="1891"/>
                  </a:cubicBezTo>
                  <a:cubicBezTo>
                    <a:pt x="4625" y="1762"/>
                    <a:pt x="4705" y="1652"/>
                    <a:pt x="4765" y="1543"/>
                  </a:cubicBezTo>
                  <a:cubicBezTo>
                    <a:pt x="4835" y="1413"/>
                    <a:pt x="4864" y="1294"/>
                    <a:pt x="4864" y="1185"/>
                  </a:cubicBezTo>
                  <a:cubicBezTo>
                    <a:pt x="4864" y="1086"/>
                    <a:pt x="4835" y="986"/>
                    <a:pt x="4785" y="906"/>
                  </a:cubicBezTo>
                  <a:cubicBezTo>
                    <a:pt x="4725" y="807"/>
                    <a:pt x="4636" y="717"/>
                    <a:pt x="4526" y="648"/>
                  </a:cubicBezTo>
                  <a:cubicBezTo>
                    <a:pt x="4417" y="568"/>
                    <a:pt x="4298" y="529"/>
                    <a:pt x="4178" y="529"/>
                  </a:cubicBezTo>
                  <a:cubicBezTo>
                    <a:pt x="4138" y="529"/>
                    <a:pt x="4099" y="529"/>
                    <a:pt x="4059" y="538"/>
                  </a:cubicBezTo>
                  <a:cubicBezTo>
                    <a:pt x="3999" y="548"/>
                    <a:pt x="3929" y="568"/>
                    <a:pt x="3860" y="608"/>
                  </a:cubicBezTo>
                  <a:cubicBezTo>
                    <a:pt x="3760" y="657"/>
                    <a:pt x="3670" y="727"/>
                    <a:pt x="3581" y="817"/>
                  </a:cubicBezTo>
                  <a:cubicBezTo>
                    <a:pt x="3502" y="916"/>
                    <a:pt x="3422" y="1016"/>
                    <a:pt x="3363" y="1125"/>
                  </a:cubicBezTo>
                  <a:cubicBezTo>
                    <a:pt x="3382" y="906"/>
                    <a:pt x="3352" y="717"/>
                    <a:pt x="3292" y="538"/>
                  </a:cubicBezTo>
                  <a:lnTo>
                    <a:pt x="3203" y="359"/>
                  </a:lnTo>
                  <a:cubicBezTo>
                    <a:pt x="3164" y="299"/>
                    <a:pt x="3133" y="250"/>
                    <a:pt x="3094" y="210"/>
                  </a:cubicBezTo>
                  <a:cubicBezTo>
                    <a:pt x="3044" y="170"/>
                    <a:pt x="2994" y="131"/>
                    <a:pt x="2934" y="100"/>
                  </a:cubicBezTo>
                  <a:cubicBezTo>
                    <a:pt x="2875" y="61"/>
                    <a:pt x="2825" y="41"/>
                    <a:pt x="2775" y="31"/>
                  </a:cubicBezTo>
                  <a:cubicBezTo>
                    <a:pt x="2716" y="11"/>
                    <a:pt x="2656" y="1"/>
                    <a:pt x="2587" y="1"/>
                  </a:cubicBezTo>
                  <a:close/>
                </a:path>
              </a:pathLst>
            </a:custGeom>
            <a:solidFill>
              <a:srgbClr val="E1D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60"/>
            <p:cNvSpPr/>
            <p:nvPr/>
          </p:nvSpPr>
          <p:spPr>
            <a:xfrm>
              <a:off x="1834533" y="1891707"/>
              <a:ext cx="167777" cy="163955"/>
            </a:xfrm>
            <a:custGeom>
              <a:avLst/>
              <a:gdLst/>
              <a:ahLst/>
              <a:cxnLst/>
              <a:rect l="l" t="t" r="r" b="b"/>
              <a:pathLst>
                <a:path w="3204" h="3131" extrusionOk="0">
                  <a:moveTo>
                    <a:pt x="1369" y="1"/>
                  </a:moveTo>
                  <a:cubicBezTo>
                    <a:pt x="1347" y="1"/>
                    <a:pt x="1326" y="2"/>
                    <a:pt x="1304" y="3"/>
                  </a:cubicBezTo>
                  <a:cubicBezTo>
                    <a:pt x="1194" y="3"/>
                    <a:pt x="1105" y="3"/>
                    <a:pt x="1015" y="23"/>
                  </a:cubicBezTo>
                  <a:cubicBezTo>
                    <a:pt x="975" y="23"/>
                    <a:pt x="946" y="32"/>
                    <a:pt x="906" y="43"/>
                  </a:cubicBezTo>
                  <a:cubicBezTo>
                    <a:pt x="836" y="63"/>
                    <a:pt x="767" y="92"/>
                    <a:pt x="697" y="122"/>
                  </a:cubicBezTo>
                  <a:cubicBezTo>
                    <a:pt x="637" y="152"/>
                    <a:pt x="577" y="192"/>
                    <a:pt x="518" y="231"/>
                  </a:cubicBezTo>
                  <a:cubicBezTo>
                    <a:pt x="418" y="311"/>
                    <a:pt x="319" y="410"/>
                    <a:pt x="250" y="520"/>
                  </a:cubicBezTo>
                  <a:cubicBezTo>
                    <a:pt x="170" y="640"/>
                    <a:pt x="110" y="779"/>
                    <a:pt x="80" y="918"/>
                  </a:cubicBezTo>
                  <a:cubicBezTo>
                    <a:pt x="31" y="1097"/>
                    <a:pt x="1" y="1276"/>
                    <a:pt x="11" y="1425"/>
                  </a:cubicBezTo>
                  <a:cubicBezTo>
                    <a:pt x="11" y="1614"/>
                    <a:pt x="51" y="1783"/>
                    <a:pt x="110" y="1953"/>
                  </a:cubicBezTo>
                  <a:cubicBezTo>
                    <a:pt x="170" y="2101"/>
                    <a:pt x="250" y="2251"/>
                    <a:pt x="359" y="2390"/>
                  </a:cubicBezTo>
                  <a:cubicBezTo>
                    <a:pt x="558" y="2649"/>
                    <a:pt x="836" y="2857"/>
                    <a:pt x="1154" y="2997"/>
                  </a:cubicBezTo>
                  <a:cubicBezTo>
                    <a:pt x="1378" y="3086"/>
                    <a:pt x="1613" y="3131"/>
                    <a:pt x="1830" y="3131"/>
                  </a:cubicBezTo>
                  <a:cubicBezTo>
                    <a:pt x="1902" y="3131"/>
                    <a:pt x="1973" y="3126"/>
                    <a:pt x="2040" y="3116"/>
                  </a:cubicBezTo>
                  <a:cubicBezTo>
                    <a:pt x="2060" y="3106"/>
                    <a:pt x="2080" y="3106"/>
                    <a:pt x="2100" y="3096"/>
                  </a:cubicBezTo>
                  <a:cubicBezTo>
                    <a:pt x="2268" y="3056"/>
                    <a:pt x="2418" y="2997"/>
                    <a:pt x="2547" y="2897"/>
                  </a:cubicBezTo>
                  <a:cubicBezTo>
                    <a:pt x="2686" y="2798"/>
                    <a:pt x="2816" y="2669"/>
                    <a:pt x="2905" y="2519"/>
                  </a:cubicBezTo>
                  <a:cubicBezTo>
                    <a:pt x="2945" y="2460"/>
                    <a:pt x="2975" y="2400"/>
                    <a:pt x="2995" y="2340"/>
                  </a:cubicBezTo>
                  <a:lnTo>
                    <a:pt x="3015" y="2311"/>
                  </a:lnTo>
                  <a:cubicBezTo>
                    <a:pt x="3035" y="2291"/>
                    <a:pt x="3055" y="2261"/>
                    <a:pt x="3064" y="2241"/>
                  </a:cubicBezTo>
                  <a:cubicBezTo>
                    <a:pt x="3084" y="2191"/>
                    <a:pt x="3114" y="2141"/>
                    <a:pt x="3134" y="2092"/>
                  </a:cubicBezTo>
                  <a:cubicBezTo>
                    <a:pt x="3164" y="2012"/>
                    <a:pt x="3184" y="1913"/>
                    <a:pt x="3194" y="1813"/>
                  </a:cubicBezTo>
                  <a:cubicBezTo>
                    <a:pt x="3203" y="1644"/>
                    <a:pt x="3184" y="1475"/>
                    <a:pt x="3134" y="1316"/>
                  </a:cubicBezTo>
                  <a:cubicBezTo>
                    <a:pt x="3104" y="1236"/>
                    <a:pt x="3064" y="1137"/>
                    <a:pt x="3024" y="1047"/>
                  </a:cubicBezTo>
                  <a:cubicBezTo>
                    <a:pt x="2975" y="968"/>
                    <a:pt x="2925" y="878"/>
                    <a:pt x="2856" y="788"/>
                  </a:cubicBezTo>
                  <a:cubicBezTo>
                    <a:pt x="2756" y="660"/>
                    <a:pt x="2626" y="530"/>
                    <a:pt x="2478" y="410"/>
                  </a:cubicBezTo>
                  <a:cubicBezTo>
                    <a:pt x="2368" y="331"/>
                    <a:pt x="2249" y="251"/>
                    <a:pt x="2089" y="182"/>
                  </a:cubicBezTo>
                  <a:cubicBezTo>
                    <a:pt x="1970" y="122"/>
                    <a:pt x="1841" y="83"/>
                    <a:pt x="1731" y="52"/>
                  </a:cubicBezTo>
                  <a:cubicBezTo>
                    <a:pt x="1628" y="27"/>
                    <a:pt x="1503" y="1"/>
                    <a:pt x="136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60"/>
            <p:cNvSpPr/>
            <p:nvPr/>
          </p:nvSpPr>
          <p:spPr>
            <a:xfrm>
              <a:off x="1920987" y="1923911"/>
              <a:ext cx="21417" cy="15343"/>
            </a:xfrm>
            <a:custGeom>
              <a:avLst/>
              <a:gdLst/>
              <a:ahLst/>
              <a:cxnLst/>
              <a:rect l="l" t="t" r="r" b="b"/>
              <a:pathLst>
                <a:path w="409" h="293" extrusionOk="0">
                  <a:moveTo>
                    <a:pt x="116" y="0"/>
                  </a:moveTo>
                  <a:cubicBezTo>
                    <a:pt x="104" y="0"/>
                    <a:pt x="92" y="2"/>
                    <a:pt x="80" y="5"/>
                  </a:cubicBezTo>
                  <a:cubicBezTo>
                    <a:pt x="40" y="5"/>
                    <a:pt x="1" y="25"/>
                    <a:pt x="1" y="74"/>
                  </a:cubicBezTo>
                  <a:cubicBezTo>
                    <a:pt x="11" y="104"/>
                    <a:pt x="21" y="134"/>
                    <a:pt x="51" y="164"/>
                  </a:cubicBezTo>
                  <a:cubicBezTo>
                    <a:pt x="91" y="213"/>
                    <a:pt x="150" y="253"/>
                    <a:pt x="220" y="273"/>
                  </a:cubicBezTo>
                  <a:cubicBezTo>
                    <a:pt x="259" y="283"/>
                    <a:pt x="299" y="293"/>
                    <a:pt x="339" y="293"/>
                  </a:cubicBezTo>
                  <a:cubicBezTo>
                    <a:pt x="379" y="283"/>
                    <a:pt x="409" y="263"/>
                    <a:pt x="409" y="213"/>
                  </a:cubicBezTo>
                  <a:cubicBezTo>
                    <a:pt x="409" y="184"/>
                    <a:pt x="389" y="154"/>
                    <a:pt x="369" y="134"/>
                  </a:cubicBezTo>
                  <a:cubicBezTo>
                    <a:pt x="319" y="74"/>
                    <a:pt x="259" y="45"/>
                    <a:pt x="200" y="14"/>
                  </a:cubicBezTo>
                  <a:cubicBezTo>
                    <a:pt x="172" y="8"/>
                    <a:pt x="144" y="0"/>
                    <a:pt x="116"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60"/>
            <p:cNvSpPr/>
            <p:nvPr/>
          </p:nvSpPr>
          <p:spPr>
            <a:xfrm>
              <a:off x="1868413" y="1925168"/>
              <a:ext cx="39640" cy="27858"/>
            </a:xfrm>
            <a:custGeom>
              <a:avLst/>
              <a:gdLst/>
              <a:ahLst/>
              <a:cxnLst/>
              <a:rect l="l" t="t" r="r" b="b"/>
              <a:pathLst>
                <a:path w="757" h="532" extrusionOk="0">
                  <a:moveTo>
                    <a:pt x="140" y="1"/>
                  </a:moveTo>
                  <a:cubicBezTo>
                    <a:pt x="70" y="21"/>
                    <a:pt x="0" y="50"/>
                    <a:pt x="0" y="140"/>
                  </a:cubicBezTo>
                  <a:cubicBezTo>
                    <a:pt x="10" y="200"/>
                    <a:pt x="40" y="249"/>
                    <a:pt x="90" y="299"/>
                  </a:cubicBezTo>
                  <a:cubicBezTo>
                    <a:pt x="169" y="388"/>
                    <a:pt x="279" y="458"/>
                    <a:pt x="398" y="498"/>
                  </a:cubicBezTo>
                  <a:cubicBezTo>
                    <a:pt x="450" y="520"/>
                    <a:pt x="502" y="531"/>
                    <a:pt x="554" y="531"/>
                  </a:cubicBezTo>
                  <a:cubicBezTo>
                    <a:pt x="572" y="531"/>
                    <a:pt x="589" y="530"/>
                    <a:pt x="607" y="527"/>
                  </a:cubicBezTo>
                  <a:cubicBezTo>
                    <a:pt x="686" y="518"/>
                    <a:pt x="756" y="488"/>
                    <a:pt x="746" y="399"/>
                  </a:cubicBezTo>
                  <a:cubicBezTo>
                    <a:pt x="737" y="329"/>
                    <a:pt x="717" y="279"/>
                    <a:pt x="667" y="239"/>
                  </a:cubicBezTo>
                  <a:cubicBezTo>
                    <a:pt x="587" y="140"/>
                    <a:pt x="468" y="70"/>
                    <a:pt x="359" y="30"/>
                  </a:cubicBezTo>
                  <a:cubicBezTo>
                    <a:pt x="289" y="10"/>
                    <a:pt x="219" y="1"/>
                    <a:pt x="14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60"/>
            <p:cNvSpPr/>
            <p:nvPr/>
          </p:nvSpPr>
          <p:spPr>
            <a:xfrm>
              <a:off x="1860558" y="1982455"/>
              <a:ext cx="22465" cy="15710"/>
            </a:xfrm>
            <a:custGeom>
              <a:avLst/>
              <a:gdLst/>
              <a:ahLst/>
              <a:cxnLst/>
              <a:rect l="l" t="t" r="r" b="b"/>
              <a:pathLst>
                <a:path w="429" h="300" extrusionOk="0">
                  <a:moveTo>
                    <a:pt x="91" y="1"/>
                  </a:moveTo>
                  <a:cubicBezTo>
                    <a:pt x="41" y="10"/>
                    <a:pt x="1" y="30"/>
                    <a:pt x="11" y="80"/>
                  </a:cubicBezTo>
                  <a:cubicBezTo>
                    <a:pt x="11" y="110"/>
                    <a:pt x="31" y="140"/>
                    <a:pt x="51" y="170"/>
                  </a:cubicBezTo>
                  <a:cubicBezTo>
                    <a:pt x="100" y="220"/>
                    <a:pt x="170" y="259"/>
                    <a:pt x="230" y="279"/>
                  </a:cubicBezTo>
                  <a:cubicBezTo>
                    <a:pt x="270" y="299"/>
                    <a:pt x="310" y="299"/>
                    <a:pt x="349" y="299"/>
                  </a:cubicBezTo>
                  <a:cubicBezTo>
                    <a:pt x="399" y="289"/>
                    <a:pt x="429" y="269"/>
                    <a:pt x="429" y="220"/>
                  </a:cubicBezTo>
                  <a:cubicBezTo>
                    <a:pt x="429" y="189"/>
                    <a:pt x="409" y="160"/>
                    <a:pt x="389" y="130"/>
                  </a:cubicBezTo>
                  <a:cubicBezTo>
                    <a:pt x="339" y="80"/>
                    <a:pt x="270" y="41"/>
                    <a:pt x="210" y="21"/>
                  </a:cubicBezTo>
                  <a:cubicBezTo>
                    <a:pt x="170" y="1"/>
                    <a:pt x="131" y="1"/>
                    <a:pt x="91"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60"/>
            <p:cNvSpPr/>
            <p:nvPr/>
          </p:nvSpPr>
          <p:spPr>
            <a:xfrm>
              <a:off x="1897580" y="1965594"/>
              <a:ext cx="28172" cy="19742"/>
            </a:xfrm>
            <a:custGeom>
              <a:avLst/>
              <a:gdLst/>
              <a:ahLst/>
              <a:cxnLst/>
              <a:rect l="l" t="t" r="r" b="b"/>
              <a:pathLst>
                <a:path w="538" h="377" extrusionOk="0">
                  <a:moveTo>
                    <a:pt x="140" y="0"/>
                  </a:moveTo>
                  <a:cubicBezTo>
                    <a:pt x="127" y="0"/>
                    <a:pt x="113" y="2"/>
                    <a:pt x="100" y="5"/>
                  </a:cubicBezTo>
                  <a:cubicBezTo>
                    <a:pt x="50" y="14"/>
                    <a:pt x="0" y="34"/>
                    <a:pt x="0" y="94"/>
                  </a:cubicBezTo>
                  <a:cubicBezTo>
                    <a:pt x="10" y="144"/>
                    <a:pt x="30" y="184"/>
                    <a:pt x="60" y="213"/>
                  </a:cubicBezTo>
                  <a:cubicBezTo>
                    <a:pt x="120" y="273"/>
                    <a:pt x="199" y="332"/>
                    <a:pt x="279" y="352"/>
                  </a:cubicBezTo>
                  <a:cubicBezTo>
                    <a:pt x="315" y="367"/>
                    <a:pt x="352" y="376"/>
                    <a:pt x="388" y="376"/>
                  </a:cubicBezTo>
                  <a:cubicBezTo>
                    <a:pt x="401" y="376"/>
                    <a:pt x="415" y="375"/>
                    <a:pt x="428" y="372"/>
                  </a:cubicBezTo>
                  <a:cubicBezTo>
                    <a:pt x="487" y="372"/>
                    <a:pt x="538" y="343"/>
                    <a:pt x="527" y="283"/>
                  </a:cubicBezTo>
                  <a:cubicBezTo>
                    <a:pt x="527" y="233"/>
                    <a:pt x="507" y="203"/>
                    <a:pt x="478" y="164"/>
                  </a:cubicBezTo>
                  <a:cubicBezTo>
                    <a:pt x="418" y="104"/>
                    <a:pt x="328" y="54"/>
                    <a:pt x="249" y="24"/>
                  </a:cubicBezTo>
                  <a:cubicBezTo>
                    <a:pt x="213" y="10"/>
                    <a:pt x="176" y="0"/>
                    <a:pt x="14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60"/>
            <p:cNvSpPr/>
            <p:nvPr/>
          </p:nvSpPr>
          <p:spPr>
            <a:xfrm>
              <a:off x="1935074" y="1963185"/>
              <a:ext cx="27649" cy="19846"/>
            </a:xfrm>
            <a:custGeom>
              <a:avLst/>
              <a:gdLst/>
              <a:ahLst/>
              <a:cxnLst/>
              <a:rect l="l" t="t" r="r" b="b"/>
              <a:pathLst>
                <a:path w="528" h="379" extrusionOk="0">
                  <a:moveTo>
                    <a:pt x="100" y="0"/>
                  </a:moveTo>
                  <a:cubicBezTo>
                    <a:pt x="40" y="11"/>
                    <a:pt x="1" y="40"/>
                    <a:pt x="1" y="100"/>
                  </a:cubicBezTo>
                  <a:cubicBezTo>
                    <a:pt x="10" y="140"/>
                    <a:pt x="30" y="179"/>
                    <a:pt x="60" y="210"/>
                  </a:cubicBezTo>
                  <a:cubicBezTo>
                    <a:pt x="110" y="279"/>
                    <a:pt x="200" y="329"/>
                    <a:pt x="279" y="358"/>
                  </a:cubicBezTo>
                  <a:cubicBezTo>
                    <a:pt x="329" y="369"/>
                    <a:pt x="379" y="378"/>
                    <a:pt x="428" y="378"/>
                  </a:cubicBezTo>
                  <a:cubicBezTo>
                    <a:pt x="478" y="369"/>
                    <a:pt x="527" y="349"/>
                    <a:pt x="518" y="279"/>
                  </a:cubicBezTo>
                  <a:cubicBezTo>
                    <a:pt x="518" y="239"/>
                    <a:pt x="498" y="199"/>
                    <a:pt x="468" y="170"/>
                  </a:cubicBezTo>
                  <a:cubicBezTo>
                    <a:pt x="408" y="100"/>
                    <a:pt x="329" y="51"/>
                    <a:pt x="249" y="31"/>
                  </a:cubicBezTo>
                  <a:cubicBezTo>
                    <a:pt x="200" y="11"/>
                    <a:pt x="149" y="0"/>
                    <a:pt x="10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60"/>
            <p:cNvSpPr/>
            <p:nvPr/>
          </p:nvSpPr>
          <p:spPr>
            <a:xfrm>
              <a:off x="1950731" y="2004868"/>
              <a:ext cx="9897" cy="7069"/>
            </a:xfrm>
            <a:custGeom>
              <a:avLst/>
              <a:gdLst/>
              <a:ahLst/>
              <a:cxnLst/>
              <a:rect l="l" t="t" r="r" b="b"/>
              <a:pathLst>
                <a:path w="189" h="135" extrusionOk="0">
                  <a:moveTo>
                    <a:pt x="30" y="0"/>
                  </a:moveTo>
                  <a:cubicBezTo>
                    <a:pt x="10" y="0"/>
                    <a:pt x="0" y="10"/>
                    <a:pt x="0" y="30"/>
                  </a:cubicBezTo>
                  <a:cubicBezTo>
                    <a:pt x="0" y="50"/>
                    <a:pt x="10" y="60"/>
                    <a:pt x="20" y="70"/>
                  </a:cubicBezTo>
                  <a:cubicBezTo>
                    <a:pt x="40" y="100"/>
                    <a:pt x="69" y="119"/>
                    <a:pt x="100" y="130"/>
                  </a:cubicBezTo>
                  <a:cubicBezTo>
                    <a:pt x="113" y="130"/>
                    <a:pt x="121" y="134"/>
                    <a:pt x="132" y="134"/>
                  </a:cubicBezTo>
                  <a:cubicBezTo>
                    <a:pt x="137" y="134"/>
                    <a:pt x="142" y="133"/>
                    <a:pt x="149" y="130"/>
                  </a:cubicBezTo>
                  <a:cubicBezTo>
                    <a:pt x="169" y="130"/>
                    <a:pt x="189" y="119"/>
                    <a:pt x="189" y="100"/>
                  </a:cubicBezTo>
                  <a:cubicBezTo>
                    <a:pt x="189" y="80"/>
                    <a:pt x="179" y="70"/>
                    <a:pt x="169" y="60"/>
                  </a:cubicBezTo>
                  <a:cubicBezTo>
                    <a:pt x="149" y="40"/>
                    <a:pt x="119" y="20"/>
                    <a:pt x="89" y="10"/>
                  </a:cubicBezTo>
                  <a:cubicBezTo>
                    <a:pt x="69" y="0"/>
                    <a:pt x="49" y="0"/>
                    <a:pt x="3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60"/>
            <p:cNvSpPr/>
            <p:nvPr/>
          </p:nvSpPr>
          <p:spPr>
            <a:xfrm>
              <a:off x="1901770" y="2002773"/>
              <a:ext cx="10944" cy="7331"/>
            </a:xfrm>
            <a:custGeom>
              <a:avLst/>
              <a:gdLst/>
              <a:ahLst/>
              <a:cxnLst/>
              <a:rect l="l" t="t" r="r" b="b"/>
              <a:pathLst>
                <a:path w="209" h="140" extrusionOk="0">
                  <a:moveTo>
                    <a:pt x="40" y="0"/>
                  </a:moveTo>
                  <a:cubicBezTo>
                    <a:pt x="20" y="0"/>
                    <a:pt x="0" y="11"/>
                    <a:pt x="0" y="40"/>
                  </a:cubicBezTo>
                  <a:cubicBezTo>
                    <a:pt x="10" y="50"/>
                    <a:pt x="20" y="70"/>
                    <a:pt x="30" y="80"/>
                  </a:cubicBezTo>
                  <a:cubicBezTo>
                    <a:pt x="49" y="100"/>
                    <a:pt x="80" y="120"/>
                    <a:pt x="109" y="130"/>
                  </a:cubicBezTo>
                  <a:cubicBezTo>
                    <a:pt x="129" y="140"/>
                    <a:pt x="149" y="140"/>
                    <a:pt x="169" y="140"/>
                  </a:cubicBezTo>
                  <a:cubicBezTo>
                    <a:pt x="189" y="140"/>
                    <a:pt x="209" y="130"/>
                    <a:pt x="209" y="110"/>
                  </a:cubicBezTo>
                  <a:cubicBezTo>
                    <a:pt x="209" y="90"/>
                    <a:pt x="199" y="70"/>
                    <a:pt x="189" y="60"/>
                  </a:cubicBezTo>
                  <a:cubicBezTo>
                    <a:pt x="169" y="40"/>
                    <a:pt x="129" y="20"/>
                    <a:pt x="100" y="11"/>
                  </a:cubicBezTo>
                  <a:cubicBezTo>
                    <a:pt x="80" y="0"/>
                    <a:pt x="60" y="0"/>
                    <a:pt x="4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60"/>
            <p:cNvSpPr/>
            <p:nvPr/>
          </p:nvSpPr>
          <p:spPr>
            <a:xfrm>
              <a:off x="1877263" y="2017121"/>
              <a:ext cx="19323" cy="13510"/>
            </a:xfrm>
            <a:custGeom>
              <a:avLst/>
              <a:gdLst/>
              <a:ahLst/>
              <a:cxnLst/>
              <a:rect l="l" t="t" r="r" b="b"/>
              <a:pathLst>
                <a:path w="369" h="258" extrusionOk="0">
                  <a:moveTo>
                    <a:pt x="103" y="1"/>
                  </a:moveTo>
                  <a:cubicBezTo>
                    <a:pt x="92" y="1"/>
                    <a:pt x="82" y="2"/>
                    <a:pt x="70" y="5"/>
                  </a:cubicBezTo>
                  <a:cubicBezTo>
                    <a:pt x="30" y="5"/>
                    <a:pt x="0" y="25"/>
                    <a:pt x="0" y="65"/>
                  </a:cubicBezTo>
                  <a:cubicBezTo>
                    <a:pt x="11" y="95"/>
                    <a:pt x="20" y="124"/>
                    <a:pt x="40" y="144"/>
                  </a:cubicBezTo>
                  <a:cubicBezTo>
                    <a:pt x="80" y="194"/>
                    <a:pt x="139" y="224"/>
                    <a:pt x="199" y="244"/>
                  </a:cubicBezTo>
                  <a:cubicBezTo>
                    <a:pt x="221" y="251"/>
                    <a:pt x="242" y="258"/>
                    <a:pt x="266" y="258"/>
                  </a:cubicBezTo>
                  <a:cubicBezTo>
                    <a:pt x="276" y="258"/>
                    <a:pt x="287" y="257"/>
                    <a:pt x="299" y="254"/>
                  </a:cubicBezTo>
                  <a:cubicBezTo>
                    <a:pt x="338" y="254"/>
                    <a:pt x="369" y="234"/>
                    <a:pt x="369" y="194"/>
                  </a:cubicBezTo>
                  <a:cubicBezTo>
                    <a:pt x="358" y="164"/>
                    <a:pt x="349" y="135"/>
                    <a:pt x="329" y="115"/>
                  </a:cubicBezTo>
                  <a:cubicBezTo>
                    <a:pt x="289" y="65"/>
                    <a:pt x="229" y="35"/>
                    <a:pt x="179" y="15"/>
                  </a:cubicBezTo>
                  <a:cubicBezTo>
                    <a:pt x="151" y="8"/>
                    <a:pt x="128" y="1"/>
                    <a:pt x="103"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60"/>
            <p:cNvSpPr/>
            <p:nvPr/>
          </p:nvSpPr>
          <p:spPr>
            <a:xfrm>
              <a:off x="1924653" y="2022043"/>
              <a:ext cx="16757" cy="11730"/>
            </a:xfrm>
            <a:custGeom>
              <a:avLst/>
              <a:gdLst/>
              <a:ahLst/>
              <a:cxnLst/>
              <a:rect l="l" t="t" r="r" b="b"/>
              <a:pathLst>
                <a:path w="320" h="224" extrusionOk="0">
                  <a:moveTo>
                    <a:pt x="60" y="1"/>
                  </a:moveTo>
                  <a:cubicBezTo>
                    <a:pt x="30" y="10"/>
                    <a:pt x="1" y="21"/>
                    <a:pt x="1" y="60"/>
                  </a:cubicBezTo>
                  <a:cubicBezTo>
                    <a:pt x="10" y="90"/>
                    <a:pt x="21" y="110"/>
                    <a:pt x="30" y="130"/>
                  </a:cubicBezTo>
                  <a:cubicBezTo>
                    <a:pt x="70" y="169"/>
                    <a:pt x="120" y="200"/>
                    <a:pt x="169" y="209"/>
                  </a:cubicBezTo>
                  <a:cubicBezTo>
                    <a:pt x="184" y="217"/>
                    <a:pt x="203" y="224"/>
                    <a:pt x="227" y="224"/>
                  </a:cubicBezTo>
                  <a:cubicBezTo>
                    <a:pt x="237" y="224"/>
                    <a:pt x="248" y="222"/>
                    <a:pt x="259" y="220"/>
                  </a:cubicBezTo>
                  <a:cubicBezTo>
                    <a:pt x="289" y="220"/>
                    <a:pt x="319" y="209"/>
                    <a:pt x="309" y="169"/>
                  </a:cubicBezTo>
                  <a:cubicBezTo>
                    <a:pt x="309" y="140"/>
                    <a:pt x="299" y="120"/>
                    <a:pt x="279" y="100"/>
                  </a:cubicBezTo>
                  <a:cubicBezTo>
                    <a:pt x="249" y="60"/>
                    <a:pt x="200" y="30"/>
                    <a:pt x="150" y="21"/>
                  </a:cubicBezTo>
                  <a:cubicBezTo>
                    <a:pt x="120" y="10"/>
                    <a:pt x="90" y="1"/>
                    <a:pt x="6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60"/>
            <p:cNvSpPr/>
            <p:nvPr/>
          </p:nvSpPr>
          <p:spPr>
            <a:xfrm>
              <a:off x="1954868" y="1943391"/>
              <a:ext cx="12568" cy="8902"/>
            </a:xfrm>
            <a:custGeom>
              <a:avLst/>
              <a:gdLst/>
              <a:ahLst/>
              <a:cxnLst/>
              <a:rect l="l" t="t" r="r" b="b"/>
              <a:pathLst>
                <a:path w="240" h="170" extrusionOk="0">
                  <a:moveTo>
                    <a:pt x="50" y="0"/>
                  </a:moveTo>
                  <a:cubicBezTo>
                    <a:pt x="21" y="0"/>
                    <a:pt x="1" y="11"/>
                    <a:pt x="1" y="40"/>
                  </a:cubicBezTo>
                  <a:cubicBezTo>
                    <a:pt x="10" y="60"/>
                    <a:pt x="21" y="80"/>
                    <a:pt x="30" y="90"/>
                  </a:cubicBezTo>
                  <a:cubicBezTo>
                    <a:pt x="60" y="120"/>
                    <a:pt x="90" y="140"/>
                    <a:pt x="130" y="160"/>
                  </a:cubicBezTo>
                  <a:cubicBezTo>
                    <a:pt x="149" y="170"/>
                    <a:pt x="180" y="170"/>
                    <a:pt x="200" y="170"/>
                  </a:cubicBezTo>
                  <a:cubicBezTo>
                    <a:pt x="219" y="160"/>
                    <a:pt x="239" y="150"/>
                    <a:pt x="239" y="120"/>
                  </a:cubicBezTo>
                  <a:cubicBezTo>
                    <a:pt x="239" y="100"/>
                    <a:pt x="229" y="90"/>
                    <a:pt x="219" y="70"/>
                  </a:cubicBezTo>
                  <a:cubicBezTo>
                    <a:pt x="189" y="40"/>
                    <a:pt x="149" y="20"/>
                    <a:pt x="120" y="11"/>
                  </a:cubicBezTo>
                  <a:cubicBezTo>
                    <a:pt x="100" y="0"/>
                    <a:pt x="70" y="0"/>
                    <a:pt x="5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60"/>
            <p:cNvSpPr/>
            <p:nvPr/>
          </p:nvSpPr>
          <p:spPr>
            <a:xfrm>
              <a:off x="1900146" y="1898095"/>
              <a:ext cx="14662" cy="10159"/>
            </a:xfrm>
            <a:custGeom>
              <a:avLst/>
              <a:gdLst/>
              <a:ahLst/>
              <a:cxnLst/>
              <a:rect l="l" t="t" r="r" b="b"/>
              <a:pathLst>
                <a:path w="280" h="194" extrusionOk="0">
                  <a:moveTo>
                    <a:pt x="61" y="0"/>
                  </a:moveTo>
                  <a:cubicBezTo>
                    <a:pt x="31" y="10"/>
                    <a:pt x="1" y="20"/>
                    <a:pt x="11" y="50"/>
                  </a:cubicBezTo>
                  <a:cubicBezTo>
                    <a:pt x="11" y="70"/>
                    <a:pt x="21" y="90"/>
                    <a:pt x="41" y="109"/>
                  </a:cubicBezTo>
                  <a:cubicBezTo>
                    <a:pt x="61" y="140"/>
                    <a:pt x="111" y="169"/>
                    <a:pt x="150" y="179"/>
                  </a:cubicBezTo>
                  <a:cubicBezTo>
                    <a:pt x="164" y="186"/>
                    <a:pt x="183" y="193"/>
                    <a:pt x="204" y="193"/>
                  </a:cubicBezTo>
                  <a:cubicBezTo>
                    <a:pt x="212" y="193"/>
                    <a:pt x="221" y="192"/>
                    <a:pt x="230" y="189"/>
                  </a:cubicBezTo>
                  <a:cubicBezTo>
                    <a:pt x="259" y="189"/>
                    <a:pt x="279" y="179"/>
                    <a:pt x="279" y="149"/>
                  </a:cubicBezTo>
                  <a:cubicBezTo>
                    <a:pt x="270" y="120"/>
                    <a:pt x="259" y="100"/>
                    <a:pt x="250" y="90"/>
                  </a:cubicBezTo>
                  <a:cubicBezTo>
                    <a:pt x="220" y="50"/>
                    <a:pt x="180" y="30"/>
                    <a:pt x="131" y="10"/>
                  </a:cubicBezTo>
                  <a:cubicBezTo>
                    <a:pt x="111" y="0"/>
                    <a:pt x="80" y="0"/>
                    <a:pt x="61"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60"/>
            <p:cNvSpPr/>
            <p:nvPr/>
          </p:nvSpPr>
          <p:spPr>
            <a:xfrm>
              <a:off x="1854327" y="1961614"/>
              <a:ext cx="14139" cy="9949"/>
            </a:xfrm>
            <a:custGeom>
              <a:avLst/>
              <a:gdLst/>
              <a:ahLst/>
              <a:cxnLst/>
              <a:rect l="l" t="t" r="r" b="b"/>
              <a:pathLst>
                <a:path w="270" h="190" extrusionOk="0">
                  <a:moveTo>
                    <a:pt x="51" y="1"/>
                  </a:moveTo>
                  <a:cubicBezTo>
                    <a:pt x="20" y="10"/>
                    <a:pt x="1" y="21"/>
                    <a:pt x="1" y="50"/>
                  </a:cubicBezTo>
                  <a:cubicBezTo>
                    <a:pt x="1" y="70"/>
                    <a:pt x="11" y="90"/>
                    <a:pt x="31" y="110"/>
                  </a:cubicBezTo>
                  <a:cubicBezTo>
                    <a:pt x="60" y="140"/>
                    <a:pt x="100" y="170"/>
                    <a:pt x="140" y="180"/>
                  </a:cubicBezTo>
                  <a:cubicBezTo>
                    <a:pt x="170" y="190"/>
                    <a:pt x="190" y="190"/>
                    <a:pt x="219" y="190"/>
                  </a:cubicBezTo>
                  <a:cubicBezTo>
                    <a:pt x="250" y="190"/>
                    <a:pt x="269" y="170"/>
                    <a:pt x="269" y="140"/>
                  </a:cubicBezTo>
                  <a:lnTo>
                    <a:pt x="239" y="81"/>
                  </a:lnTo>
                  <a:cubicBezTo>
                    <a:pt x="210" y="50"/>
                    <a:pt x="170" y="30"/>
                    <a:pt x="130" y="10"/>
                  </a:cubicBezTo>
                  <a:cubicBezTo>
                    <a:pt x="100" y="1"/>
                    <a:pt x="80" y="1"/>
                    <a:pt x="51"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60"/>
            <p:cNvSpPr/>
            <p:nvPr/>
          </p:nvSpPr>
          <p:spPr>
            <a:xfrm>
              <a:off x="1956439" y="1921503"/>
              <a:ext cx="9949" cy="7331"/>
            </a:xfrm>
            <a:custGeom>
              <a:avLst/>
              <a:gdLst/>
              <a:ahLst/>
              <a:cxnLst/>
              <a:rect l="l" t="t" r="r" b="b"/>
              <a:pathLst>
                <a:path w="190" h="140" extrusionOk="0">
                  <a:moveTo>
                    <a:pt x="30" y="1"/>
                  </a:moveTo>
                  <a:cubicBezTo>
                    <a:pt x="10" y="11"/>
                    <a:pt x="0" y="11"/>
                    <a:pt x="0" y="40"/>
                  </a:cubicBezTo>
                  <a:cubicBezTo>
                    <a:pt x="0" y="51"/>
                    <a:pt x="10" y="71"/>
                    <a:pt x="20" y="80"/>
                  </a:cubicBezTo>
                  <a:cubicBezTo>
                    <a:pt x="40" y="100"/>
                    <a:pt x="70" y="120"/>
                    <a:pt x="100" y="130"/>
                  </a:cubicBezTo>
                  <a:cubicBezTo>
                    <a:pt x="119" y="140"/>
                    <a:pt x="130" y="140"/>
                    <a:pt x="150" y="140"/>
                  </a:cubicBezTo>
                  <a:cubicBezTo>
                    <a:pt x="170" y="130"/>
                    <a:pt x="189" y="130"/>
                    <a:pt x="189" y="100"/>
                  </a:cubicBezTo>
                  <a:cubicBezTo>
                    <a:pt x="189" y="91"/>
                    <a:pt x="179" y="71"/>
                    <a:pt x="170" y="60"/>
                  </a:cubicBezTo>
                  <a:cubicBezTo>
                    <a:pt x="150" y="40"/>
                    <a:pt x="119" y="21"/>
                    <a:pt x="90" y="11"/>
                  </a:cubicBezTo>
                  <a:cubicBezTo>
                    <a:pt x="70" y="1"/>
                    <a:pt x="50" y="1"/>
                    <a:pt x="3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60"/>
            <p:cNvSpPr/>
            <p:nvPr/>
          </p:nvSpPr>
          <p:spPr>
            <a:xfrm>
              <a:off x="1963194" y="1991305"/>
              <a:ext cx="18275" cy="12777"/>
            </a:xfrm>
            <a:custGeom>
              <a:avLst/>
              <a:gdLst/>
              <a:ahLst/>
              <a:cxnLst/>
              <a:rect l="l" t="t" r="r" b="b"/>
              <a:pathLst>
                <a:path w="349" h="244" extrusionOk="0">
                  <a:moveTo>
                    <a:pt x="60" y="1"/>
                  </a:moveTo>
                  <a:cubicBezTo>
                    <a:pt x="30" y="11"/>
                    <a:pt x="1" y="20"/>
                    <a:pt x="1" y="60"/>
                  </a:cubicBezTo>
                  <a:cubicBezTo>
                    <a:pt x="1" y="90"/>
                    <a:pt x="21" y="120"/>
                    <a:pt x="41" y="140"/>
                  </a:cubicBezTo>
                  <a:cubicBezTo>
                    <a:pt x="70" y="180"/>
                    <a:pt x="130" y="210"/>
                    <a:pt x="180" y="230"/>
                  </a:cubicBezTo>
                  <a:cubicBezTo>
                    <a:pt x="201" y="236"/>
                    <a:pt x="226" y="244"/>
                    <a:pt x="251" y="244"/>
                  </a:cubicBezTo>
                  <a:cubicBezTo>
                    <a:pt x="261" y="244"/>
                    <a:pt x="270" y="242"/>
                    <a:pt x="279" y="239"/>
                  </a:cubicBezTo>
                  <a:cubicBezTo>
                    <a:pt x="309" y="239"/>
                    <a:pt x="349" y="219"/>
                    <a:pt x="339" y="180"/>
                  </a:cubicBezTo>
                  <a:cubicBezTo>
                    <a:pt x="339" y="150"/>
                    <a:pt x="329" y="130"/>
                    <a:pt x="309" y="110"/>
                  </a:cubicBezTo>
                  <a:cubicBezTo>
                    <a:pt x="269" y="71"/>
                    <a:pt x="209" y="31"/>
                    <a:pt x="160" y="11"/>
                  </a:cubicBezTo>
                  <a:cubicBezTo>
                    <a:pt x="130" y="1"/>
                    <a:pt x="100" y="1"/>
                    <a:pt x="6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60"/>
            <p:cNvSpPr/>
            <p:nvPr/>
          </p:nvSpPr>
          <p:spPr>
            <a:xfrm>
              <a:off x="2566386" y="1756919"/>
              <a:ext cx="534961" cy="329795"/>
            </a:xfrm>
            <a:custGeom>
              <a:avLst/>
              <a:gdLst/>
              <a:ahLst/>
              <a:cxnLst/>
              <a:rect l="l" t="t" r="r" b="b"/>
              <a:pathLst>
                <a:path w="10216" h="6298" extrusionOk="0">
                  <a:moveTo>
                    <a:pt x="10076" y="0"/>
                  </a:moveTo>
                  <a:cubicBezTo>
                    <a:pt x="10047" y="0"/>
                    <a:pt x="10016" y="20"/>
                    <a:pt x="9996" y="51"/>
                  </a:cubicBezTo>
                  <a:cubicBezTo>
                    <a:pt x="9778" y="557"/>
                    <a:pt x="9459" y="1055"/>
                    <a:pt x="8992" y="1671"/>
                  </a:cubicBezTo>
                  <a:cubicBezTo>
                    <a:pt x="8833" y="1881"/>
                    <a:pt x="8664" y="2080"/>
                    <a:pt x="8504" y="2279"/>
                  </a:cubicBezTo>
                  <a:lnTo>
                    <a:pt x="8485" y="2299"/>
                  </a:lnTo>
                  <a:cubicBezTo>
                    <a:pt x="8226" y="2617"/>
                    <a:pt x="7958" y="2945"/>
                    <a:pt x="7719" y="3283"/>
                  </a:cubicBezTo>
                  <a:cubicBezTo>
                    <a:pt x="7500" y="3592"/>
                    <a:pt x="7321" y="3870"/>
                    <a:pt x="7182" y="4149"/>
                  </a:cubicBezTo>
                  <a:cubicBezTo>
                    <a:pt x="7023" y="4457"/>
                    <a:pt x="6903" y="4785"/>
                    <a:pt x="6813" y="5104"/>
                  </a:cubicBezTo>
                  <a:cubicBezTo>
                    <a:pt x="6754" y="5352"/>
                    <a:pt x="6704" y="5601"/>
                    <a:pt x="6685" y="5869"/>
                  </a:cubicBezTo>
                  <a:cubicBezTo>
                    <a:pt x="6634" y="5879"/>
                    <a:pt x="6605" y="5929"/>
                    <a:pt x="6595" y="5979"/>
                  </a:cubicBezTo>
                  <a:cubicBezTo>
                    <a:pt x="6426" y="5591"/>
                    <a:pt x="6217" y="5232"/>
                    <a:pt x="5998" y="4894"/>
                  </a:cubicBezTo>
                  <a:cubicBezTo>
                    <a:pt x="5739" y="4516"/>
                    <a:pt x="5451" y="4158"/>
                    <a:pt x="5123" y="3840"/>
                  </a:cubicBezTo>
                  <a:cubicBezTo>
                    <a:pt x="5003" y="3711"/>
                    <a:pt x="4874" y="3592"/>
                    <a:pt x="4755" y="3492"/>
                  </a:cubicBezTo>
                  <a:cubicBezTo>
                    <a:pt x="4645" y="3402"/>
                    <a:pt x="4526" y="3313"/>
                    <a:pt x="4386" y="3203"/>
                  </a:cubicBezTo>
                  <a:cubicBezTo>
                    <a:pt x="4118" y="3015"/>
                    <a:pt x="3840" y="2825"/>
                    <a:pt x="3511" y="2637"/>
                  </a:cubicBezTo>
                  <a:cubicBezTo>
                    <a:pt x="2914" y="2288"/>
                    <a:pt x="2308" y="2010"/>
                    <a:pt x="1721" y="1801"/>
                  </a:cubicBezTo>
                  <a:cubicBezTo>
                    <a:pt x="1413" y="1691"/>
                    <a:pt x="1124" y="1622"/>
                    <a:pt x="856" y="1572"/>
                  </a:cubicBezTo>
                  <a:cubicBezTo>
                    <a:pt x="677" y="1543"/>
                    <a:pt x="507" y="1523"/>
                    <a:pt x="358" y="1523"/>
                  </a:cubicBezTo>
                  <a:cubicBezTo>
                    <a:pt x="268" y="1523"/>
                    <a:pt x="169" y="1532"/>
                    <a:pt x="89" y="1543"/>
                  </a:cubicBezTo>
                  <a:cubicBezTo>
                    <a:pt x="50" y="1543"/>
                    <a:pt x="20" y="1582"/>
                    <a:pt x="10" y="1612"/>
                  </a:cubicBezTo>
                  <a:cubicBezTo>
                    <a:pt x="0" y="1642"/>
                    <a:pt x="10" y="1691"/>
                    <a:pt x="40" y="1711"/>
                  </a:cubicBezTo>
                  <a:cubicBezTo>
                    <a:pt x="308" y="1940"/>
                    <a:pt x="557" y="2199"/>
                    <a:pt x="766" y="2418"/>
                  </a:cubicBezTo>
                  <a:cubicBezTo>
                    <a:pt x="1015" y="2677"/>
                    <a:pt x="1254" y="2945"/>
                    <a:pt x="1462" y="3183"/>
                  </a:cubicBezTo>
                  <a:lnTo>
                    <a:pt x="1572" y="3303"/>
                  </a:lnTo>
                  <a:cubicBezTo>
                    <a:pt x="1990" y="3771"/>
                    <a:pt x="2417" y="4248"/>
                    <a:pt x="2875" y="4675"/>
                  </a:cubicBezTo>
                  <a:cubicBezTo>
                    <a:pt x="3432" y="5193"/>
                    <a:pt x="3959" y="5561"/>
                    <a:pt x="4486" y="5800"/>
                  </a:cubicBezTo>
                  <a:cubicBezTo>
                    <a:pt x="4795" y="5939"/>
                    <a:pt x="5113" y="6039"/>
                    <a:pt x="5441" y="6108"/>
                  </a:cubicBezTo>
                  <a:cubicBezTo>
                    <a:pt x="5710" y="6158"/>
                    <a:pt x="5998" y="6187"/>
                    <a:pt x="6296" y="6187"/>
                  </a:cubicBezTo>
                  <a:lnTo>
                    <a:pt x="6376" y="6187"/>
                  </a:lnTo>
                  <a:cubicBezTo>
                    <a:pt x="6376" y="6187"/>
                    <a:pt x="6386" y="6198"/>
                    <a:pt x="6386" y="6207"/>
                  </a:cubicBezTo>
                  <a:cubicBezTo>
                    <a:pt x="6386" y="6207"/>
                    <a:pt x="6386" y="6218"/>
                    <a:pt x="6396" y="6227"/>
                  </a:cubicBezTo>
                  <a:cubicBezTo>
                    <a:pt x="6406" y="6247"/>
                    <a:pt x="6426" y="6267"/>
                    <a:pt x="6446" y="6277"/>
                  </a:cubicBezTo>
                  <a:cubicBezTo>
                    <a:pt x="6466" y="6297"/>
                    <a:pt x="6495" y="6297"/>
                    <a:pt x="6515" y="6297"/>
                  </a:cubicBezTo>
                  <a:lnTo>
                    <a:pt x="6555" y="6297"/>
                  </a:lnTo>
                  <a:cubicBezTo>
                    <a:pt x="6595" y="6287"/>
                    <a:pt x="6625" y="6257"/>
                    <a:pt x="6645" y="6227"/>
                  </a:cubicBezTo>
                  <a:cubicBezTo>
                    <a:pt x="6654" y="6207"/>
                    <a:pt x="6665" y="6178"/>
                    <a:pt x="6665" y="6158"/>
                  </a:cubicBezTo>
                  <a:cubicBezTo>
                    <a:pt x="6665" y="6138"/>
                    <a:pt x="6665" y="6128"/>
                    <a:pt x="6654" y="6108"/>
                  </a:cubicBezTo>
                  <a:lnTo>
                    <a:pt x="6654" y="6108"/>
                  </a:lnTo>
                  <a:cubicBezTo>
                    <a:pt x="6665" y="6118"/>
                    <a:pt x="6665" y="6118"/>
                    <a:pt x="6674" y="6118"/>
                  </a:cubicBezTo>
                  <a:lnTo>
                    <a:pt x="6674" y="6227"/>
                  </a:lnTo>
                  <a:cubicBezTo>
                    <a:pt x="6674" y="6257"/>
                    <a:pt x="6694" y="6277"/>
                    <a:pt x="6724" y="6277"/>
                  </a:cubicBezTo>
                  <a:cubicBezTo>
                    <a:pt x="6754" y="6277"/>
                    <a:pt x="6784" y="6257"/>
                    <a:pt x="6784" y="6227"/>
                  </a:cubicBezTo>
                  <a:lnTo>
                    <a:pt x="6784" y="6158"/>
                  </a:lnTo>
                  <a:lnTo>
                    <a:pt x="6784" y="6118"/>
                  </a:lnTo>
                  <a:cubicBezTo>
                    <a:pt x="7162" y="6008"/>
                    <a:pt x="7490" y="5889"/>
                    <a:pt x="7808" y="5730"/>
                  </a:cubicBezTo>
                  <a:cubicBezTo>
                    <a:pt x="8097" y="5591"/>
                    <a:pt x="8376" y="5412"/>
                    <a:pt x="8634" y="5193"/>
                  </a:cubicBezTo>
                  <a:cubicBezTo>
                    <a:pt x="8863" y="5014"/>
                    <a:pt x="9072" y="4785"/>
                    <a:pt x="9271" y="4536"/>
                  </a:cubicBezTo>
                  <a:cubicBezTo>
                    <a:pt x="9439" y="4317"/>
                    <a:pt x="9589" y="4059"/>
                    <a:pt x="9718" y="3780"/>
                  </a:cubicBezTo>
                  <a:cubicBezTo>
                    <a:pt x="9828" y="3542"/>
                    <a:pt x="9927" y="3263"/>
                    <a:pt x="10007" y="2975"/>
                  </a:cubicBezTo>
                  <a:cubicBezTo>
                    <a:pt x="10076" y="2706"/>
                    <a:pt x="10126" y="2418"/>
                    <a:pt x="10166" y="2069"/>
                  </a:cubicBezTo>
                  <a:cubicBezTo>
                    <a:pt x="10195" y="1771"/>
                    <a:pt x="10215" y="1463"/>
                    <a:pt x="10215" y="1125"/>
                  </a:cubicBezTo>
                  <a:cubicBezTo>
                    <a:pt x="10215" y="955"/>
                    <a:pt x="10215" y="796"/>
                    <a:pt x="10206" y="617"/>
                  </a:cubicBezTo>
                  <a:cubicBezTo>
                    <a:pt x="10206" y="528"/>
                    <a:pt x="10195" y="438"/>
                    <a:pt x="10195" y="359"/>
                  </a:cubicBezTo>
                  <a:lnTo>
                    <a:pt x="10166" y="90"/>
                  </a:lnTo>
                  <a:cubicBezTo>
                    <a:pt x="10166" y="51"/>
                    <a:pt x="10146" y="20"/>
                    <a:pt x="10106" y="11"/>
                  </a:cubicBezTo>
                  <a:cubicBezTo>
                    <a:pt x="10096" y="0"/>
                    <a:pt x="10086" y="0"/>
                    <a:pt x="10076" y="0"/>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60"/>
            <p:cNvSpPr/>
            <p:nvPr/>
          </p:nvSpPr>
          <p:spPr>
            <a:xfrm>
              <a:off x="2590841" y="1847563"/>
              <a:ext cx="320893" cy="224855"/>
            </a:xfrm>
            <a:custGeom>
              <a:avLst/>
              <a:gdLst/>
              <a:ahLst/>
              <a:cxnLst/>
              <a:rect l="l" t="t" r="r" b="b"/>
              <a:pathLst>
                <a:path w="6128" h="4294" extrusionOk="0">
                  <a:moveTo>
                    <a:pt x="40" y="0"/>
                  </a:moveTo>
                  <a:cubicBezTo>
                    <a:pt x="31" y="0"/>
                    <a:pt x="11" y="11"/>
                    <a:pt x="11" y="20"/>
                  </a:cubicBezTo>
                  <a:cubicBezTo>
                    <a:pt x="0" y="40"/>
                    <a:pt x="0" y="60"/>
                    <a:pt x="20" y="80"/>
                  </a:cubicBezTo>
                  <a:cubicBezTo>
                    <a:pt x="438" y="309"/>
                    <a:pt x="856" y="568"/>
                    <a:pt x="1254" y="846"/>
                  </a:cubicBezTo>
                  <a:cubicBezTo>
                    <a:pt x="1652" y="1125"/>
                    <a:pt x="2040" y="1423"/>
                    <a:pt x="2418" y="1721"/>
                  </a:cubicBezTo>
                  <a:cubicBezTo>
                    <a:pt x="2805" y="2029"/>
                    <a:pt x="3183" y="2338"/>
                    <a:pt x="3552" y="2646"/>
                  </a:cubicBezTo>
                  <a:cubicBezTo>
                    <a:pt x="3731" y="2805"/>
                    <a:pt x="3910" y="2955"/>
                    <a:pt x="4098" y="3104"/>
                  </a:cubicBezTo>
                  <a:cubicBezTo>
                    <a:pt x="4268" y="3253"/>
                    <a:pt x="4447" y="3402"/>
                    <a:pt x="4636" y="3532"/>
                  </a:cubicBezTo>
                  <a:cubicBezTo>
                    <a:pt x="4835" y="3691"/>
                    <a:pt x="5044" y="3830"/>
                    <a:pt x="5272" y="3959"/>
                  </a:cubicBezTo>
                  <a:cubicBezTo>
                    <a:pt x="5501" y="4098"/>
                    <a:pt x="5740" y="4208"/>
                    <a:pt x="5999" y="4288"/>
                  </a:cubicBezTo>
                  <a:cubicBezTo>
                    <a:pt x="6007" y="4292"/>
                    <a:pt x="6017" y="4294"/>
                    <a:pt x="6027" y="4294"/>
                  </a:cubicBezTo>
                  <a:cubicBezTo>
                    <a:pt x="6041" y="4294"/>
                    <a:pt x="6056" y="4289"/>
                    <a:pt x="6068" y="4277"/>
                  </a:cubicBezTo>
                  <a:cubicBezTo>
                    <a:pt x="6088" y="4268"/>
                    <a:pt x="6108" y="4248"/>
                    <a:pt x="6118" y="4228"/>
                  </a:cubicBezTo>
                  <a:cubicBezTo>
                    <a:pt x="6128" y="4208"/>
                    <a:pt x="6128" y="4178"/>
                    <a:pt x="6118" y="4158"/>
                  </a:cubicBezTo>
                  <a:cubicBezTo>
                    <a:pt x="6108" y="4129"/>
                    <a:pt x="6088" y="4118"/>
                    <a:pt x="6058" y="4109"/>
                  </a:cubicBezTo>
                  <a:cubicBezTo>
                    <a:pt x="5968" y="4069"/>
                    <a:pt x="5869" y="4029"/>
                    <a:pt x="5780" y="3979"/>
                  </a:cubicBezTo>
                  <a:cubicBezTo>
                    <a:pt x="5690" y="3939"/>
                    <a:pt x="5601" y="3899"/>
                    <a:pt x="5511" y="3850"/>
                  </a:cubicBezTo>
                  <a:cubicBezTo>
                    <a:pt x="5312" y="3751"/>
                    <a:pt x="5133" y="3641"/>
                    <a:pt x="4944" y="3512"/>
                  </a:cubicBezTo>
                  <a:cubicBezTo>
                    <a:pt x="4755" y="3392"/>
                    <a:pt x="4576" y="3253"/>
                    <a:pt x="4397" y="3114"/>
                  </a:cubicBezTo>
                  <a:cubicBezTo>
                    <a:pt x="4208" y="2975"/>
                    <a:pt x="4029" y="2825"/>
                    <a:pt x="3850" y="2686"/>
                  </a:cubicBezTo>
                  <a:cubicBezTo>
                    <a:pt x="3661" y="2537"/>
                    <a:pt x="3462" y="2378"/>
                    <a:pt x="3273" y="2228"/>
                  </a:cubicBezTo>
                  <a:cubicBezTo>
                    <a:pt x="2895" y="1930"/>
                    <a:pt x="2507" y="1631"/>
                    <a:pt x="2119" y="1343"/>
                  </a:cubicBezTo>
                  <a:cubicBezTo>
                    <a:pt x="1731" y="1045"/>
                    <a:pt x="1324" y="776"/>
                    <a:pt x="915" y="508"/>
                  </a:cubicBezTo>
                  <a:cubicBezTo>
                    <a:pt x="637" y="338"/>
                    <a:pt x="349" y="170"/>
                    <a:pt x="60" y="11"/>
                  </a:cubicBezTo>
                  <a:cubicBezTo>
                    <a:pt x="51" y="11"/>
                    <a:pt x="51" y="0"/>
                    <a:pt x="4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60"/>
            <p:cNvSpPr/>
            <p:nvPr/>
          </p:nvSpPr>
          <p:spPr>
            <a:xfrm>
              <a:off x="2907020" y="1791847"/>
              <a:ext cx="179717" cy="283033"/>
            </a:xfrm>
            <a:custGeom>
              <a:avLst/>
              <a:gdLst/>
              <a:ahLst/>
              <a:cxnLst/>
              <a:rect l="l" t="t" r="r" b="b"/>
              <a:pathLst>
                <a:path w="3432" h="5405" extrusionOk="0">
                  <a:moveTo>
                    <a:pt x="3392" y="0"/>
                  </a:moveTo>
                  <a:cubicBezTo>
                    <a:pt x="3372" y="0"/>
                    <a:pt x="3363" y="10"/>
                    <a:pt x="3352" y="30"/>
                  </a:cubicBezTo>
                  <a:cubicBezTo>
                    <a:pt x="3173" y="487"/>
                    <a:pt x="2974" y="935"/>
                    <a:pt x="2746" y="1382"/>
                  </a:cubicBezTo>
                  <a:cubicBezTo>
                    <a:pt x="2646" y="1592"/>
                    <a:pt x="2537" y="1800"/>
                    <a:pt x="2417" y="2010"/>
                  </a:cubicBezTo>
                  <a:cubicBezTo>
                    <a:pt x="2298" y="2218"/>
                    <a:pt x="2169" y="2427"/>
                    <a:pt x="2039" y="2636"/>
                  </a:cubicBezTo>
                  <a:cubicBezTo>
                    <a:pt x="1751" y="3084"/>
                    <a:pt x="1442" y="3521"/>
                    <a:pt x="1115" y="3939"/>
                  </a:cubicBezTo>
                  <a:cubicBezTo>
                    <a:pt x="776" y="4377"/>
                    <a:pt x="408" y="4795"/>
                    <a:pt x="40" y="5212"/>
                  </a:cubicBezTo>
                  <a:cubicBezTo>
                    <a:pt x="1" y="5262"/>
                    <a:pt x="10" y="5341"/>
                    <a:pt x="50" y="5372"/>
                  </a:cubicBezTo>
                  <a:cubicBezTo>
                    <a:pt x="72" y="5394"/>
                    <a:pt x="101" y="5404"/>
                    <a:pt x="129" y="5404"/>
                  </a:cubicBezTo>
                  <a:cubicBezTo>
                    <a:pt x="164" y="5404"/>
                    <a:pt x="197" y="5389"/>
                    <a:pt x="219" y="5361"/>
                  </a:cubicBezTo>
                  <a:cubicBezTo>
                    <a:pt x="806" y="4695"/>
                    <a:pt x="1333" y="3979"/>
                    <a:pt x="1820" y="3243"/>
                  </a:cubicBezTo>
                  <a:cubicBezTo>
                    <a:pt x="2059" y="2875"/>
                    <a:pt x="2278" y="2507"/>
                    <a:pt x="2477" y="2129"/>
                  </a:cubicBezTo>
                  <a:cubicBezTo>
                    <a:pt x="2686" y="1741"/>
                    <a:pt x="2885" y="1343"/>
                    <a:pt x="3064" y="935"/>
                  </a:cubicBezTo>
                  <a:cubicBezTo>
                    <a:pt x="3193" y="646"/>
                    <a:pt x="3312" y="358"/>
                    <a:pt x="3422" y="60"/>
                  </a:cubicBezTo>
                  <a:cubicBezTo>
                    <a:pt x="3432" y="40"/>
                    <a:pt x="3422" y="20"/>
                    <a:pt x="3402" y="10"/>
                  </a:cubicBezTo>
                  <a:cubicBezTo>
                    <a:pt x="3402" y="0"/>
                    <a:pt x="3392" y="0"/>
                    <a:pt x="3392"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60"/>
            <p:cNvSpPr/>
            <p:nvPr/>
          </p:nvSpPr>
          <p:spPr>
            <a:xfrm>
              <a:off x="2879948" y="1918361"/>
              <a:ext cx="42730" cy="300156"/>
            </a:xfrm>
            <a:custGeom>
              <a:avLst/>
              <a:gdLst/>
              <a:ahLst/>
              <a:cxnLst/>
              <a:rect l="l" t="t" r="r" b="b"/>
              <a:pathLst>
                <a:path w="816" h="5732" extrusionOk="0">
                  <a:moveTo>
                    <a:pt x="109" y="1"/>
                  </a:moveTo>
                  <a:cubicBezTo>
                    <a:pt x="40" y="21"/>
                    <a:pt x="0" y="91"/>
                    <a:pt x="20" y="151"/>
                  </a:cubicBezTo>
                  <a:cubicBezTo>
                    <a:pt x="159" y="657"/>
                    <a:pt x="259" y="1165"/>
                    <a:pt x="328" y="1682"/>
                  </a:cubicBezTo>
                  <a:cubicBezTo>
                    <a:pt x="438" y="2488"/>
                    <a:pt x="478" y="3303"/>
                    <a:pt x="368" y="4099"/>
                  </a:cubicBezTo>
                  <a:cubicBezTo>
                    <a:pt x="308" y="4557"/>
                    <a:pt x="199" y="4994"/>
                    <a:pt x="70" y="5432"/>
                  </a:cubicBezTo>
                  <a:cubicBezTo>
                    <a:pt x="30" y="5562"/>
                    <a:pt x="109" y="5691"/>
                    <a:pt x="229" y="5721"/>
                  </a:cubicBezTo>
                  <a:cubicBezTo>
                    <a:pt x="252" y="5728"/>
                    <a:pt x="275" y="5731"/>
                    <a:pt x="297" y="5731"/>
                  </a:cubicBezTo>
                  <a:cubicBezTo>
                    <a:pt x="401" y="5731"/>
                    <a:pt x="493" y="5660"/>
                    <a:pt x="518" y="5562"/>
                  </a:cubicBezTo>
                  <a:cubicBezTo>
                    <a:pt x="657" y="5114"/>
                    <a:pt x="726" y="4647"/>
                    <a:pt x="766" y="4179"/>
                  </a:cubicBezTo>
                  <a:cubicBezTo>
                    <a:pt x="806" y="3721"/>
                    <a:pt x="816" y="3264"/>
                    <a:pt x="786" y="2796"/>
                  </a:cubicBezTo>
                  <a:cubicBezTo>
                    <a:pt x="756" y="2348"/>
                    <a:pt x="697" y="1901"/>
                    <a:pt x="607" y="1453"/>
                  </a:cubicBezTo>
                  <a:cubicBezTo>
                    <a:pt x="518" y="996"/>
                    <a:pt x="388" y="538"/>
                    <a:pt x="259" y="91"/>
                  </a:cubicBezTo>
                  <a:cubicBezTo>
                    <a:pt x="239" y="31"/>
                    <a:pt x="189" y="1"/>
                    <a:pt x="14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60"/>
            <p:cNvSpPr/>
            <p:nvPr/>
          </p:nvSpPr>
          <p:spPr>
            <a:xfrm>
              <a:off x="2679913" y="1661091"/>
              <a:ext cx="334455" cy="344876"/>
            </a:xfrm>
            <a:custGeom>
              <a:avLst/>
              <a:gdLst/>
              <a:ahLst/>
              <a:cxnLst/>
              <a:rect l="l" t="t" r="r" b="b"/>
              <a:pathLst>
                <a:path w="6387" h="6586" extrusionOk="0">
                  <a:moveTo>
                    <a:pt x="2965" y="0"/>
                  </a:moveTo>
                  <a:cubicBezTo>
                    <a:pt x="2915" y="0"/>
                    <a:pt x="2855" y="11"/>
                    <a:pt x="2815" y="20"/>
                  </a:cubicBezTo>
                  <a:cubicBezTo>
                    <a:pt x="2736" y="30"/>
                    <a:pt x="2666" y="60"/>
                    <a:pt x="2607" y="90"/>
                  </a:cubicBezTo>
                  <a:cubicBezTo>
                    <a:pt x="2547" y="110"/>
                    <a:pt x="2497" y="150"/>
                    <a:pt x="2437" y="199"/>
                  </a:cubicBezTo>
                  <a:cubicBezTo>
                    <a:pt x="2378" y="249"/>
                    <a:pt x="2328" y="309"/>
                    <a:pt x="2288" y="358"/>
                  </a:cubicBezTo>
                  <a:cubicBezTo>
                    <a:pt x="2249" y="408"/>
                    <a:pt x="2218" y="468"/>
                    <a:pt x="2189" y="548"/>
                  </a:cubicBezTo>
                  <a:cubicBezTo>
                    <a:pt x="2159" y="617"/>
                    <a:pt x="2139" y="687"/>
                    <a:pt x="2129" y="766"/>
                  </a:cubicBezTo>
                  <a:cubicBezTo>
                    <a:pt x="2090" y="975"/>
                    <a:pt x="2099" y="1204"/>
                    <a:pt x="2159" y="1443"/>
                  </a:cubicBezTo>
                  <a:cubicBezTo>
                    <a:pt x="2059" y="1333"/>
                    <a:pt x="1950" y="1234"/>
                    <a:pt x="1840" y="1144"/>
                  </a:cubicBezTo>
                  <a:cubicBezTo>
                    <a:pt x="1731" y="1055"/>
                    <a:pt x="1612" y="995"/>
                    <a:pt x="1493" y="955"/>
                  </a:cubicBezTo>
                  <a:cubicBezTo>
                    <a:pt x="1403" y="935"/>
                    <a:pt x="1323" y="915"/>
                    <a:pt x="1244" y="915"/>
                  </a:cubicBezTo>
                  <a:cubicBezTo>
                    <a:pt x="1204" y="915"/>
                    <a:pt x="1155" y="926"/>
                    <a:pt x="1115" y="935"/>
                  </a:cubicBezTo>
                  <a:cubicBezTo>
                    <a:pt x="985" y="955"/>
                    <a:pt x="856" y="1025"/>
                    <a:pt x="746" y="1134"/>
                  </a:cubicBezTo>
                  <a:cubicBezTo>
                    <a:pt x="627" y="1244"/>
                    <a:pt x="547" y="1353"/>
                    <a:pt x="498" y="1483"/>
                  </a:cubicBezTo>
                  <a:cubicBezTo>
                    <a:pt x="458" y="1582"/>
                    <a:pt x="448" y="1702"/>
                    <a:pt x="468" y="1811"/>
                  </a:cubicBezTo>
                  <a:cubicBezTo>
                    <a:pt x="488" y="1940"/>
                    <a:pt x="547" y="2069"/>
                    <a:pt x="657" y="2199"/>
                  </a:cubicBezTo>
                  <a:cubicBezTo>
                    <a:pt x="737" y="2308"/>
                    <a:pt x="856" y="2418"/>
                    <a:pt x="1005" y="2537"/>
                  </a:cubicBezTo>
                  <a:cubicBezTo>
                    <a:pt x="1085" y="2597"/>
                    <a:pt x="1184" y="2666"/>
                    <a:pt x="1283" y="2726"/>
                  </a:cubicBezTo>
                  <a:cubicBezTo>
                    <a:pt x="1224" y="2726"/>
                    <a:pt x="1164" y="2716"/>
                    <a:pt x="1104" y="2716"/>
                  </a:cubicBezTo>
                  <a:lnTo>
                    <a:pt x="1075" y="2716"/>
                  </a:lnTo>
                  <a:cubicBezTo>
                    <a:pt x="956" y="2716"/>
                    <a:pt x="846" y="2726"/>
                    <a:pt x="737" y="2756"/>
                  </a:cubicBezTo>
                  <a:cubicBezTo>
                    <a:pt x="677" y="2765"/>
                    <a:pt x="617" y="2785"/>
                    <a:pt x="558" y="2805"/>
                  </a:cubicBezTo>
                  <a:cubicBezTo>
                    <a:pt x="498" y="2825"/>
                    <a:pt x="448" y="2845"/>
                    <a:pt x="379" y="2885"/>
                  </a:cubicBezTo>
                  <a:cubicBezTo>
                    <a:pt x="279" y="2944"/>
                    <a:pt x="200" y="3034"/>
                    <a:pt x="130" y="3124"/>
                  </a:cubicBezTo>
                  <a:cubicBezTo>
                    <a:pt x="70" y="3233"/>
                    <a:pt x="21" y="3353"/>
                    <a:pt x="10" y="3492"/>
                  </a:cubicBezTo>
                  <a:cubicBezTo>
                    <a:pt x="1" y="3611"/>
                    <a:pt x="10" y="3711"/>
                    <a:pt x="40" y="3810"/>
                  </a:cubicBezTo>
                  <a:cubicBezTo>
                    <a:pt x="70" y="3899"/>
                    <a:pt x="130" y="3979"/>
                    <a:pt x="200" y="4049"/>
                  </a:cubicBezTo>
                  <a:cubicBezTo>
                    <a:pt x="289" y="4129"/>
                    <a:pt x="408" y="4188"/>
                    <a:pt x="578" y="4228"/>
                  </a:cubicBezTo>
                  <a:cubicBezTo>
                    <a:pt x="687" y="4257"/>
                    <a:pt x="796" y="4268"/>
                    <a:pt x="936" y="4268"/>
                  </a:cubicBezTo>
                  <a:lnTo>
                    <a:pt x="1035" y="4268"/>
                  </a:lnTo>
                  <a:cubicBezTo>
                    <a:pt x="1124" y="4257"/>
                    <a:pt x="1214" y="4248"/>
                    <a:pt x="1294" y="4238"/>
                  </a:cubicBezTo>
                  <a:lnTo>
                    <a:pt x="1294" y="4238"/>
                  </a:lnTo>
                  <a:cubicBezTo>
                    <a:pt x="1224" y="4308"/>
                    <a:pt x="1164" y="4397"/>
                    <a:pt x="1104" y="4487"/>
                  </a:cubicBezTo>
                  <a:cubicBezTo>
                    <a:pt x="1055" y="4556"/>
                    <a:pt x="1015" y="4626"/>
                    <a:pt x="985" y="4686"/>
                  </a:cubicBezTo>
                  <a:cubicBezTo>
                    <a:pt x="945" y="4755"/>
                    <a:pt x="916" y="4825"/>
                    <a:pt x="886" y="4914"/>
                  </a:cubicBezTo>
                  <a:cubicBezTo>
                    <a:pt x="846" y="5064"/>
                    <a:pt x="836" y="5203"/>
                    <a:pt x="856" y="5332"/>
                  </a:cubicBezTo>
                  <a:cubicBezTo>
                    <a:pt x="866" y="5402"/>
                    <a:pt x="896" y="5471"/>
                    <a:pt x="925" y="5541"/>
                  </a:cubicBezTo>
                  <a:cubicBezTo>
                    <a:pt x="965" y="5610"/>
                    <a:pt x="1015" y="5670"/>
                    <a:pt x="1065" y="5720"/>
                  </a:cubicBezTo>
                  <a:cubicBezTo>
                    <a:pt x="1135" y="5800"/>
                    <a:pt x="1244" y="5869"/>
                    <a:pt x="1363" y="5899"/>
                  </a:cubicBezTo>
                  <a:cubicBezTo>
                    <a:pt x="1393" y="5909"/>
                    <a:pt x="1433" y="5909"/>
                    <a:pt x="1482" y="5909"/>
                  </a:cubicBezTo>
                  <a:cubicBezTo>
                    <a:pt x="1542" y="5909"/>
                    <a:pt x="1602" y="5899"/>
                    <a:pt x="1672" y="5879"/>
                  </a:cubicBezTo>
                  <a:cubicBezTo>
                    <a:pt x="1781" y="5839"/>
                    <a:pt x="1891" y="5769"/>
                    <a:pt x="1960" y="5720"/>
                  </a:cubicBezTo>
                  <a:cubicBezTo>
                    <a:pt x="2039" y="5660"/>
                    <a:pt x="2129" y="5590"/>
                    <a:pt x="2218" y="5491"/>
                  </a:cubicBezTo>
                  <a:cubicBezTo>
                    <a:pt x="2298" y="5411"/>
                    <a:pt x="2378" y="5322"/>
                    <a:pt x="2448" y="5212"/>
                  </a:cubicBezTo>
                  <a:lnTo>
                    <a:pt x="2448" y="5212"/>
                  </a:lnTo>
                  <a:cubicBezTo>
                    <a:pt x="2417" y="5461"/>
                    <a:pt x="2428" y="5680"/>
                    <a:pt x="2457" y="5869"/>
                  </a:cubicBezTo>
                  <a:cubicBezTo>
                    <a:pt x="2507" y="6118"/>
                    <a:pt x="2607" y="6307"/>
                    <a:pt x="2746" y="6436"/>
                  </a:cubicBezTo>
                  <a:cubicBezTo>
                    <a:pt x="2815" y="6496"/>
                    <a:pt x="2905" y="6545"/>
                    <a:pt x="3014" y="6575"/>
                  </a:cubicBezTo>
                  <a:cubicBezTo>
                    <a:pt x="3064" y="6585"/>
                    <a:pt x="3114" y="6585"/>
                    <a:pt x="3164" y="6585"/>
                  </a:cubicBezTo>
                  <a:cubicBezTo>
                    <a:pt x="3233" y="6585"/>
                    <a:pt x="3303" y="6575"/>
                    <a:pt x="3372" y="6565"/>
                  </a:cubicBezTo>
                  <a:cubicBezTo>
                    <a:pt x="3551" y="6516"/>
                    <a:pt x="3721" y="6416"/>
                    <a:pt x="3840" y="6257"/>
                  </a:cubicBezTo>
                  <a:cubicBezTo>
                    <a:pt x="3949" y="6118"/>
                    <a:pt x="4029" y="5939"/>
                    <a:pt x="4059" y="5720"/>
                  </a:cubicBezTo>
                  <a:cubicBezTo>
                    <a:pt x="4088" y="5590"/>
                    <a:pt x="4088" y="5461"/>
                    <a:pt x="4079" y="5332"/>
                  </a:cubicBezTo>
                  <a:lnTo>
                    <a:pt x="4079" y="5332"/>
                  </a:lnTo>
                  <a:lnTo>
                    <a:pt x="4099" y="5352"/>
                  </a:lnTo>
                  <a:cubicBezTo>
                    <a:pt x="4198" y="5451"/>
                    <a:pt x="4307" y="5541"/>
                    <a:pt x="4447" y="5621"/>
                  </a:cubicBezTo>
                  <a:cubicBezTo>
                    <a:pt x="4566" y="5690"/>
                    <a:pt x="4696" y="5740"/>
                    <a:pt x="4815" y="5760"/>
                  </a:cubicBezTo>
                  <a:cubicBezTo>
                    <a:pt x="4855" y="5769"/>
                    <a:pt x="4895" y="5769"/>
                    <a:pt x="4934" y="5769"/>
                  </a:cubicBezTo>
                  <a:cubicBezTo>
                    <a:pt x="5034" y="5769"/>
                    <a:pt x="5133" y="5749"/>
                    <a:pt x="5213" y="5720"/>
                  </a:cubicBezTo>
                  <a:cubicBezTo>
                    <a:pt x="5342" y="5660"/>
                    <a:pt x="5461" y="5570"/>
                    <a:pt x="5561" y="5431"/>
                  </a:cubicBezTo>
                  <a:cubicBezTo>
                    <a:pt x="5651" y="5312"/>
                    <a:pt x="5710" y="5192"/>
                    <a:pt x="5730" y="5073"/>
                  </a:cubicBezTo>
                  <a:cubicBezTo>
                    <a:pt x="5750" y="4954"/>
                    <a:pt x="5730" y="4834"/>
                    <a:pt x="5690" y="4725"/>
                  </a:cubicBezTo>
                  <a:cubicBezTo>
                    <a:pt x="5640" y="4606"/>
                    <a:pt x="5571" y="4496"/>
                    <a:pt x="5461" y="4377"/>
                  </a:cubicBezTo>
                  <a:cubicBezTo>
                    <a:pt x="5352" y="4257"/>
                    <a:pt x="5222" y="4168"/>
                    <a:pt x="5123" y="4089"/>
                  </a:cubicBezTo>
                  <a:lnTo>
                    <a:pt x="5074" y="4059"/>
                  </a:lnTo>
                  <a:lnTo>
                    <a:pt x="5123" y="4059"/>
                  </a:lnTo>
                  <a:cubicBezTo>
                    <a:pt x="5163" y="4069"/>
                    <a:pt x="5203" y="4069"/>
                    <a:pt x="5242" y="4069"/>
                  </a:cubicBezTo>
                  <a:cubicBezTo>
                    <a:pt x="5312" y="4069"/>
                    <a:pt x="5392" y="4059"/>
                    <a:pt x="5471" y="4059"/>
                  </a:cubicBezTo>
                  <a:cubicBezTo>
                    <a:pt x="5580" y="4049"/>
                    <a:pt x="5690" y="4019"/>
                    <a:pt x="5799" y="3989"/>
                  </a:cubicBezTo>
                  <a:cubicBezTo>
                    <a:pt x="6048" y="3910"/>
                    <a:pt x="6227" y="3780"/>
                    <a:pt x="6307" y="3611"/>
                  </a:cubicBezTo>
                  <a:cubicBezTo>
                    <a:pt x="6367" y="3501"/>
                    <a:pt x="6387" y="3392"/>
                    <a:pt x="6387" y="3273"/>
                  </a:cubicBezTo>
                  <a:cubicBezTo>
                    <a:pt x="6376" y="3154"/>
                    <a:pt x="6347" y="3024"/>
                    <a:pt x="6287" y="2905"/>
                  </a:cubicBezTo>
                  <a:cubicBezTo>
                    <a:pt x="6217" y="2756"/>
                    <a:pt x="6078" y="2626"/>
                    <a:pt x="5909" y="2547"/>
                  </a:cubicBezTo>
                  <a:cubicBezTo>
                    <a:pt x="5760" y="2477"/>
                    <a:pt x="5580" y="2438"/>
                    <a:pt x="5362" y="2427"/>
                  </a:cubicBezTo>
                  <a:lnTo>
                    <a:pt x="5292" y="2427"/>
                  </a:lnTo>
                  <a:cubicBezTo>
                    <a:pt x="5193" y="2427"/>
                    <a:pt x="5083" y="2438"/>
                    <a:pt x="4974" y="2457"/>
                  </a:cubicBezTo>
                  <a:cubicBezTo>
                    <a:pt x="5083" y="2368"/>
                    <a:pt x="5183" y="2268"/>
                    <a:pt x="5253" y="2149"/>
                  </a:cubicBezTo>
                  <a:cubicBezTo>
                    <a:pt x="5322" y="2060"/>
                    <a:pt x="5372" y="1960"/>
                    <a:pt x="5421" y="1830"/>
                  </a:cubicBezTo>
                  <a:cubicBezTo>
                    <a:pt x="5461" y="1721"/>
                    <a:pt x="5481" y="1602"/>
                    <a:pt x="5491" y="1472"/>
                  </a:cubicBezTo>
                  <a:cubicBezTo>
                    <a:pt x="5501" y="1353"/>
                    <a:pt x="5481" y="1244"/>
                    <a:pt x="5441" y="1144"/>
                  </a:cubicBezTo>
                  <a:cubicBezTo>
                    <a:pt x="5421" y="1085"/>
                    <a:pt x="5401" y="1035"/>
                    <a:pt x="5372" y="995"/>
                  </a:cubicBezTo>
                  <a:cubicBezTo>
                    <a:pt x="5352" y="975"/>
                    <a:pt x="5332" y="946"/>
                    <a:pt x="5312" y="926"/>
                  </a:cubicBezTo>
                  <a:cubicBezTo>
                    <a:pt x="5292" y="906"/>
                    <a:pt x="5273" y="886"/>
                    <a:pt x="5242" y="866"/>
                  </a:cubicBezTo>
                  <a:cubicBezTo>
                    <a:pt x="5193" y="826"/>
                    <a:pt x="5133" y="796"/>
                    <a:pt x="5083" y="776"/>
                  </a:cubicBezTo>
                  <a:cubicBezTo>
                    <a:pt x="5014" y="756"/>
                    <a:pt x="4934" y="747"/>
                    <a:pt x="4875" y="736"/>
                  </a:cubicBezTo>
                  <a:lnTo>
                    <a:pt x="4805" y="736"/>
                  </a:lnTo>
                  <a:cubicBezTo>
                    <a:pt x="4696" y="736"/>
                    <a:pt x="4576" y="756"/>
                    <a:pt x="4477" y="796"/>
                  </a:cubicBezTo>
                  <a:cubicBezTo>
                    <a:pt x="4188" y="915"/>
                    <a:pt x="3989" y="1144"/>
                    <a:pt x="3850" y="1333"/>
                  </a:cubicBezTo>
                  <a:lnTo>
                    <a:pt x="3730" y="1512"/>
                  </a:lnTo>
                  <a:cubicBezTo>
                    <a:pt x="3761" y="1343"/>
                    <a:pt x="3781" y="1204"/>
                    <a:pt x="3781" y="1065"/>
                  </a:cubicBezTo>
                  <a:cubicBezTo>
                    <a:pt x="3790" y="836"/>
                    <a:pt x="3750" y="418"/>
                    <a:pt x="3442" y="170"/>
                  </a:cubicBezTo>
                  <a:cubicBezTo>
                    <a:pt x="3403" y="150"/>
                    <a:pt x="3372" y="130"/>
                    <a:pt x="3343" y="110"/>
                  </a:cubicBezTo>
                  <a:cubicBezTo>
                    <a:pt x="3303" y="90"/>
                    <a:pt x="3273" y="70"/>
                    <a:pt x="3233" y="50"/>
                  </a:cubicBezTo>
                  <a:cubicBezTo>
                    <a:pt x="3153" y="20"/>
                    <a:pt x="3074" y="11"/>
                    <a:pt x="3014" y="11"/>
                  </a:cubicBezTo>
                  <a:cubicBezTo>
                    <a:pt x="2994" y="11"/>
                    <a:pt x="2974" y="0"/>
                    <a:pt x="2965" y="0"/>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60"/>
            <p:cNvSpPr/>
            <p:nvPr/>
          </p:nvSpPr>
          <p:spPr>
            <a:xfrm>
              <a:off x="2728875" y="1715237"/>
              <a:ext cx="231349" cy="238104"/>
            </a:xfrm>
            <a:custGeom>
              <a:avLst/>
              <a:gdLst/>
              <a:ahLst/>
              <a:cxnLst/>
              <a:rect l="l" t="t" r="r" b="b"/>
              <a:pathLst>
                <a:path w="4418" h="4547" extrusionOk="0">
                  <a:moveTo>
                    <a:pt x="2050" y="1"/>
                  </a:moveTo>
                  <a:cubicBezTo>
                    <a:pt x="2020" y="1"/>
                    <a:pt x="1980" y="1"/>
                    <a:pt x="1950" y="11"/>
                  </a:cubicBezTo>
                  <a:cubicBezTo>
                    <a:pt x="1900" y="11"/>
                    <a:pt x="1851" y="40"/>
                    <a:pt x="1811" y="51"/>
                  </a:cubicBezTo>
                  <a:cubicBezTo>
                    <a:pt x="1771" y="71"/>
                    <a:pt x="1731" y="100"/>
                    <a:pt x="1692" y="130"/>
                  </a:cubicBezTo>
                  <a:cubicBezTo>
                    <a:pt x="1642" y="170"/>
                    <a:pt x="1612" y="210"/>
                    <a:pt x="1582" y="239"/>
                  </a:cubicBezTo>
                  <a:cubicBezTo>
                    <a:pt x="1562" y="279"/>
                    <a:pt x="1533" y="319"/>
                    <a:pt x="1513" y="369"/>
                  </a:cubicBezTo>
                  <a:cubicBezTo>
                    <a:pt x="1493" y="418"/>
                    <a:pt x="1482" y="469"/>
                    <a:pt x="1473" y="528"/>
                  </a:cubicBezTo>
                  <a:cubicBezTo>
                    <a:pt x="1453" y="668"/>
                    <a:pt x="1453" y="827"/>
                    <a:pt x="1493" y="995"/>
                  </a:cubicBezTo>
                  <a:cubicBezTo>
                    <a:pt x="1433" y="916"/>
                    <a:pt x="1363" y="847"/>
                    <a:pt x="1283" y="787"/>
                  </a:cubicBezTo>
                  <a:cubicBezTo>
                    <a:pt x="1204" y="727"/>
                    <a:pt x="1115" y="687"/>
                    <a:pt x="1035" y="657"/>
                  </a:cubicBezTo>
                  <a:cubicBezTo>
                    <a:pt x="975" y="637"/>
                    <a:pt x="925" y="628"/>
                    <a:pt x="866" y="628"/>
                  </a:cubicBezTo>
                  <a:cubicBezTo>
                    <a:pt x="836" y="628"/>
                    <a:pt x="806" y="637"/>
                    <a:pt x="777" y="637"/>
                  </a:cubicBezTo>
                  <a:cubicBezTo>
                    <a:pt x="687" y="657"/>
                    <a:pt x="598" y="707"/>
                    <a:pt x="518" y="777"/>
                  </a:cubicBezTo>
                  <a:cubicBezTo>
                    <a:pt x="438" y="856"/>
                    <a:pt x="388" y="936"/>
                    <a:pt x="348" y="1015"/>
                  </a:cubicBezTo>
                  <a:cubicBezTo>
                    <a:pt x="329" y="1085"/>
                    <a:pt x="319" y="1165"/>
                    <a:pt x="329" y="1254"/>
                  </a:cubicBezTo>
                  <a:cubicBezTo>
                    <a:pt x="348" y="1334"/>
                    <a:pt x="388" y="1423"/>
                    <a:pt x="458" y="1513"/>
                  </a:cubicBezTo>
                  <a:cubicBezTo>
                    <a:pt x="518" y="1592"/>
                    <a:pt x="598" y="1662"/>
                    <a:pt x="707" y="1751"/>
                  </a:cubicBezTo>
                  <a:cubicBezTo>
                    <a:pt x="757" y="1791"/>
                    <a:pt x="826" y="1831"/>
                    <a:pt x="896" y="1881"/>
                  </a:cubicBezTo>
                  <a:cubicBezTo>
                    <a:pt x="856" y="1871"/>
                    <a:pt x="816" y="1871"/>
                    <a:pt x="766" y="1871"/>
                  </a:cubicBezTo>
                  <a:lnTo>
                    <a:pt x="757" y="1871"/>
                  </a:lnTo>
                  <a:cubicBezTo>
                    <a:pt x="667" y="1871"/>
                    <a:pt x="587" y="1881"/>
                    <a:pt x="518" y="1891"/>
                  </a:cubicBezTo>
                  <a:cubicBezTo>
                    <a:pt x="478" y="1901"/>
                    <a:pt x="428" y="1921"/>
                    <a:pt x="388" y="1930"/>
                  </a:cubicBezTo>
                  <a:cubicBezTo>
                    <a:pt x="359" y="1941"/>
                    <a:pt x="319" y="1961"/>
                    <a:pt x="269" y="1990"/>
                  </a:cubicBezTo>
                  <a:cubicBezTo>
                    <a:pt x="200" y="2030"/>
                    <a:pt x="140" y="2090"/>
                    <a:pt x="100" y="2149"/>
                  </a:cubicBezTo>
                  <a:cubicBezTo>
                    <a:pt x="50" y="2229"/>
                    <a:pt x="21" y="2308"/>
                    <a:pt x="10" y="2408"/>
                  </a:cubicBezTo>
                  <a:cubicBezTo>
                    <a:pt x="1" y="2487"/>
                    <a:pt x="10" y="2557"/>
                    <a:pt x="40" y="2627"/>
                  </a:cubicBezTo>
                  <a:cubicBezTo>
                    <a:pt x="60" y="2686"/>
                    <a:pt x="90" y="2746"/>
                    <a:pt x="150" y="2796"/>
                  </a:cubicBezTo>
                  <a:cubicBezTo>
                    <a:pt x="209" y="2845"/>
                    <a:pt x="289" y="2885"/>
                    <a:pt x="408" y="2915"/>
                  </a:cubicBezTo>
                  <a:cubicBezTo>
                    <a:pt x="478" y="2935"/>
                    <a:pt x="567" y="2945"/>
                    <a:pt x="657" y="2945"/>
                  </a:cubicBezTo>
                  <a:lnTo>
                    <a:pt x="726" y="2945"/>
                  </a:lnTo>
                  <a:cubicBezTo>
                    <a:pt x="777" y="2935"/>
                    <a:pt x="846" y="2935"/>
                    <a:pt x="905" y="2925"/>
                  </a:cubicBezTo>
                  <a:lnTo>
                    <a:pt x="905" y="2925"/>
                  </a:lnTo>
                  <a:cubicBezTo>
                    <a:pt x="856" y="2965"/>
                    <a:pt x="816" y="3025"/>
                    <a:pt x="766" y="3084"/>
                  </a:cubicBezTo>
                  <a:cubicBezTo>
                    <a:pt x="737" y="3134"/>
                    <a:pt x="707" y="3184"/>
                    <a:pt x="687" y="3234"/>
                  </a:cubicBezTo>
                  <a:cubicBezTo>
                    <a:pt x="657" y="3274"/>
                    <a:pt x="637" y="3323"/>
                    <a:pt x="617" y="3383"/>
                  </a:cubicBezTo>
                  <a:cubicBezTo>
                    <a:pt x="587" y="3492"/>
                    <a:pt x="578" y="3582"/>
                    <a:pt x="598" y="3671"/>
                  </a:cubicBezTo>
                  <a:cubicBezTo>
                    <a:pt x="607" y="3731"/>
                    <a:pt x="627" y="3771"/>
                    <a:pt x="647" y="3820"/>
                  </a:cubicBezTo>
                  <a:cubicBezTo>
                    <a:pt x="677" y="3870"/>
                    <a:pt x="707" y="3910"/>
                    <a:pt x="737" y="3940"/>
                  </a:cubicBezTo>
                  <a:cubicBezTo>
                    <a:pt x="796" y="3999"/>
                    <a:pt x="866" y="4049"/>
                    <a:pt x="945" y="4069"/>
                  </a:cubicBezTo>
                  <a:cubicBezTo>
                    <a:pt x="975" y="4069"/>
                    <a:pt x="1005" y="4079"/>
                    <a:pt x="1025" y="4079"/>
                  </a:cubicBezTo>
                  <a:cubicBezTo>
                    <a:pt x="1075" y="4079"/>
                    <a:pt x="1115" y="4069"/>
                    <a:pt x="1164" y="4059"/>
                  </a:cubicBezTo>
                  <a:cubicBezTo>
                    <a:pt x="1244" y="4030"/>
                    <a:pt x="1314" y="3990"/>
                    <a:pt x="1363" y="3950"/>
                  </a:cubicBezTo>
                  <a:cubicBezTo>
                    <a:pt x="1423" y="3910"/>
                    <a:pt x="1482" y="3860"/>
                    <a:pt x="1542" y="3791"/>
                  </a:cubicBezTo>
                  <a:cubicBezTo>
                    <a:pt x="1592" y="3731"/>
                    <a:pt x="1652" y="3671"/>
                    <a:pt x="1701" y="3601"/>
                  </a:cubicBezTo>
                  <a:lnTo>
                    <a:pt x="1701" y="3601"/>
                  </a:lnTo>
                  <a:cubicBezTo>
                    <a:pt x="1672" y="3761"/>
                    <a:pt x="1681" y="3910"/>
                    <a:pt x="1701" y="4049"/>
                  </a:cubicBezTo>
                  <a:cubicBezTo>
                    <a:pt x="1741" y="4218"/>
                    <a:pt x="1801" y="4348"/>
                    <a:pt x="1900" y="4437"/>
                  </a:cubicBezTo>
                  <a:cubicBezTo>
                    <a:pt x="1950" y="4487"/>
                    <a:pt x="2010" y="4517"/>
                    <a:pt x="2090" y="4536"/>
                  </a:cubicBezTo>
                  <a:cubicBezTo>
                    <a:pt x="2119" y="4536"/>
                    <a:pt x="2159" y="4547"/>
                    <a:pt x="2189" y="4547"/>
                  </a:cubicBezTo>
                  <a:cubicBezTo>
                    <a:pt x="2238" y="4547"/>
                    <a:pt x="2288" y="4536"/>
                    <a:pt x="2338" y="4527"/>
                  </a:cubicBezTo>
                  <a:cubicBezTo>
                    <a:pt x="2457" y="4497"/>
                    <a:pt x="2577" y="4427"/>
                    <a:pt x="2656" y="4318"/>
                  </a:cubicBezTo>
                  <a:cubicBezTo>
                    <a:pt x="2736" y="4218"/>
                    <a:pt x="2786" y="4099"/>
                    <a:pt x="2815" y="3940"/>
                  </a:cubicBezTo>
                  <a:cubicBezTo>
                    <a:pt x="2826" y="3860"/>
                    <a:pt x="2835" y="3771"/>
                    <a:pt x="2826" y="3681"/>
                  </a:cubicBezTo>
                  <a:lnTo>
                    <a:pt x="2826" y="3681"/>
                  </a:lnTo>
                  <a:lnTo>
                    <a:pt x="2835" y="3691"/>
                  </a:lnTo>
                  <a:cubicBezTo>
                    <a:pt x="2905" y="3761"/>
                    <a:pt x="2985" y="3820"/>
                    <a:pt x="3074" y="3870"/>
                  </a:cubicBezTo>
                  <a:cubicBezTo>
                    <a:pt x="3153" y="3930"/>
                    <a:pt x="3243" y="3960"/>
                    <a:pt x="3332" y="3970"/>
                  </a:cubicBezTo>
                  <a:cubicBezTo>
                    <a:pt x="3363" y="3979"/>
                    <a:pt x="3392" y="3979"/>
                    <a:pt x="3412" y="3979"/>
                  </a:cubicBezTo>
                  <a:cubicBezTo>
                    <a:pt x="3482" y="3979"/>
                    <a:pt x="3551" y="3970"/>
                    <a:pt x="3611" y="3940"/>
                  </a:cubicBezTo>
                  <a:cubicBezTo>
                    <a:pt x="3701" y="3910"/>
                    <a:pt x="3781" y="3840"/>
                    <a:pt x="3850" y="3751"/>
                  </a:cubicBezTo>
                  <a:cubicBezTo>
                    <a:pt x="3909" y="3661"/>
                    <a:pt x="3949" y="3582"/>
                    <a:pt x="3960" y="3492"/>
                  </a:cubicBezTo>
                  <a:cubicBezTo>
                    <a:pt x="3979" y="3413"/>
                    <a:pt x="3969" y="3333"/>
                    <a:pt x="3929" y="3254"/>
                  </a:cubicBezTo>
                  <a:cubicBezTo>
                    <a:pt x="3900" y="3174"/>
                    <a:pt x="3850" y="3104"/>
                    <a:pt x="3781" y="3015"/>
                  </a:cubicBezTo>
                  <a:cubicBezTo>
                    <a:pt x="3701" y="2935"/>
                    <a:pt x="3611" y="2865"/>
                    <a:pt x="3551" y="2816"/>
                  </a:cubicBezTo>
                  <a:lnTo>
                    <a:pt x="3529" y="2805"/>
                  </a:lnTo>
                  <a:lnTo>
                    <a:pt x="3529" y="2805"/>
                  </a:lnTo>
                  <a:cubicBezTo>
                    <a:pt x="3533" y="2806"/>
                    <a:pt x="3538" y="2806"/>
                    <a:pt x="3542" y="2806"/>
                  </a:cubicBezTo>
                  <a:lnTo>
                    <a:pt x="3621" y="2806"/>
                  </a:lnTo>
                  <a:cubicBezTo>
                    <a:pt x="3671" y="2806"/>
                    <a:pt x="3721" y="2806"/>
                    <a:pt x="3781" y="2796"/>
                  </a:cubicBezTo>
                  <a:cubicBezTo>
                    <a:pt x="3860" y="2786"/>
                    <a:pt x="3940" y="2776"/>
                    <a:pt x="4009" y="2746"/>
                  </a:cubicBezTo>
                  <a:cubicBezTo>
                    <a:pt x="4178" y="2697"/>
                    <a:pt x="4307" y="2607"/>
                    <a:pt x="4367" y="2487"/>
                  </a:cubicBezTo>
                  <a:cubicBezTo>
                    <a:pt x="4407" y="2418"/>
                    <a:pt x="4417" y="2339"/>
                    <a:pt x="4417" y="2259"/>
                  </a:cubicBezTo>
                  <a:cubicBezTo>
                    <a:pt x="4417" y="2169"/>
                    <a:pt x="4387" y="2080"/>
                    <a:pt x="4347" y="2000"/>
                  </a:cubicBezTo>
                  <a:cubicBezTo>
                    <a:pt x="4298" y="1891"/>
                    <a:pt x="4208" y="1811"/>
                    <a:pt x="4088" y="1751"/>
                  </a:cubicBezTo>
                  <a:cubicBezTo>
                    <a:pt x="3979" y="1702"/>
                    <a:pt x="3860" y="1682"/>
                    <a:pt x="3710" y="1672"/>
                  </a:cubicBezTo>
                  <a:lnTo>
                    <a:pt x="3661" y="1672"/>
                  </a:lnTo>
                  <a:cubicBezTo>
                    <a:pt x="3591" y="1672"/>
                    <a:pt x="3522" y="1672"/>
                    <a:pt x="3442" y="1692"/>
                  </a:cubicBezTo>
                  <a:cubicBezTo>
                    <a:pt x="3512" y="1632"/>
                    <a:pt x="3582" y="1563"/>
                    <a:pt x="3641" y="1483"/>
                  </a:cubicBezTo>
                  <a:cubicBezTo>
                    <a:pt x="3681" y="1423"/>
                    <a:pt x="3721" y="1344"/>
                    <a:pt x="3750" y="1264"/>
                  </a:cubicBezTo>
                  <a:cubicBezTo>
                    <a:pt x="3781" y="1185"/>
                    <a:pt x="3790" y="1105"/>
                    <a:pt x="3800" y="1015"/>
                  </a:cubicBezTo>
                  <a:cubicBezTo>
                    <a:pt x="3800" y="936"/>
                    <a:pt x="3790" y="856"/>
                    <a:pt x="3770" y="787"/>
                  </a:cubicBezTo>
                  <a:cubicBezTo>
                    <a:pt x="3750" y="747"/>
                    <a:pt x="3741" y="717"/>
                    <a:pt x="3721" y="687"/>
                  </a:cubicBezTo>
                  <a:cubicBezTo>
                    <a:pt x="3701" y="668"/>
                    <a:pt x="3691" y="648"/>
                    <a:pt x="3681" y="637"/>
                  </a:cubicBezTo>
                  <a:cubicBezTo>
                    <a:pt x="3661" y="617"/>
                    <a:pt x="3651" y="608"/>
                    <a:pt x="3631" y="597"/>
                  </a:cubicBezTo>
                  <a:cubicBezTo>
                    <a:pt x="3591" y="568"/>
                    <a:pt x="3551" y="548"/>
                    <a:pt x="3522" y="538"/>
                  </a:cubicBezTo>
                  <a:cubicBezTo>
                    <a:pt x="3472" y="518"/>
                    <a:pt x="3412" y="508"/>
                    <a:pt x="3372" y="508"/>
                  </a:cubicBezTo>
                  <a:cubicBezTo>
                    <a:pt x="3352" y="498"/>
                    <a:pt x="3343" y="498"/>
                    <a:pt x="3323" y="498"/>
                  </a:cubicBezTo>
                  <a:cubicBezTo>
                    <a:pt x="3243" y="498"/>
                    <a:pt x="3173" y="518"/>
                    <a:pt x="3094" y="548"/>
                  </a:cubicBezTo>
                  <a:cubicBezTo>
                    <a:pt x="2905" y="628"/>
                    <a:pt x="2766" y="787"/>
                    <a:pt x="2666" y="916"/>
                  </a:cubicBezTo>
                  <a:cubicBezTo>
                    <a:pt x="2636" y="956"/>
                    <a:pt x="2607" y="995"/>
                    <a:pt x="2587" y="1035"/>
                  </a:cubicBezTo>
                  <a:cubicBezTo>
                    <a:pt x="2607" y="936"/>
                    <a:pt x="2616" y="836"/>
                    <a:pt x="2627" y="727"/>
                  </a:cubicBezTo>
                  <a:cubicBezTo>
                    <a:pt x="2627" y="578"/>
                    <a:pt x="2596" y="279"/>
                    <a:pt x="2388" y="120"/>
                  </a:cubicBezTo>
                  <a:cubicBezTo>
                    <a:pt x="2358" y="100"/>
                    <a:pt x="2338" y="80"/>
                    <a:pt x="2318" y="71"/>
                  </a:cubicBezTo>
                  <a:cubicBezTo>
                    <a:pt x="2288" y="51"/>
                    <a:pt x="2269" y="40"/>
                    <a:pt x="2238" y="31"/>
                  </a:cubicBezTo>
                  <a:cubicBezTo>
                    <a:pt x="2189" y="11"/>
                    <a:pt x="2139" y="1"/>
                    <a:pt x="2090" y="1"/>
                  </a:cubicBezTo>
                  <a:close/>
                </a:path>
              </a:pathLst>
            </a:custGeom>
            <a:solidFill>
              <a:srgbClr val="E1D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60"/>
            <p:cNvSpPr/>
            <p:nvPr/>
          </p:nvSpPr>
          <p:spPr>
            <a:xfrm>
              <a:off x="2776789" y="1769435"/>
              <a:ext cx="130808" cy="134421"/>
            </a:xfrm>
            <a:custGeom>
              <a:avLst/>
              <a:gdLst/>
              <a:ahLst/>
              <a:cxnLst/>
              <a:rect l="l" t="t" r="r" b="b"/>
              <a:pathLst>
                <a:path w="2498" h="2567" extrusionOk="0">
                  <a:moveTo>
                    <a:pt x="1493" y="0"/>
                  </a:moveTo>
                  <a:cubicBezTo>
                    <a:pt x="1423" y="0"/>
                    <a:pt x="1354" y="10"/>
                    <a:pt x="1264" y="30"/>
                  </a:cubicBezTo>
                  <a:cubicBezTo>
                    <a:pt x="1144" y="50"/>
                    <a:pt x="1025" y="90"/>
                    <a:pt x="945" y="130"/>
                  </a:cubicBezTo>
                  <a:cubicBezTo>
                    <a:pt x="856" y="159"/>
                    <a:pt x="766" y="209"/>
                    <a:pt x="677" y="279"/>
                  </a:cubicBezTo>
                  <a:cubicBezTo>
                    <a:pt x="567" y="358"/>
                    <a:pt x="478" y="428"/>
                    <a:pt x="408" y="508"/>
                  </a:cubicBezTo>
                  <a:cubicBezTo>
                    <a:pt x="309" y="627"/>
                    <a:pt x="220" y="736"/>
                    <a:pt x="160" y="866"/>
                  </a:cubicBezTo>
                  <a:cubicBezTo>
                    <a:pt x="120" y="935"/>
                    <a:pt x="90" y="1015"/>
                    <a:pt x="70" y="1085"/>
                  </a:cubicBezTo>
                  <a:cubicBezTo>
                    <a:pt x="41" y="1164"/>
                    <a:pt x="30" y="1244"/>
                    <a:pt x="21" y="1313"/>
                  </a:cubicBezTo>
                  <a:cubicBezTo>
                    <a:pt x="1" y="1443"/>
                    <a:pt x="10" y="1582"/>
                    <a:pt x="41" y="1711"/>
                  </a:cubicBezTo>
                  <a:cubicBezTo>
                    <a:pt x="60" y="1781"/>
                    <a:pt x="90" y="1850"/>
                    <a:pt x="130" y="1920"/>
                  </a:cubicBezTo>
                  <a:cubicBezTo>
                    <a:pt x="150" y="1960"/>
                    <a:pt x="180" y="1990"/>
                    <a:pt x="200" y="2020"/>
                  </a:cubicBezTo>
                  <a:cubicBezTo>
                    <a:pt x="220" y="2040"/>
                    <a:pt x="229" y="2060"/>
                    <a:pt x="249" y="2069"/>
                  </a:cubicBezTo>
                  <a:lnTo>
                    <a:pt x="269" y="2089"/>
                  </a:lnTo>
                  <a:cubicBezTo>
                    <a:pt x="299" y="2139"/>
                    <a:pt x="329" y="2179"/>
                    <a:pt x="359" y="2219"/>
                  </a:cubicBezTo>
                  <a:cubicBezTo>
                    <a:pt x="458" y="2318"/>
                    <a:pt x="567" y="2407"/>
                    <a:pt x="697" y="2467"/>
                  </a:cubicBezTo>
                  <a:cubicBezTo>
                    <a:pt x="806" y="2517"/>
                    <a:pt x="936" y="2557"/>
                    <a:pt x="1065" y="2557"/>
                  </a:cubicBezTo>
                  <a:cubicBezTo>
                    <a:pt x="1085" y="2557"/>
                    <a:pt x="1105" y="2566"/>
                    <a:pt x="1124" y="2566"/>
                  </a:cubicBezTo>
                  <a:cubicBezTo>
                    <a:pt x="1343" y="2566"/>
                    <a:pt x="1582" y="2487"/>
                    <a:pt x="1791" y="2348"/>
                  </a:cubicBezTo>
                  <a:cubicBezTo>
                    <a:pt x="2030" y="2199"/>
                    <a:pt x="2219" y="2000"/>
                    <a:pt x="2338" y="1761"/>
                  </a:cubicBezTo>
                  <a:cubicBezTo>
                    <a:pt x="2398" y="1642"/>
                    <a:pt x="2448" y="1512"/>
                    <a:pt x="2468" y="1383"/>
                  </a:cubicBezTo>
                  <a:cubicBezTo>
                    <a:pt x="2497" y="1244"/>
                    <a:pt x="2497" y="1105"/>
                    <a:pt x="2477" y="965"/>
                  </a:cubicBezTo>
                  <a:cubicBezTo>
                    <a:pt x="2457" y="846"/>
                    <a:pt x="2417" y="716"/>
                    <a:pt x="2358" y="577"/>
                  </a:cubicBezTo>
                  <a:cubicBezTo>
                    <a:pt x="2308" y="478"/>
                    <a:pt x="2238" y="378"/>
                    <a:pt x="2159" y="289"/>
                  </a:cubicBezTo>
                  <a:cubicBezTo>
                    <a:pt x="2090" y="209"/>
                    <a:pt x="2010" y="150"/>
                    <a:pt x="1920" y="100"/>
                  </a:cubicBezTo>
                  <a:cubicBezTo>
                    <a:pt x="1860" y="80"/>
                    <a:pt x="1811" y="60"/>
                    <a:pt x="1761" y="40"/>
                  </a:cubicBezTo>
                  <a:cubicBezTo>
                    <a:pt x="1701" y="20"/>
                    <a:pt x="1642" y="10"/>
                    <a:pt x="1582" y="10"/>
                  </a:cubicBezTo>
                  <a:cubicBezTo>
                    <a:pt x="1553" y="10"/>
                    <a:pt x="1522" y="0"/>
                    <a:pt x="1493"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60"/>
            <p:cNvSpPr/>
            <p:nvPr/>
          </p:nvSpPr>
          <p:spPr>
            <a:xfrm>
              <a:off x="2817948" y="1799126"/>
              <a:ext cx="16181" cy="13615"/>
            </a:xfrm>
            <a:custGeom>
              <a:avLst/>
              <a:gdLst/>
              <a:ahLst/>
              <a:cxnLst/>
              <a:rect l="l" t="t" r="r" b="b"/>
              <a:pathLst>
                <a:path w="309" h="260" extrusionOk="0">
                  <a:moveTo>
                    <a:pt x="229" y="1"/>
                  </a:moveTo>
                  <a:cubicBezTo>
                    <a:pt x="199" y="1"/>
                    <a:pt x="170" y="10"/>
                    <a:pt x="150" y="30"/>
                  </a:cubicBezTo>
                  <a:cubicBezTo>
                    <a:pt x="100" y="60"/>
                    <a:pt x="50" y="100"/>
                    <a:pt x="30" y="140"/>
                  </a:cubicBezTo>
                  <a:cubicBezTo>
                    <a:pt x="11" y="160"/>
                    <a:pt x="0" y="189"/>
                    <a:pt x="0" y="219"/>
                  </a:cubicBezTo>
                  <a:cubicBezTo>
                    <a:pt x="11" y="259"/>
                    <a:pt x="40" y="259"/>
                    <a:pt x="70" y="259"/>
                  </a:cubicBezTo>
                  <a:cubicBezTo>
                    <a:pt x="110" y="259"/>
                    <a:pt x="139" y="249"/>
                    <a:pt x="159" y="229"/>
                  </a:cubicBezTo>
                  <a:cubicBezTo>
                    <a:pt x="209" y="209"/>
                    <a:pt x="249" y="169"/>
                    <a:pt x="279" y="120"/>
                  </a:cubicBezTo>
                  <a:cubicBezTo>
                    <a:pt x="299" y="100"/>
                    <a:pt x="309" y="80"/>
                    <a:pt x="309" y="50"/>
                  </a:cubicBezTo>
                  <a:cubicBezTo>
                    <a:pt x="299" y="10"/>
                    <a:pt x="269" y="1"/>
                    <a:pt x="22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60"/>
            <p:cNvSpPr/>
            <p:nvPr/>
          </p:nvSpPr>
          <p:spPr>
            <a:xfrm>
              <a:off x="2846591" y="1793365"/>
              <a:ext cx="28696" cy="25083"/>
            </a:xfrm>
            <a:custGeom>
              <a:avLst/>
              <a:gdLst/>
              <a:ahLst/>
              <a:cxnLst/>
              <a:rect l="l" t="t" r="r" b="b"/>
              <a:pathLst>
                <a:path w="548" h="479" extrusionOk="0">
                  <a:moveTo>
                    <a:pt x="428" y="1"/>
                  </a:moveTo>
                  <a:cubicBezTo>
                    <a:pt x="368" y="11"/>
                    <a:pt x="309" y="31"/>
                    <a:pt x="259" y="51"/>
                  </a:cubicBezTo>
                  <a:cubicBezTo>
                    <a:pt x="180" y="100"/>
                    <a:pt x="100" y="170"/>
                    <a:pt x="50" y="259"/>
                  </a:cubicBezTo>
                  <a:cubicBezTo>
                    <a:pt x="21" y="299"/>
                    <a:pt x="1" y="339"/>
                    <a:pt x="1" y="389"/>
                  </a:cubicBezTo>
                  <a:cubicBezTo>
                    <a:pt x="10" y="458"/>
                    <a:pt x="70" y="478"/>
                    <a:pt x="130" y="478"/>
                  </a:cubicBezTo>
                  <a:cubicBezTo>
                    <a:pt x="189" y="469"/>
                    <a:pt x="239" y="458"/>
                    <a:pt x="299" y="429"/>
                  </a:cubicBezTo>
                  <a:cubicBezTo>
                    <a:pt x="379" y="379"/>
                    <a:pt x="458" y="309"/>
                    <a:pt x="508" y="220"/>
                  </a:cubicBezTo>
                  <a:cubicBezTo>
                    <a:pt x="538" y="180"/>
                    <a:pt x="547" y="140"/>
                    <a:pt x="547" y="91"/>
                  </a:cubicBezTo>
                  <a:cubicBezTo>
                    <a:pt x="547" y="21"/>
                    <a:pt x="488" y="1"/>
                    <a:pt x="428"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60"/>
            <p:cNvSpPr/>
            <p:nvPr/>
          </p:nvSpPr>
          <p:spPr>
            <a:xfrm>
              <a:off x="2872669" y="1836619"/>
              <a:ext cx="16128" cy="14086"/>
            </a:xfrm>
            <a:custGeom>
              <a:avLst/>
              <a:gdLst/>
              <a:ahLst/>
              <a:cxnLst/>
              <a:rect l="l" t="t" r="r" b="b"/>
              <a:pathLst>
                <a:path w="308" h="269" extrusionOk="0">
                  <a:moveTo>
                    <a:pt x="239" y="1"/>
                  </a:moveTo>
                  <a:cubicBezTo>
                    <a:pt x="209" y="1"/>
                    <a:pt x="179" y="10"/>
                    <a:pt x="149" y="30"/>
                  </a:cubicBezTo>
                  <a:cubicBezTo>
                    <a:pt x="100" y="60"/>
                    <a:pt x="49" y="100"/>
                    <a:pt x="20" y="149"/>
                  </a:cubicBezTo>
                  <a:cubicBezTo>
                    <a:pt x="10" y="169"/>
                    <a:pt x="0" y="189"/>
                    <a:pt x="0" y="220"/>
                  </a:cubicBezTo>
                  <a:cubicBezTo>
                    <a:pt x="10" y="259"/>
                    <a:pt x="40" y="269"/>
                    <a:pt x="69" y="269"/>
                  </a:cubicBezTo>
                  <a:cubicBezTo>
                    <a:pt x="109" y="269"/>
                    <a:pt x="139" y="259"/>
                    <a:pt x="169" y="239"/>
                  </a:cubicBezTo>
                  <a:cubicBezTo>
                    <a:pt x="209" y="209"/>
                    <a:pt x="259" y="169"/>
                    <a:pt x="288" y="130"/>
                  </a:cubicBezTo>
                  <a:cubicBezTo>
                    <a:pt x="298" y="100"/>
                    <a:pt x="308" y="80"/>
                    <a:pt x="308" y="50"/>
                  </a:cubicBezTo>
                  <a:cubicBezTo>
                    <a:pt x="308" y="10"/>
                    <a:pt x="279" y="1"/>
                    <a:pt x="23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60"/>
            <p:cNvSpPr/>
            <p:nvPr/>
          </p:nvSpPr>
          <p:spPr>
            <a:xfrm>
              <a:off x="2837742" y="1828816"/>
              <a:ext cx="20370" cy="17752"/>
            </a:xfrm>
            <a:custGeom>
              <a:avLst/>
              <a:gdLst/>
              <a:ahLst/>
              <a:cxnLst/>
              <a:rect l="l" t="t" r="r" b="b"/>
              <a:pathLst>
                <a:path w="389" h="339" extrusionOk="0">
                  <a:moveTo>
                    <a:pt x="299" y="0"/>
                  </a:moveTo>
                  <a:cubicBezTo>
                    <a:pt x="259" y="0"/>
                    <a:pt x="219" y="20"/>
                    <a:pt x="179" y="40"/>
                  </a:cubicBezTo>
                  <a:cubicBezTo>
                    <a:pt x="120" y="70"/>
                    <a:pt x="60" y="119"/>
                    <a:pt x="30" y="179"/>
                  </a:cubicBezTo>
                  <a:cubicBezTo>
                    <a:pt x="11" y="209"/>
                    <a:pt x="0" y="239"/>
                    <a:pt x="0" y="279"/>
                  </a:cubicBezTo>
                  <a:cubicBezTo>
                    <a:pt x="11" y="329"/>
                    <a:pt x="50" y="338"/>
                    <a:pt x="90" y="338"/>
                  </a:cubicBezTo>
                  <a:cubicBezTo>
                    <a:pt x="130" y="338"/>
                    <a:pt x="170" y="318"/>
                    <a:pt x="209" y="298"/>
                  </a:cubicBezTo>
                  <a:cubicBezTo>
                    <a:pt x="269" y="269"/>
                    <a:pt x="329" y="219"/>
                    <a:pt x="358" y="159"/>
                  </a:cubicBezTo>
                  <a:cubicBezTo>
                    <a:pt x="378" y="130"/>
                    <a:pt x="389" y="100"/>
                    <a:pt x="389" y="60"/>
                  </a:cubicBezTo>
                  <a:cubicBezTo>
                    <a:pt x="378" y="10"/>
                    <a:pt x="338" y="0"/>
                    <a:pt x="29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60"/>
            <p:cNvSpPr/>
            <p:nvPr/>
          </p:nvSpPr>
          <p:spPr>
            <a:xfrm>
              <a:off x="2808574" y="1831906"/>
              <a:ext cx="19846" cy="17752"/>
            </a:xfrm>
            <a:custGeom>
              <a:avLst/>
              <a:gdLst/>
              <a:ahLst/>
              <a:cxnLst/>
              <a:rect l="l" t="t" r="r" b="b"/>
              <a:pathLst>
                <a:path w="379" h="339" extrusionOk="0">
                  <a:moveTo>
                    <a:pt x="289" y="1"/>
                  </a:moveTo>
                  <a:cubicBezTo>
                    <a:pt x="249" y="11"/>
                    <a:pt x="219" y="21"/>
                    <a:pt x="179" y="41"/>
                  </a:cubicBezTo>
                  <a:cubicBezTo>
                    <a:pt x="120" y="71"/>
                    <a:pt x="60" y="120"/>
                    <a:pt x="30" y="180"/>
                  </a:cubicBezTo>
                  <a:cubicBezTo>
                    <a:pt x="11" y="210"/>
                    <a:pt x="0" y="239"/>
                    <a:pt x="0" y="279"/>
                  </a:cubicBezTo>
                  <a:cubicBezTo>
                    <a:pt x="0" y="329"/>
                    <a:pt x="40" y="339"/>
                    <a:pt x="90" y="339"/>
                  </a:cubicBezTo>
                  <a:cubicBezTo>
                    <a:pt x="130" y="339"/>
                    <a:pt x="170" y="319"/>
                    <a:pt x="199" y="299"/>
                  </a:cubicBezTo>
                  <a:cubicBezTo>
                    <a:pt x="259" y="270"/>
                    <a:pt x="318" y="220"/>
                    <a:pt x="349" y="160"/>
                  </a:cubicBezTo>
                  <a:cubicBezTo>
                    <a:pt x="369" y="130"/>
                    <a:pt x="378" y="100"/>
                    <a:pt x="378" y="60"/>
                  </a:cubicBezTo>
                  <a:cubicBezTo>
                    <a:pt x="378" y="11"/>
                    <a:pt x="338" y="1"/>
                    <a:pt x="28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60"/>
            <p:cNvSpPr/>
            <p:nvPr/>
          </p:nvSpPr>
          <p:spPr>
            <a:xfrm>
              <a:off x="2814282" y="1866310"/>
              <a:ext cx="7383" cy="6284"/>
            </a:xfrm>
            <a:custGeom>
              <a:avLst/>
              <a:gdLst/>
              <a:ahLst/>
              <a:cxnLst/>
              <a:rect l="l" t="t" r="r" b="b"/>
              <a:pathLst>
                <a:path w="141" h="120" extrusionOk="0">
                  <a:moveTo>
                    <a:pt x="110" y="0"/>
                  </a:moveTo>
                  <a:cubicBezTo>
                    <a:pt x="90" y="0"/>
                    <a:pt x="81" y="0"/>
                    <a:pt x="70" y="11"/>
                  </a:cubicBezTo>
                  <a:cubicBezTo>
                    <a:pt x="50" y="20"/>
                    <a:pt x="21" y="40"/>
                    <a:pt x="11" y="60"/>
                  </a:cubicBezTo>
                  <a:cubicBezTo>
                    <a:pt x="1" y="70"/>
                    <a:pt x="1" y="80"/>
                    <a:pt x="1" y="100"/>
                  </a:cubicBezTo>
                  <a:cubicBezTo>
                    <a:pt x="1" y="120"/>
                    <a:pt x="21" y="120"/>
                    <a:pt x="30" y="120"/>
                  </a:cubicBezTo>
                  <a:cubicBezTo>
                    <a:pt x="50" y="120"/>
                    <a:pt x="61" y="110"/>
                    <a:pt x="70" y="110"/>
                  </a:cubicBezTo>
                  <a:cubicBezTo>
                    <a:pt x="100" y="90"/>
                    <a:pt x="120" y="80"/>
                    <a:pt x="130" y="50"/>
                  </a:cubicBezTo>
                  <a:cubicBezTo>
                    <a:pt x="140" y="40"/>
                    <a:pt x="140" y="30"/>
                    <a:pt x="140" y="20"/>
                  </a:cubicBezTo>
                  <a:cubicBezTo>
                    <a:pt x="140" y="0"/>
                    <a:pt x="120" y="0"/>
                    <a:pt x="11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60"/>
            <p:cNvSpPr/>
            <p:nvPr/>
          </p:nvSpPr>
          <p:spPr>
            <a:xfrm>
              <a:off x="2851252" y="1857984"/>
              <a:ext cx="7907" cy="6807"/>
            </a:xfrm>
            <a:custGeom>
              <a:avLst/>
              <a:gdLst/>
              <a:ahLst/>
              <a:cxnLst/>
              <a:rect l="l" t="t" r="r" b="b"/>
              <a:pathLst>
                <a:path w="151" h="130" extrusionOk="0">
                  <a:moveTo>
                    <a:pt x="120" y="0"/>
                  </a:moveTo>
                  <a:cubicBezTo>
                    <a:pt x="100" y="0"/>
                    <a:pt x="91" y="0"/>
                    <a:pt x="80" y="10"/>
                  </a:cubicBezTo>
                  <a:cubicBezTo>
                    <a:pt x="51" y="20"/>
                    <a:pt x="31" y="40"/>
                    <a:pt x="21" y="70"/>
                  </a:cubicBezTo>
                  <a:cubicBezTo>
                    <a:pt x="11" y="80"/>
                    <a:pt x="1" y="90"/>
                    <a:pt x="1" y="100"/>
                  </a:cubicBezTo>
                  <a:cubicBezTo>
                    <a:pt x="11" y="119"/>
                    <a:pt x="21" y="130"/>
                    <a:pt x="41" y="130"/>
                  </a:cubicBezTo>
                  <a:cubicBezTo>
                    <a:pt x="60" y="130"/>
                    <a:pt x="71" y="119"/>
                    <a:pt x="80" y="110"/>
                  </a:cubicBezTo>
                  <a:cubicBezTo>
                    <a:pt x="111" y="100"/>
                    <a:pt x="131" y="80"/>
                    <a:pt x="140" y="60"/>
                  </a:cubicBezTo>
                  <a:cubicBezTo>
                    <a:pt x="150" y="50"/>
                    <a:pt x="150" y="30"/>
                    <a:pt x="150" y="20"/>
                  </a:cubicBezTo>
                  <a:cubicBezTo>
                    <a:pt x="150" y="0"/>
                    <a:pt x="140" y="0"/>
                    <a:pt x="12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60"/>
            <p:cNvSpPr/>
            <p:nvPr/>
          </p:nvSpPr>
          <p:spPr>
            <a:xfrm>
              <a:off x="2866909" y="1865786"/>
              <a:ext cx="14139" cy="12568"/>
            </a:xfrm>
            <a:custGeom>
              <a:avLst/>
              <a:gdLst/>
              <a:ahLst/>
              <a:cxnLst/>
              <a:rect l="l" t="t" r="r" b="b"/>
              <a:pathLst>
                <a:path w="270" h="240" extrusionOk="0">
                  <a:moveTo>
                    <a:pt x="199" y="1"/>
                  </a:moveTo>
                  <a:cubicBezTo>
                    <a:pt x="179" y="10"/>
                    <a:pt x="150" y="10"/>
                    <a:pt x="120" y="30"/>
                  </a:cubicBezTo>
                  <a:cubicBezTo>
                    <a:pt x="80" y="50"/>
                    <a:pt x="40" y="90"/>
                    <a:pt x="20" y="130"/>
                  </a:cubicBezTo>
                  <a:cubicBezTo>
                    <a:pt x="0" y="150"/>
                    <a:pt x="0" y="169"/>
                    <a:pt x="0" y="189"/>
                  </a:cubicBezTo>
                  <a:cubicBezTo>
                    <a:pt x="0" y="229"/>
                    <a:pt x="30" y="239"/>
                    <a:pt x="60" y="239"/>
                  </a:cubicBezTo>
                  <a:cubicBezTo>
                    <a:pt x="90" y="229"/>
                    <a:pt x="110" y="220"/>
                    <a:pt x="139" y="209"/>
                  </a:cubicBezTo>
                  <a:cubicBezTo>
                    <a:pt x="179" y="189"/>
                    <a:pt x="219" y="150"/>
                    <a:pt x="249" y="110"/>
                  </a:cubicBezTo>
                  <a:cubicBezTo>
                    <a:pt x="259" y="90"/>
                    <a:pt x="269" y="70"/>
                    <a:pt x="269" y="50"/>
                  </a:cubicBezTo>
                  <a:cubicBezTo>
                    <a:pt x="259" y="10"/>
                    <a:pt x="229" y="1"/>
                    <a:pt x="19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60"/>
            <p:cNvSpPr/>
            <p:nvPr/>
          </p:nvSpPr>
          <p:spPr>
            <a:xfrm>
              <a:off x="2832505" y="1876207"/>
              <a:ext cx="12044" cy="10473"/>
            </a:xfrm>
            <a:custGeom>
              <a:avLst/>
              <a:gdLst/>
              <a:ahLst/>
              <a:cxnLst/>
              <a:rect l="l" t="t" r="r" b="b"/>
              <a:pathLst>
                <a:path w="230" h="200" extrusionOk="0">
                  <a:moveTo>
                    <a:pt x="180" y="1"/>
                  </a:moveTo>
                  <a:cubicBezTo>
                    <a:pt x="150" y="10"/>
                    <a:pt x="130" y="10"/>
                    <a:pt x="111" y="30"/>
                  </a:cubicBezTo>
                  <a:cubicBezTo>
                    <a:pt x="71" y="50"/>
                    <a:pt x="41" y="80"/>
                    <a:pt x="21" y="110"/>
                  </a:cubicBezTo>
                  <a:cubicBezTo>
                    <a:pt x="1" y="130"/>
                    <a:pt x="1" y="149"/>
                    <a:pt x="1" y="169"/>
                  </a:cubicBezTo>
                  <a:cubicBezTo>
                    <a:pt x="1" y="200"/>
                    <a:pt x="31" y="200"/>
                    <a:pt x="51" y="200"/>
                  </a:cubicBezTo>
                  <a:cubicBezTo>
                    <a:pt x="80" y="200"/>
                    <a:pt x="100" y="189"/>
                    <a:pt x="120" y="180"/>
                  </a:cubicBezTo>
                  <a:cubicBezTo>
                    <a:pt x="160" y="160"/>
                    <a:pt x="190" y="130"/>
                    <a:pt x="210" y="100"/>
                  </a:cubicBezTo>
                  <a:cubicBezTo>
                    <a:pt x="220" y="80"/>
                    <a:pt x="230" y="60"/>
                    <a:pt x="230" y="40"/>
                  </a:cubicBezTo>
                  <a:cubicBezTo>
                    <a:pt x="220" y="10"/>
                    <a:pt x="200" y="1"/>
                    <a:pt x="18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60"/>
            <p:cNvSpPr/>
            <p:nvPr/>
          </p:nvSpPr>
          <p:spPr>
            <a:xfrm>
              <a:off x="2800772" y="1818920"/>
              <a:ext cx="8902" cy="7855"/>
            </a:xfrm>
            <a:custGeom>
              <a:avLst/>
              <a:gdLst/>
              <a:ahLst/>
              <a:cxnLst/>
              <a:rect l="l" t="t" r="r" b="b"/>
              <a:pathLst>
                <a:path w="170" h="150" extrusionOk="0">
                  <a:moveTo>
                    <a:pt x="129" y="0"/>
                  </a:moveTo>
                  <a:cubicBezTo>
                    <a:pt x="109" y="0"/>
                    <a:pt x="89" y="10"/>
                    <a:pt x="80" y="10"/>
                  </a:cubicBezTo>
                  <a:cubicBezTo>
                    <a:pt x="50" y="30"/>
                    <a:pt x="30" y="50"/>
                    <a:pt x="10" y="80"/>
                  </a:cubicBezTo>
                  <a:cubicBezTo>
                    <a:pt x="0" y="90"/>
                    <a:pt x="0" y="110"/>
                    <a:pt x="0" y="120"/>
                  </a:cubicBezTo>
                  <a:cubicBezTo>
                    <a:pt x="0" y="149"/>
                    <a:pt x="20" y="149"/>
                    <a:pt x="40" y="149"/>
                  </a:cubicBezTo>
                  <a:cubicBezTo>
                    <a:pt x="60" y="149"/>
                    <a:pt x="70" y="140"/>
                    <a:pt x="89" y="129"/>
                  </a:cubicBezTo>
                  <a:cubicBezTo>
                    <a:pt x="120" y="120"/>
                    <a:pt x="140" y="100"/>
                    <a:pt x="160" y="70"/>
                  </a:cubicBezTo>
                  <a:cubicBezTo>
                    <a:pt x="169" y="60"/>
                    <a:pt x="169" y="40"/>
                    <a:pt x="169" y="30"/>
                  </a:cubicBezTo>
                  <a:cubicBezTo>
                    <a:pt x="169" y="0"/>
                    <a:pt x="149" y="0"/>
                    <a:pt x="12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60"/>
            <p:cNvSpPr/>
            <p:nvPr/>
          </p:nvSpPr>
          <p:spPr>
            <a:xfrm>
              <a:off x="2835647" y="1776190"/>
              <a:ext cx="10473" cy="8902"/>
            </a:xfrm>
            <a:custGeom>
              <a:avLst/>
              <a:gdLst/>
              <a:ahLst/>
              <a:cxnLst/>
              <a:rect l="l" t="t" r="r" b="b"/>
              <a:pathLst>
                <a:path w="200" h="170" extrusionOk="0">
                  <a:moveTo>
                    <a:pt x="160" y="1"/>
                  </a:moveTo>
                  <a:cubicBezTo>
                    <a:pt x="140" y="1"/>
                    <a:pt x="120" y="10"/>
                    <a:pt x="100" y="21"/>
                  </a:cubicBezTo>
                  <a:cubicBezTo>
                    <a:pt x="70" y="30"/>
                    <a:pt x="40" y="61"/>
                    <a:pt x="20" y="90"/>
                  </a:cubicBezTo>
                  <a:cubicBezTo>
                    <a:pt x="11" y="100"/>
                    <a:pt x="0" y="120"/>
                    <a:pt x="0" y="140"/>
                  </a:cubicBezTo>
                  <a:cubicBezTo>
                    <a:pt x="11" y="160"/>
                    <a:pt x="31" y="170"/>
                    <a:pt x="51" y="170"/>
                  </a:cubicBezTo>
                  <a:cubicBezTo>
                    <a:pt x="70" y="170"/>
                    <a:pt x="90" y="160"/>
                    <a:pt x="110" y="150"/>
                  </a:cubicBezTo>
                  <a:cubicBezTo>
                    <a:pt x="140" y="130"/>
                    <a:pt x="170" y="110"/>
                    <a:pt x="190" y="80"/>
                  </a:cubicBezTo>
                  <a:cubicBezTo>
                    <a:pt x="199" y="61"/>
                    <a:pt x="199" y="50"/>
                    <a:pt x="199" y="30"/>
                  </a:cubicBezTo>
                  <a:cubicBezTo>
                    <a:pt x="199" y="1"/>
                    <a:pt x="179" y="1"/>
                    <a:pt x="16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60"/>
            <p:cNvSpPr/>
            <p:nvPr/>
          </p:nvSpPr>
          <p:spPr>
            <a:xfrm>
              <a:off x="2880995" y="1819443"/>
              <a:ext cx="9897" cy="8902"/>
            </a:xfrm>
            <a:custGeom>
              <a:avLst/>
              <a:gdLst/>
              <a:ahLst/>
              <a:cxnLst/>
              <a:rect l="l" t="t" r="r" b="b"/>
              <a:pathLst>
                <a:path w="189" h="170" extrusionOk="0">
                  <a:moveTo>
                    <a:pt x="149" y="0"/>
                  </a:moveTo>
                  <a:cubicBezTo>
                    <a:pt x="129" y="0"/>
                    <a:pt x="109" y="10"/>
                    <a:pt x="89" y="20"/>
                  </a:cubicBezTo>
                  <a:cubicBezTo>
                    <a:pt x="60" y="30"/>
                    <a:pt x="30" y="60"/>
                    <a:pt x="10" y="90"/>
                  </a:cubicBezTo>
                  <a:cubicBezTo>
                    <a:pt x="0" y="100"/>
                    <a:pt x="0" y="119"/>
                    <a:pt x="0" y="139"/>
                  </a:cubicBezTo>
                  <a:cubicBezTo>
                    <a:pt x="0" y="159"/>
                    <a:pt x="20" y="170"/>
                    <a:pt x="40" y="170"/>
                  </a:cubicBezTo>
                  <a:cubicBezTo>
                    <a:pt x="60" y="170"/>
                    <a:pt x="80" y="159"/>
                    <a:pt x="100" y="150"/>
                  </a:cubicBezTo>
                  <a:cubicBezTo>
                    <a:pt x="129" y="130"/>
                    <a:pt x="159" y="110"/>
                    <a:pt x="179" y="80"/>
                  </a:cubicBezTo>
                  <a:cubicBezTo>
                    <a:pt x="189" y="60"/>
                    <a:pt x="189" y="50"/>
                    <a:pt x="189" y="30"/>
                  </a:cubicBezTo>
                  <a:cubicBezTo>
                    <a:pt x="189" y="0"/>
                    <a:pt x="169" y="0"/>
                    <a:pt x="14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60"/>
            <p:cNvSpPr/>
            <p:nvPr/>
          </p:nvSpPr>
          <p:spPr>
            <a:xfrm>
              <a:off x="2798677" y="1802267"/>
              <a:ext cx="6807" cy="6284"/>
            </a:xfrm>
            <a:custGeom>
              <a:avLst/>
              <a:gdLst/>
              <a:ahLst/>
              <a:cxnLst/>
              <a:rect l="l" t="t" r="r" b="b"/>
              <a:pathLst>
                <a:path w="130" h="120" extrusionOk="0">
                  <a:moveTo>
                    <a:pt x="100" y="0"/>
                  </a:moveTo>
                  <a:cubicBezTo>
                    <a:pt x="90" y="0"/>
                    <a:pt x="70" y="0"/>
                    <a:pt x="60" y="10"/>
                  </a:cubicBezTo>
                  <a:cubicBezTo>
                    <a:pt x="40" y="20"/>
                    <a:pt x="20" y="40"/>
                    <a:pt x="10" y="60"/>
                  </a:cubicBezTo>
                  <a:cubicBezTo>
                    <a:pt x="1" y="69"/>
                    <a:pt x="1" y="80"/>
                    <a:pt x="1" y="89"/>
                  </a:cubicBezTo>
                  <a:cubicBezTo>
                    <a:pt x="1" y="109"/>
                    <a:pt x="10" y="120"/>
                    <a:pt x="30" y="120"/>
                  </a:cubicBezTo>
                  <a:cubicBezTo>
                    <a:pt x="40" y="109"/>
                    <a:pt x="60" y="109"/>
                    <a:pt x="70" y="100"/>
                  </a:cubicBezTo>
                  <a:cubicBezTo>
                    <a:pt x="90" y="89"/>
                    <a:pt x="110" y="69"/>
                    <a:pt x="120" y="50"/>
                  </a:cubicBezTo>
                  <a:cubicBezTo>
                    <a:pt x="129" y="40"/>
                    <a:pt x="129" y="30"/>
                    <a:pt x="129" y="20"/>
                  </a:cubicBezTo>
                  <a:cubicBezTo>
                    <a:pt x="129" y="0"/>
                    <a:pt x="120" y="0"/>
                    <a:pt x="10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60"/>
            <p:cNvSpPr/>
            <p:nvPr/>
          </p:nvSpPr>
          <p:spPr>
            <a:xfrm>
              <a:off x="2797106" y="1857460"/>
              <a:ext cx="13091" cy="11520"/>
            </a:xfrm>
            <a:custGeom>
              <a:avLst/>
              <a:gdLst/>
              <a:ahLst/>
              <a:cxnLst/>
              <a:rect l="l" t="t" r="r" b="b"/>
              <a:pathLst>
                <a:path w="250" h="220" extrusionOk="0">
                  <a:moveTo>
                    <a:pt x="190" y="1"/>
                  </a:moveTo>
                  <a:cubicBezTo>
                    <a:pt x="170" y="1"/>
                    <a:pt x="140" y="10"/>
                    <a:pt x="120" y="30"/>
                  </a:cubicBezTo>
                  <a:cubicBezTo>
                    <a:pt x="80" y="50"/>
                    <a:pt x="40" y="80"/>
                    <a:pt x="20" y="120"/>
                  </a:cubicBezTo>
                  <a:cubicBezTo>
                    <a:pt x="0" y="140"/>
                    <a:pt x="0" y="160"/>
                    <a:pt x="0" y="180"/>
                  </a:cubicBezTo>
                  <a:cubicBezTo>
                    <a:pt x="0" y="219"/>
                    <a:pt x="31" y="219"/>
                    <a:pt x="60" y="219"/>
                  </a:cubicBezTo>
                  <a:cubicBezTo>
                    <a:pt x="80" y="219"/>
                    <a:pt x="110" y="209"/>
                    <a:pt x="130" y="199"/>
                  </a:cubicBezTo>
                  <a:cubicBezTo>
                    <a:pt x="170" y="180"/>
                    <a:pt x="210" y="140"/>
                    <a:pt x="230" y="100"/>
                  </a:cubicBezTo>
                  <a:cubicBezTo>
                    <a:pt x="239" y="90"/>
                    <a:pt x="249" y="60"/>
                    <a:pt x="249" y="40"/>
                  </a:cubicBezTo>
                  <a:cubicBezTo>
                    <a:pt x="249" y="10"/>
                    <a:pt x="219" y="1"/>
                    <a:pt x="19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60"/>
            <p:cNvSpPr/>
            <p:nvPr/>
          </p:nvSpPr>
          <p:spPr>
            <a:xfrm>
              <a:off x="1099066" y="2006910"/>
              <a:ext cx="2580442" cy="2580442"/>
            </a:xfrm>
            <a:custGeom>
              <a:avLst/>
              <a:gdLst/>
              <a:ahLst/>
              <a:cxnLst/>
              <a:rect l="l" t="t" r="r" b="b"/>
              <a:pathLst>
                <a:path w="49278" h="49278" extrusionOk="0">
                  <a:moveTo>
                    <a:pt x="24639" y="1"/>
                  </a:moveTo>
                  <a:cubicBezTo>
                    <a:pt x="11052" y="1"/>
                    <a:pt x="1" y="11052"/>
                    <a:pt x="1" y="24640"/>
                  </a:cubicBezTo>
                  <a:cubicBezTo>
                    <a:pt x="1" y="38227"/>
                    <a:pt x="11052" y="49278"/>
                    <a:pt x="24639" y="49278"/>
                  </a:cubicBezTo>
                  <a:cubicBezTo>
                    <a:pt x="38227" y="49278"/>
                    <a:pt x="49277" y="38227"/>
                    <a:pt x="49277" y="24640"/>
                  </a:cubicBezTo>
                  <a:cubicBezTo>
                    <a:pt x="49277" y="11052"/>
                    <a:pt x="38227" y="1"/>
                    <a:pt x="246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60"/>
            <p:cNvSpPr/>
            <p:nvPr/>
          </p:nvSpPr>
          <p:spPr>
            <a:xfrm>
              <a:off x="1801752" y="2006910"/>
              <a:ext cx="1039707" cy="322987"/>
            </a:xfrm>
            <a:custGeom>
              <a:avLst/>
              <a:gdLst/>
              <a:ahLst/>
              <a:cxnLst/>
              <a:rect l="l" t="t" r="r" b="b"/>
              <a:pathLst>
                <a:path w="19855" h="6168" extrusionOk="0">
                  <a:moveTo>
                    <a:pt x="11220" y="1"/>
                  </a:moveTo>
                  <a:cubicBezTo>
                    <a:pt x="7182" y="1"/>
                    <a:pt x="3372" y="976"/>
                    <a:pt x="0" y="2706"/>
                  </a:cubicBezTo>
                  <a:cubicBezTo>
                    <a:pt x="10" y="2706"/>
                    <a:pt x="20" y="2717"/>
                    <a:pt x="20" y="2717"/>
                  </a:cubicBezTo>
                  <a:lnTo>
                    <a:pt x="30" y="2726"/>
                  </a:lnTo>
                  <a:cubicBezTo>
                    <a:pt x="189" y="2846"/>
                    <a:pt x="348" y="2965"/>
                    <a:pt x="518" y="3065"/>
                  </a:cubicBezTo>
                  <a:cubicBezTo>
                    <a:pt x="607" y="3115"/>
                    <a:pt x="686" y="3154"/>
                    <a:pt x="766" y="3204"/>
                  </a:cubicBezTo>
                  <a:cubicBezTo>
                    <a:pt x="856" y="3244"/>
                    <a:pt x="935" y="3283"/>
                    <a:pt x="1024" y="3323"/>
                  </a:cubicBezTo>
                  <a:lnTo>
                    <a:pt x="1015" y="3314"/>
                  </a:lnTo>
                  <a:lnTo>
                    <a:pt x="1015" y="3314"/>
                  </a:lnTo>
                  <a:cubicBezTo>
                    <a:pt x="1134" y="3363"/>
                    <a:pt x="1254" y="3413"/>
                    <a:pt x="1382" y="3443"/>
                  </a:cubicBezTo>
                  <a:cubicBezTo>
                    <a:pt x="1492" y="3473"/>
                    <a:pt x="1601" y="3502"/>
                    <a:pt x="1711" y="3513"/>
                  </a:cubicBezTo>
                  <a:cubicBezTo>
                    <a:pt x="1830" y="3532"/>
                    <a:pt x="1940" y="3532"/>
                    <a:pt x="2049" y="3532"/>
                  </a:cubicBezTo>
                  <a:lnTo>
                    <a:pt x="2377" y="3502"/>
                  </a:lnTo>
                  <a:lnTo>
                    <a:pt x="2368" y="3502"/>
                  </a:lnTo>
                  <a:cubicBezTo>
                    <a:pt x="2556" y="3473"/>
                    <a:pt x="2746" y="3443"/>
                    <a:pt x="2925" y="3403"/>
                  </a:cubicBezTo>
                  <a:cubicBezTo>
                    <a:pt x="3064" y="3373"/>
                    <a:pt x="3203" y="3353"/>
                    <a:pt x="3332" y="3334"/>
                  </a:cubicBezTo>
                  <a:cubicBezTo>
                    <a:pt x="3451" y="3314"/>
                    <a:pt x="3571" y="3294"/>
                    <a:pt x="3690" y="3283"/>
                  </a:cubicBezTo>
                  <a:cubicBezTo>
                    <a:pt x="3755" y="3279"/>
                    <a:pt x="3820" y="3276"/>
                    <a:pt x="3884" y="3276"/>
                  </a:cubicBezTo>
                  <a:cubicBezTo>
                    <a:pt x="3949" y="3276"/>
                    <a:pt x="4014" y="3279"/>
                    <a:pt x="4078" y="3283"/>
                  </a:cubicBezTo>
                  <a:cubicBezTo>
                    <a:pt x="4178" y="3294"/>
                    <a:pt x="4287" y="3314"/>
                    <a:pt x="4397" y="3343"/>
                  </a:cubicBezTo>
                  <a:cubicBezTo>
                    <a:pt x="4446" y="3363"/>
                    <a:pt x="4506" y="3383"/>
                    <a:pt x="4565" y="3413"/>
                  </a:cubicBezTo>
                  <a:cubicBezTo>
                    <a:pt x="4605" y="3433"/>
                    <a:pt x="4655" y="3453"/>
                    <a:pt x="4705" y="3482"/>
                  </a:cubicBezTo>
                  <a:cubicBezTo>
                    <a:pt x="4775" y="3532"/>
                    <a:pt x="4834" y="3572"/>
                    <a:pt x="4894" y="3622"/>
                  </a:cubicBezTo>
                  <a:cubicBezTo>
                    <a:pt x="4963" y="3681"/>
                    <a:pt x="5033" y="3741"/>
                    <a:pt x="5093" y="3801"/>
                  </a:cubicBezTo>
                  <a:cubicBezTo>
                    <a:pt x="5142" y="3860"/>
                    <a:pt x="5193" y="3910"/>
                    <a:pt x="5242" y="3980"/>
                  </a:cubicBezTo>
                  <a:cubicBezTo>
                    <a:pt x="5431" y="4218"/>
                    <a:pt x="5571" y="4497"/>
                    <a:pt x="5699" y="4775"/>
                  </a:cubicBezTo>
                  <a:cubicBezTo>
                    <a:pt x="5829" y="5044"/>
                    <a:pt x="5958" y="5313"/>
                    <a:pt x="6128" y="5551"/>
                  </a:cubicBezTo>
                  <a:lnTo>
                    <a:pt x="6137" y="5551"/>
                  </a:lnTo>
                  <a:lnTo>
                    <a:pt x="6137" y="5562"/>
                  </a:lnTo>
                  <a:cubicBezTo>
                    <a:pt x="6177" y="5611"/>
                    <a:pt x="6217" y="5661"/>
                    <a:pt x="6267" y="5710"/>
                  </a:cubicBezTo>
                  <a:cubicBezTo>
                    <a:pt x="6316" y="5761"/>
                    <a:pt x="6366" y="5800"/>
                    <a:pt x="6426" y="5850"/>
                  </a:cubicBezTo>
                  <a:cubicBezTo>
                    <a:pt x="6466" y="5880"/>
                    <a:pt x="6515" y="5920"/>
                    <a:pt x="6565" y="5940"/>
                  </a:cubicBezTo>
                  <a:cubicBezTo>
                    <a:pt x="6625" y="5979"/>
                    <a:pt x="6685" y="6009"/>
                    <a:pt x="6744" y="6029"/>
                  </a:cubicBezTo>
                  <a:cubicBezTo>
                    <a:pt x="6804" y="6059"/>
                    <a:pt x="6873" y="6079"/>
                    <a:pt x="6943" y="6099"/>
                  </a:cubicBezTo>
                  <a:cubicBezTo>
                    <a:pt x="7032" y="6119"/>
                    <a:pt x="7112" y="6139"/>
                    <a:pt x="7191" y="6148"/>
                  </a:cubicBezTo>
                  <a:lnTo>
                    <a:pt x="7182" y="6148"/>
                  </a:lnTo>
                  <a:cubicBezTo>
                    <a:pt x="7311" y="6158"/>
                    <a:pt x="7450" y="6168"/>
                    <a:pt x="7580" y="6168"/>
                  </a:cubicBezTo>
                  <a:cubicBezTo>
                    <a:pt x="7729" y="6168"/>
                    <a:pt x="7868" y="6158"/>
                    <a:pt x="8017" y="6139"/>
                  </a:cubicBezTo>
                  <a:lnTo>
                    <a:pt x="8007" y="6139"/>
                  </a:lnTo>
                  <a:cubicBezTo>
                    <a:pt x="8157" y="6119"/>
                    <a:pt x="8306" y="6088"/>
                    <a:pt x="8455" y="6049"/>
                  </a:cubicBezTo>
                  <a:cubicBezTo>
                    <a:pt x="8584" y="6009"/>
                    <a:pt x="8723" y="5960"/>
                    <a:pt x="8853" y="5909"/>
                  </a:cubicBezTo>
                  <a:lnTo>
                    <a:pt x="8843" y="5909"/>
                  </a:lnTo>
                  <a:cubicBezTo>
                    <a:pt x="9529" y="5621"/>
                    <a:pt x="10116" y="5153"/>
                    <a:pt x="10713" y="4726"/>
                  </a:cubicBezTo>
                  <a:cubicBezTo>
                    <a:pt x="11021" y="4507"/>
                    <a:pt x="11329" y="4298"/>
                    <a:pt x="11668" y="4119"/>
                  </a:cubicBezTo>
                  <a:cubicBezTo>
                    <a:pt x="11986" y="3940"/>
                    <a:pt x="12334" y="3791"/>
                    <a:pt x="12702" y="3701"/>
                  </a:cubicBezTo>
                  <a:cubicBezTo>
                    <a:pt x="12821" y="3672"/>
                    <a:pt x="12941" y="3652"/>
                    <a:pt x="13060" y="3632"/>
                  </a:cubicBezTo>
                  <a:cubicBezTo>
                    <a:pt x="13150" y="3622"/>
                    <a:pt x="13239" y="3612"/>
                    <a:pt x="13329" y="3612"/>
                  </a:cubicBezTo>
                  <a:lnTo>
                    <a:pt x="13776" y="3582"/>
                  </a:lnTo>
                  <a:cubicBezTo>
                    <a:pt x="14105" y="3572"/>
                    <a:pt x="14433" y="3562"/>
                    <a:pt x="14761" y="3562"/>
                  </a:cubicBezTo>
                  <a:cubicBezTo>
                    <a:pt x="15478" y="3542"/>
                    <a:pt x="16183" y="3513"/>
                    <a:pt x="16890" y="3423"/>
                  </a:cubicBezTo>
                  <a:lnTo>
                    <a:pt x="16880" y="3423"/>
                  </a:lnTo>
                  <a:cubicBezTo>
                    <a:pt x="17417" y="3343"/>
                    <a:pt x="17954" y="3234"/>
                    <a:pt x="18451" y="3025"/>
                  </a:cubicBezTo>
                  <a:lnTo>
                    <a:pt x="18442" y="3025"/>
                  </a:lnTo>
                  <a:cubicBezTo>
                    <a:pt x="18680" y="2925"/>
                    <a:pt x="18909" y="2806"/>
                    <a:pt x="19118" y="2647"/>
                  </a:cubicBezTo>
                  <a:cubicBezTo>
                    <a:pt x="19198" y="2587"/>
                    <a:pt x="19267" y="2518"/>
                    <a:pt x="19337" y="2458"/>
                  </a:cubicBezTo>
                  <a:lnTo>
                    <a:pt x="19516" y="2249"/>
                  </a:lnTo>
                  <a:cubicBezTo>
                    <a:pt x="19565" y="2180"/>
                    <a:pt x="19615" y="2110"/>
                    <a:pt x="19655" y="2040"/>
                  </a:cubicBezTo>
                  <a:cubicBezTo>
                    <a:pt x="19695" y="1970"/>
                    <a:pt x="19735" y="1891"/>
                    <a:pt x="19764" y="1822"/>
                  </a:cubicBezTo>
                  <a:lnTo>
                    <a:pt x="19764" y="1831"/>
                  </a:lnTo>
                  <a:cubicBezTo>
                    <a:pt x="19804" y="1742"/>
                    <a:pt x="19834" y="1652"/>
                    <a:pt x="19854" y="1563"/>
                  </a:cubicBezTo>
                  <a:cubicBezTo>
                    <a:pt x="17169" y="548"/>
                    <a:pt x="14264" y="1"/>
                    <a:pt x="11220"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60"/>
            <p:cNvSpPr/>
            <p:nvPr/>
          </p:nvSpPr>
          <p:spPr>
            <a:xfrm>
              <a:off x="2437673" y="2214799"/>
              <a:ext cx="52" cy="52"/>
            </a:xfrm>
            <a:custGeom>
              <a:avLst/>
              <a:gdLst/>
              <a:ahLst/>
              <a:cxnLst/>
              <a:rect l="l" t="t" r="r" b="b"/>
              <a:pathLst>
                <a:path w="1" h="1" extrusionOk="0">
                  <a:moveTo>
                    <a:pt x="1" y="0"/>
                  </a:move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60"/>
            <p:cNvSpPr/>
            <p:nvPr/>
          </p:nvSpPr>
          <p:spPr>
            <a:xfrm>
              <a:off x="2837218" y="2865329"/>
              <a:ext cx="52" cy="52"/>
            </a:xfrm>
            <a:custGeom>
              <a:avLst/>
              <a:gdLst/>
              <a:ahLst/>
              <a:cxnLst/>
              <a:rect l="l" t="t" r="r" b="b"/>
              <a:pathLst>
                <a:path w="1" h="1" extrusionOk="0">
                  <a:moveTo>
                    <a:pt x="1" y="0"/>
                  </a:moveTo>
                  <a:lnTo>
                    <a:pt x="1" y="0"/>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60"/>
            <p:cNvSpPr/>
            <p:nvPr/>
          </p:nvSpPr>
          <p:spPr>
            <a:xfrm>
              <a:off x="2436678" y="4238863"/>
              <a:ext cx="822497" cy="348018"/>
            </a:xfrm>
            <a:custGeom>
              <a:avLst/>
              <a:gdLst/>
              <a:ahLst/>
              <a:cxnLst/>
              <a:rect l="l" t="t" r="r" b="b"/>
              <a:pathLst>
                <a:path w="15707" h="6646" extrusionOk="0">
                  <a:moveTo>
                    <a:pt x="10444" y="956"/>
                  </a:moveTo>
                  <a:cubicBezTo>
                    <a:pt x="10437" y="956"/>
                    <a:pt x="10435" y="956"/>
                    <a:pt x="10435" y="960"/>
                  </a:cubicBezTo>
                  <a:lnTo>
                    <a:pt x="10435" y="960"/>
                  </a:lnTo>
                  <a:cubicBezTo>
                    <a:pt x="10438" y="958"/>
                    <a:pt x="10441" y="957"/>
                    <a:pt x="10444" y="956"/>
                  </a:cubicBezTo>
                  <a:close/>
                  <a:moveTo>
                    <a:pt x="14374" y="1"/>
                  </a:moveTo>
                  <a:cubicBezTo>
                    <a:pt x="14085" y="1"/>
                    <a:pt x="13797" y="30"/>
                    <a:pt x="13508" y="60"/>
                  </a:cubicBezTo>
                  <a:cubicBezTo>
                    <a:pt x="12971" y="140"/>
                    <a:pt x="12434" y="259"/>
                    <a:pt x="11916" y="419"/>
                  </a:cubicBezTo>
                  <a:cubicBezTo>
                    <a:pt x="11410" y="578"/>
                    <a:pt x="10922" y="757"/>
                    <a:pt x="10435" y="965"/>
                  </a:cubicBezTo>
                  <a:cubicBezTo>
                    <a:pt x="10435" y="963"/>
                    <a:pt x="10435" y="961"/>
                    <a:pt x="10435" y="960"/>
                  </a:cubicBezTo>
                  <a:lnTo>
                    <a:pt x="10435" y="960"/>
                  </a:lnTo>
                  <a:cubicBezTo>
                    <a:pt x="10080" y="1107"/>
                    <a:pt x="9735" y="1275"/>
                    <a:pt x="9390" y="1443"/>
                  </a:cubicBezTo>
                  <a:cubicBezTo>
                    <a:pt x="9151" y="1562"/>
                    <a:pt x="8932" y="1701"/>
                    <a:pt x="8704" y="1841"/>
                  </a:cubicBezTo>
                  <a:cubicBezTo>
                    <a:pt x="8485" y="1990"/>
                    <a:pt x="8276" y="2139"/>
                    <a:pt x="8067" y="2308"/>
                  </a:cubicBezTo>
                  <a:cubicBezTo>
                    <a:pt x="7580" y="2676"/>
                    <a:pt x="7122" y="3084"/>
                    <a:pt x="6655" y="3472"/>
                  </a:cubicBezTo>
                  <a:cubicBezTo>
                    <a:pt x="6416" y="3651"/>
                    <a:pt x="6187" y="3840"/>
                    <a:pt x="5948" y="4009"/>
                  </a:cubicBezTo>
                  <a:cubicBezTo>
                    <a:pt x="5700" y="4188"/>
                    <a:pt x="5451" y="4357"/>
                    <a:pt x="5192" y="4497"/>
                  </a:cubicBezTo>
                  <a:cubicBezTo>
                    <a:pt x="4814" y="4705"/>
                    <a:pt x="4417" y="4884"/>
                    <a:pt x="3999" y="4994"/>
                  </a:cubicBezTo>
                  <a:cubicBezTo>
                    <a:pt x="3631" y="5083"/>
                    <a:pt x="3263" y="5173"/>
                    <a:pt x="2895" y="5253"/>
                  </a:cubicBezTo>
                  <a:cubicBezTo>
                    <a:pt x="2586" y="5322"/>
                    <a:pt x="2278" y="5382"/>
                    <a:pt x="1980" y="5461"/>
                  </a:cubicBezTo>
                  <a:cubicBezTo>
                    <a:pt x="1721" y="5531"/>
                    <a:pt x="1463" y="5611"/>
                    <a:pt x="1214" y="5710"/>
                  </a:cubicBezTo>
                  <a:lnTo>
                    <a:pt x="1224" y="5710"/>
                  </a:lnTo>
                  <a:cubicBezTo>
                    <a:pt x="1105" y="5760"/>
                    <a:pt x="985" y="5810"/>
                    <a:pt x="875" y="5879"/>
                  </a:cubicBezTo>
                  <a:cubicBezTo>
                    <a:pt x="756" y="5939"/>
                    <a:pt x="647" y="6018"/>
                    <a:pt x="548" y="6098"/>
                  </a:cubicBezTo>
                  <a:cubicBezTo>
                    <a:pt x="438" y="6177"/>
                    <a:pt x="329" y="6277"/>
                    <a:pt x="239" y="6376"/>
                  </a:cubicBezTo>
                  <a:cubicBezTo>
                    <a:pt x="150" y="6456"/>
                    <a:pt x="70" y="6546"/>
                    <a:pt x="0" y="6645"/>
                  </a:cubicBezTo>
                  <a:cubicBezTo>
                    <a:pt x="6038" y="6426"/>
                    <a:pt x="11529" y="4019"/>
                    <a:pt x="15707" y="209"/>
                  </a:cubicBezTo>
                  <a:cubicBezTo>
                    <a:pt x="15617" y="180"/>
                    <a:pt x="15537" y="150"/>
                    <a:pt x="15448" y="130"/>
                  </a:cubicBezTo>
                  <a:cubicBezTo>
                    <a:pt x="15298" y="90"/>
                    <a:pt x="15150" y="60"/>
                    <a:pt x="15000" y="41"/>
                  </a:cubicBezTo>
                  <a:lnTo>
                    <a:pt x="15010" y="41"/>
                  </a:lnTo>
                  <a:cubicBezTo>
                    <a:pt x="14791" y="10"/>
                    <a:pt x="14582" y="1"/>
                    <a:pt x="14374"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60"/>
            <p:cNvSpPr/>
            <p:nvPr/>
          </p:nvSpPr>
          <p:spPr>
            <a:xfrm>
              <a:off x="2858583" y="4359722"/>
              <a:ext cx="576" cy="52"/>
            </a:xfrm>
            <a:custGeom>
              <a:avLst/>
              <a:gdLst/>
              <a:ahLst/>
              <a:cxnLst/>
              <a:rect l="l" t="t" r="r" b="b"/>
              <a:pathLst>
                <a:path w="11" h="1" extrusionOk="0">
                  <a:moveTo>
                    <a:pt x="0" y="0"/>
                  </a:moveTo>
                  <a:lnTo>
                    <a:pt x="10" y="0"/>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60"/>
            <p:cNvSpPr/>
            <p:nvPr/>
          </p:nvSpPr>
          <p:spPr>
            <a:xfrm>
              <a:off x="2430394" y="2239253"/>
              <a:ext cx="1249638" cy="1891843"/>
            </a:xfrm>
            <a:custGeom>
              <a:avLst/>
              <a:gdLst/>
              <a:ahLst/>
              <a:cxnLst/>
              <a:rect l="l" t="t" r="r" b="b"/>
              <a:pathLst>
                <a:path w="23864" h="36128" extrusionOk="0">
                  <a:moveTo>
                    <a:pt x="13310" y="0"/>
                  </a:moveTo>
                  <a:lnTo>
                    <a:pt x="13250" y="90"/>
                  </a:lnTo>
                  <a:cubicBezTo>
                    <a:pt x="13201" y="159"/>
                    <a:pt x="13141" y="229"/>
                    <a:pt x="13081" y="289"/>
                  </a:cubicBezTo>
                  <a:cubicBezTo>
                    <a:pt x="13011" y="369"/>
                    <a:pt x="12952" y="438"/>
                    <a:pt x="12872" y="498"/>
                  </a:cubicBezTo>
                  <a:cubicBezTo>
                    <a:pt x="12823" y="537"/>
                    <a:pt x="12763" y="588"/>
                    <a:pt x="12703" y="617"/>
                  </a:cubicBezTo>
                  <a:cubicBezTo>
                    <a:pt x="12593" y="687"/>
                    <a:pt x="12465" y="747"/>
                    <a:pt x="12335" y="776"/>
                  </a:cubicBezTo>
                  <a:cubicBezTo>
                    <a:pt x="12186" y="816"/>
                    <a:pt x="12027" y="826"/>
                    <a:pt x="11877" y="826"/>
                  </a:cubicBezTo>
                  <a:cubicBezTo>
                    <a:pt x="11698" y="816"/>
                    <a:pt x="11530" y="796"/>
                    <a:pt x="11360" y="767"/>
                  </a:cubicBezTo>
                  <a:cubicBezTo>
                    <a:pt x="11132" y="736"/>
                    <a:pt x="10913" y="687"/>
                    <a:pt x="10694" y="637"/>
                  </a:cubicBezTo>
                  <a:cubicBezTo>
                    <a:pt x="10555" y="617"/>
                    <a:pt x="10425" y="588"/>
                    <a:pt x="10296" y="557"/>
                  </a:cubicBezTo>
                  <a:cubicBezTo>
                    <a:pt x="10147" y="528"/>
                    <a:pt x="9998" y="498"/>
                    <a:pt x="9848" y="478"/>
                  </a:cubicBezTo>
                  <a:cubicBezTo>
                    <a:pt x="9679" y="458"/>
                    <a:pt x="9500" y="438"/>
                    <a:pt x="9321" y="438"/>
                  </a:cubicBezTo>
                  <a:cubicBezTo>
                    <a:pt x="9251" y="438"/>
                    <a:pt x="9172" y="438"/>
                    <a:pt x="9103" y="448"/>
                  </a:cubicBezTo>
                  <a:cubicBezTo>
                    <a:pt x="9032" y="448"/>
                    <a:pt x="8973" y="458"/>
                    <a:pt x="8904" y="468"/>
                  </a:cubicBezTo>
                  <a:cubicBezTo>
                    <a:pt x="8794" y="478"/>
                    <a:pt x="8694" y="498"/>
                    <a:pt x="8605" y="528"/>
                  </a:cubicBezTo>
                  <a:cubicBezTo>
                    <a:pt x="8555" y="537"/>
                    <a:pt x="8506" y="557"/>
                    <a:pt x="8456" y="568"/>
                  </a:cubicBezTo>
                  <a:cubicBezTo>
                    <a:pt x="8426" y="588"/>
                    <a:pt x="8396" y="597"/>
                    <a:pt x="8366" y="607"/>
                  </a:cubicBezTo>
                  <a:cubicBezTo>
                    <a:pt x="8277" y="647"/>
                    <a:pt x="8187" y="687"/>
                    <a:pt x="8097" y="736"/>
                  </a:cubicBezTo>
                  <a:lnTo>
                    <a:pt x="7889" y="886"/>
                  </a:lnTo>
                  <a:cubicBezTo>
                    <a:pt x="7759" y="985"/>
                    <a:pt x="7630" y="1105"/>
                    <a:pt x="7521" y="1224"/>
                  </a:cubicBezTo>
                  <a:cubicBezTo>
                    <a:pt x="7401" y="1353"/>
                    <a:pt x="7292" y="1483"/>
                    <a:pt x="7182" y="1622"/>
                  </a:cubicBezTo>
                  <a:cubicBezTo>
                    <a:pt x="7083" y="1751"/>
                    <a:pt x="6983" y="1881"/>
                    <a:pt x="6894" y="2020"/>
                  </a:cubicBezTo>
                  <a:lnTo>
                    <a:pt x="6745" y="2228"/>
                  </a:lnTo>
                  <a:cubicBezTo>
                    <a:pt x="6715" y="2288"/>
                    <a:pt x="6675" y="2338"/>
                    <a:pt x="6636" y="2387"/>
                  </a:cubicBezTo>
                  <a:cubicBezTo>
                    <a:pt x="6477" y="2606"/>
                    <a:pt x="6298" y="2805"/>
                    <a:pt x="6118" y="3004"/>
                  </a:cubicBezTo>
                  <a:cubicBezTo>
                    <a:pt x="5681" y="3472"/>
                    <a:pt x="5223" y="3939"/>
                    <a:pt x="4825" y="4447"/>
                  </a:cubicBezTo>
                  <a:lnTo>
                    <a:pt x="4815" y="4456"/>
                  </a:lnTo>
                  <a:cubicBezTo>
                    <a:pt x="4716" y="4586"/>
                    <a:pt x="4616" y="4725"/>
                    <a:pt x="4527" y="4865"/>
                  </a:cubicBezTo>
                  <a:cubicBezTo>
                    <a:pt x="4487" y="4934"/>
                    <a:pt x="4437" y="5004"/>
                    <a:pt x="4397" y="5083"/>
                  </a:cubicBezTo>
                  <a:cubicBezTo>
                    <a:pt x="4368" y="5143"/>
                    <a:pt x="4348" y="5203"/>
                    <a:pt x="4318" y="5263"/>
                  </a:cubicBezTo>
                  <a:lnTo>
                    <a:pt x="4318" y="5252"/>
                  </a:lnTo>
                  <a:lnTo>
                    <a:pt x="4258" y="5431"/>
                  </a:lnTo>
                  <a:cubicBezTo>
                    <a:pt x="4248" y="5461"/>
                    <a:pt x="4238" y="5501"/>
                    <a:pt x="4238" y="5531"/>
                  </a:cubicBezTo>
                  <a:cubicBezTo>
                    <a:pt x="4229" y="5551"/>
                    <a:pt x="4229" y="5581"/>
                    <a:pt x="4218" y="5601"/>
                  </a:cubicBezTo>
                  <a:cubicBezTo>
                    <a:pt x="4209" y="5690"/>
                    <a:pt x="4209" y="5769"/>
                    <a:pt x="4209" y="5859"/>
                  </a:cubicBezTo>
                  <a:lnTo>
                    <a:pt x="4209" y="5988"/>
                  </a:lnTo>
                  <a:cubicBezTo>
                    <a:pt x="4209" y="6019"/>
                    <a:pt x="4218" y="6038"/>
                    <a:pt x="4218" y="6068"/>
                  </a:cubicBezTo>
                  <a:lnTo>
                    <a:pt x="4218" y="6058"/>
                  </a:lnTo>
                  <a:cubicBezTo>
                    <a:pt x="4229" y="6098"/>
                    <a:pt x="4229" y="6147"/>
                    <a:pt x="4248" y="6198"/>
                  </a:cubicBezTo>
                  <a:cubicBezTo>
                    <a:pt x="4248" y="6217"/>
                    <a:pt x="4258" y="6237"/>
                    <a:pt x="4258" y="6257"/>
                  </a:cubicBezTo>
                  <a:lnTo>
                    <a:pt x="4288" y="6317"/>
                  </a:lnTo>
                  <a:lnTo>
                    <a:pt x="4278" y="6307"/>
                  </a:lnTo>
                  <a:lnTo>
                    <a:pt x="4278" y="6307"/>
                  </a:lnTo>
                  <a:cubicBezTo>
                    <a:pt x="4298" y="6326"/>
                    <a:pt x="4308" y="6357"/>
                    <a:pt x="4318" y="6377"/>
                  </a:cubicBezTo>
                  <a:cubicBezTo>
                    <a:pt x="4328" y="6396"/>
                    <a:pt x="4338" y="6406"/>
                    <a:pt x="4348" y="6426"/>
                  </a:cubicBezTo>
                  <a:lnTo>
                    <a:pt x="4397" y="6476"/>
                  </a:lnTo>
                  <a:lnTo>
                    <a:pt x="4447" y="6525"/>
                  </a:lnTo>
                  <a:lnTo>
                    <a:pt x="4457" y="6525"/>
                  </a:lnTo>
                  <a:cubicBezTo>
                    <a:pt x="4477" y="6536"/>
                    <a:pt x="4497" y="6556"/>
                    <a:pt x="4517" y="6565"/>
                  </a:cubicBezTo>
                  <a:cubicBezTo>
                    <a:pt x="4527" y="6565"/>
                    <a:pt x="4547" y="6576"/>
                    <a:pt x="4556" y="6585"/>
                  </a:cubicBezTo>
                  <a:lnTo>
                    <a:pt x="4547" y="6576"/>
                  </a:lnTo>
                  <a:lnTo>
                    <a:pt x="4547" y="6576"/>
                  </a:lnTo>
                  <a:cubicBezTo>
                    <a:pt x="4576" y="6595"/>
                    <a:pt x="4616" y="6605"/>
                    <a:pt x="4646" y="6615"/>
                  </a:cubicBezTo>
                  <a:cubicBezTo>
                    <a:pt x="4686" y="6625"/>
                    <a:pt x="4716" y="6635"/>
                    <a:pt x="4755" y="6635"/>
                  </a:cubicBezTo>
                  <a:cubicBezTo>
                    <a:pt x="4815" y="6645"/>
                    <a:pt x="4885" y="6645"/>
                    <a:pt x="4945" y="6645"/>
                  </a:cubicBezTo>
                  <a:cubicBezTo>
                    <a:pt x="5014" y="6635"/>
                    <a:pt x="5074" y="6635"/>
                    <a:pt x="5133" y="6625"/>
                  </a:cubicBezTo>
                  <a:cubicBezTo>
                    <a:pt x="5273" y="6605"/>
                    <a:pt x="5422" y="6576"/>
                    <a:pt x="5561" y="6525"/>
                  </a:cubicBezTo>
                  <a:cubicBezTo>
                    <a:pt x="5840" y="6446"/>
                    <a:pt x="6118" y="6346"/>
                    <a:pt x="6387" y="6247"/>
                  </a:cubicBezTo>
                  <a:cubicBezTo>
                    <a:pt x="6457" y="6227"/>
                    <a:pt x="6526" y="6198"/>
                    <a:pt x="6596" y="6178"/>
                  </a:cubicBezTo>
                  <a:cubicBezTo>
                    <a:pt x="6675" y="6147"/>
                    <a:pt x="6755" y="6118"/>
                    <a:pt x="6835" y="6108"/>
                  </a:cubicBezTo>
                  <a:cubicBezTo>
                    <a:pt x="6924" y="6078"/>
                    <a:pt x="7014" y="6068"/>
                    <a:pt x="7103" y="6058"/>
                  </a:cubicBezTo>
                  <a:cubicBezTo>
                    <a:pt x="7193" y="6048"/>
                    <a:pt x="7292" y="6038"/>
                    <a:pt x="7381" y="6038"/>
                  </a:cubicBezTo>
                  <a:cubicBezTo>
                    <a:pt x="7471" y="6048"/>
                    <a:pt x="7560" y="6048"/>
                    <a:pt x="7650" y="6078"/>
                  </a:cubicBezTo>
                  <a:cubicBezTo>
                    <a:pt x="7690" y="6078"/>
                    <a:pt x="7730" y="6088"/>
                    <a:pt x="7770" y="6108"/>
                  </a:cubicBezTo>
                  <a:cubicBezTo>
                    <a:pt x="7799" y="6118"/>
                    <a:pt x="7839" y="6128"/>
                    <a:pt x="7879" y="6147"/>
                  </a:cubicBezTo>
                  <a:cubicBezTo>
                    <a:pt x="7899" y="6158"/>
                    <a:pt x="7929" y="6167"/>
                    <a:pt x="7958" y="6178"/>
                  </a:cubicBezTo>
                  <a:lnTo>
                    <a:pt x="8048" y="6237"/>
                  </a:lnTo>
                  <a:cubicBezTo>
                    <a:pt x="8097" y="6277"/>
                    <a:pt x="8157" y="6307"/>
                    <a:pt x="8197" y="6357"/>
                  </a:cubicBezTo>
                  <a:cubicBezTo>
                    <a:pt x="8247" y="6406"/>
                    <a:pt x="8296" y="6466"/>
                    <a:pt x="8336" y="6525"/>
                  </a:cubicBezTo>
                  <a:cubicBezTo>
                    <a:pt x="8376" y="6585"/>
                    <a:pt x="8406" y="6635"/>
                    <a:pt x="8426" y="6695"/>
                  </a:cubicBezTo>
                  <a:cubicBezTo>
                    <a:pt x="8456" y="6764"/>
                    <a:pt x="8475" y="6834"/>
                    <a:pt x="8486" y="6914"/>
                  </a:cubicBezTo>
                  <a:cubicBezTo>
                    <a:pt x="8506" y="6983"/>
                    <a:pt x="8506" y="7053"/>
                    <a:pt x="8506" y="7113"/>
                  </a:cubicBezTo>
                  <a:cubicBezTo>
                    <a:pt x="8506" y="7202"/>
                    <a:pt x="8506" y="7292"/>
                    <a:pt x="8486" y="7381"/>
                  </a:cubicBezTo>
                  <a:cubicBezTo>
                    <a:pt x="8475" y="7471"/>
                    <a:pt x="8456" y="7560"/>
                    <a:pt x="8426" y="7650"/>
                  </a:cubicBezTo>
                  <a:cubicBezTo>
                    <a:pt x="8396" y="7729"/>
                    <a:pt x="8366" y="7809"/>
                    <a:pt x="8327" y="7889"/>
                  </a:cubicBezTo>
                  <a:cubicBezTo>
                    <a:pt x="8277" y="7988"/>
                    <a:pt x="8227" y="8087"/>
                    <a:pt x="8168" y="8177"/>
                  </a:cubicBezTo>
                  <a:cubicBezTo>
                    <a:pt x="8137" y="8216"/>
                    <a:pt x="8117" y="8247"/>
                    <a:pt x="8097" y="8276"/>
                  </a:cubicBezTo>
                  <a:cubicBezTo>
                    <a:pt x="8078" y="8316"/>
                    <a:pt x="8048" y="8346"/>
                    <a:pt x="8028" y="8376"/>
                  </a:cubicBezTo>
                  <a:cubicBezTo>
                    <a:pt x="7998" y="8415"/>
                    <a:pt x="7969" y="8446"/>
                    <a:pt x="7949" y="8475"/>
                  </a:cubicBezTo>
                  <a:cubicBezTo>
                    <a:pt x="7869" y="8565"/>
                    <a:pt x="7799" y="8644"/>
                    <a:pt x="7710" y="8724"/>
                  </a:cubicBezTo>
                  <a:cubicBezTo>
                    <a:pt x="7640" y="8784"/>
                    <a:pt x="7571" y="8843"/>
                    <a:pt x="7501" y="8893"/>
                  </a:cubicBezTo>
                  <a:cubicBezTo>
                    <a:pt x="7412" y="8943"/>
                    <a:pt x="7332" y="9003"/>
                    <a:pt x="7242" y="9042"/>
                  </a:cubicBezTo>
                  <a:cubicBezTo>
                    <a:pt x="7143" y="9082"/>
                    <a:pt x="7053" y="9131"/>
                    <a:pt x="6954" y="9162"/>
                  </a:cubicBezTo>
                  <a:cubicBezTo>
                    <a:pt x="6864" y="9191"/>
                    <a:pt x="6775" y="9221"/>
                    <a:pt x="6675" y="9241"/>
                  </a:cubicBezTo>
                  <a:cubicBezTo>
                    <a:pt x="6496" y="9281"/>
                    <a:pt x="6317" y="9311"/>
                    <a:pt x="6138" y="9330"/>
                  </a:cubicBezTo>
                  <a:cubicBezTo>
                    <a:pt x="5730" y="9381"/>
                    <a:pt x="5312" y="9390"/>
                    <a:pt x="4895" y="9440"/>
                  </a:cubicBezTo>
                  <a:lnTo>
                    <a:pt x="4914" y="9440"/>
                  </a:lnTo>
                  <a:cubicBezTo>
                    <a:pt x="4766" y="9460"/>
                    <a:pt x="4616" y="9490"/>
                    <a:pt x="4477" y="9520"/>
                  </a:cubicBezTo>
                  <a:cubicBezTo>
                    <a:pt x="4408" y="9540"/>
                    <a:pt x="4348" y="9560"/>
                    <a:pt x="4278" y="9579"/>
                  </a:cubicBezTo>
                  <a:cubicBezTo>
                    <a:pt x="4258" y="9579"/>
                    <a:pt x="4229" y="9589"/>
                    <a:pt x="4198" y="9599"/>
                  </a:cubicBezTo>
                  <a:lnTo>
                    <a:pt x="4139" y="9629"/>
                  </a:lnTo>
                  <a:lnTo>
                    <a:pt x="4129" y="9629"/>
                  </a:lnTo>
                  <a:cubicBezTo>
                    <a:pt x="4069" y="9659"/>
                    <a:pt x="4010" y="9689"/>
                    <a:pt x="3960" y="9719"/>
                  </a:cubicBezTo>
                  <a:cubicBezTo>
                    <a:pt x="3920" y="9739"/>
                    <a:pt x="3890" y="9759"/>
                    <a:pt x="3860" y="9788"/>
                  </a:cubicBezTo>
                  <a:cubicBezTo>
                    <a:pt x="3840" y="9798"/>
                    <a:pt x="3820" y="9818"/>
                    <a:pt x="3800" y="9828"/>
                  </a:cubicBezTo>
                  <a:cubicBezTo>
                    <a:pt x="3731" y="9878"/>
                    <a:pt x="3672" y="9938"/>
                    <a:pt x="3612" y="9987"/>
                  </a:cubicBezTo>
                  <a:cubicBezTo>
                    <a:pt x="3592" y="10017"/>
                    <a:pt x="3562" y="10047"/>
                    <a:pt x="3532" y="10086"/>
                  </a:cubicBezTo>
                  <a:cubicBezTo>
                    <a:pt x="3522" y="10097"/>
                    <a:pt x="3502" y="10117"/>
                    <a:pt x="3492" y="10137"/>
                  </a:cubicBezTo>
                  <a:cubicBezTo>
                    <a:pt x="3453" y="10196"/>
                    <a:pt x="3413" y="10246"/>
                    <a:pt x="3373" y="10305"/>
                  </a:cubicBezTo>
                  <a:cubicBezTo>
                    <a:pt x="3353" y="10345"/>
                    <a:pt x="3333" y="10375"/>
                    <a:pt x="3323" y="10415"/>
                  </a:cubicBezTo>
                  <a:cubicBezTo>
                    <a:pt x="3303" y="10435"/>
                    <a:pt x="3294" y="10455"/>
                    <a:pt x="3283" y="10484"/>
                  </a:cubicBezTo>
                  <a:cubicBezTo>
                    <a:pt x="3274" y="10524"/>
                    <a:pt x="3254" y="10574"/>
                    <a:pt x="3243" y="10624"/>
                  </a:cubicBezTo>
                  <a:cubicBezTo>
                    <a:pt x="3234" y="10643"/>
                    <a:pt x="3224" y="10674"/>
                    <a:pt x="3224" y="10694"/>
                  </a:cubicBezTo>
                  <a:cubicBezTo>
                    <a:pt x="3214" y="10723"/>
                    <a:pt x="3214" y="10743"/>
                    <a:pt x="3204" y="10773"/>
                  </a:cubicBezTo>
                  <a:lnTo>
                    <a:pt x="3204" y="10763"/>
                  </a:lnTo>
                  <a:cubicBezTo>
                    <a:pt x="3204" y="10813"/>
                    <a:pt x="3194" y="10862"/>
                    <a:pt x="3194" y="10912"/>
                  </a:cubicBezTo>
                  <a:cubicBezTo>
                    <a:pt x="3194" y="10932"/>
                    <a:pt x="3194" y="10962"/>
                    <a:pt x="3204" y="10982"/>
                  </a:cubicBezTo>
                  <a:lnTo>
                    <a:pt x="3204" y="11052"/>
                  </a:lnTo>
                  <a:cubicBezTo>
                    <a:pt x="3214" y="11091"/>
                    <a:pt x="3224" y="11121"/>
                    <a:pt x="3234" y="11161"/>
                  </a:cubicBezTo>
                  <a:cubicBezTo>
                    <a:pt x="3243" y="11200"/>
                    <a:pt x="3254" y="11231"/>
                    <a:pt x="3263" y="11260"/>
                  </a:cubicBezTo>
                  <a:cubicBezTo>
                    <a:pt x="3283" y="11300"/>
                    <a:pt x="3294" y="11340"/>
                    <a:pt x="3313" y="11370"/>
                  </a:cubicBezTo>
                  <a:cubicBezTo>
                    <a:pt x="3333" y="11390"/>
                    <a:pt x="3343" y="11419"/>
                    <a:pt x="3363" y="11439"/>
                  </a:cubicBezTo>
                  <a:cubicBezTo>
                    <a:pt x="3373" y="11450"/>
                    <a:pt x="3373" y="11459"/>
                    <a:pt x="3383" y="11469"/>
                  </a:cubicBezTo>
                  <a:cubicBezTo>
                    <a:pt x="3422" y="11509"/>
                    <a:pt x="3453" y="11559"/>
                    <a:pt x="3502" y="11598"/>
                  </a:cubicBezTo>
                  <a:cubicBezTo>
                    <a:pt x="3522" y="11618"/>
                    <a:pt x="3542" y="11638"/>
                    <a:pt x="3572" y="11658"/>
                  </a:cubicBezTo>
                  <a:lnTo>
                    <a:pt x="3602" y="11688"/>
                  </a:lnTo>
                  <a:cubicBezTo>
                    <a:pt x="3661" y="11728"/>
                    <a:pt x="3711" y="11768"/>
                    <a:pt x="3771" y="11797"/>
                  </a:cubicBezTo>
                  <a:cubicBezTo>
                    <a:pt x="3800" y="11817"/>
                    <a:pt x="3840" y="11837"/>
                    <a:pt x="3870" y="11857"/>
                  </a:cubicBezTo>
                  <a:cubicBezTo>
                    <a:pt x="3900" y="11867"/>
                    <a:pt x="3930" y="11887"/>
                    <a:pt x="3960" y="11897"/>
                  </a:cubicBezTo>
                  <a:cubicBezTo>
                    <a:pt x="4019" y="11917"/>
                    <a:pt x="4079" y="11947"/>
                    <a:pt x="4149" y="11956"/>
                  </a:cubicBezTo>
                  <a:cubicBezTo>
                    <a:pt x="4178" y="11967"/>
                    <a:pt x="4198" y="11976"/>
                    <a:pt x="4229" y="11976"/>
                  </a:cubicBezTo>
                  <a:lnTo>
                    <a:pt x="4268" y="11987"/>
                  </a:lnTo>
                  <a:lnTo>
                    <a:pt x="4278" y="11987"/>
                  </a:lnTo>
                  <a:cubicBezTo>
                    <a:pt x="4308" y="11987"/>
                    <a:pt x="4348" y="11996"/>
                    <a:pt x="4388" y="11996"/>
                  </a:cubicBezTo>
                  <a:cubicBezTo>
                    <a:pt x="4417" y="11996"/>
                    <a:pt x="4437" y="11987"/>
                    <a:pt x="4467" y="11987"/>
                  </a:cubicBezTo>
                  <a:lnTo>
                    <a:pt x="4497" y="11987"/>
                  </a:lnTo>
                  <a:cubicBezTo>
                    <a:pt x="4537" y="11976"/>
                    <a:pt x="4576" y="11976"/>
                    <a:pt x="4607" y="11967"/>
                  </a:cubicBezTo>
                  <a:cubicBezTo>
                    <a:pt x="4646" y="11956"/>
                    <a:pt x="4676" y="11937"/>
                    <a:pt x="4706" y="11927"/>
                  </a:cubicBezTo>
                  <a:cubicBezTo>
                    <a:pt x="4766" y="11907"/>
                    <a:pt x="4825" y="11877"/>
                    <a:pt x="4875" y="11837"/>
                  </a:cubicBezTo>
                  <a:cubicBezTo>
                    <a:pt x="4914" y="11817"/>
                    <a:pt x="4954" y="11788"/>
                    <a:pt x="4994" y="11757"/>
                  </a:cubicBezTo>
                  <a:cubicBezTo>
                    <a:pt x="5064" y="11698"/>
                    <a:pt x="5133" y="11638"/>
                    <a:pt x="5203" y="11569"/>
                  </a:cubicBezTo>
                  <a:cubicBezTo>
                    <a:pt x="5273" y="11499"/>
                    <a:pt x="5343" y="11430"/>
                    <a:pt x="5402" y="11350"/>
                  </a:cubicBezTo>
                  <a:cubicBezTo>
                    <a:pt x="5472" y="11280"/>
                    <a:pt x="5531" y="11200"/>
                    <a:pt x="5601" y="11131"/>
                  </a:cubicBezTo>
                  <a:cubicBezTo>
                    <a:pt x="5651" y="11061"/>
                    <a:pt x="5710" y="11002"/>
                    <a:pt x="5770" y="10942"/>
                  </a:cubicBezTo>
                  <a:cubicBezTo>
                    <a:pt x="5840" y="10873"/>
                    <a:pt x="5900" y="10813"/>
                    <a:pt x="5979" y="10753"/>
                  </a:cubicBezTo>
                  <a:cubicBezTo>
                    <a:pt x="6059" y="10683"/>
                    <a:pt x="6148" y="10614"/>
                    <a:pt x="6238" y="10554"/>
                  </a:cubicBezTo>
                  <a:cubicBezTo>
                    <a:pt x="6337" y="10495"/>
                    <a:pt x="6437" y="10425"/>
                    <a:pt x="6536" y="10375"/>
                  </a:cubicBezTo>
                  <a:cubicBezTo>
                    <a:pt x="6616" y="10325"/>
                    <a:pt x="6695" y="10285"/>
                    <a:pt x="6775" y="10256"/>
                  </a:cubicBezTo>
                  <a:cubicBezTo>
                    <a:pt x="6844" y="10216"/>
                    <a:pt x="6924" y="10196"/>
                    <a:pt x="7003" y="10166"/>
                  </a:cubicBezTo>
                  <a:cubicBezTo>
                    <a:pt x="7063" y="10146"/>
                    <a:pt x="7133" y="10137"/>
                    <a:pt x="7202" y="10126"/>
                  </a:cubicBezTo>
                  <a:cubicBezTo>
                    <a:pt x="7252" y="10117"/>
                    <a:pt x="7312" y="10106"/>
                    <a:pt x="7361" y="10106"/>
                  </a:cubicBezTo>
                  <a:lnTo>
                    <a:pt x="7451" y="10106"/>
                  </a:lnTo>
                  <a:cubicBezTo>
                    <a:pt x="7481" y="10106"/>
                    <a:pt x="7511" y="10106"/>
                    <a:pt x="7531" y="10117"/>
                  </a:cubicBezTo>
                  <a:cubicBezTo>
                    <a:pt x="7591" y="10126"/>
                    <a:pt x="7640" y="10137"/>
                    <a:pt x="7690" y="10156"/>
                  </a:cubicBezTo>
                  <a:cubicBezTo>
                    <a:pt x="7739" y="10166"/>
                    <a:pt x="7779" y="10186"/>
                    <a:pt x="7819" y="10206"/>
                  </a:cubicBezTo>
                  <a:cubicBezTo>
                    <a:pt x="7889" y="10246"/>
                    <a:pt x="7958" y="10305"/>
                    <a:pt x="8018" y="10375"/>
                  </a:cubicBezTo>
                  <a:cubicBezTo>
                    <a:pt x="8048" y="10415"/>
                    <a:pt x="8078" y="10455"/>
                    <a:pt x="8097" y="10495"/>
                  </a:cubicBezTo>
                  <a:lnTo>
                    <a:pt x="8157" y="10614"/>
                  </a:lnTo>
                  <a:cubicBezTo>
                    <a:pt x="8187" y="10703"/>
                    <a:pt x="8207" y="10793"/>
                    <a:pt x="8217" y="10892"/>
                  </a:cubicBezTo>
                  <a:cubicBezTo>
                    <a:pt x="8217" y="11002"/>
                    <a:pt x="8217" y="11121"/>
                    <a:pt x="8197" y="11231"/>
                  </a:cubicBezTo>
                  <a:cubicBezTo>
                    <a:pt x="8168" y="11350"/>
                    <a:pt x="8137" y="11459"/>
                    <a:pt x="8088" y="11569"/>
                  </a:cubicBezTo>
                  <a:cubicBezTo>
                    <a:pt x="8038" y="11698"/>
                    <a:pt x="7958" y="11827"/>
                    <a:pt x="7879" y="11947"/>
                  </a:cubicBezTo>
                  <a:cubicBezTo>
                    <a:pt x="7790" y="12056"/>
                    <a:pt x="7700" y="12166"/>
                    <a:pt x="7600" y="12265"/>
                  </a:cubicBezTo>
                  <a:cubicBezTo>
                    <a:pt x="7481" y="12374"/>
                    <a:pt x="7342" y="12484"/>
                    <a:pt x="7202" y="12573"/>
                  </a:cubicBezTo>
                  <a:cubicBezTo>
                    <a:pt x="7053" y="12663"/>
                    <a:pt x="6904" y="12743"/>
                    <a:pt x="6745" y="12802"/>
                  </a:cubicBezTo>
                  <a:cubicBezTo>
                    <a:pt x="6486" y="12902"/>
                    <a:pt x="6227" y="12981"/>
                    <a:pt x="5959" y="13031"/>
                  </a:cubicBezTo>
                  <a:cubicBezTo>
                    <a:pt x="5721" y="13070"/>
                    <a:pt x="5482" y="13110"/>
                    <a:pt x="5233" y="13130"/>
                  </a:cubicBezTo>
                  <a:lnTo>
                    <a:pt x="4397" y="13190"/>
                  </a:lnTo>
                  <a:cubicBezTo>
                    <a:pt x="4268" y="13200"/>
                    <a:pt x="4139" y="13210"/>
                    <a:pt x="3999" y="13220"/>
                  </a:cubicBezTo>
                  <a:cubicBezTo>
                    <a:pt x="3880" y="13230"/>
                    <a:pt x="3751" y="13240"/>
                    <a:pt x="3621" y="13260"/>
                  </a:cubicBezTo>
                  <a:cubicBezTo>
                    <a:pt x="3403" y="13289"/>
                    <a:pt x="3194" y="13329"/>
                    <a:pt x="2985" y="13379"/>
                  </a:cubicBezTo>
                  <a:cubicBezTo>
                    <a:pt x="2876" y="13409"/>
                    <a:pt x="2766" y="13439"/>
                    <a:pt x="2667" y="13479"/>
                  </a:cubicBezTo>
                  <a:cubicBezTo>
                    <a:pt x="2617" y="13488"/>
                    <a:pt x="2577" y="13508"/>
                    <a:pt x="2538" y="13518"/>
                  </a:cubicBezTo>
                  <a:cubicBezTo>
                    <a:pt x="2498" y="13538"/>
                    <a:pt x="2448" y="13558"/>
                    <a:pt x="2408" y="13568"/>
                  </a:cubicBezTo>
                  <a:lnTo>
                    <a:pt x="2418" y="13568"/>
                  </a:lnTo>
                  <a:cubicBezTo>
                    <a:pt x="2219" y="13658"/>
                    <a:pt x="2020" y="13757"/>
                    <a:pt x="1831" y="13866"/>
                  </a:cubicBezTo>
                  <a:cubicBezTo>
                    <a:pt x="1742" y="13926"/>
                    <a:pt x="1662" y="13976"/>
                    <a:pt x="1572" y="14036"/>
                  </a:cubicBezTo>
                  <a:cubicBezTo>
                    <a:pt x="1513" y="14075"/>
                    <a:pt x="1443" y="14125"/>
                    <a:pt x="1384" y="14175"/>
                  </a:cubicBezTo>
                  <a:cubicBezTo>
                    <a:pt x="1264" y="14264"/>
                    <a:pt x="1145" y="14364"/>
                    <a:pt x="1035" y="14483"/>
                  </a:cubicBezTo>
                  <a:cubicBezTo>
                    <a:pt x="986" y="14533"/>
                    <a:pt x="936" y="14593"/>
                    <a:pt x="886" y="14642"/>
                  </a:cubicBezTo>
                  <a:cubicBezTo>
                    <a:pt x="836" y="14702"/>
                    <a:pt x="787" y="14752"/>
                    <a:pt x="747" y="14812"/>
                  </a:cubicBezTo>
                  <a:cubicBezTo>
                    <a:pt x="737" y="14812"/>
                    <a:pt x="737" y="14821"/>
                    <a:pt x="737" y="14821"/>
                  </a:cubicBezTo>
                  <a:cubicBezTo>
                    <a:pt x="648" y="14940"/>
                    <a:pt x="568" y="15060"/>
                    <a:pt x="498" y="15190"/>
                  </a:cubicBezTo>
                  <a:cubicBezTo>
                    <a:pt x="458" y="15249"/>
                    <a:pt x="429" y="15318"/>
                    <a:pt x="399" y="15388"/>
                  </a:cubicBezTo>
                  <a:cubicBezTo>
                    <a:pt x="369" y="15438"/>
                    <a:pt x="339" y="15497"/>
                    <a:pt x="319" y="15548"/>
                  </a:cubicBezTo>
                  <a:lnTo>
                    <a:pt x="319" y="15537"/>
                  </a:lnTo>
                  <a:cubicBezTo>
                    <a:pt x="250" y="15716"/>
                    <a:pt x="190" y="15886"/>
                    <a:pt x="150" y="16065"/>
                  </a:cubicBezTo>
                  <a:cubicBezTo>
                    <a:pt x="120" y="16164"/>
                    <a:pt x="100" y="16253"/>
                    <a:pt x="91" y="16353"/>
                  </a:cubicBezTo>
                  <a:cubicBezTo>
                    <a:pt x="71" y="16423"/>
                    <a:pt x="60" y="16503"/>
                    <a:pt x="51" y="16582"/>
                  </a:cubicBezTo>
                  <a:cubicBezTo>
                    <a:pt x="31" y="16741"/>
                    <a:pt x="11" y="16890"/>
                    <a:pt x="11" y="17049"/>
                  </a:cubicBezTo>
                  <a:cubicBezTo>
                    <a:pt x="1" y="17208"/>
                    <a:pt x="1" y="17368"/>
                    <a:pt x="11" y="17527"/>
                  </a:cubicBezTo>
                  <a:cubicBezTo>
                    <a:pt x="11" y="17676"/>
                    <a:pt x="21" y="17835"/>
                    <a:pt x="31" y="17995"/>
                  </a:cubicBezTo>
                  <a:cubicBezTo>
                    <a:pt x="41" y="18123"/>
                    <a:pt x="60" y="18253"/>
                    <a:pt x="71" y="18392"/>
                  </a:cubicBezTo>
                  <a:cubicBezTo>
                    <a:pt x="130" y="18800"/>
                    <a:pt x="220" y="19198"/>
                    <a:pt x="329" y="19596"/>
                  </a:cubicBezTo>
                  <a:cubicBezTo>
                    <a:pt x="389" y="19785"/>
                    <a:pt x="449" y="19964"/>
                    <a:pt x="508" y="20153"/>
                  </a:cubicBezTo>
                  <a:cubicBezTo>
                    <a:pt x="578" y="20332"/>
                    <a:pt x="648" y="20521"/>
                    <a:pt x="717" y="20700"/>
                  </a:cubicBezTo>
                  <a:lnTo>
                    <a:pt x="717" y="20690"/>
                  </a:lnTo>
                  <a:cubicBezTo>
                    <a:pt x="886" y="21078"/>
                    <a:pt x="1065" y="21456"/>
                    <a:pt x="1274" y="21824"/>
                  </a:cubicBezTo>
                  <a:cubicBezTo>
                    <a:pt x="1473" y="22202"/>
                    <a:pt x="1692" y="22560"/>
                    <a:pt x="1921" y="22918"/>
                  </a:cubicBezTo>
                  <a:cubicBezTo>
                    <a:pt x="2388" y="23644"/>
                    <a:pt x="2896" y="24350"/>
                    <a:pt x="3393" y="25047"/>
                  </a:cubicBezTo>
                  <a:cubicBezTo>
                    <a:pt x="3870" y="25723"/>
                    <a:pt x="4348" y="26399"/>
                    <a:pt x="4786" y="27106"/>
                  </a:cubicBezTo>
                  <a:cubicBezTo>
                    <a:pt x="5213" y="27792"/>
                    <a:pt x="5601" y="28498"/>
                    <a:pt x="5900" y="29254"/>
                  </a:cubicBezTo>
                  <a:cubicBezTo>
                    <a:pt x="6059" y="29632"/>
                    <a:pt x="6188" y="30020"/>
                    <a:pt x="6298" y="30418"/>
                  </a:cubicBezTo>
                  <a:cubicBezTo>
                    <a:pt x="6327" y="30528"/>
                    <a:pt x="6347" y="30637"/>
                    <a:pt x="6377" y="30756"/>
                  </a:cubicBezTo>
                  <a:cubicBezTo>
                    <a:pt x="6397" y="30836"/>
                    <a:pt x="6417" y="30926"/>
                    <a:pt x="6426" y="31015"/>
                  </a:cubicBezTo>
                  <a:cubicBezTo>
                    <a:pt x="6446" y="31105"/>
                    <a:pt x="6457" y="31184"/>
                    <a:pt x="6466" y="31273"/>
                  </a:cubicBezTo>
                  <a:cubicBezTo>
                    <a:pt x="6506" y="31522"/>
                    <a:pt x="6526" y="31781"/>
                    <a:pt x="6556" y="32029"/>
                  </a:cubicBezTo>
                  <a:cubicBezTo>
                    <a:pt x="6586" y="32348"/>
                    <a:pt x="6625" y="32656"/>
                    <a:pt x="6665" y="32975"/>
                  </a:cubicBezTo>
                  <a:lnTo>
                    <a:pt x="6665" y="32964"/>
                  </a:lnTo>
                  <a:cubicBezTo>
                    <a:pt x="6715" y="33353"/>
                    <a:pt x="6775" y="33740"/>
                    <a:pt x="6864" y="34118"/>
                  </a:cubicBezTo>
                  <a:cubicBezTo>
                    <a:pt x="6944" y="34467"/>
                    <a:pt x="7034" y="34805"/>
                    <a:pt x="7173" y="35123"/>
                  </a:cubicBezTo>
                  <a:cubicBezTo>
                    <a:pt x="7213" y="35223"/>
                    <a:pt x="7262" y="35332"/>
                    <a:pt x="7312" y="35422"/>
                  </a:cubicBezTo>
                  <a:cubicBezTo>
                    <a:pt x="7361" y="35511"/>
                    <a:pt x="7421" y="35601"/>
                    <a:pt x="7481" y="35680"/>
                  </a:cubicBezTo>
                  <a:cubicBezTo>
                    <a:pt x="7521" y="35740"/>
                    <a:pt x="7560" y="35789"/>
                    <a:pt x="7610" y="35829"/>
                  </a:cubicBezTo>
                  <a:cubicBezTo>
                    <a:pt x="7650" y="35869"/>
                    <a:pt x="7690" y="35899"/>
                    <a:pt x="7730" y="35939"/>
                  </a:cubicBezTo>
                  <a:cubicBezTo>
                    <a:pt x="7759" y="35959"/>
                    <a:pt x="7799" y="35988"/>
                    <a:pt x="7839" y="36008"/>
                  </a:cubicBezTo>
                  <a:cubicBezTo>
                    <a:pt x="7869" y="36028"/>
                    <a:pt x="7909" y="36048"/>
                    <a:pt x="7949" y="36068"/>
                  </a:cubicBezTo>
                  <a:lnTo>
                    <a:pt x="8068" y="36098"/>
                  </a:lnTo>
                  <a:cubicBezTo>
                    <a:pt x="8097" y="36107"/>
                    <a:pt x="8128" y="36118"/>
                    <a:pt x="8168" y="36118"/>
                  </a:cubicBezTo>
                  <a:cubicBezTo>
                    <a:pt x="8207" y="36127"/>
                    <a:pt x="8237" y="36127"/>
                    <a:pt x="8267" y="36127"/>
                  </a:cubicBezTo>
                  <a:cubicBezTo>
                    <a:pt x="8307" y="36127"/>
                    <a:pt x="8336" y="36127"/>
                    <a:pt x="8366" y="36118"/>
                  </a:cubicBezTo>
                  <a:lnTo>
                    <a:pt x="8376" y="36118"/>
                  </a:lnTo>
                  <a:cubicBezTo>
                    <a:pt x="8436" y="36107"/>
                    <a:pt x="8486" y="36098"/>
                    <a:pt x="8535" y="36088"/>
                  </a:cubicBezTo>
                  <a:lnTo>
                    <a:pt x="8685" y="36028"/>
                  </a:lnTo>
                  <a:cubicBezTo>
                    <a:pt x="8774" y="35988"/>
                    <a:pt x="8864" y="35948"/>
                    <a:pt x="8943" y="35889"/>
                  </a:cubicBezTo>
                  <a:cubicBezTo>
                    <a:pt x="9032" y="35839"/>
                    <a:pt x="9122" y="35769"/>
                    <a:pt x="9212" y="35710"/>
                  </a:cubicBezTo>
                  <a:cubicBezTo>
                    <a:pt x="9401" y="35561"/>
                    <a:pt x="9570" y="35402"/>
                    <a:pt x="9739" y="35232"/>
                  </a:cubicBezTo>
                  <a:cubicBezTo>
                    <a:pt x="9918" y="35053"/>
                    <a:pt x="10097" y="34864"/>
                    <a:pt x="10266" y="34666"/>
                  </a:cubicBezTo>
                  <a:cubicBezTo>
                    <a:pt x="10515" y="34377"/>
                    <a:pt x="10754" y="34078"/>
                    <a:pt x="10992" y="33780"/>
                  </a:cubicBezTo>
                  <a:cubicBezTo>
                    <a:pt x="11201" y="33521"/>
                    <a:pt x="11400" y="33253"/>
                    <a:pt x="11619" y="32994"/>
                  </a:cubicBezTo>
                  <a:cubicBezTo>
                    <a:pt x="11709" y="32895"/>
                    <a:pt x="11798" y="32785"/>
                    <a:pt x="11888" y="32686"/>
                  </a:cubicBezTo>
                  <a:lnTo>
                    <a:pt x="11997" y="32577"/>
                  </a:lnTo>
                  <a:cubicBezTo>
                    <a:pt x="12067" y="32507"/>
                    <a:pt x="12136" y="32447"/>
                    <a:pt x="12206" y="32387"/>
                  </a:cubicBezTo>
                  <a:cubicBezTo>
                    <a:pt x="12524" y="32089"/>
                    <a:pt x="12852" y="31801"/>
                    <a:pt x="13190" y="31512"/>
                  </a:cubicBezTo>
                  <a:cubicBezTo>
                    <a:pt x="13509" y="31224"/>
                    <a:pt x="13837" y="30945"/>
                    <a:pt x="14165" y="30667"/>
                  </a:cubicBezTo>
                  <a:cubicBezTo>
                    <a:pt x="14483" y="30388"/>
                    <a:pt x="14792" y="30110"/>
                    <a:pt x="15100" y="29821"/>
                  </a:cubicBezTo>
                  <a:cubicBezTo>
                    <a:pt x="15398" y="29553"/>
                    <a:pt x="15697" y="29264"/>
                    <a:pt x="15975" y="28976"/>
                  </a:cubicBezTo>
                  <a:cubicBezTo>
                    <a:pt x="16115" y="28826"/>
                    <a:pt x="16254" y="28678"/>
                    <a:pt x="16384" y="28518"/>
                  </a:cubicBezTo>
                  <a:cubicBezTo>
                    <a:pt x="16503" y="28379"/>
                    <a:pt x="16622" y="28240"/>
                    <a:pt x="16742" y="28090"/>
                  </a:cubicBezTo>
                  <a:cubicBezTo>
                    <a:pt x="16930" y="27842"/>
                    <a:pt x="17109" y="27593"/>
                    <a:pt x="17269" y="27325"/>
                  </a:cubicBezTo>
                  <a:cubicBezTo>
                    <a:pt x="17339" y="27195"/>
                    <a:pt x="17418" y="27066"/>
                    <a:pt x="17478" y="26936"/>
                  </a:cubicBezTo>
                  <a:cubicBezTo>
                    <a:pt x="17547" y="26808"/>
                    <a:pt x="17607" y="26668"/>
                    <a:pt x="17666" y="26539"/>
                  </a:cubicBezTo>
                  <a:lnTo>
                    <a:pt x="17666" y="26549"/>
                  </a:lnTo>
                  <a:cubicBezTo>
                    <a:pt x="17756" y="26330"/>
                    <a:pt x="17836" y="26111"/>
                    <a:pt x="17896" y="25882"/>
                  </a:cubicBezTo>
                  <a:cubicBezTo>
                    <a:pt x="17925" y="25773"/>
                    <a:pt x="17955" y="25654"/>
                    <a:pt x="17975" y="25544"/>
                  </a:cubicBezTo>
                  <a:cubicBezTo>
                    <a:pt x="17995" y="25444"/>
                    <a:pt x="18015" y="25335"/>
                    <a:pt x="18024" y="25236"/>
                  </a:cubicBezTo>
                  <a:lnTo>
                    <a:pt x="18024" y="25245"/>
                  </a:lnTo>
                  <a:cubicBezTo>
                    <a:pt x="18055" y="24997"/>
                    <a:pt x="18075" y="24748"/>
                    <a:pt x="18075" y="24500"/>
                  </a:cubicBezTo>
                  <a:cubicBezTo>
                    <a:pt x="18075" y="24370"/>
                    <a:pt x="18075" y="24241"/>
                    <a:pt x="18064" y="24112"/>
                  </a:cubicBezTo>
                  <a:cubicBezTo>
                    <a:pt x="18055" y="24002"/>
                    <a:pt x="18035" y="23883"/>
                    <a:pt x="18024" y="23764"/>
                  </a:cubicBezTo>
                  <a:lnTo>
                    <a:pt x="18024" y="23784"/>
                  </a:lnTo>
                  <a:lnTo>
                    <a:pt x="17995" y="23574"/>
                  </a:lnTo>
                  <a:cubicBezTo>
                    <a:pt x="17955" y="23346"/>
                    <a:pt x="17905" y="23117"/>
                    <a:pt x="17845" y="22888"/>
                  </a:cubicBezTo>
                  <a:cubicBezTo>
                    <a:pt x="17786" y="22670"/>
                    <a:pt x="17717" y="22451"/>
                    <a:pt x="17637" y="22232"/>
                  </a:cubicBezTo>
                  <a:cubicBezTo>
                    <a:pt x="17587" y="22102"/>
                    <a:pt x="17537" y="21983"/>
                    <a:pt x="17487" y="21864"/>
                  </a:cubicBezTo>
                  <a:cubicBezTo>
                    <a:pt x="17458" y="21774"/>
                    <a:pt x="17418" y="21684"/>
                    <a:pt x="17378" y="21595"/>
                  </a:cubicBezTo>
                  <a:cubicBezTo>
                    <a:pt x="17308" y="21396"/>
                    <a:pt x="17229" y="21187"/>
                    <a:pt x="17159" y="20988"/>
                  </a:cubicBezTo>
                  <a:cubicBezTo>
                    <a:pt x="17120" y="20869"/>
                    <a:pt x="17080" y="20740"/>
                    <a:pt x="17050" y="20610"/>
                  </a:cubicBezTo>
                  <a:cubicBezTo>
                    <a:pt x="17020" y="20501"/>
                    <a:pt x="16990" y="20391"/>
                    <a:pt x="16970" y="20282"/>
                  </a:cubicBezTo>
                  <a:cubicBezTo>
                    <a:pt x="16950" y="20192"/>
                    <a:pt x="16941" y="20093"/>
                    <a:pt x="16930" y="20004"/>
                  </a:cubicBezTo>
                  <a:cubicBezTo>
                    <a:pt x="16921" y="19894"/>
                    <a:pt x="16910" y="19785"/>
                    <a:pt x="16910" y="19675"/>
                  </a:cubicBezTo>
                  <a:cubicBezTo>
                    <a:pt x="16910" y="19566"/>
                    <a:pt x="16921" y="19456"/>
                    <a:pt x="16930" y="19357"/>
                  </a:cubicBezTo>
                  <a:cubicBezTo>
                    <a:pt x="16950" y="19257"/>
                    <a:pt x="16970" y="19158"/>
                    <a:pt x="17010" y="19058"/>
                  </a:cubicBezTo>
                  <a:cubicBezTo>
                    <a:pt x="17040" y="18979"/>
                    <a:pt x="17070" y="18899"/>
                    <a:pt x="17120" y="18820"/>
                  </a:cubicBezTo>
                  <a:cubicBezTo>
                    <a:pt x="17149" y="18780"/>
                    <a:pt x="17179" y="18731"/>
                    <a:pt x="17209" y="18691"/>
                  </a:cubicBezTo>
                  <a:cubicBezTo>
                    <a:pt x="17229" y="18651"/>
                    <a:pt x="17259" y="18621"/>
                    <a:pt x="17288" y="18591"/>
                  </a:cubicBezTo>
                  <a:cubicBezTo>
                    <a:pt x="17328" y="18532"/>
                    <a:pt x="17378" y="18482"/>
                    <a:pt x="17438" y="18432"/>
                  </a:cubicBezTo>
                  <a:cubicBezTo>
                    <a:pt x="17467" y="18412"/>
                    <a:pt x="17487" y="18392"/>
                    <a:pt x="17518" y="18373"/>
                  </a:cubicBezTo>
                  <a:cubicBezTo>
                    <a:pt x="17557" y="18342"/>
                    <a:pt x="17597" y="18313"/>
                    <a:pt x="17637" y="18293"/>
                  </a:cubicBezTo>
                  <a:cubicBezTo>
                    <a:pt x="17666" y="18273"/>
                    <a:pt x="17697" y="18263"/>
                    <a:pt x="17717" y="18243"/>
                  </a:cubicBezTo>
                  <a:cubicBezTo>
                    <a:pt x="17736" y="18243"/>
                    <a:pt x="17746" y="18233"/>
                    <a:pt x="17766" y="18233"/>
                  </a:cubicBezTo>
                  <a:cubicBezTo>
                    <a:pt x="17796" y="18213"/>
                    <a:pt x="17826" y="18203"/>
                    <a:pt x="17856" y="18194"/>
                  </a:cubicBezTo>
                  <a:cubicBezTo>
                    <a:pt x="17896" y="18183"/>
                    <a:pt x="17935" y="18174"/>
                    <a:pt x="17985" y="18163"/>
                  </a:cubicBezTo>
                  <a:cubicBezTo>
                    <a:pt x="18055" y="18154"/>
                    <a:pt x="18134" y="18143"/>
                    <a:pt x="18204" y="18143"/>
                  </a:cubicBezTo>
                  <a:cubicBezTo>
                    <a:pt x="18303" y="18154"/>
                    <a:pt x="18393" y="18163"/>
                    <a:pt x="18482" y="18183"/>
                  </a:cubicBezTo>
                  <a:cubicBezTo>
                    <a:pt x="18522" y="18194"/>
                    <a:pt x="18562" y="18203"/>
                    <a:pt x="18612" y="18213"/>
                  </a:cubicBezTo>
                  <a:cubicBezTo>
                    <a:pt x="18652" y="18233"/>
                    <a:pt x="18691" y="18243"/>
                    <a:pt x="18741" y="18263"/>
                  </a:cubicBezTo>
                  <a:cubicBezTo>
                    <a:pt x="18771" y="18273"/>
                    <a:pt x="18800" y="18293"/>
                    <a:pt x="18831" y="18303"/>
                  </a:cubicBezTo>
                  <a:cubicBezTo>
                    <a:pt x="18880" y="18322"/>
                    <a:pt x="18920" y="18342"/>
                    <a:pt x="18959" y="18373"/>
                  </a:cubicBezTo>
                  <a:cubicBezTo>
                    <a:pt x="19039" y="18422"/>
                    <a:pt x="19129" y="18472"/>
                    <a:pt x="19209" y="18532"/>
                  </a:cubicBezTo>
                  <a:cubicBezTo>
                    <a:pt x="19288" y="18591"/>
                    <a:pt x="19368" y="18651"/>
                    <a:pt x="19447" y="18720"/>
                  </a:cubicBezTo>
                  <a:lnTo>
                    <a:pt x="19656" y="18930"/>
                  </a:lnTo>
                  <a:cubicBezTo>
                    <a:pt x="19686" y="18969"/>
                    <a:pt x="19726" y="18999"/>
                    <a:pt x="19755" y="19039"/>
                  </a:cubicBezTo>
                  <a:lnTo>
                    <a:pt x="19845" y="19158"/>
                  </a:lnTo>
                  <a:cubicBezTo>
                    <a:pt x="19905" y="19228"/>
                    <a:pt x="19954" y="19297"/>
                    <a:pt x="20014" y="19367"/>
                  </a:cubicBezTo>
                  <a:lnTo>
                    <a:pt x="20730" y="20322"/>
                  </a:lnTo>
                  <a:cubicBezTo>
                    <a:pt x="20909" y="20551"/>
                    <a:pt x="21088" y="20780"/>
                    <a:pt x="21287" y="20988"/>
                  </a:cubicBezTo>
                  <a:cubicBezTo>
                    <a:pt x="21377" y="21088"/>
                    <a:pt x="21466" y="21187"/>
                    <a:pt x="21566" y="21277"/>
                  </a:cubicBezTo>
                  <a:cubicBezTo>
                    <a:pt x="21655" y="21366"/>
                    <a:pt x="21745" y="21446"/>
                    <a:pt x="21844" y="21516"/>
                  </a:cubicBezTo>
                  <a:lnTo>
                    <a:pt x="21844" y="21516"/>
                  </a:lnTo>
                  <a:lnTo>
                    <a:pt x="21844" y="21516"/>
                  </a:lnTo>
                  <a:cubicBezTo>
                    <a:pt x="21844" y="21525"/>
                    <a:pt x="21854" y="21525"/>
                    <a:pt x="21854" y="21525"/>
                  </a:cubicBezTo>
                  <a:cubicBezTo>
                    <a:pt x="21954" y="21595"/>
                    <a:pt x="22043" y="21665"/>
                    <a:pt x="22153" y="21724"/>
                  </a:cubicBezTo>
                  <a:cubicBezTo>
                    <a:pt x="22202" y="21754"/>
                    <a:pt x="22262" y="21784"/>
                    <a:pt x="22312" y="21814"/>
                  </a:cubicBezTo>
                  <a:cubicBezTo>
                    <a:pt x="22361" y="21834"/>
                    <a:pt x="22401" y="21854"/>
                    <a:pt x="22451" y="21874"/>
                  </a:cubicBezTo>
                  <a:lnTo>
                    <a:pt x="22441" y="21874"/>
                  </a:lnTo>
                  <a:cubicBezTo>
                    <a:pt x="22540" y="21914"/>
                    <a:pt x="22650" y="21953"/>
                    <a:pt x="22759" y="21983"/>
                  </a:cubicBezTo>
                  <a:cubicBezTo>
                    <a:pt x="22809" y="21993"/>
                    <a:pt x="22849" y="22003"/>
                    <a:pt x="22909" y="22013"/>
                  </a:cubicBezTo>
                  <a:lnTo>
                    <a:pt x="23058" y="22043"/>
                  </a:lnTo>
                  <a:lnTo>
                    <a:pt x="23048" y="22043"/>
                  </a:lnTo>
                  <a:cubicBezTo>
                    <a:pt x="23187" y="22053"/>
                    <a:pt x="23327" y="22062"/>
                    <a:pt x="23455" y="22062"/>
                  </a:cubicBezTo>
                  <a:cubicBezTo>
                    <a:pt x="23535" y="22062"/>
                    <a:pt x="23605" y="22062"/>
                    <a:pt x="23685" y="22053"/>
                  </a:cubicBezTo>
                  <a:cubicBezTo>
                    <a:pt x="23714" y="22053"/>
                    <a:pt x="23754" y="22043"/>
                    <a:pt x="23794" y="22043"/>
                  </a:cubicBezTo>
                  <a:cubicBezTo>
                    <a:pt x="23833" y="21436"/>
                    <a:pt x="23864" y="20819"/>
                    <a:pt x="23864" y="20203"/>
                  </a:cubicBezTo>
                  <a:cubicBezTo>
                    <a:pt x="23864" y="11857"/>
                    <a:pt x="19686" y="4467"/>
                    <a:pt x="13310" y="0"/>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60"/>
            <p:cNvSpPr/>
            <p:nvPr/>
          </p:nvSpPr>
          <p:spPr>
            <a:xfrm>
              <a:off x="2843502" y="2285073"/>
              <a:ext cx="524" cy="576"/>
            </a:xfrm>
            <a:custGeom>
              <a:avLst/>
              <a:gdLst/>
              <a:ahLst/>
              <a:cxnLst/>
              <a:rect l="l" t="t" r="r" b="b"/>
              <a:pathLst>
                <a:path w="10" h="11" extrusionOk="0">
                  <a:moveTo>
                    <a:pt x="0" y="11"/>
                  </a:moveTo>
                  <a:cubicBezTo>
                    <a:pt x="0" y="11"/>
                    <a:pt x="10" y="11"/>
                    <a:pt x="10" y="1"/>
                  </a:cubicBezTo>
                  <a:cubicBezTo>
                    <a:pt x="10" y="11"/>
                    <a:pt x="0" y="11"/>
                    <a:pt x="0" y="11"/>
                  </a:cubicBez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60"/>
            <p:cNvSpPr/>
            <p:nvPr/>
          </p:nvSpPr>
          <p:spPr>
            <a:xfrm>
              <a:off x="2682532" y="2472068"/>
              <a:ext cx="576" cy="576"/>
            </a:xfrm>
            <a:custGeom>
              <a:avLst/>
              <a:gdLst/>
              <a:ahLst/>
              <a:cxnLst/>
              <a:rect l="l" t="t" r="r" b="b"/>
              <a:pathLst>
                <a:path w="11" h="11" extrusionOk="0">
                  <a:moveTo>
                    <a:pt x="0" y="10"/>
                  </a:moveTo>
                  <a:cubicBezTo>
                    <a:pt x="0" y="1"/>
                    <a:pt x="0" y="1"/>
                    <a:pt x="10" y="1"/>
                  </a:cubicBezTo>
                  <a:cubicBezTo>
                    <a:pt x="0" y="1"/>
                    <a:pt x="0" y="1"/>
                    <a:pt x="0" y="10"/>
                  </a:cubicBez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60"/>
            <p:cNvSpPr/>
            <p:nvPr/>
          </p:nvSpPr>
          <p:spPr>
            <a:xfrm>
              <a:off x="2646609" y="2743424"/>
              <a:ext cx="524" cy="52"/>
            </a:xfrm>
            <a:custGeom>
              <a:avLst/>
              <a:gdLst/>
              <a:ahLst/>
              <a:cxnLst/>
              <a:rect l="l" t="t" r="r" b="b"/>
              <a:pathLst>
                <a:path w="10" h="1" extrusionOk="0">
                  <a:moveTo>
                    <a:pt x="0" y="1"/>
                  </a:moveTo>
                  <a:lnTo>
                    <a:pt x="0" y="1"/>
                  </a:lnTo>
                  <a:lnTo>
                    <a:pt x="10" y="1"/>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60"/>
            <p:cNvSpPr/>
            <p:nvPr/>
          </p:nvSpPr>
          <p:spPr>
            <a:xfrm>
              <a:off x="2646609" y="2743424"/>
              <a:ext cx="52" cy="52"/>
            </a:xfrm>
            <a:custGeom>
              <a:avLst/>
              <a:gdLst/>
              <a:ahLst/>
              <a:cxnLst/>
              <a:rect l="l" t="t" r="r" b="b"/>
              <a:pathLst>
                <a:path w="1" h="1" extrusionOk="0">
                  <a:moveTo>
                    <a:pt x="0" y="1"/>
                  </a:move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60"/>
            <p:cNvSpPr/>
            <p:nvPr/>
          </p:nvSpPr>
          <p:spPr>
            <a:xfrm>
              <a:off x="2869003" y="4130520"/>
              <a:ext cx="0" cy="52"/>
            </a:xfrm>
            <a:custGeom>
              <a:avLst/>
              <a:gdLst/>
              <a:ahLst/>
              <a:cxnLst/>
              <a:rect l="l" t="t" r="r" b="b"/>
              <a:pathLst>
                <a:path h="1" extrusionOk="0">
                  <a:moveTo>
                    <a:pt x="0" y="1"/>
                  </a:moveTo>
                  <a:lnTo>
                    <a:pt x="0" y="1"/>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60"/>
            <p:cNvSpPr/>
            <p:nvPr/>
          </p:nvSpPr>
          <p:spPr>
            <a:xfrm>
              <a:off x="1891349" y="2190816"/>
              <a:ext cx="52" cy="52"/>
            </a:xfrm>
            <a:custGeom>
              <a:avLst/>
              <a:gdLst/>
              <a:ahLst/>
              <a:cxnLst/>
              <a:rect l="l" t="t" r="r" b="b"/>
              <a:pathLst>
                <a:path w="1" h="1" extrusionOk="0">
                  <a:moveTo>
                    <a:pt x="0" y="1"/>
                  </a:moveTo>
                  <a:lnTo>
                    <a:pt x="0" y="1"/>
                  </a:lnTo>
                  <a:lnTo>
                    <a:pt x="0" y="1"/>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60"/>
            <p:cNvSpPr/>
            <p:nvPr/>
          </p:nvSpPr>
          <p:spPr>
            <a:xfrm>
              <a:off x="1891349" y="2190816"/>
              <a:ext cx="52" cy="52"/>
            </a:xfrm>
            <a:custGeom>
              <a:avLst/>
              <a:gdLst/>
              <a:ahLst/>
              <a:cxnLst/>
              <a:rect l="l" t="t" r="r" b="b"/>
              <a:pathLst>
                <a:path w="1" h="1" extrusionOk="0">
                  <a:moveTo>
                    <a:pt x="0" y="1"/>
                  </a:moveTo>
                  <a:lnTo>
                    <a:pt x="0" y="1"/>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60"/>
            <p:cNvSpPr/>
            <p:nvPr/>
          </p:nvSpPr>
          <p:spPr>
            <a:xfrm>
              <a:off x="1891349" y="2190816"/>
              <a:ext cx="52" cy="52"/>
            </a:xfrm>
            <a:custGeom>
              <a:avLst/>
              <a:gdLst/>
              <a:ahLst/>
              <a:cxnLst/>
              <a:rect l="l" t="t" r="r" b="b"/>
              <a:pathLst>
                <a:path w="1" h="1" extrusionOk="0">
                  <a:moveTo>
                    <a:pt x="0" y="1"/>
                  </a:move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60"/>
            <p:cNvSpPr/>
            <p:nvPr/>
          </p:nvSpPr>
          <p:spPr>
            <a:xfrm>
              <a:off x="2122593" y="2297588"/>
              <a:ext cx="576" cy="52"/>
            </a:xfrm>
            <a:custGeom>
              <a:avLst/>
              <a:gdLst/>
              <a:ahLst/>
              <a:cxnLst/>
              <a:rect l="l" t="t" r="r" b="b"/>
              <a:pathLst>
                <a:path w="11" h="1" extrusionOk="0">
                  <a:moveTo>
                    <a:pt x="10" y="0"/>
                  </a:moveTo>
                  <a:lnTo>
                    <a:pt x="10" y="0"/>
                  </a:lnTo>
                  <a:lnTo>
                    <a:pt x="1" y="0"/>
                  </a:lnTo>
                  <a:lnTo>
                    <a:pt x="1" y="0"/>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60"/>
            <p:cNvSpPr/>
            <p:nvPr/>
          </p:nvSpPr>
          <p:spPr>
            <a:xfrm>
              <a:off x="2123116" y="2297588"/>
              <a:ext cx="52" cy="52"/>
            </a:xfrm>
            <a:custGeom>
              <a:avLst/>
              <a:gdLst/>
              <a:ahLst/>
              <a:cxnLst/>
              <a:rect l="l" t="t" r="r" b="b"/>
              <a:pathLst>
                <a:path w="1" h="1" extrusionOk="0">
                  <a:moveTo>
                    <a:pt x="0" y="0"/>
                  </a:moveTo>
                  <a:lnTo>
                    <a:pt x="0" y="0"/>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60"/>
            <p:cNvSpPr/>
            <p:nvPr/>
          </p:nvSpPr>
          <p:spPr>
            <a:xfrm>
              <a:off x="1122526" y="2269992"/>
              <a:ext cx="1063114" cy="2188176"/>
            </a:xfrm>
            <a:custGeom>
              <a:avLst/>
              <a:gdLst/>
              <a:ahLst/>
              <a:cxnLst/>
              <a:rect l="l" t="t" r="r" b="b"/>
              <a:pathLst>
                <a:path w="20302" h="41787" extrusionOk="0">
                  <a:moveTo>
                    <a:pt x="9300" y="1"/>
                  </a:moveTo>
                  <a:cubicBezTo>
                    <a:pt x="4566" y="3601"/>
                    <a:pt x="1164" y="8883"/>
                    <a:pt x="1" y="14941"/>
                  </a:cubicBezTo>
                  <a:lnTo>
                    <a:pt x="209" y="15030"/>
                  </a:lnTo>
                  <a:lnTo>
                    <a:pt x="199" y="15030"/>
                  </a:lnTo>
                  <a:cubicBezTo>
                    <a:pt x="408" y="15120"/>
                    <a:pt x="627" y="15199"/>
                    <a:pt x="846" y="15288"/>
                  </a:cubicBezTo>
                  <a:cubicBezTo>
                    <a:pt x="1055" y="15378"/>
                    <a:pt x="1254" y="15458"/>
                    <a:pt x="1453" y="15557"/>
                  </a:cubicBezTo>
                  <a:cubicBezTo>
                    <a:pt x="1562" y="15607"/>
                    <a:pt x="1681" y="15666"/>
                    <a:pt x="1781" y="15726"/>
                  </a:cubicBezTo>
                  <a:cubicBezTo>
                    <a:pt x="1900" y="15786"/>
                    <a:pt x="2010" y="15856"/>
                    <a:pt x="2119" y="15935"/>
                  </a:cubicBezTo>
                  <a:cubicBezTo>
                    <a:pt x="2189" y="15995"/>
                    <a:pt x="2268" y="16055"/>
                    <a:pt x="2338" y="16124"/>
                  </a:cubicBezTo>
                  <a:cubicBezTo>
                    <a:pt x="2368" y="16164"/>
                    <a:pt x="2408" y="16194"/>
                    <a:pt x="2437" y="16234"/>
                  </a:cubicBezTo>
                  <a:cubicBezTo>
                    <a:pt x="2457" y="16254"/>
                    <a:pt x="2477" y="16283"/>
                    <a:pt x="2497" y="16303"/>
                  </a:cubicBezTo>
                  <a:cubicBezTo>
                    <a:pt x="2517" y="16333"/>
                    <a:pt x="2537" y="16363"/>
                    <a:pt x="2556" y="16383"/>
                  </a:cubicBezTo>
                  <a:cubicBezTo>
                    <a:pt x="2576" y="16422"/>
                    <a:pt x="2607" y="16462"/>
                    <a:pt x="2616" y="16502"/>
                  </a:cubicBezTo>
                  <a:cubicBezTo>
                    <a:pt x="2656" y="16562"/>
                    <a:pt x="2686" y="16632"/>
                    <a:pt x="2706" y="16691"/>
                  </a:cubicBezTo>
                  <a:cubicBezTo>
                    <a:pt x="2736" y="16771"/>
                    <a:pt x="2755" y="16851"/>
                    <a:pt x="2766" y="16930"/>
                  </a:cubicBezTo>
                  <a:lnTo>
                    <a:pt x="2795" y="17139"/>
                  </a:lnTo>
                  <a:cubicBezTo>
                    <a:pt x="2806" y="17308"/>
                    <a:pt x="2815" y="17467"/>
                    <a:pt x="2815" y="17636"/>
                  </a:cubicBezTo>
                  <a:cubicBezTo>
                    <a:pt x="2815" y="17726"/>
                    <a:pt x="2825" y="17815"/>
                    <a:pt x="2825" y="17905"/>
                  </a:cubicBezTo>
                  <a:lnTo>
                    <a:pt x="2855" y="18144"/>
                  </a:lnTo>
                  <a:lnTo>
                    <a:pt x="2855" y="18133"/>
                  </a:lnTo>
                  <a:cubicBezTo>
                    <a:pt x="2865" y="18253"/>
                    <a:pt x="2885" y="18362"/>
                    <a:pt x="2915" y="18471"/>
                  </a:cubicBezTo>
                  <a:cubicBezTo>
                    <a:pt x="2934" y="18542"/>
                    <a:pt x="2954" y="18611"/>
                    <a:pt x="2985" y="18670"/>
                  </a:cubicBezTo>
                  <a:cubicBezTo>
                    <a:pt x="3005" y="18730"/>
                    <a:pt x="3024" y="18780"/>
                    <a:pt x="3044" y="18830"/>
                  </a:cubicBezTo>
                  <a:cubicBezTo>
                    <a:pt x="3084" y="18929"/>
                    <a:pt x="3133" y="19029"/>
                    <a:pt x="3193" y="19128"/>
                  </a:cubicBezTo>
                  <a:cubicBezTo>
                    <a:pt x="3221" y="19175"/>
                    <a:pt x="3258" y="19230"/>
                    <a:pt x="3296" y="19278"/>
                  </a:cubicBezTo>
                  <a:lnTo>
                    <a:pt x="3296" y="19278"/>
                  </a:lnTo>
                  <a:cubicBezTo>
                    <a:pt x="3295" y="19278"/>
                    <a:pt x="3294" y="19278"/>
                    <a:pt x="3293" y="19278"/>
                  </a:cubicBezTo>
                  <a:cubicBezTo>
                    <a:pt x="3363" y="19367"/>
                    <a:pt x="3442" y="19446"/>
                    <a:pt x="3522" y="19526"/>
                  </a:cubicBezTo>
                  <a:cubicBezTo>
                    <a:pt x="3601" y="19605"/>
                    <a:pt x="3690" y="19685"/>
                    <a:pt x="3780" y="19755"/>
                  </a:cubicBezTo>
                  <a:lnTo>
                    <a:pt x="3790" y="19755"/>
                  </a:lnTo>
                  <a:cubicBezTo>
                    <a:pt x="3830" y="19795"/>
                    <a:pt x="3880" y="19824"/>
                    <a:pt x="3929" y="19855"/>
                  </a:cubicBezTo>
                  <a:cubicBezTo>
                    <a:pt x="4457" y="20232"/>
                    <a:pt x="5054" y="20501"/>
                    <a:pt x="5620" y="20819"/>
                  </a:cubicBezTo>
                  <a:cubicBezTo>
                    <a:pt x="5879" y="20969"/>
                    <a:pt x="6148" y="21128"/>
                    <a:pt x="6386" y="21316"/>
                  </a:cubicBezTo>
                  <a:cubicBezTo>
                    <a:pt x="6506" y="21416"/>
                    <a:pt x="6625" y="21515"/>
                    <a:pt x="6725" y="21625"/>
                  </a:cubicBezTo>
                  <a:cubicBezTo>
                    <a:pt x="6814" y="21714"/>
                    <a:pt x="6893" y="21814"/>
                    <a:pt x="6963" y="21913"/>
                  </a:cubicBezTo>
                  <a:lnTo>
                    <a:pt x="7083" y="22122"/>
                  </a:lnTo>
                  <a:cubicBezTo>
                    <a:pt x="7103" y="22172"/>
                    <a:pt x="7132" y="22222"/>
                    <a:pt x="7152" y="22282"/>
                  </a:cubicBezTo>
                  <a:cubicBezTo>
                    <a:pt x="7192" y="22401"/>
                    <a:pt x="7222" y="22530"/>
                    <a:pt x="7232" y="22660"/>
                  </a:cubicBezTo>
                  <a:cubicBezTo>
                    <a:pt x="7242" y="22739"/>
                    <a:pt x="7242" y="22828"/>
                    <a:pt x="7242" y="22908"/>
                  </a:cubicBezTo>
                  <a:cubicBezTo>
                    <a:pt x="7242" y="22978"/>
                    <a:pt x="7232" y="23047"/>
                    <a:pt x="7222" y="23117"/>
                  </a:cubicBezTo>
                  <a:cubicBezTo>
                    <a:pt x="7202" y="23286"/>
                    <a:pt x="7152" y="23465"/>
                    <a:pt x="7103" y="23624"/>
                  </a:cubicBezTo>
                  <a:lnTo>
                    <a:pt x="6983" y="23922"/>
                  </a:lnTo>
                  <a:cubicBezTo>
                    <a:pt x="6933" y="24022"/>
                    <a:pt x="6893" y="24121"/>
                    <a:pt x="6834" y="24211"/>
                  </a:cubicBezTo>
                  <a:cubicBezTo>
                    <a:pt x="6784" y="24311"/>
                    <a:pt x="6725" y="24400"/>
                    <a:pt x="6665" y="24499"/>
                  </a:cubicBezTo>
                  <a:cubicBezTo>
                    <a:pt x="6605" y="24589"/>
                    <a:pt x="6546" y="24678"/>
                    <a:pt x="6476" y="24758"/>
                  </a:cubicBezTo>
                  <a:cubicBezTo>
                    <a:pt x="6347" y="24927"/>
                    <a:pt x="6207" y="25096"/>
                    <a:pt x="6068" y="25266"/>
                  </a:cubicBezTo>
                  <a:cubicBezTo>
                    <a:pt x="5938" y="25414"/>
                    <a:pt x="5810" y="25574"/>
                    <a:pt x="5680" y="25723"/>
                  </a:cubicBezTo>
                  <a:lnTo>
                    <a:pt x="5690" y="25723"/>
                  </a:lnTo>
                  <a:lnTo>
                    <a:pt x="5680" y="25733"/>
                  </a:lnTo>
                  <a:cubicBezTo>
                    <a:pt x="5591" y="25843"/>
                    <a:pt x="5511" y="25962"/>
                    <a:pt x="5432" y="26081"/>
                  </a:cubicBezTo>
                  <a:cubicBezTo>
                    <a:pt x="5401" y="26131"/>
                    <a:pt x="5372" y="26190"/>
                    <a:pt x="5342" y="26250"/>
                  </a:cubicBezTo>
                  <a:cubicBezTo>
                    <a:pt x="5312" y="26300"/>
                    <a:pt x="5292" y="26360"/>
                    <a:pt x="5262" y="26409"/>
                  </a:cubicBezTo>
                  <a:lnTo>
                    <a:pt x="5272" y="26400"/>
                  </a:lnTo>
                  <a:lnTo>
                    <a:pt x="5272" y="26400"/>
                  </a:lnTo>
                  <a:cubicBezTo>
                    <a:pt x="5242" y="26469"/>
                    <a:pt x="5213" y="26548"/>
                    <a:pt x="5193" y="26618"/>
                  </a:cubicBezTo>
                  <a:cubicBezTo>
                    <a:pt x="5182" y="26668"/>
                    <a:pt x="5173" y="26708"/>
                    <a:pt x="5163" y="26758"/>
                  </a:cubicBezTo>
                  <a:cubicBezTo>
                    <a:pt x="5153" y="26787"/>
                    <a:pt x="5153" y="26817"/>
                    <a:pt x="5153" y="26847"/>
                  </a:cubicBezTo>
                  <a:lnTo>
                    <a:pt x="5153" y="26837"/>
                  </a:lnTo>
                  <a:cubicBezTo>
                    <a:pt x="5143" y="26917"/>
                    <a:pt x="5133" y="26996"/>
                    <a:pt x="5143" y="27076"/>
                  </a:cubicBezTo>
                  <a:lnTo>
                    <a:pt x="5143" y="27175"/>
                  </a:lnTo>
                  <a:cubicBezTo>
                    <a:pt x="5143" y="27205"/>
                    <a:pt x="5153" y="27245"/>
                    <a:pt x="5153" y="27275"/>
                  </a:cubicBezTo>
                  <a:lnTo>
                    <a:pt x="5153" y="27265"/>
                  </a:lnTo>
                  <a:cubicBezTo>
                    <a:pt x="5173" y="27354"/>
                    <a:pt x="5182" y="27444"/>
                    <a:pt x="5213" y="27534"/>
                  </a:cubicBezTo>
                  <a:cubicBezTo>
                    <a:pt x="5233" y="27593"/>
                    <a:pt x="5252" y="27653"/>
                    <a:pt x="5272" y="27702"/>
                  </a:cubicBezTo>
                  <a:cubicBezTo>
                    <a:pt x="5282" y="27742"/>
                    <a:pt x="5302" y="27782"/>
                    <a:pt x="5322" y="27822"/>
                  </a:cubicBezTo>
                  <a:lnTo>
                    <a:pt x="5312" y="27812"/>
                  </a:lnTo>
                  <a:lnTo>
                    <a:pt x="5432" y="28051"/>
                  </a:lnTo>
                  <a:cubicBezTo>
                    <a:pt x="5471" y="28130"/>
                    <a:pt x="5521" y="28200"/>
                    <a:pt x="5560" y="28270"/>
                  </a:cubicBezTo>
                  <a:cubicBezTo>
                    <a:pt x="5611" y="28339"/>
                    <a:pt x="5650" y="28409"/>
                    <a:pt x="5700" y="28478"/>
                  </a:cubicBezTo>
                  <a:cubicBezTo>
                    <a:pt x="5739" y="28528"/>
                    <a:pt x="5779" y="28588"/>
                    <a:pt x="5819" y="28637"/>
                  </a:cubicBezTo>
                  <a:cubicBezTo>
                    <a:pt x="5909" y="28747"/>
                    <a:pt x="5998" y="28866"/>
                    <a:pt x="6098" y="28975"/>
                  </a:cubicBezTo>
                  <a:cubicBezTo>
                    <a:pt x="6188" y="29075"/>
                    <a:pt x="6277" y="29165"/>
                    <a:pt x="6367" y="29264"/>
                  </a:cubicBezTo>
                  <a:cubicBezTo>
                    <a:pt x="6555" y="29453"/>
                    <a:pt x="6754" y="29642"/>
                    <a:pt x="6943" y="29821"/>
                  </a:cubicBezTo>
                  <a:cubicBezTo>
                    <a:pt x="7162" y="30020"/>
                    <a:pt x="7381" y="30219"/>
                    <a:pt x="7590" y="30418"/>
                  </a:cubicBezTo>
                  <a:cubicBezTo>
                    <a:pt x="7779" y="30607"/>
                    <a:pt x="7978" y="30796"/>
                    <a:pt x="8157" y="30985"/>
                  </a:cubicBezTo>
                  <a:cubicBezTo>
                    <a:pt x="8326" y="31184"/>
                    <a:pt x="8495" y="31383"/>
                    <a:pt x="8654" y="31601"/>
                  </a:cubicBezTo>
                  <a:cubicBezTo>
                    <a:pt x="8823" y="31850"/>
                    <a:pt x="8993" y="32099"/>
                    <a:pt x="9152" y="32357"/>
                  </a:cubicBezTo>
                  <a:cubicBezTo>
                    <a:pt x="9480" y="32875"/>
                    <a:pt x="9768" y="33412"/>
                    <a:pt x="10056" y="33949"/>
                  </a:cubicBezTo>
                  <a:cubicBezTo>
                    <a:pt x="10355" y="34516"/>
                    <a:pt x="10633" y="35083"/>
                    <a:pt x="10922" y="35650"/>
                  </a:cubicBezTo>
                  <a:cubicBezTo>
                    <a:pt x="11210" y="36207"/>
                    <a:pt x="11509" y="36774"/>
                    <a:pt x="11817" y="37331"/>
                  </a:cubicBezTo>
                  <a:cubicBezTo>
                    <a:pt x="12105" y="37828"/>
                    <a:pt x="12414" y="38325"/>
                    <a:pt x="12742" y="38803"/>
                  </a:cubicBezTo>
                  <a:cubicBezTo>
                    <a:pt x="12912" y="39042"/>
                    <a:pt x="13080" y="39271"/>
                    <a:pt x="13250" y="39490"/>
                  </a:cubicBezTo>
                  <a:cubicBezTo>
                    <a:pt x="13508" y="39818"/>
                    <a:pt x="13767" y="40146"/>
                    <a:pt x="14055" y="40454"/>
                  </a:cubicBezTo>
                  <a:cubicBezTo>
                    <a:pt x="14334" y="40753"/>
                    <a:pt x="14622" y="41041"/>
                    <a:pt x="14941" y="41300"/>
                  </a:cubicBezTo>
                  <a:lnTo>
                    <a:pt x="14950" y="41300"/>
                  </a:lnTo>
                  <a:cubicBezTo>
                    <a:pt x="15050" y="41380"/>
                    <a:pt x="15160" y="41459"/>
                    <a:pt x="15269" y="41519"/>
                  </a:cubicBezTo>
                  <a:cubicBezTo>
                    <a:pt x="15328" y="41559"/>
                    <a:pt x="15388" y="41598"/>
                    <a:pt x="15448" y="41628"/>
                  </a:cubicBezTo>
                  <a:cubicBezTo>
                    <a:pt x="15487" y="41648"/>
                    <a:pt x="15538" y="41668"/>
                    <a:pt x="15587" y="41688"/>
                  </a:cubicBezTo>
                  <a:lnTo>
                    <a:pt x="15577" y="41688"/>
                  </a:lnTo>
                  <a:cubicBezTo>
                    <a:pt x="15627" y="41707"/>
                    <a:pt x="15686" y="41727"/>
                    <a:pt x="15746" y="41747"/>
                  </a:cubicBezTo>
                  <a:cubicBezTo>
                    <a:pt x="15776" y="41758"/>
                    <a:pt x="15806" y="41767"/>
                    <a:pt x="15846" y="41767"/>
                  </a:cubicBezTo>
                  <a:cubicBezTo>
                    <a:pt x="15865" y="41777"/>
                    <a:pt x="15885" y="41777"/>
                    <a:pt x="15905" y="41777"/>
                  </a:cubicBezTo>
                  <a:lnTo>
                    <a:pt x="15896" y="41777"/>
                  </a:lnTo>
                  <a:cubicBezTo>
                    <a:pt x="15935" y="41787"/>
                    <a:pt x="15985" y="41787"/>
                    <a:pt x="16025" y="41787"/>
                  </a:cubicBezTo>
                  <a:cubicBezTo>
                    <a:pt x="16055" y="41787"/>
                    <a:pt x="16075" y="41777"/>
                    <a:pt x="16104" y="41777"/>
                  </a:cubicBezTo>
                  <a:lnTo>
                    <a:pt x="16114" y="41777"/>
                  </a:lnTo>
                  <a:cubicBezTo>
                    <a:pt x="16134" y="41777"/>
                    <a:pt x="16164" y="41767"/>
                    <a:pt x="16194" y="41758"/>
                  </a:cubicBezTo>
                  <a:cubicBezTo>
                    <a:pt x="16223" y="41747"/>
                    <a:pt x="16254" y="41738"/>
                    <a:pt x="16274" y="41727"/>
                  </a:cubicBezTo>
                  <a:cubicBezTo>
                    <a:pt x="16294" y="41727"/>
                    <a:pt x="16313" y="41718"/>
                    <a:pt x="16333" y="41707"/>
                  </a:cubicBezTo>
                  <a:cubicBezTo>
                    <a:pt x="16343" y="41698"/>
                    <a:pt x="16363" y="41688"/>
                    <a:pt x="16383" y="41668"/>
                  </a:cubicBezTo>
                  <a:lnTo>
                    <a:pt x="16383" y="41668"/>
                  </a:lnTo>
                  <a:lnTo>
                    <a:pt x="16373" y="41678"/>
                  </a:lnTo>
                  <a:cubicBezTo>
                    <a:pt x="16373" y="41678"/>
                    <a:pt x="16383" y="41678"/>
                    <a:pt x="16383" y="41668"/>
                  </a:cubicBezTo>
                  <a:lnTo>
                    <a:pt x="16383" y="41668"/>
                  </a:lnTo>
                  <a:cubicBezTo>
                    <a:pt x="16383" y="41668"/>
                    <a:pt x="16383" y="41668"/>
                    <a:pt x="16383" y="41668"/>
                  </a:cubicBezTo>
                  <a:cubicBezTo>
                    <a:pt x="16403" y="41648"/>
                    <a:pt x="16433" y="41628"/>
                    <a:pt x="16453" y="41608"/>
                  </a:cubicBezTo>
                  <a:cubicBezTo>
                    <a:pt x="16473" y="41588"/>
                    <a:pt x="16492" y="41559"/>
                    <a:pt x="16512" y="41539"/>
                  </a:cubicBezTo>
                  <a:cubicBezTo>
                    <a:pt x="16542" y="41499"/>
                    <a:pt x="16572" y="41459"/>
                    <a:pt x="16592" y="41409"/>
                  </a:cubicBezTo>
                  <a:cubicBezTo>
                    <a:pt x="16621" y="41369"/>
                    <a:pt x="16641" y="41320"/>
                    <a:pt x="16661" y="41270"/>
                  </a:cubicBezTo>
                  <a:cubicBezTo>
                    <a:pt x="16711" y="41150"/>
                    <a:pt x="16751" y="41021"/>
                    <a:pt x="16781" y="40902"/>
                  </a:cubicBezTo>
                  <a:cubicBezTo>
                    <a:pt x="16791" y="40823"/>
                    <a:pt x="16811" y="40743"/>
                    <a:pt x="16820" y="40663"/>
                  </a:cubicBezTo>
                  <a:cubicBezTo>
                    <a:pt x="16831" y="40604"/>
                    <a:pt x="16840" y="40534"/>
                    <a:pt x="16851" y="40474"/>
                  </a:cubicBezTo>
                  <a:cubicBezTo>
                    <a:pt x="16890" y="40206"/>
                    <a:pt x="16910" y="39947"/>
                    <a:pt x="16920" y="39689"/>
                  </a:cubicBezTo>
                  <a:cubicBezTo>
                    <a:pt x="16930" y="39559"/>
                    <a:pt x="16930" y="39440"/>
                    <a:pt x="16940" y="39311"/>
                  </a:cubicBezTo>
                  <a:cubicBezTo>
                    <a:pt x="16950" y="39201"/>
                    <a:pt x="16950" y="39101"/>
                    <a:pt x="16960" y="38992"/>
                  </a:cubicBezTo>
                  <a:cubicBezTo>
                    <a:pt x="16970" y="38913"/>
                    <a:pt x="16970" y="38833"/>
                    <a:pt x="16990" y="38754"/>
                  </a:cubicBezTo>
                  <a:cubicBezTo>
                    <a:pt x="16999" y="38684"/>
                    <a:pt x="17010" y="38614"/>
                    <a:pt x="17030" y="38544"/>
                  </a:cubicBezTo>
                  <a:cubicBezTo>
                    <a:pt x="17049" y="38445"/>
                    <a:pt x="17069" y="38336"/>
                    <a:pt x="17099" y="38236"/>
                  </a:cubicBezTo>
                  <a:cubicBezTo>
                    <a:pt x="17149" y="38027"/>
                    <a:pt x="17209" y="37828"/>
                    <a:pt x="17278" y="37629"/>
                  </a:cubicBezTo>
                  <a:cubicBezTo>
                    <a:pt x="17338" y="37421"/>
                    <a:pt x="17408" y="37222"/>
                    <a:pt x="17477" y="37032"/>
                  </a:cubicBezTo>
                  <a:cubicBezTo>
                    <a:pt x="17626" y="36654"/>
                    <a:pt x="17775" y="36287"/>
                    <a:pt x="17934" y="35918"/>
                  </a:cubicBezTo>
                  <a:cubicBezTo>
                    <a:pt x="18014" y="35719"/>
                    <a:pt x="18104" y="35531"/>
                    <a:pt x="18183" y="35332"/>
                  </a:cubicBezTo>
                  <a:cubicBezTo>
                    <a:pt x="18263" y="35153"/>
                    <a:pt x="18352" y="34963"/>
                    <a:pt x="18432" y="34775"/>
                  </a:cubicBezTo>
                  <a:cubicBezTo>
                    <a:pt x="18780" y="34039"/>
                    <a:pt x="19138" y="33303"/>
                    <a:pt x="19457" y="32547"/>
                  </a:cubicBezTo>
                  <a:lnTo>
                    <a:pt x="19457" y="32547"/>
                  </a:lnTo>
                  <a:lnTo>
                    <a:pt x="19446" y="32556"/>
                  </a:lnTo>
                  <a:cubicBezTo>
                    <a:pt x="19546" y="32318"/>
                    <a:pt x="19645" y="32079"/>
                    <a:pt x="19735" y="31840"/>
                  </a:cubicBezTo>
                  <a:cubicBezTo>
                    <a:pt x="19815" y="31621"/>
                    <a:pt x="19884" y="31413"/>
                    <a:pt x="19954" y="31194"/>
                  </a:cubicBezTo>
                  <a:cubicBezTo>
                    <a:pt x="20023" y="30965"/>
                    <a:pt x="20083" y="30746"/>
                    <a:pt x="20133" y="30527"/>
                  </a:cubicBezTo>
                  <a:cubicBezTo>
                    <a:pt x="20162" y="30398"/>
                    <a:pt x="20182" y="30279"/>
                    <a:pt x="20213" y="30149"/>
                  </a:cubicBezTo>
                  <a:cubicBezTo>
                    <a:pt x="20232" y="30050"/>
                    <a:pt x="20242" y="29950"/>
                    <a:pt x="20262" y="29851"/>
                  </a:cubicBezTo>
                  <a:lnTo>
                    <a:pt x="20262" y="29861"/>
                  </a:lnTo>
                  <a:cubicBezTo>
                    <a:pt x="20282" y="29672"/>
                    <a:pt x="20302" y="29493"/>
                    <a:pt x="20302" y="29314"/>
                  </a:cubicBezTo>
                  <a:lnTo>
                    <a:pt x="20302" y="29065"/>
                  </a:lnTo>
                  <a:cubicBezTo>
                    <a:pt x="20302" y="29026"/>
                    <a:pt x="20292" y="28986"/>
                    <a:pt x="20292" y="28956"/>
                  </a:cubicBezTo>
                  <a:cubicBezTo>
                    <a:pt x="20292" y="28916"/>
                    <a:pt x="20282" y="28886"/>
                    <a:pt x="20282" y="28846"/>
                  </a:cubicBezTo>
                  <a:cubicBezTo>
                    <a:pt x="20262" y="28727"/>
                    <a:pt x="20242" y="28608"/>
                    <a:pt x="20213" y="28488"/>
                  </a:cubicBezTo>
                  <a:cubicBezTo>
                    <a:pt x="20193" y="28429"/>
                    <a:pt x="20173" y="28359"/>
                    <a:pt x="20153" y="28299"/>
                  </a:cubicBezTo>
                  <a:cubicBezTo>
                    <a:pt x="20133" y="28259"/>
                    <a:pt x="20113" y="28210"/>
                    <a:pt x="20093" y="28170"/>
                  </a:cubicBezTo>
                  <a:lnTo>
                    <a:pt x="20093" y="28170"/>
                  </a:lnTo>
                  <a:lnTo>
                    <a:pt x="20103" y="28180"/>
                  </a:lnTo>
                  <a:cubicBezTo>
                    <a:pt x="20034" y="28031"/>
                    <a:pt x="19964" y="27892"/>
                    <a:pt x="19884" y="27762"/>
                  </a:cubicBezTo>
                  <a:cubicBezTo>
                    <a:pt x="19835" y="27693"/>
                    <a:pt x="19795" y="27633"/>
                    <a:pt x="19745" y="27573"/>
                  </a:cubicBezTo>
                  <a:cubicBezTo>
                    <a:pt x="19715" y="27523"/>
                    <a:pt x="19675" y="27474"/>
                    <a:pt x="19636" y="27424"/>
                  </a:cubicBezTo>
                  <a:cubicBezTo>
                    <a:pt x="19417" y="27145"/>
                    <a:pt x="19178" y="26877"/>
                    <a:pt x="18959" y="26598"/>
                  </a:cubicBezTo>
                  <a:cubicBezTo>
                    <a:pt x="18849" y="26459"/>
                    <a:pt x="18750" y="26320"/>
                    <a:pt x="18651" y="26181"/>
                  </a:cubicBezTo>
                  <a:cubicBezTo>
                    <a:pt x="18611" y="26131"/>
                    <a:pt x="18581" y="26081"/>
                    <a:pt x="18542" y="26031"/>
                  </a:cubicBezTo>
                  <a:cubicBezTo>
                    <a:pt x="18522" y="25991"/>
                    <a:pt x="18502" y="25962"/>
                    <a:pt x="18471" y="25922"/>
                  </a:cubicBezTo>
                  <a:cubicBezTo>
                    <a:pt x="18442" y="25872"/>
                    <a:pt x="18402" y="25812"/>
                    <a:pt x="18372" y="25763"/>
                  </a:cubicBezTo>
                  <a:cubicBezTo>
                    <a:pt x="18343" y="25733"/>
                    <a:pt x="18323" y="25703"/>
                    <a:pt x="18303" y="25673"/>
                  </a:cubicBezTo>
                  <a:cubicBezTo>
                    <a:pt x="18203" y="25544"/>
                    <a:pt x="18104" y="25425"/>
                    <a:pt x="17994" y="25325"/>
                  </a:cubicBezTo>
                  <a:cubicBezTo>
                    <a:pt x="17945" y="25266"/>
                    <a:pt x="17885" y="25215"/>
                    <a:pt x="17835" y="25166"/>
                  </a:cubicBezTo>
                  <a:cubicBezTo>
                    <a:pt x="17775" y="25126"/>
                    <a:pt x="17726" y="25076"/>
                    <a:pt x="17676" y="25036"/>
                  </a:cubicBezTo>
                  <a:cubicBezTo>
                    <a:pt x="17556" y="24957"/>
                    <a:pt x="17447" y="24877"/>
                    <a:pt x="17328" y="24808"/>
                  </a:cubicBezTo>
                  <a:cubicBezTo>
                    <a:pt x="17268" y="24768"/>
                    <a:pt x="17209" y="24738"/>
                    <a:pt x="17149" y="24709"/>
                  </a:cubicBezTo>
                  <a:cubicBezTo>
                    <a:pt x="17089" y="24678"/>
                    <a:pt x="17019" y="24649"/>
                    <a:pt x="16960" y="24619"/>
                  </a:cubicBezTo>
                  <a:lnTo>
                    <a:pt x="16960" y="24619"/>
                  </a:lnTo>
                  <a:cubicBezTo>
                    <a:pt x="16960" y="24622"/>
                    <a:pt x="16960" y="24624"/>
                    <a:pt x="16962" y="24625"/>
                  </a:cubicBezTo>
                  <a:lnTo>
                    <a:pt x="16962" y="24625"/>
                  </a:lnTo>
                  <a:cubicBezTo>
                    <a:pt x="16835" y="24567"/>
                    <a:pt x="16709" y="24518"/>
                    <a:pt x="16582" y="24479"/>
                  </a:cubicBezTo>
                  <a:cubicBezTo>
                    <a:pt x="16442" y="24440"/>
                    <a:pt x="16303" y="24400"/>
                    <a:pt x="16164" y="24370"/>
                  </a:cubicBezTo>
                  <a:cubicBezTo>
                    <a:pt x="16025" y="24340"/>
                    <a:pt x="15876" y="24311"/>
                    <a:pt x="15726" y="24291"/>
                  </a:cubicBezTo>
                  <a:cubicBezTo>
                    <a:pt x="15577" y="24261"/>
                    <a:pt x="15428" y="24241"/>
                    <a:pt x="15279" y="24221"/>
                  </a:cubicBezTo>
                  <a:cubicBezTo>
                    <a:pt x="14930" y="24171"/>
                    <a:pt x="14583" y="24132"/>
                    <a:pt x="14234" y="24092"/>
                  </a:cubicBezTo>
                  <a:cubicBezTo>
                    <a:pt x="14055" y="24072"/>
                    <a:pt x="13866" y="24052"/>
                    <a:pt x="13677" y="24012"/>
                  </a:cubicBezTo>
                  <a:cubicBezTo>
                    <a:pt x="13498" y="23982"/>
                    <a:pt x="13319" y="23953"/>
                    <a:pt x="13150" y="23913"/>
                  </a:cubicBezTo>
                  <a:cubicBezTo>
                    <a:pt x="12792" y="23833"/>
                    <a:pt x="12444" y="23734"/>
                    <a:pt x="12105" y="23604"/>
                  </a:cubicBezTo>
                  <a:cubicBezTo>
                    <a:pt x="11817" y="23505"/>
                    <a:pt x="11539" y="23385"/>
                    <a:pt x="11260" y="23246"/>
                  </a:cubicBezTo>
                  <a:cubicBezTo>
                    <a:pt x="10962" y="23097"/>
                    <a:pt x="10673" y="22928"/>
                    <a:pt x="10395" y="22749"/>
                  </a:cubicBezTo>
                  <a:cubicBezTo>
                    <a:pt x="10126" y="22570"/>
                    <a:pt x="9868" y="22391"/>
                    <a:pt x="9619" y="22192"/>
                  </a:cubicBezTo>
                  <a:cubicBezTo>
                    <a:pt x="9092" y="21784"/>
                    <a:pt x="8595" y="21336"/>
                    <a:pt x="8117" y="20869"/>
                  </a:cubicBezTo>
                  <a:lnTo>
                    <a:pt x="6953" y="19735"/>
                  </a:lnTo>
                  <a:cubicBezTo>
                    <a:pt x="6844" y="19616"/>
                    <a:pt x="6734" y="19506"/>
                    <a:pt x="6615" y="19397"/>
                  </a:cubicBezTo>
                  <a:cubicBezTo>
                    <a:pt x="6546" y="19317"/>
                    <a:pt x="6466" y="19247"/>
                    <a:pt x="6396" y="19168"/>
                  </a:cubicBezTo>
                  <a:cubicBezTo>
                    <a:pt x="6277" y="19029"/>
                    <a:pt x="6177" y="18880"/>
                    <a:pt x="6088" y="18730"/>
                  </a:cubicBezTo>
                  <a:cubicBezTo>
                    <a:pt x="5998" y="18561"/>
                    <a:pt x="5919" y="18392"/>
                    <a:pt x="5859" y="18213"/>
                  </a:cubicBezTo>
                  <a:cubicBezTo>
                    <a:pt x="5829" y="18124"/>
                    <a:pt x="5799" y="18034"/>
                    <a:pt x="5779" y="17945"/>
                  </a:cubicBezTo>
                  <a:cubicBezTo>
                    <a:pt x="5759" y="17865"/>
                    <a:pt x="5750" y="17775"/>
                    <a:pt x="5730" y="17686"/>
                  </a:cubicBezTo>
                  <a:cubicBezTo>
                    <a:pt x="5720" y="17596"/>
                    <a:pt x="5710" y="17507"/>
                    <a:pt x="5710" y="17417"/>
                  </a:cubicBezTo>
                  <a:lnTo>
                    <a:pt x="5710" y="17158"/>
                  </a:lnTo>
                  <a:cubicBezTo>
                    <a:pt x="5720" y="17010"/>
                    <a:pt x="5739" y="16851"/>
                    <a:pt x="5779" y="16701"/>
                  </a:cubicBezTo>
                  <a:cubicBezTo>
                    <a:pt x="5799" y="16612"/>
                    <a:pt x="5819" y="16522"/>
                    <a:pt x="5859" y="16442"/>
                  </a:cubicBezTo>
                  <a:cubicBezTo>
                    <a:pt x="5879" y="16383"/>
                    <a:pt x="5899" y="16313"/>
                    <a:pt x="5938" y="16254"/>
                  </a:cubicBezTo>
                  <a:cubicBezTo>
                    <a:pt x="5969" y="16194"/>
                    <a:pt x="5998" y="16124"/>
                    <a:pt x="6048" y="16064"/>
                  </a:cubicBezTo>
                  <a:cubicBezTo>
                    <a:pt x="6078" y="16015"/>
                    <a:pt x="6117" y="15955"/>
                    <a:pt x="6157" y="15905"/>
                  </a:cubicBezTo>
                  <a:cubicBezTo>
                    <a:pt x="6207" y="15846"/>
                    <a:pt x="6267" y="15786"/>
                    <a:pt x="6336" y="15736"/>
                  </a:cubicBezTo>
                  <a:cubicBezTo>
                    <a:pt x="6376" y="15697"/>
                    <a:pt x="6426" y="15657"/>
                    <a:pt x="6486" y="15627"/>
                  </a:cubicBezTo>
                  <a:lnTo>
                    <a:pt x="6575" y="15567"/>
                  </a:lnTo>
                  <a:cubicBezTo>
                    <a:pt x="6605" y="15557"/>
                    <a:pt x="6635" y="15538"/>
                    <a:pt x="6665" y="15527"/>
                  </a:cubicBezTo>
                  <a:cubicBezTo>
                    <a:pt x="6725" y="15498"/>
                    <a:pt x="6784" y="15478"/>
                    <a:pt x="6844" y="15468"/>
                  </a:cubicBezTo>
                  <a:cubicBezTo>
                    <a:pt x="6924" y="15448"/>
                    <a:pt x="7003" y="15428"/>
                    <a:pt x="7083" y="15428"/>
                  </a:cubicBezTo>
                  <a:cubicBezTo>
                    <a:pt x="7123" y="15423"/>
                    <a:pt x="7162" y="15421"/>
                    <a:pt x="7201" y="15421"/>
                  </a:cubicBezTo>
                  <a:cubicBezTo>
                    <a:pt x="7239" y="15421"/>
                    <a:pt x="7276" y="15423"/>
                    <a:pt x="7311" y="15428"/>
                  </a:cubicBezTo>
                  <a:cubicBezTo>
                    <a:pt x="7391" y="15438"/>
                    <a:pt x="7461" y="15448"/>
                    <a:pt x="7540" y="15458"/>
                  </a:cubicBezTo>
                  <a:cubicBezTo>
                    <a:pt x="7629" y="15478"/>
                    <a:pt x="7719" y="15498"/>
                    <a:pt x="7808" y="15538"/>
                  </a:cubicBezTo>
                  <a:cubicBezTo>
                    <a:pt x="7908" y="15567"/>
                    <a:pt x="8007" y="15607"/>
                    <a:pt x="8097" y="15657"/>
                  </a:cubicBezTo>
                  <a:cubicBezTo>
                    <a:pt x="8147" y="15686"/>
                    <a:pt x="8197" y="15706"/>
                    <a:pt x="8246" y="15736"/>
                  </a:cubicBezTo>
                  <a:lnTo>
                    <a:pt x="8396" y="15826"/>
                  </a:lnTo>
                  <a:cubicBezTo>
                    <a:pt x="8515" y="15905"/>
                    <a:pt x="8644" y="15975"/>
                    <a:pt x="8763" y="16044"/>
                  </a:cubicBezTo>
                  <a:cubicBezTo>
                    <a:pt x="8823" y="16075"/>
                    <a:pt x="8873" y="16095"/>
                    <a:pt x="8933" y="16124"/>
                  </a:cubicBezTo>
                  <a:cubicBezTo>
                    <a:pt x="8982" y="16144"/>
                    <a:pt x="9022" y="16174"/>
                    <a:pt x="9072" y="16194"/>
                  </a:cubicBezTo>
                  <a:lnTo>
                    <a:pt x="9072" y="16184"/>
                  </a:lnTo>
                  <a:cubicBezTo>
                    <a:pt x="9141" y="16214"/>
                    <a:pt x="9221" y="16243"/>
                    <a:pt x="9291" y="16263"/>
                  </a:cubicBezTo>
                  <a:cubicBezTo>
                    <a:pt x="9320" y="16274"/>
                    <a:pt x="9351" y="16283"/>
                    <a:pt x="9371" y="16283"/>
                  </a:cubicBezTo>
                  <a:cubicBezTo>
                    <a:pt x="9400" y="16294"/>
                    <a:pt x="9420" y="16294"/>
                    <a:pt x="9450" y="16294"/>
                  </a:cubicBezTo>
                  <a:cubicBezTo>
                    <a:pt x="9480" y="16303"/>
                    <a:pt x="9510" y="16303"/>
                    <a:pt x="9539" y="16303"/>
                  </a:cubicBezTo>
                  <a:lnTo>
                    <a:pt x="9629" y="16303"/>
                  </a:lnTo>
                  <a:cubicBezTo>
                    <a:pt x="9659" y="16294"/>
                    <a:pt x="9689" y="16294"/>
                    <a:pt x="9709" y="16283"/>
                  </a:cubicBezTo>
                  <a:cubicBezTo>
                    <a:pt x="9729" y="16274"/>
                    <a:pt x="9748" y="16274"/>
                    <a:pt x="9758" y="16263"/>
                  </a:cubicBezTo>
                  <a:cubicBezTo>
                    <a:pt x="9778" y="16254"/>
                    <a:pt x="9808" y="16243"/>
                    <a:pt x="9828" y="16234"/>
                  </a:cubicBezTo>
                  <a:cubicBezTo>
                    <a:pt x="9838" y="16223"/>
                    <a:pt x="9857" y="16214"/>
                    <a:pt x="9868" y="16194"/>
                  </a:cubicBezTo>
                  <a:lnTo>
                    <a:pt x="9868" y="16204"/>
                  </a:lnTo>
                  <a:cubicBezTo>
                    <a:pt x="9888" y="16184"/>
                    <a:pt x="9908" y="16164"/>
                    <a:pt x="9917" y="16144"/>
                  </a:cubicBezTo>
                  <a:lnTo>
                    <a:pt x="9947" y="16114"/>
                  </a:lnTo>
                  <a:cubicBezTo>
                    <a:pt x="9977" y="16075"/>
                    <a:pt x="10007" y="16025"/>
                    <a:pt x="10027" y="15985"/>
                  </a:cubicBezTo>
                  <a:cubicBezTo>
                    <a:pt x="10056" y="15945"/>
                    <a:pt x="10067" y="15905"/>
                    <a:pt x="10087" y="15865"/>
                  </a:cubicBezTo>
                  <a:lnTo>
                    <a:pt x="10087" y="15876"/>
                  </a:lnTo>
                  <a:cubicBezTo>
                    <a:pt x="10166" y="15677"/>
                    <a:pt x="10216" y="15468"/>
                    <a:pt x="10266" y="15259"/>
                  </a:cubicBezTo>
                  <a:cubicBezTo>
                    <a:pt x="10325" y="15000"/>
                    <a:pt x="10385" y="14742"/>
                    <a:pt x="10465" y="14483"/>
                  </a:cubicBezTo>
                  <a:cubicBezTo>
                    <a:pt x="10544" y="14214"/>
                    <a:pt x="10644" y="13936"/>
                    <a:pt x="10763" y="13677"/>
                  </a:cubicBezTo>
                  <a:cubicBezTo>
                    <a:pt x="10843" y="13508"/>
                    <a:pt x="10932" y="13349"/>
                    <a:pt x="11022" y="13180"/>
                  </a:cubicBezTo>
                  <a:cubicBezTo>
                    <a:pt x="11121" y="13011"/>
                    <a:pt x="11230" y="12852"/>
                    <a:pt x="11340" y="12682"/>
                  </a:cubicBezTo>
                  <a:cubicBezTo>
                    <a:pt x="11439" y="12543"/>
                    <a:pt x="11548" y="12394"/>
                    <a:pt x="11658" y="12265"/>
                  </a:cubicBezTo>
                  <a:cubicBezTo>
                    <a:pt x="11778" y="12116"/>
                    <a:pt x="11907" y="11966"/>
                    <a:pt x="12046" y="11827"/>
                  </a:cubicBezTo>
                  <a:cubicBezTo>
                    <a:pt x="12105" y="11767"/>
                    <a:pt x="12176" y="11698"/>
                    <a:pt x="12245" y="11638"/>
                  </a:cubicBezTo>
                  <a:lnTo>
                    <a:pt x="12424" y="11489"/>
                  </a:lnTo>
                  <a:cubicBezTo>
                    <a:pt x="12503" y="11429"/>
                    <a:pt x="12583" y="11369"/>
                    <a:pt x="12673" y="11320"/>
                  </a:cubicBezTo>
                  <a:cubicBezTo>
                    <a:pt x="12713" y="11290"/>
                    <a:pt x="12762" y="11270"/>
                    <a:pt x="12802" y="11250"/>
                  </a:cubicBezTo>
                  <a:cubicBezTo>
                    <a:pt x="12842" y="11230"/>
                    <a:pt x="12881" y="11210"/>
                    <a:pt x="12931" y="11190"/>
                  </a:cubicBezTo>
                  <a:cubicBezTo>
                    <a:pt x="12991" y="11161"/>
                    <a:pt x="13060" y="11141"/>
                    <a:pt x="13130" y="11121"/>
                  </a:cubicBezTo>
                  <a:cubicBezTo>
                    <a:pt x="13210" y="11091"/>
                    <a:pt x="13290" y="11071"/>
                    <a:pt x="13379" y="11051"/>
                  </a:cubicBezTo>
                  <a:cubicBezTo>
                    <a:pt x="13458" y="11031"/>
                    <a:pt x="13548" y="11011"/>
                    <a:pt x="13628" y="11002"/>
                  </a:cubicBezTo>
                  <a:cubicBezTo>
                    <a:pt x="13717" y="10982"/>
                    <a:pt x="13796" y="10972"/>
                    <a:pt x="13886" y="10962"/>
                  </a:cubicBezTo>
                  <a:cubicBezTo>
                    <a:pt x="13966" y="10952"/>
                    <a:pt x="14055" y="10932"/>
                    <a:pt x="14135" y="10922"/>
                  </a:cubicBezTo>
                  <a:cubicBezTo>
                    <a:pt x="14225" y="10902"/>
                    <a:pt x="14314" y="10892"/>
                    <a:pt x="14393" y="10872"/>
                  </a:cubicBezTo>
                  <a:cubicBezTo>
                    <a:pt x="14483" y="10852"/>
                    <a:pt x="14572" y="10832"/>
                    <a:pt x="14652" y="10803"/>
                  </a:cubicBezTo>
                  <a:cubicBezTo>
                    <a:pt x="14702" y="10783"/>
                    <a:pt x="14742" y="10773"/>
                    <a:pt x="14782" y="10753"/>
                  </a:cubicBezTo>
                  <a:cubicBezTo>
                    <a:pt x="14801" y="10743"/>
                    <a:pt x="14821" y="10733"/>
                    <a:pt x="14841" y="10733"/>
                  </a:cubicBezTo>
                  <a:cubicBezTo>
                    <a:pt x="14930" y="10693"/>
                    <a:pt x="15010" y="10653"/>
                    <a:pt x="15100" y="10604"/>
                  </a:cubicBezTo>
                  <a:cubicBezTo>
                    <a:pt x="15129" y="10584"/>
                    <a:pt x="15169" y="10564"/>
                    <a:pt x="15209" y="10534"/>
                  </a:cubicBezTo>
                  <a:cubicBezTo>
                    <a:pt x="15239" y="10524"/>
                    <a:pt x="15269" y="10494"/>
                    <a:pt x="15299" y="10474"/>
                  </a:cubicBezTo>
                  <a:cubicBezTo>
                    <a:pt x="15328" y="10445"/>
                    <a:pt x="15368" y="10415"/>
                    <a:pt x="15408" y="10385"/>
                  </a:cubicBezTo>
                  <a:cubicBezTo>
                    <a:pt x="15428" y="10365"/>
                    <a:pt x="15448" y="10345"/>
                    <a:pt x="15468" y="10315"/>
                  </a:cubicBezTo>
                  <a:cubicBezTo>
                    <a:pt x="15468" y="10305"/>
                    <a:pt x="15478" y="10305"/>
                    <a:pt x="15487" y="10295"/>
                  </a:cubicBezTo>
                  <a:lnTo>
                    <a:pt x="15487" y="10286"/>
                  </a:lnTo>
                  <a:cubicBezTo>
                    <a:pt x="15498" y="10266"/>
                    <a:pt x="15518" y="10246"/>
                    <a:pt x="15527" y="10226"/>
                  </a:cubicBezTo>
                  <a:cubicBezTo>
                    <a:pt x="15538" y="10216"/>
                    <a:pt x="15547" y="10196"/>
                    <a:pt x="15557" y="10176"/>
                  </a:cubicBezTo>
                  <a:cubicBezTo>
                    <a:pt x="15567" y="10146"/>
                    <a:pt x="15577" y="10107"/>
                    <a:pt x="15587" y="10076"/>
                  </a:cubicBezTo>
                  <a:cubicBezTo>
                    <a:pt x="15597" y="10047"/>
                    <a:pt x="15607" y="10017"/>
                    <a:pt x="15607" y="9977"/>
                  </a:cubicBezTo>
                  <a:cubicBezTo>
                    <a:pt x="15617" y="9917"/>
                    <a:pt x="15617" y="9868"/>
                    <a:pt x="15617" y="9808"/>
                  </a:cubicBezTo>
                  <a:cubicBezTo>
                    <a:pt x="15617" y="9748"/>
                    <a:pt x="15607" y="9689"/>
                    <a:pt x="15607" y="9629"/>
                  </a:cubicBezTo>
                  <a:cubicBezTo>
                    <a:pt x="15597" y="9559"/>
                    <a:pt x="15597" y="9490"/>
                    <a:pt x="15597" y="9430"/>
                  </a:cubicBezTo>
                  <a:cubicBezTo>
                    <a:pt x="15597" y="9370"/>
                    <a:pt x="15597" y="9311"/>
                    <a:pt x="15607" y="9251"/>
                  </a:cubicBezTo>
                  <a:cubicBezTo>
                    <a:pt x="15617" y="9191"/>
                    <a:pt x="15627" y="9121"/>
                    <a:pt x="15637" y="9062"/>
                  </a:cubicBezTo>
                  <a:cubicBezTo>
                    <a:pt x="15657" y="8992"/>
                    <a:pt x="15677" y="8933"/>
                    <a:pt x="15697" y="8863"/>
                  </a:cubicBezTo>
                  <a:cubicBezTo>
                    <a:pt x="15717" y="8823"/>
                    <a:pt x="15726" y="8783"/>
                    <a:pt x="15746" y="8754"/>
                  </a:cubicBezTo>
                  <a:cubicBezTo>
                    <a:pt x="15766" y="8714"/>
                    <a:pt x="15776" y="8684"/>
                    <a:pt x="15796" y="8644"/>
                  </a:cubicBezTo>
                  <a:cubicBezTo>
                    <a:pt x="15836" y="8595"/>
                    <a:pt x="15865" y="8544"/>
                    <a:pt x="15905" y="8495"/>
                  </a:cubicBezTo>
                  <a:cubicBezTo>
                    <a:pt x="15935" y="8455"/>
                    <a:pt x="15965" y="8416"/>
                    <a:pt x="16005" y="8376"/>
                  </a:cubicBezTo>
                  <a:cubicBezTo>
                    <a:pt x="16035" y="8346"/>
                    <a:pt x="16064" y="8326"/>
                    <a:pt x="16084" y="8306"/>
                  </a:cubicBezTo>
                  <a:cubicBezTo>
                    <a:pt x="16144" y="8256"/>
                    <a:pt x="16204" y="8217"/>
                    <a:pt x="16263" y="8177"/>
                  </a:cubicBezTo>
                  <a:cubicBezTo>
                    <a:pt x="16343" y="8127"/>
                    <a:pt x="16422" y="8087"/>
                    <a:pt x="16502" y="8047"/>
                  </a:cubicBezTo>
                  <a:cubicBezTo>
                    <a:pt x="16562" y="8018"/>
                    <a:pt x="16632" y="7987"/>
                    <a:pt x="16691" y="7958"/>
                  </a:cubicBezTo>
                  <a:cubicBezTo>
                    <a:pt x="16781" y="7918"/>
                    <a:pt x="16860" y="7888"/>
                    <a:pt x="16950" y="7848"/>
                  </a:cubicBezTo>
                  <a:cubicBezTo>
                    <a:pt x="17010" y="7819"/>
                    <a:pt x="17079" y="7789"/>
                    <a:pt x="17139" y="7759"/>
                  </a:cubicBezTo>
                  <a:cubicBezTo>
                    <a:pt x="17229" y="7719"/>
                    <a:pt x="17308" y="7680"/>
                    <a:pt x="17377" y="7629"/>
                  </a:cubicBezTo>
                  <a:cubicBezTo>
                    <a:pt x="17408" y="7620"/>
                    <a:pt x="17437" y="7600"/>
                    <a:pt x="17467" y="7580"/>
                  </a:cubicBezTo>
                  <a:cubicBezTo>
                    <a:pt x="17497" y="7550"/>
                    <a:pt x="17527" y="7530"/>
                    <a:pt x="17556" y="7510"/>
                  </a:cubicBezTo>
                  <a:cubicBezTo>
                    <a:pt x="17576" y="7490"/>
                    <a:pt x="17607" y="7470"/>
                    <a:pt x="17626" y="7450"/>
                  </a:cubicBezTo>
                  <a:lnTo>
                    <a:pt x="17726" y="7351"/>
                  </a:lnTo>
                  <a:cubicBezTo>
                    <a:pt x="17766" y="7311"/>
                    <a:pt x="17795" y="7271"/>
                    <a:pt x="17835" y="7231"/>
                  </a:cubicBezTo>
                  <a:cubicBezTo>
                    <a:pt x="17865" y="7202"/>
                    <a:pt x="17895" y="7162"/>
                    <a:pt x="17925" y="7132"/>
                  </a:cubicBezTo>
                  <a:cubicBezTo>
                    <a:pt x="17974" y="7063"/>
                    <a:pt x="18024" y="6993"/>
                    <a:pt x="18064" y="6924"/>
                  </a:cubicBezTo>
                  <a:cubicBezTo>
                    <a:pt x="18084" y="6893"/>
                    <a:pt x="18104" y="6864"/>
                    <a:pt x="18124" y="6824"/>
                  </a:cubicBezTo>
                  <a:cubicBezTo>
                    <a:pt x="18133" y="6804"/>
                    <a:pt x="18144" y="6774"/>
                    <a:pt x="18164" y="6744"/>
                  </a:cubicBezTo>
                  <a:cubicBezTo>
                    <a:pt x="18173" y="6705"/>
                    <a:pt x="18193" y="6655"/>
                    <a:pt x="18203" y="6615"/>
                  </a:cubicBezTo>
                  <a:cubicBezTo>
                    <a:pt x="18213" y="6585"/>
                    <a:pt x="18213" y="6555"/>
                    <a:pt x="18213" y="6535"/>
                  </a:cubicBezTo>
                  <a:lnTo>
                    <a:pt x="18213" y="6546"/>
                  </a:lnTo>
                  <a:cubicBezTo>
                    <a:pt x="18223" y="6515"/>
                    <a:pt x="18223" y="6495"/>
                    <a:pt x="18223" y="6466"/>
                  </a:cubicBezTo>
                  <a:cubicBezTo>
                    <a:pt x="18223" y="6439"/>
                    <a:pt x="18223" y="6420"/>
                    <a:pt x="18216" y="6396"/>
                  </a:cubicBezTo>
                  <a:lnTo>
                    <a:pt x="18216" y="6396"/>
                  </a:lnTo>
                  <a:cubicBezTo>
                    <a:pt x="18217" y="6396"/>
                    <a:pt x="18220" y="6396"/>
                    <a:pt x="18223" y="6396"/>
                  </a:cubicBezTo>
                  <a:cubicBezTo>
                    <a:pt x="18213" y="6367"/>
                    <a:pt x="18203" y="6327"/>
                    <a:pt x="18193" y="6296"/>
                  </a:cubicBezTo>
                  <a:cubicBezTo>
                    <a:pt x="18183" y="6267"/>
                    <a:pt x="18183" y="6247"/>
                    <a:pt x="18173" y="6227"/>
                  </a:cubicBezTo>
                  <a:lnTo>
                    <a:pt x="18173" y="6237"/>
                  </a:lnTo>
                  <a:cubicBezTo>
                    <a:pt x="18153" y="6197"/>
                    <a:pt x="18144" y="6168"/>
                    <a:pt x="18124" y="6137"/>
                  </a:cubicBezTo>
                  <a:cubicBezTo>
                    <a:pt x="18104" y="6117"/>
                    <a:pt x="18094" y="6098"/>
                    <a:pt x="18084" y="6078"/>
                  </a:cubicBezTo>
                  <a:cubicBezTo>
                    <a:pt x="18034" y="6028"/>
                    <a:pt x="17994" y="5978"/>
                    <a:pt x="17945" y="5929"/>
                  </a:cubicBezTo>
                  <a:cubicBezTo>
                    <a:pt x="17895" y="5889"/>
                    <a:pt x="17855" y="5859"/>
                    <a:pt x="17805" y="5819"/>
                  </a:cubicBezTo>
                  <a:cubicBezTo>
                    <a:pt x="17607" y="5670"/>
                    <a:pt x="17397" y="5541"/>
                    <a:pt x="17178" y="5401"/>
                  </a:cubicBezTo>
                  <a:cubicBezTo>
                    <a:pt x="16960" y="5262"/>
                    <a:pt x="16731" y="5123"/>
                    <a:pt x="16532" y="4954"/>
                  </a:cubicBezTo>
                  <a:cubicBezTo>
                    <a:pt x="16413" y="4855"/>
                    <a:pt x="16294" y="4755"/>
                    <a:pt x="16184" y="4645"/>
                  </a:cubicBezTo>
                  <a:cubicBezTo>
                    <a:pt x="16095" y="4556"/>
                    <a:pt x="15995" y="4466"/>
                    <a:pt x="15905" y="4377"/>
                  </a:cubicBezTo>
                  <a:cubicBezTo>
                    <a:pt x="15816" y="4298"/>
                    <a:pt x="15726" y="4208"/>
                    <a:pt x="15637" y="4128"/>
                  </a:cubicBezTo>
                  <a:cubicBezTo>
                    <a:pt x="15587" y="4079"/>
                    <a:pt x="15538" y="4039"/>
                    <a:pt x="15487" y="3999"/>
                  </a:cubicBezTo>
                  <a:cubicBezTo>
                    <a:pt x="15458" y="3969"/>
                    <a:pt x="15418" y="3939"/>
                    <a:pt x="15378" y="3909"/>
                  </a:cubicBezTo>
                  <a:cubicBezTo>
                    <a:pt x="15319" y="3860"/>
                    <a:pt x="15259" y="3820"/>
                    <a:pt x="15189" y="3780"/>
                  </a:cubicBezTo>
                  <a:cubicBezTo>
                    <a:pt x="15149" y="3750"/>
                    <a:pt x="15109" y="3730"/>
                    <a:pt x="15070" y="3710"/>
                  </a:cubicBezTo>
                  <a:cubicBezTo>
                    <a:pt x="15040" y="3701"/>
                    <a:pt x="15020" y="3681"/>
                    <a:pt x="14990" y="3671"/>
                  </a:cubicBezTo>
                  <a:lnTo>
                    <a:pt x="14990" y="3671"/>
                  </a:lnTo>
                  <a:lnTo>
                    <a:pt x="15000" y="3681"/>
                  </a:lnTo>
                  <a:cubicBezTo>
                    <a:pt x="14941" y="3651"/>
                    <a:pt x="14891" y="3631"/>
                    <a:pt x="14831" y="3621"/>
                  </a:cubicBezTo>
                  <a:cubicBezTo>
                    <a:pt x="14801" y="3611"/>
                    <a:pt x="14771" y="3601"/>
                    <a:pt x="14742" y="3601"/>
                  </a:cubicBezTo>
                  <a:cubicBezTo>
                    <a:pt x="14712" y="3591"/>
                    <a:pt x="14692" y="3591"/>
                    <a:pt x="14662" y="3581"/>
                  </a:cubicBezTo>
                  <a:lnTo>
                    <a:pt x="14384" y="3581"/>
                  </a:lnTo>
                  <a:cubicBezTo>
                    <a:pt x="14294" y="3601"/>
                    <a:pt x="14214" y="3611"/>
                    <a:pt x="14125" y="3641"/>
                  </a:cubicBezTo>
                  <a:cubicBezTo>
                    <a:pt x="14095" y="3651"/>
                    <a:pt x="14055" y="3661"/>
                    <a:pt x="14015" y="3671"/>
                  </a:cubicBezTo>
                  <a:cubicBezTo>
                    <a:pt x="13986" y="3690"/>
                    <a:pt x="13946" y="3701"/>
                    <a:pt x="13906" y="3721"/>
                  </a:cubicBezTo>
                  <a:cubicBezTo>
                    <a:pt x="13777" y="3780"/>
                    <a:pt x="13657" y="3840"/>
                    <a:pt x="13538" y="3920"/>
                  </a:cubicBezTo>
                  <a:cubicBezTo>
                    <a:pt x="13498" y="3939"/>
                    <a:pt x="13449" y="3969"/>
                    <a:pt x="13409" y="3999"/>
                  </a:cubicBezTo>
                  <a:cubicBezTo>
                    <a:pt x="13379" y="4019"/>
                    <a:pt x="13359" y="4039"/>
                    <a:pt x="13329" y="4059"/>
                  </a:cubicBezTo>
                  <a:cubicBezTo>
                    <a:pt x="13239" y="4138"/>
                    <a:pt x="13140" y="4218"/>
                    <a:pt x="13051" y="4307"/>
                  </a:cubicBezTo>
                  <a:cubicBezTo>
                    <a:pt x="12961" y="4397"/>
                    <a:pt x="12872" y="4477"/>
                    <a:pt x="12792" y="4566"/>
                  </a:cubicBezTo>
                  <a:cubicBezTo>
                    <a:pt x="12702" y="4656"/>
                    <a:pt x="12623" y="4745"/>
                    <a:pt x="12543" y="4835"/>
                  </a:cubicBezTo>
                  <a:cubicBezTo>
                    <a:pt x="12474" y="4894"/>
                    <a:pt x="12404" y="4964"/>
                    <a:pt x="12335" y="5034"/>
                  </a:cubicBezTo>
                  <a:lnTo>
                    <a:pt x="12156" y="5182"/>
                  </a:lnTo>
                  <a:cubicBezTo>
                    <a:pt x="12086" y="5222"/>
                    <a:pt x="12026" y="5272"/>
                    <a:pt x="11946" y="5302"/>
                  </a:cubicBezTo>
                  <a:cubicBezTo>
                    <a:pt x="11917" y="5322"/>
                    <a:pt x="11877" y="5342"/>
                    <a:pt x="11837" y="5352"/>
                  </a:cubicBezTo>
                  <a:cubicBezTo>
                    <a:pt x="11817" y="5361"/>
                    <a:pt x="11787" y="5361"/>
                    <a:pt x="11767" y="5372"/>
                  </a:cubicBezTo>
                  <a:lnTo>
                    <a:pt x="11728" y="5372"/>
                  </a:lnTo>
                  <a:cubicBezTo>
                    <a:pt x="11708" y="5381"/>
                    <a:pt x="11678" y="5381"/>
                    <a:pt x="11648" y="5381"/>
                  </a:cubicBezTo>
                  <a:lnTo>
                    <a:pt x="11579" y="5381"/>
                  </a:lnTo>
                  <a:cubicBezTo>
                    <a:pt x="11559" y="5381"/>
                    <a:pt x="11548" y="5372"/>
                    <a:pt x="11539" y="5372"/>
                  </a:cubicBezTo>
                  <a:cubicBezTo>
                    <a:pt x="11479" y="5361"/>
                    <a:pt x="11420" y="5352"/>
                    <a:pt x="11369" y="5322"/>
                  </a:cubicBezTo>
                  <a:cubicBezTo>
                    <a:pt x="11330" y="5302"/>
                    <a:pt x="11290" y="5292"/>
                    <a:pt x="11250" y="5262"/>
                  </a:cubicBezTo>
                  <a:lnTo>
                    <a:pt x="11161" y="5202"/>
                  </a:lnTo>
                  <a:cubicBezTo>
                    <a:pt x="11101" y="5153"/>
                    <a:pt x="11042" y="5113"/>
                    <a:pt x="10991" y="5054"/>
                  </a:cubicBezTo>
                  <a:cubicBezTo>
                    <a:pt x="10952" y="5014"/>
                    <a:pt x="10902" y="4964"/>
                    <a:pt x="10863" y="4914"/>
                  </a:cubicBezTo>
                  <a:cubicBezTo>
                    <a:pt x="10783" y="4804"/>
                    <a:pt x="10703" y="4705"/>
                    <a:pt x="10624" y="4596"/>
                  </a:cubicBezTo>
                  <a:cubicBezTo>
                    <a:pt x="10574" y="4516"/>
                    <a:pt x="10524" y="4437"/>
                    <a:pt x="10485" y="4357"/>
                  </a:cubicBezTo>
                  <a:cubicBezTo>
                    <a:pt x="10445" y="4287"/>
                    <a:pt x="10405" y="4228"/>
                    <a:pt x="10375" y="4148"/>
                  </a:cubicBezTo>
                  <a:cubicBezTo>
                    <a:pt x="10345" y="4088"/>
                    <a:pt x="10325" y="4019"/>
                    <a:pt x="10306" y="3959"/>
                  </a:cubicBezTo>
                  <a:cubicBezTo>
                    <a:pt x="10295" y="3929"/>
                    <a:pt x="10286" y="3900"/>
                    <a:pt x="10286" y="3869"/>
                  </a:cubicBezTo>
                  <a:cubicBezTo>
                    <a:pt x="10275" y="3840"/>
                    <a:pt x="10275" y="3820"/>
                    <a:pt x="10266" y="3790"/>
                  </a:cubicBezTo>
                  <a:cubicBezTo>
                    <a:pt x="10266" y="3741"/>
                    <a:pt x="10255" y="3701"/>
                    <a:pt x="10266" y="3651"/>
                  </a:cubicBezTo>
                  <a:cubicBezTo>
                    <a:pt x="10266" y="3611"/>
                    <a:pt x="10266" y="3571"/>
                    <a:pt x="10275" y="3531"/>
                  </a:cubicBezTo>
                  <a:cubicBezTo>
                    <a:pt x="10295" y="3452"/>
                    <a:pt x="10335" y="3372"/>
                    <a:pt x="10385" y="3303"/>
                  </a:cubicBezTo>
                  <a:cubicBezTo>
                    <a:pt x="10434" y="3243"/>
                    <a:pt x="10504" y="3184"/>
                    <a:pt x="10574" y="3133"/>
                  </a:cubicBezTo>
                  <a:cubicBezTo>
                    <a:pt x="10653" y="3074"/>
                    <a:pt x="10743" y="3034"/>
                    <a:pt x="10843" y="2994"/>
                  </a:cubicBezTo>
                  <a:cubicBezTo>
                    <a:pt x="10942" y="2945"/>
                    <a:pt x="11051" y="2915"/>
                    <a:pt x="11161" y="2885"/>
                  </a:cubicBezTo>
                  <a:cubicBezTo>
                    <a:pt x="11409" y="2806"/>
                    <a:pt x="11658" y="2755"/>
                    <a:pt x="11917" y="2696"/>
                  </a:cubicBezTo>
                  <a:cubicBezTo>
                    <a:pt x="12165" y="2636"/>
                    <a:pt x="12414" y="2567"/>
                    <a:pt x="12653" y="2467"/>
                  </a:cubicBezTo>
                  <a:lnTo>
                    <a:pt x="12643" y="2467"/>
                  </a:lnTo>
                  <a:lnTo>
                    <a:pt x="12852" y="2377"/>
                  </a:lnTo>
                  <a:lnTo>
                    <a:pt x="13031" y="2258"/>
                  </a:lnTo>
                  <a:cubicBezTo>
                    <a:pt x="13060" y="2229"/>
                    <a:pt x="13091" y="2209"/>
                    <a:pt x="13120" y="2178"/>
                  </a:cubicBezTo>
                  <a:cubicBezTo>
                    <a:pt x="13150" y="2149"/>
                    <a:pt x="13180" y="2119"/>
                    <a:pt x="13200" y="2079"/>
                  </a:cubicBezTo>
                  <a:cubicBezTo>
                    <a:pt x="13230" y="2050"/>
                    <a:pt x="13250" y="2019"/>
                    <a:pt x="13270" y="1980"/>
                  </a:cubicBezTo>
                  <a:cubicBezTo>
                    <a:pt x="13279" y="1950"/>
                    <a:pt x="13299" y="1920"/>
                    <a:pt x="13309" y="1890"/>
                  </a:cubicBezTo>
                  <a:lnTo>
                    <a:pt x="13309" y="1900"/>
                  </a:lnTo>
                  <a:cubicBezTo>
                    <a:pt x="13319" y="1860"/>
                    <a:pt x="13329" y="1831"/>
                    <a:pt x="13339" y="1800"/>
                  </a:cubicBezTo>
                  <a:cubicBezTo>
                    <a:pt x="13349" y="1761"/>
                    <a:pt x="13359" y="1731"/>
                    <a:pt x="13359" y="1691"/>
                  </a:cubicBezTo>
                  <a:cubicBezTo>
                    <a:pt x="13369" y="1641"/>
                    <a:pt x="13369" y="1602"/>
                    <a:pt x="13369" y="1552"/>
                  </a:cubicBezTo>
                  <a:lnTo>
                    <a:pt x="13369" y="1433"/>
                  </a:lnTo>
                  <a:cubicBezTo>
                    <a:pt x="13359" y="1423"/>
                    <a:pt x="13359" y="1413"/>
                    <a:pt x="13359" y="1403"/>
                  </a:cubicBezTo>
                  <a:cubicBezTo>
                    <a:pt x="13349" y="1383"/>
                    <a:pt x="13339" y="1373"/>
                    <a:pt x="13329" y="1353"/>
                  </a:cubicBezTo>
                  <a:lnTo>
                    <a:pt x="13239" y="1263"/>
                  </a:lnTo>
                  <a:cubicBezTo>
                    <a:pt x="13170" y="1224"/>
                    <a:pt x="13111" y="1184"/>
                    <a:pt x="13040" y="1144"/>
                  </a:cubicBezTo>
                  <a:cubicBezTo>
                    <a:pt x="12941" y="1095"/>
                    <a:pt x="12852" y="1055"/>
                    <a:pt x="12752" y="1015"/>
                  </a:cubicBezTo>
                  <a:lnTo>
                    <a:pt x="12762" y="1015"/>
                  </a:lnTo>
                  <a:cubicBezTo>
                    <a:pt x="12514" y="916"/>
                    <a:pt x="12255" y="826"/>
                    <a:pt x="12006" y="737"/>
                  </a:cubicBezTo>
                  <a:cubicBezTo>
                    <a:pt x="11688" y="637"/>
                    <a:pt x="11369" y="547"/>
                    <a:pt x="11051" y="458"/>
                  </a:cubicBezTo>
                  <a:cubicBezTo>
                    <a:pt x="10465" y="299"/>
                    <a:pt x="9888" y="149"/>
                    <a:pt x="9300"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60"/>
            <p:cNvSpPr/>
            <p:nvPr/>
          </p:nvSpPr>
          <p:spPr>
            <a:xfrm>
              <a:off x="1822018" y="2358541"/>
              <a:ext cx="52" cy="52"/>
            </a:xfrm>
            <a:custGeom>
              <a:avLst/>
              <a:gdLst/>
              <a:ahLst/>
              <a:cxnLst/>
              <a:rect l="l" t="t" r="r" b="b"/>
              <a:pathLst>
                <a:path w="1" h="1" extrusionOk="0">
                  <a:moveTo>
                    <a:pt x="1" y="0"/>
                  </a:moveTo>
                  <a:lnTo>
                    <a:pt x="1" y="0"/>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60"/>
            <p:cNvSpPr/>
            <p:nvPr/>
          </p:nvSpPr>
          <p:spPr>
            <a:xfrm>
              <a:off x="1822018" y="2358541"/>
              <a:ext cx="52" cy="52"/>
            </a:xfrm>
            <a:custGeom>
              <a:avLst/>
              <a:gdLst/>
              <a:ahLst/>
              <a:cxnLst/>
              <a:rect l="l" t="t" r="r" b="b"/>
              <a:pathLst>
                <a:path w="1" h="1" extrusionOk="0">
                  <a:moveTo>
                    <a:pt x="1" y="0"/>
                  </a:moveTo>
                  <a:lnTo>
                    <a:pt x="1" y="0"/>
                  </a:lnTo>
                  <a:lnTo>
                    <a:pt x="1" y="0"/>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60"/>
            <p:cNvSpPr/>
            <p:nvPr/>
          </p:nvSpPr>
          <p:spPr>
            <a:xfrm>
              <a:off x="2061116" y="2643459"/>
              <a:ext cx="52" cy="52"/>
            </a:xfrm>
            <a:custGeom>
              <a:avLst/>
              <a:gdLst/>
              <a:ahLst/>
              <a:cxnLst/>
              <a:rect l="l" t="t" r="r" b="b"/>
              <a:pathLst>
                <a:path w="1" h="1" extrusionOk="0">
                  <a:moveTo>
                    <a:pt x="1" y="0"/>
                  </a:moveTo>
                  <a:lnTo>
                    <a:pt x="1" y="0"/>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60"/>
            <p:cNvSpPr/>
            <p:nvPr/>
          </p:nvSpPr>
          <p:spPr>
            <a:xfrm>
              <a:off x="2061116" y="2643459"/>
              <a:ext cx="52" cy="52"/>
            </a:xfrm>
            <a:custGeom>
              <a:avLst/>
              <a:gdLst/>
              <a:ahLst/>
              <a:cxnLst/>
              <a:rect l="l" t="t" r="r" b="b"/>
              <a:pathLst>
                <a:path w="1" h="1" extrusionOk="0">
                  <a:moveTo>
                    <a:pt x="1" y="0"/>
                  </a:moveTo>
                  <a:lnTo>
                    <a:pt x="1" y="0"/>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60"/>
            <p:cNvSpPr/>
            <p:nvPr/>
          </p:nvSpPr>
          <p:spPr>
            <a:xfrm>
              <a:off x="1939734" y="2792385"/>
              <a:ext cx="52" cy="52"/>
            </a:xfrm>
            <a:custGeom>
              <a:avLst/>
              <a:gdLst/>
              <a:ahLst/>
              <a:cxnLst/>
              <a:rect l="l" t="t" r="r" b="b"/>
              <a:pathLst>
                <a:path w="1" h="1" extrusionOk="0">
                  <a:moveTo>
                    <a:pt x="1" y="1"/>
                  </a:moveTo>
                  <a:lnTo>
                    <a:pt x="1" y="1"/>
                  </a:lnTo>
                  <a:lnTo>
                    <a:pt x="1" y="1"/>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60"/>
            <p:cNvSpPr/>
            <p:nvPr/>
          </p:nvSpPr>
          <p:spPr>
            <a:xfrm>
              <a:off x="1939734" y="2792385"/>
              <a:ext cx="52" cy="52"/>
            </a:xfrm>
            <a:custGeom>
              <a:avLst/>
              <a:gdLst/>
              <a:ahLst/>
              <a:cxnLst/>
              <a:rect l="l" t="t" r="r" b="b"/>
              <a:pathLst>
                <a:path w="1" h="1" extrusionOk="0">
                  <a:moveTo>
                    <a:pt x="1" y="1"/>
                  </a:move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60"/>
            <p:cNvSpPr/>
            <p:nvPr/>
          </p:nvSpPr>
          <p:spPr>
            <a:xfrm>
              <a:off x="1933503" y="2809089"/>
              <a:ext cx="52" cy="52"/>
            </a:xfrm>
            <a:custGeom>
              <a:avLst/>
              <a:gdLst/>
              <a:ahLst/>
              <a:cxnLst/>
              <a:rect l="l" t="t" r="r" b="b"/>
              <a:pathLst>
                <a:path w="1" h="1" extrusionOk="0">
                  <a:moveTo>
                    <a:pt x="0" y="0"/>
                  </a:move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60"/>
            <p:cNvSpPr/>
            <p:nvPr/>
          </p:nvSpPr>
          <p:spPr>
            <a:xfrm>
              <a:off x="1899675" y="2831973"/>
              <a:ext cx="52" cy="52"/>
            </a:xfrm>
            <a:custGeom>
              <a:avLst/>
              <a:gdLst/>
              <a:ahLst/>
              <a:cxnLst/>
              <a:rect l="l" t="t" r="r" b="b"/>
              <a:pathLst>
                <a:path w="1" h="1" extrusionOk="0">
                  <a:moveTo>
                    <a:pt x="0" y="1"/>
                  </a:move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60"/>
            <p:cNvSpPr/>
            <p:nvPr/>
          </p:nvSpPr>
          <p:spPr>
            <a:xfrm>
              <a:off x="1445985" y="3108565"/>
              <a:ext cx="52" cy="52"/>
            </a:xfrm>
            <a:custGeom>
              <a:avLst/>
              <a:gdLst/>
              <a:ahLst/>
              <a:cxnLst/>
              <a:rect l="l" t="t" r="r" b="b"/>
              <a:pathLst>
                <a:path w="1" h="1" extrusionOk="0">
                  <a:moveTo>
                    <a:pt x="0" y="1"/>
                  </a:move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60"/>
            <p:cNvSpPr/>
            <p:nvPr/>
          </p:nvSpPr>
          <p:spPr>
            <a:xfrm>
              <a:off x="1626749" y="3123698"/>
              <a:ext cx="52" cy="52"/>
            </a:xfrm>
            <a:custGeom>
              <a:avLst/>
              <a:gdLst/>
              <a:ahLst/>
              <a:cxnLst/>
              <a:rect l="l" t="t" r="r" b="b"/>
              <a:pathLst>
                <a:path w="1" h="1" extrusionOk="0">
                  <a:moveTo>
                    <a:pt x="0" y="0"/>
                  </a:move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60"/>
            <p:cNvSpPr/>
            <p:nvPr/>
          </p:nvSpPr>
          <p:spPr>
            <a:xfrm>
              <a:off x="1626749" y="3123698"/>
              <a:ext cx="52" cy="52"/>
            </a:xfrm>
            <a:custGeom>
              <a:avLst/>
              <a:gdLst/>
              <a:ahLst/>
              <a:cxnLst/>
              <a:rect l="l" t="t" r="r" b="b"/>
              <a:pathLst>
                <a:path w="1" h="1" extrusionOk="0">
                  <a:moveTo>
                    <a:pt x="0" y="0"/>
                  </a:move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60"/>
            <p:cNvSpPr/>
            <p:nvPr/>
          </p:nvSpPr>
          <p:spPr>
            <a:xfrm>
              <a:off x="1320466" y="3304462"/>
              <a:ext cx="52" cy="52"/>
            </a:xfrm>
            <a:custGeom>
              <a:avLst/>
              <a:gdLst/>
              <a:ahLst/>
              <a:cxnLst/>
              <a:rect l="l" t="t" r="r" b="b"/>
              <a:pathLst>
                <a:path w="1" h="1" extrusionOk="0">
                  <a:moveTo>
                    <a:pt x="0" y="0"/>
                  </a:move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60"/>
            <p:cNvSpPr/>
            <p:nvPr/>
          </p:nvSpPr>
          <p:spPr>
            <a:xfrm>
              <a:off x="1320466" y="3304462"/>
              <a:ext cx="524" cy="52"/>
            </a:xfrm>
            <a:custGeom>
              <a:avLst/>
              <a:gdLst/>
              <a:ahLst/>
              <a:cxnLst/>
              <a:rect l="l" t="t" r="r" b="b"/>
              <a:pathLst>
                <a:path w="10" h="1" extrusionOk="0">
                  <a:moveTo>
                    <a:pt x="10" y="0"/>
                  </a:moveTo>
                  <a:lnTo>
                    <a:pt x="0" y="0"/>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60"/>
            <p:cNvSpPr/>
            <p:nvPr/>
          </p:nvSpPr>
          <p:spPr>
            <a:xfrm>
              <a:off x="1922558" y="3538272"/>
              <a:ext cx="52" cy="52"/>
            </a:xfrm>
            <a:custGeom>
              <a:avLst/>
              <a:gdLst/>
              <a:ahLst/>
              <a:cxnLst/>
              <a:rect l="l" t="t" r="r" b="b"/>
              <a:pathLst>
                <a:path w="1" h="1" extrusionOk="0">
                  <a:moveTo>
                    <a:pt x="1" y="1"/>
                  </a:moveTo>
                  <a:lnTo>
                    <a:pt x="1" y="1"/>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60"/>
            <p:cNvSpPr/>
            <p:nvPr/>
          </p:nvSpPr>
          <p:spPr>
            <a:xfrm>
              <a:off x="1419907" y="3617448"/>
              <a:ext cx="52" cy="52"/>
            </a:xfrm>
            <a:custGeom>
              <a:avLst/>
              <a:gdLst/>
              <a:ahLst/>
              <a:cxnLst/>
              <a:rect l="l" t="t" r="r" b="b"/>
              <a:pathLst>
                <a:path w="1" h="1" extrusionOk="0">
                  <a:moveTo>
                    <a:pt x="1" y="1"/>
                  </a:move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60"/>
            <p:cNvSpPr/>
            <p:nvPr/>
          </p:nvSpPr>
          <p:spPr>
            <a:xfrm>
              <a:off x="1419907" y="3617448"/>
              <a:ext cx="52" cy="52"/>
            </a:xfrm>
            <a:custGeom>
              <a:avLst/>
              <a:gdLst/>
              <a:ahLst/>
              <a:cxnLst/>
              <a:rect l="l" t="t" r="r" b="b"/>
              <a:pathLst>
                <a:path w="1" h="1" extrusionOk="0">
                  <a:moveTo>
                    <a:pt x="1" y="1"/>
                  </a:moveTo>
                  <a:lnTo>
                    <a:pt x="1" y="1"/>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60"/>
            <p:cNvSpPr/>
            <p:nvPr/>
          </p:nvSpPr>
          <p:spPr>
            <a:xfrm>
              <a:off x="3052333" y="3163652"/>
              <a:ext cx="131279" cy="28225"/>
            </a:xfrm>
            <a:custGeom>
              <a:avLst/>
              <a:gdLst/>
              <a:ahLst/>
              <a:cxnLst/>
              <a:rect l="l" t="t" r="r" b="b"/>
              <a:pathLst>
                <a:path w="2507" h="539" extrusionOk="0">
                  <a:moveTo>
                    <a:pt x="210" y="1"/>
                  </a:moveTo>
                  <a:cubicBezTo>
                    <a:pt x="179" y="1"/>
                    <a:pt x="159" y="1"/>
                    <a:pt x="130" y="10"/>
                  </a:cubicBezTo>
                  <a:cubicBezTo>
                    <a:pt x="80" y="41"/>
                    <a:pt x="40" y="80"/>
                    <a:pt x="20" y="130"/>
                  </a:cubicBezTo>
                  <a:cubicBezTo>
                    <a:pt x="0" y="180"/>
                    <a:pt x="0" y="240"/>
                    <a:pt x="20" y="289"/>
                  </a:cubicBezTo>
                  <a:cubicBezTo>
                    <a:pt x="40" y="329"/>
                    <a:pt x="80" y="379"/>
                    <a:pt x="130" y="399"/>
                  </a:cubicBezTo>
                  <a:cubicBezTo>
                    <a:pt x="427" y="498"/>
                    <a:pt x="742" y="538"/>
                    <a:pt x="1057" y="538"/>
                  </a:cubicBezTo>
                  <a:cubicBezTo>
                    <a:pt x="1153" y="538"/>
                    <a:pt x="1248" y="535"/>
                    <a:pt x="1344" y="528"/>
                  </a:cubicBezTo>
                  <a:cubicBezTo>
                    <a:pt x="1552" y="508"/>
                    <a:pt x="1751" y="478"/>
                    <a:pt x="1950" y="419"/>
                  </a:cubicBezTo>
                  <a:cubicBezTo>
                    <a:pt x="2139" y="368"/>
                    <a:pt x="2308" y="289"/>
                    <a:pt x="2477" y="200"/>
                  </a:cubicBezTo>
                  <a:cubicBezTo>
                    <a:pt x="2497" y="180"/>
                    <a:pt x="2507" y="150"/>
                    <a:pt x="2497" y="130"/>
                  </a:cubicBezTo>
                  <a:cubicBezTo>
                    <a:pt x="2490" y="109"/>
                    <a:pt x="2467" y="92"/>
                    <a:pt x="2444" y="92"/>
                  </a:cubicBezTo>
                  <a:cubicBezTo>
                    <a:pt x="2435" y="92"/>
                    <a:pt x="2426" y="95"/>
                    <a:pt x="2418" y="100"/>
                  </a:cubicBezTo>
                  <a:cubicBezTo>
                    <a:pt x="2338" y="140"/>
                    <a:pt x="2248" y="180"/>
                    <a:pt x="2159" y="200"/>
                  </a:cubicBezTo>
                  <a:lnTo>
                    <a:pt x="2169" y="200"/>
                  </a:lnTo>
                  <a:cubicBezTo>
                    <a:pt x="1990" y="249"/>
                    <a:pt x="1811" y="259"/>
                    <a:pt x="1632" y="269"/>
                  </a:cubicBezTo>
                  <a:cubicBezTo>
                    <a:pt x="1463" y="269"/>
                    <a:pt x="1284" y="249"/>
                    <a:pt x="1114" y="220"/>
                  </a:cubicBezTo>
                  <a:cubicBezTo>
                    <a:pt x="935" y="189"/>
                    <a:pt x="756" y="150"/>
                    <a:pt x="588" y="110"/>
                  </a:cubicBezTo>
                  <a:cubicBezTo>
                    <a:pt x="488" y="80"/>
                    <a:pt x="389" y="50"/>
                    <a:pt x="299" y="10"/>
                  </a:cubicBezTo>
                  <a:cubicBezTo>
                    <a:pt x="269" y="1"/>
                    <a:pt x="239" y="1"/>
                    <a:pt x="210" y="1"/>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60"/>
            <p:cNvSpPr/>
            <p:nvPr/>
          </p:nvSpPr>
          <p:spPr>
            <a:xfrm>
              <a:off x="3058093" y="3181404"/>
              <a:ext cx="104730" cy="36813"/>
            </a:xfrm>
            <a:custGeom>
              <a:avLst/>
              <a:gdLst/>
              <a:ahLst/>
              <a:cxnLst/>
              <a:rect l="l" t="t" r="r" b="b"/>
              <a:pathLst>
                <a:path w="2000" h="703" extrusionOk="0">
                  <a:moveTo>
                    <a:pt x="199" y="0"/>
                  </a:moveTo>
                  <a:cubicBezTo>
                    <a:pt x="159" y="0"/>
                    <a:pt x="109" y="10"/>
                    <a:pt x="80" y="40"/>
                  </a:cubicBezTo>
                  <a:cubicBezTo>
                    <a:pt x="40" y="69"/>
                    <a:pt x="10" y="119"/>
                    <a:pt x="0" y="169"/>
                  </a:cubicBezTo>
                  <a:cubicBezTo>
                    <a:pt x="0" y="208"/>
                    <a:pt x="10" y="279"/>
                    <a:pt x="40" y="308"/>
                  </a:cubicBezTo>
                  <a:cubicBezTo>
                    <a:pt x="100" y="378"/>
                    <a:pt x="169" y="427"/>
                    <a:pt x="239" y="477"/>
                  </a:cubicBezTo>
                  <a:cubicBezTo>
                    <a:pt x="318" y="527"/>
                    <a:pt x="388" y="567"/>
                    <a:pt x="467" y="597"/>
                  </a:cubicBezTo>
                  <a:cubicBezTo>
                    <a:pt x="547" y="626"/>
                    <a:pt x="626" y="646"/>
                    <a:pt x="716" y="666"/>
                  </a:cubicBezTo>
                  <a:cubicBezTo>
                    <a:pt x="796" y="686"/>
                    <a:pt x="885" y="686"/>
                    <a:pt x="965" y="696"/>
                  </a:cubicBezTo>
                  <a:cubicBezTo>
                    <a:pt x="1034" y="700"/>
                    <a:pt x="1103" y="703"/>
                    <a:pt x="1172" y="703"/>
                  </a:cubicBezTo>
                  <a:cubicBezTo>
                    <a:pt x="1272" y="703"/>
                    <a:pt x="1372" y="698"/>
                    <a:pt x="1472" y="686"/>
                  </a:cubicBezTo>
                  <a:cubicBezTo>
                    <a:pt x="1631" y="676"/>
                    <a:pt x="1791" y="637"/>
                    <a:pt x="1950" y="626"/>
                  </a:cubicBezTo>
                  <a:cubicBezTo>
                    <a:pt x="1979" y="617"/>
                    <a:pt x="1999" y="586"/>
                    <a:pt x="1999" y="557"/>
                  </a:cubicBezTo>
                  <a:cubicBezTo>
                    <a:pt x="1999" y="527"/>
                    <a:pt x="1970" y="507"/>
                    <a:pt x="1939" y="507"/>
                  </a:cubicBezTo>
                  <a:cubicBezTo>
                    <a:pt x="1880" y="517"/>
                    <a:pt x="1830" y="517"/>
                    <a:pt x="1780" y="517"/>
                  </a:cubicBezTo>
                  <a:cubicBezTo>
                    <a:pt x="1651" y="517"/>
                    <a:pt x="1522" y="517"/>
                    <a:pt x="1402" y="497"/>
                  </a:cubicBezTo>
                  <a:cubicBezTo>
                    <a:pt x="1263" y="477"/>
                    <a:pt x="1134" y="467"/>
                    <a:pt x="1004" y="427"/>
                  </a:cubicBezTo>
                  <a:cubicBezTo>
                    <a:pt x="945" y="418"/>
                    <a:pt x="875" y="388"/>
                    <a:pt x="816" y="368"/>
                  </a:cubicBezTo>
                  <a:cubicBezTo>
                    <a:pt x="756" y="338"/>
                    <a:pt x="686" y="308"/>
                    <a:pt x="626" y="268"/>
                  </a:cubicBezTo>
                  <a:cubicBezTo>
                    <a:pt x="517" y="199"/>
                    <a:pt x="418" y="119"/>
                    <a:pt x="318" y="40"/>
                  </a:cubicBezTo>
                  <a:cubicBezTo>
                    <a:pt x="279" y="10"/>
                    <a:pt x="239" y="0"/>
                    <a:pt x="199" y="0"/>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60"/>
            <p:cNvSpPr/>
            <p:nvPr/>
          </p:nvSpPr>
          <p:spPr>
            <a:xfrm>
              <a:off x="1584019" y="3161610"/>
              <a:ext cx="131331" cy="28172"/>
            </a:xfrm>
            <a:custGeom>
              <a:avLst/>
              <a:gdLst/>
              <a:ahLst/>
              <a:cxnLst/>
              <a:rect l="l" t="t" r="r" b="b"/>
              <a:pathLst>
                <a:path w="2508" h="538" extrusionOk="0">
                  <a:moveTo>
                    <a:pt x="2298" y="0"/>
                  </a:moveTo>
                  <a:cubicBezTo>
                    <a:pt x="2268" y="0"/>
                    <a:pt x="2238" y="10"/>
                    <a:pt x="2209" y="20"/>
                  </a:cubicBezTo>
                  <a:cubicBezTo>
                    <a:pt x="2119" y="49"/>
                    <a:pt x="2019" y="80"/>
                    <a:pt x="1920" y="109"/>
                  </a:cubicBezTo>
                  <a:cubicBezTo>
                    <a:pt x="1751" y="149"/>
                    <a:pt x="1572" y="199"/>
                    <a:pt x="1393" y="219"/>
                  </a:cubicBezTo>
                  <a:cubicBezTo>
                    <a:pt x="1224" y="248"/>
                    <a:pt x="1044" y="268"/>
                    <a:pt x="865" y="268"/>
                  </a:cubicBezTo>
                  <a:cubicBezTo>
                    <a:pt x="697" y="268"/>
                    <a:pt x="518" y="248"/>
                    <a:pt x="339" y="209"/>
                  </a:cubicBezTo>
                  <a:lnTo>
                    <a:pt x="348" y="209"/>
                  </a:lnTo>
                  <a:cubicBezTo>
                    <a:pt x="249" y="179"/>
                    <a:pt x="169" y="149"/>
                    <a:pt x="80" y="99"/>
                  </a:cubicBezTo>
                  <a:cubicBezTo>
                    <a:pt x="74" y="94"/>
                    <a:pt x="67" y="91"/>
                    <a:pt x="60" y="91"/>
                  </a:cubicBezTo>
                  <a:cubicBezTo>
                    <a:pt x="40" y="91"/>
                    <a:pt x="17" y="108"/>
                    <a:pt x="10" y="129"/>
                  </a:cubicBezTo>
                  <a:cubicBezTo>
                    <a:pt x="0" y="149"/>
                    <a:pt x="0" y="179"/>
                    <a:pt x="30" y="199"/>
                  </a:cubicBezTo>
                  <a:cubicBezTo>
                    <a:pt x="199" y="298"/>
                    <a:pt x="368" y="368"/>
                    <a:pt x="558" y="427"/>
                  </a:cubicBezTo>
                  <a:cubicBezTo>
                    <a:pt x="756" y="477"/>
                    <a:pt x="955" y="517"/>
                    <a:pt x="1164" y="527"/>
                  </a:cubicBezTo>
                  <a:cubicBezTo>
                    <a:pt x="1257" y="534"/>
                    <a:pt x="1351" y="538"/>
                    <a:pt x="1446" y="538"/>
                  </a:cubicBezTo>
                  <a:cubicBezTo>
                    <a:pt x="1759" y="538"/>
                    <a:pt x="2080" y="497"/>
                    <a:pt x="2377" y="398"/>
                  </a:cubicBezTo>
                  <a:cubicBezTo>
                    <a:pt x="2428" y="378"/>
                    <a:pt x="2467" y="328"/>
                    <a:pt x="2487" y="288"/>
                  </a:cubicBezTo>
                  <a:cubicBezTo>
                    <a:pt x="2507" y="239"/>
                    <a:pt x="2507" y="179"/>
                    <a:pt x="2487" y="129"/>
                  </a:cubicBezTo>
                  <a:cubicBezTo>
                    <a:pt x="2467" y="80"/>
                    <a:pt x="2428" y="40"/>
                    <a:pt x="2377" y="20"/>
                  </a:cubicBezTo>
                  <a:cubicBezTo>
                    <a:pt x="2348" y="0"/>
                    <a:pt x="2328" y="0"/>
                    <a:pt x="2298" y="0"/>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60"/>
            <p:cNvSpPr/>
            <p:nvPr/>
          </p:nvSpPr>
          <p:spPr>
            <a:xfrm>
              <a:off x="1604860" y="3179309"/>
              <a:ext cx="104730" cy="36813"/>
            </a:xfrm>
            <a:custGeom>
              <a:avLst/>
              <a:gdLst/>
              <a:ahLst/>
              <a:cxnLst/>
              <a:rect l="l" t="t" r="r" b="b"/>
              <a:pathLst>
                <a:path w="2000" h="703" extrusionOk="0">
                  <a:moveTo>
                    <a:pt x="1800" y="0"/>
                  </a:moveTo>
                  <a:cubicBezTo>
                    <a:pt x="1761" y="0"/>
                    <a:pt x="1711" y="10"/>
                    <a:pt x="1681" y="40"/>
                  </a:cubicBezTo>
                  <a:cubicBezTo>
                    <a:pt x="1582" y="129"/>
                    <a:pt x="1482" y="209"/>
                    <a:pt x="1373" y="268"/>
                  </a:cubicBezTo>
                  <a:cubicBezTo>
                    <a:pt x="1313" y="308"/>
                    <a:pt x="1243" y="338"/>
                    <a:pt x="1184" y="368"/>
                  </a:cubicBezTo>
                  <a:cubicBezTo>
                    <a:pt x="1114" y="388"/>
                    <a:pt x="1055" y="418"/>
                    <a:pt x="995" y="438"/>
                  </a:cubicBezTo>
                  <a:cubicBezTo>
                    <a:pt x="865" y="467"/>
                    <a:pt x="736" y="487"/>
                    <a:pt x="597" y="498"/>
                  </a:cubicBezTo>
                  <a:cubicBezTo>
                    <a:pt x="478" y="517"/>
                    <a:pt x="348" y="517"/>
                    <a:pt x="219" y="527"/>
                  </a:cubicBezTo>
                  <a:cubicBezTo>
                    <a:pt x="169" y="517"/>
                    <a:pt x="109" y="517"/>
                    <a:pt x="60" y="517"/>
                  </a:cubicBezTo>
                  <a:cubicBezTo>
                    <a:pt x="55" y="516"/>
                    <a:pt x="49" y="515"/>
                    <a:pt x="44" y="515"/>
                  </a:cubicBezTo>
                  <a:cubicBezTo>
                    <a:pt x="20" y="515"/>
                    <a:pt x="0" y="533"/>
                    <a:pt x="0" y="557"/>
                  </a:cubicBezTo>
                  <a:cubicBezTo>
                    <a:pt x="0" y="587"/>
                    <a:pt x="20" y="617"/>
                    <a:pt x="50" y="626"/>
                  </a:cubicBezTo>
                  <a:cubicBezTo>
                    <a:pt x="209" y="646"/>
                    <a:pt x="368" y="677"/>
                    <a:pt x="527" y="686"/>
                  </a:cubicBezTo>
                  <a:cubicBezTo>
                    <a:pt x="627" y="698"/>
                    <a:pt x="727" y="703"/>
                    <a:pt x="827" y="703"/>
                  </a:cubicBezTo>
                  <a:cubicBezTo>
                    <a:pt x="896" y="703"/>
                    <a:pt x="965" y="700"/>
                    <a:pt x="1035" y="697"/>
                  </a:cubicBezTo>
                  <a:cubicBezTo>
                    <a:pt x="1114" y="686"/>
                    <a:pt x="1204" y="686"/>
                    <a:pt x="1283" y="666"/>
                  </a:cubicBezTo>
                  <a:cubicBezTo>
                    <a:pt x="1373" y="646"/>
                    <a:pt x="1453" y="626"/>
                    <a:pt x="1532" y="597"/>
                  </a:cubicBezTo>
                  <a:cubicBezTo>
                    <a:pt x="1612" y="567"/>
                    <a:pt x="1681" y="527"/>
                    <a:pt x="1761" y="478"/>
                  </a:cubicBezTo>
                  <a:cubicBezTo>
                    <a:pt x="1831" y="438"/>
                    <a:pt x="1900" y="378"/>
                    <a:pt x="1959" y="308"/>
                  </a:cubicBezTo>
                  <a:cubicBezTo>
                    <a:pt x="1990" y="279"/>
                    <a:pt x="1999" y="219"/>
                    <a:pt x="1999" y="169"/>
                  </a:cubicBezTo>
                  <a:cubicBezTo>
                    <a:pt x="1990" y="120"/>
                    <a:pt x="1959" y="69"/>
                    <a:pt x="1920" y="40"/>
                  </a:cubicBezTo>
                  <a:cubicBezTo>
                    <a:pt x="1890" y="10"/>
                    <a:pt x="1840" y="0"/>
                    <a:pt x="1800" y="0"/>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60"/>
            <p:cNvSpPr/>
            <p:nvPr/>
          </p:nvSpPr>
          <p:spPr>
            <a:xfrm rot="10800000" flipH="1">
              <a:off x="2165794" y="3352218"/>
              <a:ext cx="456361" cy="327648"/>
            </a:xfrm>
            <a:custGeom>
              <a:avLst/>
              <a:gdLst/>
              <a:ahLst/>
              <a:cxnLst/>
              <a:rect l="l" t="t" r="r" b="b"/>
              <a:pathLst>
                <a:path w="8715" h="6257" extrusionOk="0">
                  <a:moveTo>
                    <a:pt x="4338" y="3243"/>
                  </a:moveTo>
                  <a:cubicBezTo>
                    <a:pt x="4487" y="3243"/>
                    <a:pt x="4636" y="3253"/>
                    <a:pt x="4786" y="3273"/>
                  </a:cubicBezTo>
                  <a:cubicBezTo>
                    <a:pt x="5084" y="3313"/>
                    <a:pt x="5362" y="3383"/>
                    <a:pt x="5621" y="3492"/>
                  </a:cubicBezTo>
                  <a:cubicBezTo>
                    <a:pt x="5840" y="3581"/>
                    <a:pt x="6059" y="3710"/>
                    <a:pt x="6247" y="3850"/>
                  </a:cubicBezTo>
                  <a:cubicBezTo>
                    <a:pt x="6397" y="3969"/>
                    <a:pt x="6526" y="4099"/>
                    <a:pt x="6636" y="4238"/>
                  </a:cubicBezTo>
                  <a:lnTo>
                    <a:pt x="6656" y="4258"/>
                  </a:lnTo>
                  <a:cubicBezTo>
                    <a:pt x="6715" y="4337"/>
                    <a:pt x="6765" y="4417"/>
                    <a:pt x="6815" y="4497"/>
                  </a:cubicBezTo>
                  <a:cubicBezTo>
                    <a:pt x="6844" y="4556"/>
                    <a:pt x="6874" y="4606"/>
                    <a:pt x="6894" y="4665"/>
                  </a:cubicBezTo>
                  <a:cubicBezTo>
                    <a:pt x="6924" y="4725"/>
                    <a:pt x="6944" y="4775"/>
                    <a:pt x="6954" y="4824"/>
                  </a:cubicBezTo>
                  <a:cubicBezTo>
                    <a:pt x="6974" y="4875"/>
                    <a:pt x="6983" y="4914"/>
                    <a:pt x="6994" y="4954"/>
                  </a:cubicBezTo>
                  <a:cubicBezTo>
                    <a:pt x="6994" y="4974"/>
                    <a:pt x="7003" y="4984"/>
                    <a:pt x="7003" y="4994"/>
                  </a:cubicBezTo>
                  <a:cubicBezTo>
                    <a:pt x="7014" y="5034"/>
                    <a:pt x="7014" y="5074"/>
                    <a:pt x="7023" y="5113"/>
                  </a:cubicBezTo>
                  <a:lnTo>
                    <a:pt x="7023" y="5133"/>
                  </a:lnTo>
                  <a:cubicBezTo>
                    <a:pt x="7023" y="5173"/>
                    <a:pt x="7034" y="5202"/>
                    <a:pt x="7034" y="5233"/>
                  </a:cubicBezTo>
                  <a:cubicBezTo>
                    <a:pt x="7034" y="5253"/>
                    <a:pt x="7034" y="5262"/>
                    <a:pt x="7043" y="5272"/>
                  </a:cubicBezTo>
                  <a:cubicBezTo>
                    <a:pt x="6775" y="5461"/>
                    <a:pt x="6486" y="5620"/>
                    <a:pt x="6188" y="5750"/>
                  </a:cubicBezTo>
                  <a:cubicBezTo>
                    <a:pt x="5820" y="5899"/>
                    <a:pt x="5432" y="6009"/>
                    <a:pt x="5034" y="6058"/>
                  </a:cubicBezTo>
                  <a:cubicBezTo>
                    <a:pt x="4835" y="6088"/>
                    <a:pt x="4636" y="6098"/>
                    <a:pt x="4437" y="6098"/>
                  </a:cubicBezTo>
                  <a:lnTo>
                    <a:pt x="4298" y="6098"/>
                  </a:lnTo>
                  <a:cubicBezTo>
                    <a:pt x="4089" y="6098"/>
                    <a:pt x="3880" y="6078"/>
                    <a:pt x="3681" y="6058"/>
                  </a:cubicBezTo>
                  <a:cubicBezTo>
                    <a:pt x="3283" y="5998"/>
                    <a:pt x="2896" y="5899"/>
                    <a:pt x="2527" y="5750"/>
                  </a:cubicBezTo>
                  <a:cubicBezTo>
                    <a:pt x="2209" y="5611"/>
                    <a:pt x="1911" y="5441"/>
                    <a:pt x="1642" y="5242"/>
                  </a:cubicBezTo>
                  <a:cubicBezTo>
                    <a:pt x="1652" y="5233"/>
                    <a:pt x="1652" y="5233"/>
                    <a:pt x="1652" y="5222"/>
                  </a:cubicBezTo>
                  <a:cubicBezTo>
                    <a:pt x="1652" y="5183"/>
                    <a:pt x="1652" y="5143"/>
                    <a:pt x="1662" y="5103"/>
                  </a:cubicBezTo>
                  <a:cubicBezTo>
                    <a:pt x="1662" y="5083"/>
                    <a:pt x="1672" y="5063"/>
                    <a:pt x="1672" y="5043"/>
                  </a:cubicBezTo>
                  <a:cubicBezTo>
                    <a:pt x="1692" y="4914"/>
                    <a:pt x="1731" y="4795"/>
                    <a:pt x="1782" y="4676"/>
                  </a:cubicBezTo>
                  <a:cubicBezTo>
                    <a:pt x="1841" y="4526"/>
                    <a:pt x="1921" y="4397"/>
                    <a:pt x="2020" y="4267"/>
                  </a:cubicBezTo>
                  <a:lnTo>
                    <a:pt x="2040" y="4238"/>
                  </a:lnTo>
                  <a:cubicBezTo>
                    <a:pt x="2160" y="4099"/>
                    <a:pt x="2289" y="3969"/>
                    <a:pt x="2438" y="3850"/>
                  </a:cubicBezTo>
                  <a:cubicBezTo>
                    <a:pt x="2617" y="3710"/>
                    <a:pt x="2826" y="3591"/>
                    <a:pt x="3044" y="3492"/>
                  </a:cubicBezTo>
                  <a:lnTo>
                    <a:pt x="3064" y="3492"/>
                  </a:lnTo>
                  <a:lnTo>
                    <a:pt x="3064" y="3482"/>
                  </a:lnTo>
                  <a:cubicBezTo>
                    <a:pt x="3313" y="3383"/>
                    <a:pt x="3582" y="3313"/>
                    <a:pt x="3860" y="3273"/>
                  </a:cubicBezTo>
                  <a:lnTo>
                    <a:pt x="3870" y="3273"/>
                  </a:lnTo>
                  <a:cubicBezTo>
                    <a:pt x="4030" y="3253"/>
                    <a:pt x="4189" y="3243"/>
                    <a:pt x="4338" y="3243"/>
                  </a:cubicBezTo>
                  <a:close/>
                  <a:moveTo>
                    <a:pt x="1970" y="1"/>
                  </a:moveTo>
                  <a:cubicBezTo>
                    <a:pt x="1881" y="1"/>
                    <a:pt x="1811" y="10"/>
                    <a:pt x="1731" y="20"/>
                  </a:cubicBezTo>
                  <a:cubicBezTo>
                    <a:pt x="1552" y="40"/>
                    <a:pt x="1364" y="90"/>
                    <a:pt x="1185" y="169"/>
                  </a:cubicBezTo>
                  <a:cubicBezTo>
                    <a:pt x="916" y="289"/>
                    <a:pt x="677" y="478"/>
                    <a:pt x="489" y="726"/>
                  </a:cubicBezTo>
                  <a:cubicBezTo>
                    <a:pt x="80" y="1263"/>
                    <a:pt x="1" y="1950"/>
                    <a:pt x="21" y="2437"/>
                  </a:cubicBezTo>
                  <a:cubicBezTo>
                    <a:pt x="21" y="2736"/>
                    <a:pt x="71" y="3044"/>
                    <a:pt x="150" y="3352"/>
                  </a:cubicBezTo>
                  <a:cubicBezTo>
                    <a:pt x="190" y="3492"/>
                    <a:pt x="230" y="3631"/>
                    <a:pt x="290" y="3761"/>
                  </a:cubicBezTo>
                  <a:cubicBezTo>
                    <a:pt x="349" y="3900"/>
                    <a:pt x="409" y="4029"/>
                    <a:pt x="489" y="4168"/>
                  </a:cubicBezTo>
                  <a:cubicBezTo>
                    <a:pt x="648" y="4446"/>
                    <a:pt x="836" y="4705"/>
                    <a:pt x="1065" y="4934"/>
                  </a:cubicBezTo>
                  <a:cubicBezTo>
                    <a:pt x="1264" y="5153"/>
                    <a:pt x="1503" y="5352"/>
                    <a:pt x="1771" y="5531"/>
                  </a:cubicBezTo>
                  <a:cubicBezTo>
                    <a:pt x="2269" y="5849"/>
                    <a:pt x="2856" y="6078"/>
                    <a:pt x="3473" y="6188"/>
                  </a:cubicBezTo>
                  <a:cubicBezTo>
                    <a:pt x="3741" y="6237"/>
                    <a:pt x="4019" y="6257"/>
                    <a:pt x="4288" y="6257"/>
                  </a:cubicBezTo>
                  <a:lnTo>
                    <a:pt x="4417" y="6257"/>
                  </a:lnTo>
                  <a:cubicBezTo>
                    <a:pt x="4696" y="6257"/>
                    <a:pt x="4974" y="6237"/>
                    <a:pt x="5243" y="6188"/>
                  </a:cubicBezTo>
                  <a:cubicBezTo>
                    <a:pt x="5860" y="6088"/>
                    <a:pt x="6446" y="5859"/>
                    <a:pt x="6944" y="5531"/>
                  </a:cubicBezTo>
                  <a:cubicBezTo>
                    <a:pt x="7213" y="5352"/>
                    <a:pt x="7451" y="5153"/>
                    <a:pt x="7650" y="4944"/>
                  </a:cubicBezTo>
                  <a:cubicBezTo>
                    <a:pt x="7879" y="4705"/>
                    <a:pt x="8068" y="4446"/>
                    <a:pt x="8227" y="4178"/>
                  </a:cubicBezTo>
                  <a:cubicBezTo>
                    <a:pt x="8307" y="4039"/>
                    <a:pt x="8376" y="3900"/>
                    <a:pt x="8426" y="3770"/>
                  </a:cubicBezTo>
                  <a:cubicBezTo>
                    <a:pt x="8486" y="3631"/>
                    <a:pt x="8526" y="3492"/>
                    <a:pt x="8565" y="3352"/>
                  </a:cubicBezTo>
                  <a:cubicBezTo>
                    <a:pt x="8645" y="3054"/>
                    <a:pt x="8694" y="2746"/>
                    <a:pt x="8705" y="2437"/>
                  </a:cubicBezTo>
                  <a:cubicBezTo>
                    <a:pt x="8714" y="1960"/>
                    <a:pt x="8635" y="1274"/>
                    <a:pt x="8227" y="726"/>
                  </a:cubicBezTo>
                  <a:cubicBezTo>
                    <a:pt x="8038" y="478"/>
                    <a:pt x="7799" y="289"/>
                    <a:pt x="7531" y="169"/>
                  </a:cubicBezTo>
                  <a:cubicBezTo>
                    <a:pt x="7352" y="100"/>
                    <a:pt x="7173" y="40"/>
                    <a:pt x="6983" y="20"/>
                  </a:cubicBezTo>
                  <a:cubicBezTo>
                    <a:pt x="6914" y="10"/>
                    <a:pt x="6835" y="10"/>
                    <a:pt x="6755" y="10"/>
                  </a:cubicBezTo>
                  <a:cubicBezTo>
                    <a:pt x="6636" y="10"/>
                    <a:pt x="6516" y="20"/>
                    <a:pt x="6407" y="40"/>
                  </a:cubicBezTo>
                  <a:cubicBezTo>
                    <a:pt x="6019" y="100"/>
                    <a:pt x="5661" y="249"/>
                    <a:pt x="5312" y="388"/>
                  </a:cubicBezTo>
                  <a:cubicBezTo>
                    <a:pt x="5004" y="518"/>
                    <a:pt x="4696" y="647"/>
                    <a:pt x="4368" y="717"/>
                  </a:cubicBezTo>
                  <a:cubicBezTo>
                    <a:pt x="4039" y="647"/>
                    <a:pt x="3711" y="518"/>
                    <a:pt x="3403" y="388"/>
                  </a:cubicBezTo>
                  <a:cubicBezTo>
                    <a:pt x="3055" y="249"/>
                    <a:pt x="2697" y="100"/>
                    <a:pt x="2319" y="30"/>
                  </a:cubicBezTo>
                  <a:cubicBezTo>
                    <a:pt x="2199" y="10"/>
                    <a:pt x="2080" y="1"/>
                    <a:pt x="1970" y="1"/>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60"/>
            <p:cNvSpPr/>
            <p:nvPr/>
          </p:nvSpPr>
          <p:spPr>
            <a:xfrm>
              <a:off x="2387717" y="2964299"/>
              <a:ext cx="19323" cy="8902"/>
            </a:xfrm>
            <a:custGeom>
              <a:avLst/>
              <a:gdLst/>
              <a:ahLst/>
              <a:cxnLst/>
              <a:rect l="l" t="t" r="r" b="b"/>
              <a:pathLst>
                <a:path w="369" h="170" extrusionOk="0">
                  <a:moveTo>
                    <a:pt x="289" y="0"/>
                  </a:moveTo>
                  <a:cubicBezTo>
                    <a:pt x="219" y="11"/>
                    <a:pt x="150" y="11"/>
                    <a:pt x="80" y="11"/>
                  </a:cubicBezTo>
                  <a:cubicBezTo>
                    <a:pt x="30" y="11"/>
                    <a:pt x="0" y="50"/>
                    <a:pt x="0" y="90"/>
                  </a:cubicBezTo>
                  <a:cubicBezTo>
                    <a:pt x="0" y="130"/>
                    <a:pt x="30" y="170"/>
                    <a:pt x="80" y="170"/>
                  </a:cubicBezTo>
                  <a:cubicBezTo>
                    <a:pt x="150" y="170"/>
                    <a:pt x="219" y="170"/>
                    <a:pt x="289" y="159"/>
                  </a:cubicBezTo>
                  <a:cubicBezTo>
                    <a:pt x="338" y="159"/>
                    <a:pt x="369" y="130"/>
                    <a:pt x="369" y="80"/>
                  </a:cubicBezTo>
                  <a:cubicBezTo>
                    <a:pt x="369" y="40"/>
                    <a:pt x="338" y="0"/>
                    <a:pt x="299" y="0"/>
                  </a:cubicBezTo>
                  <a:close/>
                </a:path>
              </a:pathLst>
            </a:custGeom>
            <a:solidFill>
              <a:srgbClr val="2C4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60"/>
            <p:cNvSpPr/>
            <p:nvPr/>
          </p:nvSpPr>
          <p:spPr>
            <a:xfrm>
              <a:off x="2388240" y="2962728"/>
              <a:ext cx="22412" cy="9949"/>
            </a:xfrm>
            <a:custGeom>
              <a:avLst/>
              <a:gdLst/>
              <a:ahLst/>
              <a:cxnLst/>
              <a:rect l="l" t="t" r="r" b="b"/>
              <a:pathLst>
                <a:path w="428" h="190" extrusionOk="0">
                  <a:moveTo>
                    <a:pt x="319" y="1"/>
                  </a:moveTo>
                  <a:cubicBezTo>
                    <a:pt x="289" y="1"/>
                    <a:pt x="269" y="10"/>
                    <a:pt x="249" y="10"/>
                  </a:cubicBezTo>
                  <a:cubicBezTo>
                    <a:pt x="189" y="21"/>
                    <a:pt x="140" y="21"/>
                    <a:pt x="80" y="30"/>
                  </a:cubicBezTo>
                  <a:cubicBezTo>
                    <a:pt x="40" y="30"/>
                    <a:pt x="0" y="61"/>
                    <a:pt x="0" y="110"/>
                  </a:cubicBezTo>
                  <a:cubicBezTo>
                    <a:pt x="0" y="150"/>
                    <a:pt x="40" y="189"/>
                    <a:pt x="80" y="189"/>
                  </a:cubicBezTo>
                  <a:cubicBezTo>
                    <a:pt x="169" y="180"/>
                    <a:pt x="269" y="170"/>
                    <a:pt x="359" y="150"/>
                  </a:cubicBezTo>
                  <a:cubicBezTo>
                    <a:pt x="398" y="150"/>
                    <a:pt x="428" y="90"/>
                    <a:pt x="418" y="61"/>
                  </a:cubicBezTo>
                  <a:cubicBezTo>
                    <a:pt x="408" y="41"/>
                    <a:pt x="398" y="21"/>
                    <a:pt x="378" y="10"/>
                  </a:cubicBezTo>
                  <a:cubicBezTo>
                    <a:pt x="368" y="1"/>
                    <a:pt x="348" y="1"/>
                    <a:pt x="339" y="1"/>
                  </a:cubicBezTo>
                  <a:close/>
                </a:path>
              </a:pathLst>
            </a:custGeom>
            <a:solidFill>
              <a:srgbClr val="2C4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60"/>
            <p:cNvSpPr/>
            <p:nvPr/>
          </p:nvSpPr>
          <p:spPr>
            <a:xfrm>
              <a:off x="2389288" y="2961681"/>
              <a:ext cx="22412" cy="10578"/>
            </a:xfrm>
            <a:custGeom>
              <a:avLst/>
              <a:gdLst/>
              <a:ahLst/>
              <a:cxnLst/>
              <a:rect l="l" t="t" r="r" b="b"/>
              <a:pathLst>
                <a:path w="428" h="202" extrusionOk="0">
                  <a:moveTo>
                    <a:pt x="319" y="1"/>
                  </a:moveTo>
                  <a:cubicBezTo>
                    <a:pt x="269" y="21"/>
                    <a:pt x="219" y="30"/>
                    <a:pt x="159" y="30"/>
                  </a:cubicBezTo>
                  <a:cubicBezTo>
                    <a:pt x="140" y="41"/>
                    <a:pt x="109" y="41"/>
                    <a:pt x="80" y="41"/>
                  </a:cubicBezTo>
                  <a:cubicBezTo>
                    <a:pt x="50" y="50"/>
                    <a:pt x="40" y="50"/>
                    <a:pt x="20" y="70"/>
                  </a:cubicBezTo>
                  <a:cubicBezTo>
                    <a:pt x="0" y="81"/>
                    <a:pt x="0" y="100"/>
                    <a:pt x="0" y="120"/>
                  </a:cubicBezTo>
                  <a:cubicBezTo>
                    <a:pt x="0" y="157"/>
                    <a:pt x="25" y="201"/>
                    <a:pt x="68" y="201"/>
                  </a:cubicBezTo>
                  <a:cubicBezTo>
                    <a:pt x="72" y="201"/>
                    <a:pt x="76" y="201"/>
                    <a:pt x="80" y="200"/>
                  </a:cubicBezTo>
                  <a:cubicBezTo>
                    <a:pt x="169" y="190"/>
                    <a:pt x="269" y="180"/>
                    <a:pt x="358" y="160"/>
                  </a:cubicBezTo>
                  <a:cubicBezTo>
                    <a:pt x="398" y="150"/>
                    <a:pt x="428" y="100"/>
                    <a:pt x="418" y="61"/>
                  </a:cubicBezTo>
                  <a:cubicBezTo>
                    <a:pt x="408" y="21"/>
                    <a:pt x="368" y="1"/>
                    <a:pt x="339" y="1"/>
                  </a:cubicBezTo>
                  <a:close/>
                </a:path>
              </a:pathLst>
            </a:custGeom>
            <a:solidFill>
              <a:srgbClr val="2C4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60"/>
            <p:cNvSpPr/>
            <p:nvPr/>
          </p:nvSpPr>
          <p:spPr>
            <a:xfrm>
              <a:off x="2387717" y="2962728"/>
              <a:ext cx="22465" cy="10473"/>
            </a:xfrm>
            <a:custGeom>
              <a:avLst/>
              <a:gdLst/>
              <a:ahLst/>
              <a:cxnLst/>
              <a:rect l="l" t="t" r="r" b="b"/>
              <a:pathLst>
                <a:path w="429" h="200" extrusionOk="0">
                  <a:moveTo>
                    <a:pt x="318" y="1"/>
                  </a:moveTo>
                  <a:lnTo>
                    <a:pt x="110" y="30"/>
                  </a:lnTo>
                  <a:cubicBezTo>
                    <a:pt x="100" y="41"/>
                    <a:pt x="90" y="41"/>
                    <a:pt x="80" y="41"/>
                  </a:cubicBezTo>
                  <a:cubicBezTo>
                    <a:pt x="60" y="41"/>
                    <a:pt x="40" y="50"/>
                    <a:pt x="20" y="61"/>
                  </a:cubicBezTo>
                  <a:cubicBezTo>
                    <a:pt x="10" y="80"/>
                    <a:pt x="0" y="100"/>
                    <a:pt x="0" y="120"/>
                  </a:cubicBezTo>
                  <a:cubicBezTo>
                    <a:pt x="0" y="140"/>
                    <a:pt x="10" y="160"/>
                    <a:pt x="20" y="170"/>
                  </a:cubicBezTo>
                  <a:cubicBezTo>
                    <a:pt x="40" y="189"/>
                    <a:pt x="60" y="200"/>
                    <a:pt x="80" y="200"/>
                  </a:cubicBezTo>
                  <a:cubicBezTo>
                    <a:pt x="179" y="189"/>
                    <a:pt x="269" y="170"/>
                    <a:pt x="369" y="150"/>
                  </a:cubicBezTo>
                  <a:cubicBezTo>
                    <a:pt x="408" y="140"/>
                    <a:pt x="428" y="90"/>
                    <a:pt x="418" y="50"/>
                  </a:cubicBezTo>
                  <a:cubicBezTo>
                    <a:pt x="408" y="21"/>
                    <a:pt x="378" y="1"/>
                    <a:pt x="338" y="1"/>
                  </a:cubicBezTo>
                  <a:close/>
                </a:path>
              </a:pathLst>
            </a:custGeom>
            <a:solidFill>
              <a:srgbClr val="2C4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60"/>
            <p:cNvSpPr/>
            <p:nvPr/>
          </p:nvSpPr>
          <p:spPr>
            <a:xfrm>
              <a:off x="2388240" y="2962205"/>
              <a:ext cx="21941" cy="10473"/>
            </a:xfrm>
            <a:custGeom>
              <a:avLst/>
              <a:gdLst/>
              <a:ahLst/>
              <a:cxnLst/>
              <a:rect l="l" t="t" r="r" b="b"/>
              <a:pathLst>
                <a:path w="419" h="200" extrusionOk="0">
                  <a:moveTo>
                    <a:pt x="328" y="1"/>
                  </a:moveTo>
                  <a:cubicBezTo>
                    <a:pt x="328" y="1"/>
                    <a:pt x="319" y="1"/>
                    <a:pt x="308" y="11"/>
                  </a:cubicBezTo>
                  <a:cubicBezTo>
                    <a:pt x="249" y="20"/>
                    <a:pt x="179" y="31"/>
                    <a:pt x="120" y="40"/>
                  </a:cubicBezTo>
                  <a:lnTo>
                    <a:pt x="80" y="40"/>
                  </a:lnTo>
                  <a:cubicBezTo>
                    <a:pt x="60" y="51"/>
                    <a:pt x="40" y="51"/>
                    <a:pt x="30" y="71"/>
                  </a:cubicBezTo>
                  <a:cubicBezTo>
                    <a:pt x="10" y="80"/>
                    <a:pt x="0" y="100"/>
                    <a:pt x="0" y="120"/>
                  </a:cubicBezTo>
                  <a:cubicBezTo>
                    <a:pt x="0" y="140"/>
                    <a:pt x="10" y="160"/>
                    <a:pt x="30" y="180"/>
                  </a:cubicBezTo>
                  <a:cubicBezTo>
                    <a:pt x="40" y="190"/>
                    <a:pt x="60" y="199"/>
                    <a:pt x="80" y="199"/>
                  </a:cubicBezTo>
                  <a:cubicBezTo>
                    <a:pt x="169" y="190"/>
                    <a:pt x="269" y="180"/>
                    <a:pt x="359" y="160"/>
                  </a:cubicBezTo>
                  <a:cubicBezTo>
                    <a:pt x="398" y="150"/>
                    <a:pt x="418" y="100"/>
                    <a:pt x="408" y="60"/>
                  </a:cubicBezTo>
                  <a:cubicBezTo>
                    <a:pt x="398" y="20"/>
                    <a:pt x="368" y="1"/>
                    <a:pt x="328" y="1"/>
                  </a:cubicBezTo>
                  <a:close/>
                </a:path>
              </a:pathLst>
            </a:custGeom>
            <a:solidFill>
              <a:srgbClr val="2C4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60"/>
            <p:cNvSpPr/>
            <p:nvPr/>
          </p:nvSpPr>
          <p:spPr>
            <a:xfrm>
              <a:off x="2386669" y="2962728"/>
              <a:ext cx="22465" cy="9426"/>
            </a:xfrm>
            <a:custGeom>
              <a:avLst/>
              <a:gdLst/>
              <a:ahLst/>
              <a:cxnLst/>
              <a:rect l="l" t="t" r="r" b="b"/>
              <a:pathLst>
                <a:path w="429" h="180" extrusionOk="0">
                  <a:moveTo>
                    <a:pt x="349" y="1"/>
                  </a:moveTo>
                  <a:cubicBezTo>
                    <a:pt x="259" y="10"/>
                    <a:pt x="170" y="21"/>
                    <a:pt x="80" y="21"/>
                  </a:cubicBezTo>
                  <a:cubicBezTo>
                    <a:pt x="30" y="21"/>
                    <a:pt x="0" y="61"/>
                    <a:pt x="0" y="100"/>
                  </a:cubicBezTo>
                  <a:cubicBezTo>
                    <a:pt x="0" y="140"/>
                    <a:pt x="30" y="180"/>
                    <a:pt x="80" y="180"/>
                  </a:cubicBezTo>
                  <a:cubicBezTo>
                    <a:pt x="170" y="180"/>
                    <a:pt x="259" y="170"/>
                    <a:pt x="349" y="160"/>
                  </a:cubicBezTo>
                  <a:cubicBezTo>
                    <a:pt x="369" y="160"/>
                    <a:pt x="389" y="160"/>
                    <a:pt x="398" y="140"/>
                  </a:cubicBezTo>
                  <a:cubicBezTo>
                    <a:pt x="418" y="120"/>
                    <a:pt x="428" y="100"/>
                    <a:pt x="428" y="80"/>
                  </a:cubicBezTo>
                  <a:cubicBezTo>
                    <a:pt x="428" y="41"/>
                    <a:pt x="389" y="1"/>
                    <a:pt x="349" y="1"/>
                  </a:cubicBezTo>
                  <a:close/>
                </a:path>
              </a:pathLst>
            </a:custGeom>
            <a:solidFill>
              <a:srgbClr val="2C4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60"/>
            <p:cNvSpPr/>
            <p:nvPr/>
          </p:nvSpPr>
          <p:spPr>
            <a:xfrm>
              <a:off x="2386669" y="2962205"/>
              <a:ext cx="25030" cy="9426"/>
            </a:xfrm>
            <a:custGeom>
              <a:avLst/>
              <a:gdLst/>
              <a:ahLst/>
              <a:cxnLst/>
              <a:rect l="l" t="t" r="r" b="b"/>
              <a:pathLst>
                <a:path w="478" h="180" extrusionOk="0">
                  <a:moveTo>
                    <a:pt x="398" y="1"/>
                  </a:moveTo>
                  <a:cubicBezTo>
                    <a:pt x="289" y="11"/>
                    <a:pt x="190" y="20"/>
                    <a:pt x="80" y="20"/>
                  </a:cubicBezTo>
                  <a:cubicBezTo>
                    <a:pt x="40" y="20"/>
                    <a:pt x="0" y="60"/>
                    <a:pt x="0" y="100"/>
                  </a:cubicBezTo>
                  <a:cubicBezTo>
                    <a:pt x="0" y="140"/>
                    <a:pt x="40" y="180"/>
                    <a:pt x="80" y="180"/>
                  </a:cubicBezTo>
                  <a:cubicBezTo>
                    <a:pt x="190" y="180"/>
                    <a:pt x="289" y="170"/>
                    <a:pt x="398" y="160"/>
                  </a:cubicBezTo>
                  <a:cubicBezTo>
                    <a:pt x="418" y="150"/>
                    <a:pt x="438" y="150"/>
                    <a:pt x="448" y="130"/>
                  </a:cubicBezTo>
                  <a:cubicBezTo>
                    <a:pt x="468" y="120"/>
                    <a:pt x="478" y="100"/>
                    <a:pt x="478" y="80"/>
                  </a:cubicBezTo>
                  <a:cubicBezTo>
                    <a:pt x="478" y="51"/>
                    <a:pt x="468" y="31"/>
                    <a:pt x="448" y="20"/>
                  </a:cubicBezTo>
                  <a:cubicBezTo>
                    <a:pt x="438" y="11"/>
                    <a:pt x="418" y="1"/>
                    <a:pt x="398" y="1"/>
                  </a:cubicBezTo>
                  <a:close/>
                </a:path>
              </a:pathLst>
            </a:custGeom>
            <a:solidFill>
              <a:srgbClr val="2C4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60"/>
            <p:cNvSpPr/>
            <p:nvPr/>
          </p:nvSpPr>
          <p:spPr>
            <a:xfrm>
              <a:off x="2389759" y="2961681"/>
              <a:ext cx="21941" cy="10002"/>
            </a:xfrm>
            <a:custGeom>
              <a:avLst/>
              <a:gdLst/>
              <a:ahLst/>
              <a:cxnLst/>
              <a:rect l="l" t="t" r="r" b="b"/>
              <a:pathLst>
                <a:path w="419" h="191" extrusionOk="0">
                  <a:moveTo>
                    <a:pt x="310" y="1"/>
                  </a:moveTo>
                  <a:cubicBezTo>
                    <a:pt x="270" y="11"/>
                    <a:pt x="220" y="21"/>
                    <a:pt x="180" y="21"/>
                  </a:cubicBezTo>
                  <a:cubicBezTo>
                    <a:pt x="150" y="30"/>
                    <a:pt x="120" y="30"/>
                    <a:pt x="80" y="30"/>
                  </a:cubicBezTo>
                  <a:cubicBezTo>
                    <a:pt x="41" y="41"/>
                    <a:pt x="1" y="70"/>
                    <a:pt x="1" y="110"/>
                  </a:cubicBezTo>
                  <a:cubicBezTo>
                    <a:pt x="1" y="146"/>
                    <a:pt x="34" y="191"/>
                    <a:pt x="70" y="191"/>
                  </a:cubicBezTo>
                  <a:cubicBezTo>
                    <a:pt x="73" y="191"/>
                    <a:pt x="77" y="191"/>
                    <a:pt x="80" y="190"/>
                  </a:cubicBezTo>
                  <a:cubicBezTo>
                    <a:pt x="180" y="190"/>
                    <a:pt x="270" y="170"/>
                    <a:pt x="359" y="150"/>
                  </a:cubicBezTo>
                  <a:cubicBezTo>
                    <a:pt x="399" y="140"/>
                    <a:pt x="419" y="100"/>
                    <a:pt x="409" y="61"/>
                  </a:cubicBezTo>
                  <a:cubicBezTo>
                    <a:pt x="399" y="21"/>
                    <a:pt x="369" y="1"/>
                    <a:pt x="330" y="1"/>
                  </a:cubicBezTo>
                  <a:close/>
                </a:path>
              </a:pathLst>
            </a:custGeom>
            <a:solidFill>
              <a:srgbClr val="2C4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60"/>
            <p:cNvSpPr/>
            <p:nvPr/>
          </p:nvSpPr>
          <p:spPr>
            <a:xfrm>
              <a:off x="2382480" y="2963776"/>
              <a:ext cx="21941" cy="8378"/>
            </a:xfrm>
            <a:custGeom>
              <a:avLst/>
              <a:gdLst/>
              <a:ahLst/>
              <a:cxnLst/>
              <a:rect l="l" t="t" r="r" b="b"/>
              <a:pathLst>
                <a:path w="419" h="160" extrusionOk="0">
                  <a:moveTo>
                    <a:pt x="80" y="1"/>
                  </a:moveTo>
                  <a:cubicBezTo>
                    <a:pt x="40" y="1"/>
                    <a:pt x="1" y="41"/>
                    <a:pt x="1" y="80"/>
                  </a:cubicBezTo>
                  <a:cubicBezTo>
                    <a:pt x="1" y="120"/>
                    <a:pt x="40" y="150"/>
                    <a:pt x="80" y="160"/>
                  </a:cubicBezTo>
                  <a:lnTo>
                    <a:pt x="339" y="160"/>
                  </a:lnTo>
                  <a:cubicBezTo>
                    <a:pt x="389" y="160"/>
                    <a:pt x="418" y="120"/>
                    <a:pt x="418" y="80"/>
                  </a:cubicBezTo>
                  <a:cubicBezTo>
                    <a:pt x="418" y="41"/>
                    <a:pt x="389" y="1"/>
                    <a:pt x="339" y="1"/>
                  </a:cubicBezTo>
                  <a:close/>
                </a:path>
              </a:pathLst>
            </a:custGeom>
            <a:solidFill>
              <a:srgbClr val="2C4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60"/>
            <p:cNvSpPr/>
            <p:nvPr/>
          </p:nvSpPr>
          <p:spPr>
            <a:xfrm>
              <a:off x="2382480" y="2963252"/>
              <a:ext cx="19375" cy="9949"/>
            </a:xfrm>
            <a:custGeom>
              <a:avLst/>
              <a:gdLst/>
              <a:ahLst/>
              <a:cxnLst/>
              <a:rect l="l" t="t" r="r" b="b"/>
              <a:pathLst>
                <a:path w="370" h="190" extrusionOk="0">
                  <a:moveTo>
                    <a:pt x="91" y="0"/>
                  </a:moveTo>
                  <a:cubicBezTo>
                    <a:pt x="51" y="0"/>
                    <a:pt x="21" y="20"/>
                    <a:pt x="11" y="60"/>
                  </a:cubicBezTo>
                  <a:cubicBezTo>
                    <a:pt x="1" y="100"/>
                    <a:pt x="21" y="150"/>
                    <a:pt x="60" y="160"/>
                  </a:cubicBezTo>
                  <a:cubicBezTo>
                    <a:pt x="140" y="170"/>
                    <a:pt x="219" y="179"/>
                    <a:pt x="289" y="190"/>
                  </a:cubicBezTo>
                  <a:cubicBezTo>
                    <a:pt x="309" y="190"/>
                    <a:pt x="339" y="179"/>
                    <a:pt x="349" y="170"/>
                  </a:cubicBezTo>
                  <a:cubicBezTo>
                    <a:pt x="369" y="150"/>
                    <a:pt x="369" y="130"/>
                    <a:pt x="369" y="110"/>
                  </a:cubicBezTo>
                  <a:cubicBezTo>
                    <a:pt x="369" y="90"/>
                    <a:pt x="369" y="70"/>
                    <a:pt x="349" y="51"/>
                  </a:cubicBezTo>
                  <a:cubicBezTo>
                    <a:pt x="329" y="40"/>
                    <a:pt x="319" y="31"/>
                    <a:pt x="289" y="31"/>
                  </a:cubicBezTo>
                  <a:cubicBezTo>
                    <a:pt x="259" y="31"/>
                    <a:pt x="230" y="20"/>
                    <a:pt x="200" y="20"/>
                  </a:cubicBezTo>
                  <a:lnTo>
                    <a:pt x="219" y="20"/>
                  </a:lnTo>
                  <a:cubicBezTo>
                    <a:pt x="180" y="20"/>
                    <a:pt x="140" y="11"/>
                    <a:pt x="100" y="0"/>
                  </a:cubicBezTo>
                  <a:close/>
                </a:path>
              </a:pathLst>
            </a:custGeom>
            <a:solidFill>
              <a:srgbClr val="2C4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60"/>
            <p:cNvSpPr/>
            <p:nvPr/>
          </p:nvSpPr>
          <p:spPr>
            <a:xfrm>
              <a:off x="1632456" y="2834486"/>
              <a:ext cx="352678" cy="183382"/>
            </a:xfrm>
            <a:custGeom>
              <a:avLst/>
              <a:gdLst/>
              <a:ahLst/>
              <a:cxnLst/>
              <a:rect l="l" t="t" r="r" b="b"/>
              <a:pathLst>
                <a:path w="6735" h="3502" extrusionOk="0">
                  <a:moveTo>
                    <a:pt x="4775" y="0"/>
                  </a:moveTo>
                  <a:cubicBezTo>
                    <a:pt x="4198" y="0"/>
                    <a:pt x="3571" y="100"/>
                    <a:pt x="2935" y="288"/>
                  </a:cubicBezTo>
                  <a:cubicBezTo>
                    <a:pt x="2069" y="538"/>
                    <a:pt x="1293" y="925"/>
                    <a:pt x="766" y="1383"/>
                  </a:cubicBezTo>
                  <a:cubicBezTo>
                    <a:pt x="229" y="1840"/>
                    <a:pt x="0" y="2308"/>
                    <a:pt x="110" y="2706"/>
                  </a:cubicBezTo>
                  <a:cubicBezTo>
                    <a:pt x="259" y="3203"/>
                    <a:pt x="945" y="3502"/>
                    <a:pt x="1960" y="3502"/>
                  </a:cubicBezTo>
                  <a:cubicBezTo>
                    <a:pt x="2537" y="3502"/>
                    <a:pt x="3163" y="3402"/>
                    <a:pt x="3800" y="3223"/>
                  </a:cubicBezTo>
                  <a:cubicBezTo>
                    <a:pt x="4666" y="2965"/>
                    <a:pt x="5441" y="2576"/>
                    <a:pt x="5968" y="2119"/>
                  </a:cubicBezTo>
                  <a:cubicBezTo>
                    <a:pt x="6505" y="1661"/>
                    <a:pt x="6735" y="1194"/>
                    <a:pt x="6625" y="796"/>
                  </a:cubicBezTo>
                  <a:cubicBezTo>
                    <a:pt x="6476" y="299"/>
                    <a:pt x="5789" y="0"/>
                    <a:pt x="4775" y="0"/>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60"/>
            <p:cNvSpPr/>
            <p:nvPr/>
          </p:nvSpPr>
          <p:spPr>
            <a:xfrm>
              <a:off x="2781449" y="2847472"/>
              <a:ext cx="365717" cy="183382"/>
            </a:xfrm>
            <a:custGeom>
              <a:avLst/>
              <a:gdLst/>
              <a:ahLst/>
              <a:cxnLst/>
              <a:rect l="l" t="t" r="r" b="b"/>
              <a:pathLst>
                <a:path w="6984" h="3502" extrusionOk="0">
                  <a:moveTo>
                    <a:pt x="2090" y="1"/>
                  </a:moveTo>
                  <a:cubicBezTo>
                    <a:pt x="1075" y="1"/>
                    <a:pt x="389" y="299"/>
                    <a:pt x="240" y="796"/>
                  </a:cubicBezTo>
                  <a:cubicBezTo>
                    <a:pt x="1" y="1612"/>
                    <a:pt x="1274" y="2697"/>
                    <a:pt x="3065" y="3223"/>
                  </a:cubicBezTo>
                  <a:cubicBezTo>
                    <a:pt x="3701" y="3402"/>
                    <a:pt x="4328" y="3502"/>
                    <a:pt x="4905" y="3502"/>
                  </a:cubicBezTo>
                  <a:cubicBezTo>
                    <a:pt x="5920" y="3502"/>
                    <a:pt x="6606" y="3204"/>
                    <a:pt x="6755" y="2706"/>
                  </a:cubicBezTo>
                  <a:cubicBezTo>
                    <a:pt x="6984" y="1891"/>
                    <a:pt x="5721" y="807"/>
                    <a:pt x="3930" y="279"/>
                  </a:cubicBezTo>
                  <a:cubicBezTo>
                    <a:pt x="3294" y="100"/>
                    <a:pt x="2657" y="1"/>
                    <a:pt x="2090" y="1"/>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60"/>
            <p:cNvSpPr/>
            <p:nvPr/>
          </p:nvSpPr>
          <p:spPr>
            <a:xfrm>
              <a:off x="1449074" y="3376359"/>
              <a:ext cx="339168" cy="304450"/>
            </a:xfrm>
            <a:custGeom>
              <a:avLst/>
              <a:gdLst/>
              <a:ahLst/>
              <a:cxnLst/>
              <a:rect l="l" t="t" r="r" b="b"/>
              <a:pathLst>
                <a:path w="6477" h="5814" extrusionOk="0">
                  <a:moveTo>
                    <a:pt x="3232" y="0"/>
                  </a:moveTo>
                  <a:cubicBezTo>
                    <a:pt x="2963" y="0"/>
                    <a:pt x="2689" y="38"/>
                    <a:pt x="2418" y="117"/>
                  </a:cubicBezTo>
                  <a:cubicBezTo>
                    <a:pt x="876" y="564"/>
                    <a:pt x="1" y="2185"/>
                    <a:pt x="449" y="3727"/>
                  </a:cubicBezTo>
                  <a:cubicBezTo>
                    <a:pt x="817" y="4996"/>
                    <a:pt x="1980" y="5813"/>
                    <a:pt x="3235" y="5813"/>
                  </a:cubicBezTo>
                  <a:cubicBezTo>
                    <a:pt x="3504" y="5813"/>
                    <a:pt x="3778" y="5776"/>
                    <a:pt x="4050" y="5696"/>
                  </a:cubicBezTo>
                  <a:cubicBezTo>
                    <a:pt x="5591" y="5249"/>
                    <a:pt x="6477" y="3627"/>
                    <a:pt x="6029" y="2096"/>
                  </a:cubicBezTo>
                  <a:cubicBezTo>
                    <a:pt x="5660" y="825"/>
                    <a:pt x="4494" y="0"/>
                    <a:pt x="3232"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60"/>
            <p:cNvSpPr/>
            <p:nvPr/>
          </p:nvSpPr>
          <p:spPr>
            <a:xfrm>
              <a:off x="2978342" y="3383061"/>
              <a:ext cx="339692" cy="304502"/>
            </a:xfrm>
            <a:custGeom>
              <a:avLst/>
              <a:gdLst/>
              <a:ahLst/>
              <a:cxnLst/>
              <a:rect l="l" t="t" r="r" b="b"/>
              <a:pathLst>
                <a:path w="6487" h="5815" extrusionOk="0">
                  <a:moveTo>
                    <a:pt x="3246" y="1"/>
                  </a:moveTo>
                  <a:cubicBezTo>
                    <a:pt x="2975" y="1"/>
                    <a:pt x="2701" y="38"/>
                    <a:pt x="2428" y="117"/>
                  </a:cubicBezTo>
                  <a:cubicBezTo>
                    <a:pt x="887" y="565"/>
                    <a:pt x="1" y="2186"/>
                    <a:pt x="449" y="3718"/>
                  </a:cubicBezTo>
                  <a:cubicBezTo>
                    <a:pt x="826" y="4989"/>
                    <a:pt x="1987" y="5814"/>
                    <a:pt x="3247" y="5814"/>
                  </a:cubicBezTo>
                  <a:cubicBezTo>
                    <a:pt x="3515" y="5814"/>
                    <a:pt x="3788" y="5777"/>
                    <a:pt x="4059" y="5698"/>
                  </a:cubicBezTo>
                  <a:cubicBezTo>
                    <a:pt x="5601" y="5250"/>
                    <a:pt x="6486" y="3629"/>
                    <a:pt x="6029" y="2087"/>
                  </a:cubicBezTo>
                  <a:cubicBezTo>
                    <a:pt x="5661" y="818"/>
                    <a:pt x="4504" y="1"/>
                    <a:pt x="3246"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60"/>
            <p:cNvSpPr/>
            <p:nvPr/>
          </p:nvSpPr>
          <p:spPr>
            <a:xfrm>
              <a:off x="2919536" y="4373755"/>
              <a:ext cx="52" cy="52"/>
            </a:xfrm>
            <a:custGeom>
              <a:avLst/>
              <a:gdLst/>
              <a:ahLst/>
              <a:cxnLst/>
              <a:rect l="l" t="t" r="r" b="b"/>
              <a:pathLst>
                <a:path w="1" h="1" extrusionOk="0">
                  <a:moveTo>
                    <a:pt x="0" y="1"/>
                  </a:moveTo>
                  <a:lnTo>
                    <a:pt x="0" y="1"/>
                  </a:lnTo>
                  <a:close/>
                </a:path>
              </a:pathLst>
            </a:custGeom>
            <a:solidFill>
              <a:srgbClr val="F462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60"/>
            <p:cNvSpPr/>
            <p:nvPr/>
          </p:nvSpPr>
          <p:spPr>
            <a:xfrm>
              <a:off x="2919536" y="4373755"/>
              <a:ext cx="524" cy="576"/>
            </a:xfrm>
            <a:custGeom>
              <a:avLst/>
              <a:gdLst/>
              <a:ahLst/>
              <a:cxnLst/>
              <a:rect l="l" t="t" r="r" b="b"/>
              <a:pathLst>
                <a:path w="10" h="11" extrusionOk="0">
                  <a:moveTo>
                    <a:pt x="10" y="11"/>
                  </a:moveTo>
                  <a:lnTo>
                    <a:pt x="10" y="11"/>
                  </a:lnTo>
                  <a:lnTo>
                    <a:pt x="0" y="1"/>
                  </a:lnTo>
                  <a:close/>
                </a:path>
              </a:pathLst>
            </a:custGeom>
            <a:solidFill>
              <a:srgbClr val="F462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60"/>
            <p:cNvSpPr/>
            <p:nvPr/>
          </p:nvSpPr>
          <p:spPr>
            <a:xfrm>
              <a:off x="2937706" y="4400828"/>
              <a:ext cx="52" cy="52"/>
            </a:xfrm>
            <a:custGeom>
              <a:avLst/>
              <a:gdLst/>
              <a:ahLst/>
              <a:cxnLst/>
              <a:rect l="l" t="t" r="r" b="b"/>
              <a:pathLst>
                <a:path w="1" h="1" extrusionOk="0">
                  <a:moveTo>
                    <a:pt x="1" y="1"/>
                  </a:moveTo>
                  <a:lnTo>
                    <a:pt x="1" y="1"/>
                  </a:lnTo>
                  <a:close/>
                </a:path>
              </a:pathLst>
            </a:custGeom>
            <a:solidFill>
              <a:srgbClr val="F462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60"/>
            <p:cNvSpPr/>
            <p:nvPr/>
          </p:nvSpPr>
          <p:spPr>
            <a:xfrm>
              <a:off x="2937706" y="4400828"/>
              <a:ext cx="52" cy="52"/>
            </a:xfrm>
            <a:custGeom>
              <a:avLst/>
              <a:gdLst/>
              <a:ahLst/>
              <a:cxnLst/>
              <a:rect l="l" t="t" r="r" b="b"/>
              <a:pathLst>
                <a:path w="1" h="1" extrusionOk="0">
                  <a:moveTo>
                    <a:pt x="1" y="1"/>
                  </a:moveTo>
                  <a:lnTo>
                    <a:pt x="1" y="1"/>
                  </a:lnTo>
                  <a:close/>
                </a:path>
              </a:pathLst>
            </a:custGeom>
            <a:solidFill>
              <a:srgbClr val="F462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58" name="Google Shape;4158;p60"/>
          <p:cNvSpPr txBox="1">
            <a:spLocks noGrp="1"/>
          </p:cNvSpPr>
          <p:nvPr>
            <p:ph type="subTitle" idx="7"/>
          </p:nvPr>
        </p:nvSpPr>
        <p:spPr>
          <a:xfrm>
            <a:off x="215650" y="3528042"/>
            <a:ext cx="2820900" cy="3658200"/>
          </a:xfrm>
          <a:prstGeom prst="rect">
            <a:avLst/>
          </a:prstGeom>
          <a:solidFill>
            <a:srgbClr val="FCE2B5"/>
          </a:solidFill>
          <a:ln>
            <a:noFill/>
          </a:ln>
        </p:spPr>
        <p:txBody>
          <a:bodyPr spcFirstLastPara="1" wrap="square" lIns="113100" tIns="113100" rIns="113100" bIns="113100" anchor="t" anchorCtr="0">
            <a:noAutofit/>
          </a:bodyPr>
          <a:lstStyle/>
          <a:p>
            <a:pPr marL="457200" lvl="0" indent="-355600" algn="l" rtl="0">
              <a:spcBef>
                <a:spcPts val="0"/>
              </a:spcBef>
              <a:spcAft>
                <a:spcPts val="0"/>
              </a:spcAft>
              <a:buSzPts val="2000"/>
              <a:buChar char="●"/>
            </a:pPr>
            <a:endParaRPr/>
          </a:p>
        </p:txBody>
      </p:sp>
      <p:sp>
        <p:nvSpPr>
          <p:cNvPr id="4159" name="Google Shape;4159;p60"/>
          <p:cNvSpPr txBox="1">
            <a:spLocks noGrp="1"/>
          </p:cNvSpPr>
          <p:nvPr>
            <p:ph type="subTitle" idx="8"/>
          </p:nvPr>
        </p:nvSpPr>
        <p:spPr>
          <a:xfrm>
            <a:off x="3661475" y="3528042"/>
            <a:ext cx="2820900" cy="3658200"/>
          </a:xfrm>
          <a:prstGeom prst="rect">
            <a:avLst/>
          </a:prstGeom>
          <a:solidFill>
            <a:srgbClr val="B0E8E1"/>
          </a:solidFill>
          <a:ln>
            <a:noFill/>
          </a:ln>
        </p:spPr>
        <p:txBody>
          <a:bodyPr spcFirstLastPara="1" wrap="square" lIns="113100" tIns="113100" rIns="113100" bIns="113100" anchor="t" anchorCtr="0">
            <a:noAutofit/>
          </a:bodyPr>
          <a:lstStyle/>
          <a:p>
            <a:pPr marL="457200" lvl="0" indent="-355600" algn="l" rtl="0">
              <a:spcBef>
                <a:spcPts val="0"/>
              </a:spcBef>
              <a:spcAft>
                <a:spcPts val="0"/>
              </a:spcAft>
              <a:buSzPts val="2000"/>
              <a:buChar char="●"/>
            </a:pPr>
            <a:endParaRPr/>
          </a:p>
        </p:txBody>
      </p:sp>
      <p:sp>
        <p:nvSpPr>
          <p:cNvPr id="4160" name="Google Shape;4160;p60"/>
          <p:cNvSpPr txBox="1">
            <a:spLocks noGrp="1"/>
          </p:cNvSpPr>
          <p:nvPr>
            <p:ph type="subTitle" idx="9"/>
          </p:nvPr>
        </p:nvSpPr>
        <p:spPr>
          <a:xfrm>
            <a:off x="215650" y="2896175"/>
            <a:ext cx="2820900" cy="710400"/>
          </a:xfrm>
          <a:prstGeom prst="rect">
            <a:avLst/>
          </a:prstGeom>
          <a:solidFill>
            <a:srgbClr val="FCE2B5"/>
          </a:solidFill>
          <a:ln>
            <a:noFill/>
          </a:ln>
        </p:spPr>
        <p:txBody>
          <a:bodyPr spcFirstLastPara="1" wrap="square" lIns="113100" tIns="113100" rIns="113100" bIns="113100" anchor="t" anchorCtr="0">
            <a:noAutofit/>
          </a:bodyPr>
          <a:lstStyle/>
          <a:p>
            <a:pPr marL="0" lvl="0" indent="0" algn="ctr" rtl="0">
              <a:spcBef>
                <a:spcPts val="0"/>
              </a:spcBef>
              <a:spcAft>
                <a:spcPts val="0"/>
              </a:spcAft>
              <a:buNone/>
            </a:pPr>
            <a:r>
              <a:rPr lang="en"/>
              <a:t>Plants</a:t>
            </a:r>
            <a:endParaRPr/>
          </a:p>
        </p:txBody>
      </p:sp>
      <p:sp>
        <p:nvSpPr>
          <p:cNvPr id="4161" name="Google Shape;4161;p60"/>
          <p:cNvSpPr txBox="1">
            <a:spLocks noGrp="1"/>
          </p:cNvSpPr>
          <p:nvPr>
            <p:ph type="subTitle" idx="13"/>
          </p:nvPr>
        </p:nvSpPr>
        <p:spPr>
          <a:xfrm>
            <a:off x="3661464" y="2896175"/>
            <a:ext cx="2820900" cy="710400"/>
          </a:xfrm>
          <a:prstGeom prst="rect">
            <a:avLst/>
          </a:prstGeom>
          <a:solidFill>
            <a:srgbClr val="B0E8E1"/>
          </a:solidFill>
          <a:ln>
            <a:noFill/>
          </a:ln>
        </p:spPr>
        <p:txBody>
          <a:bodyPr spcFirstLastPara="1" wrap="square" lIns="113100" tIns="113100" rIns="113100" bIns="113100" anchor="t" anchorCtr="0">
            <a:noAutofit/>
          </a:bodyPr>
          <a:lstStyle/>
          <a:p>
            <a:pPr marL="0" lvl="0" indent="0" algn="ctr" rtl="0">
              <a:spcBef>
                <a:spcPts val="0"/>
              </a:spcBef>
              <a:spcAft>
                <a:spcPts val="0"/>
              </a:spcAft>
              <a:buNone/>
            </a:pPr>
            <a:r>
              <a:rPr lang="en"/>
              <a:t>Animals</a:t>
            </a:r>
            <a:endParaRPr/>
          </a:p>
        </p:txBody>
      </p:sp>
      <p:sp>
        <p:nvSpPr>
          <p:cNvPr id="4162" name="Google Shape;4162;p60"/>
          <p:cNvSpPr txBox="1">
            <a:spLocks noGrp="1"/>
          </p:cNvSpPr>
          <p:nvPr>
            <p:ph type="subTitle" idx="14"/>
          </p:nvPr>
        </p:nvSpPr>
        <p:spPr>
          <a:xfrm>
            <a:off x="7107225" y="3528042"/>
            <a:ext cx="2820900" cy="3658200"/>
          </a:xfrm>
          <a:prstGeom prst="rect">
            <a:avLst/>
          </a:prstGeom>
          <a:solidFill>
            <a:schemeClr val="accent3"/>
          </a:solidFill>
          <a:ln>
            <a:noFill/>
          </a:ln>
        </p:spPr>
        <p:txBody>
          <a:bodyPr spcFirstLastPara="1" wrap="square" lIns="113100" tIns="113100" rIns="113100" bIns="113100" anchor="t" anchorCtr="0">
            <a:noAutofit/>
          </a:bodyPr>
          <a:lstStyle/>
          <a:p>
            <a:pPr marL="457200" lvl="0" indent="-355600" algn="l" rtl="0">
              <a:spcBef>
                <a:spcPts val="0"/>
              </a:spcBef>
              <a:spcAft>
                <a:spcPts val="0"/>
              </a:spcAft>
              <a:buSzPts val="2000"/>
              <a:buChar char="●"/>
            </a:pPr>
            <a:endParaRPr/>
          </a:p>
        </p:txBody>
      </p:sp>
      <p:sp>
        <p:nvSpPr>
          <p:cNvPr id="4163" name="Google Shape;4163;p60"/>
          <p:cNvSpPr txBox="1">
            <a:spLocks noGrp="1"/>
          </p:cNvSpPr>
          <p:nvPr>
            <p:ph type="subTitle" idx="15"/>
          </p:nvPr>
        </p:nvSpPr>
        <p:spPr>
          <a:xfrm>
            <a:off x="7107262" y="2896175"/>
            <a:ext cx="2820900" cy="710400"/>
          </a:xfrm>
          <a:prstGeom prst="rect">
            <a:avLst/>
          </a:prstGeom>
          <a:solidFill>
            <a:schemeClr val="accent3"/>
          </a:solidFill>
          <a:ln>
            <a:noFill/>
          </a:ln>
        </p:spPr>
        <p:txBody>
          <a:bodyPr spcFirstLastPara="1" wrap="square" lIns="113100" tIns="113100" rIns="113100" bIns="113100" anchor="t" anchorCtr="0">
            <a:noAutofit/>
          </a:bodyPr>
          <a:lstStyle/>
          <a:p>
            <a:pPr marL="0" lvl="0" indent="0" algn="ctr" rtl="0">
              <a:spcBef>
                <a:spcPts val="0"/>
              </a:spcBef>
              <a:spcAft>
                <a:spcPts val="0"/>
              </a:spcAft>
              <a:buNone/>
            </a:pPr>
            <a:r>
              <a:rPr lang="en" dirty="0" smtClean="0"/>
              <a:t>Humans </a:t>
            </a:r>
            <a:endParaRPr dirty="0"/>
          </a:p>
        </p:txBody>
      </p:sp>
      <p:sp>
        <p:nvSpPr>
          <p:cNvPr id="4164" name="Google Shape;4164;p60"/>
          <p:cNvSpPr txBox="1">
            <a:spLocks noGrp="1"/>
          </p:cNvSpPr>
          <p:nvPr>
            <p:ph type="subTitle" idx="7"/>
          </p:nvPr>
        </p:nvSpPr>
        <p:spPr>
          <a:xfrm>
            <a:off x="3274075" y="1459800"/>
            <a:ext cx="6179700" cy="1459800"/>
          </a:xfrm>
          <a:prstGeom prst="rect">
            <a:avLst/>
          </a:prstGeom>
        </p:spPr>
        <p:txBody>
          <a:bodyPr spcFirstLastPara="1" wrap="square" lIns="113100" tIns="113100" rIns="113100" bIns="113100" anchor="ctr" anchorCtr="0">
            <a:spAutoFit/>
          </a:bodyPr>
          <a:lstStyle/>
          <a:p>
            <a:pPr marL="0" lvl="0" indent="0" algn="l" rtl="0">
              <a:spcBef>
                <a:spcPts val="0"/>
              </a:spcBef>
              <a:spcAft>
                <a:spcPts val="0"/>
              </a:spcAft>
              <a:buNone/>
            </a:pPr>
            <a:r>
              <a:rPr lang="en"/>
              <a:t>Think about the experiments and videos you observed as well as the articles and books you read. </a:t>
            </a:r>
            <a:endParaRPr/>
          </a:p>
          <a:p>
            <a:pPr marL="0" lvl="0" indent="0" algn="l" rtl="0">
              <a:spcBef>
                <a:spcPts val="0"/>
              </a:spcBef>
              <a:spcAft>
                <a:spcPts val="0"/>
              </a:spcAft>
              <a:buNone/>
            </a:pPr>
            <a:r>
              <a:rPr lang="en"/>
              <a:t>Give examples of how pollution can affect these living things?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34"/>
          <p:cNvSpPr txBox="1">
            <a:spLocks noGrp="1"/>
          </p:cNvSpPr>
          <p:nvPr>
            <p:ph type="title"/>
          </p:nvPr>
        </p:nvSpPr>
        <p:spPr>
          <a:xfrm>
            <a:off x="0" y="0"/>
            <a:ext cx="10058400" cy="865500"/>
          </a:xfrm>
          <a:prstGeom prst="rect">
            <a:avLst/>
          </a:prstGeom>
        </p:spPr>
        <p:txBody>
          <a:bodyPr spcFirstLastPara="1" wrap="square" lIns="113100" tIns="113100" rIns="113100" bIns="113100" anchor="t" anchorCtr="0">
            <a:noAutofit/>
          </a:bodyPr>
          <a:lstStyle/>
          <a:p>
            <a:pPr marL="0" lvl="0" indent="0" algn="l" rtl="0">
              <a:spcBef>
                <a:spcPts val="0"/>
              </a:spcBef>
              <a:spcAft>
                <a:spcPts val="0"/>
              </a:spcAft>
              <a:buNone/>
            </a:pPr>
            <a:r>
              <a:rPr lang="en"/>
              <a:t>How would you clean the water in glass B so that you could drink it?</a:t>
            </a:r>
            <a:endParaRPr/>
          </a:p>
        </p:txBody>
      </p:sp>
      <p:sp>
        <p:nvSpPr>
          <p:cNvPr id="728" name="Google Shape;728;p34"/>
          <p:cNvSpPr txBox="1">
            <a:spLocks noGrp="1"/>
          </p:cNvSpPr>
          <p:nvPr>
            <p:ph type="body" idx="1"/>
          </p:nvPr>
        </p:nvSpPr>
        <p:spPr>
          <a:xfrm>
            <a:off x="186350" y="3377200"/>
            <a:ext cx="6270600" cy="4333500"/>
          </a:xfrm>
          <a:prstGeom prst="rect">
            <a:avLst/>
          </a:prstGeom>
          <a:solidFill>
            <a:srgbClr val="FCDA89"/>
          </a:solidFill>
        </p:spPr>
        <p:txBody>
          <a:bodyPr spcFirstLastPara="1" wrap="square" lIns="113100" tIns="113100" rIns="113100" bIns="113100" anchor="t" anchorCtr="0">
            <a:normAutofit/>
          </a:bodyPr>
          <a:lstStyle/>
          <a:p>
            <a:pPr marL="0" lvl="0" indent="0" algn="l" rtl="0">
              <a:spcBef>
                <a:spcPts val="0"/>
              </a:spcBef>
              <a:spcAft>
                <a:spcPts val="0"/>
              </a:spcAft>
              <a:buNone/>
            </a:pPr>
            <a:r>
              <a:rPr lang="en"/>
              <a:t>My ideas:</a:t>
            </a:r>
            <a:endParaRPr/>
          </a:p>
          <a:p>
            <a:pPr marL="457200" lvl="0" indent="-355600" algn="l" rtl="0">
              <a:spcBef>
                <a:spcPts val="1200"/>
              </a:spcBef>
              <a:spcAft>
                <a:spcPts val="0"/>
              </a:spcAft>
              <a:buSzPts val="2000"/>
              <a:buChar char="●"/>
            </a:pPr>
            <a:r>
              <a:rPr lang="en"/>
              <a:t> </a:t>
            </a:r>
            <a:endParaRPr/>
          </a:p>
        </p:txBody>
      </p:sp>
      <p:grpSp>
        <p:nvGrpSpPr>
          <p:cNvPr id="729" name="Google Shape;729;p34"/>
          <p:cNvGrpSpPr/>
          <p:nvPr/>
        </p:nvGrpSpPr>
        <p:grpSpPr>
          <a:xfrm>
            <a:off x="7271361" y="1550719"/>
            <a:ext cx="1670187" cy="2855379"/>
            <a:chOff x="4572010" y="2826000"/>
            <a:chExt cx="1518352" cy="1889603"/>
          </a:xfrm>
        </p:grpSpPr>
        <p:grpSp>
          <p:nvGrpSpPr>
            <p:cNvPr id="730" name="Google Shape;730;p34"/>
            <p:cNvGrpSpPr/>
            <p:nvPr/>
          </p:nvGrpSpPr>
          <p:grpSpPr>
            <a:xfrm flipH="1">
              <a:off x="4572010" y="3987530"/>
              <a:ext cx="1320694" cy="728073"/>
              <a:chOff x="3199625" y="3456100"/>
              <a:chExt cx="250825" cy="138275"/>
            </a:xfrm>
          </p:grpSpPr>
          <p:sp>
            <p:nvSpPr>
              <p:cNvPr id="731" name="Google Shape;731;p34"/>
              <p:cNvSpPr/>
              <p:nvPr/>
            </p:nvSpPr>
            <p:spPr>
              <a:xfrm>
                <a:off x="3252150" y="3478300"/>
                <a:ext cx="85625" cy="22550"/>
              </a:xfrm>
              <a:custGeom>
                <a:avLst/>
                <a:gdLst/>
                <a:ahLst/>
                <a:cxnLst/>
                <a:rect l="l" t="t" r="r" b="b"/>
                <a:pathLst>
                  <a:path w="3425" h="902" extrusionOk="0">
                    <a:moveTo>
                      <a:pt x="1589" y="1"/>
                    </a:moveTo>
                    <a:cubicBezTo>
                      <a:pt x="1119" y="1"/>
                      <a:pt x="671" y="80"/>
                      <a:pt x="468" y="192"/>
                    </a:cubicBezTo>
                    <a:cubicBezTo>
                      <a:pt x="147" y="379"/>
                      <a:pt x="0" y="861"/>
                      <a:pt x="0" y="861"/>
                    </a:cubicBezTo>
                    <a:lnTo>
                      <a:pt x="0" y="874"/>
                    </a:lnTo>
                    <a:cubicBezTo>
                      <a:pt x="187" y="794"/>
                      <a:pt x="375" y="727"/>
                      <a:pt x="562" y="673"/>
                    </a:cubicBezTo>
                    <a:cubicBezTo>
                      <a:pt x="842" y="580"/>
                      <a:pt x="1124" y="527"/>
                      <a:pt x="1391" y="513"/>
                    </a:cubicBezTo>
                    <a:cubicBezTo>
                      <a:pt x="1445" y="506"/>
                      <a:pt x="1495" y="503"/>
                      <a:pt x="1545" y="503"/>
                    </a:cubicBezTo>
                    <a:cubicBezTo>
                      <a:pt x="1595" y="503"/>
                      <a:pt x="1645" y="506"/>
                      <a:pt x="1698" y="513"/>
                    </a:cubicBezTo>
                    <a:cubicBezTo>
                      <a:pt x="2019" y="527"/>
                      <a:pt x="2314" y="566"/>
                      <a:pt x="2581" y="634"/>
                    </a:cubicBezTo>
                    <a:cubicBezTo>
                      <a:pt x="2902" y="700"/>
                      <a:pt x="3184" y="794"/>
                      <a:pt x="3425" y="901"/>
                    </a:cubicBezTo>
                    <a:cubicBezTo>
                      <a:pt x="3344" y="794"/>
                      <a:pt x="3036" y="379"/>
                      <a:pt x="2756" y="232"/>
                    </a:cubicBezTo>
                    <a:cubicBezTo>
                      <a:pt x="2462" y="67"/>
                      <a:pt x="2017" y="1"/>
                      <a:pt x="1589"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32" name="Google Shape;732;p34"/>
              <p:cNvSpPr/>
              <p:nvPr/>
            </p:nvSpPr>
            <p:spPr>
              <a:xfrm>
                <a:off x="3286925" y="3490875"/>
                <a:ext cx="54875" cy="89550"/>
              </a:xfrm>
              <a:custGeom>
                <a:avLst/>
                <a:gdLst/>
                <a:ahLst/>
                <a:cxnLst/>
                <a:rect l="l" t="t" r="r" b="b"/>
                <a:pathLst>
                  <a:path w="2195" h="3582" extrusionOk="0">
                    <a:moveTo>
                      <a:pt x="154" y="0"/>
                    </a:moveTo>
                    <a:cubicBezTo>
                      <a:pt x="104" y="0"/>
                      <a:pt x="54" y="3"/>
                      <a:pt x="0" y="10"/>
                    </a:cubicBezTo>
                    <a:cubicBezTo>
                      <a:pt x="67" y="77"/>
                      <a:pt x="589" y="679"/>
                      <a:pt x="723" y="1535"/>
                    </a:cubicBezTo>
                    <a:cubicBezTo>
                      <a:pt x="910" y="2779"/>
                      <a:pt x="509" y="3461"/>
                      <a:pt x="428" y="3582"/>
                    </a:cubicBezTo>
                    <a:cubicBezTo>
                      <a:pt x="562" y="3568"/>
                      <a:pt x="696" y="3555"/>
                      <a:pt x="803" y="3541"/>
                    </a:cubicBezTo>
                    <a:cubicBezTo>
                      <a:pt x="1017" y="3488"/>
                      <a:pt x="1231" y="3434"/>
                      <a:pt x="1431" y="3368"/>
                    </a:cubicBezTo>
                    <a:cubicBezTo>
                      <a:pt x="2194" y="1722"/>
                      <a:pt x="1190" y="157"/>
                      <a:pt x="1190" y="157"/>
                    </a:cubicBezTo>
                    <a:lnTo>
                      <a:pt x="1190" y="131"/>
                    </a:lnTo>
                    <a:cubicBezTo>
                      <a:pt x="923" y="63"/>
                      <a:pt x="628" y="24"/>
                      <a:pt x="307" y="10"/>
                    </a:cubicBezTo>
                    <a:cubicBezTo>
                      <a:pt x="254" y="3"/>
                      <a:pt x="204" y="0"/>
                      <a:pt x="154" y="0"/>
                    </a:cubicBezTo>
                    <a:close/>
                  </a:path>
                </a:pathLst>
              </a:custGeom>
              <a:solidFill>
                <a:srgbClr val="87D8C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33" name="Google Shape;733;p34"/>
              <p:cNvSpPr/>
              <p:nvPr/>
            </p:nvSpPr>
            <p:spPr>
              <a:xfrm>
                <a:off x="3316675" y="3494125"/>
                <a:ext cx="59550" cy="80950"/>
              </a:xfrm>
              <a:custGeom>
                <a:avLst/>
                <a:gdLst/>
                <a:ahLst/>
                <a:cxnLst/>
                <a:rect l="l" t="t" r="r" b="b"/>
                <a:pathLst>
                  <a:path w="2382" h="3238" extrusionOk="0">
                    <a:moveTo>
                      <a:pt x="0" y="1"/>
                    </a:moveTo>
                    <a:lnTo>
                      <a:pt x="0" y="27"/>
                    </a:lnTo>
                    <a:cubicBezTo>
                      <a:pt x="0" y="27"/>
                      <a:pt x="1004" y="1592"/>
                      <a:pt x="241" y="3238"/>
                    </a:cubicBezTo>
                    <a:cubicBezTo>
                      <a:pt x="1218" y="2930"/>
                      <a:pt x="1926" y="2395"/>
                      <a:pt x="2221" y="1993"/>
                    </a:cubicBezTo>
                    <a:cubicBezTo>
                      <a:pt x="2328" y="1859"/>
                      <a:pt x="2381" y="1726"/>
                      <a:pt x="2368" y="1645"/>
                    </a:cubicBezTo>
                    <a:cubicBezTo>
                      <a:pt x="2368" y="1565"/>
                      <a:pt x="2315" y="1445"/>
                      <a:pt x="2208" y="1312"/>
                    </a:cubicBezTo>
                    <a:cubicBezTo>
                      <a:pt x="1994" y="991"/>
                      <a:pt x="1552" y="575"/>
                      <a:pt x="844" y="268"/>
                    </a:cubicBezTo>
                    <a:cubicBezTo>
                      <a:pt x="603" y="161"/>
                      <a:pt x="321" y="67"/>
                      <a:pt x="0"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34" name="Google Shape;734;p34"/>
              <p:cNvSpPr/>
              <p:nvPr/>
            </p:nvSpPr>
            <p:spPr>
              <a:xfrm>
                <a:off x="3266175" y="3491100"/>
                <a:ext cx="43500" cy="89550"/>
              </a:xfrm>
              <a:custGeom>
                <a:avLst/>
                <a:gdLst/>
                <a:ahLst/>
                <a:cxnLst/>
                <a:rect l="l" t="t" r="r" b="b"/>
                <a:pathLst>
                  <a:path w="1740" h="3582" extrusionOk="0">
                    <a:moveTo>
                      <a:pt x="830" y="1"/>
                    </a:moveTo>
                    <a:cubicBezTo>
                      <a:pt x="563" y="15"/>
                      <a:pt x="281" y="68"/>
                      <a:pt x="1" y="161"/>
                    </a:cubicBezTo>
                    <a:cubicBezTo>
                      <a:pt x="41" y="202"/>
                      <a:pt x="736" y="817"/>
                      <a:pt x="790" y="1900"/>
                    </a:cubicBezTo>
                    <a:cubicBezTo>
                      <a:pt x="816" y="2743"/>
                      <a:pt x="362" y="3425"/>
                      <a:pt x="269" y="3559"/>
                    </a:cubicBezTo>
                    <a:cubicBezTo>
                      <a:pt x="482" y="3575"/>
                      <a:pt x="690" y="3581"/>
                      <a:pt x="883" y="3581"/>
                    </a:cubicBezTo>
                    <a:cubicBezTo>
                      <a:pt x="1017" y="3581"/>
                      <a:pt x="1143" y="3578"/>
                      <a:pt x="1258" y="3573"/>
                    </a:cubicBezTo>
                    <a:cubicBezTo>
                      <a:pt x="1339" y="3452"/>
                      <a:pt x="1740" y="2770"/>
                      <a:pt x="1553" y="1526"/>
                    </a:cubicBezTo>
                    <a:cubicBezTo>
                      <a:pt x="1419" y="670"/>
                      <a:pt x="897" y="68"/>
                      <a:pt x="830" y="1"/>
                    </a:cubicBezTo>
                    <a:close/>
                  </a:path>
                </a:pathLst>
              </a:custGeom>
              <a:solidFill>
                <a:srgbClr val="D3CA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35" name="Google Shape;735;p34"/>
              <p:cNvSpPr/>
              <p:nvPr/>
            </p:nvSpPr>
            <p:spPr>
              <a:xfrm>
                <a:off x="3248125" y="3495125"/>
                <a:ext cx="38825" cy="84950"/>
              </a:xfrm>
              <a:custGeom>
                <a:avLst/>
                <a:gdLst/>
                <a:ahLst/>
                <a:cxnLst/>
                <a:rect l="l" t="t" r="r" b="b"/>
                <a:pathLst>
                  <a:path w="1553" h="3398" extrusionOk="0">
                    <a:moveTo>
                      <a:pt x="723" y="0"/>
                    </a:moveTo>
                    <a:cubicBezTo>
                      <a:pt x="536" y="54"/>
                      <a:pt x="348" y="121"/>
                      <a:pt x="161" y="201"/>
                    </a:cubicBezTo>
                    <a:lnTo>
                      <a:pt x="1" y="282"/>
                    </a:lnTo>
                    <a:lnTo>
                      <a:pt x="14" y="282"/>
                    </a:lnTo>
                    <a:cubicBezTo>
                      <a:pt x="14" y="282"/>
                      <a:pt x="1552" y="1258"/>
                      <a:pt x="361" y="3305"/>
                    </a:cubicBezTo>
                    <a:lnTo>
                      <a:pt x="361" y="3332"/>
                    </a:lnTo>
                    <a:cubicBezTo>
                      <a:pt x="575" y="3358"/>
                      <a:pt x="789" y="3385"/>
                      <a:pt x="991" y="3398"/>
                    </a:cubicBezTo>
                    <a:cubicBezTo>
                      <a:pt x="1084" y="3264"/>
                      <a:pt x="1538" y="2582"/>
                      <a:pt x="1512" y="1739"/>
                    </a:cubicBezTo>
                    <a:cubicBezTo>
                      <a:pt x="1458" y="656"/>
                      <a:pt x="763" y="41"/>
                      <a:pt x="723" y="0"/>
                    </a:cubicBezTo>
                    <a:close/>
                  </a:path>
                </a:pathLst>
              </a:custGeom>
              <a:solidFill>
                <a:srgbClr val="87D8C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36" name="Google Shape;736;p34"/>
              <p:cNvSpPr/>
              <p:nvPr/>
            </p:nvSpPr>
            <p:spPr>
              <a:xfrm>
                <a:off x="3371200" y="3456100"/>
                <a:ext cx="79250" cy="134425"/>
              </a:xfrm>
              <a:custGeom>
                <a:avLst/>
                <a:gdLst/>
                <a:ahLst/>
                <a:cxnLst/>
                <a:rect l="l" t="t" r="r" b="b"/>
                <a:pathLst>
                  <a:path w="3170" h="5377" extrusionOk="0">
                    <a:moveTo>
                      <a:pt x="2279" y="1"/>
                    </a:moveTo>
                    <a:cubicBezTo>
                      <a:pt x="2025" y="1"/>
                      <a:pt x="1413" y="465"/>
                      <a:pt x="749" y="1053"/>
                    </a:cubicBezTo>
                    <a:cubicBezTo>
                      <a:pt x="0" y="1695"/>
                      <a:pt x="27" y="2658"/>
                      <a:pt x="27" y="2833"/>
                    </a:cubicBezTo>
                    <a:cubicBezTo>
                      <a:pt x="134" y="2966"/>
                      <a:pt x="187" y="3086"/>
                      <a:pt x="187" y="3166"/>
                    </a:cubicBezTo>
                    <a:cubicBezTo>
                      <a:pt x="200" y="3247"/>
                      <a:pt x="147" y="3380"/>
                      <a:pt x="40" y="3514"/>
                    </a:cubicBezTo>
                    <a:cubicBezTo>
                      <a:pt x="538" y="5127"/>
                      <a:pt x="1954" y="5377"/>
                      <a:pt x="2674" y="5377"/>
                    </a:cubicBezTo>
                    <a:cubicBezTo>
                      <a:pt x="2921" y="5377"/>
                      <a:pt x="3086" y="5347"/>
                      <a:pt x="3103" y="5333"/>
                    </a:cubicBezTo>
                    <a:cubicBezTo>
                      <a:pt x="3170" y="5280"/>
                      <a:pt x="2983" y="4451"/>
                      <a:pt x="2421" y="3728"/>
                    </a:cubicBezTo>
                    <a:cubicBezTo>
                      <a:pt x="1944" y="3099"/>
                      <a:pt x="1263" y="3059"/>
                      <a:pt x="1095" y="3059"/>
                    </a:cubicBezTo>
                    <a:cubicBezTo>
                      <a:pt x="1070" y="3059"/>
                      <a:pt x="1056" y="3059"/>
                      <a:pt x="1056" y="3059"/>
                    </a:cubicBezTo>
                    <a:cubicBezTo>
                      <a:pt x="2729" y="2712"/>
                      <a:pt x="2474" y="357"/>
                      <a:pt x="2394" y="77"/>
                    </a:cubicBezTo>
                    <a:cubicBezTo>
                      <a:pt x="2377" y="25"/>
                      <a:pt x="2337" y="1"/>
                      <a:pt x="2279" y="1"/>
                    </a:cubicBezTo>
                    <a:close/>
                  </a:path>
                </a:pathLst>
              </a:custGeom>
              <a:solidFill>
                <a:srgbClr val="FCDA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37" name="Google Shape;737;p34"/>
              <p:cNvSpPr/>
              <p:nvPr/>
            </p:nvSpPr>
            <p:spPr>
              <a:xfrm>
                <a:off x="3199975" y="3502150"/>
                <a:ext cx="86975" cy="76275"/>
              </a:xfrm>
              <a:custGeom>
                <a:avLst/>
                <a:gdLst/>
                <a:ahLst/>
                <a:cxnLst/>
                <a:rect l="l" t="t" r="r" b="b"/>
                <a:pathLst>
                  <a:path w="3479" h="3051" extrusionOk="0">
                    <a:moveTo>
                      <a:pt x="1927" y="1"/>
                    </a:moveTo>
                    <a:cubicBezTo>
                      <a:pt x="869" y="522"/>
                      <a:pt x="0" y="1378"/>
                      <a:pt x="13" y="1967"/>
                    </a:cubicBezTo>
                    <a:cubicBezTo>
                      <a:pt x="40" y="2515"/>
                      <a:pt x="1151" y="2876"/>
                      <a:pt x="2287" y="3051"/>
                    </a:cubicBezTo>
                    <a:lnTo>
                      <a:pt x="2287" y="3024"/>
                    </a:lnTo>
                    <a:cubicBezTo>
                      <a:pt x="3478" y="977"/>
                      <a:pt x="1940" y="1"/>
                      <a:pt x="1940" y="1"/>
                    </a:cubicBezTo>
                    <a:close/>
                  </a:path>
                </a:pathLst>
              </a:custGeom>
              <a:solidFill>
                <a:srgbClr val="FCDA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38" name="Google Shape;738;p34"/>
              <p:cNvSpPr/>
              <p:nvPr/>
            </p:nvSpPr>
            <p:spPr>
              <a:xfrm>
                <a:off x="3221700" y="3532925"/>
                <a:ext cx="7375" cy="7375"/>
              </a:xfrm>
              <a:custGeom>
                <a:avLst/>
                <a:gdLst/>
                <a:ahLst/>
                <a:cxnLst/>
                <a:rect l="l" t="t" r="r" b="b"/>
                <a:pathLst>
                  <a:path w="295" h="295" extrusionOk="0">
                    <a:moveTo>
                      <a:pt x="148" y="0"/>
                    </a:moveTo>
                    <a:cubicBezTo>
                      <a:pt x="68" y="0"/>
                      <a:pt x="0" y="67"/>
                      <a:pt x="0" y="147"/>
                    </a:cubicBezTo>
                    <a:cubicBezTo>
                      <a:pt x="0" y="227"/>
                      <a:pt x="68" y="295"/>
                      <a:pt x="148" y="295"/>
                    </a:cubicBezTo>
                    <a:cubicBezTo>
                      <a:pt x="228" y="295"/>
                      <a:pt x="295" y="227"/>
                      <a:pt x="295" y="147"/>
                    </a:cubicBezTo>
                    <a:cubicBezTo>
                      <a:pt x="295" y="67"/>
                      <a:pt x="228" y="0"/>
                      <a:pt x="148" y="0"/>
                    </a:cubicBezTo>
                    <a:close/>
                  </a:path>
                </a:pathLst>
              </a:custGeom>
              <a:solidFill>
                <a:srgbClr val="1E120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39" name="Google Shape;739;p34"/>
              <p:cNvSpPr/>
              <p:nvPr/>
            </p:nvSpPr>
            <p:spPr>
              <a:xfrm>
                <a:off x="3233725" y="3530925"/>
                <a:ext cx="17775" cy="17725"/>
              </a:xfrm>
              <a:custGeom>
                <a:avLst/>
                <a:gdLst/>
                <a:ahLst/>
                <a:cxnLst/>
                <a:rect l="l" t="t" r="r" b="b"/>
                <a:pathLst>
                  <a:path w="711" h="709" extrusionOk="0">
                    <a:moveTo>
                      <a:pt x="349" y="0"/>
                    </a:moveTo>
                    <a:cubicBezTo>
                      <a:pt x="161" y="0"/>
                      <a:pt x="1" y="161"/>
                      <a:pt x="1" y="361"/>
                    </a:cubicBezTo>
                    <a:cubicBezTo>
                      <a:pt x="1" y="548"/>
                      <a:pt x="161" y="709"/>
                      <a:pt x="349" y="709"/>
                    </a:cubicBezTo>
                    <a:cubicBezTo>
                      <a:pt x="550" y="709"/>
                      <a:pt x="710" y="548"/>
                      <a:pt x="710" y="361"/>
                    </a:cubicBezTo>
                    <a:cubicBezTo>
                      <a:pt x="710" y="161"/>
                      <a:pt x="550" y="0"/>
                      <a:pt x="349" y="0"/>
                    </a:cubicBezTo>
                    <a:close/>
                  </a:path>
                </a:pathLst>
              </a:custGeom>
              <a:solidFill>
                <a:srgbClr val="EA609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40" name="Google Shape;740;p34"/>
              <p:cNvSpPr/>
              <p:nvPr/>
            </p:nvSpPr>
            <p:spPr>
              <a:xfrm>
                <a:off x="3288925" y="3557675"/>
                <a:ext cx="46750" cy="36700"/>
              </a:xfrm>
              <a:custGeom>
                <a:avLst/>
                <a:gdLst/>
                <a:ahLst/>
                <a:cxnLst/>
                <a:rect l="l" t="t" r="r" b="b"/>
                <a:pathLst>
                  <a:path w="1870" h="1468" extrusionOk="0">
                    <a:moveTo>
                      <a:pt x="433" y="1"/>
                    </a:moveTo>
                    <a:cubicBezTo>
                      <a:pt x="363" y="1"/>
                      <a:pt x="294" y="9"/>
                      <a:pt x="227" y="27"/>
                    </a:cubicBezTo>
                    <a:cubicBezTo>
                      <a:pt x="1" y="93"/>
                      <a:pt x="188" y="1204"/>
                      <a:pt x="589" y="1377"/>
                    </a:cubicBezTo>
                    <a:cubicBezTo>
                      <a:pt x="738" y="1441"/>
                      <a:pt x="889" y="1468"/>
                      <a:pt x="1032" y="1468"/>
                    </a:cubicBezTo>
                    <a:cubicBezTo>
                      <a:pt x="1491" y="1468"/>
                      <a:pt x="1870" y="1194"/>
                      <a:pt x="1859" y="990"/>
                    </a:cubicBezTo>
                    <a:cubicBezTo>
                      <a:pt x="1848" y="736"/>
                      <a:pt x="1092" y="1"/>
                      <a:pt x="433"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41" name="Google Shape;741;p34"/>
              <p:cNvSpPr/>
              <p:nvPr/>
            </p:nvSpPr>
            <p:spPr>
              <a:xfrm>
                <a:off x="3199625" y="3539800"/>
                <a:ext cx="41500" cy="13875"/>
              </a:xfrm>
              <a:custGeom>
                <a:avLst/>
                <a:gdLst/>
                <a:ahLst/>
                <a:cxnLst/>
                <a:rect l="l" t="t" r="r" b="b"/>
                <a:pathLst>
                  <a:path w="1660" h="555" extrusionOk="0">
                    <a:moveTo>
                      <a:pt x="1633" y="0"/>
                    </a:moveTo>
                    <a:cubicBezTo>
                      <a:pt x="1624" y="0"/>
                      <a:pt x="1615" y="6"/>
                      <a:pt x="1606" y="6"/>
                    </a:cubicBezTo>
                    <a:cubicBezTo>
                      <a:pt x="1606" y="6"/>
                      <a:pt x="1593" y="32"/>
                      <a:pt x="1552" y="59"/>
                    </a:cubicBezTo>
                    <a:cubicBezTo>
                      <a:pt x="1525" y="100"/>
                      <a:pt x="1472" y="139"/>
                      <a:pt x="1418" y="193"/>
                    </a:cubicBezTo>
                    <a:cubicBezTo>
                      <a:pt x="1379" y="220"/>
                      <a:pt x="1352" y="247"/>
                      <a:pt x="1311" y="260"/>
                    </a:cubicBezTo>
                    <a:cubicBezTo>
                      <a:pt x="1272" y="287"/>
                      <a:pt x="1231" y="314"/>
                      <a:pt x="1178" y="327"/>
                    </a:cubicBezTo>
                    <a:cubicBezTo>
                      <a:pt x="1138" y="354"/>
                      <a:pt x="1097" y="367"/>
                      <a:pt x="1044" y="380"/>
                    </a:cubicBezTo>
                    <a:cubicBezTo>
                      <a:pt x="1017" y="394"/>
                      <a:pt x="990" y="394"/>
                      <a:pt x="964" y="407"/>
                    </a:cubicBezTo>
                    <a:lnTo>
                      <a:pt x="924" y="407"/>
                    </a:lnTo>
                    <a:lnTo>
                      <a:pt x="883" y="421"/>
                    </a:lnTo>
                    <a:cubicBezTo>
                      <a:pt x="830" y="421"/>
                      <a:pt x="776" y="434"/>
                      <a:pt x="737" y="448"/>
                    </a:cubicBezTo>
                    <a:cubicBezTo>
                      <a:pt x="683" y="448"/>
                      <a:pt x="630" y="448"/>
                      <a:pt x="576" y="461"/>
                    </a:cubicBezTo>
                    <a:lnTo>
                      <a:pt x="309" y="461"/>
                    </a:lnTo>
                    <a:cubicBezTo>
                      <a:pt x="229" y="461"/>
                      <a:pt x="161" y="448"/>
                      <a:pt x="108" y="448"/>
                    </a:cubicBezTo>
                    <a:cubicBezTo>
                      <a:pt x="68" y="434"/>
                      <a:pt x="41" y="434"/>
                      <a:pt x="41" y="434"/>
                    </a:cubicBezTo>
                    <a:cubicBezTo>
                      <a:pt x="27" y="434"/>
                      <a:pt x="14" y="434"/>
                      <a:pt x="1" y="448"/>
                    </a:cubicBezTo>
                    <a:cubicBezTo>
                      <a:pt x="1" y="461"/>
                      <a:pt x="14" y="487"/>
                      <a:pt x="27" y="487"/>
                    </a:cubicBezTo>
                    <a:cubicBezTo>
                      <a:pt x="27" y="487"/>
                      <a:pt x="54" y="501"/>
                      <a:pt x="95" y="501"/>
                    </a:cubicBezTo>
                    <a:cubicBezTo>
                      <a:pt x="148" y="514"/>
                      <a:pt x="215" y="528"/>
                      <a:pt x="295" y="541"/>
                    </a:cubicBezTo>
                    <a:cubicBezTo>
                      <a:pt x="375" y="541"/>
                      <a:pt x="482" y="555"/>
                      <a:pt x="576" y="555"/>
                    </a:cubicBezTo>
                    <a:cubicBezTo>
                      <a:pt x="630" y="541"/>
                      <a:pt x="683" y="541"/>
                      <a:pt x="737" y="541"/>
                    </a:cubicBezTo>
                    <a:cubicBezTo>
                      <a:pt x="790" y="528"/>
                      <a:pt x="857" y="528"/>
                      <a:pt x="910" y="514"/>
                    </a:cubicBezTo>
                    <a:lnTo>
                      <a:pt x="951" y="514"/>
                    </a:lnTo>
                    <a:cubicBezTo>
                      <a:pt x="964" y="501"/>
                      <a:pt x="978" y="501"/>
                      <a:pt x="990" y="501"/>
                    </a:cubicBezTo>
                    <a:cubicBezTo>
                      <a:pt x="1017" y="487"/>
                      <a:pt x="1044" y="487"/>
                      <a:pt x="1071" y="474"/>
                    </a:cubicBezTo>
                    <a:cubicBezTo>
                      <a:pt x="1124" y="461"/>
                      <a:pt x="1178" y="434"/>
                      <a:pt x="1218" y="421"/>
                    </a:cubicBezTo>
                    <a:cubicBezTo>
                      <a:pt x="1272" y="394"/>
                      <a:pt x="1311" y="367"/>
                      <a:pt x="1352" y="341"/>
                    </a:cubicBezTo>
                    <a:cubicBezTo>
                      <a:pt x="1392" y="314"/>
                      <a:pt x="1432" y="287"/>
                      <a:pt x="1459" y="260"/>
                    </a:cubicBezTo>
                    <a:cubicBezTo>
                      <a:pt x="1499" y="234"/>
                      <a:pt x="1525" y="193"/>
                      <a:pt x="1552" y="180"/>
                    </a:cubicBezTo>
                    <a:cubicBezTo>
                      <a:pt x="1566" y="153"/>
                      <a:pt x="1593" y="127"/>
                      <a:pt x="1606" y="113"/>
                    </a:cubicBezTo>
                    <a:cubicBezTo>
                      <a:pt x="1632" y="73"/>
                      <a:pt x="1646" y="46"/>
                      <a:pt x="1646" y="46"/>
                    </a:cubicBezTo>
                    <a:cubicBezTo>
                      <a:pt x="1659" y="32"/>
                      <a:pt x="1646" y="20"/>
                      <a:pt x="1646" y="6"/>
                    </a:cubicBezTo>
                    <a:cubicBezTo>
                      <a:pt x="1642" y="1"/>
                      <a:pt x="1637" y="0"/>
                      <a:pt x="1633" y="0"/>
                    </a:cubicBezTo>
                    <a:close/>
                  </a:path>
                </a:pathLst>
              </a:custGeom>
              <a:solidFill>
                <a:srgbClr val="1E120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42" name="Google Shape;742;p34"/>
              <p:cNvSpPr/>
              <p:nvPr/>
            </p:nvSpPr>
            <p:spPr>
              <a:xfrm>
                <a:off x="3295925" y="3565225"/>
                <a:ext cx="8050" cy="16200"/>
              </a:xfrm>
              <a:custGeom>
                <a:avLst/>
                <a:gdLst/>
                <a:ahLst/>
                <a:cxnLst/>
                <a:rect l="l" t="t" r="r" b="b"/>
                <a:pathLst>
                  <a:path w="322" h="648" extrusionOk="0">
                    <a:moveTo>
                      <a:pt x="65" y="0"/>
                    </a:moveTo>
                    <a:cubicBezTo>
                      <a:pt x="60" y="0"/>
                      <a:pt x="51" y="9"/>
                      <a:pt x="42" y="19"/>
                    </a:cubicBezTo>
                    <a:cubicBezTo>
                      <a:pt x="1" y="112"/>
                      <a:pt x="42" y="246"/>
                      <a:pt x="68" y="353"/>
                    </a:cubicBezTo>
                    <a:cubicBezTo>
                      <a:pt x="95" y="460"/>
                      <a:pt x="135" y="608"/>
                      <a:pt x="256" y="647"/>
                    </a:cubicBezTo>
                    <a:cubicBezTo>
                      <a:pt x="282" y="647"/>
                      <a:pt x="309" y="621"/>
                      <a:pt x="309" y="594"/>
                    </a:cubicBezTo>
                    <a:cubicBezTo>
                      <a:pt x="322" y="487"/>
                      <a:pt x="242" y="380"/>
                      <a:pt x="215" y="273"/>
                    </a:cubicBezTo>
                    <a:cubicBezTo>
                      <a:pt x="175" y="180"/>
                      <a:pt x="149" y="73"/>
                      <a:pt x="68" y="5"/>
                    </a:cubicBezTo>
                    <a:cubicBezTo>
                      <a:pt x="68" y="2"/>
                      <a:pt x="67" y="0"/>
                      <a:pt x="65"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43" name="Google Shape;743;p34"/>
              <p:cNvSpPr/>
              <p:nvPr/>
            </p:nvSpPr>
            <p:spPr>
              <a:xfrm>
                <a:off x="3301950" y="3565025"/>
                <a:ext cx="13750" cy="15325"/>
              </a:xfrm>
              <a:custGeom>
                <a:avLst/>
                <a:gdLst/>
                <a:ahLst/>
                <a:cxnLst/>
                <a:rect l="l" t="t" r="r" b="b"/>
                <a:pathLst>
                  <a:path w="550" h="613" extrusionOk="0">
                    <a:moveTo>
                      <a:pt x="54" y="0"/>
                    </a:moveTo>
                    <a:cubicBezTo>
                      <a:pt x="15" y="0"/>
                      <a:pt x="1" y="27"/>
                      <a:pt x="1" y="54"/>
                    </a:cubicBezTo>
                    <a:cubicBezTo>
                      <a:pt x="15" y="174"/>
                      <a:pt x="122" y="268"/>
                      <a:pt x="188" y="348"/>
                    </a:cubicBezTo>
                    <a:cubicBezTo>
                      <a:pt x="268" y="441"/>
                      <a:pt x="349" y="548"/>
                      <a:pt x="456" y="602"/>
                    </a:cubicBezTo>
                    <a:cubicBezTo>
                      <a:pt x="466" y="609"/>
                      <a:pt x="478" y="612"/>
                      <a:pt x="490" y="612"/>
                    </a:cubicBezTo>
                    <a:cubicBezTo>
                      <a:pt x="521" y="612"/>
                      <a:pt x="550" y="588"/>
                      <a:pt x="550" y="548"/>
                    </a:cubicBezTo>
                    <a:cubicBezTo>
                      <a:pt x="536" y="429"/>
                      <a:pt x="443" y="322"/>
                      <a:pt x="362" y="241"/>
                    </a:cubicBezTo>
                    <a:cubicBezTo>
                      <a:pt x="282" y="147"/>
                      <a:pt x="175" y="27"/>
                      <a:pt x="54"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44" name="Google Shape;744;p34"/>
              <p:cNvSpPr/>
              <p:nvPr/>
            </p:nvSpPr>
            <p:spPr>
              <a:xfrm>
                <a:off x="3307650" y="3564075"/>
                <a:ext cx="12725" cy="9000"/>
              </a:xfrm>
              <a:custGeom>
                <a:avLst/>
                <a:gdLst/>
                <a:ahLst/>
                <a:cxnLst/>
                <a:rect l="l" t="t" r="r" b="b"/>
                <a:pathLst>
                  <a:path w="509" h="360" extrusionOk="0">
                    <a:moveTo>
                      <a:pt x="99" y="1"/>
                    </a:moveTo>
                    <a:cubicBezTo>
                      <a:pt x="71" y="1"/>
                      <a:pt x="42" y="4"/>
                      <a:pt x="13" y="12"/>
                    </a:cubicBezTo>
                    <a:cubicBezTo>
                      <a:pt x="1" y="25"/>
                      <a:pt x="1" y="25"/>
                      <a:pt x="1" y="38"/>
                    </a:cubicBezTo>
                    <a:cubicBezTo>
                      <a:pt x="108" y="172"/>
                      <a:pt x="254" y="319"/>
                      <a:pt x="429" y="360"/>
                    </a:cubicBezTo>
                    <a:cubicBezTo>
                      <a:pt x="482" y="360"/>
                      <a:pt x="509" y="319"/>
                      <a:pt x="495" y="279"/>
                    </a:cubicBezTo>
                    <a:cubicBezTo>
                      <a:pt x="426" y="130"/>
                      <a:pt x="269" y="1"/>
                      <a:pt x="99"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45" name="Google Shape;745;p34"/>
              <p:cNvSpPr/>
              <p:nvPr/>
            </p:nvSpPr>
            <p:spPr>
              <a:xfrm>
                <a:off x="3264575" y="3482600"/>
                <a:ext cx="8650" cy="10050"/>
              </a:xfrm>
              <a:custGeom>
                <a:avLst/>
                <a:gdLst/>
                <a:ahLst/>
                <a:cxnLst/>
                <a:rect l="l" t="t" r="r" b="b"/>
                <a:pathLst>
                  <a:path w="346" h="402" extrusionOk="0">
                    <a:moveTo>
                      <a:pt x="266" y="1"/>
                    </a:moveTo>
                    <a:cubicBezTo>
                      <a:pt x="249" y="1"/>
                      <a:pt x="229" y="7"/>
                      <a:pt x="212" y="20"/>
                    </a:cubicBezTo>
                    <a:cubicBezTo>
                      <a:pt x="131" y="87"/>
                      <a:pt x="51" y="194"/>
                      <a:pt x="11" y="301"/>
                    </a:cubicBezTo>
                    <a:cubicBezTo>
                      <a:pt x="0" y="356"/>
                      <a:pt x="52" y="401"/>
                      <a:pt x="100" y="401"/>
                    </a:cubicBezTo>
                    <a:cubicBezTo>
                      <a:pt x="111" y="401"/>
                      <a:pt x="122" y="399"/>
                      <a:pt x="131" y="394"/>
                    </a:cubicBezTo>
                    <a:cubicBezTo>
                      <a:pt x="185" y="368"/>
                      <a:pt x="226" y="314"/>
                      <a:pt x="265" y="261"/>
                    </a:cubicBezTo>
                    <a:cubicBezTo>
                      <a:pt x="306" y="207"/>
                      <a:pt x="345" y="141"/>
                      <a:pt x="333" y="60"/>
                    </a:cubicBezTo>
                    <a:cubicBezTo>
                      <a:pt x="333" y="25"/>
                      <a:pt x="302" y="1"/>
                      <a:pt x="266"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46" name="Google Shape;746;p34"/>
              <p:cNvSpPr/>
              <p:nvPr/>
            </p:nvSpPr>
            <p:spPr>
              <a:xfrm>
                <a:off x="3274600" y="3482350"/>
                <a:ext cx="5800" cy="5525"/>
              </a:xfrm>
              <a:custGeom>
                <a:avLst/>
                <a:gdLst/>
                <a:ahLst/>
                <a:cxnLst/>
                <a:rect l="l" t="t" r="r" b="b"/>
                <a:pathLst>
                  <a:path w="232" h="221" extrusionOk="0">
                    <a:moveTo>
                      <a:pt x="154" y="0"/>
                    </a:moveTo>
                    <a:cubicBezTo>
                      <a:pt x="137" y="0"/>
                      <a:pt x="120" y="5"/>
                      <a:pt x="105" y="17"/>
                    </a:cubicBezTo>
                    <a:cubicBezTo>
                      <a:pt x="65" y="57"/>
                      <a:pt x="25" y="110"/>
                      <a:pt x="12" y="164"/>
                    </a:cubicBezTo>
                    <a:cubicBezTo>
                      <a:pt x="0" y="197"/>
                      <a:pt x="16" y="221"/>
                      <a:pt x="45" y="221"/>
                    </a:cubicBezTo>
                    <a:cubicBezTo>
                      <a:pt x="51" y="221"/>
                      <a:pt x="58" y="220"/>
                      <a:pt x="65" y="217"/>
                    </a:cubicBezTo>
                    <a:cubicBezTo>
                      <a:pt x="132" y="204"/>
                      <a:pt x="185" y="151"/>
                      <a:pt x="212" y="70"/>
                    </a:cubicBezTo>
                    <a:cubicBezTo>
                      <a:pt x="231" y="32"/>
                      <a:pt x="195" y="0"/>
                      <a:pt x="154"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47" name="Google Shape;747;p34"/>
              <p:cNvSpPr/>
              <p:nvPr/>
            </p:nvSpPr>
            <p:spPr>
              <a:xfrm>
                <a:off x="3284825" y="3481700"/>
                <a:ext cx="7425" cy="5700"/>
              </a:xfrm>
              <a:custGeom>
                <a:avLst/>
                <a:gdLst/>
                <a:ahLst/>
                <a:cxnLst/>
                <a:rect l="l" t="t" r="r" b="b"/>
                <a:pathLst>
                  <a:path w="297" h="228" extrusionOk="0">
                    <a:moveTo>
                      <a:pt x="218" y="1"/>
                    </a:moveTo>
                    <a:cubicBezTo>
                      <a:pt x="213" y="1"/>
                      <a:pt x="209" y="1"/>
                      <a:pt x="204" y="2"/>
                    </a:cubicBezTo>
                    <a:lnTo>
                      <a:pt x="124" y="43"/>
                    </a:lnTo>
                    <a:cubicBezTo>
                      <a:pt x="84" y="56"/>
                      <a:pt x="58" y="83"/>
                      <a:pt x="44" y="123"/>
                    </a:cubicBezTo>
                    <a:cubicBezTo>
                      <a:pt x="0" y="167"/>
                      <a:pt x="54" y="227"/>
                      <a:pt x="104" y="227"/>
                    </a:cubicBezTo>
                    <a:cubicBezTo>
                      <a:pt x="116" y="227"/>
                      <a:pt x="128" y="224"/>
                      <a:pt x="138" y="216"/>
                    </a:cubicBezTo>
                    <a:cubicBezTo>
                      <a:pt x="191" y="190"/>
                      <a:pt x="245" y="163"/>
                      <a:pt x="272" y="96"/>
                    </a:cubicBezTo>
                    <a:cubicBezTo>
                      <a:pt x="296" y="59"/>
                      <a:pt x="264" y="1"/>
                      <a:pt x="218"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48" name="Google Shape;748;p34"/>
              <p:cNvSpPr/>
              <p:nvPr/>
            </p:nvSpPr>
            <p:spPr>
              <a:xfrm>
                <a:off x="3296275" y="3481825"/>
                <a:ext cx="5025" cy="5400"/>
              </a:xfrm>
              <a:custGeom>
                <a:avLst/>
                <a:gdLst/>
                <a:ahLst/>
                <a:cxnLst/>
                <a:rect l="l" t="t" r="r" b="b"/>
                <a:pathLst>
                  <a:path w="201" h="216" extrusionOk="0">
                    <a:moveTo>
                      <a:pt x="145" y="0"/>
                    </a:moveTo>
                    <a:cubicBezTo>
                      <a:pt x="137" y="0"/>
                      <a:pt x="128" y="4"/>
                      <a:pt x="121" y="11"/>
                    </a:cubicBezTo>
                    <a:cubicBezTo>
                      <a:pt x="81" y="65"/>
                      <a:pt x="1" y="118"/>
                      <a:pt x="1" y="185"/>
                    </a:cubicBezTo>
                    <a:cubicBezTo>
                      <a:pt x="1" y="198"/>
                      <a:pt x="14" y="211"/>
                      <a:pt x="28" y="211"/>
                    </a:cubicBezTo>
                    <a:cubicBezTo>
                      <a:pt x="35" y="214"/>
                      <a:pt x="43" y="215"/>
                      <a:pt x="50" y="215"/>
                    </a:cubicBezTo>
                    <a:cubicBezTo>
                      <a:pt x="83" y="215"/>
                      <a:pt x="115" y="193"/>
                      <a:pt x="147" y="172"/>
                    </a:cubicBezTo>
                    <a:cubicBezTo>
                      <a:pt x="188" y="145"/>
                      <a:pt x="201" y="91"/>
                      <a:pt x="188" y="51"/>
                    </a:cubicBezTo>
                    <a:cubicBezTo>
                      <a:pt x="188" y="22"/>
                      <a:pt x="167" y="0"/>
                      <a:pt x="145"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49" name="Google Shape;749;p34"/>
              <p:cNvSpPr/>
              <p:nvPr/>
            </p:nvSpPr>
            <p:spPr>
              <a:xfrm>
                <a:off x="3307300" y="3483425"/>
                <a:ext cx="5725" cy="5375"/>
              </a:xfrm>
              <a:custGeom>
                <a:avLst/>
                <a:gdLst/>
                <a:ahLst/>
                <a:cxnLst/>
                <a:rect l="l" t="t" r="r" b="b"/>
                <a:pathLst>
                  <a:path w="229" h="215" extrusionOk="0">
                    <a:moveTo>
                      <a:pt x="175" y="1"/>
                    </a:moveTo>
                    <a:cubicBezTo>
                      <a:pt x="95" y="1"/>
                      <a:pt x="15" y="94"/>
                      <a:pt x="1" y="174"/>
                    </a:cubicBezTo>
                    <a:cubicBezTo>
                      <a:pt x="1" y="188"/>
                      <a:pt x="27" y="215"/>
                      <a:pt x="54" y="215"/>
                    </a:cubicBezTo>
                    <a:cubicBezTo>
                      <a:pt x="122" y="215"/>
                      <a:pt x="229" y="147"/>
                      <a:pt x="229" y="67"/>
                    </a:cubicBezTo>
                    <a:cubicBezTo>
                      <a:pt x="229" y="40"/>
                      <a:pt x="202" y="14"/>
                      <a:pt x="175"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50" name="Google Shape;750;p34"/>
              <p:cNvSpPr/>
              <p:nvPr/>
            </p:nvSpPr>
            <p:spPr>
              <a:xfrm>
                <a:off x="3380650" y="3541650"/>
                <a:ext cx="22000" cy="24075"/>
              </a:xfrm>
              <a:custGeom>
                <a:avLst/>
                <a:gdLst/>
                <a:ahLst/>
                <a:cxnLst/>
                <a:rect l="l" t="t" r="r" b="b"/>
                <a:pathLst>
                  <a:path w="880" h="963" extrusionOk="0">
                    <a:moveTo>
                      <a:pt x="28" y="1"/>
                    </a:moveTo>
                    <a:cubicBezTo>
                      <a:pt x="11" y="1"/>
                      <a:pt x="0" y="20"/>
                      <a:pt x="10" y="39"/>
                    </a:cubicBezTo>
                    <a:cubicBezTo>
                      <a:pt x="77" y="240"/>
                      <a:pt x="197" y="413"/>
                      <a:pt x="331" y="574"/>
                    </a:cubicBezTo>
                    <a:cubicBezTo>
                      <a:pt x="451" y="734"/>
                      <a:pt x="598" y="935"/>
                      <a:pt x="812" y="962"/>
                    </a:cubicBezTo>
                    <a:cubicBezTo>
                      <a:pt x="853" y="962"/>
                      <a:pt x="880" y="922"/>
                      <a:pt x="853" y="882"/>
                    </a:cubicBezTo>
                    <a:cubicBezTo>
                      <a:pt x="773" y="708"/>
                      <a:pt x="585" y="588"/>
                      <a:pt x="464" y="440"/>
                    </a:cubicBezTo>
                    <a:cubicBezTo>
                      <a:pt x="331" y="293"/>
                      <a:pt x="211" y="119"/>
                      <a:pt x="50" y="12"/>
                    </a:cubicBezTo>
                    <a:cubicBezTo>
                      <a:pt x="42" y="4"/>
                      <a:pt x="35" y="1"/>
                      <a:pt x="28" y="1"/>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51" name="Google Shape;751;p34"/>
              <p:cNvSpPr/>
              <p:nvPr/>
            </p:nvSpPr>
            <p:spPr>
              <a:xfrm>
                <a:off x="3383900" y="3537925"/>
                <a:ext cx="35675" cy="22950"/>
              </a:xfrm>
              <a:custGeom>
                <a:avLst/>
                <a:gdLst/>
                <a:ahLst/>
                <a:cxnLst/>
                <a:rect l="l" t="t" r="r" b="b"/>
                <a:pathLst>
                  <a:path w="1427" h="918" extrusionOk="0">
                    <a:moveTo>
                      <a:pt x="107" y="0"/>
                    </a:moveTo>
                    <a:cubicBezTo>
                      <a:pt x="27" y="0"/>
                      <a:pt x="0" y="107"/>
                      <a:pt x="67" y="148"/>
                    </a:cubicBezTo>
                    <a:cubicBezTo>
                      <a:pt x="281" y="268"/>
                      <a:pt x="509" y="348"/>
                      <a:pt x="723" y="482"/>
                    </a:cubicBezTo>
                    <a:cubicBezTo>
                      <a:pt x="923" y="616"/>
                      <a:pt x="1097" y="817"/>
                      <a:pt x="1311" y="910"/>
                    </a:cubicBezTo>
                    <a:cubicBezTo>
                      <a:pt x="1324" y="915"/>
                      <a:pt x="1335" y="917"/>
                      <a:pt x="1346" y="917"/>
                    </a:cubicBezTo>
                    <a:cubicBezTo>
                      <a:pt x="1395" y="917"/>
                      <a:pt x="1426" y="873"/>
                      <a:pt x="1404" y="830"/>
                    </a:cubicBezTo>
                    <a:cubicBezTo>
                      <a:pt x="1217" y="402"/>
                      <a:pt x="562" y="14"/>
                      <a:pt x="107" y="0"/>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52" name="Google Shape;752;p34"/>
              <p:cNvSpPr/>
              <p:nvPr/>
            </p:nvSpPr>
            <p:spPr>
              <a:xfrm>
                <a:off x="3375525" y="3480600"/>
                <a:ext cx="29725" cy="41600"/>
              </a:xfrm>
              <a:custGeom>
                <a:avLst/>
                <a:gdLst/>
                <a:ahLst/>
                <a:cxnLst/>
                <a:rect l="l" t="t" r="r" b="b"/>
                <a:pathLst>
                  <a:path w="1189" h="1664" extrusionOk="0">
                    <a:moveTo>
                      <a:pt x="1073" y="1"/>
                    </a:moveTo>
                    <a:cubicBezTo>
                      <a:pt x="1053" y="1"/>
                      <a:pt x="1034" y="6"/>
                      <a:pt x="1017" y="20"/>
                    </a:cubicBezTo>
                    <a:cubicBezTo>
                      <a:pt x="763" y="234"/>
                      <a:pt x="549" y="501"/>
                      <a:pt x="362" y="769"/>
                    </a:cubicBezTo>
                    <a:cubicBezTo>
                      <a:pt x="202" y="997"/>
                      <a:pt x="1" y="1344"/>
                      <a:pt x="95" y="1639"/>
                    </a:cubicBezTo>
                    <a:cubicBezTo>
                      <a:pt x="102" y="1653"/>
                      <a:pt x="121" y="1664"/>
                      <a:pt x="139" y="1664"/>
                    </a:cubicBezTo>
                    <a:cubicBezTo>
                      <a:pt x="154" y="1664"/>
                      <a:pt x="169" y="1657"/>
                      <a:pt x="175" y="1639"/>
                    </a:cubicBezTo>
                    <a:cubicBezTo>
                      <a:pt x="295" y="1384"/>
                      <a:pt x="375" y="1130"/>
                      <a:pt x="536" y="876"/>
                    </a:cubicBezTo>
                    <a:cubicBezTo>
                      <a:pt x="723" y="608"/>
                      <a:pt x="951" y="381"/>
                      <a:pt x="1138" y="127"/>
                    </a:cubicBezTo>
                    <a:cubicBezTo>
                      <a:pt x="1188" y="56"/>
                      <a:pt x="1132" y="1"/>
                      <a:pt x="1073" y="1"/>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53" name="Google Shape;753;p34"/>
              <p:cNvSpPr/>
              <p:nvPr/>
            </p:nvSpPr>
            <p:spPr>
              <a:xfrm>
                <a:off x="3383900" y="3496100"/>
                <a:ext cx="29675" cy="30975"/>
              </a:xfrm>
              <a:custGeom>
                <a:avLst/>
                <a:gdLst/>
                <a:ahLst/>
                <a:cxnLst/>
                <a:rect l="l" t="t" r="r" b="b"/>
                <a:pathLst>
                  <a:path w="1187" h="1239" extrusionOk="0">
                    <a:moveTo>
                      <a:pt x="1089" y="0"/>
                    </a:moveTo>
                    <a:cubicBezTo>
                      <a:pt x="1083" y="0"/>
                      <a:pt x="1077" y="1"/>
                      <a:pt x="1071" y="2"/>
                    </a:cubicBezTo>
                    <a:cubicBezTo>
                      <a:pt x="789" y="42"/>
                      <a:pt x="536" y="323"/>
                      <a:pt x="361" y="537"/>
                    </a:cubicBezTo>
                    <a:cubicBezTo>
                      <a:pt x="227" y="698"/>
                      <a:pt x="0" y="992"/>
                      <a:pt x="107" y="1219"/>
                    </a:cubicBezTo>
                    <a:cubicBezTo>
                      <a:pt x="107" y="1232"/>
                      <a:pt x="121" y="1239"/>
                      <a:pt x="136" y="1239"/>
                    </a:cubicBezTo>
                    <a:cubicBezTo>
                      <a:pt x="151" y="1239"/>
                      <a:pt x="167" y="1232"/>
                      <a:pt x="174" y="1219"/>
                    </a:cubicBezTo>
                    <a:cubicBezTo>
                      <a:pt x="227" y="1152"/>
                      <a:pt x="254" y="1072"/>
                      <a:pt x="295" y="1005"/>
                    </a:cubicBezTo>
                    <a:cubicBezTo>
                      <a:pt x="361" y="871"/>
                      <a:pt x="455" y="764"/>
                      <a:pt x="562" y="644"/>
                    </a:cubicBezTo>
                    <a:cubicBezTo>
                      <a:pt x="736" y="457"/>
                      <a:pt x="976" y="323"/>
                      <a:pt x="1137" y="122"/>
                    </a:cubicBezTo>
                    <a:cubicBezTo>
                      <a:pt x="1186" y="72"/>
                      <a:pt x="1156" y="0"/>
                      <a:pt x="1089" y="0"/>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54" name="Google Shape;754;p34"/>
              <p:cNvSpPr/>
              <p:nvPr/>
            </p:nvSpPr>
            <p:spPr>
              <a:xfrm>
                <a:off x="3269175" y="3497800"/>
                <a:ext cx="7075" cy="6375"/>
              </a:xfrm>
              <a:custGeom>
                <a:avLst/>
                <a:gdLst/>
                <a:ahLst/>
                <a:cxnLst/>
                <a:rect l="l" t="t" r="r" b="b"/>
                <a:pathLst>
                  <a:path w="283" h="255" extrusionOk="0">
                    <a:moveTo>
                      <a:pt x="81" y="0"/>
                    </a:moveTo>
                    <a:cubicBezTo>
                      <a:pt x="54" y="0"/>
                      <a:pt x="28" y="0"/>
                      <a:pt x="1" y="14"/>
                    </a:cubicBezTo>
                    <a:cubicBezTo>
                      <a:pt x="54" y="68"/>
                      <a:pt x="122" y="148"/>
                      <a:pt x="202" y="255"/>
                    </a:cubicBezTo>
                    <a:lnTo>
                      <a:pt x="202" y="241"/>
                    </a:lnTo>
                    <a:cubicBezTo>
                      <a:pt x="282" y="175"/>
                      <a:pt x="256" y="14"/>
                      <a:pt x="135"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55" name="Google Shape;755;p34"/>
              <p:cNvSpPr/>
              <p:nvPr/>
            </p:nvSpPr>
            <p:spPr>
              <a:xfrm>
                <a:off x="3264500" y="3498150"/>
                <a:ext cx="9750" cy="7700"/>
              </a:xfrm>
              <a:custGeom>
                <a:avLst/>
                <a:gdLst/>
                <a:ahLst/>
                <a:cxnLst/>
                <a:rect l="l" t="t" r="r" b="b"/>
                <a:pathLst>
                  <a:path w="390" h="308" extrusionOk="0">
                    <a:moveTo>
                      <a:pt x="188" y="0"/>
                    </a:moveTo>
                    <a:cubicBezTo>
                      <a:pt x="175" y="0"/>
                      <a:pt x="175" y="13"/>
                      <a:pt x="161" y="13"/>
                    </a:cubicBezTo>
                    <a:cubicBezTo>
                      <a:pt x="121" y="40"/>
                      <a:pt x="81" y="80"/>
                      <a:pt x="54" y="120"/>
                    </a:cubicBezTo>
                    <a:cubicBezTo>
                      <a:pt x="1" y="200"/>
                      <a:pt x="68" y="307"/>
                      <a:pt x="161" y="307"/>
                    </a:cubicBezTo>
                    <a:cubicBezTo>
                      <a:pt x="188" y="307"/>
                      <a:pt x="229" y="295"/>
                      <a:pt x="255" y="295"/>
                    </a:cubicBezTo>
                    <a:lnTo>
                      <a:pt x="309" y="281"/>
                    </a:lnTo>
                    <a:cubicBezTo>
                      <a:pt x="336" y="281"/>
                      <a:pt x="362" y="254"/>
                      <a:pt x="389" y="241"/>
                    </a:cubicBezTo>
                    <a:cubicBezTo>
                      <a:pt x="309" y="134"/>
                      <a:pt x="241" y="54"/>
                      <a:pt x="188"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56" name="Google Shape;756;p34"/>
              <p:cNvSpPr/>
              <p:nvPr/>
            </p:nvSpPr>
            <p:spPr>
              <a:xfrm>
                <a:off x="3275875" y="3505500"/>
                <a:ext cx="6400" cy="6725"/>
              </a:xfrm>
              <a:custGeom>
                <a:avLst/>
                <a:gdLst/>
                <a:ahLst/>
                <a:cxnLst/>
                <a:rect l="l" t="t" r="r" b="b"/>
                <a:pathLst>
                  <a:path w="256" h="269" extrusionOk="0">
                    <a:moveTo>
                      <a:pt x="107" y="1"/>
                    </a:moveTo>
                    <a:cubicBezTo>
                      <a:pt x="68" y="1"/>
                      <a:pt x="27" y="13"/>
                      <a:pt x="0" y="40"/>
                    </a:cubicBezTo>
                    <a:cubicBezTo>
                      <a:pt x="41" y="108"/>
                      <a:pt x="81" y="188"/>
                      <a:pt x="121" y="268"/>
                    </a:cubicBezTo>
                    <a:cubicBezTo>
                      <a:pt x="175" y="268"/>
                      <a:pt x="228" y="215"/>
                      <a:pt x="241" y="174"/>
                    </a:cubicBezTo>
                    <a:cubicBezTo>
                      <a:pt x="255" y="147"/>
                      <a:pt x="255" y="120"/>
                      <a:pt x="241" y="94"/>
                    </a:cubicBezTo>
                    <a:cubicBezTo>
                      <a:pt x="228" y="40"/>
                      <a:pt x="175" y="1"/>
                      <a:pt x="121"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57" name="Google Shape;757;p34"/>
              <p:cNvSpPr/>
              <p:nvPr/>
            </p:nvSpPr>
            <p:spPr>
              <a:xfrm>
                <a:off x="3274525" y="3506500"/>
                <a:ext cx="4400" cy="5725"/>
              </a:xfrm>
              <a:custGeom>
                <a:avLst/>
                <a:gdLst/>
                <a:ahLst/>
                <a:cxnLst/>
                <a:rect l="l" t="t" r="r" b="b"/>
                <a:pathLst>
                  <a:path w="176" h="229" extrusionOk="0">
                    <a:moveTo>
                      <a:pt x="54" y="0"/>
                    </a:moveTo>
                    <a:lnTo>
                      <a:pt x="28" y="27"/>
                    </a:lnTo>
                    <a:cubicBezTo>
                      <a:pt x="15" y="54"/>
                      <a:pt x="1" y="94"/>
                      <a:pt x="15" y="121"/>
                    </a:cubicBezTo>
                    <a:cubicBezTo>
                      <a:pt x="28" y="201"/>
                      <a:pt x="95" y="228"/>
                      <a:pt x="161" y="228"/>
                    </a:cubicBezTo>
                    <a:lnTo>
                      <a:pt x="175" y="228"/>
                    </a:lnTo>
                    <a:cubicBezTo>
                      <a:pt x="135" y="148"/>
                      <a:pt x="95" y="68"/>
                      <a:pt x="54"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58" name="Google Shape;758;p34"/>
              <p:cNvSpPr/>
              <p:nvPr/>
            </p:nvSpPr>
            <p:spPr>
              <a:xfrm>
                <a:off x="3280550" y="3497125"/>
                <a:ext cx="8400" cy="7050"/>
              </a:xfrm>
              <a:custGeom>
                <a:avLst/>
                <a:gdLst/>
                <a:ahLst/>
                <a:cxnLst/>
                <a:rect l="l" t="t" r="r" b="b"/>
                <a:pathLst>
                  <a:path w="336" h="282" extrusionOk="0">
                    <a:moveTo>
                      <a:pt x="148" y="1"/>
                    </a:moveTo>
                    <a:cubicBezTo>
                      <a:pt x="95" y="1"/>
                      <a:pt x="41" y="54"/>
                      <a:pt x="15" y="108"/>
                    </a:cubicBezTo>
                    <a:cubicBezTo>
                      <a:pt x="1" y="175"/>
                      <a:pt x="41" y="268"/>
                      <a:pt x="122" y="282"/>
                    </a:cubicBezTo>
                    <a:lnTo>
                      <a:pt x="161" y="282"/>
                    </a:lnTo>
                    <a:cubicBezTo>
                      <a:pt x="229" y="282"/>
                      <a:pt x="282" y="255"/>
                      <a:pt x="309" y="188"/>
                    </a:cubicBezTo>
                    <a:cubicBezTo>
                      <a:pt x="336" y="95"/>
                      <a:pt x="255" y="14"/>
                      <a:pt x="175" y="14"/>
                    </a:cubicBezTo>
                    <a:cubicBezTo>
                      <a:pt x="161" y="1"/>
                      <a:pt x="161" y="1"/>
                      <a:pt x="148"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59" name="Google Shape;759;p34"/>
              <p:cNvSpPr/>
              <p:nvPr/>
            </p:nvSpPr>
            <p:spPr>
              <a:xfrm>
                <a:off x="3295625" y="3500150"/>
                <a:ext cx="7700" cy="6375"/>
              </a:xfrm>
              <a:custGeom>
                <a:avLst/>
                <a:gdLst/>
                <a:ahLst/>
                <a:cxnLst/>
                <a:rect l="l" t="t" r="r" b="b"/>
                <a:pathLst>
                  <a:path w="308" h="255" extrusionOk="0">
                    <a:moveTo>
                      <a:pt x="147" y="0"/>
                    </a:moveTo>
                    <a:cubicBezTo>
                      <a:pt x="40" y="0"/>
                      <a:pt x="0" y="108"/>
                      <a:pt x="27" y="174"/>
                    </a:cubicBezTo>
                    <a:cubicBezTo>
                      <a:pt x="40" y="188"/>
                      <a:pt x="40" y="201"/>
                      <a:pt x="54" y="215"/>
                    </a:cubicBezTo>
                    <a:cubicBezTo>
                      <a:pt x="66" y="241"/>
                      <a:pt x="107" y="254"/>
                      <a:pt x="147" y="254"/>
                    </a:cubicBezTo>
                    <a:cubicBezTo>
                      <a:pt x="307" y="254"/>
                      <a:pt x="307" y="0"/>
                      <a:pt x="147"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60" name="Google Shape;760;p34"/>
              <p:cNvSpPr/>
              <p:nvPr/>
            </p:nvSpPr>
            <p:spPr>
              <a:xfrm>
                <a:off x="3296275" y="3504475"/>
                <a:ext cx="700" cy="1050"/>
              </a:xfrm>
              <a:custGeom>
                <a:avLst/>
                <a:gdLst/>
                <a:ahLst/>
                <a:cxnLst/>
                <a:rect l="l" t="t" r="r" b="b"/>
                <a:pathLst>
                  <a:path w="28" h="42" extrusionOk="0">
                    <a:moveTo>
                      <a:pt x="1" y="1"/>
                    </a:moveTo>
                    <a:cubicBezTo>
                      <a:pt x="14" y="15"/>
                      <a:pt x="14" y="28"/>
                      <a:pt x="28" y="42"/>
                    </a:cubicBezTo>
                    <a:cubicBezTo>
                      <a:pt x="14" y="28"/>
                      <a:pt x="14" y="15"/>
                      <a:pt x="1"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61" name="Google Shape;761;p34"/>
              <p:cNvSpPr/>
              <p:nvPr/>
            </p:nvSpPr>
            <p:spPr>
              <a:xfrm>
                <a:off x="3287900" y="3509175"/>
                <a:ext cx="7750" cy="6025"/>
              </a:xfrm>
              <a:custGeom>
                <a:avLst/>
                <a:gdLst/>
                <a:ahLst/>
                <a:cxnLst/>
                <a:rect l="l" t="t" r="r" b="b"/>
                <a:pathLst>
                  <a:path w="310" h="241" extrusionOk="0">
                    <a:moveTo>
                      <a:pt x="149" y="0"/>
                    </a:moveTo>
                    <a:cubicBezTo>
                      <a:pt x="1" y="0"/>
                      <a:pt x="1" y="241"/>
                      <a:pt x="149" y="241"/>
                    </a:cubicBezTo>
                    <a:cubicBezTo>
                      <a:pt x="309" y="241"/>
                      <a:pt x="309" y="0"/>
                      <a:pt x="149"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62" name="Google Shape;762;p34"/>
              <p:cNvSpPr/>
              <p:nvPr/>
            </p:nvSpPr>
            <p:spPr>
              <a:xfrm>
                <a:off x="3283575" y="3524225"/>
                <a:ext cx="1025" cy="2700"/>
              </a:xfrm>
              <a:custGeom>
                <a:avLst/>
                <a:gdLst/>
                <a:ahLst/>
                <a:cxnLst/>
                <a:rect l="l" t="t" r="r" b="b"/>
                <a:pathLst>
                  <a:path w="41" h="108" extrusionOk="0">
                    <a:moveTo>
                      <a:pt x="1" y="1"/>
                    </a:moveTo>
                    <a:cubicBezTo>
                      <a:pt x="13" y="40"/>
                      <a:pt x="27" y="81"/>
                      <a:pt x="27" y="108"/>
                    </a:cubicBezTo>
                    <a:cubicBezTo>
                      <a:pt x="40" y="81"/>
                      <a:pt x="27" y="27"/>
                      <a:pt x="1"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63" name="Google Shape;763;p34"/>
              <p:cNvSpPr/>
              <p:nvPr/>
            </p:nvSpPr>
            <p:spPr>
              <a:xfrm>
                <a:off x="3277875" y="3523550"/>
                <a:ext cx="6400" cy="5025"/>
              </a:xfrm>
              <a:custGeom>
                <a:avLst/>
                <a:gdLst/>
                <a:ahLst/>
                <a:cxnLst/>
                <a:rect l="l" t="t" r="r" b="b"/>
                <a:pathLst>
                  <a:path w="256" h="201" extrusionOk="0">
                    <a:moveTo>
                      <a:pt x="161" y="1"/>
                    </a:moveTo>
                    <a:cubicBezTo>
                      <a:pt x="148" y="1"/>
                      <a:pt x="134" y="1"/>
                      <a:pt x="108" y="14"/>
                    </a:cubicBezTo>
                    <a:lnTo>
                      <a:pt x="68" y="54"/>
                    </a:lnTo>
                    <a:lnTo>
                      <a:pt x="54" y="67"/>
                    </a:lnTo>
                    <a:lnTo>
                      <a:pt x="54" y="54"/>
                    </a:lnTo>
                    <a:cubicBezTo>
                      <a:pt x="54" y="54"/>
                      <a:pt x="54" y="67"/>
                      <a:pt x="41" y="67"/>
                    </a:cubicBezTo>
                    <a:cubicBezTo>
                      <a:pt x="15" y="67"/>
                      <a:pt x="1" y="108"/>
                      <a:pt x="15" y="135"/>
                    </a:cubicBezTo>
                    <a:cubicBezTo>
                      <a:pt x="54" y="174"/>
                      <a:pt x="95" y="201"/>
                      <a:pt x="148" y="201"/>
                    </a:cubicBezTo>
                    <a:cubicBezTo>
                      <a:pt x="161" y="201"/>
                      <a:pt x="188" y="201"/>
                      <a:pt x="215" y="188"/>
                    </a:cubicBezTo>
                    <a:cubicBezTo>
                      <a:pt x="241" y="174"/>
                      <a:pt x="255" y="161"/>
                      <a:pt x="255" y="135"/>
                    </a:cubicBezTo>
                    <a:cubicBezTo>
                      <a:pt x="255" y="108"/>
                      <a:pt x="241" y="67"/>
                      <a:pt x="229" y="28"/>
                    </a:cubicBezTo>
                    <a:cubicBezTo>
                      <a:pt x="215" y="14"/>
                      <a:pt x="188" y="1"/>
                      <a:pt x="161" y="1"/>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64" name="Google Shape;764;p34"/>
              <p:cNvSpPr/>
              <p:nvPr/>
            </p:nvSpPr>
            <p:spPr>
              <a:xfrm>
                <a:off x="3294950" y="3521550"/>
                <a:ext cx="6050" cy="5025"/>
              </a:xfrm>
              <a:custGeom>
                <a:avLst/>
                <a:gdLst/>
                <a:ahLst/>
                <a:cxnLst/>
                <a:rect l="l" t="t" r="r" b="b"/>
                <a:pathLst>
                  <a:path w="242" h="201" extrusionOk="0">
                    <a:moveTo>
                      <a:pt x="107" y="1"/>
                    </a:moveTo>
                    <a:cubicBezTo>
                      <a:pt x="54" y="1"/>
                      <a:pt x="0" y="40"/>
                      <a:pt x="0" y="108"/>
                    </a:cubicBezTo>
                    <a:cubicBezTo>
                      <a:pt x="0" y="174"/>
                      <a:pt x="54" y="201"/>
                      <a:pt x="107" y="201"/>
                    </a:cubicBezTo>
                    <a:lnTo>
                      <a:pt x="147" y="201"/>
                    </a:lnTo>
                    <a:cubicBezTo>
                      <a:pt x="241" y="188"/>
                      <a:pt x="241" y="27"/>
                      <a:pt x="147" y="13"/>
                    </a:cubicBezTo>
                    <a:cubicBezTo>
                      <a:pt x="134" y="13"/>
                      <a:pt x="134" y="13"/>
                      <a:pt x="134"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65" name="Google Shape;765;p34"/>
              <p:cNvSpPr/>
              <p:nvPr/>
            </p:nvSpPr>
            <p:spPr>
              <a:xfrm>
                <a:off x="3304975" y="3510500"/>
                <a:ext cx="5700" cy="4700"/>
              </a:xfrm>
              <a:custGeom>
                <a:avLst/>
                <a:gdLst/>
                <a:ahLst/>
                <a:cxnLst/>
                <a:rect l="l" t="t" r="r" b="b"/>
                <a:pathLst>
                  <a:path w="228" h="188" extrusionOk="0">
                    <a:moveTo>
                      <a:pt x="81" y="1"/>
                    </a:moveTo>
                    <a:cubicBezTo>
                      <a:pt x="40" y="1"/>
                      <a:pt x="1" y="41"/>
                      <a:pt x="1" y="81"/>
                    </a:cubicBezTo>
                    <a:cubicBezTo>
                      <a:pt x="1" y="134"/>
                      <a:pt x="40" y="188"/>
                      <a:pt x="94" y="188"/>
                    </a:cubicBezTo>
                    <a:lnTo>
                      <a:pt x="108" y="188"/>
                    </a:lnTo>
                    <a:cubicBezTo>
                      <a:pt x="201" y="175"/>
                      <a:pt x="228" y="41"/>
                      <a:pt x="120" y="15"/>
                    </a:cubicBezTo>
                    <a:cubicBezTo>
                      <a:pt x="108" y="1"/>
                      <a:pt x="94" y="1"/>
                      <a:pt x="81" y="1"/>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66" name="Google Shape;766;p34"/>
              <p:cNvSpPr/>
              <p:nvPr/>
            </p:nvSpPr>
            <p:spPr>
              <a:xfrm>
                <a:off x="3304975" y="3495800"/>
                <a:ext cx="6375" cy="5050"/>
              </a:xfrm>
              <a:custGeom>
                <a:avLst/>
                <a:gdLst/>
                <a:ahLst/>
                <a:cxnLst/>
                <a:rect l="l" t="t" r="r" b="b"/>
                <a:pathLst>
                  <a:path w="255" h="202" extrusionOk="0">
                    <a:moveTo>
                      <a:pt x="120" y="0"/>
                    </a:moveTo>
                    <a:cubicBezTo>
                      <a:pt x="1" y="0"/>
                      <a:pt x="1" y="201"/>
                      <a:pt x="120" y="201"/>
                    </a:cubicBezTo>
                    <a:cubicBezTo>
                      <a:pt x="254" y="201"/>
                      <a:pt x="254" y="0"/>
                      <a:pt x="120"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67" name="Google Shape;767;p34"/>
              <p:cNvSpPr/>
              <p:nvPr/>
            </p:nvSpPr>
            <p:spPr>
              <a:xfrm>
                <a:off x="3329725" y="3505500"/>
                <a:ext cx="350" cy="350"/>
              </a:xfrm>
              <a:custGeom>
                <a:avLst/>
                <a:gdLst/>
                <a:ahLst/>
                <a:cxnLst/>
                <a:rect l="l" t="t" r="r" b="b"/>
                <a:pathLst>
                  <a:path w="14" h="14" extrusionOk="0">
                    <a:moveTo>
                      <a:pt x="0" y="13"/>
                    </a:moveTo>
                    <a:lnTo>
                      <a:pt x="0" y="13"/>
                    </a:lnTo>
                    <a:lnTo>
                      <a:pt x="0" y="13"/>
                    </a:lnTo>
                    <a:lnTo>
                      <a:pt x="0" y="13"/>
                    </a:lnTo>
                    <a:close/>
                    <a:moveTo>
                      <a:pt x="13" y="1"/>
                    </a:moveTo>
                    <a:lnTo>
                      <a:pt x="13" y="1"/>
                    </a:lnTo>
                    <a:lnTo>
                      <a:pt x="13" y="1"/>
                    </a:lnTo>
                    <a:lnTo>
                      <a:pt x="13" y="1"/>
                    </a:ln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68" name="Google Shape;768;p34"/>
              <p:cNvSpPr/>
              <p:nvPr/>
            </p:nvSpPr>
            <p:spPr>
              <a:xfrm>
                <a:off x="3328700" y="3504825"/>
                <a:ext cx="9400" cy="7400"/>
              </a:xfrm>
              <a:custGeom>
                <a:avLst/>
                <a:gdLst/>
                <a:ahLst/>
                <a:cxnLst/>
                <a:rect l="l" t="t" r="r" b="b"/>
                <a:pathLst>
                  <a:path w="376" h="296" extrusionOk="0">
                    <a:moveTo>
                      <a:pt x="122" y="1"/>
                    </a:moveTo>
                    <a:cubicBezTo>
                      <a:pt x="108" y="1"/>
                      <a:pt x="81" y="14"/>
                      <a:pt x="68" y="28"/>
                    </a:cubicBezTo>
                    <a:lnTo>
                      <a:pt x="54" y="28"/>
                    </a:lnTo>
                    <a:cubicBezTo>
                      <a:pt x="54" y="28"/>
                      <a:pt x="54" y="28"/>
                      <a:pt x="54" y="28"/>
                    </a:cubicBezTo>
                    <a:lnTo>
                      <a:pt x="54" y="28"/>
                    </a:lnTo>
                    <a:lnTo>
                      <a:pt x="41" y="40"/>
                    </a:lnTo>
                    <a:cubicBezTo>
                      <a:pt x="28" y="54"/>
                      <a:pt x="15" y="67"/>
                      <a:pt x="15" y="81"/>
                    </a:cubicBezTo>
                    <a:cubicBezTo>
                      <a:pt x="1" y="135"/>
                      <a:pt x="28" y="201"/>
                      <a:pt x="68" y="242"/>
                    </a:cubicBezTo>
                    <a:cubicBezTo>
                      <a:pt x="95" y="268"/>
                      <a:pt x="149" y="295"/>
                      <a:pt x="188" y="295"/>
                    </a:cubicBezTo>
                    <a:cubicBezTo>
                      <a:pt x="242" y="295"/>
                      <a:pt x="282" y="281"/>
                      <a:pt x="309" y="242"/>
                    </a:cubicBezTo>
                    <a:cubicBezTo>
                      <a:pt x="375" y="188"/>
                      <a:pt x="363" y="94"/>
                      <a:pt x="309" y="40"/>
                    </a:cubicBezTo>
                    <a:cubicBezTo>
                      <a:pt x="282" y="1"/>
                      <a:pt x="242" y="1"/>
                      <a:pt x="202"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69" name="Google Shape;769;p34"/>
              <p:cNvSpPr/>
              <p:nvPr/>
            </p:nvSpPr>
            <p:spPr>
              <a:xfrm>
                <a:off x="3329725" y="3505500"/>
                <a:ext cx="350" cy="350"/>
              </a:xfrm>
              <a:custGeom>
                <a:avLst/>
                <a:gdLst/>
                <a:ahLst/>
                <a:cxnLst/>
                <a:rect l="l" t="t" r="r" b="b"/>
                <a:pathLst>
                  <a:path w="14" h="14" extrusionOk="0">
                    <a:moveTo>
                      <a:pt x="13" y="1"/>
                    </a:moveTo>
                    <a:lnTo>
                      <a:pt x="0" y="13"/>
                    </a:lnTo>
                    <a:cubicBezTo>
                      <a:pt x="13" y="13"/>
                      <a:pt x="13" y="1"/>
                      <a:pt x="13" y="1"/>
                    </a:cubicBezTo>
                    <a:close/>
                  </a:path>
                </a:pathLst>
              </a:custGeom>
              <a:solidFill>
                <a:srgbClr val="EEEBF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70" name="Google Shape;770;p34"/>
              <p:cNvSpPr/>
              <p:nvPr/>
            </p:nvSpPr>
            <p:spPr>
              <a:xfrm>
                <a:off x="3343100" y="3512200"/>
                <a:ext cx="7700" cy="6700"/>
              </a:xfrm>
              <a:custGeom>
                <a:avLst/>
                <a:gdLst/>
                <a:ahLst/>
                <a:cxnLst/>
                <a:rect l="l" t="t" r="r" b="b"/>
                <a:pathLst>
                  <a:path w="308" h="268" extrusionOk="0">
                    <a:moveTo>
                      <a:pt x="81" y="0"/>
                    </a:moveTo>
                    <a:cubicBezTo>
                      <a:pt x="54" y="0"/>
                      <a:pt x="13" y="27"/>
                      <a:pt x="13" y="54"/>
                    </a:cubicBezTo>
                    <a:lnTo>
                      <a:pt x="1" y="93"/>
                    </a:lnTo>
                    <a:lnTo>
                      <a:pt x="1" y="173"/>
                    </a:lnTo>
                    <a:cubicBezTo>
                      <a:pt x="13" y="227"/>
                      <a:pt x="81" y="268"/>
                      <a:pt x="134" y="268"/>
                    </a:cubicBezTo>
                    <a:cubicBezTo>
                      <a:pt x="188" y="268"/>
                      <a:pt x="227" y="241"/>
                      <a:pt x="254" y="200"/>
                    </a:cubicBezTo>
                    <a:cubicBezTo>
                      <a:pt x="308" y="120"/>
                      <a:pt x="241" y="0"/>
                      <a:pt x="147"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71" name="Google Shape;771;p34"/>
              <p:cNvSpPr/>
              <p:nvPr/>
            </p:nvSpPr>
            <p:spPr>
              <a:xfrm>
                <a:off x="3268875" y="3514875"/>
                <a:ext cx="7700" cy="6025"/>
              </a:xfrm>
              <a:custGeom>
                <a:avLst/>
                <a:gdLst/>
                <a:ahLst/>
                <a:cxnLst/>
                <a:rect l="l" t="t" r="r" b="b"/>
                <a:pathLst>
                  <a:path w="308" h="241" extrusionOk="0">
                    <a:moveTo>
                      <a:pt x="187" y="0"/>
                    </a:moveTo>
                    <a:cubicBezTo>
                      <a:pt x="147" y="0"/>
                      <a:pt x="107" y="27"/>
                      <a:pt x="66" y="54"/>
                    </a:cubicBezTo>
                    <a:cubicBezTo>
                      <a:pt x="0" y="80"/>
                      <a:pt x="13" y="173"/>
                      <a:pt x="66" y="214"/>
                    </a:cubicBezTo>
                    <a:cubicBezTo>
                      <a:pt x="93" y="227"/>
                      <a:pt x="120" y="241"/>
                      <a:pt x="161" y="241"/>
                    </a:cubicBezTo>
                    <a:cubicBezTo>
                      <a:pt x="187" y="241"/>
                      <a:pt x="214" y="227"/>
                      <a:pt x="241" y="214"/>
                    </a:cubicBezTo>
                    <a:cubicBezTo>
                      <a:pt x="280" y="200"/>
                      <a:pt x="307" y="147"/>
                      <a:pt x="307" y="120"/>
                    </a:cubicBezTo>
                    <a:cubicBezTo>
                      <a:pt x="294" y="54"/>
                      <a:pt x="254" y="0"/>
                      <a:pt x="187"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72" name="Google Shape;772;p34"/>
              <p:cNvSpPr/>
              <p:nvPr/>
            </p:nvSpPr>
            <p:spPr>
              <a:xfrm>
                <a:off x="3316350" y="3504175"/>
                <a:ext cx="6375" cy="4350"/>
              </a:xfrm>
              <a:custGeom>
                <a:avLst/>
                <a:gdLst/>
                <a:ahLst/>
                <a:cxnLst/>
                <a:rect l="l" t="t" r="r" b="b"/>
                <a:pathLst>
                  <a:path w="255" h="174" extrusionOk="0">
                    <a:moveTo>
                      <a:pt x="120" y="0"/>
                    </a:moveTo>
                    <a:cubicBezTo>
                      <a:pt x="67" y="0"/>
                      <a:pt x="27" y="27"/>
                      <a:pt x="13" y="80"/>
                    </a:cubicBezTo>
                    <a:cubicBezTo>
                      <a:pt x="0" y="107"/>
                      <a:pt x="13" y="134"/>
                      <a:pt x="27" y="147"/>
                    </a:cubicBezTo>
                    <a:cubicBezTo>
                      <a:pt x="54" y="173"/>
                      <a:pt x="81" y="173"/>
                      <a:pt x="107" y="173"/>
                    </a:cubicBezTo>
                    <a:lnTo>
                      <a:pt x="147" y="173"/>
                    </a:lnTo>
                    <a:cubicBezTo>
                      <a:pt x="254" y="147"/>
                      <a:pt x="227" y="0"/>
                      <a:pt x="134"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73" name="Google Shape;773;p34"/>
              <p:cNvSpPr/>
              <p:nvPr/>
            </p:nvSpPr>
            <p:spPr>
              <a:xfrm>
                <a:off x="3244775" y="3511525"/>
                <a:ext cx="6725" cy="6350"/>
              </a:xfrm>
              <a:custGeom>
                <a:avLst/>
                <a:gdLst/>
                <a:ahLst/>
                <a:cxnLst/>
                <a:rect l="l" t="t" r="r" b="b"/>
                <a:pathLst>
                  <a:path w="269" h="254" extrusionOk="0">
                    <a:moveTo>
                      <a:pt x="148" y="0"/>
                    </a:moveTo>
                    <a:cubicBezTo>
                      <a:pt x="121" y="0"/>
                      <a:pt x="108" y="13"/>
                      <a:pt x="94" y="13"/>
                    </a:cubicBezTo>
                    <a:cubicBezTo>
                      <a:pt x="54" y="40"/>
                      <a:pt x="14" y="67"/>
                      <a:pt x="1" y="120"/>
                    </a:cubicBezTo>
                    <a:cubicBezTo>
                      <a:pt x="1" y="161"/>
                      <a:pt x="1" y="200"/>
                      <a:pt x="41" y="227"/>
                    </a:cubicBezTo>
                    <a:cubicBezTo>
                      <a:pt x="67" y="241"/>
                      <a:pt x="81" y="254"/>
                      <a:pt x="108" y="254"/>
                    </a:cubicBezTo>
                    <a:cubicBezTo>
                      <a:pt x="135" y="254"/>
                      <a:pt x="174" y="227"/>
                      <a:pt x="201" y="214"/>
                    </a:cubicBezTo>
                    <a:cubicBezTo>
                      <a:pt x="255" y="188"/>
                      <a:pt x="268" y="134"/>
                      <a:pt x="255" y="81"/>
                    </a:cubicBezTo>
                    <a:cubicBezTo>
                      <a:pt x="255" y="67"/>
                      <a:pt x="242" y="54"/>
                      <a:pt x="228" y="40"/>
                    </a:cubicBezTo>
                    <a:cubicBezTo>
                      <a:pt x="215" y="13"/>
                      <a:pt x="174" y="0"/>
                      <a:pt x="148" y="0"/>
                    </a:cubicBezTo>
                    <a:close/>
                  </a:path>
                </a:pathLst>
              </a:custGeom>
              <a:solidFill>
                <a:srgbClr val="FCE9B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74" name="Google Shape;774;p34"/>
              <p:cNvSpPr/>
              <p:nvPr/>
            </p:nvSpPr>
            <p:spPr>
              <a:xfrm>
                <a:off x="3258150" y="3506850"/>
                <a:ext cx="9725" cy="8700"/>
              </a:xfrm>
              <a:custGeom>
                <a:avLst/>
                <a:gdLst/>
                <a:ahLst/>
                <a:cxnLst/>
                <a:rect l="l" t="t" r="r" b="b"/>
                <a:pathLst>
                  <a:path w="389" h="348" extrusionOk="0">
                    <a:moveTo>
                      <a:pt x="201" y="0"/>
                    </a:moveTo>
                    <a:cubicBezTo>
                      <a:pt x="174" y="0"/>
                      <a:pt x="135" y="13"/>
                      <a:pt x="108" y="27"/>
                    </a:cubicBezTo>
                    <a:cubicBezTo>
                      <a:pt x="81" y="40"/>
                      <a:pt x="67" y="54"/>
                      <a:pt x="41" y="80"/>
                    </a:cubicBezTo>
                    <a:cubicBezTo>
                      <a:pt x="14" y="120"/>
                      <a:pt x="1" y="161"/>
                      <a:pt x="1" y="187"/>
                    </a:cubicBezTo>
                    <a:cubicBezTo>
                      <a:pt x="41" y="241"/>
                      <a:pt x="67" y="280"/>
                      <a:pt x="108" y="334"/>
                    </a:cubicBezTo>
                    <a:cubicBezTo>
                      <a:pt x="135" y="348"/>
                      <a:pt x="148" y="348"/>
                      <a:pt x="174" y="348"/>
                    </a:cubicBezTo>
                    <a:lnTo>
                      <a:pt x="242" y="348"/>
                    </a:lnTo>
                    <a:cubicBezTo>
                      <a:pt x="335" y="321"/>
                      <a:pt x="388" y="214"/>
                      <a:pt x="362" y="134"/>
                    </a:cubicBezTo>
                    <a:cubicBezTo>
                      <a:pt x="349" y="54"/>
                      <a:pt x="268" y="0"/>
                      <a:pt x="201"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75" name="Google Shape;775;p34"/>
              <p:cNvSpPr/>
              <p:nvPr/>
            </p:nvSpPr>
            <p:spPr>
              <a:xfrm>
                <a:off x="3258150" y="3511525"/>
                <a:ext cx="2700" cy="3675"/>
              </a:xfrm>
              <a:custGeom>
                <a:avLst/>
                <a:gdLst/>
                <a:ahLst/>
                <a:cxnLst/>
                <a:rect l="l" t="t" r="r" b="b"/>
                <a:pathLst>
                  <a:path w="108" h="147" extrusionOk="0">
                    <a:moveTo>
                      <a:pt x="1" y="0"/>
                    </a:moveTo>
                    <a:cubicBezTo>
                      <a:pt x="1" y="54"/>
                      <a:pt x="28" y="107"/>
                      <a:pt x="67" y="134"/>
                    </a:cubicBezTo>
                    <a:cubicBezTo>
                      <a:pt x="81" y="134"/>
                      <a:pt x="94" y="147"/>
                      <a:pt x="108" y="147"/>
                    </a:cubicBezTo>
                    <a:cubicBezTo>
                      <a:pt x="67" y="93"/>
                      <a:pt x="41" y="54"/>
                      <a:pt x="1" y="0"/>
                    </a:cubicBezTo>
                    <a:close/>
                  </a:path>
                </a:pathLst>
              </a:custGeom>
              <a:solidFill>
                <a:srgbClr val="FCE9B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76" name="Google Shape;776;p34"/>
              <p:cNvSpPr/>
              <p:nvPr/>
            </p:nvSpPr>
            <p:spPr>
              <a:xfrm>
                <a:off x="3254150" y="3501500"/>
                <a:ext cx="7375" cy="5375"/>
              </a:xfrm>
              <a:custGeom>
                <a:avLst/>
                <a:gdLst/>
                <a:ahLst/>
                <a:cxnLst/>
                <a:rect l="l" t="t" r="r" b="b"/>
                <a:pathLst>
                  <a:path w="295" h="215" extrusionOk="0">
                    <a:moveTo>
                      <a:pt x="147" y="0"/>
                    </a:moveTo>
                    <a:cubicBezTo>
                      <a:pt x="120" y="0"/>
                      <a:pt x="94" y="0"/>
                      <a:pt x="67" y="13"/>
                    </a:cubicBezTo>
                    <a:cubicBezTo>
                      <a:pt x="0" y="54"/>
                      <a:pt x="0" y="161"/>
                      <a:pt x="67" y="200"/>
                    </a:cubicBezTo>
                    <a:cubicBezTo>
                      <a:pt x="94" y="214"/>
                      <a:pt x="120" y="214"/>
                      <a:pt x="147" y="214"/>
                    </a:cubicBezTo>
                    <a:lnTo>
                      <a:pt x="188" y="214"/>
                    </a:lnTo>
                    <a:cubicBezTo>
                      <a:pt x="295" y="187"/>
                      <a:pt x="295" y="27"/>
                      <a:pt x="188"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777" name="Google Shape;777;p34"/>
            <p:cNvGrpSpPr/>
            <p:nvPr/>
          </p:nvGrpSpPr>
          <p:grpSpPr>
            <a:xfrm>
              <a:off x="5743088" y="2826000"/>
              <a:ext cx="347275" cy="1485900"/>
              <a:chOff x="4673175" y="1671175"/>
              <a:chExt cx="347275" cy="1485900"/>
            </a:xfrm>
          </p:grpSpPr>
          <p:sp>
            <p:nvSpPr>
              <p:cNvPr id="778" name="Google Shape;778;p34"/>
              <p:cNvSpPr/>
              <p:nvPr/>
            </p:nvSpPr>
            <p:spPr>
              <a:xfrm>
                <a:off x="4829475" y="2679550"/>
                <a:ext cx="156300" cy="156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79" name="Google Shape;779;p34"/>
              <p:cNvSpPr/>
              <p:nvPr/>
            </p:nvSpPr>
            <p:spPr>
              <a:xfrm>
                <a:off x="4673175" y="2468500"/>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80" name="Google Shape;780;p34"/>
              <p:cNvSpPr/>
              <p:nvPr/>
            </p:nvSpPr>
            <p:spPr>
              <a:xfrm>
                <a:off x="4829475" y="2171450"/>
                <a:ext cx="156300" cy="156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81" name="Google Shape;781;p34"/>
              <p:cNvSpPr/>
              <p:nvPr/>
            </p:nvSpPr>
            <p:spPr>
              <a:xfrm>
                <a:off x="4918150" y="1882250"/>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82" name="Google Shape;782;p34"/>
              <p:cNvSpPr/>
              <p:nvPr/>
            </p:nvSpPr>
            <p:spPr>
              <a:xfrm>
                <a:off x="4727175" y="1671175"/>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83" name="Google Shape;783;p34"/>
              <p:cNvSpPr/>
              <p:nvPr/>
            </p:nvSpPr>
            <p:spPr>
              <a:xfrm>
                <a:off x="4918150" y="3054775"/>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grpSp>
        <p:nvGrpSpPr>
          <p:cNvPr id="784" name="Google Shape;784;p34"/>
          <p:cNvGrpSpPr/>
          <p:nvPr/>
        </p:nvGrpSpPr>
        <p:grpSpPr>
          <a:xfrm>
            <a:off x="9025387" y="1943541"/>
            <a:ext cx="958549" cy="1374632"/>
            <a:chOff x="6546149" y="2584466"/>
            <a:chExt cx="871408" cy="909689"/>
          </a:xfrm>
        </p:grpSpPr>
        <p:grpSp>
          <p:nvGrpSpPr>
            <p:cNvPr id="785" name="Google Shape;785;p34"/>
            <p:cNvGrpSpPr/>
            <p:nvPr/>
          </p:nvGrpSpPr>
          <p:grpSpPr>
            <a:xfrm>
              <a:off x="6740029" y="3120702"/>
              <a:ext cx="677528" cy="373453"/>
              <a:chOff x="3199625" y="3456100"/>
              <a:chExt cx="250825" cy="138275"/>
            </a:xfrm>
          </p:grpSpPr>
          <p:sp>
            <p:nvSpPr>
              <p:cNvPr id="786" name="Google Shape;786;p34"/>
              <p:cNvSpPr/>
              <p:nvPr/>
            </p:nvSpPr>
            <p:spPr>
              <a:xfrm>
                <a:off x="3252150" y="3478300"/>
                <a:ext cx="85625" cy="22550"/>
              </a:xfrm>
              <a:custGeom>
                <a:avLst/>
                <a:gdLst/>
                <a:ahLst/>
                <a:cxnLst/>
                <a:rect l="l" t="t" r="r" b="b"/>
                <a:pathLst>
                  <a:path w="3425" h="902" extrusionOk="0">
                    <a:moveTo>
                      <a:pt x="1589" y="1"/>
                    </a:moveTo>
                    <a:cubicBezTo>
                      <a:pt x="1119" y="1"/>
                      <a:pt x="671" y="80"/>
                      <a:pt x="468" y="192"/>
                    </a:cubicBezTo>
                    <a:cubicBezTo>
                      <a:pt x="147" y="379"/>
                      <a:pt x="0" y="861"/>
                      <a:pt x="0" y="861"/>
                    </a:cubicBezTo>
                    <a:lnTo>
                      <a:pt x="0" y="874"/>
                    </a:lnTo>
                    <a:cubicBezTo>
                      <a:pt x="187" y="794"/>
                      <a:pt x="375" y="727"/>
                      <a:pt x="562" y="673"/>
                    </a:cubicBezTo>
                    <a:cubicBezTo>
                      <a:pt x="842" y="580"/>
                      <a:pt x="1124" y="527"/>
                      <a:pt x="1391" y="513"/>
                    </a:cubicBezTo>
                    <a:cubicBezTo>
                      <a:pt x="1445" y="506"/>
                      <a:pt x="1495" y="503"/>
                      <a:pt x="1545" y="503"/>
                    </a:cubicBezTo>
                    <a:cubicBezTo>
                      <a:pt x="1595" y="503"/>
                      <a:pt x="1645" y="506"/>
                      <a:pt x="1698" y="513"/>
                    </a:cubicBezTo>
                    <a:cubicBezTo>
                      <a:pt x="2019" y="527"/>
                      <a:pt x="2314" y="566"/>
                      <a:pt x="2581" y="634"/>
                    </a:cubicBezTo>
                    <a:cubicBezTo>
                      <a:pt x="2902" y="700"/>
                      <a:pt x="3184" y="794"/>
                      <a:pt x="3425" y="901"/>
                    </a:cubicBezTo>
                    <a:cubicBezTo>
                      <a:pt x="3344" y="794"/>
                      <a:pt x="3036" y="379"/>
                      <a:pt x="2756" y="232"/>
                    </a:cubicBezTo>
                    <a:cubicBezTo>
                      <a:pt x="2462" y="67"/>
                      <a:pt x="2017" y="1"/>
                      <a:pt x="1589"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87" name="Google Shape;787;p34"/>
              <p:cNvSpPr/>
              <p:nvPr/>
            </p:nvSpPr>
            <p:spPr>
              <a:xfrm>
                <a:off x="3286925" y="3490875"/>
                <a:ext cx="54875" cy="89550"/>
              </a:xfrm>
              <a:custGeom>
                <a:avLst/>
                <a:gdLst/>
                <a:ahLst/>
                <a:cxnLst/>
                <a:rect l="l" t="t" r="r" b="b"/>
                <a:pathLst>
                  <a:path w="2195" h="3582" extrusionOk="0">
                    <a:moveTo>
                      <a:pt x="154" y="0"/>
                    </a:moveTo>
                    <a:cubicBezTo>
                      <a:pt x="104" y="0"/>
                      <a:pt x="54" y="3"/>
                      <a:pt x="0" y="10"/>
                    </a:cubicBezTo>
                    <a:cubicBezTo>
                      <a:pt x="67" y="77"/>
                      <a:pt x="589" y="679"/>
                      <a:pt x="723" y="1535"/>
                    </a:cubicBezTo>
                    <a:cubicBezTo>
                      <a:pt x="910" y="2779"/>
                      <a:pt x="509" y="3461"/>
                      <a:pt x="428" y="3582"/>
                    </a:cubicBezTo>
                    <a:cubicBezTo>
                      <a:pt x="562" y="3568"/>
                      <a:pt x="696" y="3555"/>
                      <a:pt x="803" y="3541"/>
                    </a:cubicBezTo>
                    <a:cubicBezTo>
                      <a:pt x="1017" y="3488"/>
                      <a:pt x="1231" y="3434"/>
                      <a:pt x="1431" y="3368"/>
                    </a:cubicBezTo>
                    <a:cubicBezTo>
                      <a:pt x="2194" y="1722"/>
                      <a:pt x="1190" y="157"/>
                      <a:pt x="1190" y="157"/>
                    </a:cubicBezTo>
                    <a:lnTo>
                      <a:pt x="1190" y="131"/>
                    </a:lnTo>
                    <a:cubicBezTo>
                      <a:pt x="923" y="63"/>
                      <a:pt x="628" y="24"/>
                      <a:pt x="307" y="10"/>
                    </a:cubicBezTo>
                    <a:cubicBezTo>
                      <a:pt x="254" y="3"/>
                      <a:pt x="204" y="0"/>
                      <a:pt x="154" y="0"/>
                    </a:cubicBezTo>
                    <a:close/>
                  </a:path>
                </a:pathLst>
              </a:custGeom>
              <a:solidFill>
                <a:srgbClr val="87D8C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88" name="Google Shape;788;p34"/>
              <p:cNvSpPr/>
              <p:nvPr/>
            </p:nvSpPr>
            <p:spPr>
              <a:xfrm>
                <a:off x="3316675" y="3494125"/>
                <a:ext cx="59550" cy="80950"/>
              </a:xfrm>
              <a:custGeom>
                <a:avLst/>
                <a:gdLst/>
                <a:ahLst/>
                <a:cxnLst/>
                <a:rect l="l" t="t" r="r" b="b"/>
                <a:pathLst>
                  <a:path w="2382" h="3238" extrusionOk="0">
                    <a:moveTo>
                      <a:pt x="0" y="1"/>
                    </a:moveTo>
                    <a:lnTo>
                      <a:pt x="0" y="27"/>
                    </a:lnTo>
                    <a:cubicBezTo>
                      <a:pt x="0" y="27"/>
                      <a:pt x="1004" y="1592"/>
                      <a:pt x="241" y="3238"/>
                    </a:cubicBezTo>
                    <a:cubicBezTo>
                      <a:pt x="1218" y="2930"/>
                      <a:pt x="1926" y="2395"/>
                      <a:pt x="2221" y="1993"/>
                    </a:cubicBezTo>
                    <a:cubicBezTo>
                      <a:pt x="2328" y="1859"/>
                      <a:pt x="2381" y="1726"/>
                      <a:pt x="2368" y="1645"/>
                    </a:cubicBezTo>
                    <a:cubicBezTo>
                      <a:pt x="2368" y="1565"/>
                      <a:pt x="2315" y="1445"/>
                      <a:pt x="2208" y="1312"/>
                    </a:cubicBezTo>
                    <a:cubicBezTo>
                      <a:pt x="1994" y="991"/>
                      <a:pt x="1552" y="575"/>
                      <a:pt x="844" y="268"/>
                    </a:cubicBezTo>
                    <a:cubicBezTo>
                      <a:pt x="603" y="161"/>
                      <a:pt x="321" y="67"/>
                      <a:pt x="0" y="1"/>
                    </a:cubicBezTo>
                    <a:close/>
                  </a:path>
                </a:pathLst>
              </a:custGeom>
              <a:solidFill>
                <a:srgbClr val="D3CA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89" name="Google Shape;789;p34"/>
              <p:cNvSpPr/>
              <p:nvPr/>
            </p:nvSpPr>
            <p:spPr>
              <a:xfrm>
                <a:off x="3266175" y="3491100"/>
                <a:ext cx="43500" cy="89550"/>
              </a:xfrm>
              <a:custGeom>
                <a:avLst/>
                <a:gdLst/>
                <a:ahLst/>
                <a:cxnLst/>
                <a:rect l="l" t="t" r="r" b="b"/>
                <a:pathLst>
                  <a:path w="1740" h="3582" extrusionOk="0">
                    <a:moveTo>
                      <a:pt x="830" y="1"/>
                    </a:moveTo>
                    <a:cubicBezTo>
                      <a:pt x="563" y="15"/>
                      <a:pt x="281" y="68"/>
                      <a:pt x="1" y="161"/>
                    </a:cubicBezTo>
                    <a:cubicBezTo>
                      <a:pt x="41" y="202"/>
                      <a:pt x="736" y="817"/>
                      <a:pt x="790" y="1900"/>
                    </a:cubicBezTo>
                    <a:cubicBezTo>
                      <a:pt x="816" y="2743"/>
                      <a:pt x="362" y="3425"/>
                      <a:pt x="269" y="3559"/>
                    </a:cubicBezTo>
                    <a:cubicBezTo>
                      <a:pt x="482" y="3575"/>
                      <a:pt x="690" y="3581"/>
                      <a:pt x="883" y="3581"/>
                    </a:cubicBezTo>
                    <a:cubicBezTo>
                      <a:pt x="1017" y="3581"/>
                      <a:pt x="1143" y="3578"/>
                      <a:pt x="1258" y="3573"/>
                    </a:cubicBezTo>
                    <a:cubicBezTo>
                      <a:pt x="1339" y="3452"/>
                      <a:pt x="1740" y="2770"/>
                      <a:pt x="1553" y="1526"/>
                    </a:cubicBezTo>
                    <a:cubicBezTo>
                      <a:pt x="1419" y="670"/>
                      <a:pt x="897" y="68"/>
                      <a:pt x="830" y="1"/>
                    </a:cubicBezTo>
                    <a:close/>
                  </a:path>
                </a:pathLst>
              </a:custGeom>
              <a:solidFill>
                <a:srgbClr val="D3CA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90" name="Google Shape;790;p34"/>
              <p:cNvSpPr/>
              <p:nvPr/>
            </p:nvSpPr>
            <p:spPr>
              <a:xfrm>
                <a:off x="3248125" y="3495125"/>
                <a:ext cx="38825" cy="84950"/>
              </a:xfrm>
              <a:custGeom>
                <a:avLst/>
                <a:gdLst/>
                <a:ahLst/>
                <a:cxnLst/>
                <a:rect l="l" t="t" r="r" b="b"/>
                <a:pathLst>
                  <a:path w="1553" h="3398" extrusionOk="0">
                    <a:moveTo>
                      <a:pt x="723" y="0"/>
                    </a:moveTo>
                    <a:cubicBezTo>
                      <a:pt x="536" y="54"/>
                      <a:pt x="348" y="121"/>
                      <a:pt x="161" y="201"/>
                    </a:cubicBezTo>
                    <a:lnTo>
                      <a:pt x="1" y="282"/>
                    </a:lnTo>
                    <a:lnTo>
                      <a:pt x="14" y="282"/>
                    </a:lnTo>
                    <a:cubicBezTo>
                      <a:pt x="14" y="282"/>
                      <a:pt x="1552" y="1258"/>
                      <a:pt x="361" y="3305"/>
                    </a:cubicBezTo>
                    <a:lnTo>
                      <a:pt x="361" y="3332"/>
                    </a:lnTo>
                    <a:cubicBezTo>
                      <a:pt x="575" y="3358"/>
                      <a:pt x="789" y="3385"/>
                      <a:pt x="991" y="3398"/>
                    </a:cubicBezTo>
                    <a:cubicBezTo>
                      <a:pt x="1084" y="3264"/>
                      <a:pt x="1538" y="2582"/>
                      <a:pt x="1512" y="1739"/>
                    </a:cubicBezTo>
                    <a:cubicBezTo>
                      <a:pt x="1458" y="656"/>
                      <a:pt x="763" y="41"/>
                      <a:pt x="723" y="0"/>
                    </a:cubicBezTo>
                    <a:close/>
                  </a:path>
                </a:pathLst>
              </a:custGeom>
              <a:solidFill>
                <a:srgbClr val="87D8C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91" name="Google Shape;791;p34"/>
              <p:cNvSpPr/>
              <p:nvPr/>
            </p:nvSpPr>
            <p:spPr>
              <a:xfrm>
                <a:off x="3371200" y="3456100"/>
                <a:ext cx="79250" cy="134425"/>
              </a:xfrm>
              <a:custGeom>
                <a:avLst/>
                <a:gdLst/>
                <a:ahLst/>
                <a:cxnLst/>
                <a:rect l="l" t="t" r="r" b="b"/>
                <a:pathLst>
                  <a:path w="3170" h="5377" extrusionOk="0">
                    <a:moveTo>
                      <a:pt x="2279" y="1"/>
                    </a:moveTo>
                    <a:cubicBezTo>
                      <a:pt x="2025" y="1"/>
                      <a:pt x="1413" y="465"/>
                      <a:pt x="749" y="1053"/>
                    </a:cubicBezTo>
                    <a:cubicBezTo>
                      <a:pt x="0" y="1695"/>
                      <a:pt x="27" y="2658"/>
                      <a:pt x="27" y="2833"/>
                    </a:cubicBezTo>
                    <a:cubicBezTo>
                      <a:pt x="134" y="2966"/>
                      <a:pt x="187" y="3086"/>
                      <a:pt x="187" y="3166"/>
                    </a:cubicBezTo>
                    <a:cubicBezTo>
                      <a:pt x="200" y="3247"/>
                      <a:pt x="147" y="3380"/>
                      <a:pt x="40" y="3514"/>
                    </a:cubicBezTo>
                    <a:cubicBezTo>
                      <a:pt x="538" y="5127"/>
                      <a:pt x="1954" y="5377"/>
                      <a:pt x="2674" y="5377"/>
                    </a:cubicBezTo>
                    <a:cubicBezTo>
                      <a:pt x="2921" y="5377"/>
                      <a:pt x="3086" y="5347"/>
                      <a:pt x="3103" y="5333"/>
                    </a:cubicBezTo>
                    <a:cubicBezTo>
                      <a:pt x="3170" y="5280"/>
                      <a:pt x="2983" y="4451"/>
                      <a:pt x="2421" y="3728"/>
                    </a:cubicBezTo>
                    <a:cubicBezTo>
                      <a:pt x="1944" y="3099"/>
                      <a:pt x="1263" y="3059"/>
                      <a:pt x="1095" y="3059"/>
                    </a:cubicBezTo>
                    <a:cubicBezTo>
                      <a:pt x="1070" y="3059"/>
                      <a:pt x="1056" y="3059"/>
                      <a:pt x="1056" y="3059"/>
                    </a:cubicBezTo>
                    <a:cubicBezTo>
                      <a:pt x="2729" y="2712"/>
                      <a:pt x="2474" y="357"/>
                      <a:pt x="2394" y="77"/>
                    </a:cubicBezTo>
                    <a:cubicBezTo>
                      <a:pt x="2377" y="25"/>
                      <a:pt x="2337" y="1"/>
                      <a:pt x="2279" y="1"/>
                    </a:cubicBezTo>
                    <a:close/>
                  </a:path>
                </a:pathLst>
              </a:custGeom>
              <a:solidFill>
                <a:srgbClr val="FCDA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92" name="Google Shape;792;p34"/>
              <p:cNvSpPr/>
              <p:nvPr/>
            </p:nvSpPr>
            <p:spPr>
              <a:xfrm>
                <a:off x="3199975" y="3502150"/>
                <a:ext cx="86975" cy="76275"/>
              </a:xfrm>
              <a:custGeom>
                <a:avLst/>
                <a:gdLst/>
                <a:ahLst/>
                <a:cxnLst/>
                <a:rect l="l" t="t" r="r" b="b"/>
                <a:pathLst>
                  <a:path w="3479" h="3051" extrusionOk="0">
                    <a:moveTo>
                      <a:pt x="1927" y="1"/>
                    </a:moveTo>
                    <a:cubicBezTo>
                      <a:pt x="869" y="522"/>
                      <a:pt x="0" y="1378"/>
                      <a:pt x="13" y="1967"/>
                    </a:cubicBezTo>
                    <a:cubicBezTo>
                      <a:pt x="40" y="2515"/>
                      <a:pt x="1151" y="2876"/>
                      <a:pt x="2287" y="3051"/>
                    </a:cubicBezTo>
                    <a:lnTo>
                      <a:pt x="2287" y="3024"/>
                    </a:lnTo>
                    <a:cubicBezTo>
                      <a:pt x="3478" y="977"/>
                      <a:pt x="1940" y="1"/>
                      <a:pt x="1940" y="1"/>
                    </a:cubicBezTo>
                    <a:close/>
                  </a:path>
                </a:pathLst>
              </a:custGeom>
              <a:solidFill>
                <a:srgbClr val="FCDA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93" name="Google Shape;793;p34"/>
              <p:cNvSpPr/>
              <p:nvPr/>
            </p:nvSpPr>
            <p:spPr>
              <a:xfrm>
                <a:off x="3221700" y="3532925"/>
                <a:ext cx="7375" cy="7375"/>
              </a:xfrm>
              <a:custGeom>
                <a:avLst/>
                <a:gdLst/>
                <a:ahLst/>
                <a:cxnLst/>
                <a:rect l="l" t="t" r="r" b="b"/>
                <a:pathLst>
                  <a:path w="295" h="295" extrusionOk="0">
                    <a:moveTo>
                      <a:pt x="148" y="0"/>
                    </a:moveTo>
                    <a:cubicBezTo>
                      <a:pt x="68" y="0"/>
                      <a:pt x="0" y="67"/>
                      <a:pt x="0" y="147"/>
                    </a:cubicBezTo>
                    <a:cubicBezTo>
                      <a:pt x="0" y="227"/>
                      <a:pt x="68" y="295"/>
                      <a:pt x="148" y="295"/>
                    </a:cubicBezTo>
                    <a:cubicBezTo>
                      <a:pt x="228" y="295"/>
                      <a:pt x="295" y="227"/>
                      <a:pt x="295" y="147"/>
                    </a:cubicBezTo>
                    <a:cubicBezTo>
                      <a:pt x="295" y="67"/>
                      <a:pt x="228" y="0"/>
                      <a:pt x="148" y="0"/>
                    </a:cubicBezTo>
                    <a:close/>
                  </a:path>
                </a:pathLst>
              </a:custGeom>
              <a:solidFill>
                <a:srgbClr val="1E120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94" name="Google Shape;794;p34"/>
              <p:cNvSpPr/>
              <p:nvPr/>
            </p:nvSpPr>
            <p:spPr>
              <a:xfrm>
                <a:off x="3233725" y="3530925"/>
                <a:ext cx="17775" cy="17725"/>
              </a:xfrm>
              <a:custGeom>
                <a:avLst/>
                <a:gdLst/>
                <a:ahLst/>
                <a:cxnLst/>
                <a:rect l="l" t="t" r="r" b="b"/>
                <a:pathLst>
                  <a:path w="711" h="709" extrusionOk="0">
                    <a:moveTo>
                      <a:pt x="349" y="0"/>
                    </a:moveTo>
                    <a:cubicBezTo>
                      <a:pt x="161" y="0"/>
                      <a:pt x="1" y="161"/>
                      <a:pt x="1" y="361"/>
                    </a:cubicBezTo>
                    <a:cubicBezTo>
                      <a:pt x="1" y="548"/>
                      <a:pt x="161" y="709"/>
                      <a:pt x="349" y="709"/>
                    </a:cubicBezTo>
                    <a:cubicBezTo>
                      <a:pt x="550" y="709"/>
                      <a:pt x="710" y="548"/>
                      <a:pt x="710" y="361"/>
                    </a:cubicBezTo>
                    <a:cubicBezTo>
                      <a:pt x="710" y="161"/>
                      <a:pt x="550" y="0"/>
                      <a:pt x="349" y="0"/>
                    </a:cubicBezTo>
                    <a:close/>
                  </a:path>
                </a:pathLst>
              </a:custGeom>
              <a:solidFill>
                <a:srgbClr val="EA609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95" name="Google Shape;795;p34"/>
              <p:cNvSpPr/>
              <p:nvPr/>
            </p:nvSpPr>
            <p:spPr>
              <a:xfrm>
                <a:off x="3288925" y="3557675"/>
                <a:ext cx="46750" cy="36700"/>
              </a:xfrm>
              <a:custGeom>
                <a:avLst/>
                <a:gdLst/>
                <a:ahLst/>
                <a:cxnLst/>
                <a:rect l="l" t="t" r="r" b="b"/>
                <a:pathLst>
                  <a:path w="1870" h="1468" extrusionOk="0">
                    <a:moveTo>
                      <a:pt x="433" y="1"/>
                    </a:moveTo>
                    <a:cubicBezTo>
                      <a:pt x="363" y="1"/>
                      <a:pt x="294" y="9"/>
                      <a:pt x="227" y="27"/>
                    </a:cubicBezTo>
                    <a:cubicBezTo>
                      <a:pt x="1" y="93"/>
                      <a:pt x="188" y="1204"/>
                      <a:pt x="589" y="1377"/>
                    </a:cubicBezTo>
                    <a:cubicBezTo>
                      <a:pt x="738" y="1441"/>
                      <a:pt x="889" y="1468"/>
                      <a:pt x="1032" y="1468"/>
                    </a:cubicBezTo>
                    <a:cubicBezTo>
                      <a:pt x="1491" y="1468"/>
                      <a:pt x="1870" y="1194"/>
                      <a:pt x="1859" y="990"/>
                    </a:cubicBezTo>
                    <a:cubicBezTo>
                      <a:pt x="1848" y="736"/>
                      <a:pt x="1092" y="1"/>
                      <a:pt x="433"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96" name="Google Shape;796;p34"/>
              <p:cNvSpPr/>
              <p:nvPr/>
            </p:nvSpPr>
            <p:spPr>
              <a:xfrm>
                <a:off x="3199625" y="3539800"/>
                <a:ext cx="41500" cy="13875"/>
              </a:xfrm>
              <a:custGeom>
                <a:avLst/>
                <a:gdLst/>
                <a:ahLst/>
                <a:cxnLst/>
                <a:rect l="l" t="t" r="r" b="b"/>
                <a:pathLst>
                  <a:path w="1660" h="555" extrusionOk="0">
                    <a:moveTo>
                      <a:pt x="1633" y="0"/>
                    </a:moveTo>
                    <a:cubicBezTo>
                      <a:pt x="1624" y="0"/>
                      <a:pt x="1615" y="6"/>
                      <a:pt x="1606" y="6"/>
                    </a:cubicBezTo>
                    <a:cubicBezTo>
                      <a:pt x="1606" y="6"/>
                      <a:pt x="1593" y="32"/>
                      <a:pt x="1552" y="59"/>
                    </a:cubicBezTo>
                    <a:cubicBezTo>
                      <a:pt x="1525" y="100"/>
                      <a:pt x="1472" y="139"/>
                      <a:pt x="1418" y="193"/>
                    </a:cubicBezTo>
                    <a:cubicBezTo>
                      <a:pt x="1379" y="220"/>
                      <a:pt x="1352" y="247"/>
                      <a:pt x="1311" y="260"/>
                    </a:cubicBezTo>
                    <a:cubicBezTo>
                      <a:pt x="1272" y="287"/>
                      <a:pt x="1231" y="314"/>
                      <a:pt x="1178" y="327"/>
                    </a:cubicBezTo>
                    <a:cubicBezTo>
                      <a:pt x="1138" y="354"/>
                      <a:pt x="1097" y="367"/>
                      <a:pt x="1044" y="380"/>
                    </a:cubicBezTo>
                    <a:cubicBezTo>
                      <a:pt x="1017" y="394"/>
                      <a:pt x="990" y="394"/>
                      <a:pt x="964" y="407"/>
                    </a:cubicBezTo>
                    <a:lnTo>
                      <a:pt x="924" y="407"/>
                    </a:lnTo>
                    <a:lnTo>
                      <a:pt x="883" y="421"/>
                    </a:lnTo>
                    <a:cubicBezTo>
                      <a:pt x="830" y="421"/>
                      <a:pt x="776" y="434"/>
                      <a:pt x="737" y="448"/>
                    </a:cubicBezTo>
                    <a:cubicBezTo>
                      <a:pt x="683" y="448"/>
                      <a:pt x="630" y="448"/>
                      <a:pt x="576" y="461"/>
                    </a:cubicBezTo>
                    <a:lnTo>
                      <a:pt x="309" y="461"/>
                    </a:lnTo>
                    <a:cubicBezTo>
                      <a:pt x="229" y="461"/>
                      <a:pt x="161" y="448"/>
                      <a:pt x="108" y="448"/>
                    </a:cubicBezTo>
                    <a:cubicBezTo>
                      <a:pt x="68" y="434"/>
                      <a:pt x="41" y="434"/>
                      <a:pt x="41" y="434"/>
                    </a:cubicBezTo>
                    <a:cubicBezTo>
                      <a:pt x="27" y="434"/>
                      <a:pt x="14" y="434"/>
                      <a:pt x="1" y="448"/>
                    </a:cubicBezTo>
                    <a:cubicBezTo>
                      <a:pt x="1" y="461"/>
                      <a:pt x="14" y="487"/>
                      <a:pt x="27" y="487"/>
                    </a:cubicBezTo>
                    <a:cubicBezTo>
                      <a:pt x="27" y="487"/>
                      <a:pt x="54" y="501"/>
                      <a:pt x="95" y="501"/>
                    </a:cubicBezTo>
                    <a:cubicBezTo>
                      <a:pt x="148" y="514"/>
                      <a:pt x="215" y="528"/>
                      <a:pt x="295" y="541"/>
                    </a:cubicBezTo>
                    <a:cubicBezTo>
                      <a:pt x="375" y="541"/>
                      <a:pt x="482" y="555"/>
                      <a:pt x="576" y="555"/>
                    </a:cubicBezTo>
                    <a:cubicBezTo>
                      <a:pt x="630" y="541"/>
                      <a:pt x="683" y="541"/>
                      <a:pt x="737" y="541"/>
                    </a:cubicBezTo>
                    <a:cubicBezTo>
                      <a:pt x="790" y="528"/>
                      <a:pt x="857" y="528"/>
                      <a:pt x="910" y="514"/>
                    </a:cubicBezTo>
                    <a:lnTo>
                      <a:pt x="951" y="514"/>
                    </a:lnTo>
                    <a:cubicBezTo>
                      <a:pt x="964" y="501"/>
                      <a:pt x="978" y="501"/>
                      <a:pt x="990" y="501"/>
                    </a:cubicBezTo>
                    <a:cubicBezTo>
                      <a:pt x="1017" y="487"/>
                      <a:pt x="1044" y="487"/>
                      <a:pt x="1071" y="474"/>
                    </a:cubicBezTo>
                    <a:cubicBezTo>
                      <a:pt x="1124" y="461"/>
                      <a:pt x="1178" y="434"/>
                      <a:pt x="1218" y="421"/>
                    </a:cubicBezTo>
                    <a:cubicBezTo>
                      <a:pt x="1272" y="394"/>
                      <a:pt x="1311" y="367"/>
                      <a:pt x="1352" y="341"/>
                    </a:cubicBezTo>
                    <a:cubicBezTo>
                      <a:pt x="1392" y="314"/>
                      <a:pt x="1432" y="287"/>
                      <a:pt x="1459" y="260"/>
                    </a:cubicBezTo>
                    <a:cubicBezTo>
                      <a:pt x="1499" y="234"/>
                      <a:pt x="1525" y="193"/>
                      <a:pt x="1552" y="180"/>
                    </a:cubicBezTo>
                    <a:cubicBezTo>
                      <a:pt x="1566" y="153"/>
                      <a:pt x="1593" y="127"/>
                      <a:pt x="1606" y="113"/>
                    </a:cubicBezTo>
                    <a:cubicBezTo>
                      <a:pt x="1632" y="73"/>
                      <a:pt x="1646" y="46"/>
                      <a:pt x="1646" y="46"/>
                    </a:cubicBezTo>
                    <a:cubicBezTo>
                      <a:pt x="1659" y="32"/>
                      <a:pt x="1646" y="20"/>
                      <a:pt x="1646" y="6"/>
                    </a:cubicBezTo>
                    <a:cubicBezTo>
                      <a:pt x="1642" y="1"/>
                      <a:pt x="1637" y="0"/>
                      <a:pt x="1633" y="0"/>
                    </a:cubicBezTo>
                    <a:close/>
                  </a:path>
                </a:pathLst>
              </a:custGeom>
              <a:solidFill>
                <a:srgbClr val="1E120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97" name="Google Shape;797;p34"/>
              <p:cNvSpPr/>
              <p:nvPr/>
            </p:nvSpPr>
            <p:spPr>
              <a:xfrm>
                <a:off x="3295925" y="3565225"/>
                <a:ext cx="8050" cy="16200"/>
              </a:xfrm>
              <a:custGeom>
                <a:avLst/>
                <a:gdLst/>
                <a:ahLst/>
                <a:cxnLst/>
                <a:rect l="l" t="t" r="r" b="b"/>
                <a:pathLst>
                  <a:path w="322" h="648" extrusionOk="0">
                    <a:moveTo>
                      <a:pt x="65" y="0"/>
                    </a:moveTo>
                    <a:cubicBezTo>
                      <a:pt x="60" y="0"/>
                      <a:pt x="51" y="9"/>
                      <a:pt x="42" y="19"/>
                    </a:cubicBezTo>
                    <a:cubicBezTo>
                      <a:pt x="1" y="112"/>
                      <a:pt x="42" y="246"/>
                      <a:pt x="68" y="353"/>
                    </a:cubicBezTo>
                    <a:cubicBezTo>
                      <a:pt x="95" y="460"/>
                      <a:pt x="135" y="608"/>
                      <a:pt x="256" y="647"/>
                    </a:cubicBezTo>
                    <a:cubicBezTo>
                      <a:pt x="282" y="647"/>
                      <a:pt x="309" y="621"/>
                      <a:pt x="309" y="594"/>
                    </a:cubicBezTo>
                    <a:cubicBezTo>
                      <a:pt x="322" y="487"/>
                      <a:pt x="242" y="380"/>
                      <a:pt x="215" y="273"/>
                    </a:cubicBezTo>
                    <a:cubicBezTo>
                      <a:pt x="175" y="180"/>
                      <a:pt x="149" y="73"/>
                      <a:pt x="68" y="5"/>
                    </a:cubicBezTo>
                    <a:cubicBezTo>
                      <a:pt x="68" y="2"/>
                      <a:pt x="67" y="0"/>
                      <a:pt x="65"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98" name="Google Shape;798;p34"/>
              <p:cNvSpPr/>
              <p:nvPr/>
            </p:nvSpPr>
            <p:spPr>
              <a:xfrm>
                <a:off x="3301950" y="3565025"/>
                <a:ext cx="13750" cy="15325"/>
              </a:xfrm>
              <a:custGeom>
                <a:avLst/>
                <a:gdLst/>
                <a:ahLst/>
                <a:cxnLst/>
                <a:rect l="l" t="t" r="r" b="b"/>
                <a:pathLst>
                  <a:path w="550" h="613" extrusionOk="0">
                    <a:moveTo>
                      <a:pt x="54" y="0"/>
                    </a:moveTo>
                    <a:cubicBezTo>
                      <a:pt x="15" y="0"/>
                      <a:pt x="1" y="27"/>
                      <a:pt x="1" y="54"/>
                    </a:cubicBezTo>
                    <a:cubicBezTo>
                      <a:pt x="15" y="174"/>
                      <a:pt x="122" y="268"/>
                      <a:pt x="188" y="348"/>
                    </a:cubicBezTo>
                    <a:cubicBezTo>
                      <a:pt x="268" y="441"/>
                      <a:pt x="349" y="548"/>
                      <a:pt x="456" y="602"/>
                    </a:cubicBezTo>
                    <a:cubicBezTo>
                      <a:pt x="466" y="609"/>
                      <a:pt x="478" y="612"/>
                      <a:pt x="490" y="612"/>
                    </a:cubicBezTo>
                    <a:cubicBezTo>
                      <a:pt x="521" y="612"/>
                      <a:pt x="550" y="588"/>
                      <a:pt x="550" y="548"/>
                    </a:cubicBezTo>
                    <a:cubicBezTo>
                      <a:pt x="536" y="429"/>
                      <a:pt x="443" y="322"/>
                      <a:pt x="362" y="241"/>
                    </a:cubicBezTo>
                    <a:cubicBezTo>
                      <a:pt x="282" y="147"/>
                      <a:pt x="175" y="27"/>
                      <a:pt x="54"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99" name="Google Shape;799;p34"/>
              <p:cNvSpPr/>
              <p:nvPr/>
            </p:nvSpPr>
            <p:spPr>
              <a:xfrm>
                <a:off x="3307650" y="3564075"/>
                <a:ext cx="12725" cy="9000"/>
              </a:xfrm>
              <a:custGeom>
                <a:avLst/>
                <a:gdLst/>
                <a:ahLst/>
                <a:cxnLst/>
                <a:rect l="l" t="t" r="r" b="b"/>
                <a:pathLst>
                  <a:path w="509" h="360" extrusionOk="0">
                    <a:moveTo>
                      <a:pt x="99" y="1"/>
                    </a:moveTo>
                    <a:cubicBezTo>
                      <a:pt x="71" y="1"/>
                      <a:pt x="42" y="4"/>
                      <a:pt x="13" y="12"/>
                    </a:cubicBezTo>
                    <a:cubicBezTo>
                      <a:pt x="1" y="25"/>
                      <a:pt x="1" y="25"/>
                      <a:pt x="1" y="38"/>
                    </a:cubicBezTo>
                    <a:cubicBezTo>
                      <a:pt x="108" y="172"/>
                      <a:pt x="254" y="319"/>
                      <a:pt x="429" y="360"/>
                    </a:cubicBezTo>
                    <a:cubicBezTo>
                      <a:pt x="482" y="360"/>
                      <a:pt x="509" y="319"/>
                      <a:pt x="495" y="279"/>
                    </a:cubicBezTo>
                    <a:cubicBezTo>
                      <a:pt x="426" y="130"/>
                      <a:pt x="269" y="1"/>
                      <a:pt x="99"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00" name="Google Shape;800;p34"/>
              <p:cNvSpPr/>
              <p:nvPr/>
            </p:nvSpPr>
            <p:spPr>
              <a:xfrm>
                <a:off x="3264575" y="3482600"/>
                <a:ext cx="8650" cy="10050"/>
              </a:xfrm>
              <a:custGeom>
                <a:avLst/>
                <a:gdLst/>
                <a:ahLst/>
                <a:cxnLst/>
                <a:rect l="l" t="t" r="r" b="b"/>
                <a:pathLst>
                  <a:path w="346" h="402" extrusionOk="0">
                    <a:moveTo>
                      <a:pt x="266" y="1"/>
                    </a:moveTo>
                    <a:cubicBezTo>
                      <a:pt x="249" y="1"/>
                      <a:pt x="229" y="7"/>
                      <a:pt x="212" y="20"/>
                    </a:cubicBezTo>
                    <a:cubicBezTo>
                      <a:pt x="131" y="87"/>
                      <a:pt x="51" y="194"/>
                      <a:pt x="11" y="301"/>
                    </a:cubicBezTo>
                    <a:cubicBezTo>
                      <a:pt x="0" y="356"/>
                      <a:pt x="52" y="401"/>
                      <a:pt x="100" y="401"/>
                    </a:cubicBezTo>
                    <a:cubicBezTo>
                      <a:pt x="111" y="401"/>
                      <a:pt x="122" y="399"/>
                      <a:pt x="131" y="394"/>
                    </a:cubicBezTo>
                    <a:cubicBezTo>
                      <a:pt x="185" y="368"/>
                      <a:pt x="226" y="314"/>
                      <a:pt x="265" y="261"/>
                    </a:cubicBezTo>
                    <a:cubicBezTo>
                      <a:pt x="306" y="207"/>
                      <a:pt x="345" y="141"/>
                      <a:pt x="333" y="60"/>
                    </a:cubicBezTo>
                    <a:cubicBezTo>
                      <a:pt x="333" y="25"/>
                      <a:pt x="302" y="1"/>
                      <a:pt x="266"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01" name="Google Shape;801;p34"/>
              <p:cNvSpPr/>
              <p:nvPr/>
            </p:nvSpPr>
            <p:spPr>
              <a:xfrm>
                <a:off x="3274600" y="3482350"/>
                <a:ext cx="5800" cy="5525"/>
              </a:xfrm>
              <a:custGeom>
                <a:avLst/>
                <a:gdLst/>
                <a:ahLst/>
                <a:cxnLst/>
                <a:rect l="l" t="t" r="r" b="b"/>
                <a:pathLst>
                  <a:path w="232" h="221" extrusionOk="0">
                    <a:moveTo>
                      <a:pt x="154" y="0"/>
                    </a:moveTo>
                    <a:cubicBezTo>
                      <a:pt x="137" y="0"/>
                      <a:pt x="120" y="5"/>
                      <a:pt x="105" y="17"/>
                    </a:cubicBezTo>
                    <a:cubicBezTo>
                      <a:pt x="65" y="57"/>
                      <a:pt x="25" y="110"/>
                      <a:pt x="12" y="164"/>
                    </a:cubicBezTo>
                    <a:cubicBezTo>
                      <a:pt x="0" y="197"/>
                      <a:pt x="16" y="221"/>
                      <a:pt x="45" y="221"/>
                    </a:cubicBezTo>
                    <a:cubicBezTo>
                      <a:pt x="51" y="221"/>
                      <a:pt x="58" y="220"/>
                      <a:pt x="65" y="217"/>
                    </a:cubicBezTo>
                    <a:cubicBezTo>
                      <a:pt x="132" y="204"/>
                      <a:pt x="185" y="151"/>
                      <a:pt x="212" y="70"/>
                    </a:cubicBezTo>
                    <a:cubicBezTo>
                      <a:pt x="231" y="32"/>
                      <a:pt x="195" y="0"/>
                      <a:pt x="154"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02" name="Google Shape;802;p34"/>
              <p:cNvSpPr/>
              <p:nvPr/>
            </p:nvSpPr>
            <p:spPr>
              <a:xfrm>
                <a:off x="3284825" y="3481700"/>
                <a:ext cx="7425" cy="5700"/>
              </a:xfrm>
              <a:custGeom>
                <a:avLst/>
                <a:gdLst/>
                <a:ahLst/>
                <a:cxnLst/>
                <a:rect l="l" t="t" r="r" b="b"/>
                <a:pathLst>
                  <a:path w="297" h="228" extrusionOk="0">
                    <a:moveTo>
                      <a:pt x="218" y="1"/>
                    </a:moveTo>
                    <a:cubicBezTo>
                      <a:pt x="213" y="1"/>
                      <a:pt x="209" y="1"/>
                      <a:pt x="204" y="2"/>
                    </a:cubicBezTo>
                    <a:lnTo>
                      <a:pt x="124" y="43"/>
                    </a:lnTo>
                    <a:cubicBezTo>
                      <a:pt x="84" y="56"/>
                      <a:pt x="58" y="83"/>
                      <a:pt x="44" y="123"/>
                    </a:cubicBezTo>
                    <a:cubicBezTo>
                      <a:pt x="0" y="167"/>
                      <a:pt x="54" y="227"/>
                      <a:pt x="104" y="227"/>
                    </a:cubicBezTo>
                    <a:cubicBezTo>
                      <a:pt x="116" y="227"/>
                      <a:pt x="128" y="224"/>
                      <a:pt x="138" y="216"/>
                    </a:cubicBezTo>
                    <a:cubicBezTo>
                      <a:pt x="191" y="190"/>
                      <a:pt x="245" y="163"/>
                      <a:pt x="272" y="96"/>
                    </a:cubicBezTo>
                    <a:cubicBezTo>
                      <a:pt x="296" y="59"/>
                      <a:pt x="264" y="1"/>
                      <a:pt x="218"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03" name="Google Shape;803;p34"/>
              <p:cNvSpPr/>
              <p:nvPr/>
            </p:nvSpPr>
            <p:spPr>
              <a:xfrm>
                <a:off x="3296275" y="3481825"/>
                <a:ext cx="5025" cy="5400"/>
              </a:xfrm>
              <a:custGeom>
                <a:avLst/>
                <a:gdLst/>
                <a:ahLst/>
                <a:cxnLst/>
                <a:rect l="l" t="t" r="r" b="b"/>
                <a:pathLst>
                  <a:path w="201" h="216" extrusionOk="0">
                    <a:moveTo>
                      <a:pt x="145" y="0"/>
                    </a:moveTo>
                    <a:cubicBezTo>
                      <a:pt x="137" y="0"/>
                      <a:pt x="128" y="4"/>
                      <a:pt x="121" y="11"/>
                    </a:cubicBezTo>
                    <a:cubicBezTo>
                      <a:pt x="81" y="65"/>
                      <a:pt x="1" y="118"/>
                      <a:pt x="1" y="185"/>
                    </a:cubicBezTo>
                    <a:cubicBezTo>
                      <a:pt x="1" y="198"/>
                      <a:pt x="14" y="211"/>
                      <a:pt x="28" y="211"/>
                    </a:cubicBezTo>
                    <a:cubicBezTo>
                      <a:pt x="35" y="214"/>
                      <a:pt x="43" y="215"/>
                      <a:pt x="50" y="215"/>
                    </a:cubicBezTo>
                    <a:cubicBezTo>
                      <a:pt x="83" y="215"/>
                      <a:pt x="115" y="193"/>
                      <a:pt x="147" y="172"/>
                    </a:cubicBezTo>
                    <a:cubicBezTo>
                      <a:pt x="188" y="145"/>
                      <a:pt x="201" y="91"/>
                      <a:pt x="188" y="51"/>
                    </a:cubicBezTo>
                    <a:cubicBezTo>
                      <a:pt x="188" y="22"/>
                      <a:pt x="167" y="0"/>
                      <a:pt x="145"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04" name="Google Shape;804;p34"/>
              <p:cNvSpPr/>
              <p:nvPr/>
            </p:nvSpPr>
            <p:spPr>
              <a:xfrm>
                <a:off x="3307300" y="3483425"/>
                <a:ext cx="5725" cy="5375"/>
              </a:xfrm>
              <a:custGeom>
                <a:avLst/>
                <a:gdLst/>
                <a:ahLst/>
                <a:cxnLst/>
                <a:rect l="l" t="t" r="r" b="b"/>
                <a:pathLst>
                  <a:path w="229" h="215" extrusionOk="0">
                    <a:moveTo>
                      <a:pt x="175" y="1"/>
                    </a:moveTo>
                    <a:cubicBezTo>
                      <a:pt x="95" y="1"/>
                      <a:pt x="15" y="94"/>
                      <a:pt x="1" y="174"/>
                    </a:cubicBezTo>
                    <a:cubicBezTo>
                      <a:pt x="1" y="188"/>
                      <a:pt x="27" y="215"/>
                      <a:pt x="54" y="215"/>
                    </a:cubicBezTo>
                    <a:cubicBezTo>
                      <a:pt x="122" y="215"/>
                      <a:pt x="229" y="147"/>
                      <a:pt x="229" y="67"/>
                    </a:cubicBezTo>
                    <a:cubicBezTo>
                      <a:pt x="229" y="40"/>
                      <a:pt x="202" y="14"/>
                      <a:pt x="175"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05" name="Google Shape;805;p34"/>
              <p:cNvSpPr/>
              <p:nvPr/>
            </p:nvSpPr>
            <p:spPr>
              <a:xfrm>
                <a:off x="3380650" y="3541650"/>
                <a:ext cx="22000" cy="24075"/>
              </a:xfrm>
              <a:custGeom>
                <a:avLst/>
                <a:gdLst/>
                <a:ahLst/>
                <a:cxnLst/>
                <a:rect l="l" t="t" r="r" b="b"/>
                <a:pathLst>
                  <a:path w="880" h="963" extrusionOk="0">
                    <a:moveTo>
                      <a:pt x="28" y="1"/>
                    </a:moveTo>
                    <a:cubicBezTo>
                      <a:pt x="11" y="1"/>
                      <a:pt x="0" y="20"/>
                      <a:pt x="10" y="39"/>
                    </a:cubicBezTo>
                    <a:cubicBezTo>
                      <a:pt x="77" y="240"/>
                      <a:pt x="197" y="413"/>
                      <a:pt x="331" y="574"/>
                    </a:cubicBezTo>
                    <a:cubicBezTo>
                      <a:pt x="451" y="734"/>
                      <a:pt x="598" y="935"/>
                      <a:pt x="812" y="962"/>
                    </a:cubicBezTo>
                    <a:cubicBezTo>
                      <a:pt x="853" y="962"/>
                      <a:pt x="880" y="922"/>
                      <a:pt x="853" y="882"/>
                    </a:cubicBezTo>
                    <a:cubicBezTo>
                      <a:pt x="773" y="708"/>
                      <a:pt x="585" y="588"/>
                      <a:pt x="464" y="440"/>
                    </a:cubicBezTo>
                    <a:cubicBezTo>
                      <a:pt x="331" y="293"/>
                      <a:pt x="211" y="119"/>
                      <a:pt x="50" y="12"/>
                    </a:cubicBezTo>
                    <a:cubicBezTo>
                      <a:pt x="42" y="4"/>
                      <a:pt x="35" y="1"/>
                      <a:pt x="28" y="1"/>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06" name="Google Shape;806;p34"/>
              <p:cNvSpPr/>
              <p:nvPr/>
            </p:nvSpPr>
            <p:spPr>
              <a:xfrm>
                <a:off x="3383900" y="3537925"/>
                <a:ext cx="35675" cy="22950"/>
              </a:xfrm>
              <a:custGeom>
                <a:avLst/>
                <a:gdLst/>
                <a:ahLst/>
                <a:cxnLst/>
                <a:rect l="l" t="t" r="r" b="b"/>
                <a:pathLst>
                  <a:path w="1427" h="918" extrusionOk="0">
                    <a:moveTo>
                      <a:pt x="107" y="0"/>
                    </a:moveTo>
                    <a:cubicBezTo>
                      <a:pt x="27" y="0"/>
                      <a:pt x="0" y="107"/>
                      <a:pt x="67" y="148"/>
                    </a:cubicBezTo>
                    <a:cubicBezTo>
                      <a:pt x="281" y="268"/>
                      <a:pt x="509" y="348"/>
                      <a:pt x="723" y="482"/>
                    </a:cubicBezTo>
                    <a:cubicBezTo>
                      <a:pt x="923" y="616"/>
                      <a:pt x="1097" y="817"/>
                      <a:pt x="1311" y="910"/>
                    </a:cubicBezTo>
                    <a:cubicBezTo>
                      <a:pt x="1324" y="915"/>
                      <a:pt x="1335" y="917"/>
                      <a:pt x="1346" y="917"/>
                    </a:cubicBezTo>
                    <a:cubicBezTo>
                      <a:pt x="1395" y="917"/>
                      <a:pt x="1426" y="873"/>
                      <a:pt x="1404" y="830"/>
                    </a:cubicBezTo>
                    <a:cubicBezTo>
                      <a:pt x="1217" y="402"/>
                      <a:pt x="562" y="14"/>
                      <a:pt x="107" y="0"/>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07" name="Google Shape;807;p34"/>
              <p:cNvSpPr/>
              <p:nvPr/>
            </p:nvSpPr>
            <p:spPr>
              <a:xfrm>
                <a:off x="3375525" y="3480600"/>
                <a:ext cx="29725" cy="41600"/>
              </a:xfrm>
              <a:custGeom>
                <a:avLst/>
                <a:gdLst/>
                <a:ahLst/>
                <a:cxnLst/>
                <a:rect l="l" t="t" r="r" b="b"/>
                <a:pathLst>
                  <a:path w="1189" h="1664" extrusionOk="0">
                    <a:moveTo>
                      <a:pt x="1073" y="1"/>
                    </a:moveTo>
                    <a:cubicBezTo>
                      <a:pt x="1053" y="1"/>
                      <a:pt x="1034" y="6"/>
                      <a:pt x="1017" y="20"/>
                    </a:cubicBezTo>
                    <a:cubicBezTo>
                      <a:pt x="763" y="234"/>
                      <a:pt x="549" y="501"/>
                      <a:pt x="362" y="769"/>
                    </a:cubicBezTo>
                    <a:cubicBezTo>
                      <a:pt x="202" y="997"/>
                      <a:pt x="1" y="1344"/>
                      <a:pt x="95" y="1639"/>
                    </a:cubicBezTo>
                    <a:cubicBezTo>
                      <a:pt x="102" y="1653"/>
                      <a:pt x="121" y="1664"/>
                      <a:pt x="139" y="1664"/>
                    </a:cubicBezTo>
                    <a:cubicBezTo>
                      <a:pt x="154" y="1664"/>
                      <a:pt x="169" y="1657"/>
                      <a:pt x="175" y="1639"/>
                    </a:cubicBezTo>
                    <a:cubicBezTo>
                      <a:pt x="295" y="1384"/>
                      <a:pt x="375" y="1130"/>
                      <a:pt x="536" y="876"/>
                    </a:cubicBezTo>
                    <a:cubicBezTo>
                      <a:pt x="723" y="608"/>
                      <a:pt x="951" y="381"/>
                      <a:pt x="1138" y="127"/>
                    </a:cubicBezTo>
                    <a:cubicBezTo>
                      <a:pt x="1188" y="56"/>
                      <a:pt x="1132" y="1"/>
                      <a:pt x="1073" y="1"/>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08" name="Google Shape;808;p34"/>
              <p:cNvSpPr/>
              <p:nvPr/>
            </p:nvSpPr>
            <p:spPr>
              <a:xfrm>
                <a:off x="3383900" y="3496100"/>
                <a:ext cx="29675" cy="30975"/>
              </a:xfrm>
              <a:custGeom>
                <a:avLst/>
                <a:gdLst/>
                <a:ahLst/>
                <a:cxnLst/>
                <a:rect l="l" t="t" r="r" b="b"/>
                <a:pathLst>
                  <a:path w="1187" h="1239" extrusionOk="0">
                    <a:moveTo>
                      <a:pt x="1089" y="0"/>
                    </a:moveTo>
                    <a:cubicBezTo>
                      <a:pt x="1083" y="0"/>
                      <a:pt x="1077" y="1"/>
                      <a:pt x="1071" y="2"/>
                    </a:cubicBezTo>
                    <a:cubicBezTo>
                      <a:pt x="789" y="42"/>
                      <a:pt x="536" y="323"/>
                      <a:pt x="361" y="537"/>
                    </a:cubicBezTo>
                    <a:cubicBezTo>
                      <a:pt x="227" y="698"/>
                      <a:pt x="0" y="992"/>
                      <a:pt x="107" y="1219"/>
                    </a:cubicBezTo>
                    <a:cubicBezTo>
                      <a:pt x="107" y="1232"/>
                      <a:pt x="121" y="1239"/>
                      <a:pt x="136" y="1239"/>
                    </a:cubicBezTo>
                    <a:cubicBezTo>
                      <a:pt x="151" y="1239"/>
                      <a:pt x="167" y="1232"/>
                      <a:pt x="174" y="1219"/>
                    </a:cubicBezTo>
                    <a:cubicBezTo>
                      <a:pt x="227" y="1152"/>
                      <a:pt x="254" y="1072"/>
                      <a:pt x="295" y="1005"/>
                    </a:cubicBezTo>
                    <a:cubicBezTo>
                      <a:pt x="361" y="871"/>
                      <a:pt x="455" y="764"/>
                      <a:pt x="562" y="644"/>
                    </a:cubicBezTo>
                    <a:cubicBezTo>
                      <a:pt x="736" y="457"/>
                      <a:pt x="976" y="323"/>
                      <a:pt x="1137" y="122"/>
                    </a:cubicBezTo>
                    <a:cubicBezTo>
                      <a:pt x="1186" y="72"/>
                      <a:pt x="1156" y="0"/>
                      <a:pt x="1089" y="0"/>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09" name="Google Shape;809;p34"/>
              <p:cNvSpPr/>
              <p:nvPr/>
            </p:nvSpPr>
            <p:spPr>
              <a:xfrm>
                <a:off x="3269175" y="3497800"/>
                <a:ext cx="7075" cy="6375"/>
              </a:xfrm>
              <a:custGeom>
                <a:avLst/>
                <a:gdLst/>
                <a:ahLst/>
                <a:cxnLst/>
                <a:rect l="l" t="t" r="r" b="b"/>
                <a:pathLst>
                  <a:path w="283" h="255" extrusionOk="0">
                    <a:moveTo>
                      <a:pt x="81" y="0"/>
                    </a:moveTo>
                    <a:cubicBezTo>
                      <a:pt x="54" y="0"/>
                      <a:pt x="28" y="0"/>
                      <a:pt x="1" y="14"/>
                    </a:cubicBezTo>
                    <a:cubicBezTo>
                      <a:pt x="54" y="68"/>
                      <a:pt x="122" y="148"/>
                      <a:pt x="202" y="255"/>
                    </a:cubicBezTo>
                    <a:lnTo>
                      <a:pt x="202" y="241"/>
                    </a:lnTo>
                    <a:cubicBezTo>
                      <a:pt x="282" y="175"/>
                      <a:pt x="256" y="14"/>
                      <a:pt x="135"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10" name="Google Shape;810;p34"/>
              <p:cNvSpPr/>
              <p:nvPr/>
            </p:nvSpPr>
            <p:spPr>
              <a:xfrm>
                <a:off x="3264500" y="3498150"/>
                <a:ext cx="9750" cy="7700"/>
              </a:xfrm>
              <a:custGeom>
                <a:avLst/>
                <a:gdLst/>
                <a:ahLst/>
                <a:cxnLst/>
                <a:rect l="l" t="t" r="r" b="b"/>
                <a:pathLst>
                  <a:path w="390" h="308" extrusionOk="0">
                    <a:moveTo>
                      <a:pt x="188" y="0"/>
                    </a:moveTo>
                    <a:cubicBezTo>
                      <a:pt x="175" y="0"/>
                      <a:pt x="175" y="13"/>
                      <a:pt x="161" y="13"/>
                    </a:cubicBezTo>
                    <a:cubicBezTo>
                      <a:pt x="121" y="40"/>
                      <a:pt x="81" y="80"/>
                      <a:pt x="54" y="120"/>
                    </a:cubicBezTo>
                    <a:cubicBezTo>
                      <a:pt x="1" y="200"/>
                      <a:pt x="68" y="307"/>
                      <a:pt x="161" y="307"/>
                    </a:cubicBezTo>
                    <a:cubicBezTo>
                      <a:pt x="188" y="307"/>
                      <a:pt x="229" y="295"/>
                      <a:pt x="255" y="295"/>
                    </a:cubicBezTo>
                    <a:lnTo>
                      <a:pt x="309" y="281"/>
                    </a:lnTo>
                    <a:cubicBezTo>
                      <a:pt x="336" y="281"/>
                      <a:pt x="362" y="254"/>
                      <a:pt x="389" y="241"/>
                    </a:cubicBezTo>
                    <a:cubicBezTo>
                      <a:pt x="309" y="134"/>
                      <a:pt x="241" y="54"/>
                      <a:pt x="188"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11" name="Google Shape;811;p34"/>
              <p:cNvSpPr/>
              <p:nvPr/>
            </p:nvSpPr>
            <p:spPr>
              <a:xfrm>
                <a:off x="3275875" y="3505500"/>
                <a:ext cx="6400" cy="6725"/>
              </a:xfrm>
              <a:custGeom>
                <a:avLst/>
                <a:gdLst/>
                <a:ahLst/>
                <a:cxnLst/>
                <a:rect l="l" t="t" r="r" b="b"/>
                <a:pathLst>
                  <a:path w="256" h="269" extrusionOk="0">
                    <a:moveTo>
                      <a:pt x="107" y="1"/>
                    </a:moveTo>
                    <a:cubicBezTo>
                      <a:pt x="68" y="1"/>
                      <a:pt x="27" y="13"/>
                      <a:pt x="0" y="40"/>
                    </a:cubicBezTo>
                    <a:cubicBezTo>
                      <a:pt x="41" y="108"/>
                      <a:pt x="81" y="188"/>
                      <a:pt x="121" y="268"/>
                    </a:cubicBezTo>
                    <a:cubicBezTo>
                      <a:pt x="175" y="268"/>
                      <a:pt x="228" y="215"/>
                      <a:pt x="241" y="174"/>
                    </a:cubicBezTo>
                    <a:cubicBezTo>
                      <a:pt x="255" y="147"/>
                      <a:pt x="255" y="120"/>
                      <a:pt x="241" y="94"/>
                    </a:cubicBezTo>
                    <a:cubicBezTo>
                      <a:pt x="228" y="40"/>
                      <a:pt x="175" y="1"/>
                      <a:pt x="121"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12" name="Google Shape;812;p34"/>
              <p:cNvSpPr/>
              <p:nvPr/>
            </p:nvSpPr>
            <p:spPr>
              <a:xfrm>
                <a:off x="3274525" y="3506500"/>
                <a:ext cx="4400" cy="5725"/>
              </a:xfrm>
              <a:custGeom>
                <a:avLst/>
                <a:gdLst/>
                <a:ahLst/>
                <a:cxnLst/>
                <a:rect l="l" t="t" r="r" b="b"/>
                <a:pathLst>
                  <a:path w="176" h="229" extrusionOk="0">
                    <a:moveTo>
                      <a:pt x="54" y="0"/>
                    </a:moveTo>
                    <a:lnTo>
                      <a:pt x="28" y="27"/>
                    </a:lnTo>
                    <a:cubicBezTo>
                      <a:pt x="15" y="54"/>
                      <a:pt x="1" y="94"/>
                      <a:pt x="15" y="121"/>
                    </a:cubicBezTo>
                    <a:cubicBezTo>
                      <a:pt x="28" y="201"/>
                      <a:pt x="95" y="228"/>
                      <a:pt x="161" y="228"/>
                    </a:cubicBezTo>
                    <a:lnTo>
                      <a:pt x="175" y="228"/>
                    </a:lnTo>
                    <a:cubicBezTo>
                      <a:pt x="135" y="148"/>
                      <a:pt x="95" y="68"/>
                      <a:pt x="54"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13" name="Google Shape;813;p34"/>
              <p:cNvSpPr/>
              <p:nvPr/>
            </p:nvSpPr>
            <p:spPr>
              <a:xfrm>
                <a:off x="3280550" y="3497125"/>
                <a:ext cx="8400" cy="7050"/>
              </a:xfrm>
              <a:custGeom>
                <a:avLst/>
                <a:gdLst/>
                <a:ahLst/>
                <a:cxnLst/>
                <a:rect l="l" t="t" r="r" b="b"/>
                <a:pathLst>
                  <a:path w="336" h="282" extrusionOk="0">
                    <a:moveTo>
                      <a:pt x="148" y="1"/>
                    </a:moveTo>
                    <a:cubicBezTo>
                      <a:pt x="95" y="1"/>
                      <a:pt x="41" y="54"/>
                      <a:pt x="15" y="108"/>
                    </a:cubicBezTo>
                    <a:cubicBezTo>
                      <a:pt x="1" y="175"/>
                      <a:pt x="41" y="268"/>
                      <a:pt x="122" y="282"/>
                    </a:cubicBezTo>
                    <a:lnTo>
                      <a:pt x="161" y="282"/>
                    </a:lnTo>
                    <a:cubicBezTo>
                      <a:pt x="229" y="282"/>
                      <a:pt x="282" y="255"/>
                      <a:pt x="309" y="188"/>
                    </a:cubicBezTo>
                    <a:cubicBezTo>
                      <a:pt x="336" y="95"/>
                      <a:pt x="255" y="14"/>
                      <a:pt x="175" y="14"/>
                    </a:cubicBezTo>
                    <a:cubicBezTo>
                      <a:pt x="161" y="1"/>
                      <a:pt x="161" y="1"/>
                      <a:pt x="148"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14" name="Google Shape;814;p34"/>
              <p:cNvSpPr/>
              <p:nvPr/>
            </p:nvSpPr>
            <p:spPr>
              <a:xfrm>
                <a:off x="3295625" y="3500150"/>
                <a:ext cx="7700" cy="6375"/>
              </a:xfrm>
              <a:custGeom>
                <a:avLst/>
                <a:gdLst/>
                <a:ahLst/>
                <a:cxnLst/>
                <a:rect l="l" t="t" r="r" b="b"/>
                <a:pathLst>
                  <a:path w="308" h="255" extrusionOk="0">
                    <a:moveTo>
                      <a:pt x="147" y="0"/>
                    </a:moveTo>
                    <a:cubicBezTo>
                      <a:pt x="40" y="0"/>
                      <a:pt x="0" y="108"/>
                      <a:pt x="27" y="174"/>
                    </a:cubicBezTo>
                    <a:cubicBezTo>
                      <a:pt x="40" y="188"/>
                      <a:pt x="40" y="201"/>
                      <a:pt x="54" y="215"/>
                    </a:cubicBezTo>
                    <a:cubicBezTo>
                      <a:pt x="66" y="241"/>
                      <a:pt x="107" y="254"/>
                      <a:pt x="147" y="254"/>
                    </a:cubicBezTo>
                    <a:cubicBezTo>
                      <a:pt x="307" y="254"/>
                      <a:pt x="307" y="0"/>
                      <a:pt x="147"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15" name="Google Shape;815;p34"/>
              <p:cNvSpPr/>
              <p:nvPr/>
            </p:nvSpPr>
            <p:spPr>
              <a:xfrm>
                <a:off x="3296275" y="3504475"/>
                <a:ext cx="700" cy="1050"/>
              </a:xfrm>
              <a:custGeom>
                <a:avLst/>
                <a:gdLst/>
                <a:ahLst/>
                <a:cxnLst/>
                <a:rect l="l" t="t" r="r" b="b"/>
                <a:pathLst>
                  <a:path w="28" h="42" extrusionOk="0">
                    <a:moveTo>
                      <a:pt x="1" y="1"/>
                    </a:moveTo>
                    <a:cubicBezTo>
                      <a:pt x="14" y="15"/>
                      <a:pt x="14" y="28"/>
                      <a:pt x="28" y="42"/>
                    </a:cubicBezTo>
                    <a:cubicBezTo>
                      <a:pt x="14" y="28"/>
                      <a:pt x="14" y="15"/>
                      <a:pt x="1"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16" name="Google Shape;816;p34"/>
              <p:cNvSpPr/>
              <p:nvPr/>
            </p:nvSpPr>
            <p:spPr>
              <a:xfrm>
                <a:off x="3287900" y="3509175"/>
                <a:ext cx="7750" cy="6025"/>
              </a:xfrm>
              <a:custGeom>
                <a:avLst/>
                <a:gdLst/>
                <a:ahLst/>
                <a:cxnLst/>
                <a:rect l="l" t="t" r="r" b="b"/>
                <a:pathLst>
                  <a:path w="310" h="241" extrusionOk="0">
                    <a:moveTo>
                      <a:pt x="149" y="0"/>
                    </a:moveTo>
                    <a:cubicBezTo>
                      <a:pt x="1" y="0"/>
                      <a:pt x="1" y="241"/>
                      <a:pt x="149" y="241"/>
                    </a:cubicBezTo>
                    <a:cubicBezTo>
                      <a:pt x="309" y="241"/>
                      <a:pt x="309" y="0"/>
                      <a:pt x="149"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17" name="Google Shape;817;p34"/>
              <p:cNvSpPr/>
              <p:nvPr/>
            </p:nvSpPr>
            <p:spPr>
              <a:xfrm>
                <a:off x="3283575" y="3524225"/>
                <a:ext cx="1025" cy="2700"/>
              </a:xfrm>
              <a:custGeom>
                <a:avLst/>
                <a:gdLst/>
                <a:ahLst/>
                <a:cxnLst/>
                <a:rect l="l" t="t" r="r" b="b"/>
                <a:pathLst>
                  <a:path w="41" h="108" extrusionOk="0">
                    <a:moveTo>
                      <a:pt x="1" y="1"/>
                    </a:moveTo>
                    <a:cubicBezTo>
                      <a:pt x="13" y="40"/>
                      <a:pt x="27" y="81"/>
                      <a:pt x="27" y="108"/>
                    </a:cubicBezTo>
                    <a:cubicBezTo>
                      <a:pt x="40" y="81"/>
                      <a:pt x="27" y="27"/>
                      <a:pt x="1"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18" name="Google Shape;818;p34"/>
              <p:cNvSpPr/>
              <p:nvPr/>
            </p:nvSpPr>
            <p:spPr>
              <a:xfrm>
                <a:off x="3277875" y="3523550"/>
                <a:ext cx="6400" cy="5025"/>
              </a:xfrm>
              <a:custGeom>
                <a:avLst/>
                <a:gdLst/>
                <a:ahLst/>
                <a:cxnLst/>
                <a:rect l="l" t="t" r="r" b="b"/>
                <a:pathLst>
                  <a:path w="256" h="201" extrusionOk="0">
                    <a:moveTo>
                      <a:pt x="161" y="1"/>
                    </a:moveTo>
                    <a:cubicBezTo>
                      <a:pt x="148" y="1"/>
                      <a:pt x="134" y="1"/>
                      <a:pt x="108" y="14"/>
                    </a:cubicBezTo>
                    <a:lnTo>
                      <a:pt x="68" y="54"/>
                    </a:lnTo>
                    <a:lnTo>
                      <a:pt x="54" y="67"/>
                    </a:lnTo>
                    <a:lnTo>
                      <a:pt x="54" y="54"/>
                    </a:lnTo>
                    <a:cubicBezTo>
                      <a:pt x="54" y="54"/>
                      <a:pt x="54" y="67"/>
                      <a:pt x="41" y="67"/>
                    </a:cubicBezTo>
                    <a:cubicBezTo>
                      <a:pt x="15" y="67"/>
                      <a:pt x="1" y="108"/>
                      <a:pt x="15" y="135"/>
                    </a:cubicBezTo>
                    <a:cubicBezTo>
                      <a:pt x="54" y="174"/>
                      <a:pt x="95" y="201"/>
                      <a:pt x="148" y="201"/>
                    </a:cubicBezTo>
                    <a:cubicBezTo>
                      <a:pt x="161" y="201"/>
                      <a:pt x="188" y="201"/>
                      <a:pt x="215" y="188"/>
                    </a:cubicBezTo>
                    <a:cubicBezTo>
                      <a:pt x="241" y="174"/>
                      <a:pt x="255" y="161"/>
                      <a:pt x="255" y="135"/>
                    </a:cubicBezTo>
                    <a:cubicBezTo>
                      <a:pt x="255" y="108"/>
                      <a:pt x="241" y="67"/>
                      <a:pt x="229" y="28"/>
                    </a:cubicBezTo>
                    <a:cubicBezTo>
                      <a:pt x="215" y="14"/>
                      <a:pt x="188" y="1"/>
                      <a:pt x="161" y="1"/>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19" name="Google Shape;819;p34"/>
              <p:cNvSpPr/>
              <p:nvPr/>
            </p:nvSpPr>
            <p:spPr>
              <a:xfrm>
                <a:off x="3294950" y="3521550"/>
                <a:ext cx="6050" cy="5025"/>
              </a:xfrm>
              <a:custGeom>
                <a:avLst/>
                <a:gdLst/>
                <a:ahLst/>
                <a:cxnLst/>
                <a:rect l="l" t="t" r="r" b="b"/>
                <a:pathLst>
                  <a:path w="242" h="201" extrusionOk="0">
                    <a:moveTo>
                      <a:pt x="107" y="1"/>
                    </a:moveTo>
                    <a:cubicBezTo>
                      <a:pt x="54" y="1"/>
                      <a:pt x="0" y="40"/>
                      <a:pt x="0" y="108"/>
                    </a:cubicBezTo>
                    <a:cubicBezTo>
                      <a:pt x="0" y="174"/>
                      <a:pt x="54" y="201"/>
                      <a:pt x="107" y="201"/>
                    </a:cubicBezTo>
                    <a:lnTo>
                      <a:pt x="147" y="201"/>
                    </a:lnTo>
                    <a:cubicBezTo>
                      <a:pt x="241" y="188"/>
                      <a:pt x="241" y="27"/>
                      <a:pt x="147" y="13"/>
                    </a:cubicBezTo>
                    <a:cubicBezTo>
                      <a:pt x="134" y="13"/>
                      <a:pt x="134" y="13"/>
                      <a:pt x="134"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20" name="Google Shape;820;p34"/>
              <p:cNvSpPr/>
              <p:nvPr/>
            </p:nvSpPr>
            <p:spPr>
              <a:xfrm>
                <a:off x="3304975" y="3510500"/>
                <a:ext cx="5700" cy="4700"/>
              </a:xfrm>
              <a:custGeom>
                <a:avLst/>
                <a:gdLst/>
                <a:ahLst/>
                <a:cxnLst/>
                <a:rect l="l" t="t" r="r" b="b"/>
                <a:pathLst>
                  <a:path w="228" h="188" extrusionOk="0">
                    <a:moveTo>
                      <a:pt x="81" y="1"/>
                    </a:moveTo>
                    <a:cubicBezTo>
                      <a:pt x="40" y="1"/>
                      <a:pt x="1" y="41"/>
                      <a:pt x="1" y="81"/>
                    </a:cubicBezTo>
                    <a:cubicBezTo>
                      <a:pt x="1" y="134"/>
                      <a:pt x="40" y="188"/>
                      <a:pt x="94" y="188"/>
                    </a:cubicBezTo>
                    <a:lnTo>
                      <a:pt x="108" y="188"/>
                    </a:lnTo>
                    <a:cubicBezTo>
                      <a:pt x="201" y="175"/>
                      <a:pt x="228" y="41"/>
                      <a:pt x="120" y="15"/>
                    </a:cubicBezTo>
                    <a:cubicBezTo>
                      <a:pt x="108" y="1"/>
                      <a:pt x="94" y="1"/>
                      <a:pt x="81" y="1"/>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21" name="Google Shape;821;p34"/>
              <p:cNvSpPr/>
              <p:nvPr/>
            </p:nvSpPr>
            <p:spPr>
              <a:xfrm>
                <a:off x="3304975" y="3495800"/>
                <a:ext cx="6375" cy="5050"/>
              </a:xfrm>
              <a:custGeom>
                <a:avLst/>
                <a:gdLst/>
                <a:ahLst/>
                <a:cxnLst/>
                <a:rect l="l" t="t" r="r" b="b"/>
                <a:pathLst>
                  <a:path w="255" h="202" extrusionOk="0">
                    <a:moveTo>
                      <a:pt x="120" y="0"/>
                    </a:moveTo>
                    <a:cubicBezTo>
                      <a:pt x="1" y="0"/>
                      <a:pt x="1" y="201"/>
                      <a:pt x="120" y="201"/>
                    </a:cubicBezTo>
                    <a:cubicBezTo>
                      <a:pt x="254" y="201"/>
                      <a:pt x="254" y="0"/>
                      <a:pt x="120"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22" name="Google Shape;822;p34"/>
              <p:cNvSpPr/>
              <p:nvPr/>
            </p:nvSpPr>
            <p:spPr>
              <a:xfrm>
                <a:off x="3329725" y="3505500"/>
                <a:ext cx="350" cy="350"/>
              </a:xfrm>
              <a:custGeom>
                <a:avLst/>
                <a:gdLst/>
                <a:ahLst/>
                <a:cxnLst/>
                <a:rect l="l" t="t" r="r" b="b"/>
                <a:pathLst>
                  <a:path w="14" h="14" extrusionOk="0">
                    <a:moveTo>
                      <a:pt x="0" y="13"/>
                    </a:moveTo>
                    <a:lnTo>
                      <a:pt x="0" y="13"/>
                    </a:lnTo>
                    <a:lnTo>
                      <a:pt x="0" y="13"/>
                    </a:lnTo>
                    <a:lnTo>
                      <a:pt x="0" y="13"/>
                    </a:lnTo>
                    <a:close/>
                    <a:moveTo>
                      <a:pt x="13" y="1"/>
                    </a:moveTo>
                    <a:lnTo>
                      <a:pt x="13" y="1"/>
                    </a:lnTo>
                    <a:lnTo>
                      <a:pt x="13" y="1"/>
                    </a:lnTo>
                    <a:lnTo>
                      <a:pt x="13" y="1"/>
                    </a:ln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23" name="Google Shape;823;p34"/>
              <p:cNvSpPr/>
              <p:nvPr/>
            </p:nvSpPr>
            <p:spPr>
              <a:xfrm>
                <a:off x="3328700" y="3504825"/>
                <a:ext cx="9400" cy="7400"/>
              </a:xfrm>
              <a:custGeom>
                <a:avLst/>
                <a:gdLst/>
                <a:ahLst/>
                <a:cxnLst/>
                <a:rect l="l" t="t" r="r" b="b"/>
                <a:pathLst>
                  <a:path w="376" h="296" extrusionOk="0">
                    <a:moveTo>
                      <a:pt x="122" y="1"/>
                    </a:moveTo>
                    <a:cubicBezTo>
                      <a:pt x="108" y="1"/>
                      <a:pt x="81" y="14"/>
                      <a:pt x="68" y="28"/>
                    </a:cubicBezTo>
                    <a:lnTo>
                      <a:pt x="54" y="28"/>
                    </a:lnTo>
                    <a:cubicBezTo>
                      <a:pt x="54" y="28"/>
                      <a:pt x="54" y="28"/>
                      <a:pt x="54" y="28"/>
                    </a:cubicBezTo>
                    <a:lnTo>
                      <a:pt x="54" y="28"/>
                    </a:lnTo>
                    <a:lnTo>
                      <a:pt x="41" y="40"/>
                    </a:lnTo>
                    <a:cubicBezTo>
                      <a:pt x="28" y="54"/>
                      <a:pt x="15" y="67"/>
                      <a:pt x="15" y="81"/>
                    </a:cubicBezTo>
                    <a:cubicBezTo>
                      <a:pt x="1" y="135"/>
                      <a:pt x="28" y="201"/>
                      <a:pt x="68" y="242"/>
                    </a:cubicBezTo>
                    <a:cubicBezTo>
                      <a:pt x="95" y="268"/>
                      <a:pt x="149" y="295"/>
                      <a:pt x="188" y="295"/>
                    </a:cubicBezTo>
                    <a:cubicBezTo>
                      <a:pt x="242" y="295"/>
                      <a:pt x="282" y="281"/>
                      <a:pt x="309" y="242"/>
                    </a:cubicBezTo>
                    <a:cubicBezTo>
                      <a:pt x="375" y="188"/>
                      <a:pt x="363" y="94"/>
                      <a:pt x="309" y="40"/>
                    </a:cubicBezTo>
                    <a:cubicBezTo>
                      <a:pt x="282" y="1"/>
                      <a:pt x="242" y="1"/>
                      <a:pt x="202"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24" name="Google Shape;824;p34"/>
              <p:cNvSpPr/>
              <p:nvPr/>
            </p:nvSpPr>
            <p:spPr>
              <a:xfrm>
                <a:off x="3329725" y="3505500"/>
                <a:ext cx="350" cy="350"/>
              </a:xfrm>
              <a:custGeom>
                <a:avLst/>
                <a:gdLst/>
                <a:ahLst/>
                <a:cxnLst/>
                <a:rect l="l" t="t" r="r" b="b"/>
                <a:pathLst>
                  <a:path w="14" h="14" extrusionOk="0">
                    <a:moveTo>
                      <a:pt x="13" y="1"/>
                    </a:moveTo>
                    <a:lnTo>
                      <a:pt x="0" y="13"/>
                    </a:lnTo>
                    <a:cubicBezTo>
                      <a:pt x="13" y="13"/>
                      <a:pt x="13" y="1"/>
                      <a:pt x="13" y="1"/>
                    </a:cubicBezTo>
                    <a:close/>
                  </a:path>
                </a:pathLst>
              </a:custGeom>
              <a:solidFill>
                <a:srgbClr val="EEEBF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25" name="Google Shape;825;p34"/>
              <p:cNvSpPr/>
              <p:nvPr/>
            </p:nvSpPr>
            <p:spPr>
              <a:xfrm>
                <a:off x="3343100" y="3512200"/>
                <a:ext cx="7700" cy="6700"/>
              </a:xfrm>
              <a:custGeom>
                <a:avLst/>
                <a:gdLst/>
                <a:ahLst/>
                <a:cxnLst/>
                <a:rect l="l" t="t" r="r" b="b"/>
                <a:pathLst>
                  <a:path w="308" h="268" extrusionOk="0">
                    <a:moveTo>
                      <a:pt x="81" y="0"/>
                    </a:moveTo>
                    <a:cubicBezTo>
                      <a:pt x="54" y="0"/>
                      <a:pt x="13" y="27"/>
                      <a:pt x="13" y="54"/>
                    </a:cubicBezTo>
                    <a:lnTo>
                      <a:pt x="1" y="93"/>
                    </a:lnTo>
                    <a:lnTo>
                      <a:pt x="1" y="173"/>
                    </a:lnTo>
                    <a:cubicBezTo>
                      <a:pt x="13" y="227"/>
                      <a:pt x="81" y="268"/>
                      <a:pt x="134" y="268"/>
                    </a:cubicBezTo>
                    <a:cubicBezTo>
                      <a:pt x="188" y="268"/>
                      <a:pt x="227" y="241"/>
                      <a:pt x="254" y="200"/>
                    </a:cubicBezTo>
                    <a:cubicBezTo>
                      <a:pt x="308" y="120"/>
                      <a:pt x="241" y="0"/>
                      <a:pt x="147"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26" name="Google Shape;826;p34"/>
              <p:cNvSpPr/>
              <p:nvPr/>
            </p:nvSpPr>
            <p:spPr>
              <a:xfrm>
                <a:off x="3268875" y="3514875"/>
                <a:ext cx="7700" cy="6025"/>
              </a:xfrm>
              <a:custGeom>
                <a:avLst/>
                <a:gdLst/>
                <a:ahLst/>
                <a:cxnLst/>
                <a:rect l="l" t="t" r="r" b="b"/>
                <a:pathLst>
                  <a:path w="308" h="241" extrusionOk="0">
                    <a:moveTo>
                      <a:pt x="187" y="0"/>
                    </a:moveTo>
                    <a:cubicBezTo>
                      <a:pt x="147" y="0"/>
                      <a:pt x="107" y="27"/>
                      <a:pt x="66" y="54"/>
                    </a:cubicBezTo>
                    <a:cubicBezTo>
                      <a:pt x="0" y="80"/>
                      <a:pt x="13" y="173"/>
                      <a:pt x="66" y="214"/>
                    </a:cubicBezTo>
                    <a:cubicBezTo>
                      <a:pt x="93" y="227"/>
                      <a:pt x="120" y="241"/>
                      <a:pt x="161" y="241"/>
                    </a:cubicBezTo>
                    <a:cubicBezTo>
                      <a:pt x="187" y="241"/>
                      <a:pt x="214" y="227"/>
                      <a:pt x="241" y="214"/>
                    </a:cubicBezTo>
                    <a:cubicBezTo>
                      <a:pt x="280" y="200"/>
                      <a:pt x="307" y="147"/>
                      <a:pt x="307" y="120"/>
                    </a:cubicBezTo>
                    <a:cubicBezTo>
                      <a:pt x="294" y="54"/>
                      <a:pt x="254" y="0"/>
                      <a:pt x="187"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27" name="Google Shape;827;p34"/>
              <p:cNvSpPr/>
              <p:nvPr/>
            </p:nvSpPr>
            <p:spPr>
              <a:xfrm>
                <a:off x="3316350" y="3504175"/>
                <a:ext cx="6375" cy="4350"/>
              </a:xfrm>
              <a:custGeom>
                <a:avLst/>
                <a:gdLst/>
                <a:ahLst/>
                <a:cxnLst/>
                <a:rect l="l" t="t" r="r" b="b"/>
                <a:pathLst>
                  <a:path w="255" h="174" extrusionOk="0">
                    <a:moveTo>
                      <a:pt x="120" y="0"/>
                    </a:moveTo>
                    <a:cubicBezTo>
                      <a:pt x="67" y="0"/>
                      <a:pt x="27" y="27"/>
                      <a:pt x="13" y="80"/>
                    </a:cubicBezTo>
                    <a:cubicBezTo>
                      <a:pt x="0" y="107"/>
                      <a:pt x="13" y="134"/>
                      <a:pt x="27" y="147"/>
                    </a:cubicBezTo>
                    <a:cubicBezTo>
                      <a:pt x="54" y="173"/>
                      <a:pt x="81" y="173"/>
                      <a:pt x="107" y="173"/>
                    </a:cubicBezTo>
                    <a:lnTo>
                      <a:pt x="147" y="173"/>
                    </a:lnTo>
                    <a:cubicBezTo>
                      <a:pt x="254" y="147"/>
                      <a:pt x="227" y="0"/>
                      <a:pt x="134"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28" name="Google Shape;828;p34"/>
              <p:cNvSpPr/>
              <p:nvPr/>
            </p:nvSpPr>
            <p:spPr>
              <a:xfrm>
                <a:off x="3244775" y="3511525"/>
                <a:ext cx="6725" cy="6350"/>
              </a:xfrm>
              <a:custGeom>
                <a:avLst/>
                <a:gdLst/>
                <a:ahLst/>
                <a:cxnLst/>
                <a:rect l="l" t="t" r="r" b="b"/>
                <a:pathLst>
                  <a:path w="269" h="254" extrusionOk="0">
                    <a:moveTo>
                      <a:pt x="148" y="0"/>
                    </a:moveTo>
                    <a:cubicBezTo>
                      <a:pt x="121" y="0"/>
                      <a:pt x="108" y="13"/>
                      <a:pt x="94" y="13"/>
                    </a:cubicBezTo>
                    <a:cubicBezTo>
                      <a:pt x="54" y="40"/>
                      <a:pt x="14" y="67"/>
                      <a:pt x="1" y="120"/>
                    </a:cubicBezTo>
                    <a:cubicBezTo>
                      <a:pt x="1" y="161"/>
                      <a:pt x="1" y="200"/>
                      <a:pt x="41" y="227"/>
                    </a:cubicBezTo>
                    <a:cubicBezTo>
                      <a:pt x="67" y="241"/>
                      <a:pt x="81" y="254"/>
                      <a:pt x="108" y="254"/>
                    </a:cubicBezTo>
                    <a:cubicBezTo>
                      <a:pt x="135" y="254"/>
                      <a:pt x="174" y="227"/>
                      <a:pt x="201" y="214"/>
                    </a:cubicBezTo>
                    <a:cubicBezTo>
                      <a:pt x="255" y="188"/>
                      <a:pt x="268" y="134"/>
                      <a:pt x="255" y="81"/>
                    </a:cubicBezTo>
                    <a:cubicBezTo>
                      <a:pt x="255" y="67"/>
                      <a:pt x="242" y="54"/>
                      <a:pt x="228" y="40"/>
                    </a:cubicBezTo>
                    <a:cubicBezTo>
                      <a:pt x="215" y="13"/>
                      <a:pt x="174" y="0"/>
                      <a:pt x="148" y="0"/>
                    </a:cubicBezTo>
                    <a:close/>
                  </a:path>
                </a:pathLst>
              </a:custGeom>
              <a:solidFill>
                <a:srgbClr val="FCE9B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29" name="Google Shape;829;p34"/>
              <p:cNvSpPr/>
              <p:nvPr/>
            </p:nvSpPr>
            <p:spPr>
              <a:xfrm>
                <a:off x="3258150" y="3506850"/>
                <a:ext cx="9725" cy="8700"/>
              </a:xfrm>
              <a:custGeom>
                <a:avLst/>
                <a:gdLst/>
                <a:ahLst/>
                <a:cxnLst/>
                <a:rect l="l" t="t" r="r" b="b"/>
                <a:pathLst>
                  <a:path w="389" h="348" extrusionOk="0">
                    <a:moveTo>
                      <a:pt x="201" y="0"/>
                    </a:moveTo>
                    <a:cubicBezTo>
                      <a:pt x="174" y="0"/>
                      <a:pt x="135" y="13"/>
                      <a:pt x="108" y="27"/>
                    </a:cubicBezTo>
                    <a:cubicBezTo>
                      <a:pt x="81" y="40"/>
                      <a:pt x="67" y="54"/>
                      <a:pt x="41" y="80"/>
                    </a:cubicBezTo>
                    <a:cubicBezTo>
                      <a:pt x="14" y="120"/>
                      <a:pt x="1" y="161"/>
                      <a:pt x="1" y="187"/>
                    </a:cubicBezTo>
                    <a:cubicBezTo>
                      <a:pt x="41" y="241"/>
                      <a:pt x="67" y="280"/>
                      <a:pt x="108" y="334"/>
                    </a:cubicBezTo>
                    <a:cubicBezTo>
                      <a:pt x="135" y="348"/>
                      <a:pt x="148" y="348"/>
                      <a:pt x="174" y="348"/>
                    </a:cubicBezTo>
                    <a:lnTo>
                      <a:pt x="242" y="348"/>
                    </a:lnTo>
                    <a:cubicBezTo>
                      <a:pt x="335" y="321"/>
                      <a:pt x="388" y="214"/>
                      <a:pt x="362" y="134"/>
                    </a:cubicBezTo>
                    <a:cubicBezTo>
                      <a:pt x="349" y="54"/>
                      <a:pt x="268" y="0"/>
                      <a:pt x="201"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30" name="Google Shape;830;p34"/>
              <p:cNvSpPr/>
              <p:nvPr/>
            </p:nvSpPr>
            <p:spPr>
              <a:xfrm>
                <a:off x="3258150" y="3511525"/>
                <a:ext cx="2700" cy="3675"/>
              </a:xfrm>
              <a:custGeom>
                <a:avLst/>
                <a:gdLst/>
                <a:ahLst/>
                <a:cxnLst/>
                <a:rect l="l" t="t" r="r" b="b"/>
                <a:pathLst>
                  <a:path w="108" h="147" extrusionOk="0">
                    <a:moveTo>
                      <a:pt x="1" y="0"/>
                    </a:moveTo>
                    <a:cubicBezTo>
                      <a:pt x="1" y="54"/>
                      <a:pt x="28" y="107"/>
                      <a:pt x="67" y="134"/>
                    </a:cubicBezTo>
                    <a:cubicBezTo>
                      <a:pt x="81" y="134"/>
                      <a:pt x="94" y="147"/>
                      <a:pt x="108" y="147"/>
                    </a:cubicBezTo>
                    <a:cubicBezTo>
                      <a:pt x="67" y="93"/>
                      <a:pt x="41" y="54"/>
                      <a:pt x="1" y="0"/>
                    </a:cubicBezTo>
                    <a:close/>
                  </a:path>
                </a:pathLst>
              </a:custGeom>
              <a:solidFill>
                <a:srgbClr val="FCE9B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31" name="Google Shape;831;p34"/>
              <p:cNvSpPr/>
              <p:nvPr/>
            </p:nvSpPr>
            <p:spPr>
              <a:xfrm>
                <a:off x="3254150" y="3501500"/>
                <a:ext cx="7375" cy="5375"/>
              </a:xfrm>
              <a:custGeom>
                <a:avLst/>
                <a:gdLst/>
                <a:ahLst/>
                <a:cxnLst/>
                <a:rect l="l" t="t" r="r" b="b"/>
                <a:pathLst>
                  <a:path w="295" h="215" extrusionOk="0">
                    <a:moveTo>
                      <a:pt x="147" y="0"/>
                    </a:moveTo>
                    <a:cubicBezTo>
                      <a:pt x="120" y="0"/>
                      <a:pt x="94" y="0"/>
                      <a:pt x="67" y="13"/>
                    </a:cubicBezTo>
                    <a:cubicBezTo>
                      <a:pt x="0" y="54"/>
                      <a:pt x="0" y="161"/>
                      <a:pt x="67" y="200"/>
                    </a:cubicBezTo>
                    <a:cubicBezTo>
                      <a:pt x="94" y="214"/>
                      <a:pt x="120" y="214"/>
                      <a:pt x="147" y="214"/>
                    </a:cubicBezTo>
                    <a:lnTo>
                      <a:pt x="188" y="214"/>
                    </a:lnTo>
                    <a:cubicBezTo>
                      <a:pt x="295" y="187"/>
                      <a:pt x="295" y="27"/>
                      <a:pt x="188"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832" name="Google Shape;832;p34"/>
            <p:cNvGrpSpPr/>
            <p:nvPr/>
          </p:nvGrpSpPr>
          <p:grpSpPr>
            <a:xfrm>
              <a:off x="6546149" y="2584466"/>
              <a:ext cx="170165" cy="728091"/>
              <a:chOff x="4673175" y="1671175"/>
              <a:chExt cx="347275" cy="1485900"/>
            </a:xfrm>
          </p:grpSpPr>
          <p:sp>
            <p:nvSpPr>
              <p:cNvPr id="833" name="Google Shape;833;p34"/>
              <p:cNvSpPr/>
              <p:nvPr/>
            </p:nvSpPr>
            <p:spPr>
              <a:xfrm>
                <a:off x="4829475" y="2679550"/>
                <a:ext cx="156300" cy="156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34" name="Google Shape;834;p34"/>
              <p:cNvSpPr/>
              <p:nvPr/>
            </p:nvSpPr>
            <p:spPr>
              <a:xfrm>
                <a:off x="4673175" y="2468500"/>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35" name="Google Shape;835;p34"/>
              <p:cNvSpPr/>
              <p:nvPr/>
            </p:nvSpPr>
            <p:spPr>
              <a:xfrm>
                <a:off x="4829475" y="2171450"/>
                <a:ext cx="156300" cy="156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36" name="Google Shape;836;p34"/>
              <p:cNvSpPr/>
              <p:nvPr/>
            </p:nvSpPr>
            <p:spPr>
              <a:xfrm>
                <a:off x="4918150" y="1882250"/>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37" name="Google Shape;837;p34"/>
              <p:cNvSpPr/>
              <p:nvPr/>
            </p:nvSpPr>
            <p:spPr>
              <a:xfrm>
                <a:off x="4727175" y="1671175"/>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38" name="Google Shape;838;p34"/>
              <p:cNvSpPr/>
              <p:nvPr/>
            </p:nvSpPr>
            <p:spPr>
              <a:xfrm>
                <a:off x="4918150" y="3054775"/>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sp>
        <p:nvSpPr>
          <p:cNvPr id="839" name="Google Shape;839;p34"/>
          <p:cNvSpPr/>
          <p:nvPr/>
        </p:nvSpPr>
        <p:spPr>
          <a:xfrm>
            <a:off x="8167052" y="6193801"/>
            <a:ext cx="2074417" cy="1711243"/>
          </a:xfrm>
          <a:custGeom>
            <a:avLst/>
            <a:gdLst/>
            <a:ahLst/>
            <a:cxnLst/>
            <a:rect l="l" t="t" r="r" b="b"/>
            <a:pathLst>
              <a:path w="24894" h="17763" extrusionOk="0">
                <a:moveTo>
                  <a:pt x="17358" y="0"/>
                </a:moveTo>
                <a:cubicBezTo>
                  <a:pt x="17165" y="0"/>
                  <a:pt x="16958" y="11"/>
                  <a:pt x="16734" y="34"/>
                </a:cubicBezTo>
                <a:cubicBezTo>
                  <a:pt x="14211" y="295"/>
                  <a:pt x="14614" y="4736"/>
                  <a:pt x="11860" y="4736"/>
                </a:cubicBezTo>
                <a:cubicBezTo>
                  <a:pt x="11797" y="4736"/>
                  <a:pt x="11732" y="4734"/>
                  <a:pt x="11665" y="4729"/>
                </a:cubicBezTo>
                <a:cubicBezTo>
                  <a:pt x="11550" y="4721"/>
                  <a:pt x="11439" y="4717"/>
                  <a:pt x="11330" y="4717"/>
                </a:cubicBezTo>
                <a:cubicBezTo>
                  <a:pt x="8609" y="4717"/>
                  <a:pt x="7543" y="7208"/>
                  <a:pt x="7183" y="8300"/>
                </a:cubicBezTo>
                <a:cubicBezTo>
                  <a:pt x="6809" y="9424"/>
                  <a:pt x="5512" y="9691"/>
                  <a:pt x="3518" y="11096"/>
                </a:cubicBezTo>
                <a:cubicBezTo>
                  <a:pt x="1" y="13584"/>
                  <a:pt x="1030" y="16875"/>
                  <a:pt x="1030" y="16875"/>
                </a:cubicBezTo>
                <a:cubicBezTo>
                  <a:pt x="1446" y="17532"/>
                  <a:pt x="5718" y="17762"/>
                  <a:pt x="10425" y="17762"/>
                </a:cubicBezTo>
                <a:cubicBezTo>
                  <a:pt x="16165" y="17762"/>
                  <a:pt x="22552" y="17419"/>
                  <a:pt x="23382" y="17089"/>
                </a:cubicBezTo>
                <a:cubicBezTo>
                  <a:pt x="24893" y="16500"/>
                  <a:pt x="24131" y="6896"/>
                  <a:pt x="23971" y="4890"/>
                </a:cubicBezTo>
                <a:cubicBezTo>
                  <a:pt x="23810" y="2896"/>
                  <a:pt x="23810" y="1706"/>
                  <a:pt x="21763" y="1439"/>
                </a:cubicBezTo>
                <a:cubicBezTo>
                  <a:pt x="19881" y="1194"/>
                  <a:pt x="19406" y="0"/>
                  <a:pt x="17358" y="0"/>
                </a:cubicBezTo>
                <a:close/>
              </a:path>
            </a:pathLst>
          </a:custGeom>
          <a:solidFill>
            <a:srgbClr val="B0AFB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840" name="Google Shape;840;p34"/>
          <p:cNvGrpSpPr/>
          <p:nvPr/>
        </p:nvGrpSpPr>
        <p:grpSpPr>
          <a:xfrm>
            <a:off x="8313729" y="6566633"/>
            <a:ext cx="1670207" cy="1107122"/>
            <a:chOff x="5294830" y="3892590"/>
            <a:chExt cx="622306" cy="461109"/>
          </a:xfrm>
        </p:grpSpPr>
        <p:sp>
          <p:nvSpPr>
            <p:cNvPr id="841" name="Google Shape;841;p34"/>
            <p:cNvSpPr/>
            <p:nvPr/>
          </p:nvSpPr>
          <p:spPr>
            <a:xfrm>
              <a:off x="5294830" y="3892590"/>
              <a:ext cx="622306" cy="461109"/>
            </a:xfrm>
            <a:custGeom>
              <a:avLst/>
              <a:gdLst/>
              <a:ahLst/>
              <a:cxnLst/>
              <a:rect l="l" t="t" r="r" b="b"/>
              <a:pathLst>
                <a:path w="13230" h="9803" extrusionOk="0">
                  <a:moveTo>
                    <a:pt x="2331" y="0"/>
                  </a:moveTo>
                  <a:cubicBezTo>
                    <a:pt x="2159" y="0"/>
                    <a:pt x="2034" y="76"/>
                    <a:pt x="2079" y="346"/>
                  </a:cubicBezTo>
                  <a:cubicBezTo>
                    <a:pt x="2129" y="605"/>
                    <a:pt x="2268" y="854"/>
                    <a:pt x="2398" y="1073"/>
                  </a:cubicBezTo>
                  <a:cubicBezTo>
                    <a:pt x="2547" y="1341"/>
                    <a:pt x="2706" y="1590"/>
                    <a:pt x="2875" y="1839"/>
                  </a:cubicBezTo>
                  <a:cubicBezTo>
                    <a:pt x="3044" y="2088"/>
                    <a:pt x="3253" y="2316"/>
                    <a:pt x="3322" y="2625"/>
                  </a:cubicBezTo>
                  <a:lnTo>
                    <a:pt x="3322" y="2664"/>
                  </a:lnTo>
                  <a:cubicBezTo>
                    <a:pt x="3432" y="3401"/>
                    <a:pt x="2278" y="3549"/>
                    <a:pt x="1761" y="3689"/>
                  </a:cubicBezTo>
                  <a:cubicBezTo>
                    <a:pt x="1423" y="3768"/>
                    <a:pt x="1094" y="3848"/>
                    <a:pt x="767" y="3947"/>
                  </a:cubicBezTo>
                  <a:cubicBezTo>
                    <a:pt x="548" y="4017"/>
                    <a:pt x="269" y="4097"/>
                    <a:pt x="110" y="4266"/>
                  </a:cubicBezTo>
                  <a:cubicBezTo>
                    <a:pt x="30" y="4355"/>
                    <a:pt x="0" y="4464"/>
                    <a:pt x="60" y="4574"/>
                  </a:cubicBezTo>
                  <a:cubicBezTo>
                    <a:pt x="517" y="5450"/>
                    <a:pt x="3572" y="5081"/>
                    <a:pt x="4686" y="5271"/>
                  </a:cubicBezTo>
                  <a:cubicBezTo>
                    <a:pt x="5342" y="5380"/>
                    <a:pt x="5192" y="6743"/>
                    <a:pt x="5192" y="7190"/>
                  </a:cubicBezTo>
                  <a:cubicBezTo>
                    <a:pt x="5192" y="7886"/>
                    <a:pt x="5113" y="8752"/>
                    <a:pt x="5461" y="9389"/>
                  </a:cubicBezTo>
                  <a:cubicBezTo>
                    <a:pt x="5551" y="9537"/>
                    <a:pt x="5680" y="9707"/>
                    <a:pt x="5849" y="9776"/>
                  </a:cubicBezTo>
                  <a:cubicBezTo>
                    <a:pt x="5898" y="9794"/>
                    <a:pt x="5942" y="9802"/>
                    <a:pt x="5982" y="9802"/>
                  </a:cubicBezTo>
                  <a:cubicBezTo>
                    <a:pt x="6190" y="9802"/>
                    <a:pt x="6298" y="9590"/>
                    <a:pt x="6406" y="9398"/>
                  </a:cubicBezTo>
                  <a:cubicBezTo>
                    <a:pt x="6735" y="8772"/>
                    <a:pt x="7023" y="8105"/>
                    <a:pt x="7272" y="7439"/>
                  </a:cubicBezTo>
                  <a:cubicBezTo>
                    <a:pt x="7431" y="7031"/>
                    <a:pt x="7510" y="6354"/>
                    <a:pt x="7938" y="6136"/>
                  </a:cubicBezTo>
                  <a:cubicBezTo>
                    <a:pt x="8062" y="6070"/>
                    <a:pt x="8205" y="6046"/>
                    <a:pt x="8356" y="6046"/>
                  </a:cubicBezTo>
                  <a:cubicBezTo>
                    <a:pt x="8663" y="6046"/>
                    <a:pt x="9000" y="6148"/>
                    <a:pt x="9261" y="6215"/>
                  </a:cubicBezTo>
                  <a:cubicBezTo>
                    <a:pt x="9867" y="6374"/>
                    <a:pt x="10455" y="6603"/>
                    <a:pt x="11052" y="6792"/>
                  </a:cubicBezTo>
                  <a:cubicBezTo>
                    <a:pt x="11426" y="6915"/>
                    <a:pt x="12002" y="7155"/>
                    <a:pt x="12483" y="7155"/>
                  </a:cubicBezTo>
                  <a:cubicBezTo>
                    <a:pt x="12627" y="7155"/>
                    <a:pt x="12763" y="7133"/>
                    <a:pt x="12882" y="7081"/>
                  </a:cubicBezTo>
                  <a:cubicBezTo>
                    <a:pt x="13230" y="6931"/>
                    <a:pt x="13140" y="6504"/>
                    <a:pt x="12961" y="6255"/>
                  </a:cubicBezTo>
                  <a:cubicBezTo>
                    <a:pt x="12593" y="5738"/>
                    <a:pt x="12056" y="5350"/>
                    <a:pt x="11509" y="5041"/>
                  </a:cubicBezTo>
                  <a:cubicBezTo>
                    <a:pt x="10892" y="4694"/>
                    <a:pt x="10226" y="4435"/>
                    <a:pt x="9579" y="4137"/>
                  </a:cubicBezTo>
                  <a:cubicBezTo>
                    <a:pt x="9450" y="4077"/>
                    <a:pt x="9301" y="3997"/>
                    <a:pt x="9271" y="3858"/>
                  </a:cubicBezTo>
                  <a:cubicBezTo>
                    <a:pt x="9549" y="3619"/>
                    <a:pt x="9957" y="3560"/>
                    <a:pt x="10265" y="3381"/>
                  </a:cubicBezTo>
                  <a:cubicBezTo>
                    <a:pt x="10574" y="3202"/>
                    <a:pt x="11012" y="2853"/>
                    <a:pt x="10464" y="2664"/>
                  </a:cubicBezTo>
                  <a:cubicBezTo>
                    <a:pt x="9659" y="2366"/>
                    <a:pt x="8853" y="2216"/>
                    <a:pt x="8008" y="2057"/>
                  </a:cubicBezTo>
                  <a:cubicBezTo>
                    <a:pt x="7762" y="2010"/>
                    <a:pt x="7511" y="1969"/>
                    <a:pt x="7258" y="1969"/>
                  </a:cubicBezTo>
                  <a:cubicBezTo>
                    <a:pt x="7193" y="1969"/>
                    <a:pt x="7128" y="1972"/>
                    <a:pt x="7062" y="1978"/>
                  </a:cubicBezTo>
                  <a:cubicBezTo>
                    <a:pt x="6999" y="1985"/>
                    <a:pt x="6936" y="1992"/>
                    <a:pt x="6876" y="1992"/>
                  </a:cubicBezTo>
                  <a:cubicBezTo>
                    <a:pt x="6851" y="1992"/>
                    <a:pt x="6827" y="1991"/>
                    <a:pt x="6804" y="1988"/>
                  </a:cubicBezTo>
                  <a:cubicBezTo>
                    <a:pt x="6377" y="1958"/>
                    <a:pt x="5979" y="1670"/>
                    <a:pt x="5640" y="1441"/>
                  </a:cubicBezTo>
                  <a:cubicBezTo>
                    <a:pt x="4745" y="864"/>
                    <a:pt x="3790" y="346"/>
                    <a:pt x="2756" y="78"/>
                  </a:cubicBezTo>
                  <a:cubicBezTo>
                    <a:pt x="2622" y="44"/>
                    <a:pt x="2463" y="0"/>
                    <a:pt x="2331"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4"/>
            <p:cNvSpPr/>
            <p:nvPr/>
          </p:nvSpPr>
          <p:spPr>
            <a:xfrm>
              <a:off x="5420280" y="3916626"/>
              <a:ext cx="23566" cy="15852"/>
            </a:xfrm>
            <a:custGeom>
              <a:avLst/>
              <a:gdLst/>
              <a:ahLst/>
              <a:cxnLst/>
              <a:rect l="l" t="t" r="r" b="b"/>
              <a:pathLst>
                <a:path w="501" h="337" extrusionOk="0">
                  <a:moveTo>
                    <a:pt x="275" y="0"/>
                  </a:moveTo>
                  <a:cubicBezTo>
                    <a:pt x="224" y="0"/>
                    <a:pt x="170" y="20"/>
                    <a:pt x="129" y="65"/>
                  </a:cubicBezTo>
                  <a:cubicBezTo>
                    <a:pt x="1" y="185"/>
                    <a:pt x="137" y="337"/>
                    <a:pt x="272" y="337"/>
                  </a:cubicBezTo>
                  <a:cubicBezTo>
                    <a:pt x="326" y="337"/>
                    <a:pt x="380" y="313"/>
                    <a:pt x="417" y="253"/>
                  </a:cubicBezTo>
                  <a:cubicBezTo>
                    <a:pt x="500" y="107"/>
                    <a:pt x="394" y="0"/>
                    <a:pt x="275"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4"/>
            <p:cNvSpPr/>
            <p:nvPr/>
          </p:nvSpPr>
          <p:spPr>
            <a:xfrm>
              <a:off x="5446385" y="3941838"/>
              <a:ext cx="29587" cy="27235"/>
            </a:xfrm>
            <a:custGeom>
              <a:avLst/>
              <a:gdLst/>
              <a:ahLst/>
              <a:cxnLst/>
              <a:rect l="l" t="t" r="r" b="b"/>
              <a:pathLst>
                <a:path w="629" h="579" extrusionOk="0">
                  <a:moveTo>
                    <a:pt x="263" y="0"/>
                  </a:moveTo>
                  <a:cubicBezTo>
                    <a:pt x="199" y="0"/>
                    <a:pt x="135" y="18"/>
                    <a:pt x="81" y="55"/>
                  </a:cubicBezTo>
                  <a:cubicBezTo>
                    <a:pt x="21" y="86"/>
                    <a:pt x="1" y="135"/>
                    <a:pt x="1" y="185"/>
                  </a:cubicBezTo>
                  <a:cubicBezTo>
                    <a:pt x="1" y="344"/>
                    <a:pt x="220" y="543"/>
                    <a:pt x="339" y="573"/>
                  </a:cubicBezTo>
                  <a:cubicBezTo>
                    <a:pt x="359" y="577"/>
                    <a:pt x="377" y="579"/>
                    <a:pt x="394" y="579"/>
                  </a:cubicBezTo>
                  <a:cubicBezTo>
                    <a:pt x="612" y="579"/>
                    <a:pt x="628" y="244"/>
                    <a:pt x="509" y="106"/>
                  </a:cubicBezTo>
                  <a:cubicBezTo>
                    <a:pt x="445" y="36"/>
                    <a:pt x="354" y="0"/>
                    <a:pt x="263"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4"/>
            <p:cNvSpPr/>
            <p:nvPr/>
          </p:nvSpPr>
          <p:spPr>
            <a:xfrm>
              <a:off x="5474984" y="3983701"/>
              <a:ext cx="44403" cy="29916"/>
            </a:xfrm>
            <a:custGeom>
              <a:avLst/>
              <a:gdLst/>
              <a:ahLst/>
              <a:cxnLst/>
              <a:rect l="l" t="t" r="r" b="b"/>
              <a:pathLst>
                <a:path w="944" h="636" extrusionOk="0">
                  <a:moveTo>
                    <a:pt x="446" y="0"/>
                  </a:moveTo>
                  <a:cubicBezTo>
                    <a:pt x="408" y="0"/>
                    <a:pt x="369" y="7"/>
                    <a:pt x="328" y="21"/>
                  </a:cubicBezTo>
                  <a:cubicBezTo>
                    <a:pt x="0" y="142"/>
                    <a:pt x="181" y="636"/>
                    <a:pt x="475" y="636"/>
                  </a:cubicBezTo>
                  <a:cubicBezTo>
                    <a:pt x="520" y="636"/>
                    <a:pt x="568" y="624"/>
                    <a:pt x="617" y="598"/>
                  </a:cubicBezTo>
                  <a:cubicBezTo>
                    <a:pt x="944" y="421"/>
                    <a:pt x="752" y="0"/>
                    <a:pt x="446"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4"/>
            <p:cNvSpPr/>
            <p:nvPr/>
          </p:nvSpPr>
          <p:spPr>
            <a:xfrm>
              <a:off x="5333166" y="4097766"/>
              <a:ext cx="25824" cy="17921"/>
            </a:xfrm>
            <a:custGeom>
              <a:avLst/>
              <a:gdLst/>
              <a:ahLst/>
              <a:cxnLst/>
              <a:rect l="l" t="t" r="r" b="b"/>
              <a:pathLst>
                <a:path w="549" h="381" extrusionOk="0">
                  <a:moveTo>
                    <a:pt x="270" y="1"/>
                  </a:moveTo>
                  <a:cubicBezTo>
                    <a:pt x="221" y="1"/>
                    <a:pt x="175" y="20"/>
                    <a:pt x="150" y="53"/>
                  </a:cubicBezTo>
                  <a:cubicBezTo>
                    <a:pt x="1" y="212"/>
                    <a:pt x="270" y="371"/>
                    <a:pt x="409" y="381"/>
                  </a:cubicBezTo>
                  <a:cubicBezTo>
                    <a:pt x="429" y="381"/>
                    <a:pt x="449" y="381"/>
                    <a:pt x="469" y="371"/>
                  </a:cubicBezTo>
                  <a:cubicBezTo>
                    <a:pt x="478" y="371"/>
                    <a:pt x="489" y="352"/>
                    <a:pt x="498" y="341"/>
                  </a:cubicBezTo>
                  <a:cubicBezTo>
                    <a:pt x="538" y="272"/>
                    <a:pt x="548" y="182"/>
                    <a:pt x="509" y="113"/>
                  </a:cubicBezTo>
                  <a:cubicBezTo>
                    <a:pt x="469" y="53"/>
                    <a:pt x="389" y="13"/>
                    <a:pt x="299" y="3"/>
                  </a:cubicBezTo>
                  <a:cubicBezTo>
                    <a:pt x="289" y="1"/>
                    <a:pt x="279" y="1"/>
                    <a:pt x="270"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4"/>
            <p:cNvSpPr/>
            <p:nvPr/>
          </p:nvSpPr>
          <p:spPr>
            <a:xfrm>
              <a:off x="5375735" y="4088547"/>
              <a:ext cx="31421" cy="24930"/>
            </a:xfrm>
            <a:custGeom>
              <a:avLst/>
              <a:gdLst/>
              <a:ahLst/>
              <a:cxnLst/>
              <a:rect l="l" t="t" r="r" b="b"/>
              <a:pathLst>
                <a:path w="668" h="530" extrusionOk="0">
                  <a:moveTo>
                    <a:pt x="407" y="1"/>
                  </a:moveTo>
                  <a:cubicBezTo>
                    <a:pt x="117" y="1"/>
                    <a:pt x="1" y="415"/>
                    <a:pt x="349" y="517"/>
                  </a:cubicBezTo>
                  <a:cubicBezTo>
                    <a:pt x="378" y="525"/>
                    <a:pt x="409" y="529"/>
                    <a:pt x="439" y="529"/>
                  </a:cubicBezTo>
                  <a:cubicBezTo>
                    <a:pt x="490" y="529"/>
                    <a:pt x="540" y="515"/>
                    <a:pt x="578" y="478"/>
                  </a:cubicBezTo>
                  <a:cubicBezTo>
                    <a:pt x="648" y="418"/>
                    <a:pt x="658" y="318"/>
                    <a:pt x="667" y="229"/>
                  </a:cubicBezTo>
                  <a:cubicBezTo>
                    <a:pt x="667" y="189"/>
                    <a:pt x="667" y="139"/>
                    <a:pt x="648" y="100"/>
                  </a:cubicBezTo>
                  <a:cubicBezTo>
                    <a:pt x="628" y="70"/>
                    <a:pt x="598" y="50"/>
                    <a:pt x="568" y="40"/>
                  </a:cubicBezTo>
                  <a:cubicBezTo>
                    <a:pt x="510" y="13"/>
                    <a:pt x="456" y="1"/>
                    <a:pt x="407"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4"/>
            <p:cNvSpPr/>
            <p:nvPr/>
          </p:nvSpPr>
          <p:spPr>
            <a:xfrm>
              <a:off x="5431945" y="4072742"/>
              <a:ext cx="43086" cy="35090"/>
            </a:xfrm>
            <a:custGeom>
              <a:avLst/>
              <a:gdLst/>
              <a:ahLst/>
              <a:cxnLst/>
              <a:rect l="l" t="t" r="r" b="b"/>
              <a:pathLst>
                <a:path w="916" h="746" extrusionOk="0">
                  <a:moveTo>
                    <a:pt x="425" y="0"/>
                  </a:moveTo>
                  <a:cubicBezTo>
                    <a:pt x="368" y="0"/>
                    <a:pt x="311" y="14"/>
                    <a:pt x="259" y="48"/>
                  </a:cubicBezTo>
                  <a:cubicBezTo>
                    <a:pt x="0" y="217"/>
                    <a:pt x="149" y="545"/>
                    <a:pt x="358" y="685"/>
                  </a:cubicBezTo>
                  <a:cubicBezTo>
                    <a:pt x="422" y="723"/>
                    <a:pt x="495" y="745"/>
                    <a:pt x="568" y="745"/>
                  </a:cubicBezTo>
                  <a:cubicBezTo>
                    <a:pt x="607" y="745"/>
                    <a:pt x="647" y="739"/>
                    <a:pt x="686" y="724"/>
                  </a:cubicBezTo>
                  <a:cubicBezTo>
                    <a:pt x="796" y="685"/>
                    <a:pt x="885" y="585"/>
                    <a:pt x="895" y="475"/>
                  </a:cubicBezTo>
                  <a:cubicBezTo>
                    <a:pt x="915" y="327"/>
                    <a:pt x="816" y="177"/>
                    <a:pt x="696" y="88"/>
                  </a:cubicBezTo>
                  <a:cubicBezTo>
                    <a:pt x="616" y="38"/>
                    <a:pt x="520" y="0"/>
                    <a:pt x="425"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4"/>
            <p:cNvSpPr/>
            <p:nvPr/>
          </p:nvSpPr>
          <p:spPr>
            <a:xfrm>
              <a:off x="5638722" y="4033984"/>
              <a:ext cx="34667" cy="24177"/>
            </a:xfrm>
            <a:custGeom>
              <a:avLst/>
              <a:gdLst/>
              <a:ahLst/>
              <a:cxnLst/>
              <a:rect l="l" t="t" r="r" b="b"/>
              <a:pathLst>
                <a:path w="737" h="514" extrusionOk="0">
                  <a:moveTo>
                    <a:pt x="321" y="1"/>
                  </a:moveTo>
                  <a:cubicBezTo>
                    <a:pt x="147" y="1"/>
                    <a:pt x="0" y="99"/>
                    <a:pt x="100" y="315"/>
                  </a:cubicBezTo>
                  <a:cubicBezTo>
                    <a:pt x="149" y="424"/>
                    <a:pt x="269" y="484"/>
                    <a:pt x="398" y="504"/>
                  </a:cubicBezTo>
                  <a:cubicBezTo>
                    <a:pt x="428" y="509"/>
                    <a:pt x="458" y="514"/>
                    <a:pt x="488" y="514"/>
                  </a:cubicBezTo>
                  <a:cubicBezTo>
                    <a:pt x="518" y="514"/>
                    <a:pt x="548" y="509"/>
                    <a:pt x="577" y="494"/>
                  </a:cubicBezTo>
                  <a:cubicBezTo>
                    <a:pt x="677" y="454"/>
                    <a:pt x="737" y="335"/>
                    <a:pt x="697" y="225"/>
                  </a:cubicBezTo>
                  <a:cubicBezTo>
                    <a:pt x="654" y="80"/>
                    <a:pt x="477" y="1"/>
                    <a:pt x="321"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4"/>
            <p:cNvSpPr/>
            <p:nvPr/>
          </p:nvSpPr>
          <p:spPr>
            <a:xfrm>
              <a:off x="5690182" y="4030597"/>
              <a:ext cx="25777" cy="19756"/>
            </a:xfrm>
            <a:custGeom>
              <a:avLst/>
              <a:gdLst/>
              <a:ahLst/>
              <a:cxnLst/>
              <a:rect l="l" t="t" r="r" b="b"/>
              <a:pathLst>
                <a:path w="548" h="420" extrusionOk="0">
                  <a:moveTo>
                    <a:pt x="293" y="1"/>
                  </a:moveTo>
                  <a:cubicBezTo>
                    <a:pt x="266" y="1"/>
                    <a:pt x="237" y="6"/>
                    <a:pt x="209" y="19"/>
                  </a:cubicBezTo>
                  <a:cubicBezTo>
                    <a:pt x="1" y="108"/>
                    <a:pt x="40" y="297"/>
                    <a:pt x="229" y="387"/>
                  </a:cubicBezTo>
                  <a:cubicBezTo>
                    <a:pt x="269" y="407"/>
                    <a:pt x="316" y="419"/>
                    <a:pt x="362" y="419"/>
                  </a:cubicBezTo>
                  <a:cubicBezTo>
                    <a:pt x="408" y="419"/>
                    <a:pt x="453" y="407"/>
                    <a:pt x="488" y="377"/>
                  </a:cubicBezTo>
                  <a:cubicBezTo>
                    <a:pt x="538" y="327"/>
                    <a:pt x="547" y="257"/>
                    <a:pt x="527" y="198"/>
                  </a:cubicBezTo>
                  <a:cubicBezTo>
                    <a:pt x="496" y="87"/>
                    <a:pt x="401" y="1"/>
                    <a:pt x="293"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4"/>
            <p:cNvSpPr/>
            <p:nvPr/>
          </p:nvSpPr>
          <p:spPr>
            <a:xfrm>
              <a:off x="5736984" y="4026975"/>
              <a:ext cx="23519" cy="14676"/>
            </a:xfrm>
            <a:custGeom>
              <a:avLst/>
              <a:gdLst/>
              <a:ahLst/>
              <a:cxnLst/>
              <a:rect l="l" t="t" r="r" b="b"/>
              <a:pathLst>
                <a:path w="500" h="312" extrusionOk="0">
                  <a:moveTo>
                    <a:pt x="232" y="0"/>
                  </a:moveTo>
                  <a:cubicBezTo>
                    <a:pt x="192" y="0"/>
                    <a:pt x="154" y="6"/>
                    <a:pt x="129" y="16"/>
                  </a:cubicBezTo>
                  <a:cubicBezTo>
                    <a:pt x="10" y="76"/>
                    <a:pt x="0" y="275"/>
                    <a:pt x="149" y="305"/>
                  </a:cubicBezTo>
                  <a:cubicBezTo>
                    <a:pt x="164" y="309"/>
                    <a:pt x="180" y="311"/>
                    <a:pt x="196" y="311"/>
                  </a:cubicBezTo>
                  <a:cubicBezTo>
                    <a:pt x="253" y="311"/>
                    <a:pt x="314" y="286"/>
                    <a:pt x="368" y="255"/>
                  </a:cubicBezTo>
                  <a:cubicBezTo>
                    <a:pt x="398" y="235"/>
                    <a:pt x="438" y="215"/>
                    <a:pt x="448" y="175"/>
                  </a:cubicBezTo>
                  <a:cubicBezTo>
                    <a:pt x="500" y="49"/>
                    <a:pt x="352" y="0"/>
                    <a:pt x="232"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4"/>
            <p:cNvSpPr/>
            <p:nvPr/>
          </p:nvSpPr>
          <p:spPr>
            <a:xfrm>
              <a:off x="5567601" y="4253977"/>
              <a:ext cx="31374" cy="28034"/>
            </a:xfrm>
            <a:custGeom>
              <a:avLst/>
              <a:gdLst/>
              <a:ahLst/>
              <a:cxnLst/>
              <a:rect l="l" t="t" r="r" b="b"/>
              <a:pathLst>
                <a:path w="667" h="596" extrusionOk="0">
                  <a:moveTo>
                    <a:pt x="311" y="0"/>
                  </a:moveTo>
                  <a:cubicBezTo>
                    <a:pt x="229" y="0"/>
                    <a:pt x="151" y="42"/>
                    <a:pt x="100" y="144"/>
                  </a:cubicBezTo>
                  <a:cubicBezTo>
                    <a:pt x="1" y="323"/>
                    <a:pt x="149" y="532"/>
                    <a:pt x="328" y="581"/>
                  </a:cubicBezTo>
                  <a:cubicBezTo>
                    <a:pt x="356" y="591"/>
                    <a:pt x="385" y="595"/>
                    <a:pt x="414" y="595"/>
                  </a:cubicBezTo>
                  <a:cubicBezTo>
                    <a:pt x="477" y="595"/>
                    <a:pt x="536" y="573"/>
                    <a:pt x="578" y="532"/>
                  </a:cubicBezTo>
                  <a:cubicBezTo>
                    <a:pt x="647" y="452"/>
                    <a:pt x="667" y="333"/>
                    <a:pt x="627" y="233"/>
                  </a:cubicBezTo>
                  <a:cubicBezTo>
                    <a:pt x="573" y="100"/>
                    <a:pt x="437" y="0"/>
                    <a:pt x="311"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4"/>
            <p:cNvSpPr/>
            <p:nvPr/>
          </p:nvSpPr>
          <p:spPr>
            <a:xfrm>
              <a:off x="5571788" y="4193958"/>
              <a:ext cx="42992" cy="32597"/>
            </a:xfrm>
            <a:custGeom>
              <a:avLst/>
              <a:gdLst/>
              <a:ahLst/>
              <a:cxnLst/>
              <a:rect l="l" t="t" r="r" b="b"/>
              <a:pathLst>
                <a:path w="914" h="693" extrusionOk="0">
                  <a:moveTo>
                    <a:pt x="360" y="0"/>
                  </a:moveTo>
                  <a:cubicBezTo>
                    <a:pt x="337" y="0"/>
                    <a:pt x="314" y="3"/>
                    <a:pt x="290" y="7"/>
                  </a:cubicBezTo>
                  <a:cubicBezTo>
                    <a:pt x="60" y="57"/>
                    <a:pt x="1" y="316"/>
                    <a:pt x="111" y="504"/>
                  </a:cubicBezTo>
                  <a:cubicBezTo>
                    <a:pt x="172" y="615"/>
                    <a:pt x="307" y="692"/>
                    <a:pt x="436" y="692"/>
                  </a:cubicBezTo>
                  <a:cubicBezTo>
                    <a:pt x="493" y="692"/>
                    <a:pt x="549" y="677"/>
                    <a:pt x="598" y="644"/>
                  </a:cubicBezTo>
                  <a:cubicBezTo>
                    <a:pt x="914" y="439"/>
                    <a:pt x="691" y="0"/>
                    <a:pt x="360"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4"/>
            <p:cNvSpPr/>
            <p:nvPr/>
          </p:nvSpPr>
          <p:spPr>
            <a:xfrm>
              <a:off x="5707962" y="4129799"/>
              <a:ext cx="45250" cy="34573"/>
            </a:xfrm>
            <a:custGeom>
              <a:avLst/>
              <a:gdLst/>
              <a:ahLst/>
              <a:cxnLst/>
              <a:rect l="l" t="t" r="r" b="b"/>
              <a:pathLst>
                <a:path w="962" h="735" extrusionOk="0">
                  <a:moveTo>
                    <a:pt x="512" y="1"/>
                  </a:moveTo>
                  <a:cubicBezTo>
                    <a:pt x="452" y="1"/>
                    <a:pt x="390" y="13"/>
                    <a:pt x="329" y="38"/>
                  </a:cubicBezTo>
                  <a:cubicBezTo>
                    <a:pt x="1" y="177"/>
                    <a:pt x="189" y="645"/>
                    <a:pt x="458" y="725"/>
                  </a:cubicBezTo>
                  <a:cubicBezTo>
                    <a:pt x="485" y="731"/>
                    <a:pt x="514" y="734"/>
                    <a:pt x="543" y="734"/>
                  </a:cubicBezTo>
                  <a:cubicBezTo>
                    <a:pt x="611" y="734"/>
                    <a:pt x="681" y="717"/>
                    <a:pt x="737" y="675"/>
                  </a:cubicBezTo>
                  <a:cubicBezTo>
                    <a:pt x="806" y="625"/>
                    <a:pt x="846" y="555"/>
                    <a:pt x="866" y="476"/>
                  </a:cubicBezTo>
                  <a:cubicBezTo>
                    <a:pt x="961" y="197"/>
                    <a:pt x="756" y="1"/>
                    <a:pt x="512"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4"/>
            <p:cNvSpPr/>
            <p:nvPr/>
          </p:nvSpPr>
          <p:spPr>
            <a:xfrm>
              <a:off x="5571788" y="4074060"/>
              <a:ext cx="43604" cy="31938"/>
            </a:xfrm>
            <a:custGeom>
              <a:avLst/>
              <a:gdLst/>
              <a:ahLst/>
              <a:cxnLst/>
              <a:rect l="l" t="t" r="r" b="b"/>
              <a:pathLst>
                <a:path w="927" h="679" extrusionOk="0">
                  <a:moveTo>
                    <a:pt x="538" y="0"/>
                  </a:moveTo>
                  <a:cubicBezTo>
                    <a:pt x="538" y="0"/>
                    <a:pt x="31" y="279"/>
                    <a:pt x="1" y="299"/>
                  </a:cubicBezTo>
                  <a:cubicBezTo>
                    <a:pt x="1" y="299"/>
                    <a:pt x="296" y="678"/>
                    <a:pt x="556" y="678"/>
                  </a:cubicBezTo>
                  <a:cubicBezTo>
                    <a:pt x="591" y="678"/>
                    <a:pt x="625" y="672"/>
                    <a:pt x="657" y="657"/>
                  </a:cubicBezTo>
                  <a:cubicBezTo>
                    <a:pt x="926" y="537"/>
                    <a:pt x="538" y="0"/>
                    <a:pt x="538"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4"/>
            <p:cNvSpPr/>
            <p:nvPr/>
          </p:nvSpPr>
          <p:spPr>
            <a:xfrm>
              <a:off x="5302309" y="4109855"/>
              <a:ext cx="272347" cy="243560"/>
            </a:xfrm>
            <a:custGeom>
              <a:avLst/>
              <a:gdLst/>
              <a:ahLst/>
              <a:cxnLst/>
              <a:rect l="l" t="t" r="r" b="b"/>
              <a:pathLst>
                <a:path w="5790" h="5178" extrusionOk="0">
                  <a:moveTo>
                    <a:pt x="4214" y="0"/>
                  </a:moveTo>
                  <a:cubicBezTo>
                    <a:pt x="4043" y="0"/>
                    <a:pt x="3860" y="49"/>
                    <a:pt x="3691" y="84"/>
                  </a:cubicBezTo>
                  <a:cubicBezTo>
                    <a:pt x="3342" y="164"/>
                    <a:pt x="2975" y="164"/>
                    <a:pt x="2617" y="164"/>
                  </a:cubicBezTo>
                  <a:lnTo>
                    <a:pt x="1005" y="164"/>
                  </a:lnTo>
                  <a:cubicBezTo>
                    <a:pt x="667" y="164"/>
                    <a:pt x="329" y="164"/>
                    <a:pt x="0" y="95"/>
                  </a:cubicBezTo>
                  <a:lnTo>
                    <a:pt x="0" y="95"/>
                  </a:lnTo>
                  <a:cubicBezTo>
                    <a:pt x="707" y="791"/>
                    <a:pt x="3472" y="473"/>
                    <a:pt x="4527" y="652"/>
                  </a:cubicBezTo>
                  <a:cubicBezTo>
                    <a:pt x="5621" y="831"/>
                    <a:pt x="4367" y="4789"/>
                    <a:pt x="5789" y="5177"/>
                  </a:cubicBezTo>
                  <a:cubicBezTo>
                    <a:pt x="5770" y="5117"/>
                    <a:pt x="5750" y="5068"/>
                    <a:pt x="5730" y="5008"/>
                  </a:cubicBezTo>
                  <a:cubicBezTo>
                    <a:pt x="5511" y="4252"/>
                    <a:pt x="5292" y="3466"/>
                    <a:pt x="5411" y="2690"/>
                  </a:cubicBezTo>
                  <a:cubicBezTo>
                    <a:pt x="5481" y="2292"/>
                    <a:pt x="5630" y="1905"/>
                    <a:pt x="5650" y="1497"/>
                  </a:cubicBezTo>
                  <a:cubicBezTo>
                    <a:pt x="5670" y="1099"/>
                    <a:pt x="5511" y="641"/>
                    <a:pt x="5133" y="492"/>
                  </a:cubicBezTo>
                  <a:cubicBezTo>
                    <a:pt x="5033" y="442"/>
                    <a:pt x="4924" y="433"/>
                    <a:pt x="4825" y="373"/>
                  </a:cubicBezTo>
                  <a:cubicBezTo>
                    <a:pt x="4715" y="293"/>
                    <a:pt x="4655" y="174"/>
                    <a:pt x="4546" y="95"/>
                  </a:cubicBezTo>
                  <a:cubicBezTo>
                    <a:pt x="4448" y="25"/>
                    <a:pt x="4334" y="0"/>
                    <a:pt x="4214"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4"/>
            <p:cNvSpPr/>
            <p:nvPr/>
          </p:nvSpPr>
          <p:spPr>
            <a:xfrm>
              <a:off x="5383261" y="3893436"/>
              <a:ext cx="88478" cy="143653"/>
            </a:xfrm>
            <a:custGeom>
              <a:avLst/>
              <a:gdLst/>
              <a:ahLst/>
              <a:cxnLst/>
              <a:rect l="l" t="t" r="r" b="b"/>
              <a:pathLst>
                <a:path w="1881" h="3054" extrusionOk="0">
                  <a:moveTo>
                    <a:pt x="289" y="1"/>
                  </a:moveTo>
                  <a:lnTo>
                    <a:pt x="289" y="1"/>
                  </a:lnTo>
                  <a:cubicBezTo>
                    <a:pt x="1" y="180"/>
                    <a:pt x="418" y="885"/>
                    <a:pt x="518" y="1055"/>
                  </a:cubicBezTo>
                  <a:cubicBezTo>
                    <a:pt x="667" y="1323"/>
                    <a:pt x="826" y="1572"/>
                    <a:pt x="995" y="1821"/>
                  </a:cubicBezTo>
                  <a:cubicBezTo>
                    <a:pt x="1164" y="2070"/>
                    <a:pt x="1373" y="2298"/>
                    <a:pt x="1442" y="2607"/>
                  </a:cubicBezTo>
                  <a:lnTo>
                    <a:pt x="1442" y="2646"/>
                  </a:lnTo>
                  <a:cubicBezTo>
                    <a:pt x="1473" y="2815"/>
                    <a:pt x="1433" y="2945"/>
                    <a:pt x="1353" y="3054"/>
                  </a:cubicBezTo>
                  <a:cubicBezTo>
                    <a:pt x="1512" y="3005"/>
                    <a:pt x="1641" y="2915"/>
                    <a:pt x="1731" y="2775"/>
                  </a:cubicBezTo>
                  <a:cubicBezTo>
                    <a:pt x="1880" y="2537"/>
                    <a:pt x="1820" y="2218"/>
                    <a:pt x="1672" y="1980"/>
                  </a:cubicBezTo>
                  <a:cubicBezTo>
                    <a:pt x="1522" y="1741"/>
                    <a:pt x="1294" y="1562"/>
                    <a:pt x="1095" y="1363"/>
                  </a:cubicBezTo>
                  <a:cubicBezTo>
                    <a:pt x="726" y="995"/>
                    <a:pt x="418" y="518"/>
                    <a:pt x="289"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4"/>
            <p:cNvSpPr/>
            <p:nvPr/>
          </p:nvSpPr>
          <p:spPr>
            <a:xfrm>
              <a:off x="5651328" y="4151671"/>
              <a:ext cx="255084" cy="76577"/>
            </a:xfrm>
            <a:custGeom>
              <a:avLst/>
              <a:gdLst/>
              <a:ahLst/>
              <a:cxnLst/>
              <a:rect l="l" t="t" r="r" b="b"/>
              <a:pathLst>
                <a:path w="5423" h="1628" extrusionOk="0">
                  <a:moveTo>
                    <a:pt x="599" y="0"/>
                  </a:moveTo>
                  <a:cubicBezTo>
                    <a:pt x="534" y="0"/>
                    <a:pt x="471" y="9"/>
                    <a:pt x="409" y="31"/>
                  </a:cubicBezTo>
                  <a:cubicBezTo>
                    <a:pt x="140" y="121"/>
                    <a:pt x="1" y="429"/>
                    <a:pt x="1" y="717"/>
                  </a:cubicBezTo>
                  <a:cubicBezTo>
                    <a:pt x="1" y="817"/>
                    <a:pt x="11" y="906"/>
                    <a:pt x="31" y="996"/>
                  </a:cubicBezTo>
                  <a:cubicBezTo>
                    <a:pt x="111" y="827"/>
                    <a:pt x="220" y="698"/>
                    <a:pt x="359" y="628"/>
                  </a:cubicBezTo>
                  <a:cubicBezTo>
                    <a:pt x="462" y="575"/>
                    <a:pt x="595" y="552"/>
                    <a:pt x="752" y="552"/>
                  </a:cubicBezTo>
                  <a:cubicBezTo>
                    <a:pt x="1821" y="552"/>
                    <a:pt x="3969" y="1627"/>
                    <a:pt x="4994" y="1627"/>
                  </a:cubicBezTo>
                  <a:cubicBezTo>
                    <a:pt x="5176" y="1627"/>
                    <a:pt x="5323" y="1593"/>
                    <a:pt x="5422" y="1513"/>
                  </a:cubicBezTo>
                  <a:cubicBezTo>
                    <a:pt x="3970" y="897"/>
                    <a:pt x="2468" y="399"/>
                    <a:pt x="936" y="51"/>
                  </a:cubicBezTo>
                  <a:cubicBezTo>
                    <a:pt x="822" y="25"/>
                    <a:pt x="709" y="0"/>
                    <a:pt x="599"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4"/>
            <p:cNvSpPr/>
            <p:nvPr/>
          </p:nvSpPr>
          <p:spPr>
            <a:xfrm>
              <a:off x="5698601" y="4026787"/>
              <a:ext cx="103012" cy="63642"/>
            </a:xfrm>
            <a:custGeom>
              <a:avLst/>
              <a:gdLst/>
              <a:ahLst/>
              <a:cxnLst/>
              <a:rect l="l" t="t" r="r" b="b"/>
              <a:pathLst>
                <a:path w="2190" h="1353" extrusionOk="0">
                  <a:moveTo>
                    <a:pt x="2159" y="0"/>
                  </a:moveTo>
                  <a:cubicBezTo>
                    <a:pt x="1542" y="150"/>
                    <a:pt x="936" y="298"/>
                    <a:pt x="329" y="438"/>
                  </a:cubicBezTo>
                  <a:cubicBezTo>
                    <a:pt x="169" y="478"/>
                    <a:pt x="21" y="557"/>
                    <a:pt x="10" y="696"/>
                  </a:cubicBezTo>
                  <a:cubicBezTo>
                    <a:pt x="1" y="747"/>
                    <a:pt x="10" y="796"/>
                    <a:pt x="41" y="856"/>
                  </a:cubicBezTo>
                  <a:cubicBezTo>
                    <a:pt x="90" y="985"/>
                    <a:pt x="220" y="1074"/>
                    <a:pt x="339" y="1144"/>
                  </a:cubicBezTo>
                  <a:cubicBezTo>
                    <a:pt x="518" y="1234"/>
                    <a:pt x="697" y="1304"/>
                    <a:pt x="886" y="1353"/>
                  </a:cubicBezTo>
                  <a:cubicBezTo>
                    <a:pt x="757" y="1234"/>
                    <a:pt x="647" y="1065"/>
                    <a:pt x="766" y="945"/>
                  </a:cubicBezTo>
                  <a:cubicBezTo>
                    <a:pt x="876" y="846"/>
                    <a:pt x="1155" y="786"/>
                    <a:pt x="1294" y="716"/>
                  </a:cubicBezTo>
                  <a:cubicBezTo>
                    <a:pt x="1582" y="587"/>
                    <a:pt x="1960" y="428"/>
                    <a:pt x="2149" y="150"/>
                  </a:cubicBezTo>
                  <a:cubicBezTo>
                    <a:pt x="2189" y="90"/>
                    <a:pt x="2189" y="50"/>
                    <a:pt x="2159"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4"/>
            <p:cNvSpPr/>
            <p:nvPr/>
          </p:nvSpPr>
          <p:spPr>
            <a:xfrm>
              <a:off x="5523621" y="4064464"/>
              <a:ext cx="39370" cy="21778"/>
            </a:xfrm>
            <a:custGeom>
              <a:avLst/>
              <a:gdLst/>
              <a:ahLst/>
              <a:cxnLst/>
              <a:rect l="l" t="t" r="r" b="b"/>
              <a:pathLst>
                <a:path w="837" h="463" extrusionOk="0">
                  <a:moveTo>
                    <a:pt x="500" y="1"/>
                  </a:moveTo>
                  <a:cubicBezTo>
                    <a:pt x="439" y="1"/>
                    <a:pt x="378" y="12"/>
                    <a:pt x="319" y="35"/>
                  </a:cubicBezTo>
                  <a:cubicBezTo>
                    <a:pt x="149" y="94"/>
                    <a:pt x="21" y="264"/>
                    <a:pt x="1" y="443"/>
                  </a:cubicBezTo>
                  <a:lnTo>
                    <a:pt x="169" y="463"/>
                  </a:lnTo>
                  <a:cubicBezTo>
                    <a:pt x="180" y="343"/>
                    <a:pt x="269" y="234"/>
                    <a:pt x="379" y="194"/>
                  </a:cubicBezTo>
                  <a:cubicBezTo>
                    <a:pt x="418" y="177"/>
                    <a:pt x="460" y="170"/>
                    <a:pt x="502" y="170"/>
                  </a:cubicBezTo>
                  <a:cubicBezTo>
                    <a:pt x="585" y="170"/>
                    <a:pt x="667" y="200"/>
                    <a:pt x="726" y="253"/>
                  </a:cubicBezTo>
                  <a:lnTo>
                    <a:pt x="836" y="134"/>
                  </a:lnTo>
                  <a:cubicBezTo>
                    <a:pt x="749" y="47"/>
                    <a:pt x="626" y="1"/>
                    <a:pt x="500" y="1"/>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4"/>
            <p:cNvSpPr/>
            <p:nvPr/>
          </p:nvSpPr>
          <p:spPr>
            <a:xfrm>
              <a:off x="5580208" y="4041980"/>
              <a:ext cx="39370" cy="21825"/>
            </a:xfrm>
            <a:custGeom>
              <a:avLst/>
              <a:gdLst/>
              <a:ahLst/>
              <a:cxnLst/>
              <a:rect l="l" t="t" r="r" b="b"/>
              <a:pathLst>
                <a:path w="837" h="464" extrusionOk="0">
                  <a:moveTo>
                    <a:pt x="483" y="0"/>
                  </a:moveTo>
                  <a:cubicBezTo>
                    <a:pt x="430" y="0"/>
                    <a:pt x="378" y="8"/>
                    <a:pt x="329" y="26"/>
                  </a:cubicBezTo>
                  <a:cubicBezTo>
                    <a:pt x="150" y="95"/>
                    <a:pt x="21" y="254"/>
                    <a:pt x="1" y="443"/>
                  </a:cubicBezTo>
                  <a:lnTo>
                    <a:pt x="160" y="463"/>
                  </a:lnTo>
                  <a:cubicBezTo>
                    <a:pt x="180" y="344"/>
                    <a:pt x="270" y="225"/>
                    <a:pt x="379" y="185"/>
                  </a:cubicBezTo>
                  <a:cubicBezTo>
                    <a:pt x="414" y="173"/>
                    <a:pt x="450" y="167"/>
                    <a:pt x="487" y="167"/>
                  </a:cubicBezTo>
                  <a:cubicBezTo>
                    <a:pt x="575" y="167"/>
                    <a:pt x="664" y="201"/>
                    <a:pt x="727" y="264"/>
                  </a:cubicBezTo>
                  <a:lnTo>
                    <a:pt x="836" y="135"/>
                  </a:lnTo>
                  <a:cubicBezTo>
                    <a:pt x="745" y="50"/>
                    <a:pt x="612" y="0"/>
                    <a:pt x="483" y="0"/>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4"/>
            <p:cNvSpPr/>
            <p:nvPr/>
          </p:nvSpPr>
          <p:spPr>
            <a:xfrm>
              <a:off x="5522680" y="4084690"/>
              <a:ext cx="33726" cy="21308"/>
            </a:xfrm>
            <a:custGeom>
              <a:avLst/>
              <a:gdLst/>
              <a:ahLst/>
              <a:cxnLst/>
              <a:rect l="l" t="t" r="r" b="b"/>
              <a:pathLst>
                <a:path w="717" h="453" extrusionOk="0">
                  <a:moveTo>
                    <a:pt x="505" y="1"/>
                  </a:moveTo>
                  <a:cubicBezTo>
                    <a:pt x="315" y="1"/>
                    <a:pt x="105" y="161"/>
                    <a:pt x="21" y="311"/>
                  </a:cubicBezTo>
                  <a:cubicBezTo>
                    <a:pt x="10" y="331"/>
                    <a:pt x="1" y="351"/>
                    <a:pt x="1" y="371"/>
                  </a:cubicBezTo>
                  <a:cubicBezTo>
                    <a:pt x="10" y="420"/>
                    <a:pt x="70" y="451"/>
                    <a:pt x="120" y="451"/>
                  </a:cubicBezTo>
                  <a:cubicBezTo>
                    <a:pt x="135" y="452"/>
                    <a:pt x="151" y="453"/>
                    <a:pt x="167" y="453"/>
                  </a:cubicBezTo>
                  <a:cubicBezTo>
                    <a:pt x="243" y="453"/>
                    <a:pt x="324" y="435"/>
                    <a:pt x="399" y="411"/>
                  </a:cubicBezTo>
                  <a:cubicBezTo>
                    <a:pt x="498" y="371"/>
                    <a:pt x="667" y="301"/>
                    <a:pt x="697" y="182"/>
                  </a:cubicBezTo>
                  <a:cubicBezTo>
                    <a:pt x="717" y="82"/>
                    <a:pt x="627" y="13"/>
                    <a:pt x="538" y="3"/>
                  </a:cubicBezTo>
                  <a:cubicBezTo>
                    <a:pt x="527" y="1"/>
                    <a:pt x="516" y="1"/>
                    <a:pt x="505" y="1"/>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4"/>
            <p:cNvSpPr/>
            <p:nvPr/>
          </p:nvSpPr>
          <p:spPr>
            <a:xfrm>
              <a:off x="5610170" y="4052564"/>
              <a:ext cx="33303" cy="22108"/>
            </a:xfrm>
            <a:custGeom>
              <a:avLst/>
              <a:gdLst/>
              <a:ahLst/>
              <a:cxnLst/>
              <a:rect l="l" t="t" r="r" b="b"/>
              <a:pathLst>
                <a:path w="708" h="470" extrusionOk="0">
                  <a:moveTo>
                    <a:pt x="463" y="0"/>
                  </a:moveTo>
                  <a:cubicBezTo>
                    <a:pt x="430" y="0"/>
                    <a:pt x="397" y="7"/>
                    <a:pt x="369" y="19"/>
                  </a:cubicBezTo>
                  <a:cubicBezTo>
                    <a:pt x="239" y="89"/>
                    <a:pt x="90" y="199"/>
                    <a:pt x="20" y="327"/>
                  </a:cubicBezTo>
                  <a:cubicBezTo>
                    <a:pt x="11" y="347"/>
                    <a:pt x="0" y="367"/>
                    <a:pt x="0" y="387"/>
                  </a:cubicBezTo>
                  <a:cubicBezTo>
                    <a:pt x="0" y="437"/>
                    <a:pt x="70" y="467"/>
                    <a:pt x="120" y="467"/>
                  </a:cubicBezTo>
                  <a:cubicBezTo>
                    <a:pt x="136" y="469"/>
                    <a:pt x="152" y="469"/>
                    <a:pt x="169" y="469"/>
                  </a:cubicBezTo>
                  <a:cubicBezTo>
                    <a:pt x="242" y="469"/>
                    <a:pt x="315" y="452"/>
                    <a:pt x="389" y="427"/>
                  </a:cubicBezTo>
                  <a:cubicBezTo>
                    <a:pt x="468" y="397"/>
                    <a:pt x="557" y="358"/>
                    <a:pt x="617" y="298"/>
                  </a:cubicBezTo>
                  <a:cubicBezTo>
                    <a:pt x="667" y="258"/>
                    <a:pt x="707" y="199"/>
                    <a:pt x="687" y="148"/>
                  </a:cubicBezTo>
                  <a:cubicBezTo>
                    <a:pt x="665" y="53"/>
                    <a:pt x="560" y="0"/>
                    <a:pt x="463" y="0"/>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4"/>
            <p:cNvSpPr/>
            <p:nvPr/>
          </p:nvSpPr>
          <p:spPr>
            <a:xfrm>
              <a:off x="5439424" y="3911216"/>
              <a:ext cx="139466" cy="96897"/>
            </a:xfrm>
            <a:custGeom>
              <a:avLst/>
              <a:gdLst/>
              <a:ahLst/>
              <a:cxnLst/>
              <a:rect l="l" t="t" r="r" b="b"/>
              <a:pathLst>
                <a:path w="2965" h="2060" extrusionOk="0">
                  <a:moveTo>
                    <a:pt x="189" y="1"/>
                  </a:moveTo>
                  <a:cubicBezTo>
                    <a:pt x="120" y="1"/>
                    <a:pt x="80" y="20"/>
                    <a:pt x="69" y="50"/>
                  </a:cubicBezTo>
                  <a:cubicBezTo>
                    <a:pt x="0" y="200"/>
                    <a:pt x="567" y="567"/>
                    <a:pt x="1273" y="1075"/>
                  </a:cubicBezTo>
                  <a:cubicBezTo>
                    <a:pt x="1303" y="1104"/>
                    <a:pt x="1343" y="1124"/>
                    <a:pt x="1373" y="1154"/>
                  </a:cubicBezTo>
                  <a:cubicBezTo>
                    <a:pt x="1413" y="1174"/>
                    <a:pt x="1442" y="1204"/>
                    <a:pt x="1482" y="1234"/>
                  </a:cubicBezTo>
                  <a:cubicBezTo>
                    <a:pt x="2109" y="1681"/>
                    <a:pt x="2596" y="2059"/>
                    <a:pt x="2785" y="2059"/>
                  </a:cubicBezTo>
                  <a:cubicBezTo>
                    <a:pt x="2805" y="2059"/>
                    <a:pt x="2825" y="2059"/>
                    <a:pt x="2835" y="2050"/>
                  </a:cubicBezTo>
                  <a:cubicBezTo>
                    <a:pt x="2964" y="1920"/>
                    <a:pt x="2527" y="1363"/>
                    <a:pt x="1791" y="816"/>
                  </a:cubicBezTo>
                  <a:lnTo>
                    <a:pt x="1791" y="806"/>
                  </a:lnTo>
                  <a:cubicBezTo>
                    <a:pt x="1751" y="786"/>
                    <a:pt x="1721" y="757"/>
                    <a:pt x="1681" y="726"/>
                  </a:cubicBezTo>
                  <a:cubicBezTo>
                    <a:pt x="1641" y="706"/>
                    <a:pt x="1612" y="677"/>
                    <a:pt x="1572" y="647"/>
                  </a:cubicBezTo>
                  <a:cubicBezTo>
                    <a:pt x="965" y="239"/>
                    <a:pt x="418" y="1"/>
                    <a:pt x="189" y="1"/>
                  </a:cubicBezTo>
                  <a:close/>
                </a:path>
              </a:pathLst>
            </a:custGeom>
            <a:solidFill>
              <a:srgbClr val="FCE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4"/>
            <p:cNvSpPr/>
            <p:nvPr/>
          </p:nvSpPr>
          <p:spPr>
            <a:xfrm>
              <a:off x="5598928" y="3992168"/>
              <a:ext cx="107669" cy="26247"/>
            </a:xfrm>
            <a:custGeom>
              <a:avLst/>
              <a:gdLst/>
              <a:ahLst/>
              <a:cxnLst/>
              <a:rect l="l" t="t" r="r" b="b"/>
              <a:pathLst>
                <a:path w="2289" h="558" extrusionOk="0">
                  <a:moveTo>
                    <a:pt x="946" y="0"/>
                  </a:moveTo>
                  <a:cubicBezTo>
                    <a:pt x="399" y="0"/>
                    <a:pt x="1" y="130"/>
                    <a:pt x="21" y="289"/>
                  </a:cubicBezTo>
                  <a:cubicBezTo>
                    <a:pt x="40" y="448"/>
                    <a:pt x="488" y="468"/>
                    <a:pt x="1045" y="517"/>
                  </a:cubicBezTo>
                  <a:cubicBezTo>
                    <a:pt x="1075" y="517"/>
                    <a:pt x="1105" y="517"/>
                    <a:pt x="1135" y="528"/>
                  </a:cubicBezTo>
                  <a:lnTo>
                    <a:pt x="1214" y="528"/>
                  </a:lnTo>
                  <a:cubicBezTo>
                    <a:pt x="1453" y="537"/>
                    <a:pt x="1672" y="557"/>
                    <a:pt x="1851" y="557"/>
                  </a:cubicBezTo>
                  <a:lnTo>
                    <a:pt x="1930" y="557"/>
                  </a:lnTo>
                  <a:cubicBezTo>
                    <a:pt x="2030" y="547"/>
                    <a:pt x="2090" y="537"/>
                    <a:pt x="2129" y="528"/>
                  </a:cubicBezTo>
                  <a:cubicBezTo>
                    <a:pt x="2169" y="508"/>
                    <a:pt x="2209" y="508"/>
                    <a:pt x="2239" y="488"/>
                  </a:cubicBezTo>
                  <a:cubicBezTo>
                    <a:pt x="2279" y="468"/>
                    <a:pt x="2288" y="408"/>
                    <a:pt x="2239" y="338"/>
                  </a:cubicBezTo>
                  <a:cubicBezTo>
                    <a:pt x="2189" y="269"/>
                    <a:pt x="2090" y="219"/>
                    <a:pt x="2010" y="189"/>
                  </a:cubicBezTo>
                  <a:cubicBezTo>
                    <a:pt x="1831" y="110"/>
                    <a:pt x="1563" y="40"/>
                    <a:pt x="1254" y="10"/>
                  </a:cubicBezTo>
                  <a:cubicBezTo>
                    <a:pt x="1225" y="10"/>
                    <a:pt x="1194" y="0"/>
                    <a:pt x="1165" y="0"/>
                  </a:cubicBezTo>
                  <a:close/>
                </a:path>
              </a:pathLst>
            </a:custGeom>
            <a:solidFill>
              <a:srgbClr val="FCE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5" name="Google Shape;865;p34"/>
          <p:cNvGrpSpPr/>
          <p:nvPr/>
        </p:nvGrpSpPr>
        <p:grpSpPr>
          <a:xfrm>
            <a:off x="9025387" y="4509366"/>
            <a:ext cx="958549" cy="1374632"/>
            <a:chOff x="6546149" y="2584466"/>
            <a:chExt cx="871408" cy="909689"/>
          </a:xfrm>
        </p:grpSpPr>
        <p:grpSp>
          <p:nvGrpSpPr>
            <p:cNvPr id="866" name="Google Shape;866;p34"/>
            <p:cNvGrpSpPr/>
            <p:nvPr/>
          </p:nvGrpSpPr>
          <p:grpSpPr>
            <a:xfrm>
              <a:off x="6740029" y="3120702"/>
              <a:ext cx="677528" cy="373453"/>
              <a:chOff x="3199625" y="3456100"/>
              <a:chExt cx="250825" cy="138275"/>
            </a:xfrm>
          </p:grpSpPr>
          <p:sp>
            <p:nvSpPr>
              <p:cNvPr id="867" name="Google Shape;867;p34"/>
              <p:cNvSpPr/>
              <p:nvPr/>
            </p:nvSpPr>
            <p:spPr>
              <a:xfrm>
                <a:off x="3252150" y="3478300"/>
                <a:ext cx="85625" cy="22550"/>
              </a:xfrm>
              <a:custGeom>
                <a:avLst/>
                <a:gdLst/>
                <a:ahLst/>
                <a:cxnLst/>
                <a:rect l="l" t="t" r="r" b="b"/>
                <a:pathLst>
                  <a:path w="3425" h="902" extrusionOk="0">
                    <a:moveTo>
                      <a:pt x="1589" y="1"/>
                    </a:moveTo>
                    <a:cubicBezTo>
                      <a:pt x="1119" y="1"/>
                      <a:pt x="671" y="80"/>
                      <a:pt x="468" y="192"/>
                    </a:cubicBezTo>
                    <a:cubicBezTo>
                      <a:pt x="147" y="379"/>
                      <a:pt x="0" y="861"/>
                      <a:pt x="0" y="861"/>
                    </a:cubicBezTo>
                    <a:lnTo>
                      <a:pt x="0" y="874"/>
                    </a:lnTo>
                    <a:cubicBezTo>
                      <a:pt x="187" y="794"/>
                      <a:pt x="375" y="727"/>
                      <a:pt x="562" y="673"/>
                    </a:cubicBezTo>
                    <a:cubicBezTo>
                      <a:pt x="842" y="580"/>
                      <a:pt x="1124" y="527"/>
                      <a:pt x="1391" y="513"/>
                    </a:cubicBezTo>
                    <a:cubicBezTo>
                      <a:pt x="1445" y="506"/>
                      <a:pt x="1495" y="503"/>
                      <a:pt x="1545" y="503"/>
                    </a:cubicBezTo>
                    <a:cubicBezTo>
                      <a:pt x="1595" y="503"/>
                      <a:pt x="1645" y="506"/>
                      <a:pt x="1698" y="513"/>
                    </a:cubicBezTo>
                    <a:cubicBezTo>
                      <a:pt x="2019" y="527"/>
                      <a:pt x="2314" y="566"/>
                      <a:pt x="2581" y="634"/>
                    </a:cubicBezTo>
                    <a:cubicBezTo>
                      <a:pt x="2902" y="700"/>
                      <a:pt x="3184" y="794"/>
                      <a:pt x="3425" y="901"/>
                    </a:cubicBezTo>
                    <a:cubicBezTo>
                      <a:pt x="3344" y="794"/>
                      <a:pt x="3036" y="379"/>
                      <a:pt x="2756" y="232"/>
                    </a:cubicBezTo>
                    <a:cubicBezTo>
                      <a:pt x="2462" y="67"/>
                      <a:pt x="2017" y="1"/>
                      <a:pt x="1589"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68" name="Google Shape;868;p34"/>
              <p:cNvSpPr/>
              <p:nvPr/>
            </p:nvSpPr>
            <p:spPr>
              <a:xfrm>
                <a:off x="3286925" y="3490875"/>
                <a:ext cx="54875" cy="89550"/>
              </a:xfrm>
              <a:custGeom>
                <a:avLst/>
                <a:gdLst/>
                <a:ahLst/>
                <a:cxnLst/>
                <a:rect l="l" t="t" r="r" b="b"/>
                <a:pathLst>
                  <a:path w="2195" h="3582" extrusionOk="0">
                    <a:moveTo>
                      <a:pt x="154" y="0"/>
                    </a:moveTo>
                    <a:cubicBezTo>
                      <a:pt x="104" y="0"/>
                      <a:pt x="54" y="3"/>
                      <a:pt x="0" y="10"/>
                    </a:cubicBezTo>
                    <a:cubicBezTo>
                      <a:pt x="67" y="77"/>
                      <a:pt x="589" y="679"/>
                      <a:pt x="723" y="1535"/>
                    </a:cubicBezTo>
                    <a:cubicBezTo>
                      <a:pt x="910" y="2779"/>
                      <a:pt x="509" y="3461"/>
                      <a:pt x="428" y="3582"/>
                    </a:cubicBezTo>
                    <a:cubicBezTo>
                      <a:pt x="562" y="3568"/>
                      <a:pt x="696" y="3555"/>
                      <a:pt x="803" y="3541"/>
                    </a:cubicBezTo>
                    <a:cubicBezTo>
                      <a:pt x="1017" y="3488"/>
                      <a:pt x="1231" y="3434"/>
                      <a:pt x="1431" y="3368"/>
                    </a:cubicBezTo>
                    <a:cubicBezTo>
                      <a:pt x="2194" y="1722"/>
                      <a:pt x="1190" y="157"/>
                      <a:pt x="1190" y="157"/>
                    </a:cubicBezTo>
                    <a:lnTo>
                      <a:pt x="1190" y="131"/>
                    </a:lnTo>
                    <a:cubicBezTo>
                      <a:pt x="923" y="63"/>
                      <a:pt x="628" y="24"/>
                      <a:pt x="307" y="10"/>
                    </a:cubicBezTo>
                    <a:cubicBezTo>
                      <a:pt x="254" y="3"/>
                      <a:pt x="204" y="0"/>
                      <a:pt x="154" y="0"/>
                    </a:cubicBezTo>
                    <a:close/>
                  </a:path>
                </a:pathLst>
              </a:custGeom>
              <a:solidFill>
                <a:srgbClr val="87D8C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69" name="Google Shape;869;p34"/>
              <p:cNvSpPr/>
              <p:nvPr/>
            </p:nvSpPr>
            <p:spPr>
              <a:xfrm>
                <a:off x="3316675" y="3494125"/>
                <a:ext cx="59550" cy="80950"/>
              </a:xfrm>
              <a:custGeom>
                <a:avLst/>
                <a:gdLst/>
                <a:ahLst/>
                <a:cxnLst/>
                <a:rect l="l" t="t" r="r" b="b"/>
                <a:pathLst>
                  <a:path w="2382" h="3238" extrusionOk="0">
                    <a:moveTo>
                      <a:pt x="0" y="1"/>
                    </a:moveTo>
                    <a:lnTo>
                      <a:pt x="0" y="27"/>
                    </a:lnTo>
                    <a:cubicBezTo>
                      <a:pt x="0" y="27"/>
                      <a:pt x="1004" y="1592"/>
                      <a:pt x="241" y="3238"/>
                    </a:cubicBezTo>
                    <a:cubicBezTo>
                      <a:pt x="1218" y="2930"/>
                      <a:pt x="1926" y="2395"/>
                      <a:pt x="2221" y="1993"/>
                    </a:cubicBezTo>
                    <a:cubicBezTo>
                      <a:pt x="2328" y="1859"/>
                      <a:pt x="2381" y="1726"/>
                      <a:pt x="2368" y="1645"/>
                    </a:cubicBezTo>
                    <a:cubicBezTo>
                      <a:pt x="2368" y="1565"/>
                      <a:pt x="2315" y="1445"/>
                      <a:pt x="2208" y="1312"/>
                    </a:cubicBezTo>
                    <a:cubicBezTo>
                      <a:pt x="1994" y="991"/>
                      <a:pt x="1552" y="575"/>
                      <a:pt x="844" y="268"/>
                    </a:cubicBezTo>
                    <a:cubicBezTo>
                      <a:pt x="603" y="161"/>
                      <a:pt x="321" y="67"/>
                      <a:pt x="0" y="1"/>
                    </a:cubicBezTo>
                    <a:close/>
                  </a:path>
                </a:pathLst>
              </a:custGeom>
              <a:solidFill>
                <a:srgbClr val="D3CA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70" name="Google Shape;870;p34"/>
              <p:cNvSpPr/>
              <p:nvPr/>
            </p:nvSpPr>
            <p:spPr>
              <a:xfrm>
                <a:off x="3266175" y="3491100"/>
                <a:ext cx="43500" cy="89550"/>
              </a:xfrm>
              <a:custGeom>
                <a:avLst/>
                <a:gdLst/>
                <a:ahLst/>
                <a:cxnLst/>
                <a:rect l="l" t="t" r="r" b="b"/>
                <a:pathLst>
                  <a:path w="1740" h="3582" extrusionOk="0">
                    <a:moveTo>
                      <a:pt x="830" y="1"/>
                    </a:moveTo>
                    <a:cubicBezTo>
                      <a:pt x="563" y="15"/>
                      <a:pt x="281" y="68"/>
                      <a:pt x="1" y="161"/>
                    </a:cubicBezTo>
                    <a:cubicBezTo>
                      <a:pt x="41" y="202"/>
                      <a:pt x="736" y="817"/>
                      <a:pt x="790" y="1900"/>
                    </a:cubicBezTo>
                    <a:cubicBezTo>
                      <a:pt x="816" y="2743"/>
                      <a:pt x="362" y="3425"/>
                      <a:pt x="269" y="3559"/>
                    </a:cubicBezTo>
                    <a:cubicBezTo>
                      <a:pt x="482" y="3575"/>
                      <a:pt x="690" y="3581"/>
                      <a:pt x="883" y="3581"/>
                    </a:cubicBezTo>
                    <a:cubicBezTo>
                      <a:pt x="1017" y="3581"/>
                      <a:pt x="1143" y="3578"/>
                      <a:pt x="1258" y="3573"/>
                    </a:cubicBezTo>
                    <a:cubicBezTo>
                      <a:pt x="1339" y="3452"/>
                      <a:pt x="1740" y="2770"/>
                      <a:pt x="1553" y="1526"/>
                    </a:cubicBezTo>
                    <a:cubicBezTo>
                      <a:pt x="1419" y="670"/>
                      <a:pt x="897" y="68"/>
                      <a:pt x="830" y="1"/>
                    </a:cubicBezTo>
                    <a:close/>
                  </a:path>
                </a:pathLst>
              </a:custGeom>
              <a:solidFill>
                <a:srgbClr val="D3CA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71" name="Google Shape;871;p34"/>
              <p:cNvSpPr/>
              <p:nvPr/>
            </p:nvSpPr>
            <p:spPr>
              <a:xfrm>
                <a:off x="3248125" y="3495125"/>
                <a:ext cx="38825" cy="84950"/>
              </a:xfrm>
              <a:custGeom>
                <a:avLst/>
                <a:gdLst/>
                <a:ahLst/>
                <a:cxnLst/>
                <a:rect l="l" t="t" r="r" b="b"/>
                <a:pathLst>
                  <a:path w="1553" h="3398" extrusionOk="0">
                    <a:moveTo>
                      <a:pt x="723" y="0"/>
                    </a:moveTo>
                    <a:cubicBezTo>
                      <a:pt x="536" y="54"/>
                      <a:pt x="348" y="121"/>
                      <a:pt x="161" y="201"/>
                    </a:cubicBezTo>
                    <a:lnTo>
                      <a:pt x="1" y="282"/>
                    </a:lnTo>
                    <a:lnTo>
                      <a:pt x="14" y="282"/>
                    </a:lnTo>
                    <a:cubicBezTo>
                      <a:pt x="14" y="282"/>
                      <a:pt x="1552" y="1258"/>
                      <a:pt x="361" y="3305"/>
                    </a:cubicBezTo>
                    <a:lnTo>
                      <a:pt x="361" y="3332"/>
                    </a:lnTo>
                    <a:cubicBezTo>
                      <a:pt x="575" y="3358"/>
                      <a:pt x="789" y="3385"/>
                      <a:pt x="991" y="3398"/>
                    </a:cubicBezTo>
                    <a:cubicBezTo>
                      <a:pt x="1084" y="3264"/>
                      <a:pt x="1538" y="2582"/>
                      <a:pt x="1512" y="1739"/>
                    </a:cubicBezTo>
                    <a:cubicBezTo>
                      <a:pt x="1458" y="656"/>
                      <a:pt x="763" y="41"/>
                      <a:pt x="723" y="0"/>
                    </a:cubicBezTo>
                    <a:close/>
                  </a:path>
                </a:pathLst>
              </a:custGeom>
              <a:solidFill>
                <a:srgbClr val="87D8C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72" name="Google Shape;872;p34"/>
              <p:cNvSpPr/>
              <p:nvPr/>
            </p:nvSpPr>
            <p:spPr>
              <a:xfrm>
                <a:off x="3371200" y="3456100"/>
                <a:ext cx="79250" cy="134425"/>
              </a:xfrm>
              <a:custGeom>
                <a:avLst/>
                <a:gdLst/>
                <a:ahLst/>
                <a:cxnLst/>
                <a:rect l="l" t="t" r="r" b="b"/>
                <a:pathLst>
                  <a:path w="3170" h="5377" extrusionOk="0">
                    <a:moveTo>
                      <a:pt x="2279" y="1"/>
                    </a:moveTo>
                    <a:cubicBezTo>
                      <a:pt x="2025" y="1"/>
                      <a:pt x="1413" y="465"/>
                      <a:pt x="749" y="1053"/>
                    </a:cubicBezTo>
                    <a:cubicBezTo>
                      <a:pt x="0" y="1695"/>
                      <a:pt x="27" y="2658"/>
                      <a:pt x="27" y="2833"/>
                    </a:cubicBezTo>
                    <a:cubicBezTo>
                      <a:pt x="134" y="2966"/>
                      <a:pt x="187" y="3086"/>
                      <a:pt x="187" y="3166"/>
                    </a:cubicBezTo>
                    <a:cubicBezTo>
                      <a:pt x="200" y="3247"/>
                      <a:pt x="147" y="3380"/>
                      <a:pt x="40" y="3514"/>
                    </a:cubicBezTo>
                    <a:cubicBezTo>
                      <a:pt x="538" y="5127"/>
                      <a:pt x="1954" y="5377"/>
                      <a:pt x="2674" y="5377"/>
                    </a:cubicBezTo>
                    <a:cubicBezTo>
                      <a:pt x="2921" y="5377"/>
                      <a:pt x="3086" y="5347"/>
                      <a:pt x="3103" y="5333"/>
                    </a:cubicBezTo>
                    <a:cubicBezTo>
                      <a:pt x="3170" y="5280"/>
                      <a:pt x="2983" y="4451"/>
                      <a:pt x="2421" y="3728"/>
                    </a:cubicBezTo>
                    <a:cubicBezTo>
                      <a:pt x="1944" y="3099"/>
                      <a:pt x="1263" y="3059"/>
                      <a:pt x="1095" y="3059"/>
                    </a:cubicBezTo>
                    <a:cubicBezTo>
                      <a:pt x="1070" y="3059"/>
                      <a:pt x="1056" y="3059"/>
                      <a:pt x="1056" y="3059"/>
                    </a:cubicBezTo>
                    <a:cubicBezTo>
                      <a:pt x="2729" y="2712"/>
                      <a:pt x="2474" y="357"/>
                      <a:pt x="2394" y="77"/>
                    </a:cubicBezTo>
                    <a:cubicBezTo>
                      <a:pt x="2377" y="25"/>
                      <a:pt x="2337" y="1"/>
                      <a:pt x="2279" y="1"/>
                    </a:cubicBezTo>
                    <a:close/>
                  </a:path>
                </a:pathLst>
              </a:custGeom>
              <a:solidFill>
                <a:srgbClr val="FCDA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73" name="Google Shape;873;p34"/>
              <p:cNvSpPr/>
              <p:nvPr/>
            </p:nvSpPr>
            <p:spPr>
              <a:xfrm>
                <a:off x="3199975" y="3502150"/>
                <a:ext cx="86975" cy="76275"/>
              </a:xfrm>
              <a:custGeom>
                <a:avLst/>
                <a:gdLst/>
                <a:ahLst/>
                <a:cxnLst/>
                <a:rect l="l" t="t" r="r" b="b"/>
                <a:pathLst>
                  <a:path w="3479" h="3051" extrusionOk="0">
                    <a:moveTo>
                      <a:pt x="1927" y="1"/>
                    </a:moveTo>
                    <a:cubicBezTo>
                      <a:pt x="869" y="522"/>
                      <a:pt x="0" y="1378"/>
                      <a:pt x="13" y="1967"/>
                    </a:cubicBezTo>
                    <a:cubicBezTo>
                      <a:pt x="40" y="2515"/>
                      <a:pt x="1151" y="2876"/>
                      <a:pt x="2287" y="3051"/>
                    </a:cubicBezTo>
                    <a:lnTo>
                      <a:pt x="2287" y="3024"/>
                    </a:lnTo>
                    <a:cubicBezTo>
                      <a:pt x="3478" y="977"/>
                      <a:pt x="1940" y="1"/>
                      <a:pt x="1940" y="1"/>
                    </a:cubicBezTo>
                    <a:close/>
                  </a:path>
                </a:pathLst>
              </a:custGeom>
              <a:solidFill>
                <a:srgbClr val="FCDA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74" name="Google Shape;874;p34"/>
              <p:cNvSpPr/>
              <p:nvPr/>
            </p:nvSpPr>
            <p:spPr>
              <a:xfrm>
                <a:off x="3221700" y="3532925"/>
                <a:ext cx="7375" cy="7375"/>
              </a:xfrm>
              <a:custGeom>
                <a:avLst/>
                <a:gdLst/>
                <a:ahLst/>
                <a:cxnLst/>
                <a:rect l="l" t="t" r="r" b="b"/>
                <a:pathLst>
                  <a:path w="295" h="295" extrusionOk="0">
                    <a:moveTo>
                      <a:pt x="148" y="0"/>
                    </a:moveTo>
                    <a:cubicBezTo>
                      <a:pt x="68" y="0"/>
                      <a:pt x="0" y="67"/>
                      <a:pt x="0" y="147"/>
                    </a:cubicBezTo>
                    <a:cubicBezTo>
                      <a:pt x="0" y="227"/>
                      <a:pt x="68" y="295"/>
                      <a:pt x="148" y="295"/>
                    </a:cubicBezTo>
                    <a:cubicBezTo>
                      <a:pt x="228" y="295"/>
                      <a:pt x="295" y="227"/>
                      <a:pt x="295" y="147"/>
                    </a:cubicBezTo>
                    <a:cubicBezTo>
                      <a:pt x="295" y="67"/>
                      <a:pt x="228" y="0"/>
                      <a:pt x="148" y="0"/>
                    </a:cubicBezTo>
                    <a:close/>
                  </a:path>
                </a:pathLst>
              </a:custGeom>
              <a:solidFill>
                <a:srgbClr val="1E120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75" name="Google Shape;875;p34"/>
              <p:cNvSpPr/>
              <p:nvPr/>
            </p:nvSpPr>
            <p:spPr>
              <a:xfrm>
                <a:off x="3233725" y="3530925"/>
                <a:ext cx="17775" cy="17725"/>
              </a:xfrm>
              <a:custGeom>
                <a:avLst/>
                <a:gdLst/>
                <a:ahLst/>
                <a:cxnLst/>
                <a:rect l="l" t="t" r="r" b="b"/>
                <a:pathLst>
                  <a:path w="711" h="709" extrusionOk="0">
                    <a:moveTo>
                      <a:pt x="349" y="0"/>
                    </a:moveTo>
                    <a:cubicBezTo>
                      <a:pt x="161" y="0"/>
                      <a:pt x="1" y="161"/>
                      <a:pt x="1" y="361"/>
                    </a:cubicBezTo>
                    <a:cubicBezTo>
                      <a:pt x="1" y="548"/>
                      <a:pt x="161" y="709"/>
                      <a:pt x="349" y="709"/>
                    </a:cubicBezTo>
                    <a:cubicBezTo>
                      <a:pt x="550" y="709"/>
                      <a:pt x="710" y="548"/>
                      <a:pt x="710" y="361"/>
                    </a:cubicBezTo>
                    <a:cubicBezTo>
                      <a:pt x="710" y="161"/>
                      <a:pt x="550" y="0"/>
                      <a:pt x="349" y="0"/>
                    </a:cubicBezTo>
                    <a:close/>
                  </a:path>
                </a:pathLst>
              </a:custGeom>
              <a:solidFill>
                <a:srgbClr val="EA609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76" name="Google Shape;876;p34"/>
              <p:cNvSpPr/>
              <p:nvPr/>
            </p:nvSpPr>
            <p:spPr>
              <a:xfrm>
                <a:off x="3288925" y="3557675"/>
                <a:ext cx="46750" cy="36700"/>
              </a:xfrm>
              <a:custGeom>
                <a:avLst/>
                <a:gdLst/>
                <a:ahLst/>
                <a:cxnLst/>
                <a:rect l="l" t="t" r="r" b="b"/>
                <a:pathLst>
                  <a:path w="1870" h="1468" extrusionOk="0">
                    <a:moveTo>
                      <a:pt x="433" y="1"/>
                    </a:moveTo>
                    <a:cubicBezTo>
                      <a:pt x="363" y="1"/>
                      <a:pt x="294" y="9"/>
                      <a:pt x="227" y="27"/>
                    </a:cubicBezTo>
                    <a:cubicBezTo>
                      <a:pt x="1" y="93"/>
                      <a:pt x="188" y="1204"/>
                      <a:pt x="589" y="1377"/>
                    </a:cubicBezTo>
                    <a:cubicBezTo>
                      <a:pt x="738" y="1441"/>
                      <a:pt x="889" y="1468"/>
                      <a:pt x="1032" y="1468"/>
                    </a:cubicBezTo>
                    <a:cubicBezTo>
                      <a:pt x="1491" y="1468"/>
                      <a:pt x="1870" y="1194"/>
                      <a:pt x="1859" y="990"/>
                    </a:cubicBezTo>
                    <a:cubicBezTo>
                      <a:pt x="1848" y="736"/>
                      <a:pt x="1092" y="1"/>
                      <a:pt x="433"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77" name="Google Shape;877;p34"/>
              <p:cNvSpPr/>
              <p:nvPr/>
            </p:nvSpPr>
            <p:spPr>
              <a:xfrm>
                <a:off x="3199625" y="3539800"/>
                <a:ext cx="41500" cy="13875"/>
              </a:xfrm>
              <a:custGeom>
                <a:avLst/>
                <a:gdLst/>
                <a:ahLst/>
                <a:cxnLst/>
                <a:rect l="l" t="t" r="r" b="b"/>
                <a:pathLst>
                  <a:path w="1660" h="555" extrusionOk="0">
                    <a:moveTo>
                      <a:pt x="1633" y="0"/>
                    </a:moveTo>
                    <a:cubicBezTo>
                      <a:pt x="1624" y="0"/>
                      <a:pt x="1615" y="6"/>
                      <a:pt x="1606" y="6"/>
                    </a:cubicBezTo>
                    <a:cubicBezTo>
                      <a:pt x="1606" y="6"/>
                      <a:pt x="1593" y="32"/>
                      <a:pt x="1552" y="59"/>
                    </a:cubicBezTo>
                    <a:cubicBezTo>
                      <a:pt x="1525" y="100"/>
                      <a:pt x="1472" y="139"/>
                      <a:pt x="1418" y="193"/>
                    </a:cubicBezTo>
                    <a:cubicBezTo>
                      <a:pt x="1379" y="220"/>
                      <a:pt x="1352" y="247"/>
                      <a:pt x="1311" y="260"/>
                    </a:cubicBezTo>
                    <a:cubicBezTo>
                      <a:pt x="1272" y="287"/>
                      <a:pt x="1231" y="314"/>
                      <a:pt x="1178" y="327"/>
                    </a:cubicBezTo>
                    <a:cubicBezTo>
                      <a:pt x="1138" y="354"/>
                      <a:pt x="1097" y="367"/>
                      <a:pt x="1044" y="380"/>
                    </a:cubicBezTo>
                    <a:cubicBezTo>
                      <a:pt x="1017" y="394"/>
                      <a:pt x="990" y="394"/>
                      <a:pt x="964" y="407"/>
                    </a:cubicBezTo>
                    <a:lnTo>
                      <a:pt x="924" y="407"/>
                    </a:lnTo>
                    <a:lnTo>
                      <a:pt x="883" y="421"/>
                    </a:lnTo>
                    <a:cubicBezTo>
                      <a:pt x="830" y="421"/>
                      <a:pt x="776" y="434"/>
                      <a:pt x="737" y="448"/>
                    </a:cubicBezTo>
                    <a:cubicBezTo>
                      <a:pt x="683" y="448"/>
                      <a:pt x="630" y="448"/>
                      <a:pt x="576" y="461"/>
                    </a:cubicBezTo>
                    <a:lnTo>
                      <a:pt x="309" y="461"/>
                    </a:lnTo>
                    <a:cubicBezTo>
                      <a:pt x="229" y="461"/>
                      <a:pt x="161" y="448"/>
                      <a:pt x="108" y="448"/>
                    </a:cubicBezTo>
                    <a:cubicBezTo>
                      <a:pt x="68" y="434"/>
                      <a:pt x="41" y="434"/>
                      <a:pt x="41" y="434"/>
                    </a:cubicBezTo>
                    <a:cubicBezTo>
                      <a:pt x="27" y="434"/>
                      <a:pt x="14" y="434"/>
                      <a:pt x="1" y="448"/>
                    </a:cubicBezTo>
                    <a:cubicBezTo>
                      <a:pt x="1" y="461"/>
                      <a:pt x="14" y="487"/>
                      <a:pt x="27" y="487"/>
                    </a:cubicBezTo>
                    <a:cubicBezTo>
                      <a:pt x="27" y="487"/>
                      <a:pt x="54" y="501"/>
                      <a:pt x="95" y="501"/>
                    </a:cubicBezTo>
                    <a:cubicBezTo>
                      <a:pt x="148" y="514"/>
                      <a:pt x="215" y="528"/>
                      <a:pt x="295" y="541"/>
                    </a:cubicBezTo>
                    <a:cubicBezTo>
                      <a:pt x="375" y="541"/>
                      <a:pt x="482" y="555"/>
                      <a:pt x="576" y="555"/>
                    </a:cubicBezTo>
                    <a:cubicBezTo>
                      <a:pt x="630" y="541"/>
                      <a:pt x="683" y="541"/>
                      <a:pt x="737" y="541"/>
                    </a:cubicBezTo>
                    <a:cubicBezTo>
                      <a:pt x="790" y="528"/>
                      <a:pt x="857" y="528"/>
                      <a:pt x="910" y="514"/>
                    </a:cubicBezTo>
                    <a:lnTo>
                      <a:pt x="951" y="514"/>
                    </a:lnTo>
                    <a:cubicBezTo>
                      <a:pt x="964" y="501"/>
                      <a:pt x="978" y="501"/>
                      <a:pt x="990" y="501"/>
                    </a:cubicBezTo>
                    <a:cubicBezTo>
                      <a:pt x="1017" y="487"/>
                      <a:pt x="1044" y="487"/>
                      <a:pt x="1071" y="474"/>
                    </a:cubicBezTo>
                    <a:cubicBezTo>
                      <a:pt x="1124" y="461"/>
                      <a:pt x="1178" y="434"/>
                      <a:pt x="1218" y="421"/>
                    </a:cubicBezTo>
                    <a:cubicBezTo>
                      <a:pt x="1272" y="394"/>
                      <a:pt x="1311" y="367"/>
                      <a:pt x="1352" y="341"/>
                    </a:cubicBezTo>
                    <a:cubicBezTo>
                      <a:pt x="1392" y="314"/>
                      <a:pt x="1432" y="287"/>
                      <a:pt x="1459" y="260"/>
                    </a:cubicBezTo>
                    <a:cubicBezTo>
                      <a:pt x="1499" y="234"/>
                      <a:pt x="1525" y="193"/>
                      <a:pt x="1552" y="180"/>
                    </a:cubicBezTo>
                    <a:cubicBezTo>
                      <a:pt x="1566" y="153"/>
                      <a:pt x="1593" y="127"/>
                      <a:pt x="1606" y="113"/>
                    </a:cubicBezTo>
                    <a:cubicBezTo>
                      <a:pt x="1632" y="73"/>
                      <a:pt x="1646" y="46"/>
                      <a:pt x="1646" y="46"/>
                    </a:cubicBezTo>
                    <a:cubicBezTo>
                      <a:pt x="1659" y="32"/>
                      <a:pt x="1646" y="20"/>
                      <a:pt x="1646" y="6"/>
                    </a:cubicBezTo>
                    <a:cubicBezTo>
                      <a:pt x="1642" y="1"/>
                      <a:pt x="1637" y="0"/>
                      <a:pt x="1633" y="0"/>
                    </a:cubicBezTo>
                    <a:close/>
                  </a:path>
                </a:pathLst>
              </a:custGeom>
              <a:solidFill>
                <a:srgbClr val="1E120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78" name="Google Shape;878;p34"/>
              <p:cNvSpPr/>
              <p:nvPr/>
            </p:nvSpPr>
            <p:spPr>
              <a:xfrm>
                <a:off x="3295925" y="3565225"/>
                <a:ext cx="8050" cy="16200"/>
              </a:xfrm>
              <a:custGeom>
                <a:avLst/>
                <a:gdLst/>
                <a:ahLst/>
                <a:cxnLst/>
                <a:rect l="l" t="t" r="r" b="b"/>
                <a:pathLst>
                  <a:path w="322" h="648" extrusionOk="0">
                    <a:moveTo>
                      <a:pt x="65" y="0"/>
                    </a:moveTo>
                    <a:cubicBezTo>
                      <a:pt x="60" y="0"/>
                      <a:pt x="51" y="9"/>
                      <a:pt x="42" y="19"/>
                    </a:cubicBezTo>
                    <a:cubicBezTo>
                      <a:pt x="1" y="112"/>
                      <a:pt x="42" y="246"/>
                      <a:pt x="68" y="353"/>
                    </a:cubicBezTo>
                    <a:cubicBezTo>
                      <a:pt x="95" y="460"/>
                      <a:pt x="135" y="608"/>
                      <a:pt x="256" y="647"/>
                    </a:cubicBezTo>
                    <a:cubicBezTo>
                      <a:pt x="282" y="647"/>
                      <a:pt x="309" y="621"/>
                      <a:pt x="309" y="594"/>
                    </a:cubicBezTo>
                    <a:cubicBezTo>
                      <a:pt x="322" y="487"/>
                      <a:pt x="242" y="380"/>
                      <a:pt x="215" y="273"/>
                    </a:cubicBezTo>
                    <a:cubicBezTo>
                      <a:pt x="175" y="180"/>
                      <a:pt x="149" y="73"/>
                      <a:pt x="68" y="5"/>
                    </a:cubicBezTo>
                    <a:cubicBezTo>
                      <a:pt x="68" y="2"/>
                      <a:pt x="67" y="0"/>
                      <a:pt x="65"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79" name="Google Shape;879;p34"/>
              <p:cNvSpPr/>
              <p:nvPr/>
            </p:nvSpPr>
            <p:spPr>
              <a:xfrm>
                <a:off x="3301950" y="3565025"/>
                <a:ext cx="13750" cy="15325"/>
              </a:xfrm>
              <a:custGeom>
                <a:avLst/>
                <a:gdLst/>
                <a:ahLst/>
                <a:cxnLst/>
                <a:rect l="l" t="t" r="r" b="b"/>
                <a:pathLst>
                  <a:path w="550" h="613" extrusionOk="0">
                    <a:moveTo>
                      <a:pt x="54" y="0"/>
                    </a:moveTo>
                    <a:cubicBezTo>
                      <a:pt x="15" y="0"/>
                      <a:pt x="1" y="27"/>
                      <a:pt x="1" y="54"/>
                    </a:cubicBezTo>
                    <a:cubicBezTo>
                      <a:pt x="15" y="174"/>
                      <a:pt x="122" y="268"/>
                      <a:pt x="188" y="348"/>
                    </a:cubicBezTo>
                    <a:cubicBezTo>
                      <a:pt x="268" y="441"/>
                      <a:pt x="349" y="548"/>
                      <a:pt x="456" y="602"/>
                    </a:cubicBezTo>
                    <a:cubicBezTo>
                      <a:pt x="466" y="609"/>
                      <a:pt x="478" y="612"/>
                      <a:pt x="490" y="612"/>
                    </a:cubicBezTo>
                    <a:cubicBezTo>
                      <a:pt x="521" y="612"/>
                      <a:pt x="550" y="588"/>
                      <a:pt x="550" y="548"/>
                    </a:cubicBezTo>
                    <a:cubicBezTo>
                      <a:pt x="536" y="429"/>
                      <a:pt x="443" y="322"/>
                      <a:pt x="362" y="241"/>
                    </a:cubicBezTo>
                    <a:cubicBezTo>
                      <a:pt x="282" y="147"/>
                      <a:pt x="175" y="27"/>
                      <a:pt x="54"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80" name="Google Shape;880;p34"/>
              <p:cNvSpPr/>
              <p:nvPr/>
            </p:nvSpPr>
            <p:spPr>
              <a:xfrm>
                <a:off x="3307650" y="3564075"/>
                <a:ext cx="12725" cy="9000"/>
              </a:xfrm>
              <a:custGeom>
                <a:avLst/>
                <a:gdLst/>
                <a:ahLst/>
                <a:cxnLst/>
                <a:rect l="l" t="t" r="r" b="b"/>
                <a:pathLst>
                  <a:path w="509" h="360" extrusionOk="0">
                    <a:moveTo>
                      <a:pt x="99" y="1"/>
                    </a:moveTo>
                    <a:cubicBezTo>
                      <a:pt x="71" y="1"/>
                      <a:pt x="42" y="4"/>
                      <a:pt x="13" y="12"/>
                    </a:cubicBezTo>
                    <a:cubicBezTo>
                      <a:pt x="1" y="25"/>
                      <a:pt x="1" y="25"/>
                      <a:pt x="1" y="38"/>
                    </a:cubicBezTo>
                    <a:cubicBezTo>
                      <a:pt x="108" y="172"/>
                      <a:pt x="254" y="319"/>
                      <a:pt x="429" y="360"/>
                    </a:cubicBezTo>
                    <a:cubicBezTo>
                      <a:pt x="482" y="360"/>
                      <a:pt x="509" y="319"/>
                      <a:pt x="495" y="279"/>
                    </a:cubicBezTo>
                    <a:cubicBezTo>
                      <a:pt x="426" y="130"/>
                      <a:pt x="269" y="1"/>
                      <a:pt x="99"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81" name="Google Shape;881;p34"/>
              <p:cNvSpPr/>
              <p:nvPr/>
            </p:nvSpPr>
            <p:spPr>
              <a:xfrm>
                <a:off x="3264575" y="3482600"/>
                <a:ext cx="8650" cy="10050"/>
              </a:xfrm>
              <a:custGeom>
                <a:avLst/>
                <a:gdLst/>
                <a:ahLst/>
                <a:cxnLst/>
                <a:rect l="l" t="t" r="r" b="b"/>
                <a:pathLst>
                  <a:path w="346" h="402" extrusionOk="0">
                    <a:moveTo>
                      <a:pt x="266" y="1"/>
                    </a:moveTo>
                    <a:cubicBezTo>
                      <a:pt x="249" y="1"/>
                      <a:pt x="229" y="7"/>
                      <a:pt x="212" y="20"/>
                    </a:cubicBezTo>
                    <a:cubicBezTo>
                      <a:pt x="131" y="87"/>
                      <a:pt x="51" y="194"/>
                      <a:pt x="11" y="301"/>
                    </a:cubicBezTo>
                    <a:cubicBezTo>
                      <a:pt x="0" y="356"/>
                      <a:pt x="52" y="401"/>
                      <a:pt x="100" y="401"/>
                    </a:cubicBezTo>
                    <a:cubicBezTo>
                      <a:pt x="111" y="401"/>
                      <a:pt x="122" y="399"/>
                      <a:pt x="131" y="394"/>
                    </a:cubicBezTo>
                    <a:cubicBezTo>
                      <a:pt x="185" y="368"/>
                      <a:pt x="226" y="314"/>
                      <a:pt x="265" y="261"/>
                    </a:cubicBezTo>
                    <a:cubicBezTo>
                      <a:pt x="306" y="207"/>
                      <a:pt x="345" y="141"/>
                      <a:pt x="333" y="60"/>
                    </a:cubicBezTo>
                    <a:cubicBezTo>
                      <a:pt x="333" y="25"/>
                      <a:pt x="302" y="1"/>
                      <a:pt x="266"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82" name="Google Shape;882;p34"/>
              <p:cNvSpPr/>
              <p:nvPr/>
            </p:nvSpPr>
            <p:spPr>
              <a:xfrm>
                <a:off x="3274600" y="3482350"/>
                <a:ext cx="5800" cy="5525"/>
              </a:xfrm>
              <a:custGeom>
                <a:avLst/>
                <a:gdLst/>
                <a:ahLst/>
                <a:cxnLst/>
                <a:rect l="l" t="t" r="r" b="b"/>
                <a:pathLst>
                  <a:path w="232" h="221" extrusionOk="0">
                    <a:moveTo>
                      <a:pt x="154" y="0"/>
                    </a:moveTo>
                    <a:cubicBezTo>
                      <a:pt x="137" y="0"/>
                      <a:pt x="120" y="5"/>
                      <a:pt x="105" y="17"/>
                    </a:cubicBezTo>
                    <a:cubicBezTo>
                      <a:pt x="65" y="57"/>
                      <a:pt x="25" y="110"/>
                      <a:pt x="12" y="164"/>
                    </a:cubicBezTo>
                    <a:cubicBezTo>
                      <a:pt x="0" y="197"/>
                      <a:pt x="16" y="221"/>
                      <a:pt x="45" y="221"/>
                    </a:cubicBezTo>
                    <a:cubicBezTo>
                      <a:pt x="51" y="221"/>
                      <a:pt x="58" y="220"/>
                      <a:pt x="65" y="217"/>
                    </a:cubicBezTo>
                    <a:cubicBezTo>
                      <a:pt x="132" y="204"/>
                      <a:pt x="185" y="151"/>
                      <a:pt x="212" y="70"/>
                    </a:cubicBezTo>
                    <a:cubicBezTo>
                      <a:pt x="231" y="32"/>
                      <a:pt x="195" y="0"/>
                      <a:pt x="154"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83" name="Google Shape;883;p34"/>
              <p:cNvSpPr/>
              <p:nvPr/>
            </p:nvSpPr>
            <p:spPr>
              <a:xfrm>
                <a:off x="3284825" y="3481700"/>
                <a:ext cx="7425" cy="5700"/>
              </a:xfrm>
              <a:custGeom>
                <a:avLst/>
                <a:gdLst/>
                <a:ahLst/>
                <a:cxnLst/>
                <a:rect l="l" t="t" r="r" b="b"/>
                <a:pathLst>
                  <a:path w="297" h="228" extrusionOk="0">
                    <a:moveTo>
                      <a:pt x="218" y="1"/>
                    </a:moveTo>
                    <a:cubicBezTo>
                      <a:pt x="213" y="1"/>
                      <a:pt x="209" y="1"/>
                      <a:pt x="204" y="2"/>
                    </a:cubicBezTo>
                    <a:lnTo>
                      <a:pt x="124" y="43"/>
                    </a:lnTo>
                    <a:cubicBezTo>
                      <a:pt x="84" y="56"/>
                      <a:pt x="58" y="83"/>
                      <a:pt x="44" y="123"/>
                    </a:cubicBezTo>
                    <a:cubicBezTo>
                      <a:pt x="0" y="167"/>
                      <a:pt x="54" y="227"/>
                      <a:pt x="104" y="227"/>
                    </a:cubicBezTo>
                    <a:cubicBezTo>
                      <a:pt x="116" y="227"/>
                      <a:pt x="128" y="224"/>
                      <a:pt x="138" y="216"/>
                    </a:cubicBezTo>
                    <a:cubicBezTo>
                      <a:pt x="191" y="190"/>
                      <a:pt x="245" y="163"/>
                      <a:pt x="272" y="96"/>
                    </a:cubicBezTo>
                    <a:cubicBezTo>
                      <a:pt x="296" y="59"/>
                      <a:pt x="264" y="1"/>
                      <a:pt x="218"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84" name="Google Shape;884;p34"/>
              <p:cNvSpPr/>
              <p:nvPr/>
            </p:nvSpPr>
            <p:spPr>
              <a:xfrm>
                <a:off x="3296275" y="3481825"/>
                <a:ext cx="5025" cy="5400"/>
              </a:xfrm>
              <a:custGeom>
                <a:avLst/>
                <a:gdLst/>
                <a:ahLst/>
                <a:cxnLst/>
                <a:rect l="l" t="t" r="r" b="b"/>
                <a:pathLst>
                  <a:path w="201" h="216" extrusionOk="0">
                    <a:moveTo>
                      <a:pt x="145" y="0"/>
                    </a:moveTo>
                    <a:cubicBezTo>
                      <a:pt x="137" y="0"/>
                      <a:pt x="128" y="4"/>
                      <a:pt x="121" y="11"/>
                    </a:cubicBezTo>
                    <a:cubicBezTo>
                      <a:pt x="81" y="65"/>
                      <a:pt x="1" y="118"/>
                      <a:pt x="1" y="185"/>
                    </a:cubicBezTo>
                    <a:cubicBezTo>
                      <a:pt x="1" y="198"/>
                      <a:pt x="14" y="211"/>
                      <a:pt x="28" y="211"/>
                    </a:cubicBezTo>
                    <a:cubicBezTo>
                      <a:pt x="35" y="214"/>
                      <a:pt x="43" y="215"/>
                      <a:pt x="50" y="215"/>
                    </a:cubicBezTo>
                    <a:cubicBezTo>
                      <a:pt x="83" y="215"/>
                      <a:pt x="115" y="193"/>
                      <a:pt x="147" y="172"/>
                    </a:cubicBezTo>
                    <a:cubicBezTo>
                      <a:pt x="188" y="145"/>
                      <a:pt x="201" y="91"/>
                      <a:pt x="188" y="51"/>
                    </a:cubicBezTo>
                    <a:cubicBezTo>
                      <a:pt x="188" y="22"/>
                      <a:pt x="167" y="0"/>
                      <a:pt x="145"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85" name="Google Shape;885;p34"/>
              <p:cNvSpPr/>
              <p:nvPr/>
            </p:nvSpPr>
            <p:spPr>
              <a:xfrm>
                <a:off x="3307300" y="3483425"/>
                <a:ext cx="5725" cy="5375"/>
              </a:xfrm>
              <a:custGeom>
                <a:avLst/>
                <a:gdLst/>
                <a:ahLst/>
                <a:cxnLst/>
                <a:rect l="l" t="t" r="r" b="b"/>
                <a:pathLst>
                  <a:path w="229" h="215" extrusionOk="0">
                    <a:moveTo>
                      <a:pt x="175" y="1"/>
                    </a:moveTo>
                    <a:cubicBezTo>
                      <a:pt x="95" y="1"/>
                      <a:pt x="15" y="94"/>
                      <a:pt x="1" y="174"/>
                    </a:cubicBezTo>
                    <a:cubicBezTo>
                      <a:pt x="1" y="188"/>
                      <a:pt x="27" y="215"/>
                      <a:pt x="54" y="215"/>
                    </a:cubicBezTo>
                    <a:cubicBezTo>
                      <a:pt x="122" y="215"/>
                      <a:pt x="229" y="147"/>
                      <a:pt x="229" y="67"/>
                    </a:cubicBezTo>
                    <a:cubicBezTo>
                      <a:pt x="229" y="40"/>
                      <a:pt x="202" y="14"/>
                      <a:pt x="175"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86" name="Google Shape;886;p34"/>
              <p:cNvSpPr/>
              <p:nvPr/>
            </p:nvSpPr>
            <p:spPr>
              <a:xfrm>
                <a:off x="3380650" y="3541650"/>
                <a:ext cx="22000" cy="24075"/>
              </a:xfrm>
              <a:custGeom>
                <a:avLst/>
                <a:gdLst/>
                <a:ahLst/>
                <a:cxnLst/>
                <a:rect l="l" t="t" r="r" b="b"/>
                <a:pathLst>
                  <a:path w="880" h="963" extrusionOk="0">
                    <a:moveTo>
                      <a:pt x="28" y="1"/>
                    </a:moveTo>
                    <a:cubicBezTo>
                      <a:pt x="11" y="1"/>
                      <a:pt x="0" y="20"/>
                      <a:pt x="10" y="39"/>
                    </a:cubicBezTo>
                    <a:cubicBezTo>
                      <a:pt x="77" y="240"/>
                      <a:pt x="197" y="413"/>
                      <a:pt x="331" y="574"/>
                    </a:cubicBezTo>
                    <a:cubicBezTo>
                      <a:pt x="451" y="734"/>
                      <a:pt x="598" y="935"/>
                      <a:pt x="812" y="962"/>
                    </a:cubicBezTo>
                    <a:cubicBezTo>
                      <a:pt x="853" y="962"/>
                      <a:pt x="880" y="922"/>
                      <a:pt x="853" y="882"/>
                    </a:cubicBezTo>
                    <a:cubicBezTo>
                      <a:pt x="773" y="708"/>
                      <a:pt x="585" y="588"/>
                      <a:pt x="464" y="440"/>
                    </a:cubicBezTo>
                    <a:cubicBezTo>
                      <a:pt x="331" y="293"/>
                      <a:pt x="211" y="119"/>
                      <a:pt x="50" y="12"/>
                    </a:cubicBezTo>
                    <a:cubicBezTo>
                      <a:pt x="42" y="4"/>
                      <a:pt x="35" y="1"/>
                      <a:pt x="28" y="1"/>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87" name="Google Shape;887;p34"/>
              <p:cNvSpPr/>
              <p:nvPr/>
            </p:nvSpPr>
            <p:spPr>
              <a:xfrm>
                <a:off x="3383900" y="3537925"/>
                <a:ext cx="35675" cy="22950"/>
              </a:xfrm>
              <a:custGeom>
                <a:avLst/>
                <a:gdLst/>
                <a:ahLst/>
                <a:cxnLst/>
                <a:rect l="l" t="t" r="r" b="b"/>
                <a:pathLst>
                  <a:path w="1427" h="918" extrusionOk="0">
                    <a:moveTo>
                      <a:pt x="107" y="0"/>
                    </a:moveTo>
                    <a:cubicBezTo>
                      <a:pt x="27" y="0"/>
                      <a:pt x="0" y="107"/>
                      <a:pt x="67" y="148"/>
                    </a:cubicBezTo>
                    <a:cubicBezTo>
                      <a:pt x="281" y="268"/>
                      <a:pt x="509" y="348"/>
                      <a:pt x="723" y="482"/>
                    </a:cubicBezTo>
                    <a:cubicBezTo>
                      <a:pt x="923" y="616"/>
                      <a:pt x="1097" y="817"/>
                      <a:pt x="1311" y="910"/>
                    </a:cubicBezTo>
                    <a:cubicBezTo>
                      <a:pt x="1324" y="915"/>
                      <a:pt x="1335" y="917"/>
                      <a:pt x="1346" y="917"/>
                    </a:cubicBezTo>
                    <a:cubicBezTo>
                      <a:pt x="1395" y="917"/>
                      <a:pt x="1426" y="873"/>
                      <a:pt x="1404" y="830"/>
                    </a:cubicBezTo>
                    <a:cubicBezTo>
                      <a:pt x="1217" y="402"/>
                      <a:pt x="562" y="14"/>
                      <a:pt x="107" y="0"/>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88" name="Google Shape;888;p34"/>
              <p:cNvSpPr/>
              <p:nvPr/>
            </p:nvSpPr>
            <p:spPr>
              <a:xfrm>
                <a:off x="3375525" y="3480600"/>
                <a:ext cx="29725" cy="41600"/>
              </a:xfrm>
              <a:custGeom>
                <a:avLst/>
                <a:gdLst/>
                <a:ahLst/>
                <a:cxnLst/>
                <a:rect l="l" t="t" r="r" b="b"/>
                <a:pathLst>
                  <a:path w="1189" h="1664" extrusionOk="0">
                    <a:moveTo>
                      <a:pt x="1073" y="1"/>
                    </a:moveTo>
                    <a:cubicBezTo>
                      <a:pt x="1053" y="1"/>
                      <a:pt x="1034" y="6"/>
                      <a:pt x="1017" y="20"/>
                    </a:cubicBezTo>
                    <a:cubicBezTo>
                      <a:pt x="763" y="234"/>
                      <a:pt x="549" y="501"/>
                      <a:pt x="362" y="769"/>
                    </a:cubicBezTo>
                    <a:cubicBezTo>
                      <a:pt x="202" y="997"/>
                      <a:pt x="1" y="1344"/>
                      <a:pt x="95" y="1639"/>
                    </a:cubicBezTo>
                    <a:cubicBezTo>
                      <a:pt x="102" y="1653"/>
                      <a:pt x="121" y="1664"/>
                      <a:pt x="139" y="1664"/>
                    </a:cubicBezTo>
                    <a:cubicBezTo>
                      <a:pt x="154" y="1664"/>
                      <a:pt x="169" y="1657"/>
                      <a:pt x="175" y="1639"/>
                    </a:cubicBezTo>
                    <a:cubicBezTo>
                      <a:pt x="295" y="1384"/>
                      <a:pt x="375" y="1130"/>
                      <a:pt x="536" y="876"/>
                    </a:cubicBezTo>
                    <a:cubicBezTo>
                      <a:pt x="723" y="608"/>
                      <a:pt x="951" y="381"/>
                      <a:pt x="1138" y="127"/>
                    </a:cubicBezTo>
                    <a:cubicBezTo>
                      <a:pt x="1188" y="56"/>
                      <a:pt x="1132" y="1"/>
                      <a:pt x="1073" y="1"/>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89" name="Google Shape;889;p34"/>
              <p:cNvSpPr/>
              <p:nvPr/>
            </p:nvSpPr>
            <p:spPr>
              <a:xfrm>
                <a:off x="3383900" y="3496100"/>
                <a:ext cx="29675" cy="30975"/>
              </a:xfrm>
              <a:custGeom>
                <a:avLst/>
                <a:gdLst/>
                <a:ahLst/>
                <a:cxnLst/>
                <a:rect l="l" t="t" r="r" b="b"/>
                <a:pathLst>
                  <a:path w="1187" h="1239" extrusionOk="0">
                    <a:moveTo>
                      <a:pt x="1089" y="0"/>
                    </a:moveTo>
                    <a:cubicBezTo>
                      <a:pt x="1083" y="0"/>
                      <a:pt x="1077" y="1"/>
                      <a:pt x="1071" y="2"/>
                    </a:cubicBezTo>
                    <a:cubicBezTo>
                      <a:pt x="789" y="42"/>
                      <a:pt x="536" y="323"/>
                      <a:pt x="361" y="537"/>
                    </a:cubicBezTo>
                    <a:cubicBezTo>
                      <a:pt x="227" y="698"/>
                      <a:pt x="0" y="992"/>
                      <a:pt x="107" y="1219"/>
                    </a:cubicBezTo>
                    <a:cubicBezTo>
                      <a:pt x="107" y="1232"/>
                      <a:pt x="121" y="1239"/>
                      <a:pt x="136" y="1239"/>
                    </a:cubicBezTo>
                    <a:cubicBezTo>
                      <a:pt x="151" y="1239"/>
                      <a:pt x="167" y="1232"/>
                      <a:pt x="174" y="1219"/>
                    </a:cubicBezTo>
                    <a:cubicBezTo>
                      <a:pt x="227" y="1152"/>
                      <a:pt x="254" y="1072"/>
                      <a:pt x="295" y="1005"/>
                    </a:cubicBezTo>
                    <a:cubicBezTo>
                      <a:pt x="361" y="871"/>
                      <a:pt x="455" y="764"/>
                      <a:pt x="562" y="644"/>
                    </a:cubicBezTo>
                    <a:cubicBezTo>
                      <a:pt x="736" y="457"/>
                      <a:pt x="976" y="323"/>
                      <a:pt x="1137" y="122"/>
                    </a:cubicBezTo>
                    <a:cubicBezTo>
                      <a:pt x="1186" y="72"/>
                      <a:pt x="1156" y="0"/>
                      <a:pt x="1089" y="0"/>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90" name="Google Shape;890;p34"/>
              <p:cNvSpPr/>
              <p:nvPr/>
            </p:nvSpPr>
            <p:spPr>
              <a:xfrm>
                <a:off x="3269175" y="3497800"/>
                <a:ext cx="7075" cy="6375"/>
              </a:xfrm>
              <a:custGeom>
                <a:avLst/>
                <a:gdLst/>
                <a:ahLst/>
                <a:cxnLst/>
                <a:rect l="l" t="t" r="r" b="b"/>
                <a:pathLst>
                  <a:path w="283" h="255" extrusionOk="0">
                    <a:moveTo>
                      <a:pt x="81" y="0"/>
                    </a:moveTo>
                    <a:cubicBezTo>
                      <a:pt x="54" y="0"/>
                      <a:pt x="28" y="0"/>
                      <a:pt x="1" y="14"/>
                    </a:cubicBezTo>
                    <a:cubicBezTo>
                      <a:pt x="54" y="68"/>
                      <a:pt x="122" y="148"/>
                      <a:pt x="202" y="255"/>
                    </a:cubicBezTo>
                    <a:lnTo>
                      <a:pt x="202" y="241"/>
                    </a:lnTo>
                    <a:cubicBezTo>
                      <a:pt x="282" y="175"/>
                      <a:pt x="256" y="14"/>
                      <a:pt x="135"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91" name="Google Shape;891;p34"/>
              <p:cNvSpPr/>
              <p:nvPr/>
            </p:nvSpPr>
            <p:spPr>
              <a:xfrm>
                <a:off x="3264500" y="3498150"/>
                <a:ext cx="9750" cy="7700"/>
              </a:xfrm>
              <a:custGeom>
                <a:avLst/>
                <a:gdLst/>
                <a:ahLst/>
                <a:cxnLst/>
                <a:rect l="l" t="t" r="r" b="b"/>
                <a:pathLst>
                  <a:path w="390" h="308" extrusionOk="0">
                    <a:moveTo>
                      <a:pt x="188" y="0"/>
                    </a:moveTo>
                    <a:cubicBezTo>
                      <a:pt x="175" y="0"/>
                      <a:pt x="175" y="13"/>
                      <a:pt x="161" y="13"/>
                    </a:cubicBezTo>
                    <a:cubicBezTo>
                      <a:pt x="121" y="40"/>
                      <a:pt x="81" y="80"/>
                      <a:pt x="54" y="120"/>
                    </a:cubicBezTo>
                    <a:cubicBezTo>
                      <a:pt x="1" y="200"/>
                      <a:pt x="68" y="307"/>
                      <a:pt x="161" y="307"/>
                    </a:cubicBezTo>
                    <a:cubicBezTo>
                      <a:pt x="188" y="307"/>
                      <a:pt x="229" y="295"/>
                      <a:pt x="255" y="295"/>
                    </a:cubicBezTo>
                    <a:lnTo>
                      <a:pt x="309" y="281"/>
                    </a:lnTo>
                    <a:cubicBezTo>
                      <a:pt x="336" y="281"/>
                      <a:pt x="362" y="254"/>
                      <a:pt x="389" y="241"/>
                    </a:cubicBezTo>
                    <a:cubicBezTo>
                      <a:pt x="309" y="134"/>
                      <a:pt x="241" y="54"/>
                      <a:pt x="188"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92" name="Google Shape;892;p34"/>
              <p:cNvSpPr/>
              <p:nvPr/>
            </p:nvSpPr>
            <p:spPr>
              <a:xfrm>
                <a:off x="3275875" y="3505500"/>
                <a:ext cx="6400" cy="6725"/>
              </a:xfrm>
              <a:custGeom>
                <a:avLst/>
                <a:gdLst/>
                <a:ahLst/>
                <a:cxnLst/>
                <a:rect l="l" t="t" r="r" b="b"/>
                <a:pathLst>
                  <a:path w="256" h="269" extrusionOk="0">
                    <a:moveTo>
                      <a:pt x="107" y="1"/>
                    </a:moveTo>
                    <a:cubicBezTo>
                      <a:pt x="68" y="1"/>
                      <a:pt x="27" y="13"/>
                      <a:pt x="0" y="40"/>
                    </a:cubicBezTo>
                    <a:cubicBezTo>
                      <a:pt x="41" y="108"/>
                      <a:pt x="81" y="188"/>
                      <a:pt x="121" y="268"/>
                    </a:cubicBezTo>
                    <a:cubicBezTo>
                      <a:pt x="175" y="268"/>
                      <a:pt x="228" y="215"/>
                      <a:pt x="241" y="174"/>
                    </a:cubicBezTo>
                    <a:cubicBezTo>
                      <a:pt x="255" y="147"/>
                      <a:pt x="255" y="120"/>
                      <a:pt x="241" y="94"/>
                    </a:cubicBezTo>
                    <a:cubicBezTo>
                      <a:pt x="228" y="40"/>
                      <a:pt x="175" y="1"/>
                      <a:pt x="121"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93" name="Google Shape;893;p34"/>
              <p:cNvSpPr/>
              <p:nvPr/>
            </p:nvSpPr>
            <p:spPr>
              <a:xfrm>
                <a:off x="3274525" y="3506500"/>
                <a:ext cx="4400" cy="5725"/>
              </a:xfrm>
              <a:custGeom>
                <a:avLst/>
                <a:gdLst/>
                <a:ahLst/>
                <a:cxnLst/>
                <a:rect l="l" t="t" r="r" b="b"/>
                <a:pathLst>
                  <a:path w="176" h="229" extrusionOk="0">
                    <a:moveTo>
                      <a:pt x="54" y="0"/>
                    </a:moveTo>
                    <a:lnTo>
                      <a:pt x="28" y="27"/>
                    </a:lnTo>
                    <a:cubicBezTo>
                      <a:pt x="15" y="54"/>
                      <a:pt x="1" y="94"/>
                      <a:pt x="15" y="121"/>
                    </a:cubicBezTo>
                    <a:cubicBezTo>
                      <a:pt x="28" y="201"/>
                      <a:pt x="95" y="228"/>
                      <a:pt x="161" y="228"/>
                    </a:cubicBezTo>
                    <a:lnTo>
                      <a:pt x="175" y="228"/>
                    </a:lnTo>
                    <a:cubicBezTo>
                      <a:pt x="135" y="148"/>
                      <a:pt x="95" y="68"/>
                      <a:pt x="54"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94" name="Google Shape;894;p34"/>
              <p:cNvSpPr/>
              <p:nvPr/>
            </p:nvSpPr>
            <p:spPr>
              <a:xfrm>
                <a:off x="3280550" y="3497125"/>
                <a:ext cx="8400" cy="7050"/>
              </a:xfrm>
              <a:custGeom>
                <a:avLst/>
                <a:gdLst/>
                <a:ahLst/>
                <a:cxnLst/>
                <a:rect l="l" t="t" r="r" b="b"/>
                <a:pathLst>
                  <a:path w="336" h="282" extrusionOk="0">
                    <a:moveTo>
                      <a:pt x="148" y="1"/>
                    </a:moveTo>
                    <a:cubicBezTo>
                      <a:pt x="95" y="1"/>
                      <a:pt x="41" y="54"/>
                      <a:pt x="15" y="108"/>
                    </a:cubicBezTo>
                    <a:cubicBezTo>
                      <a:pt x="1" y="175"/>
                      <a:pt x="41" y="268"/>
                      <a:pt x="122" y="282"/>
                    </a:cubicBezTo>
                    <a:lnTo>
                      <a:pt x="161" y="282"/>
                    </a:lnTo>
                    <a:cubicBezTo>
                      <a:pt x="229" y="282"/>
                      <a:pt x="282" y="255"/>
                      <a:pt x="309" y="188"/>
                    </a:cubicBezTo>
                    <a:cubicBezTo>
                      <a:pt x="336" y="95"/>
                      <a:pt x="255" y="14"/>
                      <a:pt x="175" y="14"/>
                    </a:cubicBezTo>
                    <a:cubicBezTo>
                      <a:pt x="161" y="1"/>
                      <a:pt x="161" y="1"/>
                      <a:pt x="148"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95" name="Google Shape;895;p34"/>
              <p:cNvSpPr/>
              <p:nvPr/>
            </p:nvSpPr>
            <p:spPr>
              <a:xfrm>
                <a:off x="3295625" y="3500150"/>
                <a:ext cx="7700" cy="6375"/>
              </a:xfrm>
              <a:custGeom>
                <a:avLst/>
                <a:gdLst/>
                <a:ahLst/>
                <a:cxnLst/>
                <a:rect l="l" t="t" r="r" b="b"/>
                <a:pathLst>
                  <a:path w="308" h="255" extrusionOk="0">
                    <a:moveTo>
                      <a:pt x="147" y="0"/>
                    </a:moveTo>
                    <a:cubicBezTo>
                      <a:pt x="40" y="0"/>
                      <a:pt x="0" y="108"/>
                      <a:pt x="27" y="174"/>
                    </a:cubicBezTo>
                    <a:cubicBezTo>
                      <a:pt x="40" y="188"/>
                      <a:pt x="40" y="201"/>
                      <a:pt x="54" y="215"/>
                    </a:cubicBezTo>
                    <a:cubicBezTo>
                      <a:pt x="66" y="241"/>
                      <a:pt x="107" y="254"/>
                      <a:pt x="147" y="254"/>
                    </a:cubicBezTo>
                    <a:cubicBezTo>
                      <a:pt x="307" y="254"/>
                      <a:pt x="307" y="0"/>
                      <a:pt x="147"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96" name="Google Shape;896;p34"/>
              <p:cNvSpPr/>
              <p:nvPr/>
            </p:nvSpPr>
            <p:spPr>
              <a:xfrm>
                <a:off x="3296275" y="3504475"/>
                <a:ext cx="700" cy="1050"/>
              </a:xfrm>
              <a:custGeom>
                <a:avLst/>
                <a:gdLst/>
                <a:ahLst/>
                <a:cxnLst/>
                <a:rect l="l" t="t" r="r" b="b"/>
                <a:pathLst>
                  <a:path w="28" h="42" extrusionOk="0">
                    <a:moveTo>
                      <a:pt x="1" y="1"/>
                    </a:moveTo>
                    <a:cubicBezTo>
                      <a:pt x="14" y="15"/>
                      <a:pt x="14" y="28"/>
                      <a:pt x="28" y="42"/>
                    </a:cubicBezTo>
                    <a:cubicBezTo>
                      <a:pt x="14" y="28"/>
                      <a:pt x="14" y="15"/>
                      <a:pt x="1"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97" name="Google Shape;897;p34"/>
              <p:cNvSpPr/>
              <p:nvPr/>
            </p:nvSpPr>
            <p:spPr>
              <a:xfrm>
                <a:off x="3287900" y="3509175"/>
                <a:ext cx="7750" cy="6025"/>
              </a:xfrm>
              <a:custGeom>
                <a:avLst/>
                <a:gdLst/>
                <a:ahLst/>
                <a:cxnLst/>
                <a:rect l="l" t="t" r="r" b="b"/>
                <a:pathLst>
                  <a:path w="310" h="241" extrusionOk="0">
                    <a:moveTo>
                      <a:pt x="149" y="0"/>
                    </a:moveTo>
                    <a:cubicBezTo>
                      <a:pt x="1" y="0"/>
                      <a:pt x="1" y="241"/>
                      <a:pt x="149" y="241"/>
                    </a:cubicBezTo>
                    <a:cubicBezTo>
                      <a:pt x="309" y="241"/>
                      <a:pt x="309" y="0"/>
                      <a:pt x="149"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98" name="Google Shape;898;p34"/>
              <p:cNvSpPr/>
              <p:nvPr/>
            </p:nvSpPr>
            <p:spPr>
              <a:xfrm>
                <a:off x="3283575" y="3524225"/>
                <a:ext cx="1025" cy="2700"/>
              </a:xfrm>
              <a:custGeom>
                <a:avLst/>
                <a:gdLst/>
                <a:ahLst/>
                <a:cxnLst/>
                <a:rect l="l" t="t" r="r" b="b"/>
                <a:pathLst>
                  <a:path w="41" h="108" extrusionOk="0">
                    <a:moveTo>
                      <a:pt x="1" y="1"/>
                    </a:moveTo>
                    <a:cubicBezTo>
                      <a:pt x="13" y="40"/>
                      <a:pt x="27" y="81"/>
                      <a:pt x="27" y="108"/>
                    </a:cubicBezTo>
                    <a:cubicBezTo>
                      <a:pt x="40" y="81"/>
                      <a:pt x="27" y="27"/>
                      <a:pt x="1"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99" name="Google Shape;899;p34"/>
              <p:cNvSpPr/>
              <p:nvPr/>
            </p:nvSpPr>
            <p:spPr>
              <a:xfrm>
                <a:off x="3277875" y="3523550"/>
                <a:ext cx="6400" cy="5025"/>
              </a:xfrm>
              <a:custGeom>
                <a:avLst/>
                <a:gdLst/>
                <a:ahLst/>
                <a:cxnLst/>
                <a:rect l="l" t="t" r="r" b="b"/>
                <a:pathLst>
                  <a:path w="256" h="201" extrusionOk="0">
                    <a:moveTo>
                      <a:pt x="161" y="1"/>
                    </a:moveTo>
                    <a:cubicBezTo>
                      <a:pt x="148" y="1"/>
                      <a:pt x="134" y="1"/>
                      <a:pt x="108" y="14"/>
                    </a:cubicBezTo>
                    <a:lnTo>
                      <a:pt x="68" y="54"/>
                    </a:lnTo>
                    <a:lnTo>
                      <a:pt x="54" y="67"/>
                    </a:lnTo>
                    <a:lnTo>
                      <a:pt x="54" y="54"/>
                    </a:lnTo>
                    <a:cubicBezTo>
                      <a:pt x="54" y="54"/>
                      <a:pt x="54" y="67"/>
                      <a:pt x="41" y="67"/>
                    </a:cubicBezTo>
                    <a:cubicBezTo>
                      <a:pt x="15" y="67"/>
                      <a:pt x="1" y="108"/>
                      <a:pt x="15" y="135"/>
                    </a:cubicBezTo>
                    <a:cubicBezTo>
                      <a:pt x="54" y="174"/>
                      <a:pt x="95" y="201"/>
                      <a:pt x="148" y="201"/>
                    </a:cubicBezTo>
                    <a:cubicBezTo>
                      <a:pt x="161" y="201"/>
                      <a:pt x="188" y="201"/>
                      <a:pt x="215" y="188"/>
                    </a:cubicBezTo>
                    <a:cubicBezTo>
                      <a:pt x="241" y="174"/>
                      <a:pt x="255" y="161"/>
                      <a:pt x="255" y="135"/>
                    </a:cubicBezTo>
                    <a:cubicBezTo>
                      <a:pt x="255" y="108"/>
                      <a:pt x="241" y="67"/>
                      <a:pt x="229" y="28"/>
                    </a:cubicBezTo>
                    <a:cubicBezTo>
                      <a:pt x="215" y="14"/>
                      <a:pt x="188" y="1"/>
                      <a:pt x="161" y="1"/>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00" name="Google Shape;900;p34"/>
              <p:cNvSpPr/>
              <p:nvPr/>
            </p:nvSpPr>
            <p:spPr>
              <a:xfrm>
                <a:off x="3294950" y="3521550"/>
                <a:ext cx="6050" cy="5025"/>
              </a:xfrm>
              <a:custGeom>
                <a:avLst/>
                <a:gdLst/>
                <a:ahLst/>
                <a:cxnLst/>
                <a:rect l="l" t="t" r="r" b="b"/>
                <a:pathLst>
                  <a:path w="242" h="201" extrusionOk="0">
                    <a:moveTo>
                      <a:pt x="107" y="1"/>
                    </a:moveTo>
                    <a:cubicBezTo>
                      <a:pt x="54" y="1"/>
                      <a:pt x="0" y="40"/>
                      <a:pt x="0" y="108"/>
                    </a:cubicBezTo>
                    <a:cubicBezTo>
                      <a:pt x="0" y="174"/>
                      <a:pt x="54" y="201"/>
                      <a:pt x="107" y="201"/>
                    </a:cubicBezTo>
                    <a:lnTo>
                      <a:pt x="147" y="201"/>
                    </a:lnTo>
                    <a:cubicBezTo>
                      <a:pt x="241" y="188"/>
                      <a:pt x="241" y="27"/>
                      <a:pt x="147" y="13"/>
                    </a:cubicBezTo>
                    <a:cubicBezTo>
                      <a:pt x="134" y="13"/>
                      <a:pt x="134" y="13"/>
                      <a:pt x="134"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01" name="Google Shape;901;p34"/>
              <p:cNvSpPr/>
              <p:nvPr/>
            </p:nvSpPr>
            <p:spPr>
              <a:xfrm>
                <a:off x="3304975" y="3510500"/>
                <a:ext cx="5700" cy="4700"/>
              </a:xfrm>
              <a:custGeom>
                <a:avLst/>
                <a:gdLst/>
                <a:ahLst/>
                <a:cxnLst/>
                <a:rect l="l" t="t" r="r" b="b"/>
                <a:pathLst>
                  <a:path w="228" h="188" extrusionOk="0">
                    <a:moveTo>
                      <a:pt x="81" y="1"/>
                    </a:moveTo>
                    <a:cubicBezTo>
                      <a:pt x="40" y="1"/>
                      <a:pt x="1" y="41"/>
                      <a:pt x="1" y="81"/>
                    </a:cubicBezTo>
                    <a:cubicBezTo>
                      <a:pt x="1" y="134"/>
                      <a:pt x="40" y="188"/>
                      <a:pt x="94" y="188"/>
                    </a:cubicBezTo>
                    <a:lnTo>
                      <a:pt x="108" y="188"/>
                    </a:lnTo>
                    <a:cubicBezTo>
                      <a:pt x="201" y="175"/>
                      <a:pt x="228" y="41"/>
                      <a:pt x="120" y="15"/>
                    </a:cubicBezTo>
                    <a:cubicBezTo>
                      <a:pt x="108" y="1"/>
                      <a:pt x="94" y="1"/>
                      <a:pt x="81" y="1"/>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02" name="Google Shape;902;p34"/>
              <p:cNvSpPr/>
              <p:nvPr/>
            </p:nvSpPr>
            <p:spPr>
              <a:xfrm>
                <a:off x="3304975" y="3495800"/>
                <a:ext cx="6375" cy="5050"/>
              </a:xfrm>
              <a:custGeom>
                <a:avLst/>
                <a:gdLst/>
                <a:ahLst/>
                <a:cxnLst/>
                <a:rect l="l" t="t" r="r" b="b"/>
                <a:pathLst>
                  <a:path w="255" h="202" extrusionOk="0">
                    <a:moveTo>
                      <a:pt x="120" y="0"/>
                    </a:moveTo>
                    <a:cubicBezTo>
                      <a:pt x="1" y="0"/>
                      <a:pt x="1" y="201"/>
                      <a:pt x="120" y="201"/>
                    </a:cubicBezTo>
                    <a:cubicBezTo>
                      <a:pt x="254" y="201"/>
                      <a:pt x="254" y="0"/>
                      <a:pt x="120"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03" name="Google Shape;903;p34"/>
              <p:cNvSpPr/>
              <p:nvPr/>
            </p:nvSpPr>
            <p:spPr>
              <a:xfrm>
                <a:off x="3329725" y="3505500"/>
                <a:ext cx="350" cy="350"/>
              </a:xfrm>
              <a:custGeom>
                <a:avLst/>
                <a:gdLst/>
                <a:ahLst/>
                <a:cxnLst/>
                <a:rect l="l" t="t" r="r" b="b"/>
                <a:pathLst>
                  <a:path w="14" h="14" extrusionOk="0">
                    <a:moveTo>
                      <a:pt x="0" y="13"/>
                    </a:moveTo>
                    <a:lnTo>
                      <a:pt x="0" y="13"/>
                    </a:lnTo>
                    <a:lnTo>
                      <a:pt x="0" y="13"/>
                    </a:lnTo>
                    <a:lnTo>
                      <a:pt x="0" y="13"/>
                    </a:lnTo>
                    <a:close/>
                    <a:moveTo>
                      <a:pt x="13" y="1"/>
                    </a:moveTo>
                    <a:lnTo>
                      <a:pt x="13" y="1"/>
                    </a:lnTo>
                    <a:lnTo>
                      <a:pt x="13" y="1"/>
                    </a:lnTo>
                    <a:lnTo>
                      <a:pt x="13" y="1"/>
                    </a:ln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04" name="Google Shape;904;p34"/>
              <p:cNvSpPr/>
              <p:nvPr/>
            </p:nvSpPr>
            <p:spPr>
              <a:xfrm>
                <a:off x="3328700" y="3504825"/>
                <a:ext cx="9400" cy="7400"/>
              </a:xfrm>
              <a:custGeom>
                <a:avLst/>
                <a:gdLst/>
                <a:ahLst/>
                <a:cxnLst/>
                <a:rect l="l" t="t" r="r" b="b"/>
                <a:pathLst>
                  <a:path w="376" h="296" extrusionOk="0">
                    <a:moveTo>
                      <a:pt x="122" y="1"/>
                    </a:moveTo>
                    <a:cubicBezTo>
                      <a:pt x="108" y="1"/>
                      <a:pt x="81" y="14"/>
                      <a:pt x="68" y="28"/>
                    </a:cubicBezTo>
                    <a:lnTo>
                      <a:pt x="54" y="28"/>
                    </a:lnTo>
                    <a:cubicBezTo>
                      <a:pt x="54" y="28"/>
                      <a:pt x="54" y="28"/>
                      <a:pt x="54" y="28"/>
                    </a:cubicBezTo>
                    <a:lnTo>
                      <a:pt x="54" y="28"/>
                    </a:lnTo>
                    <a:lnTo>
                      <a:pt x="41" y="40"/>
                    </a:lnTo>
                    <a:cubicBezTo>
                      <a:pt x="28" y="54"/>
                      <a:pt x="15" y="67"/>
                      <a:pt x="15" y="81"/>
                    </a:cubicBezTo>
                    <a:cubicBezTo>
                      <a:pt x="1" y="135"/>
                      <a:pt x="28" y="201"/>
                      <a:pt x="68" y="242"/>
                    </a:cubicBezTo>
                    <a:cubicBezTo>
                      <a:pt x="95" y="268"/>
                      <a:pt x="149" y="295"/>
                      <a:pt x="188" y="295"/>
                    </a:cubicBezTo>
                    <a:cubicBezTo>
                      <a:pt x="242" y="295"/>
                      <a:pt x="282" y="281"/>
                      <a:pt x="309" y="242"/>
                    </a:cubicBezTo>
                    <a:cubicBezTo>
                      <a:pt x="375" y="188"/>
                      <a:pt x="363" y="94"/>
                      <a:pt x="309" y="40"/>
                    </a:cubicBezTo>
                    <a:cubicBezTo>
                      <a:pt x="282" y="1"/>
                      <a:pt x="242" y="1"/>
                      <a:pt x="202"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05" name="Google Shape;905;p34"/>
              <p:cNvSpPr/>
              <p:nvPr/>
            </p:nvSpPr>
            <p:spPr>
              <a:xfrm>
                <a:off x="3329725" y="3505500"/>
                <a:ext cx="350" cy="350"/>
              </a:xfrm>
              <a:custGeom>
                <a:avLst/>
                <a:gdLst/>
                <a:ahLst/>
                <a:cxnLst/>
                <a:rect l="l" t="t" r="r" b="b"/>
                <a:pathLst>
                  <a:path w="14" h="14" extrusionOk="0">
                    <a:moveTo>
                      <a:pt x="13" y="1"/>
                    </a:moveTo>
                    <a:lnTo>
                      <a:pt x="0" y="13"/>
                    </a:lnTo>
                    <a:cubicBezTo>
                      <a:pt x="13" y="13"/>
                      <a:pt x="13" y="1"/>
                      <a:pt x="13" y="1"/>
                    </a:cubicBezTo>
                    <a:close/>
                  </a:path>
                </a:pathLst>
              </a:custGeom>
              <a:solidFill>
                <a:srgbClr val="EEEBF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06" name="Google Shape;906;p34"/>
              <p:cNvSpPr/>
              <p:nvPr/>
            </p:nvSpPr>
            <p:spPr>
              <a:xfrm>
                <a:off x="3343100" y="3512200"/>
                <a:ext cx="7700" cy="6700"/>
              </a:xfrm>
              <a:custGeom>
                <a:avLst/>
                <a:gdLst/>
                <a:ahLst/>
                <a:cxnLst/>
                <a:rect l="l" t="t" r="r" b="b"/>
                <a:pathLst>
                  <a:path w="308" h="268" extrusionOk="0">
                    <a:moveTo>
                      <a:pt x="81" y="0"/>
                    </a:moveTo>
                    <a:cubicBezTo>
                      <a:pt x="54" y="0"/>
                      <a:pt x="13" y="27"/>
                      <a:pt x="13" y="54"/>
                    </a:cubicBezTo>
                    <a:lnTo>
                      <a:pt x="1" y="93"/>
                    </a:lnTo>
                    <a:lnTo>
                      <a:pt x="1" y="173"/>
                    </a:lnTo>
                    <a:cubicBezTo>
                      <a:pt x="13" y="227"/>
                      <a:pt x="81" y="268"/>
                      <a:pt x="134" y="268"/>
                    </a:cubicBezTo>
                    <a:cubicBezTo>
                      <a:pt x="188" y="268"/>
                      <a:pt x="227" y="241"/>
                      <a:pt x="254" y="200"/>
                    </a:cubicBezTo>
                    <a:cubicBezTo>
                      <a:pt x="308" y="120"/>
                      <a:pt x="241" y="0"/>
                      <a:pt x="147"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07" name="Google Shape;907;p34"/>
              <p:cNvSpPr/>
              <p:nvPr/>
            </p:nvSpPr>
            <p:spPr>
              <a:xfrm>
                <a:off x="3268875" y="3514875"/>
                <a:ext cx="7700" cy="6025"/>
              </a:xfrm>
              <a:custGeom>
                <a:avLst/>
                <a:gdLst/>
                <a:ahLst/>
                <a:cxnLst/>
                <a:rect l="l" t="t" r="r" b="b"/>
                <a:pathLst>
                  <a:path w="308" h="241" extrusionOk="0">
                    <a:moveTo>
                      <a:pt x="187" y="0"/>
                    </a:moveTo>
                    <a:cubicBezTo>
                      <a:pt x="147" y="0"/>
                      <a:pt x="107" y="27"/>
                      <a:pt x="66" y="54"/>
                    </a:cubicBezTo>
                    <a:cubicBezTo>
                      <a:pt x="0" y="80"/>
                      <a:pt x="13" y="173"/>
                      <a:pt x="66" y="214"/>
                    </a:cubicBezTo>
                    <a:cubicBezTo>
                      <a:pt x="93" y="227"/>
                      <a:pt x="120" y="241"/>
                      <a:pt x="161" y="241"/>
                    </a:cubicBezTo>
                    <a:cubicBezTo>
                      <a:pt x="187" y="241"/>
                      <a:pt x="214" y="227"/>
                      <a:pt x="241" y="214"/>
                    </a:cubicBezTo>
                    <a:cubicBezTo>
                      <a:pt x="280" y="200"/>
                      <a:pt x="307" y="147"/>
                      <a:pt x="307" y="120"/>
                    </a:cubicBezTo>
                    <a:cubicBezTo>
                      <a:pt x="294" y="54"/>
                      <a:pt x="254" y="0"/>
                      <a:pt x="187"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08" name="Google Shape;908;p34"/>
              <p:cNvSpPr/>
              <p:nvPr/>
            </p:nvSpPr>
            <p:spPr>
              <a:xfrm>
                <a:off x="3316350" y="3504175"/>
                <a:ext cx="6375" cy="4350"/>
              </a:xfrm>
              <a:custGeom>
                <a:avLst/>
                <a:gdLst/>
                <a:ahLst/>
                <a:cxnLst/>
                <a:rect l="l" t="t" r="r" b="b"/>
                <a:pathLst>
                  <a:path w="255" h="174" extrusionOk="0">
                    <a:moveTo>
                      <a:pt x="120" y="0"/>
                    </a:moveTo>
                    <a:cubicBezTo>
                      <a:pt x="67" y="0"/>
                      <a:pt x="27" y="27"/>
                      <a:pt x="13" y="80"/>
                    </a:cubicBezTo>
                    <a:cubicBezTo>
                      <a:pt x="0" y="107"/>
                      <a:pt x="13" y="134"/>
                      <a:pt x="27" y="147"/>
                    </a:cubicBezTo>
                    <a:cubicBezTo>
                      <a:pt x="54" y="173"/>
                      <a:pt x="81" y="173"/>
                      <a:pt x="107" y="173"/>
                    </a:cubicBezTo>
                    <a:lnTo>
                      <a:pt x="147" y="173"/>
                    </a:lnTo>
                    <a:cubicBezTo>
                      <a:pt x="254" y="147"/>
                      <a:pt x="227" y="0"/>
                      <a:pt x="134"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09" name="Google Shape;909;p34"/>
              <p:cNvSpPr/>
              <p:nvPr/>
            </p:nvSpPr>
            <p:spPr>
              <a:xfrm>
                <a:off x="3244775" y="3511525"/>
                <a:ext cx="6725" cy="6350"/>
              </a:xfrm>
              <a:custGeom>
                <a:avLst/>
                <a:gdLst/>
                <a:ahLst/>
                <a:cxnLst/>
                <a:rect l="l" t="t" r="r" b="b"/>
                <a:pathLst>
                  <a:path w="269" h="254" extrusionOk="0">
                    <a:moveTo>
                      <a:pt x="148" y="0"/>
                    </a:moveTo>
                    <a:cubicBezTo>
                      <a:pt x="121" y="0"/>
                      <a:pt x="108" y="13"/>
                      <a:pt x="94" y="13"/>
                    </a:cubicBezTo>
                    <a:cubicBezTo>
                      <a:pt x="54" y="40"/>
                      <a:pt x="14" y="67"/>
                      <a:pt x="1" y="120"/>
                    </a:cubicBezTo>
                    <a:cubicBezTo>
                      <a:pt x="1" y="161"/>
                      <a:pt x="1" y="200"/>
                      <a:pt x="41" y="227"/>
                    </a:cubicBezTo>
                    <a:cubicBezTo>
                      <a:pt x="67" y="241"/>
                      <a:pt x="81" y="254"/>
                      <a:pt x="108" y="254"/>
                    </a:cubicBezTo>
                    <a:cubicBezTo>
                      <a:pt x="135" y="254"/>
                      <a:pt x="174" y="227"/>
                      <a:pt x="201" y="214"/>
                    </a:cubicBezTo>
                    <a:cubicBezTo>
                      <a:pt x="255" y="188"/>
                      <a:pt x="268" y="134"/>
                      <a:pt x="255" y="81"/>
                    </a:cubicBezTo>
                    <a:cubicBezTo>
                      <a:pt x="255" y="67"/>
                      <a:pt x="242" y="54"/>
                      <a:pt x="228" y="40"/>
                    </a:cubicBezTo>
                    <a:cubicBezTo>
                      <a:pt x="215" y="13"/>
                      <a:pt x="174" y="0"/>
                      <a:pt x="148" y="0"/>
                    </a:cubicBezTo>
                    <a:close/>
                  </a:path>
                </a:pathLst>
              </a:custGeom>
              <a:solidFill>
                <a:srgbClr val="FCE9B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10" name="Google Shape;910;p34"/>
              <p:cNvSpPr/>
              <p:nvPr/>
            </p:nvSpPr>
            <p:spPr>
              <a:xfrm>
                <a:off x="3258150" y="3506850"/>
                <a:ext cx="9725" cy="8700"/>
              </a:xfrm>
              <a:custGeom>
                <a:avLst/>
                <a:gdLst/>
                <a:ahLst/>
                <a:cxnLst/>
                <a:rect l="l" t="t" r="r" b="b"/>
                <a:pathLst>
                  <a:path w="389" h="348" extrusionOk="0">
                    <a:moveTo>
                      <a:pt x="201" y="0"/>
                    </a:moveTo>
                    <a:cubicBezTo>
                      <a:pt x="174" y="0"/>
                      <a:pt x="135" y="13"/>
                      <a:pt x="108" y="27"/>
                    </a:cubicBezTo>
                    <a:cubicBezTo>
                      <a:pt x="81" y="40"/>
                      <a:pt x="67" y="54"/>
                      <a:pt x="41" y="80"/>
                    </a:cubicBezTo>
                    <a:cubicBezTo>
                      <a:pt x="14" y="120"/>
                      <a:pt x="1" y="161"/>
                      <a:pt x="1" y="187"/>
                    </a:cubicBezTo>
                    <a:cubicBezTo>
                      <a:pt x="41" y="241"/>
                      <a:pt x="67" y="280"/>
                      <a:pt x="108" y="334"/>
                    </a:cubicBezTo>
                    <a:cubicBezTo>
                      <a:pt x="135" y="348"/>
                      <a:pt x="148" y="348"/>
                      <a:pt x="174" y="348"/>
                    </a:cubicBezTo>
                    <a:lnTo>
                      <a:pt x="242" y="348"/>
                    </a:lnTo>
                    <a:cubicBezTo>
                      <a:pt x="335" y="321"/>
                      <a:pt x="388" y="214"/>
                      <a:pt x="362" y="134"/>
                    </a:cubicBezTo>
                    <a:cubicBezTo>
                      <a:pt x="349" y="54"/>
                      <a:pt x="268" y="0"/>
                      <a:pt x="201"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11" name="Google Shape;911;p34"/>
              <p:cNvSpPr/>
              <p:nvPr/>
            </p:nvSpPr>
            <p:spPr>
              <a:xfrm>
                <a:off x="3258150" y="3511525"/>
                <a:ext cx="2700" cy="3675"/>
              </a:xfrm>
              <a:custGeom>
                <a:avLst/>
                <a:gdLst/>
                <a:ahLst/>
                <a:cxnLst/>
                <a:rect l="l" t="t" r="r" b="b"/>
                <a:pathLst>
                  <a:path w="108" h="147" extrusionOk="0">
                    <a:moveTo>
                      <a:pt x="1" y="0"/>
                    </a:moveTo>
                    <a:cubicBezTo>
                      <a:pt x="1" y="54"/>
                      <a:pt x="28" y="107"/>
                      <a:pt x="67" y="134"/>
                    </a:cubicBezTo>
                    <a:cubicBezTo>
                      <a:pt x="81" y="134"/>
                      <a:pt x="94" y="147"/>
                      <a:pt x="108" y="147"/>
                    </a:cubicBezTo>
                    <a:cubicBezTo>
                      <a:pt x="67" y="93"/>
                      <a:pt x="41" y="54"/>
                      <a:pt x="1" y="0"/>
                    </a:cubicBezTo>
                    <a:close/>
                  </a:path>
                </a:pathLst>
              </a:custGeom>
              <a:solidFill>
                <a:srgbClr val="FCE9B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12" name="Google Shape;912;p34"/>
              <p:cNvSpPr/>
              <p:nvPr/>
            </p:nvSpPr>
            <p:spPr>
              <a:xfrm>
                <a:off x="3254150" y="3501500"/>
                <a:ext cx="7375" cy="5375"/>
              </a:xfrm>
              <a:custGeom>
                <a:avLst/>
                <a:gdLst/>
                <a:ahLst/>
                <a:cxnLst/>
                <a:rect l="l" t="t" r="r" b="b"/>
                <a:pathLst>
                  <a:path w="295" h="215" extrusionOk="0">
                    <a:moveTo>
                      <a:pt x="147" y="0"/>
                    </a:moveTo>
                    <a:cubicBezTo>
                      <a:pt x="120" y="0"/>
                      <a:pt x="94" y="0"/>
                      <a:pt x="67" y="13"/>
                    </a:cubicBezTo>
                    <a:cubicBezTo>
                      <a:pt x="0" y="54"/>
                      <a:pt x="0" y="161"/>
                      <a:pt x="67" y="200"/>
                    </a:cubicBezTo>
                    <a:cubicBezTo>
                      <a:pt x="94" y="214"/>
                      <a:pt x="120" y="214"/>
                      <a:pt x="147" y="214"/>
                    </a:cubicBezTo>
                    <a:lnTo>
                      <a:pt x="188" y="214"/>
                    </a:lnTo>
                    <a:cubicBezTo>
                      <a:pt x="295" y="187"/>
                      <a:pt x="295" y="27"/>
                      <a:pt x="188"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913" name="Google Shape;913;p34"/>
            <p:cNvGrpSpPr/>
            <p:nvPr/>
          </p:nvGrpSpPr>
          <p:grpSpPr>
            <a:xfrm>
              <a:off x="6546149" y="2584466"/>
              <a:ext cx="170165" cy="728091"/>
              <a:chOff x="4673175" y="1671175"/>
              <a:chExt cx="347275" cy="1485900"/>
            </a:xfrm>
          </p:grpSpPr>
          <p:sp>
            <p:nvSpPr>
              <p:cNvPr id="914" name="Google Shape;914;p34"/>
              <p:cNvSpPr/>
              <p:nvPr/>
            </p:nvSpPr>
            <p:spPr>
              <a:xfrm>
                <a:off x="4829475" y="2679550"/>
                <a:ext cx="156300" cy="156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15" name="Google Shape;915;p34"/>
              <p:cNvSpPr/>
              <p:nvPr/>
            </p:nvSpPr>
            <p:spPr>
              <a:xfrm>
                <a:off x="4673175" y="2468500"/>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16" name="Google Shape;916;p34"/>
              <p:cNvSpPr/>
              <p:nvPr/>
            </p:nvSpPr>
            <p:spPr>
              <a:xfrm>
                <a:off x="4829475" y="2171450"/>
                <a:ext cx="156300" cy="156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17" name="Google Shape;917;p34"/>
              <p:cNvSpPr/>
              <p:nvPr/>
            </p:nvSpPr>
            <p:spPr>
              <a:xfrm>
                <a:off x="4918150" y="1882250"/>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18" name="Google Shape;918;p34"/>
              <p:cNvSpPr/>
              <p:nvPr/>
            </p:nvSpPr>
            <p:spPr>
              <a:xfrm>
                <a:off x="4727175" y="1671175"/>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19" name="Google Shape;919;p34"/>
              <p:cNvSpPr/>
              <p:nvPr/>
            </p:nvSpPr>
            <p:spPr>
              <a:xfrm>
                <a:off x="4918150" y="3054775"/>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grpSp>
        <p:nvGrpSpPr>
          <p:cNvPr id="920" name="Google Shape;920;p34"/>
          <p:cNvGrpSpPr/>
          <p:nvPr/>
        </p:nvGrpSpPr>
        <p:grpSpPr>
          <a:xfrm>
            <a:off x="164936" y="1403249"/>
            <a:ext cx="1579192" cy="1972442"/>
            <a:chOff x="3902650" y="1096250"/>
            <a:chExt cx="3057487" cy="3753458"/>
          </a:xfrm>
        </p:grpSpPr>
        <p:pic>
          <p:nvPicPr>
            <p:cNvPr id="921" name="Google Shape;921;p34"/>
            <p:cNvPicPr preferRelativeResize="0"/>
            <p:nvPr/>
          </p:nvPicPr>
          <p:blipFill rotWithShape="1">
            <a:blip r:embed="rId3">
              <a:alphaModFix/>
            </a:blip>
            <a:srcRect l="51571" t="17921" b="12099"/>
            <a:stretch/>
          </p:blipFill>
          <p:spPr>
            <a:xfrm>
              <a:off x="4363112" y="1097183"/>
              <a:ext cx="2597025" cy="3752525"/>
            </a:xfrm>
            <a:prstGeom prst="rect">
              <a:avLst/>
            </a:prstGeom>
            <a:noFill/>
            <a:ln>
              <a:noFill/>
            </a:ln>
          </p:spPr>
        </p:pic>
        <p:sp>
          <p:nvSpPr>
            <p:cNvPr id="922" name="Google Shape;922;p34"/>
            <p:cNvSpPr txBox="1"/>
            <p:nvPr/>
          </p:nvSpPr>
          <p:spPr>
            <a:xfrm>
              <a:off x="3902650" y="1096250"/>
              <a:ext cx="460500" cy="123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latin typeface="Bubblegum Sans"/>
                  <a:ea typeface="Bubblegum Sans"/>
                  <a:cs typeface="Bubblegum Sans"/>
                  <a:sym typeface="Bubblegum Sans"/>
                </a:rPr>
                <a:t>B</a:t>
              </a:r>
              <a:endParaRPr sz="3000">
                <a:latin typeface="Bubblegum Sans"/>
                <a:ea typeface="Bubblegum Sans"/>
                <a:cs typeface="Bubblegum Sans"/>
                <a:sym typeface="Bubblegum Sans"/>
              </a:endParaRPr>
            </a:p>
          </p:txBody>
        </p:sp>
      </p:grpSp>
      <p:sp>
        <p:nvSpPr>
          <p:cNvPr id="923" name="Google Shape;923;p34"/>
          <p:cNvSpPr txBox="1"/>
          <p:nvPr/>
        </p:nvSpPr>
        <p:spPr>
          <a:xfrm>
            <a:off x="7103695" y="7495500"/>
            <a:ext cx="3069600" cy="27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
              <a:t>Image adapted from: </a:t>
            </a:r>
            <a:r>
              <a:rPr lang="en" sz="600" u="sng">
                <a:solidFill>
                  <a:schemeClr val="hlink"/>
                </a:solidFill>
                <a:hlinkClick r:id="rId4"/>
              </a:rPr>
              <a:t>https://www.flickr.com/photos/aquamech-utah/25045792466</a:t>
            </a:r>
            <a:r>
              <a:rPr lang="en" sz="600"/>
              <a:t> </a:t>
            </a:r>
            <a:endParaRPr sz="600"/>
          </a:p>
        </p:txBody>
      </p:sp>
      <p:pic>
        <p:nvPicPr>
          <p:cNvPr id="924" name="Google Shape;924;p34"/>
          <p:cNvPicPr preferRelativeResize="0"/>
          <p:nvPr/>
        </p:nvPicPr>
        <p:blipFill rotWithShape="1">
          <a:blip r:embed="rId3">
            <a:alphaModFix/>
          </a:blip>
          <a:srcRect t="17921" r="51571" b="12099"/>
          <a:stretch/>
        </p:blipFill>
        <p:spPr>
          <a:xfrm>
            <a:off x="3302475" y="1533851"/>
            <a:ext cx="1184316" cy="1711250"/>
          </a:xfrm>
          <a:prstGeom prst="rect">
            <a:avLst/>
          </a:prstGeom>
          <a:noFill/>
          <a:ln>
            <a:noFill/>
          </a:ln>
        </p:spPr>
      </p:pic>
      <p:cxnSp>
        <p:nvCxnSpPr>
          <p:cNvPr id="925" name="Google Shape;925;p34"/>
          <p:cNvCxnSpPr>
            <a:stCxn id="921" idx="3"/>
            <a:endCxn id="924" idx="1"/>
          </p:cNvCxnSpPr>
          <p:nvPr/>
        </p:nvCxnSpPr>
        <p:spPr>
          <a:xfrm rot="10800000" flipH="1">
            <a:off x="1744128" y="2389415"/>
            <a:ext cx="1558200" cy="300"/>
          </a:xfrm>
          <a:prstGeom prst="straightConnector1">
            <a:avLst/>
          </a:prstGeom>
          <a:noFill/>
          <a:ln w="38100" cap="flat" cmpd="sng">
            <a:solidFill>
              <a:srgbClr val="CA6D36"/>
            </a:solidFill>
            <a:prstDash val="solid"/>
            <a:round/>
            <a:headEnd type="none" w="med" len="med"/>
            <a:tailEnd type="triangle" w="med" len="med"/>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68"/>
        <p:cNvGrpSpPr/>
        <p:nvPr/>
      </p:nvGrpSpPr>
      <p:grpSpPr>
        <a:xfrm>
          <a:off x="0" y="0"/>
          <a:ext cx="0" cy="0"/>
          <a:chOff x="0" y="0"/>
          <a:chExt cx="0" cy="0"/>
        </a:xfrm>
      </p:grpSpPr>
      <p:sp>
        <p:nvSpPr>
          <p:cNvPr id="4169" name="Google Shape;4169;p61"/>
          <p:cNvSpPr txBox="1">
            <a:spLocks noGrp="1"/>
          </p:cNvSpPr>
          <p:nvPr>
            <p:ph type="title"/>
          </p:nvPr>
        </p:nvSpPr>
        <p:spPr>
          <a:xfrm>
            <a:off x="792000" y="0"/>
            <a:ext cx="8474400" cy="8655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dirty="0"/>
              <a:t>Criteria for </a:t>
            </a:r>
            <a:r>
              <a:rPr lang="en" dirty="0" smtClean="0"/>
              <a:t>Worst </a:t>
            </a:r>
            <a:r>
              <a:rPr lang="en" dirty="0"/>
              <a:t>Pollutant</a:t>
            </a:r>
            <a:endParaRPr dirty="0"/>
          </a:p>
        </p:txBody>
      </p:sp>
      <p:sp>
        <p:nvSpPr>
          <p:cNvPr id="4170" name="Google Shape;4170;p61"/>
          <p:cNvSpPr txBox="1">
            <a:spLocks noGrp="1"/>
          </p:cNvSpPr>
          <p:nvPr>
            <p:ph type="subTitle" idx="1"/>
          </p:nvPr>
        </p:nvSpPr>
        <p:spPr>
          <a:xfrm>
            <a:off x="969000" y="5488831"/>
            <a:ext cx="2381700" cy="984600"/>
          </a:xfrm>
          <a:prstGeom prst="rect">
            <a:avLst/>
          </a:prstGeom>
        </p:spPr>
        <p:txBody>
          <a:bodyPr spcFirstLastPara="1" wrap="square" lIns="113100" tIns="113100" rIns="113100" bIns="113100" anchor="ctr" anchorCtr="0">
            <a:noAutofit/>
          </a:bodyPr>
          <a:lstStyle/>
          <a:p>
            <a:pPr marL="0" lvl="0" indent="0" algn="ctr" rtl="0">
              <a:spcBef>
                <a:spcPts val="0"/>
              </a:spcBef>
              <a:spcAft>
                <a:spcPts val="0"/>
              </a:spcAft>
              <a:buNone/>
            </a:pPr>
            <a:endParaRPr/>
          </a:p>
        </p:txBody>
      </p:sp>
      <p:sp>
        <p:nvSpPr>
          <p:cNvPr id="4171" name="Google Shape;4171;p61"/>
          <p:cNvSpPr txBox="1">
            <a:spLocks noGrp="1"/>
          </p:cNvSpPr>
          <p:nvPr>
            <p:ph type="subTitle" idx="2"/>
          </p:nvPr>
        </p:nvSpPr>
        <p:spPr>
          <a:xfrm>
            <a:off x="3838359" y="6473431"/>
            <a:ext cx="2381700" cy="984600"/>
          </a:xfrm>
          <a:prstGeom prst="rect">
            <a:avLst/>
          </a:prstGeom>
        </p:spPr>
        <p:txBody>
          <a:bodyPr spcFirstLastPara="1" wrap="square" lIns="113100" tIns="113100" rIns="113100" bIns="113100" anchor="ctr" anchorCtr="0">
            <a:noAutofit/>
          </a:bodyPr>
          <a:lstStyle/>
          <a:p>
            <a:pPr marL="0" lvl="0" indent="0" algn="ctr" rtl="0">
              <a:spcBef>
                <a:spcPts val="0"/>
              </a:spcBef>
              <a:spcAft>
                <a:spcPts val="0"/>
              </a:spcAft>
              <a:buNone/>
            </a:pPr>
            <a:endParaRPr/>
          </a:p>
        </p:txBody>
      </p:sp>
      <p:sp>
        <p:nvSpPr>
          <p:cNvPr id="4172" name="Google Shape;4172;p61"/>
          <p:cNvSpPr txBox="1">
            <a:spLocks noGrp="1"/>
          </p:cNvSpPr>
          <p:nvPr>
            <p:ph type="subTitle" idx="7"/>
          </p:nvPr>
        </p:nvSpPr>
        <p:spPr>
          <a:xfrm>
            <a:off x="161975" y="3483613"/>
            <a:ext cx="2381700" cy="984600"/>
          </a:xfrm>
          <a:prstGeom prst="rect">
            <a:avLst/>
          </a:prstGeom>
        </p:spPr>
        <p:txBody>
          <a:bodyPr spcFirstLastPara="1" wrap="square" lIns="113100" tIns="113100" rIns="113100" bIns="113100" anchor="ctr" anchorCtr="0">
            <a:noAutofit/>
          </a:bodyPr>
          <a:lstStyle/>
          <a:p>
            <a:pPr marL="0" lvl="0" indent="0" algn="ctr" rtl="0">
              <a:spcBef>
                <a:spcPts val="0"/>
              </a:spcBef>
              <a:spcAft>
                <a:spcPts val="0"/>
              </a:spcAft>
              <a:buNone/>
            </a:pPr>
            <a:endParaRPr/>
          </a:p>
        </p:txBody>
      </p:sp>
      <p:sp>
        <p:nvSpPr>
          <p:cNvPr id="4173" name="Google Shape;4173;p61"/>
          <p:cNvSpPr txBox="1">
            <a:spLocks noGrp="1"/>
          </p:cNvSpPr>
          <p:nvPr>
            <p:ph type="subTitle" idx="3"/>
          </p:nvPr>
        </p:nvSpPr>
        <p:spPr>
          <a:xfrm>
            <a:off x="6707712" y="5488831"/>
            <a:ext cx="2381700" cy="984600"/>
          </a:xfrm>
          <a:prstGeom prst="rect">
            <a:avLst/>
          </a:prstGeom>
        </p:spPr>
        <p:txBody>
          <a:bodyPr spcFirstLastPara="1" wrap="square" lIns="113100" tIns="113100" rIns="113100" bIns="113100" anchor="ctr" anchorCtr="0">
            <a:noAutofit/>
          </a:bodyPr>
          <a:lstStyle/>
          <a:p>
            <a:pPr marL="0" lvl="0" indent="0" algn="ctr" rtl="0">
              <a:spcBef>
                <a:spcPts val="0"/>
              </a:spcBef>
              <a:spcAft>
                <a:spcPts val="0"/>
              </a:spcAft>
              <a:buNone/>
            </a:pPr>
            <a:endParaRPr/>
          </a:p>
        </p:txBody>
      </p:sp>
      <p:sp>
        <p:nvSpPr>
          <p:cNvPr id="4174" name="Google Shape;4174;p61"/>
          <p:cNvSpPr txBox="1">
            <a:spLocks noGrp="1"/>
          </p:cNvSpPr>
          <p:nvPr>
            <p:ph type="subTitle" idx="8"/>
          </p:nvPr>
        </p:nvSpPr>
        <p:spPr>
          <a:xfrm>
            <a:off x="7600500" y="3483613"/>
            <a:ext cx="2381700" cy="984600"/>
          </a:xfrm>
          <a:prstGeom prst="rect">
            <a:avLst/>
          </a:prstGeom>
        </p:spPr>
        <p:txBody>
          <a:bodyPr spcFirstLastPara="1" wrap="square" lIns="113100" tIns="113100" rIns="113100" bIns="113100" anchor="ctr" anchorCtr="0">
            <a:noAutofit/>
          </a:bodyPr>
          <a:lstStyle/>
          <a:p>
            <a:pPr marL="0" lvl="0" indent="0" algn="ctr" rtl="0">
              <a:spcBef>
                <a:spcPts val="0"/>
              </a:spcBef>
              <a:spcAft>
                <a:spcPts val="0"/>
              </a:spcAft>
              <a:buNone/>
            </a:pPr>
            <a:endParaRPr/>
          </a:p>
        </p:txBody>
      </p:sp>
      <p:sp>
        <p:nvSpPr>
          <p:cNvPr id="4175" name="Google Shape;4175;p61"/>
          <p:cNvSpPr txBox="1">
            <a:spLocks noGrp="1"/>
          </p:cNvSpPr>
          <p:nvPr>
            <p:ph type="subTitle" idx="4"/>
          </p:nvPr>
        </p:nvSpPr>
        <p:spPr>
          <a:xfrm>
            <a:off x="969000" y="1850088"/>
            <a:ext cx="2381700" cy="984600"/>
          </a:xfrm>
          <a:prstGeom prst="rect">
            <a:avLst/>
          </a:prstGeom>
        </p:spPr>
        <p:txBody>
          <a:bodyPr spcFirstLastPara="1" wrap="square" lIns="113100" tIns="113100" rIns="113100" bIns="113100" anchor="ctr" anchorCtr="0">
            <a:noAutofit/>
          </a:bodyPr>
          <a:lstStyle/>
          <a:p>
            <a:pPr marL="0" lvl="0" indent="0" algn="ctr" rtl="0">
              <a:spcBef>
                <a:spcPts val="0"/>
              </a:spcBef>
              <a:spcAft>
                <a:spcPts val="0"/>
              </a:spcAft>
              <a:buNone/>
            </a:pPr>
            <a:endParaRPr/>
          </a:p>
        </p:txBody>
      </p:sp>
      <p:sp>
        <p:nvSpPr>
          <p:cNvPr id="4176" name="Google Shape;4176;p61"/>
          <p:cNvSpPr txBox="1">
            <a:spLocks noGrp="1"/>
          </p:cNvSpPr>
          <p:nvPr>
            <p:ph type="subTitle" idx="5"/>
          </p:nvPr>
        </p:nvSpPr>
        <p:spPr>
          <a:xfrm>
            <a:off x="3838350" y="865488"/>
            <a:ext cx="2381700" cy="984600"/>
          </a:xfrm>
          <a:prstGeom prst="rect">
            <a:avLst/>
          </a:prstGeom>
        </p:spPr>
        <p:txBody>
          <a:bodyPr spcFirstLastPara="1" wrap="square" lIns="113100" tIns="113100" rIns="113100" bIns="113100" anchor="ctr" anchorCtr="0">
            <a:noAutofit/>
          </a:bodyPr>
          <a:lstStyle/>
          <a:p>
            <a:pPr marL="0" lvl="0" indent="0" algn="ctr" rtl="0">
              <a:spcBef>
                <a:spcPts val="0"/>
              </a:spcBef>
              <a:spcAft>
                <a:spcPts val="0"/>
              </a:spcAft>
              <a:buNone/>
            </a:pPr>
            <a:endParaRPr/>
          </a:p>
        </p:txBody>
      </p:sp>
      <p:sp>
        <p:nvSpPr>
          <p:cNvPr id="4177" name="Google Shape;4177;p61"/>
          <p:cNvSpPr txBox="1">
            <a:spLocks noGrp="1"/>
          </p:cNvSpPr>
          <p:nvPr>
            <p:ph type="subTitle" idx="6"/>
          </p:nvPr>
        </p:nvSpPr>
        <p:spPr>
          <a:xfrm>
            <a:off x="6707712" y="1850088"/>
            <a:ext cx="2381700" cy="984600"/>
          </a:xfrm>
          <a:prstGeom prst="rect">
            <a:avLst/>
          </a:prstGeom>
        </p:spPr>
        <p:txBody>
          <a:bodyPr spcFirstLastPara="1" wrap="square" lIns="113100" tIns="113100" rIns="113100" bIns="113100" anchor="ctr" anchorCtr="0">
            <a:noAutofit/>
          </a:bodyPr>
          <a:lstStyle/>
          <a:p>
            <a:pPr marL="0" lvl="0" indent="0" algn="ctr" rtl="0">
              <a:spcBef>
                <a:spcPts val="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81"/>
        <p:cNvGrpSpPr/>
        <p:nvPr/>
      </p:nvGrpSpPr>
      <p:grpSpPr>
        <a:xfrm>
          <a:off x="0" y="0"/>
          <a:ext cx="0" cy="0"/>
          <a:chOff x="0" y="0"/>
          <a:chExt cx="0" cy="0"/>
        </a:xfrm>
      </p:grpSpPr>
      <p:sp>
        <p:nvSpPr>
          <p:cNvPr id="4182" name="Google Shape;4182;p62"/>
          <p:cNvSpPr txBox="1">
            <a:spLocks noGrp="1"/>
          </p:cNvSpPr>
          <p:nvPr>
            <p:ph type="title"/>
          </p:nvPr>
        </p:nvSpPr>
        <p:spPr>
          <a:xfrm>
            <a:off x="49500" y="97450"/>
            <a:ext cx="8474400" cy="865500"/>
          </a:xfrm>
          <a:prstGeom prst="rect">
            <a:avLst/>
          </a:prstGeom>
        </p:spPr>
        <p:txBody>
          <a:bodyPr spcFirstLastPara="1" wrap="square" lIns="113100" tIns="113100" rIns="113100" bIns="113100" anchor="t" anchorCtr="0">
            <a:noAutofit/>
          </a:bodyPr>
          <a:lstStyle/>
          <a:p>
            <a:pPr marL="0" lvl="0" indent="0" algn="l" rtl="0">
              <a:spcBef>
                <a:spcPts val="0"/>
              </a:spcBef>
              <a:spcAft>
                <a:spcPts val="0"/>
              </a:spcAft>
              <a:buNone/>
            </a:pPr>
            <a:r>
              <a:rPr lang="en"/>
              <a:t>Apply your learning:</a:t>
            </a:r>
            <a:endParaRPr/>
          </a:p>
        </p:txBody>
      </p:sp>
      <p:sp>
        <p:nvSpPr>
          <p:cNvPr id="4183" name="Google Shape;4183;p62"/>
          <p:cNvSpPr txBox="1">
            <a:spLocks noGrp="1"/>
          </p:cNvSpPr>
          <p:nvPr>
            <p:ph type="subTitle" idx="4294967295"/>
          </p:nvPr>
        </p:nvSpPr>
        <p:spPr>
          <a:xfrm>
            <a:off x="139450" y="1851645"/>
            <a:ext cx="3229500" cy="3658200"/>
          </a:xfrm>
          <a:prstGeom prst="rect">
            <a:avLst/>
          </a:prstGeom>
          <a:solidFill>
            <a:srgbClr val="C1B8CA"/>
          </a:solidFill>
          <a:ln w="9525" cap="flat" cmpd="sng">
            <a:solidFill>
              <a:schemeClr val="lt1"/>
            </a:solidFill>
            <a:prstDash val="solid"/>
            <a:round/>
            <a:headEnd type="none" w="sm" len="sm"/>
            <a:tailEnd type="none" w="sm" len="sm"/>
          </a:ln>
        </p:spPr>
        <p:txBody>
          <a:bodyPr spcFirstLastPara="1" wrap="square" lIns="113100" tIns="113100" rIns="113100" bIns="113100" anchor="t" anchorCtr="0">
            <a:noAutofit/>
          </a:bodyPr>
          <a:lstStyle/>
          <a:p>
            <a:pPr marL="0" lvl="0" indent="0" algn="l" rtl="0">
              <a:spcBef>
                <a:spcPts val="0"/>
              </a:spcBef>
              <a:spcAft>
                <a:spcPts val="0"/>
              </a:spcAft>
              <a:buNone/>
            </a:pPr>
            <a:endParaRPr/>
          </a:p>
        </p:txBody>
      </p:sp>
      <p:sp>
        <p:nvSpPr>
          <p:cNvPr id="4184" name="Google Shape;4184;p62"/>
          <p:cNvSpPr txBox="1">
            <a:spLocks noGrp="1"/>
          </p:cNvSpPr>
          <p:nvPr>
            <p:ph type="subTitle" idx="4294967295"/>
          </p:nvPr>
        </p:nvSpPr>
        <p:spPr>
          <a:xfrm>
            <a:off x="3457150" y="1851643"/>
            <a:ext cx="3229500" cy="3658200"/>
          </a:xfrm>
          <a:prstGeom prst="rect">
            <a:avLst/>
          </a:prstGeom>
          <a:solidFill>
            <a:srgbClr val="FCDA89"/>
          </a:solidFill>
          <a:ln w="9525" cap="flat" cmpd="sng">
            <a:solidFill>
              <a:srgbClr val="FCDA89"/>
            </a:solidFill>
            <a:prstDash val="solid"/>
            <a:round/>
            <a:headEnd type="none" w="sm" len="sm"/>
            <a:tailEnd type="none" w="sm" len="sm"/>
          </a:ln>
        </p:spPr>
        <p:txBody>
          <a:bodyPr spcFirstLastPara="1" wrap="square" lIns="113100" tIns="113100" rIns="113100" bIns="113100" anchor="t" anchorCtr="0">
            <a:noAutofit/>
          </a:bodyPr>
          <a:lstStyle/>
          <a:p>
            <a:pPr marL="0" lvl="0" indent="0" algn="l" rtl="0">
              <a:spcBef>
                <a:spcPts val="0"/>
              </a:spcBef>
              <a:spcAft>
                <a:spcPts val="0"/>
              </a:spcAft>
              <a:buNone/>
            </a:pPr>
            <a:endParaRPr/>
          </a:p>
        </p:txBody>
      </p:sp>
      <p:sp>
        <p:nvSpPr>
          <p:cNvPr id="4185" name="Google Shape;4185;p62"/>
          <p:cNvSpPr txBox="1">
            <a:spLocks noGrp="1"/>
          </p:cNvSpPr>
          <p:nvPr>
            <p:ph type="subTitle" idx="4294967295"/>
          </p:nvPr>
        </p:nvSpPr>
        <p:spPr>
          <a:xfrm>
            <a:off x="139450" y="1006800"/>
            <a:ext cx="3229500" cy="923400"/>
          </a:xfrm>
          <a:prstGeom prst="rect">
            <a:avLst/>
          </a:prstGeom>
          <a:solidFill>
            <a:srgbClr val="C1B8CA"/>
          </a:solidFill>
          <a:ln>
            <a:noFill/>
          </a:ln>
        </p:spPr>
        <p:txBody>
          <a:bodyPr spcFirstLastPara="1" wrap="square" lIns="113100" tIns="113100" rIns="113100" bIns="113100" anchor="ctr" anchorCtr="0">
            <a:noAutofit/>
          </a:bodyPr>
          <a:lstStyle/>
          <a:p>
            <a:pPr marL="0" lvl="0" indent="0" algn="l" rtl="0">
              <a:spcBef>
                <a:spcPts val="0"/>
              </a:spcBef>
              <a:spcAft>
                <a:spcPts val="1200"/>
              </a:spcAft>
              <a:buNone/>
            </a:pPr>
            <a:r>
              <a:rPr lang="en" sz="2400">
                <a:solidFill>
                  <a:schemeClr val="hlink"/>
                </a:solidFill>
              </a:rPr>
              <a:t>What is the worst pollutant? </a:t>
            </a:r>
            <a:r>
              <a:rPr lang="en" sz="1400">
                <a:solidFill>
                  <a:schemeClr val="hlink"/>
                </a:solidFill>
              </a:rPr>
              <a:t>Use your top 3 criteria</a:t>
            </a:r>
            <a:endParaRPr sz="1400"/>
          </a:p>
        </p:txBody>
      </p:sp>
      <p:sp>
        <p:nvSpPr>
          <p:cNvPr id="4186" name="Google Shape;4186;p62"/>
          <p:cNvSpPr txBox="1">
            <a:spLocks noGrp="1"/>
          </p:cNvSpPr>
          <p:nvPr>
            <p:ph type="subTitle" idx="4294967295"/>
          </p:nvPr>
        </p:nvSpPr>
        <p:spPr>
          <a:xfrm>
            <a:off x="3457166" y="1006800"/>
            <a:ext cx="3229500" cy="923400"/>
          </a:xfrm>
          <a:prstGeom prst="rect">
            <a:avLst/>
          </a:prstGeom>
          <a:solidFill>
            <a:srgbClr val="FCDA89"/>
          </a:solidFill>
          <a:ln>
            <a:noFill/>
          </a:ln>
        </p:spPr>
        <p:txBody>
          <a:bodyPr spcFirstLastPara="1" wrap="square" lIns="113100" tIns="113100" rIns="113100" bIns="113100" anchor="ctr" anchorCtr="0">
            <a:noAutofit/>
          </a:bodyPr>
          <a:lstStyle/>
          <a:p>
            <a:pPr marL="0" lvl="0" indent="0" algn="l" rtl="0">
              <a:spcBef>
                <a:spcPts val="0"/>
              </a:spcBef>
              <a:spcAft>
                <a:spcPts val="1200"/>
              </a:spcAft>
              <a:buNone/>
            </a:pPr>
            <a:r>
              <a:rPr lang="en" sz="2400">
                <a:solidFill>
                  <a:schemeClr val="hlink"/>
                </a:solidFill>
              </a:rPr>
              <a:t>Why is it bad if all the air/water is polluted?</a:t>
            </a:r>
            <a:endParaRPr sz="2400"/>
          </a:p>
        </p:txBody>
      </p:sp>
      <p:sp>
        <p:nvSpPr>
          <p:cNvPr id="4187" name="Google Shape;4187;p62"/>
          <p:cNvSpPr txBox="1">
            <a:spLocks noGrp="1"/>
          </p:cNvSpPr>
          <p:nvPr>
            <p:ph type="subTitle" idx="4294967295"/>
          </p:nvPr>
        </p:nvSpPr>
        <p:spPr>
          <a:xfrm>
            <a:off x="6774850" y="1851643"/>
            <a:ext cx="3229500" cy="3658200"/>
          </a:xfrm>
          <a:prstGeom prst="rect">
            <a:avLst/>
          </a:prstGeom>
          <a:solidFill>
            <a:srgbClr val="87CC6A"/>
          </a:solidFill>
          <a:ln w="9525" cap="flat" cmpd="sng">
            <a:solidFill>
              <a:srgbClr val="87CC6A"/>
            </a:solidFill>
            <a:prstDash val="solid"/>
            <a:round/>
            <a:headEnd type="none" w="sm" len="sm"/>
            <a:tailEnd type="none" w="sm" len="sm"/>
          </a:ln>
        </p:spPr>
        <p:txBody>
          <a:bodyPr spcFirstLastPara="1" wrap="square" lIns="113100" tIns="113100" rIns="113100" bIns="113100" anchor="t" anchorCtr="0">
            <a:noAutofit/>
          </a:bodyPr>
          <a:lstStyle/>
          <a:p>
            <a:pPr marL="0" lvl="0" indent="0" algn="l" rtl="0">
              <a:spcBef>
                <a:spcPts val="0"/>
              </a:spcBef>
              <a:spcAft>
                <a:spcPts val="0"/>
              </a:spcAft>
              <a:buNone/>
            </a:pPr>
            <a:endParaRPr/>
          </a:p>
        </p:txBody>
      </p:sp>
      <p:sp>
        <p:nvSpPr>
          <p:cNvPr id="4188" name="Google Shape;4188;p62"/>
          <p:cNvSpPr txBox="1">
            <a:spLocks noGrp="1"/>
          </p:cNvSpPr>
          <p:nvPr>
            <p:ph type="subTitle" idx="4294967295"/>
          </p:nvPr>
        </p:nvSpPr>
        <p:spPr>
          <a:xfrm>
            <a:off x="6774882" y="1006800"/>
            <a:ext cx="3229500" cy="923400"/>
          </a:xfrm>
          <a:prstGeom prst="rect">
            <a:avLst/>
          </a:prstGeom>
          <a:solidFill>
            <a:srgbClr val="87CC6A"/>
          </a:solidFill>
          <a:ln>
            <a:noFill/>
          </a:ln>
        </p:spPr>
        <p:txBody>
          <a:bodyPr spcFirstLastPara="1" wrap="square" lIns="113100" tIns="113100" rIns="113100" bIns="113100" anchor="ctr" anchorCtr="0">
            <a:noAutofit/>
          </a:bodyPr>
          <a:lstStyle/>
          <a:p>
            <a:pPr marL="0" lvl="0" indent="0" algn="l" rtl="0">
              <a:spcBef>
                <a:spcPts val="0"/>
              </a:spcBef>
              <a:spcAft>
                <a:spcPts val="1200"/>
              </a:spcAft>
              <a:buNone/>
            </a:pPr>
            <a:r>
              <a:rPr lang="en" sz="2400">
                <a:solidFill>
                  <a:schemeClr val="hlink"/>
                </a:solidFill>
              </a:rPr>
              <a:t>How can you help?</a:t>
            </a:r>
            <a:endParaRPr sz="2400"/>
          </a:p>
        </p:txBody>
      </p:sp>
      <p:grpSp>
        <p:nvGrpSpPr>
          <p:cNvPr id="4189" name="Google Shape;4189;p62"/>
          <p:cNvGrpSpPr/>
          <p:nvPr/>
        </p:nvGrpSpPr>
        <p:grpSpPr>
          <a:xfrm>
            <a:off x="49497" y="5049697"/>
            <a:ext cx="3393826" cy="2657403"/>
            <a:chOff x="4785725" y="3342975"/>
            <a:chExt cx="1742300" cy="1421375"/>
          </a:xfrm>
        </p:grpSpPr>
        <p:sp>
          <p:nvSpPr>
            <p:cNvPr id="4190" name="Google Shape;4190;p62"/>
            <p:cNvSpPr/>
            <p:nvPr/>
          </p:nvSpPr>
          <p:spPr>
            <a:xfrm rot="4827236">
              <a:off x="5693613" y="3484485"/>
              <a:ext cx="88397" cy="118256"/>
            </a:xfrm>
            <a:custGeom>
              <a:avLst/>
              <a:gdLst/>
              <a:ahLst/>
              <a:cxnLst/>
              <a:rect l="l" t="t" r="r" b="b"/>
              <a:pathLst>
                <a:path w="3613" h="4629" extrusionOk="0">
                  <a:moveTo>
                    <a:pt x="2715" y="1"/>
                  </a:moveTo>
                  <a:lnTo>
                    <a:pt x="2715" y="1"/>
                  </a:lnTo>
                  <a:cubicBezTo>
                    <a:pt x="2715" y="1"/>
                    <a:pt x="0" y="1459"/>
                    <a:pt x="308" y="4629"/>
                  </a:cubicBezTo>
                  <a:cubicBezTo>
                    <a:pt x="308" y="4629"/>
                    <a:pt x="3612" y="4161"/>
                    <a:pt x="2715" y="1"/>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62"/>
            <p:cNvSpPr/>
            <p:nvPr/>
          </p:nvSpPr>
          <p:spPr>
            <a:xfrm rot="-4510152">
              <a:off x="5606995" y="3576424"/>
              <a:ext cx="92385" cy="48628"/>
            </a:xfrm>
            <a:custGeom>
              <a:avLst/>
              <a:gdLst/>
              <a:ahLst/>
              <a:cxnLst/>
              <a:rect l="l" t="t" r="r" b="b"/>
              <a:pathLst>
                <a:path w="3773" h="1905" extrusionOk="0">
                  <a:moveTo>
                    <a:pt x="659" y="0"/>
                  </a:moveTo>
                  <a:cubicBezTo>
                    <a:pt x="453" y="0"/>
                    <a:pt x="234" y="11"/>
                    <a:pt x="0" y="33"/>
                  </a:cubicBezTo>
                  <a:cubicBezTo>
                    <a:pt x="0" y="33"/>
                    <a:pt x="142" y="1904"/>
                    <a:pt x="3141" y="1904"/>
                  </a:cubicBezTo>
                  <a:cubicBezTo>
                    <a:pt x="3339" y="1904"/>
                    <a:pt x="3549" y="1896"/>
                    <a:pt x="3773" y="1879"/>
                  </a:cubicBezTo>
                  <a:cubicBezTo>
                    <a:pt x="3773" y="1879"/>
                    <a:pt x="3437" y="0"/>
                    <a:pt x="659" y="0"/>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62"/>
            <p:cNvSpPr/>
            <p:nvPr/>
          </p:nvSpPr>
          <p:spPr>
            <a:xfrm rot="-5669124">
              <a:off x="5567779" y="3489185"/>
              <a:ext cx="94567" cy="117612"/>
            </a:xfrm>
            <a:custGeom>
              <a:avLst/>
              <a:gdLst/>
              <a:ahLst/>
              <a:cxnLst/>
              <a:rect l="l" t="t" r="r" b="b"/>
              <a:pathLst>
                <a:path w="3867" h="4602" extrusionOk="0">
                  <a:moveTo>
                    <a:pt x="508" y="1"/>
                  </a:moveTo>
                  <a:lnTo>
                    <a:pt x="508" y="1"/>
                  </a:lnTo>
                  <a:cubicBezTo>
                    <a:pt x="508" y="1"/>
                    <a:pt x="0" y="3425"/>
                    <a:pt x="3224" y="4602"/>
                  </a:cubicBezTo>
                  <a:cubicBezTo>
                    <a:pt x="3224" y="4602"/>
                    <a:pt x="3866" y="603"/>
                    <a:pt x="508" y="1"/>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62"/>
            <p:cNvSpPr/>
            <p:nvPr/>
          </p:nvSpPr>
          <p:spPr>
            <a:xfrm>
              <a:off x="5662200" y="3504550"/>
              <a:ext cx="43850" cy="156550"/>
            </a:xfrm>
            <a:custGeom>
              <a:avLst/>
              <a:gdLst/>
              <a:ahLst/>
              <a:cxnLst/>
              <a:rect l="l" t="t" r="r" b="b"/>
              <a:pathLst>
                <a:path w="1754" h="6262" extrusionOk="0">
                  <a:moveTo>
                    <a:pt x="104" y="1"/>
                  </a:moveTo>
                  <a:cubicBezTo>
                    <a:pt x="91" y="1"/>
                    <a:pt x="79" y="4"/>
                    <a:pt x="68" y="12"/>
                  </a:cubicBezTo>
                  <a:cubicBezTo>
                    <a:pt x="15" y="25"/>
                    <a:pt x="1" y="92"/>
                    <a:pt x="15" y="132"/>
                  </a:cubicBezTo>
                  <a:lnTo>
                    <a:pt x="27" y="132"/>
                  </a:lnTo>
                  <a:cubicBezTo>
                    <a:pt x="27" y="132"/>
                    <a:pt x="68" y="226"/>
                    <a:pt x="134" y="386"/>
                  </a:cubicBezTo>
                  <a:cubicBezTo>
                    <a:pt x="175" y="467"/>
                    <a:pt x="215" y="560"/>
                    <a:pt x="268" y="667"/>
                  </a:cubicBezTo>
                  <a:cubicBezTo>
                    <a:pt x="322" y="774"/>
                    <a:pt x="375" y="895"/>
                    <a:pt x="429" y="1041"/>
                  </a:cubicBezTo>
                  <a:cubicBezTo>
                    <a:pt x="482" y="1175"/>
                    <a:pt x="550" y="1323"/>
                    <a:pt x="616" y="1469"/>
                  </a:cubicBezTo>
                  <a:cubicBezTo>
                    <a:pt x="683" y="1630"/>
                    <a:pt x="737" y="1804"/>
                    <a:pt x="803" y="1965"/>
                  </a:cubicBezTo>
                  <a:cubicBezTo>
                    <a:pt x="871" y="2138"/>
                    <a:pt x="924" y="2325"/>
                    <a:pt x="991" y="2513"/>
                  </a:cubicBezTo>
                  <a:cubicBezTo>
                    <a:pt x="1044" y="2687"/>
                    <a:pt x="1085" y="2874"/>
                    <a:pt x="1138" y="3074"/>
                  </a:cubicBezTo>
                  <a:cubicBezTo>
                    <a:pt x="1205" y="3262"/>
                    <a:pt x="1231" y="3449"/>
                    <a:pt x="1285" y="3636"/>
                  </a:cubicBezTo>
                  <a:cubicBezTo>
                    <a:pt x="1312" y="3823"/>
                    <a:pt x="1352" y="4011"/>
                    <a:pt x="1379" y="4185"/>
                  </a:cubicBezTo>
                  <a:cubicBezTo>
                    <a:pt x="1392" y="4372"/>
                    <a:pt x="1419" y="4546"/>
                    <a:pt x="1432" y="4720"/>
                  </a:cubicBezTo>
                  <a:cubicBezTo>
                    <a:pt x="1459" y="4881"/>
                    <a:pt x="1459" y="5041"/>
                    <a:pt x="1459" y="5188"/>
                  </a:cubicBezTo>
                  <a:lnTo>
                    <a:pt x="1459" y="5576"/>
                  </a:lnTo>
                  <a:cubicBezTo>
                    <a:pt x="1459" y="5696"/>
                    <a:pt x="1445" y="5803"/>
                    <a:pt x="1445" y="5883"/>
                  </a:cubicBezTo>
                  <a:cubicBezTo>
                    <a:pt x="1432" y="5964"/>
                    <a:pt x="1419" y="6044"/>
                    <a:pt x="1419" y="6085"/>
                  </a:cubicBezTo>
                  <a:cubicBezTo>
                    <a:pt x="1406" y="6124"/>
                    <a:pt x="1406" y="6151"/>
                    <a:pt x="1406" y="6151"/>
                  </a:cubicBezTo>
                  <a:cubicBezTo>
                    <a:pt x="1392" y="6192"/>
                    <a:pt x="1419" y="6245"/>
                    <a:pt x="1472" y="6258"/>
                  </a:cubicBezTo>
                  <a:cubicBezTo>
                    <a:pt x="1479" y="6260"/>
                    <a:pt x="1487" y="6262"/>
                    <a:pt x="1495" y="6262"/>
                  </a:cubicBezTo>
                  <a:cubicBezTo>
                    <a:pt x="1530" y="6262"/>
                    <a:pt x="1569" y="6236"/>
                    <a:pt x="1579" y="6192"/>
                  </a:cubicBezTo>
                  <a:cubicBezTo>
                    <a:pt x="1579" y="6192"/>
                    <a:pt x="1593" y="6165"/>
                    <a:pt x="1606" y="6124"/>
                  </a:cubicBezTo>
                  <a:cubicBezTo>
                    <a:pt x="1620" y="6071"/>
                    <a:pt x="1633" y="6004"/>
                    <a:pt x="1647" y="5924"/>
                  </a:cubicBezTo>
                  <a:cubicBezTo>
                    <a:pt x="1673" y="5830"/>
                    <a:pt x="1686" y="5723"/>
                    <a:pt x="1700" y="5603"/>
                  </a:cubicBezTo>
                  <a:cubicBezTo>
                    <a:pt x="1727" y="5482"/>
                    <a:pt x="1727" y="5336"/>
                    <a:pt x="1740" y="5188"/>
                  </a:cubicBezTo>
                  <a:cubicBezTo>
                    <a:pt x="1740" y="5041"/>
                    <a:pt x="1754" y="4867"/>
                    <a:pt x="1740" y="4693"/>
                  </a:cubicBezTo>
                  <a:cubicBezTo>
                    <a:pt x="1740" y="4519"/>
                    <a:pt x="1713" y="4332"/>
                    <a:pt x="1700" y="4144"/>
                  </a:cubicBezTo>
                  <a:cubicBezTo>
                    <a:pt x="1673" y="3957"/>
                    <a:pt x="1647" y="3770"/>
                    <a:pt x="1606" y="3570"/>
                  </a:cubicBezTo>
                  <a:cubicBezTo>
                    <a:pt x="1566" y="3383"/>
                    <a:pt x="1540" y="3169"/>
                    <a:pt x="1472" y="2981"/>
                  </a:cubicBezTo>
                  <a:cubicBezTo>
                    <a:pt x="1419" y="2794"/>
                    <a:pt x="1379" y="2593"/>
                    <a:pt x="1299" y="2406"/>
                  </a:cubicBezTo>
                  <a:cubicBezTo>
                    <a:pt x="1231" y="2218"/>
                    <a:pt x="1178" y="2031"/>
                    <a:pt x="1111" y="1858"/>
                  </a:cubicBezTo>
                  <a:cubicBezTo>
                    <a:pt x="1031" y="1683"/>
                    <a:pt x="964" y="1510"/>
                    <a:pt x="897" y="1349"/>
                  </a:cubicBezTo>
                  <a:cubicBezTo>
                    <a:pt x="817" y="1202"/>
                    <a:pt x="750" y="1055"/>
                    <a:pt x="683" y="921"/>
                  </a:cubicBezTo>
                  <a:cubicBezTo>
                    <a:pt x="616" y="788"/>
                    <a:pt x="550" y="667"/>
                    <a:pt x="482" y="560"/>
                  </a:cubicBezTo>
                  <a:cubicBezTo>
                    <a:pt x="416" y="453"/>
                    <a:pt x="362" y="360"/>
                    <a:pt x="322" y="279"/>
                  </a:cubicBezTo>
                  <a:cubicBezTo>
                    <a:pt x="229" y="132"/>
                    <a:pt x="188" y="51"/>
                    <a:pt x="188" y="51"/>
                  </a:cubicBezTo>
                  <a:cubicBezTo>
                    <a:pt x="169" y="23"/>
                    <a:pt x="136" y="1"/>
                    <a:pt x="104" y="1"/>
                  </a:cubicBezTo>
                  <a:close/>
                </a:path>
              </a:pathLst>
            </a:custGeom>
            <a:solidFill>
              <a:srgbClr val="241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62"/>
            <p:cNvSpPr/>
            <p:nvPr/>
          </p:nvSpPr>
          <p:spPr>
            <a:xfrm>
              <a:off x="4976350" y="3519200"/>
              <a:ext cx="464850" cy="409725"/>
            </a:xfrm>
            <a:custGeom>
              <a:avLst/>
              <a:gdLst/>
              <a:ahLst/>
              <a:cxnLst/>
              <a:rect l="l" t="t" r="r" b="b"/>
              <a:pathLst>
                <a:path w="18594" h="16389" extrusionOk="0">
                  <a:moveTo>
                    <a:pt x="10487" y="0"/>
                  </a:moveTo>
                  <a:lnTo>
                    <a:pt x="10487" y="0"/>
                  </a:lnTo>
                  <a:cubicBezTo>
                    <a:pt x="10875" y="589"/>
                    <a:pt x="11745" y="2729"/>
                    <a:pt x="11344" y="3371"/>
                  </a:cubicBezTo>
                  <a:cubicBezTo>
                    <a:pt x="10942" y="4013"/>
                    <a:pt x="6969" y="5044"/>
                    <a:pt x="6969" y="5044"/>
                  </a:cubicBezTo>
                  <a:cubicBezTo>
                    <a:pt x="6996" y="4388"/>
                    <a:pt x="6327" y="3130"/>
                    <a:pt x="5993" y="2556"/>
                  </a:cubicBezTo>
                  <a:lnTo>
                    <a:pt x="5993" y="2556"/>
                  </a:lnTo>
                  <a:cubicBezTo>
                    <a:pt x="6368" y="3371"/>
                    <a:pt x="6514" y="4883"/>
                    <a:pt x="6475" y="5110"/>
                  </a:cubicBezTo>
                  <a:cubicBezTo>
                    <a:pt x="6449" y="5354"/>
                    <a:pt x="3851" y="6589"/>
                    <a:pt x="2912" y="6589"/>
                  </a:cubicBezTo>
                  <a:cubicBezTo>
                    <a:pt x="2870" y="6589"/>
                    <a:pt x="2831" y="6587"/>
                    <a:pt x="2796" y="6582"/>
                  </a:cubicBezTo>
                  <a:cubicBezTo>
                    <a:pt x="2153" y="6488"/>
                    <a:pt x="629" y="3679"/>
                    <a:pt x="0" y="2462"/>
                  </a:cubicBezTo>
                  <a:lnTo>
                    <a:pt x="0" y="2462"/>
                  </a:lnTo>
                  <a:cubicBezTo>
                    <a:pt x="161" y="3425"/>
                    <a:pt x="803" y="6836"/>
                    <a:pt x="1859" y="10314"/>
                  </a:cubicBezTo>
                  <a:cubicBezTo>
                    <a:pt x="2595" y="12788"/>
                    <a:pt x="3678" y="14500"/>
                    <a:pt x="4615" y="15611"/>
                  </a:cubicBezTo>
                  <a:lnTo>
                    <a:pt x="4641" y="15584"/>
                  </a:lnTo>
                  <a:cubicBezTo>
                    <a:pt x="4641" y="15584"/>
                    <a:pt x="5793" y="16388"/>
                    <a:pt x="7396" y="16388"/>
                  </a:cubicBezTo>
                  <a:cubicBezTo>
                    <a:pt x="7653" y="16388"/>
                    <a:pt x="7922" y="16368"/>
                    <a:pt x="8200" y="16319"/>
                  </a:cubicBezTo>
                  <a:cubicBezTo>
                    <a:pt x="10527" y="11999"/>
                    <a:pt x="13711" y="9364"/>
                    <a:pt x="16948" y="7746"/>
                  </a:cubicBezTo>
                  <a:cubicBezTo>
                    <a:pt x="17497" y="7464"/>
                    <a:pt x="18045" y="7224"/>
                    <a:pt x="18593" y="7010"/>
                  </a:cubicBezTo>
                  <a:cubicBezTo>
                    <a:pt x="18312" y="6060"/>
                    <a:pt x="17536" y="5900"/>
                    <a:pt x="17536" y="5900"/>
                  </a:cubicBezTo>
                  <a:cubicBezTo>
                    <a:pt x="17055" y="4776"/>
                    <a:pt x="15918" y="1338"/>
                    <a:pt x="15918" y="1338"/>
                  </a:cubicBezTo>
                  <a:lnTo>
                    <a:pt x="15918" y="1325"/>
                  </a:lnTo>
                  <a:cubicBezTo>
                    <a:pt x="14686" y="2172"/>
                    <a:pt x="13092" y="3001"/>
                    <a:pt x="12476" y="3001"/>
                  </a:cubicBezTo>
                  <a:cubicBezTo>
                    <a:pt x="12342" y="3001"/>
                    <a:pt x="12255" y="2962"/>
                    <a:pt x="12226" y="2877"/>
                  </a:cubicBezTo>
                  <a:cubicBezTo>
                    <a:pt x="11772" y="1525"/>
                    <a:pt x="10554" y="81"/>
                    <a:pt x="10487" y="0"/>
                  </a:cubicBezTo>
                  <a:close/>
                </a:path>
              </a:pathLst>
            </a:custGeom>
            <a:solidFill>
              <a:srgbClr val="E6C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62"/>
            <p:cNvSpPr/>
            <p:nvPr/>
          </p:nvSpPr>
          <p:spPr>
            <a:xfrm>
              <a:off x="5347850" y="3680375"/>
              <a:ext cx="86975" cy="61250"/>
            </a:xfrm>
            <a:custGeom>
              <a:avLst/>
              <a:gdLst/>
              <a:ahLst/>
              <a:cxnLst/>
              <a:rect l="l" t="t" r="r" b="b"/>
              <a:pathLst>
                <a:path w="3479" h="2450" extrusionOk="0">
                  <a:moveTo>
                    <a:pt x="1995" y="1"/>
                  </a:moveTo>
                  <a:cubicBezTo>
                    <a:pt x="1018" y="1"/>
                    <a:pt x="175" y="710"/>
                    <a:pt x="42" y="1686"/>
                  </a:cubicBezTo>
                  <a:cubicBezTo>
                    <a:pt x="1" y="1954"/>
                    <a:pt x="15" y="2208"/>
                    <a:pt x="68" y="2449"/>
                  </a:cubicBezTo>
                  <a:cubicBezTo>
                    <a:pt x="737" y="2021"/>
                    <a:pt x="1406" y="1633"/>
                    <a:pt x="2088" y="1299"/>
                  </a:cubicBezTo>
                  <a:cubicBezTo>
                    <a:pt x="2556" y="1071"/>
                    <a:pt x="3011" y="857"/>
                    <a:pt x="3479" y="670"/>
                  </a:cubicBezTo>
                  <a:cubicBezTo>
                    <a:pt x="3172" y="336"/>
                    <a:pt x="2756" y="95"/>
                    <a:pt x="2275" y="15"/>
                  </a:cubicBezTo>
                  <a:cubicBezTo>
                    <a:pt x="2182" y="1"/>
                    <a:pt x="2088" y="1"/>
                    <a:pt x="1995" y="1"/>
                  </a:cubicBezTo>
                  <a:close/>
                </a:path>
              </a:pathLst>
            </a:custGeom>
            <a:solidFill>
              <a:srgbClr val="D0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62"/>
            <p:cNvSpPr/>
            <p:nvPr/>
          </p:nvSpPr>
          <p:spPr>
            <a:xfrm>
              <a:off x="4938550" y="3908800"/>
              <a:ext cx="389950" cy="406825"/>
            </a:xfrm>
            <a:custGeom>
              <a:avLst/>
              <a:gdLst/>
              <a:ahLst/>
              <a:cxnLst/>
              <a:rect l="l" t="t" r="r" b="b"/>
              <a:pathLst>
                <a:path w="15598" h="16273" extrusionOk="0">
                  <a:moveTo>
                    <a:pt x="6153" y="0"/>
                  </a:moveTo>
                  <a:lnTo>
                    <a:pt x="6127" y="27"/>
                  </a:lnTo>
                  <a:cubicBezTo>
                    <a:pt x="7157" y="1284"/>
                    <a:pt x="7999" y="1793"/>
                    <a:pt x="7999" y="1793"/>
                  </a:cubicBezTo>
                  <a:cubicBezTo>
                    <a:pt x="7999" y="1793"/>
                    <a:pt x="3867" y="3291"/>
                    <a:pt x="3037" y="3344"/>
                  </a:cubicBezTo>
                  <a:cubicBezTo>
                    <a:pt x="3020" y="3346"/>
                    <a:pt x="3003" y="3346"/>
                    <a:pt x="2986" y="3346"/>
                  </a:cubicBezTo>
                  <a:cubicBezTo>
                    <a:pt x="2662" y="3346"/>
                    <a:pt x="2283" y="3115"/>
                    <a:pt x="1940" y="2836"/>
                  </a:cubicBezTo>
                  <a:lnTo>
                    <a:pt x="1940" y="2836"/>
                  </a:lnTo>
                  <a:cubicBezTo>
                    <a:pt x="1739" y="3544"/>
                    <a:pt x="0" y="10434"/>
                    <a:pt x="2556" y="13805"/>
                  </a:cubicBezTo>
                  <a:cubicBezTo>
                    <a:pt x="3585" y="15155"/>
                    <a:pt x="5030" y="15918"/>
                    <a:pt x="6595" y="16172"/>
                  </a:cubicBezTo>
                  <a:cubicBezTo>
                    <a:pt x="7012" y="16240"/>
                    <a:pt x="7436" y="16273"/>
                    <a:pt x="7864" y="16273"/>
                  </a:cubicBezTo>
                  <a:cubicBezTo>
                    <a:pt x="10046" y="16273"/>
                    <a:pt x="12305" y="15408"/>
                    <a:pt x="13938" y="13898"/>
                  </a:cubicBezTo>
                  <a:cubicBezTo>
                    <a:pt x="14621" y="13270"/>
                    <a:pt x="15169" y="12627"/>
                    <a:pt x="15597" y="11998"/>
                  </a:cubicBezTo>
                  <a:cubicBezTo>
                    <a:pt x="12534" y="11771"/>
                    <a:pt x="11304" y="8401"/>
                    <a:pt x="11304" y="8401"/>
                  </a:cubicBezTo>
                  <a:lnTo>
                    <a:pt x="11290" y="8374"/>
                  </a:lnTo>
                  <a:cubicBezTo>
                    <a:pt x="10584" y="8977"/>
                    <a:pt x="9238" y="9881"/>
                    <a:pt x="7608" y="9881"/>
                  </a:cubicBezTo>
                  <a:cubicBezTo>
                    <a:pt x="7323" y="9881"/>
                    <a:pt x="7029" y="9853"/>
                    <a:pt x="6729" y="9792"/>
                  </a:cubicBezTo>
                  <a:lnTo>
                    <a:pt x="6756" y="9658"/>
                  </a:lnTo>
                  <a:cubicBezTo>
                    <a:pt x="6809" y="9403"/>
                    <a:pt x="6849" y="9136"/>
                    <a:pt x="6903" y="8882"/>
                  </a:cubicBezTo>
                  <a:cubicBezTo>
                    <a:pt x="7532" y="5658"/>
                    <a:pt x="8508" y="2970"/>
                    <a:pt x="9712" y="735"/>
                  </a:cubicBezTo>
                  <a:lnTo>
                    <a:pt x="9712" y="735"/>
                  </a:lnTo>
                  <a:cubicBezTo>
                    <a:pt x="9434" y="784"/>
                    <a:pt x="9165" y="804"/>
                    <a:pt x="8908" y="804"/>
                  </a:cubicBezTo>
                  <a:cubicBezTo>
                    <a:pt x="7305" y="804"/>
                    <a:pt x="6153" y="0"/>
                    <a:pt x="6153" y="0"/>
                  </a:cubicBezTo>
                  <a:close/>
                </a:path>
              </a:pathLst>
            </a:custGeom>
            <a:solidFill>
              <a:srgbClr val="C26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62"/>
            <p:cNvSpPr/>
            <p:nvPr/>
          </p:nvSpPr>
          <p:spPr>
            <a:xfrm>
              <a:off x="5026150" y="3908800"/>
              <a:ext cx="155200" cy="233425"/>
            </a:xfrm>
            <a:custGeom>
              <a:avLst/>
              <a:gdLst/>
              <a:ahLst/>
              <a:cxnLst/>
              <a:rect l="l" t="t" r="r" b="b"/>
              <a:pathLst>
                <a:path w="6208" h="9337" extrusionOk="0">
                  <a:moveTo>
                    <a:pt x="2649" y="0"/>
                  </a:moveTo>
                  <a:lnTo>
                    <a:pt x="2623" y="27"/>
                  </a:lnTo>
                  <a:cubicBezTo>
                    <a:pt x="3345" y="910"/>
                    <a:pt x="3974" y="1418"/>
                    <a:pt x="4295" y="1645"/>
                  </a:cubicBezTo>
                  <a:cubicBezTo>
                    <a:pt x="4415" y="1739"/>
                    <a:pt x="4495" y="1793"/>
                    <a:pt x="4495" y="1793"/>
                  </a:cubicBezTo>
                  <a:cubicBezTo>
                    <a:pt x="4495" y="1793"/>
                    <a:pt x="4388" y="1832"/>
                    <a:pt x="4215" y="1886"/>
                  </a:cubicBezTo>
                  <a:cubicBezTo>
                    <a:pt x="3425" y="2180"/>
                    <a:pt x="1112" y="2983"/>
                    <a:pt x="1" y="3264"/>
                  </a:cubicBezTo>
                  <a:cubicBezTo>
                    <a:pt x="1192" y="3651"/>
                    <a:pt x="2409" y="3865"/>
                    <a:pt x="3639" y="3960"/>
                  </a:cubicBezTo>
                  <a:cubicBezTo>
                    <a:pt x="3185" y="5738"/>
                    <a:pt x="2904" y="7531"/>
                    <a:pt x="3318" y="9337"/>
                  </a:cubicBezTo>
                  <a:cubicBezTo>
                    <a:pt x="3345" y="9189"/>
                    <a:pt x="3372" y="9029"/>
                    <a:pt x="3399" y="8882"/>
                  </a:cubicBezTo>
                  <a:cubicBezTo>
                    <a:pt x="3746" y="7103"/>
                    <a:pt x="4201" y="5485"/>
                    <a:pt x="4736" y="4013"/>
                  </a:cubicBezTo>
                  <a:cubicBezTo>
                    <a:pt x="5178" y="2822"/>
                    <a:pt x="5673" y="1739"/>
                    <a:pt x="6208" y="735"/>
                  </a:cubicBezTo>
                  <a:lnTo>
                    <a:pt x="6208" y="735"/>
                  </a:lnTo>
                  <a:cubicBezTo>
                    <a:pt x="5936" y="784"/>
                    <a:pt x="5670" y="805"/>
                    <a:pt x="5415" y="805"/>
                  </a:cubicBezTo>
                  <a:cubicBezTo>
                    <a:pt x="5106" y="805"/>
                    <a:pt x="4813" y="774"/>
                    <a:pt x="4549" y="723"/>
                  </a:cubicBezTo>
                  <a:cubicBezTo>
                    <a:pt x="3412" y="521"/>
                    <a:pt x="2649" y="0"/>
                    <a:pt x="2649" y="0"/>
                  </a:cubicBezTo>
                  <a:close/>
                </a:path>
              </a:pathLst>
            </a:custGeom>
            <a:solidFill>
              <a:srgbClr val="C1B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62"/>
            <p:cNvSpPr/>
            <p:nvPr/>
          </p:nvSpPr>
          <p:spPr>
            <a:xfrm>
              <a:off x="4938550" y="3979700"/>
              <a:ext cx="389950" cy="335925"/>
            </a:xfrm>
            <a:custGeom>
              <a:avLst/>
              <a:gdLst/>
              <a:ahLst/>
              <a:cxnLst/>
              <a:rect l="l" t="t" r="r" b="b"/>
              <a:pathLst>
                <a:path w="15598" h="13437" extrusionOk="0">
                  <a:moveTo>
                    <a:pt x="1940" y="0"/>
                  </a:moveTo>
                  <a:cubicBezTo>
                    <a:pt x="1739" y="708"/>
                    <a:pt x="0" y="7598"/>
                    <a:pt x="2556" y="10969"/>
                  </a:cubicBezTo>
                  <a:cubicBezTo>
                    <a:pt x="3585" y="12319"/>
                    <a:pt x="5030" y="13082"/>
                    <a:pt x="6595" y="13336"/>
                  </a:cubicBezTo>
                  <a:cubicBezTo>
                    <a:pt x="7012" y="13404"/>
                    <a:pt x="7436" y="13437"/>
                    <a:pt x="7864" y="13437"/>
                  </a:cubicBezTo>
                  <a:cubicBezTo>
                    <a:pt x="10046" y="13437"/>
                    <a:pt x="12305" y="12572"/>
                    <a:pt x="13938" y="11062"/>
                  </a:cubicBezTo>
                  <a:cubicBezTo>
                    <a:pt x="14621" y="10434"/>
                    <a:pt x="15169" y="9791"/>
                    <a:pt x="15597" y="9162"/>
                  </a:cubicBezTo>
                  <a:cubicBezTo>
                    <a:pt x="12534" y="8935"/>
                    <a:pt x="11304" y="5565"/>
                    <a:pt x="11304" y="5565"/>
                  </a:cubicBezTo>
                  <a:lnTo>
                    <a:pt x="11290" y="5538"/>
                  </a:lnTo>
                  <a:cubicBezTo>
                    <a:pt x="10584" y="6141"/>
                    <a:pt x="9238" y="7045"/>
                    <a:pt x="7608" y="7045"/>
                  </a:cubicBezTo>
                  <a:cubicBezTo>
                    <a:pt x="7323" y="7045"/>
                    <a:pt x="7029" y="7017"/>
                    <a:pt x="6729" y="6956"/>
                  </a:cubicBezTo>
                  <a:lnTo>
                    <a:pt x="6756" y="6822"/>
                  </a:lnTo>
                  <a:cubicBezTo>
                    <a:pt x="6783" y="6715"/>
                    <a:pt x="6796" y="6608"/>
                    <a:pt x="6822" y="6501"/>
                  </a:cubicBezTo>
                  <a:cubicBezTo>
                    <a:pt x="6408" y="4695"/>
                    <a:pt x="6689" y="2902"/>
                    <a:pt x="7143" y="1124"/>
                  </a:cubicBezTo>
                  <a:cubicBezTo>
                    <a:pt x="5913" y="1029"/>
                    <a:pt x="4696" y="815"/>
                    <a:pt x="3505" y="428"/>
                  </a:cubicBezTo>
                  <a:cubicBezTo>
                    <a:pt x="3305" y="468"/>
                    <a:pt x="3144" y="494"/>
                    <a:pt x="3037" y="508"/>
                  </a:cubicBezTo>
                  <a:cubicBezTo>
                    <a:pt x="3020" y="510"/>
                    <a:pt x="3003" y="510"/>
                    <a:pt x="2986" y="510"/>
                  </a:cubicBezTo>
                  <a:cubicBezTo>
                    <a:pt x="2662" y="510"/>
                    <a:pt x="2283" y="279"/>
                    <a:pt x="1940" y="0"/>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62"/>
            <p:cNvSpPr/>
            <p:nvPr/>
          </p:nvSpPr>
          <p:spPr>
            <a:xfrm>
              <a:off x="5374300" y="3527575"/>
              <a:ext cx="109700" cy="166875"/>
            </a:xfrm>
            <a:custGeom>
              <a:avLst/>
              <a:gdLst/>
              <a:ahLst/>
              <a:cxnLst/>
              <a:rect l="l" t="t" r="r" b="b"/>
              <a:pathLst>
                <a:path w="4388" h="6675" extrusionOk="0">
                  <a:moveTo>
                    <a:pt x="1217" y="0"/>
                  </a:moveTo>
                  <a:cubicBezTo>
                    <a:pt x="937" y="295"/>
                    <a:pt x="495" y="642"/>
                    <a:pt x="0" y="990"/>
                  </a:cubicBezTo>
                  <a:lnTo>
                    <a:pt x="0" y="1003"/>
                  </a:lnTo>
                  <a:cubicBezTo>
                    <a:pt x="0" y="1003"/>
                    <a:pt x="1137" y="4441"/>
                    <a:pt x="1618" y="5565"/>
                  </a:cubicBezTo>
                  <a:cubicBezTo>
                    <a:pt x="1618" y="5565"/>
                    <a:pt x="2394" y="5725"/>
                    <a:pt x="2675" y="6675"/>
                  </a:cubicBezTo>
                  <a:cubicBezTo>
                    <a:pt x="3250" y="6448"/>
                    <a:pt x="3826" y="6247"/>
                    <a:pt x="4388" y="6073"/>
                  </a:cubicBezTo>
                  <a:cubicBezTo>
                    <a:pt x="2943" y="4388"/>
                    <a:pt x="1231" y="13"/>
                    <a:pt x="1231" y="13"/>
                  </a:cubicBezTo>
                  <a:lnTo>
                    <a:pt x="1217" y="0"/>
                  </a:lnTo>
                  <a:close/>
                </a:path>
              </a:pathLst>
            </a:custGeom>
            <a:solidFill>
              <a:srgbClr val="5E3E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62"/>
            <p:cNvSpPr/>
            <p:nvPr/>
          </p:nvSpPr>
          <p:spPr>
            <a:xfrm>
              <a:off x="4785725" y="3354950"/>
              <a:ext cx="629700" cy="645475"/>
            </a:xfrm>
            <a:custGeom>
              <a:avLst/>
              <a:gdLst/>
              <a:ahLst/>
              <a:cxnLst/>
              <a:rect l="l" t="t" r="r" b="b"/>
              <a:pathLst>
                <a:path w="25188" h="25819" extrusionOk="0">
                  <a:moveTo>
                    <a:pt x="14552" y="0"/>
                  </a:moveTo>
                  <a:cubicBezTo>
                    <a:pt x="13525" y="0"/>
                    <a:pt x="12401" y="139"/>
                    <a:pt x="11184" y="471"/>
                  </a:cubicBezTo>
                  <a:cubicBezTo>
                    <a:pt x="7719" y="1421"/>
                    <a:pt x="6662" y="4257"/>
                    <a:pt x="6662" y="4257"/>
                  </a:cubicBezTo>
                  <a:cubicBezTo>
                    <a:pt x="6662" y="4257"/>
                    <a:pt x="3946" y="4430"/>
                    <a:pt x="2207" y="7521"/>
                  </a:cubicBezTo>
                  <a:cubicBezTo>
                    <a:pt x="456" y="10597"/>
                    <a:pt x="1018" y="23478"/>
                    <a:pt x="1" y="24856"/>
                  </a:cubicBezTo>
                  <a:cubicBezTo>
                    <a:pt x="1" y="24856"/>
                    <a:pt x="2777" y="25818"/>
                    <a:pt x="4825" y="25818"/>
                  </a:cubicBezTo>
                  <a:cubicBezTo>
                    <a:pt x="5355" y="25818"/>
                    <a:pt x="5836" y="25754"/>
                    <a:pt x="6208" y="25591"/>
                  </a:cubicBezTo>
                  <a:lnTo>
                    <a:pt x="7090" y="24027"/>
                  </a:lnTo>
                  <a:cubicBezTo>
                    <a:pt x="7090" y="24027"/>
                    <a:pt x="7518" y="24562"/>
                    <a:pt x="8053" y="24990"/>
                  </a:cubicBezTo>
                  <a:cubicBezTo>
                    <a:pt x="8396" y="25269"/>
                    <a:pt x="8775" y="25500"/>
                    <a:pt x="9099" y="25500"/>
                  </a:cubicBezTo>
                  <a:cubicBezTo>
                    <a:pt x="9116" y="25500"/>
                    <a:pt x="9133" y="25500"/>
                    <a:pt x="9150" y="25498"/>
                  </a:cubicBezTo>
                  <a:cubicBezTo>
                    <a:pt x="9980" y="25445"/>
                    <a:pt x="14888" y="23826"/>
                    <a:pt x="14888" y="23826"/>
                  </a:cubicBezTo>
                  <a:cubicBezTo>
                    <a:pt x="14888" y="23826"/>
                    <a:pt x="13725" y="23184"/>
                    <a:pt x="12695" y="21940"/>
                  </a:cubicBezTo>
                  <a:cubicBezTo>
                    <a:pt x="11758" y="20829"/>
                    <a:pt x="9163" y="15065"/>
                    <a:pt x="7625" y="9032"/>
                  </a:cubicBezTo>
                  <a:lnTo>
                    <a:pt x="7625" y="9032"/>
                  </a:lnTo>
                  <a:cubicBezTo>
                    <a:pt x="8254" y="10249"/>
                    <a:pt x="9778" y="13058"/>
                    <a:pt x="10421" y="13152"/>
                  </a:cubicBezTo>
                  <a:cubicBezTo>
                    <a:pt x="10456" y="13157"/>
                    <a:pt x="10495" y="13159"/>
                    <a:pt x="10537" y="13159"/>
                  </a:cubicBezTo>
                  <a:cubicBezTo>
                    <a:pt x="11476" y="13159"/>
                    <a:pt x="14074" y="11924"/>
                    <a:pt x="14100" y="11680"/>
                  </a:cubicBezTo>
                  <a:cubicBezTo>
                    <a:pt x="14139" y="11453"/>
                    <a:pt x="13993" y="9941"/>
                    <a:pt x="13618" y="9126"/>
                  </a:cubicBezTo>
                  <a:lnTo>
                    <a:pt x="13618" y="9126"/>
                  </a:lnTo>
                  <a:cubicBezTo>
                    <a:pt x="13952" y="9700"/>
                    <a:pt x="14621" y="10958"/>
                    <a:pt x="14594" y="11614"/>
                  </a:cubicBezTo>
                  <a:cubicBezTo>
                    <a:pt x="14594" y="11614"/>
                    <a:pt x="18567" y="10583"/>
                    <a:pt x="18969" y="9941"/>
                  </a:cubicBezTo>
                  <a:cubicBezTo>
                    <a:pt x="19370" y="9299"/>
                    <a:pt x="18500" y="7159"/>
                    <a:pt x="18112" y="6570"/>
                  </a:cubicBezTo>
                  <a:lnTo>
                    <a:pt x="18112" y="6570"/>
                  </a:lnTo>
                  <a:cubicBezTo>
                    <a:pt x="18179" y="6651"/>
                    <a:pt x="19397" y="8095"/>
                    <a:pt x="19851" y="9447"/>
                  </a:cubicBezTo>
                  <a:cubicBezTo>
                    <a:pt x="19880" y="9532"/>
                    <a:pt x="19967" y="9571"/>
                    <a:pt x="20101" y="9571"/>
                  </a:cubicBezTo>
                  <a:cubicBezTo>
                    <a:pt x="20717" y="9571"/>
                    <a:pt x="22311" y="8742"/>
                    <a:pt x="23543" y="7895"/>
                  </a:cubicBezTo>
                  <a:cubicBezTo>
                    <a:pt x="24038" y="7547"/>
                    <a:pt x="24480" y="7200"/>
                    <a:pt x="24760" y="6905"/>
                  </a:cubicBezTo>
                  <a:cubicBezTo>
                    <a:pt x="25054" y="6597"/>
                    <a:pt x="25188" y="6344"/>
                    <a:pt x="25095" y="6183"/>
                  </a:cubicBezTo>
                  <a:cubicBezTo>
                    <a:pt x="24908" y="5902"/>
                    <a:pt x="23957" y="4644"/>
                    <a:pt x="22406" y="3440"/>
                  </a:cubicBezTo>
                  <a:lnTo>
                    <a:pt x="22393" y="3440"/>
                  </a:lnTo>
                  <a:cubicBezTo>
                    <a:pt x="22138" y="3131"/>
                    <a:pt x="19437" y="0"/>
                    <a:pt x="14552" y="0"/>
                  </a:cubicBezTo>
                  <a:close/>
                </a:path>
              </a:pathLst>
            </a:custGeom>
            <a:solidFill>
              <a:srgbClr val="5E3E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62"/>
            <p:cNvSpPr/>
            <p:nvPr/>
          </p:nvSpPr>
          <p:spPr>
            <a:xfrm>
              <a:off x="6181550" y="3897075"/>
              <a:ext cx="207025" cy="232475"/>
            </a:xfrm>
            <a:custGeom>
              <a:avLst/>
              <a:gdLst/>
              <a:ahLst/>
              <a:cxnLst/>
              <a:rect l="l" t="t" r="r" b="b"/>
              <a:pathLst>
                <a:path w="8281" h="9299" extrusionOk="0">
                  <a:moveTo>
                    <a:pt x="5217" y="1"/>
                  </a:moveTo>
                  <a:cubicBezTo>
                    <a:pt x="5217" y="1"/>
                    <a:pt x="3776" y="975"/>
                    <a:pt x="1831" y="975"/>
                  </a:cubicBezTo>
                  <a:cubicBezTo>
                    <a:pt x="1269" y="975"/>
                    <a:pt x="664" y="893"/>
                    <a:pt x="40" y="683"/>
                  </a:cubicBezTo>
                  <a:lnTo>
                    <a:pt x="1" y="696"/>
                  </a:lnTo>
                  <a:cubicBezTo>
                    <a:pt x="509" y="1593"/>
                    <a:pt x="990" y="2556"/>
                    <a:pt x="1431" y="3599"/>
                  </a:cubicBezTo>
                  <a:lnTo>
                    <a:pt x="1499" y="3612"/>
                  </a:lnTo>
                  <a:cubicBezTo>
                    <a:pt x="1151" y="4843"/>
                    <a:pt x="120" y="6997"/>
                    <a:pt x="335" y="7452"/>
                  </a:cubicBezTo>
                  <a:cubicBezTo>
                    <a:pt x="375" y="7545"/>
                    <a:pt x="575" y="7679"/>
                    <a:pt x="883" y="7826"/>
                  </a:cubicBezTo>
                  <a:cubicBezTo>
                    <a:pt x="2128" y="8424"/>
                    <a:pt x="5133" y="9299"/>
                    <a:pt x="6309" y="9299"/>
                  </a:cubicBezTo>
                  <a:cubicBezTo>
                    <a:pt x="6397" y="9299"/>
                    <a:pt x="6475" y="9294"/>
                    <a:pt x="6541" y="9284"/>
                  </a:cubicBezTo>
                  <a:cubicBezTo>
                    <a:pt x="6621" y="9271"/>
                    <a:pt x="6702" y="9244"/>
                    <a:pt x="6742" y="9203"/>
                  </a:cubicBezTo>
                  <a:cubicBezTo>
                    <a:pt x="7344" y="8709"/>
                    <a:pt x="8280" y="5793"/>
                    <a:pt x="7384" y="3225"/>
                  </a:cubicBezTo>
                  <a:cubicBezTo>
                    <a:pt x="6969" y="2048"/>
                    <a:pt x="6568" y="1539"/>
                    <a:pt x="6300" y="1311"/>
                  </a:cubicBezTo>
                  <a:lnTo>
                    <a:pt x="6060" y="1151"/>
                  </a:lnTo>
                  <a:cubicBezTo>
                    <a:pt x="5257" y="589"/>
                    <a:pt x="5217" y="1"/>
                    <a:pt x="5217" y="1"/>
                  </a:cubicBezTo>
                  <a:close/>
                </a:path>
              </a:pathLst>
            </a:custGeom>
            <a:solidFill>
              <a:srgbClr val="EEC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62"/>
            <p:cNvSpPr/>
            <p:nvPr/>
          </p:nvSpPr>
          <p:spPr>
            <a:xfrm>
              <a:off x="6181550" y="3897075"/>
              <a:ext cx="158525" cy="87650"/>
            </a:xfrm>
            <a:custGeom>
              <a:avLst/>
              <a:gdLst/>
              <a:ahLst/>
              <a:cxnLst/>
              <a:rect l="l" t="t" r="r" b="b"/>
              <a:pathLst>
                <a:path w="6341" h="3506" extrusionOk="0">
                  <a:moveTo>
                    <a:pt x="5217" y="1"/>
                  </a:moveTo>
                  <a:cubicBezTo>
                    <a:pt x="5217" y="1"/>
                    <a:pt x="4936" y="202"/>
                    <a:pt x="4454" y="402"/>
                  </a:cubicBezTo>
                  <a:cubicBezTo>
                    <a:pt x="3848" y="675"/>
                    <a:pt x="2924" y="976"/>
                    <a:pt x="1841" y="976"/>
                  </a:cubicBezTo>
                  <a:cubicBezTo>
                    <a:pt x="1276" y="976"/>
                    <a:pt x="669" y="894"/>
                    <a:pt x="40" y="683"/>
                  </a:cubicBezTo>
                  <a:lnTo>
                    <a:pt x="1" y="696"/>
                  </a:lnTo>
                  <a:cubicBezTo>
                    <a:pt x="495" y="1566"/>
                    <a:pt x="964" y="2502"/>
                    <a:pt x="1392" y="3505"/>
                  </a:cubicBezTo>
                  <a:cubicBezTo>
                    <a:pt x="2180" y="2194"/>
                    <a:pt x="3291" y="1178"/>
                    <a:pt x="4629" y="509"/>
                  </a:cubicBezTo>
                  <a:cubicBezTo>
                    <a:pt x="5191" y="803"/>
                    <a:pt x="5806" y="1031"/>
                    <a:pt x="6341" y="1352"/>
                  </a:cubicBezTo>
                  <a:lnTo>
                    <a:pt x="6300" y="1311"/>
                  </a:lnTo>
                  <a:lnTo>
                    <a:pt x="6060" y="1151"/>
                  </a:lnTo>
                  <a:cubicBezTo>
                    <a:pt x="5551" y="790"/>
                    <a:pt x="5351" y="429"/>
                    <a:pt x="5271" y="215"/>
                  </a:cubicBezTo>
                  <a:cubicBezTo>
                    <a:pt x="5230" y="81"/>
                    <a:pt x="5217" y="1"/>
                    <a:pt x="5217" y="1"/>
                  </a:cubicBezTo>
                  <a:close/>
                </a:path>
              </a:pathLst>
            </a:custGeom>
            <a:solidFill>
              <a:srgbClr val="F2C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62"/>
            <p:cNvSpPr/>
            <p:nvPr/>
          </p:nvSpPr>
          <p:spPr>
            <a:xfrm>
              <a:off x="6184550" y="3909775"/>
              <a:ext cx="204025" cy="219775"/>
            </a:xfrm>
            <a:custGeom>
              <a:avLst/>
              <a:gdLst/>
              <a:ahLst/>
              <a:cxnLst/>
              <a:rect l="l" t="t" r="r" b="b"/>
              <a:pathLst>
                <a:path w="8161" h="8791" extrusionOk="0">
                  <a:moveTo>
                    <a:pt x="4509" y="1"/>
                  </a:moveTo>
                  <a:cubicBezTo>
                    <a:pt x="3171" y="670"/>
                    <a:pt x="2060" y="1686"/>
                    <a:pt x="1272" y="2997"/>
                  </a:cubicBezTo>
                  <a:cubicBezTo>
                    <a:pt x="1285" y="3024"/>
                    <a:pt x="1299" y="3065"/>
                    <a:pt x="1311" y="3091"/>
                  </a:cubicBezTo>
                  <a:lnTo>
                    <a:pt x="1379" y="3104"/>
                  </a:lnTo>
                  <a:cubicBezTo>
                    <a:pt x="1031" y="4335"/>
                    <a:pt x="0" y="6489"/>
                    <a:pt x="215" y="6944"/>
                  </a:cubicBezTo>
                  <a:cubicBezTo>
                    <a:pt x="255" y="7037"/>
                    <a:pt x="455" y="7171"/>
                    <a:pt x="763" y="7318"/>
                  </a:cubicBezTo>
                  <a:cubicBezTo>
                    <a:pt x="2008" y="7916"/>
                    <a:pt x="5013" y="8791"/>
                    <a:pt x="6189" y="8791"/>
                  </a:cubicBezTo>
                  <a:cubicBezTo>
                    <a:pt x="6277" y="8791"/>
                    <a:pt x="6355" y="8786"/>
                    <a:pt x="6421" y="8776"/>
                  </a:cubicBezTo>
                  <a:cubicBezTo>
                    <a:pt x="6501" y="8763"/>
                    <a:pt x="6582" y="8736"/>
                    <a:pt x="6622" y="8695"/>
                  </a:cubicBezTo>
                  <a:cubicBezTo>
                    <a:pt x="7224" y="8201"/>
                    <a:pt x="8160" y="5285"/>
                    <a:pt x="7264" y="2717"/>
                  </a:cubicBezTo>
                  <a:cubicBezTo>
                    <a:pt x="6876" y="1606"/>
                    <a:pt x="6489" y="1085"/>
                    <a:pt x="6221" y="844"/>
                  </a:cubicBezTo>
                  <a:cubicBezTo>
                    <a:pt x="5686" y="523"/>
                    <a:pt x="5071" y="295"/>
                    <a:pt x="450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62"/>
            <p:cNvSpPr/>
            <p:nvPr/>
          </p:nvSpPr>
          <p:spPr>
            <a:xfrm>
              <a:off x="6481275" y="3605400"/>
              <a:ext cx="46750" cy="20600"/>
            </a:xfrm>
            <a:custGeom>
              <a:avLst/>
              <a:gdLst/>
              <a:ahLst/>
              <a:cxnLst/>
              <a:rect l="l" t="t" r="r" b="b"/>
              <a:pathLst>
                <a:path w="1870" h="824" extrusionOk="0">
                  <a:moveTo>
                    <a:pt x="441" y="0"/>
                  </a:moveTo>
                  <a:cubicBezTo>
                    <a:pt x="319" y="0"/>
                    <a:pt x="215" y="18"/>
                    <a:pt x="143" y="57"/>
                  </a:cubicBezTo>
                  <a:cubicBezTo>
                    <a:pt x="1" y="138"/>
                    <a:pt x="802" y="823"/>
                    <a:pt x="1347" y="823"/>
                  </a:cubicBezTo>
                  <a:cubicBezTo>
                    <a:pt x="1519" y="823"/>
                    <a:pt x="1665" y="755"/>
                    <a:pt x="1749" y="579"/>
                  </a:cubicBezTo>
                  <a:cubicBezTo>
                    <a:pt x="1869" y="339"/>
                    <a:pt x="982" y="0"/>
                    <a:pt x="441" y="0"/>
                  </a:cubicBezTo>
                  <a:close/>
                </a:path>
              </a:pathLst>
            </a:custGeom>
            <a:solidFill>
              <a:srgbClr val="372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62"/>
            <p:cNvSpPr/>
            <p:nvPr/>
          </p:nvSpPr>
          <p:spPr>
            <a:xfrm>
              <a:off x="6479200" y="3568575"/>
              <a:ext cx="47325" cy="29750"/>
            </a:xfrm>
            <a:custGeom>
              <a:avLst/>
              <a:gdLst/>
              <a:ahLst/>
              <a:cxnLst/>
              <a:rect l="l" t="t" r="r" b="b"/>
              <a:pathLst>
                <a:path w="1893" h="1190" extrusionOk="0">
                  <a:moveTo>
                    <a:pt x="1327" y="0"/>
                  </a:moveTo>
                  <a:cubicBezTo>
                    <a:pt x="800" y="0"/>
                    <a:pt x="1" y="1133"/>
                    <a:pt x="119" y="1169"/>
                  </a:cubicBezTo>
                  <a:cubicBezTo>
                    <a:pt x="165" y="1183"/>
                    <a:pt x="215" y="1190"/>
                    <a:pt x="268" y="1190"/>
                  </a:cubicBezTo>
                  <a:cubicBezTo>
                    <a:pt x="881" y="1190"/>
                    <a:pt x="1893" y="329"/>
                    <a:pt x="1511" y="59"/>
                  </a:cubicBezTo>
                  <a:cubicBezTo>
                    <a:pt x="1455" y="18"/>
                    <a:pt x="1393" y="0"/>
                    <a:pt x="1327" y="0"/>
                  </a:cubicBezTo>
                  <a:close/>
                </a:path>
              </a:pathLst>
            </a:custGeom>
            <a:solidFill>
              <a:srgbClr val="372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62"/>
            <p:cNvSpPr/>
            <p:nvPr/>
          </p:nvSpPr>
          <p:spPr>
            <a:xfrm>
              <a:off x="6042100" y="3342975"/>
              <a:ext cx="468175" cy="482575"/>
            </a:xfrm>
            <a:custGeom>
              <a:avLst/>
              <a:gdLst/>
              <a:ahLst/>
              <a:cxnLst/>
              <a:rect l="l" t="t" r="r" b="b"/>
              <a:pathLst>
                <a:path w="18727" h="19303" extrusionOk="0">
                  <a:moveTo>
                    <a:pt x="6416" y="0"/>
                  </a:moveTo>
                  <a:cubicBezTo>
                    <a:pt x="4312" y="0"/>
                    <a:pt x="4548" y="1431"/>
                    <a:pt x="4548" y="1431"/>
                  </a:cubicBezTo>
                  <a:cubicBezTo>
                    <a:pt x="4548" y="1431"/>
                    <a:pt x="3625" y="755"/>
                    <a:pt x="2652" y="755"/>
                  </a:cubicBezTo>
                  <a:cubicBezTo>
                    <a:pt x="2320" y="755"/>
                    <a:pt x="1982" y="833"/>
                    <a:pt x="1673" y="1044"/>
                  </a:cubicBezTo>
                  <a:cubicBezTo>
                    <a:pt x="41" y="2154"/>
                    <a:pt x="1659" y="3197"/>
                    <a:pt x="1659" y="3197"/>
                  </a:cubicBezTo>
                  <a:cubicBezTo>
                    <a:pt x="1659" y="3197"/>
                    <a:pt x="0" y="3438"/>
                    <a:pt x="335" y="4709"/>
                  </a:cubicBezTo>
                  <a:cubicBezTo>
                    <a:pt x="455" y="5123"/>
                    <a:pt x="669" y="5418"/>
                    <a:pt x="963" y="5645"/>
                  </a:cubicBezTo>
                  <a:cubicBezTo>
                    <a:pt x="1509" y="6061"/>
                    <a:pt x="2298" y="6182"/>
                    <a:pt x="3029" y="6182"/>
                  </a:cubicBezTo>
                  <a:cubicBezTo>
                    <a:pt x="4037" y="6182"/>
                    <a:pt x="4936" y="5953"/>
                    <a:pt x="4937" y="5953"/>
                  </a:cubicBezTo>
                  <a:lnTo>
                    <a:pt x="4937" y="5953"/>
                  </a:lnTo>
                  <a:cubicBezTo>
                    <a:pt x="4937" y="5953"/>
                    <a:pt x="4830" y="7037"/>
                    <a:pt x="5886" y="7584"/>
                  </a:cubicBezTo>
                  <a:cubicBezTo>
                    <a:pt x="6256" y="7777"/>
                    <a:pt x="6657" y="7839"/>
                    <a:pt x="7020" y="7839"/>
                  </a:cubicBezTo>
                  <a:cubicBezTo>
                    <a:pt x="7693" y="7839"/>
                    <a:pt x="8240" y="7625"/>
                    <a:pt x="8240" y="7625"/>
                  </a:cubicBezTo>
                  <a:lnTo>
                    <a:pt x="8240" y="7625"/>
                  </a:lnTo>
                  <a:cubicBezTo>
                    <a:pt x="8240" y="7625"/>
                    <a:pt x="7826" y="8976"/>
                    <a:pt x="8602" y="9350"/>
                  </a:cubicBezTo>
                  <a:cubicBezTo>
                    <a:pt x="8827" y="9457"/>
                    <a:pt x="9065" y="9495"/>
                    <a:pt x="9289" y="9495"/>
                  </a:cubicBezTo>
                  <a:cubicBezTo>
                    <a:pt x="9849" y="9495"/>
                    <a:pt x="10327" y="9257"/>
                    <a:pt x="10327" y="9257"/>
                  </a:cubicBezTo>
                  <a:lnTo>
                    <a:pt x="10327" y="9257"/>
                  </a:lnTo>
                  <a:cubicBezTo>
                    <a:pt x="10327" y="9257"/>
                    <a:pt x="10006" y="9953"/>
                    <a:pt x="10876" y="10340"/>
                  </a:cubicBezTo>
                  <a:cubicBezTo>
                    <a:pt x="11062" y="10423"/>
                    <a:pt x="11246" y="10456"/>
                    <a:pt x="11419" y="10456"/>
                  </a:cubicBezTo>
                  <a:cubicBezTo>
                    <a:pt x="12052" y="10456"/>
                    <a:pt x="12547" y="10019"/>
                    <a:pt x="12547" y="10019"/>
                  </a:cubicBezTo>
                  <a:lnTo>
                    <a:pt x="12547" y="10019"/>
                  </a:lnTo>
                  <a:cubicBezTo>
                    <a:pt x="11999" y="11959"/>
                    <a:pt x="13805" y="12480"/>
                    <a:pt x="13805" y="12480"/>
                  </a:cubicBezTo>
                  <a:cubicBezTo>
                    <a:pt x="13805" y="12480"/>
                    <a:pt x="12922" y="12976"/>
                    <a:pt x="12855" y="13925"/>
                  </a:cubicBezTo>
                  <a:cubicBezTo>
                    <a:pt x="12761" y="15089"/>
                    <a:pt x="13483" y="15464"/>
                    <a:pt x="13483" y="15464"/>
                  </a:cubicBezTo>
                  <a:cubicBezTo>
                    <a:pt x="13483" y="15464"/>
                    <a:pt x="12494" y="15838"/>
                    <a:pt x="12574" y="16855"/>
                  </a:cubicBezTo>
                  <a:cubicBezTo>
                    <a:pt x="12641" y="17524"/>
                    <a:pt x="13162" y="18192"/>
                    <a:pt x="13310" y="18380"/>
                  </a:cubicBezTo>
                  <a:cubicBezTo>
                    <a:pt x="13485" y="18315"/>
                    <a:pt x="13717" y="18269"/>
                    <a:pt x="13993" y="18269"/>
                  </a:cubicBezTo>
                  <a:cubicBezTo>
                    <a:pt x="14118" y="18269"/>
                    <a:pt x="14252" y="18278"/>
                    <a:pt x="14393" y="18299"/>
                  </a:cubicBezTo>
                  <a:cubicBezTo>
                    <a:pt x="14955" y="18380"/>
                    <a:pt x="15677" y="18714"/>
                    <a:pt x="16132" y="19302"/>
                  </a:cubicBezTo>
                  <a:lnTo>
                    <a:pt x="16199" y="19249"/>
                  </a:lnTo>
                  <a:cubicBezTo>
                    <a:pt x="18019" y="17643"/>
                    <a:pt x="17323" y="15262"/>
                    <a:pt x="17323" y="15262"/>
                  </a:cubicBezTo>
                  <a:cubicBezTo>
                    <a:pt x="17323" y="15262"/>
                    <a:pt x="18433" y="14808"/>
                    <a:pt x="18500" y="13698"/>
                  </a:cubicBezTo>
                  <a:cubicBezTo>
                    <a:pt x="18607" y="11745"/>
                    <a:pt x="16747" y="10367"/>
                    <a:pt x="16747" y="10367"/>
                  </a:cubicBezTo>
                  <a:cubicBezTo>
                    <a:pt x="16747" y="10367"/>
                    <a:pt x="18727" y="8387"/>
                    <a:pt x="17270" y="6541"/>
                  </a:cubicBezTo>
                  <a:cubicBezTo>
                    <a:pt x="16928" y="6110"/>
                    <a:pt x="16533" y="5998"/>
                    <a:pt x="16216" y="5998"/>
                  </a:cubicBezTo>
                  <a:cubicBezTo>
                    <a:pt x="15875" y="5998"/>
                    <a:pt x="15624" y="6127"/>
                    <a:pt x="15624" y="6127"/>
                  </a:cubicBezTo>
                  <a:cubicBezTo>
                    <a:pt x="15624" y="6127"/>
                    <a:pt x="15477" y="3170"/>
                    <a:pt x="13323" y="2943"/>
                  </a:cubicBezTo>
                  <a:cubicBezTo>
                    <a:pt x="13233" y="2934"/>
                    <a:pt x="13147" y="2929"/>
                    <a:pt x="13066" y="2929"/>
                  </a:cubicBezTo>
                  <a:cubicBezTo>
                    <a:pt x="11931" y="2929"/>
                    <a:pt x="11651" y="3826"/>
                    <a:pt x="11651" y="3826"/>
                  </a:cubicBezTo>
                  <a:cubicBezTo>
                    <a:pt x="11651" y="3826"/>
                    <a:pt x="9056" y="27"/>
                    <a:pt x="6474" y="1"/>
                  </a:cubicBezTo>
                  <a:cubicBezTo>
                    <a:pt x="6455" y="0"/>
                    <a:pt x="6435" y="0"/>
                    <a:pt x="6416" y="0"/>
                  </a:cubicBezTo>
                  <a:close/>
                </a:path>
              </a:pathLst>
            </a:custGeom>
            <a:solidFill>
              <a:srgbClr val="372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62"/>
            <p:cNvSpPr/>
            <p:nvPr/>
          </p:nvSpPr>
          <p:spPr>
            <a:xfrm>
              <a:off x="5948450" y="4092725"/>
              <a:ext cx="396650" cy="270100"/>
            </a:xfrm>
            <a:custGeom>
              <a:avLst/>
              <a:gdLst/>
              <a:ahLst/>
              <a:cxnLst/>
              <a:rect l="l" t="t" r="r" b="b"/>
              <a:pathLst>
                <a:path w="15866" h="10804" extrusionOk="0">
                  <a:moveTo>
                    <a:pt x="10207" y="0"/>
                  </a:moveTo>
                  <a:cubicBezTo>
                    <a:pt x="9792" y="455"/>
                    <a:pt x="6582" y="4040"/>
                    <a:pt x="4402" y="4695"/>
                  </a:cubicBezTo>
                  <a:cubicBezTo>
                    <a:pt x="2075" y="5404"/>
                    <a:pt x="1647" y="4962"/>
                    <a:pt x="1445" y="5551"/>
                  </a:cubicBezTo>
                  <a:cubicBezTo>
                    <a:pt x="1433" y="5591"/>
                    <a:pt x="1419" y="5618"/>
                    <a:pt x="1419" y="5658"/>
                  </a:cubicBezTo>
                  <a:cubicBezTo>
                    <a:pt x="1379" y="6193"/>
                    <a:pt x="2396" y="6621"/>
                    <a:pt x="2396" y="6621"/>
                  </a:cubicBezTo>
                  <a:cubicBezTo>
                    <a:pt x="2396" y="6621"/>
                    <a:pt x="1" y="7411"/>
                    <a:pt x="108" y="8039"/>
                  </a:cubicBezTo>
                  <a:cubicBezTo>
                    <a:pt x="161" y="8306"/>
                    <a:pt x="482" y="8467"/>
                    <a:pt x="910" y="8534"/>
                  </a:cubicBezTo>
                  <a:lnTo>
                    <a:pt x="910" y="8601"/>
                  </a:lnTo>
                  <a:cubicBezTo>
                    <a:pt x="910" y="8601"/>
                    <a:pt x="282" y="8855"/>
                    <a:pt x="282" y="9296"/>
                  </a:cubicBezTo>
                  <a:cubicBezTo>
                    <a:pt x="268" y="9497"/>
                    <a:pt x="684" y="9658"/>
                    <a:pt x="1205" y="9711"/>
                  </a:cubicBezTo>
                  <a:lnTo>
                    <a:pt x="1205" y="9724"/>
                  </a:lnTo>
                  <a:cubicBezTo>
                    <a:pt x="1205" y="9724"/>
                    <a:pt x="696" y="10206"/>
                    <a:pt x="1205" y="10567"/>
                  </a:cubicBezTo>
                  <a:cubicBezTo>
                    <a:pt x="1272" y="10621"/>
                    <a:pt x="1419" y="10674"/>
                    <a:pt x="1647" y="10714"/>
                  </a:cubicBezTo>
                  <a:cubicBezTo>
                    <a:pt x="1932" y="10766"/>
                    <a:pt x="2331" y="10803"/>
                    <a:pt x="2819" y="10803"/>
                  </a:cubicBezTo>
                  <a:cubicBezTo>
                    <a:pt x="4712" y="10803"/>
                    <a:pt x="7946" y="10247"/>
                    <a:pt x="11103" y="7865"/>
                  </a:cubicBezTo>
                  <a:cubicBezTo>
                    <a:pt x="11585" y="7504"/>
                    <a:pt x="12027" y="7102"/>
                    <a:pt x="12428" y="6701"/>
                  </a:cubicBezTo>
                  <a:cubicBezTo>
                    <a:pt x="14822" y="4320"/>
                    <a:pt x="15826" y="1552"/>
                    <a:pt x="15865" y="1458"/>
                  </a:cubicBezTo>
                  <a:lnTo>
                    <a:pt x="15865" y="1458"/>
                  </a:lnTo>
                  <a:cubicBezTo>
                    <a:pt x="15799" y="1468"/>
                    <a:pt x="15721" y="1473"/>
                    <a:pt x="15633" y="1473"/>
                  </a:cubicBezTo>
                  <a:cubicBezTo>
                    <a:pt x="14457" y="1473"/>
                    <a:pt x="11452" y="598"/>
                    <a:pt x="10207" y="0"/>
                  </a:cubicBezTo>
                  <a:close/>
                </a:path>
              </a:pathLst>
            </a:custGeom>
            <a:solidFill>
              <a:srgbClr val="B57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62"/>
            <p:cNvSpPr/>
            <p:nvPr/>
          </p:nvSpPr>
          <p:spPr>
            <a:xfrm>
              <a:off x="5948450" y="4093700"/>
              <a:ext cx="360875" cy="269125"/>
            </a:xfrm>
            <a:custGeom>
              <a:avLst/>
              <a:gdLst/>
              <a:ahLst/>
              <a:cxnLst/>
              <a:rect l="l" t="t" r="r" b="b"/>
              <a:pathLst>
                <a:path w="14435" h="10765" extrusionOk="0">
                  <a:moveTo>
                    <a:pt x="10154" y="1"/>
                  </a:moveTo>
                  <a:cubicBezTo>
                    <a:pt x="9592" y="643"/>
                    <a:pt x="6516" y="4014"/>
                    <a:pt x="4402" y="4656"/>
                  </a:cubicBezTo>
                  <a:cubicBezTo>
                    <a:pt x="2075" y="5365"/>
                    <a:pt x="1647" y="4923"/>
                    <a:pt x="1445" y="5512"/>
                  </a:cubicBezTo>
                  <a:cubicBezTo>
                    <a:pt x="1433" y="5552"/>
                    <a:pt x="1419" y="5579"/>
                    <a:pt x="1419" y="5619"/>
                  </a:cubicBezTo>
                  <a:cubicBezTo>
                    <a:pt x="1379" y="6154"/>
                    <a:pt x="2396" y="6582"/>
                    <a:pt x="2396" y="6582"/>
                  </a:cubicBezTo>
                  <a:cubicBezTo>
                    <a:pt x="2396" y="6582"/>
                    <a:pt x="1" y="7372"/>
                    <a:pt x="108" y="8000"/>
                  </a:cubicBezTo>
                  <a:cubicBezTo>
                    <a:pt x="161" y="8267"/>
                    <a:pt x="482" y="8428"/>
                    <a:pt x="910" y="8495"/>
                  </a:cubicBezTo>
                  <a:lnTo>
                    <a:pt x="910" y="8562"/>
                  </a:lnTo>
                  <a:cubicBezTo>
                    <a:pt x="910" y="8562"/>
                    <a:pt x="282" y="8816"/>
                    <a:pt x="282" y="9257"/>
                  </a:cubicBezTo>
                  <a:cubicBezTo>
                    <a:pt x="268" y="9458"/>
                    <a:pt x="684" y="9619"/>
                    <a:pt x="1205" y="9672"/>
                  </a:cubicBezTo>
                  <a:lnTo>
                    <a:pt x="1205" y="9685"/>
                  </a:lnTo>
                  <a:cubicBezTo>
                    <a:pt x="1205" y="9685"/>
                    <a:pt x="696" y="10167"/>
                    <a:pt x="1205" y="10528"/>
                  </a:cubicBezTo>
                  <a:cubicBezTo>
                    <a:pt x="1272" y="10582"/>
                    <a:pt x="1419" y="10635"/>
                    <a:pt x="1647" y="10675"/>
                  </a:cubicBezTo>
                  <a:cubicBezTo>
                    <a:pt x="1932" y="10727"/>
                    <a:pt x="2331" y="10764"/>
                    <a:pt x="2819" y="10764"/>
                  </a:cubicBezTo>
                  <a:cubicBezTo>
                    <a:pt x="4712" y="10764"/>
                    <a:pt x="7946" y="10208"/>
                    <a:pt x="11103" y="7826"/>
                  </a:cubicBezTo>
                  <a:cubicBezTo>
                    <a:pt x="11585" y="7465"/>
                    <a:pt x="12027" y="7063"/>
                    <a:pt x="12428" y="6662"/>
                  </a:cubicBezTo>
                  <a:cubicBezTo>
                    <a:pt x="12521" y="6582"/>
                    <a:pt x="12601" y="6489"/>
                    <a:pt x="12682" y="6409"/>
                  </a:cubicBezTo>
                  <a:cubicBezTo>
                    <a:pt x="13445" y="5137"/>
                    <a:pt x="14033" y="3760"/>
                    <a:pt x="14434" y="2369"/>
                  </a:cubicBezTo>
                  <a:cubicBezTo>
                    <a:pt x="12869" y="1834"/>
                    <a:pt x="11385" y="1031"/>
                    <a:pt x="10154" y="1"/>
                  </a:cubicBezTo>
                  <a:close/>
                </a:path>
              </a:pathLst>
            </a:custGeom>
            <a:solidFill>
              <a:srgbClr val="B57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62"/>
            <p:cNvSpPr/>
            <p:nvPr/>
          </p:nvSpPr>
          <p:spPr>
            <a:xfrm>
              <a:off x="6218650" y="4099050"/>
              <a:ext cx="120425" cy="30475"/>
            </a:xfrm>
            <a:custGeom>
              <a:avLst/>
              <a:gdLst/>
              <a:ahLst/>
              <a:cxnLst/>
              <a:rect l="l" t="t" r="r" b="b"/>
              <a:pathLst>
                <a:path w="4817" h="1219" extrusionOk="0">
                  <a:moveTo>
                    <a:pt x="1" y="1"/>
                  </a:moveTo>
                  <a:cubicBezTo>
                    <a:pt x="741" y="293"/>
                    <a:pt x="1736" y="610"/>
                    <a:pt x="2663" y="846"/>
                  </a:cubicBezTo>
                  <a:lnTo>
                    <a:pt x="2663" y="846"/>
                  </a:lnTo>
                  <a:cubicBezTo>
                    <a:pt x="1737" y="609"/>
                    <a:pt x="743" y="292"/>
                    <a:pt x="1" y="1"/>
                  </a:cubicBezTo>
                  <a:close/>
                  <a:moveTo>
                    <a:pt x="2663" y="846"/>
                  </a:moveTo>
                  <a:cubicBezTo>
                    <a:pt x="3524" y="1066"/>
                    <a:pt x="4327" y="1219"/>
                    <a:pt x="4816" y="1219"/>
                  </a:cubicBezTo>
                  <a:cubicBezTo>
                    <a:pt x="4576" y="1219"/>
                    <a:pt x="4255" y="1178"/>
                    <a:pt x="3880" y="1112"/>
                  </a:cubicBezTo>
                  <a:cubicBezTo>
                    <a:pt x="3511" y="1048"/>
                    <a:pt x="3094" y="956"/>
                    <a:pt x="2663" y="846"/>
                  </a:cubicBezTo>
                  <a:close/>
                </a:path>
              </a:pathLst>
            </a:custGeom>
            <a:solidFill>
              <a:srgbClr val="DBB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62"/>
            <p:cNvSpPr/>
            <p:nvPr/>
          </p:nvSpPr>
          <p:spPr>
            <a:xfrm>
              <a:off x="6344750" y="4129150"/>
              <a:ext cx="350" cy="1050"/>
            </a:xfrm>
            <a:custGeom>
              <a:avLst/>
              <a:gdLst/>
              <a:ahLst/>
              <a:cxnLst/>
              <a:rect l="l" t="t" r="r" b="b"/>
              <a:pathLst>
                <a:path w="14" h="42" extrusionOk="0">
                  <a:moveTo>
                    <a:pt x="13" y="1"/>
                  </a:moveTo>
                  <a:cubicBezTo>
                    <a:pt x="13" y="1"/>
                    <a:pt x="0" y="15"/>
                    <a:pt x="0" y="41"/>
                  </a:cubicBezTo>
                  <a:cubicBezTo>
                    <a:pt x="0" y="15"/>
                    <a:pt x="13" y="1"/>
                    <a:pt x="13" y="1"/>
                  </a:cubicBezTo>
                  <a:close/>
                </a:path>
              </a:pathLst>
            </a:custGeom>
            <a:solidFill>
              <a:srgbClr val="DED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62"/>
            <p:cNvSpPr/>
            <p:nvPr/>
          </p:nvSpPr>
          <p:spPr>
            <a:xfrm>
              <a:off x="6202275" y="4092725"/>
              <a:ext cx="142825" cy="161200"/>
            </a:xfrm>
            <a:custGeom>
              <a:avLst/>
              <a:gdLst/>
              <a:ahLst/>
              <a:cxnLst/>
              <a:rect l="l" t="t" r="r" b="b"/>
              <a:pathLst>
                <a:path w="5713" h="6448" extrusionOk="0">
                  <a:moveTo>
                    <a:pt x="54" y="0"/>
                  </a:moveTo>
                  <a:cubicBezTo>
                    <a:pt x="41" y="13"/>
                    <a:pt x="28" y="27"/>
                    <a:pt x="1" y="40"/>
                  </a:cubicBezTo>
                  <a:lnTo>
                    <a:pt x="14" y="54"/>
                  </a:lnTo>
                  <a:cubicBezTo>
                    <a:pt x="1244" y="1070"/>
                    <a:pt x="2997" y="1912"/>
                    <a:pt x="4816" y="2153"/>
                  </a:cubicBezTo>
                  <a:cubicBezTo>
                    <a:pt x="4428" y="3544"/>
                    <a:pt x="3292" y="5176"/>
                    <a:pt x="2529" y="6448"/>
                  </a:cubicBezTo>
                  <a:cubicBezTo>
                    <a:pt x="3827" y="5096"/>
                    <a:pt x="4669" y="3651"/>
                    <a:pt x="5164" y="2675"/>
                  </a:cubicBezTo>
                  <a:cubicBezTo>
                    <a:pt x="5485" y="2060"/>
                    <a:pt x="5646" y="1618"/>
                    <a:pt x="5699" y="1498"/>
                  </a:cubicBezTo>
                  <a:cubicBezTo>
                    <a:pt x="5699" y="1472"/>
                    <a:pt x="5712" y="1458"/>
                    <a:pt x="5712" y="1458"/>
                  </a:cubicBezTo>
                  <a:lnTo>
                    <a:pt x="5712" y="1458"/>
                  </a:lnTo>
                  <a:cubicBezTo>
                    <a:pt x="5646" y="1472"/>
                    <a:pt x="5566" y="1472"/>
                    <a:pt x="5471" y="1472"/>
                  </a:cubicBezTo>
                  <a:cubicBezTo>
                    <a:pt x="4455" y="1472"/>
                    <a:pt x="2088" y="816"/>
                    <a:pt x="656" y="254"/>
                  </a:cubicBezTo>
                  <a:lnTo>
                    <a:pt x="643" y="254"/>
                  </a:lnTo>
                  <a:lnTo>
                    <a:pt x="643" y="241"/>
                  </a:lnTo>
                  <a:lnTo>
                    <a:pt x="616" y="241"/>
                  </a:lnTo>
                  <a:cubicBezTo>
                    <a:pt x="415" y="161"/>
                    <a:pt x="228" y="80"/>
                    <a:pt x="67" y="0"/>
                  </a:cubicBezTo>
                  <a:close/>
                </a:path>
              </a:pathLst>
            </a:custGeom>
            <a:solidFill>
              <a:srgbClr val="9E6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62"/>
            <p:cNvSpPr/>
            <p:nvPr/>
          </p:nvSpPr>
          <p:spPr>
            <a:xfrm>
              <a:off x="6202275" y="4093700"/>
              <a:ext cx="350" cy="375"/>
            </a:xfrm>
            <a:custGeom>
              <a:avLst/>
              <a:gdLst/>
              <a:ahLst/>
              <a:cxnLst/>
              <a:rect l="l" t="t" r="r" b="b"/>
              <a:pathLst>
                <a:path w="14" h="15" extrusionOk="0">
                  <a:moveTo>
                    <a:pt x="1" y="1"/>
                  </a:moveTo>
                  <a:lnTo>
                    <a:pt x="1" y="1"/>
                  </a:lnTo>
                  <a:lnTo>
                    <a:pt x="14" y="15"/>
                  </a:lnTo>
                  <a:close/>
                </a:path>
              </a:pathLst>
            </a:custGeom>
            <a:solidFill>
              <a:srgbClr val="9E6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62"/>
            <p:cNvSpPr/>
            <p:nvPr/>
          </p:nvSpPr>
          <p:spPr>
            <a:xfrm>
              <a:off x="5912025" y="3484100"/>
              <a:ext cx="548100" cy="456900"/>
            </a:xfrm>
            <a:custGeom>
              <a:avLst/>
              <a:gdLst/>
              <a:ahLst/>
              <a:cxnLst/>
              <a:rect l="l" t="t" r="r" b="b"/>
              <a:pathLst>
                <a:path w="21924" h="18276" extrusionOk="0">
                  <a:moveTo>
                    <a:pt x="6166" y="0"/>
                  </a:moveTo>
                  <a:lnTo>
                    <a:pt x="6020" y="120"/>
                  </a:lnTo>
                  <a:cubicBezTo>
                    <a:pt x="6020" y="120"/>
                    <a:pt x="3598" y="3036"/>
                    <a:pt x="3143" y="4133"/>
                  </a:cubicBezTo>
                  <a:cubicBezTo>
                    <a:pt x="3143" y="4133"/>
                    <a:pt x="0" y="4668"/>
                    <a:pt x="348" y="8012"/>
                  </a:cubicBezTo>
                  <a:cubicBezTo>
                    <a:pt x="2836" y="8936"/>
                    <a:pt x="5190" y="10367"/>
                    <a:pt x="7304" y="12521"/>
                  </a:cubicBezTo>
                  <a:cubicBezTo>
                    <a:pt x="8574" y="13818"/>
                    <a:pt x="9738" y="15369"/>
                    <a:pt x="10782" y="17215"/>
                  </a:cubicBezTo>
                  <a:lnTo>
                    <a:pt x="10821" y="17202"/>
                  </a:lnTo>
                  <a:cubicBezTo>
                    <a:pt x="11445" y="17412"/>
                    <a:pt x="12050" y="17494"/>
                    <a:pt x="12612" y="17494"/>
                  </a:cubicBezTo>
                  <a:cubicBezTo>
                    <a:pt x="14557" y="17494"/>
                    <a:pt x="15998" y="16520"/>
                    <a:pt x="15998" y="16520"/>
                  </a:cubicBezTo>
                  <a:cubicBezTo>
                    <a:pt x="15998" y="16520"/>
                    <a:pt x="16038" y="17108"/>
                    <a:pt x="16841" y="17670"/>
                  </a:cubicBezTo>
                  <a:cubicBezTo>
                    <a:pt x="16867" y="17684"/>
                    <a:pt x="16961" y="17723"/>
                    <a:pt x="17081" y="17830"/>
                  </a:cubicBezTo>
                  <a:cubicBezTo>
                    <a:pt x="17188" y="17898"/>
                    <a:pt x="17295" y="17951"/>
                    <a:pt x="17429" y="18018"/>
                  </a:cubicBezTo>
                  <a:cubicBezTo>
                    <a:pt x="17798" y="18194"/>
                    <a:pt x="18183" y="18275"/>
                    <a:pt x="18563" y="18275"/>
                  </a:cubicBezTo>
                  <a:cubicBezTo>
                    <a:pt x="19920" y="18275"/>
                    <a:pt x="21231" y="17241"/>
                    <a:pt x="21670" y="15758"/>
                  </a:cubicBezTo>
                  <a:cubicBezTo>
                    <a:pt x="21924" y="14875"/>
                    <a:pt x="21723" y="14165"/>
                    <a:pt x="21335" y="13657"/>
                  </a:cubicBezTo>
                  <a:cubicBezTo>
                    <a:pt x="20880" y="13069"/>
                    <a:pt x="20158" y="12735"/>
                    <a:pt x="19596" y="12654"/>
                  </a:cubicBezTo>
                  <a:cubicBezTo>
                    <a:pt x="19455" y="12633"/>
                    <a:pt x="19321" y="12624"/>
                    <a:pt x="19196" y="12624"/>
                  </a:cubicBezTo>
                  <a:cubicBezTo>
                    <a:pt x="18920" y="12624"/>
                    <a:pt x="18688" y="12670"/>
                    <a:pt x="18513" y="12735"/>
                  </a:cubicBezTo>
                  <a:cubicBezTo>
                    <a:pt x="18365" y="12547"/>
                    <a:pt x="17844" y="11879"/>
                    <a:pt x="17777" y="11210"/>
                  </a:cubicBezTo>
                  <a:cubicBezTo>
                    <a:pt x="17697" y="10193"/>
                    <a:pt x="18686" y="9819"/>
                    <a:pt x="18686" y="9819"/>
                  </a:cubicBezTo>
                  <a:cubicBezTo>
                    <a:pt x="18686" y="9819"/>
                    <a:pt x="17964" y="9444"/>
                    <a:pt x="18058" y="8280"/>
                  </a:cubicBezTo>
                  <a:cubicBezTo>
                    <a:pt x="18125" y="7331"/>
                    <a:pt x="19008" y="6835"/>
                    <a:pt x="19008" y="6835"/>
                  </a:cubicBezTo>
                  <a:cubicBezTo>
                    <a:pt x="19008" y="6835"/>
                    <a:pt x="17202" y="6314"/>
                    <a:pt x="17750" y="4374"/>
                  </a:cubicBezTo>
                  <a:lnTo>
                    <a:pt x="17750" y="4374"/>
                  </a:lnTo>
                  <a:cubicBezTo>
                    <a:pt x="17750" y="4374"/>
                    <a:pt x="17255" y="4811"/>
                    <a:pt x="16622" y="4811"/>
                  </a:cubicBezTo>
                  <a:cubicBezTo>
                    <a:pt x="16449" y="4811"/>
                    <a:pt x="16265" y="4778"/>
                    <a:pt x="16079" y="4695"/>
                  </a:cubicBezTo>
                  <a:cubicBezTo>
                    <a:pt x="15209" y="4308"/>
                    <a:pt x="15530" y="3612"/>
                    <a:pt x="15530" y="3612"/>
                  </a:cubicBezTo>
                  <a:lnTo>
                    <a:pt x="15530" y="3612"/>
                  </a:lnTo>
                  <a:cubicBezTo>
                    <a:pt x="15530" y="3612"/>
                    <a:pt x="15052" y="3850"/>
                    <a:pt x="14492" y="3850"/>
                  </a:cubicBezTo>
                  <a:cubicBezTo>
                    <a:pt x="14268" y="3850"/>
                    <a:pt x="14030" y="3812"/>
                    <a:pt x="13805" y="3705"/>
                  </a:cubicBezTo>
                  <a:cubicBezTo>
                    <a:pt x="13029" y="3331"/>
                    <a:pt x="13443" y="1980"/>
                    <a:pt x="13443" y="1980"/>
                  </a:cubicBezTo>
                  <a:lnTo>
                    <a:pt x="13443" y="1980"/>
                  </a:lnTo>
                  <a:cubicBezTo>
                    <a:pt x="13443" y="1980"/>
                    <a:pt x="12896" y="2194"/>
                    <a:pt x="12223" y="2194"/>
                  </a:cubicBezTo>
                  <a:cubicBezTo>
                    <a:pt x="11860" y="2194"/>
                    <a:pt x="11459" y="2132"/>
                    <a:pt x="11089" y="1939"/>
                  </a:cubicBezTo>
                  <a:cubicBezTo>
                    <a:pt x="10033" y="1392"/>
                    <a:pt x="10140" y="308"/>
                    <a:pt x="10140" y="308"/>
                  </a:cubicBezTo>
                  <a:lnTo>
                    <a:pt x="10140" y="308"/>
                  </a:lnTo>
                  <a:cubicBezTo>
                    <a:pt x="10139" y="308"/>
                    <a:pt x="9240" y="537"/>
                    <a:pt x="8232" y="537"/>
                  </a:cubicBezTo>
                  <a:cubicBezTo>
                    <a:pt x="7501" y="537"/>
                    <a:pt x="6712" y="416"/>
                    <a:pt x="6166" y="0"/>
                  </a:cubicBezTo>
                  <a:close/>
                </a:path>
              </a:pathLst>
            </a:custGeom>
            <a:solidFill>
              <a:srgbClr val="B57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62"/>
            <p:cNvSpPr/>
            <p:nvPr/>
          </p:nvSpPr>
          <p:spPr>
            <a:xfrm>
              <a:off x="4883450" y="3749475"/>
              <a:ext cx="124675" cy="121725"/>
            </a:xfrm>
            <a:custGeom>
              <a:avLst/>
              <a:gdLst/>
              <a:ahLst/>
              <a:cxnLst/>
              <a:rect l="l" t="t" r="r" b="b"/>
              <a:pathLst>
                <a:path w="4987" h="4869" extrusionOk="0">
                  <a:moveTo>
                    <a:pt x="2455" y="1"/>
                  </a:moveTo>
                  <a:cubicBezTo>
                    <a:pt x="2038" y="1"/>
                    <a:pt x="1449" y="155"/>
                    <a:pt x="974" y="875"/>
                  </a:cubicBezTo>
                  <a:cubicBezTo>
                    <a:pt x="0" y="2330"/>
                    <a:pt x="942" y="4868"/>
                    <a:pt x="2956" y="4868"/>
                  </a:cubicBezTo>
                  <a:cubicBezTo>
                    <a:pt x="3017" y="4868"/>
                    <a:pt x="3078" y="4866"/>
                    <a:pt x="3141" y="4861"/>
                  </a:cubicBezTo>
                  <a:cubicBezTo>
                    <a:pt x="4519" y="4768"/>
                    <a:pt x="4947" y="4139"/>
                    <a:pt x="4947" y="4139"/>
                  </a:cubicBezTo>
                  <a:lnTo>
                    <a:pt x="4987" y="4099"/>
                  </a:lnTo>
                  <a:cubicBezTo>
                    <a:pt x="3970" y="2775"/>
                    <a:pt x="3355" y="1371"/>
                    <a:pt x="2980" y="86"/>
                  </a:cubicBezTo>
                  <a:cubicBezTo>
                    <a:pt x="2980" y="86"/>
                    <a:pt x="2765" y="1"/>
                    <a:pt x="2455" y="1"/>
                  </a:cubicBezTo>
                  <a:close/>
                </a:path>
              </a:pathLst>
            </a:custGeom>
            <a:solidFill>
              <a:srgbClr val="E6C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62"/>
            <p:cNvSpPr/>
            <p:nvPr/>
          </p:nvSpPr>
          <p:spPr>
            <a:xfrm>
              <a:off x="5220775" y="4040375"/>
              <a:ext cx="150525" cy="168400"/>
            </a:xfrm>
            <a:custGeom>
              <a:avLst/>
              <a:gdLst/>
              <a:ahLst/>
              <a:cxnLst/>
              <a:rect l="l" t="t" r="r" b="b"/>
              <a:pathLst>
                <a:path w="6021" h="6736" extrusionOk="0">
                  <a:moveTo>
                    <a:pt x="3920" y="0"/>
                  </a:moveTo>
                  <a:cubicBezTo>
                    <a:pt x="3518" y="0"/>
                    <a:pt x="2075" y="1679"/>
                    <a:pt x="2075" y="1679"/>
                  </a:cubicBezTo>
                  <a:cubicBezTo>
                    <a:pt x="2075" y="1679"/>
                    <a:pt x="2248" y="409"/>
                    <a:pt x="1700" y="368"/>
                  </a:cubicBezTo>
                  <a:cubicBezTo>
                    <a:pt x="1697" y="368"/>
                    <a:pt x="1693" y="368"/>
                    <a:pt x="1689" y="368"/>
                  </a:cubicBezTo>
                  <a:cubicBezTo>
                    <a:pt x="1260" y="368"/>
                    <a:pt x="536" y="2615"/>
                    <a:pt x="536" y="2615"/>
                  </a:cubicBezTo>
                  <a:cubicBezTo>
                    <a:pt x="536" y="2615"/>
                    <a:pt x="336" y="2829"/>
                    <a:pt x="1" y="3111"/>
                  </a:cubicBezTo>
                  <a:lnTo>
                    <a:pt x="15" y="3138"/>
                  </a:lnTo>
                  <a:cubicBezTo>
                    <a:pt x="15" y="3138"/>
                    <a:pt x="1245" y="6508"/>
                    <a:pt x="4308" y="6735"/>
                  </a:cubicBezTo>
                  <a:cubicBezTo>
                    <a:pt x="5913" y="4408"/>
                    <a:pt x="6020" y="2294"/>
                    <a:pt x="5860" y="2121"/>
                  </a:cubicBezTo>
                  <a:cubicBezTo>
                    <a:pt x="5826" y="2081"/>
                    <a:pt x="5786" y="2064"/>
                    <a:pt x="5743" y="2064"/>
                  </a:cubicBezTo>
                  <a:cubicBezTo>
                    <a:pt x="5525" y="2064"/>
                    <a:pt x="5218" y="2482"/>
                    <a:pt x="5218" y="2482"/>
                  </a:cubicBezTo>
                  <a:lnTo>
                    <a:pt x="5191" y="2469"/>
                  </a:lnTo>
                  <a:cubicBezTo>
                    <a:pt x="5579" y="1559"/>
                    <a:pt x="5539" y="850"/>
                    <a:pt x="5365" y="703"/>
                  </a:cubicBezTo>
                  <a:cubicBezTo>
                    <a:pt x="5339" y="679"/>
                    <a:pt x="5307" y="668"/>
                    <a:pt x="5270" y="668"/>
                  </a:cubicBezTo>
                  <a:cubicBezTo>
                    <a:pt x="4850" y="668"/>
                    <a:pt x="3794" y="2079"/>
                    <a:pt x="3573" y="2362"/>
                  </a:cubicBezTo>
                  <a:cubicBezTo>
                    <a:pt x="4322" y="1117"/>
                    <a:pt x="4269" y="141"/>
                    <a:pt x="3960" y="8"/>
                  </a:cubicBezTo>
                  <a:cubicBezTo>
                    <a:pt x="3948" y="3"/>
                    <a:pt x="3935" y="0"/>
                    <a:pt x="3920" y="0"/>
                  </a:cubicBezTo>
                  <a:close/>
                </a:path>
              </a:pathLst>
            </a:custGeom>
            <a:solidFill>
              <a:srgbClr val="E6C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62"/>
            <p:cNvSpPr/>
            <p:nvPr/>
          </p:nvSpPr>
          <p:spPr>
            <a:xfrm>
              <a:off x="5103425" y="3704950"/>
              <a:ext cx="676200" cy="1058600"/>
            </a:xfrm>
            <a:custGeom>
              <a:avLst/>
              <a:gdLst/>
              <a:ahLst/>
              <a:cxnLst/>
              <a:rect l="l" t="t" r="r" b="b"/>
              <a:pathLst>
                <a:path w="27048" h="42344" extrusionOk="0">
                  <a:moveTo>
                    <a:pt x="13791" y="1"/>
                  </a:moveTo>
                  <a:cubicBezTo>
                    <a:pt x="13002" y="1"/>
                    <a:pt x="12186" y="220"/>
                    <a:pt x="11865" y="316"/>
                  </a:cubicBezTo>
                  <a:cubicBezTo>
                    <a:pt x="8628" y="1934"/>
                    <a:pt x="5444" y="4569"/>
                    <a:pt x="3117" y="8889"/>
                  </a:cubicBezTo>
                  <a:cubicBezTo>
                    <a:pt x="1913" y="11124"/>
                    <a:pt x="937" y="13812"/>
                    <a:pt x="308" y="17036"/>
                  </a:cubicBezTo>
                  <a:cubicBezTo>
                    <a:pt x="254" y="17290"/>
                    <a:pt x="214" y="17557"/>
                    <a:pt x="161" y="17812"/>
                  </a:cubicBezTo>
                  <a:lnTo>
                    <a:pt x="134" y="17946"/>
                  </a:lnTo>
                  <a:cubicBezTo>
                    <a:pt x="434" y="18007"/>
                    <a:pt x="728" y="18035"/>
                    <a:pt x="1013" y="18035"/>
                  </a:cubicBezTo>
                  <a:cubicBezTo>
                    <a:pt x="2643" y="18035"/>
                    <a:pt x="3989" y="17131"/>
                    <a:pt x="4695" y="16528"/>
                  </a:cubicBezTo>
                  <a:cubicBezTo>
                    <a:pt x="5030" y="16246"/>
                    <a:pt x="5230" y="16032"/>
                    <a:pt x="5230" y="16032"/>
                  </a:cubicBezTo>
                  <a:cubicBezTo>
                    <a:pt x="5230" y="16032"/>
                    <a:pt x="5954" y="13785"/>
                    <a:pt x="6383" y="13785"/>
                  </a:cubicBezTo>
                  <a:cubicBezTo>
                    <a:pt x="6387" y="13785"/>
                    <a:pt x="6391" y="13785"/>
                    <a:pt x="6394" y="13785"/>
                  </a:cubicBezTo>
                  <a:cubicBezTo>
                    <a:pt x="6942" y="13826"/>
                    <a:pt x="6769" y="15096"/>
                    <a:pt x="6769" y="15096"/>
                  </a:cubicBezTo>
                  <a:cubicBezTo>
                    <a:pt x="6769" y="15096"/>
                    <a:pt x="8212" y="13417"/>
                    <a:pt x="8614" y="13417"/>
                  </a:cubicBezTo>
                  <a:cubicBezTo>
                    <a:pt x="8629" y="13417"/>
                    <a:pt x="8642" y="13420"/>
                    <a:pt x="8654" y="13425"/>
                  </a:cubicBezTo>
                  <a:cubicBezTo>
                    <a:pt x="8963" y="13558"/>
                    <a:pt x="9016" y="14534"/>
                    <a:pt x="8267" y="15779"/>
                  </a:cubicBezTo>
                  <a:cubicBezTo>
                    <a:pt x="8488" y="15496"/>
                    <a:pt x="9544" y="14085"/>
                    <a:pt x="9964" y="14085"/>
                  </a:cubicBezTo>
                  <a:cubicBezTo>
                    <a:pt x="10001" y="14085"/>
                    <a:pt x="10033" y="14096"/>
                    <a:pt x="10059" y="14120"/>
                  </a:cubicBezTo>
                  <a:cubicBezTo>
                    <a:pt x="10233" y="14267"/>
                    <a:pt x="10273" y="14976"/>
                    <a:pt x="9885" y="15886"/>
                  </a:cubicBezTo>
                  <a:lnTo>
                    <a:pt x="9912" y="15899"/>
                  </a:lnTo>
                  <a:cubicBezTo>
                    <a:pt x="9912" y="15899"/>
                    <a:pt x="10219" y="15481"/>
                    <a:pt x="10437" y="15481"/>
                  </a:cubicBezTo>
                  <a:cubicBezTo>
                    <a:pt x="10480" y="15481"/>
                    <a:pt x="10520" y="15498"/>
                    <a:pt x="10554" y="15538"/>
                  </a:cubicBezTo>
                  <a:cubicBezTo>
                    <a:pt x="10714" y="15711"/>
                    <a:pt x="10607" y="17825"/>
                    <a:pt x="9002" y="20152"/>
                  </a:cubicBezTo>
                  <a:cubicBezTo>
                    <a:pt x="8574" y="20781"/>
                    <a:pt x="8026" y="21424"/>
                    <a:pt x="7343" y="22052"/>
                  </a:cubicBezTo>
                  <a:cubicBezTo>
                    <a:pt x="5710" y="23562"/>
                    <a:pt x="3451" y="24427"/>
                    <a:pt x="1269" y="24427"/>
                  </a:cubicBezTo>
                  <a:cubicBezTo>
                    <a:pt x="841" y="24427"/>
                    <a:pt x="417" y="24394"/>
                    <a:pt x="0" y="24326"/>
                  </a:cubicBezTo>
                  <a:lnTo>
                    <a:pt x="0" y="24326"/>
                  </a:lnTo>
                  <a:cubicBezTo>
                    <a:pt x="147" y="25422"/>
                    <a:pt x="375" y="26493"/>
                    <a:pt x="682" y="27509"/>
                  </a:cubicBezTo>
                  <a:cubicBezTo>
                    <a:pt x="1162" y="27771"/>
                    <a:pt x="2747" y="28585"/>
                    <a:pt x="3852" y="28585"/>
                  </a:cubicBezTo>
                  <a:cubicBezTo>
                    <a:pt x="4101" y="28585"/>
                    <a:pt x="4326" y="28544"/>
                    <a:pt x="4508" y="28446"/>
                  </a:cubicBezTo>
                  <a:cubicBezTo>
                    <a:pt x="5023" y="28161"/>
                    <a:pt x="5478" y="28068"/>
                    <a:pt x="5876" y="28068"/>
                  </a:cubicBezTo>
                  <a:cubicBezTo>
                    <a:pt x="6356" y="28068"/>
                    <a:pt x="6754" y="28204"/>
                    <a:pt x="7076" y="28299"/>
                  </a:cubicBezTo>
                  <a:cubicBezTo>
                    <a:pt x="7665" y="28472"/>
                    <a:pt x="9364" y="28285"/>
                    <a:pt x="8975" y="29717"/>
                  </a:cubicBezTo>
                  <a:cubicBezTo>
                    <a:pt x="8401" y="31777"/>
                    <a:pt x="6969" y="31616"/>
                    <a:pt x="6648" y="32927"/>
                  </a:cubicBezTo>
                  <a:cubicBezTo>
                    <a:pt x="6261" y="34532"/>
                    <a:pt x="7571" y="36940"/>
                    <a:pt x="7879" y="37475"/>
                  </a:cubicBezTo>
                  <a:cubicBezTo>
                    <a:pt x="11879" y="40391"/>
                    <a:pt x="17108" y="42130"/>
                    <a:pt x="23021" y="42344"/>
                  </a:cubicBezTo>
                  <a:cubicBezTo>
                    <a:pt x="22780" y="41862"/>
                    <a:pt x="21763" y="39601"/>
                    <a:pt x="22057" y="37381"/>
                  </a:cubicBezTo>
                  <a:cubicBezTo>
                    <a:pt x="22164" y="36512"/>
                    <a:pt x="23689" y="35174"/>
                    <a:pt x="24679" y="33823"/>
                  </a:cubicBezTo>
                  <a:cubicBezTo>
                    <a:pt x="25669" y="32472"/>
                    <a:pt x="23796" y="28513"/>
                    <a:pt x="23409" y="27884"/>
                  </a:cubicBezTo>
                  <a:cubicBezTo>
                    <a:pt x="23021" y="27256"/>
                    <a:pt x="20987" y="27001"/>
                    <a:pt x="20452" y="26801"/>
                  </a:cubicBezTo>
                  <a:cubicBezTo>
                    <a:pt x="19917" y="26587"/>
                    <a:pt x="20345" y="25770"/>
                    <a:pt x="20211" y="25490"/>
                  </a:cubicBezTo>
                  <a:cubicBezTo>
                    <a:pt x="20111" y="25298"/>
                    <a:pt x="19373" y="25193"/>
                    <a:pt x="18570" y="25193"/>
                  </a:cubicBezTo>
                  <a:cubicBezTo>
                    <a:pt x="18198" y="25193"/>
                    <a:pt x="17813" y="25216"/>
                    <a:pt x="17470" y="25262"/>
                  </a:cubicBezTo>
                  <a:cubicBezTo>
                    <a:pt x="16633" y="25377"/>
                    <a:pt x="15568" y="25917"/>
                    <a:pt x="14721" y="25917"/>
                  </a:cubicBezTo>
                  <a:cubicBezTo>
                    <a:pt x="14484" y="25917"/>
                    <a:pt x="14265" y="25875"/>
                    <a:pt x="14072" y="25770"/>
                  </a:cubicBezTo>
                  <a:cubicBezTo>
                    <a:pt x="13176" y="25289"/>
                    <a:pt x="14995" y="21303"/>
                    <a:pt x="15797" y="20580"/>
                  </a:cubicBezTo>
                  <a:cubicBezTo>
                    <a:pt x="16100" y="20313"/>
                    <a:pt x="16614" y="20225"/>
                    <a:pt x="17196" y="20225"/>
                  </a:cubicBezTo>
                  <a:cubicBezTo>
                    <a:pt x="18155" y="20225"/>
                    <a:pt x="19296" y="20465"/>
                    <a:pt x="19971" y="20541"/>
                  </a:cubicBezTo>
                  <a:cubicBezTo>
                    <a:pt x="20070" y="20552"/>
                    <a:pt x="20174" y="20557"/>
                    <a:pt x="20281" y="20557"/>
                  </a:cubicBezTo>
                  <a:cubicBezTo>
                    <a:pt x="21347" y="20557"/>
                    <a:pt x="22748" y="20060"/>
                    <a:pt x="23088" y="19938"/>
                  </a:cubicBezTo>
                  <a:cubicBezTo>
                    <a:pt x="23449" y="19818"/>
                    <a:pt x="23864" y="19096"/>
                    <a:pt x="23998" y="18240"/>
                  </a:cubicBezTo>
                  <a:cubicBezTo>
                    <a:pt x="24117" y="17384"/>
                    <a:pt x="25656" y="17611"/>
                    <a:pt x="26352" y="16474"/>
                  </a:cubicBezTo>
                  <a:cubicBezTo>
                    <a:pt x="27047" y="15351"/>
                    <a:pt x="26031" y="13277"/>
                    <a:pt x="24613" y="11659"/>
                  </a:cubicBezTo>
                  <a:cubicBezTo>
                    <a:pt x="23181" y="10054"/>
                    <a:pt x="23529" y="7646"/>
                    <a:pt x="23757" y="6094"/>
                  </a:cubicBezTo>
                  <a:cubicBezTo>
                    <a:pt x="23984" y="4556"/>
                    <a:pt x="23222" y="3205"/>
                    <a:pt x="21924" y="2496"/>
                  </a:cubicBezTo>
                  <a:cubicBezTo>
                    <a:pt x="20627" y="1773"/>
                    <a:pt x="18526" y="1734"/>
                    <a:pt x="17295" y="1720"/>
                  </a:cubicBezTo>
                  <a:cubicBezTo>
                    <a:pt x="16065" y="1720"/>
                    <a:pt x="15517" y="543"/>
                    <a:pt x="14968" y="248"/>
                  </a:cubicBezTo>
                  <a:cubicBezTo>
                    <a:pt x="14639" y="65"/>
                    <a:pt x="14219" y="1"/>
                    <a:pt x="13791" y="1"/>
                  </a:cubicBezTo>
                  <a:close/>
                </a:path>
              </a:pathLst>
            </a:custGeom>
            <a:solidFill>
              <a:srgbClr val="59A3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62"/>
            <p:cNvSpPr/>
            <p:nvPr/>
          </p:nvSpPr>
          <p:spPr>
            <a:xfrm>
              <a:off x="5103425" y="4208750"/>
              <a:ext cx="225075" cy="107025"/>
            </a:xfrm>
            <a:custGeom>
              <a:avLst/>
              <a:gdLst/>
              <a:ahLst/>
              <a:cxnLst/>
              <a:rect l="l" t="t" r="r" b="b"/>
              <a:pathLst>
                <a:path w="9003" h="4281" extrusionOk="0">
                  <a:moveTo>
                    <a:pt x="1258" y="4281"/>
                  </a:moveTo>
                  <a:lnTo>
                    <a:pt x="1258" y="4281"/>
                  </a:lnTo>
                  <a:lnTo>
                    <a:pt x="1258" y="4281"/>
                  </a:lnTo>
                  <a:lnTo>
                    <a:pt x="1258" y="4281"/>
                  </a:lnTo>
                  <a:close/>
                  <a:moveTo>
                    <a:pt x="0" y="4174"/>
                  </a:moveTo>
                  <a:lnTo>
                    <a:pt x="0" y="4174"/>
                  </a:lnTo>
                  <a:cubicBezTo>
                    <a:pt x="13" y="4174"/>
                    <a:pt x="13" y="4188"/>
                    <a:pt x="27" y="4188"/>
                  </a:cubicBezTo>
                  <a:cubicBezTo>
                    <a:pt x="13" y="4188"/>
                    <a:pt x="13" y="4174"/>
                    <a:pt x="0" y="4174"/>
                  </a:cubicBezTo>
                  <a:close/>
                  <a:moveTo>
                    <a:pt x="7304" y="1940"/>
                  </a:moveTo>
                  <a:cubicBezTo>
                    <a:pt x="5658" y="3425"/>
                    <a:pt x="3425" y="4281"/>
                    <a:pt x="1258" y="4281"/>
                  </a:cubicBezTo>
                  <a:cubicBezTo>
                    <a:pt x="3425" y="4281"/>
                    <a:pt x="5658" y="3425"/>
                    <a:pt x="7304" y="1940"/>
                  </a:cubicBezTo>
                  <a:close/>
                  <a:moveTo>
                    <a:pt x="7317" y="1926"/>
                  </a:moveTo>
                  <a:lnTo>
                    <a:pt x="7317" y="1926"/>
                  </a:lnTo>
                  <a:lnTo>
                    <a:pt x="7317" y="1926"/>
                  </a:lnTo>
                  <a:close/>
                  <a:moveTo>
                    <a:pt x="9002" y="0"/>
                  </a:moveTo>
                  <a:cubicBezTo>
                    <a:pt x="8574" y="629"/>
                    <a:pt x="8026" y="1272"/>
                    <a:pt x="7343" y="1900"/>
                  </a:cubicBezTo>
                  <a:lnTo>
                    <a:pt x="7343" y="1900"/>
                  </a:lnTo>
                  <a:lnTo>
                    <a:pt x="7343" y="1900"/>
                  </a:lnTo>
                  <a:cubicBezTo>
                    <a:pt x="8026" y="1272"/>
                    <a:pt x="8574" y="629"/>
                    <a:pt x="9002" y="0"/>
                  </a:cubicBezTo>
                  <a:close/>
                </a:path>
              </a:pathLst>
            </a:custGeom>
            <a:solidFill>
              <a:srgbClr val="B8A8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62"/>
            <p:cNvSpPr/>
            <p:nvPr/>
          </p:nvSpPr>
          <p:spPr>
            <a:xfrm>
              <a:off x="5355575" y="4105750"/>
              <a:ext cx="13050" cy="52850"/>
            </a:xfrm>
            <a:custGeom>
              <a:avLst/>
              <a:gdLst/>
              <a:ahLst/>
              <a:cxnLst/>
              <a:rect l="l" t="t" r="r" b="b"/>
              <a:pathLst>
                <a:path w="522" h="2114" extrusionOk="0">
                  <a:moveTo>
                    <a:pt x="521" y="0"/>
                  </a:moveTo>
                  <a:cubicBezTo>
                    <a:pt x="520" y="19"/>
                    <a:pt x="519" y="39"/>
                    <a:pt x="517" y="59"/>
                  </a:cubicBezTo>
                  <a:lnTo>
                    <a:pt x="517" y="59"/>
                  </a:lnTo>
                  <a:cubicBezTo>
                    <a:pt x="519" y="43"/>
                    <a:pt x="520" y="29"/>
                    <a:pt x="521" y="14"/>
                  </a:cubicBezTo>
                  <a:lnTo>
                    <a:pt x="521" y="0"/>
                  </a:lnTo>
                  <a:close/>
                  <a:moveTo>
                    <a:pt x="517" y="59"/>
                  </a:moveTo>
                  <a:cubicBezTo>
                    <a:pt x="492" y="333"/>
                    <a:pt x="434" y="696"/>
                    <a:pt x="324" y="1122"/>
                  </a:cubicBezTo>
                  <a:lnTo>
                    <a:pt x="324" y="1122"/>
                  </a:lnTo>
                  <a:cubicBezTo>
                    <a:pt x="437" y="693"/>
                    <a:pt x="497" y="328"/>
                    <a:pt x="517" y="59"/>
                  </a:cubicBezTo>
                  <a:close/>
                  <a:moveTo>
                    <a:pt x="324" y="1122"/>
                  </a:moveTo>
                  <a:cubicBezTo>
                    <a:pt x="244" y="1424"/>
                    <a:pt x="138" y="1759"/>
                    <a:pt x="0" y="2114"/>
                  </a:cubicBezTo>
                  <a:cubicBezTo>
                    <a:pt x="140" y="1758"/>
                    <a:pt x="246" y="1424"/>
                    <a:pt x="324" y="1122"/>
                  </a:cubicBezTo>
                  <a:close/>
                </a:path>
              </a:pathLst>
            </a:custGeom>
            <a:solidFill>
              <a:srgbClr val="C8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62"/>
            <p:cNvSpPr/>
            <p:nvPr/>
          </p:nvSpPr>
          <p:spPr>
            <a:xfrm>
              <a:off x="5103425" y="4106100"/>
              <a:ext cx="265200" cy="229425"/>
            </a:xfrm>
            <a:custGeom>
              <a:avLst/>
              <a:gdLst/>
              <a:ahLst/>
              <a:cxnLst/>
              <a:rect l="l" t="t" r="r" b="b"/>
              <a:pathLst>
                <a:path w="10608" h="9177" extrusionOk="0">
                  <a:moveTo>
                    <a:pt x="10607" y="0"/>
                  </a:moveTo>
                  <a:cubicBezTo>
                    <a:pt x="10568" y="468"/>
                    <a:pt x="10434" y="1217"/>
                    <a:pt x="10086" y="2100"/>
                  </a:cubicBezTo>
                  <a:cubicBezTo>
                    <a:pt x="10086" y="2114"/>
                    <a:pt x="10072" y="2114"/>
                    <a:pt x="10072" y="2114"/>
                  </a:cubicBezTo>
                  <a:lnTo>
                    <a:pt x="10072" y="2127"/>
                  </a:lnTo>
                  <a:lnTo>
                    <a:pt x="10072" y="2140"/>
                  </a:lnTo>
                  <a:cubicBezTo>
                    <a:pt x="9885" y="2595"/>
                    <a:pt x="9644" y="3077"/>
                    <a:pt x="9350" y="3571"/>
                  </a:cubicBezTo>
                  <a:cubicBezTo>
                    <a:pt x="9337" y="3585"/>
                    <a:pt x="9337" y="3585"/>
                    <a:pt x="9337" y="3598"/>
                  </a:cubicBezTo>
                  <a:lnTo>
                    <a:pt x="9323" y="3612"/>
                  </a:lnTo>
                  <a:cubicBezTo>
                    <a:pt x="9323" y="3625"/>
                    <a:pt x="9310" y="3625"/>
                    <a:pt x="9310" y="3639"/>
                  </a:cubicBezTo>
                  <a:lnTo>
                    <a:pt x="9310" y="3651"/>
                  </a:lnTo>
                  <a:lnTo>
                    <a:pt x="9296" y="3651"/>
                  </a:lnTo>
                  <a:lnTo>
                    <a:pt x="9296" y="3665"/>
                  </a:lnTo>
                  <a:lnTo>
                    <a:pt x="9284" y="3665"/>
                  </a:lnTo>
                  <a:lnTo>
                    <a:pt x="9284" y="3678"/>
                  </a:lnTo>
                  <a:lnTo>
                    <a:pt x="9284" y="3692"/>
                  </a:lnTo>
                  <a:lnTo>
                    <a:pt x="9270" y="3692"/>
                  </a:lnTo>
                  <a:lnTo>
                    <a:pt x="9270" y="3705"/>
                  </a:lnTo>
                  <a:lnTo>
                    <a:pt x="9257" y="3719"/>
                  </a:lnTo>
                  <a:lnTo>
                    <a:pt x="9257" y="3732"/>
                  </a:lnTo>
                  <a:lnTo>
                    <a:pt x="9243" y="3732"/>
                  </a:lnTo>
                  <a:lnTo>
                    <a:pt x="9243" y="3746"/>
                  </a:lnTo>
                  <a:cubicBezTo>
                    <a:pt x="9243" y="3758"/>
                    <a:pt x="9230" y="3758"/>
                    <a:pt x="9230" y="3758"/>
                  </a:cubicBezTo>
                  <a:lnTo>
                    <a:pt x="9230" y="3772"/>
                  </a:lnTo>
                  <a:cubicBezTo>
                    <a:pt x="9230" y="3772"/>
                    <a:pt x="9216" y="3772"/>
                    <a:pt x="9216" y="3785"/>
                  </a:cubicBezTo>
                  <a:cubicBezTo>
                    <a:pt x="9216" y="3799"/>
                    <a:pt x="9203" y="3799"/>
                    <a:pt x="9203" y="3799"/>
                  </a:cubicBezTo>
                  <a:lnTo>
                    <a:pt x="9203" y="3812"/>
                  </a:lnTo>
                  <a:lnTo>
                    <a:pt x="9189" y="3826"/>
                  </a:lnTo>
                  <a:cubicBezTo>
                    <a:pt x="9189" y="3839"/>
                    <a:pt x="9189" y="3839"/>
                    <a:pt x="9177" y="3839"/>
                  </a:cubicBezTo>
                  <a:lnTo>
                    <a:pt x="9177" y="3853"/>
                  </a:lnTo>
                  <a:lnTo>
                    <a:pt x="9163" y="3865"/>
                  </a:lnTo>
                  <a:cubicBezTo>
                    <a:pt x="9163" y="3879"/>
                    <a:pt x="9163" y="3879"/>
                    <a:pt x="9150" y="3879"/>
                  </a:cubicBezTo>
                  <a:cubicBezTo>
                    <a:pt x="9150" y="3892"/>
                    <a:pt x="9150" y="3892"/>
                    <a:pt x="9136" y="3906"/>
                  </a:cubicBezTo>
                  <a:cubicBezTo>
                    <a:pt x="9136" y="3919"/>
                    <a:pt x="9136" y="3919"/>
                    <a:pt x="9123" y="3919"/>
                  </a:cubicBezTo>
                  <a:lnTo>
                    <a:pt x="9123" y="3933"/>
                  </a:lnTo>
                  <a:lnTo>
                    <a:pt x="9109" y="3946"/>
                  </a:lnTo>
                  <a:cubicBezTo>
                    <a:pt x="9109" y="3960"/>
                    <a:pt x="9109" y="3960"/>
                    <a:pt x="9096" y="3960"/>
                  </a:cubicBezTo>
                  <a:lnTo>
                    <a:pt x="9096" y="3972"/>
                  </a:lnTo>
                  <a:lnTo>
                    <a:pt x="9082" y="3986"/>
                  </a:lnTo>
                  <a:cubicBezTo>
                    <a:pt x="9082" y="3999"/>
                    <a:pt x="9082" y="3999"/>
                    <a:pt x="9070" y="3999"/>
                  </a:cubicBezTo>
                  <a:lnTo>
                    <a:pt x="9070" y="4013"/>
                  </a:lnTo>
                  <a:lnTo>
                    <a:pt x="9056" y="4026"/>
                  </a:lnTo>
                  <a:cubicBezTo>
                    <a:pt x="9056" y="4040"/>
                    <a:pt x="9056" y="4040"/>
                    <a:pt x="9043" y="4040"/>
                  </a:cubicBezTo>
                  <a:lnTo>
                    <a:pt x="9043" y="4053"/>
                  </a:lnTo>
                  <a:lnTo>
                    <a:pt x="9029" y="4067"/>
                  </a:lnTo>
                  <a:cubicBezTo>
                    <a:pt x="9029" y="4079"/>
                    <a:pt x="9016" y="4079"/>
                    <a:pt x="9016" y="4093"/>
                  </a:cubicBezTo>
                  <a:cubicBezTo>
                    <a:pt x="9016" y="4093"/>
                    <a:pt x="9002" y="4093"/>
                    <a:pt x="9002" y="4106"/>
                  </a:cubicBezTo>
                  <a:cubicBezTo>
                    <a:pt x="8574" y="4735"/>
                    <a:pt x="8026" y="5378"/>
                    <a:pt x="7343" y="6006"/>
                  </a:cubicBezTo>
                  <a:lnTo>
                    <a:pt x="7317" y="6032"/>
                  </a:lnTo>
                  <a:cubicBezTo>
                    <a:pt x="7304" y="6032"/>
                    <a:pt x="7304" y="6032"/>
                    <a:pt x="7304" y="6046"/>
                  </a:cubicBezTo>
                  <a:cubicBezTo>
                    <a:pt x="5658" y="7531"/>
                    <a:pt x="3425" y="8387"/>
                    <a:pt x="1258" y="8387"/>
                  </a:cubicBezTo>
                  <a:cubicBezTo>
                    <a:pt x="843" y="8387"/>
                    <a:pt x="428" y="8360"/>
                    <a:pt x="27" y="8294"/>
                  </a:cubicBezTo>
                  <a:cubicBezTo>
                    <a:pt x="13" y="8294"/>
                    <a:pt x="13" y="8280"/>
                    <a:pt x="0" y="8280"/>
                  </a:cubicBezTo>
                  <a:cubicBezTo>
                    <a:pt x="40" y="8547"/>
                    <a:pt x="81" y="8802"/>
                    <a:pt x="120" y="9069"/>
                  </a:cubicBezTo>
                  <a:cubicBezTo>
                    <a:pt x="602" y="9136"/>
                    <a:pt x="1083" y="9176"/>
                    <a:pt x="1565" y="9176"/>
                  </a:cubicBezTo>
                  <a:cubicBezTo>
                    <a:pt x="3666" y="9176"/>
                    <a:pt x="5765" y="8508"/>
                    <a:pt x="7424" y="7343"/>
                  </a:cubicBezTo>
                  <a:cubicBezTo>
                    <a:pt x="9243" y="5832"/>
                    <a:pt x="10434" y="3398"/>
                    <a:pt x="10607" y="0"/>
                  </a:cubicBezTo>
                  <a:close/>
                </a:path>
              </a:pathLst>
            </a:custGeom>
            <a:solidFill>
              <a:srgbClr val="276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62"/>
            <p:cNvSpPr/>
            <p:nvPr/>
          </p:nvSpPr>
          <p:spPr>
            <a:xfrm>
              <a:off x="5106425" y="3704950"/>
              <a:ext cx="673200" cy="1058600"/>
            </a:xfrm>
            <a:custGeom>
              <a:avLst/>
              <a:gdLst/>
              <a:ahLst/>
              <a:cxnLst/>
              <a:rect l="l" t="t" r="r" b="b"/>
              <a:pathLst>
                <a:path w="26928" h="42344" extrusionOk="0">
                  <a:moveTo>
                    <a:pt x="13671" y="1"/>
                  </a:moveTo>
                  <a:cubicBezTo>
                    <a:pt x="12882" y="1"/>
                    <a:pt x="12066" y="220"/>
                    <a:pt x="11745" y="316"/>
                  </a:cubicBezTo>
                  <a:cubicBezTo>
                    <a:pt x="8508" y="1934"/>
                    <a:pt x="5324" y="4569"/>
                    <a:pt x="2997" y="8889"/>
                  </a:cubicBezTo>
                  <a:cubicBezTo>
                    <a:pt x="1793" y="11124"/>
                    <a:pt x="817" y="13812"/>
                    <a:pt x="188" y="17036"/>
                  </a:cubicBezTo>
                  <a:cubicBezTo>
                    <a:pt x="134" y="17290"/>
                    <a:pt x="94" y="17557"/>
                    <a:pt x="41" y="17812"/>
                  </a:cubicBezTo>
                  <a:lnTo>
                    <a:pt x="14" y="17946"/>
                  </a:lnTo>
                  <a:cubicBezTo>
                    <a:pt x="314" y="18007"/>
                    <a:pt x="608" y="18035"/>
                    <a:pt x="893" y="18035"/>
                  </a:cubicBezTo>
                  <a:cubicBezTo>
                    <a:pt x="2523" y="18035"/>
                    <a:pt x="3869" y="17131"/>
                    <a:pt x="4575" y="16528"/>
                  </a:cubicBezTo>
                  <a:cubicBezTo>
                    <a:pt x="4910" y="16246"/>
                    <a:pt x="5110" y="16032"/>
                    <a:pt x="5110" y="16032"/>
                  </a:cubicBezTo>
                  <a:cubicBezTo>
                    <a:pt x="5110" y="16032"/>
                    <a:pt x="5834" y="13785"/>
                    <a:pt x="6263" y="13785"/>
                  </a:cubicBezTo>
                  <a:cubicBezTo>
                    <a:pt x="6267" y="13785"/>
                    <a:pt x="6271" y="13785"/>
                    <a:pt x="6274" y="13785"/>
                  </a:cubicBezTo>
                  <a:cubicBezTo>
                    <a:pt x="6822" y="13826"/>
                    <a:pt x="6649" y="15096"/>
                    <a:pt x="6649" y="15096"/>
                  </a:cubicBezTo>
                  <a:cubicBezTo>
                    <a:pt x="6649" y="15096"/>
                    <a:pt x="8092" y="13417"/>
                    <a:pt x="8494" y="13417"/>
                  </a:cubicBezTo>
                  <a:cubicBezTo>
                    <a:pt x="8509" y="13417"/>
                    <a:pt x="8522" y="13420"/>
                    <a:pt x="8534" y="13425"/>
                  </a:cubicBezTo>
                  <a:cubicBezTo>
                    <a:pt x="8843" y="13558"/>
                    <a:pt x="8896" y="14534"/>
                    <a:pt x="8147" y="15779"/>
                  </a:cubicBezTo>
                  <a:cubicBezTo>
                    <a:pt x="8368" y="15496"/>
                    <a:pt x="9424" y="14085"/>
                    <a:pt x="9844" y="14085"/>
                  </a:cubicBezTo>
                  <a:cubicBezTo>
                    <a:pt x="9881" y="14085"/>
                    <a:pt x="9913" y="14096"/>
                    <a:pt x="9939" y="14120"/>
                  </a:cubicBezTo>
                  <a:cubicBezTo>
                    <a:pt x="10113" y="14267"/>
                    <a:pt x="10153" y="14976"/>
                    <a:pt x="9765" y="15886"/>
                  </a:cubicBezTo>
                  <a:lnTo>
                    <a:pt x="9792" y="15899"/>
                  </a:lnTo>
                  <a:cubicBezTo>
                    <a:pt x="9792" y="15899"/>
                    <a:pt x="10099" y="15481"/>
                    <a:pt x="10317" y="15481"/>
                  </a:cubicBezTo>
                  <a:cubicBezTo>
                    <a:pt x="10360" y="15481"/>
                    <a:pt x="10400" y="15498"/>
                    <a:pt x="10434" y="15538"/>
                  </a:cubicBezTo>
                  <a:cubicBezTo>
                    <a:pt x="10474" y="15578"/>
                    <a:pt x="10501" y="15752"/>
                    <a:pt x="10487" y="16032"/>
                  </a:cubicBezTo>
                  <a:cubicBezTo>
                    <a:pt x="11537" y="21369"/>
                    <a:pt x="6501" y="25223"/>
                    <a:pt x="1444" y="25223"/>
                  </a:cubicBezTo>
                  <a:cubicBezTo>
                    <a:pt x="961" y="25223"/>
                    <a:pt x="478" y="25188"/>
                    <a:pt x="0" y="25115"/>
                  </a:cubicBezTo>
                  <a:lnTo>
                    <a:pt x="0" y="25115"/>
                  </a:lnTo>
                  <a:cubicBezTo>
                    <a:pt x="134" y="25931"/>
                    <a:pt x="321" y="26733"/>
                    <a:pt x="562" y="27509"/>
                  </a:cubicBezTo>
                  <a:cubicBezTo>
                    <a:pt x="1042" y="27771"/>
                    <a:pt x="2627" y="28585"/>
                    <a:pt x="3732" y="28585"/>
                  </a:cubicBezTo>
                  <a:cubicBezTo>
                    <a:pt x="3981" y="28585"/>
                    <a:pt x="4206" y="28544"/>
                    <a:pt x="4388" y="28446"/>
                  </a:cubicBezTo>
                  <a:cubicBezTo>
                    <a:pt x="4903" y="28161"/>
                    <a:pt x="5358" y="28068"/>
                    <a:pt x="5756" y="28068"/>
                  </a:cubicBezTo>
                  <a:cubicBezTo>
                    <a:pt x="6236" y="28068"/>
                    <a:pt x="6634" y="28204"/>
                    <a:pt x="6956" y="28299"/>
                  </a:cubicBezTo>
                  <a:cubicBezTo>
                    <a:pt x="7545" y="28472"/>
                    <a:pt x="9244" y="28285"/>
                    <a:pt x="8855" y="29717"/>
                  </a:cubicBezTo>
                  <a:cubicBezTo>
                    <a:pt x="8281" y="31777"/>
                    <a:pt x="6849" y="31616"/>
                    <a:pt x="6528" y="32927"/>
                  </a:cubicBezTo>
                  <a:cubicBezTo>
                    <a:pt x="6141" y="34532"/>
                    <a:pt x="7451" y="36940"/>
                    <a:pt x="7759" y="37475"/>
                  </a:cubicBezTo>
                  <a:cubicBezTo>
                    <a:pt x="11759" y="40391"/>
                    <a:pt x="16988" y="42130"/>
                    <a:pt x="22901" y="42344"/>
                  </a:cubicBezTo>
                  <a:cubicBezTo>
                    <a:pt x="22660" y="41862"/>
                    <a:pt x="21643" y="39601"/>
                    <a:pt x="21937" y="37381"/>
                  </a:cubicBezTo>
                  <a:cubicBezTo>
                    <a:pt x="22044" y="36512"/>
                    <a:pt x="23569" y="35174"/>
                    <a:pt x="24559" y="33823"/>
                  </a:cubicBezTo>
                  <a:cubicBezTo>
                    <a:pt x="25549" y="32472"/>
                    <a:pt x="23676" y="28513"/>
                    <a:pt x="23289" y="27884"/>
                  </a:cubicBezTo>
                  <a:cubicBezTo>
                    <a:pt x="22901" y="27256"/>
                    <a:pt x="20867" y="27001"/>
                    <a:pt x="20332" y="26801"/>
                  </a:cubicBezTo>
                  <a:cubicBezTo>
                    <a:pt x="19797" y="26587"/>
                    <a:pt x="20225" y="25770"/>
                    <a:pt x="20091" y="25490"/>
                  </a:cubicBezTo>
                  <a:cubicBezTo>
                    <a:pt x="19991" y="25298"/>
                    <a:pt x="19253" y="25193"/>
                    <a:pt x="18450" y="25193"/>
                  </a:cubicBezTo>
                  <a:cubicBezTo>
                    <a:pt x="18078" y="25193"/>
                    <a:pt x="17693" y="25216"/>
                    <a:pt x="17350" y="25262"/>
                  </a:cubicBezTo>
                  <a:cubicBezTo>
                    <a:pt x="16513" y="25377"/>
                    <a:pt x="15448" y="25917"/>
                    <a:pt x="14601" y="25917"/>
                  </a:cubicBezTo>
                  <a:cubicBezTo>
                    <a:pt x="14364" y="25917"/>
                    <a:pt x="14145" y="25875"/>
                    <a:pt x="13952" y="25770"/>
                  </a:cubicBezTo>
                  <a:cubicBezTo>
                    <a:pt x="13056" y="25289"/>
                    <a:pt x="14875" y="21303"/>
                    <a:pt x="15677" y="20580"/>
                  </a:cubicBezTo>
                  <a:cubicBezTo>
                    <a:pt x="15980" y="20313"/>
                    <a:pt x="16494" y="20225"/>
                    <a:pt x="17076" y="20225"/>
                  </a:cubicBezTo>
                  <a:cubicBezTo>
                    <a:pt x="18035" y="20225"/>
                    <a:pt x="19176" y="20465"/>
                    <a:pt x="19851" y="20541"/>
                  </a:cubicBezTo>
                  <a:cubicBezTo>
                    <a:pt x="19950" y="20552"/>
                    <a:pt x="20054" y="20557"/>
                    <a:pt x="20161" y="20557"/>
                  </a:cubicBezTo>
                  <a:cubicBezTo>
                    <a:pt x="21227" y="20557"/>
                    <a:pt x="22628" y="20060"/>
                    <a:pt x="22968" y="19938"/>
                  </a:cubicBezTo>
                  <a:cubicBezTo>
                    <a:pt x="23329" y="19818"/>
                    <a:pt x="23744" y="19096"/>
                    <a:pt x="23878" y="18240"/>
                  </a:cubicBezTo>
                  <a:cubicBezTo>
                    <a:pt x="23997" y="17384"/>
                    <a:pt x="25536" y="17611"/>
                    <a:pt x="26232" y="16474"/>
                  </a:cubicBezTo>
                  <a:cubicBezTo>
                    <a:pt x="26927" y="15351"/>
                    <a:pt x="25911" y="13277"/>
                    <a:pt x="24493" y="11659"/>
                  </a:cubicBezTo>
                  <a:cubicBezTo>
                    <a:pt x="23061" y="10054"/>
                    <a:pt x="23409" y="7646"/>
                    <a:pt x="23637" y="6094"/>
                  </a:cubicBezTo>
                  <a:cubicBezTo>
                    <a:pt x="23864" y="4556"/>
                    <a:pt x="23102" y="3205"/>
                    <a:pt x="21804" y="2496"/>
                  </a:cubicBezTo>
                  <a:cubicBezTo>
                    <a:pt x="20507" y="1773"/>
                    <a:pt x="18406" y="1734"/>
                    <a:pt x="17175" y="1720"/>
                  </a:cubicBezTo>
                  <a:cubicBezTo>
                    <a:pt x="15945" y="1720"/>
                    <a:pt x="15397" y="543"/>
                    <a:pt x="14848" y="248"/>
                  </a:cubicBezTo>
                  <a:cubicBezTo>
                    <a:pt x="14519" y="65"/>
                    <a:pt x="14099" y="1"/>
                    <a:pt x="13671"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62"/>
            <p:cNvSpPr/>
            <p:nvPr/>
          </p:nvSpPr>
          <p:spPr>
            <a:xfrm>
              <a:off x="5879250" y="4260250"/>
              <a:ext cx="380225" cy="425050"/>
            </a:xfrm>
            <a:custGeom>
              <a:avLst/>
              <a:gdLst/>
              <a:ahLst/>
              <a:cxnLst/>
              <a:rect l="l" t="t" r="r" b="b"/>
              <a:pathLst>
                <a:path w="15209" h="17002" extrusionOk="0">
                  <a:moveTo>
                    <a:pt x="15196" y="0"/>
                  </a:moveTo>
                  <a:cubicBezTo>
                    <a:pt x="14795" y="401"/>
                    <a:pt x="14353" y="803"/>
                    <a:pt x="13871" y="1164"/>
                  </a:cubicBezTo>
                  <a:cubicBezTo>
                    <a:pt x="10714" y="3546"/>
                    <a:pt x="7480" y="4102"/>
                    <a:pt x="5587" y="4102"/>
                  </a:cubicBezTo>
                  <a:cubicBezTo>
                    <a:pt x="5099" y="4102"/>
                    <a:pt x="4700" y="4065"/>
                    <a:pt x="4415" y="4013"/>
                  </a:cubicBezTo>
                  <a:lnTo>
                    <a:pt x="4415" y="4027"/>
                  </a:lnTo>
                  <a:cubicBezTo>
                    <a:pt x="4415" y="4027"/>
                    <a:pt x="2167" y="4976"/>
                    <a:pt x="1645" y="5779"/>
                  </a:cubicBezTo>
                  <a:cubicBezTo>
                    <a:pt x="1110" y="6581"/>
                    <a:pt x="107" y="7077"/>
                    <a:pt x="54" y="7826"/>
                  </a:cubicBezTo>
                  <a:cubicBezTo>
                    <a:pt x="0" y="8575"/>
                    <a:pt x="950" y="9658"/>
                    <a:pt x="709" y="10555"/>
                  </a:cubicBezTo>
                  <a:cubicBezTo>
                    <a:pt x="455" y="11450"/>
                    <a:pt x="602" y="13283"/>
                    <a:pt x="1178" y="14072"/>
                  </a:cubicBezTo>
                  <a:cubicBezTo>
                    <a:pt x="1699" y="14768"/>
                    <a:pt x="4561" y="16587"/>
                    <a:pt x="5217" y="17002"/>
                  </a:cubicBezTo>
                  <a:cubicBezTo>
                    <a:pt x="11116" y="13230"/>
                    <a:pt x="14527" y="6581"/>
                    <a:pt x="15209" y="27"/>
                  </a:cubicBezTo>
                  <a:lnTo>
                    <a:pt x="15196" y="0"/>
                  </a:lnTo>
                  <a:close/>
                </a:path>
              </a:pathLst>
            </a:custGeom>
            <a:solidFill>
              <a:srgbClr val="59A3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62"/>
            <p:cNvSpPr/>
            <p:nvPr/>
          </p:nvSpPr>
          <p:spPr>
            <a:xfrm>
              <a:off x="5879250" y="4295375"/>
              <a:ext cx="375550" cy="389925"/>
            </a:xfrm>
            <a:custGeom>
              <a:avLst/>
              <a:gdLst/>
              <a:ahLst/>
              <a:cxnLst/>
              <a:rect l="l" t="t" r="r" b="b"/>
              <a:pathLst>
                <a:path w="15022" h="15597" extrusionOk="0">
                  <a:moveTo>
                    <a:pt x="15022" y="0"/>
                  </a:moveTo>
                  <a:lnTo>
                    <a:pt x="15022" y="0"/>
                  </a:lnTo>
                  <a:cubicBezTo>
                    <a:pt x="12875" y="1739"/>
                    <a:pt x="10038" y="2994"/>
                    <a:pt x="7284" y="2994"/>
                  </a:cubicBezTo>
                  <a:cubicBezTo>
                    <a:pt x="6521" y="2994"/>
                    <a:pt x="5764" y="2897"/>
                    <a:pt x="5030" y="2688"/>
                  </a:cubicBezTo>
                  <a:cubicBezTo>
                    <a:pt x="4789" y="2662"/>
                    <a:pt x="4588" y="2635"/>
                    <a:pt x="4415" y="2608"/>
                  </a:cubicBezTo>
                  <a:lnTo>
                    <a:pt x="4415" y="2622"/>
                  </a:lnTo>
                  <a:cubicBezTo>
                    <a:pt x="4415" y="2622"/>
                    <a:pt x="2167" y="3571"/>
                    <a:pt x="1645" y="4374"/>
                  </a:cubicBezTo>
                  <a:cubicBezTo>
                    <a:pt x="1110" y="5176"/>
                    <a:pt x="107" y="5672"/>
                    <a:pt x="54" y="6421"/>
                  </a:cubicBezTo>
                  <a:cubicBezTo>
                    <a:pt x="0" y="7170"/>
                    <a:pt x="950" y="8253"/>
                    <a:pt x="709" y="9150"/>
                  </a:cubicBezTo>
                  <a:cubicBezTo>
                    <a:pt x="455" y="10045"/>
                    <a:pt x="602" y="11878"/>
                    <a:pt x="1178" y="12667"/>
                  </a:cubicBezTo>
                  <a:cubicBezTo>
                    <a:pt x="1699" y="13363"/>
                    <a:pt x="4561" y="15182"/>
                    <a:pt x="5217" y="15597"/>
                  </a:cubicBezTo>
                  <a:cubicBezTo>
                    <a:pt x="10701" y="12092"/>
                    <a:pt x="14032" y="6100"/>
                    <a:pt x="15022" y="0"/>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62"/>
            <p:cNvSpPr/>
            <p:nvPr/>
          </p:nvSpPr>
          <p:spPr>
            <a:xfrm>
              <a:off x="6004975" y="4260250"/>
              <a:ext cx="254175" cy="102700"/>
            </a:xfrm>
            <a:custGeom>
              <a:avLst/>
              <a:gdLst/>
              <a:ahLst/>
              <a:cxnLst/>
              <a:rect l="l" t="t" r="r" b="b"/>
              <a:pathLst>
                <a:path w="10167" h="4108" extrusionOk="0">
                  <a:moveTo>
                    <a:pt x="10167" y="0"/>
                  </a:moveTo>
                  <a:cubicBezTo>
                    <a:pt x="9766" y="401"/>
                    <a:pt x="9324" y="803"/>
                    <a:pt x="8842" y="1164"/>
                  </a:cubicBezTo>
                  <a:cubicBezTo>
                    <a:pt x="5685" y="3545"/>
                    <a:pt x="2448" y="4107"/>
                    <a:pt x="549" y="4107"/>
                  </a:cubicBezTo>
                  <a:cubicBezTo>
                    <a:pt x="349" y="4107"/>
                    <a:pt x="174" y="4093"/>
                    <a:pt x="1" y="4093"/>
                  </a:cubicBezTo>
                  <a:lnTo>
                    <a:pt x="1" y="4093"/>
                  </a:lnTo>
                  <a:cubicBezTo>
                    <a:pt x="174" y="4093"/>
                    <a:pt x="349" y="4107"/>
                    <a:pt x="549" y="4107"/>
                  </a:cubicBezTo>
                  <a:cubicBezTo>
                    <a:pt x="2448" y="4107"/>
                    <a:pt x="5685" y="3545"/>
                    <a:pt x="8842" y="1164"/>
                  </a:cubicBezTo>
                  <a:cubicBezTo>
                    <a:pt x="9324" y="803"/>
                    <a:pt x="9766" y="401"/>
                    <a:pt x="10167" y="0"/>
                  </a:cubicBezTo>
                  <a:lnTo>
                    <a:pt x="10167" y="0"/>
                  </a:lnTo>
                  <a:close/>
                </a:path>
              </a:pathLst>
            </a:custGeom>
            <a:solidFill>
              <a:srgbClr val="9E6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62"/>
            <p:cNvSpPr/>
            <p:nvPr/>
          </p:nvSpPr>
          <p:spPr>
            <a:xfrm>
              <a:off x="6004975" y="4260250"/>
              <a:ext cx="254500" cy="110050"/>
            </a:xfrm>
            <a:custGeom>
              <a:avLst/>
              <a:gdLst/>
              <a:ahLst/>
              <a:cxnLst/>
              <a:rect l="l" t="t" r="r" b="b"/>
              <a:pathLst>
                <a:path w="10180" h="4402" extrusionOk="0">
                  <a:moveTo>
                    <a:pt x="1" y="4093"/>
                  </a:moveTo>
                  <a:cubicBezTo>
                    <a:pt x="10" y="4093"/>
                    <a:pt x="19" y="4093"/>
                    <a:pt x="28" y="4093"/>
                  </a:cubicBezTo>
                  <a:lnTo>
                    <a:pt x="28" y="4093"/>
                  </a:lnTo>
                  <a:cubicBezTo>
                    <a:pt x="28" y="4093"/>
                    <a:pt x="28" y="4093"/>
                    <a:pt x="28" y="4093"/>
                  </a:cubicBezTo>
                  <a:close/>
                  <a:moveTo>
                    <a:pt x="10167" y="0"/>
                  </a:moveTo>
                  <a:cubicBezTo>
                    <a:pt x="9766" y="401"/>
                    <a:pt x="9324" y="803"/>
                    <a:pt x="8842" y="1164"/>
                  </a:cubicBezTo>
                  <a:cubicBezTo>
                    <a:pt x="5685" y="3545"/>
                    <a:pt x="2448" y="4107"/>
                    <a:pt x="549" y="4107"/>
                  </a:cubicBezTo>
                  <a:cubicBezTo>
                    <a:pt x="359" y="4107"/>
                    <a:pt x="193" y="4095"/>
                    <a:pt x="28" y="4093"/>
                  </a:cubicBezTo>
                  <a:lnTo>
                    <a:pt x="28" y="4093"/>
                  </a:lnTo>
                  <a:cubicBezTo>
                    <a:pt x="763" y="4307"/>
                    <a:pt x="1512" y="4402"/>
                    <a:pt x="2261" y="4402"/>
                  </a:cubicBezTo>
                  <a:cubicBezTo>
                    <a:pt x="5004" y="4402"/>
                    <a:pt x="7813" y="3157"/>
                    <a:pt x="9953" y="1445"/>
                  </a:cubicBezTo>
                  <a:cubicBezTo>
                    <a:pt x="9966" y="1432"/>
                    <a:pt x="9966" y="1432"/>
                    <a:pt x="9980" y="1432"/>
                  </a:cubicBezTo>
                  <a:cubicBezTo>
                    <a:pt x="9980" y="1418"/>
                    <a:pt x="9993" y="1418"/>
                    <a:pt x="9993" y="1405"/>
                  </a:cubicBezTo>
                  <a:cubicBezTo>
                    <a:pt x="10073" y="950"/>
                    <a:pt x="10126" y="482"/>
                    <a:pt x="10180" y="27"/>
                  </a:cubicBezTo>
                  <a:lnTo>
                    <a:pt x="10167" y="0"/>
                  </a:lnTo>
                  <a:close/>
                </a:path>
              </a:pathLst>
            </a:custGeom>
            <a:solidFill>
              <a:srgbClr val="4D88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62"/>
            <p:cNvSpPr/>
            <p:nvPr/>
          </p:nvSpPr>
          <p:spPr>
            <a:xfrm>
              <a:off x="6005300" y="4296025"/>
              <a:ext cx="249175" cy="74275"/>
            </a:xfrm>
            <a:custGeom>
              <a:avLst/>
              <a:gdLst/>
              <a:ahLst/>
              <a:cxnLst/>
              <a:rect l="l" t="t" r="r" b="b"/>
              <a:pathLst>
                <a:path w="9967" h="2971" extrusionOk="0">
                  <a:moveTo>
                    <a:pt x="2248" y="2971"/>
                  </a:moveTo>
                  <a:lnTo>
                    <a:pt x="2248" y="2971"/>
                  </a:lnTo>
                  <a:lnTo>
                    <a:pt x="2248" y="2971"/>
                  </a:lnTo>
                  <a:lnTo>
                    <a:pt x="2248" y="2971"/>
                  </a:lnTo>
                  <a:close/>
                  <a:moveTo>
                    <a:pt x="1" y="2662"/>
                  </a:moveTo>
                  <a:lnTo>
                    <a:pt x="15" y="2662"/>
                  </a:lnTo>
                  <a:lnTo>
                    <a:pt x="1" y="2662"/>
                  </a:lnTo>
                  <a:close/>
                  <a:moveTo>
                    <a:pt x="9940" y="14"/>
                  </a:moveTo>
                  <a:cubicBezTo>
                    <a:pt x="7800" y="1726"/>
                    <a:pt x="4991" y="2971"/>
                    <a:pt x="2248" y="2971"/>
                  </a:cubicBezTo>
                  <a:cubicBezTo>
                    <a:pt x="4991" y="2971"/>
                    <a:pt x="7800" y="1726"/>
                    <a:pt x="9940" y="14"/>
                  </a:cubicBezTo>
                  <a:close/>
                  <a:moveTo>
                    <a:pt x="9967" y="1"/>
                  </a:moveTo>
                  <a:cubicBezTo>
                    <a:pt x="9953" y="1"/>
                    <a:pt x="9953" y="1"/>
                    <a:pt x="9940" y="14"/>
                  </a:cubicBezTo>
                  <a:cubicBezTo>
                    <a:pt x="9953" y="1"/>
                    <a:pt x="9953" y="1"/>
                    <a:pt x="9967" y="1"/>
                  </a:cubicBezTo>
                  <a:close/>
                </a:path>
              </a:pathLst>
            </a:custGeom>
            <a:solidFill>
              <a:srgbClr val="276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62"/>
            <p:cNvSpPr/>
            <p:nvPr/>
          </p:nvSpPr>
          <p:spPr>
            <a:xfrm>
              <a:off x="5876225" y="3797100"/>
              <a:ext cx="342800" cy="437075"/>
            </a:xfrm>
            <a:custGeom>
              <a:avLst/>
              <a:gdLst/>
              <a:ahLst/>
              <a:cxnLst/>
              <a:rect l="l" t="t" r="r" b="b"/>
              <a:pathLst>
                <a:path w="13712" h="17483" extrusionOk="0">
                  <a:moveTo>
                    <a:pt x="8736" y="1"/>
                  </a:moveTo>
                  <a:cubicBezTo>
                    <a:pt x="8201" y="415"/>
                    <a:pt x="5445" y="2515"/>
                    <a:pt x="4816" y="3585"/>
                  </a:cubicBezTo>
                  <a:cubicBezTo>
                    <a:pt x="4388" y="4294"/>
                    <a:pt x="4188" y="7063"/>
                    <a:pt x="3653" y="7504"/>
                  </a:cubicBezTo>
                  <a:cubicBezTo>
                    <a:pt x="3118" y="7959"/>
                    <a:pt x="1552" y="8922"/>
                    <a:pt x="1311" y="9685"/>
                  </a:cubicBezTo>
                  <a:cubicBezTo>
                    <a:pt x="723" y="11464"/>
                    <a:pt x="1432" y="12320"/>
                    <a:pt x="1258" y="12801"/>
                  </a:cubicBezTo>
                  <a:cubicBezTo>
                    <a:pt x="1058" y="13390"/>
                    <a:pt x="1" y="14367"/>
                    <a:pt x="362" y="15357"/>
                  </a:cubicBezTo>
                  <a:cubicBezTo>
                    <a:pt x="696" y="16293"/>
                    <a:pt x="3840" y="17429"/>
                    <a:pt x="4308" y="17483"/>
                  </a:cubicBezTo>
                  <a:cubicBezTo>
                    <a:pt x="4308" y="17443"/>
                    <a:pt x="4322" y="17416"/>
                    <a:pt x="4334" y="17376"/>
                  </a:cubicBezTo>
                  <a:cubicBezTo>
                    <a:pt x="4536" y="16787"/>
                    <a:pt x="4964" y="17229"/>
                    <a:pt x="7291" y="16520"/>
                  </a:cubicBezTo>
                  <a:cubicBezTo>
                    <a:pt x="9471" y="15865"/>
                    <a:pt x="12681" y="12280"/>
                    <a:pt x="13096" y="11825"/>
                  </a:cubicBezTo>
                  <a:cubicBezTo>
                    <a:pt x="12788" y="11678"/>
                    <a:pt x="12588" y="11544"/>
                    <a:pt x="12548" y="11451"/>
                  </a:cubicBezTo>
                  <a:cubicBezTo>
                    <a:pt x="12333" y="10996"/>
                    <a:pt x="13364" y="8842"/>
                    <a:pt x="13712" y="7611"/>
                  </a:cubicBezTo>
                  <a:lnTo>
                    <a:pt x="13644" y="7598"/>
                  </a:lnTo>
                  <a:cubicBezTo>
                    <a:pt x="13203" y="6555"/>
                    <a:pt x="12722" y="5592"/>
                    <a:pt x="12214" y="4695"/>
                  </a:cubicBezTo>
                  <a:cubicBezTo>
                    <a:pt x="11170" y="2849"/>
                    <a:pt x="10006" y="1298"/>
                    <a:pt x="8736" y="1"/>
                  </a:cubicBezTo>
                  <a:close/>
                </a:path>
              </a:pathLst>
            </a:custGeom>
            <a:solidFill>
              <a:srgbClr val="59A3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62"/>
            <p:cNvSpPr/>
            <p:nvPr/>
          </p:nvSpPr>
          <p:spPr>
            <a:xfrm>
              <a:off x="6191900" y="4085675"/>
              <a:ext cx="10975" cy="6650"/>
            </a:xfrm>
            <a:custGeom>
              <a:avLst/>
              <a:gdLst/>
              <a:ahLst/>
              <a:cxnLst/>
              <a:rect l="l" t="t" r="r" b="b"/>
              <a:pathLst>
                <a:path w="439" h="266" extrusionOk="0">
                  <a:moveTo>
                    <a:pt x="1" y="1"/>
                  </a:moveTo>
                  <a:lnTo>
                    <a:pt x="1" y="15"/>
                  </a:lnTo>
                  <a:cubicBezTo>
                    <a:pt x="94" y="80"/>
                    <a:pt x="253" y="174"/>
                    <a:pt x="438" y="266"/>
                  </a:cubicBezTo>
                  <a:lnTo>
                    <a:pt x="438" y="266"/>
                  </a:lnTo>
                  <a:cubicBezTo>
                    <a:pt x="253" y="174"/>
                    <a:pt x="94" y="80"/>
                    <a:pt x="1" y="1"/>
                  </a:cubicBezTo>
                  <a:close/>
                </a:path>
              </a:pathLst>
            </a:custGeom>
            <a:solidFill>
              <a:srgbClr val="DBB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62"/>
            <p:cNvSpPr/>
            <p:nvPr/>
          </p:nvSpPr>
          <p:spPr>
            <a:xfrm>
              <a:off x="6200600" y="4093050"/>
              <a:ext cx="2700" cy="2700"/>
            </a:xfrm>
            <a:custGeom>
              <a:avLst/>
              <a:gdLst/>
              <a:ahLst/>
              <a:cxnLst/>
              <a:rect l="l" t="t" r="r" b="b"/>
              <a:pathLst>
                <a:path w="108" h="108" extrusionOk="0">
                  <a:moveTo>
                    <a:pt x="108" y="0"/>
                  </a:moveTo>
                  <a:cubicBezTo>
                    <a:pt x="95" y="0"/>
                    <a:pt x="81" y="14"/>
                    <a:pt x="68" y="27"/>
                  </a:cubicBezTo>
                  <a:cubicBezTo>
                    <a:pt x="54" y="54"/>
                    <a:pt x="27" y="80"/>
                    <a:pt x="1" y="107"/>
                  </a:cubicBezTo>
                  <a:lnTo>
                    <a:pt x="108" y="0"/>
                  </a:lnTo>
                  <a:close/>
                </a:path>
              </a:pathLst>
            </a:custGeom>
            <a:solidFill>
              <a:srgbClr val="9E6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62"/>
            <p:cNvSpPr/>
            <p:nvPr/>
          </p:nvSpPr>
          <p:spPr>
            <a:xfrm>
              <a:off x="6200600" y="4093700"/>
              <a:ext cx="1700" cy="2050"/>
            </a:xfrm>
            <a:custGeom>
              <a:avLst/>
              <a:gdLst/>
              <a:ahLst/>
              <a:cxnLst/>
              <a:rect l="l" t="t" r="r" b="b"/>
              <a:pathLst>
                <a:path w="68" h="82" extrusionOk="0">
                  <a:moveTo>
                    <a:pt x="68" y="1"/>
                  </a:moveTo>
                  <a:cubicBezTo>
                    <a:pt x="54" y="28"/>
                    <a:pt x="27" y="54"/>
                    <a:pt x="1" y="81"/>
                  </a:cubicBezTo>
                  <a:lnTo>
                    <a:pt x="1" y="81"/>
                  </a:lnTo>
                  <a:lnTo>
                    <a:pt x="1" y="81"/>
                  </a:lnTo>
                  <a:lnTo>
                    <a:pt x="1" y="81"/>
                  </a:lnTo>
                  <a:cubicBezTo>
                    <a:pt x="27" y="54"/>
                    <a:pt x="54" y="28"/>
                    <a:pt x="68" y="1"/>
                  </a:cubicBezTo>
                  <a:lnTo>
                    <a:pt x="68" y="1"/>
                  </a:lnTo>
                  <a:close/>
                </a:path>
              </a:pathLst>
            </a:custGeom>
            <a:solidFill>
              <a:srgbClr val="9E6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62"/>
            <p:cNvSpPr/>
            <p:nvPr/>
          </p:nvSpPr>
          <p:spPr>
            <a:xfrm>
              <a:off x="6202275" y="4092725"/>
              <a:ext cx="1375" cy="1000"/>
            </a:xfrm>
            <a:custGeom>
              <a:avLst/>
              <a:gdLst/>
              <a:ahLst/>
              <a:cxnLst/>
              <a:rect l="l" t="t" r="r" b="b"/>
              <a:pathLst>
                <a:path w="55" h="40" extrusionOk="0">
                  <a:moveTo>
                    <a:pt x="54" y="0"/>
                  </a:moveTo>
                  <a:lnTo>
                    <a:pt x="54" y="0"/>
                  </a:lnTo>
                  <a:cubicBezTo>
                    <a:pt x="54" y="0"/>
                    <a:pt x="41" y="0"/>
                    <a:pt x="41" y="13"/>
                  </a:cubicBezTo>
                  <a:cubicBezTo>
                    <a:pt x="28" y="13"/>
                    <a:pt x="14" y="27"/>
                    <a:pt x="1" y="40"/>
                  </a:cubicBezTo>
                  <a:cubicBezTo>
                    <a:pt x="28" y="27"/>
                    <a:pt x="41" y="13"/>
                    <a:pt x="54" y="0"/>
                  </a:cubicBezTo>
                  <a:close/>
                </a:path>
              </a:pathLst>
            </a:custGeom>
            <a:solidFill>
              <a:srgbClr val="8A5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62"/>
            <p:cNvSpPr/>
            <p:nvPr/>
          </p:nvSpPr>
          <p:spPr>
            <a:xfrm>
              <a:off x="6191900" y="4086025"/>
              <a:ext cx="11750" cy="9725"/>
            </a:xfrm>
            <a:custGeom>
              <a:avLst/>
              <a:gdLst/>
              <a:ahLst/>
              <a:cxnLst/>
              <a:rect l="l" t="t" r="r" b="b"/>
              <a:pathLst>
                <a:path w="470" h="389" extrusionOk="0">
                  <a:moveTo>
                    <a:pt x="1" y="1"/>
                  </a:moveTo>
                  <a:lnTo>
                    <a:pt x="1" y="1"/>
                  </a:lnTo>
                  <a:cubicBezTo>
                    <a:pt x="95" y="134"/>
                    <a:pt x="215" y="268"/>
                    <a:pt x="349" y="388"/>
                  </a:cubicBezTo>
                  <a:lnTo>
                    <a:pt x="469" y="268"/>
                  </a:lnTo>
                  <a:lnTo>
                    <a:pt x="469" y="254"/>
                  </a:lnTo>
                  <a:lnTo>
                    <a:pt x="443" y="254"/>
                  </a:lnTo>
                  <a:cubicBezTo>
                    <a:pt x="255" y="161"/>
                    <a:pt x="95" y="67"/>
                    <a:pt x="1" y="1"/>
                  </a:cubicBezTo>
                  <a:close/>
                </a:path>
              </a:pathLst>
            </a:custGeom>
            <a:solidFill>
              <a:srgbClr val="4D88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62"/>
            <p:cNvSpPr/>
            <p:nvPr/>
          </p:nvSpPr>
          <p:spPr>
            <a:xfrm>
              <a:off x="6218650" y="3987375"/>
              <a:ext cx="25" cy="25"/>
            </a:xfrm>
            <a:custGeom>
              <a:avLst/>
              <a:gdLst/>
              <a:ahLst/>
              <a:cxnLst/>
              <a:rect l="l" t="t" r="r" b="b"/>
              <a:pathLst>
                <a:path w="1" h="1" extrusionOk="0">
                  <a:moveTo>
                    <a:pt x="1" y="0"/>
                  </a:moveTo>
                  <a:lnTo>
                    <a:pt x="1" y="0"/>
                  </a:lnTo>
                  <a:close/>
                </a:path>
              </a:pathLst>
            </a:custGeom>
            <a:solidFill>
              <a:srgbClr val="DBB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62"/>
            <p:cNvSpPr/>
            <p:nvPr/>
          </p:nvSpPr>
          <p:spPr>
            <a:xfrm>
              <a:off x="6218650" y="3987725"/>
              <a:ext cx="25" cy="25"/>
            </a:xfrm>
            <a:custGeom>
              <a:avLst/>
              <a:gdLst/>
              <a:ahLst/>
              <a:cxnLst/>
              <a:rect l="l" t="t" r="r" b="b"/>
              <a:pathLst>
                <a:path w="1" h="1" extrusionOk="0">
                  <a:moveTo>
                    <a:pt x="1" y="0"/>
                  </a:moveTo>
                  <a:lnTo>
                    <a:pt x="1" y="0"/>
                  </a:lnTo>
                  <a:close/>
                </a:path>
              </a:pathLst>
            </a:custGeom>
            <a:solidFill>
              <a:srgbClr val="DBB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62"/>
            <p:cNvSpPr/>
            <p:nvPr/>
          </p:nvSpPr>
          <p:spPr>
            <a:xfrm>
              <a:off x="6188950" y="3987725"/>
              <a:ext cx="29725" cy="92300"/>
            </a:xfrm>
            <a:custGeom>
              <a:avLst/>
              <a:gdLst/>
              <a:ahLst/>
              <a:cxnLst/>
              <a:rect l="l" t="t" r="r" b="b"/>
              <a:pathLst>
                <a:path w="1189" h="3692" extrusionOk="0">
                  <a:moveTo>
                    <a:pt x="1189" y="0"/>
                  </a:moveTo>
                  <a:cubicBezTo>
                    <a:pt x="968" y="810"/>
                    <a:pt x="454" y="2001"/>
                    <a:pt x="184" y="2853"/>
                  </a:cubicBezTo>
                  <a:lnTo>
                    <a:pt x="184" y="2853"/>
                  </a:lnTo>
                  <a:cubicBezTo>
                    <a:pt x="456" y="2001"/>
                    <a:pt x="972" y="811"/>
                    <a:pt x="1189" y="0"/>
                  </a:cubicBezTo>
                  <a:close/>
                  <a:moveTo>
                    <a:pt x="184" y="2853"/>
                  </a:moveTo>
                  <a:cubicBezTo>
                    <a:pt x="71" y="3209"/>
                    <a:pt x="0" y="3506"/>
                    <a:pt x="12" y="3692"/>
                  </a:cubicBezTo>
                  <a:lnTo>
                    <a:pt x="12" y="3651"/>
                  </a:lnTo>
                  <a:cubicBezTo>
                    <a:pt x="12" y="3464"/>
                    <a:pt x="80" y="3184"/>
                    <a:pt x="184" y="2853"/>
                  </a:cubicBezTo>
                  <a:close/>
                </a:path>
              </a:pathLst>
            </a:custGeom>
            <a:solidFill>
              <a:srgbClr val="DBB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62"/>
            <p:cNvSpPr/>
            <p:nvPr/>
          </p:nvSpPr>
          <p:spPr>
            <a:xfrm>
              <a:off x="6185575" y="3971675"/>
              <a:ext cx="33450" cy="108350"/>
            </a:xfrm>
            <a:custGeom>
              <a:avLst/>
              <a:gdLst/>
              <a:ahLst/>
              <a:cxnLst/>
              <a:rect l="l" t="t" r="r" b="b"/>
              <a:pathLst>
                <a:path w="1338" h="4334" extrusionOk="0">
                  <a:moveTo>
                    <a:pt x="1003" y="0"/>
                  </a:moveTo>
                  <a:cubicBezTo>
                    <a:pt x="615" y="1110"/>
                    <a:pt x="0" y="2447"/>
                    <a:pt x="0" y="3544"/>
                  </a:cubicBezTo>
                  <a:cubicBezTo>
                    <a:pt x="0" y="3826"/>
                    <a:pt x="40" y="4093"/>
                    <a:pt x="147" y="4334"/>
                  </a:cubicBezTo>
                  <a:lnTo>
                    <a:pt x="147" y="4293"/>
                  </a:lnTo>
                  <a:cubicBezTo>
                    <a:pt x="147" y="3624"/>
                    <a:pt x="1017" y="1766"/>
                    <a:pt x="1324" y="642"/>
                  </a:cubicBezTo>
                  <a:lnTo>
                    <a:pt x="1324" y="628"/>
                  </a:lnTo>
                  <a:lnTo>
                    <a:pt x="1338" y="628"/>
                  </a:lnTo>
                  <a:lnTo>
                    <a:pt x="1270" y="615"/>
                  </a:lnTo>
                  <a:cubicBezTo>
                    <a:pt x="1190" y="401"/>
                    <a:pt x="1097" y="200"/>
                    <a:pt x="1003" y="0"/>
                  </a:cubicBezTo>
                  <a:close/>
                </a:path>
              </a:pathLst>
            </a:custGeom>
            <a:solidFill>
              <a:srgbClr val="4D88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62"/>
            <p:cNvSpPr/>
            <p:nvPr/>
          </p:nvSpPr>
          <p:spPr>
            <a:xfrm>
              <a:off x="5876225" y="3797100"/>
              <a:ext cx="334425" cy="437075"/>
            </a:xfrm>
            <a:custGeom>
              <a:avLst/>
              <a:gdLst/>
              <a:ahLst/>
              <a:cxnLst/>
              <a:rect l="l" t="t" r="r" b="b"/>
              <a:pathLst>
                <a:path w="13377" h="17483" extrusionOk="0">
                  <a:moveTo>
                    <a:pt x="8736" y="1"/>
                  </a:moveTo>
                  <a:cubicBezTo>
                    <a:pt x="8201" y="415"/>
                    <a:pt x="5445" y="2515"/>
                    <a:pt x="4816" y="3585"/>
                  </a:cubicBezTo>
                  <a:cubicBezTo>
                    <a:pt x="4388" y="4294"/>
                    <a:pt x="4188" y="7063"/>
                    <a:pt x="3653" y="7504"/>
                  </a:cubicBezTo>
                  <a:cubicBezTo>
                    <a:pt x="3118" y="7959"/>
                    <a:pt x="1552" y="8922"/>
                    <a:pt x="1311" y="9685"/>
                  </a:cubicBezTo>
                  <a:cubicBezTo>
                    <a:pt x="723" y="11464"/>
                    <a:pt x="1432" y="12320"/>
                    <a:pt x="1258" y="12801"/>
                  </a:cubicBezTo>
                  <a:cubicBezTo>
                    <a:pt x="1058" y="13390"/>
                    <a:pt x="1" y="14367"/>
                    <a:pt x="362" y="15357"/>
                  </a:cubicBezTo>
                  <a:cubicBezTo>
                    <a:pt x="696" y="16293"/>
                    <a:pt x="3840" y="17429"/>
                    <a:pt x="4308" y="17483"/>
                  </a:cubicBezTo>
                  <a:cubicBezTo>
                    <a:pt x="4308" y="17443"/>
                    <a:pt x="4322" y="17416"/>
                    <a:pt x="4334" y="17376"/>
                  </a:cubicBezTo>
                  <a:cubicBezTo>
                    <a:pt x="4536" y="16787"/>
                    <a:pt x="4964" y="17229"/>
                    <a:pt x="7291" y="16520"/>
                  </a:cubicBezTo>
                  <a:cubicBezTo>
                    <a:pt x="9324" y="15904"/>
                    <a:pt x="12267" y="12735"/>
                    <a:pt x="12976" y="11945"/>
                  </a:cubicBezTo>
                  <a:cubicBezTo>
                    <a:pt x="12842" y="11825"/>
                    <a:pt x="12722" y="11691"/>
                    <a:pt x="12628" y="11544"/>
                  </a:cubicBezTo>
                  <a:cubicBezTo>
                    <a:pt x="12588" y="11517"/>
                    <a:pt x="12561" y="11477"/>
                    <a:pt x="12548" y="11451"/>
                  </a:cubicBezTo>
                  <a:cubicBezTo>
                    <a:pt x="12521" y="11410"/>
                    <a:pt x="12521" y="11370"/>
                    <a:pt x="12521" y="11317"/>
                  </a:cubicBezTo>
                  <a:cubicBezTo>
                    <a:pt x="12039" y="10153"/>
                    <a:pt x="12882" y="8374"/>
                    <a:pt x="13377" y="6983"/>
                  </a:cubicBezTo>
                  <a:cubicBezTo>
                    <a:pt x="13002" y="6167"/>
                    <a:pt x="12628" y="5417"/>
                    <a:pt x="12214" y="4695"/>
                  </a:cubicBezTo>
                  <a:cubicBezTo>
                    <a:pt x="11170" y="2849"/>
                    <a:pt x="10006" y="1298"/>
                    <a:pt x="8736"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62"/>
            <p:cNvSpPr/>
            <p:nvPr/>
          </p:nvSpPr>
          <p:spPr>
            <a:xfrm>
              <a:off x="5400025" y="3649100"/>
              <a:ext cx="694600" cy="1115250"/>
            </a:xfrm>
            <a:custGeom>
              <a:avLst/>
              <a:gdLst/>
              <a:ahLst/>
              <a:cxnLst/>
              <a:rect l="l" t="t" r="r" b="b"/>
              <a:pathLst>
                <a:path w="27784" h="44610" extrusionOk="0">
                  <a:moveTo>
                    <a:pt x="12105" y="0"/>
                  </a:moveTo>
                  <a:cubicBezTo>
                    <a:pt x="11856" y="0"/>
                    <a:pt x="11607" y="3"/>
                    <a:pt x="11358" y="8"/>
                  </a:cubicBezTo>
                  <a:cubicBezTo>
                    <a:pt x="9418" y="48"/>
                    <a:pt x="6489" y="249"/>
                    <a:pt x="3359" y="1212"/>
                  </a:cubicBezTo>
                  <a:cubicBezTo>
                    <a:pt x="2797" y="1386"/>
                    <a:pt x="2221" y="1587"/>
                    <a:pt x="1646" y="1814"/>
                  </a:cubicBezTo>
                  <a:cubicBezTo>
                    <a:pt x="1098" y="2028"/>
                    <a:pt x="550" y="2268"/>
                    <a:pt x="1" y="2550"/>
                  </a:cubicBezTo>
                  <a:cubicBezTo>
                    <a:pt x="322" y="2454"/>
                    <a:pt x="1138" y="2235"/>
                    <a:pt x="1927" y="2235"/>
                  </a:cubicBezTo>
                  <a:cubicBezTo>
                    <a:pt x="2355" y="2235"/>
                    <a:pt x="2775" y="2299"/>
                    <a:pt x="3104" y="2482"/>
                  </a:cubicBezTo>
                  <a:cubicBezTo>
                    <a:pt x="3653" y="2777"/>
                    <a:pt x="4201" y="3954"/>
                    <a:pt x="5431" y="3954"/>
                  </a:cubicBezTo>
                  <a:cubicBezTo>
                    <a:pt x="6662" y="3968"/>
                    <a:pt x="8763" y="4007"/>
                    <a:pt x="10060" y="4730"/>
                  </a:cubicBezTo>
                  <a:cubicBezTo>
                    <a:pt x="11358" y="5439"/>
                    <a:pt x="12120" y="6790"/>
                    <a:pt x="11893" y="8328"/>
                  </a:cubicBezTo>
                  <a:cubicBezTo>
                    <a:pt x="11665" y="9880"/>
                    <a:pt x="11317" y="12288"/>
                    <a:pt x="12749" y="13893"/>
                  </a:cubicBezTo>
                  <a:cubicBezTo>
                    <a:pt x="14167" y="15511"/>
                    <a:pt x="15183" y="17585"/>
                    <a:pt x="14488" y="18708"/>
                  </a:cubicBezTo>
                  <a:cubicBezTo>
                    <a:pt x="13792" y="19845"/>
                    <a:pt x="12253" y="19618"/>
                    <a:pt x="12134" y="20474"/>
                  </a:cubicBezTo>
                  <a:cubicBezTo>
                    <a:pt x="12000" y="21330"/>
                    <a:pt x="11585" y="22052"/>
                    <a:pt x="11224" y="22172"/>
                  </a:cubicBezTo>
                  <a:cubicBezTo>
                    <a:pt x="10884" y="22294"/>
                    <a:pt x="9483" y="22791"/>
                    <a:pt x="8417" y="22791"/>
                  </a:cubicBezTo>
                  <a:cubicBezTo>
                    <a:pt x="8310" y="22791"/>
                    <a:pt x="8206" y="22786"/>
                    <a:pt x="8107" y="22775"/>
                  </a:cubicBezTo>
                  <a:cubicBezTo>
                    <a:pt x="7432" y="22699"/>
                    <a:pt x="6291" y="22459"/>
                    <a:pt x="5332" y="22459"/>
                  </a:cubicBezTo>
                  <a:cubicBezTo>
                    <a:pt x="4750" y="22459"/>
                    <a:pt x="4236" y="22547"/>
                    <a:pt x="3933" y="22814"/>
                  </a:cubicBezTo>
                  <a:cubicBezTo>
                    <a:pt x="3131" y="23537"/>
                    <a:pt x="1312" y="27523"/>
                    <a:pt x="2208" y="28004"/>
                  </a:cubicBezTo>
                  <a:cubicBezTo>
                    <a:pt x="2401" y="28109"/>
                    <a:pt x="2620" y="28151"/>
                    <a:pt x="2857" y="28151"/>
                  </a:cubicBezTo>
                  <a:cubicBezTo>
                    <a:pt x="3704" y="28151"/>
                    <a:pt x="4769" y="27611"/>
                    <a:pt x="5606" y="27496"/>
                  </a:cubicBezTo>
                  <a:cubicBezTo>
                    <a:pt x="5949" y="27450"/>
                    <a:pt x="6334" y="27427"/>
                    <a:pt x="6706" y="27427"/>
                  </a:cubicBezTo>
                  <a:cubicBezTo>
                    <a:pt x="7509" y="27427"/>
                    <a:pt x="8247" y="27532"/>
                    <a:pt x="8347" y="27724"/>
                  </a:cubicBezTo>
                  <a:cubicBezTo>
                    <a:pt x="8481" y="28004"/>
                    <a:pt x="8053" y="28821"/>
                    <a:pt x="8588" y="29035"/>
                  </a:cubicBezTo>
                  <a:cubicBezTo>
                    <a:pt x="9123" y="29235"/>
                    <a:pt x="11157" y="29490"/>
                    <a:pt x="11545" y="30118"/>
                  </a:cubicBezTo>
                  <a:cubicBezTo>
                    <a:pt x="11932" y="30747"/>
                    <a:pt x="13805" y="34706"/>
                    <a:pt x="12815" y="36057"/>
                  </a:cubicBezTo>
                  <a:cubicBezTo>
                    <a:pt x="11825" y="37408"/>
                    <a:pt x="10300" y="38746"/>
                    <a:pt x="10193" y="39615"/>
                  </a:cubicBezTo>
                  <a:cubicBezTo>
                    <a:pt x="9899" y="41835"/>
                    <a:pt x="10916" y="44096"/>
                    <a:pt x="11157" y="44578"/>
                  </a:cubicBezTo>
                  <a:cubicBezTo>
                    <a:pt x="11620" y="44599"/>
                    <a:pt x="12088" y="44610"/>
                    <a:pt x="12559" y="44610"/>
                  </a:cubicBezTo>
                  <a:cubicBezTo>
                    <a:pt x="13273" y="44610"/>
                    <a:pt x="13996" y="44586"/>
                    <a:pt x="14729" y="44537"/>
                  </a:cubicBezTo>
                  <a:cubicBezTo>
                    <a:pt x="18460" y="44310"/>
                    <a:pt x="21684" y="43187"/>
                    <a:pt x="24386" y="41448"/>
                  </a:cubicBezTo>
                  <a:cubicBezTo>
                    <a:pt x="23730" y="41033"/>
                    <a:pt x="20868" y="39214"/>
                    <a:pt x="20347" y="38518"/>
                  </a:cubicBezTo>
                  <a:cubicBezTo>
                    <a:pt x="19771" y="37729"/>
                    <a:pt x="19624" y="35896"/>
                    <a:pt x="19878" y="35001"/>
                  </a:cubicBezTo>
                  <a:cubicBezTo>
                    <a:pt x="20119" y="34104"/>
                    <a:pt x="19169" y="33021"/>
                    <a:pt x="19223" y="32272"/>
                  </a:cubicBezTo>
                  <a:cubicBezTo>
                    <a:pt x="19276" y="31523"/>
                    <a:pt x="20279" y="31027"/>
                    <a:pt x="20814" y="30225"/>
                  </a:cubicBezTo>
                  <a:cubicBezTo>
                    <a:pt x="21336" y="29422"/>
                    <a:pt x="23584" y="28473"/>
                    <a:pt x="23584" y="28473"/>
                  </a:cubicBezTo>
                  <a:lnTo>
                    <a:pt x="23584" y="28459"/>
                  </a:lnTo>
                  <a:cubicBezTo>
                    <a:pt x="23356" y="28419"/>
                    <a:pt x="23209" y="28366"/>
                    <a:pt x="23142" y="28312"/>
                  </a:cubicBezTo>
                  <a:cubicBezTo>
                    <a:pt x="22633" y="27951"/>
                    <a:pt x="23142" y="27469"/>
                    <a:pt x="23142" y="27469"/>
                  </a:cubicBezTo>
                  <a:lnTo>
                    <a:pt x="23142" y="27456"/>
                  </a:lnTo>
                  <a:cubicBezTo>
                    <a:pt x="22621" y="27403"/>
                    <a:pt x="22205" y="27242"/>
                    <a:pt x="22219" y="27041"/>
                  </a:cubicBezTo>
                  <a:cubicBezTo>
                    <a:pt x="22219" y="26600"/>
                    <a:pt x="22847" y="26346"/>
                    <a:pt x="22847" y="26346"/>
                  </a:cubicBezTo>
                  <a:lnTo>
                    <a:pt x="22847" y="26279"/>
                  </a:lnTo>
                  <a:cubicBezTo>
                    <a:pt x="22419" y="26212"/>
                    <a:pt x="22098" y="26051"/>
                    <a:pt x="22045" y="25784"/>
                  </a:cubicBezTo>
                  <a:cubicBezTo>
                    <a:pt x="21938" y="25156"/>
                    <a:pt x="24333" y="24366"/>
                    <a:pt x="24333" y="24366"/>
                  </a:cubicBezTo>
                  <a:cubicBezTo>
                    <a:pt x="24333" y="24366"/>
                    <a:pt x="23316" y="23938"/>
                    <a:pt x="23356" y="23403"/>
                  </a:cubicBezTo>
                  <a:cubicBezTo>
                    <a:pt x="22888" y="23349"/>
                    <a:pt x="19744" y="22213"/>
                    <a:pt x="19410" y="21277"/>
                  </a:cubicBezTo>
                  <a:cubicBezTo>
                    <a:pt x="19049" y="20287"/>
                    <a:pt x="20106" y="19310"/>
                    <a:pt x="20306" y="18721"/>
                  </a:cubicBezTo>
                  <a:cubicBezTo>
                    <a:pt x="20480" y="18240"/>
                    <a:pt x="19771" y="17384"/>
                    <a:pt x="20359" y="15605"/>
                  </a:cubicBezTo>
                  <a:cubicBezTo>
                    <a:pt x="20600" y="14842"/>
                    <a:pt x="22166" y="13879"/>
                    <a:pt x="22701" y="13424"/>
                  </a:cubicBezTo>
                  <a:cubicBezTo>
                    <a:pt x="23236" y="12983"/>
                    <a:pt x="23436" y="10214"/>
                    <a:pt x="23864" y="9505"/>
                  </a:cubicBezTo>
                  <a:cubicBezTo>
                    <a:pt x="24493" y="8435"/>
                    <a:pt x="27249" y="6335"/>
                    <a:pt x="27784" y="5921"/>
                  </a:cubicBezTo>
                  <a:cubicBezTo>
                    <a:pt x="25670" y="3767"/>
                    <a:pt x="23316" y="2336"/>
                    <a:pt x="20828" y="1412"/>
                  </a:cubicBezTo>
                  <a:cubicBezTo>
                    <a:pt x="18005" y="377"/>
                    <a:pt x="15035" y="0"/>
                    <a:pt x="12105"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62"/>
            <p:cNvSpPr/>
            <p:nvPr/>
          </p:nvSpPr>
          <p:spPr>
            <a:xfrm>
              <a:off x="5120475" y="4392675"/>
              <a:ext cx="217050" cy="249175"/>
            </a:xfrm>
            <a:custGeom>
              <a:avLst/>
              <a:gdLst/>
              <a:ahLst/>
              <a:cxnLst/>
              <a:rect l="l" t="t" r="r" b="b"/>
              <a:pathLst>
                <a:path w="8682" h="9967" extrusionOk="0">
                  <a:moveTo>
                    <a:pt x="0" y="0"/>
                  </a:moveTo>
                  <a:lnTo>
                    <a:pt x="0" y="0"/>
                  </a:lnTo>
                  <a:cubicBezTo>
                    <a:pt x="1218" y="4067"/>
                    <a:pt x="3745" y="7464"/>
                    <a:pt x="7197" y="9966"/>
                  </a:cubicBezTo>
                  <a:cubicBezTo>
                    <a:pt x="6889" y="9431"/>
                    <a:pt x="5579" y="7023"/>
                    <a:pt x="5966" y="5418"/>
                  </a:cubicBezTo>
                  <a:cubicBezTo>
                    <a:pt x="6287" y="4107"/>
                    <a:pt x="7719" y="4268"/>
                    <a:pt x="8293" y="2208"/>
                  </a:cubicBezTo>
                  <a:cubicBezTo>
                    <a:pt x="8682" y="776"/>
                    <a:pt x="6983" y="963"/>
                    <a:pt x="6394" y="790"/>
                  </a:cubicBezTo>
                  <a:cubicBezTo>
                    <a:pt x="6072" y="695"/>
                    <a:pt x="5674" y="559"/>
                    <a:pt x="5194" y="559"/>
                  </a:cubicBezTo>
                  <a:cubicBezTo>
                    <a:pt x="4796" y="559"/>
                    <a:pt x="4341" y="652"/>
                    <a:pt x="3826" y="937"/>
                  </a:cubicBezTo>
                  <a:cubicBezTo>
                    <a:pt x="3644" y="1035"/>
                    <a:pt x="3419" y="1076"/>
                    <a:pt x="3170" y="1076"/>
                  </a:cubicBezTo>
                  <a:cubicBezTo>
                    <a:pt x="2065" y="1076"/>
                    <a:pt x="480" y="262"/>
                    <a:pt x="0"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62"/>
            <p:cNvSpPr/>
            <p:nvPr/>
          </p:nvSpPr>
          <p:spPr>
            <a:xfrm>
              <a:off x="5341850" y="3437700"/>
              <a:ext cx="8400" cy="7625"/>
            </a:xfrm>
            <a:custGeom>
              <a:avLst/>
              <a:gdLst/>
              <a:ahLst/>
              <a:cxnLst/>
              <a:rect l="l" t="t" r="r" b="b"/>
              <a:pathLst>
                <a:path w="336" h="305" extrusionOk="0">
                  <a:moveTo>
                    <a:pt x="150" y="0"/>
                  </a:moveTo>
                  <a:cubicBezTo>
                    <a:pt x="122" y="0"/>
                    <a:pt x="94" y="8"/>
                    <a:pt x="68" y="23"/>
                  </a:cubicBezTo>
                  <a:cubicBezTo>
                    <a:pt x="14" y="77"/>
                    <a:pt x="0" y="157"/>
                    <a:pt x="41" y="225"/>
                  </a:cubicBezTo>
                  <a:lnTo>
                    <a:pt x="68" y="237"/>
                  </a:lnTo>
                  <a:cubicBezTo>
                    <a:pt x="94" y="278"/>
                    <a:pt x="134" y="305"/>
                    <a:pt x="175" y="305"/>
                  </a:cubicBezTo>
                  <a:cubicBezTo>
                    <a:pt x="201" y="305"/>
                    <a:pt x="228" y="291"/>
                    <a:pt x="255" y="278"/>
                  </a:cubicBezTo>
                  <a:cubicBezTo>
                    <a:pt x="321" y="225"/>
                    <a:pt x="335" y="144"/>
                    <a:pt x="282" y="77"/>
                  </a:cubicBezTo>
                  <a:lnTo>
                    <a:pt x="268" y="50"/>
                  </a:lnTo>
                  <a:cubicBezTo>
                    <a:pt x="235" y="18"/>
                    <a:pt x="193" y="0"/>
                    <a:pt x="1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62"/>
            <p:cNvSpPr/>
            <p:nvPr/>
          </p:nvSpPr>
          <p:spPr>
            <a:xfrm>
              <a:off x="5106775" y="3379100"/>
              <a:ext cx="310000" cy="216250"/>
            </a:xfrm>
            <a:custGeom>
              <a:avLst/>
              <a:gdLst/>
              <a:ahLst/>
              <a:cxnLst/>
              <a:rect l="l" t="t" r="r" b="b"/>
              <a:pathLst>
                <a:path w="12400" h="8650" extrusionOk="0">
                  <a:moveTo>
                    <a:pt x="9456" y="2572"/>
                  </a:moveTo>
                  <a:cubicBezTo>
                    <a:pt x="9457" y="2575"/>
                    <a:pt x="9457" y="2577"/>
                    <a:pt x="9457" y="2581"/>
                  </a:cubicBezTo>
                  <a:lnTo>
                    <a:pt x="9466" y="2581"/>
                  </a:lnTo>
                  <a:cubicBezTo>
                    <a:pt x="9463" y="2578"/>
                    <a:pt x="9460" y="2575"/>
                    <a:pt x="9456" y="2572"/>
                  </a:cubicBezTo>
                  <a:close/>
                  <a:moveTo>
                    <a:pt x="9466" y="2581"/>
                  </a:moveTo>
                  <a:cubicBezTo>
                    <a:pt x="9469" y="2586"/>
                    <a:pt x="9471" y="2590"/>
                    <a:pt x="9471" y="2595"/>
                  </a:cubicBezTo>
                  <a:lnTo>
                    <a:pt x="9471" y="2581"/>
                  </a:lnTo>
                  <a:close/>
                  <a:moveTo>
                    <a:pt x="3157" y="0"/>
                  </a:moveTo>
                  <a:cubicBezTo>
                    <a:pt x="2943" y="0"/>
                    <a:pt x="2729" y="13"/>
                    <a:pt x="2515" y="27"/>
                  </a:cubicBezTo>
                  <a:cubicBezTo>
                    <a:pt x="2408" y="40"/>
                    <a:pt x="2301" y="40"/>
                    <a:pt x="2194" y="54"/>
                  </a:cubicBezTo>
                  <a:lnTo>
                    <a:pt x="1886" y="93"/>
                  </a:lnTo>
                  <a:lnTo>
                    <a:pt x="1565" y="134"/>
                  </a:lnTo>
                  <a:cubicBezTo>
                    <a:pt x="1458" y="147"/>
                    <a:pt x="1351" y="174"/>
                    <a:pt x="1258" y="200"/>
                  </a:cubicBezTo>
                  <a:lnTo>
                    <a:pt x="937" y="268"/>
                  </a:lnTo>
                  <a:cubicBezTo>
                    <a:pt x="842" y="281"/>
                    <a:pt x="735" y="307"/>
                    <a:pt x="628" y="334"/>
                  </a:cubicBezTo>
                  <a:lnTo>
                    <a:pt x="27" y="521"/>
                  </a:lnTo>
                  <a:cubicBezTo>
                    <a:pt x="13" y="521"/>
                    <a:pt x="0" y="548"/>
                    <a:pt x="0" y="562"/>
                  </a:cubicBezTo>
                  <a:cubicBezTo>
                    <a:pt x="0" y="575"/>
                    <a:pt x="27" y="589"/>
                    <a:pt x="40" y="589"/>
                  </a:cubicBezTo>
                  <a:lnTo>
                    <a:pt x="655" y="441"/>
                  </a:lnTo>
                  <a:cubicBezTo>
                    <a:pt x="762" y="414"/>
                    <a:pt x="856" y="388"/>
                    <a:pt x="963" y="375"/>
                  </a:cubicBezTo>
                  <a:lnTo>
                    <a:pt x="1270" y="321"/>
                  </a:lnTo>
                  <a:cubicBezTo>
                    <a:pt x="1377" y="307"/>
                    <a:pt x="1484" y="281"/>
                    <a:pt x="1579" y="268"/>
                  </a:cubicBezTo>
                  <a:lnTo>
                    <a:pt x="1900" y="241"/>
                  </a:lnTo>
                  <a:lnTo>
                    <a:pt x="2207" y="200"/>
                  </a:lnTo>
                  <a:cubicBezTo>
                    <a:pt x="2314" y="200"/>
                    <a:pt x="2421" y="200"/>
                    <a:pt x="2528" y="188"/>
                  </a:cubicBezTo>
                  <a:cubicBezTo>
                    <a:pt x="2662" y="188"/>
                    <a:pt x="2802" y="181"/>
                    <a:pt x="2939" y="181"/>
                  </a:cubicBezTo>
                  <a:cubicBezTo>
                    <a:pt x="3008" y="181"/>
                    <a:pt x="3076" y="183"/>
                    <a:pt x="3143" y="188"/>
                  </a:cubicBezTo>
                  <a:cubicBezTo>
                    <a:pt x="3357" y="200"/>
                    <a:pt x="3571" y="200"/>
                    <a:pt x="3772" y="227"/>
                  </a:cubicBezTo>
                  <a:cubicBezTo>
                    <a:pt x="3986" y="254"/>
                    <a:pt x="4186" y="254"/>
                    <a:pt x="4388" y="307"/>
                  </a:cubicBezTo>
                  <a:cubicBezTo>
                    <a:pt x="4602" y="348"/>
                    <a:pt x="4802" y="361"/>
                    <a:pt x="5003" y="414"/>
                  </a:cubicBezTo>
                  <a:cubicBezTo>
                    <a:pt x="5203" y="468"/>
                    <a:pt x="5417" y="509"/>
                    <a:pt x="5618" y="575"/>
                  </a:cubicBezTo>
                  <a:cubicBezTo>
                    <a:pt x="5805" y="642"/>
                    <a:pt x="6006" y="696"/>
                    <a:pt x="6207" y="776"/>
                  </a:cubicBezTo>
                  <a:cubicBezTo>
                    <a:pt x="6394" y="842"/>
                    <a:pt x="6594" y="910"/>
                    <a:pt x="6781" y="1003"/>
                  </a:cubicBezTo>
                  <a:cubicBezTo>
                    <a:pt x="6983" y="1083"/>
                    <a:pt x="7170" y="1163"/>
                    <a:pt x="7357" y="1258"/>
                  </a:cubicBezTo>
                  <a:cubicBezTo>
                    <a:pt x="7544" y="1351"/>
                    <a:pt x="7732" y="1445"/>
                    <a:pt x="7905" y="1552"/>
                  </a:cubicBezTo>
                  <a:lnTo>
                    <a:pt x="8186" y="1699"/>
                  </a:lnTo>
                  <a:lnTo>
                    <a:pt x="8440" y="1873"/>
                  </a:lnTo>
                  <a:cubicBezTo>
                    <a:pt x="8627" y="1980"/>
                    <a:pt x="8788" y="2100"/>
                    <a:pt x="8962" y="2221"/>
                  </a:cubicBezTo>
                  <a:cubicBezTo>
                    <a:pt x="9127" y="2322"/>
                    <a:pt x="9280" y="2448"/>
                    <a:pt x="9444" y="2563"/>
                  </a:cubicBezTo>
                  <a:lnTo>
                    <a:pt x="9444" y="2563"/>
                  </a:lnTo>
                  <a:lnTo>
                    <a:pt x="9444" y="2555"/>
                  </a:lnTo>
                  <a:cubicBezTo>
                    <a:pt x="9452" y="2564"/>
                    <a:pt x="9455" y="2567"/>
                    <a:pt x="9456" y="2571"/>
                  </a:cubicBezTo>
                  <a:lnTo>
                    <a:pt x="9456" y="2571"/>
                  </a:lnTo>
                  <a:cubicBezTo>
                    <a:pt x="9452" y="2569"/>
                    <a:pt x="9448" y="2566"/>
                    <a:pt x="9444" y="2563"/>
                  </a:cubicBezTo>
                  <a:lnTo>
                    <a:pt x="9444" y="2563"/>
                  </a:lnTo>
                  <a:lnTo>
                    <a:pt x="9444" y="2569"/>
                  </a:lnTo>
                  <a:cubicBezTo>
                    <a:pt x="9448" y="2569"/>
                    <a:pt x="9452" y="2570"/>
                    <a:pt x="9456" y="2572"/>
                  </a:cubicBezTo>
                  <a:lnTo>
                    <a:pt x="9456" y="2572"/>
                  </a:lnTo>
                  <a:cubicBezTo>
                    <a:pt x="9456" y="2572"/>
                    <a:pt x="9456" y="2572"/>
                    <a:pt x="9456" y="2571"/>
                  </a:cubicBezTo>
                  <a:lnTo>
                    <a:pt x="9456" y="2571"/>
                  </a:lnTo>
                  <a:cubicBezTo>
                    <a:pt x="9461" y="2575"/>
                    <a:pt x="9466" y="2578"/>
                    <a:pt x="9471" y="2581"/>
                  </a:cubicBezTo>
                  <a:lnTo>
                    <a:pt x="9551" y="2622"/>
                  </a:lnTo>
                  <a:cubicBezTo>
                    <a:pt x="9537" y="2622"/>
                    <a:pt x="9497" y="2608"/>
                    <a:pt x="9471" y="2595"/>
                  </a:cubicBezTo>
                  <a:lnTo>
                    <a:pt x="9471" y="2595"/>
                  </a:lnTo>
                  <a:lnTo>
                    <a:pt x="9965" y="2983"/>
                  </a:lnTo>
                  <a:cubicBezTo>
                    <a:pt x="10126" y="3116"/>
                    <a:pt x="10286" y="3264"/>
                    <a:pt x="10447" y="3411"/>
                  </a:cubicBezTo>
                  <a:cubicBezTo>
                    <a:pt x="10594" y="3544"/>
                    <a:pt x="10741" y="3692"/>
                    <a:pt x="10901" y="3839"/>
                  </a:cubicBezTo>
                  <a:cubicBezTo>
                    <a:pt x="11049" y="3999"/>
                    <a:pt x="11196" y="4147"/>
                    <a:pt x="11343" y="4307"/>
                  </a:cubicBezTo>
                  <a:cubicBezTo>
                    <a:pt x="11477" y="4454"/>
                    <a:pt x="11624" y="4615"/>
                    <a:pt x="11745" y="4775"/>
                  </a:cubicBezTo>
                  <a:cubicBezTo>
                    <a:pt x="11891" y="4950"/>
                    <a:pt x="12012" y="5096"/>
                    <a:pt x="12132" y="5283"/>
                  </a:cubicBezTo>
                  <a:cubicBezTo>
                    <a:pt x="12146" y="5297"/>
                    <a:pt x="12132" y="5297"/>
                    <a:pt x="12146" y="5310"/>
                  </a:cubicBezTo>
                  <a:lnTo>
                    <a:pt x="12146" y="5351"/>
                  </a:lnTo>
                  <a:lnTo>
                    <a:pt x="12146" y="5404"/>
                  </a:lnTo>
                  <a:lnTo>
                    <a:pt x="12119" y="5458"/>
                  </a:lnTo>
                  <a:cubicBezTo>
                    <a:pt x="12078" y="5538"/>
                    <a:pt x="12025" y="5618"/>
                    <a:pt x="11959" y="5699"/>
                  </a:cubicBezTo>
                  <a:cubicBezTo>
                    <a:pt x="11825" y="5859"/>
                    <a:pt x="11677" y="5993"/>
                    <a:pt x="11531" y="6139"/>
                  </a:cubicBezTo>
                  <a:lnTo>
                    <a:pt x="11049" y="6541"/>
                  </a:lnTo>
                  <a:cubicBezTo>
                    <a:pt x="10875" y="6662"/>
                    <a:pt x="10701" y="6795"/>
                    <a:pt x="10527" y="6915"/>
                  </a:cubicBezTo>
                  <a:cubicBezTo>
                    <a:pt x="10179" y="7156"/>
                    <a:pt x="9831" y="7384"/>
                    <a:pt x="9457" y="7598"/>
                  </a:cubicBezTo>
                  <a:cubicBezTo>
                    <a:pt x="9096" y="7812"/>
                    <a:pt x="8722" y="8012"/>
                    <a:pt x="8347" y="8199"/>
                  </a:cubicBezTo>
                  <a:cubicBezTo>
                    <a:pt x="8146" y="8280"/>
                    <a:pt x="7959" y="8374"/>
                    <a:pt x="7758" y="8440"/>
                  </a:cubicBezTo>
                  <a:cubicBezTo>
                    <a:pt x="7651" y="8467"/>
                    <a:pt x="7557" y="8508"/>
                    <a:pt x="7450" y="8520"/>
                  </a:cubicBezTo>
                  <a:cubicBezTo>
                    <a:pt x="7382" y="8540"/>
                    <a:pt x="7314" y="8553"/>
                    <a:pt x="7240" y="8553"/>
                  </a:cubicBezTo>
                  <a:cubicBezTo>
                    <a:pt x="7213" y="8553"/>
                    <a:pt x="7185" y="8551"/>
                    <a:pt x="7156" y="8547"/>
                  </a:cubicBezTo>
                  <a:cubicBezTo>
                    <a:pt x="7129" y="8547"/>
                    <a:pt x="7102" y="8561"/>
                    <a:pt x="7102" y="8588"/>
                  </a:cubicBezTo>
                  <a:cubicBezTo>
                    <a:pt x="7102" y="8615"/>
                    <a:pt x="7116" y="8627"/>
                    <a:pt x="7143" y="8641"/>
                  </a:cubicBezTo>
                  <a:cubicBezTo>
                    <a:pt x="7181" y="8647"/>
                    <a:pt x="7226" y="8650"/>
                    <a:pt x="7273" y="8650"/>
                  </a:cubicBezTo>
                  <a:cubicBezTo>
                    <a:pt x="7341" y="8650"/>
                    <a:pt x="7414" y="8643"/>
                    <a:pt x="7477" y="8627"/>
                  </a:cubicBezTo>
                  <a:cubicBezTo>
                    <a:pt x="7584" y="8615"/>
                    <a:pt x="7691" y="8588"/>
                    <a:pt x="7798" y="8547"/>
                  </a:cubicBezTo>
                  <a:cubicBezTo>
                    <a:pt x="7999" y="8494"/>
                    <a:pt x="8199" y="8413"/>
                    <a:pt x="8401" y="8333"/>
                  </a:cubicBezTo>
                  <a:cubicBezTo>
                    <a:pt x="8788" y="8160"/>
                    <a:pt x="9176" y="7973"/>
                    <a:pt x="9551" y="7759"/>
                  </a:cubicBezTo>
                  <a:cubicBezTo>
                    <a:pt x="9925" y="7557"/>
                    <a:pt x="10300" y="7330"/>
                    <a:pt x="10648" y="7090"/>
                  </a:cubicBezTo>
                  <a:cubicBezTo>
                    <a:pt x="10835" y="6969"/>
                    <a:pt x="11008" y="6849"/>
                    <a:pt x="11183" y="6728"/>
                  </a:cubicBezTo>
                  <a:cubicBezTo>
                    <a:pt x="11356" y="6594"/>
                    <a:pt x="11517" y="6460"/>
                    <a:pt x="11691" y="6314"/>
                  </a:cubicBezTo>
                  <a:cubicBezTo>
                    <a:pt x="11771" y="6246"/>
                    <a:pt x="11852" y="6166"/>
                    <a:pt x="11932" y="6100"/>
                  </a:cubicBezTo>
                  <a:lnTo>
                    <a:pt x="12052" y="5979"/>
                  </a:lnTo>
                  <a:cubicBezTo>
                    <a:pt x="12078" y="5939"/>
                    <a:pt x="12119" y="5899"/>
                    <a:pt x="12159" y="5859"/>
                  </a:cubicBezTo>
                  <a:cubicBezTo>
                    <a:pt x="12226" y="5765"/>
                    <a:pt x="12292" y="5672"/>
                    <a:pt x="12346" y="5565"/>
                  </a:cubicBezTo>
                  <a:lnTo>
                    <a:pt x="12387" y="5471"/>
                  </a:lnTo>
                  <a:cubicBezTo>
                    <a:pt x="12399" y="5444"/>
                    <a:pt x="12399" y="5404"/>
                    <a:pt x="12399" y="5364"/>
                  </a:cubicBezTo>
                  <a:lnTo>
                    <a:pt x="12399" y="5244"/>
                  </a:lnTo>
                  <a:cubicBezTo>
                    <a:pt x="12387" y="5203"/>
                    <a:pt x="12360" y="5150"/>
                    <a:pt x="12346" y="5137"/>
                  </a:cubicBezTo>
                  <a:cubicBezTo>
                    <a:pt x="12226" y="4962"/>
                    <a:pt x="12092" y="4775"/>
                    <a:pt x="11959" y="4615"/>
                  </a:cubicBezTo>
                  <a:cubicBezTo>
                    <a:pt x="11825" y="4441"/>
                    <a:pt x="11677" y="4281"/>
                    <a:pt x="11531" y="4120"/>
                  </a:cubicBezTo>
                  <a:cubicBezTo>
                    <a:pt x="11383" y="3973"/>
                    <a:pt x="11236" y="3812"/>
                    <a:pt x="11089" y="3651"/>
                  </a:cubicBezTo>
                  <a:cubicBezTo>
                    <a:pt x="10942" y="3505"/>
                    <a:pt x="10781" y="3344"/>
                    <a:pt x="10621" y="3211"/>
                  </a:cubicBezTo>
                  <a:cubicBezTo>
                    <a:pt x="10460" y="3063"/>
                    <a:pt x="10313" y="2916"/>
                    <a:pt x="10139" y="2783"/>
                  </a:cubicBezTo>
                  <a:lnTo>
                    <a:pt x="9644" y="2367"/>
                  </a:lnTo>
                  <a:lnTo>
                    <a:pt x="9658" y="2381"/>
                  </a:lnTo>
                  <a:lnTo>
                    <a:pt x="9671" y="2394"/>
                  </a:lnTo>
                  <a:cubicBezTo>
                    <a:pt x="9658" y="2381"/>
                    <a:pt x="9644" y="2381"/>
                    <a:pt x="9631" y="2367"/>
                  </a:cubicBezTo>
                  <a:cubicBezTo>
                    <a:pt x="9629" y="2365"/>
                    <a:pt x="9626" y="2363"/>
                    <a:pt x="9623" y="2361"/>
                  </a:cubicBezTo>
                  <a:lnTo>
                    <a:pt x="9623" y="2361"/>
                  </a:lnTo>
                  <a:lnTo>
                    <a:pt x="9644" y="2367"/>
                  </a:lnTo>
                  <a:cubicBezTo>
                    <a:pt x="9471" y="2248"/>
                    <a:pt x="9296" y="2114"/>
                    <a:pt x="9123" y="1993"/>
                  </a:cubicBezTo>
                  <a:cubicBezTo>
                    <a:pt x="8948" y="1873"/>
                    <a:pt x="8775" y="1752"/>
                    <a:pt x="8588" y="1645"/>
                  </a:cubicBezTo>
                  <a:lnTo>
                    <a:pt x="8320" y="1485"/>
                  </a:lnTo>
                  <a:lnTo>
                    <a:pt x="8039" y="1324"/>
                  </a:lnTo>
                  <a:cubicBezTo>
                    <a:pt x="7852" y="1217"/>
                    <a:pt x="7664" y="1124"/>
                    <a:pt x="7464" y="1030"/>
                  </a:cubicBezTo>
                  <a:cubicBezTo>
                    <a:pt x="7277" y="937"/>
                    <a:pt x="7076" y="856"/>
                    <a:pt x="6888" y="762"/>
                  </a:cubicBezTo>
                  <a:cubicBezTo>
                    <a:pt x="6688" y="682"/>
                    <a:pt x="6487" y="616"/>
                    <a:pt x="6287" y="535"/>
                  </a:cubicBezTo>
                  <a:cubicBezTo>
                    <a:pt x="6086" y="468"/>
                    <a:pt x="5886" y="414"/>
                    <a:pt x="5672" y="348"/>
                  </a:cubicBezTo>
                  <a:cubicBezTo>
                    <a:pt x="5471" y="295"/>
                    <a:pt x="5257" y="254"/>
                    <a:pt x="5056" y="200"/>
                  </a:cubicBezTo>
                  <a:cubicBezTo>
                    <a:pt x="4842" y="147"/>
                    <a:pt x="4628" y="134"/>
                    <a:pt x="4427" y="93"/>
                  </a:cubicBezTo>
                  <a:cubicBezTo>
                    <a:pt x="4213" y="54"/>
                    <a:pt x="3999" y="54"/>
                    <a:pt x="3785" y="27"/>
                  </a:cubicBezTo>
                  <a:cubicBezTo>
                    <a:pt x="3571" y="0"/>
                    <a:pt x="3357" y="13"/>
                    <a:pt x="3157" y="0"/>
                  </a:cubicBezTo>
                  <a:close/>
                </a:path>
              </a:pathLst>
            </a:custGeom>
            <a:solidFill>
              <a:srgbClr val="452C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62"/>
            <p:cNvSpPr/>
            <p:nvPr/>
          </p:nvSpPr>
          <p:spPr>
            <a:xfrm>
              <a:off x="5237500" y="3518200"/>
              <a:ext cx="27125" cy="84975"/>
            </a:xfrm>
            <a:custGeom>
              <a:avLst/>
              <a:gdLst/>
              <a:ahLst/>
              <a:cxnLst/>
              <a:rect l="l" t="t" r="r" b="b"/>
              <a:pathLst>
                <a:path w="1085" h="3399" extrusionOk="0">
                  <a:moveTo>
                    <a:pt x="28" y="1"/>
                  </a:moveTo>
                  <a:cubicBezTo>
                    <a:pt x="15" y="1"/>
                    <a:pt x="1" y="14"/>
                    <a:pt x="1" y="28"/>
                  </a:cubicBezTo>
                  <a:lnTo>
                    <a:pt x="1" y="54"/>
                  </a:lnTo>
                  <a:cubicBezTo>
                    <a:pt x="1" y="54"/>
                    <a:pt x="1" y="54"/>
                    <a:pt x="1" y="54"/>
                  </a:cubicBezTo>
                  <a:lnTo>
                    <a:pt x="1" y="54"/>
                  </a:lnTo>
                  <a:cubicBezTo>
                    <a:pt x="1" y="60"/>
                    <a:pt x="3" y="63"/>
                    <a:pt x="6" y="65"/>
                  </a:cubicBezTo>
                  <a:lnTo>
                    <a:pt x="6" y="65"/>
                  </a:lnTo>
                  <a:cubicBezTo>
                    <a:pt x="71" y="195"/>
                    <a:pt x="123" y="326"/>
                    <a:pt x="175" y="468"/>
                  </a:cubicBezTo>
                  <a:cubicBezTo>
                    <a:pt x="229" y="602"/>
                    <a:pt x="282" y="736"/>
                    <a:pt x="322" y="870"/>
                  </a:cubicBezTo>
                  <a:cubicBezTo>
                    <a:pt x="375" y="1003"/>
                    <a:pt x="429" y="1151"/>
                    <a:pt x="482" y="1285"/>
                  </a:cubicBezTo>
                  <a:cubicBezTo>
                    <a:pt x="523" y="1419"/>
                    <a:pt x="576" y="1552"/>
                    <a:pt x="616" y="1699"/>
                  </a:cubicBezTo>
                  <a:cubicBezTo>
                    <a:pt x="657" y="1833"/>
                    <a:pt x="710" y="1967"/>
                    <a:pt x="750" y="2114"/>
                  </a:cubicBezTo>
                  <a:cubicBezTo>
                    <a:pt x="791" y="2248"/>
                    <a:pt x="817" y="2395"/>
                    <a:pt x="857" y="2528"/>
                  </a:cubicBezTo>
                  <a:cubicBezTo>
                    <a:pt x="871" y="2596"/>
                    <a:pt x="884" y="2676"/>
                    <a:pt x="898" y="2742"/>
                  </a:cubicBezTo>
                  <a:cubicBezTo>
                    <a:pt x="910" y="2810"/>
                    <a:pt x="924" y="2890"/>
                    <a:pt x="924" y="2956"/>
                  </a:cubicBezTo>
                  <a:lnTo>
                    <a:pt x="937" y="3063"/>
                  </a:lnTo>
                  <a:lnTo>
                    <a:pt x="937" y="3158"/>
                  </a:lnTo>
                  <a:cubicBezTo>
                    <a:pt x="937" y="3238"/>
                    <a:pt x="910" y="3304"/>
                    <a:pt x="898" y="3384"/>
                  </a:cubicBezTo>
                  <a:lnTo>
                    <a:pt x="910" y="3398"/>
                  </a:lnTo>
                  <a:lnTo>
                    <a:pt x="910" y="3384"/>
                  </a:lnTo>
                  <a:cubicBezTo>
                    <a:pt x="951" y="3318"/>
                    <a:pt x="1005" y="3265"/>
                    <a:pt x="1017" y="3184"/>
                  </a:cubicBezTo>
                  <a:cubicBezTo>
                    <a:pt x="1031" y="3144"/>
                    <a:pt x="1044" y="3104"/>
                    <a:pt x="1044" y="3077"/>
                  </a:cubicBezTo>
                  <a:lnTo>
                    <a:pt x="1071" y="2956"/>
                  </a:lnTo>
                  <a:cubicBezTo>
                    <a:pt x="1085" y="2876"/>
                    <a:pt x="1071" y="2810"/>
                    <a:pt x="1085" y="2730"/>
                  </a:cubicBezTo>
                  <a:cubicBezTo>
                    <a:pt x="1085" y="2649"/>
                    <a:pt x="1071" y="2569"/>
                    <a:pt x="1071" y="2502"/>
                  </a:cubicBezTo>
                  <a:cubicBezTo>
                    <a:pt x="1058" y="2421"/>
                    <a:pt x="1058" y="2341"/>
                    <a:pt x="1044" y="2275"/>
                  </a:cubicBezTo>
                  <a:cubicBezTo>
                    <a:pt x="1031" y="2195"/>
                    <a:pt x="1017" y="2127"/>
                    <a:pt x="991" y="2047"/>
                  </a:cubicBezTo>
                  <a:cubicBezTo>
                    <a:pt x="978" y="1981"/>
                    <a:pt x="964" y="1900"/>
                    <a:pt x="937" y="1833"/>
                  </a:cubicBezTo>
                  <a:cubicBezTo>
                    <a:pt x="924" y="1753"/>
                    <a:pt x="910" y="1686"/>
                    <a:pt x="884" y="1606"/>
                  </a:cubicBezTo>
                  <a:cubicBezTo>
                    <a:pt x="830" y="1472"/>
                    <a:pt x="791" y="1325"/>
                    <a:pt x="723" y="1191"/>
                  </a:cubicBezTo>
                  <a:cubicBezTo>
                    <a:pt x="670" y="1044"/>
                    <a:pt x="616" y="910"/>
                    <a:pt x="550" y="777"/>
                  </a:cubicBezTo>
                  <a:cubicBezTo>
                    <a:pt x="482" y="643"/>
                    <a:pt x="402" y="509"/>
                    <a:pt x="336" y="388"/>
                  </a:cubicBezTo>
                  <a:cubicBezTo>
                    <a:pt x="255" y="254"/>
                    <a:pt x="161" y="135"/>
                    <a:pt x="68" y="14"/>
                  </a:cubicBezTo>
                  <a:lnTo>
                    <a:pt x="63" y="14"/>
                  </a:lnTo>
                  <a:cubicBezTo>
                    <a:pt x="57" y="6"/>
                    <a:pt x="45" y="1"/>
                    <a:pt x="28" y="1"/>
                  </a:cubicBezTo>
                  <a:close/>
                </a:path>
              </a:pathLst>
            </a:custGeom>
            <a:solidFill>
              <a:srgbClr val="452C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62"/>
            <p:cNvSpPr/>
            <p:nvPr/>
          </p:nvSpPr>
          <p:spPr>
            <a:xfrm>
              <a:off x="4967650" y="3566025"/>
              <a:ext cx="173250" cy="121425"/>
            </a:xfrm>
            <a:custGeom>
              <a:avLst/>
              <a:gdLst/>
              <a:ahLst/>
              <a:cxnLst/>
              <a:rect l="l" t="t" r="r" b="b"/>
              <a:pathLst>
                <a:path w="6930" h="4857" extrusionOk="0">
                  <a:moveTo>
                    <a:pt x="40" y="0"/>
                  </a:moveTo>
                  <a:cubicBezTo>
                    <a:pt x="13" y="14"/>
                    <a:pt x="1" y="41"/>
                    <a:pt x="13" y="68"/>
                  </a:cubicBezTo>
                  <a:cubicBezTo>
                    <a:pt x="13" y="68"/>
                    <a:pt x="108" y="255"/>
                    <a:pt x="254" y="562"/>
                  </a:cubicBezTo>
                  <a:cubicBezTo>
                    <a:pt x="402" y="870"/>
                    <a:pt x="616" y="1325"/>
                    <a:pt x="896" y="1846"/>
                  </a:cubicBezTo>
                  <a:cubicBezTo>
                    <a:pt x="1191" y="2368"/>
                    <a:pt x="1526" y="2984"/>
                    <a:pt x="1940" y="3612"/>
                  </a:cubicBezTo>
                  <a:cubicBezTo>
                    <a:pt x="2154" y="3920"/>
                    <a:pt x="2368" y="4241"/>
                    <a:pt x="2649" y="4535"/>
                  </a:cubicBezTo>
                  <a:cubicBezTo>
                    <a:pt x="2729" y="4615"/>
                    <a:pt x="2810" y="4682"/>
                    <a:pt x="2903" y="4749"/>
                  </a:cubicBezTo>
                  <a:cubicBezTo>
                    <a:pt x="2943" y="4776"/>
                    <a:pt x="2997" y="4816"/>
                    <a:pt x="3063" y="4829"/>
                  </a:cubicBezTo>
                  <a:cubicBezTo>
                    <a:pt x="3090" y="4829"/>
                    <a:pt x="3104" y="4842"/>
                    <a:pt x="3131" y="4842"/>
                  </a:cubicBezTo>
                  <a:lnTo>
                    <a:pt x="3157" y="4842"/>
                  </a:lnTo>
                  <a:cubicBezTo>
                    <a:pt x="3197" y="4856"/>
                    <a:pt x="3224" y="4856"/>
                    <a:pt x="3251" y="4856"/>
                  </a:cubicBezTo>
                  <a:cubicBezTo>
                    <a:pt x="3478" y="4856"/>
                    <a:pt x="3679" y="4803"/>
                    <a:pt x="3880" y="4749"/>
                  </a:cubicBezTo>
                  <a:cubicBezTo>
                    <a:pt x="4267" y="4655"/>
                    <a:pt x="4642" y="4508"/>
                    <a:pt x="5003" y="4361"/>
                  </a:cubicBezTo>
                  <a:cubicBezTo>
                    <a:pt x="5378" y="4214"/>
                    <a:pt x="5726" y="4054"/>
                    <a:pt x="6060" y="3879"/>
                  </a:cubicBezTo>
                  <a:cubicBezTo>
                    <a:pt x="6234" y="3786"/>
                    <a:pt x="6395" y="3706"/>
                    <a:pt x="6541" y="3599"/>
                  </a:cubicBezTo>
                  <a:cubicBezTo>
                    <a:pt x="6621" y="3558"/>
                    <a:pt x="6702" y="3505"/>
                    <a:pt x="6782" y="3451"/>
                  </a:cubicBezTo>
                  <a:cubicBezTo>
                    <a:pt x="6809" y="3412"/>
                    <a:pt x="6849" y="3385"/>
                    <a:pt x="6889" y="3344"/>
                  </a:cubicBezTo>
                  <a:cubicBezTo>
                    <a:pt x="6903" y="3331"/>
                    <a:pt x="6916" y="3305"/>
                    <a:pt x="6916" y="3291"/>
                  </a:cubicBezTo>
                  <a:cubicBezTo>
                    <a:pt x="6930" y="3264"/>
                    <a:pt x="6930" y="3251"/>
                    <a:pt x="6930" y="3237"/>
                  </a:cubicBezTo>
                  <a:lnTo>
                    <a:pt x="6930" y="3224"/>
                  </a:lnTo>
                  <a:lnTo>
                    <a:pt x="6930" y="3157"/>
                  </a:lnTo>
                  <a:cubicBezTo>
                    <a:pt x="6916" y="2957"/>
                    <a:pt x="6903" y="2809"/>
                    <a:pt x="6876" y="2649"/>
                  </a:cubicBezTo>
                  <a:cubicBezTo>
                    <a:pt x="6849" y="2488"/>
                    <a:pt x="6823" y="2328"/>
                    <a:pt x="6796" y="2181"/>
                  </a:cubicBezTo>
                  <a:cubicBezTo>
                    <a:pt x="6689" y="1592"/>
                    <a:pt x="6555" y="1111"/>
                    <a:pt x="6448" y="776"/>
                  </a:cubicBezTo>
                  <a:cubicBezTo>
                    <a:pt x="6395" y="615"/>
                    <a:pt x="6341" y="482"/>
                    <a:pt x="6300" y="401"/>
                  </a:cubicBezTo>
                  <a:cubicBezTo>
                    <a:pt x="6261" y="308"/>
                    <a:pt x="6247" y="268"/>
                    <a:pt x="6247" y="268"/>
                  </a:cubicBezTo>
                  <a:cubicBezTo>
                    <a:pt x="6234" y="255"/>
                    <a:pt x="6220" y="241"/>
                    <a:pt x="6207" y="241"/>
                  </a:cubicBezTo>
                  <a:cubicBezTo>
                    <a:pt x="6180" y="255"/>
                    <a:pt x="6180" y="268"/>
                    <a:pt x="6180" y="294"/>
                  </a:cubicBezTo>
                  <a:cubicBezTo>
                    <a:pt x="6180" y="294"/>
                    <a:pt x="6193" y="335"/>
                    <a:pt x="6234" y="428"/>
                  </a:cubicBezTo>
                  <a:cubicBezTo>
                    <a:pt x="6261" y="508"/>
                    <a:pt x="6300" y="642"/>
                    <a:pt x="6354" y="803"/>
                  </a:cubicBezTo>
                  <a:cubicBezTo>
                    <a:pt x="6448" y="1138"/>
                    <a:pt x="6541" y="1619"/>
                    <a:pt x="6621" y="2208"/>
                  </a:cubicBezTo>
                  <a:cubicBezTo>
                    <a:pt x="6648" y="2354"/>
                    <a:pt x="6675" y="2515"/>
                    <a:pt x="6689" y="2662"/>
                  </a:cubicBezTo>
                  <a:cubicBezTo>
                    <a:pt x="6702" y="2823"/>
                    <a:pt x="6728" y="2996"/>
                    <a:pt x="6728" y="3144"/>
                  </a:cubicBezTo>
                  <a:lnTo>
                    <a:pt x="6728" y="3210"/>
                  </a:lnTo>
                  <a:cubicBezTo>
                    <a:pt x="6716" y="3224"/>
                    <a:pt x="6675" y="3251"/>
                    <a:pt x="6648" y="3278"/>
                  </a:cubicBezTo>
                  <a:cubicBezTo>
                    <a:pt x="6582" y="3331"/>
                    <a:pt x="6502" y="3371"/>
                    <a:pt x="6434" y="3412"/>
                  </a:cubicBezTo>
                  <a:cubicBezTo>
                    <a:pt x="6288" y="3505"/>
                    <a:pt x="6113" y="3585"/>
                    <a:pt x="5953" y="3665"/>
                  </a:cubicBezTo>
                  <a:cubicBezTo>
                    <a:pt x="5619" y="3826"/>
                    <a:pt x="5271" y="3986"/>
                    <a:pt x="4909" y="4120"/>
                  </a:cubicBezTo>
                  <a:cubicBezTo>
                    <a:pt x="4549" y="4268"/>
                    <a:pt x="4187" y="4401"/>
                    <a:pt x="3812" y="4495"/>
                  </a:cubicBezTo>
                  <a:cubicBezTo>
                    <a:pt x="3625" y="4535"/>
                    <a:pt x="3425" y="4575"/>
                    <a:pt x="3251" y="4575"/>
                  </a:cubicBezTo>
                  <a:lnTo>
                    <a:pt x="3157" y="4575"/>
                  </a:lnTo>
                  <a:lnTo>
                    <a:pt x="3144" y="4562"/>
                  </a:lnTo>
                  <a:cubicBezTo>
                    <a:pt x="3117" y="4562"/>
                    <a:pt x="3077" y="4548"/>
                    <a:pt x="3050" y="4521"/>
                  </a:cubicBezTo>
                  <a:cubicBezTo>
                    <a:pt x="2983" y="4482"/>
                    <a:pt x="2903" y="4414"/>
                    <a:pt x="2849" y="4348"/>
                  </a:cubicBezTo>
                  <a:cubicBezTo>
                    <a:pt x="2582" y="4080"/>
                    <a:pt x="2355" y="3772"/>
                    <a:pt x="2154" y="3465"/>
                  </a:cubicBezTo>
                  <a:cubicBezTo>
                    <a:pt x="1940" y="3171"/>
                    <a:pt x="1752" y="2863"/>
                    <a:pt x="1579" y="2568"/>
                  </a:cubicBezTo>
                  <a:cubicBezTo>
                    <a:pt x="1392" y="2288"/>
                    <a:pt x="1231" y="2007"/>
                    <a:pt x="1084" y="1753"/>
                  </a:cubicBezTo>
                  <a:cubicBezTo>
                    <a:pt x="789" y="1231"/>
                    <a:pt x="536" y="803"/>
                    <a:pt x="375" y="508"/>
                  </a:cubicBezTo>
                  <a:cubicBezTo>
                    <a:pt x="201" y="201"/>
                    <a:pt x="94" y="27"/>
                    <a:pt x="94" y="27"/>
                  </a:cubicBezTo>
                  <a:cubicBezTo>
                    <a:pt x="94" y="0"/>
                    <a:pt x="67" y="0"/>
                    <a:pt x="40" y="0"/>
                  </a:cubicBezTo>
                  <a:close/>
                </a:path>
              </a:pathLst>
            </a:custGeom>
            <a:solidFill>
              <a:srgbClr val="452C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62"/>
            <p:cNvSpPr/>
            <p:nvPr/>
          </p:nvSpPr>
          <p:spPr>
            <a:xfrm>
              <a:off x="4941900" y="3638250"/>
              <a:ext cx="86950" cy="237275"/>
            </a:xfrm>
            <a:custGeom>
              <a:avLst/>
              <a:gdLst/>
              <a:ahLst/>
              <a:cxnLst/>
              <a:rect l="l" t="t" r="r" b="b"/>
              <a:pathLst>
                <a:path w="3478" h="9491" extrusionOk="0">
                  <a:moveTo>
                    <a:pt x="134" y="0"/>
                  </a:moveTo>
                  <a:cubicBezTo>
                    <a:pt x="94" y="0"/>
                    <a:pt x="54" y="27"/>
                    <a:pt x="54" y="68"/>
                  </a:cubicBezTo>
                  <a:cubicBezTo>
                    <a:pt x="54" y="68"/>
                    <a:pt x="41" y="107"/>
                    <a:pt x="41" y="188"/>
                  </a:cubicBezTo>
                  <a:cubicBezTo>
                    <a:pt x="41" y="255"/>
                    <a:pt x="14" y="375"/>
                    <a:pt x="14" y="509"/>
                  </a:cubicBezTo>
                  <a:cubicBezTo>
                    <a:pt x="14" y="656"/>
                    <a:pt x="0" y="817"/>
                    <a:pt x="0" y="1017"/>
                  </a:cubicBezTo>
                  <a:cubicBezTo>
                    <a:pt x="0" y="1218"/>
                    <a:pt x="0" y="1432"/>
                    <a:pt x="27" y="1673"/>
                  </a:cubicBezTo>
                  <a:cubicBezTo>
                    <a:pt x="27" y="1793"/>
                    <a:pt x="41" y="1914"/>
                    <a:pt x="41" y="2047"/>
                  </a:cubicBezTo>
                  <a:cubicBezTo>
                    <a:pt x="54" y="2181"/>
                    <a:pt x="80" y="2315"/>
                    <a:pt x="94" y="2449"/>
                  </a:cubicBezTo>
                  <a:cubicBezTo>
                    <a:pt x="107" y="2583"/>
                    <a:pt x="121" y="2729"/>
                    <a:pt x="134" y="2863"/>
                  </a:cubicBezTo>
                  <a:lnTo>
                    <a:pt x="214" y="3305"/>
                  </a:lnTo>
                  <a:cubicBezTo>
                    <a:pt x="241" y="3451"/>
                    <a:pt x="268" y="3599"/>
                    <a:pt x="308" y="3760"/>
                  </a:cubicBezTo>
                  <a:cubicBezTo>
                    <a:pt x="335" y="3906"/>
                    <a:pt x="375" y="4054"/>
                    <a:pt x="415" y="4214"/>
                  </a:cubicBezTo>
                  <a:cubicBezTo>
                    <a:pt x="455" y="4361"/>
                    <a:pt x="482" y="4522"/>
                    <a:pt x="535" y="4669"/>
                  </a:cubicBezTo>
                  <a:cubicBezTo>
                    <a:pt x="589" y="4830"/>
                    <a:pt x="629" y="4976"/>
                    <a:pt x="683" y="5124"/>
                  </a:cubicBezTo>
                  <a:cubicBezTo>
                    <a:pt x="736" y="5285"/>
                    <a:pt x="790" y="5431"/>
                    <a:pt x="843" y="5579"/>
                  </a:cubicBezTo>
                  <a:cubicBezTo>
                    <a:pt x="910" y="5725"/>
                    <a:pt x="963" y="5873"/>
                    <a:pt x="1031" y="6020"/>
                  </a:cubicBezTo>
                  <a:cubicBezTo>
                    <a:pt x="1150" y="6314"/>
                    <a:pt x="1284" y="6595"/>
                    <a:pt x="1432" y="6863"/>
                  </a:cubicBezTo>
                  <a:cubicBezTo>
                    <a:pt x="1566" y="7130"/>
                    <a:pt x="1726" y="7371"/>
                    <a:pt x="1860" y="7612"/>
                  </a:cubicBezTo>
                  <a:cubicBezTo>
                    <a:pt x="2020" y="7839"/>
                    <a:pt x="2154" y="8067"/>
                    <a:pt x="2301" y="8254"/>
                  </a:cubicBezTo>
                  <a:cubicBezTo>
                    <a:pt x="2449" y="8441"/>
                    <a:pt x="2582" y="8629"/>
                    <a:pt x="2716" y="8775"/>
                  </a:cubicBezTo>
                  <a:cubicBezTo>
                    <a:pt x="2836" y="8923"/>
                    <a:pt x="2943" y="9057"/>
                    <a:pt x="3037" y="9150"/>
                  </a:cubicBezTo>
                  <a:cubicBezTo>
                    <a:pt x="3237" y="9351"/>
                    <a:pt x="3344" y="9471"/>
                    <a:pt x="3344" y="9471"/>
                  </a:cubicBezTo>
                  <a:cubicBezTo>
                    <a:pt x="3358" y="9484"/>
                    <a:pt x="3374" y="9491"/>
                    <a:pt x="3393" y="9491"/>
                  </a:cubicBezTo>
                  <a:cubicBezTo>
                    <a:pt x="3411" y="9491"/>
                    <a:pt x="3431" y="9484"/>
                    <a:pt x="3451" y="9471"/>
                  </a:cubicBezTo>
                  <a:cubicBezTo>
                    <a:pt x="3478" y="9444"/>
                    <a:pt x="3478" y="9404"/>
                    <a:pt x="3451" y="9378"/>
                  </a:cubicBezTo>
                  <a:lnTo>
                    <a:pt x="3451" y="9364"/>
                  </a:lnTo>
                  <a:cubicBezTo>
                    <a:pt x="3451" y="9364"/>
                    <a:pt x="3344" y="9244"/>
                    <a:pt x="3171" y="9043"/>
                  </a:cubicBezTo>
                  <a:cubicBezTo>
                    <a:pt x="3077" y="8936"/>
                    <a:pt x="2984" y="8802"/>
                    <a:pt x="2863" y="8655"/>
                  </a:cubicBezTo>
                  <a:cubicBezTo>
                    <a:pt x="2743" y="8495"/>
                    <a:pt x="2622" y="8320"/>
                    <a:pt x="2475" y="8133"/>
                  </a:cubicBezTo>
                  <a:cubicBezTo>
                    <a:pt x="2342" y="7933"/>
                    <a:pt x="2221" y="7719"/>
                    <a:pt x="2060" y="7491"/>
                  </a:cubicBezTo>
                  <a:cubicBezTo>
                    <a:pt x="1940" y="7250"/>
                    <a:pt x="1793" y="7010"/>
                    <a:pt x="1659" y="6742"/>
                  </a:cubicBezTo>
                  <a:cubicBezTo>
                    <a:pt x="1525" y="6488"/>
                    <a:pt x="1391" y="6207"/>
                    <a:pt x="1271" y="5927"/>
                  </a:cubicBezTo>
                  <a:cubicBezTo>
                    <a:pt x="1218" y="5779"/>
                    <a:pt x="1164" y="5632"/>
                    <a:pt x="1097" y="5485"/>
                  </a:cubicBezTo>
                  <a:cubicBezTo>
                    <a:pt x="1043" y="5338"/>
                    <a:pt x="990" y="5190"/>
                    <a:pt x="950" y="5044"/>
                  </a:cubicBezTo>
                  <a:cubicBezTo>
                    <a:pt x="897" y="4896"/>
                    <a:pt x="843" y="4736"/>
                    <a:pt x="803" y="4589"/>
                  </a:cubicBezTo>
                  <a:cubicBezTo>
                    <a:pt x="749" y="4441"/>
                    <a:pt x="722" y="4295"/>
                    <a:pt x="683" y="4147"/>
                  </a:cubicBezTo>
                  <a:cubicBezTo>
                    <a:pt x="642" y="3986"/>
                    <a:pt x="603" y="3840"/>
                    <a:pt x="562" y="3692"/>
                  </a:cubicBezTo>
                  <a:cubicBezTo>
                    <a:pt x="522" y="3546"/>
                    <a:pt x="508" y="3398"/>
                    <a:pt x="469" y="3251"/>
                  </a:cubicBezTo>
                  <a:cubicBezTo>
                    <a:pt x="442" y="3118"/>
                    <a:pt x="415" y="2970"/>
                    <a:pt x="389" y="2823"/>
                  </a:cubicBezTo>
                  <a:cubicBezTo>
                    <a:pt x="362" y="2690"/>
                    <a:pt x="348" y="2556"/>
                    <a:pt x="335" y="2422"/>
                  </a:cubicBezTo>
                  <a:cubicBezTo>
                    <a:pt x="308" y="2288"/>
                    <a:pt x="294" y="2154"/>
                    <a:pt x="282" y="2021"/>
                  </a:cubicBezTo>
                  <a:lnTo>
                    <a:pt x="241" y="1659"/>
                  </a:lnTo>
                  <a:cubicBezTo>
                    <a:pt x="214" y="1418"/>
                    <a:pt x="214" y="1204"/>
                    <a:pt x="201" y="1017"/>
                  </a:cubicBezTo>
                  <a:cubicBezTo>
                    <a:pt x="187" y="817"/>
                    <a:pt x="187" y="656"/>
                    <a:pt x="187" y="523"/>
                  </a:cubicBezTo>
                  <a:cubicBezTo>
                    <a:pt x="187" y="241"/>
                    <a:pt x="201" y="81"/>
                    <a:pt x="201" y="81"/>
                  </a:cubicBezTo>
                  <a:cubicBezTo>
                    <a:pt x="201" y="41"/>
                    <a:pt x="175" y="14"/>
                    <a:pt x="134" y="0"/>
                  </a:cubicBezTo>
                  <a:close/>
                </a:path>
              </a:pathLst>
            </a:custGeom>
            <a:solidFill>
              <a:srgbClr val="452C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62"/>
            <p:cNvSpPr/>
            <p:nvPr/>
          </p:nvSpPr>
          <p:spPr>
            <a:xfrm>
              <a:off x="5336850" y="4056050"/>
              <a:ext cx="24100" cy="69150"/>
            </a:xfrm>
            <a:custGeom>
              <a:avLst/>
              <a:gdLst/>
              <a:ahLst/>
              <a:cxnLst/>
              <a:rect l="l" t="t" r="r" b="b"/>
              <a:pathLst>
                <a:path w="964" h="2766" extrusionOk="0">
                  <a:moveTo>
                    <a:pt x="732" y="0"/>
                  </a:moveTo>
                  <a:cubicBezTo>
                    <a:pt x="720" y="0"/>
                    <a:pt x="707" y="3"/>
                    <a:pt x="696" y="9"/>
                  </a:cubicBezTo>
                  <a:cubicBezTo>
                    <a:pt x="655" y="35"/>
                    <a:pt x="642" y="89"/>
                    <a:pt x="669" y="116"/>
                  </a:cubicBezTo>
                  <a:lnTo>
                    <a:pt x="696" y="142"/>
                  </a:lnTo>
                  <a:cubicBezTo>
                    <a:pt x="708" y="169"/>
                    <a:pt x="696" y="169"/>
                    <a:pt x="708" y="210"/>
                  </a:cubicBezTo>
                  <a:cubicBezTo>
                    <a:pt x="735" y="263"/>
                    <a:pt x="735" y="370"/>
                    <a:pt x="735" y="490"/>
                  </a:cubicBezTo>
                  <a:cubicBezTo>
                    <a:pt x="735" y="611"/>
                    <a:pt x="708" y="758"/>
                    <a:pt x="682" y="905"/>
                  </a:cubicBezTo>
                  <a:cubicBezTo>
                    <a:pt x="655" y="1066"/>
                    <a:pt x="615" y="1226"/>
                    <a:pt x="562" y="1387"/>
                  </a:cubicBezTo>
                  <a:cubicBezTo>
                    <a:pt x="535" y="1480"/>
                    <a:pt x="508" y="1560"/>
                    <a:pt x="482" y="1628"/>
                  </a:cubicBezTo>
                  <a:lnTo>
                    <a:pt x="441" y="1748"/>
                  </a:lnTo>
                  <a:cubicBezTo>
                    <a:pt x="428" y="1762"/>
                    <a:pt x="428" y="1788"/>
                    <a:pt x="414" y="1801"/>
                  </a:cubicBezTo>
                  <a:lnTo>
                    <a:pt x="387" y="1855"/>
                  </a:lnTo>
                  <a:cubicBezTo>
                    <a:pt x="361" y="1935"/>
                    <a:pt x="321" y="2002"/>
                    <a:pt x="294" y="2083"/>
                  </a:cubicBezTo>
                  <a:cubicBezTo>
                    <a:pt x="268" y="2149"/>
                    <a:pt x="241" y="2216"/>
                    <a:pt x="214" y="2270"/>
                  </a:cubicBezTo>
                  <a:cubicBezTo>
                    <a:pt x="147" y="2377"/>
                    <a:pt x="107" y="2484"/>
                    <a:pt x="66" y="2550"/>
                  </a:cubicBezTo>
                  <a:cubicBezTo>
                    <a:pt x="40" y="2618"/>
                    <a:pt x="13" y="2657"/>
                    <a:pt x="13" y="2657"/>
                  </a:cubicBezTo>
                  <a:cubicBezTo>
                    <a:pt x="0" y="2684"/>
                    <a:pt x="13" y="2725"/>
                    <a:pt x="40" y="2751"/>
                  </a:cubicBezTo>
                  <a:cubicBezTo>
                    <a:pt x="50" y="2761"/>
                    <a:pt x="64" y="2766"/>
                    <a:pt x="78" y="2766"/>
                  </a:cubicBezTo>
                  <a:cubicBezTo>
                    <a:pt x="101" y="2766"/>
                    <a:pt x="125" y="2754"/>
                    <a:pt x="134" y="2737"/>
                  </a:cubicBezTo>
                  <a:cubicBezTo>
                    <a:pt x="134" y="2737"/>
                    <a:pt x="161" y="2698"/>
                    <a:pt x="214" y="2630"/>
                  </a:cubicBezTo>
                  <a:cubicBezTo>
                    <a:pt x="254" y="2577"/>
                    <a:pt x="334" y="2484"/>
                    <a:pt x="401" y="2363"/>
                  </a:cubicBezTo>
                  <a:cubicBezTo>
                    <a:pt x="441" y="2309"/>
                    <a:pt x="482" y="2243"/>
                    <a:pt x="508" y="2176"/>
                  </a:cubicBezTo>
                  <a:lnTo>
                    <a:pt x="628" y="1976"/>
                  </a:lnTo>
                  <a:lnTo>
                    <a:pt x="655" y="1922"/>
                  </a:lnTo>
                  <a:cubicBezTo>
                    <a:pt x="669" y="1881"/>
                    <a:pt x="669" y="1869"/>
                    <a:pt x="682" y="1855"/>
                  </a:cubicBezTo>
                  <a:cubicBezTo>
                    <a:pt x="696" y="1815"/>
                    <a:pt x="722" y="1774"/>
                    <a:pt x="735" y="1735"/>
                  </a:cubicBezTo>
                  <a:cubicBezTo>
                    <a:pt x="762" y="1641"/>
                    <a:pt x="803" y="1560"/>
                    <a:pt x="829" y="1480"/>
                  </a:cubicBezTo>
                  <a:cubicBezTo>
                    <a:pt x="883" y="1307"/>
                    <a:pt x="923" y="1119"/>
                    <a:pt x="949" y="959"/>
                  </a:cubicBezTo>
                  <a:cubicBezTo>
                    <a:pt x="963" y="784"/>
                    <a:pt x="963" y="624"/>
                    <a:pt x="949" y="477"/>
                  </a:cubicBezTo>
                  <a:cubicBezTo>
                    <a:pt x="949" y="344"/>
                    <a:pt x="910" y="223"/>
                    <a:pt x="869" y="142"/>
                  </a:cubicBezTo>
                  <a:cubicBezTo>
                    <a:pt x="856" y="103"/>
                    <a:pt x="816" y="49"/>
                    <a:pt x="803" y="49"/>
                  </a:cubicBezTo>
                  <a:cubicBezTo>
                    <a:pt x="789" y="23"/>
                    <a:pt x="776" y="23"/>
                    <a:pt x="776" y="23"/>
                  </a:cubicBezTo>
                  <a:cubicBezTo>
                    <a:pt x="768" y="7"/>
                    <a:pt x="751" y="0"/>
                    <a:pt x="732" y="0"/>
                  </a:cubicBezTo>
                  <a:close/>
                </a:path>
              </a:pathLst>
            </a:custGeom>
            <a:solidFill>
              <a:srgbClr val="BC8B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62"/>
            <p:cNvSpPr/>
            <p:nvPr/>
          </p:nvSpPr>
          <p:spPr>
            <a:xfrm>
              <a:off x="5305400" y="4038750"/>
              <a:ext cx="22775" cy="67050"/>
            </a:xfrm>
            <a:custGeom>
              <a:avLst/>
              <a:gdLst/>
              <a:ahLst/>
              <a:cxnLst/>
              <a:rect l="l" t="t" r="r" b="b"/>
              <a:pathLst>
                <a:path w="911" h="2682" extrusionOk="0">
                  <a:moveTo>
                    <a:pt x="586" y="0"/>
                  </a:moveTo>
                  <a:cubicBezTo>
                    <a:pt x="561" y="0"/>
                    <a:pt x="541" y="12"/>
                    <a:pt x="522" y="32"/>
                  </a:cubicBezTo>
                  <a:cubicBezTo>
                    <a:pt x="495" y="73"/>
                    <a:pt x="509" y="112"/>
                    <a:pt x="536" y="139"/>
                  </a:cubicBezTo>
                  <a:cubicBezTo>
                    <a:pt x="536" y="139"/>
                    <a:pt x="549" y="139"/>
                    <a:pt x="563" y="153"/>
                  </a:cubicBezTo>
                  <a:cubicBezTo>
                    <a:pt x="563" y="166"/>
                    <a:pt x="575" y="166"/>
                    <a:pt x="589" y="180"/>
                  </a:cubicBezTo>
                  <a:cubicBezTo>
                    <a:pt x="589" y="192"/>
                    <a:pt x="589" y="192"/>
                    <a:pt x="602" y="206"/>
                  </a:cubicBezTo>
                  <a:cubicBezTo>
                    <a:pt x="602" y="206"/>
                    <a:pt x="616" y="233"/>
                    <a:pt x="616" y="246"/>
                  </a:cubicBezTo>
                  <a:cubicBezTo>
                    <a:pt x="629" y="260"/>
                    <a:pt x="629" y="273"/>
                    <a:pt x="643" y="299"/>
                  </a:cubicBezTo>
                  <a:cubicBezTo>
                    <a:pt x="656" y="340"/>
                    <a:pt x="656" y="394"/>
                    <a:pt x="670" y="460"/>
                  </a:cubicBezTo>
                  <a:cubicBezTo>
                    <a:pt x="682" y="688"/>
                    <a:pt x="629" y="1022"/>
                    <a:pt x="536" y="1330"/>
                  </a:cubicBezTo>
                  <a:cubicBezTo>
                    <a:pt x="509" y="1410"/>
                    <a:pt x="495" y="1490"/>
                    <a:pt x="456" y="1571"/>
                  </a:cubicBezTo>
                  <a:cubicBezTo>
                    <a:pt x="429" y="1651"/>
                    <a:pt x="402" y="1717"/>
                    <a:pt x="375" y="1798"/>
                  </a:cubicBezTo>
                  <a:cubicBezTo>
                    <a:pt x="348" y="1865"/>
                    <a:pt x="322" y="1945"/>
                    <a:pt x="281" y="2012"/>
                  </a:cubicBezTo>
                  <a:cubicBezTo>
                    <a:pt x="254" y="2079"/>
                    <a:pt x="228" y="2132"/>
                    <a:pt x="201" y="2186"/>
                  </a:cubicBezTo>
                  <a:cubicBezTo>
                    <a:pt x="174" y="2252"/>
                    <a:pt x="147" y="2306"/>
                    <a:pt x="121" y="2346"/>
                  </a:cubicBezTo>
                  <a:cubicBezTo>
                    <a:pt x="108" y="2400"/>
                    <a:pt x="81" y="2440"/>
                    <a:pt x="67" y="2466"/>
                  </a:cubicBezTo>
                  <a:cubicBezTo>
                    <a:pt x="27" y="2534"/>
                    <a:pt x="14" y="2573"/>
                    <a:pt x="14" y="2573"/>
                  </a:cubicBezTo>
                  <a:cubicBezTo>
                    <a:pt x="1" y="2614"/>
                    <a:pt x="1" y="2641"/>
                    <a:pt x="40" y="2668"/>
                  </a:cubicBezTo>
                  <a:cubicBezTo>
                    <a:pt x="50" y="2678"/>
                    <a:pt x="62" y="2682"/>
                    <a:pt x="75" y="2682"/>
                  </a:cubicBezTo>
                  <a:cubicBezTo>
                    <a:pt x="96" y="2682"/>
                    <a:pt x="118" y="2670"/>
                    <a:pt x="134" y="2654"/>
                  </a:cubicBezTo>
                  <a:cubicBezTo>
                    <a:pt x="134" y="2654"/>
                    <a:pt x="161" y="2627"/>
                    <a:pt x="215" y="2561"/>
                  </a:cubicBezTo>
                  <a:cubicBezTo>
                    <a:pt x="228" y="2534"/>
                    <a:pt x="254" y="2493"/>
                    <a:pt x="295" y="2454"/>
                  </a:cubicBezTo>
                  <a:cubicBezTo>
                    <a:pt x="322" y="2400"/>
                    <a:pt x="361" y="2359"/>
                    <a:pt x="388" y="2293"/>
                  </a:cubicBezTo>
                  <a:cubicBezTo>
                    <a:pt x="429" y="2239"/>
                    <a:pt x="456" y="2172"/>
                    <a:pt x="495" y="2119"/>
                  </a:cubicBezTo>
                  <a:cubicBezTo>
                    <a:pt x="536" y="2052"/>
                    <a:pt x="575" y="1972"/>
                    <a:pt x="616" y="1905"/>
                  </a:cubicBezTo>
                  <a:cubicBezTo>
                    <a:pt x="643" y="1824"/>
                    <a:pt x="682" y="1744"/>
                    <a:pt x="709" y="1664"/>
                  </a:cubicBezTo>
                  <a:cubicBezTo>
                    <a:pt x="750" y="1584"/>
                    <a:pt x="777" y="1503"/>
                    <a:pt x="803" y="1410"/>
                  </a:cubicBezTo>
                  <a:cubicBezTo>
                    <a:pt x="830" y="1330"/>
                    <a:pt x="843" y="1236"/>
                    <a:pt x="870" y="1155"/>
                  </a:cubicBezTo>
                  <a:cubicBezTo>
                    <a:pt x="884" y="1062"/>
                    <a:pt x="896" y="982"/>
                    <a:pt x="910" y="888"/>
                  </a:cubicBezTo>
                  <a:lnTo>
                    <a:pt x="910" y="647"/>
                  </a:lnTo>
                  <a:cubicBezTo>
                    <a:pt x="910" y="567"/>
                    <a:pt x="896" y="487"/>
                    <a:pt x="884" y="420"/>
                  </a:cubicBezTo>
                  <a:cubicBezTo>
                    <a:pt x="870" y="353"/>
                    <a:pt x="857" y="287"/>
                    <a:pt x="816" y="233"/>
                  </a:cubicBezTo>
                  <a:cubicBezTo>
                    <a:pt x="816" y="206"/>
                    <a:pt x="789" y="180"/>
                    <a:pt x="777" y="153"/>
                  </a:cubicBezTo>
                  <a:cubicBezTo>
                    <a:pt x="763" y="126"/>
                    <a:pt x="750" y="112"/>
                    <a:pt x="736" y="85"/>
                  </a:cubicBezTo>
                  <a:cubicBezTo>
                    <a:pt x="709" y="73"/>
                    <a:pt x="696" y="59"/>
                    <a:pt x="670" y="46"/>
                  </a:cubicBezTo>
                  <a:lnTo>
                    <a:pt x="643" y="19"/>
                  </a:lnTo>
                  <a:cubicBezTo>
                    <a:pt x="616" y="19"/>
                    <a:pt x="616" y="5"/>
                    <a:pt x="616" y="5"/>
                  </a:cubicBezTo>
                  <a:cubicBezTo>
                    <a:pt x="605" y="2"/>
                    <a:pt x="595" y="0"/>
                    <a:pt x="586" y="0"/>
                  </a:cubicBezTo>
                  <a:close/>
                </a:path>
              </a:pathLst>
            </a:custGeom>
            <a:solidFill>
              <a:srgbClr val="BC8B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62"/>
            <p:cNvSpPr/>
            <p:nvPr/>
          </p:nvSpPr>
          <p:spPr>
            <a:xfrm>
              <a:off x="5090375" y="4116425"/>
              <a:ext cx="132125" cy="42450"/>
            </a:xfrm>
            <a:custGeom>
              <a:avLst/>
              <a:gdLst/>
              <a:ahLst/>
              <a:cxnLst/>
              <a:rect l="l" t="t" r="r" b="b"/>
              <a:pathLst>
                <a:path w="5285" h="1698" extrusionOk="0">
                  <a:moveTo>
                    <a:pt x="5209" y="1"/>
                  </a:moveTo>
                  <a:cubicBezTo>
                    <a:pt x="5195" y="1"/>
                    <a:pt x="5179" y="5"/>
                    <a:pt x="5163" y="15"/>
                  </a:cubicBezTo>
                  <a:cubicBezTo>
                    <a:pt x="5163" y="15"/>
                    <a:pt x="5097" y="69"/>
                    <a:pt x="4976" y="162"/>
                  </a:cubicBezTo>
                  <a:cubicBezTo>
                    <a:pt x="4856" y="242"/>
                    <a:pt x="4682" y="363"/>
                    <a:pt x="4455" y="497"/>
                  </a:cubicBezTo>
                  <a:cubicBezTo>
                    <a:pt x="4348" y="563"/>
                    <a:pt x="4227" y="631"/>
                    <a:pt x="4107" y="711"/>
                  </a:cubicBezTo>
                  <a:cubicBezTo>
                    <a:pt x="3974" y="777"/>
                    <a:pt x="3840" y="845"/>
                    <a:pt x="3692" y="911"/>
                  </a:cubicBezTo>
                  <a:cubicBezTo>
                    <a:pt x="3545" y="978"/>
                    <a:pt x="3398" y="1045"/>
                    <a:pt x="3251" y="1098"/>
                  </a:cubicBezTo>
                  <a:cubicBezTo>
                    <a:pt x="3171" y="1139"/>
                    <a:pt x="3091" y="1166"/>
                    <a:pt x="3010" y="1192"/>
                  </a:cubicBezTo>
                  <a:lnTo>
                    <a:pt x="2770" y="1259"/>
                  </a:lnTo>
                  <a:cubicBezTo>
                    <a:pt x="2609" y="1299"/>
                    <a:pt x="2449" y="1353"/>
                    <a:pt x="2274" y="1380"/>
                  </a:cubicBezTo>
                  <a:cubicBezTo>
                    <a:pt x="2114" y="1406"/>
                    <a:pt x="1953" y="1419"/>
                    <a:pt x="1793" y="1433"/>
                  </a:cubicBezTo>
                  <a:cubicBezTo>
                    <a:pt x="1646" y="1446"/>
                    <a:pt x="1486" y="1446"/>
                    <a:pt x="1338" y="1446"/>
                  </a:cubicBezTo>
                  <a:cubicBezTo>
                    <a:pt x="1204" y="1433"/>
                    <a:pt x="1057" y="1433"/>
                    <a:pt x="937" y="1419"/>
                  </a:cubicBezTo>
                  <a:cubicBezTo>
                    <a:pt x="870" y="1406"/>
                    <a:pt x="817" y="1406"/>
                    <a:pt x="763" y="1393"/>
                  </a:cubicBezTo>
                  <a:cubicBezTo>
                    <a:pt x="736" y="1393"/>
                    <a:pt x="710" y="1393"/>
                    <a:pt x="683" y="1380"/>
                  </a:cubicBezTo>
                  <a:cubicBezTo>
                    <a:pt x="656" y="1380"/>
                    <a:pt x="629" y="1366"/>
                    <a:pt x="603" y="1366"/>
                  </a:cubicBezTo>
                  <a:cubicBezTo>
                    <a:pt x="496" y="1339"/>
                    <a:pt x="415" y="1326"/>
                    <a:pt x="335" y="1299"/>
                  </a:cubicBezTo>
                  <a:cubicBezTo>
                    <a:pt x="187" y="1273"/>
                    <a:pt x="107" y="1246"/>
                    <a:pt x="107" y="1246"/>
                  </a:cubicBezTo>
                  <a:cubicBezTo>
                    <a:pt x="68" y="1246"/>
                    <a:pt x="27" y="1259"/>
                    <a:pt x="14" y="1299"/>
                  </a:cubicBezTo>
                  <a:cubicBezTo>
                    <a:pt x="0" y="1339"/>
                    <a:pt x="27" y="1380"/>
                    <a:pt x="68" y="1393"/>
                  </a:cubicBezTo>
                  <a:cubicBezTo>
                    <a:pt x="68" y="1393"/>
                    <a:pt x="148" y="1419"/>
                    <a:pt x="294" y="1473"/>
                  </a:cubicBezTo>
                  <a:cubicBezTo>
                    <a:pt x="362" y="1487"/>
                    <a:pt x="455" y="1513"/>
                    <a:pt x="549" y="1553"/>
                  </a:cubicBezTo>
                  <a:cubicBezTo>
                    <a:pt x="576" y="1567"/>
                    <a:pt x="603" y="1567"/>
                    <a:pt x="629" y="1580"/>
                  </a:cubicBezTo>
                  <a:cubicBezTo>
                    <a:pt x="669" y="1594"/>
                    <a:pt x="683" y="1594"/>
                    <a:pt x="723" y="1594"/>
                  </a:cubicBezTo>
                  <a:cubicBezTo>
                    <a:pt x="776" y="1607"/>
                    <a:pt x="843" y="1620"/>
                    <a:pt x="910" y="1633"/>
                  </a:cubicBezTo>
                  <a:cubicBezTo>
                    <a:pt x="1031" y="1660"/>
                    <a:pt x="1177" y="1674"/>
                    <a:pt x="1338" y="1687"/>
                  </a:cubicBezTo>
                  <a:cubicBezTo>
                    <a:pt x="1412" y="1694"/>
                    <a:pt x="1489" y="1697"/>
                    <a:pt x="1569" y="1697"/>
                  </a:cubicBezTo>
                  <a:cubicBezTo>
                    <a:pt x="1649" y="1697"/>
                    <a:pt x="1733" y="1694"/>
                    <a:pt x="1819" y="1687"/>
                  </a:cubicBezTo>
                  <a:cubicBezTo>
                    <a:pt x="1980" y="1687"/>
                    <a:pt x="2154" y="1674"/>
                    <a:pt x="2328" y="1633"/>
                  </a:cubicBezTo>
                  <a:cubicBezTo>
                    <a:pt x="2502" y="1620"/>
                    <a:pt x="2675" y="1567"/>
                    <a:pt x="2836" y="1526"/>
                  </a:cubicBezTo>
                  <a:cubicBezTo>
                    <a:pt x="3010" y="1473"/>
                    <a:pt x="3184" y="1419"/>
                    <a:pt x="3344" y="1353"/>
                  </a:cubicBezTo>
                  <a:cubicBezTo>
                    <a:pt x="3505" y="1299"/>
                    <a:pt x="3665" y="1219"/>
                    <a:pt x="3813" y="1152"/>
                  </a:cubicBezTo>
                  <a:cubicBezTo>
                    <a:pt x="3960" y="1072"/>
                    <a:pt x="4093" y="991"/>
                    <a:pt x="4227" y="925"/>
                  </a:cubicBezTo>
                  <a:cubicBezTo>
                    <a:pt x="4348" y="831"/>
                    <a:pt x="4468" y="764"/>
                    <a:pt x="4575" y="684"/>
                  </a:cubicBezTo>
                  <a:cubicBezTo>
                    <a:pt x="4803" y="536"/>
                    <a:pt x="4963" y="390"/>
                    <a:pt x="5083" y="296"/>
                  </a:cubicBezTo>
                  <a:cubicBezTo>
                    <a:pt x="5190" y="189"/>
                    <a:pt x="5258" y="135"/>
                    <a:pt x="5258" y="135"/>
                  </a:cubicBezTo>
                  <a:cubicBezTo>
                    <a:pt x="5284" y="108"/>
                    <a:pt x="5284" y="69"/>
                    <a:pt x="5270" y="28"/>
                  </a:cubicBezTo>
                  <a:cubicBezTo>
                    <a:pt x="5254" y="12"/>
                    <a:pt x="5233" y="1"/>
                    <a:pt x="5209" y="1"/>
                  </a:cubicBezTo>
                  <a:close/>
                </a:path>
              </a:pathLst>
            </a:custGeom>
            <a:solidFill>
              <a:srgbClr val="C1B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62"/>
            <p:cNvSpPr/>
            <p:nvPr/>
          </p:nvSpPr>
          <p:spPr>
            <a:xfrm>
              <a:off x="6186225" y="3966975"/>
              <a:ext cx="37800" cy="118500"/>
            </a:xfrm>
            <a:custGeom>
              <a:avLst/>
              <a:gdLst/>
              <a:ahLst/>
              <a:cxnLst/>
              <a:rect l="l" t="t" r="r" b="b"/>
              <a:pathLst>
                <a:path w="1512" h="4740" extrusionOk="0">
                  <a:moveTo>
                    <a:pt x="1392" y="1"/>
                  </a:moveTo>
                  <a:cubicBezTo>
                    <a:pt x="1351" y="1"/>
                    <a:pt x="1312" y="40"/>
                    <a:pt x="1312" y="94"/>
                  </a:cubicBezTo>
                  <a:lnTo>
                    <a:pt x="1312" y="121"/>
                  </a:lnTo>
                  <a:lnTo>
                    <a:pt x="1312" y="161"/>
                  </a:lnTo>
                  <a:cubicBezTo>
                    <a:pt x="1312" y="201"/>
                    <a:pt x="1312" y="242"/>
                    <a:pt x="1298" y="295"/>
                  </a:cubicBezTo>
                  <a:cubicBezTo>
                    <a:pt x="1298" y="349"/>
                    <a:pt x="1271" y="429"/>
                    <a:pt x="1258" y="509"/>
                  </a:cubicBezTo>
                  <a:cubicBezTo>
                    <a:pt x="1232" y="589"/>
                    <a:pt x="1191" y="696"/>
                    <a:pt x="1164" y="789"/>
                  </a:cubicBezTo>
                  <a:cubicBezTo>
                    <a:pt x="1111" y="1003"/>
                    <a:pt x="1017" y="1244"/>
                    <a:pt x="910" y="1499"/>
                  </a:cubicBezTo>
                  <a:cubicBezTo>
                    <a:pt x="816" y="1766"/>
                    <a:pt x="709" y="2034"/>
                    <a:pt x="602" y="2314"/>
                  </a:cubicBezTo>
                  <a:cubicBezTo>
                    <a:pt x="495" y="2596"/>
                    <a:pt x="388" y="2876"/>
                    <a:pt x="295" y="3144"/>
                  </a:cubicBezTo>
                  <a:cubicBezTo>
                    <a:pt x="215" y="3411"/>
                    <a:pt x="135" y="3666"/>
                    <a:pt x="81" y="3880"/>
                  </a:cubicBezTo>
                  <a:cubicBezTo>
                    <a:pt x="28" y="4107"/>
                    <a:pt x="1" y="4308"/>
                    <a:pt x="14" y="4442"/>
                  </a:cubicBezTo>
                  <a:cubicBezTo>
                    <a:pt x="14" y="4522"/>
                    <a:pt x="14" y="4575"/>
                    <a:pt x="40" y="4629"/>
                  </a:cubicBezTo>
                  <a:cubicBezTo>
                    <a:pt x="54" y="4669"/>
                    <a:pt x="54" y="4682"/>
                    <a:pt x="54" y="4682"/>
                  </a:cubicBezTo>
                  <a:cubicBezTo>
                    <a:pt x="77" y="4715"/>
                    <a:pt x="107" y="4739"/>
                    <a:pt x="141" y="4739"/>
                  </a:cubicBezTo>
                  <a:cubicBezTo>
                    <a:pt x="147" y="4739"/>
                    <a:pt x="154" y="4738"/>
                    <a:pt x="161" y="4736"/>
                  </a:cubicBezTo>
                  <a:cubicBezTo>
                    <a:pt x="215" y="4722"/>
                    <a:pt x="242" y="4669"/>
                    <a:pt x="228" y="4629"/>
                  </a:cubicBezTo>
                  <a:lnTo>
                    <a:pt x="228" y="4615"/>
                  </a:lnTo>
                  <a:cubicBezTo>
                    <a:pt x="228" y="4615"/>
                    <a:pt x="228" y="4602"/>
                    <a:pt x="215" y="4575"/>
                  </a:cubicBezTo>
                  <a:lnTo>
                    <a:pt x="215" y="4535"/>
                  </a:lnTo>
                  <a:cubicBezTo>
                    <a:pt x="215" y="4508"/>
                    <a:pt x="215" y="4481"/>
                    <a:pt x="228" y="4455"/>
                  </a:cubicBezTo>
                  <a:cubicBezTo>
                    <a:pt x="228" y="4335"/>
                    <a:pt x="281" y="4160"/>
                    <a:pt x="349" y="3960"/>
                  </a:cubicBezTo>
                  <a:cubicBezTo>
                    <a:pt x="415" y="3746"/>
                    <a:pt x="509" y="3518"/>
                    <a:pt x="616" y="3251"/>
                  </a:cubicBezTo>
                  <a:cubicBezTo>
                    <a:pt x="709" y="2997"/>
                    <a:pt x="816" y="2716"/>
                    <a:pt x="923" y="2435"/>
                  </a:cubicBezTo>
                  <a:cubicBezTo>
                    <a:pt x="1030" y="2154"/>
                    <a:pt x="1137" y="1873"/>
                    <a:pt x="1218" y="1606"/>
                  </a:cubicBezTo>
                  <a:cubicBezTo>
                    <a:pt x="1312" y="1338"/>
                    <a:pt x="1378" y="1084"/>
                    <a:pt x="1432" y="870"/>
                  </a:cubicBezTo>
                  <a:cubicBezTo>
                    <a:pt x="1458" y="750"/>
                    <a:pt x="1485" y="656"/>
                    <a:pt x="1485" y="563"/>
                  </a:cubicBezTo>
                  <a:cubicBezTo>
                    <a:pt x="1499" y="468"/>
                    <a:pt x="1512" y="375"/>
                    <a:pt x="1512" y="308"/>
                  </a:cubicBezTo>
                  <a:cubicBezTo>
                    <a:pt x="1512" y="242"/>
                    <a:pt x="1499" y="174"/>
                    <a:pt x="1499" y="135"/>
                  </a:cubicBezTo>
                  <a:cubicBezTo>
                    <a:pt x="1485" y="94"/>
                    <a:pt x="1485" y="81"/>
                    <a:pt x="1485" y="81"/>
                  </a:cubicBezTo>
                  <a:cubicBezTo>
                    <a:pt x="1472" y="40"/>
                    <a:pt x="1446" y="1"/>
                    <a:pt x="1392" y="1"/>
                  </a:cubicBezTo>
                  <a:close/>
                </a:path>
              </a:pathLst>
            </a:custGeom>
            <a:solidFill>
              <a:srgbClr val="F2C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62"/>
            <p:cNvSpPr/>
            <p:nvPr/>
          </p:nvSpPr>
          <p:spPr>
            <a:xfrm>
              <a:off x="5949475" y="4292250"/>
              <a:ext cx="73600" cy="17850"/>
            </a:xfrm>
            <a:custGeom>
              <a:avLst/>
              <a:gdLst/>
              <a:ahLst/>
              <a:cxnLst/>
              <a:rect l="l" t="t" r="r" b="b"/>
              <a:pathLst>
                <a:path w="2944" h="714" extrusionOk="0">
                  <a:moveTo>
                    <a:pt x="74" y="1"/>
                  </a:moveTo>
                  <a:cubicBezTo>
                    <a:pt x="68" y="1"/>
                    <a:pt x="61" y="2"/>
                    <a:pt x="54" y="4"/>
                  </a:cubicBezTo>
                  <a:cubicBezTo>
                    <a:pt x="13" y="4"/>
                    <a:pt x="0" y="45"/>
                    <a:pt x="0" y="85"/>
                  </a:cubicBezTo>
                  <a:cubicBezTo>
                    <a:pt x="0" y="85"/>
                    <a:pt x="0" y="98"/>
                    <a:pt x="13" y="111"/>
                  </a:cubicBezTo>
                  <a:cubicBezTo>
                    <a:pt x="13" y="138"/>
                    <a:pt x="13" y="165"/>
                    <a:pt x="40" y="218"/>
                  </a:cubicBezTo>
                  <a:lnTo>
                    <a:pt x="81" y="299"/>
                  </a:lnTo>
                  <a:cubicBezTo>
                    <a:pt x="107" y="313"/>
                    <a:pt x="120" y="339"/>
                    <a:pt x="147" y="366"/>
                  </a:cubicBezTo>
                  <a:cubicBezTo>
                    <a:pt x="201" y="420"/>
                    <a:pt x="254" y="459"/>
                    <a:pt x="322" y="500"/>
                  </a:cubicBezTo>
                  <a:cubicBezTo>
                    <a:pt x="388" y="539"/>
                    <a:pt x="468" y="566"/>
                    <a:pt x="548" y="593"/>
                  </a:cubicBezTo>
                  <a:cubicBezTo>
                    <a:pt x="643" y="634"/>
                    <a:pt x="723" y="646"/>
                    <a:pt x="816" y="660"/>
                  </a:cubicBezTo>
                  <a:cubicBezTo>
                    <a:pt x="923" y="687"/>
                    <a:pt x="1003" y="687"/>
                    <a:pt x="1097" y="700"/>
                  </a:cubicBezTo>
                  <a:cubicBezTo>
                    <a:pt x="1190" y="700"/>
                    <a:pt x="1297" y="714"/>
                    <a:pt x="1392" y="714"/>
                  </a:cubicBezTo>
                  <a:cubicBezTo>
                    <a:pt x="1499" y="700"/>
                    <a:pt x="1592" y="700"/>
                    <a:pt x="1686" y="687"/>
                  </a:cubicBezTo>
                  <a:cubicBezTo>
                    <a:pt x="1779" y="673"/>
                    <a:pt x="1886" y="673"/>
                    <a:pt x="1966" y="646"/>
                  </a:cubicBezTo>
                  <a:cubicBezTo>
                    <a:pt x="2060" y="634"/>
                    <a:pt x="2154" y="620"/>
                    <a:pt x="2234" y="593"/>
                  </a:cubicBezTo>
                  <a:cubicBezTo>
                    <a:pt x="2314" y="566"/>
                    <a:pt x="2381" y="553"/>
                    <a:pt x="2462" y="527"/>
                  </a:cubicBezTo>
                  <a:cubicBezTo>
                    <a:pt x="2595" y="486"/>
                    <a:pt x="2702" y="432"/>
                    <a:pt x="2783" y="393"/>
                  </a:cubicBezTo>
                  <a:cubicBezTo>
                    <a:pt x="2863" y="352"/>
                    <a:pt x="2903" y="339"/>
                    <a:pt x="2903" y="339"/>
                  </a:cubicBezTo>
                  <a:cubicBezTo>
                    <a:pt x="2929" y="313"/>
                    <a:pt x="2943" y="286"/>
                    <a:pt x="2943" y="259"/>
                  </a:cubicBezTo>
                  <a:cubicBezTo>
                    <a:pt x="2932" y="226"/>
                    <a:pt x="2903" y="202"/>
                    <a:pt x="2871" y="202"/>
                  </a:cubicBezTo>
                  <a:cubicBezTo>
                    <a:pt x="2864" y="202"/>
                    <a:pt x="2856" y="203"/>
                    <a:pt x="2849" y="205"/>
                  </a:cubicBezTo>
                  <a:lnTo>
                    <a:pt x="2729" y="245"/>
                  </a:lnTo>
                  <a:cubicBezTo>
                    <a:pt x="2689" y="259"/>
                    <a:pt x="2635" y="272"/>
                    <a:pt x="2582" y="286"/>
                  </a:cubicBezTo>
                  <a:cubicBezTo>
                    <a:pt x="2528" y="299"/>
                    <a:pt x="2462" y="313"/>
                    <a:pt x="2394" y="325"/>
                  </a:cubicBezTo>
                  <a:cubicBezTo>
                    <a:pt x="2328" y="352"/>
                    <a:pt x="2261" y="352"/>
                    <a:pt x="2180" y="379"/>
                  </a:cubicBezTo>
                  <a:cubicBezTo>
                    <a:pt x="2100" y="393"/>
                    <a:pt x="2020" y="393"/>
                    <a:pt x="1927" y="406"/>
                  </a:cubicBezTo>
                  <a:cubicBezTo>
                    <a:pt x="1846" y="420"/>
                    <a:pt x="1752" y="432"/>
                    <a:pt x="1672" y="432"/>
                  </a:cubicBezTo>
                  <a:cubicBezTo>
                    <a:pt x="1579" y="446"/>
                    <a:pt x="1485" y="446"/>
                    <a:pt x="1392" y="446"/>
                  </a:cubicBezTo>
                  <a:lnTo>
                    <a:pt x="1124" y="446"/>
                  </a:lnTo>
                  <a:cubicBezTo>
                    <a:pt x="1030" y="432"/>
                    <a:pt x="937" y="432"/>
                    <a:pt x="857" y="420"/>
                  </a:cubicBezTo>
                  <a:lnTo>
                    <a:pt x="616" y="379"/>
                  </a:lnTo>
                  <a:cubicBezTo>
                    <a:pt x="548" y="366"/>
                    <a:pt x="482" y="339"/>
                    <a:pt x="415" y="313"/>
                  </a:cubicBezTo>
                  <a:lnTo>
                    <a:pt x="334" y="272"/>
                  </a:lnTo>
                  <a:cubicBezTo>
                    <a:pt x="322" y="259"/>
                    <a:pt x="295" y="245"/>
                    <a:pt x="268" y="232"/>
                  </a:cubicBezTo>
                  <a:cubicBezTo>
                    <a:pt x="254" y="218"/>
                    <a:pt x="241" y="205"/>
                    <a:pt x="214" y="192"/>
                  </a:cubicBezTo>
                  <a:cubicBezTo>
                    <a:pt x="214" y="179"/>
                    <a:pt x="201" y="165"/>
                    <a:pt x="188" y="152"/>
                  </a:cubicBezTo>
                  <a:cubicBezTo>
                    <a:pt x="161" y="138"/>
                    <a:pt x="161" y="85"/>
                    <a:pt x="147" y="72"/>
                  </a:cubicBezTo>
                  <a:cubicBezTo>
                    <a:pt x="134" y="58"/>
                    <a:pt x="134" y="45"/>
                    <a:pt x="134" y="45"/>
                  </a:cubicBezTo>
                  <a:cubicBezTo>
                    <a:pt x="123" y="23"/>
                    <a:pt x="103" y="1"/>
                    <a:pt x="74" y="1"/>
                  </a:cubicBezTo>
                  <a:close/>
                </a:path>
              </a:pathLst>
            </a:custGeom>
            <a:solidFill>
              <a:srgbClr val="885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62"/>
            <p:cNvSpPr/>
            <p:nvPr/>
          </p:nvSpPr>
          <p:spPr>
            <a:xfrm>
              <a:off x="5952475" y="4305975"/>
              <a:ext cx="74250" cy="33125"/>
            </a:xfrm>
            <a:custGeom>
              <a:avLst/>
              <a:gdLst/>
              <a:ahLst/>
              <a:cxnLst/>
              <a:rect l="l" t="t" r="r" b="b"/>
              <a:pathLst>
                <a:path w="2970" h="1325" extrusionOk="0">
                  <a:moveTo>
                    <a:pt x="744" y="0"/>
                  </a:moveTo>
                  <a:cubicBezTo>
                    <a:pt x="738" y="0"/>
                    <a:pt x="730" y="2"/>
                    <a:pt x="723" y="4"/>
                  </a:cubicBezTo>
                  <a:cubicBezTo>
                    <a:pt x="723" y="4"/>
                    <a:pt x="656" y="31"/>
                    <a:pt x="549" y="71"/>
                  </a:cubicBezTo>
                  <a:cubicBezTo>
                    <a:pt x="455" y="124"/>
                    <a:pt x="309" y="204"/>
                    <a:pt x="175" y="365"/>
                  </a:cubicBezTo>
                  <a:cubicBezTo>
                    <a:pt x="107" y="445"/>
                    <a:pt x="41" y="539"/>
                    <a:pt x="14" y="673"/>
                  </a:cubicBezTo>
                  <a:lnTo>
                    <a:pt x="0" y="727"/>
                  </a:lnTo>
                  <a:lnTo>
                    <a:pt x="0" y="753"/>
                  </a:lnTo>
                  <a:lnTo>
                    <a:pt x="0" y="766"/>
                  </a:lnTo>
                  <a:lnTo>
                    <a:pt x="0" y="793"/>
                  </a:lnTo>
                  <a:cubicBezTo>
                    <a:pt x="0" y="807"/>
                    <a:pt x="0" y="807"/>
                    <a:pt x="14" y="846"/>
                  </a:cubicBezTo>
                  <a:cubicBezTo>
                    <a:pt x="14" y="873"/>
                    <a:pt x="27" y="900"/>
                    <a:pt x="41" y="914"/>
                  </a:cubicBezTo>
                  <a:cubicBezTo>
                    <a:pt x="81" y="994"/>
                    <a:pt x="148" y="1034"/>
                    <a:pt x="202" y="1074"/>
                  </a:cubicBezTo>
                  <a:cubicBezTo>
                    <a:pt x="321" y="1141"/>
                    <a:pt x="442" y="1194"/>
                    <a:pt x="562" y="1221"/>
                  </a:cubicBezTo>
                  <a:cubicBezTo>
                    <a:pt x="683" y="1262"/>
                    <a:pt x="817" y="1274"/>
                    <a:pt x="937" y="1288"/>
                  </a:cubicBezTo>
                  <a:cubicBezTo>
                    <a:pt x="1084" y="1315"/>
                    <a:pt x="1191" y="1315"/>
                    <a:pt x="1311" y="1315"/>
                  </a:cubicBezTo>
                  <a:cubicBezTo>
                    <a:pt x="1378" y="1322"/>
                    <a:pt x="1442" y="1325"/>
                    <a:pt x="1504" y="1325"/>
                  </a:cubicBezTo>
                  <a:cubicBezTo>
                    <a:pt x="1566" y="1325"/>
                    <a:pt x="1626" y="1322"/>
                    <a:pt x="1686" y="1315"/>
                  </a:cubicBezTo>
                  <a:cubicBezTo>
                    <a:pt x="1807" y="1315"/>
                    <a:pt x="1914" y="1288"/>
                    <a:pt x="2034" y="1274"/>
                  </a:cubicBezTo>
                  <a:cubicBezTo>
                    <a:pt x="2141" y="1262"/>
                    <a:pt x="2235" y="1248"/>
                    <a:pt x="2328" y="1221"/>
                  </a:cubicBezTo>
                  <a:cubicBezTo>
                    <a:pt x="2422" y="1194"/>
                    <a:pt x="2502" y="1181"/>
                    <a:pt x="2582" y="1155"/>
                  </a:cubicBezTo>
                  <a:cubicBezTo>
                    <a:pt x="2649" y="1128"/>
                    <a:pt x="2716" y="1101"/>
                    <a:pt x="2770" y="1074"/>
                  </a:cubicBezTo>
                  <a:cubicBezTo>
                    <a:pt x="2877" y="1034"/>
                    <a:pt x="2930" y="1007"/>
                    <a:pt x="2930" y="1007"/>
                  </a:cubicBezTo>
                  <a:cubicBezTo>
                    <a:pt x="2957" y="994"/>
                    <a:pt x="2970" y="953"/>
                    <a:pt x="2957" y="927"/>
                  </a:cubicBezTo>
                  <a:cubicBezTo>
                    <a:pt x="2957" y="894"/>
                    <a:pt x="2929" y="870"/>
                    <a:pt x="2897" y="870"/>
                  </a:cubicBezTo>
                  <a:cubicBezTo>
                    <a:pt x="2890" y="870"/>
                    <a:pt x="2884" y="871"/>
                    <a:pt x="2877" y="873"/>
                  </a:cubicBezTo>
                  <a:lnTo>
                    <a:pt x="2863" y="873"/>
                  </a:lnTo>
                  <a:cubicBezTo>
                    <a:pt x="2863" y="873"/>
                    <a:pt x="2809" y="900"/>
                    <a:pt x="2716" y="927"/>
                  </a:cubicBezTo>
                  <a:cubicBezTo>
                    <a:pt x="2663" y="953"/>
                    <a:pt x="2595" y="953"/>
                    <a:pt x="2529" y="980"/>
                  </a:cubicBezTo>
                  <a:cubicBezTo>
                    <a:pt x="2462" y="994"/>
                    <a:pt x="2381" y="1007"/>
                    <a:pt x="2288" y="1021"/>
                  </a:cubicBezTo>
                  <a:cubicBezTo>
                    <a:pt x="2208" y="1034"/>
                    <a:pt x="2101" y="1048"/>
                    <a:pt x="2007" y="1060"/>
                  </a:cubicBezTo>
                  <a:cubicBezTo>
                    <a:pt x="1900" y="1060"/>
                    <a:pt x="1793" y="1074"/>
                    <a:pt x="1673" y="1074"/>
                  </a:cubicBezTo>
                  <a:cubicBezTo>
                    <a:pt x="1566" y="1074"/>
                    <a:pt x="1445" y="1074"/>
                    <a:pt x="1338" y="1060"/>
                  </a:cubicBezTo>
                  <a:cubicBezTo>
                    <a:pt x="1218" y="1060"/>
                    <a:pt x="1084" y="1048"/>
                    <a:pt x="977" y="1034"/>
                  </a:cubicBezTo>
                  <a:cubicBezTo>
                    <a:pt x="856" y="1021"/>
                    <a:pt x="737" y="1007"/>
                    <a:pt x="630" y="967"/>
                  </a:cubicBezTo>
                  <a:cubicBezTo>
                    <a:pt x="523" y="941"/>
                    <a:pt x="416" y="914"/>
                    <a:pt x="335" y="860"/>
                  </a:cubicBezTo>
                  <a:cubicBezTo>
                    <a:pt x="295" y="846"/>
                    <a:pt x="255" y="807"/>
                    <a:pt x="241" y="793"/>
                  </a:cubicBezTo>
                  <a:cubicBezTo>
                    <a:pt x="241" y="793"/>
                    <a:pt x="241" y="766"/>
                    <a:pt x="228" y="766"/>
                  </a:cubicBezTo>
                  <a:lnTo>
                    <a:pt x="241" y="713"/>
                  </a:lnTo>
                  <a:cubicBezTo>
                    <a:pt x="241" y="632"/>
                    <a:pt x="282" y="552"/>
                    <a:pt x="335" y="499"/>
                  </a:cubicBezTo>
                  <a:cubicBezTo>
                    <a:pt x="428" y="365"/>
                    <a:pt x="549" y="272"/>
                    <a:pt x="630" y="218"/>
                  </a:cubicBezTo>
                  <a:cubicBezTo>
                    <a:pt x="723" y="165"/>
                    <a:pt x="776" y="138"/>
                    <a:pt x="776" y="138"/>
                  </a:cubicBezTo>
                  <a:cubicBezTo>
                    <a:pt x="803" y="111"/>
                    <a:pt x="817" y="85"/>
                    <a:pt x="803" y="44"/>
                  </a:cubicBezTo>
                  <a:cubicBezTo>
                    <a:pt x="792" y="22"/>
                    <a:pt x="773" y="0"/>
                    <a:pt x="744" y="0"/>
                  </a:cubicBezTo>
                  <a:close/>
                </a:path>
              </a:pathLst>
            </a:custGeom>
            <a:solidFill>
              <a:srgbClr val="885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62"/>
            <p:cNvSpPr/>
            <p:nvPr/>
          </p:nvSpPr>
          <p:spPr>
            <a:xfrm>
              <a:off x="5553200" y="3832000"/>
              <a:ext cx="57525" cy="44775"/>
            </a:xfrm>
            <a:custGeom>
              <a:avLst/>
              <a:gdLst/>
              <a:ahLst/>
              <a:cxnLst/>
              <a:rect l="l" t="t" r="r" b="b"/>
              <a:pathLst>
                <a:path w="2301" h="1791" extrusionOk="0">
                  <a:moveTo>
                    <a:pt x="2157" y="0"/>
                  </a:moveTo>
                  <a:cubicBezTo>
                    <a:pt x="2096" y="0"/>
                    <a:pt x="2044" y="37"/>
                    <a:pt x="2033" y="89"/>
                  </a:cubicBezTo>
                  <a:lnTo>
                    <a:pt x="2020" y="103"/>
                  </a:lnTo>
                  <a:cubicBezTo>
                    <a:pt x="2020" y="103"/>
                    <a:pt x="2006" y="156"/>
                    <a:pt x="1980" y="249"/>
                  </a:cubicBezTo>
                  <a:cubicBezTo>
                    <a:pt x="1940" y="330"/>
                    <a:pt x="1899" y="463"/>
                    <a:pt x="1833" y="611"/>
                  </a:cubicBezTo>
                  <a:cubicBezTo>
                    <a:pt x="1766" y="745"/>
                    <a:pt x="1685" y="918"/>
                    <a:pt x="1578" y="1052"/>
                  </a:cubicBezTo>
                  <a:cubicBezTo>
                    <a:pt x="1525" y="1119"/>
                    <a:pt x="1459" y="1173"/>
                    <a:pt x="1405" y="1212"/>
                  </a:cubicBezTo>
                  <a:cubicBezTo>
                    <a:pt x="1378" y="1226"/>
                    <a:pt x="1338" y="1239"/>
                    <a:pt x="1311" y="1253"/>
                  </a:cubicBezTo>
                  <a:cubicBezTo>
                    <a:pt x="1298" y="1253"/>
                    <a:pt x="1298" y="1253"/>
                    <a:pt x="1271" y="1266"/>
                  </a:cubicBezTo>
                  <a:lnTo>
                    <a:pt x="1218" y="1266"/>
                  </a:lnTo>
                  <a:cubicBezTo>
                    <a:pt x="1138" y="1266"/>
                    <a:pt x="1070" y="1253"/>
                    <a:pt x="1004" y="1226"/>
                  </a:cubicBezTo>
                  <a:cubicBezTo>
                    <a:pt x="936" y="1200"/>
                    <a:pt x="870" y="1159"/>
                    <a:pt x="803" y="1105"/>
                  </a:cubicBezTo>
                  <a:cubicBezTo>
                    <a:pt x="683" y="998"/>
                    <a:pt x="576" y="852"/>
                    <a:pt x="508" y="718"/>
                  </a:cubicBezTo>
                  <a:cubicBezTo>
                    <a:pt x="428" y="584"/>
                    <a:pt x="375" y="463"/>
                    <a:pt x="335" y="370"/>
                  </a:cubicBezTo>
                  <a:lnTo>
                    <a:pt x="268" y="237"/>
                  </a:lnTo>
                  <a:cubicBezTo>
                    <a:pt x="241" y="183"/>
                    <a:pt x="201" y="142"/>
                    <a:pt x="134" y="142"/>
                  </a:cubicBezTo>
                  <a:cubicBezTo>
                    <a:pt x="67" y="156"/>
                    <a:pt x="0" y="210"/>
                    <a:pt x="0" y="290"/>
                  </a:cubicBezTo>
                  <a:cubicBezTo>
                    <a:pt x="0" y="290"/>
                    <a:pt x="0" y="356"/>
                    <a:pt x="14" y="463"/>
                  </a:cubicBezTo>
                  <a:cubicBezTo>
                    <a:pt x="27" y="558"/>
                    <a:pt x="54" y="718"/>
                    <a:pt x="121" y="891"/>
                  </a:cubicBezTo>
                  <a:cubicBezTo>
                    <a:pt x="187" y="1066"/>
                    <a:pt x="281" y="1266"/>
                    <a:pt x="455" y="1453"/>
                  </a:cubicBezTo>
                  <a:cubicBezTo>
                    <a:pt x="549" y="1547"/>
                    <a:pt x="656" y="1640"/>
                    <a:pt x="803" y="1708"/>
                  </a:cubicBezTo>
                  <a:cubicBezTo>
                    <a:pt x="919" y="1755"/>
                    <a:pt x="1056" y="1791"/>
                    <a:pt x="1187" y="1791"/>
                  </a:cubicBezTo>
                  <a:cubicBezTo>
                    <a:pt x="1206" y="1791"/>
                    <a:pt x="1226" y="1790"/>
                    <a:pt x="1245" y="1788"/>
                  </a:cubicBezTo>
                  <a:lnTo>
                    <a:pt x="1271" y="1788"/>
                  </a:lnTo>
                  <a:lnTo>
                    <a:pt x="1298" y="1774"/>
                  </a:lnTo>
                  <a:lnTo>
                    <a:pt x="1352" y="1774"/>
                  </a:lnTo>
                  <a:cubicBezTo>
                    <a:pt x="1378" y="1774"/>
                    <a:pt x="1445" y="1747"/>
                    <a:pt x="1471" y="1735"/>
                  </a:cubicBezTo>
                  <a:cubicBezTo>
                    <a:pt x="1552" y="1708"/>
                    <a:pt x="1619" y="1681"/>
                    <a:pt x="1685" y="1640"/>
                  </a:cubicBezTo>
                  <a:cubicBezTo>
                    <a:pt x="1819" y="1547"/>
                    <a:pt x="1899" y="1440"/>
                    <a:pt x="1980" y="1333"/>
                  </a:cubicBezTo>
                  <a:cubicBezTo>
                    <a:pt x="2047" y="1226"/>
                    <a:pt x="2087" y="1119"/>
                    <a:pt x="2140" y="1025"/>
                  </a:cubicBezTo>
                  <a:cubicBezTo>
                    <a:pt x="2181" y="918"/>
                    <a:pt x="2208" y="825"/>
                    <a:pt x="2220" y="745"/>
                  </a:cubicBezTo>
                  <a:cubicBezTo>
                    <a:pt x="2261" y="558"/>
                    <a:pt x="2288" y="410"/>
                    <a:pt x="2288" y="303"/>
                  </a:cubicBezTo>
                  <a:cubicBezTo>
                    <a:pt x="2301" y="249"/>
                    <a:pt x="2301" y="210"/>
                    <a:pt x="2301" y="183"/>
                  </a:cubicBezTo>
                  <a:lnTo>
                    <a:pt x="2301" y="142"/>
                  </a:lnTo>
                  <a:cubicBezTo>
                    <a:pt x="2301" y="89"/>
                    <a:pt x="2261" y="35"/>
                    <a:pt x="2208" y="9"/>
                  </a:cubicBezTo>
                  <a:cubicBezTo>
                    <a:pt x="2191" y="3"/>
                    <a:pt x="2174" y="0"/>
                    <a:pt x="21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62"/>
            <p:cNvSpPr/>
            <p:nvPr/>
          </p:nvSpPr>
          <p:spPr>
            <a:xfrm>
              <a:off x="5817050" y="3816750"/>
              <a:ext cx="58200" cy="41250"/>
            </a:xfrm>
            <a:custGeom>
              <a:avLst/>
              <a:gdLst/>
              <a:ahLst/>
              <a:cxnLst/>
              <a:rect l="l" t="t" r="r" b="b"/>
              <a:pathLst>
                <a:path w="2328" h="1650" extrusionOk="0">
                  <a:moveTo>
                    <a:pt x="2177" y="1"/>
                  </a:moveTo>
                  <a:cubicBezTo>
                    <a:pt x="2108" y="1"/>
                    <a:pt x="2045" y="40"/>
                    <a:pt x="2034" y="110"/>
                  </a:cubicBezTo>
                  <a:cubicBezTo>
                    <a:pt x="2034" y="110"/>
                    <a:pt x="2020" y="164"/>
                    <a:pt x="1993" y="244"/>
                  </a:cubicBezTo>
                  <a:cubicBezTo>
                    <a:pt x="1980" y="338"/>
                    <a:pt x="1939" y="458"/>
                    <a:pt x="1886" y="592"/>
                  </a:cubicBezTo>
                  <a:cubicBezTo>
                    <a:pt x="1832" y="713"/>
                    <a:pt x="1752" y="859"/>
                    <a:pt x="1645" y="966"/>
                  </a:cubicBezTo>
                  <a:cubicBezTo>
                    <a:pt x="1592" y="1007"/>
                    <a:pt x="1538" y="1047"/>
                    <a:pt x="1472" y="1087"/>
                  </a:cubicBezTo>
                  <a:cubicBezTo>
                    <a:pt x="1418" y="1114"/>
                    <a:pt x="1338" y="1127"/>
                    <a:pt x="1271" y="1127"/>
                  </a:cubicBezTo>
                  <a:cubicBezTo>
                    <a:pt x="1258" y="1127"/>
                    <a:pt x="1231" y="1141"/>
                    <a:pt x="1231" y="1141"/>
                  </a:cubicBezTo>
                  <a:lnTo>
                    <a:pt x="1217" y="1127"/>
                  </a:lnTo>
                  <a:cubicBezTo>
                    <a:pt x="1213" y="1132"/>
                    <a:pt x="1208" y="1133"/>
                    <a:pt x="1204" y="1133"/>
                  </a:cubicBezTo>
                  <a:cubicBezTo>
                    <a:pt x="1195" y="1133"/>
                    <a:pt x="1186" y="1127"/>
                    <a:pt x="1178" y="1127"/>
                  </a:cubicBezTo>
                  <a:cubicBezTo>
                    <a:pt x="1137" y="1114"/>
                    <a:pt x="1110" y="1114"/>
                    <a:pt x="1071" y="1100"/>
                  </a:cubicBezTo>
                  <a:cubicBezTo>
                    <a:pt x="1003" y="1073"/>
                    <a:pt x="937" y="1020"/>
                    <a:pt x="883" y="966"/>
                  </a:cubicBezTo>
                  <a:cubicBezTo>
                    <a:pt x="750" y="859"/>
                    <a:pt x="643" y="726"/>
                    <a:pt x="548" y="606"/>
                  </a:cubicBezTo>
                  <a:cubicBezTo>
                    <a:pt x="468" y="485"/>
                    <a:pt x="388" y="378"/>
                    <a:pt x="348" y="298"/>
                  </a:cubicBezTo>
                  <a:cubicBezTo>
                    <a:pt x="295" y="231"/>
                    <a:pt x="268" y="191"/>
                    <a:pt x="268" y="191"/>
                  </a:cubicBezTo>
                  <a:lnTo>
                    <a:pt x="268" y="178"/>
                  </a:lnTo>
                  <a:cubicBezTo>
                    <a:pt x="246" y="133"/>
                    <a:pt x="195" y="107"/>
                    <a:pt x="148" y="107"/>
                  </a:cubicBezTo>
                  <a:cubicBezTo>
                    <a:pt x="139" y="107"/>
                    <a:pt x="129" y="108"/>
                    <a:pt x="120" y="110"/>
                  </a:cubicBezTo>
                  <a:cubicBezTo>
                    <a:pt x="40" y="124"/>
                    <a:pt x="0" y="204"/>
                    <a:pt x="13" y="285"/>
                  </a:cubicBezTo>
                  <a:cubicBezTo>
                    <a:pt x="13" y="285"/>
                    <a:pt x="13" y="298"/>
                    <a:pt x="27" y="324"/>
                  </a:cubicBezTo>
                  <a:cubicBezTo>
                    <a:pt x="27" y="351"/>
                    <a:pt x="40" y="392"/>
                    <a:pt x="54" y="431"/>
                  </a:cubicBezTo>
                  <a:cubicBezTo>
                    <a:pt x="81" y="525"/>
                    <a:pt x="120" y="659"/>
                    <a:pt x="201" y="820"/>
                  </a:cubicBezTo>
                  <a:cubicBezTo>
                    <a:pt x="281" y="980"/>
                    <a:pt x="388" y="1154"/>
                    <a:pt x="548" y="1328"/>
                  </a:cubicBezTo>
                  <a:cubicBezTo>
                    <a:pt x="629" y="1408"/>
                    <a:pt x="736" y="1489"/>
                    <a:pt x="857" y="1555"/>
                  </a:cubicBezTo>
                  <a:lnTo>
                    <a:pt x="1057" y="1635"/>
                  </a:lnTo>
                  <a:cubicBezTo>
                    <a:pt x="1097" y="1635"/>
                    <a:pt x="1137" y="1649"/>
                    <a:pt x="1178" y="1649"/>
                  </a:cubicBezTo>
                  <a:lnTo>
                    <a:pt x="1285" y="1649"/>
                  </a:lnTo>
                  <a:cubicBezTo>
                    <a:pt x="1431" y="1649"/>
                    <a:pt x="1565" y="1608"/>
                    <a:pt x="1699" y="1542"/>
                  </a:cubicBezTo>
                  <a:cubicBezTo>
                    <a:pt x="1820" y="1489"/>
                    <a:pt x="1939" y="1394"/>
                    <a:pt x="2020" y="1301"/>
                  </a:cubicBezTo>
                  <a:cubicBezTo>
                    <a:pt x="2180" y="1100"/>
                    <a:pt x="2261" y="886"/>
                    <a:pt x="2287" y="699"/>
                  </a:cubicBezTo>
                  <a:cubicBezTo>
                    <a:pt x="2328" y="525"/>
                    <a:pt x="2328" y="378"/>
                    <a:pt x="2328" y="285"/>
                  </a:cubicBezTo>
                  <a:cubicBezTo>
                    <a:pt x="2314" y="178"/>
                    <a:pt x="2301" y="110"/>
                    <a:pt x="2301" y="110"/>
                  </a:cubicBezTo>
                  <a:cubicBezTo>
                    <a:pt x="2301" y="71"/>
                    <a:pt x="2261" y="17"/>
                    <a:pt x="2207" y="3"/>
                  </a:cubicBezTo>
                  <a:cubicBezTo>
                    <a:pt x="2197" y="2"/>
                    <a:pt x="2187" y="1"/>
                    <a:pt x="21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62"/>
            <p:cNvSpPr/>
            <p:nvPr/>
          </p:nvSpPr>
          <p:spPr>
            <a:xfrm rot="10800000" flipH="1">
              <a:off x="5622425" y="3883338"/>
              <a:ext cx="193975" cy="70375"/>
            </a:xfrm>
            <a:custGeom>
              <a:avLst/>
              <a:gdLst/>
              <a:ahLst/>
              <a:cxnLst/>
              <a:rect l="l" t="t" r="r" b="b"/>
              <a:pathLst>
                <a:path w="7759" h="2815" extrusionOk="0">
                  <a:moveTo>
                    <a:pt x="7551" y="0"/>
                  </a:moveTo>
                  <a:cubicBezTo>
                    <a:pt x="7495" y="0"/>
                    <a:pt x="7438" y="28"/>
                    <a:pt x="7397" y="85"/>
                  </a:cubicBezTo>
                  <a:lnTo>
                    <a:pt x="7397" y="98"/>
                  </a:lnTo>
                  <a:cubicBezTo>
                    <a:pt x="7397" y="98"/>
                    <a:pt x="7370" y="125"/>
                    <a:pt x="7344" y="166"/>
                  </a:cubicBezTo>
                  <a:cubicBezTo>
                    <a:pt x="7304" y="219"/>
                    <a:pt x="7250" y="299"/>
                    <a:pt x="7183" y="392"/>
                  </a:cubicBezTo>
                  <a:cubicBezTo>
                    <a:pt x="7117" y="487"/>
                    <a:pt x="7022" y="594"/>
                    <a:pt x="6915" y="714"/>
                  </a:cubicBezTo>
                  <a:cubicBezTo>
                    <a:pt x="6808" y="834"/>
                    <a:pt x="6689" y="968"/>
                    <a:pt x="6541" y="1102"/>
                  </a:cubicBezTo>
                  <a:lnTo>
                    <a:pt x="6300" y="1302"/>
                  </a:lnTo>
                  <a:cubicBezTo>
                    <a:pt x="6220" y="1369"/>
                    <a:pt x="6140" y="1436"/>
                    <a:pt x="6047" y="1503"/>
                  </a:cubicBezTo>
                  <a:cubicBezTo>
                    <a:pt x="5952" y="1557"/>
                    <a:pt x="5859" y="1623"/>
                    <a:pt x="5765" y="1677"/>
                  </a:cubicBezTo>
                  <a:cubicBezTo>
                    <a:pt x="5658" y="1730"/>
                    <a:pt x="5551" y="1798"/>
                    <a:pt x="5444" y="1837"/>
                  </a:cubicBezTo>
                  <a:cubicBezTo>
                    <a:pt x="5337" y="1878"/>
                    <a:pt x="5230" y="1931"/>
                    <a:pt x="5110" y="1971"/>
                  </a:cubicBezTo>
                  <a:cubicBezTo>
                    <a:pt x="4989" y="1998"/>
                    <a:pt x="4869" y="2038"/>
                    <a:pt x="4762" y="2065"/>
                  </a:cubicBezTo>
                  <a:lnTo>
                    <a:pt x="4588" y="2092"/>
                  </a:lnTo>
                  <a:lnTo>
                    <a:pt x="4508" y="2105"/>
                  </a:lnTo>
                  <a:lnTo>
                    <a:pt x="4401" y="2105"/>
                  </a:lnTo>
                  <a:lnTo>
                    <a:pt x="4187" y="2119"/>
                  </a:lnTo>
                  <a:lnTo>
                    <a:pt x="4080" y="2131"/>
                  </a:lnTo>
                  <a:lnTo>
                    <a:pt x="4053" y="2119"/>
                  </a:lnTo>
                  <a:lnTo>
                    <a:pt x="4013" y="2119"/>
                  </a:lnTo>
                  <a:cubicBezTo>
                    <a:pt x="3880" y="2119"/>
                    <a:pt x="3746" y="2105"/>
                    <a:pt x="3612" y="2105"/>
                  </a:cubicBezTo>
                  <a:cubicBezTo>
                    <a:pt x="3491" y="2078"/>
                    <a:pt x="3357" y="2065"/>
                    <a:pt x="3238" y="2051"/>
                  </a:cubicBezTo>
                  <a:cubicBezTo>
                    <a:pt x="3104" y="2024"/>
                    <a:pt x="2983" y="1985"/>
                    <a:pt x="2863" y="1971"/>
                  </a:cubicBezTo>
                  <a:cubicBezTo>
                    <a:pt x="2742" y="1944"/>
                    <a:pt x="2622" y="1891"/>
                    <a:pt x="2515" y="1864"/>
                  </a:cubicBezTo>
                  <a:cubicBezTo>
                    <a:pt x="2274" y="1784"/>
                    <a:pt x="2060" y="1691"/>
                    <a:pt x="1859" y="1584"/>
                  </a:cubicBezTo>
                  <a:cubicBezTo>
                    <a:pt x="1659" y="1489"/>
                    <a:pt x="1485" y="1369"/>
                    <a:pt x="1324" y="1262"/>
                  </a:cubicBezTo>
                  <a:cubicBezTo>
                    <a:pt x="1164" y="1155"/>
                    <a:pt x="1017" y="1035"/>
                    <a:pt x="896" y="928"/>
                  </a:cubicBezTo>
                  <a:cubicBezTo>
                    <a:pt x="776" y="821"/>
                    <a:pt x="682" y="727"/>
                    <a:pt x="602" y="647"/>
                  </a:cubicBezTo>
                  <a:cubicBezTo>
                    <a:pt x="522" y="553"/>
                    <a:pt x="455" y="487"/>
                    <a:pt x="415" y="446"/>
                  </a:cubicBezTo>
                  <a:cubicBezTo>
                    <a:pt x="402" y="419"/>
                    <a:pt x="388" y="406"/>
                    <a:pt x="375" y="392"/>
                  </a:cubicBezTo>
                  <a:lnTo>
                    <a:pt x="361" y="380"/>
                  </a:lnTo>
                  <a:lnTo>
                    <a:pt x="361" y="366"/>
                  </a:lnTo>
                  <a:cubicBezTo>
                    <a:pt x="325" y="321"/>
                    <a:pt x="270" y="294"/>
                    <a:pt x="213" y="294"/>
                  </a:cubicBezTo>
                  <a:cubicBezTo>
                    <a:pt x="187" y="294"/>
                    <a:pt x="160" y="300"/>
                    <a:pt x="134" y="312"/>
                  </a:cubicBezTo>
                  <a:cubicBezTo>
                    <a:pt x="40" y="366"/>
                    <a:pt x="0" y="473"/>
                    <a:pt x="54" y="567"/>
                  </a:cubicBezTo>
                  <a:lnTo>
                    <a:pt x="54" y="580"/>
                  </a:lnTo>
                  <a:cubicBezTo>
                    <a:pt x="67" y="607"/>
                    <a:pt x="81" y="620"/>
                    <a:pt x="94" y="660"/>
                  </a:cubicBezTo>
                  <a:cubicBezTo>
                    <a:pt x="134" y="714"/>
                    <a:pt x="188" y="808"/>
                    <a:pt x="254" y="915"/>
                  </a:cubicBezTo>
                  <a:cubicBezTo>
                    <a:pt x="334" y="1022"/>
                    <a:pt x="428" y="1142"/>
                    <a:pt x="548" y="1275"/>
                  </a:cubicBezTo>
                  <a:cubicBezTo>
                    <a:pt x="602" y="1343"/>
                    <a:pt x="669" y="1423"/>
                    <a:pt x="750" y="1489"/>
                  </a:cubicBezTo>
                  <a:cubicBezTo>
                    <a:pt x="816" y="1557"/>
                    <a:pt x="896" y="1637"/>
                    <a:pt x="976" y="1703"/>
                  </a:cubicBezTo>
                  <a:cubicBezTo>
                    <a:pt x="1071" y="1771"/>
                    <a:pt x="1151" y="1851"/>
                    <a:pt x="1244" y="1917"/>
                  </a:cubicBezTo>
                  <a:cubicBezTo>
                    <a:pt x="1351" y="1985"/>
                    <a:pt x="1445" y="2065"/>
                    <a:pt x="1565" y="2119"/>
                  </a:cubicBezTo>
                  <a:cubicBezTo>
                    <a:pt x="1779" y="2252"/>
                    <a:pt x="2020" y="2386"/>
                    <a:pt x="2287" y="2479"/>
                  </a:cubicBezTo>
                  <a:cubicBezTo>
                    <a:pt x="2421" y="2520"/>
                    <a:pt x="2542" y="2586"/>
                    <a:pt x="2689" y="2613"/>
                  </a:cubicBezTo>
                  <a:cubicBezTo>
                    <a:pt x="2822" y="2654"/>
                    <a:pt x="2970" y="2693"/>
                    <a:pt x="3117" y="2720"/>
                  </a:cubicBezTo>
                  <a:cubicBezTo>
                    <a:pt x="3250" y="2747"/>
                    <a:pt x="3398" y="2761"/>
                    <a:pt x="3545" y="2787"/>
                  </a:cubicBezTo>
                  <a:cubicBezTo>
                    <a:pt x="3692" y="2800"/>
                    <a:pt x="3839" y="2800"/>
                    <a:pt x="3987" y="2814"/>
                  </a:cubicBezTo>
                  <a:lnTo>
                    <a:pt x="4227" y="2814"/>
                  </a:lnTo>
                  <a:lnTo>
                    <a:pt x="4441" y="2800"/>
                  </a:lnTo>
                  <a:lnTo>
                    <a:pt x="4534" y="2787"/>
                  </a:lnTo>
                  <a:lnTo>
                    <a:pt x="4655" y="2773"/>
                  </a:lnTo>
                  <a:lnTo>
                    <a:pt x="4896" y="2734"/>
                  </a:lnTo>
                  <a:cubicBezTo>
                    <a:pt x="4976" y="2720"/>
                    <a:pt x="5043" y="2693"/>
                    <a:pt x="5123" y="2666"/>
                  </a:cubicBezTo>
                  <a:cubicBezTo>
                    <a:pt x="5190" y="2654"/>
                    <a:pt x="5257" y="2627"/>
                    <a:pt x="5324" y="2600"/>
                  </a:cubicBezTo>
                  <a:cubicBezTo>
                    <a:pt x="5471" y="2559"/>
                    <a:pt x="5605" y="2479"/>
                    <a:pt x="5726" y="2426"/>
                  </a:cubicBezTo>
                  <a:cubicBezTo>
                    <a:pt x="5859" y="2359"/>
                    <a:pt x="5979" y="2292"/>
                    <a:pt x="6086" y="2226"/>
                  </a:cubicBezTo>
                  <a:cubicBezTo>
                    <a:pt x="6207" y="2145"/>
                    <a:pt x="6314" y="2065"/>
                    <a:pt x="6407" y="1985"/>
                  </a:cubicBezTo>
                  <a:cubicBezTo>
                    <a:pt x="6514" y="1905"/>
                    <a:pt x="6608" y="1824"/>
                    <a:pt x="6689" y="1730"/>
                  </a:cubicBezTo>
                  <a:cubicBezTo>
                    <a:pt x="6782" y="1650"/>
                    <a:pt x="6862" y="1570"/>
                    <a:pt x="6929" y="1489"/>
                  </a:cubicBezTo>
                  <a:cubicBezTo>
                    <a:pt x="7224" y="1155"/>
                    <a:pt x="7424" y="847"/>
                    <a:pt x="7545" y="620"/>
                  </a:cubicBezTo>
                  <a:cubicBezTo>
                    <a:pt x="7611" y="513"/>
                    <a:pt x="7652" y="419"/>
                    <a:pt x="7678" y="353"/>
                  </a:cubicBezTo>
                  <a:cubicBezTo>
                    <a:pt x="7705" y="285"/>
                    <a:pt x="7718" y="259"/>
                    <a:pt x="7718" y="259"/>
                  </a:cubicBezTo>
                  <a:cubicBezTo>
                    <a:pt x="7759" y="178"/>
                    <a:pt x="7732" y="85"/>
                    <a:pt x="7652" y="32"/>
                  </a:cubicBezTo>
                  <a:cubicBezTo>
                    <a:pt x="7621" y="11"/>
                    <a:pt x="7586" y="0"/>
                    <a:pt x="755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62"/>
            <p:cNvSpPr/>
            <p:nvPr/>
          </p:nvSpPr>
          <p:spPr>
            <a:xfrm>
              <a:off x="5466600" y="3876075"/>
              <a:ext cx="125400" cy="117275"/>
            </a:xfrm>
            <a:custGeom>
              <a:avLst/>
              <a:gdLst/>
              <a:ahLst/>
              <a:cxnLst/>
              <a:rect l="l" t="t" r="r" b="b"/>
              <a:pathLst>
                <a:path w="5016" h="4691" extrusionOk="0">
                  <a:moveTo>
                    <a:pt x="2505" y="0"/>
                  </a:moveTo>
                  <a:cubicBezTo>
                    <a:pt x="1358" y="0"/>
                    <a:pt x="358" y="836"/>
                    <a:pt x="187" y="2005"/>
                  </a:cubicBezTo>
                  <a:cubicBezTo>
                    <a:pt x="0" y="3289"/>
                    <a:pt x="883" y="4479"/>
                    <a:pt x="2167" y="4666"/>
                  </a:cubicBezTo>
                  <a:cubicBezTo>
                    <a:pt x="2280" y="4683"/>
                    <a:pt x="2393" y="4691"/>
                    <a:pt x="2504" y="4691"/>
                  </a:cubicBezTo>
                  <a:cubicBezTo>
                    <a:pt x="3642" y="4691"/>
                    <a:pt x="4646" y="3845"/>
                    <a:pt x="4828" y="2687"/>
                  </a:cubicBezTo>
                  <a:cubicBezTo>
                    <a:pt x="5016" y="1402"/>
                    <a:pt x="4120" y="212"/>
                    <a:pt x="2849" y="25"/>
                  </a:cubicBezTo>
                  <a:cubicBezTo>
                    <a:pt x="2733" y="8"/>
                    <a:pt x="2618" y="0"/>
                    <a:pt x="2505" y="0"/>
                  </a:cubicBezTo>
                  <a:close/>
                </a:path>
              </a:pathLst>
            </a:custGeom>
            <a:solidFill>
              <a:srgbClr val="EF89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62"/>
            <p:cNvSpPr/>
            <p:nvPr/>
          </p:nvSpPr>
          <p:spPr>
            <a:xfrm>
              <a:off x="5842125" y="3857650"/>
              <a:ext cx="125425" cy="117350"/>
            </a:xfrm>
            <a:custGeom>
              <a:avLst/>
              <a:gdLst/>
              <a:ahLst/>
              <a:cxnLst/>
              <a:rect l="l" t="t" r="r" b="b"/>
              <a:pathLst>
                <a:path w="5017" h="4694" extrusionOk="0">
                  <a:moveTo>
                    <a:pt x="2506" y="1"/>
                  </a:moveTo>
                  <a:cubicBezTo>
                    <a:pt x="1359" y="1"/>
                    <a:pt x="358" y="837"/>
                    <a:pt x="187" y="2006"/>
                  </a:cubicBezTo>
                  <a:cubicBezTo>
                    <a:pt x="0" y="3290"/>
                    <a:pt x="883" y="4481"/>
                    <a:pt x="2167" y="4668"/>
                  </a:cubicBezTo>
                  <a:cubicBezTo>
                    <a:pt x="2282" y="4685"/>
                    <a:pt x="2395" y="4693"/>
                    <a:pt x="2508" y="4693"/>
                  </a:cubicBezTo>
                  <a:cubicBezTo>
                    <a:pt x="3645" y="4693"/>
                    <a:pt x="4646" y="3857"/>
                    <a:pt x="4830" y="2688"/>
                  </a:cubicBezTo>
                  <a:cubicBezTo>
                    <a:pt x="5017" y="1404"/>
                    <a:pt x="4120" y="213"/>
                    <a:pt x="2850" y="26"/>
                  </a:cubicBezTo>
                  <a:cubicBezTo>
                    <a:pt x="2734" y="9"/>
                    <a:pt x="2619" y="1"/>
                    <a:pt x="2506" y="1"/>
                  </a:cubicBezTo>
                  <a:close/>
                </a:path>
              </a:pathLst>
            </a:custGeom>
            <a:solidFill>
              <a:srgbClr val="EF89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62"/>
            <p:cNvSpPr/>
            <p:nvPr/>
          </p:nvSpPr>
          <p:spPr>
            <a:xfrm>
              <a:off x="4917150" y="3780950"/>
              <a:ext cx="45500" cy="38325"/>
            </a:xfrm>
            <a:custGeom>
              <a:avLst/>
              <a:gdLst/>
              <a:ahLst/>
              <a:cxnLst/>
              <a:rect l="l" t="t" r="r" b="b"/>
              <a:pathLst>
                <a:path w="1820" h="1533" extrusionOk="0">
                  <a:moveTo>
                    <a:pt x="1210" y="1"/>
                  </a:moveTo>
                  <a:cubicBezTo>
                    <a:pt x="1196" y="1"/>
                    <a:pt x="1180" y="2"/>
                    <a:pt x="1165" y="5"/>
                  </a:cubicBezTo>
                  <a:cubicBezTo>
                    <a:pt x="1130" y="5"/>
                    <a:pt x="1092" y="1"/>
                    <a:pt x="1053" y="1"/>
                  </a:cubicBezTo>
                  <a:cubicBezTo>
                    <a:pt x="1015" y="1"/>
                    <a:pt x="976" y="4"/>
                    <a:pt x="937" y="17"/>
                  </a:cubicBezTo>
                  <a:cubicBezTo>
                    <a:pt x="856" y="31"/>
                    <a:pt x="763" y="44"/>
                    <a:pt x="683" y="85"/>
                  </a:cubicBezTo>
                  <a:cubicBezTo>
                    <a:pt x="642" y="112"/>
                    <a:pt x="603" y="124"/>
                    <a:pt x="562" y="151"/>
                  </a:cubicBezTo>
                  <a:lnTo>
                    <a:pt x="455" y="231"/>
                  </a:lnTo>
                  <a:cubicBezTo>
                    <a:pt x="415" y="258"/>
                    <a:pt x="389" y="285"/>
                    <a:pt x="362" y="326"/>
                  </a:cubicBezTo>
                  <a:cubicBezTo>
                    <a:pt x="335" y="365"/>
                    <a:pt x="308" y="392"/>
                    <a:pt x="282" y="433"/>
                  </a:cubicBezTo>
                  <a:cubicBezTo>
                    <a:pt x="228" y="499"/>
                    <a:pt x="188" y="566"/>
                    <a:pt x="161" y="647"/>
                  </a:cubicBezTo>
                  <a:cubicBezTo>
                    <a:pt x="121" y="713"/>
                    <a:pt x="94" y="780"/>
                    <a:pt x="81" y="847"/>
                  </a:cubicBezTo>
                  <a:cubicBezTo>
                    <a:pt x="54" y="914"/>
                    <a:pt x="41" y="980"/>
                    <a:pt x="27" y="1048"/>
                  </a:cubicBezTo>
                  <a:cubicBezTo>
                    <a:pt x="14" y="1168"/>
                    <a:pt x="0" y="1262"/>
                    <a:pt x="14" y="1328"/>
                  </a:cubicBezTo>
                  <a:cubicBezTo>
                    <a:pt x="0" y="1369"/>
                    <a:pt x="14" y="1396"/>
                    <a:pt x="14" y="1422"/>
                  </a:cubicBezTo>
                  <a:lnTo>
                    <a:pt x="14" y="1449"/>
                  </a:lnTo>
                  <a:cubicBezTo>
                    <a:pt x="14" y="1489"/>
                    <a:pt x="41" y="1516"/>
                    <a:pt x="81" y="1529"/>
                  </a:cubicBezTo>
                  <a:cubicBezTo>
                    <a:pt x="89" y="1532"/>
                    <a:pt x="98" y="1533"/>
                    <a:pt x="107" y="1533"/>
                  </a:cubicBezTo>
                  <a:cubicBezTo>
                    <a:pt x="151" y="1533"/>
                    <a:pt x="190" y="1507"/>
                    <a:pt x="201" y="1462"/>
                  </a:cubicBezTo>
                  <a:lnTo>
                    <a:pt x="201" y="1435"/>
                  </a:lnTo>
                  <a:cubicBezTo>
                    <a:pt x="201" y="1409"/>
                    <a:pt x="214" y="1396"/>
                    <a:pt x="228" y="1355"/>
                  </a:cubicBezTo>
                  <a:cubicBezTo>
                    <a:pt x="241" y="1302"/>
                    <a:pt x="268" y="1208"/>
                    <a:pt x="295" y="1114"/>
                  </a:cubicBezTo>
                  <a:cubicBezTo>
                    <a:pt x="335" y="1007"/>
                    <a:pt x="389" y="900"/>
                    <a:pt x="455" y="793"/>
                  </a:cubicBezTo>
                  <a:cubicBezTo>
                    <a:pt x="482" y="727"/>
                    <a:pt x="522" y="686"/>
                    <a:pt x="549" y="633"/>
                  </a:cubicBezTo>
                  <a:cubicBezTo>
                    <a:pt x="589" y="579"/>
                    <a:pt x="630" y="526"/>
                    <a:pt x="683" y="499"/>
                  </a:cubicBezTo>
                  <a:lnTo>
                    <a:pt x="749" y="433"/>
                  </a:lnTo>
                  <a:lnTo>
                    <a:pt x="830" y="392"/>
                  </a:lnTo>
                  <a:cubicBezTo>
                    <a:pt x="883" y="365"/>
                    <a:pt x="951" y="352"/>
                    <a:pt x="1004" y="326"/>
                  </a:cubicBezTo>
                  <a:cubicBezTo>
                    <a:pt x="1058" y="312"/>
                    <a:pt x="1111" y="312"/>
                    <a:pt x="1177" y="299"/>
                  </a:cubicBezTo>
                  <a:cubicBezTo>
                    <a:pt x="1195" y="294"/>
                    <a:pt x="1213" y="293"/>
                    <a:pt x="1231" y="293"/>
                  </a:cubicBezTo>
                  <a:cubicBezTo>
                    <a:pt x="1267" y="293"/>
                    <a:pt x="1302" y="299"/>
                    <a:pt x="1338" y="299"/>
                  </a:cubicBezTo>
                  <a:cubicBezTo>
                    <a:pt x="1391" y="299"/>
                    <a:pt x="1432" y="299"/>
                    <a:pt x="1486" y="312"/>
                  </a:cubicBezTo>
                  <a:cubicBezTo>
                    <a:pt x="1525" y="312"/>
                    <a:pt x="1566" y="326"/>
                    <a:pt x="1593" y="326"/>
                  </a:cubicBezTo>
                  <a:cubicBezTo>
                    <a:pt x="1659" y="338"/>
                    <a:pt x="1686" y="338"/>
                    <a:pt x="1686" y="338"/>
                  </a:cubicBezTo>
                  <a:lnTo>
                    <a:pt x="1700" y="338"/>
                  </a:lnTo>
                  <a:cubicBezTo>
                    <a:pt x="1739" y="338"/>
                    <a:pt x="1780" y="326"/>
                    <a:pt x="1793" y="285"/>
                  </a:cubicBezTo>
                  <a:cubicBezTo>
                    <a:pt x="1819" y="231"/>
                    <a:pt x="1793" y="178"/>
                    <a:pt x="1753" y="165"/>
                  </a:cubicBezTo>
                  <a:cubicBezTo>
                    <a:pt x="1753" y="165"/>
                    <a:pt x="1712" y="151"/>
                    <a:pt x="1646" y="124"/>
                  </a:cubicBezTo>
                  <a:cubicBezTo>
                    <a:pt x="1619" y="112"/>
                    <a:pt x="1579" y="85"/>
                    <a:pt x="1539" y="71"/>
                  </a:cubicBezTo>
                  <a:cubicBezTo>
                    <a:pt x="1486" y="44"/>
                    <a:pt x="1432" y="44"/>
                    <a:pt x="1365" y="31"/>
                  </a:cubicBezTo>
                  <a:cubicBezTo>
                    <a:pt x="1322" y="20"/>
                    <a:pt x="1270" y="1"/>
                    <a:pt x="1210" y="1"/>
                  </a:cubicBezTo>
                  <a:close/>
                </a:path>
              </a:pathLst>
            </a:custGeom>
            <a:solidFill>
              <a:srgbClr val="BC8B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62"/>
            <p:cNvSpPr/>
            <p:nvPr/>
          </p:nvSpPr>
          <p:spPr>
            <a:xfrm rot="8546138">
              <a:off x="5193403" y="3773178"/>
              <a:ext cx="84915" cy="34269"/>
            </a:xfrm>
            <a:custGeom>
              <a:avLst/>
              <a:gdLst/>
              <a:ahLst/>
              <a:cxnLst/>
              <a:rect l="l" t="t" r="r" b="b"/>
              <a:pathLst>
                <a:path w="3425" h="1359" extrusionOk="0">
                  <a:moveTo>
                    <a:pt x="104" y="1"/>
                  </a:moveTo>
                  <a:cubicBezTo>
                    <a:pt x="86" y="1"/>
                    <a:pt x="69" y="5"/>
                    <a:pt x="54" y="15"/>
                  </a:cubicBezTo>
                  <a:cubicBezTo>
                    <a:pt x="13" y="42"/>
                    <a:pt x="0" y="96"/>
                    <a:pt x="27" y="135"/>
                  </a:cubicBezTo>
                  <a:cubicBezTo>
                    <a:pt x="27" y="135"/>
                    <a:pt x="27" y="149"/>
                    <a:pt x="40" y="176"/>
                  </a:cubicBezTo>
                  <a:cubicBezTo>
                    <a:pt x="54" y="203"/>
                    <a:pt x="81" y="242"/>
                    <a:pt x="107" y="283"/>
                  </a:cubicBezTo>
                  <a:cubicBezTo>
                    <a:pt x="174" y="376"/>
                    <a:pt x="254" y="497"/>
                    <a:pt x="388" y="631"/>
                  </a:cubicBezTo>
                  <a:cubicBezTo>
                    <a:pt x="509" y="764"/>
                    <a:pt x="669" y="911"/>
                    <a:pt x="856" y="1032"/>
                  </a:cubicBezTo>
                  <a:cubicBezTo>
                    <a:pt x="910" y="1059"/>
                    <a:pt x="963" y="1098"/>
                    <a:pt x="1017" y="1125"/>
                  </a:cubicBezTo>
                  <a:lnTo>
                    <a:pt x="1177" y="1205"/>
                  </a:lnTo>
                  <a:cubicBezTo>
                    <a:pt x="1244" y="1232"/>
                    <a:pt x="1297" y="1246"/>
                    <a:pt x="1351" y="1273"/>
                  </a:cubicBezTo>
                  <a:cubicBezTo>
                    <a:pt x="1418" y="1285"/>
                    <a:pt x="1485" y="1299"/>
                    <a:pt x="1538" y="1326"/>
                  </a:cubicBezTo>
                  <a:cubicBezTo>
                    <a:pt x="1605" y="1339"/>
                    <a:pt x="1672" y="1339"/>
                    <a:pt x="1725" y="1353"/>
                  </a:cubicBezTo>
                  <a:lnTo>
                    <a:pt x="1913" y="1353"/>
                  </a:lnTo>
                  <a:cubicBezTo>
                    <a:pt x="1993" y="1353"/>
                    <a:pt x="2068" y="1359"/>
                    <a:pt x="2144" y="1359"/>
                  </a:cubicBezTo>
                  <a:cubicBezTo>
                    <a:pt x="2182" y="1359"/>
                    <a:pt x="2220" y="1357"/>
                    <a:pt x="2260" y="1353"/>
                  </a:cubicBezTo>
                  <a:cubicBezTo>
                    <a:pt x="2328" y="1339"/>
                    <a:pt x="2381" y="1339"/>
                    <a:pt x="2435" y="1326"/>
                  </a:cubicBezTo>
                  <a:cubicBezTo>
                    <a:pt x="2488" y="1326"/>
                    <a:pt x="2555" y="1312"/>
                    <a:pt x="2595" y="1299"/>
                  </a:cubicBezTo>
                  <a:cubicBezTo>
                    <a:pt x="2702" y="1259"/>
                    <a:pt x="2795" y="1246"/>
                    <a:pt x="2890" y="1205"/>
                  </a:cubicBezTo>
                  <a:cubicBezTo>
                    <a:pt x="2970" y="1166"/>
                    <a:pt x="3050" y="1125"/>
                    <a:pt x="3116" y="1085"/>
                  </a:cubicBezTo>
                  <a:cubicBezTo>
                    <a:pt x="3184" y="1045"/>
                    <a:pt x="3237" y="991"/>
                    <a:pt x="3277" y="964"/>
                  </a:cubicBezTo>
                  <a:cubicBezTo>
                    <a:pt x="3318" y="925"/>
                    <a:pt x="3344" y="884"/>
                    <a:pt x="3371" y="871"/>
                  </a:cubicBezTo>
                  <a:cubicBezTo>
                    <a:pt x="3384" y="845"/>
                    <a:pt x="3398" y="831"/>
                    <a:pt x="3398" y="831"/>
                  </a:cubicBezTo>
                  <a:cubicBezTo>
                    <a:pt x="3425" y="791"/>
                    <a:pt x="3425" y="750"/>
                    <a:pt x="3398" y="724"/>
                  </a:cubicBezTo>
                  <a:cubicBezTo>
                    <a:pt x="3381" y="698"/>
                    <a:pt x="3352" y="683"/>
                    <a:pt x="3323" y="683"/>
                  </a:cubicBezTo>
                  <a:cubicBezTo>
                    <a:pt x="3307" y="683"/>
                    <a:pt x="3291" y="688"/>
                    <a:pt x="3277" y="697"/>
                  </a:cubicBezTo>
                  <a:lnTo>
                    <a:pt x="3264" y="711"/>
                  </a:lnTo>
                  <a:lnTo>
                    <a:pt x="3237" y="738"/>
                  </a:lnTo>
                  <a:cubicBezTo>
                    <a:pt x="3211" y="750"/>
                    <a:pt x="3184" y="764"/>
                    <a:pt x="3143" y="791"/>
                  </a:cubicBezTo>
                  <a:cubicBezTo>
                    <a:pt x="3104" y="818"/>
                    <a:pt x="3063" y="845"/>
                    <a:pt x="2997" y="871"/>
                  </a:cubicBezTo>
                  <a:cubicBezTo>
                    <a:pt x="2943" y="898"/>
                    <a:pt x="2863" y="911"/>
                    <a:pt x="2795" y="938"/>
                  </a:cubicBezTo>
                  <a:cubicBezTo>
                    <a:pt x="2715" y="978"/>
                    <a:pt x="2622" y="978"/>
                    <a:pt x="2542" y="1005"/>
                  </a:cubicBezTo>
                  <a:cubicBezTo>
                    <a:pt x="2448" y="1018"/>
                    <a:pt x="2354" y="1018"/>
                    <a:pt x="2247" y="1032"/>
                  </a:cubicBezTo>
                  <a:cubicBezTo>
                    <a:pt x="2232" y="1034"/>
                    <a:pt x="2214" y="1035"/>
                    <a:pt x="2195" y="1035"/>
                  </a:cubicBezTo>
                  <a:cubicBezTo>
                    <a:pt x="2116" y="1035"/>
                    <a:pt x="2013" y="1018"/>
                    <a:pt x="1926" y="1018"/>
                  </a:cubicBezTo>
                  <a:lnTo>
                    <a:pt x="1793" y="1018"/>
                  </a:lnTo>
                  <a:lnTo>
                    <a:pt x="1766" y="1005"/>
                  </a:lnTo>
                  <a:cubicBezTo>
                    <a:pt x="1712" y="1005"/>
                    <a:pt x="1659" y="991"/>
                    <a:pt x="1618" y="978"/>
                  </a:cubicBezTo>
                  <a:lnTo>
                    <a:pt x="1458" y="938"/>
                  </a:lnTo>
                  <a:cubicBezTo>
                    <a:pt x="1418" y="925"/>
                    <a:pt x="1365" y="911"/>
                    <a:pt x="1311" y="884"/>
                  </a:cubicBezTo>
                  <a:cubicBezTo>
                    <a:pt x="1270" y="871"/>
                    <a:pt x="1217" y="845"/>
                    <a:pt x="1177" y="831"/>
                  </a:cubicBezTo>
                  <a:cubicBezTo>
                    <a:pt x="1124" y="804"/>
                    <a:pt x="1083" y="777"/>
                    <a:pt x="1030" y="750"/>
                  </a:cubicBezTo>
                  <a:lnTo>
                    <a:pt x="789" y="590"/>
                  </a:lnTo>
                  <a:cubicBezTo>
                    <a:pt x="709" y="536"/>
                    <a:pt x="642" y="483"/>
                    <a:pt x="575" y="429"/>
                  </a:cubicBezTo>
                  <a:cubicBezTo>
                    <a:pt x="455" y="322"/>
                    <a:pt x="348" y="215"/>
                    <a:pt x="281" y="149"/>
                  </a:cubicBezTo>
                  <a:lnTo>
                    <a:pt x="174" y="42"/>
                  </a:lnTo>
                  <a:lnTo>
                    <a:pt x="174" y="28"/>
                  </a:lnTo>
                  <a:cubicBezTo>
                    <a:pt x="157" y="12"/>
                    <a:pt x="131" y="1"/>
                    <a:pt x="104" y="1"/>
                  </a:cubicBezTo>
                  <a:close/>
                </a:path>
              </a:pathLst>
            </a:custGeom>
            <a:solidFill>
              <a:srgbClr val="21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62"/>
            <p:cNvSpPr/>
            <p:nvPr/>
          </p:nvSpPr>
          <p:spPr>
            <a:xfrm>
              <a:off x="5084350" y="3777350"/>
              <a:ext cx="105700" cy="98700"/>
            </a:xfrm>
            <a:custGeom>
              <a:avLst/>
              <a:gdLst/>
              <a:ahLst/>
              <a:cxnLst/>
              <a:rect l="l" t="t" r="r" b="b"/>
              <a:pathLst>
                <a:path w="4228" h="3948" extrusionOk="0">
                  <a:moveTo>
                    <a:pt x="2114" y="1"/>
                  </a:moveTo>
                  <a:cubicBezTo>
                    <a:pt x="1151" y="1"/>
                    <a:pt x="309" y="696"/>
                    <a:pt x="161" y="1686"/>
                  </a:cubicBezTo>
                  <a:cubicBezTo>
                    <a:pt x="0" y="2770"/>
                    <a:pt x="750" y="3773"/>
                    <a:pt x="1834" y="3933"/>
                  </a:cubicBezTo>
                  <a:cubicBezTo>
                    <a:pt x="1927" y="3947"/>
                    <a:pt x="2021" y="3947"/>
                    <a:pt x="2114" y="3947"/>
                  </a:cubicBezTo>
                  <a:cubicBezTo>
                    <a:pt x="3077" y="3947"/>
                    <a:pt x="3933" y="3238"/>
                    <a:pt x="4067" y="2262"/>
                  </a:cubicBezTo>
                  <a:cubicBezTo>
                    <a:pt x="4227" y="1178"/>
                    <a:pt x="3478" y="175"/>
                    <a:pt x="2408" y="15"/>
                  </a:cubicBezTo>
                  <a:cubicBezTo>
                    <a:pt x="2301" y="1"/>
                    <a:pt x="2208" y="1"/>
                    <a:pt x="2114" y="1"/>
                  </a:cubicBezTo>
                  <a:close/>
                </a:path>
              </a:pathLst>
            </a:custGeom>
            <a:solidFill>
              <a:srgbClr val="D0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62"/>
            <p:cNvSpPr/>
            <p:nvPr/>
          </p:nvSpPr>
          <p:spPr>
            <a:xfrm>
              <a:off x="5129825" y="3699775"/>
              <a:ext cx="62900" cy="51200"/>
            </a:xfrm>
            <a:custGeom>
              <a:avLst/>
              <a:gdLst/>
              <a:ahLst/>
              <a:cxnLst/>
              <a:rect l="l" t="t" r="r" b="b"/>
              <a:pathLst>
                <a:path w="2516" h="2048" extrusionOk="0">
                  <a:moveTo>
                    <a:pt x="2288" y="1"/>
                  </a:moveTo>
                  <a:cubicBezTo>
                    <a:pt x="2221" y="1"/>
                    <a:pt x="2181" y="54"/>
                    <a:pt x="2181" y="122"/>
                  </a:cubicBezTo>
                  <a:lnTo>
                    <a:pt x="2181" y="134"/>
                  </a:lnTo>
                  <a:lnTo>
                    <a:pt x="2181" y="175"/>
                  </a:lnTo>
                  <a:cubicBezTo>
                    <a:pt x="2194" y="202"/>
                    <a:pt x="2194" y="241"/>
                    <a:pt x="2194" y="295"/>
                  </a:cubicBezTo>
                  <a:cubicBezTo>
                    <a:pt x="2194" y="389"/>
                    <a:pt x="2194" y="550"/>
                    <a:pt x="2181" y="710"/>
                  </a:cubicBezTo>
                  <a:cubicBezTo>
                    <a:pt x="2168" y="883"/>
                    <a:pt x="2128" y="1085"/>
                    <a:pt x="2034" y="1245"/>
                  </a:cubicBezTo>
                  <a:lnTo>
                    <a:pt x="1994" y="1311"/>
                  </a:lnTo>
                  <a:lnTo>
                    <a:pt x="1954" y="1365"/>
                  </a:lnTo>
                  <a:cubicBezTo>
                    <a:pt x="1927" y="1406"/>
                    <a:pt x="1887" y="1432"/>
                    <a:pt x="1847" y="1459"/>
                  </a:cubicBezTo>
                  <a:cubicBezTo>
                    <a:pt x="1820" y="1499"/>
                    <a:pt x="1780" y="1499"/>
                    <a:pt x="1740" y="1525"/>
                  </a:cubicBezTo>
                  <a:cubicBezTo>
                    <a:pt x="1727" y="1539"/>
                    <a:pt x="1700" y="1552"/>
                    <a:pt x="1673" y="1566"/>
                  </a:cubicBezTo>
                  <a:lnTo>
                    <a:pt x="1579" y="1593"/>
                  </a:lnTo>
                  <a:lnTo>
                    <a:pt x="1552" y="1606"/>
                  </a:lnTo>
                  <a:cubicBezTo>
                    <a:pt x="1552" y="1606"/>
                    <a:pt x="1564" y="1600"/>
                    <a:pt x="1568" y="1600"/>
                  </a:cubicBezTo>
                  <a:cubicBezTo>
                    <a:pt x="1570" y="1600"/>
                    <a:pt x="1570" y="1601"/>
                    <a:pt x="1566" y="1606"/>
                  </a:cubicBezTo>
                  <a:lnTo>
                    <a:pt x="1513" y="1606"/>
                  </a:lnTo>
                  <a:lnTo>
                    <a:pt x="1445" y="1620"/>
                  </a:lnTo>
                  <a:cubicBezTo>
                    <a:pt x="1392" y="1632"/>
                    <a:pt x="1352" y="1632"/>
                    <a:pt x="1299" y="1632"/>
                  </a:cubicBezTo>
                  <a:cubicBezTo>
                    <a:pt x="1245" y="1632"/>
                    <a:pt x="1204" y="1620"/>
                    <a:pt x="1151" y="1620"/>
                  </a:cubicBezTo>
                  <a:cubicBezTo>
                    <a:pt x="1111" y="1593"/>
                    <a:pt x="1058" y="1593"/>
                    <a:pt x="1017" y="1566"/>
                  </a:cubicBezTo>
                  <a:cubicBezTo>
                    <a:pt x="937" y="1525"/>
                    <a:pt x="844" y="1486"/>
                    <a:pt x="776" y="1418"/>
                  </a:cubicBezTo>
                  <a:cubicBezTo>
                    <a:pt x="737" y="1392"/>
                    <a:pt x="696" y="1365"/>
                    <a:pt x="669" y="1338"/>
                  </a:cubicBezTo>
                  <a:cubicBezTo>
                    <a:pt x="630" y="1311"/>
                    <a:pt x="603" y="1272"/>
                    <a:pt x="576" y="1245"/>
                  </a:cubicBezTo>
                  <a:cubicBezTo>
                    <a:pt x="455" y="1111"/>
                    <a:pt x="375" y="990"/>
                    <a:pt x="309" y="910"/>
                  </a:cubicBezTo>
                  <a:cubicBezTo>
                    <a:pt x="282" y="871"/>
                    <a:pt x="255" y="830"/>
                    <a:pt x="241" y="803"/>
                  </a:cubicBezTo>
                  <a:cubicBezTo>
                    <a:pt x="229" y="790"/>
                    <a:pt x="229" y="776"/>
                    <a:pt x="229" y="776"/>
                  </a:cubicBezTo>
                  <a:lnTo>
                    <a:pt x="229" y="764"/>
                  </a:lnTo>
                  <a:cubicBezTo>
                    <a:pt x="209" y="734"/>
                    <a:pt x="176" y="712"/>
                    <a:pt x="139" y="712"/>
                  </a:cubicBezTo>
                  <a:cubicBezTo>
                    <a:pt x="125" y="712"/>
                    <a:pt x="110" y="715"/>
                    <a:pt x="95" y="723"/>
                  </a:cubicBezTo>
                  <a:cubicBezTo>
                    <a:pt x="41" y="737"/>
                    <a:pt x="1" y="790"/>
                    <a:pt x="27" y="857"/>
                  </a:cubicBezTo>
                  <a:cubicBezTo>
                    <a:pt x="27" y="857"/>
                    <a:pt x="27" y="871"/>
                    <a:pt x="41" y="897"/>
                  </a:cubicBezTo>
                  <a:cubicBezTo>
                    <a:pt x="41" y="937"/>
                    <a:pt x="54" y="978"/>
                    <a:pt x="81" y="1031"/>
                  </a:cubicBezTo>
                  <a:cubicBezTo>
                    <a:pt x="122" y="1138"/>
                    <a:pt x="202" y="1285"/>
                    <a:pt x="309" y="1459"/>
                  </a:cubicBezTo>
                  <a:cubicBezTo>
                    <a:pt x="375" y="1539"/>
                    <a:pt x="443" y="1620"/>
                    <a:pt x="536" y="1700"/>
                  </a:cubicBezTo>
                  <a:cubicBezTo>
                    <a:pt x="616" y="1793"/>
                    <a:pt x="723" y="1860"/>
                    <a:pt x="857" y="1927"/>
                  </a:cubicBezTo>
                  <a:cubicBezTo>
                    <a:pt x="910" y="1954"/>
                    <a:pt x="990" y="1980"/>
                    <a:pt x="1058" y="2007"/>
                  </a:cubicBezTo>
                  <a:cubicBezTo>
                    <a:pt x="1124" y="2021"/>
                    <a:pt x="1192" y="2034"/>
                    <a:pt x="1272" y="2048"/>
                  </a:cubicBezTo>
                  <a:cubicBezTo>
                    <a:pt x="1305" y="2041"/>
                    <a:pt x="1342" y="2041"/>
                    <a:pt x="1380" y="2041"/>
                  </a:cubicBezTo>
                  <a:cubicBezTo>
                    <a:pt x="1419" y="2041"/>
                    <a:pt x="1459" y="2041"/>
                    <a:pt x="1499" y="2034"/>
                  </a:cubicBezTo>
                  <a:lnTo>
                    <a:pt x="1606" y="2021"/>
                  </a:lnTo>
                  <a:lnTo>
                    <a:pt x="1659" y="2007"/>
                  </a:lnTo>
                  <a:lnTo>
                    <a:pt x="1673" y="2007"/>
                  </a:lnTo>
                  <a:lnTo>
                    <a:pt x="1700" y="1994"/>
                  </a:lnTo>
                  <a:lnTo>
                    <a:pt x="1727" y="1980"/>
                  </a:lnTo>
                  <a:lnTo>
                    <a:pt x="1807" y="1954"/>
                  </a:lnTo>
                  <a:cubicBezTo>
                    <a:pt x="1847" y="1941"/>
                    <a:pt x="1860" y="1941"/>
                    <a:pt x="1900" y="1914"/>
                  </a:cubicBezTo>
                  <a:cubicBezTo>
                    <a:pt x="1980" y="1873"/>
                    <a:pt x="2061" y="1834"/>
                    <a:pt x="2114" y="1780"/>
                  </a:cubicBezTo>
                  <a:cubicBezTo>
                    <a:pt x="2168" y="1727"/>
                    <a:pt x="2221" y="1673"/>
                    <a:pt x="2262" y="1620"/>
                  </a:cubicBezTo>
                  <a:lnTo>
                    <a:pt x="2328" y="1525"/>
                  </a:lnTo>
                  <a:lnTo>
                    <a:pt x="2382" y="1432"/>
                  </a:lnTo>
                  <a:cubicBezTo>
                    <a:pt x="2435" y="1311"/>
                    <a:pt x="2476" y="1178"/>
                    <a:pt x="2489" y="1058"/>
                  </a:cubicBezTo>
                  <a:cubicBezTo>
                    <a:pt x="2515" y="937"/>
                    <a:pt x="2515" y="830"/>
                    <a:pt x="2515" y="723"/>
                  </a:cubicBezTo>
                  <a:cubicBezTo>
                    <a:pt x="2515" y="523"/>
                    <a:pt x="2476" y="362"/>
                    <a:pt x="2449" y="255"/>
                  </a:cubicBezTo>
                  <a:cubicBezTo>
                    <a:pt x="2435" y="188"/>
                    <a:pt x="2422" y="148"/>
                    <a:pt x="2408" y="122"/>
                  </a:cubicBezTo>
                  <a:cubicBezTo>
                    <a:pt x="2396" y="95"/>
                    <a:pt x="2396" y="81"/>
                    <a:pt x="2396" y="81"/>
                  </a:cubicBezTo>
                  <a:cubicBezTo>
                    <a:pt x="2382" y="27"/>
                    <a:pt x="2328" y="1"/>
                    <a:pt x="22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62"/>
            <p:cNvSpPr/>
            <p:nvPr/>
          </p:nvSpPr>
          <p:spPr>
            <a:xfrm>
              <a:off x="5144225" y="3739175"/>
              <a:ext cx="10050" cy="19150"/>
            </a:xfrm>
            <a:custGeom>
              <a:avLst/>
              <a:gdLst/>
              <a:ahLst/>
              <a:cxnLst/>
              <a:rect l="l" t="t" r="r" b="b"/>
              <a:pathLst>
                <a:path w="402" h="766" extrusionOk="0">
                  <a:moveTo>
                    <a:pt x="282" y="1"/>
                  </a:moveTo>
                  <a:cubicBezTo>
                    <a:pt x="225" y="1"/>
                    <a:pt x="172" y="38"/>
                    <a:pt x="161" y="97"/>
                  </a:cubicBezTo>
                  <a:lnTo>
                    <a:pt x="13" y="605"/>
                  </a:lnTo>
                  <a:cubicBezTo>
                    <a:pt x="0" y="672"/>
                    <a:pt x="40" y="739"/>
                    <a:pt x="93" y="752"/>
                  </a:cubicBezTo>
                  <a:cubicBezTo>
                    <a:pt x="107" y="766"/>
                    <a:pt x="120" y="766"/>
                    <a:pt x="134" y="766"/>
                  </a:cubicBezTo>
                  <a:cubicBezTo>
                    <a:pt x="188" y="766"/>
                    <a:pt x="227" y="725"/>
                    <a:pt x="254" y="672"/>
                  </a:cubicBezTo>
                  <a:lnTo>
                    <a:pt x="388" y="151"/>
                  </a:lnTo>
                  <a:cubicBezTo>
                    <a:pt x="402" y="97"/>
                    <a:pt x="375" y="30"/>
                    <a:pt x="307" y="3"/>
                  </a:cubicBezTo>
                  <a:cubicBezTo>
                    <a:pt x="299" y="1"/>
                    <a:pt x="291" y="1"/>
                    <a:pt x="2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62"/>
            <p:cNvSpPr/>
            <p:nvPr/>
          </p:nvSpPr>
          <p:spPr>
            <a:xfrm>
              <a:off x="5170625" y="3741525"/>
              <a:ext cx="10725" cy="20825"/>
            </a:xfrm>
            <a:custGeom>
              <a:avLst/>
              <a:gdLst/>
              <a:ahLst/>
              <a:cxnLst/>
              <a:rect l="l" t="t" r="r" b="b"/>
              <a:pathLst>
                <a:path w="429" h="833" extrusionOk="0">
                  <a:moveTo>
                    <a:pt x="130" y="0"/>
                  </a:moveTo>
                  <a:cubicBezTo>
                    <a:pt x="122" y="0"/>
                    <a:pt x="115" y="1"/>
                    <a:pt x="108" y="3"/>
                  </a:cubicBezTo>
                  <a:cubicBezTo>
                    <a:pt x="41" y="16"/>
                    <a:pt x="1" y="83"/>
                    <a:pt x="14" y="150"/>
                  </a:cubicBezTo>
                  <a:lnTo>
                    <a:pt x="188" y="752"/>
                  </a:lnTo>
                  <a:cubicBezTo>
                    <a:pt x="202" y="806"/>
                    <a:pt x="241" y="832"/>
                    <a:pt x="295" y="832"/>
                  </a:cubicBezTo>
                  <a:lnTo>
                    <a:pt x="335" y="832"/>
                  </a:lnTo>
                  <a:cubicBezTo>
                    <a:pt x="402" y="819"/>
                    <a:pt x="429" y="752"/>
                    <a:pt x="416" y="685"/>
                  </a:cubicBezTo>
                  <a:lnTo>
                    <a:pt x="255" y="83"/>
                  </a:lnTo>
                  <a:cubicBezTo>
                    <a:pt x="232" y="37"/>
                    <a:pt x="178" y="0"/>
                    <a:pt x="1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62"/>
            <p:cNvSpPr/>
            <p:nvPr/>
          </p:nvSpPr>
          <p:spPr>
            <a:xfrm>
              <a:off x="5183675" y="3725875"/>
              <a:ext cx="21075" cy="14400"/>
            </a:xfrm>
            <a:custGeom>
              <a:avLst/>
              <a:gdLst/>
              <a:ahLst/>
              <a:cxnLst/>
              <a:rect l="l" t="t" r="r" b="b"/>
              <a:pathLst>
                <a:path w="843" h="576" extrusionOk="0">
                  <a:moveTo>
                    <a:pt x="141" y="0"/>
                  </a:moveTo>
                  <a:cubicBezTo>
                    <a:pt x="99" y="0"/>
                    <a:pt x="58" y="18"/>
                    <a:pt x="40" y="53"/>
                  </a:cubicBezTo>
                  <a:cubicBezTo>
                    <a:pt x="1" y="121"/>
                    <a:pt x="27" y="187"/>
                    <a:pt x="81" y="228"/>
                  </a:cubicBezTo>
                  <a:lnTo>
                    <a:pt x="643" y="562"/>
                  </a:lnTo>
                  <a:cubicBezTo>
                    <a:pt x="670" y="576"/>
                    <a:pt x="682" y="576"/>
                    <a:pt x="709" y="576"/>
                  </a:cubicBezTo>
                  <a:cubicBezTo>
                    <a:pt x="750" y="576"/>
                    <a:pt x="789" y="562"/>
                    <a:pt x="816" y="522"/>
                  </a:cubicBezTo>
                  <a:cubicBezTo>
                    <a:pt x="843" y="469"/>
                    <a:pt x="830" y="388"/>
                    <a:pt x="777" y="348"/>
                  </a:cubicBezTo>
                  <a:lnTo>
                    <a:pt x="201" y="14"/>
                  </a:lnTo>
                  <a:cubicBezTo>
                    <a:pt x="183" y="5"/>
                    <a:pt x="162" y="0"/>
                    <a:pt x="14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62"/>
            <p:cNvSpPr/>
            <p:nvPr/>
          </p:nvSpPr>
          <p:spPr>
            <a:xfrm>
              <a:off x="5310750" y="3617850"/>
              <a:ext cx="76600" cy="63575"/>
            </a:xfrm>
            <a:custGeom>
              <a:avLst/>
              <a:gdLst/>
              <a:ahLst/>
              <a:cxnLst/>
              <a:rect l="l" t="t" r="r" b="b"/>
              <a:pathLst>
                <a:path w="3064" h="2543" extrusionOk="0">
                  <a:moveTo>
                    <a:pt x="2168" y="1"/>
                  </a:moveTo>
                  <a:cubicBezTo>
                    <a:pt x="2114" y="14"/>
                    <a:pt x="2074" y="81"/>
                    <a:pt x="2087" y="135"/>
                  </a:cubicBezTo>
                  <a:lnTo>
                    <a:pt x="2087" y="148"/>
                  </a:lnTo>
                  <a:cubicBezTo>
                    <a:pt x="2087" y="148"/>
                    <a:pt x="2087" y="161"/>
                    <a:pt x="2100" y="188"/>
                  </a:cubicBezTo>
                  <a:cubicBezTo>
                    <a:pt x="2100" y="215"/>
                    <a:pt x="2114" y="255"/>
                    <a:pt x="2114" y="308"/>
                  </a:cubicBezTo>
                  <a:cubicBezTo>
                    <a:pt x="2141" y="402"/>
                    <a:pt x="2154" y="563"/>
                    <a:pt x="2154" y="723"/>
                  </a:cubicBezTo>
                  <a:cubicBezTo>
                    <a:pt x="2168" y="897"/>
                    <a:pt x="2141" y="1098"/>
                    <a:pt x="2074" y="1271"/>
                  </a:cubicBezTo>
                  <a:lnTo>
                    <a:pt x="2047" y="1339"/>
                  </a:lnTo>
                  <a:lnTo>
                    <a:pt x="2007" y="1405"/>
                  </a:lnTo>
                  <a:cubicBezTo>
                    <a:pt x="1980" y="1446"/>
                    <a:pt x="1954" y="1472"/>
                    <a:pt x="1913" y="1512"/>
                  </a:cubicBezTo>
                  <a:cubicBezTo>
                    <a:pt x="1886" y="1553"/>
                    <a:pt x="1847" y="1565"/>
                    <a:pt x="1820" y="1592"/>
                  </a:cubicBezTo>
                  <a:cubicBezTo>
                    <a:pt x="1806" y="1606"/>
                    <a:pt x="1779" y="1619"/>
                    <a:pt x="1752" y="1633"/>
                  </a:cubicBezTo>
                  <a:lnTo>
                    <a:pt x="1672" y="1672"/>
                  </a:lnTo>
                  <a:lnTo>
                    <a:pt x="1659" y="1686"/>
                  </a:lnTo>
                  <a:lnTo>
                    <a:pt x="1645" y="1686"/>
                  </a:lnTo>
                  <a:lnTo>
                    <a:pt x="1606" y="1699"/>
                  </a:lnTo>
                  <a:lnTo>
                    <a:pt x="1538" y="1726"/>
                  </a:lnTo>
                  <a:cubicBezTo>
                    <a:pt x="1485" y="1740"/>
                    <a:pt x="1431" y="1740"/>
                    <a:pt x="1392" y="1740"/>
                  </a:cubicBezTo>
                  <a:cubicBezTo>
                    <a:pt x="1374" y="1744"/>
                    <a:pt x="1358" y="1746"/>
                    <a:pt x="1342" y="1746"/>
                  </a:cubicBezTo>
                  <a:cubicBezTo>
                    <a:pt x="1310" y="1746"/>
                    <a:pt x="1280" y="1740"/>
                    <a:pt x="1244" y="1740"/>
                  </a:cubicBezTo>
                  <a:cubicBezTo>
                    <a:pt x="1205" y="1726"/>
                    <a:pt x="1151" y="1726"/>
                    <a:pt x="1110" y="1713"/>
                  </a:cubicBezTo>
                  <a:cubicBezTo>
                    <a:pt x="1017" y="1686"/>
                    <a:pt x="923" y="1646"/>
                    <a:pt x="843" y="1606"/>
                  </a:cubicBezTo>
                  <a:cubicBezTo>
                    <a:pt x="803" y="1579"/>
                    <a:pt x="763" y="1553"/>
                    <a:pt x="736" y="1526"/>
                  </a:cubicBezTo>
                  <a:cubicBezTo>
                    <a:pt x="696" y="1499"/>
                    <a:pt x="656" y="1472"/>
                    <a:pt x="629" y="1446"/>
                  </a:cubicBezTo>
                  <a:cubicBezTo>
                    <a:pt x="495" y="1339"/>
                    <a:pt x="388" y="1218"/>
                    <a:pt x="322" y="1151"/>
                  </a:cubicBezTo>
                  <a:cubicBezTo>
                    <a:pt x="295" y="1111"/>
                    <a:pt x="268" y="1071"/>
                    <a:pt x="254" y="1057"/>
                  </a:cubicBezTo>
                  <a:cubicBezTo>
                    <a:pt x="228" y="1030"/>
                    <a:pt x="228" y="1018"/>
                    <a:pt x="228" y="1018"/>
                  </a:cubicBezTo>
                  <a:lnTo>
                    <a:pt x="215" y="1018"/>
                  </a:lnTo>
                  <a:cubicBezTo>
                    <a:pt x="195" y="987"/>
                    <a:pt x="159" y="972"/>
                    <a:pt x="120" y="972"/>
                  </a:cubicBezTo>
                  <a:cubicBezTo>
                    <a:pt x="107" y="972"/>
                    <a:pt x="94" y="974"/>
                    <a:pt x="81" y="977"/>
                  </a:cubicBezTo>
                  <a:cubicBezTo>
                    <a:pt x="27" y="1004"/>
                    <a:pt x="1" y="1071"/>
                    <a:pt x="27" y="1125"/>
                  </a:cubicBezTo>
                  <a:cubicBezTo>
                    <a:pt x="27" y="1125"/>
                    <a:pt x="40" y="1137"/>
                    <a:pt x="54" y="1178"/>
                  </a:cubicBezTo>
                  <a:cubicBezTo>
                    <a:pt x="67" y="1205"/>
                    <a:pt x="81" y="1244"/>
                    <a:pt x="108" y="1298"/>
                  </a:cubicBezTo>
                  <a:cubicBezTo>
                    <a:pt x="161" y="1392"/>
                    <a:pt x="254" y="1539"/>
                    <a:pt x="388" y="1686"/>
                  </a:cubicBezTo>
                  <a:cubicBezTo>
                    <a:pt x="456" y="1767"/>
                    <a:pt x="536" y="1833"/>
                    <a:pt x="643" y="1913"/>
                  </a:cubicBezTo>
                  <a:cubicBezTo>
                    <a:pt x="696" y="1940"/>
                    <a:pt x="750" y="1981"/>
                    <a:pt x="803" y="2007"/>
                  </a:cubicBezTo>
                  <a:lnTo>
                    <a:pt x="750" y="2382"/>
                  </a:lnTo>
                  <a:cubicBezTo>
                    <a:pt x="750" y="2448"/>
                    <a:pt x="789" y="2502"/>
                    <a:pt x="857" y="2516"/>
                  </a:cubicBezTo>
                  <a:lnTo>
                    <a:pt x="870" y="2516"/>
                  </a:lnTo>
                  <a:cubicBezTo>
                    <a:pt x="937" y="2516"/>
                    <a:pt x="991" y="2475"/>
                    <a:pt x="991" y="2409"/>
                  </a:cubicBezTo>
                  <a:lnTo>
                    <a:pt x="1044" y="2100"/>
                  </a:lnTo>
                  <a:cubicBezTo>
                    <a:pt x="1084" y="2127"/>
                    <a:pt x="1137" y="2127"/>
                    <a:pt x="1191" y="2141"/>
                  </a:cubicBezTo>
                  <a:cubicBezTo>
                    <a:pt x="1271" y="2154"/>
                    <a:pt x="1338" y="2154"/>
                    <a:pt x="1419" y="2154"/>
                  </a:cubicBezTo>
                  <a:cubicBezTo>
                    <a:pt x="1485" y="2141"/>
                    <a:pt x="1565" y="2141"/>
                    <a:pt x="1633" y="2127"/>
                  </a:cubicBezTo>
                  <a:lnTo>
                    <a:pt x="1740" y="2088"/>
                  </a:lnTo>
                  <a:lnTo>
                    <a:pt x="1793" y="2074"/>
                  </a:lnTo>
                  <a:lnTo>
                    <a:pt x="1806" y="2074"/>
                  </a:lnTo>
                  <a:lnTo>
                    <a:pt x="1833" y="2061"/>
                  </a:lnTo>
                  <a:lnTo>
                    <a:pt x="1993" y="2462"/>
                  </a:lnTo>
                  <a:cubicBezTo>
                    <a:pt x="2020" y="2516"/>
                    <a:pt x="2061" y="2542"/>
                    <a:pt x="2114" y="2542"/>
                  </a:cubicBezTo>
                  <a:cubicBezTo>
                    <a:pt x="2127" y="2542"/>
                    <a:pt x="2141" y="2529"/>
                    <a:pt x="2154" y="2529"/>
                  </a:cubicBezTo>
                  <a:cubicBezTo>
                    <a:pt x="2221" y="2502"/>
                    <a:pt x="2248" y="2435"/>
                    <a:pt x="2221" y="2368"/>
                  </a:cubicBezTo>
                  <a:lnTo>
                    <a:pt x="2047" y="1940"/>
                  </a:lnTo>
                  <a:cubicBezTo>
                    <a:pt x="2100" y="1886"/>
                    <a:pt x="2168" y="1847"/>
                    <a:pt x="2221" y="1793"/>
                  </a:cubicBezTo>
                  <a:cubicBezTo>
                    <a:pt x="2261" y="1740"/>
                    <a:pt x="2314" y="1672"/>
                    <a:pt x="2341" y="1606"/>
                  </a:cubicBezTo>
                  <a:lnTo>
                    <a:pt x="2395" y="1512"/>
                  </a:lnTo>
                  <a:lnTo>
                    <a:pt x="2435" y="1419"/>
                  </a:lnTo>
                  <a:cubicBezTo>
                    <a:pt x="2448" y="1392"/>
                    <a:pt x="2448" y="1378"/>
                    <a:pt x="2462" y="1351"/>
                  </a:cubicBezTo>
                  <a:lnTo>
                    <a:pt x="2876" y="1539"/>
                  </a:lnTo>
                  <a:cubicBezTo>
                    <a:pt x="2890" y="1553"/>
                    <a:pt x="2917" y="1553"/>
                    <a:pt x="2930" y="1553"/>
                  </a:cubicBezTo>
                  <a:cubicBezTo>
                    <a:pt x="2970" y="1553"/>
                    <a:pt x="3024" y="1526"/>
                    <a:pt x="3037" y="1472"/>
                  </a:cubicBezTo>
                  <a:cubicBezTo>
                    <a:pt x="3063" y="1419"/>
                    <a:pt x="3037" y="1339"/>
                    <a:pt x="2983" y="1312"/>
                  </a:cubicBezTo>
                  <a:lnTo>
                    <a:pt x="2502" y="1111"/>
                  </a:lnTo>
                  <a:lnTo>
                    <a:pt x="2502" y="1030"/>
                  </a:lnTo>
                  <a:cubicBezTo>
                    <a:pt x="2515" y="911"/>
                    <a:pt x="2502" y="804"/>
                    <a:pt x="2489" y="697"/>
                  </a:cubicBezTo>
                  <a:cubicBezTo>
                    <a:pt x="2462" y="495"/>
                    <a:pt x="2408" y="349"/>
                    <a:pt x="2368" y="242"/>
                  </a:cubicBezTo>
                  <a:cubicBezTo>
                    <a:pt x="2355" y="188"/>
                    <a:pt x="2328" y="135"/>
                    <a:pt x="2314" y="108"/>
                  </a:cubicBezTo>
                  <a:cubicBezTo>
                    <a:pt x="2301" y="81"/>
                    <a:pt x="2288" y="67"/>
                    <a:pt x="2288" y="67"/>
                  </a:cubicBezTo>
                  <a:cubicBezTo>
                    <a:pt x="2275" y="28"/>
                    <a:pt x="2221" y="1"/>
                    <a:pt x="21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62"/>
            <p:cNvSpPr/>
            <p:nvPr/>
          </p:nvSpPr>
          <p:spPr>
            <a:xfrm>
              <a:off x="5096175" y="3644550"/>
              <a:ext cx="58425" cy="48575"/>
            </a:xfrm>
            <a:custGeom>
              <a:avLst/>
              <a:gdLst/>
              <a:ahLst/>
              <a:cxnLst/>
              <a:rect l="l" t="t" r="r" b="b"/>
              <a:pathLst>
                <a:path w="2337" h="1943" extrusionOk="0">
                  <a:moveTo>
                    <a:pt x="1727" y="1"/>
                  </a:moveTo>
                  <a:cubicBezTo>
                    <a:pt x="731" y="1"/>
                    <a:pt x="1" y="1487"/>
                    <a:pt x="330" y="1769"/>
                  </a:cubicBezTo>
                  <a:cubicBezTo>
                    <a:pt x="475" y="1892"/>
                    <a:pt x="582" y="1943"/>
                    <a:pt x="671" y="1943"/>
                  </a:cubicBezTo>
                  <a:cubicBezTo>
                    <a:pt x="861" y="1943"/>
                    <a:pt x="968" y="1715"/>
                    <a:pt x="1186" y="1487"/>
                  </a:cubicBezTo>
                  <a:cubicBezTo>
                    <a:pt x="1468" y="1207"/>
                    <a:pt x="1762" y="1059"/>
                    <a:pt x="2122" y="672"/>
                  </a:cubicBezTo>
                  <a:cubicBezTo>
                    <a:pt x="2336" y="458"/>
                    <a:pt x="2310" y="137"/>
                    <a:pt x="2015" y="43"/>
                  </a:cubicBezTo>
                  <a:cubicBezTo>
                    <a:pt x="1917" y="14"/>
                    <a:pt x="1821" y="1"/>
                    <a:pt x="1727" y="1"/>
                  </a:cubicBezTo>
                  <a:close/>
                </a:path>
              </a:pathLst>
            </a:custGeom>
            <a:solidFill>
              <a:srgbClr val="4029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62"/>
            <p:cNvSpPr/>
            <p:nvPr/>
          </p:nvSpPr>
          <p:spPr>
            <a:xfrm>
              <a:off x="5310400" y="3562500"/>
              <a:ext cx="50700" cy="22500"/>
            </a:xfrm>
            <a:custGeom>
              <a:avLst/>
              <a:gdLst/>
              <a:ahLst/>
              <a:cxnLst/>
              <a:rect l="l" t="t" r="r" b="b"/>
              <a:pathLst>
                <a:path w="2028" h="900" extrusionOk="0">
                  <a:moveTo>
                    <a:pt x="842" y="1"/>
                  </a:moveTo>
                  <a:cubicBezTo>
                    <a:pt x="506" y="1"/>
                    <a:pt x="197" y="115"/>
                    <a:pt x="81" y="423"/>
                  </a:cubicBezTo>
                  <a:cubicBezTo>
                    <a:pt x="1" y="663"/>
                    <a:pt x="108" y="863"/>
                    <a:pt x="322" y="877"/>
                  </a:cubicBezTo>
                  <a:cubicBezTo>
                    <a:pt x="376" y="881"/>
                    <a:pt x="427" y="883"/>
                    <a:pt x="475" y="883"/>
                  </a:cubicBezTo>
                  <a:cubicBezTo>
                    <a:pt x="735" y="883"/>
                    <a:pt x="917" y="835"/>
                    <a:pt x="1130" y="835"/>
                  </a:cubicBezTo>
                  <a:cubicBezTo>
                    <a:pt x="1150" y="835"/>
                    <a:pt x="1171" y="836"/>
                    <a:pt x="1192" y="837"/>
                  </a:cubicBezTo>
                  <a:cubicBezTo>
                    <a:pt x="1348" y="849"/>
                    <a:pt x="1521" y="900"/>
                    <a:pt x="1667" y="900"/>
                  </a:cubicBezTo>
                  <a:cubicBezTo>
                    <a:pt x="1834" y="900"/>
                    <a:pt x="1966" y="834"/>
                    <a:pt x="1994" y="569"/>
                  </a:cubicBezTo>
                  <a:cubicBezTo>
                    <a:pt x="2028" y="311"/>
                    <a:pt x="1397" y="1"/>
                    <a:pt x="842" y="1"/>
                  </a:cubicBezTo>
                  <a:close/>
                </a:path>
              </a:pathLst>
            </a:custGeom>
            <a:solidFill>
              <a:srgbClr val="4029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62"/>
            <p:cNvSpPr/>
            <p:nvPr/>
          </p:nvSpPr>
          <p:spPr>
            <a:xfrm>
              <a:off x="5236850" y="3683725"/>
              <a:ext cx="73925" cy="56200"/>
            </a:xfrm>
            <a:custGeom>
              <a:avLst/>
              <a:gdLst/>
              <a:ahLst/>
              <a:cxnLst/>
              <a:rect l="l" t="t" r="r" b="b"/>
              <a:pathLst>
                <a:path w="2957" h="2248" extrusionOk="0">
                  <a:moveTo>
                    <a:pt x="1913" y="1"/>
                  </a:moveTo>
                  <a:cubicBezTo>
                    <a:pt x="1619" y="1"/>
                    <a:pt x="1298" y="95"/>
                    <a:pt x="963" y="241"/>
                  </a:cubicBezTo>
                  <a:cubicBezTo>
                    <a:pt x="241" y="576"/>
                    <a:pt x="0" y="1204"/>
                    <a:pt x="187" y="1673"/>
                  </a:cubicBezTo>
                  <a:cubicBezTo>
                    <a:pt x="294" y="1953"/>
                    <a:pt x="589" y="2248"/>
                    <a:pt x="1138" y="2248"/>
                  </a:cubicBezTo>
                  <a:cubicBezTo>
                    <a:pt x="1338" y="2248"/>
                    <a:pt x="1566" y="2208"/>
                    <a:pt x="1846" y="2114"/>
                  </a:cubicBezTo>
                  <a:cubicBezTo>
                    <a:pt x="2863" y="1739"/>
                    <a:pt x="2957" y="910"/>
                    <a:pt x="2729" y="442"/>
                  </a:cubicBezTo>
                  <a:cubicBezTo>
                    <a:pt x="2568" y="134"/>
                    <a:pt x="2274" y="1"/>
                    <a:pt x="1913" y="1"/>
                  </a:cubicBezTo>
                  <a:close/>
                </a:path>
              </a:pathLst>
            </a:custGeom>
            <a:solidFill>
              <a:srgbClr val="D3A0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62"/>
            <p:cNvSpPr/>
            <p:nvPr/>
          </p:nvSpPr>
          <p:spPr>
            <a:xfrm>
              <a:off x="5288675" y="3681725"/>
              <a:ext cx="25100" cy="53775"/>
            </a:xfrm>
            <a:custGeom>
              <a:avLst/>
              <a:gdLst/>
              <a:ahLst/>
              <a:cxnLst/>
              <a:rect l="l" t="t" r="r" b="b"/>
              <a:pathLst>
                <a:path w="1004" h="2151" extrusionOk="0">
                  <a:moveTo>
                    <a:pt x="135" y="0"/>
                  </a:moveTo>
                  <a:cubicBezTo>
                    <a:pt x="108" y="0"/>
                    <a:pt x="67" y="27"/>
                    <a:pt x="54" y="54"/>
                  </a:cubicBezTo>
                  <a:cubicBezTo>
                    <a:pt x="28" y="107"/>
                    <a:pt x="40" y="161"/>
                    <a:pt x="94" y="188"/>
                  </a:cubicBezTo>
                  <a:cubicBezTo>
                    <a:pt x="94" y="188"/>
                    <a:pt x="121" y="214"/>
                    <a:pt x="174" y="241"/>
                  </a:cubicBezTo>
                  <a:cubicBezTo>
                    <a:pt x="228" y="268"/>
                    <a:pt x="308" y="321"/>
                    <a:pt x="375" y="402"/>
                  </a:cubicBezTo>
                  <a:cubicBezTo>
                    <a:pt x="456" y="469"/>
                    <a:pt x="509" y="562"/>
                    <a:pt x="563" y="669"/>
                  </a:cubicBezTo>
                  <a:cubicBezTo>
                    <a:pt x="589" y="723"/>
                    <a:pt x="616" y="803"/>
                    <a:pt x="616" y="844"/>
                  </a:cubicBezTo>
                  <a:cubicBezTo>
                    <a:pt x="629" y="883"/>
                    <a:pt x="629" y="924"/>
                    <a:pt x="629" y="963"/>
                  </a:cubicBezTo>
                  <a:lnTo>
                    <a:pt x="629" y="1044"/>
                  </a:lnTo>
                  <a:cubicBezTo>
                    <a:pt x="629" y="1284"/>
                    <a:pt x="456" y="1539"/>
                    <a:pt x="308" y="1712"/>
                  </a:cubicBezTo>
                  <a:cubicBezTo>
                    <a:pt x="242" y="1793"/>
                    <a:pt x="174" y="1860"/>
                    <a:pt x="121" y="1900"/>
                  </a:cubicBezTo>
                  <a:cubicBezTo>
                    <a:pt x="81" y="1953"/>
                    <a:pt x="54" y="1980"/>
                    <a:pt x="54" y="1980"/>
                  </a:cubicBezTo>
                  <a:lnTo>
                    <a:pt x="40" y="1980"/>
                  </a:lnTo>
                  <a:cubicBezTo>
                    <a:pt x="14" y="2007"/>
                    <a:pt x="1" y="2047"/>
                    <a:pt x="28" y="2087"/>
                  </a:cubicBezTo>
                  <a:cubicBezTo>
                    <a:pt x="37" y="2126"/>
                    <a:pt x="68" y="2151"/>
                    <a:pt x="105" y="2151"/>
                  </a:cubicBezTo>
                  <a:cubicBezTo>
                    <a:pt x="119" y="2151"/>
                    <a:pt x="133" y="2148"/>
                    <a:pt x="147" y="2140"/>
                  </a:cubicBezTo>
                  <a:cubicBezTo>
                    <a:pt x="147" y="2140"/>
                    <a:pt x="308" y="2074"/>
                    <a:pt x="509" y="1914"/>
                  </a:cubicBezTo>
                  <a:cubicBezTo>
                    <a:pt x="602" y="1833"/>
                    <a:pt x="723" y="1726"/>
                    <a:pt x="816" y="1579"/>
                  </a:cubicBezTo>
                  <a:cubicBezTo>
                    <a:pt x="857" y="1512"/>
                    <a:pt x="897" y="1432"/>
                    <a:pt x="937" y="1338"/>
                  </a:cubicBezTo>
                  <a:cubicBezTo>
                    <a:pt x="964" y="1258"/>
                    <a:pt x="991" y="1165"/>
                    <a:pt x="1004" y="1070"/>
                  </a:cubicBezTo>
                  <a:cubicBezTo>
                    <a:pt x="1004" y="1017"/>
                    <a:pt x="1004" y="963"/>
                    <a:pt x="991" y="910"/>
                  </a:cubicBezTo>
                  <a:cubicBezTo>
                    <a:pt x="991" y="856"/>
                    <a:pt x="977" y="830"/>
                    <a:pt x="977" y="790"/>
                  </a:cubicBezTo>
                  <a:cubicBezTo>
                    <a:pt x="950" y="669"/>
                    <a:pt x="923" y="603"/>
                    <a:pt x="884" y="522"/>
                  </a:cubicBezTo>
                  <a:cubicBezTo>
                    <a:pt x="803" y="362"/>
                    <a:pt x="670" y="241"/>
                    <a:pt x="563" y="161"/>
                  </a:cubicBezTo>
                  <a:cubicBezTo>
                    <a:pt x="335" y="0"/>
                    <a:pt x="135" y="0"/>
                    <a:pt x="135" y="0"/>
                  </a:cubicBezTo>
                  <a:close/>
                </a:path>
              </a:pathLst>
            </a:custGeom>
            <a:solidFill>
              <a:srgbClr val="B47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62"/>
            <p:cNvSpPr/>
            <p:nvPr/>
          </p:nvSpPr>
          <p:spPr>
            <a:xfrm>
              <a:off x="5247725" y="3732650"/>
              <a:ext cx="22600" cy="8000"/>
            </a:xfrm>
            <a:custGeom>
              <a:avLst/>
              <a:gdLst/>
              <a:ahLst/>
              <a:cxnLst/>
              <a:rect l="l" t="t" r="r" b="b"/>
              <a:pathLst>
                <a:path w="904" h="320" extrusionOk="0">
                  <a:moveTo>
                    <a:pt x="186" y="0"/>
                  </a:moveTo>
                  <a:cubicBezTo>
                    <a:pt x="127" y="0"/>
                    <a:pt x="81" y="11"/>
                    <a:pt x="60" y="37"/>
                  </a:cubicBezTo>
                  <a:cubicBezTo>
                    <a:pt x="1" y="126"/>
                    <a:pt x="340" y="319"/>
                    <a:pt x="611" y="319"/>
                  </a:cubicBezTo>
                  <a:cubicBezTo>
                    <a:pt x="705" y="319"/>
                    <a:pt x="791" y="296"/>
                    <a:pt x="849" y="237"/>
                  </a:cubicBezTo>
                  <a:cubicBezTo>
                    <a:pt x="903" y="184"/>
                    <a:pt x="429" y="0"/>
                    <a:pt x="186" y="0"/>
                  </a:cubicBezTo>
                  <a:close/>
                </a:path>
              </a:pathLst>
            </a:custGeom>
            <a:solidFill>
              <a:srgbClr val="4A3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62"/>
            <p:cNvSpPr/>
            <p:nvPr/>
          </p:nvSpPr>
          <p:spPr>
            <a:xfrm>
              <a:off x="6085250" y="3639225"/>
              <a:ext cx="77600" cy="64800"/>
            </a:xfrm>
            <a:custGeom>
              <a:avLst/>
              <a:gdLst/>
              <a:ahLst/>
              <a:cxnLst/>
              <a:rect l="l" t="t" r="r" b="b"/>
              <a:pathLst>
                <a:path w="3104" h="2592" extrusionOk="0">
                  <a:moveTo>
                    <a:pt x="1235" y="1"/>
                  </a:moveTo>
                  <a:cubicBezTo>
                    <a:pt x="1014" y="1"/>
                    <a:pt x="809" y="72"/>
                    <a:pt x="642" y="229"/>
                  </a:cubicBezTo>
                  <a:cubicBezTo>
                    <a:pt x="241" y="603"/>
                    <a:pt x="0" y="1352"/>
                    <a:pt x="869" y="2102"/>
                  </a:cubicBezTo>
                  <a:cubicBezTo>
                    <a:pt x="1289" y="2463"/>
                    <a:pt x="1661" y="2592"/>
                    <a:pt x="1965" y="2592"/>
                  </a:cubicBezTo>
                  <a:cubicBezTo>
                    <a:pt x="2282" y="2592"/>
                    <a:pt x="2526" y="2452"/>
                    <a:pt x="2676" y="2289"/>
                  </a:cubicBezTo>
                  <a:cubicBezTo>
                    <a:pt x="3023" y="1888"/>
                    <a:pt x="3104" y="1259"/>
                    <a:pt x="2515" y="657"/>
                  </a:cubicBezTo>
                  <a:cubicBezTo>
                    <a:pt x="2130" y="254"/>
                    <a:pt x="1653" y="1"/>
                    <a:pt x="1235" y="1"/>
                  </a:cubicBezTo>
                  <a:close/>
                </a:path>
              </a:pathLst>
            </a:custGeom>
            <a:solidFill>
              <a:srgbClr val="A6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62"/>
            <p:cNvSpPr/>
            <p:nvPr/>
          </p:nvSpPr>
          <p:spPr>
            <a:xfrm>
              <a:off x="6086900" y="3636175"/>
              <a:ext cx="33475" cy="51675"/>
            </a:xfrm>
            <a:custGeom>
              <a:avLst/>
              <a:gdLst/>
              <a:ahLst/>
              <a:cxnLst/>
              <a:rect l="l" t="t" r="r" b="b"/>
              <a:pathLst>
                <a:path w="1339" h="2067" extrusionOk="0">
                  <a:moveTo>
                    <a:pt x="1036" y="0"/>
                  </a:moveTo>
                  <a:cubicBezTo>
                    <a:pt x="967" y="0"/>
                    <a:pt x="884" y="8"/>
                    <a:pt x="790" y="30"/>
                  </a:cubicBezTo>
                  <a:cubicBezTo>
                    <a:pt x="657" y="57"/>
                    <a:pt x="496" y="124"/>
                    <a:pt x="362" y="244"/>
                  </a:cubicBezTo>
                  <a:cubicBezTo>
                    <a:pt x="282" y="311"/>
                    <a:pt x="229" y="365"/>
                    <a:pt x="175" y="458"/>
                  </a:cubicBezTo>
                  <a:cubicBezTo>
                    <a:pt x="148" y="499"/>
                    <a:pt x="122" y="525"/>
                    <a:pt x="108" y="565"/>
                  </a:cubicBezTo>
                  <a:cubicBezTo>
                    <a:pt x="81" y="618"/>
                    <a:pt x="68" y="672"/>
                    <a:pt x="41" y="725"/>
                  </a:cubicBezTo>
                  <a:cubicBezTo>
                    <a:pt x="15" y="820"/>
                    <a:pt x="1" y="913"/>
                    <a:pt x="1" y="1007"/>
                  </a:cubicBezTo>
                  <a:cubicBezTo>
                    <a:pt x="1" y="1100"/>
                    <a:pt x="15" y="1194"/>
                    <a:pt x="27" y="1274"/>
                  </a:cubicBezTo>
                  <a:cubicBezTo>
                    <a:pt x="68" y="1435"/>
                    <a:pt x="148" y="1581"/>
                    <a:pt x="202" y="1689"/>
                  </a:cubicBezTo>
                  <a:cubicBezTo>
                    <a:pt x="336" y="1916"/>
                    <a:pt x="469" y="2036"/>
                    <a:pt x="469" y="2036"/>
                  </a:cubicBezTo>
                  <a:cubicBezTo>
                    <a:pt x="489" y="2057"/>
                    <a:pt x="516" y="2067"/>
                    <a:pt x="543" y="2067"/>
                  </a:cubicBezTo>
                  <a:cubicBezTo>
                    <a:pt x="569" y="2067"/>
                    <a:pt x="596" y="2057"/>
                    <a:pt x="616" y="2036"/>
                  </a:cubicBezTo>
                  <a:cubicBezTo>
                    <a:pt x="643" y="2010"/>
                    <a:pt x="643" y="1956"/>
                    <a:pt x="630" y="1929"/>
                  </a:cubicBezTo>
                  <a:lnTo>
                    <a:pt x="630" y="1916"/>
                  </a:lnTo>
                  <a:cubicBezTo>
                    <a:pt x="630" y="1916"/>
                    <a:pt x="616" y="1890"/>
                    <a:pt x="576" y="1822"/>
                  </a:cubicBezTo>
                  <a:cubicBezTo>
                    <a:pt x="550" y="1769"/>
                    <a:pt x="509" y="1676"/>
                    <a:pt x="469" y="1569"/>
                  </a:cubicBezTo>
                  <a:cubicBezTo>
                    <a:pt x="402" y="1367"/>
                    <a:pt x="322" y="1060"/>
                    <a:pt x="402" y="820"/>
                  </a:cubicBezTo>
                  <a:cubicBezTo>
                    <a:pt x="416" y="793"/>
                    <a:pt x="429" y="779"/>
                    <a:pt x="429" y="752"/>
                  </a:cubicBezTo>
                  <a:cubicBezTo>
                    <a:pt x="443" y="725"/>
                    <a:pt x="469" y="686"/>
                    <a:pt x="496" y="645"/>
                  </a:cubicBezTo>
                  <a:cubicBezTo>
                    <a:pt x="509" y="606"/>
                    <a:pt x="562" y="552"/>
                    <a:pt x="603" y="499"/>
                  </a:cubicBezTo>
                  <a:cubicBezTo>
                    <a:pt x="696" y="418"/>
                    <a:pt x="790" y="351"/>
                    <a:pt x="883" y="311"/>
                  </a:cubicBezTo>
                  <a:cubicBezTo>
                    <a:pt x="990" y="271"/>
                    <a:pt x="1071" y="244"/>
                    <a:pt x="1138" y="231"/>
                  </a:cubicBezTo>
                  <a:cubicBezTo>
                    <a:pt x="1204" y="217"/>
                    <a:pt x="1231" y="217"/>
                    <a:pt x="1231" y="217"/>
                  </a:cubicBezTo>
                  <a:lnTo>
                    <a:pt x="1245" y="217"/>
                  </a:lnTo>
                  <a:cubicBezTo>
                    <a:pt x="1299" y="217"/>
                    <a:pt x="1338" y="164"/>
                    <a:pt x="1325" y="110"/>
                  </a:cubicBezTo>
                  <a:cubicBezTo>
                    <a:pt x="1325" y="71"/>
                    <a:pt x="1299" y="44"/>
                    <a:pt x="1258" y="30"/>
                  </a:cubicBezTo>
                  <a:cubicBezTo>
                    <a:pt x="1258" y="30"/>
                    <a:pt x="1175" y="0"/>
                    <a:pt x="1036" y="0"/>
                  </a:cubicBezTo>
                  <a:close/>
                </a:path>
              </a:pathLst>
            </a:custGeom>
            <a:solidFill>
              <a:srgbClr val="885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62"/>
            <p:cNvSpPr/>
            <p:nvPr/>
          </p:nvSpPr>
          <p:spPr>
            <a:xfrm>
              <a:off x="6127750" y="3696500"/>
              <a:ext cx="23850" cy="8275"/>
            </a:xfrm>
            <a:custGeom>
              <a:avLst/>
              <a:gdLst/>
              <a:ahLst/>
              <a:cxnLst/>
              <a:rect l="l" t="t" r="r" b="b"/>
              <a:pathLst>
                <a:path w="954" h="331" extrusionOk="0">
                  <a:moveTo>
                    <a:pt x="737" y="1"/>
                  </a:moveTo>
                  <a:cubicBezTo>
                    <a:pt x="473" y="1"/>
                    <a:pt x="0" y="176"/>
                    <a:pt x="52" y="239"/>
                  </a:cubicBezTo>
                  <a:cubicBezTo>
                    <a:pt x="114" y="304"/>
                    <a:pt x="212" y="330"/>
                    <a:pt x="319" y="330"/>
                  </a:cubicBezTo>
                  <a:cubicBezTo>
                    <a:pt x="603" y="330"/>
                    <a:pt x="954" y="148"/>
                    <a:pt x="895" y="51"/>
                  </a:cubicBezTo>
                  <a:cubicBezTo>
                    <a:pt x="871" y="15"/>
                    <a:pt x="813" y="1"/>
                    <a:pt x="737" y="1"/>
                  </a:cubicBezTo>
                  <a:close/>
                </a:path>
              </a:pathLst>
            </a:custGeom>
            <a:solidFill>
              <a:srgbClr val="4A3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62"/>
            <p:cNvSpPr/>
            <p:nvPr/>
          </p:nvSpPr>
          <p:spPr>
            <a:xfrm>
              <a:off x="6358125" y="3837750"/>
              <a:ext cx="72250" cy="32275"/>
            </a:xfrm>
            <a:custGeom>
              <a:avLst/>
              <a:gdLst/>
              <a:ahLst/>
              <a:cxnLst/>
              <a:rect l="l" t="t" r="r" b="b"/>
              <a:pathLst>
                <a:path w="2890" h="1291" extrusionOk="0">
                  <a:moveTo>
                    <a:pt x="1432" y="1"/>
                  </a:moveTo>
                  <a:cubicBezTo>
                    <a:pt x="1348" y="1"/>
                    <a:pt x="1266" y="10"/>
                    <a:pt x="1190" y="19"/>
                  </a:cubicBezTo>
                  <a:cubicBezTo>
                    <a:pt x="1070" y="46"/>
                    <a:pt x="963" y="73"/>
                    <a:pt x="869" y="114"/>
                  </a:cubicBezTo>
                  <a:cubicBezTo>
                    <a:pt x="762" y="153"/>
                    <a:pt x="682" y="207"/>
                    <a:pt x="589" y="260"/>
                  </a:cubicBezTo>
                  <a:cubicBezTo>
                    <a:pt x="521" y="314"/>
                    <a:pt x="441" y="354"/>
                    <a:pt x="388" y="421"/>
                  </a:cubicBezTo>
                  <a:cubicBezTo>
                    <a:pt x="321" y="461"/>
                    <a:pt x="268" y="515"/>
                    <a:pt x="227" y="568"/>
                  </a:cubicBezTo>
                  <a:cubicBezTo>
                    <a:pt x="174" y="608"/>
                    <a:pt x="134" y="661"/>
                    <a:pt x="107" y="702"/>
                  </a:cubicBezTo>
                  <a:cubicBezTo>
                    <a:pt x="81" y="742"/>
                    <a:pt x="67" y="768"/>
                    <a:pt x="54" y="795"/>
                  </a:cubicBezTo>
                  <a:cubicBezTo>
                    <a:pt x="40" y="809"/>
                    <a:pt x="40" y="822"/>
                    <a:pt x="40" y="822"/>
                  </a:cubicBezTo>
                  <a:cubicBezTo>
                    <a:pt x="0" y="875"/>
                    <a:pt x="13" y="929"/>
                    <a:pt x="40" y="982"/>
                  </a:cubicBezTo>
                  <a:cubicBezTo>
                    <a:pt x="72" y="1015"/>
                    <a:pt x="115" y="1033"/>
                    <a:pt x="158" y="1033"/>
                  </a:cubicBezTo>
                  <a:cubicBezTo>
                    <a:pt x="186" y="1033"/>
                    <a:pt x="215" y="1025"/>
                    <a:pt x="241" y="1009"/>
                  </a:cubicBezTo>
                  <a:lnTo>
                    <a:pt x="268" y="982"/>
                  </a:lnTo>
                  <a:cubicBezTo>
                    <a:pt x="281" y="970"/>
                    <a:pt x="321" y="943"/>
                    <a:pt x="348" y="929"/>
                  </a:cubicBezTo>
                  <a:cubicBezTo>
                    <a:pt x="388" y="902"/>
                    <a:pt x="414" y="875"/>
                    <a:pt x="468" y="849"/>
                  </a:cubicBezTo>
                  <a:cubicBezTo>
                    <a:pt x="509" y="822"/>
                    <a:pt x="562" y="782"/>
                    <a:pt x="628" y="756"/>
                  </a:cubicBezTo>
                  <a:cubicBezTo>
                    <a:pt x="682" y="715"/>
                    <a:pt x="749" y="688"/>
                    <a:pt x="816" y="661"/>
                  </a:cubicBezTo>
                  <a:cubicBezTo>
                    <a:pt x="883" y="635"/>
                    <a:pt x="963" y="595"/>
                    <a:pt x="1030" y="581"/>
                  </a:cubicBezTo>
                  <a:cubicBezTo>
                    <a:pt x="1110" y="554"/>
                    <a:pt x="1190" y="542"/>
                    <a:pt x="1271" y="528"/>
                  </a:cubicBezTo>
                  <a:lnTo>
                    <a:pt x="1378" y="515"/>
                  </a:lnTo>
                  <a:cubicBezTo>
                    <a:pt x="1405" y="515"/>
                    <a:pt x="1431" y="521"/>
                    <a:pt x="1458" y="521"/>
                  </a:cubicBezTo>
                  <a:cubicBezTo>
                    <a:pt x="1471" y="521"/>
                    <a:pt x="1485" y="519"/>
                    <a:pt x="1498" y="515"/>
                  </a:cubicBezTo>
                  <a:cubicBezTo>
                    <a:pt x="1538" y="515"/>
                    <a:pt x="1579" y="528"/>
                    <a:pt x="1618" y="542"/>
                  </a:cubicBezTo>
                  <a:cubicBezTo>
                    <a:pt x="1645" y="542"/>
                    <a:pt x="1686" y="542"/>
                    <a:pt x="1725" y="554"/>
                  </a:cubicBezTo>
                  <a:cubicBezTo>
                    <a:pt x="1793" y="595"/>
                    <a:pt x="1873" y="608"/>
                    <a:pt x="1939" y="649"/>
                  </a:cubicBezTo>
                  <a:cubicBezTo>
                    <a:pt x="1966" y="675"/>
                    <a:pt x="2007" y="688"/>
                    <a:pt x="2034" y="702"/>
                  </a:cubicBezTo>
                  <a:cubicBezTo>
                    <a:pt x="2073" y="729"/>
                    <a:pt x="2100" y="756"/>
                    <a:pt x="2127" y="768"/>
                  </a:cubicBezTo>
                  <a:cubicBezTo>
                    <a:pt x="2153" y="795"/>
                    <a:pt x="2194" y="822"/>
                    <a:pt x="2221" y="836"/>
                  </a:cubicBezTo>
                  <a:lnTo>
                    <a:pt x="2287" y="902"/>
                  </a:lnTo>
                  <a:cubicBezTo>
                    <a:pt x="2341" y="956"/>
                    <a:pt x="2394" y="996"/>
                    <a:pt x="2435" y="1036"/>
                  </a:cubicBezTo>
                  <a:cubicBezTo>
                    <a:pt x="2462" y="1077"/>
                    <a:pt x="2501" y="1116"/>
                    <a:pt x="2528" y="1143"/>
                  </a:cubicBezTo>
                  <a:cubicBezTo>
                    <a:pt x="2581" y="1210"/>
                    <a:pt x="2622" y="1237"/>
                    <a:pt x="2622" y="1237"/>
                  </a:cubicBezTo>
                  <a:lnTo>
                    <a:pt x="2635" y="1250"/>
                  </a:lnTo>
                  <a:cubicBezTo>
                    <a:pt x="2661" y="1276"/>
                    <a:pt x="2693" y="1291"/>
                    <a:pt x="2726" y="1291"/>
                  </a:cubicBezTo>
                  <a:cubicBezTo>
                    <a:pt x="2744" y="1291"/>
                    <a:pt x="2764" y="1286"/>
                    <a:pt x="2783" y="1277"/>
                  </a:cubicBezTo>
                  <a:cubicBezTo>
                    <a:pt x="2849" y="1250"/>
                    <a:pt x="2890" y="1170"/>
                    <a:pt x="2863" y="1103"/>
                  </a:cubicBezTo>
                  <a:lnTo>
                    <a:pt x="2795" y="970"/>
                  </a:lnTo>
                  <a:cubicBezTo>
                    <a:pt x="2783" y="929"/>
                    <a:pt x="2756" y="875"/>
                    <a:pt x="2729" y="822"/>
                  </a:cubicBezTo>
                  <a:cubicBezTo>
                    <a:pt x="2702" y="756"/>
                    <a:pt x="2649" y="702"/>
                    <a:pt x="2595" y="635"/>
                  </a:cubicBezTo>
                  <a:cubicBezTo>
                    <a:pt x="2581" y="595"/>
                    <a:pt x="2555" y="568"/>
                    <a:pt x="2528" y="528"/>
                  </a:cubicBezTo>
                  <a:lnTo>
                    <a:pt x="2435" y="435"/>
                  </a:lnTo>
                  <a:cubicBezTo>
                    <a:pt x="2394" y="394"/>
                    <a:pt x="2355" y="367"/>
                    <a:pt x="2328" y="328"/>
                  </a:cubicBezTo>
                  <a:cubicBezTo>
                    <a:pt x="2287" y="287"/>
                    <a:pt x="2234" y="260"/>
                    <a:pt x="2194" y="233"/>
                  </a:cubicBezTo>
                  <a:cubicBezTo>
                    <a:pt x="2100" y="167"/>
                    <a:pt x="1993" y="126"/>
                    <a:pt x="1886" y="73"/>
                  </a:cubicBezTo>
                  <a:cubicBezTo>
                    <a:pt x="1832" y="46"/>
                    <a:pt x="1779" y="46"/>
                    <a:pt x="1712" y="33"/>
                  </a:cubicBezTo>
                  <a:cubicBezTo>
                    <a:pt x="1659" y="19"/>
                    <a:pt x="1605" y="7"/>
                    <a:pt x="1538" y="7"/>
                  </a:cubicBezTo>
                  <a:cubicBezTo>
                    <a:pt x="1503" y="2"/>
                    <a:pt x="1467" y="1"/>
                    <a:pt x="1432" y="1"/>
                  </a:cubicBezTo>
                  <a:close/>
                </a:path>
              </a:pathLst>
            </a:custGeom>
            <a:solidFill>
              <a:srgbClr val="885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62"/>
            <p:cNvSpPr/>
            <p:nvPr/>
          </p:nvSpPr>
          <p:spPr>
            <a:xfrm>
              <a:off x="6041425" y="3591600"/>
              <a:ext cx="35150" cy="32500"/>
            </a:xfrm>
            <a:custGeom>
              <a:avLst/>
              <a:gdLst/>
              <a:ahLst/>
              <a:cxnLst/>
              <a:rect l="l" t="t" r="r" b="b"/>
              <a:pathLst>
                <a:path w="1406" h="1300" extrusionOk="0">
                  <a:moveTo>
                    <a:pt x="703" y="0"/>
                  </a:moveTo>
                  <a:cubicBezTo>
                    <a:pt x="382" y="0"/>
                    <a:pt x="102" y="229"/>
                    <a:pt x="54" y="555"/>
                  </a:cubicBezTo>
                  <a:cubicBezTo>
                    <a:pt x="0" y="917"/>
                    <a:pt x="255" y="1238"/>
                    <a:pt x="603" y="1292"/>
                  </a:cubicBezTo>
                  <a:cubicBezTo>
                    <a:pt x="637" y="1297"/>
                    <a:pt x="670" y="1299"/>
                    <a:pt x="703" y="1299"/>
                  </a:cubicBezTo>
                  <a:cubicBezTo>
                    <a:pt x="1024" y="1299"/>
                    <a:pt x="1303" y="1071"/>
                    <a:pt x="1352" y="743"/>
                  </a:cubicBezTo>
                  <a:cubicBezTo>
                    <a:pt x="1405" y="395"/>
                    <a:pt x="1151" y="61"/>
                    <a:pt x="803" y="8"/>
                  </a:cubicBezTo>
                  <a:cubicBezTo>
                    <a:pt x="769" y="3"/>
                    <a:pt x="736" y="0"/>
                    <a:pt x="703" y="0"/>
                  </a:cubicBezTo>
                  <a:close/>
                </a:path>
              </a:pathLst>
            </a:custGeom>
            <a:solidFill>
              <a:srgbClr val="21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62"/>
            <p:cNvSpPr/>
            <p:nvPr/>
          </p:nvSpPr>
          <p:spPr>
            <a:xfrm>
              <a:off x="6192250" y="3707625"/>
              <a:ext cx="34800" cy="32500"/>
            </a:xfrm>
            <a:custGeom>
              <a:avLst/>
              <a:gdLst/>
              <a:ahLst/>
              <a:cxnLst/>
              <a:rect l="l" t="t" r="r" b="b"/>
              <a:pathLst>
                <a:path w="1392" h="1300" extrusionOk="0">
                  <a:moveTo>
                    <a:pt x="696" y="1"/>
                  </a:moveTo>
                  <a:cubicBezTo>
                    <a:pt x="384" y="1"/>
                    <a:pt x="103" y="240"/>
                    <a:pt x="54" y="557"/>
                  </a:cubicBezTo>
                  <a:cubicBezTo>
                    <a:pt x="1" y="917"/>
                    <a:pt x="254" y="1252"/>
                    <a:pt x="602" y="1292"/>
                  </a:cubicBezTo>
                  <a:cubicBezTo>
                    <a:pt x="636" y="1297"/>
                    <a:pt x="669" y="1299"/>
                    <a:pt x="702" y="1299"/>
                  </a:cubicBezTo>
                  <a:cubicBezTo>
                    <a:pt x="1021" y="1299"/>
                    <a:pt x="1290" y="1071"/>
                    <a:pt x="1338" y="744"/>
                  </a:cubicBezTo>
                  <a:cubicBezTo>
                    <a:pt x="1392" y="396"/>
                    <a:pt x="1151" y="61"/>
                    <a:pt x="789" y="8"/>
                  </a:cubicBezTo>
                  <a:cubicBezTo>
                    <a:pt x="758" y="3"/>
                    <a:pt x="727" y="1"/>
                    <a:pt x="696" y="1"/>
                  </a:cubicBezTo>
                  <a:close/>
                </a:path>
              </a:pathLst>
            </a:custGeom>
            <a:solidFill>
              <a:srgbClr val="21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62"/>
            <p:cNvSpPr/>
            <p:nvPr/>
          </p:nvSpPr>
          <p:spPr>
            <a:xfrm>
              <a:off x="6067175" y="3522175"/>
              <a:ext cx="62225" cy="26825"/>
            </a:xfrm>
            <a:custGeom>
              <a:avLst/>
              <a:gdLst/>
              <a:ahLst/>
              <a:cxnLst/>
              <a:rect l="l" t="t" r="r" b="b"/>
              <a:pathLst>
                <a:path w="2489" h="1073" extrusionOk="0">
                  <a:moveTo>
                    <a:pt x="1071" y="1"/>
                  </a:moveTo>
                  <a:cubicBezTo>
                    <a:pt x="424" y="1"/>
                    <a:pt x="39" y="309"/>
                    <a:pt x="14" y="618"/>
                  </a:cubicBezTo>
                  <a:cubicBezTo>
                    <a:pt x="1" y="939"/>
                    <a:pt x="697" y="992"/>
                    <a:pt x="1137" y="1032"/>
                  </a:cubicBezTo>
                  <a:cubicBezTo>
                    <a:pt x="1341" y="1043"/>
                    <a:pt x="1586" y="1073"/>
                    <a:pt x="1807" y="1073"/>
                  </a:cubicBezTo>
                  <a:cubicBezTo>
                    <a:pt x="2096" y="1073"/>
                    <a:pt x="2342" y="1023"/>
                    <a:pt x="2395" y="818"/>
                  </a:cubicBezTo>
                  <a:cubicBezTo>
                    <a:pt x="2489" y="470"/>
                    <a:pt x="1967" y="29"/>
                    <a:pt x="1151" y="2"/>
                  </a:cubicBezTo>
                  <a:cubicBezTo>
                    <a:pt x="1124" y="1"/>
                    <a:pt x="1097" y="1"/>
                    <a:pt x="1071" y="1"/>
                  </a:cubicBezTo>
                  <a:close/>
                </a:path>
              </a:pathLst>
            </a:custGeom>
            <a:solidFill>
              <a:srgbClr val="372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62"/>
            <p:cNvSpPr/>
            <p:nvPr/>
          </p:nvSpPr>
          <p:spPr>
            <a:xfrm>
              <a:off x="6246750" y="3654975"/>
              <a:ext cx="36150" cy="52950"/>
            </a:xfrm>
            <a:custGeom>
              <a:avLst/>
              <a:gdLst/>
              <a:ahLst/>
              <a:cxnLst/>
              <a:rect l="l" t="t" r="r" b="b"/>
              <a:pathLst>
                <a:path w="1446" h="2118" extrusionOk="0">
                  <a:moveTo>
                    <a:pt x="563" y="1"/>
                  </a:moveTo>
                  <a:cubicBezTo>
                    <a:pt x="506" y="1"/>
                    <a:pt x="452" y="14"/>
                    <a:pt x="402" y="41"/>
                  </a:cubicBezTo>
                  <a:cubicBezTo>
                    <a:pt x="0" y="255"/>
                    <a:pt x="282" y="710"/>
                    <a:pt x="362" y="1164"/>
                  </a:cubicBezTo>
                  <a:cubicBezTo>
                    <a:pt x="439" y="1586"/>
                    <a:pt x="552" y="2117"/>
                    <a:pt x="830" y="2117"/>
                  </a:cubicBezTo>
                  <a:cubicBezTo>
                    <a:pt x="843" y="2117"/>
                    <a:pt x="857" y="2116"/>
                    <a:pt x="870" y="2114"/>
                  </a:cubicBezTo>
                  <a:cubicBezTo>
                    <a:pt x="1178" y="2047"/>
                    <a:pt x="1445" y="1766"/>
                    <a:pt x="1352" y="1070"/>
                  </a:cubicBezTo>
                  <a:cubicBezTo>
                    <a:pt x="1250" y="392"/>
                    <a:pt x="871" y="1"/>
                    <a:pt x="563" y="1"/>
                  </a:cubicBezTo>
                  <a:close/>
                </a:path>
              </a:pathLst>
            </a:custGeom>
            <a:solidFill>
              <a:srgbClr val="372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62"/>
            <p:cNvSpPr/>
            <p:nvPr/>
          </p:nvSpPr>
          <p:spPr>
            <a:xfrm rot="9802070">
              <a:off x="6005375" y="3697083"/>
              <a:ext cx="110496" cy="96887"/>
            </a:xfrm>
            <a:custGeom>
              <a:avLst/>
              <a:gdLst/>
              <a:ahLst/>
              <a:cxnLst/>
              <a:rect l="l" t="t" r="r" b="b"/>
              <a:pathLst>
                <a:path w="4428" h="3868" extrusionOk="0">
                  <a:moveTo>
                    <a:pt x="227" y="0"/>
                  </a:moveTo>
                  <a:cubicBezTo>
                    <a:pt x="183" y="0"/>
                    <a:pt x="145" y="24"/>
                    <a:pt x="134" y="57"/>
                  </a:cubicBezTo>
                  <a:cubicBezTo>
                    <a:pt x="134" y="57"/>
                    <a:pt x="134" y="84"/>
                    <a:pt x="108" y="137"/>
                  </a:cubicBezTo>
                  <a:cubicBezTo>
                    <a:pt x="94" y="191"/>
                    <a:pt x="81" y="258"/>
                    <a:pt x="67" y="351"/>
                  </a:cubicBezTo>
                  <a:cubicBezTo>
                    <a:pt x="40" y="538"/>
                    <a:pt x="1" y="806"/>
                    <a:pt x="40" y="1114"/>
                  </a:cubicBezTo>
                  <a:cubicBezTo>
                    <a:pt x="81" y="1435"/>
                    <a:pt x="161" y="1810"/>
                    <a:pt x="361" y="2170"/>
                  </a:cubicBezTo>
                  <a:cubicBezTo>
                    <a:pt x="548" y="2532"/>
                    <a:pt x="830" y="2866"/>
                    <a:pt x="1164" y="3133"/>
                  </a:cubicBezTo>
                  <a:lnTo>
                    <a:pt x="1285" y="3240"/>
                  </a:lnTo>
                  <a:lnTo>
                    <a:pt x="1405" y="3335"/>
                  </a:lnTo>
                  <a:lnTo>
                    <a:pt x="1686" y="3495"/>
                  </a:lnTo>
                  <a:cubicBezTo>
                    <a:pt x="1873" y="3602"/>
                    <a:pt x="2061" y="3682"/>
                    <a:pt x="2261" y="3736"/>
                  </a:cubicBezTo>
                  <a:cubicBezTo>
                    <a:pt x="2546" y="3834"/>
                    <a:pt x="2824" y="3867"/>
                    <a:pt x="3078" y="3867"/>
                  </a:cubicBezTo>
                  <a:cubicBezTo>
                    <a:pt x="3170" y="3867"/>
                    <a:pt x="3259" y="3863"/>
                    <a:pt x="3345" y="3856"/>
                  </a:cubicBezTo>
                  <a:cubicBezTo>
                    <a:pt x="3666" y="3843"/>
                    <a:pt x="3919" y="3763"/>
                    <a:pt x="4107" y="3695"/>
                  </a:cubicBezTo>
                  <a:cubicBezTo>
                    <a:pt x="4187" y="3669"/>
                    <a:pt x="4254" y="3642"/>
                    <a:pt x="4308" y="3615"/>
                  </a:cubicBezTo>
                  <a:cubicBezTo>
                    <a:pt x="4347" y="3602"/>
                    <a:pt x="4374" y="3588"/>
                    <a:pt x="4374" y="3588"/>
                  </a:cubicBezTo>
                  <a:cubicBezTo>
                    <a:pt x="4415" y="3562"/>
                    <a:pt x="4428" y="3522"/>
                    <a:pt x="4415" y="3468"/>
                  </a:cubicBezTo>
                  <a:cubicBezTo>
                    <a:pt x="4403" y="3435"/>
                    <a:pt x="4366" y="3411"/>
                    <a:pt x="4330" y="3411"/>
                  </a:cubicBezTo>
                  <a:cubicBezTo>
                    <a:pt x="4323" y="3411"/>
                    <a:pt x="4315" y="3412"/>
                    <a:pt x="4308" y="3415"/>
                  </a:cubicBezTo>
                  <a:lnTo>
                    <a:pt x="4294" y="3415"/>
                  </a:lnTo>
                  <a:cubicBezTo>
                    <a:pt x="4294" y="3415"/>
                    <a:pt x="4267" y="3428"/>
                    <a:pt x="4228" y="3442"/>
                  </a:cubicBezTo>
                  <a:cubicBezTo>
                    <a:pt x="4187" y="3455"/>
                    <a:pt x="4121" y="3468"/>
                    <a:pt x="4040" y="3495"/>
                  </a:cubicBezTo>
                  <a:cubicBezTo>
                    <a:pt x="3866" y="3535"/>
                    <a:pt x="3625" y="3575"/>
                    <a:pt x="3331" y="3588"/>
                  </a:cubicBezTo>
                  <a:cubicBezTo>
                    <a:pt x="3036" y="3588"/>
                    <a:pt x="2703" y="3549"/>
                    <a:pt x="2355" y="3428"/>
                  </a:cubicBezTo>
                  <a:cubicBezTo>
                    <a:pt x="2194" y="3374"/>
                    <a:pt x="2020" y="3294"/>
                    <a:pt x="1847" y="3201"/>
                  </a:cubicBezTo>
                  <a:cubicBezTo>
                    <a:pt x="1766" y="3160"/>
                    <a:pt x="1686" y="3107"/>
                    <a:pt x="1606" y="3053"/>
                  </a:cubicBezTo>
                  <a:lnTo>
                    <a:pt x="1485" y="2960"/>
                  </a:lnTo>
                  <a:lnTo>
                    <a:pt x="1378" y="2866"/>
                  </a:lnTo>
                  <a:cubicBezTo>
                    <a:pt x="1071" y="2625"/>
                    <a:pt x="816" y="2331"/>
                    <a:pt x="643" y="2010"/>
                  </a:cubicBezTo>
                  <a:cubicBezTo>
                    <a:pt x="468" y="1703"/>
                    <a:pt x="361" y="1368"/>
                    <a:pt x="308" y="1087"/>
                  </a:cubicBezTo>
                  <a:cubicBezTo>
                    <a:pt x="268" y="793"/>
                    <a:pt x="268" y="552"/>
                    <a:pt x="281" y="378"/>
                  </a:cubicBezTo>
                  <a:cubicBezTo>
                    <a:pt x="281" y="285"/>
                    <a:pt x="295" y="217"/>
                    <a:pt x="295" y="178"/>
                  </a:cubicBezTo>
                  <a:cubicBezTo>
                    <a:pt x="308" y="137"/>
                    <a:pt x="308" y="110"/>
                    <a:pt x="308" y="110"/>
                  </a:cubicBezTo>
                  <a:cubicBezTo>
                    <a:pt x="322" y="57"/>
                    <a:pt x="295" y="17"/>
                    <a:pt x="254" y="3"/>
                  </a:cubicBezTo>
                  <a:cubicBezTo>
                    <a:pt x="245" y="1"/>
                    <a:pt x="236" y="0"/>
                    <a:pt x="2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62"/>
            <p:cNvSpPr/>
            <p:nvPr/>
          </p:nvSpPr>
          <p:spPr>
            <a:xfrm>
              <a:off x="5931425" y="3615050"/>
              <a:ext cx="86950" cy="80875"/>
            </a:xfrm>
            <a:custGeom>
              <a:avLst/>
              <a:gdLst/>
              <a:ahLst/>
              <a:cxnLst/>
              <a:rect l="l" t="t" r="r" b="b"/>
              <a:pathLst>
                <a:path w="3478" h="3235" extrusionOk="0">
                  <a:moveTo>
                    <a:pt x="1735" y="0"/>
                  </a:moveTo>
                  <a:cubicBezTo>
                    <a:pt x="939" y="0"/>
                    <a:pt x="255" y="582"/>
                    <a:pt x="134" y="1383"/>
                  </a:cubicBezTo>
                  <a:cubicBezTo>
                    <a:pt x="0" y="2266"/>
                    <a:pt x="615" y="3095"/>
                    <a:pt x="1498" y="3216"/>
                  </a:cubicBezTo>
                  <a:cubicBezTo>
                    <a:pt x="1581" y="3229"/>
                    <a:pt x="1662" y="3235"/>
                    <a:pt x="1743" y="3235"/>
                  </a:cubicBezTo>
                  <a:cubicBezTo>
                    <a:pt x="2538" y="3235"/>
                    <a:pt x="3223" y="2653"/>
                    <a:pt x="3344" y="1852"/>
                  </a:cubicBezTo>
                  <a:cubicBezTo>
                    <a:pt x="3478" y="969"/>
                    <a:pt x="2863" y="140"/>
                    <a:pt x="1980" y="19"/>
                  </a:cubicBezTo>
                  <a:cubicBezTo>
                    <a:pt x="1897" y="6"/>
                    <a:pt x="1816" y="0"/>
                    <a:pt x="1735" y="0"/>
                  </a:cubicBezTo>
                  <a:close/>
                </a:path>
              </a:pathLst>
            </a:custGeom>
            <a:solidFill>
              <a:srgbClr val="A6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62"/>
            <p:cNvSpPr/>
            <p:nvPr/>
          </p:nvSpPr>
          <p:spPr>
            <a:xfrm>
              <a:off x="6150800" y="3781450"/>
              <a:ext cx="113050" cy="105875"/>
            </a:xfrm>
            <a:custGeom>
              <a:avLst/>
              <a:gdLst/>
              <a:ahLst/>
              <a:cxnLst/>
              <a:rect l="l" t="t" r="r" b="b"/>
              <a:pathLst>
                <a:path w="4522" h="4235" extrusionOk="0">
                  <a:moveTo>
                    <a:pt x="2255" y="1"/>
                  </a:moveTo>
                  <a:cubicBezTo>
                    <a:pt x="1227" y="1"/>
                    <a:pt x="319" y="759"/>
                    <a:pt x="173" y="1804"/>
                  </a:cubicBezTo>
                  <a:cubicBezTo>
                    <a:pt x="0" y="2967"/>
                    <a:pt x="803" y="4037"/>
                    <a:pt x="1953" y="4211"/>
                  </a:cubicBezTo>
                  <a:cubicBezTo>
                    <a:pt x="2059" y="4227"/>
                    <a:pt x="2165" y="4235"/>
                    <a:pt x="2269" y="4235"/>
                  </a:cubicBezTo>
                  <a:cubicBezTo>
                    <a:pt x="3304" y="4235"/>
                    <a:pt x="4202" y="3476"/>
                    <a:pt x="4361" y="2419"/>
                  </a:cubicBezTo>
                  <a:cubicBezTo>
                    <a:pt x="4521" y="1269"/>
                    <a:pt x="3731" y="199"/>
                    <a:pt x="2568" y="24"/>
                  </a:cubicBezTo>
                  <a:cubicBezTo>
                    <a:pt x="2463" y="8"/>
                    <a:pt x="2358" y="1"/>
                    <a:pt x="2255" y="1"/>
                  </a:cubicBezTo>
                  <a:close/>
                </a:path>
              </a:pathLst>
            </a:custGeom>
            <a:solidFill>
              <a:srgbClr val="A6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62"/>
            <p:cNvSpPr/>
            <p:nvPr/>
          </p:nvSpPr>
          <p:spPr>
            <a:xfrm>
              <a:off x="5799300" y="3410225"/>
              <a:ext cx="149800" cy="106825"/>
            </a:xfrm>
            <a:custGeom>
              <a:avLst/>
              <a:gdLst/>
              <a:ahLst/>
              <a:cxnLst/>
              <a:rect l="l" t="t" r="r" b="b"/>
              <a:pathLst>
                <a:path w="5992" h="4273" extrusionOk="0">
                  <a:moveTo>
                    <a:pt x="1768" y="0"/>
                  </a:moveTo>
                  <a:cubicBezTo>
                    <a:pt x="1656" y="0"/>
                    <a:pt x="1536" y="36"/>
                    <a:pt x="1406" y="120"/>
                  </a:cubicBezTo>
                  <a:cubicBezTo>
                    <a:pt x="1" y="1015"/>
                    <a:pt x="1754" y="3945"/>
                    <a:pt x="2476" y="4252"/>
                  </a:cubicBezTo>
                  <a:cubicBezTo>
                    <a:pt x="2510" y="4266"/>
                    <a:pt x="2549" y="4273"/>
                    <a:pt x="2592" y="4273"/>
                  </a:cubicBezTo>
                  <a:cubicBezTo>
                    <a:pt x="3458" y="4273"/>
                    <a:pt x="5992" y="1550"/>
                    <a:pt x="5137" y="454"/>
                  </a:cubicBezTo>
                  <a:cubicBezTo>
                    <a:pt x="4947" y="205"/>
                    <a:pt x="4729" y="108"/>
                    <a:pt x="4505" y="108"/>
                  </a:cubicBezTo>
                  <a:cubicBezTo>
                    <a:pt x="3693" y="108"/>
                    <a:pt x="2797" y="1390"/>
                    <a:pt x="2797" y="1390"/>
                  </a:cubicBezTo>
                  <a:cubicBezTo>
                    <a:pt x="2797" y="1390"/>
                    <a:pt x="2460" y="0"/>
                    <a:pt x="1768" y="0"/>
                  </a:cubicBezTo>
                  <a:close/>
                </a:path>
              </a:pathLst>
            </a:custGeom>
            <a:solidFill>
              <a:srgbClr val="EF89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62"/>
            <p:cNvSpPr/>
            <p:nvPr/>
          </p:nvSpPr>
          <p:spPr>
            <a:xfrm>
              <a:off x="4830200" y="3504825"/>
              <a:ext cx="104700" cy="453475"/>
            </a:xfrm>
            <a:custGeom>
              <a:avLst/>
              <a:gdLst/>
              <a:ahLst/>
              <a:cxnLst/>
              <a:rect l="l" t="t" r="r" b="b"/>
              <a:pathLst>
                <a:path w="4188" h="18139" extrusionOk="0">
                  <a:moveTo>
                    <a:pt x="4147" y="1"/>
                  </a:moveTo>
                  <a:cubicBezTo>
                    <a:pt x="776" y="242"/>
                    <a:pt x="309" y="4789"/>
                    <a:pt x="134" y="7344"/>
                  </a:cubicBezTo>
                  <a:cubicBezTo>
                    <a:pt x="0" y="9364"/>
                    <a:pt x="68" y="11397"/>
                    <a:pt x="95" y="13417"/>
                  </a:cubicBezTo>
                  <a:cubicBezTo>
                    <a:pt x="121" y="14929"/>
                    <a:pt x="255" y="16507"/>
                    <a:pt x="54" y="18005"/>
                  </a:cubicBezTo>
                  <a:cubicBezTo>
                    <a:pt x="41" y="18085"/>
                    <a:pt x="95" y="18139"/>
                    <a:pt x="161" y="18139"/>
                  </a:cubicBezTo>
                  <a:cubicBezTo>
                    <a:pt x="202" y="18139"/>
                    <a:pt x="241" y="18112"/>
                    <a:pt x="255" y="18059"/>
                  </a:cubicBezTo>
                  <a:cubicBezTo>
                    <a:pt x="683" y="16868"/>
                    <a:pt x="616" y="15503"/>
                    <a:pt x="603" y="14260"/>
                  </a:cubicBezTo>
                  <a:cubicBezTo>
                    <a:pt x="589" y="12387"/>
                    <a:pt x="496" y="10515"/>
                    <a:pt x="535" y="8642"/>
                  </a:cubicBezTo>
                  <a:cubicBezTo>
                    <a:pt x="549" y="7932"/>
                    <a:pt x="562" y="7117"/>
                    <a:pt x="630" y="6261"/>
                  </a:cubicBezTo>
                  <a:cubicBezTo>
                    <a:pt x="576" y="5899"/>
                    <a:pt x="643" y="5512"/>
                    <a:pt x="763" y="5137"/>
                  </a:cubicBezTo>
                  <a:cubicBezTo>
                    <a:pt x="1084" y="2876"/>
                    <a:pt x="1927" y="670"/>
                    <a:pt x="4161" y="67"/>
                  </a:cubicBezTo>
                  <a:cubicBezTo>
                    <a:pt x="4188" y="54"/>
                    <a:pt x="4188" y="1"/>
                    <a:pt x="4147" y="1"/>
                  </a:cubicBezTo>
                  <a:close/>
                </a:path>
              </a:pathLst>
            </a:custGeom>
            <a:solidFill>
              <a:srgbClr val="583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62"/>
            <p:cNvSpPr/>
            <p:nvPr/>
          </p:nvSpPr>
          <p:spPr>
            <a:xfrm>
              <a:off x="4867325" y="3535925"/>
              <a:ext cx="60900" cy="186300"/>
            </a:xfrm>
            <a:custGeom>
              <a:avLst/>
              <a:gdLst/>
              <a:ahLst/>
              <a:cxnLst/>
              <a:rect l="l" t="t" r="r" b="b"/>
              <a:pathLst>
                <a:path w="2436" h="7452" extrusionOk="0">
                  <a:moveTo>
                    <a:pt x="2248" y="0"/>
                  </a:moveTo>
                  <a:cubicBezTo>
                    <a:pt x="2234" y="0"/>
                    <a:pt x="2207" y="0"/>
                    <a:pt x="2194" y="14"/>
                  </a:cubicBezTo>
                  <a:cubicBezTo>
                    <a:pt x="1" y="1659"/>
                    <a:pt x="67" y="4896"/>
                    <a:pt x="135" y="7357"/>
                  </a:cubicBezTo>
                  <a:cubicBezTo>
                    <a:pt x="135" y="7425"/>
                    <a:pt x="174" y="7451"/>
                    <a:pt x="228" y="7451"/>
                  </a:cubicBezTo>
                  <a:cubicBezTo>
                    <a:pt x="268" y="7451"/>
                    <a:pt x="322" y="7411"/>
                    <a:pt x="335" y="7357"/>
                  </a:cubicBezTo>
                  <a:cubicBezTo>
                    <a:pt x="429" y="6474"/>
                    <a:pt x="456" y="5498"/>
                    <a:pt x="536" y="4535"/>
                  </a:cubicBezTo>
                  <a:cubicBezTo>
                    <a:pt x="468" y="4348"/>
                    <a:pt x="536" y="4147"/>
                    <a:pt x="563" y="3920"/>
                  </a:cubicBezTo>
                  <a:cubicBezTo>
                    <a:pt x="602" y="3626"/>
                    <a:pt x="616" y="3331"/>
                    <a:pt x="723" y="3050"/>
                  </a:cubicBezTo>
                  <a:cubicBezTo>
                    <a:pt x="736" y="3010"/>
                    <a:pt x="750" y="2984"/>
                    <a:pt x="763" y="2957"/>
                  </a:cubicBezTo>
                  <a:cubicBezTo>
                    <a:pt x="1003" y="1900"/>
                    <a:pt x="1445" y="924"/>
                    <a:pt x="2341" y="214"/>
                  </a:cubicBezTo>
                  <a:cubicBezTo>
                    <a:pt x="2435" y="134"/>
                    <a:pt x="2341" y="0"/>
                    <a:pt x="2248" y="0"/>
                  </a:cubicBezTo>
                  <a:close/>
                </a:path>
              </a:pathLst>
            </a:custGeom>
            <a:solidFill>
              <a:srgbClr val="583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62"/>
            <p:cNvSpPr/>
            <p:nvPr/>
          </p:nvSpPr>
          <p:spPr>
            <a:xfrm>
              <a:off x="4874025" y="3866975"/>
              <a:ext cx="15050" cy="92000"/>
            </a:xfrm>
            <a:custGeom>
              <a:avLst/>
              <a:gdLst/>
              <a:ahLst/>
              <a:cxnLst/>
              <a:rect l="l" t="t" r="r" b="b"/>
              <a:pathLst>
                <a:path w="602" h="3680" extrusionOk="0">
                  <a:moveTo>
                    <a:pt x="414" y="1"/>
                  </a:moveTo>
                  <a:lnTo>
                    <a:pt x="402" y="15"/>
                  </a:lnTo>
                  <a:cubicBezTo>
                    <a:pt x="388" y="27"/>
                    <a:pt x="375" y="41"/>
                    <a:pt x="375" y="68"/>
                  </a:cubicBezTo>
                  <a:lnTo>
                    <a:pt x="375" y="122"/>
                  </a:lnTo>
                  <a:cubicBezTo>
                    <a:pt x="361" y="161"/>
                    <a:pt x="361" y="202"/>
                    <a:pt x="348" y="241"/>
                  </a:cubicBezTo>
                  <a:cubicBezTo>
                    <a:pt x="348" y="255"/>
                    <a:pt x="348" y="255"/>
                    <a:pt x="361" y="255"/>
                  </a:cubicBezTo>
                  <a:cubicBezTo>
                    <a:pt x="348" y="509"/>
                    <a:pt x="321" y="750"/>
                    <a:pt x="307" y="1004"/>
                  </a:cubicBezTo>
                  <a:cubicBezTo>
                    <a:pt x="295" y="1392"/>
                    <a:pt x="281" y="1793"/>
                    <a:pt x="254" y="2182"/>
                  </a:cubicBezTo>
                  <a:cubicBezTo>
                    <a:pt x="214" y="2676"/>
                    <a:pt x="40" y="3118"/>
                    <a:pt x="0" y="3599"/>
                  </a:cubicBezTo>
                  <a:cubicBezTo>
                    <a:pt x="0" y="3653"/>
                    <a:pt x="27" y="3680"/>
                    <a:pt x="67" y="3680"/>
                  </a:cubicBezTo>
                  <a:cubicBezTo>
                    <a:pt x="107" y="3680"/>
                    <a:pt x="134" y="3666"/>
                    <a:pt x="147" y="3639"/>
                  </a:cubicBezTo>
                  <a:cubicBezTo>
                    <a:pt x="602" y="2997"/>
                    <a:pt x="562" y="1994"/>
                    <a:pt x="548" y="1231"/>
                  </a:cubicBezTo>
                  <a:cubicBezTo>
                    <a:pt x="535" y="844"/>
                    <a:pt x="575" y="429"/>
                    <a:pt x="495" y="54"/>
                  </a:cubicBezTo>
                  <a:cubicBezTo>
                    <a:pt x="482" y="27"/>
                    <a:pt x="455" y="1"/>
                    <a:pt x="428" y="1"/>
                  </a:cubicBezTo>
                  <a:close/>
                </a:path>
              </a:pathLst>
            </a:custGeom>
            <a:solidFill>
              <a:srgbClr val="583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62"/>
            <p:cNvSpPr/>
            <p:nvPr/>
          </p:nvSpPr>
          <p:spPr>
            <a:xfrm>
              <a:off x="4917825" y="3887400"/>
              <a:ext cx="23100" cy="97000"/>
            </a:xfrm>
            <a:custGeom>
              <a:avLst/>
              <a:gdLst/>
              <a:ahLst/>
              <a:cxnLst/>
              <a:rect l="l" t="t" r="r" b="b"/>
              <a:pathLst>
                <a:path w="924" h="3880" extrusionOk="0">
                  <a:moveTo>
                    <a:pt x="615" y="0"/>
                  </a:moveTo>
                  <a:cubicBezTo>
                    <a:pt x="576" y="0"/>
                    <a:pt x="535" y="27"/>
                    <a:pt x="522" y="93"/>
                  </a:cubicBezTo>
                  <a:cubicBezTo>
                    <a:pt x="428" y="749"/>
                    <a:pt x="401" y="1404"/>
                    <a:pt x="321" y="2060"/>
                  </a:cubicBezTo>
                  <a:cubicBezTo>
                    <a:pt x="241" y="2635"/>
                    <a:pt x="80" y="3197"/>
                    <a:pt x="14" y="3772"/>
                  </a:cubicBezTo>
                  <a:cubicBezTo>
                    <a:pt x="0" y="3839"/>
                    <a:pt x="54" y="3879"/>
                    <a:pt x="121" y="3879"/>
                  </a:cubicBezTo>
                  <a:cubicBezTo>
                    <a:pt x="161" y="3879"/>
                    <a:pt x="201" y="3865"/>
                    <a:pt x="214" y="3826"/>
                  </a:cubicBezTo>
                  <a:cubicBezTo>
                    <a:pt x="829" y="2822"/>
                    <a:pt x="924" y="1270"/>
                    <a:pt x="763" y="120"/>
                  </a:cubicBezTo>
                  <a:cubicBezTo>
                    <a:pt x="749" y="54"/>
                    <a:pt x="683" y="0"/>
                    <a:pt x="615" y="0"/>
                  </a:cubicBezTo>
                  <a:close/>
                </a:path>
              </a:pathLst>
            </a:custGeom>
            <a:solidFill>
              <a:srgbClr val="583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62"/>
            <p:cNvSpPr/>
            <p:nvPr/>
          </p:nvSpPr>
          <p:spPr>
            <a:xfrm>
              <a:off x="4929175" y="3538275"/>
              <a:ext cx="141150" cy="400650"/>
            </a:xfrm>
            <a:custGeom>
              <a:avLst/>
              <a:gdLst/>
              <a:ahLst/>
              <a:cxnLst/>
              <a:rect l="l" t="t" r="r" b="b"/>
              <a:pathLst>
                <a:path w="5646" h="16026" extrusionOk="0">
                  <a:moveTo>
                    <a:pt x="1165" y="0"/>
                  </a:moveTo>
                  <a:lnTo>
                    <a:pt x="1151" y="13"/>
                  </a:lnTo>
                  <a:cubicBezTo>
                    <a:pt x="550" y="1285"/>
                    <a:pt x="482" y="2649"/>
                    <a:pt x="657" y="4013"/>
                  </a:cubicBezTo>
                  <a:cubicBezTo>
                    <a:pt x="684" y="4026"/>
                    <a:pt x="710" y="4053"/>
                    <a:pt x="710" y="4080"/>
                  </a:cubicBezTo>
                  <a:cubicBezTo>
                    <a:pt x="710" y="4080"/>
                    <a:pt x="696" y="4160"/>
                    <a:pt x="696" y="4294"/>
                  </a:cubicBezTo>
                  <a:cubicBezTo>
                    <a:pt x="924" y="5738"/>
                    <a:pt x="1379" y="7197"/>
                    <a:pt x="1740" y="8561"/>
                  </a:cubicBezTo>
                  <a:cubicBezTo>
                    <a:pt x="1994" y="9537"/>
                    <a:pt x="2275" y="10568"/>
                    <a:pt x="2636" y="11570"/>
                  </a:cubicBezTo>
                  <a:cubicBezTo>
                    <a:pt x="2756" y="11771"/>
                    <a:pt x="2863" y="11959"/>
                    <a:pt x="2984" y="12132"/>
                  </a:cubicBezTo>
                  <a:cubicBezTo>
                    <a:pt x="3131" y="12319"/>
                    <a:pt x="3252" y="12494"/>
                    <a:pt x="3372" y="12654"/>
                  </a:cubicBezTo>
                  <a:cubicBezTo>
                    <a:pt x="3493" y="12801"/>
                    <a:pt x="3586" y="12935"/>
                    <a:pt x="3680" y="13042"/>
                  </a:cubicBezTo>
                  <a:lnTo>
                    <a:pt x="3693" y="13056"/>
                  </a:lnTo>
                  <a:cubicBezTo>
                    <a:pt x="3011" y="11677"/>
                    <a:pt x="2556" y="10179"/>
                    <a:pt x="2128" y="8708"/>
                  </a:cubicBezTo>
                  <a:cubicBezTo>
                    <a:pt x="1365" y="6100"/>
                    <a:pt x="1" y="2688"/>
                    <a:pt x="1192" y="40"/>
                  </a:cubicBezTo>
                  <a:cubicBezTo>
                    <a:pt x="1205" y="27"/>
                    <a:pt x="1192" y="0"/>
                    <a:pt x="1165" y="0"/>
                  </a:cubicBezTo>
                  <a:close/>
                  <a:moveTo>
                    <a:pt x="3091" y="12614"/>
                  </a:moveTo>
                  <a:lnTo>
                    <a:pt x="3051" y="12654"/>
                  </a:lnTo>
                  <a:cubicBezTo>
                    <a:pt x="3600" y="13925"/>
                    <a:pt x="4322" y="15089"/>
                    <a:pt x="5351" y="15984"/>
                  </a:cubicBezTo>
                  <a:cubicBezTo>
                    <a:pt x="5392" y="16011"/>
                    <a:pt x="5419" y="16025"/>
                    <a:pt x="5446" y="16025"/>
                  </a:cubicBezTo>
                  <a:cubicBezTo>
                    <a:pt x="5553" y="16025"/>
                    <a:pt x="5646" y="15891"/>
                    <a:pt x="5553" y="15784"/>
                  </a:cubicBezTo>
                  <a:cubicBezTo>
                    <a:pt x="4897" y="15089"/>
                    <a:pt x="4362" y="14313"/>
                    <a:pt x="3921" y="13496"/>
                  </a:cubicBezTo>
                  <a:lnTo>
                    <a:pt x="3907" y="13496"/>
                  </a:lnTo>
                  <a:cubicBezTo>
                    <a:pt x="3894" y="13496"/>
                    <a:pt x="3867" y="13484"/>
                    <a:pt x="3853" y="13470"/>
                  </a:cubicBezTo>
                  <a:cubicBezTo>
                    <a:pt x="3853" y="13470"/>
                    <a:pt x="3746" y="13350"/>
                    <a:pt x="3546" y="13149"/>
                  </a:cubicBezTo>
                  <a:cubicBezTo>
                    <a:pt x="3452" y="13056"/>
                    <a:pt x="3345" y="12922"/>
                    <a:pt x="3225" y="12774"/>
                  </a:cubicBezTo>
                  <a:cubicBezTo>
                    <a:pt x="3172" y="12721"/>
                    <a:pt x="3131" y="12667"/>
                    <a:pt x="3091" y="12614"/>
                  </a:cubicBezTo>
                  <a:close/>
                </a:path>
              </a:pathLst>
            </a:custGeom>
            <a:solidFill>
              <a:srgbClr val="583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62"/>
            <p:cNvSpPr/>
            <p:nvPr/>
          </p:nvSpPr>
          <p:spPr>
            <a:xfrm>
              <a:off x="5003775" y="3850250"/>
              <a:ext cx="2700" cy="4400"/>
            </a:xfrm>
            <a:custGeom>
              <a:avLst/>
              <a:gdLst/>
              <a:ahLst/>
              <a:cxnLst/>
              <a:rect l="l" t="t" r="r" b="b"/>
              <a:pathLst>
                <a:path w="108" h="176" extrusionOk="0">
                  <a:moveTo>
                    <a:pt x="0" y="1"/>
                  </a:moveTo>
                  <a:lnTo>
                    <a:pt x="0" y="1"/>
                  </a:lnTo>
                  <a:cubicBezTo>
                    <a:pt x="13" y="54"/>
                    <a:pt x="40" y="122"/>
                    <a:pt x="67" y="175"/>
                  </a:cubicBezTo>
                  <a:lnTo>
                    <a:pt x="107" y="135"/>
                  </a:lnTo>
                  <a:cubicBezTo>
                    <a:pt x="67" y="95"/>
                    <a:pt x="27" y="42"/>
                    <a:pt x="0" y="1"/>
                  </a:cubicBezTo>
                  <a:close/>
                </a:path>
              </a:pathLst>
            </a:custGeom>
            <a:solidFill>
              <a:srgbClr val="D7B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62"/>
            <p:cNvSpPr/>
            <p:nvPr/>
          </p:nvSpPr>
          <p:spPr>
            <a:xfrm>
              <a:off x="4945575" y="3638600"/>
              <a:ext cx="81625" cy="237100"/>
            </a:xfrm>
            <a:custGeom>
              <a:avLst/>
              <a:gdLst/>
              <a:ahLst/>
              <a:cxnLst/>
              <a:rect l="l" t="t" r="r" b="b"/>
              <a:pathLst>
                <a:path w="3265" h="9484" extrusionOk="0">
                  <a:moveTo>
                    <a:pt x="1" y="0"/>
                  </a:moveTo>
                  <a:lnTo>
                    <a:pt x="40" y="281"/>
                  </a:lnTo>
                  <a:cubicBezTo>
                    <a:pt x="40" y="147"/>
                    <a:pt x="54" y="67"/>
                    <a:pt x="54" y="67"/>
                  </a:cubicBezTo>
                  <a:cubicBezTo>
                    <a:pt x="54" y="40"/>
                    <a:pt x="28" y="13"/>
                    <a:pt x="1" y="0"/>
                  </a:cubicBezTo>
                  <a:close/>
                  <a:moveTo>
                    <a:pt x="1980" y="7557"/>
                  </a:moveTo>
                  <a:cubicBezTo>
                    <a:pt x="2088" y="7866"/>
                    <a:pt x="2195" y="8160"/>
                    <a:pt x="2328" y="8467"/>
                  </a:cubicBezTo>
                  <a:cubicBezTo>
                    <a:pt x="2355" y="8508"/>
                    <a:pt x="2395" y="8561"/>
                    <a:pt x="2435" y="8601"/>
                  </a:cubicBezTo>
                  <a:cubicBezTo>
                    <a:pt x="2475" y="8654"/>
                    <a:pt x="2516" y="8708"/>
                    <a:pt x="2569" y="8761"/>
                  </a:cubicBezTo>
                  <a:cubicBezTo>
                    <a:pt x="2689" y="8909"/>
                    <a:pt x="2796" y="9043"/>
                    <a:pt x="2890" y="9136"/>
                  </a:cubicBezTo>
                  <a:cubicBezTo>
                    <a:pt x="3090" y="9337"/>
                    <a:pt x="3197" y="9457"/>
                    <a:pt x="3197" y="9457"/>
                  </a:cubicBezTo>
                  <a:cubicBezTo>
                    <a:pt x="3211" y="9471"/>
                    <a:pt x="3238" y="9483"/>
                    <a:pt x="3251" y="9483"/>
                  </a:cubicBezTo>
                  <a:lnTo>
                    <a:pt x="3265" y="9483"/>
                  </a:lnTo>
                  <a:cubicBezTo>
                    <a:pt x="3184" y="9337"/>
                    <a:pt x="3104" y="9189"/>
                    <a:pt x="3037" y="9043"/>
                  </a:cubicBezTo>
                  <a:lnTo>
                    <a:pt x="3024" y="9029"/>
                  </a:lnTo>
                  <a:cubicBezTo>
                    <a:pt x="2930" y="8922"/>
                    <a:pt x="2837" y="8788"/>
                    <a:pt x="2716" y="8641"/>
                  </a:cubicBezTo>
                  <a:cubicBezTo>
                    <a:pt x="2596" y="8481"/>
                    <a:pt x="2475" y="8306"/>
                    <a:pt x="2328" y="8119"/>
                  </a:cubicBezTo>
                  <a:cubicBezTo>
                    <a:pt x="2207" y="7946"/>
                    <a:pt x="2100" y="7758"/>
                    <a:pt x="1980" y="7557"/>
                  </a:cubicBezTo>
                  <a:close/>
                </a:path>
              </a:pathLst>
            </a:custGeom>
            <a:solidFill>
              <a:srgbClr val="402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62"/>
            <p:cNvSpPr/>
            <p:nvPr/>
          </p:nvSpPr>
          <p:spPr>
            <a:xfrm>
              <a:off x="4968325" y="3500825"/>
              <a:ext cx="120050" cy="160850"/>
            </a:xfrm>
            <a:custGeom>
              <a:avLst/>
              <a:gdLst/>
              <a:ahLst/>
              <a:cxnLst/>
              <a:rect l="l" t="t" r="r" b="b"/>
              <a:pathLst>
                <a:path w="4802" h="6434" extrusionOk="0">
                  <a:moveTo>
                    <a:pt x="682" y="0"/>
                  </a:moveTo>
                  <a:cubicBezTo>
                    <a:pt x="495" y="0"/>
                    <a:pt x="308" y="40"/>
                    <a:pt x="120" y="147"/>
                  </a:cubicBezTo>
                  <a:cubicBezTo>
                    <a:pt x="0" y="214"/>
                    <a:pt x="67" y="388"/>
                    <a:pt x="188" y="388"/>
                  </a:cubicBezTo>
                  <a:cubicBezTo>
                    <a:pt x="201" y="388"/>
                    <a:pt x="214" y="388"/>
                    <a:pt x="214" y="375"/>
                  </a:cubicBezTo>
                  <a:cubicBezTo>
                    <a:pt x="348" y="348"/>
                    <a:pt x="468" y="321"/>
                    <a:pt x="602" y="321"/>
                  </a:cubicBezTo>
                  <a:cubicBezTo>
                    <a:pt x="1793" y="321"/>
                    <a:pt x="2635" y="1900"/>
                    <a:pt x="3143" y="2809"/>
                  </a:cubicBezTo>
                  <a:cubicBezTo>
                    <a:pt x="3773" y="3933"/>
                    <a:pt x="4240" y="5137"/>
                    <a:pt x="4602" y="6353"/>
                  </a:cubicBezTo>
                  <a:cubicBezTo>
                    <a:pt x="4615" y="6407"/>
                    <a:pt x="4655" y="6434"/>
                    <a:pt x="4695" y="6434"/>
                  </a:cubicBezTo>
                  <a:cubicBezTo>
                    <a:pt x="4748" y="6434"/>
                    <a:pt x="4802" y="6394"/>
                    <a:pt x="4802" y="6327"/>
                  </a:cubicBezTo>
                  <a:cubicBezTo>
                    <a:pt x="4588" y="4842"/>
                    <a:pt x="3759" y="3277"/>
                    <a:pt x="2983" y="2007"/>
                  </a:cubicBezTo>
                  <a:cubicBezTo>
                    <a:pt x="2555" y="1297"/>
                    <a:pt x="1672" y="0"/>
                    <a:pt x="682" y="0"/>
                  </a:cubicBezTo>
                  <a:close/>
                </a:path>
              </a:pathLst>
            </a:custGeom>
            <a:solidFill>
              <a:srgbClr val="583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62"/>
            <p:cNvSpPr/>
            <p:nvPr/>
          </p:nvSpPr>
          <p:spPr>
            <a:xfrm>
              <a:off x="5013125" y="3478075"/>
              <a:ext cx="96000" cy="68925"/>
            </a:xfrm>
            <a:custGeom>
              <a:avLst/>
              <a:gdLst/>
              <a:ahLst/>
              <a:cxnLst/>
              <a:rect l="l" t="t" r="r" b="b"/>
              <a:pathLst>
                <a:path w="3840" h="2757" extrusionOk="0">
                  <a:moveTo>
                    <a:pt x="14" y="1"/>
                  </a:moveTo>
                  <a:cubicBezTo>
                    <a:pt x="1" y="1"/>
                    <a:pt x="1" y="14"/>
                    <a:pt x="14" y="14"/>
                  </a:cubicBezTo>
                  <a:cubicBezTo>
                    <a:pt x="723" y="254"/>
                    <a:pt x="1405" y="562"/>
                    <a:pt x="2034" y="977"/>
                  </a:cubicBezTo>
                  <a:cubicBezTo>
                    <a:pt x="2716" y="1431"/>
                    <a:pt x="3158" y="2073"/>
                    <a:pt x="3639" y="2716"/>
                  </a:cubicBezTo>
                  <a:cubicBezTo>
                    <a:pt x="3652" y="2742"/>
                    <a:pt x="3693" y="2756"/>
                    <a:pt x="3719" y="2756"/>
                  </a:cubicBezTo>
                  <a:cubicBezTo>
                    <a:pt x="3773" y="2756"/>
                    <a:pt x="3839" y="2716"/>
                    <a:pt x="3800" y="2649"/>
                  </a:cubicBezTo>
                  <a:cubicBezTo>
                    <a:pt x="3170" y="1084"/>
                    <a:pt x="1539" y="375"/>
                    <a:pt x="14" y="1"/>
                  </a:cubicBezTo>
                  <a:close/>
                </a:path>
              </a:pathLst>
            </a:custGeom>
            <a:solidFill>
              <a:srgbClr val="583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62"/>
            <p:cNvSpPr/>
            <p:nvPr/>
          </p:nvSpPr>
          <p:spPr>
            <a:xfrm>
              <a:off x="5007125" y="3457000"/>
              <a:ext cx="181575" cy="161875"/>
            </a:xfrm>
            <a:custGeom>
              <a:avLst/>
              <a:gdLst/>
              <a:ahLst/>
              <a:cxnLst/>
              <a:rect l="l" t="t" r="r" b="b"/>
              <a:pathLst>
                <a:path w="7263" h="6475" extrusionOk="0">
                  <a:moveTo>
                    <a:pt x="1672" y="0"/>
                  </a:moveTo>
                  <a:cubicBezTo>
                    <a:pt x="1150" y="0"/>
                    <a:pt x="628" y="54"/>
                    <a:pt x="134" y="54"/>
                  </a:cubicBezTo>
                  <a:cubicBezTo>
                    <a:pt x="27" y="54"/>
                    <a:pt x="0" y="241"/>
                    <a:pt x="107" y="255"/>
                  </a:cubicBezTo>
                  <a:cubicBezTo>
                    <a:pt x="414" y="295"/>
                    <a:pt x="735" y="309"/>
                    <a:pt x="1043" y="309"/>
                  </a:cubicBezTo>
                  <a:cubicBezTo>
                    <a:pt x="1177" y="309"/>
                    <a:pt x="1311" y="309"/>
                    <a:pt x="1445" y="295"/>
                  </a:cubicBezTo>
                  <a:lnTo>
                    <a:pt x="2153" y="295"/>
                  </a:lnTo>
                  <a:cubicBezTo>
                    <a:pt x="3264" y="335"/>
                    <a:pt x="4133" y="844"/>
                    <a:pt x="4869" y="1646"/>
                  </a:cubicBezTo>
                  <a:cubicBezTo>
                    <a:pt x="4962" y="1739"/>
                    <a:pt x="5042" y="1846"/>
                    <a:pt x="5123" y="1953"/>
                  </a:cubicBezTo>
                  <a:lnTo>
                    <a:pt x="5123" y="1579"/>
                  </a:lnTo>
                  <a:cubicBezTo>
                    <a:pt x="4521" y="883"/>
                    <a:pt x="3852" y="375"/>
                    <a:pt x="2943" y="148"/>
                  </a:cubicBezTo>
                  <a:cubicBezTo>
                    <a:pt x="2542" y="41"/>
                    <a:pt x="2100" y="0"/>
                    <a:pt x="1672" y="0"/>
                  </a:cubicBezTo>
                  <a:close/>
                  <a:moveTo>
                    <a:pt x="6153" y="3077"/>
                  </a:moveTo>
                  <a:lnTo>
                    <a:pt x="6112" y="3679"/>
                  </a:lnTo>
                  <a:cubicBezTo>
                    <a:pt x="6487" y="4562"/>
                    <a:pt x="6768" y="5511"/>
                    <a:pt x="7129" y="6421"/>
                  </a:cubicBezTo>
                  <a:cubicBezTo>
                    <a:pt x="7143" y="6448"/>
                    <a:pt x="7170" y="6475"/>
                    <a:pt x="7209" y="6475"/>
                  </a:cubicBezTo>
                  <a:cubicBezTo>
                    <a:pt x="7236" y="6475"/>
                    <a:pt x="7263" y="6448"/>
                    <a:pt x="7263" y="6408"/>
                  </a:cubicBezTo>
                  <a:cubicBezTo>
                    <a:pt x="7129" y="5324"/>
                    <a:pt x="6715" y="4134"/>
                    <a:pt x="6153" y="3077"/>
                  </a:cubicBezTo>
                  <a:close/>
                </a:path>
              </a:pathLst>
            </a:custGeom>
            <a:solidFill>
              <a:srgbClr val="583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62"/>
            <p:cNvSpPr/>
            <p:nvPr/>
          </p:nvSpPr>
          <p:spPr>
            <a:xfrm>
              <a:off x="5055275" y="3432250"/>
              <a:ext cx="186625" cy="152875"/>
            </a:xfrm>
            <a:custGeom>
              <a:avLst/>
              <a:gdLst/>
              <a:ahLst/>
              <a:cxnLst/>
              <a:rect l="l" t="t" r="r" b="b"/>
              <a:pathLst>
                <a:path w="7465" h="6115" extrusionOk="0">
                  <a:moveTo>
                    <a:pt x="1591" y="1"/>
                  </a:moveTo>
                  <a:cubicBezTo>
                    <a:pt x="1056" y="1"/>
                    <a:pt x="521" y="54"/>
                    <a:pt x="0" y="161"/>
                  </a:cubicBezTo>
                  <a:cubicBezTo>
                    <a:pt x="361" y="122"/>
                    <a:pt x="709" y="95"/>
                    <a:pt x="1056" y="95"/>
                  </a:cubicBezTo>
                  <a:cubicBezTo>
                    <a:pt x="2488" y="95"/>
                    <a:pt x="3879" y="482"/>
                    <a:pt x="5016" y="1406"/>
                  </a:cubicBezTo>
                  <a:cubicBezTo>
                    <a:pt x="5337" y="1673"/>
                    <a:pt x="5618" y="1967"/>
                    <a:pt x="5845" y="2275"/>
                  </a:cubicBezTo>
                  <a:cubicBezTo>
                    <a:pt x="6153" y="2583"/>
                    <a:pt x="6341" y="2984"/>
                    <a:pt x="6501" y="3412"/>
                  </a:cubicBezTo>
                  <a:cubicBezTo>
                    <a:pt x="6862" y="4227"/>
                    <a:pt x="7063" y="5137"/>
                    <a:pt x="7250" y="6034"/>
                  </a:cubicBezTo>
                  <a:cubicBezTo>
                    <a:pt x="7263" y="6087"/>
                    <a:pt x="7304" y="6114"/>
                    <a:pt x="7343" y="6114"/>
                  </a:cubicBezTo>
                  <a:cubicBezTo>
                    <a:pt x="7397" y="6114"/>
                    <a:pt x="7464" y="6073"/>
                    <a:pt x="7464" y="6007"/>
                  </a:cubicBezTo>
                  <a:cubicBezTo>
                    <a:pt x="7370" y="4147"/>
                    <a:pt x="6487" y="2288"/>
                    <a:pt x="5030" y="1124"/>
                  </a:cubicBezTo>
                  <a:cubicBezTo>
                    <a:pt x="4026" y="309"/>
                    <a:pt x="2822" y="1"/>
                    <a:pt x="1591" y="1"/>
                  </a:cubicBezTo>
                  <a:close/>
                </a:path>
              </a:pathLst>
            </a:custGeom>
            <a:solidFill>
              <a:srgbClr val="583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62"/>
            <p:cNvSpPr/>
            <p:nvPr/>
          </p:nvSpPr>
          <p:spPr>
            <a:xfrm>
              <a:off x="5072300" y="3409500"/>
              <a:ext cx="260550" cy="146175"/>
            </a:xfrm>
            <a:custGeom>
              <a:avLst/>
              <a:gdLst/>
              <a:ahLst/>
              <a:cxnLst/>
              <a:rect l="l" t="t" r="r" b="b"/>
              <a:pathLst>
                <a:path w="10422" h="5847" extrusionOk="0">
                  <a:moveTo>
                    <a:pt x="2355" y="1"/>
                  </a:moveTo>
                  <a:cubicBezTo>
                    <a:pt x="1553" y="1"/>
                    <a:pt x="750" y="108"/>
                    <a:pt x="15" y="309"/>
                  </a:cubicBezTo>
                  <a:cubicBezTo>
                    <a:pt x="1" y="309"/>
                    <a:pt x="1" y="336"/>
                    <a:pt x="15" y="336"/>
                  </a:cubicBezTo>
                  <a:cubicBezTo>
                    <a:pt x="657" y="256"/>
                    <a:pt x="1299" y="215"/>
                    <a:pt x="1927" y="215"/>
                  </a:cubicBezTo>
                  <a:cubicBezTo>
                    <a:pt x="3359" y="215"/>
                    <a:pt x="4763" y="429"/>
                    <a:pt x="6100" y="991"/>
                  </a:cubicBezTo>
                  <a:cubicBezTo>
                    <a:pt x="8255" y="1900"/>
                    <a:pt x="9565" y="3600"/>
                    <a:pt x="10220" y="5780"/>
                  </a:cubicBezTo>
                  <a:cubicBezTo>
                    <a:pt x="10234" y="5833"/>
                    <a:pt x="10274" y="5847"/>
                    <a:pt x="10315" y="5847"/>
                  </a:cubicBezTo>
                  <a:cubicBezTo>
                    <a:pt x="10368" y="5847"/>
                    <a:pt x="10422" y="5806"/>
                    <a:pt x="10408" y="5740"/>
                  </a:cubicBezTo>
                  <a:cubicBezTo>
                    <a:pt x="9819" y="2007"/>
                    <a:pt x="5940" y="1"/>
                    <a:pt x="2355" y="1"/>
                  </a:cubicBezTo>
                  <a:close/>
                </a:path>
              </a:pathLst>
            </a:custGeom>
            <a:solidFill>
              <a:srgbClr val="583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62"/>
            <p:cNvSpPr/>
            <p:nvPr/>
          </p:nvSpPr>
          <p:spPr>
            <a:xfrm>
              <a:off x="5280000" y="3437275"/>
              <a:ext cx="82600" cy="87300"/>
            </a:xfrm>
            <a:custGeom>
              <a:avLst/>
              <a:gdLst/>
              <a:ahLst/>
              <a:cxnLst/>
              <a:rect l="l" t="t" r="r" b="b"/>
              <a:pathLst>
                <a:path w="3304" h="3492" extrusionOk="0">
                  <a:moveTo>
                    <a:pt x="93" y="1"/>
                  </a:moveTo>
                  <a:cubicBezTo>
                    <a:pt x="13" y="1"/>
                    <a:pt x="0" y="135"/>
                    <a:pt x="80" y="147"/>
                  </a:cubicBezTo>
                  <a:cubicBezTo>
                    <a:pt x="1579" y="482"/>
                    <a:pt x="2488" y="2114"/>
                    <a:pt x="3050" y="3411"/>
                  </a:cubicBezTo>
                  <a:cubicBezTo>
                    <a:pt x="3077" y="3465"/>
                    <a:pt x="3116" y="3491"/>
                    <a:pt x="3170" y="3491"/>
                  </a:cubicBezTo>
                  <a:cubicBezTo>
                    <a:pt x="3237" y="3491"/>
                    <a:pt x="3304" y="3438"/>
                    <a:pt x="3277" y="3345"/>
                  </a:cubicBezTo>
                  <a:cubicBezTo>
                    <a:pt x="2996" y="1993"/>
                    <a:pt x="1591" y="81"/>
                    <a:pt x="93" y="1"/>
                  </a:cubicBezTo>
                  <a:close/>
                </a:path>
              </a:pathLst>
            </a:custGeom>
            <a:solidFill>
              <a:srgbClr val="583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62"/>
            <p:cNvSpPr/>
            <p:nvPr/>
          </p:nvSpPr>
          <p:spPr>
            <a:xfrm>
              <a:off x="4845925" y="3602475"/>
              <a:ext cx="27775" cy="68925"/>
            </a:xfrm>
            <a:custGeom>
              <a:avLst/>
              <a:gdLst/>
              <a:ahLst/>
              <a:cxnLst/>
              <a:rect l="l" t="t" r="r" b="b"/>
              <a:pathLst>
                <a:path w="1111" h="2757" extrusionOk="0">
                  <a:moveTo>
                    <a:pt x="776" y="1"/>
                  </a:moveTo>
                  <a:cubicBezTo>
                    <a:pt x="682" y="1"/>
                    <a:pt x="589" y="54"/>
                    <a:pt x="536" y="147"/>
                  </a:cubicBezTo>
                  <a:cubicBezTo>
                    <a:pt x="402" y="468"/>
                    <a:pt x="241" y="843"/>
                    <a:pt x="134" y="1231"/>
                  </a:cubicBezTo>
                  <a:cubicBezTo>
                    <a:pt x="67" y="1606"/>
                    <a:pt x="27" y="1980"/>
                    <a:pt x="1" y="2355"/>
                  </a:cubicBezTo>
                  <a:cubicBezTo>
                    <a:pt x="14" y="2394"/>
                    <a:pt x="14" y="2448"/>
                    <a:pt x="27" y="2489"/>
                  </a:cubicBezTo>
                  <a:cubicBezTo>
                    <a:pt x="67" y="2662"/>
                    <a:pt x="215" y="2756"/>
                    <a:pt x="375" y="2756"/>
                  </a:cubicBezTo>
                  <a:cubicBezTo>
                    <a:pt x="536" y="2756"/>
                    <a:pt x="709" y="2649"/>
                    <a:pt x="763" y="2475"/>
                  </a:cubicBezTo>
                  <a:cubicBezTo>
                    <a:pt x="857" y="2141"/>
                    <a:pt x="843" y="1779"/>
                    <a:pt x="910" y="1431"/>
                  </a:cubicBezTo>
                  <a:cubicBezTo>
                    <a:pt x="977" y="1057"/>
                    <a:pt x="1057" y="682"/>
                    <a:pt x="1098" y="295"/>
                  </a:cubicBezTo>
                  <a:cubicBezTo>
                    <a:pt x="1110" y="120"/>
                    <a:pt x="937" y="1"/>
                    <a:pt x="776" y="1"/>
                  </a:cubicBezTo>
                  <a:close/>
                </a:path>
              </a:pathLst>
            </a:custGeom>
            <a:solidFill>
              <a:srgbClr val="684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62"/>
            <p:cNvSpPr/>
            <p:nvPr/>
          </p:nvSpPr>
          <p:spPr>
            <a:xfrm>
              <a:off x="4844600" y="3633250"/>
              <a:ext cx="4700" cy="28100"/>
            </a:xfrm>
            <a:custGeom>
              <a:avLst/>
              <a:gdLst/>
              <a:ahLst/>
              <a:cxnLst/>
              <a:rect l="l" t="t" r="r" b="b"/>
              <a:pathLst>
                <a:path w="188" h="1124" extrusionOk="0">
                  <a:moveTo>
                    <a:pt x="187" y="0"/>
                  </a:moveTo>
                  <a:cubicBezTo>
                    <a:pt x="67" y="375"/>
                    <a:pt x="0" y="762"/>
                    <a:pt x="54" y="1124"/>
                  </a:cubicBezTo>
                  <a:cubicBezTo>
                    <a:pt x="80" y="749"/>
                    <a:pt x="120" y="375"/>
                    <a:pt x="187" y="0"/>
                  </a:cubicBezTo>
                  <a:close/>
                </a:path>
              </a:pathLst>
            </a:custGeom>
            <a:solidFill>
              <a:srgbClr val="6244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62"/>
            <p:cNvSpPr/>
            <p:nvPr/>
          </p:nvSpPr>
          <p:spPr>
            <a:xfrm>
              <a:off x="4880700" y="3606150"/>
              <a:ext cx="22425" cy="50850"/>
            </a:xfrm>
            <a:custGeom>
              <a:avLst/>
              <a:gdLst/>
              <a:ahLst/>
              <a:cxnLst/>
              <a:rect l="l" t="t" r="r" b="b"/>
              <a:pathLst>
                <a:path w="897" h="2034" extrusionOk="0">
                  <a:moveTo>
                    <a:pt x="495" y="0"/>
                  </a:moveTo>
                  <a:cubicBezTo>
                    <a:pt x="402" y="0"/>
                    <a:pt x="295" y="41"/>
                    <a:pt x="228" y="148"/>
                  </a:cubicBezTo>
                  <a:cubicBezTo>
                    <a:pt x="108" y="656"/>
                    <a:pt x="40" y="1191"/>
                    <a:pt x="1" y="1726"/>
                  </a:cubicBezTo>
                  <a:cubicBezTo>
                    <a:pt x="28" y="1793"/>
                    <a:pt x="67" y="1860"/>
                    <a:pt x="121" y="1926"/>
                  </a:cubicBezTo>
                  <a:cubicBezTo>
                    <a:pt x="188" y="1994"/>
                    <a:pt x="295" y="2033"/>
                    <a:pt x="388" y="2033"/>
                  </a:cubicBezTo>
                  <a:cubicBezTo>
                    <a:pt x="456" y="2033"/>
                    <a:pt x="522" y="2007"/>
                    <a:pt x="589" y="1980"/>
                  </a:cubicBezTo>
                  <a:cubicBezTo>
                    <a:pt x="602" y="1967"/>
                    <a:pt x="616" y="1953"/>
                    <a:pt x="629" y="1953"/>
                  </a:cubicBezTo>
                  <a:cubicBezTo>
                    <a:pt x="763" y="1873"/>
                    <a:pt x="857" y="1712"/>
                    <a:pt x="857" y="1566"/>
                  </a:cubicBezTo>
                  <a:cubicBezTo>
                    <a:pt x="843" y="1151"/>
                    <a:pt x="896" y="736"/>
                    <a:pt x="843" y="321"/>
                  </a:cubicBezTo>
                  <a:cubicBezTo>
                    <a:pt x="816" y="107"/>
                    <a:pt x="656" y="0"/>
                    <a:pt x="495" y="0"/>
                  </a:cubicBezTo>
                  <a:close/>
                </a:path>
              </a:pathLst>
            </a:custGeom>
            <a:solidFill>
              <a:srgbClr val="684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62"/>
            <p:cNvSpPr/>
            <p:nvPr/>
          </p:nvSpPr>
          <p:spPr>
            <a:xfrm>
              <a:off x="4879025" y="3609825"/>
              <a:ext cx="7375" cy="39500"/>
            </a:xfrm>
            <a:custGeom>
              <a:avLst/>
              <a:gdLst/>
              <a:ahLst/>
              <a:cxnLst/>
              <a:rect l="l" t="t" r="r" b="b"/>
              <a:pathLst>
                <a:path w="295" h="1580" extrusionOk="0">
                  <a:moveTo>
                    <a:pt x="295" y="1"/>
                  </a:moveTo>
                  <a:cubicBezTo>
                    <a:pt x="282" y="28"/>
                    <a:pt x="268" y="54"/>
                    <a:pt x="255" y="94"/>
                  </a:cubicBezTo>
                  <a:cubicBezTo>
                    <a:pt x="148" y="375"/>
                    <a:pt x="134" y="670"/>
                    <a:pt x="95" y="964"/>
                  </a:cubicBezTo>
                  <a:cubicBezTo>
                    <a:pt x="68" y="1191"/>
                    <a:pt x="0" y="1392"/>
                    <a:pt x="68" y="1579"/>
                  </a:cubicBezTo>
                  <a:cubicBezTo>
                    <a:pt x="107" y="1044"/>
                    <a:pt x="175" y="509"/>
                    <a:pt x="295" y="1"/>
                  </a:cubicBezTo>
                  <a:close/>
                </a:path>
              </a:pathLst>
            </a:custGeom>
            <a:solidFill>
              <a:srgbClr val="6244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62"/>
            <p:cNvSpPr/>
            <p:nvPr/>
          </p:nvSpPr>
          <p:spPr>
            <a:xfrm>
              <a:off x="4907450" y="3604125"/>
              <a:ext cx="20775" cy="29475"/>
            </a:xfrm>
            <a:custGeom>
              <a:avLst/>
              <a:gdLst/>
              <a:ahLst/>
              <a:cxnLst/>
              <a:rect l="l" t="t" r="r" b="b"/>
              <a:pathLst>
                <a:path w="831" h="1179" extrusionOk="0">
                  <a:moveTo>
                    <a:pt x="429" y="1"/>
                  </a:moveTo>
                  <a:cubicBezTo>
                    <a:pt x="308" y="1"/>
                    <a:pt x="188" y="81"/>
                    <a:pt x="135" y="215"/>
                  </a:cubicBezTo>
                  <a:cubicBezTo>
                    <a:pt x="108" y="309"/>
                    <a:pt x="94" y="416"/>
                    <a:pt x="81" y="509"/>
                  </a:cubicBezTo>
                  <a:cubicBezTo>
                    <a:pt x="54" y="684"/>
                    <a:pt x="1" y="857"/>
                    <a:pt x="108" y="1018"/>
                  </a:cubicBezTo>
                  <a:cubicBezTo>
                    <a:pt x="188" y="1125"/>
                    <a:pt x="308" y="1178"/>
                    <a:pt x="415" y="1178"/>
                  </a:cubicBezTo>
                  <a:cubicBezTo>
                    <a:pt x="536" y="1178"/>
                    <a:pt x="656" y="1125"/>
                    <a:pt x="736" y="1005"/>
                  </a:cubicBezTo>
                  <a:cubicBezTo>
                    <a:pt x="830" y="857"/>
                    <a:pt x="790" y="697"/>
                    <a:pt x="763" y="536"/>
                  </a:cubicBezTo>
                  <a:cubicBezTo>
                    <a:pt x="750" y="429"/>
                    <a:pt x="736" y="322"/>
                    <a:pt x="696" y="215"/>
                  </a:cubicBezTo>
                  <a:cubicBezTo>
                    <a:pt x="656" y="68"/>
                    <a:pt x="536" y="1"/>
                    <a:pt x="429" y="1"/>
                  </a:cubicBezTo>
                  <a:close/>
                </a:path>
              </a:pathLst>
            </a:custGeom>
            <a:solidFill>
              <a:srgbClr val="684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62"/>
            <p:cNvSpPr/>
            <p:nvPr/>
          </p:nvSpPr>
          <p:spPr>
            <a:xfrm>
              <a:off x="5099725" y="3478750"/>
              <a:ext cx="122100" cy="89975"/>
            </a:xfrm>
            <a:custGeom>
              <a:avLst/>
              <a:gdLst/>
              <a:ahLst/>
              <a:cxnLst/>
              <a:rect l="l" t="t" r="r" b="b"/>
              <a:pathLst>
                <a:path w="4884" h="3599" extrusionOk="0">
                  <a:moveTo>
                    <a:pt x="3359" y="0"/>
                  </a:moveTo>
                  <a:cubicBezTo>
                    <a:pt x="3145" y="0"/>
                    <a:pt x="2997" y="281"/>
                    <a:pt x="3091" y="468"/>
                  </a:cubicBezTo>
                  <a:cubicBezTo>
                    <a:pt x="2997" y="535"/>
                    <a:pt x="2931" y="616"/>
                    <a:pt x="2890" y="723"/>
                  </a:cubicBezTo>
                  <a:cubicBezTo>
                    <a:pt x="2663" y="522"/>
                    <a:pt x="2435" y="334"/>
                    <a:pt x="2182" y="174"/>
                  </a:cubicBezTo>
                  <a:cubicBezTo>
                    <a:pt x="2101" y="134"/>
                    <a:pt x="2021" y="107"/>
                    <a:pt x="1941" y="107"/>
                  </a:cubicBezTo>
                  <a:cubicBezTo>
                    <a:pt x="1673" y="107"/>
                    <a:pt x="1419" y="334"/>
                    <a:pt x="1419" y="629"/>
                  </a:cubicBezTo>
                  <a:lnTo>
                    <a:pt x="1419" y="709"/>
                  </a:lnTo>
                  <a:cubicBezTo>
                    <a:pt x="1445" y="736"/>
                    <a:pt x="1472" y="776"/>
                    <a:pt x="1499" y="803"/>
                  </a:cubicBezTo>
                  <a:cubicBezTo>
                    <a:pt x="1834" y="1217"/>
                    <a:pt x="2155" y="1699"/>
                    <a:pt x="2449" y="2207"/>
                  </a:cubicBezTo>
                  <a:lnTo>
                    <a:pt x="2449" y="1632"/>
                  </a:lnTo>
                  <a:cubicBezTo>
                    <a:pt x="2824" y="1993"/>
                    <a:pt x="3131" y="2394"/>
                    <a:pt x="3452" y="2809"/>
                  </a:cubicBezTo>
                  <a:cubicBezTo>
                    <a:pt x="3546" y="2943"/>
                    <a:pt x="3719" y="3010"/>
                    <a:pt x="3867" y="3010"/>
                  </a:cubicBezTo>
                  <a:cubicBezTo>
                    <a:pt x="4094" y="3010"/>
                    <a:pt x="4308" y="2876"/>
                    <a:pt x="4295" y="2581"/>
                  </a:cubicBezTo>
                  <a:cubicBezTo>
                    <a:pt x="4281" y="2462"/>
                    <a:pt x="4268" y="2355"/>
                    <a:pt x="4254" y="2248"/>
                  </a:cubicBezTo>
                  <a:cubicBezTo>
                    <a:pt x="4281" y="2248"/>
                    <a:pt x="4308" y="2260"/>
                    <a:pt x="4335" y="2260"/>
                  </a:cubicBezTo>
                  <a:cubicBezTo>
                    <a:pt x="4602" y="2260"/>
                    <a:pt x="4884" y="2020"/>
                    <a:pt x="4777" y="1713"/>
                  </a:cubicBezTo>
                  <a:cubicBezTo>
                    <a:pt x="4763" y="1659"/>
                    <a:pt x="4736" y="1606"/>
                    <a:pt x="4723" y="1552"/>
                  </a:cubicBezTo>
                  <a:cubicBezTo>
                    <a:pt x="4549" y="1151"/>
                    <a:pt x="4335" y="762"/>
                    <a:pt x="4067" y="415"/>
                  </a:cubicBezTo>
                  <a:cubicBezTo>
                    <a:pt x="3907" y="241"/>
                    <a:pt x="3707" y="107"/>
                    <a:pt x="3452" y="27"/>
                  </a:cubicBezTo>
                  <a:cubicBezTo>
                    <a:pt x="3425" y="13"/>
                    <a:pt x="3385" y="0"/>
                    <a:pt x="3359" y="0"/>
                  </a:cubicBezTo>
                  <a:close/>
                  <a:moveTo>
                    <a:pt x="696" y="950"/>
                  </a:moveTo>
                  <a:cubicBezTo>
                    <a:pt x="322" y="950"/>
                    <a:pt x="1" y="1378"/>
                    <a:pt x="349" y="1686"/>
                  </a:cubicBezTo>
                  <a:cubicBezTo>
                    <a:pt x="857" y="2141"/>
                    <a:pt x="1151" y="2608"/>
                    <a:pt x="1379" y="3250"/>
                  </a:cubicBezTo>
                  <a:cubicBezTo>
                    <a:pt x="1459" y="3464"/>
                    <a:pt x="1713" y="3598"/>
                    <a:pt x="1941" y="3598"/>
                  </a:cubicBezTo>
                  <a:cubicBezTo>
                    <a:pt x="2141" y="3598"/>
                    <a:pt x="2328" y="3491"/>
                    <a:pt x="2369" y="3237"/>
                  </a:cubicBezTo>
                  <a:cubicBezTo>
                    <a:pt x="2382" y="3090"/>
                    <a:pt x="2396" y="2943"/>
                    <a:pt x="2408" y="2809"/>
                  </a:cubicBezTo>
                  <a:cubicBezTo>
                    <a:pt x="2155" y="2194"/>
                    <a:pt x="1847" y="1618"/>
                    <a:pt x="1419" y="1083"/>
                  </a:cubicBezTo>
                  <a:lnTo>
                    <a:pt x="1419" y="1351"/>
                  </a:lnTo>
                  <a:cubicBezTo>
                    <a:pt x="1258" y="1204"/>
                    <a:pt x="1085" y="1083"/>
                    <a:pt x="871" y="990"/>
                  </a:cubicBezTo>
                  <a:cubicBezTo>
                    <a:pt x="817" y="964"/>
                    <a:pt x="750" y="950"/>
                    <a:pt x="696" y="950"/>
                  </a:cubicBezTo>
                  <a:close/>
                </a:path>
              </a:pathLst>
            </a:custGeom>
            <a:solidFill>
              <a:srgbClr val="684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62"/>
            <p:cNvSpPr/>
            <p:nvPr/>
          </p:nvSpPr>
          <p:spPr>
            <a:xfrm>
              <a:off x="5135175" y="3496450"/>
              <a:ext cx="25800" cy="52550"/>
            </a:xfrm>
            <a:custGeom>
              <a:avLst/>
              <a:gdLst/>
              <a:ahLst/>
              <a:cxnLst/>
              <a:rect l="l" t="t" r="r" b="b"/>
              <a:pathLst>
                <a:path w="1032" h="2102" extrusionOk="0">
                  <a:moveTo>
                    <a:pt x="1" y="1"/>
                  </a:moveTo>
                  <a:lnTo>
                    <a:pt x="1" y="375"/>
                  </a:lnTo>
                  <a:cubicBezTo>
                    <a:pt x="429" y="910"/>
                    <a:pt x="737" y="1486"/>
                    <a:pt x="990" y="2101"/>
                  </a:cubicBezTo>
                  <a:lnTo>
                    <a:pt x="1031" y="1499"/>
                  </a:lnTo>
                  <a:cubicBezTo>
                    <a:pt x="737" y="991"/>
                    <a:pt x="416" y="509"/>
                    <a:pt x="81" y="95"/>
                  </a:cubicBezTo>
                  <a:cubicBezTo>
                    <a:pt x="54" y="68"/>
                    <a:pt x="27" y="28"/>
                    <a:pt x="1" y="1"/>
                  </a:cubicBezTo>
                  <a:close/>
                </a:path>
              </a:pathLst>
            </a:custGeom>
            <a:solidFill>
              <a:srgbClr val="6244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62"/>
            <p:cNvSpPr/>
            <p:nvPr/>
          </p:nvSpPr>
          <p:spPr>
            <a:xfrm>
              <a:off x="5201400" y="3489100"/>
              <a:ext cx="16425" cy="28475"/>
            </a:xfrm>
            <a:custGeom>
              <a:avLst/>
              <a:gdLst/>
              <a:ahLst/>
              <a:cxnLst/>
              <a:rect l="l" t="t" r="r" b="b"/>
              <a:pathLst>
                <a:path w="657" h="1139" extrusionOk="0">
                  <a:moveTo>
                    <a:pt x="0" y="1"/>
                  </a:moveTo>
                  <a:lnTo>
                    <a:pt x="0" y="1"/>
                  </a:lnTo>
                  <a:cubicBezTo>
                    <a:pt x="268" y="348"/>
                    <a:pt x="482" y="737"/>
                    <a:pt x="656" y="1138"/>
                  </a:cubicBezTo>
                  <a:cubicBezTo>
                    <a:pt x="496" y="710"/>
                    <a:pt x="308" y="309"/>
                    <a:pt x="0" y="1"/>
                  </a:cubicBezTo>
                  <a:close/>
                </a:path>
              </a:pathLst>
            </a:custGeom>
            <a:solidFill>
              <a:srgbClr val="6244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62"/>
            <p:cNvSpPr/>
            <p:nvPr/>
          </p:nvSpPr>
          <p:spPr>
            <a:xfrm>
              <a:off x="5220125" y="3455650"/>
              <a:ext cx="67925" cy="59550"/>
            </a:xfrm>
            <a:custGeom>
              <a:avLst/>
              <a:gdLst/>
              <a:ahLst/>
              <a:cxnLst/>
              <a:rect l="l" t="t" r="r" b="b"/>
              <a:pathLst>
                <a:path w="2717" h="2382" extrusionOk="0">
                  <a:moveTo>
                    <a:pt x="603" y="1"/>
                  </a:moveTo>
                  <a:cubicBezTo>
                    <a:pt x="282" y="1"/>
                    <a:pt x="0" y="429"/>
                    <a:pt x="308" y="670"/>
                  </a:cubicBezTo>
                  <a:cubicBezTo>
                    <a:pt x="562" y="871"/>
                    <a:pt x="817" y="1058"/>
                    <a:pt x="1057" y="1285"/>
                  </a:cubicBezTo>
                  <a:cubicBezTo>
                    <a:pt x="1325" y="1540"/>
                    <a:pt x="1498" y="1847"/>
                    <a:pt x="1726" y="2141"/>
                  </a:cubicBezTo>
                  <a:cubicBezTo>
                    <a:pt x="1833" y="2275"/>
                    <a:pt x="1980" y="2382"/>
                    <a:pt x="2154" y="2382"/>
                  </a:cubicBezTo>
                  <a:cubicBezTo>
                    <a:pt x="2194" y="2382"/>
                    <a:pt x="2235" y="2369"/>
                    <a:pt x="2288" y="2355"/>
                  </a:cubicBezTo>
                  <a:cubicBezTo>
                    <a:pt x="2529" y="2289"/>
                    <a:pt x="2716" y="2007"/>
                    <a:pt x="2622" y="1754"/>
                  </a:cubicBezTo>
                  <a:cubicBezTo>
                    <a:pt x="2328" y="978"/>
                    <a:pt x="1498" y="188"/>
                    <a:pt x="683" y="1"/>
                  </a:cubicBezTo>
                  <a:close/>
                </a:path>
              </a:pathLst>
            </a:custGeom>
            <a:solidFill>
              <a:srgbClr val="684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62"/>
            <p:cNvSpPr/>
            <p:nvPr/>
          </p:nvSpPr>
          <p:spPr>
            <a:xfrm>
              <a:off x="5282000" y="3450650"/>
              <a:ext cx="37475" cy="35125"/>
            </a:xfrm>
            <a:custGeom>
              <a:avLst/>
              <a:gdLst/>
              <a:ahLst/>
              <a:cxnLst/>
              <a:rect l="l" t="t" r="r" b="b"/>
              <a:pathLst>
                <a:path w="1499" h="1405" extrusionOk="0">
                  <a:moveTo>
                    <a:pt x="642" y="1"/>
                  </a:moveTo>
                  <a:cubicBezTo>
                    <a:pt x="562" y="1"/>
                    <a:pt x="495" y="40"/>
                    <a:pt x="441" y="108"/>
                  </a:cubicBezTo>
                  <a:cubicBezTo>
                    <a:pt x="388" y="81"/>
                    <a:pt x="334" y="54"/>
                    <a:pt x="281" y="54"/>
                  </a:cubicBezTo>
                  <a:lnTo>
                    <a:pt x="254" y="54"/>
                  </a:lnTo>
                  <a:cubicBezTo>
                    <a:pt x="93" y="67"/>
                    <a:pt x="0" y="201"/>
                    <a:pt x="27" y="361"/>
                  </a:cubicBezTo>
                  <a:cubicBezTo>
                    <a:pt x="67" y="522"/>
                    <a:pt x="254" y="656"/>
                    <a:pt x="361" y="789"/>
                  </a:cubicBezTo>
                  <a:cubicBezTo>
                    <a:pt x="509" y="964"/>
                    <a:pt x="642" y="1137"/>
                    <a:pt x="789" y="1312"/>
                  </a:cubicBezTo>
                  <a:cubicBezTo>
                    <a:pt x="843" y="1378"/>
                    <a:pt x="910" y="1405"/>
                    <a:pt x="990" y="1405"/>
                  </a:cubicBezTo>
                  <a:cubicBezTo>
                    <a:pt x="1151" y="1405"/>
                    <a:pt x="1311" y="1258"/>
                    <a:pt x="1311" y="1084"/>
                  </a:cubicBezTo>
                  <a:lnTo>
                    <a:pt x="1311" y="977"/>
                  </a:lnTo>
                  <a:cubicBezTo>
                    <a:pt x="1418" y="937"/>
                    <a:pt x="1499" y="803"/>
                    <a:pt x="1458" y="670"/>
                  </a:cubicBezTo>
                  <a:cubicBezTo>
                    <a:pt x="1378" y="349"/>
                    <a:pt x="1017" y="135"/>
                    <a:pt x="736" y="28"/>
                  </a:cubicBezTo>
                  <a:cubicBezTo>
                    <a:pt x="709" y="14"/>
                    <a:pt x="669" y="1"/>
                    <a:pt x="642" y="1"/>
                  </a:cubicBezTo>
                  <a:close/>
                </a:path>
              </a:pathLst>
            </a:custGeom>
            <a:solidFill>
              <a:srgbClr val="684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62"/>
            <p:cNvSpPr/>
            <p:nvPr/>
          </p:nvSpPr>
          <p:spPr>
            <a:xfrm>
              <a:off x="5305400" y="3430600"/>
              <a:ext cx="45150" cy="37125"/>
            </a:xfrm>
            <a:custGeom>
              <a:avLst/>
              <a:gdLst/>
              <a:ahLst/>
              <a:cxnLst/>
              <a:rect l="l" t="t" r="r" b="b"/>
              <a:pathLst>
                <a:path w="1806" h="1485" extrusionOk="0">
                  <a:moveTo>
                    <a:pt x="388" y="0"/>
                  </a:moveTo>
                  <a:cubicBezTo>
                    <a:pt x="281" y="0"/>
                    <a:pt x="174" y="40"/>
                    <a:pt x="81" y="134"/>
                  </a:cubicBezTo>
                  <a:cubicBezTo>
                    <a:pt x="1" y="214"/>
                    <a:pt x="27" y="334"/>
                    <a:pt x="121" y="388"/>
                  </a:cubicBezTo>
                  <a:cubicBezTo>
                    <a:pt x="402" y="562"/>
                    <a:pt x="670" y="749"/>
                    <a:pt x="896" y="990"/>
                  </a:cubicBezTo>
                  <a:cubicBezTo>
                    <a:pt x="1017" y="1137"/>
                    <a:pt x="1110" y="1351"/>
                    <a:pt x="1271" y="1431"/>
                  </a:cubicBezTo>
                  <a:cubicBezTo>
                    <a:pt x="1338" y="1458"/>
                    <a:pt x="1405" y="1484"/>
                    <a:pt x="1458" y="1484"/>
                  </a:cubicBezTo>
                  <a:cubicBezTo>
                    <a:pt x="1565" y="1484"/>
                    <a:pt x="1672" y="1431"/>
                    <a:pt x="1699" y="1297"/>
                  </a:cubicBezTo>
                  <a:cubicBezTo>
                    <a:pt x="1806" y="896"/>
                    <a:pt x="1312" y="495"/>
                    <a:pt x="1030" y="281"/>
                  </a:cubicBezTo>
                  <a:cubicBezTo>
                    <a:pt x="870" y="147"/>
                    <a:pt x="616" y="0"/>
                    <a:pt x="388" y="0"/>
                  </a:cubicBezTo>
                  <a:close/>
                </a:path>
              </a:pathLst>
            </a:custGeom>
            <a:solidFill>
              <a:srgbClr val="684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62"/>
            <p:cNvSpPr/>
            <p:nvPr/>
          </p:nvSpPr>
          <p:spPr>
            <a:xfrm>
              <a:off x="5049925" y="3537600"/>
              <a:ext cx="51175" cy="58875"/>
            </a:xfrm>
            <a:custGeom>
              <a:avLst/>
              <a:gdLst/>
              <a:ahLst/>
              <a:cxnLst/>
              <a:rect l="l" t="t" r="r" b="b"/>
              <a:pathLst>
                <a:path w="2047" h="2355" extrusionOk="0">
                  <a:moveTo>
                    <a:pt x="268" y="1"/>
                  </a:moveTo>
                  <a:cubicBezTo>
                    <a:pt x="93" y="1"/>
                    <a:pt x="0" y="201"/>
                    <a:pt x="80" y="348"/>
                  </a:cubicBezTo>
                  <a:cubicBezTo>
                    <a:pt x="241" y="656"/>
                    <a:pt x="535" y="1110"/>
                    <a:pt x="696" y="1499"/>
                  </a:cubicBezTo>
                  <a:cubicBezTo>
                    <a:pt x="789" y="1713"/>
                    <a:pt x="803" y="2020"/>
                    <a:pt x="976" y="2194"/>
                  </a:cubicBezTo>
                  <a:cubicBezTo>
                    <a:pt x="1083" y="2287"/>
                    <a:pt x="1217" y="2355"/>
                    <a:pt x="1365" y="2355"/>
                  </a:cubicBezTo>
                  <a:cubicBezTo>
                    <a:pt x="1458" y="2355"/>
                    <a:pt x="1552" y="2328"/>
                    <a:pt x="1618" y="2261"/>
                  </a:cubicBezTo>
                  <a:cubicBezTo>
                    <a:pt x="2046" y="1873"/>
                    <a:pt x="1618" y="1244"/>
                    <a:pt x="1391" y="857"/>
                  </a:cubicBezTo>
                  <a:cubicBezTo>
                    <a:pt x="1137" y="415"/>
                    <a:pt x="803" y="13"/>
                    <a:pt x="268" y="1"/>
                  </a:cubicBezTo>
                  <a:close/>
                </a:path>
              </a:pathLst>
            </a:custGeom>
            <a:solidFill>
              <a:srgbClr val="684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62"/>
            <p:cNvSpPr/>
            <p:nvPr/>
          </p:nvSpPr>
          <p:spPr>
            <a:xfrm>
              <a:off x="5021825" y="3563025"/>
              <a:ext cx="32125" cy="45825"/>
            </a:xfrm>
            <a:custGeom>
              <a:avLst/>
              <a:gdLst/>
              <a:ahLst/>
              <a:cxnLst/>
              <a:rect l="l" t="t" r="r" b="b"/>
              <a:pathLst>
                <a:path w="1285" h="1833" extrusionOk="0">
                  <a:moveTo>
                    <a:pt x="348" y="0"/>
                  </a:moveTo>
                  <a:cubicBezTo>
                    <a:pt x="215" y="0"/>
                    <a:pt x="81" y="67"/>
                    <a:pt x="40" y="227"/>
                  </a:cubicBezTo>
                  <a:cubicBezTo>
                    <a:pt x="1" y="455"/>
                    <a:pt x="40" y="682"/>
                    <a:pt x="94" y="910"/>
                  </a:cubicBezTo>
                  <a:cubicBezTo>
                    <a:pt x="161" y="1137"/>
                    <a:pt x="241" y="1431"/>
                    <a:pt x="388" y="1632"/>
                  </a:cubicBezTo>
                  <a:cubicBezTo>
                    <a:pt x="482" y="1766"/>
                    <a:pt x="629" y="1832"/>
                    <a:pt x="763" y="1832"/>
                  </a:cubicBezTo>
                  <a:cubicBezTo>
                    <a:pt x="1030" y="1832"/>
                    <a:pt x="1285" y="1618"/>
                    <a:pt x="1191" y="1297"/>
                  </a:cubicBezTo>
                  <a:cubicBezTo>
                    <a:pt x="1124" y="1097"/>
                    <a:pt x="1003" y="910"/>
                    <a:pt x="910" y="723"/>
                  </a:cubicBezTo>
                  <a:cubicBezTo>
                    <a:pt x="816" y="535"/>
                    <a:pt x="750" y="321"/>
                    <a:pt x="643" y="147"/>
                  </a:cubicBezTo>
                  <a:cubicBezTo>
                    <a:pt x="575" y="54"/>
                    <a:pt x="455" y="0"/>
                    <a:pt x="348" y="0"/>
                  </a:cubicBezTo>
                  <a:close/>
                </a:path>
              </a:pathLst>
            </a:custGeom>
            <a:solidFill>
              <a:srgbClr val="684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62"/>
            <p:cNvSpPr/>
            <p:nvPr/>
          </p:nvSpPr>
          <p:spPr>
            <a:xfrm>
              <a:off x="5002075" y="3583750"/>
              <a:ext cx="34150" cy="39800"/>
            </a:xfrm>
            <a:custGeom>
              <a:avLst/>
              <a:gdLst/>
              <a:ahLst/>
              <a:cxnLst/>
              <a:rect l="l" t="t" r="r" b="b"/>
              <a:pathLst>
                <a:path w="1366" h="1592" extrusionOk="0">
                  <a:moveTo>
                    <a:pt x="416" y="1"/>
                  </a:moveTo>
                  <a:cubicBezTo>
                    <a:pt x="28" y="1"/>
                    <a:pt x="1" y="509"/>
                    <a:pt x="68" y="789"/>
                  </a:cubicBezTo>
                  <a:cubicBezTo>
                    <a:pt x="161" y="1178"/>
                    <a:pt x="523" y="1485"/>
                    <a:pt x="898" y="1579"/>
                  </a:cubicBezTo>
                  <a:cubicBezTo>
                    <a:pt x="924" y="1592"/>
                    <a:pt x="964" y="1592"/>
                    <a:pt x="991" y="1592"/>
                  </a:cubicBezTo>
                  <a:cubicBezTo>
                    <a:pt x="1258" y="1592"/>
                    <a:pt x="1365" y="1258"/>
                    <a:pt x="1205" y="1057"/>
                  </a:cubicBezTo>
                  <a:cubicBezTo>
                    <a:pt x="1031" y="843"/>
                    <a:pt x="844" y="669"/>
                    <a:pt x="723" y="441"/>
                  </a:cubicBezTo>
                  <a:cubicBezTo>
                    <a:pt x="643" y="308"/>
                    <a:pt x="684" y="13"/>
                    <a:pt x="456" y="1"/>
                  </a:cubicBezTo>
                  <a:close/>
                </a:path>
              </a:pathLst>
            </a:custGeom>
            <a:solidFill>
              <a:srgbClr val="684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62"/>
            <p:cNvSpPr/>
            <p:nvPr/>
          </p:nvSpPr>
          <p:spPr>
            <a:xfrm>
              <a:off x="5054250" y="4270300"/>
              <a:ext cx="20750" cy="21400"/>
            </a:xfrm>
            <a:custGeom>
              <a:avLst/>
              <a:gdLst/>
              <a:ahLst/>
              <a:cxnLst/>
              <a:rect l="l" t="t" r="r" b="b"/>
              <a:pathLst>
                <a:path w="830" h="856" extrusionOk="0">
                  <a:moveTo>
                    <a:pt x="253" y="0"/>
                  </a:moveTo>
                  <a:cubicBezTo>
                    <a:pt x="210" y="0"/>
                    <a:pt x="167" y="10"/>
                    <a:pt x="134" y="26"/>
                  </a:cubicBezTo>
                  <a:cubicBezTo>
                    <a:pt x="41" y="80"/>
                    <a:pt x="1" y="187"/>
                    <a:pt x="27" y="294"/>
                  </a:cubicBezTo>
                  <a:cubicBezTo>
                    <a:pt x="68" y="441"/>
                    <a:pt x="148" y="561"/>
                    <a:pt x="241" y="682"/>
                  </a:cubicBezTo>
                  <a:cubicBezTo>
                    <a:pt x="295" y="749"/>
                    <a:pt x="362" y="802"/>
                    <a:pt x="443" y="829"/>
                  </a:cubicBezTo>
                  <a:cubicBezTo>
                    <a:pt x="482" y="843"/>
                    <a:pt x="523" y="856"/>
                    <a:pt x="562" y="856"/>
                  </a:cubicBezTo>
                  <a:cubicBezTo>
                    <a:pt x="616" y="856"/>
                    <a:pt x="657" y="843"/>
                    <a:pt x="696" y="816"/>
                  </a:cubicBezTo>
                  <a:cubicBezTo>
                    <a:pt x="737" y="789"/>
                    <a:pt x="764" y="775"/>
                    <a:pt x="750" y="775"/>
                  </a:cubicBezTo>
                  <a:cubicBezTo>
                    <a:pt x="790" y="749"/>
                    <a:pt x="817" y="695"/>
                    <a:pt x="817" y="655"/>
                  </a:cubicBezTo>
                  <a:cubicBezTo>
                    <a:pt x="820" y="662"/>
                    <a:pt x="823" y="666"/>
                    <a:pt x="825" y="666"/>
                  </a:cubicBezTo>
                  <a:cubicBezTo>
                    <a:pt x="830" y="666"/>
                    <a:pt x="830" y="638"/>
                    <a:pt x="830" y="588"/>
                  </a:cubicBezTo>
                  <a:cubicBezTo>
                    <a:pt x="830" y="535"/>
                    <a:pt x="803" y="481"/>
                    <a:pt x="776" y="441"/>
                  </a:cubicBezTo>
                  <a:cubicBezTo>
                    <a:pt x="764" y="401"/>
                    <a:pt x="723" y="361"/>
                    <a:pt x="696" y="334"/>
                  </a:cubicBezTo>
                  <a:cubicBezTo>
                    <a:pt x="696" y="334"/>
                    <a:pt x="643" y="294"/>
                    <a:pt x="630" y="281"/>
                  </a:cubicBezTo>
                  <a:cubicBezTo>
                    <a:pt x="550" y="214"/>
                    <a:pt x="469" y="147"/>
                    <a:pt x="416" y="67"/>
                  </a:cubicBezTo>
                  <a:cubicBezTo>
                    <a:pt x="376" y="20"/>
                    <a:pt x="314" y="0"/>
                    <a:pt x="253" y="0"/>
                  </a:cubicBezTo>
                  <a:close/>
                </a:path>
              </a:pathLst>
            </a:custGeom>
            <a:solidFill>
              <a:srgbClr val="C1B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62"/>
            <p:cNvSpPr/>
            <p:nvPr/>
          </p:nvSpPr>
          <p:spPr>
            <a:xfrm>
              <a:off x="5076950" y="4272150"/>
              <a:ext cx="27175" cy="21400"/>
            </a:xfrm>
            <a:custGeom>
              <a:avLst/>
              <a:gdLst/>
              <a:ahLst/>
              <a:cxnLst/>
              <a:rect l="l" t="t" r="r" b="b"/>
              <a:pathLst>
                <a:path w="1087" h="856" extrusionOk="0">
                  <a:moveTo>
                    <a:pt x="204" y="0"/>
                  </a:moveTo>
                  <a:cubicBezTo>
                    <a:pt x="133" y="0"/>
                    <a:pt x="64" y="39"/>
                    <a:pt x="56" y="113"/>
                  </a:cubicBezTo>
                  <a:cubicBezTo>
                    <a:pt x="1" y="434"/>
                    <a:pt x="321" y="856"/>
                    <a:pt x="652" y="856"/>
                  </a:cubicBezTo>
                  <a:cubicBezTo>
                    <a:pt x="721" y="856"/>
                    <a:pt x="791" y="837"/>
                    <a:pt x="858" y="795"/>
                  </a:cubicBezTo>
                  <a:cubicBezTo>
                    <a:pt x="1086" y="675"/>
                    <a:pt x="792" y="434"/>
                    <a:pt x="671" y="367"/>
                  </a:cubicBezTo>
                  <a:cubicBezTo>
                    <a:pt x="605" y="314"/>
                    <a:pt x="537" y="287"/>
                    <a:pt x="484" y="234"/>
                  </a:cubicBezTo>
                  <a:cubicBezTo>
                    <a:pt x="417" y="180"/>
                    <a:pt x="377" y="100"/>
                    <a:pt x="323" y="46"/>
                  </a:cubicBezTo>
                  <a:cubicBezTo>
                    <a:pt x="292" y="16"/>
                    <a:pt x="248" y="0"/>
                    <a:pt x="204" y="0"/>
                  </a:cubicBezTo>
                  <a:close/>
                </a:path>
              </a:pathLst>
            </a:custGeom>
            <a:solidFill>
              <a:srgbClr val="C1B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62"/>
            <p:cNvSpPr/>
            <p:nvPr/>
          </p:nvSpPr>
          <p:spPr>
            <a:xfrm>
              <a:off x="6217675" y="4238525"/>
              <a:ext cx="38800" cy="34125"/>
            </a:xfrm>
            <a:custGeom>
              <a:avLst/>
              <a:gdLst/>
              <a:ahLst/>
              <a:cxnLst/>
              <a:rect l="l" t="t" r="r" b="b"/>
              <a:pathLst>
                <a:path w="1552" h="1365" extrusionOk="0">
                  <a:moveTo>
                    <a:pt x="1244" y="0"/>
                  </a:moveTo>
                  <a:cubicBezTo>
                    <a:pt x="1217" y="0"/>
                    <a:pt x="1190" y="0"/>
                    <a:pt x="1163" y="27"/>
                  </a:cubicBezTo>
                  <a:cubicBezTo>
                    <a:pt x="937" y="161"/>
                    <a:pt x="856" y="468"/>
                    <a:pt x="669" y="669"/>
                  </a:cubicBezTo>
                  <a:cubicBezTo>
                    <a:pt x="509" y="842"/>
                    <a:pt x="295" y="1017"/>
                    <a:pt x="81" y="1137"/>
                  </a:cubicBezTo>
                  <a:cubicBezTo>
                    <a:pt x="0" y="1190"/>
                    <a:pt x="13" y="1338"/>
                    <a:pt x="120" y="1351"/>
                  </a:cubicBezTo>
                  <a:cubicBezTo>
                    <a:pt x="174" y="1365"/>
                    <a:pt x="227" y="1365"/>
                    <a:pt x="281" y="1365"/>
                  </a:cubicBezTo>
                  <a:cubicBezTo>
                    <a:pt x="562" y="1365"/>
                    <a:pt x="789" y="1270"/>
                    <a:pt x="1003" y="1070"/>
                  </a:cubicBezTo>
                  <a:cubicBezTo>
                    <a:pt x="1231" y="869"/>
                    <a:pt x="1552" y="441"/>
                    <a:pt x="1431" y="134"/>
                  </a:cubicBezTo>
                  <a:cubicBezTo>
                    <a:pt x="1404" y="54"/>
                    <a:pt x="1324" y="0"/>
                    <a:pt x="1244" y="0"/>
                  </a:cubicBezTo>
                  <a:close/>
                </a:path>
              </a:pathLst>
            </a:custGeom>
            <a:solidFill>
              <a:srgbClr val="9E6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62"/>
            <p:cNvSpPr/>
            <p:nvPr/>
          </p:nvSpPr>
          <p:spPr>
            <a:xfrm>
              <a:off x="6320675" y="3950775"/>
              <a:ext cx="16725" cy="15600"/>
            </a:xfrm>
            <a:custGeom>
              <a:avLst/>
              <a:gdLst/>
              <a:ahLst/>
              <a:cxnLst/>
              <a:rect l="l" t="t" r="r" b="b"/>
              <a:pathLst>
                <a:path w="669" h="624" extrusionOk="0">
                  <a:moveTo>
                    <a:pt x="177" y="0"/>
                  </a:moveTo>
                  <a:cubicBezTo>
                    <a:pt x="153" y="0"/>
                    <a:pt x="130" y="6"/>
                    <a:pt x="107" y="20"/>
                  </a:cubicBezTo>
                  <a:cubicBezTo>
                    <a:pt x="40" y="73"/>
                    <a:pt x="0" y="180"/>
                    <a:pt x="54" y="247"/>
                  </a:cubicBezTo>
                  <a:cubicBezTo>
                    <a:pt x="155" y="387"/>
                    <a:pt x="293" y="624"/>
                    <a:pt x="490" y="624"/>
                  </a:cubicBezTo>
                  <a:cubicBezTo>
                    <a:pt x="500" y="624"/>
                    <a:pt x="511" y="623"/>
                    <a:pt x="521" y="622"/>
                  </a:cubicBezTo>
                  <a:cubicBezTo>
                    <a:pt x="602" y="608"/>
                    <a:pt x="642" y="568"/>
                    <a:pt x="642" y="501"/>
                  </a:cubicBezTo>
                  <a:cubicBezTo>
                    <a:pt x="669" y="287"/>
                    <a:pt x="441" y="153"/>
                    <a:pt x="307" y="46"/>
                  </a:cubicBezTo>
                  <a:cubicBezTo>
                    <a:pt x="264" y="20"/>
                    <a:pt x="220" y="0"/>
                    <a:pt x="177" y="0"/>
                  </a:cubicBezTo>
                  <a:close/>
                </a:path>
              </a:pathLst>
            </a:custGeom>
            <a:solidFill>
              <a:srgbClr val="F2C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62"/>
            <p:cNvSpPr/>
            <p:nvPr/>
          </p:nvSpPr>
          <p:spPr>
            <a:xfrm>
              <a:off x="6341725" y="3968575"/>
              <a:ext cx="12400" cy="17550"/>
            </a:xfrm>
            <a:custGeom>
              <a:avLst/>
              <a:gdLst/>
              <a:ahLst/>
              <a:cxnLst/>
              <a:rect l="l" t="t" r="r" b="b"/>
              <a:pathLst>
                <a:path w="496" h="702" extrusionOk="0">
                  <a:moveTo>
                    <a:pt x="220" y="0"/>
                  </a:moveTo>
                  <a:cubicBezTo>
                    <a:pt x="158" y="0"/>
                    <a:pt x="95" y="37"/>
                    <a:pt x="68" y="110"/>
                  </a:cubicBezTo>
                  <a:cubicBezTo>
                    <a:pt x="27" y="217"/>
                    <a:pt x="0" y="351"/>
                    <a:pt x="27" y="472"/>
                  </a:cubicBezTo>
                  <a:cubicBezTo>
                    <a:pt x="27" y="538"/>
                    <a:pt x="54" y="592"/>
                    <a:pt x="107" y="632"/>
                  </a:cubicBezTo>
                  <a:cubicBezTo>
                    <a:pt x="134" y="659"/>
                    <a:pt x="161" y="672"/>
                    <a:pt x="202" y="686"/>
                  </a:cubicBezTo>
                  <a:cubicBezTo>
                    <a:pt x="228" y="686"/>
                    <a:pt x="241" y="699"/>
                    <a:pt x="255" y="699"/>
                  </a:cubicBezTo>
                  <a:cubicBezTo>
                    <a:pt x="264" y="700"/>
                    <a:pt x="273" y="701"/>
                    <a:pt x="282" y="701"/>
                  </a:cubicBezTo>
                  <a:cubicBezTo>
                    <a:pt x="342" y="701"/>
                    <a:pt x="405" y="663"/>
                    <a:pt x="428" y="606"/>
                  </a:cubicBezTo>
                  <a:lnTo>
                    <a:pt x="428" y="592"/>
                  </a:lnTo>
                  <a:cubicBezTo>
                    <a:pt x="496" y="445"/>
                    <a:pt x="416" y="244"/>
                    <a:pt x="362" y="110"/>
                  </a:cubicBezTo>
                  <a:cubicBezTo>
                    <a:pt x="342" y="37"/>
                    <a:pt x="282" y="0"/>
                    <a:pt x="220" y="0"/>
                  </a:cubicBezTo>
                  <a:close/>
                </a:path>
              </a:pathLst>
            </a:custGeom>
            <a:solidFill>
              <a:srgbClr val="F2C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62"/>
            <p:cNvSpPr/>
            <p:nvPr/>
          </p:nvSpPr>
          <p:spPr>
            <a:xfrm>
              <a:off x="6310950" y="3977575"/>
              <a:ext cx="15075" cy="15050"/>
            </a:xfrm>
            <a:custGeom>
              <a:avLst/>
              <a:gdLst/>
              <a:ahLst/>
              <a:cxnLst/>
              <a:rect l="l" t="t" r="r" b="b"/>
              <a:pathLst>
                <a:path w="603" h="602" extrusionOk="0">
                  <a:moveTo>
                    <a:pt x="241" y="0"/>
                  </a:moveTo>
                  <a:cubicBezTo>
                    <a:pt x="195" y="0"/>
                    <a:pt x="146" y="31"/>
                    <a:pt x="122" y="71"/>
                  </a:cubicBezTo>
                  <a:cubicBezTo>
                    <a:pt x="1" y="219"/>
                    <a:pt x="68" y="406"/>
                    <a:pt x="175" y="540"/>
                  </a:cubicBezTo>
                  <a:cubicBezTo>
                    <a:pt x="215" y="583"/>
                    <a:pt x="262" y="601"/>
                    <a:pt x="307" y="601"/>
                  </a:cubicBezTo>
                  <a:cubicBezTo>
                    <a:pt x="460" y="601"/>
                    <a:pt x="603" y="399"/>
                    <a:pt x="469" y="246"/>
                  </a:cubicBezTo>
                  <a:lnTo>
                    <a:pt x="456" y="246"/>
                  </a:lnTo>
                  <a:cubicBezTo>
                    <a:pt x="456" y="232"/>
                    <a:pt x="443" y="232"/>
                    <a:pt x="443" y="232"/>
                  </a:cubicBezTo>
                  <a:cubicBezTo>
                    <a:pt x="429" y="205"/>
                    <a:pt x="416" y="192"/>
                    <a:pt x="402" y="165"/>
                  </a:cubicBezTo>
                  <a:cubicBezTo>
                    <a:pt x="389" y="139"/>
                    <a:pt x="362" y="85"/>
                    <a:pt x="322" y="44"/>
                  </a:cubicBezTo>
                  <a:cubicBezTo>
                    <a:pt x="301" y="13"/>
                    <a:pt x="272" y="0"/>
                    <a:pt x="241" y="0"/>
                  </a:cubicBezTo>
                  <a:close/>
                </a:path>
              </a:pathLst>
            </a:custGeom>
            <a:solidFill>
              <a:srgbClr val="F2C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62"/>
            <p:cNvSpPr/>
            <p:nvPr/>
          </p:nvSpPr>
          <p:spPr>
            <a:xfrm>
              <a:off x="6122700" y="3415875"/>
              <a:ext cx="84625" cy="55850"/>
            </a:xfrm>
            <a:custGeom>
              <a:avLst/>
              <a:gdLst/>
              <a:ahLst/>
              <a:cxnLst/>
              <a:rect l="l" t="t" r="r" b="b"/>
              <a:pathLst>
                <a:path w="3385" h="2234" extrusionOk="0">
                  <a:moveTo>
                    <a:pt x="1164" y="1"/>
                  </a:moveTo>
                  <a:cubicBezTo>
                    <a:pt x="856" y="1"/>
                    <a:pt x="602" y="67"/>
                    <a:pt x="334" y="281"/>
                  </a:cubicBezTo>
                  <a:cubicBezTo>
                    <a:pt x="93" y="495"/>
                    <a:pt x="0" y="816"/>
                    <a:pt x="54" y="1124"/>
                  </a:cubicBezTo>
                  <a:cubicBezTo>
                    <a:pt x="93" y="1392"/>
                    <a:pt x="348" y="1606"/>
                    <a:pt x="616" y="1645"/>
                  </a:cubicBezTo>
                  <a:cubicBezTo>
                    <a:pt x="669" y="1645"/>
                    <a:pt x="709" y="1659"/>
                    <a:pt x="762" y="1659"/>
                  </a:cubicBezTo>
                  <a:cubicBezTo>
                    <a:pt x="950" y="1659"/>
                    <a:pt x="1137" y="1592"/>
                    <a:pt x="1297" y="1512"/>
                  </a:cubicBezTo>
                  <a:cubicBezTo>
                    <a:pt x="1392" y="1980"/>
                    <a:pt x="1873" y="2234"/>
                    <a:pt x="2381" y="2234"/>
                  </a:cubicBezTo>
                  <a:cubicBezTo>
                    <a:pt x="2676" y="2234"/>
                    <a:pt x="2983" y="2154"/>
                    <a:pt x="3237" y="1980"/>
                  </a:cubicBezTo>
                  <a:cubicBezTo>
                    <a:pt x="3384" y="1886"/>
                    <a:pt x="3291" y="1713"/>
                    <a:pt x="3143" y="1713"/>
                  </a:cubicBezTo>
                  <a:cubicBezTo>
                    <a:pt x="3143" y="1713"/>
                    <a:pt x="3130" y="1713"/>
                    <a:pt x="3117" y="1726"/>
                  </a:cubicBezTo>
                  <a:cubicBezTo>
                    <a:pt x="2970" y="1740"/>
                    <a:pt x="2783" y="1766"/>
                    <a:pt x="2595" y="1766"/>
                  </a:cubicBezTo>
                  <a:cubicBezTo>
                    <a:pt x="2127" y="1766"/>
                    <a:pt x="1672" y="1633"/>
                    <a:pt x="1846" y="1057"/>
                  </a:cubicBezTo>
                  <a:cubicBezTo>
                    <a:pt x="1913" y="870"/>
                    <a:pt x="1752" y="750"/>
                    <a:pt x="1606" y="750"/>
                  </a:cubicBezTo>
                  <a:cubicBezTo>
                    <a:pt x="1538" y="750"/>
                    <a:pt x="1472" y="763"/>
                    <a:pt x="1418" y="816"/>
                  </a:cubicBezTo>
                  <a:cubicBezTo>
                    <a:pt x="1285" y="923"/>
                    <a:pt x="976" y="1151"/>
                    <a:pt x="749" y="1151"/>
                  </a:cubicBezTo>
                  <a:cubicBezTo>
                    <a:pt x="642" y="1151"/>
                    <a:pt x="548" y="1098"/>
                    <a:pt x="509" y="950"/>
                  </a:cubicBezTo>
                  <a:cubicBezTo>
                    <a:pt x="375" y="468"/>
                    <a:pt x="1083" y="134"/>
                    <a:pt x="1431" y="54"/>
                  </a:cubicBezTo>
                  <a:cubicBezTo>
                    <a:pt x="1458" y="54"/>
                    <a:pt x="1445" y="14"/>
                    <a:pt x="1431" y="14"/>
                  </a:cubicBezTo>
                  <a:cubicBezTo>
                    <a:pt x="1338" y="14"/>
                    <a:pt x="1244" y="1"/>
                    <a:pt x="1164" y="1"/>
                  </a:cubicBezTo>
                  <a:close/>
                </a:path>
              </a:pathLst>
            </a:custGeom>
            <a:solidFill>
              <a:srgbClr val="302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62"/>
            <p:cNvSpPr/>
            <p:nvPr/>
          </p:nvSpPr>
          <p:spPr>
            <a:xfrm>
              <a:off x="6322325" y="3475725"/>
              <a:ext cx="58875" cy="66225"/>
            </a:xfrm>
            <a:custGeom>
              <a:avLst/>
              <a:gdLst/>
              <a:ahLst/>
              <a:cxnLst/>
              <a:rect l="l" t="t" r="r" b="b"/>
              <a:pathLst>
                <a:path w="2355" h="2649" extrusionOk="0">
                  <a:moveTo>
                    <a:pt x="1593" y="0"/>
                  </a:moveTo>
                  <a:cubicBezTo>
                    <a:pt x="1539" y="0"/>
                    <a:pt x="1499" y="0"/>
                    <a:pt x="1445" y="14"/>
                  </a:cubicBezTo>
                  <a:cubicBezTo>
                    <a:pt x="817" y="121"/>
                    <a:pt x="844" y="723"/>
                    <a:pt x="1031" y="1218"/>
                  </a:cubicBezTo>
                  <a:lnTo>
                    <a:pt x="1017" y="1218"/>
                  </a:lnTo>
                  <a:cubicBezTo>
                    <a:pt x="964" y="1218"/>
                    <a:pt x="924" y="1231"/>
                    <a:pt x="871" y="1231"/>
                  </a:cubicBezTo>
                  <a:cubicBezTo>
                    <a:pt x="669" y="1272"/>
                    <a:pt x="496" y="1392"/>
                    <a:pt x="295" y="1392"/>
                  </a:cubicBezTo>
                  <a:cubicBezTo>
                    <a:pt x="108" y="1406"/>
                    <a:pt x="1" y="1593"/>
                    <a:pt x="95" y="1753"/>
                  </a:cubicBezTo>
                  <a:cubicBezTo>
                    <a:pt x="309" y="2155"/>
                    <a:pt x="683" y="2369"/>
                    <a:pt x="1058" y="2609"/>
                  </a:cubicBezTo>
                  <a:cubicBezTo>
                    <a:pt x="1085" y="2636"/>
                    <a:pt x="1124" y="2649"/>
                    <a:pt x="1165" y="2649"/>
                  </a:cubicBezTo>
                  <a:cubicBezTo>
                    <a:pt x="1338" y="2649"/>
                    <a:pt x="1499" y="2381"/>
                    <a:pt x="1325" y="2248"/>
                  </a:cubicBezTo>
                  <a:cubicBezTo>
                    <a:pt x="1138" y="2101"/>
                    <a:pt x="910" y="1953"/>
                    <a:pt x="723" y="1780"/>
                  </a:cubicBezTo>
                  <a:cubicBezTo>
                    <a:pt x="844" y="1739"/>
                    <a:pt x="964" y="1713"/>
                    <a:pt x="1085" y="1713"/>
                  </a:cubicBezTo>
                  <a:cubicBezTo>
                    <a:pt x="1178" y="1713"/>
                    <a:pt x="1272" y="1727"/>
                    <a:pt x="1365" y="1766"/>
                  </a:cubicBezTo>
                  <a:cubicBezTo>
                    <a:pt x="1392" y="1780"/>
                    <a:pt x="1418" y="1780"/>
                    <a:pt x="1432" y="1780"/>
                  </a:cubicBezTo>
                  <a:cubicBezTo>
                    <a:pt x="1593" y="1780"/>
                    <a:pt x="1713" y="1579"/>
                    <a:pt x="1620" y="1432"/>
                  </a:cubicBezTo>
                  <a:cubicBezTo>
                    <a:pt x="1472" y="1192"/>
                    <a:pt x="1058" y="496"/>
                    <a:pt x="1552" y="389"/>
                  </a:cubicBezTo>
                  <a:cubicBezTo>
                    <a:pt x="1579" y="375"/>
                    <a:pt x="1606" y="375"/>
                    <a:pt x="1632" y="375"/>
                  </a:cubicBezTo>
                  <a:cubicBezTo>
                    <a:pt x="1873" y="375"/>
                    <a:pt x="2221" y="589"/>
                    <a:pt x="2274" y="776"/>
                  </a:cubicBezTo>
                  <a:cubicBezTo>
                    <a:pt x="2274" y="790"/>
                    <a:pt x="2288" y="790"/>
                    <a:pt x="2301" y="790"/>
                  </a:cubicBezTo>
                  <a:cubicBezTo>
                    <a:pt x="2301" y="790"/>
                    <a:pt x="2315" y="776"/>
                    <a:pt x="2315" y="763"/>
                  </a:cubicBezTo>
                  <a:cubicBezTo>
                    <a:pt x="2315" y="536"/>
                    <a:pt x="2355" y="416"/>
                    <a:pt x="2155" y="228"/>
                  </a:cubicBezTo>
                  <a:cubicBezTo>
                    <a:pt x="2007" y="81"/>
                    <a:pt x="1793" y="0"/>
                    <a:pt x="1593" y="0"/>
                  </a:cubicBezTo>
                  <a:close/>
                </a:path>
              </a:pathLst>
            </a:custGeom>
            <a:solidFill>
              <a:srgbClr val="302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62"/>
            <p:cNvSpPr/>
            <p:nvPr/>
          </p:nvSpPr>
          <p:spPr>
            <a:xfrm>
              <a:off x="6392225" y="3554325"/>
              <a:ext cx="41825" cy="50500"/>
            </a:xfrm>
            <a:custGeom>
              <a:avLst/>
              <a:gdLst/>
              <a:ahLst/>
              <a:cxnLst/>
              <a:rect l="l" t="t" r="r" b="b"/>
              <a:pathLst>
                <a:path w="1673" h="2020" extrusionOk="0">
                  <a:moveTo>
                    <a:pt x="1030" y="0"/>
                  </a:moveTo>
                  <a:cubicBezTo>
                    <a:pt x="991" y="0"/>
                    <a:pt x="937" y="0"/>
                    <a:pt x="896" y="13"/>
                  </a:cubicBezTo>
                  <a:cubicBezTo>
                    <a:pt x="549" y="67"/>
                    <a:pt x="281" y="321"/>
                    <a:pt x="134" y="629"/>
                  </a:cubicBezTo>
                  <a:cubicBezTo>
                    <a:pt x="54" y="830"/>
                    <a:pt x="1" y="1057"/>
                    <a:pt x="27" y="1285"/>
                  </a:cubicBezTo>
                  <a:cubicBezTo>
                    <a:pt x="40" y="1538"/>
                    <a:pt x="147" y="1859"/>
                    <a:pt x="375" y="2007"/>
                  </a:cubicBezTo>
                  <a:cubicBezTo>
                    <a:pt x="402" y="2020"/>
                    <a:pt x="429" y="2020"/>
                    <a:pt x="455" y="2020"/>
                  </a:cubicBezTo>
                  <a:cubicBezTo>
                    <a:pt x="522" y="2020"/>
                    <a:pt x="575" y="1980"/>
                    <a:pt x="602" y="1913"/>
                  </a:cubicBezTo>
                  <a:cubicBezTo>
                    <a:pt x="643" y="1739"/>
                    <a:pt x="616" y="1511"/>
                    <a:pt x="602" y="1338"/>
                  </a:cubicBezTo>
                  <a:cubicBezTo>
                    <a:pt x="589" y="1244"/>
                    <a:pt x="589" y="1164"/>
                    <a:pt x="602" y="1083"/>
                  </a:cubicBezTo>
                  <a:lnTo>
                    <a:pt x="602" y="1044"/>
                  </a:lnTo>
                  <a:lnTo>
                    <a:pt x="602" y="1030"/>
                  </a:lnTo>
                  <a:cubicBezTo>
                    <a:pt x="616" y="976"/>
                    <a:pt x="616" y="950"/>
                    <a:pt x="629" y="910"/>
                  </a:cubicBezTo>
                  <a:cubicBezTo>
                    <a:pt x="629" y="896"/>
                    <a:pt x="656" y="857"/>
                    <a:pt x="656" y="843"/>
                  </a:cubicBezTo>
                  <a:lnTo>
                    <a:pt x="696" y="762"/>
                  </a:lnTo>
                  <a:cubicBezTo>
                    <a:pt x="709" y="736"/>
                    <a:pt x="723" y="709"/>
                    <a:pt x="736" y="696"/>
                  </a:cubicBezTo>
                  <a:lnTo>
                    <a:pt x="777" y="655"/>
                  </a:lnTo>
                  <a:cubicBezTo>
                    <a:pt x="789" y="629"/>
                    <a:pt x="816" y="616"/>
                    <a:pt x="830" y="589"/>
                  </a:cubicBezTo>
                  <a:cubicBezTo>
                    <a:pt x="843" y="589"/>
                    <a:pt x="843" y="589"/>
                    <a:pt x="843" y="575"/>
                  </a:cubicBezTo>
                  <a:cubicBezTo>
                    <a:pt x="857" y="575"/>
                    <a:pt x="857" y="575"/>
                    <a:pt x="870" y="562"/>
                  </a:cubicBezTo>
                  <a:cubicBezTo>
                    <a:pt x="910" y="536"/>
                    <a:pt x="950" y="522"/>
                    <a:pt x="991" y="495"/>
                  </a:cubicBezTo>
                  <a:cubicBezTo>
                    <a:pt x="1003" y="495"/>
                    <a:pt x="1017" y="482"/>
                    <a:pt x="1030" y="482"/>
                  </a:cubicBezTo>
                  <a:cubicBezTo>
                    <a:pt x="1044" y="482"/>
                    <a:pt x="1057" y="468"/>
                    <a:pt x="1084" y="468"/>
                  </a:cubicBezTo>
                  <a:lnTo>
                    <a:pt x="1151" y="468"/>
                  </a:lnTo>
                  <a:cubicBezTo>
                    <a:pt x="1164" y="468"/>
                    <a:pt x="1178" y="468"/>
                    <a:pt x="1205" y="482"/>
                  </a:cubicBezTo>
                  <a:cubicBezTo>
                    <a:pt x="1205" y="482"/>
                    <a:pt x="1217" y="482"/>
                    <a:pt x="1231" y="495"/>
                  </a:cubicBezTo>
                  <a:lnTo>
                    <a:pt x="1244" y="495"/>
                  </a:lnTo>
                  <a:cubicBezTo>
                    <a:pt x="1244" y="509"/>
                    <a:pt x="1258" y="509"/>
                    <a:pt x="1258" y="522"/>
                  </a:cubicBezTo>
                  <a:lnTo>
                    <a:pt x="1271" y="522"/>
                  </a:lnTo>
                  <a:cubicBezTo>
                    <a:pt x="1312" y="589"/>
                    <a:pt x="1324" y="682"/>
                    <a:pt x="1324" y="789"/>
                  </a:cubicBezTo>
                  <a:cubicBezTo>
                    <a:pt x="1324" y="964"/>
                    <a:pt x="1285" y="1178"/>
                    <a:pt x="1217" y="1351"/>
                  </a:cubicBezTo>
                  <a:cubicBezTo>
                    <a:pt x="1217" y="1365"/>
                    <a:pt x="1217" y="1378"/>
                    <a:pt x="1231" y="1378"/>
                  </a:cubicBezTo>
                  <a:cubicBezTo>
                    <a:pt x="1244" y="1378"/>
                    <a:pt x="1244" y="1378"/>
                    <a:pt x="1244" y="1365"/>
                  </a:cubicBezTo>
                  <a:cubicBezTo>
                    <a:pt x="1392" y="1190"/>
                    <a:pt x="1526" y="1057"/>
                    <a:pt x="1606" y="843"/>
                  </a:cubicBezTo>
                  <a:cubicBezTo>
                    <a:pt x="1659" y="696"/>
                    <a:pt x="1672" y="536"/>
                    <a:pt x="1633" y="388"/>
                  </a:cubicBezTo>
                  <a:cubicBezTo>
                    <a:pt x="1552" y="107"/>
                    <a:pt x="1298" y="0"/>
                    <a:pt x="1030" y="0"/>
                  </a:cubicBezTo>
                  <a:close/>
                </a:path>
              </a:pathLst>
            </a:custGeom>
            <a:solidFill>
              <a:srgbClr val="302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62"/>
            <p:cNvSpPr/>
            <p:nvPr/>
          </p:nvSpPr>
          <p:spPr>
            <a:xfrm>
              <a:off x="6389875" y="3676375"/>
              <a:ext cx="73950" cy="69250"/>
            </a:xfrm>
            <a:custGeom>
              <a:avLst/>
              <a:gdLst/>
              <a:ahLst/>
              <a:cxnLst/>
              <a:rect l="l" t="t" r="r" b="b"/>
              <a:pathLst>
                <a:path w="2958" h="2770" extrusionOk="0">
                  <a:moveTo>
                    <a:pt x="857" y="0"/>
                  </a:moveTo>
                  <a:cubicBezTo>
                    <a:pt x="482" y="94"/>
                    <a:pt x="1" y="522"/>
                    <a:pt x="215" y="950"/>
                  </a:cubicBezTo>
                  <a:cubicBezTo>
                    <a:pt x="335" y="1177"/>
                    <a:pt x="523" y="1258"/>
                    <a:pt x="737" y="1258"/>
                  </a:cubicBezTo>
                  <a:cubicBezTo>
                    <a:pt x="776" y="1258"/>
                    <a:pt x="830" y="1258"/>
                    <a:pt x="871" y="1245"/>
                  </a:cubicBezTo>
                  <a:lnTo>
                    <a:pt x="871" y="1245"/>
                  </a:lnTo>
                  <a:cubicBezTo>
                    <a:pt x="710" y="1632"/>
                    <a:pt x="723" y="2047"/>
                    <a:pt x="1031" y="2408"/>
                  </a:cubicBezTo>
                  <a:cubicBezTo>
                    <a:pt x="1258" y="2663"/>
                    <a:pt x="1525" y="2770"/>
                    <a:pt x="1807" y="2770"/>
                  </a:cubicBezTo>
                  <a:cubicBezTo>
                    <a:pt x="2194" y="2770"/>
                    <a:pt x="2583" y="2568"/>
                    <a:pt x="2850" y="2235"/>
                  </a:cubicBezTo>
                  <a:cubicBezTo>
                    <a:pt x="2957" y="2101"/>
                    <a:pt x="2850" y="1940"/>
                    <a:pt x="2716" y="1940"/>
                  </a:cubicBezTo>
                  <a:cubicBezTo>
                    <a:pt x="2676" y="1940"/>
                    <a:pt x="2636" y="1953"/>
                    <a:pt x="2583" y="1994"/>
                  </a:cubicBezTo>
                  <a:cubicBezTo>
                    <a:pt x="2369" y="2167"/>
                    <a:pt x="2114" y="2328"/>
                    <a:pt x="1860" y="2328"/>
                  </a:cubicBezTo>
                  <a:cubicBezTo>
                    <a:pt x="1700" y="2328"/>
                    <a:pt x="1552" y="2274"/>
                    <a:pt x="1406" y="2140"/>
                  </a:cubicBezTo>
                  <a:cubicBezTo>
                    <a:pt x="1031" y="1793"/>
                    <a:pt x="1231" y="1245"/>
                    <a:pt x="1566" y="963"/>
                  </a:cubicBezTo>
                  <a:cubicBezTo>
                    <a:pt x="1727" y="830"/>
                    <a:pt x="1579" y="616"/>
                    <a:pt x="1406" y="616"/>
                  </a:cubicBezTo>
                  <a:cubicBezTo>
                    <a:pt x="1379" y="616"/>
                    <a:pt x="1338" y="616"/>
                    <a:pt x="1311" y="629"/>
                  </a:cubicBezTo>
                  <a:cubicBezTo>
                    <a:pt x="1192" y="696"/>
                    <a:pt x="978" y="817"/>
                    <a:pt x="790" y="817"/>
                  </a:cubicBezTo>
                  <a:cubicBezTo>
                    <a:pt x="737" y="817"/>
                    <a:pt x="683" y="803"/>
                    <a:pt x="630" y="776"/>
                  </a:cubicBezTo>
                  <a:cubicBezTo>
                    <a:pt x="469" y="642"/>
                    <a:pt x="910" y="282"/>
                    <a:pt x="978" y="201"/>
                  </a:cubicBezTo>
                  <a:cubicBezTo>
                    <a:pt x="1058" y="121"/>
                    <a:pt x="990" y="0"/>
                    <a:pt x="897" y="0"/>
                  </a:cubicBezTo>
                  <a:close/>
                </a:path>
              </a:pathLst>
            </a:custGeom>
            <a:solidFill>
              <a:srgbClr val="302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62"/>
            <p:cNvSpPr/>
            <p:nvPr/>
          </p:nvSpPr>
          <p:spPr>
            <a:xfrm>
              <a:off x="6204950" y="3367375"/>
              <a:ext cx="34150" cy="16425"/>
            </a:xfrm>
            <a:custGeom>
              <a:avLst/>
              <a:gdLst/>
              <a:ahLst/>
              <a:cxnLst/>
              <a:rect l="l" t="t" r="r" b="b"/>
              <a:pathLst>
                <a:path w="1366" h="657" extrusionOk="0">
                  <a:moveTo>
                    <a:pt x="495" y="1"/>
                  </a:moveTo>
                  <a:cubicBezTo>
                    <a:pt x="308" y="1"/>
                    <a:pt x="148" y="68"/>
                    <a:pt x="67" y="215"/>
                  </a:cubicBezTo>
                  <a:cubicBezTo>
                    <a:pt x="1" y="362"/>
                    <a:pt x="28" y="536"/>
                    <a:pt x="174" y="616"/>
                  </a:cubicBezTo>
                  <a:cubicBezTo>
                    <a:pt x="242" y="657"/>
                    <a:pt x="308" y="657"/>
                    <a:pt x="376" y="657"/>
                  </a:cubicBezTo>
                  <a:cubicBezTo>
                    <a:pt x="509" y="657"/>
                    <a:pt x="616" y="616"/>
                    <a:pt x="763" y="616"/>
                  </a:cubicBezTo>
                  <a:lnTo>
                    <a:pt x="777" y="616"/>
                  </a:lnTo>
                  <a:cubicBezTo>
                    <a:pt x="830" y="616"/>
                    <a:pt x="897" y="630"/>
                    <a:pt x="950" y="630"/>
                  </a:cubicBezTo>
                  <a:cubicBezTo>
                    <a:pt x="1018" y="643"/>
                    <a:pt x="1084" y="643"/>
                    <a:pt x="1137" y="643"/>
                  </a:cubicBezTo>
                  <a:cubicBezTo>
                    <a:pt x="1218" y="643"/>
                    <a:pt x="1285" y="630"/>
                    <a:pt x="1351" y="603"/>
                  </a:cubicBezTo>
                  <a:cubicBezTo>
                    <a:pt x="1365" y="603"/>
                    <a:pt x="1365" y="589"/>
                    <a:pt x="1365" y="589"/>
                  </a:cubicBezTo>
                  <a:cubicBezTo>
                    <a:pt x="1339" y="268"/>
                    <a:pt x="870" y="1"/>
                    <a:pt x="495" y="1"/>
                  </a:cubicBezTo>
                  <a:close/>
                </a:path>
              </a:pathLst>
            </a:custGeom>
            <a:solidFill>
              <a:srgbClr val="41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62"/>
            <p:cNvSpPr/>
            <p:nvPr/>
          </p:nvSpPr>
          <p:spPr>
            <a:xfrm>
              <a:off x="6205950" y="3391450"/>
              <a:ext cx="22100" cy="16750"/>
            </a:xfrm>
            <a:custGeom>
              <a:avLst/>
              <a:gdLst/>
              <a:ahLst/>
              <a:cxnLst/>
              <a:rect l="l" t="t" r="r" b="b"/>
              <a:pathLst>
                <a:path w="884" h="670" extrusionOk="0">
                  <a:moveTo>
                    <a:pt x="443" y="1"/>
                  </a:moveTo>
                  <a:cubicBezTo>
                    <a:pt x="402" y="1"/>
                    <a:pt x="362" y="1"/>
                    <a:pt x="322" y="15"/>
                  </a:cubicBezTo>
                  <a:cubicBezTo>
                    <a:pt x="121" y="81"/>
                    <a:pt x="1" y="322"/>
                    <a:pt x="121" y="509"/>
                  </a:cubicBezTo>
                  <a:cubicBezTo>
                    <a:pt x="175" y="589"/>
                    <a:pt x="228" y="630"/>
                    <a:pt x="322" y="657"/>
                  </a:cubicBezTo>
                  <a:cubicBezTo>
                    <a:pt x="348" y="669"/>
                    <a:pt x="375" y="669"/>
                    <a:pt x="402" y="669"/>
                  </a:cubicBezTo>
                  <a:cubicBezTo>
                    <a:pt x="482" y="669"/>
                    <a:pt x="562" y="643"/>
                    <a:pt x="616" y="589"/>
                  </a:cubicBezTo>
                  <a:lnTo>
                    <a:pt x="750" y="589"/>
                  </a:lnTo>
                  <a:cubicBezTo>
                    <a:pt x="764" y="589"/>
                    <a:pt x="790" y="589"/>
                    <a:pt x="764" y="576"/>
                  </a:cubicBezTo>
                  <a:lnTo>
                    <a:pt x="790" y="576"/>
                  </a:lnTo>
                  <a:cubicBezTo>
                    <a:pt x="844" y="576"/>
                    <a:pt x="883" y="536"/>
                    <a:pt x="871" y="469"/>
                  </a:cubicBezTo>
                  <a:cubicBezTo>
                    <a:pt x="871" y="416"/>
                    <a:pt x="883" y="362"/>
                    <a:pt x="857" y="309"/>
                  </a:cubicBezTo>
                  <a:cubicBezTo>
                    <a:pt x="830" y="241"/>
                    <a:pt x="803" y="188"/>
                    <a:pt x="750" y="134"/>
                  </a:cubicBezTo>
                  <a:cubicBezTo>
                    <a:pt x="669" y="41"/>
                    <a:pt x="562" y="1"/>
                    <a:pt x="443" y="1"/>
                  </a:cubicBezTo>
                  <a:close/>
                </a:path>
              </a:pathLst>
            </a:custGeom>
            <a:solidFill>
              <a:srgbClr val="41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62"/>
            <p:cNvSpPr/>
            <p:nvPr/>
          </p:nvSpPr>
          <p:spPr>
            <a:xfrm>
              <a:off x="6217675" y="3417550"/>
              <a:ext cx="14075" cy="11725"/>
            </a:xfrm>
            <a:custGeom>
              <a:avLst/>
              <a:gdLst/>
              <a:ahLst/>
              <a:cxnLst/>
              <a:rect l="l" t="t" r="r" b="b"/>
              <a:pathLst>
                <a:path w="563" h="469" extrusionOk="0">
                  <a:moveTo>
                    <a:pt x="227" y="0"/>
                  </a:moveTo>
                  <a:cubicBezTo>
                    <a:pt x="107" y="0"/>
                    <a:pt x="0" y="121"/>
                    <a:pt x="0" y="228"/>
                  </a:cubicBezTo>
                  <a:cubicBezTo>
                    <a:pt x="0" y="348"/>
                    <a:pt x="107" y="469"/>
                    <a:pt x="227" y="469"/>
                  </a:cubicBezTo>
                  <a:cubicBezTo>
                    <a:pt x="254" y="469"/>
                    <a:pt x="268" y="455"/>
                    <a:pt x="295" y="455"/>
                  </a:cubicBezTo>
                  <a:cubicBezTo>
                    <a:pt x="307" y="442"/>
                    <a:pt x="321" y="442"/>
                    <a:pt x="334" y="442"/>
                  </a:cubicBezTo>
                  <a:lnTo>
                    <a:pt x="375" y="442"/>
                  </a:lnTo>
                  <a:cubicBezTo>
                    <a:pt x="388" y="455"/>
                    <a:pt x="402" y="455"/>
                    <a:pt x="402" y="455"/>
                  </a:cubicBezTo>
                  <a:cubicBezTo>
                    <a:pt x="495" y="455"/>
                    <a:pt x="562" y="362"/>
                    <a:pt x="535" y="281"/>
                  </a:cubicBezTo>
                  <a:cubicBezTo>
                    <a:pt x="521" y="228"/>
                    <a:pt x="509" y="174"/>
                    <a:pt x="482" y="134"/>
                  </a:cubicBezTo>
                  <a:cubicBezTo>
                    <a:pt x="468" y="134"/>
                    <a:pt x="468" y="121"/>
                    <a:pt x="455" y="121"/>
                  </a:cubicBezTo>
                  <a:cubicBezTo>
                    <a:pt x="441" y="107"/>
                    <a:pt x="441" y="94"/>
                    <a:pt x="428" y="80"/>
                  </a:cubicBezTo>
                  <a:cubicBezTo>
                    <a:pt x="388" y="41"/>
                    <a:pt x="334" y="27"/>
                    <a:pt x="295" y="14"/>
                  </a:cubicBezTo>
                  <a:cubicBezTo>
                    <a:pt x="268" y="0"/>
                    <a:pt x="254" y="0"/>
                    <a:pt x="227" y="0"/>
                  </a:cubicBezTo>
                  <a:close/>
                </a:path>
              </a:pathLst>
            </a:custGeom>
            <a:solidFill>
              <a:srgbClr val="41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62"/>
            <p:cNvSpPr/>
            <p:nvPr/>
          </p:nvSpPr>
          <p:spPr>
            <a:xfrm>
              <a:off x="6313625" y="3544300"/>
              <a:ext cx="20450" cy="35775"/>
            </a:xfrm>
            <a:custGeom>
              <a:avLst/>
              <a:gdLst/>
              <a:ahLst/>
              <a:cxnLst/>
              <a:rect l="l" t="t" r="r" b="b"/>
              <a:pathLst>
                <a:path w="818" h="1431" extrusionOk="0">
                  <a:moveTo>
                    <a:pt x="482" y="0"/>
                  </a:moveTo>
                  <a:cubicBezTo>
                    <a:pt x="375" y="0"/>
                    <a:pt x="282" y="40"/>
                    <a:pt x="229" y="134"/>
                  </a:cubicBezTo>
                  <a:cubicBezTo>
                    <a:pt x="134" y="294"/>
                    <a:pt x="81" y="441"/>
                    <a:pt x="54" y="615"/>
                  </a:cubicBezTo>
                  <a:cubicBezTo>
                    <a:pt x="1" y="869"/>
                    <a:pt x="27" y="1056"/>
                    <a:pt x="161" y="1270"/>
                  </a:cubicBezTo>
                  <a:cubicBezTo>
                    <a:pt x="229" y="1365"/>
                    <a:pt x="336" y="1431"/>
                    <a:pt x="443" y="1431"/>
                  </a:cubicBezTo>
                  <a:lnTo>
                    <a:pt x="456" y="1431"/>
                  </a:lnTo>
                  <a:cubicBezTo>
                    <a:pt x="737" y="1418"/>
                    <a:pt x="817" y="1177"/>
                    <a:pt x="817" y="937"/>
                  </a:cubicBezTo>
                  <a:cubicBezTo>
                    <a:pt x="817" y="816"/>
                    <a:pt x="777" y="709"/>
                    <a:pt x="764" y="602"/>
                  </a:cubicBezTo>
                  <a:lnTo>
                    <a:pt x="764" y="281"/>
                  </a:lnTo>
                  <a:cubicBezTo>
                    <a:pt x="764" y="93"/>
                    <a:pt x="630" y="0"/>
                    <a:pt x="482" y="0"/>
                  </a:cubicBezTo>
                  <a:close/>
                </a:path>
              </a:pathLst>
            </a:custGeom>
            <a:solidFill>
              <a:srgbClr val="41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62"/>
            <p:cNvSpPr/>
            <p:nvPr/>
          </p:nvSpPr>
          <p:spPr>
            <a:xfrm>
              <a:off x="6339050" y="3556325"/>
              <a:ext cx="18425" cy="23100"/>
            </a:xfrm>
            <a:custGeom>
              <a:avLst/>
              <a:gdLst/>
              <a:ahLst/>
              <a:cxnLst/>
              <a:rect l="l" t="t" r="r" b="b"/>
              <a:pathLst>
                <a:path w="737" h="924" extrusionOk="0">
                  <a:moveTo>
                    <a:pt x="482" y="1"/>
                  </a:moveTo>
                  <a:cubicBezTo>
                    <a:pt x="348" y="1"/>
                    <a:pt x="228" y="94"/>
                    <a:pt x="148" y="215"/>
                  </a:cubicBezTo>
                  <a:lnTo>
                    <a:pt x="161" y="188"/>
                  </a:lnTo>
                  <a:lnTo>
                    <a:pt x="161" y="188"/>
                  </a:lnTo>
                  <a:cubicBezTo>
                    <a:pt x="161" y="188"/>
                    <a:pt x="148" y="201"/>
                    <a:pt x="134" y="228"/>
                  </a:cubicBezTo>
                  <a:lnTo>
                    <a:pt x="95" y="268"/>
                  </a:lnTo>
                  <a:cubicBezTo>
                    <a:pt x="68" y="322"/>
                    <a:pt x="54" y="361"/>
                    <a:pt x="41" y="415"/>
                  </a:cubicBezTo>
                  <a:cubicBezTo>
                    <a:pt x="0" y="563"/>
                    <a:pt x="54" y="736"/>
                    <a:pt x="161" y="830"/>
                  </a:cubicBezTo>
                  <a:cubicBezTo>
                    <a:pt x="228" y="896"/>
                    <a:pt x="309" y="923"/>
                    <a:pt x="389" y="923"/>
                  </a:cubicBezTo>
                  <a:cubicBezTo>
                    <a:pt x="455" y="923"/>
                    <a:pt x="509" y="910"/>
                    <a:pt x="562" y="884"/>
                  </a:cubicBezTo>
                  <a:cubicBezTo>
                    <a:pt x="696" y="803"/>
                    <a:pt x="737" y="643"/>
                    <a:pt x="737" y="509"/>
                  </a:cubicBezTo>
                  <a:cubicBezTo>
                    <a:pt x="737" y="456"/>
                    <a:pt x="723" y="415"/>
                    <a:pt x="710" y="361"/>
                  </a:cubicBezTo>
                  <a:cubicBezTo>
                    <a:pt x="696" y="348"/>
                    <a:pt x="696" y="348"/>
                    <a:pt x="696" y="335"/>
                  </a:cubicBezTo>
                  <a:lnTo>
                    <a:pt x="696" y="295"/>
                  </a:lnTo>
                  <a:cubicBezTo>
                    <a:pt x="710" y="268"/>
                    <a:pt x="710" y="228"/>
                    <a:pt x="710" y="201"/>
                  </a:cubicBezTo>
                  <a:cubicBezTo>
                    <a:pt x="710" y="94"/>
                    <a:pt x="642" y="14"/>
                    <a:pt x="535" y="1"/>
                  </a:cubicBezTo>
                  <a:close/>
                </a:path>
              </a:pathLst>
            </a:custGeom>
            <a:solidFill>
              <a:srgbClr val="41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62"/>
            <p:cNvSpPr/>
            <p:nvPr/>
          </p:nvSpPr>
          <p:spPr>
            <a:xfrm>
              <a:off x="6360800" y="3563025"/>
              <a:ext cx="18750" cy="18750"/>
            </a:xfrm>
            <a:custGeom>
              <a:avLst/>
              <a:gdLst/>
              <a:ahLst/>
              <a:cxnLst/>
              <a:rect l="l" t="t" r="r" b="b"/>
              <a:pathLst>
                <a:path w="750" h="750" extrusionOk="0">
                  <a:moveTo>
                    <a:pt x="428" y="0"/>
                  </a:moveTo>
                  <a:cubicBezTo>
                    <a:pt x="321" y="0"/>
                    <a:pt x="227" y="93"/>
                    <a:pt x="174" y="188"/>
                  </a:cubicBezTo>
                  <a:cubicBezTo>
                    <a:pt x="0" y="414"/>
                    <a:pt x="188" y="749"/>
                    <a:pt x="441" y="749"/>
                  </a:cubicBezTo>
                  <a:cubicBezTo>
                    <a:pt x="482" y="749"/>
                    <a:pt x="509" y="749"/>
                    <a:pt x="548" y="735"/>
                  </a:cubicBezTo>
                  <a:cubicBezTo>
                    <a:pt x="575" y="735"/>
                    <a:pt x="602" y="735"/>
                    <a:pt x="628" y="723"/>
                  </a:cubicBezTo>
                  <a:cubicBezTo>
                    <a:pt x="709" y="696"/>
                    <a:pt x="749" y="616"/>
                    <a:pt x="735" y="535"/>
                  </a:cubicBezTo>
                  <a:lnTo>
                    <a:pt x="735" y="521"/>
                  </a:lnTo>
                  <a:cubicBezTo>
                    <a:pt x="749" y="468"/>
                    <a:pt x="749" y="414"/>
                    <a:pt x="735" y="361"/>
                  </a:cubicBezTo>
                  <a:cubicBezTo>
                    <a:pt x="709" y="307"/>
                    <a:pt x="696" y="254"/>
                    <a:pt x="655" y="214"/>
                  </a:cubicBezTo>
                  <a:lnTo>
                    <a:pt x="655" y="174"/>
                  </a:lnTo>
                  <a:cubicBezTo>
                    <a:pt x="642" y="93"/>
                    <a:pt x="562" y="40"/>
                    <a:pt x="495" y="13"/>
                  </a:cubicBezTo>
                  <a:cubicBezTo>
                    <a:pt x="468" y="0"/>
                    <a:pt x="441" y="0"/>
                    <a:pt x="428" y="0"/>
                  </a:cubicBezTo>
                  <a:close/>
                </a:path>
              </a:pathLst>
            </a:custGeom>
            <a:solidFill>
              <a:srgbClr val="41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62"/>
            <p:cNvSpPr/>
            <p:nvPr/>
          </p:nvSpPr>
          <p:spPr>
            <a:xfrm>
              <a:off x="6423025" y="3652300"/>
              <a:ext cx="32775" cy="26100"/>
            </a:xfrm>
            <a:custGeom>
              <a:avLst/>
              <a:gdLst/>
              <a:ahLst/>
              <a:cxnLst/>
              <a:rect l="l" t="t" r="r" b="b"/>
              <a:pathLst>
                <a:path w="1311" h="1044" extrusionOk="0">
                  <a:moveTo>
                    <a:pt x="962" y="282"/>
                  </a:moveTo>
                  <a:cubicBezTo>
                    <a:pt x="989" y="282"/>
                    <a:pt x="989" y="321"/>
                    <a:pt x="962" y="321"/>
                  </a:cubicBezTo>
                  <a:cubicBezTo>
                    <a:pt x="936" y="321"/>
                    <a:pt x="936" y="282"/>
                    <a:pt x="962" y="282"/>
                  </a:cubicBezTo>
                  <a:close/>
                  <a:moveTo>
                    <a:pt x="949" y="0"/>
                  </a:moveTo>
                  <a:cubicBezTo>
                    <a:pt x="922" y="0"/>
                    <a:pt x="895" y="0"/>
                    <a:pt x="868" y="14"/>
                  </a:cubicBezTo>
                  <a:cubicBezTo>
                    <a:pt x="748" y="41"/>
                    <a:pt x="615" y="80"/>
                    <a:pt x="494" y="134"/>
                  </a:cubicBezTo>
                  <a:cubicBezTo>
                    <a:pt x="440" y="161"/>
                    <a:pt x="401" y="187"/>
                    <a:pt x="347" y="214"/>
                  </a:cubicBezTo>
                  <a:cubicBezTo>
                    <a:pt x="325" y="226"/>
                    <a:pt x="302" y="237"/>
                    <a:pt x="280" y="256"/>
                  </a:cubicBezTo>
                  <a:lnTo>
                    <a:pt x="280" y="256"/>
                  </a:lnTo>
                  <a:cubicBezTo>
                    <a:pt x="280" y="255"/>
                    <a:pt x="280" y="255"/>
                    <a:pt x="280" y="255"/>
                  </a:cubicBezTo>
                  <a:lnTo>
                    <a:pt x="280" y="255"/>
                  </a:lnTo>
                  <a:cubicBezTo>
                    <a:pt x="280" y="255"/>
                    <a:pt x="253" y="282"/>
                    <a:pt x="226" y="294"/>
                  </a:cubicBezTo>
                  <a:cubicBezTo>
                    <a:pt x="199" y="321"/>
                    <a:pt x="173" y="335"/>
                    <a:pt x="173" y="335"/>
                  </a:cubicBezTo>
                  <a:cubicBezTo>
                    <a:pt x="173" y="335"/>
                    <a:pt x="178" y="335"/>
                    <a:pt x="185" y="332"/>
                  </a:cubicBezTo>
                  <a:lnTo>
                    <a:pt x="185" y="332"/>
                  </a:lnTo>
                  <a:cubicBezTo>
                    <a:pt x="96" y="401"/>
                    <a:pt x="1" y="515"/>
                    <a:pt x="26" y="642"/>
                  </a:cubicBezTo>
                  <a:cubicBezTo>
                    <a:pt x="26" y="710"/>
                    <a:pt x="39" y="763"/>
                    <a:pt x="53" y="817"/>
                  </a:cubicBezTo>
                  <a:cubicBezTo>
                    <a:pt x="106" y="950"/>
                    <a:pt x="226" y="1044"/>
                    <a:pt x="347" y="1044"/>
                  </a:cubicBezTo>
                  <a:cubicBezTo>
                    <a:pt x="401" y="1044"/>
                    <a:pt x="454" y="1031"/>
                    <a:pt x="508" y="990"/>
                  </a:cubicBezTo>
                  <a:cubicBezTo>
                    <a:pt x="588" y="950"/>
                    <a:pt x="668" y="910"/>
                    <a:pt x="722" y="829"/>
                  </a:cubicBezTo>
                  <a:cubicBezTo>
                    <a:pt x="722" y="803"/>
                    <a:pt x="734" y="776"/>
                    <a:pt x="748" y="763"/>
                  </a:cubicBezTo>
                  <a:cubicBezTo>
                    <a:pt x="748" y="763"/>
                    <a:pt x="748" y="749"/>
                    <a:pt x="761" y="749"/>
                  </a:cubicBezTo>
                  <a:lnTo>
                    <a:pt x="761" y="736"/>
                  </a:lnTo>
                  <a:lnTo>
                    <a:pt x="748" y="736"/>
                  </a:lnTo>
                  <a:cubicBezTo>
                    <a:pt x="855" y="669"/>
                    <a:pt x="949" y="629"/>
                    <a:pt x="1043" y="589"/>
                  </a:cubicBezTo>
                  <a:cubicBezTo>
                    <a:pt x="1203" y="535"/>
                    <a:pt x="1310" y="389"/>
                    <a:pt x="1257" y="214"/>
                  </a:cubicBezTo>
                  <a:cubicBezTo>
                    <a:pt x="1216" y="80"/>
                    <a:pt x="1082" y="0"/>
                    <a:pt x="949" y="0"/>
                  </a:cubicBezTo>
                  <a:close/>
                </a:path>
              </a:pathLst>
            </a:custGeom>
            <a:solidFill>
              <a:srgbClr val="41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62"/>
            <p:cNvSpPr/>
            <p:nvPr/>
          </p:nvSpPr>
          <p:spPr>
            <a:xfrm>
              <a:off x="6446400" y="3659325"/>
              <a:ext cx="1375" cy="1025"/>
            </a:xfrm>
            <a:custGeom>
              <a:avLst/>
              <a:gdLst/>
              <a:ahLst/>
              <a:cxnLst/>
              <a:rect l="l" t="t" r="r" b="b"/>
              <a:pathLst>
                <a:path w="55" h="41" extrusionOk="0">
                  <a:moveTo>
                    <a:pt x="27" y="1"/>
                  </a:moveTo>
                  <a:cubicBezTo>
                    <a:pt x="1" y="1"/>
                    <a:pt x="1" y="40"/>
                    <a:pt x="27" y="40"/>
                  </a:cubicBezTo>
                  <a:cubicBezTo>
                    <a:pt x="54" y="40"/>
                    <a:pt x="54" y="1"/>
                    <a:pt x="27" y="1"/>
                  </a:cubicBezTo>
                  <a:close/>
                </a:path>
              </a:pathLst>
            </a:custGeom>
            <a:solidFill>
              <a:srgbClr val="4B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62"/>
            <p:cNvSpPr/>
            <p:nvPr/>
          </p:nvSpPr>
          <p:spPr>
            <a:xfrm>
              <a:off x="6441725" y="3670700"/>
              <a:ext cx="25" cy="25"/>
            </a:xfrm>
            <a:custGeom>
              <a:avLst/>
              <a:gdLst/>
              <a:ahLst/>
              <a:cxnLst/>
              <a:rect l="l" t="t" r="r" b="b"/>
              <a:pathLst>
                <a:path w="1" h="1" extrusionOk="0">
                  <a:moveTo>
                    <a:pt x="0" y="0"/>
                  </a:moveTo>
                  <a:lnTo>
                    <a:pt x="0" y="0"/>
                  </a:lnTo>
                  <a:close/>
                </a:path>
              </a:pathLst>
            </a:custGeom>
            <a:solidFill>
              <a:srgbClr val="4B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62"/>
            <p:cNvSpPr/>
            <p:nvPr/>
          </p:nvSpPr>
          <p:spPr>
            <a:xfrm>
              <a:off x="6439375" y="3672700"/>
              <a:ext cx="24450" cy="25450"/>
            </a:xfrm>
            <a:custGeom>
              <a:avLst/>
              <a:gdLst/>
              <a:ahLst/>
              <a:cxnLst/>
              <a:rect l="l" t="t" r="r" b="b"/>
              <a:pathLst>
                <a:path w="978" h="1018" extrusionOk="0">
                  <a:moveTo>
                    <a:pt x="723" y="1"/>
                  </a:moveTo>
                  <a:cubicBezTo>
                    <a:pt x="710" y="1"/>
                    <a:pt x="696" y="1"/>
                    <a:pt x="683" y="13"/>
                  </a:cubicBezTo>
                  <a:cubicBezTo>
                    <a:pt x="522" y="40"/>
                    <a:pt x="375" y="120"/>
                    <a:pt x="255" y="254"/>
                  </a:cubicBezTo>
                  <a:cubicBezTo>
                    <a:pt x="94" y="442"/>
                    <a:pt x="0" y="736"/>
                    <a:pt x="214" y="923"/>
                  </a:cubicBezTo>
                  <a:cubicBezTo>
                    <a:pt x="282" y="990"/>
                    <a:pt x="362" y="1017"/>
                    <a:pt x="442" y="1017"/>
                  </a:cubicBezTo>
                  <a:cubicBezTo>
                    <a:pt x="642" y="1017"/>
                    <a:pt x="830" y="830"/>
                    <a:pt x="790" y="602"/>
                  </a:cubicBezTo>
                  <a:lnTo>
                    <a:pt x="790" y="522"/>
                  </a:lnTo>
                  <a:lnTo>
                    <a:pt x="790" y="509"/>
                  </a:lnTo>
                  <a:cubicBezTo>
                    <a:pt x="803" y="495"/>
                    <a:pt x="803" y="468"/>
                    <a:pt x="803" y="455"/>
                  </a:cubicBezTo>
                  <a:cubicBezTo>
                    <a:pt x="830" y="388"/>
                    <a:pt x="856" y="322"/>
                    <a:pt x="897" y="268"/>
                  </a:cubicBezTo>
                  <a:cubicBezTo>
                    <a:pt x="977" y="134"/>
                    <a:pt x="856" y="1"/>
                    <a:pt x="723" y="1"/>
                  </a:cubicBezTo>
                  <a:close/>
                </a:path>
              </a:pathLst>
            </a:custGeom>
            <a:solidFill>
              <a:srgbClr val="41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62"/>
            <p:cNvSpPr/>
            <p:nvPr/>
          </p:nvSpPr>
          <p:spPr>
            <a:xfrm>
              <a:off x="6463800" y="3679400"/>
              <a:ext cx="15050" cy="18075"/>
            </a:xfrm>
            <a:custGeom>
              <a:avLst/>
              <a:gdLst/>
              <a:ahLst/>
              <a:cxnLst/>
              <a:rect l="l" t="t" r="r" b="b"/>
              <a:pathLst>
                <a:path w="602" h="723" extrusionOk="0">
                  <a:moveTo>
                    <a:pt x="361" y="0"/>
                  </a:moveTo>
                  <a:cubicBezTo>
                    <a:pt x="334" y="0"/>
                    <a:pt x="307" y="0"/>
                    <a:pt x="281" y="13"/>
                  </a:cubicBezTo>
                  <a:cubicBezTo>
                    <a:pt x="241" y="27"/>
                    <a:pt x="214" y="54"/>
                    <a:pt x="188" y="80"/>
                  </a:cubicBezTo>
                  <a:cubicBezTo>
                    <a:pt x="174" y="80"/>
                    <a:pt x="174" y="93"/>
                    <a:pt x="161" y="93"/>
                  </a:cubicBezTo>
                  <a:cubicBezTo>
                    <a:pt x="147" y="120"/>
                    <a:pt x="80" y="187"/>
                    <a:pt x="80" y="187"/>
                  </a:cubicBezTo>
                  <a:cubicBezTo>
                    <a:pt x="80" y="200"/>
                    <a:pt x="67" y="214"/>
                    <a:pt x="67" y="227"/>
                  </a:cubicBezTo>
                  <a:cubicBezTo>
                    <a:pt x="60" y="234"/>
                    <a:pt x="57" y="244"/>
                    <a:pt x="54" y="256"/>
                  </a:cubicBezTo>
                  <a:lnTo>
                    <a:pt x="54" y="256"/>
                  </a:lnTo>
                  <a:cubicBezTo>
                    <a:pt x="54" y="255"/>
                    <a:pt x="54" y="254"/>
                    <a:pt x="54" y="254"/>
                  </a:cubicBezTo>
                  <a:lnTo>
                    <a:pt x="54" y="254"/>
                  </a:lnTo>
                  <a:cubicBezTo>
                    <a:pt x="54" y="254"/>
                    <a:pt x="40" y="281"/>
                    <a:pt x="27" y="321"/>
                  </a:cubicBezTo>
                  <a:cubicBezTo>
                    <a:pt x="0" y="414"/>
                    <a:pt x="27" y="521"/>
                    <a:pt x="80" y="589"/>
                  </a:cubicBezTo>
                  <a:cubicBezTo>
                    <a:pt x="147" y="669"/>
                    <a:pt x="227" y="722"/>
                    <a:pt x="321" y="722"/>
                  </a:cubicBezTo>
                  <a:cubicBezTo>
                    <a:pt x="348" y="722"/>
                    <a:pt x="375" y="722"/>
                    <a:pt x="402" y="709"/>
                  </a:cubicBezTo>
                  <a:cubicBezTo>
                    <a:pt x="521" y="682"/>
                    <a:pt x="602" y="562"/>
                    <a:pt x="602" y="441"/>
                  </a:cubicBezTo>
                  <a:cubicBezTo>
                    <a:pt x="602" y="401"/>
                    <a:pt x="602" y="361"/>
                    <a:pt x="589" y="321"/>
                  </a:cubicBezTo>
                  <a:cubicBezTo>
                    <a:pt x="575" y="294"/>
                    <a:pt x="575" y="281"/>
                    <a:pt x="562" y="254"/>
                  </a:cubicBezTo>
                  <a:cubicBezTo>
                    <a:pt x="548" y="241"/>
                    <a:pt x="548" y="241"/>
                    <a:pt x="548" y="227"/>
                  </a:cubicBezTo>
                  <a:lnTo>
                    <a:pt x="535" y="227"/>
                  </a:lnTo>
                  <a:cubicBezTo>
                    <a:pt x="548" y="227"/>
                    <a:pt x="548" y="214"/>
                    <a:pt x="548" y="214"/>
                  </a:cubicBezTo>
                  <a:cubicBezTo>
                    <a:pt x="589" y="80"/>
                    <a:pt x="468" y="0"/>
                    <a:pt x="361" y="0"/>
                  </a:cubicBezTo>
                  <a:close/>
                </a:path>
              </a:pathLst>
            </a:custGeom>
            <a:solidFill>
              <a:srgbClr val="41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62"/>
            <p:cNvSpPr/>
            <p:nvPr/>
          </p:nvSpPr>
          <p:spPr>
            <a:xfrm>
              <a:off x="6467800" y="3681725"/>
              <a:ext cx="350" cy="375"/>
            </a:xfrm>
            <a:custGeom>
              <a:avLst/>
              <a:gdLst/>
              <a:ahLst/>
              <a:cxnLst/>
              <a:rect l="l" t="t" r="r" b="b"/>
              <a:pathLst>
                <a:path w="14" h="15" extrusionOk="0">
                  <a:moveTo>
                    <a:pt x="1" y="0"/>
                  </a:moveTo>
                  <a:lnTo>
                    <a:pt x="1" y="14"/>
                  </a:lnTo>
                  <a:cubicBezTo>
                    <a:pt x="1" y="0"/>
                    <a:pt x="14" y="0"/>
                    <a:pt x="14" y="0"/>
                  </a:cubicBezTo>
                  <a:close/>
                </a:path>
              </a:pathLst>
            </a:custGeom>
            <a:solidFill>
              <a:srgbClr val="41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62"/>
            <p:cNvSpPr/>
            <p:nvPr/>
          </p:nvSpPr>
          <p:spPr>
            <a:xfrm>
              <a:off x="5300375" y="4431800"/>
              <a:ext cx="57550" cy="96350"/>
            </a:xfrm>
            <a:custGeom>
              <a:avLst/>
              <a:gdLst/>
              <a:ahLst/>
              <a:cxnLst/>
              <a:rect l="l" t="t" r="r" b="b"/>
              <a:pathLst>
                <a:path w="2302" h="3854" extrusionOk="0">
                  <a:moveTo>
                    <a:pt x="2208" y="1"/>
                  </a:moveTo>
                  <a:cubicBezTo>
                    <a:pt x="2194" y="1"/>
                    <a:pt x="2194" y="1"/>
                    <a:pt x="2194" y="14"/>
                  </a:cubicBezTo>
                  <a:cubicBezTo>
                    <a:pt x="1846" y="1110"/>
                    <a:pt x="1" y="2569"/>
                    <a:pt x="817" y="3812"/>
                  </a:cubicBezTo>
                  <a:cubicBezTo>
                    <a:pt x="830" y="3839"/>
                    <a:pt x="871" y="3853"/>
                    <a:pt x="910" y="3853"/>
                  </a:cubicBezTo>
                  <a:cubicBezTo>
                    <a:pt x="951" y="3853"/>
                    <a:pt x="978" y="3839"/>
                    <a:pt x="1004" y="3800"/>
                  </a:cubicBezTo>
                  <a:cubicBezTo>
                    <a:pt x="1272" y="3197"/>
                    <a:pt x="1459" y="2582"/>
                    <a:pt x="1780" y="1993"/>
                  </a:cubicBezTo>
                  <a:cubicBezTo>
                    <a:pt x="2155" y="1324"/>
                    <a:pt x="2301" y="777"/>
                    <a:pt x="2221" y="14"/>
                  </a:cubicBezTo>
                  <a:cubicBezTo>
                    <a:pt x="2221" y="14"/>
                    <a:pt x="2221" y="1"/>
                    <a:pt x="2208" y="1"/>
                  </a:cubicBezTo>
                  <a:close/>
                </a:path>
              </a:pathLst>
            </a:custGeom>
            <a:solidFill>
              <a:srgbClr val="276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62"/>
            <p:cNvSpPr/>
            <p:nvPr/>
          </p:nvSpPr>
          <p:spPr>
            <a:xfrm>
              <a:off x="5336175" y="4477950"/>
              <a:ext cx="20400" cy="50850"/>
            </a:xfrm>
            <a:custGeom>
              <a:avLst/>
              <a:gdLst/>
              <a:ahLst/>
              <a:cxnLst/>
              <a:rect l="l" t="t" r="r" b="b"/>
              <a:pathLst>
                <a:path w="816" h="2034" extrusionOk="0">
                  <a:moveTo>
                    <a:pt x="776" y="1"/>
                  </a:moveTo>
                  <a:cubicBezTo>
                    <a:pt x="441" y="147"/>
                    <a:pt x="281" y="536"/>
                    <a:pt x="161" y="857"/>
                  </a:cubicBezTo>
                  <a:cubicBezTo>
                    <a:pt x="0" y="1258"/>
                    <a:pt x="54" y="1592"/>
                    <a:pt x="227" y="1966"/>
                  </a:cubicBezTo>
                  <a:cubicBezTo>
                    <a:pt x="241" y="2020"/>
                    <a:pt x="295" y="2034"/>
                    <a:pt x="334" y="2034"/>
                  </a:cubicBezTo>
                  <a:cubicBezTo>
                    <a:pt x="388" y="2034"/>
                    <a:pt x="455" y="2007"/>
                    <a:pt x="468" y="1940"/>
                  </a:cubicBezTo>
                  <a:cubicBezTo>
                    <a:pt x="548" y="1633"/>
                    <a:pt x="616" y="1351"/>
                    <a:pt x="628" y="1030"/>
                  </a:cubicBezTo>
                  <a:cubicBezTo>
                    <a:pt x="655" y="682"/>
                    <a:pt x="816" y="348"/>
                    <a:pt x="776" y="1"/>
                  </a:cubicBezTo>
                  <a:close/>
                </a:path>
              </a:pathLst>
            </a:custGeom>
            <a:solidFill>
              <a:srgbClr val="276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62"/>
            <p:cNvSpPr/>
            <p:nvPr/>
          </p:nvSpPr>
          <p:spPr>
            <a:xfrm>
              <a:off x="5353200" y="4505375"/>
              <a:ext cx="16425" cy="45150"/>
            </a:xfrm>
            <a:custGeom>
              <a:avLst/>
              <a:gdLst/>
              <a:ahLst/>
              <a:cxnLst/>
              <a:rect l="l" t="t" r="r" b="b"/>
              <a:pathLst>
                <a:path w="657" h="1806" extrusionOk="0">
                  <a:moveTo>
                    <a:pt x="523" y="1"/>
                  </a:moveTo>
                  <a:cubicBezTo>
                    <a:pt x="496" y="1"/>
                    <a:pt x="456" y="1"/>
                    <a:pt x="443" y="27"/>
                  </a:cubicBezTo>
                  <a:cubicBezTo>
                    <a:pt x="229" y="254"/>
                    <a:pt x="122" y="522"/>
                    <a:pt x="68" y="830"/>
                  </a:cubicBezTo>
                  <a:cubicBezTo>
                    <a:pt x="1" y="1217"/>
                    <a:pt x="135" y="1431"/>
                    <a:pt x="336" y="1739"/>
                  </a:cubicBezTo>
                  <a:cubicBezTo>
                    <a:pt x="349" y="1779"/>
                    <a:pt x="402" y="1806"/>
                    <a:pt x="443" y="1806"/>
                  </a:cubicBezTo>
                  <a:cubicBezTo>
                    <a:pt x="509" y="1806"/>
                    <a:pt x="577" y="1752"/>
                    <a:pt x="577" y="1672"/>
                  </a:cubicBezTo>
                  <a:cubicBezTo>
                    <a:pt x="563" y="1404"/>
                    <a:pt x="603" y="1164"/>
                    <a:pt x="577" y="896"/>
                  </a:cubicBezTo>
                  <a:cubicBezTo>
                    <a:pt x="550" y="629"/>
                    <a:pt x="616" y="375"/>
                    <a:pt x="643" y="108"/>
                  </a:cubicBezTo>
                  <a:cubicBezTo>
                    <a:pt x="657" y="40"/>
                    <a:pt x="590" y="1"/>
                    <a:pt x="523" y="1"/>
                  </a:cubicBezTo>
                  <a:close/>
                </a:path>
              </a:pathLst>
            </a:custGeom>
            <a:solidFill>
              <a:srgbClr val="276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62"/>
            <p:cNvSpPr/>
            <p:nvPr/>
          </p:nvSpPr>
          <p:spPr>
            <a:xfrm>
              <a:off x="5656175" y="3969650"/>
              <a:ext cx="69950" cy="114400"/>
            </a:xfrm>
            <a:custGeom>
              <a:avLst/>
              <a:gdLst/>
              <a:ahLst/>
              <a:cxnLst/>
              <a:rect l="l" t="t" r="r" b="b"/>
              <a:pathLst>
                <a:path w="2798" h="4576" extrusionOk="0">
                  <a:moveTo>
                    <a:pt x="389" y="1"/>
                  </a:moveTo>
                  <a:cubicBezTo>
                    <a:pt x="375" y="1"/>
                    <a:pt x="375" y="1"/>
                    <a:pt x="375" y="14"/>
                  </a:cubicBezTo>
                  <a:cubicBezTo>
                    <a:pt x="1" y="536"/>
                    <a:pt x="616" y="1552"/>
                    <a:pt x="857" y="2020"/>
                  </a:cubicBezTo>
                  <a:cubicBezTo>
                    <a:pt x="1138" y="2569"/>
                    <a:pt x="1472" y="3090"/>
                    <a:pt x="1781" y="3598"/>
                  </a:cubicBezTo>
                  <a:cubicBezTo>
                    <a:pt x="1981" y="3933"/>
                    <a:pt x="2141" y="4361"/>
                    <a:pt x="2489" y="4562"/>
                  </a:cubicBezTo>
                  <a:cubicBezTo>
                    <a:pt x="2503" y="4575"/>
                    <a:pt x="2530" y="4575"/>
                    <a:pt x="2556" y="4575"/>
                  </a:cubicBezTo>
                  <a:cubicBezTo>
                    <a:pt x="2623" y="4575"/>
                    <a:pt x="2676" y="4549"/>
                    <a:pt x="2690" y="4481"/>
                  </a:cubicBezTo>
                  <a:cubicBezTo>
                    <a:pt x="2797" y="3786"/>
                    <a:pt x="1981" y="2917"/>
                    <a:pt x="1647" y="2368"/>
                  </a:cubicBezTo>
                  <a:cubicBezTo>
                    <a:pt x="1365" y="1927"/>
                    <a:pt x="1098" y="1485"/>
                    <a:pt x="857" y="1017"/>
                  </a:cubicBezTo>
                  <a:cubicBezTo>
                    <a:pt x="696" y="696"/>
                    <a:pt x="603" y="308"/>
                    <a:pt x="402" y="14"/>
                  </a:cubicBezTo>
                  <a:cubicBezTo>
                    <a:pt x="402" y="1"/>
                    <a:pt x="389" y="1"/>
                    <a:pt x="389" y="1"/>
                  </a:cubicBezTo>
                  <a:close/>
                </a:path>
              </a:pathLst>
            </a:custGeom>
            <a:solidFill>
              <a:srgbClr val="276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62"/>
            <p:cNvSpPr/>
            <p:nvPr/>
          </p:nvSpPr>
          <p:spPr>
            <a:xfrm>
              <a:off x="5663225" y="4042200"/>
              <a:ext cx="34800" cy="65925"/>
            </a:xfrm>
            <a:custGeom>
              <a:avLst/>
              <a:gdLst/>
              <a:ahLst/>
              <a:cxnLst/>
              <a:rect l="l" t="t" r="r" b="b"/>
              <a:pathLst>
                <a:path w="1392" h="2637" extrusionOk="0">
                  <a:moveTo>
                    <a:pt x="188" y="1"/>
                  </a:moveTo>
                  <a:cubicBezTo>
                    <a:pt x="93" y="1"/>
                    <a:pt x="0" y="122"/>
                    <a:pt x="54" y="229"/>
                  </a:cubicBezTo>
                  <a:cubicBezTo>
                    <a:pt x="241" y="630"/>
                    <a:pt x="455" y="991"/>
                    <a:pt x="616" y="1406"/>
                  </a:cubicBezTo>
                  <a:cubicBezTo>
                    <a:pt x="749" y="1780"/>
                    <a:pt x="869" y="2155"/>
                    <a:pt x="1017" y="2530"/>
                  </a:cubicBezTo>
                  <a:cubicBezTo>
                    <a:pt x="1044" y="2596"/>
                    <a:pt x="1083" y="2637"/>
                    <a:pt x="1137" y="2637"/>
                  </a:cubicBezTo>
                  <a:cubicBezTo>
                    <a:pt x="1204" y="2637"/>
                    <a:pt x="1271" y="2583"/>
                    <a:pt x="1284" y="2489"/>
                  </a:cubicBezTo>
                  <a:cubicBezTo>
                    <a:pt x="1391" y="1593"/>
                    <a:pt x="963" y="657"/>
                    <a:pt x="295" y="42"/>
                  </a:cubicBezTo>
                  <a:cubicBezTo>
                    <a:pt x="268" y="15"/>
                    <a:pt x="227" y="1"/>
                    <a:pt x="188" y="1"/>
                  </a:cubicBezTo>
                  <a:close/>
                </a:path>
              </a:pathLst>
            </a:custGeom>
            <a:solidFill>
              <a:srgbClr val="276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62"/>
            <p:cNvSpPr/>
            <p:nvPr/>
          </p:nvSpPr>
          <p:spPr>
            <a:xfrm>
              <a:off x="5656850" y="4079675"/>
              <a:ext cx="26125" cy="43475"/>
            </a:xfrm>
            <a:custGeom>
              <a:avLst/>
              <a:gdLst/>
              <a:ahLst/>
              <a:cxnLst/>
              <a:rect l="l" t="t" r="r" b="b"/>
              <a:pathLst>
                <a:path w="1045" h="1739" extrusionOk="0">
                  <a:moveTo>
                    <a:pt x="282" y="0"/>
                  </a:moveTo>
                  <a:cubicBezTo>
                    <a:pt x="134" y="0"/>
                    <a:pt x="1" y="161"/>
                    <a:pt x="81" y="335"/>
                  </a:cubicBezTo>
                  <a:cubicBezTo>
                    <a:pt x="175" y="535"/>
                    <a:pt x="241" y="749"/>
                    <a:pt x="309" y="963"/>
                  </a:cubicBezTo>
                  <a:cubicBezTo>
                    <a:pt x="362" y="1164"/>
                    <a:pt x="443" y="1364"/>
                    <a:pt x="496" y="1578"/>
                  </a:cubicBezTo>
                  <a:cubicBezTo>
                    <a:pt x="523" y="1685"/>
                    <a:pt x="616" y="1739"/>
                    <a:pt x="710" y="1739"/>
                  </a:cubicBezTo>
                  <a:cubicBezTo>
                    <a:pt x="803" y="1739"/>
                    <a:pt x="897" y="1685"/>
                    <a:pt x="924" y="1578"/>
                  </a:cubicBezTo>
                  <a:cubicBezTo>
                    <a:pt x="1044" y="990"/>
                    <a:pt x="844" y="469"/>
                    <a:pt x="429" y="54"/>
                  </a:cubicBezTo>
                  <a:cubicBezTo>
                    <a:pt x="375" y="14"/>
                    <a:pt x="322" y="0"/>
                    <a:pt x="282" y="0"/>
                  </a:cubicBezTo>
                  <a:close/>
                </a:path>
              </a:pathLst>
            </a:custGeom>
            <a:solidFill>
              <a:srgbClr val="276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62"/>
            <p:cNvSpPr/>
            <p:nvPr/>
          </p:nvSpPr>
          <p:spPr>
            <a:xfrm>
              <a:off x="5649175" y="4121125"/>
              <a:ext cx="11725" cy="38825"/>
            </a:xfrm>
            <a:custGeom>
              <a:avLst/>
              <a:gdLst/>
              <a:ahLst/>
              <a:cxnLst/>
              <a:rect l="l" t="t" r="r" b="b"/>
              <a:pathLst>
                <a:path w="469" h="1553" extrusionOk="0">
                  <a:moveTo>
                    <a:pt x="227" y="1"/>
                  </a:moveTo>
                  <a:cubicBezTo>
                    <a:pt x="174" y="1"/>
                    <a:pt x="120" y="27"/>
                    <a:pt x="108" y="95"/>
                  </a:cubicBezTo>
                  <a:cubicBezTo>
                    <a:pt x="13" y="550"/>
                    <a:pt x="1" y="1004"/>
                    <a:pt x="108" y="1459"/>
                  </a:cubicBezTo>
                  <a:cubicBezTo>
                    <a:pt x="120" y="1513"/>
                    <a:pt x="174" y="1552"/>
                    <a:pt x="227" y="1552"/>
                  </a:cubicBezTo>
                  <a:cubicBezTo>
                    <a:pt x="281" y="1552"/>
                    <a:pt x="348" y="1513"/>
                    <a:pt x="361" y="1459"/>
                  </a:cubicBezTo>
                  <a:cubicBezTo>
                    <a:pt x="468" y="1004"/>
                    <a:pt x="455" y="550"/>
                    <a:pt x="361" y="81"/>
                  </a:cubicBezTo>
                  <a:cubicBezTo>
                    <a:pt x="348" y="27"/>
                    <a:pt x="295" y="1"/>
                    <a:pt x="227" y="1"/>
                  </a:cubicBezTo>
                  <a:close/>
                </a:path>
              </a:pathLst>
            </a:custGeom>
            <a:solidFill>
              <a:srgbClr val="276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62"/>
            <p:cNvSpPr/>
            <p:nvPr/>
          </p:nvSpPr>
          <p:spPr>
            <a:xfrm>
              <a:off x="5928075" y="4155575"/>
              <a:ext cx="24100" cy="51175"/>
            </a:xfrm>
            <a:custGeom>
              <a:avLst/>
              <a:gdLst/>
              <a:ahLst/>
              <a:cxnLst/>
              <a:rect l="l" t="t" r="r" b="b"/>
              <a:pathLst>
                <a:path w="964" h="2047" extrusionOk="0">
                  <a:moveTo>
                    <a:pt x="295" y="1"/>
                  </a:moveTo>
                  <a:cubicBezTo>
                    <a:pt x="281" y="1"/>
                    <a:pt x="281" y="1"/>
                    <a:pt x="281" y="14"/>
                  </a:cubicBezTo>
                  <a:cubicBezTo>
                    <a:pt x="254" y="14"/>
                    <a:pt x="254" y="28"/>
                    <a:pt x="254" y="41"/>
                  </a:cubicBezTo>
                  <a:lnTo>
                    <a:pt x="254" y="54"/>
                  </a:lnTo>
                  <a:cubicBezTo>
                    <a:pt x="241" y="41"/>
                    <a:pt x="227" y="41"/>
                    <a:pt x="227" y="41"/>
                  </a:cubicBezTo>
                  <a:cubicBezTo>
                    <a:pt x="161" y="67"/>
                    <a:pt x="134" y="135"/>
                    <a:pt x="134" y="201"/>
                  </a:cubicBezTo>
                  <a:cubicBezTo>
                    <a:pt x="107" y="697"/>
                    <a:pt x="0" y="1847"/>
                    <a:pt x="602" y="2034"/>
                  </a:cubicBezTo>
                  <a:cubicBezTo>
                    <a:pt x="629" y="2034"/>
                    <a:pt x="642" y="2047"/>
                    <a:pt x="669" y="2047"/>
                  </a:cubicBezTo>
                  <a:cubicBezTo>
                    <a:pt x="762" y="2047"/>
                    <a:pt x="869" y="1967"/>
                    <a:pt x="896" y="1860"/>
                  </a:cubicBezTo>
                  <a:cubicBezTo>
                    <a:pt x="963" y="1579"/>
                    <a:pt x="762" y="1285"/>
                    <a:pt x="682" y="1018"/>
                  </a:cubicBezTo>
                  <a:cubicBezTo>
                    <a:pt x="602" y="723"/>
                    <a:pt x="562" y="429"/>
                    <a:pt x="495" y="148"/>
                  </a:cubicBezTo>
                  <a:cubicBezTo>
                    <a:pt x="482" y="94"/>
                    <a:pt x="428" y="28"/>
                    <a:pt x="361" y="14"/>
                  </a:cubicBezTo>
                  <a:lnTo>
                    <a:pt x="295" y="14"/>
                  </a:lnTo>
                  <a:lnTo>
                    <a:pt x="295" y="1"/>
                  </a:lnTo>
                  <a:close/>
                </a:path>
              </a:pathLst>
            </a:custGeom>
            <a:solidFill>
              <a:srgbClr val="276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62"/>
            <p:cNvSpPr/>
            <p:nvPr/>
          </p:nvSpPr>
          <p:spPr>
            <a:xfrm>
              <a:off x="5957500" y="4154250"/>
              <a:ext cx="24425" cy="50850"/>
            </a:xfrm>
            <a:custGeom>
              <a:avLst/>
              <a:gdLst/>
              <a:ahLst/>
              <a:cxnLst/>
              <a:rect l="l" t="t" r="r" b="b"/>
              <a:pathLst>
                <a:path w="977" h="2034" extrusionOk="0">
                  <a:moveTo>
                    <a:pt x="308" y="0"/>
                  </a:moveTo>
                  <a:cubicBezTo>
                    <a:pt x="268" y="0"/>
                    <a:pt x="241" y="13"/>
                    <a:pt x="215" y="40"/>
                  </a:cubicBezTo>
                  <a:cubicBezTo>
                    <a:pt x="1" y="402"/>
                    <a:pt x="1" y="830"/>
                    <a:pt x="81" y="1231"/>
                  </a:cubicBezTo>
                  <a:cubicBezTo>
                    <a:pt x="147" y="1525"/>
                    <a:pt x="348" y="2034"/>
                    <a:pt x="709" y="2034"/>
                  </a:cubicBezTo>
                  <a:lnTo>
                    <a:pt x="750" y="2034"/>
                  </a:lnTo>
                  <a:cubicBezTo>
                    <a:pt x="830" y="2020"/>
                    <a:pt x="923" y="1980"/>
                    <a:pt x="937" y="1886"/>
                  </a:cubicBezTo>
                  <a:cubicBezTo>
                    <a:pt x="976" y="1606"/>
                    <a:pt x="762" y="1445"/>
                    <a:pt x="629" y="1204"/>
                  </a:cubicBezTo>
                  <a:cubicBezTo>
                    <a:pt x="429" y="869"/>
                    <a:pt x="455" y="482"/>
                    <a:pt x="415" y="94"/>
                  </a:cubicBezTo>
                  <a:cubicBezTo>
                    <a:pt x="415" y="40"/>
                    <a:pt x="361" y="0"/>
                    <a:pt x="308" y="0"/>
                  </a:cubicBezTo>
                  <a:close/>
                </a:path>
              </a:pathLst>
            </a:custGeom>
            <a:solidFill>
              <a:srgbClr val="276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62"/>
            <p:cNvSpPr/>
            <p:nvPr/>
          </p:nvSpPr>
          <p:spPr>
            <a:xfrm>
              <a:off x="5983900" y="4177300"/>
              <a:ext cx="27125" cy="28800"/>
            </a:xfrm>
            <a:custGeom>
              <a:avLst/>
              <a:gdLst/>
              <a:ahLst/>
              <a:cxnLst/>
              <a:rect l="l" t="t" r="r" b="b"/>
              <a:pathLst>
                <a:path w="1085" h="1152" extrusionOk="0">
                  <a:moveTo>
                    <a:pt x="229" y="1"/>
                  </a:moveTo>
                  <a:cubicBezTo>
                    <a:pt x="215" y="1"/>
                    <a:pt x="202" y="1"/>
                    <a:pt x="188" y="15"/>
                  </a:cubicBezTo>
                  <a:cubicBezTo>
                    <a:pt x="1" y="188"/>
                    <a:pt x="175" y="496"/>
                    <a:pt x="268" y="670"/>
                  </a:cubicBezTo>
                  <a:cubicBezTo>
                    <a:pt x="375" y="884"/>
                    <a:pt x="563" y="1151"/>
                    <a:pt x="803" y="1151"/>
                  </a:cubicBezTo>
                  <a:cubicBezTo>
                    <a:pt x="857" y="1151"/>
                    <a:pt x="897" y="1151"/>
                    <a:pt x="937" y="1124"/>
                  </a:cubicBezTo>
                  <a:cubicBezTo>
                    <a:pt x="978" y="1112"/>
                    <a:pt x="1031" y="1085"/>
                    <a:pt x="1031" y="1031"/>
                  </a:cubicBezTo>
                  <a:cubicBezTo>
                    <a:pt x="1085" y="696"/>
                    <a:pt x="777" y="563"/>
                    <a:pt x="576" y="349"/>
                  </a:cubicBezTo>
                  <a:cubicBezTo>
                    <a:pt x="536" y="295"/>
                    <a:pt x="362" y="1"/>
                    <a:pt x="229" y="1"/>
                  </a:cubicBezTo>
                  <a:close/>
                </a:path>
              </a:pathLst>
            </a:custGeom>
            <a:solidFill>
              <a:srgbClr val="276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62"/>
            <p:cNvSpPr/>
            <p:nvPr/>
          </p:nvSpPr>
          <p:spPr>
            <a:xfrm>
              <a:off x="6005975" y="3846600"/>
              <a:ext cx="72250" cy="110375"/>
            </a:xfrm>
            <a:custGeom>
              <a:avLst/>
              <a:gdLst/>
              <a:ahLst/>
              <a:cxnLst/>
              <a:rect l="l" t="t" r="r" b="b"/>
              <a:pathLst>
                <a:path w="2890" h="4415" extrusionOk="0">
                  <a:moveTo>
                    <a:pt x="2797" y="0"/>
                  </a:moveTo>
                  <a:cubicBezTo>
                    <a:pt x="2783" y="0"/>
                    <a:pt x="2770" y="0"/>
                    <a:pt x="2756" y="13"/>
                  </a:cubicBezTo>
                  <a:cubicBezTo>
                    <a:pt x="1432" y="976"/>
                    <a:pt x="1" y="2528"/>
                    <a:pt x="295" y="4294"/>
                  </a:cubicBezTo>
                  <a:cubicBezTo>
                    <a:pt x="309" y="4374"/>
                    <a:pt x="362" y="4414"/>
                    <a:pt x="429" y="4414"/>
                  </a:cubicBezTo>
                  <a:cubicBezTo>
                    <a:pt x="509" y="4414"/>
                    <a:pt x="589" y="4361"/>
                    <a:pt x="616" y="4294"/>
                  </a:cubicBezTo>
                  <a:cubicBezTo>
                    <a:pt x="910" y="3478"/>
                    <a:pt x="978" y="2688"/>
                    <a:pt x="1472" y="1966"/>
                  </a:cubicBezTo>
                  <a:cubicBezTo>
                    <a:pt x="1927" y="1338"/>
                    <a:pt x="2556" y="830"/>
                    <a:pt x="2863" y="120"/>
                  </a:cubicBezTo>
                  <a:cubicBezTo>
                    <a:pt x="2890" y="67"/>
                    <a:pt x="2850" y="0"/>
                    <a:pt x="2797" y="0"/>
                  </a:cubicBezTo>
                  <a:close/>
                </a:path>
              </a:pathLst>
            </a:custGeom>
            <a:solidFill>
              <a:srgbClr val="276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62"/>
            <p:cNvSpPr/>
            <p:nvPr/>
          </p:nvSpPr>
          <p:spPr>
            <a:xfrm>
              <a:off x="6028725" y="3893725"/>
              <a:ext cx="28100" cy="53875"/>
            </a:xfrm>
            <a:custGeom>
              <a:avLst/>
              <a:gdLst/>
              <a:ahLst/>
              <a:cxnLst/>
              <a:rect l="l" t="t" r="r" b="b"/>
              <a:pathLst>
                <a:path w="1124" h="2155" extrusionOk="0">
                  <a:moveTo>
                    <a:pt x="1097" y="1"/>
                  </a:moveTo>
                  <a:cubicBezTo>
                    <a:pt x="803" y="336"/>
                    <a:pt x="589" y="696"/>
                    <a:pt x="401" y="1085"/>
                  </a:cubicBezTo>
                  <a:cubicBezTo>
                    <a:pt x="255" y="1379"/>
                    <a:pt x="0" y="1793"/>
                    <a:pt x="201" y="2088"/>
                  </a:cubicBezTo>
                  <a:cubicBezTo>
                    <a:pt x="241" y="2128"/>
                    <a:pt x="282" y="2155"/>
                    <a:pt x="321" y="2155"/>
                  </a:cubicBezTo>
                  <a:cubicBezTo>
                    <a:pt x="348" y="2155"/>
                    <a:pt x="375" y="2141"/>
                    <a:pt x="401" y="2128"/>
                  </a:cubicBezTo>
                  <a:cubicBezTo>
                    <a:pt x="710" y="1981"/>
                    <a:pt x="696" y="1540"/>
                    <a:pt x="776" y="1231"/>
                  </a:cubicBezTo>
                  <a:cubicBezTo>
                    <a:pt x="870" y="830"/>
                    <a:pt x="1004" y="429"/>
                    <a:pt x="1124" y="28"/>
                  </a:cubicBezTo>
                  <a:cubicBezTo>
                    <a:pt x="1124" y="15"/>
                    <a:pt x="1124" y="1"/>
                    <a:pt x="1111" y="1"/>
                  </a:cubicBezTo>
                  <a:close/>
                </a:path>
              </a:pathLst>
            </a:custGeom>
            <a:solidFill>
              <a:srgbClr val="276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62"/>
            <p:cNvSpPr/>
            <p:nvPr/>
          </p:nvSpPr>
          <p:spPr>
            <a:xfrm>
              <a:off x="6057825" y="3915800"/>
              <a:ext cx="16075" cy="29450"/>
            </a:xfrm>
            <a:custGeom>
              <a:avLst/>
              <a:gdLst/>
              <a:ahLst/>
              <a:cxnLst/>
              <a:rect l="l" t="t" r="r" b="b"/>
              <a:pathLst>
                <a:path w="643" h="1178" extrusionOk="0">
                  <a:moveTo>
                    <a:pt x="548" y="1"/>
                  </a:moveTo>
                  <a:cubicBezTo>
                    <a:pt x="522" y="1"/>
                    <a:pt x="495" y="15"/>
                    <a:pt x="468" y="41"/>
                  </a:cubicBezTo>
                  <a:cubicBezTo>
                    <a:pt x="375" y="188"/>
                    <a:pt x="295" y="322"/>
                    <a:pt x="227" y="482"/>
                  </a:cubicBezTo>
                  <a:cubicBezTo>
                    <a:pt x="147" y="643"/>
                    <a:pt x="0" y="830"/>
                    <a:pt x="67" y="1017"/>
                  </a:cubicBezTo>
                  <a:cubicBezTo>
                    <a:pt x="107" y="1111"/>
                    <a:pt x="201" y="1178"/>
                    <a:pt x="295" y="1178"/>
                  </a:cubicBezTo>
                  <a:cubicBezTo>
                    <a:pt x="334" y="1178"/>
                    <a:pt x="375" y="1178"/>
                    <a:pt x="402" y="1151"/>
                  </a:cubicBezTo>
                  <a:cubicBezTo>
                    <a:pt x="589" y="1031"/>
                    <a:pt x="589" y="830"/>
                    <a:pt x="602" y="630"/>
                  </a:cubicBezTo>
                  <a:cubicBezTo>
                    <a:pt x="616" y="455"/>
                    <a:pt x="629" y="268"/>
                    <a:pt x="642" y="95"/>
                  </a:cubicBezTo>
                  <a:cubicBezTo>
                    <a:pt x="642" y="27"/>
                    <a:pt x="602" y="1"/>
                    <a:pt x="548" y="1"/>
                  </a:cubicBezTo>
                  <a:close/>
                </a:path>
              </a:pathLst>
            </a:custGeom>
            <a:solidFill>
              <a:srgbClr val="276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62"/>
            <p:cNvSpPr/>
            <p:nvPr/>
          </p:nvSpPr>
          <p:spPr>
            <a:xfrm>
              <a:off x="6086225" y="3890725"/>
              <a:ext cx="15100" cy="27775"/>
            </a:xfrm>
            <a:custGeom>
              <a:avLst/>
              <a:gdLst/>
              <a:ahLst/>
              <a:cxnLst/>
              <a:rect l="l" t="t" r="r" b="b"/>
              <a:pathLst>
                <a:path w="604" h="1111" extrusionOk="0">
                  <a:moveTo>
                    <a:pt x="456" y="1"/>
                  </a:moveTo>
                  <a:cubicBezTo>
                    <a:pt x="402" y="1"/>
                    <a:pt x="349" y="14"/>
                    <a:pt x="336" y="67"/>
                  </a:cubicBezTo>
                  <a:cubicBezTo>
                    <a:pt x="256" y="228"/>
                    <a:pt x="188" y="388"/>
                    <a:pt x="108" y="536"/>
                  </a:cubicBezTo>
                  <a:cubicBezTo>
                    <a:pt x="28" y="683"/>
                    <a:pt x="15" y="843"/>
                    <a:pt x="1" y="1004"/>
                  </a:cubicBezTo>
                  <a:cubicBezTo>
                    <a:pt x="1" y="1071"/>
                    <a:pt x="42" y="1111"/>
                    <a:pt x="108" y="1111"/>
                  </a:cubicBezTo>
                  <a:cubicBezTo>
                    <a:pt x="135" y="1111"/>
                    <a:pt x="175" y="1084"/>
                    <a:pt x="202" y="1057"/>
                  </a:cubicBezTo>
                  <a:cubicBezTo>
                    <a:pt x="295" y="923"/>
                    <a:pt x="402" y="830"/>
                    <a:pt x="456" y="683"/>
                  </a:cubicBezTo>
                  <a:cubicBezTo>
                    <a:pt x="523" y="495"/>
                    <a:pt x="589" y="322"/>
                    <a:pt x="603" y="135"/>
                  </a:cubicBezTo>
                  <a:cubicBezTo>
                    <a:pt x="603" y="54"/>
                    <a:pt x="523" y="1"/>
                    <a:pt x="456" y="1"/>
                  </a:cubicBezTo>
                  <a:close/>
                </a:path>
              </a:pathLst>
            </a:custGeom>
            <a:solidFill>
              <a:srgbClr val="276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62"/>
            <p:cNvSpPr/>
            <p:nvPr/>
          </p:nvSpPr>
          <p:spPr>
            <a:xfrm>
              <a:off x="6103625" y="4391000"/>
              <a:ext cx="68250" cy="121750"/>
            </a:xfrm>
            <a:custGeom>
              <a:avLst/>
              <a:gdLst/>
              <a:ahLst/>
              <a:cxnLst/>
              <a:rect l="l" t="t" r="r" b="b"/>
              <a:pathLst>
                <a:path w="2730" h="4870" extrusionOk="0">
                  <a:moveTo>
                    <a:pt x="2529" y="1"/>
                  </a:moveTo>
                  <a:cubicBezTo>
                    <a:pt x="2488" y="1"/>
                    <a:pt x="2449" y="14"/>
                    <a:pt x="2422" y="54"/>
                  </a:cubicBezTo>
                  <a:cubicBezTo>
                    <a:pt x="1820" y="777"/>
                    <a:pt x="1499" y="1740"/>
                    <a:pt x="1097" y="2582"/>
                  </a:cubicBezTo>
                  <a:cubicBezTo>
                    <a:pt x="897" y="2997"/>
                    <a:pt x="683" y="3411"/>
                    <a:pt x="455" y="3800"/>
                  </a:cubicBezTo>
                  <a:cubicBezTo>
                    <a:pt x="268" y="4094"/>
                    <a:pt x="0" y="4335"/>
                    <a:pt x="14" y="4695"/>
                  </a:cubicBezTo>
                  <a:cubicBezTo>
                    <a:pt x="14" y="4790"/>
                    <a:pt x="95" y="4870"/>
                    <a:pt x="202" y="4870"/>
                  </a:cubicBezTo>
                  <a:cubicBezTo>
                    <a:pt x="924" y="4870"/>
                    <a:pt x="1325" y="3652"/>
                    <a:pt x="1566" y="3131"/>
                  </a:cubicBezTo>
                  <a:cubicBezTo>
                    <a:pt x="1980" y="2195"/>
                    <a:pt x="2435" y="1205"/>
                    <a:pt x="2702" y="215"/>
                  </a:cubicBezTo>
                  <a:cubicBezTo>
                    <a:pt x="2729" y="108"/>
                    <a:pt x="2636" y="1"/>
                    <a:pt x="2529" y="1"/>
                  </a:cubicBezTo>
                  <a:close/>
                </a:path>
              </a:pathLst>
            </a:custGeom>
            <a:solidFill>
              <a:srgbClr val="276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62"/>
            <p:cNvSpPr/>
            <p:nvPr/>
          </p:nvSpPr>
          <p:spPr>
            <a:xfrm>
              <a:off x="6081225" y="4418425"/>
              <a:ext cx="28125" cy="52525"/>
            </a:xfrm>
            <a:custGeom>
              <a:avLst/>
              <a:gdLst/>
              <a:ahLst/>
              <a:cxnLst/>
              <a:rect l="l" t="t" r="r" b="b"/>
              <a:pathLst>
                <a:path w="1125" h="2101" extrusionOk="0">
                  <a:moveTo>
                    <a:pt x="1003" y="1"/>
                  </a:moveTo>
                  <a:cubicBezTo>
                    <a:pt x="964" y="1"/>
                    <a:pt x="923" y="27"/>
                    <a:pt x="896" y="67"/>
                  </a:cubicBezTo>
                  <a:cubicBezTo>
                    <a:pt x="736" y="402"/>
                    <a:pt x="602" y="763"/>
                    <a:pt x="415" y="1084"/>
                  </a:cubicBezTo>
                  <a:cubicBezTo>
                    <a:pt x="228" y="1405"/>
                    <a:pt x="1" y="1606"/>
                    <a:pt x="67" y="1993"/>
                  </a:cubicBezTo>
                  <a:cubicBezTo>
                    <a:pt x="81" y="2061"/>
                    <a:pt x="161" y="2100"/>
                    <a:pt x="228" y="2100"/>
                  </a:cubicBezTo>
                  <a:lnTo>
                    <a:pt x="268" y="2100"/>
                  </a:lnTo>
                  <a:cubicBezTo>
                    <a:pt x="629" y="1993"/>
                    <a:pt x="709" y="1713"/>
                    <a:pt x="830" y="1392"/>
                  </a:cubicBezTo>
                  <a:cubicBezTo>
                    <a:pt x="977" y="991"/>
                    <a:pt x="1098" y="549"/>
                    <a:pt x="1124" y="121"/>
                  </a:cubicBezTo>
                  <a:cubicBezTo>
                    <a:pt x="1124" y="54"/>
                    <a:pt x="1057" y="1"/>
                    <a:pt x="1003" y="1"/>
                  </a:cubicBezTo>
                  <a:close/>
                </a:path>
              </a:pathLst>
            </a:custGeom>
            <a:solidFill>
              <a:srgbClr val="276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62"/>
            <p:cNvSpPr/>
            <p:nvPr/>
          </p:nvSpPr>
          <p:spPr>
            <a:xfrm>
              <a:off x="6059825" y="4418750"/>
              <a:ext cx="28450" cy="39825"/>
            </a:xfrm>
            <a:custGeom>
              <a:avLst/>
              <a:gdLst/>
              <a:ahLst/>
              <a:cxnLst/>
              <a:rect l="l" t="t" r="r" b="b"/>
              <a:pathLst>
                <a:path w="1138" h="1593" extrusionOk="0">
                  <a:moveTo>
                    <a:pt x="910" y="1"/>
                  </a:moveTo>
                  <a:cubicBezTo>
                    <a:pt x="870" y="1"/>
                    <a:pt x="843" y="14"/>
                    <a:pt x="803" y="27"/>
                  </a:cubicBezTo>
                  <a:cubicBezTo>
                    <a:pt x="322" y="268"/>
                    <a:pt x="81" y="857"/>
                    <a:pt x="27" y="1365"/>
                  </a:cubicBezTo>
                  <a:cubicBezTo>
                    <a:pt x="1" y="1499"/>
                    <a:pt x="108" y="1593"/>
                    <a:pt x="228" y="1593"/>
                  </a:cubicBezTo>
                  <a:cubicBezTo>
                    <a:pt x="295" y="1593"/>
                    <a:pt x="361" y="1552"/>
                    <a:pt x="402" y="1459"/>
                  </a:cubicBezTo>
                  <a:cubicBezTo>
                    <a:pt x="536" y="1017"/>
                    <a:pt x="883" y="696"/>
                    <a:pt x="1071" y="282"/>
                  </a:cubicBezTo>
                  <a:cubicBezTo>
                    <a:pt x="1137" y="148"/>
                    <a:pt x="1030" y="1"/>
                    <a:pt x="910" y="1"/>
                  </a:cubicBezTo>
                  <a:close/>
                </a:path>
              </a:pathLst>
            </a:custGeom>
            <a:solidFill>
              <a:srgbClr val="276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62"/>
            <p:cNvSpPr/>
            <p:nvPr/>
          </p:nvSpPr>
          <p:spPr>
            <a:xfrm>
              <a:off x="5906325" y="4539475"/>
              <a:ext cx="24100" cy="63225"/>
            </a:xfrm>
            <a:custGeom>
              <a:avLst/>
              <a:gdLst/>
              <a:ahLst/>
              <a:cxnLst/>
              <a:rect l="l" t="t" r="r" b="b"/>
              <a:pathLst>
                <a:path w="964" h="2529" extrusionOk="0">
                  <a:moveTo>
                    <a:pt x="455" y="1"/>
                  </a:moveTo>
                  <a:cubicBezTo>
                    <a:pt x="416" y="1"/>
                    <a:pt x="362" y="28"/>
                    <a:pt x="335" y="67"/>
                  </a:cubicBezTo>
                  <a:cubicBezTo>
                    <a:pt x="54" y="456"/>
                    <a:pt x="0" y="1004"/>
                    <a:pt x="27" y="1458"/>
                  </a:cubicBezTo>
                  <a:cubicBezTo>
                    <a:pt x="54" y="1967"/>
                    <a:pt x="268" y="2302"/>
                    <a:pt x="723" y="2516"/>
                  </a:cubicBezTo>
                  <a:cubicBezTo>
                    <a:pt x="749" y="2516"/>
                    <a:pt x="763" y="2528"/>
                    <a:pt x="790" y="2528"/>
                  </a:cubicBezTo>
                  <a:cubicBezTo>
                    <a:pt x="870" y="2528"/>
                    <a:pt x="963" y="2462"/>
                    <a:pt x="924" y="2355"/>
                  </a:cubicBezTo>
                  <a:cubicBezTo>
                    <a:pt x="803" y="1993"/>
                    <a:pt x="669" y="1579"/>
                    <a:pt x="616" y="1205"/>
                  </a:cubicBezTo>
                  <a:cubicBezTo>
                    <a:pt x="576" y="830"/>
                    <a:pt x="656" y="456"/>
                    <a:pt x="576" y="108"/>
                  </a:cubicBezTo>
                  <a:cubicBezTo>
                    <a:pt x="562" y="40"/>
                    <a:pt x="509" y="1"/>
                    <a:pt x="455" y="1"/>
                  </a:cubicBezTo>
                  <a:close/>
                </a:path>
              </a:pathLst>
            </a:custGeom>
            <a:solidFill>
              <a:srgbClr val="276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62"/>
            <p:cNvSpPr/>
            <p:nvPr/>
          </p:nvSpPr>
          <p:spPr>
            <a:xfrm>
              <a:off x="5929400" y="4565225"/>
              <a:ext cx="14075" cy="29125"/>
            </a:xfrm>
            <a:custGeom>
              <a:avLst/>
              <a:gdLst/>
              <a:ahLst/>
              <a:cxnLst/>
              <a:rect l="l" t="t" r="r" b="b"/>
              <a:pathLst>
                <a:path w="563" h="1165" extrusionOk="0">
                  <a:moveTo>
                    <a:pt x="308" y="0"/>
                  </a:moveTo>
                  <a:cubicBezTo>
                    <a:pt x="268" y="0"/>
                    <a:pt x="215" y="27"/>
                    <a:pt x="174" y="81"/>
                  </a:cubicBezTo>
                  <a:cubicBezTo>
                    <a:pt x="67" y="228"/>
                    <a:pt x="14" y="428"/>
                    <a:pt x="1" y="616"/>
                  </a:cubicBezTo>
                  <a:cubicBezTo>
                    <a:pt x="1" y="844"/>
                    <a:pt x="121" y="977"/>
                    <a:pt x="295" y="1124"/>
                  </a:cubicBezTo>
                  <a:cubicBezTo>
                    <a:pt x="322" y="1151"/>
                    <a:pt x="362" y="1165"/>
                    <a:pt x="388" y="1165"/>
                  </a:cubicBezTo>
                  <a:cubicBezTo>
                    <a:pt x="482" y="1165"/>
                    <a:pt x="563" y="1084"/>
                    <a:pt x="536" y="977"/>
                  </a:cubicBezTo>
                  <a:cubicBezTo>
                    <a:pt x="522" y="897"/>
                    <a:pt x="549" y="844"/>
                    <a:pt x="536" y="763"/>
                  </a:cubicBezTo>
                  <a:cubicBezTo>
                    <a:pt x="522" y="696"/>
                    <a:pt x="509" y="616"/>
                    <a:pt x="495" y="535"/>
                  </a:cubicBezTo>
                  <a:cubicBezTo>
                    <a:pt x="469" y="416"/>
                    <a:pt x="456" y="282"/>
                    <a:pt x="456" y="148"/>
                  </a:cubicBezTo>
                  <a:cubicBezTo>
                    <a:pt x="456" y="54"/>
                    <a:pt x="388" y="0"/>
                    <a:pt x="308" y="0"/>
                  </a:cubicBezTo>
                  <a:close/>
                </a:path>
              </a:pathLst>
            </a:custGeom>
            <a:solidFill>
              <a:srgbClr val="276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62"/>
            <p:cNvSpPr/>
            <p:nvPr/>
          </p:nvSpPr>
          <p:spPr>
            <a:xfrm>
              <a:off x="5420750" y="4193350"/>
              <a:ext cx="71600" cy="108050"/>
            </a:xfrm>
            <a:custGeom>
              <a:avLst/>
              <a:gdLst/>
              <a:ahLst/>
              <a:cxnLst/>
              <a:rect l="l" t="t" r="r" b="b"/>
              <a:pathLst>
                <a:path w="2864" h="4322" extrusionOk="0">
                  <a:moveTo>
                    <a:pt x="2757" y="1"/>
                  </a:moveTo>
                  <a:cubicBezTo>
                    <a:pt x="2034" y="1"/>
                    <a:pt x="1419" y="884"/>
                    <a:pt x="1071" y="1419"/>
                  </a:cubicBezTo>
                  <a:cubicBezTo>
                    <a:pt x="590" y="2168"/>
                    <a:pt x="68" y="3184"/>
                    <a:pt x="15" y="4094"/>
                  </a:cubicBezTo>
                  <a:cubicBezTo>
                    <a:pt x="1" y="4242"/>
                    <a:pt x="108" y="4322"/>
                    <a:pt x="229" y="4322"/>
                  </a:cubicBezTo>
                  <a:cubicBezTo>
                    <a:pt x="322" y="4322"/>
                    <a:pt x="416" y="4281"/>
                    <a:pt x="470" y="4201"/>
                  </a:cubicBezTo>
                  <a:cubicBezTo>
                    <a:pt x="964" y="3546"/>
                    <a:pt x="1139" y="2649"/>
                    <a:pt x="1499" y="1914"/>
                  </a:cubicBezTo>
                  <a:cubicBezTo>
                    <a:pt x="1700" y="1486"/>
                    <a:pt x="1954" y="1085"/>
                    <a:pt x="2235" y="723"/>
                  </a:cubicBezTo>
                  <a:cubicBezTo>
                    <a:pt x="2435" y="470"/>
                    <a:pt x="2703" y="282"/>
                    <a:pt x="2864" y="15"/>
                  </a:cubicBezTo>
                  <a:lnTo>
                    <a:pt x="2864" y="1"/>
                  </a:lnTo>
                  <a:close/>
                </a:path>
              </a:pathLst>
            </a:custGeom>
            <a:solidFill>
              <a:srgbClr val="276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62"/>
            <p:cNvSpPr/>
            <p:nvPr/>
          </p:nvSpPr>
          <p:spPr>
            <a:xfrm>
              <a:off x="5395700" y="4251550"/>
              <a:ext cx="14725" cy="38500"/>
            </a:xfrm>
            <a:custGeom>
              <a:avLst/>
              <a:gdLst/>
              <a:ahLst/>
              <a:cxnLst/>
              <a:rect l="l" t="t" r="r" b="b"/>
              <a:pathLst>
                <a:path w="589" h="1540" extrusionOk="0">
                  <a:moveTo>
                    <a:pt x="562" y="0"/>
                  </a:moveTo>
                  <a:cubicBezTo>
                    <a:pt x="562" y="0"/>
                    <a:pt x="548" y="0"/>
                    <a:pt x="548" y="14"/>
                  </a:cubicBezTo>
                  <a:cubicBezTo>
                    <a:pt x="188" y="389"/>
                    <a:pt x="0" y="937"/>
                    <a:pt x="93" y="1445"/>
                  </a:cubicBezTo>
                  <a:cubicBezTo>
                    <a:pt x="107" y="1512"/>
                    <a:pt x="161" y="1539"/>
                    <a:pt x="214" y="1539"/>
                  </a:cubicBezTo>
                  <a:cubicBezTo>
                    <a:pt x="268" y="1539"/>
                    <a:pt x="321" y="1512"/>
                    <a:pt x="334" y="1445"/>
                  </a:cubicBezTo>
                  <a:cubicBezTo>
                    <a:pt x="441" y="990"/>
                    <a:pt x="589" y="509"/>
                    <a:pt x="589" y="27"/>
                  </a:cubicBezTo>
                  <a:cubicBezTo>
                    <a:pt x="589" y="14"/>
                    <a:pt x="575" y="0"/>
                    <a:pt x="562" y="0"/>
                  </a:cubicBezTo>
                  <a:close/>
                </a:path>
              </a:pathLst>
            </a:custGeom>
            <a:solidFill>
              <a:srgbClr val="276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62"/>
            <p:cNvSpPr/>
            <p:nvPr/>
          </p:nvSpPr>
          <p:spPr>
            <a:xfrm>
              <a:off x="5132175" y="3902425"/>
              <a:ext cx="96000" cy="221075"/>
            </a:xfrm>
            <a:custGeom>
              <a:avLst/>
              <a:gdLst/>
              <a:ahLst/>
              <a:cxnLst/>
              <a:rect l="l" t="t" r="r" b="b"/>
              <a:pathLst>
                <a:path w="3840" h="8843" extrusionOk="0">
                  <a:moveTo>
                    <a:pt x="3800" y="1"/>
                  </a:moveTo>
                  <a:cubicBezTo>
                    <a:pt x="2649" y="990"/>
                    <a:pt x="1900" y="2462"/>
                    <a:pt x="1351" y="3853"/>
                  </a:cubicBezTo>
                  <a:cubicBezTo>
                    <a:pt x="1030" y="4669"/>
                    <a:pt x="750" y="5485"/>
                    <a:pt x="536" y="6314"/>
                  </a:cubicBezTo>
                  <a:cubicBezTo>
                    <a:pt x="361" y="6997"/>
                    <a:pt x="1" y="8000"/>
                    <a:pt x="281" y="8668"/>
                  </a:cubicBezTo>
                  <a:cubicBezTo>
                    <a:pt x="335" y="8789"/>
                    <a:pt x="415" y="8843"/>
                    <a:pt x="509" y="8843"/>
                  </a:cubicBezTo>
                  <a:cubicBezTo>
                    <a:pt x="589" y="8843"/>
                    <a:pt x="670" y="8802"/>
                    <a:pt x="723" y="8722"/>
                  </a:cubicBezTo>
                  <a:cubicBezTo>
                    <a:pt x="1110" y="8214"/>
                    <a:pt x="1098" y="7411"/>
                    <a:pt x="1231" y="6796"/>
                  </a:cubicBezTo>
                  <a:cubicBezTo>
                    <a:pt x="1392" y="6047"/>
                    <a:pt x="1606" y="5312"/>
                    <a:pt x="1847" y="4589"/>
                  </a:cubicBezTo>
                  <a:cubicBezTo>
                    <a:pt x="2368" y="2997"/>
                    <a:pt x="3184" y="1566"/>
                    <a:pt x="3826" y="27"/>
                  </a:cubicBezTo>
                  <a:cubicBezTo>
                    <a:pt x="3839" y="15"/>
                    <a:pt x="3826" y="1"/>
                    <a:pt x="3812" y="1"/>
                  </a:cubicBezTo>
                  <a:close/>
                </a:path>
              </a:pathLst>
            </a:custGeom>
            <a:solidFill>
              <a:srgbClr val="276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62"/>
            <p:cNvSpPr/>
            <p:nvPr/>
          </p:nvSpPr>
          <p:spPr>
            <a:xfrm>
              <a:off x="5172300" y="4026150"/>
              <a:ext cx="30450" cy="69600"/>
            </a:xfrm>
            <a:custGeom>
              <a:avLst/>
              <a:gdLst/>
              <a:ahLst/>
              <a:cxnLst/>
              <a:rect l="l" t="t" r="r" b="b"/>
              <a:pathLst>
                <a:path w="1218" h="2784" extrusionOk="0">
                  <a:moveTo>
                    <a:pt x="1151" y="1"/>
                  </a:moveTo>
                  <a:cubicBezTo>
                    <a:pt x="804" y="322"/>
                    <a:pt x="643" y="777"/>
                    <a:pt x="429" y="1192"/>
                  </a:cubicBezTo>
                  <a:cubicBezTo>
                    <a:pt x="188" y="1659"/>
                    <a:pt x="1" y="2088"/>
                    <a:pt x="54" y="2623"/>
                  </a:cubicBezTo>
                  <a:cubicBezTo>
                    <a:pt x="54" y="2703"/>
                    <a:pt x="148" y="2783"/>
                    <a:pt x="228" y="2783"/>
                  </a:cubicBezTo>
                  <a:cubicBezTo>
                    <a:pt x="255" y="2783"/>
                    <a:pt x="295" y="2770"/>
                    <a:pt x="322" y="2730"/>
                  </a:cubicBezTo>
                  <a:cubicBezTo>
                    <a:pt x="629" y="2369"/>
                    <a:pt x="736" y="2021"/>
                    <a:pt x="857" y="1579"/>
                  </a:cubicBezTo>
                  <a:cubicBezTo>
                    <a:pt x="1004" y="1071"/>
                    <a:pt x="1218" y="536"/>
                    <a:pt x="1191" y="15"/>
                  </a:cubicBezTo>
                  <a:cubicBezTo>
                    <a:pt x="1191" y="1"/>
                    <a:pt x="1178" y="1"/>
                    <a:pt x="1164" y="1"/>
                  </a:cubicBezTo>
                  <a:close/>
                </a:path>
              </a:pathLst>
            </a:custGeom>
            <a:solidFill>
              <a:srgbClr val="276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62"/>
            <p:cNvSpPr/>
            <p:nvPr/>
          </p:nvSpPr>
          <p:spPr>
            <a:xfrm>
              <a:off x="5195725" y="4051925"/>
              <a:ext cx="24425" cy="48175"/>
            </a:xfrm>
            <a:custGeom>
              <a:avLst/>
              <a:gdLst/>
              <a:ahLst/>
              <a:cxnLst/>
              <a:rect l="l" t="t" r="r" b="b"/>
              <a:pathLst>
                <a:path w="977" h="1927" extrusionOk="0">
                  <a:moveTo>
                    <a:pt x="762" y="0"/>
                  </a:moveTo>
                  <a:cubicBezTo>
                    <a:pt x="723" y="0"/>
                    <a:pt x="682" y="27"/>
                    <a:pt x="655" y="54"/>
                  </a:cubicBezTo>
                  <a:cubicBezTo>
                    <a:pt x="361" y="521"/>
                    <a:pt x="214" y="1083"/>
                    <a:pt x="67" y="1605"/>
                  </a:cubicBezTo>
                  <a:cubicBezTo>
                    <a:pt x="0" y="1806"/>
                    <a:pt x="161" y="1927"/>
                    <a:pt x="307" y="1927"/>
                  </a:cubicBezTo>
                  <a:cubicBezTo>
                    <a:pt x="414" y="1927"/>
                    <a:pt x="521" y="1859"/>
                    <a:pt x="575" y="1739"/>
                  </a:cubicBezTo>
                  <a:cubicBezTo>
                    <a:pt x="762" y="1217"/>
                    <a:pt x="976" y="642"/>
                    <a:pt x="856" y="81"/>
                  </a:cubicBezTo>
                  <a:cubicBezTo>
                    <a:pt x="842" y="27"/>
                    <a:pt x="803" y="0"/>
                    <a:pt x="762" y="0"/>
                  </a:cubicBezTo>
                  <a:close/>
                </a:path>
              </a:pathLst>
            </a:custGeom>
            <a:solidFill>
              <a:srgbClr val="276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62"/>
            <p:cNvSpPr/>
            <p:nvPr/>
          </p:nvSpPr>
          <p:spPr>
            <a:xfrm>
              <a:off x="5550200" y="4252575"/>
              <a:ext cx="175250" cy="61200"/>
            </a:xfrm>
            <a:custGeom>
              <a:avLst/>
              <a:gdLst/>
              <a:ahLst/>
              <a:cxnLst/>
              <a:rect l="l" t="t" r="r" b="b"/>
              <a:pathLst>
                <a:path w="7010" h="2448" extrusionOk="0">
                  <a:moveTo>
                    <a:pt x="2180" y="0"/>
                  </a:moveTo>
                  <a:cubicBezTo>
                    <a:pt x="2126" y="0"/>
                    <a:pt x="2073" y="13"/>
                    <a:pt x="2019" y="54"/>
                  </a:cubicBezTo>
                  <a:cubicBezTo>
                    <a:pt x="1297" y="615"/>
                    <a:pt x="910" y="1391"/>
                    <a:pt x="67" y="1819"/>
                  </a:cubicBezTo>
                  <a:cubicBezTo>
                    <a:pt x="0" y="1846"/>
                    <a:pt x="0" y="1939"/>
                    <a:pt x="67" y="1980"/>
                  </a:cubicBezTo>
                  <a:cubicBezTo>
                    <a:pt x="200" y="2046"/>
                    <a:pt x="334" y="2073"/>
                    <a:pt x="468" y="2073"/>
                  </a:cubicBezTo>
                  <a:cubicBezTo>
                    <a:pt x="1097" y="2073"/>
                    <a:pt x="1618" y="1338"/>
                    <a:pt x="2087" y="869"/>
                  </a:cubicBezTo>
                  <a:cubicBezTo>
                    <a:pt x="2314" y="1351"/>
                    <a:pt x="2635" y="1859"/>
                    <a:pt x="3143" y="2033"/>
                  </a:cubicBezTo>
                  <a:cubicBezTo>
                    <a:pt x="3291" y="2073"/>
                    <a:pt x="3424" y="2100"/>
                    <a:pt x="3571" y="2100"/>
                  </a:cubicBezTo>
                  <a:cubicBezTo>
                    <a:pt x="4026" y="2100"/>
                    <a:pt x="4468" y="1873"/>
                    <a:pt x="4855" y="1605"/>
                  </a:cubicBezTo>
                  <a:cubicBezTo>
                    <a:pt x="5176" y="2114"/>
                    <a:pt x="5658" y="2447"/>
                    <a:pt x="6220" y="2447"/>
                  </a:cubicBezTo>
                  <a:cubicBezTo>
                    <a:pt x="6421" y="2447"/>
                    <a:pt x="6648" y="2394"/>
                    <a:pt x="6876" y="2301"/>
                  </a:cubicBezTo>
                  <a:cubicBezTo>
                    <a:pt x="7009" y="2233"/>
                    <a:pt x="6983" y="2007"/>
                    <a:pt x="6835" y="1993"/>
                  </a:cubicBezTo>
                  <a:cubicBezTo>
                    <a:pt x="6193" y="1912"/>
                    <a:pt x="5565" y="1672"/>
                    <a:pt x="5297" y="1017"/>
                  </a:cubicBezTo>
                  <a:cubicBezTo>
                    <a:pt x="5244" y="896"/>
                    <a:pt x="5110" y="776"/>
                    <a:pt x="4962" y="776"/>
                  </a:cubicBezTo>
                  <a:cubicBezTo>
                    <a:pt x="4909" y="776"/>
                    <a:pt x="4855" y="789"/>
                    <a:pt x="4802" y="829"/>
                  </a:cubicBezTo>
                  <a:cubicBezTo>
                    <a:pt x="4454" y="1083"/>
                    <a:pt x="4026" y="1445"/>
                    <a:pt x="3571" y="1445"/>
                  </a:cubicBezTo>
                  <a:cubicBezTo>
                    <a:pt x="3532" y="1445"/>
                    <a:pt x="3491" y="1431"/>
                    <a:pt x="3437" y="1431"/>
                  </a:cubicBezTo>
                  <a:cubicBezTo>
                    <a:pt x="2956" y="1351"/>
                    <a:pt x="2662" y="548"/>
                    <a:pt x="2474" y="161"/>
                  </a:cubicBezTo>
                  <a:cubicBezTo>
                    <a:pt x="2435" y="66"/>
                    <a:pt x="2301" y="0"/>
                    <a:pt x="2180" y="0"/>
                  </a:cubicBezTo>
                  <a:close/>
                </a:path>
              </a:pathLst>
            </a:custGeom>
            <a:solidFill>
              <a:srgbClr val="76B4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62"/>
            <p:cNvSpPr/>
            <p:nvPr/>
          </p:nvSpPr>
          <p:spPr>
            <a:xfrm>
              <a:off x="5671925" y="4331475"/>
              <a:ext cx="104675" cy="34475"/>
            </a:xfrm>
            <a:custGeom>
              <a:avLst/>
              <a:gdLst/>
              <a:ahLst/>
              <a:cxnLst/>
              <a:rect l="l" t="t" r="r" b="b"/>
              <a:pathLst>
                <a:path w="4187" h="1379" extrusionOk="0">
                  <a:moveTo>
                    <a:pt x="1231" y="1"/>
                  </a:moveTo>
                  <a:cubicBezTo>
                    <a:pt x="1151" y="1"/>
                    <a:pt x="1070" y="28"/>
                    <a:pt x="1017" y="94"/>
                  </a:cubicBezTo>
                  <a:cubicBezTo>
                    <a:pt x="856" y="242"/>
                    <a:pt x="455" y="656"/>
                    <a:pt x="134" y="656"/>
                  </a:cubicBezTo>
                  <a:cubicBezTo>
                    <a:pt x="93" y="656"/>
                    <a:pt x="54" y="656"/>
                    <a:pt x="27" y="643"/>
                  </a:cubicBezTo>
                  <a:lnTo>
                    <a:pt x="13" y="643"/>
                  </a:lnTo>
                  <a:cubicBezTo>
                    <a:pt x="13" y="643"/>
                    <a:pt x="0" y="643"/>
                    <a:pt x="13" y="656"/>
                  </a:cubicBezTo>
                  <a:cubicBezTo>
                    <a:pt x="161" y="777"/>
                    <a:pt x="161" y="897"/>
                    <a:pt x="375" y="977"/>
                  </a:cubicBezTo>
                  <a:cubicBezTo>
                    <a:pt x="428" y="991"/>
                    <a:pt x="495" y="1004"/>
                    <a:pt x="548" y="1004"/>
                  </a:cubicBezTo>
                  <a:cubicBezTo>
                    <a:pt x="749" y="1004"/>
                    <a:pt x="963" y="884"/>
                    <a:pt x="1151" y="750"/>
                  </a:cubicBezTo>
                  <a:cubicBezTo>
                    <a:pt x="1377" y="1111"/>
                    <a:pt x="1686" y="1378"/>
                    <a:pt x="2126" y="1378"/>
                  </a:cubicBezTo>
                  <a:lnTo>
                    <a:pt x="2207" y="1378"/>
                  </a:lnTo>
                  <a:cubicBezTo>
                    <a:pt x="2795" y="1338"/>
                    <a:pt x="3223" y="923"/>
                    <a:pt x="3839" y="897"/>
                  </a:cubicBezTo>
                  <a:cubicBezTo>
                    <a:pt x="4040" y="897"/>
                    <a:pt x="4186" y="616"/>
                    <a:pt x="4013" y="469"/>
                  </a:cubicBezTo>
                  <a:cubicBezTo>
                    <a:pt x="3853" y="322"/>
                    <a:pt x="3665" y="268"/>
                    <a:pt x="3491" y="268"/>
                  </a:cubicBezTo>
                  <a:cubicBezTo>
                    <a:pt x="3317" y="268"/>
                    <a:pt x="3143" y="322"/>
                    <a:pt x="2970" y="388"/>
                  </a:cubicBezTo>
                  <a:cubicBezTo>
                    <a:pt x="2768" y="456"/>
                    <a:pt x="2581" y="563"/>
                    <a:pt x="2394" y="656"/>
                  </a:cubicBezTo>
                  <a:cubicBezTo>
                    <a:pt x="2301" y="709"/>
                    <a:pt x="2207" y="723"/>
                    <a:pt x="2126" y="723"/>
                  </a:cubicBezTo>
                  <a:cubicBezTo>
                    <a:pt x="1846" y="723"/>
                    <a:pt x="1659" y="429"/>
                    <a:pt x="1498" y="147"/>
                  </a:cubicBezTo>
                  <a:cubicBezTo>
                    <a:pt x="1431" y="54"/>
                    <a:pt x="1338" y="1"/>
                    <a:pt x="1231" y="1"/>
                  </a:cubicBezTo>
                  <a:close/>
                </a:path>
              </a:pathLst>
            </a:custGeom>
            <a:solidFill>
              <a:srgbClr val="76B4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62"/>
            <p:cNvSpPr/>
            <p:nvPr/>
          </p:nvSpPr>
          <p:spPr>
            <a:xfrm>
              <a:off x="5823075" y="4657200"/>
              <a:ext cx="95975" cy="48850"/>
            </a:xfrm>
            <a:custGeom>
              <a:avLst/>
              <a:gdLst/>
              <a:ahLst/>
              <a:cxnLst/>
              <a:rect l="l" t="t" r="r" b="b"/>
              <a:pathLst>
                <a:path w="3839" h="1954" extrusionOk="0">
                  <a:moveTo>
                    <a:pt x="883" y="0"/>
                  </a:moveTo>
                  <a:cubicBezTo>
                    <a:pt x="762" y="0"/>
                    <a:pt x="642" y="67"/>
                    <a:pt x="628" y="214"/>
                  </a:cubicBezTo>
                  <a:cubicBezTo>
                    <a:pt x="548" y="776"/>
                    <a:pt x="348" y="1324"/>
                    <a:pt x="40" y="1806"/>
                  </a:cubicBezTo>
                  <a:cubicBezTo>
                    <a:pt x="0" y="1873"/>
                    <a:pt x="67" y="1953"/>
                    <a:pt x="134" y="1953"/>
                  </a:cubicBezTo>
                  <a:cubicBezTo>
                    <a:pt x="161" y="1953"/>
                    <a:pt x="174" y="1939"/>
                    <a:pt x="187" y="1939"/>
                  </a:cubicBezTo>
                  <a:cubicBezTo>
                    <a:pt x="628" y="1725"/>
                    <a:pt x="896" y="1311"/>
                    <a:pt x="1056" y="856"/>
                  </a:cubicBezTo>
                  <a:cubicBezTo>
                    <a:pt x="1270" y="1044"/>
                    <a:pt x="1511" y="1190"/>
                    <a:pt x="1739" y="1378"/>
                  </a:cubicBezTo>
                  <a:cubicBezTo>
                    <a:pt x="1805" y="1445"/>
                    <a:pt x="1873" y="1472"/>
                    <a:pt x="1953" y="1472"/>
                  </a:cubicBezTo>
                  <a:cubicBezTo>
                    <a:pt x="2060" y="1472"/>
                    <a:pt x="2167" y="1418"/>
                    <a:pt x="2234" y="1311"/>
                  </a:cubicBezTo>
                  <a:cubicBezTo>
                    <a:pt x="2408" y="1044"/>
                    <a:pt x="2595" y="963"/>
                    <a:pt x="2795" y="963"/>
                  </a:cubicBezTo>
                  <a:cubicBezTo>
                    <a:pt x="3009" y="963"/>
                    <a:pt x="3250" y="1044"/>
                    <a:pt x="3518" y="1057"/>
                  </a:cubicBezTo>
                  <a:lnTo>
                    <a:pt x="3532" y="1057"/>
                  </a:lnTo>
                  <a:cubicBezTo>
                    <a:pt x="3758" y="1057"/>
                    <a:pt x="3839" y="776"/>
                    <a:pt x="3692" y="628"/>
                  </a:cubicBezTo>
                  <a:cubicBezTo>
                    <a:pt x="3451" y="388"/>
                    <a:pt x="3184" y="281"/>
                    <a:pt x="2902" y="281"/>
                  </a:cubicBezTo>
                  <a:cubicBezTo>
                    <a:pt x="2542" y="281"/>
                    <a:pt x="2167" y="455"/>
                    <a:pt x="1900" y="736"/>
                  </a:cubicBezTo>
                  <a:cubicBezTo>
                    <a:pt x="1645" y="548"/>
                    <a:pt x="1365" y="402"/>
                    <a:pt x="1163" y="134"/>
                  </a:cubicBezTo>
                  <a:cubicBezTo>
                    <a:pt x="1110" y="54"/>
                    <a:pt x="990" y="0"/>
                    <a:pt x="883" y="0"/>
                  </a:cubicBezTo>
                  <a:close/>
                </a:path>
              </a:pathLst>
            </a:custGeom>
            <a:solidFill>
              <a:srgbClr val="76B4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62"/>
            <p:cNvSpPr/>
            <p:nvPr/>
          </p:nvSpPr>
          <p:spPr>
            <a:xfrm>
              <a:off x="5180325" y="4453875"/>
              <a:ext cx="76600" cy="33800"/>
            </a:xfrm>
            <a:custGeom>
              <a:avLst/>
              <a:gdLst/>
              <a:ahLst/>
              <a:cxnLst/>
              <a:rect l="l" t="t" r="r" b="b"/>
              <a:pathLst>
                <a:path w="3064" h="1352" extrusionOk="0">
                  <a:moveTo>
                    <a:pt x="1713" y="1"/>
                  </a:moveTo>
                  <a:cubicBezTo>
                    <a:pt x="1619" y="1"/>
                    <a:pt x="1526" y="40"/>
                    <a:pt x="1485" y="134"/>
                  </a:cubicBezTo>
                  <a:cubicBezTo>
                    <a:pt x="1258" y="509"/>
                    <a:pt x="977" y="870"/>
                    <a:pt x="590" y="870"/>
                  </a:cubicBezTo>
                  <a:cubicBezTo>
                    <a:pt x="469" y="870"/>
                    <a:pt x="349" y="843"/>
                    <a:pt x="215" y="762"/>
                  </a:cubicBezTo>
                  <a:cubicBezTo>
                    <a:pt x="188" y="750"/>
                    <a:pt x="174" y="750"/>
                    <a:pt x="148" y="750"/>
                  </a:cubicBezTo>
                  <a:cubicBezTo>
                    <a:pt x="67" y="750"/>
                    <a:pt x="1" y="843"/>
                    <a:pt x="41" y="937"/>
                  </a:cubicBezTo>
                  <a:cubicBezTo>
                    <a:pt x="201" y="1244"/>
                    <a:pt x="402" y="1351"/>
                    <a:pt x="629" y="1351"/>
                  </a:cubicBezTo>
                  <a:cubicBezTo>
                    <a:pt x="964" y="1351"/>
                    <a:pt x="1325" y="1097"/>
                    <a:pt x="1606" y="816"/>
                  </a:cubicBezTo>
                  <a:cubicBezTo>
                    <a:pt x="1672" y="923"/>
                    <a:pt x="1767" y="1003"/>
                    <a:pt x="1886" y="1071"/>
                  </a:cubicBezTo>
                  <a:cubicBezTo>
                    <a:pt x="2061" y="1178"/>
                    <a:pt x="2368" y="1271"/>
                    <a:pt x="2623" y="1271"/>
                  </a:cubicBezTo>
                  <a:cubicBezTo>
                    <a:pt x="2730" y="1271"/>
                    <a:pt x="2823" y="1258"/>
                    <a:pt x="2890" y="1217"/>
                  </a:cubicBezTo>
                  <a:cubicBezTo>
                    <a:pt x="2983" y="1191"/>
                    <a:pt x="3064" y="1097"/>
                    <a:pt x="3024" y="990"/>
                  </a:cubicBezTo>
                  <a:cubicBezTo>
                    <a:pt x="2944" y="776"/>
                    <a:pt x="2810" y="696"/>
                    <a:pt x="2596" y="643"/>
                  </a:cubicBezTo>
                  <a:cubicBezTo>
                    <a:pt x="2248" y="562"/>
                    <a:pt x="2074" y="589"/>
                    <a:pt x="1981" y="188"/>
                  </a:cubicBezTo>
                  <a:cubicBezTo>
                    <a:pt x="1940" y="67"/>
                    <a:pt x="1833" y="1"/>
                    <a:pt x="1713"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62"/>
            <p:cNvSpPr/>
            <p:nvPr/>
          </p:nvSpPr>
          <p:spPr>
            <a:xfrm>
              <a:off x="5826400" y="4012450"/>
              <a:ext cx="76600" cy="34150"/>
            </a:xfrm>
            <a:custGeom>
              <a:avLst/>
              <a:gdLst/>
              <a:ahLst/>
              <a:cxnLst/>
              <a:rect l="l" t="t" r="r" b="b"/>
              <a:pathLst>
                <a:path w="3064" h="1366" extrusionOk="0">
                  <a:moveTo>
                    <a:pt x="1125" y="1"/>
                  </a:moveTo>
                  <a:cubicBezTo>
                    <a:pt x="1044" y="1"/>
                    <a:pt x="964" y="41"/>
                    <a:pt x="911" y="94"/>
                  </a:cubicBezTo>
                  <a:cubicBezTo>
                    <a:pt x="656" y="429"/>
                    <a:pt x="228" y="696"/>
                    <a:pt x="67" y="1084"/>
                  </a:cubicBezTo>
                  <a:cubicBezTo>
                    <a:pt x="1" y="1232"/>
                    <a:pt x="94" y="1365"/>
                    <a:pt x="228" y="1365"/>
                  </a:cubicBezTo>
                  <a:cubicBezTo>
                    <a:pt x="269" y="1365"/>
                    <a:pt x="295" y="1365"/>
                    <a:pt x="335" y="1339"/>
                  </a:cubicBezTo>
                  <a:cubicBezTo>
                    <a:pt x="616" y="1205"/>
                    <a:pt x="897" y="977"/>
                    <a:pt x="1125" y="736"/>
                  </a:cubicBezTo>
                  <a:cubicBezTo>
                    <a:pt x="1298" y="911"/>
                    <a:pt x="1499" y="1030"/>
                    <a:pt x="1740" y="1111"/>
                  </a:cubicBezTo>
                  <a:cubicBezTo>
                    <a:pt x="1847" y="1151"/>
                    <a:pt x="1927" y="1164"/>
                    <a:pt x="2020" y="1164"/>
                  </a:cubicBezTo>
                  <a:cubicBezTo>
                    <a:pt x="2328" y="1164"/>
                    <a:pt x="2623" y="991"/>
                    <a:pt x="2890" y="830"/>
                  </a:cubicBezTo>
                  <a:cubicBezTo>
                    <a:pt x="3064" y="723"/>
                    <a:pt x="2971" y="429"/>
                    <a:pt x="2796" y="429"/>
                  </a:cubicBezTo>
                  <a:cubicBezTo>
                    <a:pt x="2769" y="429"/>
                    <a:pt x="2743" y="442"/>
                    <a:pt x="2716" y="442"/>
                  </a:cubicBezTo>
                  <a:cubicBezTo>
                    <a:pt x="2555" y="522"/>
                    <a:pt x="2382" y="549"/>
                    <a:pt x="2221" y="549"/>
                  </a:cubicBezTo>
                  <a:cubicBezTo>
                    <a:pt x="1887" y="549"/>
                    <a:pt x="1579" y="388"/>
                    <a:pt x="1339" y="94"/>
                  </a:cubicBezTo>
                  <a:cubicBezTo>
                    <a:pt x="1298" y="28"/>
                    <a:pt x="1218" y="1"/>
                    <a:pt x="1125" y="1"/>
                  </a:cubicBezTo>
                  <a:close/>
                </a:path>
              </a:pathLst>
            </a:custGeom>
            <a:solidFill>
              <a:srgbClr val="76B4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358" name="Google Shape;4358;p62">
            <a:hlinkClick r:id="rId3" action="ppaction://hlinksldjump"/>
          </p:cNvPr>
          <p:cNvPicPr preferRelativeResize="0"/>
          <p:nvPr/>
        </p:nvPicPr>
        <p:blipFill>
          <a:blip r:embed="rId4">
            <a:alphaModFix/>
          </a:blip>
          <a:stretch>
            <a:fillRect/>
          </a:stretch>
        </p:blipFill>
        <p:spPr>
          <a:xfrm>
            <a:off x="7343725" y="5689150"/>
            <a:ext cx="2347974" cy="1814349"/>
          </a:xfrm>
          <a:prstGeom prst="rect">
            <a:avLst/>
          </a:prstGeom>
          <a:noFill/>
          <a:ln w="38100" cap="flat" cmpd="sng">
            <a:solidFill>
              <a:srgbClr val="E59F5A"/>
            </a:solidFill>
            <a:prstDash val="solid"/>
            <a:round/>
            <a:headEnd type="none" w="sm" len="sm"/>
            <a:tailEnd type="none" w="sm" len="sm"/>
          </a:ln>
        </p:spPr>
      </p:pic>
      <p:sp>
        <p:nvSpPr>
          <p:cNvPr id="4359" name="Google Shape;4359;p62"/>
          <p:cNvSpPr/>
          <p:nvPr/>
        </p:nvSpPr>
        <p:spPr>
          <a:xfrm>
            <a:off x="3497075" y="6180175"/>
            <a:ext cx="3393900" cy="1317300"/>
          </a:xfrm>
          <a:prstGeom prst="rightArrow">
            <a:avLst>
              <a:gd name="adj1" fmla="val 50000"/>
              <a:gd name="adj2" fmla="val 50000"/>
            </a:avLst>
          </a:prstGeom>
          <a:solidFill>
            <a:srgbClr val="F4B167"/>
          </a:solidFill>
          <a:ln w="38100" cap="flat" cmpd="sng">
            <a:solidFill>
              <a:srgbClr val="1E12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Go Back in fill in the L section. What have you learned about pollution</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63"/>
        <p:cNvGrpSpPr/>
        <p:nvPr/>
      </p:nvGrpSpPr>
      <p:grpSpPr>
        <a:xfrm>
          <a:off x="0" y="0"/>
          <a:ext cx="0" cy="0"/>
          <a:chOff x="0" y="0"/>
          <a:chExt cx="0" cy="0"/>
        </a:xfrm>
      </p:grpSpPr>
      <p:sp>
        <p:nvSpPr>
          <p:cNvPr id="4364" name="Google Shape;4364;p63"/>
          <p:cNvSpPr txBox="1">
            <a:spLocks noGrp="1"/>
          </p:cNvSpPr>
          <p:nvPr>
            <p:ph type="title"/>
          </p:nvPr>
        </p:nvSpPr>
        <p:spPr>
          <a:xfrm>
            <a:off x="1072163" y="4143150"/>
            <a:ext cx="3977700" cy="921000"/>
          </a:xfrm>
          <a:prstGeom prst="rect">
            <a:avLst/>
          </a:prstGeom>
        </p:spPr>
        <p:txBody>
          <a:bodyPr spcFirstLastPara="1" wrap="square" lIns="113100" tIns="113100" rIns="113100" bIns="113100" anchor="ctr" anchorCtr="0">
            <a:spAutoFit/>
          </a:bodyPr>
          <a:lstStyle/>
          <a:p>
            <a:pPr marL="0" lvl="0" indent="0" algn="ctr" rtl="0">
              <a:spcBef>
                <a:spcPts val="0"/>
              </a:spcBef>
              <a:spcAft>
                <a:spcPts val="0"/>
              </a:spcAft>
              <a:buNone/>
            </a:pPr>
            <a:r>
              <a:rPr lang="en"/>
              <a:t>Drinking Water</a:t>
            </a:r>
            <a:endParaRPr/>
          </a:p>
        </p:txBody>
      </p:sp>
      <p:sp>
        <p:nvSpPr>
          <p:cNvPr id="4365" name="Google Shape;4365;p63"/>
          <p:cNvSpPr txBox="1">
            <a:spLocks noGrp="1"/>
          </p:cNvSpPr>
          <p:nvPr>
            <p:ph type="title" idx="2"/>
          </p:nvPr>
        </p:nvSpPr>
        <p:spPr>
          <a:xfrm>
            <a:off x="1072163" y="1912488"/>
            <a:ext cx="3977700" cy="2003400"/>
          </a:xfrm>
          <a:prstGeom prst="rect">
            <a:avLst/>
          </a:prstGeom>
        </p:spPr>
        <p:txBody>
          <a:bodyPr spcFirstLastPara="1" wrap="square" lIns="113100" tIns="113100" rIns="113100" bIns="113100" anchor="ctr" anchorCtr="0">
            <a:noAutofit/>
          </a:bodyPr>
          <a:lstStyle/>
          <a:p>
            <a:pPr marL="0" lvl="0" indent="0" algn="ctr" rtl="0">
              <a:spcBef>
                <a:spcPts val="0"/>
              </a:spcBef>
              <a:spcAft>
                <a:spcPts val="0"/>
              </a:spcAft>
              <a:buNone/>
            </a:pPr>
            <a:r>
              <a:rPr lang="en"/>
              <a:t>04</a:t>
            </a:r>
            <a:endParaRPr/>
          </a:p>
        </p:txBody>
      </p:sp>
      <p:sp>
        <p:nvSpPr>
          <p:cNvPr id="4366" name="Google Shape;4366;p63"/>
          <p:cNvSpPr txBox="1">
            <a:spLocks noGrp="1"/>
          </p:cNvSpPr>
          <p:nvPr>
            <p:ph type="subTitle" idx="1"/>
          </p:nvPr>
        </p:nvSpPr>
        <p:spPr>
          <a:xfrm>
            <a:off x="1072163" y="5291413"/>
            <a:ext cx="3977700" cy="568500"/>
          </a:xfrm>
          <a:prstGeom prst="rect">
            <a:avLst/>
          </a:prstGeom>
        </p:spPr>
        <p:txBody>
          <a:bodyPr spcFirstLastPara="1" wrap="square" lIns="113100" tIns="113100" rIns="113100" bIns="113100" anchor="ctr" anchorCtr="0">
            <a:noAutofit/>
          </a:bodyPr>
          <a:lstStyle/>
          <a:p>
            <a:pPr marL="0" lvl="0" indent="0" algn="ctr" rtl="0">
              <a:spcBef>
                <a:spcPts val="0"/>
              </a:spcBef>
              <a:spcAft>
                <a:spcPts val="0"/>
              </a:spcAft>
              <a:buNone/>
            </a:pPr>
            <a:r>
              <a:rPr lang="en"/>
              <a:t>Is clean drinking water fair for everyone in the world?</a:t>
            </a:r>
            <a:endParaRPr/>
          </a:p>
        </p:txBody>
      </p:sp>
      <p:grpSp>
        <p:nvGrpSpPr>
          <p:cNvPr id="4367" name="Google Shape;4367;p63"/>
          <p:cNvGrpSpPr/>
          <p:nvPr/>
        </p:nvGrpSpPr>
        <p:grpSpPr>
          <a:xfrm>
            <a:off x="6335026" y="4188141"/>
            <a:ext cx="3977691" cy="4352020"/>
            <a:chOff x="3548425" y="3934025"/>
            <a:chExt cx="636400" cy="597075"/>
          </a:xfrm>
        </p:grpSpPr>
        <p:sp>
          <p:nvSpPr>
            <p:cNvPr id="4368" name="Google Shape;4368;p63"/>
            <p:cNvSpPr/>
            <p:nvPr/>
          </p:nvSpPr>
          <p:spPr>
            <a:xfrm>
              <a:off x="3548425" y="3995900"/>
              <a:ext cx="622350" cy="444075"/>
            </a:xfrm>
            <a:custGeom>
              <a:avLst/>
              <a:gdLst/>
              <a:ahLst/>
              <a:cxnLst/>
              <a:rect l="l" t="t" r="r" b="b"/>
              <a:pathLst>
                <a:path w="24894" h="17763" extrusionOk="0">
                  <a:moveTo>
                    <a:pt x="17358" y="0"/>
                  </a:moveTo>
                  <a:cubicBezTo>
                    <a:pt x="17165" y="0"/>
                    <a:pt x="16958" y="11"/>
                    <a:pt x="16734" y="34"/>
                  </a:cubicBezTo>
                  <a:cubicBezTo>
                    <a:pt x="14211" y="295"/>
                    <a:pt x="14614" y="4736"/>
                    <a:pt x="11860" y="4736"/>
                  </a:cubicBezTo>
                  <a:cubicBezTo>
                    <a:pt x="11797" y="4736"/>
                    <a:pt x="11732" y="4734"/>
                    <a:pt x="11665" y="4729"/>
                  </a:cubicBezTo>
                  <a:cubicBezTo>
                    <a:pt x="11550" y="4721"/>
                    <a:pt x="11439" y="4717"/>
                    <a:pt x="11330" y="4717"/>
                  </a:cubicBezTo>
                  <a:cubicBezTo>
                    <a:pt x="8609" y="4717"/>
                    <a:pt x="7543" y="7208"/>
                    <a:pt x="7183" y="8300"/>
                  </a:cubicBezTo>
                  <a:cubicBezTo>
                    <a:pt x="6809" y="9424"/>
                    <a:pt x="5512" y="9691"/>
                    <a:pt x="3518" y="11096"/>
                  </a:cubicBezTo>
                  <a:cubicBezTo>
                    <a:pt x="1" y="13584"/>
                    <a:pt x="1030" y="16875"/>
                    <a:pt x="1030" y="16875"/>
                  </a:cubicBezTo>
                  <a:cubicBezTo>
                    <a:pt x="1446" y="17532"/>
                    <a:pt x="5718" y="17762"/>
                    <a:pt x="10425" y="17762"/>
                  </a:cubicBezTo>
                  <a:cubicBezTo>
                    <a:pt x="16165" y="17762"/>
                    <a:pt x="22552" y="17419"/>
                    <a:pt x="23382" y="17089"/>
                  </a:cubicBezTo>
                  <a:cubicBezTo>
                    <a:pt x="24893" y="16500"/>
                    <a:pt x="24131" y="6896"/>
                    <a:pt x="23971" y="4890"/>
                  </a:cubicBezTo>
                  <a:cubicBezTo>
                    <a:pt x="23810" y="2896"/>
                    <a:pt x="23810" y="1706"/>
                    <a:pt x="21763" y="1439"/>
                  </a:cubicBezTo>
                  <a:cubicBezTo>
                    <a:pt x="19881" y="1194"/>
                    <a:pt x="19406" y="0"/>
                    <a:pt x="17358" y="0"/>
                  </a:cubicBezTo>
                  <a:close/>
                </a:path>
              </a:pathLst>
            </a:custGeom>
            <a:solidFill>
              <a:srgbClr val="B0AFB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369" name="Google Shape;4369;p63"/>
            <p:cNvSpPr/>
            <p:nvPr/>
          </p:nvSpPr>
          <p:spPr>
            <a:xfrm>
              <a:off x="3902225" y="4045125"/>
              <a:ext cx="29100" cy="19850"/>
            </a:xfrm>
            <a:custGeom>
              <a:avLst/>
              <a:gdLst/>
              <a:ahLst/>
              <a:cxnLst/>
              <a:rect l="l" t="t" r="r" b="b"/>
              <a:pathLst>
                <a:path w="1164" h="794" extrusionOk="0">
                  <a:moveTo>
                    <a:pt x="63" y="1"/>
                  </a:moveTo>
                  <a:cubicBezTo>
                    <a:pt x="42" y="1"/>
                    <a:pt x="21" y="2"/>
                    <a:pt x="1" y="5"/>
                  </a:cubicBezTo>
                  <a:cubicBezTo>
                    <a:pt x="1" y="5"/>
                    <a:pt x="228" y="727"/>
                    <a:pt x="1164" y="793"/>
                  </a:cubicBezTo>
                  <a:cubicBezTo>
                    <a:pt x="1139" y="439"/>
                    <a:pt x="454" y="1"/>
                    <a:pt x="63" y="1"/>
                  </a:cubicBezTo>
                  <a:close/>
                </a:path>
              </a:pathLst>
            </a:custGeom>
            <a:solidFill>
              <a:schemeClr val="accent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370" name="Google Shape;4370;p63"/>
            <p:cNvSpPr/>
            <p:nvPr/>
          </p:nvSpPr>
          <p:spPr>
            <a:xfrm>
              <a:off x="3840025" y="4004125"/>
              <a:ext cx="36150" cy="11700"/>
            </a:xfrm>
            <a:custGeom>
              <a:avLst/>
              <a:gdLst/>
              <a:ahLst/>
              <a:cxnLst/>
              <a:rect l="l" t="t" r="r" b="b"/>
              <a:pathLst>
                <a:path w="1446" h="468" extrusionOk="0">
                  <a:moveTo>
                    <a:pt x="937" y="1"/>
                  </a:moveTo>
                  <a:cubicBezTo>
                    <a:pt x="692" y="1"/>
                    <a:pt x="392" y="80"/>
                    <a:pt x="81" y="280"/>
                  </a:cubicBezTo>
                  <a:cubicBezTo>
                    <a:pt x="54" y="293"/>
                    <a:pt x="27" y="320"/>
                    <a:pt x="1" y="361"/>
                  </a:cubicBezTo>
                  <a:lnTo>
                    <a:pt x="14" y="374"/>
                  </a:lnTo>
                  <a:cubicBezTo>
                    <a:pt x="179" y="441"/>
                    <a:pt x="344" y="467"/>
                    <a:pt x="498" y="467"/>
                  </a:cubicBezTo>
                  <a:cubicBezTo>
                    <a:pt x="1018" y="467"/>
                    <a:pt x="1431" y="173"/>
                    <a:pt x="1431" y="173"/>
                  </a:cubicBezTo>
                  <a:lnTo>
                    <a:pt x="1445" y="173"/>
                  </a:lnTo>
                  <a:cubicBezTo>
                    <a:pt x="1348" y="70"/>
                    <a:pt x="1167" y="1"/>
                    <a:pt x="937" y="1"/>
                  </a:cubicBezTo>
                  <a:close/>
                </a:path>
              </a:pathLst>
            </a:custGeom>
            <a:solidFill>
              <a:schemeClr val="accent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371" name="Google Shape;4371;p63"/>
            <p:cNvSpPr/>
            <p:nvPr/>
          </p:nvSpPr>
          <p:spPr>
            <a:xfrm>
              <a:off x="3808250" y="4086800"/>
              <a:ext cx="30125" cy="19325"/>
            </a:xfrm>
            <a:custGeom>
              <a:avLst/>
              <a:gdLst/>
              <a:ahLst/>
              <a:cxnLst/>
              <a:rect l="l" t="t" r="r" b="b"/>
              <a:pathLst>
                <a:path w="1205" h="773" extrusionOk="0">
                  <a:moveTo>
                    <a:pt x="1054" y="0"/>
                  </a:moveTo>
                  <a:cubicBezTo>
                    <a:pt x="703" y="0"/>
                    <a:pt x="249" y="327"/>
                    <a:pt x="27" y="665"/>
                  </a:cubicBezTo>
                  <a:cubicBezTo>
                    <a:pt x="14" y="692"/>
                    <a:pt x="0" y="732"/>
                    <a:pt x="0" y="772"/>
                  </a:cubicBezTo>
                  <a:cubicBezTo>
                    <a:pt x="0" y="772"/>
                    <a:pt x="977" y="692"/>
                    <a:pt x="1204" y="23"/>
                  </a:cubicBezTo>
                  <a:cubicBezTo>
                    <a:pt x="1157" y="7"/>
                    <a:pt x="1107" y="0"/>
                    <a:pt x="1054" y="0"/>
                  </a:cubicBezTo>
                  <a:close/>
                </a:path>
              </a:pathLst>
            </a:custGeom>
            <a:solidFill>
              <a:schemeClr val="accent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372" name="Google Shape;4372;p63"/>
            <p:cNvSpPr/>
            <p:nvPr/>
          </p:nvSpPr>
          <p:spPr>
            <a:xfrm>
              <a:off x="3807925" y="4008450"/>
              <a:ext cx="124075" cy="169075"/>
            </a:xfrm>
            <a:custGeom>
              <a:avLst/>
              <a:gdLst/>
              <a:ahLst/>
              <a:cxnLst/>
              <a:rect l="l" t="t" r="r" b="b"/>
              <a:pathLst>
                <a:path w="4963" h="6763" extrusionOk="0">
                  <a:moveTo>
                    <a:pt x="2715" y="0"/>
                  </a:moveTo>
                  <a:cubicBezTo>
                    <a:pt x="2715" y="0"/>
                    <a:pt x="2302" y="294"/>
                    <a:pt x="1782" y="294"/>
                  </a:cubicBezTo>
                  <a:cubicBezTo>
                    <a:pt x="1628" y="294"/>
                    <a:pt x="1463" y="268"/>
                    <a:pt x="1298" y="201"/>
                  </a:cubicBezTo>
                  <a:lnTo>
                    <a:pt x="1285" y="188"/>
                  </a:lnTo>
                  <a:lnTo>
                    <a:pt x="1285" y="188"/>
                  </a:lnTo>
                  <a:cubicBezTo>
                    <a:pt x="816" y="937"/>
                    <a:pt x="2435" y="4816"/>
                    <a:pt x="2501" y="4950"/>
                  </a:cubicBezTo>
                  <a:cubicBezTo>
                    <a:pt x="2448" y="4869"/>
                    <a:pt x="1713" y="3598"/>
                    <a:pt x="1392" y="3264"/>
                  </a:cubicBezTo>
                  <a:cubicBezTo>
                    <a:pt x="1351" y="3211"/>
                    <a:pt x="1285" y="3170"/>
                    <a:pt x="1217" y="3157"/>
                  </a:cubicBezTo>
                  <a:cubicBezTo>
                    <a:pt x="990" y="3826"/>
                    <a:pt x="13" y="3906"/>
                    <a:pt x="13" y="3906"/>
                  </a:cubicBezTo>
                  <a:cubicBezTo>
                    <a:pt x="1" y="4522"/>
                    <a:pt x="1740" y="6368"/>
                    <a:pt x="1740" y="6368"/>
                  </a:cubicBezTo>
                  <a:cubicBezTo>
                    <a:pt x="1740" y="6368"/>
                    <a:pt x="3233" y="6763"/>
                    <a:pt x="4113" y="6763"/>
                  </a:cubicBezTo>
                  <a:cubicBezTo>
                    <a:pt x="4422" y="6763"/>
                    <a:pt x="4656" y="6714"/>
                    <a:pt x="4722" y="6582"/>
                  </a:cubicBezTo>
                  <a:cubicBezTo>
                    <a:pt x="4870" y="6300"/>
                    <a:pt x="4575" y="5391"/>
                    <a:pt x="4575" y="5391"/>
                  </a:cubicBezTo>
                  <a:cubicBezTo>
                    <a:pt x="4361" y="4441"/>
                    <a:pt x="4963" y="2635"/>
                    <a:pt x="4936" y="2260"/>
                  </a:cubicBezTo>
                  <a:cubicBezTo>
                    <a:pt x="4000" y="2194"/>
                    <a:pt x="3773" y="1472"/>
                    <a:pt x="3773" y="1472"/>
                  </a:cubicBezTo>
                  <a:cubicBezTo>
                    <a:pt x="3398" y="1525"/>
                    <a:pt x="3251" y="3090"/>
                    <a:pt x="3251" y="3090"/>
                  </a:cubicBezTo>
                  <a:lnTo>
                    <a:pt x="3238" y="3104"/>
                  </a:lnTo>
                  <a:cubicBezTo>
                    <a:pt x="2997" y="1699"/>
                    <a:pt x="2810" y="321"/>
                    <a:pt x="2796" y="161"/>
                  </a:cubicBezTo>
                  <a:cubicBezTo>
                    <a:pt x="2796" y="94"/>
                    <a:pt x="2769" y="40"/>
                    <a:pt x="2729" y="0"/>
                  </a:cubicBezTo>
                  <a:close/>
                </a:path>
              </a:pathLst>
            </a:custGeom>
            <a:solidFill>
              <a:srgbClr val="FCDA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373" name="Google Shape;4373;p63"/>
            <p:cNvSpPr/>
            <p:nvPr/>
          </p:nvSpPr>
          <p:spPr>
            <a:xfrm>
              <a:off x="3838025" y="4086875"/>
              <a:ext cx="32800" cy="46000"/>
            </a:xfrm>
            <a:custGeom>
              <a:avLst/>
              <a:gdLst/>
              <a:ahLst/>
              <a:cxnLst/>
              <a:rect l="l" t="t" r="r" b="b"/>
              <a:pathLst>
                <a:path w="1312" h="1840" extrusionOk="0">
                  <a:moveTo>
                    <a:pt x="17" y="1"/>
                  </a:moveTo>
                  <a:cubicBezTo>
                    <a:pt x="13" y="1"/>
                    <a:pt x="13" y="6"/>
                    <a:pt x="13" y="6"/>
                  </a:cubicBezTo>
                  <a:cubicBezTo>
                    <a:pt x="0" y="20"/>
                    <a:pt x="13" y="20"/>
                    <a:pt x="13" y="20"/>
                  </a:cubicBezTo>
                  <a:cubicBezTo>
                    <a:pt x="54" y="47"/>
                    <a:pt x="94" y="60"/>
                    <a:pt x="134" y="100"/>
                  </a:cubicBezTo>
                  <a:cubicBezTo>
                    <a:pt x="147" y="100"/>
                    <a:pt x="161" y="127"/>
                    <a:pt x="174" y="140"/>
                  </a:cubicBezTo>
                  <a:lnTo>
                    <a:pt x="214" y="194"/>
                  </a:lnTo>
                  <a:lnTo>
                    <a:pt x="295" y="314"/>
                  </a:lnTo>
                  <a:lnTo>
                    <a:pt x="375" y="421"/>
                  </a:lnTo>
                  <a:cubicBezTo>
                    <a:pt x="429" y="502"/>
                    <a:pt x="482" y="582"/>
                    <a:pt x="522" y="662"/>
                  </a:cubicBezTo>
                  <a:cubicBezTo>
                    <a:pt x="575" y="729"/>
                    <a:pt x="629" y="809"/>
                    <a:pt x="669" y="889"/>
                  </a:cubicBezTo>
                  <a:cubicBezTo>
                    <a:pt x="776" y="1050"/>
                    <a:pt x="869" y="1210"/>
                    <a:pt x="976" y="1358"/>
                  </a:cubicBezTo>
                  <a:cubicBezTo>
                    <a:pt x="1071" y="1518"/>
                    <a:pt x="1178" y="1679"/>
                    <a:pt x="1285" y="1825"/>
                  </a:cubicBezTo>
                  <a:cubicBezTo>
                    <a:pt x="1285" y="1839"/>
                    <a:pt x="1297" y="1839"/>
                    <a:pt x="1297" y="1839"/>
                  </a:cubicBezTo>
                  <a:cubicBezTo>
                    <a:pt x="1311" y="1839"/>
                    <a:pt x="1311" y="1825"/>
                    <a:pt x="1311" y="1813"/>
                  </a:cubicBezTo>
                  <a:cubicBezTo>
                    <a:pt x="1231" y="1638"/>
                    <a:pt x="1137" y="1478"/>
                    <a:pt x="1044" y="1317"/>
                  </a:cubicBezTo>
                  <a:lnTo>
                    <a:pt x="762" y="836"/>
                  </a:lnTo>
                  <a:cubicBezTo>
                    <a:pt x="709" y="755"/>
                    <a:pt x="655" y="689"/>
                    <a:pt x="602" y="609"/>
                  </a:cubicBezTo>
                  <a:cubicBezTo>
                    <a:pt x="548" y="529"/>
                    <a:pt x="495" y="448"/>
                    <a:pt x="441" y="381"/>
                  </a:cubicBezTo>
                  <a:lnTo>
                    <a:pt x="348" y="261"/>
                  </a:lnTo>
                  <a:lnTo>
                    <a:pt x="254" y="154"/>
                  </a:lnTo>
                  <a:lnTo>
                    <a:pt x="214" y="100"/>
                  </a:lnTo>
                  <a:cubicBezTo>
                    <a:pt x="188" y="87"/>
                    <a:pt x="174" y="74"/>
                    <a:pt x="161" y="60"/>
                  </a:cubicBezTo>
                  <a:cubicBezTo>
                    <a:pt x="120" y="33"/>
                    <a:pt x="67" y="20"/>
                    <a:pt x="27" y="6"/>
                  </a:cubicBezTo>
                  <a:cubicBezTo>
                    <a:pt x="23" y="2"/>
                    <a:pt x="20" y="1"/>
                    <a:pt x="17"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374" name="Google Shape;4374;p63"/>
            <p:cNvSpPr/>
            <p:nvPr/>
          </p:nvSpPr>
          <p:spPr>
            <a:xfrm>
              <a:off x="3877475" y="4012125"/>
              <a:ext cx="29775" cy="150500"/>
            </a:xfrm>
            <a:custGeom>
              <a:avLst/>
              <a:gdLst/>
              <a:ahLst/>
              <a:cxnLst/>
              <a:rect l="l" t="t" r="r" b="b"/>
              <a:pathLst>
                <a:path w="1191" h="6020" extrusionOk="0">
                  <a:moveTo>
                    <a:pt x="14" y="0"/>
                  </a:moveTo>
                  <a:cubicBezTo>
                    <a:pt x="14" y="0"/>
                    <a:pt x="1" y="0"/>
                    <a:pt x="1" y="14"/>
                  </a:cubicBezTo>
                  <a:cubicBezTo>
                    <a:pt x="1" y="14"/>
                    <a:pt x="14" y="107"/>
                    <a:pt x="28" y="268"/>
                  </a:cubicBezTo>
                  <a:cubicBezTo>
                    <a:pt x="54" y="442"/>
                    <a:pt x="81" y="669"/>
                    <a:pt x="108" y="963"/>
                  </a:cubicBezTo>
                  <a:cubicBezTo>
                    <a:pt x="121" y="1097"/>
                    <a:pt x="147" y="1257"/>
                    <a:pt x="174" y="1418"/>
                  </a:cubicBezTo>
                  <a:cubicBezTo>
                    <a:pt x="201" y="1578"/>
                    <a:pt x="228" y="1753"/>
                    <a:pt x="254" y="1926"/>
                  </a:cubicBezTo>
                  <a:cubicBezTo>
                    <a:pt x="281" y="2101"/>
                    <a:pt x="308" y="2288"/>
                    <a:pt x="335" y="2475"/>
                  </a:cubicBezTo>
                  <a:lnTo>
                    <a:pt x="415" y="3037"/>
                  </a:lnTo>
                  <a:cubicBezTo>
                    <a:pt x="482" y="3411"/>
                    <a:pt x="563" y="3786"/>
                    <a:pt x="629" y="4147"/>
                  </a:cubicBezTo>
                  <a:cubicBezTo>
                    <a:pt x="656" y="4321"/>
                    <a:pt x="696" y="4494"/>
                    <a:pt x="736" y="4655"/>
                  </a:cubicBezTo>
                  <a:cubicBezTo>
                    <a:pt x="777" y="4815"/>
                    <a:pt x="816" y="4963"/>
                    <a:pt x="843" y="5097"/>
                  </a:cubicBezTo>
                  <a:cubicBezTo>
                    <a:pt x="884" y="5244"/>
                    <a:pt x="923" y="5364"/>
                    <a:pt x="950" y="5471"/>
                  </a:cubicBezTo>
                  <a:cubicBezTo>
                    <a:pt x="991" y="5591"/>
                    <a:pt x="1030" y="5685"/>
                    <a:pt x="1057" y="5766"/>
                  </a:cubicBezTo>
                  <a:cubicBezTo>
                    <a:pt x="1084" y="5846"/>
                    <a:pt x="1111" y="5899"/>
                    <a:pt x="1137" y="5939"/>
                  </a:cubicBezTo>
                  <a:cubicBezTo>
                    <a:pt x="1151" y="5980"/>
                    <a:pt x="1164" y="6006"/>
                    <a:pt x="1164" y="6006"/>
                  </a:cubicBezTo>
                  <a:cubicBezTo>
                    <a:pt x="1164" y="6019"/>
                    <a:pt x="1178" y="6019"/>
                    <a:pt x="1178" y="6019"/>
                  </a:cubicBezTo>
                  <a:cubicBezTo>
                    <a:pt x="1191" y="6006"/>
                    <a:pt x="1191" y="6006"/>
                    <a:pt x="1191" y="5993"/>
                  </a:cubicBezTo>
                  <a:cubicBezTo>
                    <a:pt x="1191" y="5993"/>
                    <a:pt x="1178" y="5966"/>
                    <a:pt x="1164" y="5926"/>
                  </a:cubicBezTo>
                  <a:cubicBezTo>
                    <a:pt x="1151" y="5886"/>
                    <a:pt x="1124" y="5832"/>
                    <a:pt x="1098" y="5752"/>
                  </a:cubicBezTo>
                  <a:cubicBezTo>
                    <a:pt x="1071" y="5672"/>
                    <a:pt x="1044" y="5578"/>
                    <a:pt x="1017" y="5458"/>
                  </a:cubicBezTo>
                  <a:cubicBezTo>
                    <a:pt x="991" y="5351"/>
                    <a:pt x="950" y="5217"/>
                    <a:pt x="923" y="5083"/>
                  </a:cubicBezTo>
                  <a:cubicBezTo>
                    <a:pt x="884" y="4936"/>
                    <a:pt x="857" y="4789"/>
                    <a:pt x="816" y="4628"/>
                  </a:cubicBezTo>
                  <a:cubicBezTo>
                    <a:pt x="790" y="4468"/>
                    <a:pt x="750" y="4307"/>
                    <a:pt x="723" y="4120"/>
                  </a:cubicBezTo>
                  <a:cubicBezTo>
                    <a:pt x="656" y="3772"/>
                    <a:pt x="589" y="3398"/>
                    <a:pt x="522" y="3023"/>
                  </a:cubicBezTo>
                  <a:cubicBezTo>
                    <a:pt x="482" y="2836"/>
                    <a:pt x="456" y="2649"/>
                    <a:pt x="429" y="2461"/>
                  </a:cubicBezTo>
                  <a:cubicBezTo>
                    <a:pt x="402" y="2274"/>
                    <a:pt x="362" y="2087"/>
                    <a:pt x="335" y="1913"/>
                  </a:cubicBezTo>
                  <a:cubicBezTo>
                    <a:pt x="281" y="1566"/>
                    <a:pt x="215" y="1231"/>
                    <a:pt x="174" y="950"/>
                  </a:cubicBezTo>
                  <a:cubicBezTo>
                    <a:pt x="135" y="669"/>
                    <a:pt x="94" y="428"/>
                    <a:pt x="67" y="268"/>
                  </a:cubicBezTo>
                  <a:cubicBezTo>
                    <a:pt x="40" y="107"/>
                    <a:pt x="28" y="0"/>
                    <a:pt x="28"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375" name="Google Shape;4375;p63"/>
            <p:cNvSpPr/>
            <p:nvPr/>
          </p:nvSpPr>
          <p:spPr>
            <a:xfrm>
              <a:off x="3825975" y="4119475"/>
              <a:ext cx="3025" cy="2025"/>
            </a:xfrm>
            <a:custGeom>
              <a:avLst/>
              <a:gdLst/>
              <a:ahLst/>
              <a:cxnLst/>
              <a:rect l="l" t="t" r="r" b="b"/>
              <a:pathLst>
                <a:path w="121" h="81" extrusionOk="0">
                  <a:moveTo>
                    <a:pt x="67" y="0"/>
                  </a:moveTo>
                  <a:cubicBezTo>
                    <a:pt x="1" y="0"/>
                    <a:pt x="1" y="81"/>
                    <a:pt x="67" y="81"/>
                  </a:cubicBezTo>
                  <a:cubicBezTo>
                    <a:pt x="121" y="81"/>
                    <a:pt x="121" y="0"/>
                    <a:pt x="67"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376" name="Google Shape;4376;p63"/>
            <p:cNvSpPr/>
            <p:nvPr/>
          </p:nvSpPr>
          <p:spPr>
            <a:xfrm>
              <a:off x="3834000" y="4127500"/>
              <a:ext cx="4725" cy="3675"/>
            </a:xfrm>
            <a:custGeom>
              <a:avLst/>
              <a:gdLst/>
              <a:ahLst/>
              <a:cxnLst/>
              <a:rect l="l" t="t" r="r" b="b"/>
              <a:pathLst>
                <a:path w="189" h="147" extrusionOk="0">
                  <a:moveTo>
                    <a:pt x="94" y="0"/>
                  </a:moveTo>
                  <a:cubicBezTo>
                    <a:pt x="1" y="0"/>
                    <a:pt x="1" y="147"/>
                    <a:pt x="94" y="147"/>
                  </a:cubicBezTo>
                  <a:cubicBezTo>
                    <a:pt x="188" y="147"/>
                    <a:pt x="188" y="0"/>
                    <a:pt x="94"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377" name="Google Shape;4377;p63"/>
            <p:cNvSpPr/>
            <p:nvPr/>
          </p:nvSpPr>
          <p:spPr>
            <a:xfrm>
              <a:off x="3830325" y="4114975"/>
              <a:ext cx="4700" cy="4750"/>
            </a:xfrm>
            <a:custGeom>
              <a:avLst/>
              <a:gdLst/>
              <a:ahLst/>
              <a:cxnLst/>
              <a:rect l="l" t="t" r="r" b="b"/>
              <a:pathLst>
                <a:path w="188" h="190" extrusionOk="0">
                  <a:moveTo>
                    <a:pt x="111" y="1"/>
                  </a:moveTo>
                  <a:cubicBezTo>
                    <a:pt x="93" y="1"/>
                    <a:pt x="77" y="10"/>
                    <a:pt x="68" y="20"/>
                  </a:cubicBezTo>
                  <a:lnTo>
                    <a:pt x="54" y="20"/>
                  </a:lnTo>
                  <a:cubicBezTo>
                    <a:pt x="14" y="33"/>
                    <a:pt x="0" y="59"/>
                    <a:pt x="0" y="100"/>
                  </a:cubicBezTo>
                  <a:cubicBezTo>
                    <a:pt x="0" y="127"/>
                    <a:pt x="14" y="154"/>
                    <a:pt x="54" y="166"/>
                  </a:cubicBezTo>
                  <a:lnTo>
                    <a:pt x="54" y="180"/>
                  </a:lnTo>
                  <a:lnTo>
                    <a:pt x="68" y="180"/>
                  </a:lnTo>
                  <a:cubicBezTo>
                    <a:pt x="74" y="187"/>
                    <a:pt x="84" y="190"/>
                    <a:pt x="96" y="190"/>
                  </a:cubicBezTo>
                  <a:cubicBezTo>
                    <a:pt x="107" y="190"/>
                    <a:pt x="121" y="187"/>
                    <a:pt x="134" y="180"/>
                  </a:cubicBezTo>
                  <a:cubicBezTo>
                    <a:pt x="161" y="166"/>
                    <a:pt x="188" y="140"/>
                    <a:pt x="188" y="100"/>
                  </a:cubicBezTo>
                  <a:cubicBezTo>
                    <a:pt x="188" y="47"/>
                    <a:pt x="161" y="20"/>
                    <a:pt x="134" y="6"/>
                  </a:cubicBezTo>
                  <a:cubicBezTo>
                    <a:pt x="126" y="2"/>
                    <a:pt x="119" y="1"/>
                    <a:pt x="111"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378" name="Google Shape;4378;p63"/>
            <p:cNvSpPr/>
            <p:nvPr/>
          </p:nvSpPr>
          <p:spPr>
            <a:xfrm>
              <a:off x="3837675" y="4120675"/>
              <a:ext cx="5150" cy="4150"/>
            </a:xfrm>
            <a:custGeom>
              <a:avLst/>
              <a:gdLst/>
              <a:ahLst/>
              <a:cxnLst/>
              <a:rect l="l" t="t" r="r" b="b"/>
              <a:pathLst>
                <a:path w="206" h="166" extrusionOk="0">
                  <a:moveTo>
                    <a:pt x="127" y="0"/>
                  </a:moveTo>
                  <a:cubicBezTo>
                    <a:pt x="121" y="0"/>
                    <a:pt x="115" y="2"/>
                    <a:pt x="108" y="6"/>
                  </a:cubicBezTo>
                  <a:cubicBezTo>
                    <a:pt x="68" y="6"/>
                    <a:pt x="41" y="6"/>
                    <a:pt x="27" y="45"/>
                  </a:cubicBezTo>
                  <a:cubicBezTo>
                    <a:pt x="1" y="86"/>
                    <a:pt x="14" y="126"/>
                    <a:pt x="54" y="152"/>
                  </a:cubicBezTo>
                  <a:cubicBezTo>
                    <a:pt x="68" y="162"/>
                    <a:pt x="82" y="166"/>
                    <a:pt x="96" y="166"/>
                  </a:cubicBezTo>
                  <a:cubicBezTo>
                    <a:pt x="158" y="166"/>
                    <a:pt x="205" y="77"/>
                    <a:pt x="161" y="33"/>
                  </a:cubicBezTo>
                  <a:cubicBezTo>
                    <a:pt x="152" y="13"/>
                    <a:pt x="142" y="0"/>
                    <a:pt x="127"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379" name="Google Shape;4379;p63"/>
            <p:cNvSpPr/>
            <p:nvPr/>
          </p:nvSpPr>
          <p:spPr>
            <a:xfrm>
              <a:off x="3839675" y="4111100"/>
              <a:ext cx="1050" cy="700"/>
            </a:xfrm>
            <a:custGeom>
              <a:avLst/>
              <a:gdLst/>
              <a:ahLst/>
              <a:cxnLst/>
              <a:rect l="l" t="t" r="r" b="b"/>
              <a:pathLst>
                <a:path w="42" h="28" extrusionOk="0">
                  <a:moveTo>
                    <a:pt x="15" y="0"/>
                  </a:moveTo>
                  <a:cubicBezTo>
                    <a:pt x="1" y="0"/>
                    <a:pt x="1" y="27"/>
                    <a:pt x="15" y="27"/>
                  </a:cubicBezTo>
                  <a:cubicBezTo>
                    <a:pt x="41" y="27"/>
                    <a:pt x="41" y="0"/>
                    <a:pt x="15"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380" name="Google Shape;4380;p63"/>
            <p:cNvSpPr/>
            <p:nvPr/>
          </p:nvSpPr>
          <p:spPr>
            <a:xfrm>
              <a:off x="3836025" y="4100250"/>
              <a:ext cx="4700" cy="5450"/>
            </a:xfrm>
            <a:custGeom>
              <a:avLst/>
              <a:gdLst/>
              <a:ahLst/>
              <a:cxnLst/>
              <a:rect l="l" t="t" r="r" b="b"/>
              <a:pathLst>
                <a:path w="188" h="218" extrusionOk="0">
                  <a:moveTo>
                    <a:pt x="87" y="0"/>
                  </a:moveTo>
                  <a:cubicBezTo>
                    <a:pt x="58" y="0"/>
                    <a:pt x="30" y="11"/>
                    <a:pt x="13" y="33"/>
                  </a:cubicBezTo>
                  <a:cubicBezTo>
                    <a:pt x="0" y="74"/>
                    <a:pt x="0" y="101"/>
                    <a:pt x="0" y="127"/>
                  </a:cubicBezTo>
                  <a:cubicBezTo>
                    <a:pt x="0" y="187"/>
                    <a:pt x="44" y="217"/>
                    <a:pt x="89" y="217"/>
                  </a:cubicBezTo>
                  <a:cubicBezTo>
                    <a:pt x="134" y="217"/>
                    <a:pt x="181" y="187"/>
                    <a:pt x="187" y="127"/>
                  </a:cubicBezTo>
                  <a:cubicBezTo>
                    <a:pt x="187" y="101"/>
                    <a:pt x="187" y="87"/>
                    <a:pt x="174" y="60"/>
                  </a:cubicBezTo>
                  <a:cubicBezTo>
                    <a:pt x="166" y="21"/>
                    <a:pt x="126" y="0"/>
                    <a:pt x="87"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381" name="Google Shape;4381;p63"/>
            <p:cNvSpPr/>
            <p:nvPr/>
          </p:nvSpPr>
          <p:spPr>
            <a:xfrm>
              <a:off x="3850725" y="4120075"/>
              <a:ext cx="2600" cy="2100"/>
            </a:xfrm>
            <a:custGeom>
              <a:avLst/>
              <a:gdLst/>
              <a:ahLst/>
              <a:cxnLst/>
              <a:rect l="l" t="t" r="r" b="b"/>
              <a:pathLst>
                <a:path w="104" h="84" extrusionOk="0">
                  <a:moveTo>
                    <a:pt x="41" y="1"/>
                  </a:moveTo>
                  <a:cubicBezTo>
                    <a:pt x="36" y="1"/>
                    <a:pt x="32" y="2"/>
                    <a:pt x="28" y="3"/>
                  </a:cubicBezTo>
                  <a:cubicBezTo>
                    <a:pt x="14" y="3"/>
                    <a:pt x="14" y="3"/>
                    <a:pt x="1" y="16"/>
                  </a:cubicBezTo>
                  <a:lnTo>
                    <a:pt x="1" y="43"/>
                  </a:lnTo>
                  <a:cubicBezTo>
                    <a:pt x="1" y="69"/>
                    <a:pt x="17" y="83"/>
                    <a:pt x="36" y="83"/>
                  </a:cubicBezTo>
                  <a:cubicBezTo>
                    <a:pt x="46" y="83"/>
                    <a:pt x="58" y="79"/>
                    <a:pt x="67" y="69"/>
                  </a:cubicBezTo>
                  <a:cubicBezTo>
                    <a:pt x="103" y="46"/>
                    <a:pt x="75" y="1"/>
                    <a:pt x="41"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382" name="Google Shape;4382;p63"/>
            <p:cNvSpPr/>
            <p:nvPr/>
          </p:nvSpPr>
          <p:spPr>
            <a:xfrm>
              <a:off x="3850725" y="4121125"/>
              <a:ext cx="25" cy="25"/>
            </a:xfrm>
            <a:custGeom>
              <a:avLst/>
              <a:gdLst/>
              <a:ahLst/>
              <a:cxnLst/>
              <a:rect l="l" t="t" r="r" b="b"/>
              <a:pathLst>
                <a:path w="1" h="1" extrusionOk="0">
                  <a:moveTo>
                    <a:pt x="1" y="1"/>
                  </a:moveTo>
                  <a:lnTo>
                    <a:pt x="1" y="1"/>
                  </a:lnTo>
                  <a:lnTo>
                    <a:pt x="1" y="1"/>
                  </a:ln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383" name="Google Shape;4383;p63"/>
            <p:cNvSpPr/>
            <p:nvPr/>
          </p:nvSpPr>
          <p:spPr>
            <a:xfrm>
              <a:off x="3844725" y="4147875"/>
              <a:ext cx="3350" cy="2700"/>
            </a:xfrm>
            <a:custGeom>
              <a:avLst/>
              <a:gdLst/>
              <a:ahLst/>
              <a:cxnLst/>
              <a:rect l="l" t="t" r="r" b="b"/>
              <a:pathLst>
                <a:path w="134" h="108" extrusionOk="0">
                  <a:moveTo>
                    <a:pt x="66" y="1"/>
                  </a:moveTo>
                  <a:cubicBezTo>
                    <a:pt x="0" y="1"/>
                    <a:pt x="0" y="108"/>
                    <a:pt x="66" y="108"/>
                  </a:cubicBezTo>
                  <a:cubicBezTo>
                    <a:pt x="134" y="108"/>
                    <a:pt x="134" y="1"/>
                    <a:pt x="66"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384" name="Google Shape;4384;p63"/>
            <p:cNvSpPr/>
            <p:nvPr/>
          </p:nvSpPr>
          <p:spPr>
            <a:xfrm>
              <a:off x="3859425" y="4158575"/>
              <a:ext cx="3025" cy="2375"/>
            </a:xfrm>
            <a:custGeom>
              <a:avLst/>
              <a:gdLst/>
              <a:ahLst/>
              <a:cxnLst/>
              <a:rect l="l" t="t" r="r" b="b"/>
              <a:pathLst>
                <a:path w="121" h="95" extrusionOk="0">
                  <a:moveTo>
                    <a:pt x="54" y="1"/>
                  </a:moveTo>
                  <a:cubicBezTo>
                    <a:pt x="1" y="1"/>
                    <a:pt x="1" y="95"/>
                    <a:pt x="54" y="95"/>
                  </a:cubicBezTo>
                  <a:cubicBezTo>
                    <a:pt x="120" y="95"/>
                    <a:pt x="120" y="1"/>
                    <a:pt x="54"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385" name="Google Shape;4385;p63"/>
            <p:cNvSpPr/>
            <p:nvPr/>
          </p:nvSpPr>
          <p:spPr>
            <a:xfrm>
              <a:off x="3848050" y="4141550"/>
              <a:ext cx="1025" cy="1000"/>
            </a:xfrm>
            <a:custGeom>
              <a:avLst/>
              <a:gdLst/>
              <a:ahLst/>
              <a:cxnLst/>
              <a:rect l="l" t="t" r="r" b="b"/>
              <a:pathLst>
                <a:path w="41" h="40" extrusionOk="0">
                  <a:moveTo>
                    <a:pt x="28" y="0"/>
                  </a:moveTo>
                  <a:cubicBezTo>
                    <a:pt x="1" y="0"/>
                    <a:pt x="1" y="40"/>
                    <a:pt x="28" y="40"/>
                  </a:cubicBezTo>
                  <a:cubicBezTo>
                    <a:pt x="40" y="40"/>
                    <a:pt x="40" y="0"/>
                    <a:pt x="28"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386" name="Google Shape;4386;p63"/>
            <p:cNvSpPr/>
            <p:nvPr/>
          </p:nvSpPr>
          <p:spPr>
            <a:xfrm>
              <a:off x="3842025" y="4024825"/>
              <a:ext cx="3375" cy="2375"/>
            </a:xfrm>
            <a:custGeom>
              <a:avLst/>
              <a:gdLst/>
              <a:ahLst/>
              <a:cxnLst/>
              <a:rect l="l" t="t" r="r" b="b"/>
              <a:pathLst>
                <a:path w="135" h="95" extrusionOk="0">
                  <a:moveTo>
                    <a:pt x="67" y="0"/>
                  </a:moveTo>
                  <a:cubicBezTo>
                    <a:pt x="1" y="0"/>
                    <a:pt x="1" y="94"/>
                    <a:pt x="67" y="94"/>
                  </a:cubicBezTo>
                  <a:cubicBezTo>
                    <a:pt x="135" y="94"/>
                    <a:pt x="135" y="0"/>
                    <a:pt x="67"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387" name="Google Shape;4387;p63"/>
            <p:cNvSpPr/>
            <p:nvPr/>
          </p:nvSpPr>
          <p:spPr>
            <a:xfrm>
              <a:off x="3844375" y="4038625"/>
              <a:ext cx="3025" cy="2200"/>
            </a:xfrm>
            <a:custGeom>
              <a:avLst/>
              <a:gdLst/>
              <a:ahLst/>
              <a:cxnLst/>
              <a:rect l="l" t="t" r="r" b="b"/>
              <a:pathLst>
                <a:path w="121" h="88" extrusionOk="0">
                  <a:moveTo>
                    <a:pt x="67" y="0"/>
                  </a:moveTo>
                  <a:cubicBezTo>
                    <a:pt x="57" y="0"/>
                    <a:pt x="47" y="4"/>
                    <a:pt x="41" y="10"/>
                  </a:cubicBezTo>
                  <a:lnTo>
                    <a:pt x="14" y="37"/>
                  </a:lnTo>
                  <a:cubicBezTo>
                    <a:pt x="1" y="71"/>
                    <a:pt x="31" y="87"/>
                    <a:pt x="61" y="87"/>
                  </a:cubicBezTo>
                  <a:cubicBezTo>
                    <a:pt x="91" y="87"/>
                    <a:pt x="120" y="71"/>
                    <a:pt x="107" y="37"/>
                  </a:cubicBezTo>
                  <a:cubicBezTo>
                    <a:pt x="107" y="24"/>
                    <a:pt x="94" y="24"/>
                    <a:pt x="94" y="10"/>
                  </a:cubicBezTo>
                  <a:cubicBezTo>
                    <a:pt x="87" y="4"/>
                    <a:pt x="77" y="0"/>
                    <a:pt x="67"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388" name="Google Shape;4388;p63"/>
            <p:cNvSpPr/>
            <p:nvPr/>
          </p:nvSpPr>
          <p:spPr>
            <a:xfrm>
              <a:off x="3847400" y="4027500"/>
              <a:ext cx="2350" cy="1700"/>
            </a:xfrm>
            <a:custGeom>
              <a:avLst/>
              <a:gdLst/>
              <a:ahLst/>
              <a:cxnLst/>
              <a:rect l="l" t="t" r="r" b="b"/>
              <a:pathLst>
                <a:path w="94" h="68" extrusionOk="0">
                  <a:moveTo>
                    <a:pt x="54" y="0"/>
                  </a:moveTo>
                  <a:cubicBezTo>
                    <a:pt x="0" y="0"/>
                    <a:pt x="0" y="68"/>
                    <a:pt x="54" y="68"/>
                  </a:cubicBezTo>
                  <a:cubicBezTo>
                    <a:pt x="93" y="68"/>
                    <a:pt x="93" y="0"/>
                    <a:pt x="54"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389" name="Google Shape;4389;p63"/>
            <p:cNvSpPr/>
            <p:nvPr/>
          </p:nvSpPr>
          <p:spPr>
            <a:xfrm>
              <a:off x="3848700" y="4034600"/>
              <a:ext cx="4400" cy="3875"/>
            </a:xfrm>
            <a:custGeom>
              <a:avLst/>
              <a:gdLst/>
              <a:ahLst/>
              <a:cxnLst/>
              <a:rect l="l" t="t" r="r" b="b"/>
              <a:pathLst>
                <a:path w="176" h="155" extrusionOk="0">
                  <a:moveTo>
                    <a:pt x="88" y="1"/>
                  </a:moveTo>
                  <a:cubicBezTo>
                    <a:pt x="45" y="1"/>
                    <a:pt x="1" y="31"/>
                    <a:pt x="14" y="91"/>
                  </a:cubicBezTo>
                  <a:lnTo>
                    <a:pt x="14" y="105"/>
                  </a:lnTo>
                  <a:cubicBezTo>
                    <a:pt x="21" y="138"/>
                    <a:pt x="52" y="155"/>
                    <a:pt x="83" y="155"/>
                  </a:cubicBezTo>
                  <a:cubicBezTo>
                    <a:pt x="115" y="155"/>
                    <a:pt x="149" y="138"/>
                    <a:pt x="162" y="105"/>
                  </a:cubicBezTo>
                  <a:lnTo>
                    <a:pt x="162" y="91"/>
                  </a:lnTo>
                  <a:cubicBezTo>
                    <a:pt x="175" y="31"/>
                    <a:pt x="132" y="1"/>
                    <a:pt x="88"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390" name="Google Shape;4390;p63"/>
            <p:cNvSpPr/>
            <p:nvPr/>
          </p:nvSpPr>
          <p:spPr>
            <a:xfrm>
              <a:off x="3856075" y="4023475"/>
              <a:ext cx="1375" cy="700"/>
            </a:xfrm>
            <a:custGeom>
              <a:avLst/>
              <a:gdLst/>
              <a:ahLst/>
              <a:cxnLst/>
              <a:rect l="l" t="t" r="r" b="b"/>
              <a:pathLst>
                <a:path w="55" h="28" extrusionOk="0">
                  <a:moveTo>
                    <a:pt x="28" y="1"/>
                  </a:moveTo>
                  <a:cubicBezTo>
                    <a:pt x="1" y="1"/>
                    <a:pt x="1" y="28"/>
                    <a:pt x="28" y="28"/>
                  </a:cubicBezTo>
                  <a:cubicBezTo>
                    <a:pt x="54" y="28"/>
                    <a:pt x="54" y="1"/>
                    <a:pt x="28"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391" name="Google Shape;4391;p63"/>
            <p:cNvSpPr/>
            <p:nvPr/>
          </p:nvSpPr>
          <p:spPr>
            <a:xfrm>
              <a:off x="3867100" y="4017800"/>
              <a:ext cx="3375" cy="2700"/>
            </a:xfrm>
            <a:custGeom>
              <a:avLst/>
              <a:gdLst/>
              <a:ahLst/>
              <a:cxnLst/>
              <a:rect l="l" t="t" r="r" b="b"/>
              <a:pathLst>
                <a:path w="135" h="108" extrusionOk="0">
                  <a:moveTo>
                    <a:pt x="68" y="1"/>
                  </a:moveTo>
                  <a:cubicBezTo>
                    <a:pt x="1" y="1"/>
                    <a:pt x="1" y="108"/>
                    <a:pt x="68" y="108"/>
                  </a:cubicBezTo>
                  <a:cubicBezTo>
                    <a:pt x="134" y="108"/>
                    <a:pt x="134" y="1"/>
                    <a:pt x="68"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392" name="Google Shape;4392;p63"/>
            <p:cNvSpPr/>
            <p:nvPr/>
          </p:nvSpPr>
          <p:spPr>
            <a:xfrm>
              <a:off x="3860175" y="4029775"/>
              <a:ext cx="3500" cy="2400"/>
            </a:xfrm>
            <a:custGeom>
              <a:avLst/>
              <a:gdLst/>
              <a:ahLst/>
              <a:cxnLst/>
              <a:rect l="l" t="t" r="r" b="b"/>
              <a:pathLst>
                <a:path w="140" h="96" extrusionOk="0">
                  <a:moveTo>
                    <a:pt x="61" y="1"/>
                  </a:moveTo>
                  <a:cubicBezTo>
                    <a:pt x="27" y="1"/>
                    <a:pt x="1" y="36"/>
                    <a:pt x="24" y="70"/>
                  </a:cubicBezTo>
                  <a:cubicBezTo>
                    <a:pt x="33" y="88"/>
                    <a:pt x="45" y="95"/>
                    <a:pt x="57" y="95"/>
                  </a:cubicBezTo>
                  <a:cubicBezTo>
                    <a:pt x="98" y="95"/>
                    <a:pt x="140" y="13"/>
                    <a:pt x="78" y="3"/>
                  </a:cubicBezTo>
                  <a:cubicBezTo>
                    <a:pt x="72" y="2"/>
                    <a:pt x="66" y="1"/>
                    <a:pt x="61"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393" name="Google Shape;4393;p63"/>
            <p:cNvSpPr/>
            <p:nvPr/>
          </p:nvSpPr>
          <p:spPr>
            <a:xfrm>
              <a:off x="3868450" y="4031625"/>
              <a:ext cx="2700" cy="2350"/>
            </a:xfrm>
            <a:custGeom>
              <a:avLst/>
              <a:gdLst/>
              <a:ahLst/>
              <a:cxnLst/>
              <a:rect l="l" t="t" r="r" b="b"/>
              <a:pathLst>
                <a:path w="108" h="94" extrusionOk="0">
                  <a:moveTo>
                    <a:pt x="60" y="1"/>
                  </a:moveTo>
                  <a:cubicBezTo>
                    <a:pt x="49" y="1"/>
                    <a:pt x="38" y="4"/>
                    <a:pt x="27" y="10"/>
                  </a:cubicBezTo>
                  <a:cubicBezTo>
                    <a:pt x="14" y="23"/>
                    <a:pt x="14" y="49"/>
                    <a:pt x="14" y="49"/>
                  </a:cubicBezTo>
                  <a:cubicBezTo>
                    <a:pt x="0" y="63"/>
                    <a:pt x="0" y="76"/>
                    <a:pt x="14" y="76"/>
                  </a:cubicBezTo>
                  <a:cubicBezTo>
                    <a:pt x="36" y="76"/>
                    <a:pt x="48" y="93"/>
                    <a:pt x="66" y="93"/>
                  </a:cubicBezTo>
                  <a:cubicBezTo>
                    <a:pt x="71" y="93"/>
                    <a:pt x="75" y="92"/>
                    <a:pt x="80" y="90"/>
                  </a:cubicBezTo>
                  <a:cubicBezTo>
                    <a:pt x="94" y="76"/>
                    <a:pt x="107" y="49"/>
                    <a:pt x="94" y="23"/>
                  </a:cubicBezTo>
                  <a:cubicBezTo>
                    <a:pt x="86" y="7"/>
                    <a:pt x="74" y="1"/>
                    <a:pt x="60"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394" name="Google Shape;4394;p63"/>
            <p:cNvSpPr/>
            <p:nvPr/>
          </p:nvSpPr>
          <p:spPr>
            <a:xfrm>
              <a:off x="3850075" y="4047250"/>
              <a:ext cx="4350" cy="3350"/>
            </a:xfrm>
            <a:custGeom>
              <a:avLst/>
              <a:gdLst/>
              <a:ahLst/>
              <a:cxnLst/>
              <a:rect l="l" t="t" r="r" b="b"/>
              <a:pathLst>
                <a:path w="174" h="134" extrusionOk="0">
                  <a:moveTo>
                    <a:pt x="80" y="0"/>
                  </a:moveTo>
                  <a:cubicBezTo>
                    <a:pt x="0" y="0"/>
                    <a:pt x="0" y="134"/>
                    <a:pt x="80" y="134"/>
                  </a:cubicBezTo>
                  <a:cubicBezTo>
                    <a:pt x="173" y="134"/>
                    <a:pt x="173" y="0"/>
                    <a:pt x="80"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395" name="Google Shape;4395;p63"/>
            <p:cNvSpPr/>
            <p:nvPr/>
          </p:nvSpPr>
          <p:spPr>
            <a:xfrm>
              <a:off x="3854075" y="4060900"/>
              <a:ext cx="5975" cy="4775"/>
            </a:xfrm>
            <a:custGeom>
              <a:avLst/>
              <a:gdLst/>
              <a:ahLst/>
              <a:cxnLst/>
              <a:rect l="l" t="t" r="r" b="b"/>
              <a:pathLst>
                <a:path w="239" h="191" extrusionOk="0">
                  <a:moveTo>
                    <a:pt x="126" y="1"/>
                  </a:moveTo>
                  <a:cubicBezTo>
                    <a:pt x="99" y="1"/>
                    <a:pt x="72" y="10"/>
                    <a:pt x="54" y="29"/>
                  </a:cubicBezTo>
                  <a:cubicBezTo>
                    <a:pt x="1" y="82"/>
                    <a:pt x="27" y="162"/>
                    <a:pt x="94" y="189"/>
                  </a:cubicBezTo>
                  <a:cubicBezTo>
                    <a:pt x="101" y="190"/>
                    <a:pt x="108" y="191"/>
                    <a:pt x="115" y="191"/>
                  </a:cubicBezTo>
                  <a:cubicBezTo>
                    <a:pt x="195" y="191"/>
                    <a:pt x="238" y="117"/>
                    <a:pt x="201" y="43"/>
                  </a:cubicBezTo>
                  <a:cubicBezTo>
                    <a:pt x="186" y="14"/>
                    <a:pt x="156" y="1"/>
                    <a:pt x="126"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396" name="Google Shape;4396;p63"/>
            <p:cNvSpPr/>
            <p:nvPr/>
          </p:nvSpPr>
          <p:spPr>
            <a:xfrm>
              <a:off x="3857075" y="4074650"/>
              <a:ext cx="3725" cy="3025"/>
            </a:xfrm>
            <a:custGeom>
              <a:avLst/>
              <a:gdLst/>
              <a:ahLst/>
              <a:cxnLst/>
              <a:rect l="l" t="t" r="r" b="b"/>
              <a:pathLst>
                <a:path w="149" h="121" extrusionOk="0">
                  <a:moveTo>
                    <a:pt x="81" y="1"/>
                  </a:moveTo>
                  <a:cubicBezTo>
                    <a:pt x="0" y="1"/>
                    <a:pt x="0" y="121"/>
                    <a:pt x="81" y="121"/>
                  </a:cubicBezTo>
                  <a:cubicBezTo>
                    <a:pt x="148" y="121"/>
                    <a:pt x="148" y="1"/>
                    <a:pt x="81"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397" name="Google Shape;4397;p63"/>
            <p:cNvSpPr/>
            <p:nvPr/>
          </p:nvSpPr>
          <p:spPr>
            <a:xfrm>
              <a:off x="3858750" y="4047900"/>
              <a:ext cx="5025" cy="4050"/>
            </a:xfrm>
            <a:custGeom>
              <a:avLst/>
              <a:gdLst/>
              <a:ahLst/>
              <a:cxnLst/>
              <a:rect l="l" t="t" r="r" b="b"/>
              <a:pathLst>
                <a:path w="201" h="162" extrusionOk="0">
                  <a:moveTo>
                    <a:pt x="94" y="1"/>
                  </a:moveTo>
                  <a:cubicBezTo>
                    <a:pt x="1" y="1"/>
                    <a:pt x="1" y="161"/>
                    <a:pt x="94" y="161"/>
                  </a:cubicBezTo>
                  <a:cubicBezTo>
                    <a:pt x="201" y="161"/>
                    <a:pt x="201" y="1"/>
                    <a:pt x="94"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398" name="Google Shape;4398;p63"/>
            <p:cNvSpPr/>
            <p:nvPr/>
          </p:nvSpPr>
          <p:spPr>
            <a:xfrm>
              <a:off x="3868125" y="4082025"/>
              <a:ext cx="7700" cy="6025"/>
            </a:xfrm>
            <a:custGeom>
              <a:avLst/>
              <a:gdLst/>
              <a:ahLst/>
              <a:cxnLst/>
              <a:rect l="l" t="t" r="r" b="b"/>
              <a:pathLst>
                <a:path w="308" h="241" extrusionOk="0">
                  <a:moveTo>
                    <a:pt x="161" y="0"/>
                  </a:moveTo>
                  <a:cubicBezTo>
                    <a:pt x="0" y="0"/>
                    <a:pt x="0" y="241"/>
                    <a:pt x="161" y="241"/>
                  </a:cubicBezTo>
                  <a:cubicBezTo>
                    <a:pt x="307" y="241"/>
                    <a:pt x="307" y="0"/>
                    <a:pt x="161"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399" name="Google Shape;4399;p63"/>
            <p:cNvSpPr/>
            <p:nvPr/>
          </p:nvSpPr>
          <p:spPr>
            <a:xfrm>
              <a:off x="3879800" y="4124475"/>
              <a:ext cx="5775" cy="4700"/>
            </a:xfrm>
            <a:custGeom>
              <a:avLst/>
              <a:gdLst/>
              <a:ahLst/>
              <a:cxnLst/>
              <a:rect l="l" t="t" r="r" b="b"/>
              <a:pathLst>
                <a:path w="231" h="188" extrusionOk="0">
                  <a:moveTo>
                    <a:pt x="111" y="1"/>
                  </a:moveTo>
                  <a:cubicBezTo>
                    <a:pt x="97" y="1"/>
                    <a:pt x="82" y="5"/>
                    <a:pt x="68" y="14"/>
                  </a:cubicBezTo>
                  <a:cubicBezTo>
                    <a:pt x="68" y="14"/>
                    <a:pt x="54" y="14"/>
                    <a:pt x="54" y="27"/>
                  </a:cubicBezTo>
                  <a:cubicBezTo>
                    <a:pt x="1" y="54"/>
                    <a:pt x="15" y="121"/>
                    <a:pt x="54" y="161"/>
                  </a:cubicBezTo>
                  <a:cubicBezTo>
                    <a:pt x="68" y="161"/>
                    <a:pt x="135" y="188"/>
                    <a:pt x="135" y="188"/>
                  </a:cubicBezTo>
                  <a:lnTo>
                    <a:pt x="149" y="188"/>
                  </a:lnTo>
                  <a:cubicBezTo>
                    <a:pt x="149" y="175"/>
                    <a:pt x="161" y="161"/>
                    <a:pt x="175" y="148"/>
                  </a:cubicBezTo>
                  <a:cubicBezTo>
                    <a:pt x="230" y="92"/>
                    <a:pt x="176" y="1"/>
                    <a:pt x="111"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00" name="Google Shape;4400;p63"/>
            <p:cNvSpPr/>
            <p:nvPr/>
          </p:nvSpPr>
          <p:spPr>
            <a:xfrm>
              <a:off x="3899550" y="4059600"/>
              <a:ext cx="2700" cy="2025"/>
            </a:xfrm>
            <a:custGeom>
              <a:avLst/>
              <a:gdLst/>
              <a:ahLst/>
              <a:cxnLst/>
              <a:rect l="l" t="t" r="r" b="b"/>
              <a:pathLst>
                <a:path w="108" h="81" extrusionOk="0">
                  <a:moveTo>
                    <a:pt x="54" y="0"/>
                  </a:moveTo>
                  <a:cubicBezTo>
                    <a:pt x="1" y="0"/>
                    <a:pt x="1" y="81"/>
                    <a:pt x="54" y="81"/>
                  </a:cubicBezTo>
                  <a:cubicBezTo>
                    <a:pt x="108" y="81"/>
                    <a:pt x="108" y="0"/>
                    <a:pt x="54"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01" name="Google Shape;4401;p63"/>
            <p:cNvSpPr/>
            <p:nvPr/>
          </p:nvSpPr>
          <p:spPr>
            <a:xfrm>
              <a:off x="3903425" y="4067750"/>
              <a:ext cx="8225" cy="6000"/>
            </a:xfrm>
            <a:custGeom>
              <a:avLst/>
              <a:gdLst/>
              <a:ahLst/>
              <a:cxnLst/>
              <a:rect l="l" t="t" r="r" b="b"/>
              <a:pathLst>
                <a:path w="329" h="240" extrusionOk="0">
                  <a:moveTo>
                    <a:pt x="166" y="1"/>
                  </a:moveTo>
                  <a:cubicBezTo>
                    <a:pt x="140" y="1"/>
                    <a:pt x="112" y="11"/>
                    <a:pt x="86" y="36"/>
                  </a:cubicBezTo>
                  <a:lnTo>
                    <a:pt x="73" y="49"/>
                  </a:lnTo>
                  <a:cubicBezTo>
                    <a:pt x="0" y="132"/>
                    <a:pt x="72" y="240"/>
                    <a:pt x="158" y="240"/>
                  </a:cubicBezTo>
                  <a:cubicBezTo>
                    <a:pt x="183" y="240"/>
                    <a:pt x="209" y="231"/>
                    <a:pt x="233" y="209"/>
                  </a:cubicBezTo>
                  <a:lnTo>
                    <a:pt x="233" y="197"/>
                  </a:lnTo>
                  <a:lnTo>
                    <a:pt x="247" y="197"/>
                  </a:lnTo>
                  <a:lnTo>
                    <a:pt x="247" y="183"/>
                  </a:lnTo>
                  <a:cubicBezTo>
                    <a:pt x="329" y="111"/>
                    <a:pt x="254" y="1"/>
                    <a:pt x="166"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02" name="Google Shape;4402;p63"/>
            <p:cNvSpPr/>
            <p:nvPr/>
          </p:nvSpPr>
          <p:spPr>
            <a:xfrm>
              <a:off x="3913925" y="4067050"/>
              <a:ext cx="4375" cy="3275"/>
            </a:xfrm>
            <a:custGeom>
              <a:avLst/>
              <a:gdLst/>
              <a:ahLst/>
              <a:cxnLst/>
              <a:rect l="l" t="t" r="r" b="b"/>
              <a:pathLst>
                <a:path w="175" h="131" extrusionOk="0">
                  <a:moveTo>
                    <a:pt x="94" y="0"/>
                  </a:moveTo>
                  <a:cubicBezTo>
                    <a:pt x="84" y="0"/>
                    <a:pt x="74" y="4"/>
                    <a:pt x="68" y="11"/>
                  </a:cubicBezTo>
                  <a:cubicBezTo>
                    <a:pt x="0" y="11"/>
                    <a:pt x="0" y="118"/>
                    <a:pt x="68" y="130"/>
                  </a:cubicBezTo>
                  <a:lnTo>
                    <a:pt x="121" y="130"/>
                  </a:lnTo>
                  <a:cubicBezTo>
                    <a:pt x="175" y="118"/>
                    <a:pt x="175" y="23"/>
                    <a:pt x="121" y="11"/>
                  </a:cubicBezTo>
                  <a:cubicBezTo>
                    <a:pt x="114" y="4"/>
                    <a:pt x="104" y="0"/>
                    <a:pt x="94"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03" name="Google Shape;4403;p63"/>
            <p:cNvSpPr/>
            <p:nvPr/>
          </p:nvSpPr>
          <p:spPr>
            <a:xfrm>
              <a:off x="3904550" y="4059950"/>
              <a:ext cx="2700" cy="2350"/>
            </a:xfrm>
            <a:custGeom>
              <a:avLst/>
              <a:gdLst/>
              <a:ahLst/>
              <a:cxnLst/>
              <a:rect l="l" t="t" r="r" b="b"/>
              <a:pathLst>
                <a:path w="108" h="94" extrusionOk="0">
                  <a:moveTo>
                    <a:pt x="54" y="0"/>
                  </a:moveTo>
                  <a:cubicBezTo>
                    <a:pt x="1" y="0"/>
                    <a:pt x="1" y="93"/>
                    <a:pt x="54" y="93"/>
                  </a:cubicBezTo>
                  <a:cubicBezTo>
                    <a:pt x="108" y="93"/>
                    <a:pt x="108" y="0"/>
                    <a:pt x="54"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04" name="Google Shape;4404;p63"/>
            <p:cNvSpPr/>
            <p:nvPr/>
          </p:nvSpPr>
          <p:spPr>
            <a:xfrm>
              <a:off x="3892350" y="4077250"/>
              <a:ext cx="4375" cy="4525"/>
            </a:xfrm>
            <a:custGeom>
              <a:avLst/>
              <a:gdLst/>
              <a:ahLst/>
              <a:cxnLst/>
              <a:rect l="l" t="t" r="r" b="b"/>
              <a:pathLst>
                <a:path w="175" h="181" extrusionOk="0">
                  <a:moveTo>
                    <a:pt x="88" y="0"/>
                  </a:moveTo>
                  <a:cubicBezTo>
                    <a:pt x="44" y="0"/>
                    <a:pt x="1" y="24"/>
                    <a:pt x="7" y="70"/>
                  </a:cubicBezTo>
                  <a:lnTo>
                    <a:pt x="7" y="111"/>
                  </a:lnTo>
                  <a:cubicBezTo>
                    <a:pt x="14" y="157"/>
                    <a:pt x="51" y="181"/>
                    <a:pt x="88" y="181"/>
                  </a:cubicBezTo>
                  <a:cubicBezTo>
                    <a:pt x="125" y="181"/>
                    <a:pt x="161" y="157"/>
                    <a:pt x="168" y="111"/>
                  </a:cubicBezTo>
                  <a:lnTo>
                    <a:pt x="168" y="70"/>
                  </a:lnTo>
                  <a:cubicBezTo>
                    <a:pt x="175" y="24"/>
                    <a:pt x="131" y="0"/>
                    <a:pt x="88"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05" name="Google Shape;4405;p63"/>
            <p:cNvSpPr/>
            <p:nvPr/>
          </p:nvSpPr>
          <p:spPr>
            <a:xfrm>
              <a:off x="3904900" y="4092100"/>
              <a:ext cx="1500" cy="1775"/>
            </a:xfrm>
            <a:custGeom>
              <a:avLst/>
              <a:gdLst/>
              <a:ahLst/>
              <a:cxnLst/>
              <a:rect l="l" t="t" r="r" b="b"/>
              <a:pathLst>
                <a:path w="60" h="71" extrusionOk="0">
                  <a:moveTo>
                    <a:pt x="36" y="0"/>
                  </a:moveTo>
                  <a:cubicBezTo>
                    <a:pt x="29" y="0"/>
                    <a:pt x="21" y="3"/>
                    <a:pt x="14" y="11"/>
                  </a:cubicBezTo>
                  <a:cubicBezTo>
                    <a:pt x="14" y="25"/>
                    <a:pt x="1" y="38"/>
                    <a:pt x="1" y="52"/>
                  </a:cubicBezTo>
                  <a:cubicBezTo>
                    <a:pt x="1" y="61"/>
                    <a:pt x="14" y="71"/>
                    <a:pt x="22" y="71"/>
                  </a:cubicBezTo>
                  <a:cubicBezTo>
                    <a:pt x="25" y="71"/>
                    <a:pt x="27" y="69"/>
                    <a:pt x="27" y="65"/>
                  </a:cubicBezTo>
                  <a:cubicBezTo>
                    <a:pt x="27" y="38"/>
                    <a:pt x="40" y="38"/>
                    <a:pt x="40" y="38"/>
                  </a:cubicBezTo>
                  <a:cubicBezTo>
                    <a:pt x="59" y="19"/>
                    <a:pt x="51" y="0"/>
                    <a:pt x="36"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06" name="Google Shape;4406;p63"/>
            <p:cNvSpPr/>
            <p:nvPr/>
          </p:nvSpPr>
          <p:spPr>
            <a:xfrm>
              <a:off x="3896525" y="4070300"/>
              <a:ext cx="4050" cy="3050"/>
            </a:xfrm>
            <a:custGeom>
              <a:avLst/>
              <a:gdLst/>
              <a:ahLst/>
              <a:cxnLst/>
              <a:rect l="l" t="t" r="r" b="b"/>
              <a:pathLst>
                <a:path w="162" h="122" extrusionOk="0">
                  <a:moveTo>
                    <a:pt x="81" y="0"/>
                  </a:moveTo>
                  <a:cubicBezTo>
                    <a:pt x="1" y="0"/>
                    <a:pt x="1" y="121"/>
                    <a:pt x="81" y="121"/>
                  </a:cubicBezTo>
                  <a:cubicBezTo>
                    <a:pt x="161" y="121"/>
                    <a:pt x="161" y="0"/>
                    <a:pt x="81"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07" name="Google Shape;4407;p63"/>
            <p:cNvSpPr/>
            <p:nvPr/>
          </p:nvSpPr>
          <p:spPr>
            <a:xfrm>
              <a:off x="3903575" y="4080325"/>
              <a:ext cx="4350" cy="3725"/>
            </a:xfrm>
            <a:custGeom>
              <a:avLst/>
              <a:gdLst/>
              <a:ahLst/>
              <a:cxnLst/>
              <a:rect l="l" t="t" r="r" b="b"/>
              <a:pathLst>
                <a:path w="174" h="149" extrusionOk="0">
                  <a:moveTo>
                    <a:pt x="93" y="1"/>
                  </a:moveTo>
                  <a:cubicBezTo>
                    <a:pt x="0" y="1"/>
                    <a:pt x="0" y="148"/>
                    <a:pt x="93" y="148"/>
                  </a:cubicBezTo>
                  <a:cubicBezTo>
                    <a:pt x="174" y="148"/>
                    <a:pt x="174" y="1"/>
                    <a:pt x="93"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08" name="Google Shape;4408;p63"/>
            <p:cNvSpPr/>
            <p:nvPr/>
          </p:nvSpPr>
          <p:spPr>
            <a:xfrm>
              <a:off x="3915250" y="4077650"/>
              <a:ext cx="4400" cy="3725"/>
            </a:xfrm>
            <a:custGeom>
              <a:avLst/>
              <a:gdLst/>
              <a:ahLst/>
              <a:cxnLst/>
              <a:rect l="l" t="t" r="r" b="b"/>
              <a:pathLst>
                <a:path w="176" h="149" extrusionOk="0">
                  <a:moveTo>
                    <a:pt x="95" y="1"/>
                  </a:moveTo>
                  <a:cubicBezTo>
                    <a:pt x="1" y="1"/>
                    <a:pt x="1" y="148"/>
                    <a:pt x="95" y="148"/>
                  </a:cubicBezTo>
                  <a:cubicBezTo>
                    <a:pt x="175" y="148"/>
                    <a:pt x="175" y="1"/>
                    <a:pt x="95"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09" name="Google Shape;4409;p63"/>
            <p:cNvSpPr/>
            <p:nvPr/>
          </p:nvSpPr>
          <p:spPr>
            <a:xfrm>
              <a:off x="3902225" y="4100400"/>
              <a:ext cx="5375" cy="4375"/>
            </a:xfrm>
            <a:custGeom>
              <a:avLst/>
              <a:gdLst/>
              <a:ahLst/>
              <a:cxnLst/>
              <a:rect l="l" t="t" r="r" b="b"/>
              <a:pathLst>
                <a:path w="215" h="175" extrusionOk="0">
                  <a:moveTo>
                    <a:pt x="108" y="0"/>
                  </a:moveTo>
                  <a:cubicBezTo>
                    <a:pt x="1" y="0"/>
                    <a:pt x="1" y="175"/>
                    <a:pt x="108" y="175"/>
                  </a:cubicBezTo>
                  <a:cubicBezTo>
                    <a:pt x="215" y="175"/>
                    <a:pt x="215" y="0"/>
                    <a:pt x="108"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10" name="Google Shape;4410;p63"/>
            <p:cNvSpPr/>
            <p:nvPr/>
          </p:nvSpPr>
          <p:spPr>
            <a:xfrm>
              <a:off x="3895550" y="4088025"/>
              <a:ext cx="4025" cy="2700"/>
            </a:xfrm>
            <a:custGeom>
              <a:avLst/>
              <a:gdLst/>
              <a:ahLst/>
              <a:cxnLst/>
              <a:rect l="l" t="t" r="r" b="b"/>
              <a:pathLst>
                <a:path w="161" h="108" extrusionOk="0">
                  <a:moveTo>
                    <a:pt x="67" y="1"/>
                  </a:moveTo>
                  <a:cubicBezTo>
                    <a:pt x="0" y="1"/>
                    <a:pt x="0" y="108"/>
                    <a:pt x="67" y="108"/>
                  </a:cubicBezTo>
                  <a:lnTo>
                    <a:pt x="93" y="108"/>
                  </a:lnTo>
                  <a:cubicBezTo>
                    <a:pt x="161" y="108"/>
                    <a:pt x="161" y="1"/>
                    <a:pt x="93"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11" name="Google Shape;4411;p63"/>
            <p:cNvSpPr/>
            <p:nvPr/>
          </p:nvSpPr>
          <p:spPr>
            <a:xfrm>
              <a:off x="3911925" y="4088025"/>
              <a:ext cx="5725" cy="4725"/>
            </a:xfrm>
            <a:custGeom>
              <a:avLst/>
              <a:gdLst/>
              <a:ahLst/>
              <a:cxnLst/>
              <a:rect l="l" t="t" r="r" b="b"/>
              <a:pathLst>
                <a:path w="229" h="189" extrusionOk="0">
                  <a:moveTo>
                    <a:pt x="107" y="1"/>
                  </a:moveTo>
                  <a:cubicBezTo>
                    <a:pt x="0" y="1"/>
                    <a:pt x="0" y="188"/>
                    <a:pt x="107" y="188"/>
                  </a:cubicBezTo>
                  <a:cubicBezTo>
                    <a:pt x="228" y="188"/>
                    <a:pt x="228" y="1"/>
                    <a:pt x="107"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12" name="Google Shape;4412;p63"/>
            <p:cNvSpPr/>
            <p:nvPr/>
          </p:nvSpPr>
          <p:spPr>
            <a:xfrm>
              <a:off x="3911925" y="4121475"/>
              <a:ext cx="1350" cy="1025"/>
            </a:xfrm>
            <a:custGeom>
              <a:avLst/>
              <a:gdLst/>
              <a:ahLst/>
              <a:cxnLst/>
              <a:rect l="l" t="t" r="r" b="b"/>
              <a:pathLst>
                <a:path w="54" h="41" extrusionOk="0">
                  <a:moveTo>
                    <a:pt x="27" y="1"/>
                  </a:moveTo>
                  <a:cubicBezTo>
                    <a:pt x="0" y="1"/>
                    <a:pt x="0" y="40"/>
                    <a:pt x="27" y="40"/>
                  </a:cubicBezTo>
                  <a:cubicBezTo>
                    <a:pt x="54" y="40"/>
                    <a:pt x="54" y="1"/>
                    <a:pt x="27"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13" name="Google Shape;4413;p63"/>
            <p:cNvSpPr/>
            <p:nvPr/>
          </p:nvSpPr>
          <p:spPr>
            <a:xfrm>
              <a:off x="3914950" y="4145875"/>
              <a:ext cx="25" cy="25"/>
            </a:xfrm>
            <a:custGeom>
              <a:avLst/>
              <a:gdLst/>
              <a:ahLst/>
              <a:cxnLst/>
              <a:rect l="l" t="t" r="r" b="b"/>
              <a:pathLst>
                <a:path w="1" h="1" extrusionOk="0">
                  <a:moveTo>
                    <a:pt x="0" y="1"/>
                  </a:move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14" name="Google Shape;4414;p63"/>
            <p:cNvSpPr/>
            <p:nvPr/>
          </p:nvSpPr>
          <p:spPr>
            <a:xfrm>
              <a:off x="3909900" y="4142550"/>
              <a:ext cx="6100" cy="5075"/>
            </a:xfrm>
            <a:custGeom>
              <a:avLst/>
              <a:gdLst/>
              <a:ahLst/>
              <a:cxnLst/>
              <a:rect l="l" t="t" r="r" b="b"/>
              <a:pathLst>
                <a:path w="244" h="203" extrusionOk="0">
                  <a:moveTo>
                    <a:pt x="123" y="0"/>
                  </a:moveTo>
                  <a:cubicBezTo>
                    <a:pt x="109" y="0"/>
                    <a:pt x="95" y="4"/>
                    <a:pt x="81" y="14"/>
                  </a:cubicBezTo>
                  <a:cubicBezTo>
                    <a:pt x="68" y="14"/>
                    <a:pt x="54" y="27"/>
                    <a:pt x="54" y="27"/>
                  </a:cubicBezTo>
                  <a:cubicBezTo>
                    <a:pt x="54" y="40"/>
                    <a:pt x="54" y="40"/>
                    <a:pt x="42" y="40"/>
                  </a:cubicBezTo>
                  <a:cubicBezTo>
                    <a:pt x="15" y="53"/>
                    <a:pt x="1" y="94"/>
                    <a:pt x="15" y="134"/>
                  </a:cubicBezTo>
                  <a:cubicBezTo>
                    <a:pt x="32" y="176"/>
                    <a:pt x="70" y="203"/>
                    <a:pt x="110" y="203"/>
                  </a:cubicBezTo>
                  <a:cubicBezTo>
                    <a:pt x="132" y="203"/>
                    <a:pt x="156" y="194"/>
                    <a:pt x="175" y="174"/>
                  </a:cubicBezTo>
                  <a:cubicBezTo>
                    <a:pt x="175" y="174"/>
                    <a:pt x="188" y="160"/>
                    <a:pt x="188" y="147"/>
                  </a:cubicBezTo>
                  <a:cubicBezTo>
                    <a:pt x="244" y="92"/>
                    <a:pt x="189" y="0"/>
                    <a:pt x="123"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15" name="Google Shape;4415;p63"/>
            <p:cNvSpPr/>
            <p:nvPr/>
          </p:nvSpPr>
          <p:spPr>
            <a:xfrm>
              <a:off x="3915275" y="4163475"/>
              <a:ext cx="4025" cy="3150"/>
            </a:xfrm>
            <a:custGeom>
              <a:avLst/>
              <a:gdLst/>
              <a:ahLst/>
              <a:cxnLst/>
              <a:rect l="l" t="t" r="r" b="b"/>
              <a:pathLst>
                <a:path w="161" h="126" extrusionOk="0">
                  <a:moveTo>
                    <a:pt x="76" y="1"/>
                  </a:moveTo>
                  <a:cubicBezTo>
                    <a:pt x="51" y="1"/>
                    <a:pt x="26" y="14"/>
                    <a:pt x="14" y="46"/>
                  </a:cubicBezTo>
                  <a:cubicBezTo>
                    <a:pt x="0" y="99"/>
                    <a:pt x="41" y="126"/>
                    <a:pt x="81" y="126"/>
                  </a:cubicBezTo>
                  <a:cubicBezTo>
                    <a:pt x="121" y="126"/>
                    <a:pt x="161" y="99"/>
                    <a:pt x="148" y="46"/>
                  </a:cubicBezTo>
                  <a:cubicBezTo>
                    <a:pt x="133" y="17"/>
                    <a:pt x="105" y="1"/>
                    <a:pt x="76"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16" name="Google Shape;4416;p63"/>
            <p:cNvSpPr/>
            <p:nvPr/>
          </p:nvSpPr>
          <p:spPr>
            <a:xfrm>
              <a:off x="3902225" y="4128475"/>
              <a:ext cx="6375" cy="4725"/>
            </a:xfrm>
            <a:custGeom>
              <a:avLst/>
              <a:gdLst/>
              <a:ahLst/>
              <a:cxnLst/>
              <a:rect l="l" t="t" r="r" b="b"/>
              <a:pathLst>
                <a:path w="255" h="189" extrusionOk="0">
                  <a:moveTo>
                    <a:pt x="121" y="1"/>
                  </a:moveTo>
                  <a:cubicBezTo>
                    <a:pt x="1" y="1"/>
                    <a:pt x="1" y="188"/>
                    <a:pt x="121" y="188"/>
                  </a:cubicBezTo>
                  <a:cubicBezTo>
                    <a:pt x="254" y="188"/>
                    <a:pt x="254" y="1"/>
                    <a:pt x="121"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17" name="Google Shape;4417;p63"/>
            <p:cNvSpPr/>
            <p:nvPr/>
          </p:nvSpPr>
          <p:spPr>
            <a:xfrm>
              <a:off x="3912575" y="4132850"/>
              <a:ext cx="2700" cy="2350"/>
            </a:xfrm>
            <a:custGeom>
              <a:avLst/>
              <a:gdLst/>
              <a:ahLst/>
              <a:cxnLst/>
              <a:rect l="l" t="t" r="r" b="b"/>
              <a:pathLst>
                <a:path w="108" h="94" extrusionOk="0">
                  <a:moveTo>
                    <a:pt x="54" y="0"/>
                  </a:moveTo>
                  <a:cubicBezTo>
                    <a:pt x="1" y="0"/>
                    <a:pt x="1" y="93"/>
                    <a:pt x="54" y="93"/>
                  </a:cubicBezTo>
                  <a:cubicBezTo>
                    <a:pt x="108" y="93"/>
                    <a:pt x="108" y="0"/>
                    <a:pt x="54"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18" name="Google Shape;4418;p63"/>
            <p:cNvSpPr/>
            <p:nvPr/>
          </p:nvSpPr>
          <p:spPr>
            <a:xfrm>
              <a:off x="3910575" y="4103425"/>
              <a:ext cx="6725" cy="5375"/>
            </a:xfrm>
            <a:custGeom>
              <a:avLst/>
              <a:gdLst/>
              <a:ahLst/>
              <a:cxnLst/>
              <a:rect l="l" t="t" r="r" b="b"/>
              <a:pathLst>
                <a:path w="269" h="215" extrusionOk="0">
                  <a:moveTo>
                    <a:pt x="134" y="0"/>
                  </a:moveTo>
                  <a:cubicBezTo>
                    <a:pt x="1" y="0"/>
                    <a:pt x="1" y="214"/>
                    <a:pt x="134" y="214"/>
                  </a:cubicBezTo>
                  <a:cubicBezTo>
                    <a:pt x="268" y="214"/>
                    <a:pt x="268" y="0"/>
                    <a:pt x="134"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19" name="Google Shape;4419;p63"/>
            <p:cNvSpPr/>
            <p:nvPr/>
          </p:nvSpPr>
          <p:spPr>
            <a:xfrm>
              <a:off x="3874800" y="4150625"/>
              <a:ext cx="5275" cy="4775"/>
            </a:xfrm>
            <a:custGeom>
              <a:avLst/>
              <a:gdLst/>
              <a:ahLst/>
              <a:cxnLst/>
              <a:rect l="l" t="t" r="r" b="b"/>
              <a:pathLst>
                <a:path w="211" h="191" extrusionOk="0">
                  <a:moveTo>
                    <a:pt x="106" y="1"/>
                  </a:moveTo>
                  <a:cubicBezTo>
                    <a:pt x="81" y="1"/>
                    <a:pt x="57" y="8"/>
                    <a:pt x="40" y="25"/>
                  </a:cubicBezTo>
                  <a:cubicBezTo>
                    <a:pt x="1" y="65"/>
                    <a:pt x="14" y="145"/>
                    <a:pt x="54" y="172"/>
                  </a:cubicBezTo>
                  <a:cubicBezTo>
                    <a:pt x="71" y="184"/>
                    <a:pt x="92" y="190"/>
                    <a:pt x="114" y="190"/>
                  </a:cubicBezTo>
                  <a:cubicBezTo>
                    <a:pt x="162" y="190"/>
                    <a:pt x="211" y="160"/>
                    <a:pt x="201" y="105"/>
                  </a:cubicBezTo>
                  <a:cubicBezTo>
                    <a:pt x="201" y="78"/>
                    <a:pt x="201" y="65"/>
                    <a:pt x="188" y="38"/>
                  </a:cubicBezTo>
                  <a:cubicBezTo>
                    <a:pt x="173" y="15"/>
                    <a:pt x="139" y="1"/>
                    <a:pt x="106"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20" name="Google Shape;4420;p63"/>
            <p:cNvSpPr/>
            <p:nvPr/>
          </p:nvSpPr>
          <p:spPr>
            <a:xfrm>
              <a:off x="3861425" y="4140725"/>
              <a:ext cx="3150" cy="2650"/>
            </a:xfrm>
            <a:custGeom>
              <a:avLst/>
              <a:gdLst/>
              <a:ahLst/>
              <a:cxnLst/>
              <a:rect l="l" t="t" r="r" b="b"/>
              <a:pathLst>
                <a:path w="126" h="106" extrusionOk="0">
                  <a:moveTo>
                    <a:pt x="67" y="0"/>
                  </a:moveTo>
                  <a:cubicBezTo>
                    <a:pt x="59" y="0"/>
                    <a:pt x="50" y="2"/>
                    <a:pt x="40" y="6"/>
                  </a:cubicBezTo>
                  <a:cubicBezTo>
                    <a:pt x="40" y="6"/>
                    <a:pt x="28" y="6"/>
                    <a:pt x="28" y="19"/>
                  </a:cubicBezTo>
                  <a:cubicBezTo>
                    <a:pt x="1" y="33"/>
                    <a:pt x="1" y="87"/>
                    <a:pt x="28" y="100"/>
                  </a:cubicBezTo>
                  <a:lnTo>
                    <a:pt x="40" y="100"/>
                  </a:lnTo>
                  <a:cubicBezTo>
                    <a:pt x="50" y="104"/>
                    <a:pt x="59" y="106"/>
                    <a:pt x="67" y="106"/>
                  </a:cubicBezTo>
                  <a:cubicBezTo>
                    <a:pt x="126" y="106"/>
                    <a:pt x="126" y="0"/>
                    <a:pt x="67"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21" name="Google Shape;4421;p63"/>
            <p:cNvSpPr/>
            <p:nvPr/>
          </p:nvSpPr>
          <p:spPr>
            <a:xfrm>
              <a:off x="3881500" y="4142200"/>
              <a:ext cx="3375" cy="2700"/>
            </a:xfrm>
            <a:custGeom>
              <a:avLst/>
              <a:gdLst/>
              <a:ahLst/>
              <a:cxnLst/>
              <a:rect l="l" t="t" r="r" b="b"/>
              <a:pathLst>
                <a:path w="135" h="108" extrusionOk="0">
                  <a:moveTo>
                    <a:pt x="67" y="1"/>
                  </a:moveTo>
                  <a:cubicBezTo>
                    <a:pt x="0" y="1"/>
                    <a:pt x="0" y="108"/>
                    <a:pt x="67" y="108"/>
                  </a:cubicBezTo>
                  <a:cubicBezTo>
                    <a:pt x="134" y="108"/>
                    <a:pt x="134" y="1"/>
                    <a:pt x="67"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22" name="Google Shape;4422;p63"/>
            <p:cNvSpPr/>
            <p:nvPr/>
          </p:nvSpPr>
          <p:spPr>
            <a:xfrm>
              <a:off x="3888175" y="4160675"/>
              <a:ext cx="1700" cy="1625"/>
            </a:xfrm>
            <a:custGeom>
              <a:avLst/>
              <a:gdLst/>
              <a:ahLst/>
              <a:cxnLst/>
              <a:rect l="l" t="t" r="r" b="b"/>
              <a:pathLst>
                <a:path w="68" h="65" extrusionOk="0">
                  <a:moveTo>
                    <a:pt x="41" y="1"/>
                  </a:moveTo>
                  <a:cubicBezTo>
                    <a:pt x="34" y="1"/>
                    <a:pt x="28" y="4"/>
                    <a:pt x="28" y="11"/>
                  </a:cubicBezTo>
                  <a:cubicBezTo>
                    <a:pt x="28" y="8"/>
                    <a:pt x="27" y="7"/>
                    <a:pt x="26" y="7"/>
                  </a:cubicBezTo>
                  <a:cubicBezTo>
                    <a:pt x="23" y="7"/>
                    <a:pt x="14" y="27"/>
                    <a:pt x="14" y="38"/>
                  </a:cubicBezTo>
                  <a:cubicBezTo>
                    <a:pt x="1" y="38"/>
                    <a:pt x="1" y="64"/>
                    <a:pt x="14" y="64"/>
                  </a:cubicBezTo>
                  <a:cubicBezTo>
                    <a:pt x="54" y="64"/>
                    <a:pt x="67" y="38"/>
                    <a:pt x="54" y="11"/>
                  </a:cubicBezTo>
                  <a:cubicBezTo>
                    <a:pt x="54" y="4"/>
                    <a:pt x="48" y="1"/>
                    <a:pt x="41"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23" name="Google Shape;4423;p63"/>
            <p:cNvSpPr/>
            <p:nvPr/>
          </p:nvSpPr>
          <p:spPr>
            <a:xfrm>
              <a:off x="3883050" y="4167075"/>
              <a:ext cx="3825" cy="2900"/>
            </a:xfrm>
            <a:custGeom>
              <a:avLst/>
              <a:gdLst/>
              <a:ahLst/>
              <a:cxnLst/>
              <a:rect l="l" t="t" r="r" b="b"/>
              <a:pathLst>
                <a:path w="153" h="116" extrusionOk="0">
                  <a:moveTo>
                    <a:pt x="120" y="0"/>
                  </a:moveTo>
                  <a:cubicBezTo>
                    <a:pt x="112" y="0"/>
                    <a:pt x="104" y="3"/>
                    <a:pt x="99" y="9"/>
                  </a:cubicBezTo>
                  <a:lnTo>
                    <a:pt x="72" y="9"/>
                  </a:lnTo>
                  <a:cubicBezTo>
                    <a:pt x="1" y="39"/>
                    <a:pt x="45" y="116"/>
                    <a:pt x="88" y="116"/>
                  </a:cubicBezTo>
                  <a:cubicBezTo>
                    <a:pt x="102" y="116"/>
                    <a:pt x="116" y="108"/>
                    <a:pt x="126" y="89"/>
                  </a:cubicBezTo>
                  <a:cubicBezTo>
                    <a:pt x="139" y="62"/>
                    <a:pt x="152" y="49"/>
                    <a:pt x="152" y="23"/>
                  </a:cubicBezTo>
                  <a:cubicBezTo>
                    <a:pt x="144" y="7"/>
                    <a:pt x="132" y="0"/>
                    <a:pt x="120"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24" name="Google Shape;4424;p63"/>
            <p:cNvSpPr/>
            <p:nvPr/>
          </p:nvSpPr>
          <p:spPr>
            <a:xfrm>
              <a:off x="3898875" y="4162950"/>
              <a:ext cx="5700" cy="4025"/>
            </a:xfrm>
            <a:custGeom>
              <a:avLst/>
              <a:gdLst/>
              <a:ahLst/>
              <a:cxnLst/>
              <a:rect l="l" t="t" r="r" b="b"/>
              <a:pathLst>
                <a:path w="228" h="161" extrusionOk="0">
                  <a:moveTo>
                    <a:pt x="108" y="0"/>
                  </a:moveTo>
                  <a:cubicBezTo>
                    <a:pt x="1" y="0"/>
                    <a:pt x="1" y="161"/>
                    <a:pt x="108" y="161"/>
                  </a:cubicBezTo>
                  <a:cubicBezTo>
                    <a:pt x="228" y="161"/>
                    <a:pt x="228" y="0"/>
                    <a:pt x="108"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25" name="Google Shape;4425;p63"/>
            <p:cNvSpPr/>
            <p:nvPr/>
          </p:nvSpPr>
          <p:spPr>
            <a:xfrm>
              <a:off x="3889525" y="4146225"/>
              <a:ext cx="1025" cy="700"/>
            </a:xfrm>
            <a:custGeom>
              <a:avLst/>
              <a:gdLst/>
              <a:ahLst/>
              <a:cxnLst/>
              <a:rect l="l" t="t" r="r" b="b"/>
              <a:pathLst>
                <a:path w="41" h="28" extrusionOk="0">
                  <a:moveTo>
                    <a:pt x="13" y="0"/>
                  </a:moveTo>
                  <a:cubicBezTo>
                    <a:pt x="0" y="0"/>
                    <a:pt x="0" y="27"/>
                    <a:pt x="13" y="27"/>
                  </a:cubicBezTo>
                  <a:cubicBezTo>
                    <a:pt x="40" y="27"/>
                    <a:pt x="40" y="0"/>
                    <a:pt x="13"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26" name="Google Shape;4426;p63"/>
            <p:cNvSpPr/>
            <p:nvPr/>
          </p:nvSpPr>
          <p:spPr>
            <a:xfrm>
              <a:off x="3889350" y="4141375"/>
              <a:ext cx="6125" cy="4975"/>
            </a:xfrm>
            <a:custGeom>
              <a:avLst/>
              <a:gdLst/>
              <a:ahLst/>
              <a:cxnLst/>
              <a:rect l="l" t="t" r="r" b="b"/>
              <a:pathLst>
                <a:path w="245" h="199" extrusionOk="0">
                  <a:moveTo>
                    <a:pt x="133" y="1"/>
                  </a:moveTo>
                  <a:cubicBezTo>
                    <a:pt x="109" y="1"/>
                    <a:pt x="84" y="11"/>
                    <a:pt x="61" y="34"/>
                  </a:cubicBezTo>
                  <a:cubicBezTo>
                    <a:pt x="0" y="94"/>
                    <a:pt x="60" y="198"/>
                    <a:pt x="131" y="198"/>
                  </a:cubicBezTo>
                  <a:cubicBezTo>
                    <a:pt x="138" y="198"/>
                    <a:pt x="146" y="197"/>
                    <a:pt x="154" y="194"/>
                  </a:cubicBezTo>
                  <a:lnTo>
                    <a:pt x="168" y="194"/>
                  </a:lnTo>
                  <a:cubicBezTo>
                    <a:pt x="195" y="181"/>
                    <a:pt x="221" y="168"/>
                    <a:pt x="221" y="127"/>
                  </a:cubicBezTo>
                  <a:lnTo>
                    <a:pt x="234" y="127"/>
                  </a:lnTo>
                  <a:cubicBezTo>
                    <a:pt x="244" y="61"/>
                    <a:pt x="193" y="1"/>
                    <a:pt x="133"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27" name="Google Shape;4427;p63"/>
            <p:cNvSpPr/>
            <p:nvPr/>
          </p:nvSpPr>
          <p:spPr>
            <a:xfrm>
              <a:off x="3888175" y="4152250"/>
              <a:ext cx="6375" cy="5025"/>
            </a:xfrm>
            <a:custGeom>
              <a:avLst/>
              <a:gdLst/>
              <a:ahLst/>
              <a:cxnLst/>
              <a:rect l="l" t="t" r="r" b="b"/>
              <a:pathLst>
                <a:path w="255" h="201" extrusionOk="0">
                  <a:moveTo>
                    <a:pt x="135" y="0"/>
                  </a:moveTo>
                  <a:cubicBezTo>
                    <a:pt x="1" y="0"/>
                    <a:pt x="1" y="200"/>
                    <a:pt x="135" y="200"/>
                  </a:cubicBezTo>
                  <a:cubicBezTo>
                    <a:pt x="255" y="200"/>
                    <a:pt x="255" y="0"/>
                    <a:pt x="135"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28" name="Google Shape;4428;p63"/>
            <p:cNvSpPr/>
            <p:nvPr/>
          </p:nvSpPr>
          <p:spPr>
            <a:xfrm>
              <a:off x="3866875" y="4109400"/>
              <a:ext cx="5600" cy="4775"/>
            </a:xfrm>
            <a:custGeom>
              <a:avLst/>
              <a:gdLst/>
              <a:ahLst/>
              <a:cxnLst/>
              <a:rect l="l" t="t" r="r" b="b"/>
              <a:pathLst>
                <a:path w="224" h="191" extrusionOk="0">
                  <a:moveTo>
                    <a:pt x="131" y="0"/>
                  </a:moveTo>
                  <a:cubicBezTo>
                    <a:pt x="119" y="0"/>
                    <a:pt x="105" y="5"/>
                    <a:pt x="90" y="15"/>
                  </a:cubicBezTo>
                  <a:cubicBezTo>
                    <a:pt x="90" y="15"/>
                    <a:pt x="77" y="15"/>
                    <a:pt x="77" y="29"/>
                  </a:cubicBezTo>
                  <a:cubicBezTo>
                    <a:pt x="0" y="67"/>
                    <a:pt x="33" y="190"/>
                    <a:pt x="129" y="190"/>
                  </a:cubicBezTo>
                  <a:cubicBezTo>
                    <a:pt x="134" y="190"/>
                    <a:pt x="139" y="190"/>
                    <a:pt x="143" y="189"/>
                  </a:cubicBezTo>
                  <a:cubicBezTo>
                    <a:pt x="184" y="175"/>
                    <a:pt x="197" y="149"/>
                    <a:pt x="211" y="109"/>
                  </a:cubicBezTo>
                  <a:cubicBezTo>
                    <a:pt x="224" y="82"/>
                    <a:pt x="211" y="42"/>
                    <a:pt x="197" y="29"/>
                  </a:cubicBezTo>
                  <a:lnTo>
                    <a:pt x="184" y="29"/>
                  </a:lnTo>
                  <a:cubicBezTo>
                    <a:pt x="167" y="12"/>
                    <a:pt x="151" y="0"/>
                    <a:pt x="131"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29" name="Google Shape;4429;p63"/>
            <p:cNvSpPr/>
            <p:nvPr/>
          </p:nvSpPr>
          <p:spPr>
            <a:xfrm>
              <a:off x="3877125" y="4110775"/>
              <a:ext cx="5075" cy="4050"/>
            </a:xfrm>
            <a:custGeom>
              <a:avLst/>
              <a:gdLst/>
              <a:ahLst/>
              <a:cxnLst/>
              <a:rect l="l" t="t" r="r" b="b"/>
              <a:pathLst>
                <a:path w="203" h="162" extrusionOk="0">
                  <a:moveTo>
                    <a:pt x="108" y="1"/>
                  </a:moveTo>
                  <a:cubicBezTo>
                    <a:pt x="1" y="1"/>
                    <a:pt x="1" y="161"/>
                    <a:pt x="108" y="161"/>
                  </a:cubicBezTo>
                  <a:cubicBezTo>
                    <a:pt x="202" y="161"/>
                    <a:pt x="202" y="1"/>
                    <a:pt x="108"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30" name="Google Shape;4430;p63"/>
            <p:cNvSpPr/>
            <p:nvPr/>
          </p:nvSpPr>
          <p:spPr>
            <a:xfrm>
              <a:off x="3879975" y="4095800"/>
              <a:ext cx="2050" cy="2050"/>
            </a:xfrm>
            <a:custGeom>
              <a:avLst/>
              <a:gdLst/>
              <a:ahLst/>
              <a:cxnLst/>
              <a:rect l="l" t="t" r="r" b="b"/>
              <a:pathLst>
                <a:path w="82" h="82" extrusionOk="0">
                  <a:moveTo>
                    <a:pt x="46" y="1"/>
                  </a:moveTo>
                  <a:cubicBezTo>
                    <a:pt x="38" y="1"/>
                    <a:pt x="28" y="4"/>
                    <a:pt x="21" y="11"/>
                  </a:cubicBezTo>
                  <a:cubicBezTo>
                    <a:pt x="21" y="24"/>
                    <a:pt x="21" y="38"/>
                    <a:pt x="8" y="51"/>
                  </a:cubicBezTo>
                  <a:cubicBezTo>
                    <a:pt x="1" y="71"/>
                    <a:pt x="21" y="81"/>
                    <a:pt x="41" y="81"/>
                  </a:cubicBezTo>
                  <a:cubicBezTo>
                    <a:pt x="61" y="81"/>
                    <a:pt x="81" y="71"/>
                    <a:pt x="74" y="51"/>
                  </a:cubicBezTo>
                  <a:cubicBezTo>
                    <a:pt x="61" y="38"/>
                    <a:pt x="61" y="24"/>
                    <a:pt x="61" y="11"/>
                  </a:cubicBezTo>
                  <a:cubicBezTo>
                    <a:pt x="61" y="4"/>
                    <a:pt x="55" y="1"/>
                    <a:pt x="46"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31" name="Google Shape;4431;p63"/>
            <p:cNvSpPr/>
            <p:nvPr/>
          </p:nvSpPr>
          <p:spPr>
            <a:xfrm>
              <a:off x="3871775" y="4099350"/>
              <a:ext cx="1300" cy="800"/>
            </a:xfrm>
            <a:custGeom>
              <a:avLst/>
              <a:gdLst/>
              <a:ahLst/>
              <a:cxnLst/>
              <a:rect l="l" t="t" r="r" b="b"/>
              <a:pathLst>
                <a:path w="52" h="32" extrusionOk="0">
                  <a:moveTo>
                    <a:pt x="36" y="0"/>
                  </a:moveTo>
                  <a:cubicBezTo>
                    <a:pt x="34" y="0"/>
                    <a:pt x="31" y="1"/>
                    <a:pt x="28" y="3"/>
                  </a:cubicBezTo>
                  <a:lnTo>
                    <a:pt x="1" y="3"/>
                  </a:lnTo>
                  <a:lnTo>
                    <a:pt x="1" y="30"/>
                  </a:lnTo>
                  <a:lnTo>
                    <a:pt x="28" y="30"/>
                  </a:lnTo>
                  <a:cubicBezTo>
                    <a:pt x="31" y="31"/>
                    <a:pt x="33" y="32"/>
                    <a:pt x="35" y="32"/>
                  </a:cubicBezTo>
                  <a:cubicBezTo>
                    <a:pt x="52" y="32"/>
                    <a:pt x="52" y="0"/>
                    <a:pt x="36"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32" name="Google Shape;4432;p63"/>
            <p:cNvSpPr/>
            <p:nvPr/>
          </p:nvSpPr>
          <p:spPr>
            <a:xfrm>
              <a:off x="3865525" y="4092575"/>
              <a:ext cx="1600" cy="1875"/>
            </a:xfrm>
            <a:custGeom>
              <a:avLst/>
              <a:gdLst/>
              <a:ahLst/>
              <a:cxnLst/>
              <a:rect l="l" t="t" r="r" b="b"/>
              <a:pathLst>
                <a:path w="64" h="75" extrusionOk="0">
                  <a:moveTo>
                    <a:pt x="25" y="1"/>
                  </a:moveTo>
                  <a:cubicBezTo>
                    <a:pt x="13" y="1"/>
                    <a:pt x="1" y="13"/>
                    <a:pt x="10" y="33"/>
                  </a:cubicBezTo>
                  <a:cubicBezTo>
                    <a:pt x="10" y="46"/>
                    <a:pt x="24" y="46"/>
                    <a:pt x="24" y="60"/>
                  </a:cubicBezTo>
                  <a:cubicBezTo>
                    <a:pt x="24" y="71"/>
                    <a:pt x="31" y="75"/>
                    <a:pt x="39" y="75"/>
                  </a:cubicBezTo>
                  <a:cubicBezTo>
                    <a:pt x="50" y="75"/>
                    <a:pt x="64" y="67"/>
                    <a:pt x="64" y="60"/>
                  </a:cubicBezTo>
                  <a:cubicBezTo>
                    <a:pt x="64" y="33"/>
                    <a:pt x="64" y="19"/>
                    <a:pt x="37" y="6"/>
                  </a:cubicBezTo>
                  <a:cubicBezTo>
                    <a:pt x="33" y="2"/>
                    <a:pt x="29" y="1"/>
                    <a:pt x="25"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33" name="Google Shape;4433;p63"/>
            <p:cNvSpPr/>
            <p:nvPr/>
          </p:nvSpPr>
          <p:spPr>
            <a:xfrm>
              <a:off x="3870800" y="4070225"/>
              <a:ext cx="3675" cy="3800"/>
            </a:xfrm>
            <a:custGeom>
              <a:avLst/>
              <a:gdLst/>
              <a:ahLst/>
              <a:cxnLst/>
              <a:rect l="l" t="t" r="r" b="b"/>
              <a:pathLst>
                <a:path w="147" h="152" extrusionOk="0">
                  <a:moveTo>
                    <a:pt x="67" y="0"/>
                  </a:moveTo>
                  <a:cubicBezTo>
                    <a:pt x="34" y="0"/>
                    <a:pt x="0" y="24"/>
                    <a:pt x="0" y="71"/>
                  </a:cubicBezTo>
                  <a:lnTo>
                    <a:pt x="0" y="84"/>
                  </a:lnTo>
                  <a:cubicBezTo>
                    <a:pt x="0" y="124"/>
                    <a:pt x="27" y="151"/>
                    <a:pt x="67" y="151"/>
                  </a:cubicBezTo>
                  <a:cubicBezTo>
                    <a:pt x="107" y="151"/>
                    <a:pt x="147" y="124"/>
                    <a:pt x="134" y="84"/>
                  </a:cubicBezTo>
                  <a:lnTo>
                    <a:pt x="134" y="71"/>
                  </a:lnTo>
                  <a:cubicBezTo>
                    <a:pt x="134" y="24"/>
                    <a:pt x="101" y="0"/>
                    <a:pt x="67"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34" name="Google Shape;4434;p63"/>
            <p:cNvSpPr/>
            <p:nvPr/>
          </p:nvSpPr>
          <p:spPr>
            <a:xfrm>
              <a:off x="3874150" y="4053925"/>
              <a:ext cx="3000" cy="2700"/>
            </a:xfrm>
            <a:custGeom>
              <a:avLst/>
              <a:gdLst/>
              <a:ahLst/>
              <a:cxnLst/>
              <a:rect l="l" t="t" r="r" b="b"/>
              <a:pathLst>
                <a:path w="120" h="108" extrusionOk="0">
                  <a:moveTo>
                    <a:pt x="54" y="1"/>
                  </a:moveTo>
                  <a:cubicBezTo>
                    <a:pt x="0" y="1"/>
                    <a:pt x="0" y="108"/>
                    <a:pt x="54" y="108"/>
                  </a:cubicBezTo>
                  <a:cubicBezTo>
                    <a:pt x="120" y="108"/>
                    <a:pt x="120" y="1"/>
                    <a:pt x="54"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35" name="Google Shape;4435;p63"/>
            <p:cNvSpPr/>
            <p:nvPr/>
          </p:nvSpPr>
          <p:spPr>
            <a:xfrm>
              <a:off x="3856400" y="4130050"/>
              <a:ext cx="4725" cy="4000"/>
            </a:xfrm>
            <a:custGeom>
              <a:avLst/>
              <a:gdLst/>
              <a:ahLst/>
              <a:cxnLst/>
              <a:rect l="l" t="t" r="r" b="b"/>
              <a:pathLst>
                <a:path w="189" h="160" extrusionOk="0">
                  <a:moveTo>
                    <a:pt x="88" y="0"/>
                  </a:moveTo>
                  <a:cubicBezTo>
                    <a:pt x="82" y="0"/>
                    <a:pt x="75" y="2"/>
                    <a:pt x="68" y="5"/>
                  </a:cubicBezTo>
                  <a:lnTo>
                    <a:pt x="54" y="5"/>
                  </a:lnTo>
                  <a:cubicBezTo>
                    <a:pt x="15" y="18"/>
                    <a:pt x="1" y="59"/>
                    <a:pt x="15" y="86"/>
                  </a:cubicBezTo>
                  <a:cubicBezTo>
                    <a:pt x="15" y="138"/>
                    <a:pt x="46" y="160"/>
                    <a:pt x="80" y="160"/>
                  </a:cubicBezTo>
                  <a:cubicBezTo>
                    <a:pt x="131" y="160"/>
                    <a:pt x="188" y="110"/>
                    <a:pt x="148" y="45"/>
                  </a:cubicBezTo>
                  <a:cubicBezTo>
                    <a:pt x="128" y="15"/>
                    <a:pt x="108" y="0"/>
                    <a:pt x="88"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36" name="Google Shape;4436;p63"/>
            <p:cNvSpPr/>
            <p:nvPr/>
          </p:nvSpPr>
          <p:spPr>
            <a:xfrm>
              <a:off x="3817600" y="4110775"/>
              <a:ext cx="1050" cy="700"/>
            </a:xfrm>
            <a:custGeom>
              <a:avLst/>
              <a:gdLst/>
              <a:ahLst/>
              <a:cxnLst/>
              <a:rect l="l" t="t" r="r" b="b"/>
              <a:pathLst>
                <a:path w="42" h="28" extrusionOk="0">
                  <a:moveTo>
                    <a:pt x="15" y="1"/>
                  </a:moveTo>
                  <a:cubicBezTo>
                    <a:pt x="1" y="1"/>
                    <a:pt x="1" y="27"/>
                    <a:pt x="15" y="27"/>
                  </a:cubicBezTo>
                  <a:cubicBezTo>
                    <a:pt x="42" y="27"/>
                    <a:pt x="42" y="1"/>
                    <a:pt x="15"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37" name="Google Shape;4437;p63"/>
            <p:cNvSpPr/>
            <p:nvPr/>
          </p:nvSpPr>
          <p:spPr>
            <a:xfrm>
              <a:off x="3754075" y="4106150"/>
              <a:ext cx="272900" cy="113300"/>
            </a:xfrm>
            <a:custGeom>
              <a:avLst/>
              <a:gdLst/>
              <a:ahLst/>
              <a:cxnLst/>
              <a:rect l="l" t="t" r="r" b="b"/>
              <a:pathLst>
                <a:path w="10916" h="4532" extrusionOk="0">
                  <a:moveTo>
                    <a:pt x="9264" y="1"/>
                  </a:moveTo>
                  <a:cubicBezTo>
                    <a:pt x="8907" y="1"/>
                    <a:pt x="8655" y="319"/>
                    <a:pt x="8655" y="319"/>
                  </a:cubicBezTo>
                  <a:cubicBezTo>
                    <a:pt x="8446" y="213"/>
                    <a:pt x="8274" y="171"/>
                    <a:pt x="8132" y="171"/>
                  </a:cubicBezTo>
                  <a:cubicBezTo>
                    <a:pt x="7560" y="171"/>
                    <a:pt x="7491" y="867"/>
                    <a:pt x="7491" y="867"/>
                  </a:cubicBezTo>
                  <a:cubicBezTo>
                    <a:pt x="7491" y="867"/>
                    <a:pt x="7398" y="1309"/>
                    <a:pt x="7117" y="1322"/>
                  </a:cubicBezTo>
                  <a:cubicBezTo>
                    <a:pt x="6382" y="1429"/>
                    <a:pt x="6301" y="2352"/>
                    <a:pt x="6301" y="2352"/>
                  </a:cubicBezTo>
                  <a:lnTo>
                    <a:pt x="6207" y="2553"/>
                  </a:lnTo>
                  <a:cubicBezTo>
                    <a:pt x="5672" y="2460"/>
                    <a:pt x="4910" y="2151"/>
                    <a:pt x="4254" y="1991"/>
                  </a:cubicBezTo>
                  <a:cubicBezTo>
                    <a:pt x="4143" y="1965"/>
                    <a:pt x="4036" y="1953"/>
                    <a:pt x="3933" y="1953"/>
                  </a:cubicBezTo>
                  <a:cubicBezTo>
                    <a:pt x="3143" y="1953"/>
                    <a:pt x="2588" y="2646"/>
                    <a:pt x="2221" y="2847"/>
                  </a:cubicBezTo>
                  <a:cubicBezTo>
                    <a:pt x="2122" y="2898"/>
                    <a:pt x="2025" y="2917"/>
                    <a:pt x="1925" y="2917"/>
                  </a:cubicBezTo>
                  <a:cubicBezTo>
                    <a:pt x="1628" y="2917"/>
                    <a:pt x="1307" y="2750"/>
                    <a:pt x="849" y="2750"/>
                  </a:cubicBezTo>
                  <a:cubicBezTo>
                    <a:pt x="812" y="2750"/>
                    <a:pt x="775" y="2751"/>
                    <a:pt x="737" y="2754"/>
                  </a:cubicBezTo>
                  <a:cubicBezTo>
                    <a:pt x="54" y="2781"/>
                    <a:pt x="0" y="3663"/>
                    <a:pt x="0" y="3663"/>
                  </a:cubicBezTo>
                  <a:cubicBezTo>
                    <a:pt x="0" y="3663"/>
                    <a:pt x="1869" y="4532"/>
                    <a:pt x="4274" y="4532"/>
                  </a:cubicBezTo>
                  <a:cubicBezTo>
                    <a:pt x="5219" y="4532"/>
                    <a:pt x="6247" y="4398"/>
                    <a:pt x="7277" y="4024"/>
                  </a:cubicBezTo>
                  <a:cubicBezTo>
                    <a:pt x="10916" y="2700"/>
                    <a:pt x="9565" y="79"/>
                    <a:pt x="9565" y="79"/>
                  </a:cubicBezTo>
                  <a:cubicBezTo>
                    <a:pt x="9459" y="23"/>
                    <a:pt x="9358" y="1"/>
                    <a:pt x="9264" y="1"/>
                  </a:cubicBezTo>
                  <a:close/>
                </a:path>
              </a:pathLst>
            </a:custGeom>
            <a:solidFill>
              <a:srgbClr val="D3CA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38" name="Google Shape;4438;p63"/>
            <p:cNvSpPr/>
            <p:nvPr/>
          </p:nvSpPr>
          <p:spPr>
            <a:xfrm>
              <a:off x="3910250" y="4137850"/>
              <a:ext cx="22775" cy="28125"/>
            </a:xfrm>
            <a:custGeom>
              <a:avLst/>
              <a:gdLst/>
              <a:ahLst/>
              <a:cxnLst/>
              <a:rect l="l" t="t" r="r" b="b"/>
              <a:pathLst>
                <a:path w="911" h="1125" extrusionOk="0">
                  <a:moveTo>
                    <a:pt x="789" y="0"/>
                  </a:moveTo>
                  <a:cubicBezTo>
                    <a:pt x="777" y="0"/>
                    <a:pt x="750" y="14"/>
                    <a:pt x="723" y="14"/>
                  </a:cubicBezTo>
                  <a:cubicBezTo>
                    <a:pt x="682" y="14"/>
                    <a:pt x="656" y="27"/>
                    <a:pt x="616" y="41"/>
                  </a:cubicBezTo>
                  <a:cubicBezTo>
                    <a:pt x="589" y="54"/>
                    <a:pt x="549" y="68"/>
                    <a:pt x="509" y="81"/>
                  </a:cubicBezTo>
                  <a:cubicBezTo>
                    <a:pt x="468" y="107"/>
                    <a:pt x="442" y="134"/>
                    <a:pt x="402" y="161"/>
                  </a:cubicBezTo>
                  <a:cubicBezTo>
                    <a:pt x="361" y="188"/>
                    <a:pt x="335" y="215"/>
                    <a:pt x="295" y="255"/>
                  </a:cubicBezTo>
                  <a:cubicBezTo>
                    <a:pt x="268" y="282"/>
                    <a:pt x="242" y="322"/>
                    <a:pt x="201" y="362"/>
                  </a:cubicBezTo>
                  <a:cubicBezTo>
                    <a:pt x="174" y="402"/>
                    <a:pt x="161" y="442"/>
                    <a:pt x="135" y="482"/>
                  </a:cubicBezTo>
                  <a:cubicBezTo>
                    <a:pt x="108" y="523"/>
                    <a:pt x="94" y="576"/>
                    <a:pt x="81" y="616"/>
                  </a:cubicBezTo>
                  <a:cubicBezTo>
                    <a:pt x="40" y="696"/>
                    <a:pt x="28" y="776"/>
                    <a:pt x="14" y="844"/>
                  </a:cubicBezTo>
                  <a:cubicBezTo>
                    <a:pt x="1" y="910"/>
                    <a:pt x="1" y="964"/>
                    <a:pt x="1" y="1004"/>
                  </a:cubicBezTo>
                  <a:lnTo>
                    <a:pt x="1" y="1058"/>
                  </a:lnTo>
                  <a:lnTo>
                    <a:pt x="1" y="1071"/>
                  </a:lnTo>
                  <a:cubicBezTo>
                    <a:pt x="1" y="1097"/>
                    <a:pt x="14" y="1111"/>
                    <a:pt x="40" y="1124"/>
                  </a:cubicBezTo>
                  <a:cubicBezTo>
                    <a:pt x="67" y="1124"/>
                    <a:pt x="94" y="1111"/>
                    <a:pt x="108" y="1084"/>
                  </a:cubicBezTo>
                  <a:lnTo>
                    <a:pt x="174" y="883"/>
                  </a:lnTo>
                  <a:cubicBezTo>
                    <a:pt x="188" y="857"/>
                    <a:pt x="201" y="817"/>
                    <a:pt x="215" y="790"/>
                  </a:cubicBezTo>
                  <a:cubicBezTo>
                    <a:pt x="228" y="750"/>
                    <a:pt x="242" y="723"/>
                    <a:pt x="254" y="683"/>
                  </a:cubicBezTo>
                  <a:cubicBezTo>
                    <a:pt x="268" y="656"/>
                    <a:pt x="295" y="616"/>
                    <a:pt x="308" y="576"/>
                  </a:cubicBezTo>
                  <a:cubicBezTo>
                    <a:pt x="335" y="549"/>
                    <a:pt x="349" y="509"/>
                    <a:pt x="375" y="482"/>
                  </a:cubicBezTo>
                  <a:cubicBezTo>
                    <a:pt x="402" y="442"/>
                    <a:pt x="415" y="416"/>
                    <a:pt x="442" y="389"/>
                  </a:cubicBezTo>
                  <a:cubicBezTo>
                    <a:pt x="468" y="362"/>
                    <a:pt x="495" y="322"/>
                    <a:pt x="522" y="309"/>
                  </a:cubicBezTo>
                  <a:cubicBezTo>
                    <a:pt x="549" y="282"/>
                    <a:pt x="575" y="255"/>
                    <a:pt x="602" y="241"/>
                  </a:cubicBezTo>
                  <a:cubicBezTo>
                    <a:pt x="629" y="215"/>
                    <a:pt x="656" y="202"/>
                    <a:pt x="682" y="188"/>
                  </a:cubicBezTo>
                  <a:lnTo>
                    <a:pt x="763" y="148"/>
                  </a:lnTo>
                  <a:cubicBezTo>
                    <a:pt x="777" y="134"/>
                    <a:pt x="803" y="134"/>
                    <a:pt x="816" y="121"/>
                  </a:cubicBezTo>
                  <a:cubicBezTo>
                    <a:pt x="857" y="107"/>
                    <a:pt x="870" y="107"/>
                    <a:pt x="870" y="107"/>
                  </a:cubicBezTo>
                  <a:lnTo>
                    <a:pt x="884" y="107"/>
                  </a:lnTo>
                  <a:cubicBezTo>
                    <a:pt x="896" y="95"/>
                    <a:pt x="910" y="68"/>
                    <a:pt x="910" y="54"/>
                  </a:cubicBezTo>
                  <a:cubicBezTo>
                    <a:pt x="910" y="14"/>
                    <a:pt x="884" y="0"/>
                    <a:pt x="857" y="0"/>
                  </a:cubicBezTo>
                  <a:close/>
                </a:path>
              </a:pathLst>
            </a:custGeom>
            <a:solidFill>
              <a:srgbClr val="C1B8C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39" name="Google Shape;4439;p63"/>
            <p:cNvSpPr/>
            <p:nvPr/>
          </p:nvSpPr>
          <p:spPr>
            <a:xfrm>
              <a:off x="3940000" y="4104275"/>
              <a:ext cx="54875" cy="24675"/>
            </a:xfrm>
            <a:custGeom>
              <a:avLst/>
              <a:gdLst/>
              <a:ahLst/>
              <a:cxnLst/>
              <a:rect l="l" t="t" r="r" b="b"/>
              <a:pathLst>
                <a:path w="2195" h="987" extrusionOk="0">
                  <a:moveTo>
                    <a:pt x="1771" y="0"/>
                  </a:moveTo>
                  <a:cubicBezTo>
                    <a:pt x="1764" y="0"/>
                    <a:pt x="1758" y="2"/>
                    <a:pt x="1754" y="6"/>
                  </a:cubicBezTo>
                  <a:lnTo>
                    <a:pt x="1673" y="6"/>
                  </a:lnTo>
                  <a:lnTo>
                    <a:pt x="1606" y="33"/>
                  </a:lnTo>
                  <a:cubicBezTo>
                    <a:pt x="1579" y="33"/>
                    <a:pt x="1566" y="47"/>
                    <a:pt x="1540" y="47"/>
                  </a:cubicBezTo>
                  <a:cubicBezTo>
                    <a:pt x="1513" y="59"/>
                    <a:pt x="1499" y="73"/>
                    <a:pt x="1472" y="73"/>
                  </a:cubicBezTo>
                  <a:lnTo>
                    <a:pt x="1352" y="154"/>
                  </a:lnTo>
                  <a:cubicBezTo>
                    <a:pt x="1312" y="166"/>
                    <a:pt x="1272" y="207"/>
                    <a:pt x="1231" y="234"/>
                  </a:cubicBezTo>
                  <a:cubicBezTo>
                    <a:pt x="1219" y="246"/>
                    <a:pt x="1206" y="259"/>
                    <a:pt x="1194" y="282"/>
                  </a:cubicBezTo>
                  <a:lnTo>
                    <a:pt x="1194" y="282"/>
                  </a:lnTo>
                  <a:lnTo>
                    <a:pt x="1071" y="220"/>
                  </a:lnTo>
                  <a:cubicBezTo>
                    <a:pt x="1031" y="207"/>
                    <a:pt x="1004" y="207"/>
                    <a:pt x="964" y="193"/>
                  </a:cubicBezTo>
                  <a:cubicBezTo>
                    <a:pt x="924" y="180"/>
                    <a:pt x="897" y="166"/>
                    <a:pt x="857" y="166"/>
                  </a:cubicBezTo>
                  <a:lnTo>
                    <a:pt x="750" y="154"/>
                  </a:lnTo>
                  <a:cubicBezTo>
                    <a:pt x="737" y="149"/>
                    <a:pt x="723" y="147"/>
                    <a:pt x="710" y="147"/>
                  </a:cubicBezTo>
                  <a:cubicBezTo>
                    <a:pt x="685" y="147"/>
                    <a:pt x="661" y="154"/>
                    <a:pt x="643" y="154"/>
                  </a:cubicBezTo>
                  <a:cubicBezTo>
                    <a:pt x="603" y="154"/>
                    <a:pt x="563" y="154"/>
                    <a:pt x="523" y="166"/>
                  </a:cubicBezTo>
                  <a:cubicBezTo>
                    <a:pt x="482" y="180"/>
                    <a:pt x="456" y="180"/>
                    <a:pt x="416" y="207"/>
                  </a:cubicBezTo>
                  <a:cubicBezTo>
                    <a:pt x="375" y="220"/>
                    <a:pt x="348" y="234"/>
                    <a:pt x="309" y="261"/>
                  </a:cubicBezTo>
                  <a:lnTo>
                    <a:pt x="229" y="341"/>
                  </a:lnTo>
                  <a:cubicBezTo>
                    <a:pt x="202" y="368"/>
                    <a:pt x="175" y="394"/>
                    <a:pt x="161" y="434"/>
                  </a:cubicBezTo>
                  <a:cubicBezTo>
                    <a:pt x="134" y="461"/>
                    <a:pt x="122" y="487"/>
                    <a:pt x="108" y="528"/>
                  </a:cubicBezTo>
                  <a:cubicBezTo>
                    <a:pt x="95" y="555"/>
                    <a:pt x="68" y="582"/>
                    <a:pt x="54" y="621"/>
                  </a:cubicBezTo>
                  <a:cubicBezTo>
                    <a:pt x="54" y="662"/>
                    <a:pt x="41" y="689"/>
                    <a:pt x="27" y="728"/>
                  </a:cubicBezTo>
                  <a:cubicBezTo>
                    <a:pt x="15" y="755"/>
                    <a:pt x="15" y="796"/>
                    <a:pt x="15" y="822"/>
                  </a:cubicBezTo>
                  <a:cubicBezTo>
                    <a:pt x="1" y="862"/>
                    <a:pt x="1" y="903"/>
                    <a:pt x="1" y="929"/>
                  </a:cubicBezTo>
                  <a:cubicBezTo>
                    <a:pt x="1" y="956"/>
                    <a:pt x="15" y="983"/>
                    <a:pt x="41" y="983"/>
                  </a:cubicBezTo>
                  <a:cubicBezTo>
                    <a:pt x="46" y="985"/>
                    <a:pt x="51" y="986"/>
                    <a:pt x="56" y="986"/>
                  </a:cubicBezTo>
                  <a:cubicBezTo>
                    <a:pt x="77" y="986"/>
                    <a:pt x="97" y="964"/>
                    <a:pt x="108" y="942"/>
                  </a:cubicBezTo>
                  <a:cubicBezTo>
                    <a:pt x="108" y="915"/>
                    <a:pt x="122" y="889"/>
                    <a:pt x="134" y="849"/>
                  </a:cubicBezTo>
                  <a:cubicBezTo>
                    <a:pt x="134" y="822"/>
                    <a:pt x="148" y="796"/>
                    <a:pt x="161" y="769"/>
                  </a:cubicBezTo>
                  <a:cubicBezTo>
                    <a:pt x="188" y="701"/>
                    <a:pt x="215" y="648"/>
                    <a:pt x="241" y="608"/>
                  </a:cubicBezTo>
                  <a:cubicBezTo>
                    <a:pt x="255" y="582"/>
                    <a:pt x="282" y="555"/>
                    <a:pt x="295" y="528"/>
                  </a:cubicBezTo>
                  <a:cubicBezTo>
                    <a:pt x="309" y="501"/>
                    <a:pt x="336" y="487"/>
                    <a:pt x="348" y="475"/>
                  </a:cubicBezTo>
                  <a:cubicBezTo>
                    <a:pt x="375" y="448"/>
                    <a:pt x="402" y="434"/>
                    <a:pt x="416" y="421"/>
                  </a:cubicBezTo>
                  <a:lnTo>
                    <a:pt x="496" y="380"/>
                  </a:lnTo>
                  <a:cubicBezTo>
                    <a:pt x="509" y="368"/>
                    <a:pt x="550" y="368"/>
                    <a:pt x="576" y="354"/>
                  </a:cubicBezTo>
                  <a:lnTo>
                    <a:pt x="657" y="354"/>
                  </a:lnTo>
                  <a:cubicBezTo>
                    <a:pt x="675" y="354"/>
                    <a:pt x="692" y="348"/>
                    <a:pt x="710" y="348"/>
                  </a:cubicBezTo>
                  <a:cubicBezTo>
                    <a:pt x="719" y="348"/>
                    <a:pt x="728" y="349"/>
                    <a:pt x="737" y="354"/>
                  </a:cubicBezTo>
                  <a:lnTo>
                    <a:pt x="817" y="368"/>
                  </a:lnTo>
                  <a:cubicBezTo>
                    <a:pt x="857" y="368"/>
                    <a:pt x="884" y="380"/>
                    <a:pt x="910" y="380"/>
                  </a:cubicBezTo>
                  <a:cubicBezTo>
                    <a:pt x="937" y="394"/>
                    <a:pt x="964" y="407"/>
                    <a:pt x="991" y="407"/>
                  </a:cubicBezTo>
                  <a:lnTo>
                    <a:pt x="1165" y="487"/>
                  </a:lnTo>
                  <a:lnTo>
                    <a:pt x="1178" y="487"/>
                  </a:lnTo>
                  <a:cubicBezTo>
                    <a:pt x="1193" y="493"/>
                    <a:pt x="1208" y="496"/>
                    <a:pt x="1222" y="496"/>
                  </a:cubicBezTo>
                  <a:cubicBezTo>
                    <a:pt x="1246" y="496"/>
                    <a:pt x="1268" y="486"/>
                    <a:pt x="1285" y="461"/>
                  </a:cubicBezTo>
                  <a:lnTo>
                    <a:pt x="1326" y="421"/>
                  </a:lnTo>
                  <a:lnTo>
                    <a:pt x="1365" y="380"/>
                  </a:lnTo>
                  <a:cubicBezTo>
                    <a:pt x="1392" y="354"/>
                    <a:pt x="1433" y="327"/>
                    <a:pt x="1459" y="300"/>
                  </a:cubicBezTo>
                  <a:cubicBezTo>
                    <a:pt x="1486" y="273"/>
                    <a:pt x="1526" y="261"/>
                    <a:pt x="1552" y="234"/>
                  </a:cubicBezTo>
                  <a:cubicBezTo>
                    <a:pt x="1566" y="220"/>
                    <a:pt x="1593" y="220"/>
                    <a:pt x="1606" y="207"/>
                  </a:cubicBezTo>
                  <a:cubicBezTo>
                    <a:pt x="1620" y="207"/>
                    <a:pt x="1633" y="193"/>
                    <a:pt x="1659" y="193"/>
                  </a:cubicBezTo>
                  <a:lnTo>
                    <a:pt x="1713" y="166"/>
                  </a:lnTo>
                  <a:lnTo>
                    <a:pt x="1766" y="154"/>
                  </a:lnTo>
                  <a:lnTo>
                    <a:pt x="1941" y="154"/>
                  </a:lnTo>
                  <a:lnTo>
                    <a:pt x="1994" y="166"/>
                  </a:lnTo>
                  <a:cubicBezTo>
                    <a:pt x="2034" y="180"/>
                    <a:pt x="2061" y="193"/>
                    <a:pt x="2101" y="207"/>
                  </a:cubicBezTo>
                  <a:lnTo>
                    <a:pt x="2114" y="207"/>
                  </a:lnTo>
                  <a:cubicBezTo>
                    <a:pt x="2141" y="207"/>
                    <a:pt x="2168" y="207"/>
                    <a:pt x="2182" y="180"/>
                  </a:cubicBezTo>
                  <a:cubicBezTo>
                    <a:pt x="2194" y="154"/>
                    <a:pt x="2182" y="113"/>
                    <a:pt x="2155" y="113"/>
                  </a:cubicBezTo>
                  <a:cubicBezTo>
                    <a:pt x="2114" y="86"/>
                    <a:pt x="2075" y="59"/>
                    <a:pt x="2034" y="47"/>
                  </a:cubicBezTo>
                  <a:lnTo>
                    <a:pt x="1968" y="20"/>
                  </a:lnTo>
                  <a:cubicBezTo>
                    <a:pt x="1941" y="20"/>
                    <a:pt x="1914" y="6"/>
                    <a:pt x="1887" y="6"/>
                  </a:cubicBezTo>
                  <a:lnTo>
                    <a:pt x="1820" y="6"/>
                  </a:lnTo>
                  <a:cubicBezTo>
                    <a:pt x="1802" y="6"/>
                    <a:pt x="1784" y="0"/>
                    <a:pt x="1771" y="0"/>
                  </a:cubicBezTo>
                  <a:close/>
                </a:path>
              </a:pathLst>
            </a:custGeom>
            <a:solidFill>
              <a:srgbClr val="C1B8C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40" name="Google Shape;4440;p63"/>
            <p:cNvSpPr/>
            <p:nvPr/>
          </p:nvSpPr>
          <p:spPr>
            <a:xfrm>
              <a:off x="3752725" y="4152575"/>
              <a:ext cx="172600" cy="46600"/>
            </a:xfrm>
            <a:custGeom>
              <a:avLst/>
              <a:gdLst/>
              <a:ahLst/>
              <a:cxnLst/>
              <a:rect l="l" t="t" r="r" b="b"/>
              <a:pathLst>
                <a:path w="6904" h="1864" extrusionOk="0">
                  <a:moveTo>
                    <a:pt x="3974" y="0"/>
                  </a:moveTo>
                  <a:cubicBezTo>
                    <a:pt x="3921" y="0"/>
                    <a:pt x="3853" y="14"/>
                    <a:pt x="3787" y="14"/>
                  </a:cubicBezTo>
                  <a:cubicBezTo>
                    <a:pt x="3532" y="41"/>
                    <a:pt x="3292" y="148"/>
                    <a:pt x="3078" y="281"/>
                  </a:cubicBezTo>
                  <a:cubicBezTo>
                    <a:pt x="2864" y="401"/>
                    <a:pt x="2676" y="562"/>
                    <a:pt x="2489" y="710"/>
                  </a:cubicBezTo>
                  <a:cubicBezTo>
                    <a:pt x="2396" y="790"/>
                    <a:pt x="2316" y="843"/>
                    <a:pt x="2221" y="897"/>
                  </a:cubicBezTo>
                  <a:cubicBezTo>
                    <a:pt x="2128" y="950"/>
                    <a:pt x="2034" y="963"/>
                    <a:pt x="1941" y="963"/>
                  </a:cubicBezTo>
                  <a:cubicBezTo>
                    <a:pt x="1727" y="950"/>
                    <a:pt x="1513" y="870"/>
                    <a:pt x="1312" y="843"/>
                  </a:cubicBezTo>
                  <a:lnTo>
                    <a:pt x="991" y="803"/>
                  </a:lnTo>
                  <a:lnTo>
                    <a:pt x="924" y="803"/>
                  </a:lnTo>
                  <a:cubicBezTo>
                    <a:pt x="898" y="803"/>
                    <a:pt x="871" y="803"/>
                    <a:pt x="844" y="817"/>
                  </a:cubicBezTo>
                  <a:cubicBezTo>
                    <a:pt x="826" y="817"/>
                    <a:pt x="814" y="810"/>
                    <a:pt x="800" y="810"/>
                  </a:cubicBezTo>
                  <a:cubicBezTo>
                    <a:pt x="793" y="810"/>
                    <a:pt x="786" y="812"/>
                    <a:pt x="777" y="817"/>
                  </a:cubicBezTo>
                  <a:cubicBezTo>
                    <a:pt x="750" y="817"/>
                    <a:pt x="723" y="817"/>
                    <a:pt x="697" y="829"/>
                  </a:cubicBezTo>
                  <a:cubicBezTo>
                    <a:pt x="643" y="829"/>
                    <a:pt x="603" y="856"/>
                    <a:pt x="550" y="870"/>
                  </a:cubicBezTo>
                  <a:cubicBezTo>
                    <a:pt x="509" y="883"/>
                    <a:pt x="470" y="910"/>
                    <a:pt x="429" y="924"/>
                  </a:cubicBezTo>
                  <a:cubicBezTo>
                    <a:pt x="349" y="977"/>
                    <a:pt x="295" y="1043"/>
                    <a:pt x="242" y="1111"/>
                  </a:cubicBezTo>
                  <a:cubicBezTo>
                    <a:pt x="149" y="1231"/>
                    <a:pt x="95" y="1364"/>
                    <a:pt x="68" y="1471"/>
                  </a:cubicBezTo>
                  <a:cubicBezTo>
                    <a:pt x="28" y="1578"/>
                    <a:pt x="15" y="1659"/>
                    <a:pt x="15" y="1712"/>
                  </a:cubicBezTo>
                  <a:cubicBezTo>
                    <a:pt x="1" y="1780"/>
                    <a:pt x="1" y="1806"/>
                    <a:pt x="1" y="1806"/>
                  </a:cubicBezTo>
                  <a:cubicBezTo>
                    <a:pt x="1" y="1833"/>
                    <a:pt x="28" y="1860"/>
                    <a:pt x="54" y="1860"/>
                  </a:cubicBezTo>
                  <a:cubicBezTo>
                    <a:pt x="59" y="1862"/>
                    <a:pt x="64" y="1863"/>
                    <a:pt x="69" y="1863"/>
                  </a:cubicBezTo>
                  <a:cubicBezTo>
                    <a:pt x="90" y="1863"/>
                    <a:pt x="108" y="1841"/>
                    <a:pt x="108" y="1819"/>
                  </a:cubicBezTo>
                  <a:cubicBezTo>
                    <a:pt x="108" y="1819"/>
                    <a:pt x="108" y="1792"/>
                    <a:pt x="122" y="1739"/>
                  </a:cubicBezTo>
                  <a:cubicBezTo>
                    <a:pt x="135" y="1685"/>
                    <a:pt x="149" y="1605"/>
                    <a:pt x="188" y="1512"/>
                  </a:cubicBezTo>
                  <a:cubicBezTo>
                    <a:pt x="215" y="1418"/>
                    <a:pt x="269" y="1298"/>
                    <a:pt x="349" y="1191"/>
                  </a:cubicBezTo>
                  <a:cubicBezTo>
                    <a:pt x="443" y="1097"/>
                    <a:pt x="563" y="1004"/>
                    <a:pt x="723" y="990"/>
                  </a:cubicBezTo>
                  <a:cubicBezTo>
                    <a:pt x="764" y="977"/>
                    <a:pt x="804" y="977"/>
                    <a:pt x="844" y="977"/>
                  </a:cubicBezTo>
                  <a:lnTo>
                    <a:pt x="991" y="977"/>
                  </a:lnTo>
                  <a:lnTo>
                    <a:pt x="1272" y="1017"/>
                  </a:lnTo>
                  <a:cubicBezTo>
                    <a:pt x="1472" y="1057"/>
                    <a:pt x="1674" y="1138"/>
                    <a:pt x="1927" y="1150"/>
                  </a:cubicBezTo>
                  <a:cubicBezTo>
                    <a:pt x="1948" y="1153"/>
                    <a:pt x="1969" y="1154"/>
                    <a:pt x="1990" y="1154"/>
                  </a:cubicBezTo>
                  <a:cubicBezTo>
                    <a:pt x="2093" y="1154"/>
                    <a:pt x="2202" y="1126"/>
                    <a:pt x="2302" y="1070"/>
                  </a:cubicBezTo>
                  <a:cubicBezTo>
                    <a:pt x="2423" y="1017"/>
                    <a:pt x="2516" y="936"/>
                    <a:pt x="2610" y="870"/>
                  </a:cubicBezTo>
                  <a:cubicBezTo>
                    <a:pt x="2797" y="722"/>
                    <a:pt x="2984" y="576"/>
                    <a:pt x="3185" y="455"/>
                  </a:cubicBezTo>
                  <a:cubicBezTo>
                    <a:pt x="3386" y="335"/>
                    <a:pt x="3600" y="241"/>
                    <a:pt x="3814" y="214"/>
                  </a:cubicBezTo>
                  <a:cubicBezTo>
                    <a:pt x="3867" y="201"/>
                    <a:pt x="3921" y="201"/>
                    <a:pt x="3974" y="201"/>
                  </a:cubicBezTo>
                  <a:lnTo>
                    <a:pt x="4135" y="201"/>
                  </a:lnTo>
                  <a:lnTo>
                    <a:pt x="4295" y="241"/>
                  </a:lnTo>
                  <a:cubicBezTo>
                    <a:pt x="4349" y="255"/>
                    <a:pt x="4402" y="268"/>
                    <a:pt x="4469" y="281"/>
                  </a:cubicBezTo>
                  <a:cubicBezTo>
                    <a:pt x="4683" y="335"/>
                    <a:pt x="4884" y="401"/>
                    <a:pt x="5084" y="455"/>
                  </a:cubicBezTo>
                  <a:cubicBezTo>
                    <a:pt x="5285" y="522"/>
                    <a:pt x="5472" y="576"/>
                    <a:pt x="5646" y="629"/>
                  </a:cubicBezTo>
                  <a:cubicBezTo>
                    <a:pt x="5994" y="722"/>
                    <a:pt x="6302" y="790"/>
                    <a:pt x="6516" y="790"/>
                  </a:cubicBezTo>
                  <a:cubicBezTo>
                    <a:pt x="6569" y="790"/>
                    <a:pt x="6623" y="776"/>
                    <a:pt x="6662" y="776"/>
                  </a:cubicBezTo>
                  <a:cubicBezTo>
                    <a:pt x="6716" y="763"/>
                    <a:pt x="6757" y="763"/>
                    <a:pt x="6783" y="749"/>
                  </a:cubicBezTo>
                  <a:cubicBezTo>
                    <a:pt x="6837" y="722"/>
                    <a:pt x="6876" y="710"/>
                    <a:pt x="6876" y="710"/>
                  </a:cubicBezTo>
                  <a:cubicBezTo>
                    <a:pt x="6890" y="696"/>
                    <a:pt x="6903" y="669"/>
                    <a:pt x="6890" y="642"/>
                  </a:cubicBezTo>
                  <a:cubicBezTo>
                    <a:pt x="6890" y="622"/>
                    <a:pt x="6868" y="610"/>
                    <a:pt x="6846" y="610"/>
                  </a:cubicBezTo>
                  <a:cubicBezTo>
                    <a:pt x="6838" y="610"/>
                    <a:pt x="6830" y="612"/>
                    <a:pt x="6823" y="615"/>
                  </a:cubicBezTo>
                  <a:lnTo>
                    <a:pt x="6810" y="615"/>
                  </a:lnTo>
                  <a:cubicBezTo>
                    <a:pt x="6810" y="615"/>
                    <a:pt x="6783" y="629"/>
                    <a:pt x="6743" y="642"/>
                  </a:cubicBezTo>
                  <a:cubicBezTo>
                    <a:pt x="6716" y="642"/>
                    <a:pt x="6689" y="656"/>
                    <a:pt x="6650" y="656"/>
                  </a:cubicBezTo>
                  <a:cubicBezTo>
                    <a:pt x="6622" y="656"/>
                    <a:pt x="6596" y="662"/>
                    <a:pt x="6569" y="662"/>
                  </a:cubicBezTo>
                  <a:cubicBezTo>
                    <a:pt x="6556" y="662"/>
                    <a:pt x="6542" y="660"/>
                    <a:pt x="6529" y="656"/>
                  </a:cubicBezTo>
                  <a:cubicBezTo>
                    <a:pt x="6422" y="656"/>
                    <a:pt x="6302" y="642"/>
                    <a:pt x="6154" y="603"/>
                  </a:cubicBezTo>
                  <a:cubicBezTo>
                    <a:pt x="6020" y="576"/>
                    <a:pt x="5860" y="522"/>
                    <a:pt x="5686" y="469"/>
                  </a:cubicBezTo>
                  <a:cubicBezTo>
                    <a:pt x="5526" y="415"/>
                    <a:pt x="5339" y="362"/>
                    <a:pt x="5137" y="294"/>
                  </a:cubicBezTo>
                  <a:cubicBezTo>
                    <a:pt x="4937" y="228"/>
                    <a:pt x="4736" y="161"/>
                    <a:pt x="4509" y="94"/>
                  </a:cubicBezTo>
                  <a:lnTo>
                    <a:pt x="4349" y="54"/>
                  </a:lnTo>
                  <a:cubicBezTo>
                    <a:pt x="4281" y="41"/>
                    <a:pt x="4228" y="27"/>
                    <a:pt x="4162" y="14"/>
                  </a:cubicBezTo>
                  <a:cubicBezTo>
                    <a:pt x="4108" y="0"/>
                    <a:pt x="4041" y="0"/>
                    <a:pt x="3974" y="0"/>
                  </a:cubicBezTo>
                  <a:close/>
                </a:path>
              </a:pathLst>
            </a:custGeom>
            <a:solidFill>
              <a:srgbClr val="C1B8C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41" name="Google Shape;4441;p63"/>
            <p:cNvSpPr/>
            <p:nvPr/>
          </p:nvSpPr>
          <p:spPr>
            <a:xfrm>
              <a:off x="3638050" y="4368375"/>
              <a:ext cx="12275" cy="7300"/>
            </a:xfrm>
            <a:custGeom>
              <a:avLst/>
              <a:gdLst/>
              <a:ahLst/>
              <a:cxnLst/>
              <a:rect l="l" t="t" r="r" b="b"/>
              <a:pathLst>
                <a:path w="491" h="292" extrusionOk="0">
                  <a:moveTo>
                    <a:pt x="192" y="1"/>
                  </a:moveTo>
                  <a:cubicBezTo>
                    <a:pt x="148" y="1"/>
                    <a:pt x="105" y="5"/>
                    <a:pt x="67" y="9"/>
                  </a:cubicBezTo>
                  <a:cubicBezTo>
                    <a:pt x="0" y="36"/>
                    <a:pt x="0" y="143"/>
                    <a:pt x="67" y="170"/>
                  </a:cubicBezTo>
                  <a:cubicBezTo>
                    <a:pt x="161" y="184"/>
                    <a:pt x="214" y="264"/>
                    <a:pt x="295" y="291"/>
                  </a:cubicBezTo>
                  <a:cubicBezTo>
                    <a:pt x="301" y="291"/>
                    <a:pt x="308" y="292"/>
                    <a:pt x="315" y="292"/>
                  </a:cubicBezTo>
                  <a:cubicBezTo>
                    <a:pt x="413" y="292"/>
                    <a:pt x="491" y="204"/>
                    <a:pt x="428" y="103"/>
                  </a:cubicBezTo>
                  <a:cubicBezTo>
                    <a:pt x="382" y="20"/>
                    <a:pt x="287" y="1"/>
                    <a:pt x="192"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42" name="Google Shape;4442;p63"/>
            <p:cNvSpPr/>
            <p:nvPr/>
          </p:nvSpPr>
          <p:spPr>
            <a:xfrm>
              <a:off x="3666800" y="4375950"/>
              <a:ext cx="7700" cy="8050"/>
            </a:xfrm>
            <a:custGeom>
              <a:avLst/>
              <a:gdLst/>
              <a:ahLst/>
              <a:cxnLst/>
              <a:rect l="l" t="t" r="r" b="b"/>
              <a:pathLst>
                <a:path w="308" h="322" extrusionOk="0">
                  <a:moveTo>
                    <a:pt x="161" y="0"/>
                  </a:moveTo>
                  <a:cubicBezTo>
                    <a:pt x="67" y="0"/>
                    <a:pt x="1" y="81"/>
                    <a:pt x="1" y="161"/>
                  </a:cubicBezTo>
                  <a:cubicBezTo>
                    <a:pt x="1" y="241"/>
                    <a:pt x="67" y="321"/>
                    <a:pt x="161" y="321"/>
                  </a:cubicBezTo>
                  <a:cubicBezTo>
                    <a:pt x="242" y="321"/>
                    <a:pt x="308" y="241"/>
                    <a:pt x="308" y="161"/>
                  </a:cubicBezTo>
                  <a:cubicBezTo>
                    <a:pt x="308" y="81"/>
                    <a:pt x="242" y="0"/>
                    <a:pt x="161"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43" name="Google Shape;4443;p63"/>
            <p:cNvSpPr/>
            <p:nvPr/>
          </p:nvSpPr>
          <p:spPr>
            <a:xfrm>
              <a:off x="3652100" y="4352475"/>
              <a:ext cx="8050" cy="7325"/>
            </a:xfrm>
            <a:custGeom>
              <a:avLst/>
              <a:gdLst/>
              <a:ahLst/>
              <a:cxnLst/>
              <a:rect l="l" t="t" r="r" b="b"/>
              <a:pathLst>
                <a:path w="322" h="293" extrusionOk="0">
                  <a:moveTo>
                    <a:pt x="171" y="1"/>
                  </a:moveTo>
                  <a:cubicBezTo>
                    <a:pt x="104" y="1"/>
                    <a:pt x="50" y="40"/>
                    <a:pt x="27" y="110"/>
                  </a:cubicBezTo>
                  <a:cubicBezTo>
                    <a:pt x="27" y="110"/>
                    <a:pt x="13" y="139"/>
                    <a:pt x="15" y="139"/>
                  </a:cubicBezTo>
                  <a:cubicBezTo>
                    <a:pt x="16" y="139"/>
                    <a:pt x="20" y="135"/>
                    <a:pt x="27" y="124"/>
                  </a:cubicBezTo>
                  <a:lnTo>
                    <a:pt x="27" y="124"/>
                  </a:lnTo>
                  <a:cubicBezTo>
                    <a:pt x="0" y="177"/>
                    <a:pt x="0" y="244"/>
                    <a:pt x="54" y="271"/>
                  </a:cubicBezTo>
                  <a:cubicBezTo>
                    <a:pt x="85" y="286"/>
                    <a:pt x="112" y="293"/>
                    <a:pt x="140" y="293"/>
                  </a:cubicBezTo>
                  <a:cubicBezTo>
                    <a:pt x="159" y="293"/>
                    <a:pt x="178" y="290"/>
                    <a:pt x="200" y="284"/>
                  </a:cubicBezTo>
                  <a:cubicBezTo>
                    <a:pt x="281" y="258"/>
                    <a:pt x="321" y="190"/>
                    <a:pt x="307" y="110"/>
                  </a:cubicBezTo>
                  <a:lnTo>
                    <a:pt x="307" y="97"/>
                  </a:lnTo>
                  <a:cubicBezTo>
                    <a:pt x="295" y="57"/>
                    <a:pt x="254" y="17"/>
                    <a:pt x="214" y="3"/>
                  </a:cubicBezTo>
                  <a:lnTo>
                    <a:pt x="200" y="3"/>
                  </a:lnTo>
                  <a:cubicBezTo>
                    <a:pt x="190" y="1"/>
                    <a:pt x="181" y="1"/>
                    <a:pt x="171"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44" name="Google Shape;4444;p63"/>
            <p:cNvSpPr/>
            <p:nvPr/>
          </p:nvSpPr>
          <p:spPr>
            <a:xfrm>
              <a:off x="3717375" y="4251325"/>
              <a:ext cx="8625" cy="7975"/>
            </a:xfrm>
            <a:custGeom>
              <a:avLst/>
              <a:gdLst/>
              <a:ahLst/>
              <a:cxnLst/>
              <a:rect l="l" t="t" r="r" b="b"/>
              <a:pathLst>
                <a:path w="345" h="319" extrusionOk="0">
                  <a:moveTo>
                    <a:pt x="260" y="1"/>
                  </a:moveTo>
                  <a:cubicBezTo>
                    <a:pt x="248" y="1"/>
                    <a:pt x="237" y="4"/>
                    <a:pt x="225" y="9"/>
                  </a:cubicBezTo>
                  <a:cubicBezTo>
                    <a:pt x="198" y="36"/>
                    <a:pt x="172" y="36"/>
                    <a:pt x="145" y="63"/>
                  </a:cubicBezTo>
                  <a:cubicBezTo>
                    <a:pt x="118" y="77"/>
                    <a:pt x="104" y="104"/>
                    <a:pt x="77" y="116"/>
                  </a:cubicBezTo>
                  <a:cubicBezTo>
                    <a:pt x="0" y="181"/>
                    <a:pt x="59" y="318"/>
                    <a:pt x="146" y="318"/>
                  </a:cubicBezTo>
                  <a:cubicBezTo>
                    <a:pt x="150" y="318"/>
                    <a:pt x="154" y="318"/>
                    <a:pt x="158" y="318"/>
                  </a:cubicBezTo>
                  <a:cubicBezTo>
                    <a:pt x="225" y="318"/>
                    <a:pt x="279" y="291"/>
                    <a:pt x="305" y="237"/>
                  </a:cubicBezTo>
                  <a:cubicBezTo>
                    <a:pt x="345" y="197"/>
                    <a:pt x="345" y="130"/>
                    <a:pt x="345" y="77"/>
                  </a:cubicBezTo>
                  <a:cubicBezTo>
                    <a:pt x="335" y="35"/>
                    <a:pt x="300" y="1"/>
                    <a:pt x="260"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45" name="Google Shape;4445;p63"/>
            <p:cNvSpPr/>
            <p:nvPr/>
          </p:nvSpPr>
          <p:spPr>
            <a:xfrm>
              <a:off x="3743725" y="4251550"/>
              <a:ext cx="6350" cy="5375"/>
            </a:xfrm>
            <a:custGeom>
              <a:avLst/>
              <a:gdLst/>
              <a:ahLst/>
              <a:cxnLst/>
              <a:rect l="l" t="t" r="r" b="b"/>
              <a:pathLst>
                <a:path w="254" h="215" extrusionOk="0">
                  <a:moveTo>
                    <a:pt x="127" y="1"/>
                  </a:moveTo>
                  <a:cubicBezTo>
                    <a:pt x="104" y="1"/>
                    <a:pt x="80" y="14"/>
                    <a:pt x="67" y="41"/>
                  </a:cubicBezTo>
                  <a:cubicBezTo>
                    <a:pt x="0" y="95"/>
                    <a:pt x="27" y="214"/>
                    <a:pt x="134" y="214"/>
                  </a:cubicBezTo>
                  <a:cubicBezTo>
                    <a:pt x="241" y="214"/>
                    <a:pt x="254" y="95"/>
                    <a:pt x="188" y="41"/>
                  </a:cubicBezTo>
                  <a:cubicBezTo>
                    <a:pt x="174" y="14"/>
                    <a:pt x="151" y="1"/>
                    <a:pt x="127"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46" name="Google Shape;4446;p63"/>
            <p:cNvSpPr/>
            <p:nvPr/>
          </p:nvSpPr>
          <p:spPr>
            <a:xfrm>
              <a:off x="3734000" y="4231075"/>
              <a:ext cx="7075" cy="6125"/>
            </a:xfrm>
            <a:custGeom>
              <a:avLst/>
              <a:gdLst/>
              <a:ahLst/>
              <a:cxnLst/>
              <a:rect l="l" t="t" r="r" b="b"/>
              <a:pathLst>
                <a:path w="283" h="245" extrusionOk="0">
                  <a:moveTo>
                    <a:pt x="140" y="0"/>
                  </a:moveTo>
                  <a:cubicBezTo>
                    <a:pt x="115" y="0"/>
                    <a:pt x="88" y="10"/>
                    <a:pt x="68" y="31"/>
                  </a:cubicBezTo>
                  <a:cubicBezTo>
                    <a:pt x="68" y="44"/>
                    <a:pt x="54" y="57"/>
                    <a:pt x="42" y="70"/>
                  </a:cubicBezTo>
                  <a:cubicBezTo>
                    <a:pt x="1" y="138"/>
                    <a:pt x="68" y="245"/>
                    <a:pt x="135" y="245"/>
                  </a:cubicBezTo>
                  <a:cubicBezTo>
                    <a:pt x="215" y="245"/>
                    <a:pt x="282" y="138"/>
                    <a:pt x="229" y="70"/>
                  </a:cubicBezTo>
                  <a:cubicBezTo>
                    <a:pt x="229" y="57"/>
                    <a:pt x="215" y="44"/>
                    <a:pt x="202" y="31"/>
                  </a:cubicBezTo>
                  <a:cubicBezTo>
                    <a:pt x="189" y="10"/>
                    <a:pt x="165" y="0"/>
                    <a:pt x="140"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47" name="Google Shape;4447;p63"/>
            <p:cNvSpPr/>
            <p:nvPr/>
          </p:nvSpPr>
          <p:spPr>
            <a:xfrm>
              <a:off x="3773150" y="4185675"/>
              <a:ext cx="7025" cy="5375"/>
            </a:xfrm>
            <a:custGeom>
              <a:avLst/>
              <a:gdLst/>
              <a:ahLst/>
              <a:cxnLst/>
              <a:rect l="l" t="t" r="r" b="b"/>
              <a:pathLst>
                <a:path w="281" h="215" extrusionOk="0">
                  <a:moveTo>
                    <a:pt x="134" y="1"/>
                  </a:moveTo>
                  <a:cubicBezTo>
                    <a:pt x="0" y="1"/>
                    <a:pt x="0" y="215"/>
                    <a:pt x="134" y="215"/>
                  </a:cubicBezTo>
                  <a:cubicBezTo>
                    <a:pt x="281" y="215"/>
                    <a:pt x="281" y="1"/>
                    <a:pt x="134" y="1"/>
                  </a:cubicBezTo>
                  <a:close/>
                </a:path>
              </a:pathLst>
            </a:custGeom>
            <a:solidFill>
              <a:srgbClr val="C1B8C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48" name="Google Shape;4448;p63"/>
            <p:cNvSpPr/>
            <p:nvPr/>
          </p:nvSpPr>
          <p:spPr>
            <a:xfrm>
              <a:off x="3799325" y="4191350"/>
              <a:ext cx="7300" cy="5075"/>
            </a:xfrm>
            <a:custGeom>
              <a:avLst/>
              <a:gdLst/>
              <a:ahLst/>
              <a:cxnLst/>
              <a:rect l="l" t="t" r="r" b="b"/>
              <a:pathLst>
                <a:path w="292" h="203" extrusionOk="0">
                  <a:moveTo>
                    <a:pt x="107" y="0"/>
                  </a:moveTo>
                  <a:cubicBezTo>
                    <a:pt x="0" y="0"/>
                    <a:pt x="0" y="202"/>
                    <a:pt x="107" y="202"/>
                  </a:cubicBezTo>
                  <a:cubicBezTo>
                    <a:pt x="110" y="202"/>
                    <a:pt x="113" y="202"/>
                    <a:pt x="117" y="202"/>
                  </a:cubicBezTo>
                  <a:cubicBezTo>
                    <a:pt x="170" y="188"/>
                    <a:pt x="211" y="188"/>
                    <a:pt x="264" y="148"/>
                  </a:cubicBezTo>
                  <a:cubicBezTo>
                    <a:pt x="291" y="122"/>
                    <a:pt x="291" y="68"/>
                    <a:pt x="264" y="54"/>
                  </a:cubicBezTo>
                  <a:cubicBezTo>
                    <a:pt x="211" y="15"/>
                    <a:pt x="170" y="1"/>
                    <a:pt x="117" y="1"/>
                  </a:cubicBezTo>
                  <a:cubicBezTo>
                    <a:pt x="113" y="0"/>
                    <a:pt x="110" y="0"/>
                    <a:pt x="107" y="0"/>
                  </a:cubicBezTo>
                  <a:close/>
                </a:path>
              </a:pathLst>
            </a:custGeom>
            <a:solidFill>
              <a:srgbClr val="C1B8C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49" name="Google Shape;4449;p63"/>
            <p:cNvSpPr/>
            <p:nvPr/>
          </p:nvSpPr>
          <p:spPr>
            <a:xfrm>
              <a:off x="3823025" y="4182000"/>
              <a:ext cx="9000" cy="6450"/>
            </a:xfrm>
            <a:custGeom>
              <a:avLst/>
              <a:gdLst/>
              <a:ahLst/>
              <a:cxnLst/>
              <a:rect l="l" t="t" r="r" b="b"/>
              <a:pathLst>
                <a:path w="360" h="258" extrusionOk="0">
                  <a:moveTo>
                    <a:pt x="212" y="0"/>
                  </a:moveTo>
                  <a:cubicBezTo>
                    <a:pt x="146" y="0"/>
                    <a:pt x="119" y="41"/>
                    <a:pt x="78" y="68"/>
                  </a:cubicBezTo>
                  <a:cubicBezTo>
                    <a:pt x="1" y="134"/>
                    <a:pt x="71" y="257"/>
                    <a:pt x="151" y="257"/>
                  </a:cubicBezTo>
                  <a:cubicBezTo>
                    <a:pt x="167" y="257"/>
                    <a:pt x="183" y="252"/>
                    <a:pt x="199" y="241"/>
                  </a:cubicBezTo>
                  <a:cubicBezTo>
                    <a:pt x="253" y="201"/>
                    <a:pt x="360" y="134"/>
                    <a:pt x="306" y="68"/>
                  </a:cubicBezTo>
                  <a:cubicBezTo>
                    <a:pt x="292" y="27"/>
                    <a:pt x="253" y="14"/>
                    <a:pt x="212" y="0"/>
                  </a:cubicBezTo>
                  <a:close/>
                </a:path>
              </a:pathLst>
            </a:custGeom>
            <a:solidFill>
              <a:srgbClr val="C1B8C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50" name="Google Shape;4450;p63"/>
            <p:cNvSpPr/>
            <p:nvPr/>
          </p:nvSpPr>
          <p:spPr>
            <a:xfrm>
              <a:off x="3931300" y="4032850"/>
              <a:ext cx="7750" cy="8775"/>
            </a:xfrm>
            <a:custGeom>
              <a:avLst/>
              <a:gdLst/>
              <a:ahLst/>
              <a:cxnLst/>
              <a:rect l="l" t="t" r="r" b="b"/>
              <a:pathLst>
                <a:path w="310" h="351" extrusionOk="0">
                  <a:moveTo>
                    <a:pt x="242" y="0"/>
                  </a:moveTo>
                  <a:cubicBezTo>
                    <a:pt x="135" y="0"/>
                    <a:pt x="28" y="95"/>
                    <a:pt x="15" y="202"/>
                  </a:cubicBezTo>
                  <a:cubicBezTo>
                    <a:pt x="1" y="268"/>
                    <a:pt x="28" y="321"/>
                    <a:pt x="95" y="348"/>
                  </a:cubicBezTo>
                  <a:cubicBezTo>
                    <a:pt x="104" y="350"/>
                    <a:pt x="112" y="350"/>
                    <a:pt x="121" y="350"/>
                  </a:cubicBezTo>
                  <a:cubicBezTo>
                    <a:pt x="192" y="350"/>
                    <a:pt x="256" y="300"/>
                    <a:pt x="256" y="228"/>
                  </a:cubicBezTo>
                  <a:lnTo>
                    <a:pt x="268" y="188"/>
                  </a:lnTo>
                  <a:cubicBezTo>
                    <a:pt x="295" y="148"/>
                    <a:pt x="309" y="107"/>
                    <a:pt x="309" y="68"/>
                  </a:cubicBezTo>
                  <a:cubicBezTo>
                    <a:pt x="309" y="27"/>
                    <a:pt x="268" y="0"/>
                    <a:pt x="242"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51" name="Google Shape;4451;p63"/>
            <p:cNvSpPr/>
            <p:nvPr/>
          </p:nvSpPr>
          <p:spPr>
            <a:xfrm>
              <a:off x="3940200" y="4018000"/>
              <a:ext cx="11200" cy="8600"/>
            </a:xfrm>
            <a:custGeom>
              <a:avLst/>
              <a:gdLst/>
              <a:ahLst/>
              <a:cxnLst/>
              <a:rect l="l" t="t" r="r" b="b"/>
              <a:pathLst>
                <a:path w="448" h="344" extrusionOk="0">
                  <a:moveTo>
                    <a:pt x="330" y="1"/>
                  </a:moveTo>
                  <a:cubicBezTo>
                    <a:pt x="223" y="1"/>
                    <a:pt x="143" y="72"/>
                    <a:pt x="73" y="153"/>
                  </a:cubicBezTo>
                  <a:cubicBezTo>
                    <a:pt x="1" y="237"/>
                    <a:pt x="73" y="344"/>
                    <a:pt x="159" y="344"/>
                  </a:cubicBezTo>
                  <a:cubicBezTo>
                    <a:pt x="184" y="344"/>
                    <a:pt x="210" y="335"/>
                    <a:pt x="233" y="314"/>
                  </a:cubicBezTo>
                  <a:cubicBezTo>
                    <a:pt x="301" y="247"/>
                    <a:pt x="381" y="193"/>
                    <a:pt x="435" y="100"/>
                  </a:cubicBezTo>
                  <a:cubicBezTo>
                    <a:pt x="448" y="73"/>
                    <a:pt x="435" y="6"/>
                    <a:pt x="381" y="6"/>
                  </a:cubicBezTo>
                  <a:cubicBezTo>
                    <a:pt x="363" y="2"/>
                    <a:pt x="346" y="1"/>
                    <a:pt x="330"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52" name="Google Shape;4452;p63"/>
            <p:cNvSpPr/>
            <p:nvPr/>
          </p:nvSpPr>
          <p:spPr>
            <a:xfrm>
              <a:off x="3938975" y="4044825"/>
              <a:ext cx="10025" cy="7125"/>
            </a:xfrm>
            <a:custGeom>
              <a:avLst/>
              <a:gdLst/>
              <a:ahLst/>
              <a:cxnLst/>
              <a:rect l="l" t="t" r="r" b="b"/>
              <a:pathLst>
                <a:path w="401" h="285" extrusionOk="0">
                  <a:moveTo>
                    <a:pt x="309" y="1"/>
                  </a:moveTo>
                  <a:cubicBezTo>
                    <a:pt x="305" y="1"/>
                    <a:pt x="300" y="2"/>
                    <a:pt x="296" y="3"/>
                  </a:cubicBezTo>
                  <a:cubicBezTo>
                    <a:pt x="282" y="3"/>
                    <a:pt x="282" y="17"/>
                    <a:pt x="282" y="17"/>
                  </a:cubicBezTo>
                  <a:lnTo>
                    <a:pt x="256" y="17"/>
                  </a:lnTo>
                  <a:cubicBezTo>
                    <a:pt x="216" y="17"/>
                    <a:pt x="189" y="30"/>
                    <a:pt x="163" y="44"/>
                  </a:cubicBezTo>
                  <a:cubicBezTo>
                    <a:pt x="122" y="56"/>
                    <a:pt x="82" y="97"/>
                    <a:pt x="56" y="137"/>
                  </a:cubicBezTo>
                  <a:cubicBezTo>
                    <a:pt x="1" y="202"/>
                    <a:pt x="79" y="285"/>
                    <a:pt x="153" y="285"/>
                  </a:cubicBezTo>
                  <a:cubicBezTo>
                    <a:pt x="170" y="285"/>
                    <a:pt x="187" y="280"/>
                    <a:pt x="202" y="270"/>
                  </a:cubicBezTo>
                  <a:cubicBezTo>
                    <a:pt x="229" y="258"/>
                    <a:pt x="270" y="231"/>
                    <a:pt x="309" y="217"/>
                  </a:cubicBezTo>
                  <a:cubicBezTo>
                    <a:pt x="350" y="190"/>
                    <a:pt x="363" y="137"/>
                    <a:pt x="377" y="97"/>
                  </a:cubicBezTo>
                  <a:cubicBezTo>
                    <a:pt x="401" y="49"/>
                    <a:pt x="349" y="1"/>
                    <a:pt x="309"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53" name="Google Shape;4453;p63"/>
            <p:cNvSpPr/>
            <p:nvPr/>
          </p:nvSpPr>
          <p:spPr>
            <a:xfrm>
              <a:off x="4034650" y="4044875"/>
              <a:ext cx="350" cy="25"/>
            </a:xfrm>
            <a:custGeom>
              <a:avLst/>
              <a:gdLst/>
              <a:ahLst/>
              <a:cxnLst/>
              <a:rect l="l" t="t" r="r" b="b"/>
              <a:pathLst>
                <a:path w="14" h="1" extrusionOk="0">
                  <a:moveTo>
                    <a:pt x="1" y="1"/>
                  </a:moveTo>
                  <a:lnTo>
                    <a:pt x="1" y="1"/>
                  </a:lnTo>
                  <a:lnTo>
                    <a:pt x="1" y="1"/>
                  </a:lnTo>
                  <a:lnTo>
                    <a:pt x="14" y="1"/>
                  </a:lnTo>
                  <a:lnTo>
                    <a:pt x="14" y="1"/>
                  </a:lnTo>
                  <a:lnTo>
                    <a:pt x="14" y="1"/>
                  </a:lnTo>
                  <a:close/>
                </a:path>
              </a:pathLst>
            </a:custGeom>
            <a:solidFill>
              <a:srgbClr val="68676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54" name="Google Shape;4454;p63"/>
            <p:cNvSpPr/>
            <p:nvPr/>
          </p:nvSpPr>
          <p:spPr>
            <a:xfrm>
              <a:off x="4029975" y="4037875"/>
              <a:ext cx="12075" cy="7700"/>
            </a:xfrm>
            <a:custGeom>
              <a:avLst/>
              <a:gdLst/>
              <a:ahLst/>
              <a:cxnLst/>
              <a:rect l="l" t="t" r="r" b="b"/>
              <a:pathLst>
                <a:path w="483" h="308" extrusionOk="0">
                  <a:moveTo>
                    <a:pt x="281" y="1"/>
                  </a:moveTo>
                  <a:cubicBezTo>
                    <a:pt x="254" y="1"/>
                    <a:pt x="227" y="1"/>
                    <a:pt x="214" y="13"/>
                  </a:cubicBezTo>
                  <a:cubicBezTo>
                    <a:pt x="147" y="27"/>
                    <a:pt x="81" y="67"/>
                    <a:pt x="40" y="108"/>
                  </a:cubicBezTo>
                  <a:cubicBezTo>
                    <a:pt x="0" y="161"/>
                    <a:pt x="0" y="227"/>
                    <a:pt x="40" y="268"/>
                  </a:cubicBezTo>
                  <a:cubicBezTo>
                    <a:pt x="67" y="295"/>
                    <a:pt x="94" y="308"/>
                    <a:pt x="120" y="308"/>
                  </a:cubicBezTo>
                  <a:cubicBezTo>
                    <a:pt x="147" y="308"/>
                    <a:pt x="174" y="295"/>
                    <a:pt x="188" y="281"/>
                  </a:cubicBezTo>
                  <a:cubicBezTo>
                    <a:pt x="201" y="281"/>
                    <a:pt x="201" y="281"/>
                    <a:pt x="201" y="268"/>
                  </a:cubicBezTo>
                  <a:lnTo>
                    <a:pt x="201" y="281"/>
                  </a:lnTo>
                  <a:lnTo>
                    <a:pt x="295" y="281"/>
                  </a:lnTo>
                  <a:cubicBezTo>
                    <a:pt x="348" y="268"/>
                    <a:pt x="415" y="254"/>
                    <a:pt x="455" y="215"/>
                  </a:cubicBezTo>
                  <a:cubicBezTo>
                    <a:pt x="482" y="161"/>
                    <a:pt x="482" y="108"/>
                    <a:pt x="455" y="67"/>
                  </a:cubicBezTo>
                  <a:cubicBezTo>
                    <a:pt x="415" y="27"/>
                    <a:pt x="334" y="1"/>
                    <a:pt x="281" y="1"/>
                  </a:cubicBezTo>
                  <a:close/>
                </a:path>
              </a:pathLst>
            </a:custGeom>
            <a:solidFill>
              <a:srgbClr val="68676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55" name="Google Shape;4455;p63"/>
            <p:cNvSpPr/>
            <p:nvPr/>
          </p:nvSpPr>
          <p:spPr>
            <a:xfrm>
              <a:off x="3616975" y="4324450"/>
              <a:ext cx="675" cy="375"/>
            </a:xfrm>
            <a:custGeom>
              <a:avLst/>
              <a:gdLst/>
              <a:ahLst/>
              <a:cxnLst/>
              <a:rect l="l" t="t" r="r" b="b"/>
              <a:pathLst>
                <a:path w="27" h="15" extrusionOk="0">
                  <a:moveTo>
                    <a:pt x="14" y="0"/>
                  </a:moveTo>
                  <a:cubicBezTo>
                    <a:pt x="0" y="0"/>
                    <a:pt x="0" y="14"/>
                    <a:pt x="14" y="14"/>
                  </a:cubicBezTo>
                  <a:cubicBezTo>
                    <a:pt x="27" y="14"/>
                    <a:pt x="27" y="0"/>
                    <a:pt x="14"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56" name="Google Shape;4456;p63"/>
            <p:cNvSpPr/>
            <p:nvPr/>
          </p:nvSpPr>
          <p:spPr>
            <a:xfrm>
              <a:off x="3612625" y="4320775"/>
              <a:ext cx="9725" cy="7700"/>
            </a:xfrm>
            <a:custGeom>
              <a:avLst/>
              <a:gdLst/>
              <a:ahLst/>
              <a:cxnLst/>
              <a:rect l="l" t="t" r="r" b="b"/>
              <a:pathLst>
                <a:path w="389" h="308" extrusionOk="0">
                  <a:moveTo>
                    <a:pt x="188" y="1"/>
                  </a:moveTo>
                  <a:cubicBezTo>
                    <a:pt x="1" y="1"/>
                    <a:pt x="1" y="308"/>
                    <a:pt x="188" y="308"/>
                  </a:cubicBezTo>
                  <a:cubicBezTo>
                    <a:pt x="388" y="308"/>
                    <a:pt x="388" y="1"/>
                    <a:pt x="188"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57" name="Google Shape;4457;p63"/>
            <p:cNvSpPr/>
            <p:nvPr/>
          </p:nvSpPr>
          <p:spPr>
            <a:xfrm>
              <a:off x="3651900" y="4321900"/>
              <a:ext cx="7900" cy="6725"/>
            </a:xfrm>
            <a:custGeom>
              <a:avLst/>
              <a:gdLst/>
              <a:ahLst/>
              <a:cxnLst/>
              <a:rect l="l" t="t" r="r" b="b"/>
              <a:pathLst>
                <a:path w="316" h="269" extrusionOk="0">
                  <a:moveTo>
                    <a:pt x="170" y="1"/>
                  </a:moveTo>
                  <a:cubicBezTo>
                    <a:pt x="73" y="1"/>
                    <a:pt x="0" y="94"/>
                    <a:pt x="35" y="197"/>
                  </a:cubicBezTo>
                  <a:cubicBezTo>
                    <a:pt x="44" y="242"/>
                    <a:pt x="90" y="269"/>
                    <a:pt x="136" y="269"/>
                  </a:cubicBezTo>
                  <a:cubicBezTo>
                    <a:pt x="157" y="269"/>
                    <a:pt x="178" y="263"/>
                    <a:pt x="196" y="250"/>
                  </a:cubicBezTo>
                  <a:cubicBezTo>
                    <a:pt x="222" y="250"/>
                    <a:pt x="235" y="236"/>
                    <a:pt x="249" y="236"/>
                  </a:cubicBezTo>
                  <a:cubicBezTo>
                    <a:pt x="289" y="223"/>
                    <a:pt x="315" y="197"/>
                    <a:pt x="303" y="143"/>
                  </a:cubicBezTo>
                  <a:lnTo>
                    <a:pt x="303" y="129"/>
                  </a:lnTo>
                  <a:cubicBezTo>
                    <a:pt x="315" y="76"/>
                    <a:pt x="262" y="22"/>
                    <a:pt x="222" y="9"/>
                  </a:cubicBezTo>
                  <a:cubicBezTo>
                    <a:pt x="204" y="3"/>
                    <a:pt x="187" y="1"/>
                    <a:pt x="170"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58" name="Google Shape;4458;p63"/>
            <p:cNvSpPr/>
            <p:nvPr/>
          </p:nvSpPr>
          <p:spPr>
            <a:xfrm>
              <a:off x="3903900" y="4324800"/>
              <a:ext cx="10725" cy="6250"/>
            </a:xfrm>
            <a:custGeom>
              <a:avLst/>
              <a:gdLst/>
              <a:ahLst/>
              <a:cxnLst/>
              <a:rect l="l" t="t" r="r" b="b"/>
              <a:pathLst>
                <a:path w="429" h="250" extrusionOk="0">
                  <a:moveTo>
                    <a:pt x="294" y="0"/>
                  </a:moveTo>
                  <a:cubicBezTo>
                    <a:pt x="268" y="0"/>
                    <a:pt x="228" y="13"/>
                    <a:pt x="201" y="27"/>
                  </a:cubicBezTo>
                  <a:cubicBezTo>
                    <a:pt x="148" y="40"/>
                    <a:pt x="107" y="67"/>
                    <a:pt x="54" y="93"/>
                  </a:cubicBezTo>
                  <a:cubicBezTo>
                    <a:pt x="14" y="120"/>
                    <a:pt x="0" y="200"/>
                    <a:pt x="54" y="227"/>
                  </a:cubicBezTo>
                  <a:cubicBezTo>
                    <a:pt x="85" y="243"/>
                    <a:pt x="122" y="249"/>
                    <a:pt x="160" y="249"/>
                  </a:cubicBezTo>
                  <a:cubicBezTo>
                    <a:pt x="186" y="249"/>
                    <a:pt x="214" y="246"/>
                    <a:pt x="241" y="241"/>
                  </a:cubicBezTo>
                  <a:cubicBezTo>
                    <a:pt x="255" y="241"/>
                    <a:pt x="282" y="227"/>
                    <a:pt x="308" y="227"/>
                  </a:cubicBezTo>
                  <a:cubicBezTo>
                    <a:pt x="334" y="215"/>
                    <a:pt x="347" y="202"/>
                    <a:pt x="371" y="189"/>
                  </a:cubicBezTo>
                  <a:lnTo>
                    <a:pt x="371" y="189"/>
                  </a:lnTo>
                  <a:cubicBezTo>
                    <a:pt x="371" y="190"/>
                    <a:pt x="371" y="190"/>
                    <a:pt x="371" y="190"/>
                  </a:cubicBezTo>
                  <a:cubicBezTo>
                    <a:pt x="372" y="190"/>
                    <a:pt x="373" y="189"/>
                    <a:pt x="375" y="188"/>
                  </a:cubicBezTo>
                  <a:lnTo>
                    <a:pt x="375" y="188"/>
                  </a:lnTo>
                  <a:cubicBezTo>
                    <a:pt x="373" y="188"/>
                    <a:pt x="372" y="189"/>
                    <a:pt x="371" y="189"/>
                  </a:cubicBezTo>
                  <a:lnTo>
                    <a:pt x="371" y="189"/>
                  </a:lnTo>
                  <a:cubicBezTo>
                    <a:pt x="373" y="184"/>
                    <a:pt x="389" y="161"/>
                    <a:pt x="389" y="161"/>
                  </a:cubicBezTo>
                  <a:cubicBezTo>
                    <a:pt x="428" y="134"/>
                    <a:pt x="428" y="67"/>
                    <a:pt x="389" y="54"/>
                  </a:cubicBezTo>
                  <a:cubicBezTo>
                    <a:pt x="362" y="40"/>
                    <a:pt x="335" y="0"/>
                    <a:pt x="294"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59" name="Google Shape;4459;p63"/>
            <p:cNvSpPr/>
            <p:nvPr/>
          </p:nvSpPr>
          <p:spPr>
            <a:xfrm>
              <a:off x="3925650" y="4338175"/>
              <a:ext cx="5675" cy="4600"/>
            </a:xfrm>
            <a:custGeom>
              <a:avLst/>
              <a:gdLst/>
              <a:ahLst/>
              <a:cxnLst/>
              <a:rect l="l" t="t" r="r" b="b"/>
              <a:pathLst>
                <a:path w="227" h="184" extrusionOk="0">
                  <a:moveTo>
                    <a:pt x="147" y="0"/>
                  </a:moveTo>
                  <a:cubicBezTo>
                    <a:pt x="120" y="0"/>
                    <a:pt x="93" y="13"/>
                    <a:pt x="80" y="27"/>
                  </a:cubicBezTo>
                  <a:lnTo>
                    <a:pt x="80" y="40"/>
                  </a:lnTo>
                  <a:lnTo>
                    <a:pt x="66" y="40"/>
                  </a:lnTo>
                  <a:cubicBezTo>
                    <a:pt x="0" y="54"/>
                    <a:pt x="0" y="161"/>
                    <a:pt x="66" y="174"/>
                  </a:cubicBezTo>
                  <a:cubicBezTo>
                    <a:pt x="86" y="180"/>
                    <a:pt x="106" y="184"/>
                    <a:pt x="124" y="184"/>
                  </a:cubicBezTo>
                  <a:cubicBezTo>
                    <a:pt x="177" y="184"/>
                    <a:pt x="217" y="154"/>
                    <a:pt x="227" y="93"/>
                  </a:cubicBezTo>
                  <a:cubicBezTo>
                    <a:pt x="227" y="40"/>
                    <a:pt x="187" y="0"/>
                    <a:pt x="147"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60" name="Google Shape;4460;p63"/>
            <p:cNvSpPr/>
            <p:nvPr/>
          </p:nvSpPr>
          <p:spPr>
            <a:xfrm>
              <a:off x="3881825" y="4298700"/>
              <a:ext cx="8400" cy="6375"/>
            </a:xfrm>
            <a:custGeom>
              <a:avLst/>
              <a:gdLst/>
              <a:ahLst/>
              <a:cxnLst/>
              <a:rect l="l" t="t" r="r" b="b"/>
              <a:pathLst>
                <a:path w="336" h="255" extrusionOk="0">
                  <a:moveTo>
                    <a:pt x="161" y="1"/>
                  </a:moveTo>
                  <a:cubicBezTo>
                    <a:pt x="0" y="1"/>
                    <a:pt x="0" y="255"/>
                    <a:pt x="161" y="255"/>
                  </a:cubicBezTo>
                  <a:cubicBezTo>
                    <a:pt x="335" y="255"/>
                    <a:pt x="335" y="1"/>
                    <a:pt x="161"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61" name="Google Shape;4461;p63"/>
            <p:cNvSpPr/>
            <p:nvPr/>
          </p:nvSpPr>
          <p:spPr>
            <a:xfrm>
              <a:off x="3616650" y="4339250"/>
              <a:ext cx="13725" cy="11250"/>
            </a:xfrm>
            <a:custGeom>
              <a:avLst/>
              <a:gdLst/>
              <a:ahLst/>
              <a:cxnLst/>
              <a:rect l="l" t="t" r="r" b="b"/>
              <a:pathLst>
                <a:path w="549" h="450" extrusionOk="0">
                  <a:moveTo>
                    <a:pt x="135" y="0"/>
                  </a:moveTo>
                  <a:cubicBezTo>
                    <a:pt x="84" y="0"/>
                    <a:pt x="34" y="31"/>
                    <a:pt x="27" y="91"/>
                  </a:cubicBezTo>
                  <a:cubicBezTo>
                    <a:pt x="0" y="211"/>
                    <a:pt x="27" y="318"/>
                    <a:pt x="134" y="398"/>
                  </a:cubicBezTo>
                  <a:cubicBezTo>
                    <a:pt x="184" y="430"/>
                    <a:pt x="253" y="449"/>
                    <a:pt x="322" y="449"/>
                  </a:cubicBezTo>
                  <a:cubicBezTo>
                    <a:pt x="401" y="449"/>
                    <a:pt x="478" y="423"/>
                    <a:pt x="522" y="359"/>
                  </a:cubicBezTo>
                  <a:cubicBezTo>
                    <a:pt x="548" y="318"/>
                    <a:pt x="548" y="252"/>
                    <a:pt x="522" y="211"/>
                  </a:cubicBezTo>
                  <a:cubicBezTo>
                    <a:pt x="455" y="118"/>
                    <a:pt x="361" y="118"/>
                    <a:pt x="268" y="118"/>
                  </a:cubicBezTo>
                  <a:cubicBezTo>
                    <a:pt x="268" y="104"/>
                    <a:pt x="254" y="91"/>
                    <a:pt x="254" y="91"/>
                  </a:cubicBezTo>
                  <a:cubicBezTo>
                    <a:pt x="241" y="31"/>
                    <a:pt x="187" y="0"/>
                    <a:pt x="135"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62" name="Google Shape;4462;p63"/>
            <p:cNvSpPr/>
            <p:nvPr/>
          </p:nvSpPr>
          <p:spPr>
            <a:xfrm>
              <a:off x="3685625" y="4346425"/>
              <a:ext cx="13625" cy="8600"/>
            </a:xfrm>
            <a:custGeom>
              <a:avLst/>
              <a:gdLst/>
              <a:ahLst/>
              <a:cxnLst/>
              <a:rect l="l" t="t" r="r" b="b"/>
              <a:pathLst>
                <a:path w="545" h="344" extrusionOk="0">
                  <a:moveTo>
                    <a:pt x="323" y="0"/>
                  </a:moveTo>
                  <a:cubicBezTo>
                    <a:pt x="303" y="0"/>
                    <a:pt x="283" y="2"/>
                    <a:pt x="264" y="4"/>
                  </a:cubicBezTo>
                  <a:cubicBezTo>
                    <a:pt x="184" y="31"/>
                    <a:pt x="117" y="72"/>
                    <a:pt x="77" y="138"/>
                  </a:cubicBezTo>
                  <a:cubicBezTo>
                    <a:pt x="0" y="236"/>
                    <a:pt x="93" y="343"/>
                    <a:pt x="187" y="343"/>
                  </a:cubicBezTo>
                  <a:cubicBezTo>
                    <a:pt x="209" y="343"/>
                    <a:pt x="231" y="338"/>
                    <a:pt x="250" y="325"/>
                  </a:cubicBezTo>
                  <a:cubicBezTo>
                    <a:pt x="260" y="325"/>
                    <a:pt x="263" y="320"/>
                    <a:pt x="264" y="320"/>
                  </a:cubicBezTo>
                  <a:cubicBezTo>
                    <a:pt x="264" y="320"/>
                    <a:pt x="264" y="321"/>
                    <a:pt x="264" y="325"/>
                  </a:cubicBezTo>
                  <a:cubicBezTo>
                    <a:pt x="291" y="325"/>
                    <a:pt x="318" y="325"/>
                    <a:pt x="345" y="312"/>
                  </a:cubicBezTo>
                  <a:cubicBezTo>
                    <a:pt x="425" y="312"/>
                    <a:pt x="505" y="286"/>
                    <a:pt x="532" y="205"/>
                  </a:cubicBezTo>
                  <a:cubicBezTo>
                    <a:pt x="545" y="179"/>
                    <a:pt x="545" y="138"/>
                    <a:pt x="532" y="111"/>
                  </a:cubicBezTo>
                  <a:cubicBezTo>
                    <a:pt x="499" y="25"/>
                    <a:pt x="407" y="0"/>
                    <a:pt x="323"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63" name="Google Shape;4463;p63"/>
            <p:cNvSpPr/>
            <p:nvPr/>
          </p:nvSpPr>
          <p:spPr>
            <a:xfrm>
              <a:off x="3687200" y="4326800"/>
              <a:ext cx="25" cy="25"/>
            </a:xfrm>
            <a:custGeom>
              <a:avLst/>
              <a:gdLst/>
              <a:ahLst/>
              <a:cxnLst/>
              <a:rect l="l" t="t" r="r" b="b"/>
              <a:pathLst>
                <a:path w="1" h="1" extrusionOk="0">
                  <a:moveTo>
                    <a:pt x="0" y="1"/>
                  </a:moveTo>
                  <a:lnTo>
                    <a:pt x="0" y="1"/>
                  </a:lnTo>
                  <a:lnTo>
                    <a:pt x="0" y="1"/>
                  </a:lnTo>
                  <a:close/>
                </a:path>
              </a:pathLst>
            </a:custGeom>
            <a:solidFill>
              <a:srgbClr val="A2A1A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64" name="Google Shape;4464;p63"/>
            <p:cNvSpPr/>
            <p:nvPr/>
          </p:nvSpPr>
          <p:spPr>
            <a:xfrm>
              <a:off x="3685525" y="4321775"/>
              <a:ext cx="13725" cy="8400"/>
            </a:xfrm>
            <a:custGeom>
              <a:avLst/>
              <a:gdLst/>
              <a:ahLst/>
              <a:cxnLst/>
              <a:rect l="l" t="t" r="r" b="b"/>
              <a:pathLst>
                <a:path w="549" h="336" extrusionOk="0">
                  <a:moveTo>
                    <a:pt x="281" y="0"/>
                  </a:moveTo>
                  <a:cubicBezTo>
                    <a:pt x="254" y="14"/>
                    <a:pt x="228" y="14"/>
                    <a:pt x="201" y="14"/>
                  </a:cubicBezTo>
                  <a:lnTo>
                    <a:pt x="135" y="14"/>
                  </a:lnTo>
                  <a:cubicBezTo>
                    <a:pt x="54" y="14"/>
                    <a:pt x="1" y="121"/>
                    <a:pt x="67" y="188"/>
                  </a:cubicBezTo>
                  <a:lnTo>
                    <a:pt x="67" y="202"/>
                  </a:lnTo>
                  <a:lnTo>
                    <a:pt x="94" y="241"/>
                  </a:lnTo>
                  <a:lnTo>
                    <a:pt x="81" y="228"/>
                  </a:lnTo>
                  <a:lnTo>
                    <a:pt x="81" y="228"/>
                  </a:lnTo>
                  <a:cubicBezTo>
                    <a:pt x="108" y="268"/>
                    <a:pt x="147" y="282"/>
                    <a:pt x="174" y="309"/>
                  </a:cubicBezTo>
                  <a:cubicBezTo>
                    <a:pt x="228" y="321"/>
                    <a:pt x="268" y="335"/>
                    <a:pt x="308" y="335"/>
                  </a:cubicBezTo>
                  <a:cubicBezTo>
                    <a:pt x="349" y="335"/>
                    <a:pt x="402" y="321"/>
                    <a:pt x="442" y="295"/>
                  </a:cubicBezTo>
                  <a:cubicBezTo>
                    <a:pt x="549" y="255"/>
                    <a:pt x="536" y="81"/>
                    <a:pt x="442" y="41"/>
                  </a:cubicBezTo>
                  <a:cubicBezTo>
                    <a:pt x="402" y="27"/>
                    <a:pt x="349" y="0"/>
                    <a:pt x="295" y="0"/>
                  </a:cubicBezTo>
                  <a:close/>
                </a:path>
              </a:pathLst>
            </a:custGeom>
            <a:solidFill>
              <a:srgbClr val="A2A1A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65" name="Google Shape;4465;p63"/>
            <p:cNvSpPr/>
            <p:nvPr/>
          </p:nvSpPr>
          <p:spPr>
            <a:xfrm>
              <a:off x="3720325" y="4343525"/>
              <a:ext cx="10725" cy="9050"/>
            </a:xfrm>
            <a:custGeom>
              <a:avLst/>
              <a:gdLst/>
              <a:ahLst/>
              <a:cxnLst/>
              <a:rect l="l" t="t" r="r" b="b"/>
              <a:pathLst>
                <a:path w="429" h="362" extrusionOk="0">
                  <a:moveTo>
                    <a:pt x="294" y="0"/>
                  </a:moveTo>
                  <a:cubicBezTo>
                    <a:pt x="254" y="0"/>
                    <a:pt x="214" y="13"/>
                    <a:pt x="173" y="40"/>
                  </a:cubicBezTo>
                  <a:cubicBezTo>
                    <a:pt x="161" y="54"/>
                    <a:pt x="147" y="67"/>
                    <a:pt x="134" y="67"/>
                  </a:cubicBezTo>
                  <a:cubicBezTo>
                    <a:pt x="120" y="80"/>
                    <a:pt x="120" y="84"/>
                    <a:pt x="120" y="84"/>
                  </a:cubicBezTo>
                  <a:cubicBezTo>
                    <a:pt x="120" y="84"/>
                    <a:pt x="120" y="81"/>
                    <a:pt x="107" y="81"/>
                  </a:cubicBezTo>
                  <a:cubicBezTo>
                    <a:pt x="54" y="94"/>
                    <a:pt x="0" y="161"/>
                    <a:pt x="0" y="214"/>
                  </a:cubicBezTo>
                  <a:cubicBezTo>
                    <a:pt x="0" y="295"/>
                    <a:pt x="66" y="361"/>
                    <a:pt x="147" y="361"/>
                  </a:cubicBezTo>
                  <a:cubicBezTo>
                    <a:pt x="268" y="361"/>
                    <a:pt x="428" y="268"/>
                    <a:pt x="414" y="120"/>
                  </a:cubicBezTo>
                  <a:cubicBezTo>
                    <a:pt x="414" y="54"/>
                    <a:pt x="361" y="13"/>
                    <a:pt x="294"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66" name="Google Shape;4466;p63"/>
            <p:cNvSpPr/>
            <p:nvPr/>
          </p:nvSpPr>
          <p:spPr>
            <a:xfrm>
              <a:off x="3716300" y="4330150"/>
              <a:ext cx="10375" cy="8050"/>
            </a:xfrm>
            <a:custGeom>
              <a:avLst/>
              <a:gdLst/>
              <a:ahLst/>
              <a:cxnLst/>
              <a:rect l="l" t="t" r="r" b="b"/>
              <a:pathLst>
                <a:path w="415" h="322" extrusionOk="0">
                  <a:moveTo>
                    <a:pt x="201" y="0"/>
                  </a:moveTo>
                  <a:cubicBezTo>
                    <a:pt x="1" y="0"/>
                    <a:pt x="1" y="321"/>
                    <a:pt x="201" y="321"/>
                  </a:cubicBezTo>
                  <a:cubicBezTo>
                    <a:pt x="415" y="321"/>
                    <a:pt x="415" y="0"/>
                    <a:pt x="201"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67" name="Google Shape;4467;p63"/>
            <p:cNvSpPr/>
            <p:nvPr/>
          </p:nvSpPr>
          <p:spPr>
            <a:xfrm>
              <a:off x="3716625" y="4330825"/>
              <a:ext cx="9375" cy="6700"/>
            </a:xfrm>
            <a:custGeom>
              <a:avLst/>
              <a:gdLst/>
              <a:ahLst/>
              <a:cxnLst/>
              <a:rect l="l" t="t" r="r" b="b"/>
              <a:pathLst>
                <a:path w="375" h="268" extrusionOk="0">
                  <a:moveTo>
                    <a:pt x="188" y="0"/>
                  </a:moveTo>
                  <a:cubicBezTo>
                    <a:pt x="0" y="0"/>
                    <a:pt x="0" y="268"/>
                    <a:pt x="188" y="268"/>
                  </a:cubicBezTo>
                  <a:cubicBezTo>
                    <a:pt x="375" y="268"/>
                    <a:pt x="375" y="0"/>
                    <a:pt x="188"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68" name="Google Shape;4468;p63"/>
            <p:cNvSpPr/>
            <p:nvPr/>
          </p:nvSpPr>
          <p:spPr>
            <a:xfrm>
              <a:off x="3708600" y="4371025"/>
              <a:ext cx="15400" cy="7200"/>
            </a:xfrm>
            <a:custGeom>
              <a:avLst/>
              <a:gdLst/>
              <a:ahLst/>
              <a:cxnLst/>
              <a:rect l="l" t="t" r="r" b="b"/>
              <a:pathLst>
                <a:path w="616" h="288" extrusionOk="0">
                  <a:moveTo>
                    <a:pt x="334" y="0"/>
                  </a:moveTo>
                  <a:cubicBezTo>
                    <a:pt x="287" y="0"/>
                    <a:pt x="238" y="5"/>
                    <a:pt x="188" y="10"/>
                  </a:cubicBezTo>
                  <a:cubicBezTo>
                    <a:pt x="0" y="24"/>
                    <a:pt x="0" y="265"/>
                    <a:pt x="188" y="278"/>
                  </a:cubicBezTo>
                  <a:cubicBezTo>
                    <a:pt x="238" y="283"/>
                    <a:pt x="287" y="288"/>
                    <a:pt x="333" y="288"/>
                  </a:cubicBezTo>
                  <a:cubicBezTo>
                    <a:pt x="411" y="288"/>
                    <a:pt x="483" y="274"/>
                    <a:pt x="549" y="224"/>
                  </a:cubicBezTo>
                  <a:cubicBezTo>
                    <a:pt x="616" y="185"/>
                    <a:pt x="616" y="104"/>
                    <a:pt x="549" y="64"/>
                  </a:cubicBezTo>
                  <a:cubicBezTo>
                    <a:pt x="483" y="14"/>
                    <a:pt x="411" y="0"/>
                    <a:pt x="334"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69" name="Google Shape;4469;p63"/>
            <p:cNvSpPr/>
            <p:nvPr/>
          </p:nvSpPr>
          <p:spPr>
            <a:xfrm>
              <a:off x="3664325" y="4269500"/>
              <a:ext cx="13200" cy="10650"/>
            </a:xfrm>
            <a:custGeom>
              <a:avLst/>
              <a:gdLst/>
              <a:ahLst/>
              <a:cxnLst/>
              <a:rect l="l" t="t" r="r" b="b"/>
              <a:pathLst>
                <a:path w="528" h="426" extrusionOk="0">
                  <a:moveTo>
                    <a:pt x="334" y="1"/>
                  </a:moveTo>
                  <a:cubicBezTo>
                    <a:pt x="270" y="1"/>
                    <a:pt x="202" y="31"/>
                    <a:pt x="153" y="72"/>
                  </a:cubicBezTo>
                  <a:cubicBezTo>
                    <a:pt x="86" y="126"/>
                    <a:pt x="46" y="206"/>
                    <a:pt x="20" y="286"/>
                  </a:cubicBezTo>
                  <a:cubicBezTo>
                    <a:pt x="0" y="363"/>
                    <a:pt x="64" y="426"/>
                    <a:pt x="125" y="426"/>
                  </a:cubicBezTo>
                  <a:cubicBezTo>
                    <a:pt x="150" y="426"/>
                    <a:pt x="174" y="416"/>
                    <a:pt x="193" y="393"/>
                  </a:cubicBezTo>
                  <a:cubicBezTo>
                    <a:pt x="246" y="340"/>
                    <a:pt x="300" y="326"/>
                    <a:pt x="367" y="286"/>
                  </a:cubicBezTo>
                  <a:cubicBezTo>
                    <a:pt x="434" y="233"/>
                    <a:pt x="528" y="126"/>
                    <a:pt x="448" y="45"/>
                  </a:cubicBezTo>
                  <a:cubicBezTo>
                    <a:pt x="416" y="14"/>
                    <a:pt x="376" y="1"/>
                    <a:pt x="334"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70" name="Google Shape;4470;p63"/>
            <p:cNvSpPr/>
            <p:nvPr/>
          </p:nvSpPr>
          <p:spPr>
            <a:xfrm>
              <a:off x="3680450" y="4274200"/>
              <a:ext cx="9450" cy="6875"/>
            </a:xfrm>
            <a:custGeom>
              <a:avLst/>
              <a:gdLst/>
              <a:ahLst/>
              <a:cxnLst/>
              <a:rect l="l" t="t" r="r" b="b"/>
              <a:pathLst>
                <a:path w="378" h="275" extrusionOk="0">
                  <a:moveTo>
                    <a:pt x="278" y="1"/>
                  </a:moveTo>
                  <a:cubicBezTo>
                    <a:pt x="271" y="1"/>
                    <a:pt x="264" y="2"/>
                    <a:pt x="257" y="4"/>
                  </a:cubicBezTo>
                  <a:lnTo>
                    <a:pt x="177" y="45"/>
                  </a:lnTo>
                  <a:lnTo>
                    <a:pt x="163" y="58"/>
                  </a:lnTo>
                  <a:cubicBezTo>
                    <a:pt x="150" y="47"/>
                    <a:pt x="134" y="42"/>
                    <a:pt x="119" y="42"/>
                  </a:cubicBezTo>
                  <a:cubicBezTo>
                    <a:pt x="60" y="42"/>
                    <a:pt x="1" y="115"/>
                    <a:pt x="43" y="178"/>
                  </a:cubicBezTo>
                  <a:cubicBezTo>
                    <a:pt x="90" y="236"/>
                    <a:pt x="126" y="274"/>
                    <a:pt x="196" y="274"/>
                  </a:cubicBezTo>
                  <a:cubicBezTo>
                    <a:pt x="207" y="274"/>
                    <a:pt x="218" y="273"/>
                    <a:pt x="231" y="272"/>
                  </a:cubicBezTo>
                  <a:cubicBezTo>
                    <a:pt x="338" y="259"/>
                    <a:pt x="377" y="165"/>
                    <a:pt x="364" y="71"/>
                  </a:cubicBezTo>
                  <a:cubicBezTo>
                    <a:pt x="353" y="27"/>
                    <a:pt x="314" y="1"/>
                    <a:pt x="278"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71" name="Google Shape;4471;p63"/>
            <p:cNvSpPr/>
            <p:nvPr/>
          </p:nvSpPr>
          <p:spPr>
            <a:xfrm>
              <a:off x="3771850" y="4224000"/>
              <a:ext cx="9000" cy="8300"/>
            </a:xfrm>
            <a:custGeom>
              <a:avLst/>
              <a:gdLst/>
              <a:ahLst/>
              <a:cxnLst/>
              <a:rect l="l" t="t" r="r" b="b"/>
              <a:pathLst>
                <a:path w="360" h="332" extrusionOk="0">
                  <a:moveTo>
                    <a:pt x="244" y="1"/>
                  </a:moveTo>
                  <a:cubicBezTo>
                    <a:pt x="233" y="1"/>
                    <a:pt x="223" y="2"/>
                    <a:pt x="213" y="6"/>
                  </a:cubicBezTo>
                  <a:cubicBezTo>
                    <a:pt x="159" y="6"/>
                    <a:pt x="119" y="32"/>
                    <a:pt x="106" y="73"/>
                  </a:cubicBezTo>
                  <a:lnTo>
                    <a:pt x="92" y="73"/>
                  </a:lnTo>
                  <a:cubicBezTo>
                    <a:pt x="87" y="71"/>
                    <a:pt x="81" y="70"/>
                    <a:pt x="76" y="70"/>
                  </a:cubicBezTo>
                  <a:cubicBezTo>
                    <a:pt x="39" y="70"/>
                    <a:pt x="1" y="108"/>
                    <a:pt x="12" y="166"/>
                  </a:cubicBezTo>
                  <a:cubicBezTo>
                    <a:pt x="12" y="193"/>
                    <a:pt x="26" y="233"/>
                    <a:pt x="39" y="260"/>
                  </a:cubicBezTo>
                  <a:cubicBezTo>
                    <a:pt x="70" y="312"/>
                    <a:pt x="117" y="331"/>
                    <a:pt x="161" y="331"/>
                  </a:cubicBezTo>
                  <a:cubicBezTo>
                    <a:pt x="174" y="331"/>
                    <a:pt x="187" y="330"/>
                    <a:pt x="199" y="327"/>
                  </a:cubicBezTo>
                  <a:cubicBezTo>
                    <a:pt x="266" y="314"/>
                    <a:pt x="293" y="273"/>
                    <a:pt x="333" y="220"/>
                  </a:cubicBezTo>
                  <a:cubicBezTo>
                    <a:pt x="360" y="166"/>
                    <a:pt x="360" y="113"/>
                    <a:pt x="333" y="46"/>
                  </a:cubicBezTo>
                  <a:cubicBezTo>
                    <a:pt x="313" y="16"/>
                    <a:pt x="277" y="1"/>
                    <a:pt x="244"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72" name="Google Shape;4472;p63"/>
            <p:cNvSpPr/>
            <p:nvPr/>
          </p:nvSpPr>
          <p:spPr>
            <a:xfrm>
              <a:off x="3800250" y="4228175"/>
              <a:ext cx="11375" cy="9425"/>
            </a:xfrm>
            <a:custGeom>
              <a:avLst/>
              <a:gdLst/>
              <a:ahLst/>
              <a:cxnLst/>
              <a:rect l="l" t="t" r="r" b="b"/>
              <a:pathLst>
                <a:path w="455" h="377" extrusionOk="0">
                  <a:moveTo>
                    <a:pt x="193" y="1"/>
                  </a:moveTo>
                  <a:cubicBezTo>
                    <a:pt x="91" y="1"/>
                    <a:pt x="0" y="136"/>
                    <a:pt x="94" y="240"/>
                  </a:cubicBezTo>
                  <a:lnTo>
                    <a:pt x="133" y="281"/>
                  </a:lnTo>
                  <a:lnTo>
                    <a:pt x="147" y="293"/>
                  </a:lnTo>
                  <a:lnTo>
                    <a:pt x="160" y="307"/>
                  </a:lnTo>
                  <a:cubicBezTo>
                    <a:pt x="183" y="353"/>
                    <a:pt x="232" y="377"/>
                    <a:pt x="282" y="377"/>
                  </a:cubicBezTo>
                  <a:cubicBezTo>
                    <a:pt x="320" y="377"/>
                    <a:pt x="359" y="363"/>
                    <a:pt x="388" y="334"/>
                  </a:cubicBezTo>
                  <a:cubicBezTo>
                    <a:pt x="454" y="267"/>
                    <a:pt x="441" y="147"/>
                    <a:pt x="361" y="106"/>
                  </a:cubicBezTo>
                  <a:lnTo>
                    <a:pt x="361" y="106"/>
                  </a:lnTo>
                  <a:cubicBezTo>
                    <a:pt x="364" y="109"/>
                    <a:pt x="365" y="110"/>
                    <a:pt x="364" y="110"/>
                  </a:cubicBezTo>
                  <a:cubicBezTo>
                    <a:pt x="364" y="110"/>
                    <a:pt x="345" y="93"/>
                    <a:pt x="334" y="93"/>
                  </a:cubicBezTo>
                  <a:cubicBezTo>
                    <a:pt x="320" y="66"/>
                    <a:pt x="308" y="53"/>
                    <a:pt x="281" y="40"/>
                  </a:cubicBezTo>
                  <a:cubicBezTo>
                    <a:pt x="254" y="12"/>
                    <a:pt x="223" y="1"/>
                    <a:pt x="193"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73" name="Google Shape;4473;p63"/>
            <p:cNvSpPr/>
            <p:nvPr/>
          </p:nvSpPr>
          <p:spPr>
            <a:xfrm>
              <a:off x="3782900" y="4210725"/>
              <a:ext cx="19000" cy="9150"/>
            </a:xfrm>
            <a:custGeom>
              <a:avLst/>
              <a:gdLst/>
              <a:ahLst/>
              <a:cxnLst/>
              <a:rect l="l" t="t" r="r" b="b"/>
              <a:pathLst>
                <a:path w="760" h="366" extrusionOk="0">
                  <a:moveTo>
                    <a:pt x="615" y="1"/>
                  </a:moveTo>
                  <a:cubicBezTo>
                    <a:pt x="610" y="1"/>
                    <a:pt x="605" y="1"/>
                    <a:pt x="600" y="2"/>
                  </a:cubicBezTo>
                  <a:cubicBezTo>
                    <a:pt x="533" y="15"/>
                    <a:pt x="479" y="42"/>
                    <a:pt x="413" y="55"/>
                  </a:cubicBezTo>
                  <a:cubicBezTo>
                    <a:pt x="397" y="63"/>
                    <a:pt x="381" y="66"/>
                    <a:pt x="363" y="66"/>
                  </a:cubicBezTo>
                  <a:cubicBezTo>
                    <a:pt x="321" y="66"/>
                    <a:pt x="276" y="47"/>
                    <a:pt x="239" y="28"/>
                  </a:cubicBezTo>
                  <a:cubicBezTo>
                    <a:pt x="223" y="20"/>
                    <a:pt x="206" y="17"/>
                    <a:pt x="190" y="17"/>
                  </a:cubicBezTo>
                  <a:cubicBezTo>
                    <a:pt x="94" y="17"/>
                    <a:pt x="1" y="136"/>
                    <a:pt x="92" y="216"/>
                  </a:cubicBezTo>
                  <a:cubicBezTo>
                    <a:pt x="185" y="296"/>
                    <a:pt x="279" y="349"/>
                    <a:pt x="399" y="363"/>
                  </a:cubicBezTo>
                  <a:cubicBezTo>
                    <a:pt x="414" y="365"/>
                    <a:pt x="429" y="366"/>
                    <a:pt x="444" y="366"/>
                  </a:cubicBezTo>
                  <a:cubicBezTo>
                    <a:pt x="554" y="366"/>
                    <a:pt x="673" y="324"/>
                    <a:pt x="720" y="229"/>
                  </a:cubicBezTo>
                  <a:cubicBezTo>
                    <a:pt x="759" y="139"/>
                    <a:pt x="723" y="1"/>
                    <a:pt x="615"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74" name="Google Shape;4474;p63"/>
            <p:cNvSpPr/>
            <p:nvPr/>
          </p:nvSpPr>
          <p:spPr>
            <a:xfrm>
              <a:off x="3827325" y="4199725"/>
              <a:ext cx="15050" cy="9700"/>
            </a:xfrm>
            <a:custGeom>
              <a:avLst/>
              <a:gdLst/>
              <a:ahLst/>
              <a:cxnLst/>
              <a:rect l="l" t="t" r="r" b="b"/>
              <a:pathLst>
                <a:path w="602" h="388" extrusionOk="0">
                  <a:moveTo>
                    <a:pt x="509" y="1"/>
                  </a:moveTo>
                  <a:cubicBezTo>
                    <a:pt x="388" y="1"/>
                    <a:pt x="295" y="108"/>
                    <a:pt x="188" y="108"/>
                  </a:cubicBezTo>
                  <a:cubicBezTo>
                    <a:pt x="0" y="120"/>
                    <a:pt x="0" y="388"/>
                    <a:pt x="188" y="388"/>
                  </a:cubicBezTo>
                  <a:cubicBezTo>
                    <a:pt x="361" y="388"/>
                    <a:pt x="589" y="281"/>
                    <a:pt x="602" y="94"/>
                  </a:cubicBezTo>
                  <a:cubicBezTo>
                    <a:pt x="602" y="40"/>
                    <a:pt x="562" y="1"/>
                    <a:pt x="509" y="1"/>
                  </a:cubicBezTo>
                  <a:close/>
                </a:path>
              </a:pathLst>
            </a:custGeom>
            <a:solidFill>
              <a:srgbClr val="C1B8C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75" name="Google Shape;4475;p63"/>
            <p:cNvSpPr/>
            <p:nvPr/>
          </p:nvSpPr>
          <p:spPr>
            <a:xfrm>
              <a:off x="3847700" y="4185025"/>
              <a:ext cx="9075" cy="7025"/>
            </a:xfrm>
            <a:custGeom>
              <a:avLst/>
              <a:gdLst/>
              <a:ahLst/>
              <a:cxnLst/>
              <a:rect l="l" t="t" r="r" b="b"/>
              <a:pathLst>
                <a:path w="363" h="281" extrusionOk="0">
                  <a:moveTo>
                    <a:pt x="175" y="0"/>
                  </a:moveTo>
                  <a:cubicBezTo>
                    <a:pt x="1" y="0"/>
                    <a:pt x="1" y="280"/>
                    <a:pt x="175" y="280"/>
                  </a:cubicBezTo>
                  <a:cubicBezTo>
                    <a:pt x="363" y="280"/>
                    <a:pt x="363" y="0"/>
                    <a:pt x="175" y="0"/>
                  </a:cubicBezTo>
                  <a:close/>
                </a:path>
              </a:pathLst>
            </a:custGeom>
            <a:solidFill>
              <a:srgbClr val="C1B8C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76" name="Google Shape;4476;p63"/>
            <p:cNvSpPr/>
            <p:nvPr/>
          </p:nvSpPr>
          <p:spPr>
            <a:xfrm>
              <a:off x="3798225" y="4158850"/>
              <a:ext cx="7725" cy="6650"/>
            </a:xfrm>
            <a:custGeom>
              <a:avLst/>
              <a:gdLst/>
              <a:ahLst/>
              <a:cxnLst/>
              <a:rect l="l" t="t" r="r" b="b"/>
              <a:pathLst>
                <a:path w="309" h="266" extrusionOk="0">
                  <a:moveTo>
                    <a:pt x="119" y="0"/>
                  </a:moveTo>
                  <a:cubicBezTo>
                    <a:pt x="69" y="0"/>
                    <a:pt x="12" y="30"/>
                    <a:pt x="0" y="97"/>
                  </a:cubicBezTo>
                  <a:cubicBezTo>
                    <a:pt x="0" y="164"/>
                    <a:pt x="27" y="218"/>
                    <a:pt x="80" y="244"/>
                  </a:cubicBezTo>
                  <a:cubicBezTo>
                    <a:pt x="106" y="259"/>
                    <a:pt x="133" y="266"/>
                    <a:pt x="159" y="266"/>
                  </a:cubicBezTo>
                  <a:cubicBezTo>
                    <a:pt x="227" y="266"/>
                    <a:pt x="289" y="219"/>
                    <a:pt x="308" y="150"/>
                  </a:cubicBezTo>
                  <a:cubicBezTo>
                    <a:pt x="308" y="97"/>
                    <a:pt x="294" y="30"/>
                    <a:pt x="228" y="17"/>
                  </a:cubicBezTo>
                  <a:cubicBezTo>
                    <a:pt x="201" y="17"/>
                    <a:pt x="175" y="4"/>
                    <a:pt x="148" y="4"/>
                  </a:cubicBezTo>
                  <a:cubicBezTo>
                    <a:pt x="139" y="1"/>
                    <a:pt x="129" y="0"/>
                    <a:pt x="119"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77" name="Google Shape;4477;p63"/>
            <p:cNvSpPr/>
            <p:nvPr/>
          </p:nvSpPr>
          <p:spPr>
            <a:xfrm>
              <a:off x="3745150" y="4306750"/>
              <a:ext cx="12650" cy="7150"/>
            </a:xfrm>
            <a:custGeom>
              <a:avLst/>
              <a:gdLst/>
              <a:ahLst/>
              <a:cxnLst/>
              <a:rect l="l" t="t" r="r" b="b"/>
              <a:pathLst>
                <a:path w="506" h="286" extrusionOk="0">
                  <a:moveTo>
                    <a:pt x="284" y="0"/>
                  </a:moveTo>
                  <a:cubicBezTo>
                    <a:pt x="256" y="0"/>
                    <a:pt x="227" y="4"/>
                    <a:pt x="197" y="13"/>
                  </a:cubicBezTo>
                  <a:cubicBezTo>
                    <a:pt x="131" y="40"/>
                    <a:pt x="90" y="93"/>
                    <a:pt x="36" y="147"/>
                  </a:cubicBezTo>
                  <a:cubicBezTo>
                    <a:pt x="1" y="171"/>
                    <a:pt x="30" y="229"/>
                    <a:pt x="76" y="229"/>
                  </a:cubicBezTo>
                  <a:cubicBezTo>
                    <a:pt x="80" y="229"/>
                    <a:pt x="85" y="228"/>
                    <a:pt x="90" y="227"/>
                  </a:cubicBezTo>
                  <a:cubicBezTo>
                    <a:pt x="131" y="227"/>
                    <a:pt x="143" y="241"/>
                    <a:pt x="184" y="254"/>
                  </a:cubicBezTo>
                  <a:cubicBezTo>
                    <a:pt x="233" y="273"/>
                    <a:pt x="282" y="286"/>
                    <a:pt x="330" y="286"/>
                  </a:cubicBezTo>
                  <a:cubicBezTo>
                    <a:pt x="348" y="286"/>
                    <a:pt x="366" y="284"/>
                    <a:pt x="384" y="280"/>
                  </a:cubicBezTo>
                  <a:cubicBezTo>
                    <a:pt x="478" y="254"/>
                    <a:pt x="505" y="134"/>
                    <a:pt x="438" y="66"/>
                  </a:cubicBezTo>
                  <a:cubicBezTo>
                    <a:pt x="401" y="21"/>
                    <a:pt x="346" y="0"/>
                    <a:pt x="284"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78" name="Google Shape;4478;p63"/>
            <p:cNvSpPr/>
            <p:nvPr/>
          </p:nvSpPr>
          <p:spPr>
            <a:xfrm>
              <a:off x="3757425" y="4324700"/>
              <a:ext cx="8925" cy="7800"/>
            </a:xfrm>
            <a:custGeom>
              <a:avLst/>
              <a:gdLst/>
              <a:ahLst/>
              <a:cxnLst/>
              <a:rect l="l" t="t" r="r" b="b"/>
              <a:pathLst>
                <a:path w="357" h="312" extrusionOk="0">
                  <a:moveTo>
                    <a:pt x="220" y="0"/>
                  </a:moveTo>
                  <a:cubicBezTo>
                    <a:pt x="180" y="0"/>
                    <a:pt x="141" y="18"/>
                    <a:pt x="121" y="58"/>
                  </a:cubicBezTo>
                  <a:cubicBezTo>
                    <a:pt x="107" y="85"/>
                    <a:pt x="94" y="97"/>
                    <a:pt x="94" y="124"/>
                  </a:cubicBezTo>
                  <a:lnTo>
                    <a:pt x="81" y="124"/>
                  </a:lnTo>
                  <a:cubicBezTo>
                    <a:pt x="14" y="165"/>
                    <a:pt x="0" y="299"/>
                    <a:pt x="94" y="311"/>
                  </a:cubicBezTo>
                  <a:cubicBezTo>
                    <a:pt x="148" y="311"/>
                    <a:pt x="188" y="311"/>
                    <a:pt x="255" y="285"/>
                  </a:cubicBezTo>
                  <a:cubicBezTo>
                    <a:pt x="321" y="258"/>
                    <a:pt x="348" y="192"/>
                    <a:pt x="348" y="124"/>
                  </a:cubicBezTo>
                  <a:cubicBezTo>
                    <a:pt x="357" y="49"/>
                    <a:pt x="287" y="0"/>
                    <a:pt x="220"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79" name="Google Shape;4479;p63"/>
            <p:cNvSpPr/>
            <p:nvPr/>
          </p:nvSpPr>
          <p:spPr>
            <a:xfrm>
              <a:off x="3814625" y="4350525"/>
              <a:ext cx="10375" cy="8050"/>
            </a:xfrm>
            <a:custGeom>
              <a:avLst/>
              <a:gdLst/>
              <a:ahLst/>
              <a:cxnLst/>
              <a:rect l="l" t="t" r="r" b="b"/>
              <a:pathLst>
                <a:path w="415" h="322" extrusionOk="0">
                  <a:moveTo>
                    <a:pt x="214" y="1"/>
                  </a:moveTo>
                  <a:cubicBezTo>
                    <a:pt x="0" y="1"/>
                    <a:pt x="0" y="322"/>
                    <a:pt x="214" y="322"/>
                  </a:cubicBezTo>
                  <a:cubicBezTo>
                    <a:pt x="414" y="322"/>
                    <a:pt x="414" y="1"/>
                    <a:pt x="214" y="1"/>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80" name="Google Shape;4480;p63"/>
            <p:cNvSpPr/>
            <p:nvPr/>
          </p:nvSpPr>
          <p:spPr>
            <a:xfrm>
              <a:off x="3879150" y="4312425"/>
              <a:ext cx="14400" cy="8350"/>
            </a:xfrm>
            <a:custGeom>
              <a:avLst/>
              <a:gdLst/>
              <a:ahLst/>
              <a:cxnLst/>
              <a:rect l="l" t="t" r="r" b="b"/>
              <a:pathLst>
                <a:path w="576" h="334" extrusionOk="0">
                  <a:moveTo>
                    <a:pt x="327" y="1"/>
                  </a:moveTo>
                  <a:cubicBezTo>
                    <a:pt x="295" y="1"/>
                    <a:pt x="262" y="5"/>
                    <a:pt x="228" y="14"/>
                  </a:cubicBezTo>
                  <a:cubicBezTo>
                    <a:pt x="214" y="27"/>
                    <a:pt x="201" y="27"/>
                    <a:pt x="187" y="41"/>
                  </a:cubicBezTo>
                  <a:lnTo>
                    <a:pt x="161" y="41"/>
                  </a:lnTo>
                  <a:cubicBezTo>
                    <a:pt x="0" y="53"/>
                    <a:pt x="0" y="281"/>
                    <a:pt x="161" y="294"/>
                  </a:cubicBezTo>
                  <a:lnTo>
                    <a:pt x="187" y="294"/>
                  </a:lnTo>
                  <a:cubicBezTo>
                    <a:pt x="201" y="308"/>
                    <a:pt x="214" y="308"/>
                    <a:pt x="228" y="321"/>
                  </a:cubicBezTo>
                  <a:cubicBezTo>
                    <a:pt x="262" y="329"/>
                    <a:pt x="295" y="334"/>
                    <a:pt x="327" y="334"/>
                  </a:cubicBezTo>
                  <a:cubicBezTo>
                    <a:pt x="395" y="334"/>
                    <a:pt x="458" y="313"/>
                    <a:pt x="522" y="267"/>
                  </a:cubicBezTo>
                  <a:cubicBezTo>
                    <a:pt x="576" y="228"/>
                    <a:pt x="576" y="107"/>
                    <a:pt x="522" y="67"/>
                  </a:cubicBezTo>
                  <a:cubicBezTo>
                    <a:pt x="458" y="21"/>
                    <a:pt x="395" y="1"/>
                    <a:pt x="327"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81" name="Google Shape;4481;p63"/>
            <p:cNvSpPr/>
            <p:nvPr/>
          </p:nvSpPr>
          <p:spPr>
            <a:xfrm>
              <a:off x="3907225" y="4310675"/>
              <a:ext cx="9750" cy="6525"/>
            </a:xfrm>
            <a:custGeom>
              <a:avLst/>
              <a:gdLst/>
              <a:ahLst/>
              <a:cxnLst/>
              <a:rect l="l" t="t" r="r" b="b"/>
              <a:pathLst>
                <a:path w="390" h="261" extrusionOk="0">
                  <a:moveTo>
                    <a:pt x="221" y="0"/>
                  </a:moveTo>
                  <a:cubicBezTo>
                    <a:pt x="169" y="0"/>
                    <a:pt x="116" y="19"/>
                    <a:pt x="68" y="43"/>
                  </a:cubicBezTo>
                  <a:cubicBezTo>
                    <a:pt x="1" y="70"/>
                    <a:pt x="1" y="177"/>
                    <a:pt x="68" y="218"/>
                  </a:cubicBezTo>
                  <a:cubicBezTo>
                    <a:pt x="116" y="241"/>
                    <a:pt x="169" y="260"/>
                    <a:pt x="221" y="260"/>
                  </a:cubicBezTo>
                  <a:cubicBezTo>
                    <a:pt x="255" y="260"/>
                    <a:pt x="290" y="252"/>
                    <a:pt x="322" y="230"/>
                  </a:cubicBezTo>
                  <a:cubicBezTo>
                    <a:pt x="389" y="177"/>
                    <a:pt x="389" y="84"/>
                    <a:pt x="322" y="30"/>
                  </a:cubicBezTo>
                  <a:cubicBezTo>
                    <a:pt x="290" y="9"/>
                    <a:pt x="255" y="0"/>
                    <a:pt x="221"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82" name="Google Shape;4482;p63"/>
            <p:cNvSpPr/>
            <p:nvPr/>
          </p:nvSpPr>
          <p:spPr>
            <a:xfrm>
              <a:off x="3929650" y="4185300"/>
              <a:ext cx="8050" cy="9050"/>
            </a:xfrm>
            <a:custGeom>
              <a:avLst/>
              <a:gdLst/>
              <a:ahLst/>
              <a:cxnLst/>
              <a:rect l="l" t="t" r="r" b="b"/>
              <a:pathLst>
                <a:path w="322" h="362" extrusionOk="0">
                  <a:moveTo>
                    <a:pt x="145" y="1"/>
                  </a:moveTo>
                  <a:cubicBezTo>
                    <a:pt x="86" y="1"/>
                    <a:pt x="27" y="41"/>
                    <a:pt x="13" y="123"/>
                  </a:cubicBezTo>
                  <a:lnTo>
                    <a:pt x="13" y="136"/>
                  </a:lnTo>
                  <a:cubicBezTo>
                    <a:pt x="1" y="162"/>
                    <a:pt x="1" y="189"/>
                    <a:pt x="1" y="203"/>
                  </a:cubicBezTo>
                  <a:lnTo>
                    <a:pt x="1" y="216"/>
                  </a:lnTo>
                  <a:cubicBezTo>
                    <a:pt x="1" y="283"/>
                    <a:pt x="40" y="337"/>
                    <a:pt x="108" y="350"/>
                  </a:cubicBezTo>
                  <a:cubicBezTo>
                    <a:pt x="127" y="358"/>
                    <a:pt x="145" y="362"/>
                    <a:pt x="162" y="362"/>
                  </a:cubicBezTo>
                  <a:cubicBezTo>
                    <a:pt x="227" y="362"/>
                    <a:pt x="274" y="306"/>
                    <a:pt x="295" y="243"/>
                  </a:cubicBezTo>
                  <a:cubicBezTo>
                    <a:pt x="322" y="203"/>
                    <a:pt x="295" y="150"/>
                    <a:pt x="268" y="109"/>
                  </a:cubicBezTo>
                  <a:cubicBezTo>
                    <a:pt x="255" y="37"/>
                    <a:pt x="200" y="1"/>
                    <a:pt x="145" y="1"/>
                  </a:cubicBezTo>
                  <a:close/>
                </a:path>
              </a:pathLst>
            </a:custGeom>
            <a:solidFill>
              <a:srgbClr val="C1B8C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83" name="Google Shape;4483;p63"/>
            <p:cNvSpPr/>
            <p:nvPr/>
          </p:nvSpPr>
          <p:spPr>
            <a:xfrm>
              <a:off x="3938675" y="4201300"/>
              <a:ext cx="12725" cy="9000"/>
            </a:xfrm>
            <a:custGeom>
              <a:avLst/>
              <a:gdLst/>
              <a:ahLst/>
              <a:cxnLst/>
              <a:rect l="l" t="t" r="r" b="b"/>
              <a:pathLst>
                <a:path w="509" h="360" extrusionOk="0">
                  <a:moveTo>
                    <a:pt x="363" y="1"/>
                  </a:moveTo>
                  <a:cubicBezTo>
                    <a:pt x="353" y="1"/>
                    <a:pt x="344" y="2"/>
                    <a:pt x="335" y="4"/>
                  </a:cubicBezTo>
                  <a:cubicBezTo>
                    <a:pt x="282" y="18"/>
                    <a:pt x="228" y="57"/>
                    <a:pt x="201" y="84"/>
                  </a:cubicBezTo>
                  <a:cubicBezTo>
                    <a:pt x="187" y="98"/>
                    <a:pt x="175" y="98"/>
                    <a:pt x="148" y="111"/>
                  </a:cubicBezTo>
                  <a:lnTo>
                    <a:pt x="134" y="125"/>
                  </a:lnTo>
                  <a:lnTo>
                    <a:pt x="121" y="125"/>
                  </a:lnTo>
                  <a:cubicBezTo>
                    <a:pt x="14" y="152"/>
                    <a:pt x="0" y="339"/>
                    <a:pt x="121" y="352"/>
                  </a:cubicBezTo>
                  <a:cubicBezTo>
                    <a:pt x="145" y="357"/>
                    <a:pt x="171" y="360"/>
                    <a:pt x="198" y="360"/>
                  </a:cubicBezTo>
                  <a:cubicBezTo>
                    <a:pt x="310" y="360"/>
                    <a:pt x="439" y="315"/>
                    <a:pt x="482" y="218"/>
                  </a:cubicBezTo>
                  <a:cubicBezTo>
                    <a:pt x="509" y="164"/>
                    <a:pt x="509" y="125"/>
                    <a:pt x="482" y="71"/>
                  </a:cubicBezTo>
                  <a:cubicBezTo>
                    <a:pt x="459" y="27"/>
                    <a:pt x="410" y="1"/>
                    <a:pt x="363"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84" name="Google Shape;4484;p63"/>
            <p:cNvSpPr/>
            <p:nvPr/>
          </p:nvSpPr>
          <p:spPr>
            <a:xfrm>
              <a:off x="3940350" y="4170600"/>
              <a:ext cx="9675" cy="7800"/>
            </a:xfrm>
            <a:custGeom>
              <a:avLst/>
              <a:gdLst/>
              <a:ahLst/>
              <a:cxnLst/>
              <a:rect l="l" t="t" r="r" b="b"/>
              <a:pathLst>
                <a:path w="387" h="312" extrusionOk="0">
                  <a:moveTo>
                    <a:pt x="223" y="0"/>
                  </a:moveTo>
                  <a:cubicBezTo>
                    <a:pt x="216" y="0"/>
                    <a:pt x="208" y="0"/>
                    <a:pt x="201" y="1"/>
                  </a:cubicBezTo>
                  <a:cubicBezTo>
                    <a:pt x="188" y="15"/>
                    <a:pt x="161" y="15"/>
                    <a:pt x="147" y="28"/>
                  </a:cubicBezTo>
                  <a:cubicBezTo>
                    <a:pt x="67" y="42"/>
                    <a:pt x="1" y="96"/>
                    <a:pt x="1" y="176"/>
                  </a:cubicBezTo>
                  <a:cubicBezTo>
                    <a:pt x="1" y="256"/>
                    <a:pt x="67" y="310"/>
                    <a:pt x="147" y="310"/>
                  </a:cubicBezTo>
                  <a:cubicBezTo>
                    <a:pt x="156" y="311"/>
                    <a:pt x="166" y="311"/>
                    <a:pt x="175" y="311"/>
                  </a:cubicBezTo>
                  <a:cubicBezTo>
                    <a:pt x="261" y="311"/>
                    <a:pt x="350" y="258"/>
                    <a:pt x="361" y="162"/>
                  </a:cubicBezTo>
                  <a:cubicBezTo>
                    <a:pt x="386" y="75"/>
                    <a:pt x="319" y="0"/>
                    <a:pt x="223" y="0"/>
                  </a:cubicBezTo>
                  <a:close/>
                </a:path>
              </a:pathLst>
            </a:custGeom>
            <a:solidFill>
              <a:srgbClr val="C1B8C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85" name="Google Shape;4485;p63"/>
            <p:cNvSpPr/>
            <p:nvPr/>
          </p:nvSpPr>
          <p:spPr>
            <a:xfrm>
              <a:off x="4019275" y="4016475"/>
              <a:ext cx="13050" cy="10725"/>
            </a:xfrm>
            <a:custGeom>
              <a:avLst/>
              <a:gdLst/>
              <a:ahLst/>
              <a:cxnLst/>
              <a:rect l="l" t="t" r="r" b="b"/>
              <a:pathLst>
                <a:path w="522" h="429" extrusionOk="0">
                  <a:moveTo>
                    <a:pt x="0" y="0"/>
                  </a:moveTo>
                  <a:lnTo>
                    <a:pt x="0" y="428"/>
                  </a:lnTo>
                  <a:lnTo>
                    <a:pt x="522" y="428"/>
                  </a:lnTo>
                  <a:lnTo>
                    <a:pt x="522" y="0"/>
                  </a:lnTo>
                  <a:close/>
                </a:path>
              </a:pathLst>
            </a:custGeom>
            <a:solidFill>
              <a:srgbClr val="A2A1A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86" name="Google Shape;4486;p63"/>
            <p:cNvSpPr/>
            <p:nvPr/>
          </p:nvSpPr>
          <p:spPr>
            <a:xfrm>
              <a:off x="4021950" y="4026825"/>
              <a:ext cx="350" cy="25"/>
            </a:xfrm>
            <a:custGeom>
              <a:avLst/>
              <a:gdLst/>
              <a:ahLst/>
              <a:cxnLst/>
              <a:rect l="l" t="t" r="r" b="b"/>
              <a:pathLst>
                <a:path w="14" h="1" extrusionOk="0">
                  <a:moveTo>
                    <a:pt x="0" y="1"/>
                  </a:moveTo>
                  <a:lnTo>
                    <a:pt x="0" y="1"/>
                  </a:lnTo>
                  <a:lnTo>
                    <a:pt x="13" y="1"/>
                  </a:lnTo>
                  <a:close/>
                </a:path>
              </a:pathLst>
            </a:custGeom>
            <a:solidFill>
              <a:srgbClr val="A2A1A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87" name="Google Shape;4487;p63"/>
            <p:cNvSpPr/>
            <p:nvPr/>
          </p:nvSpPr>
          <p:spPr>
            <a:xfrm>
              <a:off x="3858750" y="4228500"/>
              <a:ext cx="11100" cy="8775"/>
            </a:xfrm>
            <a:custGeom>
              <a:avLst/>
              <a:gdLst/>
              <a:ahLst/>
              <a:cxnLst/>
              <a:rect l="l" t="t" r="r" b="b"/>
              <a:pathLst>
                <a:path w="444" h="351" extrusionOk="0">
                  <a:moveTo>
                    <a:pt x="266" y="1"/>
                  </a:moveTo>
                  <a:cubicBezTo>
                    <a:pt x="239" y="1"/>
                    <a:pt x="212" y="9"/>
                    <a:pt x="188" y="27"/>
                  </a:cubicBezTo>
                  <a:cubicBezTo>
                    <a:pt x="174" y="40"/>
                    <a:pt x="147" y="53"/>
                    <a:pt x="135" y="66"/>
                  </a:cubicBezTo>
                  <a:lnTo>
                    <a:pt x="121" y="80"/>
                  </a:lnTo>
                  <a:lnTo>
                    <a:pt x="108" y="80"/>
                  </a:lnTo>
                  <a:cubicBezTo>
                    <a:pt x="94" y="80"/>
                    <a:pt x="94" y="80"/>
                    <a:pt x="81" y="66"/>
                  </a:cubicBezTo>
                  <a:cubicBezTo>
                    <a:pt x="54" y="66"/>
                    <a:pt x="14" y="80"/>
                    <a:pt x="14" y="107"/>
                  </a:cubicBezTo>
                  <a:cubicBezTo>
                    <a:pt x="1" y="120"/>
                    <a:pt x="1" y="147"/>
                    <a:pt x="1" y="160"/>
                  </a:cubicBezTo>
                  <a:cubicBezTo>
                    <a:pt x="1" y="173"/>
                    <a:pt x="1" y="187"/>
                    <a:pt x="14" y="200"/>
                  </a:cubicBezTo>
                  <a:lnTo>
                    <a:pt x="14" y="214"/>
                  </a:lnTo>
                  <a:cubicBezTo>
                    <a:pt x="14" y="241"/>
                    <a:pt x="40" y="268"/>
                    <a:pt x="54" y="280"/>
                  </a:cubicBezTo>
                  <a:cubicBezTo>
                    <a:pt x="49" y="276"/>
                    <a:pt x="46" y="273"/>
                    <a:pt x="45" y="273"/>
                  </a:cubicBezTo>
                  <a:lnTo>
                    <a:pt x="45" y="273"/>
                  </a:lnTo>
                  <a:cubicBezTo>
                    <a:pt x="44" y="273"/>
                    <a:pt x="50" y="282"/>
                    <a:pt x="67" y="307"/>
                  </a:cubicBezTo>
                  <a:cubicBezTo>
                    <a:pt x="81" y="307"/>
                    <a:pt x="81" y="321"/>
                    <a:pt x="94" y="321"/>
                  </a:cubicBezTo>
                  <a:cubicBezTo>
                    <a:pt x="128" y="342"/>
                    <a:pt x="163" y="351"/>
                    <a:pt x="196" y="351"/>
                  </a:cubicBezTo>
                  <a:cubicBezTo>
                    <a:pt x="291" y="351"/>
                    <a:pt x="372" y="276"/>
                    <a:pt x="402" y="187"/>
                  </a:cubicBezTo>
                  <a:cubicBezTo>
                    <a:pt x="444" y="94"/>
                    <a:pt x="357" y="1"/>
                    <a:pt x="266"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88" name="Google Shape;4488;p63"/>
            <p:cNvSpPr/>
            <p:nvPr/>
          </p:nvSpPr>
          <p:spPr>
            <a:xfrm>
              <a:off x="3780150" y="4154025"/>
              <a:ext cx="312050" cy="377075"/>
            </a:xfrm>
            <a:custGeom>
              <a:avLst/>
              <a:gdLst/>
              <a:ahLst/>
              <a:cxnLst/>
              <a:rect l="l" t="t" r="r" b="b"/>
              <a:pathLst>
                <a:path w="12482" h="15083" extrusionOk="0">
                  <a:moveTo>
                    <a:pt x="8173" y="1"/>
                  </a:moveTo>
                  <a:cubicBezTo>
                    <a:pt x="8026" y="1"/>
                    <a:pt x="7866" y="40"/>
                    <a:pt x="7693" y="129"/>
                  </a:cubicBezTo>
                  <a:cubicBezTo>
                    <a:pt x="6837" y="584"/>
                    <a:pt x="7251" y="1761"/>
                    <a:pt x="7545" y="2417"/>
                  </a:cubicBezTo>
                  <a:cubicBezTo>
                    <a:pt x="7960" y="3366"/>
                    <a:pt x="8669" y="3969"/>
                    <a:pt x="9351" y="4718"/>
                  </a:cubicBezTo>
                  <a:cubicBezTo>
                    <a:pt x="9819" y="5253"/>
                    <a:pt x="10047" y="5868"/>
                    <a:pt x="9899" y="6577"/>
                  </a:cubicBezTo>
                  <a:cubicBezTo>
                    <a:pt x="9739" y="7313"/>
                    <a:pt x="9311" y="7941"/>
                    <a:pt x="9230" y="8690"/>
                  </a:cubicBezTo>
                  <a:cubicBezTo>
                    <a:pt x="9177" y="9279"/>
                    <a:pt x="9298" y="9828"/>
                    <a:pt x="9512" y="10336"/>
                  </a:cubicBezTo>
                  <a:cubicBezTo>
                    <a:pt x="9137" y="10108"/>
                    <a:pt x="8736" y="9961"/>
                    <a:pt x="8308" y="9908"/>
                  </a:cubicBezTo>
                  <a:cubicBezTo>
                    <a:pt x="8362" y="9359"/>
                    <a:pt x="8576" y="8824"/>
                    <a:pt x="8642" y="8276"/>
                  </a:cubicBezTo>
                  <a:cubicBezTo>
                    <a:pt x="8736" y="7554"/>
                    <a:pt x="8669" y="6912"/>
                    <a:pt x="8442" y="6229"/>
                  </a:cubicBezTo>
                  <a:cubicBezTo>
                    <a:pt x="8281" y="5788"/>
                    <a:pt x="8027" y="5453"/>
                    <a:pt x="7666" y="5173"/>
                  </a:cubicBezTo>
                  <a:cubicBezTo>
                    <a:pt x="7278" y="4891"/>
                    <a:pt x="6756" y="4757"/>
                    <a:pt x="6462" y="4356"/>
                  </a:cubicBezTo>
                  <a:cubicBezTo>
                    <a:pt x="5981" y="3687"/>
                    <a:pt x="5753" y="2564"/>
                    <a:pt x="4964" y="2162"/>
                  </a:cubicBezTo>
                  <a:cubicBezTo>
                    <a:pt x="4825" y="2091"/>
                    <a:pt x="4701" y="2059"/>
                    <a:pt x="4591" y="2059"/>
                  </a:cubicBezTo>
                  <a:cubicBezTo>
                    <a:pt x="4083" y="2059"/>
                    <a:pt x="3872" y="2727"/>
                    <a:pt x="3960" y="3233"/>
                  </a:cubicBezTo>
                  <a:cubicBezTo>
                    <a:pt x="4108" y="3996"/>
                    <a:pt x="4576" y="4811"/>
                    <a:pt x="5178" y="5319"/>
                  </a:cubicBezTo>
                  <a:cubicBezTo>
                    <a:pt x="5646" y="5708"/>
                    <a:pt x="6221" y="5922"/>
                    <a:pt x="6676" y="6336"/>
                  </a:cubicBezTo>
                  <a:cubicBezTo>
                    <a:pt x="7304" y="6924"/>
                    <a:pt x="7211" y="7580"/>
                    <a:pt x="6863" y="8249"/>
                  </a:cubicBezTo>
                  <a:cubicBezTo>
                    <a:pt x="6689" y="8597"/>
                    <a:pt x="6609" y="8931"/>
                    <a:pt x="6623" y="9239"/>
                  </a:cubicBezTo>
                  <a:cubicBezTo>
                    <a:pt x="6623" y="9252"/>
                    <a:pt x="6623" y="9252"/>
                    <a:pt x="6609" y="9266"/>
                  </a:cubicBezTo>
                  <a:cubicBezTo>
                    <a:pt x="6261" y="9172"/>
                    <a:pt x="5900" y="9091"/>
                    <a:pt x="5553" y="8998"/>
                  </a:cubicBezTo>
                  <a:cubicBezTo>
                    <a:pt x="4656" y="8770"/>
                    <a:pt x="4067" y="8410"/>
                    <a:pt x="3532" y="7661"/>
                  </a:cubicBezTo>
                  <a:cubicBezTo>
                    <a:pt x="3412" y="7486"/>
                    <a:pt x="3291" y="7313"/>
                    <a:pt x="3198" y="7126"/>
                  </a:cubicBezTo>
                  <a:lnTo>
                    <a:pt x="3198" y="7112"/>
                  </a:lnTo>
                  <a:cubicBezTo>
                    <a:pt x="3065" y="6109"/>
                    <a:pt x="3145" y="4905"/>
                    <a:pt x="2182" y="4276"/>
                  </a:cubicBezTo>
                  <a:cubicBezTo>
                    <a:pt x="1989" y="4153"/>
                    <a:pt x="1805" y="4100"/>
                    <a:pt x="1632" y="4100"/>
                  </a:cubicBezTo>
                  <a:cubicBezTo>
                    <a:pt x="902" y="4100"/>
                    <a:pt x="366" y="5048"/>
                    <a:pt x="215" y="5708"/>
                  </a:cubicBezTo>
                  <a:cubicBezTo>
                    <a:pt x="1" y="6630"/>
                    <a:pt x="149" y="7580"/>
                    <a:pt x="603" y="8396"/>
                  </a:cubicBezTo>
                  <a:cubicBezTo>
                    <a:pt x="1513" y="10042"/>
                    <a:pt x="3519" y="10911"/>
                    <a:pt x="5258" y="11312"/>
                  </a:cubicBezTo>
                  <a:cubicBezTo>
                    <a:pt x="7251" y="11781"/>
                    <a:pt x="11638" y="11914"/>
                    <a:pt x="11451" y="14857"/>
                  </a:cubicBezTo>
                  <a:cubicBezTo>
                    <a:pt x="11438" y="15009"/>
                    <a:pt x="11542" y="15083"/>
                    <a:pt x="11655" y="15083"/>
                  </a:cubicBezTo>
                  <a:cubicBezTo>
                    <a:pt x="11769" y="15083"/>
                    <a:pt x="11892" y="15006"/>
                    <a:pt x="11906" y="14857"/>
                  </a:cubicBezTo>
                  <a:cubicBezTo>
                    <a:pt x="11959" y="14376"/>
                    <a:pt x="11893" y="13960"/>
                    <a:pt x="11732" y="13586"/>
                  </a:cubicBezTo>
                  <a:cubicBezTo>
                    <a:pt x="11906" y="13586"/>
                    <a:pt x="12080" y="13439"/>
                    <a:pt x="12000" y="13225"/>
                  </a:cubicBezTo>
                  <a:cubicBezTo>
                    <a:pt x="11852" y="12837"/>
                    <a:pt x="11652" y="12462"/>
                    <a:pt x="11424" y="12114"/>
                  </a:cubicBezTo>
                  <a:cubicBezTo>
                    <a:pt x="11331" y="11861"/>
                    <a:pt x="11278" y="11606"/>
                    <a:pt x="11278" y="11326"/>
                  </a:cubicBezTo>
                  <a:cubicBezTo>
                    <a:pt x="11304" y="11178"/>
                    <a:pt x="11317" y="11044"/>
                    <a:pt x="11317" y="10911"/>
                  </a:cubicBezTo>
                  <a:cubicBezTo>
                    <a:pt x="11397" y="10456"/>
                    <a:pt x="11572" y="10001"/>
                    <a:pt x="11732" y="9573"/>
                  </a:cubicBezTo>
                  <a:cubicBezTo>
                    <a:pt x="12120" y="8503"/>
                    <a:pt x="12481" y="7366"/>
                    <a:pt x="12187" y="6216"/>
                  </a:cubicBezTo>
                  <a:cubicBezTo>
                    <a:pt x="11946" y="5280"/>
                    <a:pt x="11237" y="4557"/>
                    <a:pt x="10662" y="3821"/>
                  </a:cubicBezTo>
                  <a:cubicBezTo>
                    <a:pt x="9993" y="3006"/>
                    <a:pt x="9712" y="2150"/>
                    <a:pt x="9351" y="1187"/>
                  </a:cubicBezTo>
                  <a:cubicBezTo>
                    <a:pt x="9127" y="611"/>
                    <a:pt x="8750" y="1"/>
                    <a:pt x="8173" y="1"/>
                  </a:cubicBezTo>
                  <a:close/>
                </a:path>
              </a:pathLst>
            </a:custGeom>
            <a:solidFill>
              <a:srgbClr val="87CC6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89" name="Google Shape;4489;p63"/>
            <p:cNvSpPr/>
            <p:nvPr/>
          </p:nvSpPr>
          <p:spPr>
            <a:xfrm>
              <a:off x="3940675" y="3934025"/>
              <a:ext cx="244150" cy="494050"/>
            </a:xfrm>
            <a:custGeom>
              <a:avLst/>
              <a:gdLst/>
              <a:ahLst/>
              <a:cxnLst/>
              <a:rect l="l" t="t" r="r" b="b"/>
              <a:pathLst>
                <a:path w="9766" h="19762" extrusionOk="0">
                  <a:moveTo>
                    <a:pt x="5097" y="1"/>
                  </a:moveTo>
                  <a:cubicBezTo>
                    <a:pt x="5075" y="1"/>
                    <a:pt x="5052" y="3"/>
                    <a:pt x="5030" y="8"/>
                  </a:cubicBezTo>
                  <a:cubicBezTo>
                    <a:pt x="4201" y="168"/>
                    <a:pt x="3987" y="2188"/>
                    <a:pt x="4495" y="3432"/>
                  </a:cubicBezTo>
                  <a:cubicBezTo>
                    <a:pt x="4990" y="4690"/>
                    <a:pt x="4361" y="5358"/>
                    <a:pt x="3826" y="6950"/>
                  </a:cubicBezTo>
                  <a:cubicBezTo>
                    <a:pt x="3278" y="8528"/>
                    <a:pt x="4643" y="10347"/>
                    <a:pt x="5365" y="11391"/>
                  </a:cubicBezTo>
                  <a:cubicBezTo>
                    <a:pt x="6087" y="12421"/>
                    <a:pt x="5351" y="14574"/>
                    <a:pt x="5351" y="14574"/>
                  </a:cubicBezTo>
                  <a:cubicBezTo>
                    <a:pt x="5285" y="12541"/>
                    <a:pt x="3974" y="11177"/>
                    <a:pt x="3412" y="10361"/>
                  </a:cubicBezTo>
                  <a:cubicBezTo>
                    <a:pt x="2850" y="9532"/>
                    <a:pt x="3050" y="8141"/>
                    <a:pt x="3144" y="6147"/>
                  </a:cubicBezTo>
                  <a:cubicBezTo>
                    <a:pt x="3219" y="4542"/>
                    <a:pt x="2271" y="3362"/>
                    <a:pt x="1438" y="3362"/>
                  </a:cubicBezTo>
                  <a:cubicBezTo>
                    <a:pt x="1237" y="3362"/>
                    <a:pt x="1042" y="3431"/>
                    <a:pt x="870" y="3579"/>
                  </a:cubicBezTo>
                  <a:cubicBezTo>
                    <a:pt x="0" y="4355"/>
                    <a:pt x="1245" y="5305"/>
                    <a:pt x="1418" y="5906"/>
                  </a:cubicBezTo>
                  <a:cubicBezTo>
                    <a:pt x="1593" y="6509"/>
                    <a:pt x="1365" y="7793"/>
                    <a:pt x="1245" y="9264"/>
                  </a:cubicBezTo>
                  <a:cubicBezTo>
                    <a:pt x="1124" y="10748"/>
                    <a:pt x="3452" y="12889"/>
                    <a:pt x="4120" y="14347"/>
                  </a:cubicBezTo>
                  <a:cubicBezTo>
                    <a:pt x="4789" y="15819"/>
                    <a:pt x="3960" y="19189"/>
                    <a:pt x="4910" y="19657"/>
                  </a:cubicBezTo>
                  <a:cubicBezTo>
                    <a:pt x="5036" y="19718"/>
                    <a:pt x="5181" y="19761"/>
                    <a:pt x="5343" y="19761"/>
                  </a:cubicBezTo>
                  <a:cubicBezTo>
                    <a:pt x="6038" y="19761"/>
                    <a:pt x="7049" y="18957"/>
                    <a:pt x="8254" y="15257"/>
                  </a:cubicBezTo>
                  <a:cubicBezTo>
                    <a:pt x="9765" y="10641"/>
                    <a:pt x="8789" y="8729"/>
                    <a:pt x="8629" y="8207"/>
                  </a:cubicBezTo>
                  <a:cubicBezTo>
                    <a:pt x="8468" y="7686"/>
                    <a:pt x="8629" y="6268"/>
                    <a:pt x="9084" y="4863"/>
                  </a:cubicBezTo>
                  <a:cubicBezTo>
                    <a:pt x="9512" y="3540"/>
                    <a:pt x="8788" y="710"/>
                    <a:pt x="7932" y="710"/>
                  </a:cubicBezTo>
                  <a:cubicBezTo>
                    <a:pt x="7879" y="710"/>
                    <a:pt x="7826" y="721"/>
                    <a:pt x="7773" y="743"/>
                  </a:cubicBezTo>
                  <a:cubicBezTo>
                    <a:pt x="6849" y="1131"/>
                    <a:pt x="7639" y="2763"/>
                    <a:pt x="7759" y="3539"/>
                  </a:cubicBezTo>
                  <a:cubicBezTo>
                    <a:pt x="7892" y="4315"/>
                    <a:pt x="7625" y="5144"/>
                    <a:pt x="7250" y="5974"/>
                  </a:cubicBezTo>
                  <a:cubicBezTo>
                    <a:pt x="6876" y="6803"/>
                    <a:pt x="6569" y="7980"/>
                    <a:pt x="6956" y="8756"/>
                  </a:cubicBezTo>
                  <a:cubicBezTo>
                    <a:pt x="7345" y="9532"/>
                    <a:pt x="6649" y="11658"/>
                    <a:pt x="6649" y="11658"/>
                  </a:cubicBezTo>
                  <a:cubicBezTo>
                    <a:pt x="6943" y="10320"/>
                    <a:pt x="6034" y="8849"/>
                    <a:pt x="5659" y="8007"/>
                  </a:cubicBezTo>
                  <a:cubicBezTo>
                    <a:pt x="5297" y="7164"/>
                    <a:pt x="6167" y="4890"/>
                    <a:pt x="6542" y="3940"/>
                  </a:cubicBezTo>
                  <a:cubicBezTo>
                    <a:pt x="6906" y="3003"/>
                    <a:pt x="5915" y="1"/>
                    <a:pt x="5097" y="1"/>
                  </a:cubicBezTo>
                  <a:close/>
                </a:path>
              </a:pathLst>
            </a:custGeom>
            <a:solidFill>
              <a:srgbClr val="87D8C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90" name="Google Shape;4490;p63"/>
            <p:cNvSpPr/>
            <p:nvPr/>
          </p:nvSpPr>
          <p:spPr>
            <a:xfrm>
              <a:off x="3822300" y="4298800"/>
              <a:ext cx="120850" cy="120425"/>
            </a:xfrm>
            <a:custGeom>
              <a:avLst/>
              <a:gdLst/>
              <a:ahLst/>
              <a:cxnLst/>
              <a:rect l="l" t="t" r="r" b="b"/>
              <a:pathLst>
                <a:path w="4834" h="4817" extrusionOk="0">
                  <a:moveTo>
                    <a:pt x="7" y="0"/>
                  </a:moveTo>
                  <a:cubicBezTo>
                    <a:pt x="4" y="0"/>
                    <a:pt x="0" y="3"/>
                    <a:pt x="0" y="10"/>
                  </a:cubicBezTo>
                  <a:cubicBezTo>
                    <a:pt x="375" y="1094"/>
                    <a:pt x="201" y="2230"/>
                    <a:pt x="1245" y="2940"/>
                  </a:cubicBezTo>
                  <a:cubicBezTo>
                    <a:pt x="1753" y="3288"/>
                    <a:pt x="2395" y="3434"/>
                    <a:pt x="2984" y="3582"/>
                  </a:cubicBezTo>
                  <a:cubicBezTo>
                    <a:pt x="3733" y="3782"/>
                    <a:pt x="4254" y="4170"/>
                    <a:pt x="4709" y="4786"/>
                  </a:cubicBezTo>
                  <a:cubicBezTo>
                    <a:pt x="4722" y="4807"/>
                    <a:pt x="4741" y="4816"/>
                    <a:pt x="4759" y="4816"/>
                  </a:cubicBezTo>
                  <a:cubicBezTo>
                    <a:pt x="4797" y="4816"/>
                    <a:pt x="4834" y="4777"/>
                    <a:pt x="4816" y="4732"/>
                  </a:cubicBezTo>
                  <a:cubicBezTo>
                    <a:pt x="4254" y="3568"/>
                    <a:pt x="3331" y="3434"/>
                    <a:pt x="2208" y="3060"/>
                  </a:cubicBezTo>
                  <a:cubicBezTo>
                    <a:pt x="1418" y="2806"/>
                    <a:pt x="817" y="2364"/>
                    <a:pt x="589" y="1549"/>
                  </a:cubicBezTo>
                  <a:cubicBezTo>
                    <a:pt x="428" y="1000"/>
                    <a:pt x="362" y="479"/>
                    <a:pt x="14" y="10"/>
                  </a:cubicBezTo>
                  <a:cubicBezTo>
                    <a:pt x="14" y="3"/>
                    <a:pt x="11" y="0"/>
                    <a:pt x="7" y="0"/>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91" name="Google Shape;4491;p63"/>
            <p:cNvSpPr/>
            <p:nvPr/>
          </p:nvSpPr>
          <p:spPr>
            <a:xfrm>
              <a:off x="3896525" y="4228575"/>
              <a:ext cx="81975" cy="201825"/>
            </a:xfrm>
            <a:custGeom>
              <a:avLst/>
              <a:gdLst/>
              <a:ahLst/>
              <a:cxnLst/>
              <a:rect l="l" t="t" r="r" b="b"/>
              <a:pathLst>
                <a:path w="3279" h="8073" extrusionOk="0">
                  <a:moveTo>
                    <a:pt x="8" y="0"/>
                  </a:moveTo>
                  <a:cubicBezTo>
                    <a:pt x="4" y="0"/>
                    <a:pt x="1" y="3"/>
                    <a:pt x="1" y="10"/>
                  </a:cubicBezTo>
                  <a:cubicBezTo>
                    <a:pt x="255" y="853"/>
                    <a:pt x="750" y="1629"/>
                    <a:pt x="1472" y="2123"/>
                  </a:cubicBezTo>
                  <a:cubicBezTo>
                    <a:pt x="2355" y="2726"/>
                    <a:pt x="3131" y="3261"/>
                    <a:pt x="2944" y="4451"/>
                  </a:cubicBezTo>
                  <a:cubicBezTo>
                    <a:pt x="2756" y="5628"/>
                    <a:pt x="1686" y="7060"/>
                    <a:pt x="2824" y="8049"/>
                  </a:cubicBezTo>
                  <a:cubicBezTo>
                    <a:pt x="2840" y="8066"/>
                    <a:pt x="2857" y="8072"/>
                    <a:pt x="2872" y="8072"/>
                  </a:cubicBezTo>
                  <a:cubicBezTo>
                    <a:pt x="2921" y="8072"/>
                    <a:pt x="2957" y="8006"/>
                    <a:pt x="2917" y="7955"/>
                  </a:cubicBezTo>
                  <a:cubicBezTo>
                    <a:pt x="1994" y="6819"/>
                    <a:pt x="3279" y="5187"/>
                    <a:pt x="3238" y="3930"/>
                  </a:cubicBezTo>
                  <a:cubicBezTo>
                    <a:pt x="3211" y="3247"/>
                    <a:pt x="2770" y="2726"/>
                    <a:pt x="2248" y="2351"/>
                  </a:cubicBezTo>
                  <a:cubicBezTo>
                    <a:pt x="1834" y="2030"/>
                    <a:pt x="1352" y="1829"/>
                    <a:pt x="991" y="1415"/>
                  </a:cubicBezTo>
                  <a:cubicBezTo>
                    <a:pt x="616" y="987"/>
                    <a:pt x="362" y="465"/>
                    <a:pt x="15" y="10"/>
                  </a:cubicBezTo>
                  <a:cubicBezTo>
                    <a:pt x="15" y="3"/>
                    <a:pt x="11" y="0"/>
                    <a:pt x="8" y="0"/>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92" name="Google Shape;4492;p63"/>
            <p:cNvSpPr/>
            <p:nvPr/>
          </p:nvSpPr>
          <p:spPr>
            <a:xfrm>
              <a:off x="3984150" y="4041075"/>
              <a:ext cx="76125" cy="255400"/>
            </a:xfrm>
            <a:custGeom>
              <a:avLst/>
              <a:gdLst/>
              <a:ahLst/>
              <a:cxnLst/>
              <a:rect l="l" t="t" r="r" b="b"/>
              <a:pathLst>
                <a:path w="3045" h="10216" extrusionOk="0">
                  <a:moveTo>
                    <a:pt x="11" y="0"/>
                  </a:moveTo>
                  <a:cubicBezTo>
                    <a:pt x="7" y="0"/>
                    <a:pt x="0" y="10"/>
                    <a:pt x="0" y="19"/>
                  </a:cubicBezTo>
                  <a:cubicBezTo>
                    <a:pt x="1017" y="1410"/>
                    <a:pt x="14" y="3310"/>
                    <a:pt x="309" y="4875"/>
                  </a:cubicBezTo>
                  <a:cubicBezTo>
                    <a:pt x="469" y="5691"/>
                    <a:pt x="1111" y="6333"/>
                    <a:pt x="1566" y="6989"/>
                  </a:cubicBezTo>
                  <a:cubicBezTo>
                    <a:pt x="2208" y="7938"/>
                    <a:pt x="2649" y="9075"/>
                    <a:pt x="2930" y="10172"/>
                  </a:cubicBezTo>
                  <a:cubicBezTo>
                    <a:pt x="2936" y="10202"/>
                    <a:pt x="2961" y="10216"/>
                    <a:pt x="2985" y="10216"/>
                  </a:cubicBezTo>
                  <a:cubicBezTo>
                    <a:pt x="3015" y="10216"/>
                    <a:pt x="3044" y="10195"/>
                    <a:pt x="3037" y="10158"/>
                  </a:cubicBezTo>
                  <a:cubicBezTo>
                    <a:pt x="2943" y="9156"/>
                    <a:pt x="2488" y="8259"/>
                    <a:pt x="2021" y="7376"/>
                  </a:cubicBezTo>
                  <a:cubicBezTo>
                    <a:pt x="1552" y="6493"/>
                    <a:pt x="763" y="5798"/>
                    <a:pt x="509" y="4808"/>
                  </a:cubicBezTo>
                  <a:cubicBezTo>
                    <a:pt x="107" y="3217"/>
                    <a:pt x="1258" y="1383"/>
                    <a:pt x="14" y="6"/>
                  </a:cubicBezTo>
                  <a:cubicBezTo>
                    <a:pt x="14" y="2"/>
                    <a:pt x="13" y="0"/>
                    <a:pt x="11" y="0"/>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93" name="Google Shape;4493;p63"/>
            <p:cNvSpPr/>
            <p:nvPr/>
          </p:nvSpPr>
          <p:spPr>
            <a:xfrm>
              <a:off x="4051375" y="3976925"/>
              <a:ext cx="53175" cy="272550"/>
            </a:xfrm>
            <a:custGeom>
              <a:avLst/>
              <a:gdLst/>
              <a:ahLst/>
              <a:cxnLst/>
              <a:rect l="l" t="t" r="r" b="b"/>
              <a:pathLst>
                <a:path w="2127" h="10902" extrusionOk="0">
                  <a:moveTo>
                    <a:pt x="506" y="0"/>
                  </a:moveTo>
                  <a:cubicBezTo>
                    <a:pt x="482" y="0"/>
                    <a:pt x="459" y="25"/>
                    <a:pt x="468" y="44"/>
                  </a:cubicBezTo>
                  <a:cubicBezTo>
                    <a:pt x="669" y="632"/>
                    <a:pt x="896" y="1128"/>
                    <a:pt x="937" y="1756"/>
                  </a:cubicBezTo>
                  <a:cubicBezTo>
                    <a:pt x="964" y="2305"/>
                    <a:pt x="843" y="2853"/>
                    <a:pt x="709" y="3375"/>
                  </a:cubicBezTo>
                  <a:cubicBezTo>
                    <a:pt x="468" y="4324"/>
                    <a:pt x="1" y="5314"/>
                    <a:pt x="40" y="6318"/>
                  </a:cubicBezTo>
                  <a:cubicBezTo>
                    <a:pt x="67" y="7040"/>
                    <a:pt x="482" y="7695"/>
                    <a:pt x="843" y="8283"/>
                  </a:cubicBezTo>
                  <a:cubicBezTo>
                    <a:pt x="1351" y="9127"/>
                    <a:pt x="1793" y="9902"/>
                    <a:pt x="1900" y="10892"/>
                  </a:cubicBezTo>
                  <a:cubicBezTo>
                    <a:pt x="1900" y="10899"/>
                    <a:pt x="1903" y="10902"/>
                    <a:pt x="1908" y="10902"/>
                  </a:cubicBezTo>
                  <a:cubicBezTo>
                    <a:pt x="1913" y="10902"/>
                    <a:pt x="1920" y="10899"/>
                    <a:pt x="1927" y="10892"/>
                  </a:cubicBezTo>
                  <a:cubicBezTo>
                    <a:pt x="2127" y="9073"/>
                    <a:pt x="215" y="7855"/>
                    <a:pt x="227" y="6063"/>
                  </a:cubicBezTo>
                  <a:cubicBezTo>
                    <a:pt x="241" y="5515"/>
                    <a:pt x="455" y="4939"/>
                    <a:pt x="602" y="4431"/>
                  </a:cubicBezTo>
                  <a:cubicBezTo>
                    <a:pt x="762" y="3883"/>
                    <a:pt x="937" y="3334"/>
                    <a:pt x="1030" y="2772"/>
                  </a:cubicBezTo>
                  <a:cubicBezTo>
                    <a:pt x="1204" y="1863"/>
                    <a:pt x="1124" y="753"/>
                    <a:pt x="536" y="17"/>
                  </a:cubicBezTo>
                  <a:cubicBezTo>
                    <a:pt x="527" y="5"/>
                    <a:pt x="517" y="0"/>
                    <a:pt x="506" y="0"/>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94" name="Google Shape;4494;p63"/>
            <p:cNvSpPr/>
            <p:nvPr/>
          </p:nvSpPr>
          <p:spPr>
            <a:xfrm>
              <a:off x="4072425" y="4003200"/>
              <a:ext cx="85975" cy="374825"/>
            </a:xfrm>
            <a:custGeom>
              <a:avLst/>
              <a:gdLst/>
              <a:ahLst/>
              <a:cxnLst/>
              <a:rect l="l" t="t" r="r" b="b"/>
              <a:pathLst>
                <a:path w="3439" h="14993" extrusionOk="0">
                  <a:moveTo>
                    <a:pt x="2960" y="1"/>
                  </a:moveTo>
                  <a:cubicBezTo>
                    <a:pt x="2953" y="1"/>
                    <a:pt x="2944" y="7"/>
                    <a:pt x="2944" y="23"/>
                  </a:cubicBezTo>
                  <a:cubicBezTo>
                    <a:pt x="3385" y="1588"/>
                    <a:pt x="2583" y="2952"/>
                    <a:pt x="2194" y="4423"/>
                  </a:cubicBezTo>
                  <a:cubicBezTo>
                    <a:pt x="1887" y="5654"/>
                    <a:pt x="2717" y="6858"/>
                    <a:pt x="2743" y="8076"/>
                  </a:cubicBezTo>
                  <a:cubicBezTo>
                    <a:pt x="2783" y="9560"/>
                    <a:pt x="1659" y="10457"/>
                    <a:pt x="951" y="11607"/>
                  </a:cubicBezTo>
                  <a:cubicBezTo>
                    <a:pt x="322" y="12624"/>
                    <a:pt x="1" y="13894"/>
                    <a:pt x="683" y="14951"/>
                  </a:cubicBezTo>
                  <a:cubicBezTo>
                    <a:pt x="700" y="14980"/>
                    <a:pt x="724" y="14992"/>
                    <a:pt x="747" y="14992"/>
                  </a:cubicBezTo>
                  <a:cubicBezTo>
                    <a:pt x="797" y="14992"/>
                    <a:pt x="844" y="14935"/>
                    <a:pt x="817" y="14871"/>
                  </a:cubicBezTo>
                  <a:cubicBezTo>
                    <a:pt x="161" y="13346"/>
                    <a:pt x="978" y="11821"/>
                    <a:pt x="1980" y="10671"/>
                  </a:cubicBezTo>
                  <a:cubicBezTo>
                    <a:pt x="2703" y="9841"/>
                    <a:pt x="3077" y="8864"/>
                    <a:pt x="3011" y="7755"/>
                  </a:cubicBezTo>
                  <a:cubicBezTo>
                    <a:pt x="2970" y="7193"/>
                    <a:pt x="2797" y="6644"/>
                    <a:pt x="2622" y="6109"/>
                  </a:cubicBezTo>
                  <a:cubicBezTo>
                    <a:pt x="2382" y="5374"/>
                    <a:pt x="2355" y="4718"/>
                    <a:pt x="2596" y="3983"/>
                  </a:cubicBezTo>
                  <a:cubicBezTo>
                    <a:pt x="3011" y="2684"/>
                    <a:pt x="3439" y="1347"/>
                    <a:pt x="2970" y="9"/>
                  </a:cubicBezTo>
                  <a:cubicBezTo>
                    <a:pt x="2970" y="4"/>
                    <a:pt x="2966" y="1"/>
                    <a:pt x="2960" y="1"/>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95" name="Google Shape;4495;p63"/>
            <p:cNvSpPr/>
            <p:nvPr/>
          </p:nvSpPr>
          <p:spPr>
            <a:xfrm>
              <a:off x="4105200" y="4332650"/>
              <a:ext cx="7075" cy="16325"/>
            </a:xfrm>
            <a:custGeom>
              <a:avLst/>
              <a:gdLst/>
              <a:ahLst/>
              <a:cxnLst/>
              <a:rect l="l" t="t" r="r" b="b"/>
              <a:pathLst>
                <a:path w="283" h="653" extrusionOk="0">
                  <a:moveTo>
                    <a:pt x="78" y="1"/>
                  </a:moveTo>
                  <a:cubicBezTo>
                    <a:pt x="46" y="1"/>
                    <a:pt x="15" y="22"/>
                    <a:pt x="15" y="61"/>
                  </a:cubicBezTo>
                  <a:cubicBezTo>
                    <a:pt x="15" y="168"/>
                    <a:pt x="1" y="261"/>
                    <a:pt x="1" y="368"/>
                  </a:cubicBezTo>
                  <a:cubicBezTo>
                    <a:pt x="15" y="475"/>
                    <a:pt x="81" y="555"/>
                    <a:pt x="161" y="636"/>
                  </a:cubicBezTo>
                  <a:cubicBezTo>
                    <a:pt x="169" y="647"/>
                    <a:pt x="178" y="652"/>
                    <a:pt x="187" y="652"/>
                  </a:cubicBezTo>
                  <a:cubicBezTo>
                    <a:pt x="209" y="652"/>
                    <a:pt x="232" y="624"/>
                    <a:pt x="241" y="596"/>
                  </a:cubicBezTo>
                  <a:cubicBezTo>
                    <a:pt x="255" y="489"/>
                    <a:pt x="282" y="409"/>
                    <a:pt x="268" y="302"/>
                  </a:cubicBezTo>
                  <a:cubicBezTo>
                    <a:pt x="255" y="195"/>
                    <a:pt x="188" y="100"/>
                    <a:pt x="134" y="34"/>
                  </a:cubicBezTo>
                  <a:cubicBezTo>
                    <a:pt x="123" y="12"/>
                    <a:pt x="100" y="1"/>
                    <a:pt x="78" y="1"/>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96" name="Google Shape;4496;p63"/>
            <p:cNvSpPr/>
            <p:nvPr/>
          </p:nvSpPr>
          <p:spPr>
            <a:xfrm>
              <a:off x="4109225" y="4316500"/>
              <a:ext cx="8400" cy="8700"/>
            </a:xfrm>
            <a:custGeom>
              <a:avLst/>
              <a:gdLst/>
              <a:ahLst/>
              <a:cxnLst/>
              <a:rect l="l" t="t" r="r" b="b"/>
              <a:pathLst>
                <a:path w="336" h="348" extrusionOk="0">
                  <a:moveTo>
                    <a:pt x="164" y="0"/>
                  </a:moveTo>
                  <a:cubicBezTo>
                    <a:pt x="92" y="0"/>
                    <a:pt x="37" y="65"/>
                    <a:pt x="27" y="145"/>
                  </a:cubicBezTo>
                  <a:cubicBezTo>
                    <a:pt x="27" y="139"/>
                    <a:pt x="27" y="136"/>
                    <a:pt x="26" y="136"/>
                  </a:cubicBezTo>
                  <a:cubicBezTo>
                    <a:pt x="25" y="136"/>
                    <a:pt x="21" y="142"/>
                    <a:pt x="14" y="158"/>
                  </a:cubicBezTo>
                  <a:lnTo>
                    <a:pt x="14" y="199"/>
                  </a:lnTo>
                  <a:cubicBezTo>
                    <a:pt x="14" y="225"/>
                    <a:pt x="0" y="252"/>
                    <a:pt x="14" y="265"/>
                  </a:cubicBezTo>
                  <a:cubicBezTo>
                    <a:pt x="26" y="289"/>
                    <a:pt x="49" y="347"/>
                    <a:pt x="83" y="347"/>
                  </a:cubicBezTo>
                  <a:cubicBezTo>
                    <a:pt x="87" y="347"/>
                    <a:pt x="91" y="346"/>
                    <a:pt x="94" y="345"/>
                  </a:cubicBezTo>
                  <a:cubicBezTo>
                    <a:pt x="121" y="345"/>
                    <a:pt x="148" y="332"/>
                    <a:pt x="175" y="318"/>
                  </a:cubicBezTo>
                  <a:lnTo>
                    <a:pt x="214" y="279"/>
                  </a:lnTo>
                  <a:cubicBezTo>
                    <a:pt x="214" y="279"/>
                    <a:pt x="255" y="265"/>
                    <a:pt x="241" y="265"/>
                  </a:cubicBezTo>
                  <a:cubicBezTo>
                    <a:pt x="335" y="225"/>
                    <a:pt x="321" y="78"/>
                    <a:pt x="241" y="24"/>
                  </a:cubicBezTo>
                  <a:cubicBezTo>
                    <a:pt x="214" y="7"/>
                    <a:pt x="188" y="0"/>
                    <a:pt x="164" y="0"/>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97" name="Google Shape;4497;p63"/>
            <p:cNvSpPr/>
            <p:nvPr/>
          </p:nvSpPr>
          <p:spPr>
            <a:xfrm>
              <a:off x="4124600" y="4324200"/>
              <a:ext cx="6050" cy="11150"/>
            </a:xfrm>
            <a:custGeom>
              <a:avLst/>
              <a:gdLst/>
              <a:ahLst/>
              <a:cxnLst/>
              <a:rect l="l" t="t" r="r" b="b"/>
              <a:pathLst>
                <a:path w="242" h="446" extrusionOk="0">
                  <a:moveTo>
                    <a:pt x="114" y="1"/>
                  </a:moveTo>
                  <a:cubicBezTo>
                    <a:pt x="101" y="1"/>
                    <a:pt x="88" y="4"/>
                    <a:pt x="81" y="10"/>
                  </a:cubicBezTo>
                  <a:cubicBezTo>
                    <a:pt x="0" y="64"/>
                    <a:pt x="0" y="131"/>
                    <a:pt x="14" y="224"/>
                  </a:cubicBezTo>
                  <a:cubicBezTo>
                    <a:pt x="27" y="292"/>
                    <a:pt x="41" y="358"/>
                    <a:pt x="81" y="426"/>
                  </a:cubicBezTo>
                  <a:cubicBezTo>
                    <a:pt x="88" y="439"/>
                    <a:pt x="101" y="446"/>
                    <a:pt x="116" y="446"/>
                  </a:cubicBezTo>
                  <a:cubicBezTo>
                    <a:pt x="131" y="446"/>
                    <a:pt x="148" y="439"/>
                    <a:pt x="161" y="426"/>
                  </a:cubicBezTo>
                  <a:cubicBezTo>
                    <a:pt x="188" y="358"/>
                    <a:pt x="214" y="292"/>
                    <a:pt x="228" y="224"/>
                  </a:cubicBezTo>
                  <a:cubicBezTo>
                    <a:pt x="241" y="131"/>
                    <a:pt x="241" y="64"/>
                    <a:pt x="148" y="10"/>
                  </a:cubicBezTo>
                  <a:cubicBezTo>
                    <a:pt x="141" y="4"/>
                    <a:pt x="128" y="1"/>
                    <a:pt x="114" y="1"/>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98" name="Google Shape;4498;p63"/>
            <p:cNvSpPr/>
            <p:nvPr/>
          </p:nvSpPr>
          <p:spPr>
            <a:xfrm>
              <a:off x="4011925" y="4426125"/>
              <a:ext cx="13325" cy="13275"/>
            </a:xfrm>
            <a:custGeom>
              <a:avLst/>
              <a:gdLst/>
              <a:ahLst/>
              <a:cxnLst/>
              <a:rect l="l" t="t" r="r" b="b"/>
              <a:pathLst>
                <a:path w="533" h="531" extrusionOk="0">
                  <a:moveTo>
                    <a:pt x="148" y="0"/>
                  </a:moveTo>
                  <a:cubicBezTo>
                    <a:pt x="126" y="0"/>
                    <a:pt x="103" y="5"/>
                    <a:pt x="80" y="14"/>
                  </a:cubicBezTo>
                  <a:cubicBezTo>
                    <a:pt x="40" y="27"/>
                    <a:pt x="0" y="67"/>
                    <a:pt x="0" y="121"/>
                  </a:cubicBezTo>
                  <a:cubicBezTo>
                    <a:pt x="0" y="241"/>
                    <a:pt x="107" y="308"/>
                    <a:pt x="200" y="374"/>
                  </a:cubicBezTo>
                  <a:cubicBezTo>
                    <a:pt x="241" y="388"/>
                    <a:pt x="268" y="415"/>
                    <a:pt x="307" y="442"/>
                  </a:cubicBezTo>
                  <a:cubicBezTo>
                    <a:pt x="348" y="481"/>
                    <a:pt x="388" y="495"/>
                    <a:pt x="441" y="522"/>
                  </a:cubicBezTo>
                  <a:cubicBezTo>
                    <a:pt x="450" y="528"/>
                    <a:pt x="460" y="531"/>
                    <a:pt x="469" y="531"/>
                  </a:cubicBezTo>
                  <a:cubicBezTo>
                    <a:pt x="502" y="531"/>
                    <a:pt x="532" y="499"/>
                    <a:pt x="521" y="469"/>
                  </a:cubicBezTo>
                  <a:cubicBezTo>
                    <a:pt x="508" y="401"/>
                    <a:pt x="508" y="362"/>
                    <a:pt x="482" y="308"/>
                  </a:cubicBezTo>
                  <a:cubicBezTo>
                    <a:pt x="468" y="254"/>
                    <a:pt x="428" y="214"/>
                    <a:pt x="401" y="174"/>
                  </a:cubicBezTo>
                  <a:cubicBezTo>
                    <a:pt x="346" y="96"/>
                    <a:pt x="254" y="0"/>
                    <a:pt x="148" y="0"/>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99" name="Google Shape;4499;p63"/>
            <p:cNvSpPr/>
            <p:nvPr/>
          </p:nvSpPr>
          <p:spPr>
            <a:xfrm>
              <a:off x="3988150" y="4417100"/>
              <a:ext cx="11725" cy="9100"/>
            </a:xfrm>
            <a:custGeom>
              <a:avLst/>
              <a:gdLst/>
              <a:ahLst/>
              <a:cxnLst/>
              <a:rect l="l" t="t" r="r" b="b"/>
              <a:pathLst>
                <a:path w="469" h="364" extrusionOk="0">
                  <a:moveTo>
                    <a:pt x="188" y="0"/>
                  </a:moveTo>
                  <a:cubicBezTo>
                    <a:pt x="28" y="13"/>
                    <a:pt x="1" y="227"/>
                    <a:pt x="161" y="268"/>
                  </a:cubicBezTo>
                  <a:cubicBezTo>
                    <a:pt x="175" y="281"/>
                    <a:pt x="202" y="281"/>
                    <a:pt x="229" y="281"/>
                  </a:cubicBezTo>
                  <a:cubicBezTo>
                    <a:pt x="242" y="294"/>
                    <a:pt x="256" y="307"/>
                    <a:pt x="268" y="307"/>
                  </a:cubicBezTo>
                  <a:lnTo>
                    <a:pt x="282" y="307"/>
                  </a:lnTo>
                  <a:cubicBezTo>
                    <a:pt x="295" y="321"/>
                    <a:pt x="309" y="321"/>
                    <a:pt x="309" y="334"/>
                  </a:cubicBezTo>
                  <a:cubicBezTo>
                    <a:pt x="336" y="348"/>
                    <a:pt x="363" y="348"/>
                    <a:pt x="375" y="361"/>
                  </a:cubicBezTo>
                  <a:cubicBezTo>
                    <a:pt x="380" y="362"/>
                    <a:pt x="385" y="363"/>
                    <a:pt x="389" y="363"/>
                  </a:cubicBezTo>
                  <a:cubicBezTo>
                    <a:pt x="427" y="363"/>
                    <a:pt x="468" y="317"/>
                    <a:pt x="456" y="281"/>
                  </a:cubicBezTo>
                  <a:cubicBezTo>
                    <a:pt x="429" y="241"/>
                    <a:pt x="429" y="174"/>
                    <a:pt x="402" y="134"/>
                  </a:cubicBezTo>
                  <a:cubicBezTo>
                    <a:pt x="349" y="54"/>
                    <a:pt x="282" y="0"/>
                    <a:pt x="188" y="0"/>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00" name="Google Shape;4500;p63"/>
            <p:cNvSpPr/>
            <p:nvPr/>
          </p:nvSpPr>
          <p:spPr>
            <a:xfrm>
              <a:off x="3997950" y="4433025"/>
              <a:ext cx="11525" cy="10175"/>
            </a:xfrm>
            <a:custGeom>
              <a:avLst/>
              <a:gdLst/>
              <a:ahLst/>
              <a:cxnLst/>
              <a:rect l="l" t="t" r="r" b="b"/>
              <a:pathLst>
                <a:path w="461" h="407" extrusionOk="0">
                  <a:moveTo>
                    <a:pt x="126" y="0"/>
                  </a:moveTo>
                  <a:cubicBezTo>
                    <a:pt x="58" y="0"/>
                    <a:pt x="1" y="70"/>
                    <a:pt x="24" y="139"/>
                  </a:cubicBezTo>
                  <a:cubicBezTo>
                    <a:pt x="51" y="246"/>
                    <a:pt x="171" y="312"/>
                    <a:pt x="251" y="380"/>
                  </a:cubicBezTo>
                  <a:cubicBezTo>
                    <a:pt x="276" y="398"/>
                    <a:pt x="301" y="406"/>
                    <a:pt x="324" y="406"/>
                  </a:cubicBezTo>
                  <a:cubicBezTo>
                    <a:pt x="403" y="406"/>
                    <a:pt x="460" y="318"/>
                    <a:pt x="399" y="246"/>
                  </a:cubicBezTo>
                  <a:cubicBezTo>
                    <a:pt x="331" y="166"/>
                    <a:pt x="265" y="32"/>
                    <a:pt x="158" y="5"/>
                  </a:cubicBezTo>
                  <a:cubicBezTo>
                    <a:pt x="147" y="2"/>
                    <a:pt x="136" y="0"/>
                    <a:pt x="126" y="0"/>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01" name="Google Shape;4501;p63"/>
            <p:cNvSpPr/>
            <p:nvPr/>
          </p:nvSpPr>
          <p:spPr>
            <a:xfrm>
              <a:off x="4021950" y="4371350"/>
              <a:ext cx="10975" cy="17400"/>
            </a:xfrm>
            <a:custGeom>
              <a:avLst/>
              <a:gdLst/>
              <a:ahLst/>
              <a:cxnLst/>
              <a:rect l="l" t="t" r="r" b="b"/>
              <a:pathLst>
                <a:path w="439" h="696" extrusionOk="0">
                  <a:moveTo>
                    <a:pt x="228" y="1"/>
                  </a:moveTo>
                  <a:cubicBezTo>
                    <a:pt x="214" y="1"/>
                    <a:pt x="201" y="4"/>
                    <a:pt x="188" y="11"/>
                  </a:cubicBezTo>
                  <a:cubicBezTo>
                    <a:pt x="0" y="131"/>
                    <a:pt x="81" y="425"/>
                    <a:pt x="147" y="600"/>
                  </a:cubicBezTo>
                  <a:cubicBezTo>
                    <a:pt x="175" y="666"/>
                    <a:pt x="232" y="695"/>
                    <a:pt x="287" y="695"/>
                  </a:cubicBezTo>
                  <a:cubicBezTo>
                    <a:pt x="365" y="695"/>
                    <a:pt x="438" y="635"/>
                    <a:pt x="415" y="532"/>
                  </a:cubicBezTo>
                  <a:cubicBezTo>
                    <a:pt x="375" y="359"/>
                    <a:pt x="428" y="118"/>
                    <a:pt x="268" y="11"/>
                  </a:cubicBezTo>
                  <a:cubicBezTo>
                    <a:pt x="255" y="4"/>
                    <a:pt x="241" y="1"/>
                    <a:pt x="228" y="1"/>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02" name="Google Shape;4502;p63"/>
            <p:cNvSpPr/>
            <p:nvPr/>
          </p:nvSpPr>
          <p:spPr>
            <a:xfrm>
              <a:off x="4030650" y="4351625"/>
              <a:ext cx="7700" cy="14075"/>
            </a:xfrm>
            <a:custGeom>
              <a:avLst/>
              <a:gdLst/>
              <a:ahLst/>
              <a:cxnLst/>
              <a:rect l="l" t="t" r="r" b="b"/>
              <a:pathLst>
                <a:path w="308" h="563" extrusionOk="0">
                  <a:moveTo>
                    <a:pt x="149" y="1"/>
                  </a:moveTo>
                  <a:cubicBezTo>
                    <a:pt x="97" y="1"/>
                    <a:pt x="47" y="31"/>
                    <a:pt x="27" y="91"/>
                  </a:cubicBezTo>
                  <a:cubicBezTo>
                    <a:pt x="0" y="171"/>
                    <a:pt x="13" y="251"/>
                    <a:pt x="27" y="318"/>
                  </a:cubicBezTo>
                  <a:cubicBezTo>
                    <a:pt x="40" y="385"/>
                    <a:pt x="54" y="465"/>
                    <a:pt x="80" y="532"/>
                  </a:cubicBezTo>
                  <a:cubicBezTo>
                    <a:pt x="100" y="552"/>
                    <a:pt x="127" y="562"/>
                    <a:pt x="152" y="562"/>
                  </a:cubicBezTo>
                  <a:cubicBezTo>
                    <a:pt x="177" y="562"/>
                    <a:pt x="201" y="552"/>
                    <a:pt x="214" y="532"/>
                  </a:cubicBezTo>
                  <a:cubicBezTo>
                    <a:pt x="241" y="465"/>
                    <a:pt x="254" y="412"/>
                    <a:pt x="268" y="345"/>
                  </a:cubicBezTo>
                  <a:cubicBezTo>
                    <a:pt x="281" y="265"/>
                    <a:pt x="307" y="171"/>
                    <a:pt x="281" y="91"/>
                  </a:cubicBezTo>
                  <a:cubicBezTo>
                    <a:pt x="254" y="31"/>
                    <a:pt x="200" y="1"/>
                    <a:pt x="149" y="1"/>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03" name="Google Shape;4503;p63"/>
            <p:cNvSpPr/>
            <p:nvPr/>
          </p:nvSpPr>
          <p:spPr>
            <a:xfrm>
              <a:off x="3802900" y="4301475"/>
              <a:ext cx="9375" cy="18825"/>
            </a:xfrm>
            <a:custGeom>
              <a:avLst/>
              <a:gdLst/>
              <a:ahLst/>
              <a:cxnLst/>
              <a:rect l="l" t="t" r="r" b="b"/>
              <a:pathLst>
                <a:path w="375" h="753" extrusionOk="0">
                  <a:moveTo>
                    <a:pt x="134" y="0"/>
                  </a:moveTo>
                  <a:cubicBezTo>
                    <a:pt x="105" y="0"/>
                    <a:pt x="81" y="18"/>
                    <a:pt x="81" y="51"/>
                  </a:cubicBezTo>
                  <a:cubicBezTo>
                    <a:pt x="41" y="184"/>
                    <a:pt x="41" y="304"/>
                    <a:pt x="27" y="438"/>
                  </a:cubicBezTo>
                  <a:cubicBezTo>
                    <a:pt x="27" y="505"/>
                    <a:pt x="0" y="586"/>
                    <a:pt x="41" y="639"/>
                  </a:cubicBezTo>
                  <a:cubicBezTo>
                    <a:pt x="54" y="666"/>
                    <a:pt x="68" y="679"/>
                    <a:pt x="81" y="693"/>
                  </a:cubicBezTo>
                  <a:cubicBezTo>
                    <a:pt x="88" y="699"/>
                    <a:pt x="117" y="724"/>
                    <a:pt x="133" y="739"/>
                  </a:cubicBezTo>
                  <a:lnTo>
                    <a:pt x="133" y="739"/>
                  </a:lnTo>
                  <a:cubicBezTo>
                    <a:pt x="129" y="737"/>
                    <a:pt x="125" y="735"/>
                    <a:pt x="121" y="732"/>
                  </a:cubicBezTo>
                  <a:lnTo>
                    <a:pt x="121" y="732"/>
                  </a:lnTo>
                  <a:cubicBezTo>
                    <a:pt x="138" y="745"/>
                    <a:pt x="144" y="750"/>
                    <a:pt x="145" y="750"/>
                  </a:cubicBezTo>
                  <a:cubicBezTo>
                    <a:pt x="145" y="750"/>
                    <a:pt x="141" y="746"/>
                    <a:pt x="133" y="739"/>
                  </a:cubicBezTo>
                  <a:lnTo>
                    <a:pt x="133" y="739"/>
                  </a:lnTo>
                  <a:cubicBezTo>
                    <a:pt x="150" y="748"/>
                    <a:pt x="169" y="752"/>
                    <a:pt x="188" y="752"/>
                  </a:cubicBezTo>
                  <a:cubicBezTo>
                    <a:pt x="211" y="752"/>
                    <a:pt x="235" y="746"/>
                    <a:pt x="255" y="732"/>
                  </a:cubicBezTo>
                  <a:cubicBezTo>
                    <a:pt x="375" y="625"/>
                    <a:pt x="375" y="545"/>
                    <a:pt x="335" y="398"/>
                  </a:cubicBezTo>
                  <a:cubicBezTo>
                    <a:pt x="309" y="265"/>
                    <a:pt x="282" y="131"/>
                    <a:pt x="188" y="24"/>
                  </a:cubicBezTo>
                  <a:cubicBezTo>
                    <a:pt x="172" y="8"/>
                    <a:pt x="152" y="0"/>
                    <a:pt x="134" y="0"/>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04" name="Google Shape;4504;p63"/>
            <p:cNvSpPr/>
            <p:nvPr/>
          </p:nvSpPr>
          <p:spPr>
            <a:xfrm>
              <a:off x="3806900" y="4333050"/>
              <a:ext cx="8725" cy="12325"/>
            </a:xfrm>
            <a:custGeom>
              <a:avLst/>
              <a:gdLst/>
              <a:ahLst/>
              <a:cxnLst/>
              <a:rect l="l" t="t" r="r" b="b"/>
              <a:pathLst>
                <a:path w="349" h="493" extrusionOk="0">
                  <a:moveTo>
                    <a:pt x="93" y="1"/>
                  </a:moveTo>
                  <a:cubicBezTo>
                    <a:pt x="68" y="1"/>
                    <a:pt x="42" y="23"/>
                    <a:pt x="42" y="45"/>
                  </a:cubicBezTo>
                  <a:cubicBezTo>
                    <a:pt x="42" y="98"/>
                    <a:pt x="28" y="138"/>
                    <a:pt x="28" y="191"/>
                  </a:cubicBezTo>
                  <a:lnTo>
                    <a:pt x="28" y="218"/>
                  </a:lnTo>
                  <a:cubicBezTo>
                    <a:pt x="15" y="259"/>
                    <a:pt x="1" y="298"/>
                    <a:pt x="1" y="339"/>
                  </a:cubicBezTo>
                  <a:cubicBezTo>
                    <a:pt x="1" y="406"/>
                    <a:pt x="54" y="473"/>
                    <a:pt x="122" y="486"/>
                  </a:cubicBezTo>
                  <a:cubicBezTo>
                    <a:pt x="136" y="491"/>
                    <a:pt x="150" y="493"/>
                    <a:pt x="164" y="493"/>
                  </a:cubicBezTo>
                  <a:cubicBezTo>
                    <a:pt x="229" y="493"/>
                    <a:pt x="287" y="445"/>
                    <a:pt x="309" y="379"/>
                  </a:cubicBezTo>
                  <a:cubicBezTo>
                    <a:pt x="349" y="286"/>
                    <a:pt x="282" y="205"/>
                    <a:pt x="256" y="152"/>
                  </a:cubicBezTo>
                  <a:cubicBezTo>
                    <a:pt x="215" y="84"/>
                    <a:pt x="161" y="45"/>
                    <a:pt x="108" y="4"/>
                  </a:cubicBezTo>
                  <a:cubicBezTo>
                    <a:pt x="103" y="2"/>
                    <a:pt x="98" y="1"/>
                    <a:pt x="93" y="1"/>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05" name="Google Shape;4505;p63"/>
            <p:cNvSpPr/>
            <p:nvPr/>
          </p:nvSpPr>
          <p:spPr>
            <a:xfrm>
              <a:off x="3792200" y="4314850"/>
              <a:ext cx="7375" cy="11850"/>
            </a:xfrm>
            <a:custGeom>
              <a:avLst/>
              <a:gdLst/>
              <a:ahLst/>
              <a:cxnLst/>
              <a:rect l="l" t="t" r="r" b="b"/>
              <a:pathLst>
                <a:path w="295" h="474" extrusionOk="0">
                  <a:moveTo>
                    <a:pt x="134" y="0"/>
                  </a:moveTo>
                  <a:cubicBezTo>
                    <a:pt x="131" y="0"/>
                    <a:pt x="128" y="3"/>
                    <a:pt x="121" y="10"/>
                  </a:cubicBezTo>
                  <a:cubicBezTo>
                    <a:pt x="54" y="90"/>
                    <a:pt x="0" y="238"/>
                    <a:pt x="27" y="358"/>
                  </a:cubicBezTo>
                  <a:cubicBezTo>
                    <a:pt x="41" y="398"/>
                    <a:pt x="81" y="438"/>
                    <a:pt x="121" y="438"/>
                  </a:cubicBezTo>
                  <a:lnTo>
                    <a:pt x="148" y="465"/>
                  </a:lnTo>
                  <a:cubicBezTo>
                    <a:pt x="160" y="471"/>
                    <a:pt x="172" y="473"/>
                    <a:pt x="183" y="473"/>
                  </a:cubicBezTo>
                  <a:cubicBezTo>
                    <a:pt x="223" y="473"/>
                    <a:pt x="258" y="440"/>
                    <a:pt x="268" y="398"/>
                  </a:cubicBezTo>
                  <a:cubicBezTo>
                    <a:pt x="282" y="358"/>
                    <a:pt x="295" y="318"/>
                    <a:pt x="282" y="277"/>
                  </a:cubicBezTo>
                  <a:cubicBezTo>
                    <a:pt x="268" y="238"/>
                    <a:pt x="241" y="197"/>
                    <a:pt x="228" y="144"/>
                  </a:cubicBezTo>
                  <a:cubicBezTo>
                    <a:pt x="202" y="90"/>
                    <a:pt x="175" y="51"/>
                    <a:pt x="148" y="10"/>
                  </a:cubicBezTo>
                  <a:cubicBezTo>
                    <a:pt x="141" y="3"/>
                    <a:pt x="138" y="0"/>
                    <a:pt x="134" y="0"/>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06" name="Google Shape;4506;p63"/>
            <p:cNvSpPr/>
            <p:nvPr/>
          </p:nvSpPr>
          <p:spPr>
            <a:xfrm>
              <a:off x="3872450" y="4405050"/>
              <a:ext cx="20450" cy="12075"/>
            </a:xfrm>
            <a:custGeom>
              <a:avLst/>
              <a:gdLst/>
              <a:ahLst/>
              <a:cxnLst/>
              <a:rect l="l" t="t" r="r" b="b"/>
              <a:pathLst>
                <a:path w="818" h="483" extrusionOk="0">
                  <a:moveTo>
                    <a:pt x="161" y="1"/>
                  </a:moveTo>
                  <a:cubicBezTo>
                    <a:pt x="27" y="1"/>
                    <a:pt x="1" y="174"/>
                    <a:pt x="95" y="241"/>
                  </a:cubicBezTo>
                  <a:cubicBezTo>
                    <a:pt x="188" y="308"/>
                    <a:pt x="295" y="361"/>
                    <a:pt x="389" y="415"/>
                  </a:cubicBezTo>
                  <a:cubicBezTo>
                    <a:pt x="455" y="442"/>
                    <a:pt x="523" y="482"/>
                    <a:pt x="576" y="482"/>
                  </a:cubicBezTo>
                  <a:cubicBezTo>
                    <a:pt x="630" y="482"/>
                    <a:pt x="683" y="455"/>
                    <a:pt x="723" y="429"/>
                  </a:cubicBezTo>
                  <a:cubicBezTo>
                    <a:pt x="777" y="415"/>
                    <a:pt x="817" y="361"/>
                    <a:pt x="777" y="308"/>
                  </a:cubicBezTo>
                  <a:cubicBezTo>
                    <a:pt x="750" y="268"/>
                    <a:pt x="737" y="215"/>
                    <a:pt x="710" y="174"/>
                  </a:cubicBezTo>
                  <a:cubicBezTo>
                    <a:pt x="657" y="134"/>
                    <a:pt x="589" y="108"/>
                    <a:pt x="536" y="94"/>
                  </a:cubicBezTo>
                  <a:cubicBezTo>
                    <a:pt x="402" y="54"/>
                    <a:pt x="295" y="13"/>
                    <a:pt x="161" y="1"/>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4507" name="Google Shape;4507;p63"/>
          <p:cNvGrpSpPr/>
          <p:nvPr/>
        </p:nvGrpSpPr>
        <p:grpSpPr>
          <a:xfrm>
            <a:off x="5989636" y="1912494"/>
            <a:ext cx="1670187" cy="2855379"/>
            <a:chOff x="4572010" y="2826000"/>
            <a:chExt cx="1518352" cy="1889603"/>
          </a:xfrm>
        </p:grpSpPr>
        <p:grpSp>
          <p:nvGrpSpPr>
            <p:cNvPr id="4508" name="Google Shape;4508;p63"/>
            <p:cNvGrpSpPr/>
            <p:nvPr/>
          </p:nvGrpSpPr>
          <p:grpSpPr>
            <a:xfrm flipH="1">
              <a:off x="4572010" y="3987530"/>
              <a:ext cx="1320694" cy="728073"/>
              <a:chOff x="3199625" y="3456100"/>
              <a:chExt cx="250825" cy="138275"/>
            </a:xfrm>
          </p:grpSpPr>
          <p:sp>
            <p:nvSpPr>
              <p:cNvPr id="4509" name="Google Shape;4509;p63"/>
              <p:cNvSpPr/>
              <p:nvPr/>
            </p:nvSpPr>
            <p:spPr>
              <a:xfrm>
                <a:off x="3252150" y="3478300"/>
                <a:ext cx="85625" cy="22550"/>
              </a:xfrm>
              <a:custGeom>
                <a:avLst/>
                <a:gdLst/>
                <a:ahLst/>
                <a:cxnLst/>
                <a:rect l="l" t="t" r="r" b="b"/>
                <a:pathLst>
                  <a:path w="3425" h="902" extrusionOk="0">
                    <a:moveTo>
                      <a:pt x="1589" y="1"/>
                    </a:moveTo>
                    <a:cubicBezTo>
                      <a:pt x="1119" y="1"/>
                      <a:pt x="671" y="80"/>
                      <a:pt x="468" y="192"/>
                    </a:cubicBezTo>
                    <a:cubicBezTo>
                      <a:pt x="147" y="379"/>
                      <a:pt x="0" y="861"/>
                      <a:pt x="0" y="861"/>
                    </a:cubicBezTo>
                    <a:lnTo>
                      <a:pt x="0" y="874"/>
                    </a:lnTo>
                    <a:cubicBezTo>
                      <a:pt x="187" y="794"/>
                      <a:pt x="375" y="727"/>
                      <a:pt x="562" y="673"/>
                    </a:cubicBezTo>
                    <a:cubicBezTo>
                      <a:pt x="842" y="580"/>
                      <a:pt x="1124" y="527"/>
                      <a:pt x="1391" y="513"/>
                    </a:cubicBezTo>
                    <a:cubicBezTo>
                      <a:pt x="1445" y="506"/>
                      <a:pt x="1495" y="503"/>
                      <a:pt x="1545" y="503"/>
                    </a:cubicBezTo>
                    <a:cubicBezTo>
                      <a:pt x="1595" y="503"/>
                      <a:pt x="1645" y="506"/>
                      <a:pt x="1698" y="513"/>
                    </a:cubicBezTo>
                    <a:cubicBezTo>
                      <a:pt x="2019" y="527"/>
                      <a:pt x="2314" y="566"/>
                      <a:pt x="2581" y="634"/>
                    </a:cubicBezTo>
                    <a:cubicBezTo>
                      <a:pt x="2902" y="700"/>
                      <a:pt x="3184" y="794"/>
                      <a:pt x="3425" y="901"/>
                    </a:cubicBezTo>
                    <a:cubicBezTo>
                      <a:pt x="3344" y="794"/>
                      <a:pt x="3036" y="379"/>
                      <a:pt x="2756" y="232"/>
                    </a:cubicBezTo>
                    <a:cubicBezTo>
                      <a:pt x="2462" y="67"/>
                      <a:pt x="2017" y="1"/>
                      <a:pt x="1589"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10" name="Google Shape;4510;p63"/>
              <p:cNvSpPr/>
              <p:nvPr/>
            </p:nvSpPr>
            <p:spPr>
              <a:xfrm>
                <a:off x="3286925" y="3490875"/>
                <a:ext cx="54875" cy="89550"/>
              </a:xfrm>
              <a:custGeom>
                <a:avLst/>
                <a:gdLst/>
                <a:ahLst/>
                <a:cxnLst/>
                <a:rect l="l" t="t" r="r" b="b"/>
                <a:pathLst>
                  <a:path w="2195" h="3582" extrusionOk="0">
                    <a:moveTo>
                      <a:pt x="154" y="0"/>
                    </a:moveTo>
                    <a:cubicBezTo>
                      <a:pt x="104" y="0"/>
                      <a:pt x="54" y="3"/>
                      <a:pt x="0" y="10"/>
                    </a:cubicBezTo>
                    <a:cubicBezTo>
                      <a:pt x="67" y="77"/>
                      <a:pt x="589" y="679"/>
                      <a:pt x="723" y="1535"/>
                    </a:cubicBezTo>
                    <a:cubicBezTo>
                      <a:pt x="910" y="2779"/>
                      <a:pt x="509" y="3461"/>
                      <a:pt x="428" y="3582"/>
                    </a:cubicBezTo>
                    <a:cubicBezTo>
                      <a:pt x="562" y="3568"/>
                      <a:pt x="696" y="3555"/>
                      <a:pt x="803" y="3541"/>
                    </a:cubicBezTo>
                    <a:cubicBezTo>
                      <a:pt x="1017" y="3488"/>
                      <a:pt x="1231" y="3434"/>
                      <a:pt x="1431" y="3368"/>
                    </a:cubicBezTo>
                    <a:cubicBezTo>
                      <a:pt x="2194" y="1722"/>
                      <a:pt x="1190" y="157"/>
                      <a:pt x="1190" y="157"/>
                    </a:cubicBezTo>
                    <a:lnTo>
                      <a:pt x="1190" y="131"/>
                    </a:lnTo>
                    <a:cubicBezTo>
                      <a:pt x="923" y="63"/>
                      <a:pt x="628" y="24"/>
                      <a:pt x="307" y="10"/>
                    </a:cubicBezTo>
                    <a:cubicBezTo>
                      <a:pt x="254" y="3"/>
                      <a:pt x="204" y="0"/>
                      <a:pt x="154" y="0"/>
                    </a:cubicBezTo>
                    <a:close/>
                  </a:path>
                </a:pathLst>
              </a:custGeom>
              <a:solidFill>
                <a:srgbClr val="87D8C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11" name="Google Shape;4511;p63"/>
              <p:cNvSpPr/>
              <p:nvPr/>
            </p:nvSpPr>
            <p:spPr>
              <a:xfrm>
                <a:off x="3316675" y="3494125"/>
                <a:ext cx="59550" cy="80950"/>
              </a:xfrm>
              <a:custGeom>
                <a:avLst/>
                <a:gdLst/>
                <a:ahLst/>
                <a:cxnLst/>
                <a:rect l="l" t="t" r="r" b="b"/>
                <a:pathLst>
                  <a:path w="2382" h="3238" extrusionOk="0">
                    <a:moveTo>
                      <a:pt x="0" y="1"/>
                    </a:moveTo>
                    <a:lnTo>
                      <a:pt x="0" y="27"/>
                    </a:lnTo>
                    <a:cubicBezTo>
                      <a:pt x="0" y="27"/>
                      <a:pt x="1004" y="1592"/>
                      <a:pt x="241" y="3238"/>
                    </a:cubicBezTo>
                    <a:cubicBezTo>
                      <a:pt x="1218" y="2930"/>
                      <a:pt x="1926" y="2395"/>
                      <a:pt x="2221" y="1993"/>
                    </a:cubicBezTo>
                    <a:cubicBezTo>
                      <a:pt x="2328" y="1859"/>
                      <a:pt x="2381" y="1726"/>
                      <a:pt x="2368" y="1645"/>
                    </a:cubicBezTo>
                    <a:cubicBezTo>
                      <a:pt x="2368" y="1565"/>
                      <a:pt x="2315" y="1445"/>
                      <a:pt x="2208" y="1312"/>
                    </a:cubicBezTo>
                    <a:cubicBezTo>
                      <a:pt x="1994" y="991"/>
                      <a:pt x="1552" y="575"/>
                      <a:pt x="844" y="268"/>
                    </a:cubicBezTo>
                    <a:cubicBezTo>
                      <a:pt x="603" y="161"/>
                      <a:pt x="321" y="67"/>
                      <a:pt x="0"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12" name="Google Shape;4512;p63"/>
              <p:cNvSpPr/>
              <p:nvPr/>
            </p:nvSpPr>
            <p:spPr>
              <a:xfrm>
                <a:off x="3266175" y="3491100"/>
                <a:ext cx="43500" cy="89550"/>
              </a:xfrm>
              <a:custGeom>
                <a:avLst/>
                <a:gdLst/>
                <a:ahLst/>
                <a:cxnLst/>
                <a:rect l="l" t="t" r="r" b="b"/>
                <a:pathLst>
                  <a:path w="1740" h="3582" extrusionOk="0">
                    <a:moveTo>
                      <a:pt x="830" y="1"/>
                    </a:moveTo>
                    <a:cubicBezTo>
                      <a:pt x="563" y="15"/>
                      <a:pt x="281" y="68"/>
                      <a:pt x="1" y="161"/>
                    </a:cubicBezTo>
                    <a:cubicBezTo>
                      <a:pt x="41" y="202"/>
                      <a:pt x="736" y="817"/>
                      <a:pt x="790" y="1900"/>
                    </a:cubicBezTo>
                    <a:cubicBezTo>
                      <a:pt x="816" y="2743"/>
                      <a:pt x="362" y="3425"/>
                      <a:pt x="269" y="3559"/>
                    </a:cubicBezTo>
                    <a:cubicBezTo>
                      <a:pt x="482" y="3575"/>
                      <a:pt x="690" y="3581"/>
                      <a:pt x="883" y="3581"/>
                    </a:cubicBezTo>
                    <a:cubicBezTo>
                      <a:pt x="1017" y="3581"/>
                      <a:pt x="1143" y="3578"/>
                      <a:pt x="1258" y="3573"/>
                    </a:cubicBezTo>
                    <a:cubicBezTo>
                      <a:pt x="1339" y="3452"/>
                      <a:pt x="1740" y="2770"/>
                      <a:pt x="1553" y="1526"/>
                    </a:cubicBezTo>
                    <a:cubicBezTo>
                      <a:pt x="1419" y="670"/>
                      <a:pt x="897" y="68"/>
                      <a:pt x="830" y="1"/>
                    </a:cubicBezTo>
                    <a:close/>
                  </a:path>
                </a:pathLst>
              </a:custGeom>
              <a:solidFill>
                <a:srgbClr val="D3CA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13" name="Google Shape;4513;p63"/>
              <p:cNvSpPr/>
              <p:nvPr/>
            </p:nvSpPr>
            <p:spPr>
              <a:xfrm>
                <a:off x="3248125" y="3495125"/>
                <a:ext cx="38825" cy="84950"/>
              </a:xfrm>
              <a:custGeom>
                <a:avLst/>
                <a:gdLst/>
                <a:ahLst/>
                <a:cxnLst/>
                <a:rect l="l" t="t" r="r" b="b"/>
                <a:pathLst>
                  <a:path w="1553" h="3398" extrusionOk="0">
                    <a:moveTo>
                      <a:pt x="723" y="0"/>
                    </a:moveTo>
                    <a:cubicBezTo>
                      <a:pt x="536" y="54"/>
                      <a:pt x="348" y="121"/>
                      <a:pt x="161" y="201"/>
                    </a:cubicBezTo>
                    <a:lnTo>
                      <a:pt x="1" y="282"/>
                    </a:lnTo>
                    <a:lnTo>
                      <a:pt x="14" y="282"/>
                    </a:lnTo>
                    <a:cubicBezTo>
                      <a:pt x="14" y="282"/>
                      <a:pt x="1552" y="1258"/>
                      <a:pt x="361" y="3305"/>
                    </a:cubicBezTo>
                    <a:lnTo>
                      <a:pt x="361" y="3332"/>
                    </a:lnTo>
                    <a:cubicBezTo>
                      <a:pt x="575" y="3358"/>
                      <a:pt x="789" y="3385"/>
                      <a:pt x="991" y="3398"/>
                    </a:cubicBezTo>
                    <a:cubicBezTo>
                      <a:pt x="1084" y="3264"/>
                      <a:pt x="1538" y="2582"/>
                      <a:pt x="1512" y="1739"/>
                    </a:cubicBezTo>
                    <a:cubicBezTo>
                      <a:pt x="1458" y="656"/>
                      <a:pt x="763" y="41"/>
                      <a:pt x="723" y="0"/>
                    </a:cubicBezTo>
                    <a:close/>
                  </a:path>
                </a:pathLst>
              </a:custGeom>
              <a:solidFill>
                <a:srgbClr val="87D8C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14" name="Google Shape;4514;p63"/>
              <p:cNvSpPr/>
              <p:nvPr/>
            </p:nvSpPr>
            <p:spPr>
              <a:xfrm>
                <a:off x="3371200" y="3456100"/>
                <a:ext cx="79250" cy="134425"/>
              </a:xfrm>
              <a:custGeom>
                <a:avLst/>
                <a:gdLst/>
                <a:ahLst/>
                <a:cxnLst/>
                <a:rect l="l" t="t" r="r" b="b"/>
                <a:pathLst>
                  <a:path w="3170" h="5377" extrusionOk="0">
                    <a:moveTo>
                      <a:pt x="2279" y="1"/>
                    </a:moveTo>
                    <a:cubicBezTo>
                      <a:pt x="2025" y="1"/>
                      <a:pt x="1413" y="465"/>
                      <a:pt x="749" y="1053"/>
                    </a:cubicBezTo>
                    <a:cubicBezTo>
                      <a:pt x="0" y="1695"/>
                      <a:pt x="27" y="2658"/>
                      <a:pt x="27" y="2833"/>
                    </a:cubicBezTo>
                    <a:cubicBezTo>
                      <a:pt x="134" y="2966"/>
                      <a:pt x="187" y="3086"/>
                      <a:pt x="187" y="3166"/>
                    </a:cubicBezTo>
                    <a:cubicBezTo>
                      <a:pt x="200" y="3247"/>
                      <a:pt x="147" y="3380"/>
                      <a:pt x="40" y="3514"/>
                    </a:cubicBezTo>
                    <a:cubicBezTo>
                      <a:pt x="538" y="5127"/>
                      <a:pt x="1954" y="5377"/>
                      <a:pt x="2674" y="5377"/>
                    </a:cubicBezTo>
                    <a:cubicBezTo>
                      <a:pt x="2921" y="5377"/>
                      <a:pt x="3086" y="5347"/>
                      <a:pt x="3103" y="5333"/>
                    </a:cubicBezTo>
                    <a:cubicBezTo>
                      <a:pt x="3170" y="5280"/>
                      <a:pt x="2983" y="4451"/>
                      <a:pt x="2421" y="3728"/>
                    </a:cubicBezTo>
                    <a:cubicBezTo>
                      <a:pt x="1944" y="3099"/>
                      <a:pt x="1263" y="3059"/>
                      <a:pt x="1095" y="3059"/>
                    </a:cubicBezTo>
                    <a:cubicBezTo>
                      <a:pt x="1070" y="3059"/>
                      <a:pt x="1056" y="3059"/>
                      <a:pt x="1056" y="3059"/>
                    </a:cubicBezTo>
                    <a:cubicBezTo>
                      <a:pt x="2729" y="2712"/>
                      <a:pt x="2474" y="357"/>
                      <a:pt x="2394" y="77"/>
                    </a:cubicBezTo>
                    <a:cubicBezTo>
                      <a:pt x="2377" y="25"/>
                      <a:pt x="2337" y="1"/>
                      <a:pt x="2279" y="1"/>
                    </a:cubicBezTo>
                    <a:close/>
                  </a:path>
                </a:pathLst>
              </a:custGeom>
              <a:solidFill>
                <a:srgbClr val="FCDA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15" name="Google Shape;4515;p63"/>
              <p:cNvSpPr/>
              <p:nvPr/>
            </p:nvSpPr>
            <p:spPr>
              <a:xfrm>
                <a:off x="3199975" y="3502150"/>
                <a:ext cx="86975" cy="76275"/>
              </a:xfrm>
              <a:custGeom>
                <a:avLst/>
                <a:gdLst/>
                <a:ahLst/>
                <a:cxnLst/>
                <a:rect l="l" t="t" r="r" b="b"/>
                <a:pathLst>
                  <a:path w="3479" h="3051" extrusionOk="0">
                    <a:moveTo>
                      <a:pt x="1927" y="1"/>
                    </a:moveTo>
                    <a:cubicBezTo>
                      <a:pt x="869" y="522"/>
                      <a:pt x="0" y="1378"/>
                      <a:pt x="13" y="1967"/>
                    </a:cubicBezTo>
                    <a:cubicBezTo>
                      <a:pt x="40" y="2515"/>
                      <a:pt x="1151" y="2876"/>
                      <a:pt x="2287" y="3051"/>
                    </a:cubicBezTo>
                    <a:lnTo>
                      <a:pt x="2287" y="3024"/>
                    </a:lnTo>
                    <a:cubicBezTo>
                      <a:pt x="3478" y="977"/>
                      <a:pt x="1940" y="1"/>
                      <a:pt x="1940" y="1"/>
                    </a:cubicBezTo>
                    <a:close/>
                  </a:path>
                </a:pathLst>
              </a:custGeom>
              <a:solidFill>
                <a:srgbClr val="FCDA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16" name="Google Shape;4516;p63"/>
              <p:cNvSpPr/>
              <p:nvPr/>
            </p:nvSpPr>
            <p:spPr>
              <a:xfrm>
                <a:off x="3221700" y="3532925"/>
                <a:ext cx="7375" cy="7375"/>
              </a:xfrm>
              <a:custGeom>
                <a:avLst/>
                <a:gdLst/>
                <a:ahLst/>
                <a:cxnLst/>
                <a:rect l="l" t="t" r="r" b="b"/>
                <a:pathLst>
                  <a:path w="295" h="295" extrusionOk="0">
                    <a:moveTo>
                      <a:pt x="148" y="0"/>
                    </a:moveTo>
                    <a:cubicBezTo>
                      <a:pt x="68" y="0"/>
                      <a:pt x="0" y="67"/>
                      <a:pt x="0" y="147"/>
                    </a:cubicBezTo>
                    <a:cubicBezTo>
                      <a:pt x="0" y="227"/>
                      <a:pt x="68" y="295"/>
                      <a:pt x="148" y="295"/>
                    </a:cubicBezTo>
                    <a:cubicBezTo>
                      <a:pt x="228" y="295"/>
                      <a:pt x="295" y="227"/>
                      <a:pt x="295" y="147"/>
                    </a:cubicBezTo>
                    <a:cubicBezTo>
                      <a:pt x="295" y="67"/>
                      <a:pt x="228" y="0"/>
                      <a:pt x="148" y="0"/>
                    </a:cubicBezTo>
                    <a:close/>
                  </a:path>
                </a:pathLst>
              </a:custGeom>
              <a:solidFill>
                <a:srgbClr val="1E120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17" name="Google Shape;4517;p63"/>
              <p:cNvSpPr/>
              <p:nvPr/>
            </p:nvSpPr>
            <p:spPr>
              <a:xfrm>
                <a:off x="3233725" y="3530925"/>
                <a:ext cx="17775" cy="17725"/>
              </a:xfrm>
              <a:custGeom>
                <a:avLst/>
                <a:gdLst/>
                <a:ahLst/>
                <a:cxnLst/>
                <a:rect l="l" t="t" r="r" b="b"/>
                <a:pathLst>
                  <a:path w="711" h="709" extrusionOk="0">
                    <a:moveTo>
                      <a:pt x="349" y="0"/>
                    </a:moveTo>
                    <a:cubicBezTo>
                      <a:pt x="161" y="0"/>
                      <a:pt x="1" y="161"/>
                      <a:pt x="1" y="361"/>
                    </a:cubicBezTo>
                    <a:cubicBezTo>
                      <a:pt x="1" y="548"/>
                      <a:pt x="161" y="709"/>
                      <a:pt x="349" y="709"/>
                    </a:cubicBezTo>
                    <a:cubicBezTo>
                      <a:pt x="550" y="709"/>
                      <a:pt x="710" y="548"/>
                      <a:pt x="710" y="361"/>
                    </a:cubicBezTo>
                    <a:cubicBezTo>
                      <a:pt x="710" y="161"/>
                      <a:pt x="550" y="0"/>
                      <a:pt x="349" y="0"/>
                    </a:cubicBezTo>
                    <a:close/>
                  </a:path>
                </a:pathLst>
              </a:custGeom>
              <a:solidFill>
                <a:srgbClr val="EA609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18" name="Google Shape;4518;p63"/>
              <p:cNvSpPr/>
              <p:nvPr/>
            </p:nvSpPr>
            <p:spPr>
              <a:xfrm>
                <a:off x="3288925" y="3557675"/>
                <a:ext cx="46750" cy="36700"/>
              </a:xfrm>
              <a:custGeom>
                <a:avLst/>
                <a:gdLst/>
                <a:ahLst/>
                <a:cxnLst/>
                <a:rect l="l" t="t" r="r" b="b"/>
                <a:pathLst>
                  <a:path w="1870" h="1468" extrusionOk="0">
                    <a:moveTo>
                      <a:pt x="433" y="1"/>
                    </a:moveTo>
                    <a:cubicBezTo>
                      <a:pt x="363" y="1"/>
                      <a:pt x="294" y="9"/>
                      <a:pt x="227" y="27"/>
                    </a:cubicBezTo>
                    <a:cubicBezTo>
                      <a:pt x="1" y="93"/>
                      <a:pt x="188" y="1204"/>
                      <a:pt x="589" y="1377"/>
                    </a:cubicBezTo>
                    <a:cubicBezTo>
                      <a:pt x="738" y="1441"/>
                      <a:pt x="889" y="1468"/>
                      <a:pt x="1032" y="1468"/>
                    </a:cubicBezTo>
                    <a:cubicBezTo>
                      <a:pt x="1491" y="1468"/>
                      <a:pt x="1870" y="1194"/>
                      <a:pt x="1859" y="990"/>
                    </a:cubicBezTo>
                    <a:cubicBezTo>
                      <a:pt x="1848" y="736"/>
                      <a:pt x="1092" y="1"/>
                      <a:pt x="433"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19" name="Google Shape;4519;p63"/>
              <p:cNvSpPr/>
              <p:nvPr/>
            </p:nvSpPr>
            <p:spPr>
              <a:xfrm>
                <a:off x="3199625" y="3539800"/>
                <a:ext cx="41500" cy="13875"/>
              </a:xfrm>
              <a:custGeom>
                <a:avLst/>
                <a:gdLst/>
                <a:ahLst/>
                <a:cxnLst/>
                <a:rect l="l" t="t" r="r" b="b"/>
                <a:pathLst>
                  <a:path w="1660" h="555" extrusionOk="0">
                    <a:moveTo>
                      <a:pt x="1633" y="0"/>
                    </a:moveTo>
                    <a:cubicBezTo>
                      <a:pt x="1624" y="0"/>
                      <a:pt x="1615" y="6"/>
                      <a:pt x="1606" y="6"/>
                    </a:cubicBezTo>
                    <a:cubicBezTo>
                      <a:pt x="1606" y="6"/>
                      <a:pt x="1593" y="32"/>
                      <a:pt x="1552" y="59"/>
                    </a:cubicBezTo>
                    <a:cubicBezTo>
                      <a:pt x="1525" y="100"/>
                      <a:pt x="1472" y="139"/>
                      <a:pt x="1418" y="193"/>
                    </a:cubicBezTo>
                    <a:cubicBezTo>
                      <a:pt x="1379" y="220"/>
                      <a:pt x="1352" y="247"/>
                      <a:pt x="1311" y="260"/>
                    </a:cubicBezTo>
                    <a:cubicBezTo>
                      <a:pt x="1272" y="287"/>
                      <a:pt x="1231" y="314"/>
                      <a:pt x="1178" y="327"/>
                    </a:cubicBezTo>
                    <a:cubicBezTo>
                      <a:pt x="1138" y="354"/>
                      <a:pt x="1097" y="367"/>
                      <a:pt x="1044" y="380"/>
                    </a:cubicBezTo>
                    <a:cubicBezTo>
                      <a:pt x="1017" y="394"/>
                      <a:pt x="990" y="394"/>
                      <a:pt x="964" y="407"/>
                    </a:cubicBezTo>
                    <a:lnTo>
                      <a:pt x="924" y="407"/>
                    </a:lnTo>
                    <a:lnTo>
                      <a:pt x="883" y="421"/>
                    </a:lnTo>
                    <a:cubicBezTo>
                      <a:pt x="830" y="421"/>
                      <a:pt x="776" y="434"/>
                      <a:pt x="737" y="448"/>
                    </a:cubicBezTo>
                    <a:cubicBezTo>
                      <a:pt x="683" y="448"/>
                      <a:pt x="630" y="448"/>
                      <a:pt x="576" y="461"/>
                    </a:cubicBezTo>
                    <a:lnTo>
                      <a:pt x="309" y="461"/>
                    </a:lnTo>
                    <a:cubicBezTo>
                      <a:pt x="229" y="461"/>
                      <a:pt x="161" y="448"/>
                      <a:pt x="108" y="448"/>
                    </a:cubicBezTo>
                    <a:cubicBezTo>
                      <a:pt x="68" y="434"/>
                      <a:pt x="41" y="434"/>
                      <a:pt x="41" y="434"/>
                    </a:cubicBezTo>
                    <a:cubicBezTo>
                      <a:pt x="27" y="434"/>
                      <a:pt x="14" y="434"/>
                      <a:pt x="1" y="448"/>
                    </a:cubicBezTo>
                    <a:cubicBezTo>
                      <a:pt x="1" y="461"/>
                      <a:pt x="14" y="487"/>
                      <a:pt x="27" y="487"/>
                    </a:cubicBezTo>
                    <a:cubicBezTo>
                      <a:pt x="27" y="487"/>
                      <a:pt x="54" y="501"/>
                      <a:pt x="95" y="501"/>
                    </a:cubicBezTo>
                    <a:cubicBezTo>
                      <a:pt x="148" y="514"/>
                      <a:pt x="215" y="528"/>
                      <a:pt x="295" y="541"/>
                    </a:cubicBezTo>
                    <a:cubicBezTo>
                      <a:pt x="375" y="541"/>
                      <a:pt x="482" y="555"/>
                      <a:pt x="576" y="555"/>
                    </a:cubicBezTo>
                    <a:cubicBezTo>
                      <a:pt x="630" y="541"/>
                      <a:pt x="683" y="541"/>
                      <a:pt x="737" y="541"/>
                    </a:cubicBezTo>
                    <a:cubicBezTo>
                      <a:pt x="790" y="528"/>
                      <a:pt x="857" y="528"/>
                      <a:pt x="910" y="514"/>
                    </a:cubicBezTo>
                    <a:lnTo>
                      <a:pt x="951" y="514"/>
                    </a:lnTo>
                    <a:cubicBezTo>
                      <a:pt x="964" y="501"/>
                      <a:pt x="978" y="501"/>
                      <a:pt x="990" y="501"/>
                    </a:cubicBezTo>
                    <a:cubicBezTo>
                      <a:pt x="1017" y="487"/>
                      <a:pt x="1044" y="487"/>
                      <a:pt x="1071" y="474"/>
                    </a:cubicBezTo>
                    <a:cubicBezTo>
                      <a:pt x="1124" y="461"/>
                      <a:pt x="1178" y="434"/>
                      <a:pt x="1218" y="421"/>
                    </a:cubicBezTo>
                    <a:cubicBezTo>
                      <a:pt x="1272" y="394"/>
                      <a:pt x="1311" y="367"/>
                      <a:pt x="1352" y="341"/>
                    </a:cubicBezTo>
                    <a:cubicBezTo>
                      <a:pt x="1392" y="314"/>
                      <a:pt x="1432" y="287"/>
                      <a:pt x="1459" y="260"/>
                    </a:cubicBezTo>
                    <a:cubicBezTo>
                      <a:pt x="1499" y="234"/>
                      <a:pt x="1525" y="193"/>
                      <a:pt x="1552" y="180"/>
                    </a:cubicBezTo>
                    <a:cubicBezTo>
                      <a:pt x="1566" y="153"/>
                      <a:pt x="1593" y="127"/>
                      <a:pt x="1606" y="113"/>
                    </a:cubicBezTo>
                    <a:cubicBezTo>
                      <a:pt x="1632" y="73"/>
                      <a:pt x="1646" y="46"/>
                      <a:pt x="1646" y="46"/>
                    </a:cubicBezTo>
                    <a:cubicBezTo>
                      <a:pt x="1659" y="32"/>
                      <a:pt x="1646" y="20"/>
                      <a:pt x="1646" y="6"/>
                    </a:cubicBezTo>
                    <a:cubicBezTo>
                      <a:pt x="1642" y="1"/>
                      <a:pt x="1637" y="0"/>
                      <a:pt x="1633" y="0"/>
                    </a:cubicBezTo>
                    <a:close/>
                  </a:path>
                </a:pathLst>
              </a:custGeom>
              <a:solidFill>
                <a:srgbClr val="1E120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20" name="Google Shape;4520;p63"/>
              <p:cNvSpPr/>
              <p:nvPr/>
            </p:nvSpPr>
            <p:spPr>
              <a:xfrm>
                <a:off x="3295925" y="3565225"/>
                <a:ext cx="8050" cy="16200"/>
              </a:xfrm>
              <a:custGeom>
                <a:avLst/>
                <a:gdLst/>
                <a:ahLst/>
                <a:cxnLst/>
                <a:rect l="l" t="t" r="r" b="b"/>
                <a:pathLst>
                  <a:path w="322" h="648" extrusionOk="0">
                    <a:moveTo>
                      <a:pt x="65" y="0"/>
                    </a:moveTo>
                    <a:cubicBezTo>
                      <a:pt x="60" y="0"/>
                      <a:pt x="51" y="9"/>
                      <a:pt x="42" y="19"/>
                    </a:cubicBezTo>
                    <a:cubicBezTo>
                      <a:pt x="1" y="112"/>
                      <a:pt x="42" y="246"/>
                      <a:pt x="68" y="353"/>
                    </a:cubicBezTo>
                    <a:cubicBezTo>
                      <a:pt x="95" y="460"/>
                      <a:pt x="135" y="608"/>
                      <a:pt x="256" y="647"/>
                    </a:cubicBezTo>
                    <a:cubicBezTo>
                      <a:pt x="282" y="647"/>
                      <a:pt x="309" y="621"/>
                      <a:pt x="309" y="594"/>
                    </a:cubicBezTo>
                    <a:cubicBezTo>
                      <a:pt x="322" y="487"/>
                      <a:pt x="242" y="380"/>
                      <a:pt x="215" y="273"/>
                    </a:cubicBezTo>
                    <a:cubicBezTo>
                      <a:pt x="175" y="180"/>
                      <a:pt x="149" y="73"/>
                      <a:pt x="68" y="5"/>
                    </a:cubicBezTo>
                    <a:cubicBezTo>
                      <a:pt x="68" y="2"/>
                      <a:pt x="67" y="0"/>
                      <a:pt x="65"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21" name="Google Shape;4521;p63"/>
              <p:cNvSpPr/>
              <p:nvPr/>
            </p:nvSpPr>
            <p:spPr>
              <a:xfrm>
                <a:off x="3301950" y="3565025"/>
                <a:ext cx="13750" cy="15325"/>
              </a:xfrm>
              <a:custGeom>
                <a:avLst/>
                <a:gdLst/>
                <a:ahLst/>
                <a:cxnLst/>
                <a:rect l="l" t="t" r="r" b="b"/>
                <a:pathLst>
                  <a:path w="550" h="613" extrusionOk="0">
                    <a:moveTo>
                      <a:pt x="54" y="0"/>
                    </a:moveTo>
                    <a:cubicBezTo>
                      <a:pt x="15" y="0"/>
                      <a:pt x="1" y="27"/>
                      <a:pt x="1" y="54"/>
                    </a:cubicBezTo>
                    <a:cubicBezTo>
                      <a:pt x="15" y="174"/>
                      <a:pt x="122" y="268"/>
                      <a:pt x="188" y="348"/>
                    </a:cubicBezTo>
                    <a:cubicBezTo>
                      <a:pt x="268" y="441"/>
                      <a:pt x="349" y="548"/>
                      <a:pt x="456" y="602"/>
                    </a:cubicBezTo>
                    <a:cubicBezTo>
                      <a:pt x="466" y="609"/>
                      <a:pt x="478" y="612"/>
                      <a:pt x="490" y="612"/>
                    </a:cubicBezTo>
                    <a:cubicBezTo>
                      <a:pt x="521" y="612"/>
                      <a:pt x="550" y="588"/>
                      <a:pt x="550" y="548"/>
                    </a:cubicBezTo>
                    <a:cubicBezTo>
                      <a:pt x="536" y="429"/>
                      <a:pt x="443" y="322"/>
                      <a:pt x="362" y="241"/>
                    </a:cubicBezTo>
                    <a:cubicBezTo>
                      <a:pt x="282" y="147"/>
                      <a:pt x="175" y="27"/>
                      <a:pt x="54"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22" name="Google Shape;4522;p63"/>
              <p:cNvSpPr/>
              <p:nvPr/>
            </p:nvSpPr>
            <p:spPr>
              <a:xfrm>
                <a:off x="3307650" y="3564075"/>
                <a:ext cx="12725" cy="9000"/>
              </a:xfrm>
              <a:custGeom>
                <a:avLst/>
                <a:gdLst/>
                <a:ahLst/>
                <a:cxnLst/>
                <a:rect l="l" t="t" r="r" b="b"/>
                <a:pathLst>
                  <a:path w="509" h="360" extrusionOk="0">
                    <a:moveTo>
                      <a:pt x="99" y="1"/>
                    </a:moveTo>
                    <a:cubicBezTo>
                      <a:pt x="71" y="1"/>
                      <a:pt x="42" y="4"/>
                      <a:pt x="13" y="12"/>
                    </a:cubicBezTo>
                    <a:cubicBezTo>
                      <a:pt x="1" y="25"/>
                      <a:pt x="1" y="25"/>
                      <a:pt x="1" y="38"/>
                    </a:cubicBezTo>
                    <a:cubicBezTo>
                      <a:pt x="108" y="172"/>
                      <a:pt x="254" y="319"/>
                      <a:pt x="429" y="360"/>
                    </a:cubicBezTo>
                    <a:cubicBezTo>
                      <a:pt x="482" y="360"/>
                      <a:pt x="509" y="319"/>
                      <a:pt x="495" y="279"/>
                    </a:cubicBezTo>
                    <a:cubicBezTo>
                      <a:pt x="426" y="130"/>
                      <a:pt x="269" y="1"/>
                      <a:pt x="99"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23" name="Google Shape;4523;p63"/>
              <p:cNvSpPr/>
              <p:nvPr/>
            </p:nvSpPr>
            <p:spPr>
              <a:xfrm>
                <a:off x="3264575" y="3482600"/>
                <a:ext cx="8650" cy="10050"/>
              </a:xfrm>
              <a:custGeom>
                <a:avLst/>
                <a:gdLst/>
                <a:ahLst/>
                <a:cxnLst/>
                <a:rect l="l" t="t" r="r" b="b"/>
                <a:pathLst>
                  <a:path w="346" h="402" extrusionOk="0">
                    <a:moveTo>
                      <a:pt x="266" y="1"/>
                    </a:moveTo>
                    <a:cubicBezTo>
                      <a:pt x="249" y="1"/>
                      <a:pt x="229" y="7"/>
                      <a:pt x="212" y="20"/>
                    </a:cubicBezTo>
                    <a:cubicBezTo>
                      <a:pt x="131" y="87"/>
                      <a:pt x="51" y="194"/>
                      <a:pt x="11" y="301"/>
                    </a:cubicBezTo>
                    <a:cubicBezTo>
                      <a:pt x="0" y="356"/>
                      <a:pt x="52" y="401"/>
                      <a:pt x="100" y="401"/>
                    </a:cubicBezTo>
                    <a:cubicBezTo>
                      <a:pt x="111" y="401"/>
                      <a:pt x="122" y="399"/>
                      <a:pt x="131" y="394"/>
                    </a:cubicBezTo>
                    <a:cubicBezTo>
                      <a:pt x="185" y="368"/>
                      <a:pt x="226" y="314"/>
                      <a:pt x="265" y="261"/>
                    </a:cubicBezTo>
                    <a:cubicBezTo>
                      <a:pt x="306" y="207"/>
                      <a:pt x="345" y="141"/>
                      <a:pt x="333" y="60"/>
                    </a:cubicBezTo>
                    <a:cubicBezTo>
                      <a:pt x="333" y="25"/>
                      <a:pt x="302" y="1"/>
                      <a:pt x="266"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24" name="Google Shape;4524;p63"/>
              <p:cNvSpPr/>
              <p:nvPr/>
            </p:nvSpPr>
            <p:spPr>
              <a:xfrm>
                <a:off x="3274600" y="3482350"/>
                <a:ext cx="5800" cy="5525"/>
              </a:xfrm>
              <a:custGeom>
                <a:avLst/>
                <a:gdLst/>
                <a:ahLst/>
                <a:cxnLst/>
                <a:rect l="l" t="t" r="r" b="b"/>
                <a:pathLst>
                  <a:path w="232" h="221" extrusionOk="0">
                    <a:moveTo>
                      <a:pt x="154" y="0"/>
                    </a:moveTo>
                    <a:cubicBezTo>
                      <a:pt x="137" y="0"/>
                      <a:pt x="120" y="5"/>
                      <a:pt x="105" y="17"/>
                    </a:cubicBezTo>
                    <a:cubicBezTo>
                      <a:pt x="65" y="57"/>
                      <a:pt x="25" y="110"/>
                      <a:pt x="12" y="164"/>
                    </a:cubicBezTo>
                    <a:cubicBezTo>
                      <a:pt x="0" y="197"/>
                      <a:pt x="16" y="221"/>
                      <a:pt x="45" y="221"/>
                    </a:cubicBezTo>
                    <a:cubicBezTo>
                      <a:pt x="51" y="221"/>
                      <a:pt x="58" y="220"/>
                      <a:pt x="65" y="217"/>
                    </a:cubicBezTo>
                    <a:cubicBezTo>
                      <a:pt x="132" y="204"/>
                      <a:pt x="185" y="151"/>
                      <a:pt x="212" y="70"/>
                    </a:cubicBezTo>
                    <a:cubicBezTo>
                      <a:pt x="231" y="32"/>
                      <a:pt x="195" y="0"/>
                      <a:pt x="154"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25" name="Google Shape;4525;p63"/>
              <p:cNvSpPr/>
              <p:nvPr/>
            </p:nvSpPr>
            <p:spPr>
              <a:xfrm>
                <a:off x="3284825" y="3481700"/>
                <a:ext cx="7425" cy="5700"/>
              </a:xfrm>
              <a:custGeom>
                <a:avLst/>
                <a:gdLst/>
                <a:ahLst/>
                <a:cxnLst/>
                <a:rect l="l" t="t" r="r" b="b"/>
                <a:pathLst>
                  <a:path w="297" h="228" extrusionOk="0">
                    <a:moveTo>
                      <a:pt x="218" y="1"/>
                    </a:moveTo>
                    <a:cubicBezTo>
                      <a:pt x="213" y="1"/>
                      <a:pt x="209" y="1"/>
                      <a:pt x="204" y="2"/>
                    </a:cubicBezTo>
                    <a:lnTo>
                      <a:pt x="124" y="43"/>
                    </a:lnTo>
                    <a:cubicBezTo>
                      <a:pt x="84" y="56"/>
                      <a:pt x="58" y="83"/>
                      <a:pt x="44" y="123"/>
                    </a:cubicBezTo>
                    <a:cubicBezTo>
                      <a:pt x="0" y="167"/>
                      <a:pt x="54" y="227"/>
                      <a:pt x="104" y="227"/>
                    </a:cubicBezTo>
                    <a:cubicBezTo>
                      <a:pt x="116" y="227"/>
                      <a:pt x="128" y="224"/>
                      <a:pt x="138" y="216"/>
                    </a:cubicBezTo>
                    <a:cubicBezTo>
                      <a:pt x="191" y="190"/>
                      <a:pt x="245" y="163"/>
                      <a:pt x="272" y="96"/>
                    </a:cubicBezTo>
                    <a:cubicBezTo>
                      <a:pt x="296" y="59"/>
                      <a:pt x="264" y="1"/>
                      <a:pt x="218"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26" name="Google Shape;4526;p63"/>
              <p:cNvSpPr/>
              <p:nvPr/>
            </p:nvSpPr>
            <p:spPr>
              <a:xfrm>
                <a:off x="3296275" y="3481825"/>
                <a:ext cx="5025" cy="5400"/>
              </a:xfrm>
              <a:custGeom>
                <a:avLst/>
                <a:gdLst/>
                <a:ahLst/>
                <a:cxnLst/>
                <a:rect l="l" t="t" r="r" b="b"/>
                <a:pathLst>
                  <a:path w="201" h="216" extrusionOk="0">
                    <a:moveTo>
                      <a:pt x="145" y="0"/>
                    </a:moveTo>
                    <a:cubicBezTo>
                      <a:pt x="137" y="0"/>
                      <a:pt x="128" y="4"/>
                      <a:pt x="121" y="11"/>
                    </a:cubicBezTo>
                    <a:cubicBezTo>
                      <a:pt x="81" y="65"/>
                      <a:pt x="1" y="118"/>
                      <a:pt x="1" y="185"/>
                    </a:cubicBezTo>
                    <a:cubicBezTo>
                      <a:pt x="1" y="198"/>
                      <a:pt x="14" y="211"/>
                      <a:pt x="28" y="211"/>
                    </a:cubicBezTo>
                    <a:cubicBezTo>
                      <a:pt x="35" y="214"/>
                      <a:pt x="43" y="215"/>
                      <a:pt x="50" y="215"/>
                    </a:cubicBezTo>
                    <a:cubicBezTo>
                      <a:pt x="83" y="215"/>
                      <a:pt x="115" y="193"/>
                      <a:pt x="147" y="172"/>
                    </a:cubicBezTo>
                    <a:cubicBezTo>
                      <a:pt x="188" y="145"/>
                      <a:pt x="201" y="91"/>
                      <a:pt x="188" y="51"/>
                    </a:cubicBezTo>
                    <a:cubicBezTo>
                      <a:pt x="188" y="22"/>
                      <a:pt x="167" y="0"/>
                      <a:pt x="145"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27" name="Google Shape;4527;p63"/>
              <p:cNvSpPr/>
              <p:nvPr/>
            </p:nvSpPr>
            <p:spPr>
              <a:xfrm>
                <a:off x="3307300" y="3483425"/>
                <a:ext cx="5725" cy="5375"/>
              </a:xfrm>
              <a:custGeom>
                <a:avLst/>
                <a:gdLst/>
                <a:ahLst/>
                <a:cxnLst/>
                <a:rect l="l" t="t" r="r" b="b"/>
                <a:pathLst>
                  <a:path w="229" h="215" extrusionOk="0">
                    <a:moveTo>
                      <a:pt x="175" y="1"/>
                    </a:moveTo>
                    <a:cubicBezTo>
                      <a:pt x="95" y="1"/>
                      <a:pt x="15" y="94"/>
                      <a:pt x="1" y="174"/>
                    </a:cubicBezTo>
                    <a:cubicBezTo>
                      <a:pt x="1" y="188"/>
                      <a:pt x="27" y="215"/>
                      <a:pt x="54" y="215"/>
                    </a:cubicBezTo>
                    <a:cubicBezTo>
                      <a:pt x="122" y="215"/>
                      <a:pt x="229" y="147"/>
                      <a:pt x="229" y="67"/>
                    </a:cubicBezTo>
                    <a:cubicBezTo>
                      <a:pt x="229" y="40"/>
                      <a:pt x="202" y="14"/>
                      <a:pt x="175"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28" name="Google Shape;4528;p63"/>
              <p:cNvSpPr/>
              <p:nvPr/>
            </p:nvSpPr>
            <p:spPr>
              <a:xfrm>
                <a:off x="3380650" y="3541650"/>
                <a:ext cx="22000" cy="24075"/>
              </a:xfrm>
              <a:custGeom>
                <a:avLst/>
                <a:gdLst/>
                <a:ahLst/>
                <a:cxnLst/>
                <a:rect l="l" t="t" r="r" b="b"/>
                <a:pathLst>
                  <a:path w="880" h="963" extrusionOk="0">
                    <a:moveTo>
                      <a:pt x="28" y="1"/>
                    </a:moveTo>
                    <a:cubicBezTo>
                      <a:pt x="11" y="1"/>
                      <a:pt x="0" y="20"/>
                      <a:pt x="10" y="39"/>
                    </a:cubicBezTo>
                    <a:cubicBezTo>
                      <a:pt x="77" y="240"/>
                      <a:pt x="197" y="413"/>
                      <a:pt x="331" y="574"/>
                    </a:cubicBezTo>
                    <a:cubicBezTo>
                      <a:pt x="451" y="734"/>
                      <a:pt x="598" y="935"/>
                      <a:pt x="812" y="962"/>
                    </a:cubicBezTo>
                    <a:cubicBezTo>
                      <a:pt x="853" y="962"/>
                      <a:pt x="880" y="922"/>
                      <a:pt x="853" y="882"/>
                    </a:cubicBezTo>
                    <a:cubicBezTo>
                      <a:pt x="773" y="708"/>
                      <a:pt x="585" y="588"/>
                      <a:pt x="464" y="440"/>
                    </a:cubicBezTo>
                    <a:cubicBezTo>
                      <a:pt x="331" y="293"/>
                      <a:pt x="211" y="119"/>
                      <a:pt x="50" y="12"/>
                    </a:cubicBezTo>
                    <a:cubicBezTo>
                      <a:pt x="42" y="4"/>
                      <a:pt x="35" y="1"/>
                      <a:pt x="28" y="1"/>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29" name="Google Shape;4529;p63"/>
              <p:cNvSpPr/>
              <p:nvPr/>
            </p:nvSpPr>
            <p:spPr>
              <a:xfrm>
                <a:off x="3383900" y="3537925"/>
                <a:ext cx="35675" cy="22950"/>
              </a:xfrm>
              <a:custGeom>
                <a:avLst/>
                <a:gdLst/>
                <a:ahLst/>
                <a:cxnLst/>
                <a:rect l="l" t="t" r="r" b="b"/>
                <a:pathLst>
                  <a:path w="1427" h="918" extrusionOk="0">
                    <a:moveTo>
                      <a:pt x="107" y="0"/>
                    </a:moveTo>
                    <a:cubicBezTo>
                      <a:pt x="27" y="0"/>
                      <a:pt x="0" y="107"/>
                      <a:pt x="67" y="148"/>
                    </a:cubicBezTo>
                    <a:cubicBezTo>
                      <a:pt x="281" y="268"/>
                      <a:pt x="509" y="348"/>
                      <a:pt x="723" y="482"/>
                    </a:cubicBezTo>
                    <a:cubicBezTo>
                      <a:pt x="923" y="616"/>
                      <a:pt x="1097" y="817"/>
                      <a:pt x="1311" y="910"/>
                    </a:cubicBezTo>
                    <a:cubicBezTo>
                      <a:pt x="1324" y="915"/>
                      <a:pt x="1335" y="917"/>
                      <a:pt x="1346" y="917"/>
                    </a:cubicBezTo>
                    <a:cubicBezTo>
                      <a:pt x="1395" y="917"/>
                      <a:pt x="1426" y="873"/>
                      <a:pt x="1404" y="830"/>
                    </a:cubicBezTo>
                    <a:cubicBezTo>
                      <a:pt x="1217" y="402"/>
                      <a:pt x="562" y="14"/>
                      <a:pt x="107" y="0"/>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30" name="Google Shape;4530;p63"/>
              <p:cNvSpPr/>
              <p:nvPr/>
            </p:nvSpPr>
            <p:spPr>
              <a:xfrm>
                <a:off x="3375525" y="3480600"/>
                <a:ext cx="29725" cy="41600"/>
              </a:xfrm>
              <a:custGeom>
                <a:avLst/>
                <a:gdLst/>
                <a:ahLst/>
                <a:cxnLst/>
                <a:rect l="l" t="t" r="r" b="b"/>
                <a:pathLst>
                  <a:path w="1189" h="1664" extrusionOk="0">
                    <a:moveTo>
                      <a:pt x="1073" y="1"/>
                    </a:moveTo>
                    <a:cubicBezTo>
                      <a:pt x="1053" y="1"/>
                      <a:pt x="1034" y="6"/>
                      <a:pt x="1017" y="20"/>
                    </a:cubicBezTo>
                    <a:cubicBezTo>
                      <a:pt x="763" y="234"/>
                      <a:pt x="549" y="501"/>
                      <a:pt x="362" y="769"/>
                    </a:cubicBezTo>
                    <a:cubicBezTo>
                      <a:pt x="202" y="997"/>
                      <a:pt x="1" y="1344"/>
                      <a:pt x="95" y="1639"/>
                    </a:cubicBezTo>
                    <a:cubicBezTo>
                      <a:pt x="102" y="1653"/>
                      <a:pt x="121" y="1664"/>
                      <a:pt x="139" y="1664"/>
                    </a:cubicBezTo>
                    <a:cubicBezTo>
                      <a:pt x="154" y="1664"/>
                      <a:pt x="169" y="1657"/>
                      <a:pt x="175" y="1639"/>
                    </a:cubicBezTo>
                    <a:cubicBezTo>
                      <a:pt x="295" y="1384"/>
                      <a:pt x="375" y="1130"/>
                      <a:pt x="536" y="876"/>
                    </a:cubicBezTo>
                    <a:cubicBezTo>
                      <a:pt x="723" y="608"/>
                      <a:pt x="951" y="381"/>
                      <a:pt x="1138" y="127"/>
                    </a:cubicBezTo>
                    <a:cubicBezTo>
                      <a:pt x="1188" y="56"/>
                      <a:pt x="1132" y="1"/>
                      <a:pt x="1073" y="1"/>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31" name="Google Shape;4531;p63"/>
              <p:cNvSpPr/>
              <p:nvPr/>
            </p:nvSpPr>
            <p:spPr>
              <a:xfrm>
                <a:off x="3383900" y="3496100"/>
                <a:ext cx="29675" cy="30975"/>
              </a:xfrm>
              <a:custGeom>
                <a:avLst/>
                <a:gdLst/>
                <a:ahLst/>
                <a:cxnLst/>
                <a:rect l="l" t="t" r="r" b="b"/>
                <a:pathLst>
                  <a:path w="1187" h="1239" extrusionOk="0">
                    <a:moveTo>
                      <a:pt x="1089" y="0"/>
                    </a:moveTo>
                    <a:cubicBezTo>
                      <a:pt x="1083" y="0"/>
                      <a:pt x="1077" y="1"/>
                      <a:pt x="1071" y="2"/>
                    </a:cubicBezTo>
                    <a:cubicBezTo>
                      <a:pt x="789" y="42"/>
                      <a:pt x="536" y="323"/>
                      <a:pt x="361" y="537"/>
                    </a:cubicBezTo>
                    <a:cubicBezTo>
                      <a:pt x="227" y="698"/>
                      <a:pt x="0" y="992"/>
                      <a:pt x="107" y="1219"/>
                    </a:cubicBezTo>
                    <a:cubicBezTo>
                      <a:pt x="107" y="1232"/>
                      <a:pt x="121" y="1239"/>
                      <a:pt x="136" y="1239"/>
                    </a:cubicBezTo>
                    <a:cubicBezTo>
                      <a:pt x="151" y="1239"/>
                      <a:pt x="167" y="1232"/>
                      <a:pt x="174" y="1219"/>
                    </a:cubicBezTo>
                    <a:cubicBezTo>
                      <a:pt x="227" y="1152"/>
                      <a:pt x="254" y="1072"/>
                      <a:pt x="295" y="1005"/>
                    </a:cubicBezTo>
                    <a:cubicBezTo>
                      <a:pt x="361" y="871"/>
                      <a:pt x="455" y="764"/>
                      <a:pt x="562" y="644"/>
                    </a:cubicBezTo>
                    <a:cubicBezTo>
                      <a:pt x="736" y="457"/>
                      <a:pt x="976" y="323"/>
                      <a:pt x="1137" y="122"/>
                    </a:cubicBezTo>
                    <a:cubicBezTo>
                      <a:pt x="1186" y="72"/>
                      <a:pt x="1156" y="0"/>
                      <a:pt x="1089" y="0"/>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32" name="Google Shape;4532;p63"/>
              <p:cNvSpPr/>
              <p:nvPr/>
            </p:nvSpPr>
            <p:spPr>
              <a:xfrm>
                <a:off x="3269175" y="3497800"/>
                <a:ext cx="7075" cy="6375"/>
              </a:xfrm>
              <a:custGeom>
                <a:avLst/>
                <a:gdLst/>
                <a:ahLst/>
                <a:cxnLst/>
                <a:rect l="l" t="t" r="r" b="b"/>
                <a:pathLst>
                  <a:path w="283" h="255" extrusionOk="0">
                    <a:moveTo>
                      <a:pt x="81" y="0"/>
                    </a:moveTo>
                    <a:cubicBezTo>
                      <a:pt x="54" y="0"/>
                      <a:pt x="28" y="0"/>
                      <a:pt x="1" y="14"/>
                    </a:cubicBezTo>
                    <a:cubicBezTo>
                      <a:pt x="54" y="68"/>
                      <a:pt x="122" y="148"/>
                      <a:pt x="202" y="255"/>
                    </a:cubicBezTo>
                    <a:lnTo>
                      <a:pt x="202" y="241"/>
                    </a:lnTo>
                    <a:cubicBezTo>
                      <a:pt x="282" y="175"/>
                      <a:pt x="256" y="14"/>
                      <a:pt x="135"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33" name="Google Shape;4533;p63"/>
              <p:cNvSpPr/>
              <p:nvPr/>
            </p:nvSpPr>
            <p:spPr>
              <a:xfrm>
                <a:off x="3264500" y="3498150"/>
                <a:ext cx="9750" cy="7700"/>
              </a:xfrm>
              <a:custGeom>
                <a:avLst/>
                <a:gdLst/>
                <a:ahLst/>
                <a:cxnLst/>
                <a:rect l="l" t="t" r="r" b="b"/>
                <a:pathLst>
                  <a:path w="390" h="308" extrusionOk="0">
                    <a:moveTo>
                      <a:pt x="188" y="0"/>
                    </a:moveTo>
                    <a:cubicBezTo>
                      <a:pt x="175" y="0"/>
                      <a:pt x="175" y="13"/>
                      <a:pt x="161" y="13"/>
                    </a:cubicBezTo>
                    <a:cubicBezTo>
                      <a:pt x="121" y="40"/>
                      <a:pt x="81" y="80"/>
                      <a:pt x="54" y="120"/>
                    </a:cubicBezTo>
                    <a:cubicBezTo>
                      <a:pt x="1" y="200"/>
                      <a:pt x="68" y="307"/>
                      <a:pt x="161" y="307"/>
                    </a:cubicBezTo>
                    <a:cubicBezTo>
                      <a:pt x="188" y="307"/>
                      <a:pt x="229" y="295"/>
                      <a:pt x="255" y="295"/>
                    </a:cubicBezTo>
                    <a:lnTo>
                      <a:pt x="309" y="281"/>
                    </a:lnTo>
                    <a:cubicBezTo>
                      <a:pt x="336" y="281"/>
                      <a:pt x="362" y="254"/>
                      <a:pt x="389" y="241"/>
                    </a:cubicBezTo>
                    <a:cubicBezTo>
                      <a:pt x="309" y="134"/>
                      <a:pt x="241" y="54"/>
                      <a:pt x="188"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34" name="Google Shape;4534;p63"/>
              <p:cNvSpPr/>
              <p:nvPr/>
            </p:nvSpPr>
            <p:spPr>
              <a:xfrm>
                <a:off x="3275875" y="3505500"/>
                <a:ext cx="6400" cy="6725"/>
              </a:xfrm>
              <a:custGeom>
                <a:avLst/>
                <a:gdLst/>
                <a:ahLst/>
                <a:cxnLst/>
                <a:rect l="l" t="t" r="r" b="b"/>
                <a:pathLst>
                  <a:path w="256" h="269" extrusionOk="0">
                    <a:moveTo>
                      <a:pt x="107" y="1"/>
                    </a:moveTo>
                    <a:cubicBezTo>
                      <a:pt x="68" y="1"/>
                      <a:pt x="27" y="13"/>
                      <a:pt x="0" y="40"/>
                    </a:cubicBezTo>
                    <a:cubicBezTo>
                      <a:pt x="41" y="108"/>
                      <a:pt x="81" y="188"/>
                      <a:pt x="121" y="268"/>
                    </a:cubicBezTo>
                    <a:cubicBezTo>
                      <a:pt x="175" y="268"/>
                      <a:pt x="228" y="215"/>
                      <a:pt x="241" y="174"/>
                    </a:cubicBezTo>
                    <a:cubicBezTo>
                      <a:pt x="255" y="147"/>
                      <a:pt x="255" y="120"/>
                      <a:pt x="241" y="94"/>
                    </a:cubicBezTo>
                    <a:cubicBezTo>
                      <a:pt x="228" y="40"/>
                      <a:pt x="175" y="1"/>
                      <a:pt x="121"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35" name="Google Shape;4535;p63"/>
              <p:cNvSpPr/>
              <p:nvPr/>
            </p:nvSpPr>
            <p:spPr>
              <a:xfrm>
                <a:off x="3274525" y="3506500"/>
                <a:ext cx="4400" cy="5725"/>
              </a:xfrm>
              <a:custGeom>
                <a:avLst/>
                <a:gdLst/>
                <a:ahLst/>
                <a:cxnLst/>
                <a:rect l="l" t="t" r="r" b="b"/>
                <a:pathLst>
                  <a:path w="176" h="229" extrusionOk="0">
                    <a:moveTo>
                      <a:pt x="54" y="0"/>
                    </a:moveTo>
                    <a:lnTo>
                      <a:pt x="28" y="27"/>
                    </a:lnTo>
                    <a:cubicBezTo>
                      <a:pt x="15" y="54"/>
                      <a:pt x="1" y="94"/>
                      <a:pt x="15" y="121"/>
                    </a:cubicBezTo>
                    <a:cubicBezTo>
                      <a:pt x="28" y="201"/>
                      <a:pt x="95" y="228"/>
                      <a:pt x="161" y="228"/>
                    </a:cubicBezTo>
                    <a:lnTo>
                      <a:pt x="175" y="228"/>
                    </a:lnTo>
                    <a:cubicBezTo>
                      <a:pt x="135" y="148"/>
                      <a:pt x="95" y="68"/>
                      <a:pt x="54"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36" name="Google Shape;4536;p63"/>
              <p:cNvSpPr/>
              <p:nvPr/>
            </p:nvSpPr>
            <p:spPr>
              <a:xfrm>
                <a:off x="3280550" y="3497125"/>
                <a:ext cx="8400" cy="7050"/>
              </a:xfrm>
              <a:custGeom>
                <a:avLst/>
                <a:gdLst/>
                <a:ahLst/>
                <a:cxnLst/>
                <a:rect l="l" t="t" r="r" b="b"/>
                <a:pathLst>
                  <a:path w="336" h="282" extrusionOk="0">
                    <a:moveTo>
                      <a:pt x="148" y="1"/>
                    </a:moveTo>
                    <a:cubicBezTo>
                      <a:pt x="95" y="1"/>
                      <a:pt x="41" y="54"/>
                      <a:pt x="15" y="108"/>
                    </a:cubicBezTo>
                    <a:cubicBezTo>
                      <a:pt x="1" y="175"/>
                      <a:pt x="41" y="268"/>
                      <a:pt x="122" y="282"/>
                    </a:cubicBezTo>
                    <a:lnTo>
                      <a:pt x="161" y="282"/>
                    </a:lnTo>
                    <a:cubicBezTo>
                      <a:pt x="229" y="282"/>
                      <a:pt x="282" y="255"/>
                      <a:pt x="309" y="188"/>
                    </a:cubicBezTo>
                    <a:cubicBezTo>
                      <a:pt x="336" y="95"/>
                      <a:pt x="255" y="14"/>
                      <a:pt x="175" y="14"/>
                    </a:cubicBezTo>
                    <a:cubicBezTo>
                      <a:pt x="161" y="1"/>
                      <a:pt x="161" y="1"/>
                      <a:pt x="148"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37" name="Google Shape;4537;p63"/>
              <p:cNvSpPr/>
              <p:nvPr/>
            </p:nvSpPr>
            <p:spPr>
              <a:xfrm>
                <a:off x="3295625" y="3500150"/>
                <a:ext cx="7700" cy="6375"/>
              </a:xfrm>
              <a:custGeom>
                <a:avLst/>
                <a:gdLst/>
                <a:ahLst/>
                <a:cxnLst/>
                <a:rect l="l" t="t" r="r" b="b"/>
                <a:pathLst>
                  <a:path w="308" h="255" extrusionOk="0">
                    <a:moveTo>
                      <a:pt x="147" y="0"/>
                    </a:moveTo>
                    <a:cubicBezTo>
                      <a:pt x="40" y="0"/>
                      <a:pt x="0" y="108"/>
                      <a:pt x="27" y="174"/>
                    </a:cubicBezTo>
                    <a:cubicBezTo>
                      <a:pt x="40" y="188"/>
                      <a:pt x="40" y="201"/>
                      <a:pt x="54" y="215"/>
                    </a:cubicBezTo>
                    <a:cubicBezTo>
                      <a:pt x="66" y="241"/>
                      <a:pt x="107" y="254"/>
                      <a:pt x="147" y="254"/>
                    </a:cubicBezTo>
                    <a:cubicBezTo>
                      <a:pt x="307" y="254"/>
                      <a:pt x="307" y="0"/>
                      <a:pt x="147"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38" name="Google Shape;4538;p63"/>
              <p:cNvSpPr/>
              <p:nvPr/>
            </p:nvSpPr>
            <p:spPr>
              <a:xfrm>
                <a:off x="3296275" y="3504475"/>
                <a:ext cx="700" cy="1050"/>
              </a:xfrm>
              <a:custGeom>
                <a:avLst/>
                <a:gdLst/>
                <a:ahLst/>
                <a:cxnLst/>
                <a:rect l="l" t="t" r="r" b="b"/>
                <a:pathLst>
                  <a:path w="28" h="42" extrusionOk="0">
                    <a:moveTo>
                      <a:pt x="1" y="1"/>
                    </a:moveTo>
                    <a:cubicBezTo>
                      <a:pt x="14" y="15"/>
                      <a:pt x="14" y="28"/>
                      <a:pt x="28" y="42"/>
                    </a:cubicBezTo>
                    <a:cubicBezTo>
                      <a:pt x="14" y="28"/>
                      <a:pt x="14" y="15"/>
                      <a:pt x="1"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39" name="Google Shape;4539;p63"/>
              <p:cNvSpPr/>
              <p:nvPr/>
            </p:nvSpPr>
            <p:spPr>
              <a:xfrm>
                <a:off x="3287900" y="3509175"/>
                <a:ext cx="7750" cy="6025"/>
              </a:xfrm>
              <a:custGeom>
                <a:avLst/>
                <a:gdLst/>
                <a:ahLst/>
                <a:cxnLst/>
                <a:rect l="l" t="t" r="r" b="b"/>
                <a:pathLst>
                  <a:path w="310" h="241" extrusionOk="0">
                    <a:moveTo>
                      <a:pt x="149" y="0"/>
                    </a:moveTo>
                    <a:cubicBezTo>
                      <a:pt x="1" y="0"/>
                      <a:pt x="1" y="241"/>
                      <a:pt x="149" y="241"/>
                    </a:cubicBezTo>
                    <a:cubicBezTo>
                      <a:pt x="309" y="241"/>
                      <a:pt x="309" y="0"/>
                      <a:pt x="149"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40" name="Google Shape;4540;p63"/>
              <p:cNvSpPr/>
              <p:nvPr/>
            </p:nvSpPr>
            <p:spPr>
              <a:xfrm>
                <a:off x="3283575" y="3524225"/>
                <a:ext cx="1025" cy="2700"/>
              </a:xfrm>
              <a:custGeom>
                <a:avLst/>
                <a:gdLst/>
                <a:ahLst/>
                <a:cxnLst/>
                <a:rect l="l" t="t" r="r" b="b"/>
                <a:pathLst>
                  <a:path w="41" h="108" extrusionOk="0">
                    <a:moveTo>
                      <a:pt x="1" y="1"/>
                    </a:moveTo>
                    <a:cubicBezTo>
                      <a:pt x="13" y="40"/>
                      <a:pt x="27" y="81"/>
                      <a:pt x="27" y="108"/>
                    </a:cubicBezTo>
                    <a:cubicBezTo>
                      <a:pt x="40" y="81"/>
                      <a:pt x="27" y="27"/>
                      <a:pt x="1"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41" name="Google Shape;4541;p63"/>
              <p:cNvSpPr/>
              <p:nvPr/>
            </p:nvSpPr>
            <p:spPr>
              <a:xfrm>
                <a:off x="3277875" y="3523550"/>
                <a:ext cx="6400" cy="5025"/>
              </a:xfrm>
              <a:custGeom>
                <a:avLst/>
                <a:gdLst/>
                <a:ahLst/>
                <a:cxnLst/>
                <a:rect l="l" t="t" r="r" b="b"/>
                <a:pathLst>
                  <a:path w="256" h="201" extrusionOk="0">
                    <a:moveTo>
                      <a:pt x="161" y="1"/>
                    </a:moveTo>
                    <a:cubicBezTo>
                      <a:pt x="148" y="1"/>
                      <a:pt x="134" y="1"/>
                      <a:pt x="108" y="14"/>
                    </a:cubicBezTo>
                    <a:lnTo>
                      <a:pt x="68" y="54"/>
                    </a:lnTo>
                    <a:lnTo>
                      <a:pt x="54" y="67"/>
                    </a:lnTo>
                    <a:lnTo>
                      <a:pt x="54" y="54"/>
                    </a:lnTo>
                    <a:cubicBezTo>
                      <a:pt x="54" y="54"/>
                      <a:pt x="54" y="67"/>
                      <a:pt x="41" y="67"/>
                    </a:cubicBezTo>
                    <a:cubicBezTo>
                      <a:pt x="15" y="67"/>
                      <a:pt x="1" y="108"/>
                      <a:pt x="15" y="135"/>
                    </a:cubicBezTo>
                    <a:cubicBezTo>
                      <a:pt x="54" y="174"/>
                      <a:pt x="95" y="201"/>
                      <a:pt x="148" y="201"/>
                    </a:cubicBezTo>
                    <a:cubicBezTo>
                      <a:pt x="161" y="201"/>
                      <a:pt x="188" y="201"/>
                      <a:pt x="215" y="188"/>
                    </a:cubicBezTo>
                    <a:cubicBezTo>
                      <a:pt x="241" y="174"/>
                      <a:pt x="255" y="161"/>
                      <a:pt x="255" y="135"/>
                    </a:cubicBezTo>
                    <a:cubicBezTo>
                      <a:pt x="255" y="108"/>
                      <a:pt x="241" y="67"/>
                      <a:pt x="229" y="28"/>
                    </a:cubicBezTo>
                    <a:cubicBezTo>
                      <a:pt x="215" y="14"/>
                      <a:pt x="188" y="1"/>
                      <a:pt x="161" y="1"/>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42" name="Google Shape;4542;p63"/>
              <p:cNvSpPr/>
              <p:nvPr/>
            </p:nvSpPr>
            <p:spPr>
              <a:xfrm>
                <a:off x="3294950" y="3521550"/>
                <a:ext cx="6050" cy="5025"/>
              </a:xfrm>
              <a:custGeom>
                <a:avLst/>
                <a:gdLst/>
                <a:ahLst/>
                <a:cxnLst/>
                <a:rect l="l" t="t" r="r" b="b"/>
                <a:pathLst>
                  <a:path w="242" h="201" extrusionOk="0">
                    <a:moveTo>
                      <a:pt x="107" y="1"/>
                    </a:moveTo>
                    <a:cubicBezTo>
                      <a:pt x="54" y="1"/>
                      <a:pt x="0" y="40"/>
                      <a:pt x="0" y="108"/>
                    </a:cubicBezTo>
                    <a:cubicBezTo>
                      <a:pt x="0" y="174"/>
                      <a:pt x="54" y="201"/>
                      <a:pt x="107" y="201"/>
                    </a:cubicBezTo>
                    <a:lnTo>
                      <a:pt x="147" y="201"/>
                    </a:lnTo>
                    <a:cubicBezTo>
                      <a:pt x="241" y="188"/>
                      <a:pt x="241" y="27"/>
                      <a:pt x="147" y="13"/>
                    </a:cubicBezTo>
                    <a:cubicBezTo>
                      <a:pt x="134" y="13"/>
                      <a:pt x="134" y="13"/>
                      <a:pt x="134"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43" name="Google Shape;4543;p63"/>
              <p:cNvSpPr/>
              <p:nvPr/>
            </p:nvSpPr>
            <p:spPr>
              <a:xfrm>
                <a:off x="3304975" y="3510500"/>
                <a:ext cx="5700" cy="4700"/>
              </a:xfrm>
              <a:custGeom>
                <a:avLst/>
                <a:gdLst/>
                <a:ahLst/>
                <a:cxnLst/>
                <a:rect l="l" t="t" r="r" b="b"/>
                <a:pathLst>
                  <a:path w="228" h="188" extrusionOk="0">
                    <a:moveTo>
                      <a:pt x="81" y="1"/>
                    </a:moveTo>
                    <a:cubicBezTo>
                      <a:pt x="40" y="1"/>
                      <a:pt x="1" y="41"/>
                      <a:pt x="1" y="81"/>
                    </a:cubicBezTo>
                    <a:cubicBezTo>
                      <a:pt x="1" y="134"/>
                      <a:pt x="40" y="188"/>
                      <a:pt x="94" y="188"/>
                    </a:cubicBezTo>
                    <a:lnTo>
                      <a:pt x="108" y="188"/>
                    </a:lnTo>
                    <a:cubicBezTo>
                      <a:pt x="201" y="175"/>
                      <a:pt x="228" y="41"/>
                      <a:pt x="120" y="15"/>
                    </a:cubicBezTo>
                    <a:cubicBezTo>
                      <a:pt x="108" y="1"/>
                      <a:pt x="94" y="1"/>
                      <a:pt x="81" y="1"/>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44" name="Google Shape;4544;p63"/>
              <p:cNvSpPr/>
              <p:nvPr/>
            </p:nvSpPr>
            <p:spPr>
              <a:xfrm>
                <a:off x="3304975" y="3495800"/>
                <a:ext cx="6375" cy="5050"/>
              </a:xfrm>
              <a:custGeom>
                <a:avLst/>
                <a:gdLst/>
                <a:ahLst/>
                <a:cxnLst/>
                <a:rect l="l" t="t" r="r" b="b"/>
                <a:pathLst>
                  <a:path w="255" h="202" extrusionOk="0">
                    <a:moveTo>
                      <a:pt x="120" y="0"/>
                    </a:moveTo>
                    <a:cubicBezTo>
                      <a:pt x="1" y="0"/>
                      <a:pt x="1" y="201"/>
                      <a:pt x="120" y="201"/>
                    </a:cubicBezTo>
                    <a:cubicBezTo>
                      <a:pt x="254" y="201"/>
                      <a:pt x="254" y="0"/>
                      <a:pt x="120"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45" name="Google Shape;4545;p63"/>
              <p:cNvSpPr/>
              <p:nvPr/>
            </p:nvSpPr>
            <p:spPr>
              <a:xfrm>
                <a:off x="3329725" y="3505500"/>
                <a:ext cx="350" cy="350"/>
              </a:xfrm>
              <a:custGeom>
                <a:avLst/>
                <a:gdLst/>
                <a:ahLst/>
                <a:cxnLst/>
                <a:rect l="l" t="t" r="r" b="b"/>
                <a:pathLst>
                  <a:path w="14" h="14" extrusionOk="0">
                    <a:moveTo>
                      <a:pt x="0" y="13"/>
                    </a:moveTo>
                    <a:lnTo>
                      <a:pt x="0" y="13"/>
                    </a:lnTo>
                    <a:lnTo>
                      <a:pt x="0" y="13"/>
                    </a:lnTo>
                    <a:lnTo>
                      <a:pt x="0" y="13"/>
                    </a:lnTo>
                    <a:close/>
                    <a:moveTo>
                      <a:pt x="13" y="1"/>
                    </a:moveTo>
                    <a:lnTo>
                      <a:pt x="13" y="1"/>
                    </a:lnTo>
                    <a:lnTo>
                      <a:pt x="13" y="1"/>
                    </a:lnTo>
                    <a:lnTo>
                      <a:pt x="13" y="1"/>
                    </a:ln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46" name="Google Shape;4546;p63"/>
              <p:cNvSpPr/>
              <p:nvPr/>
            </p:nvSpPr>
            <p:spPr>
              <a:xfrm>
                <a:off x="3328700" y="3504825"/>
                <a:ext cx="9400" cy="7400"/>
              </a:xfrm>
              <a:custGeom>
                <a:avLst/>
                <a:gdLst/>
                <a:ahLst/>
                <a:cxnLst/>
                <a:rect l="l" t="t" r="r" b="b"/>
                <a:pathLst>
                  <a:path w="376" h="296" extrusionOk="0">
                    <a:moveTo>
                      <a:pt x="122" y="1"/>
                    </a:moveTo>
                    <a:cubicBezTo>
                      <a:pt x="108" y="1"/>
                      <a:pt x="81" y="14"/>
                      <a:pt x="68" y="28"/>
                    </a:cubicBezTo>
                    <a:lnTo>
                      <a:pt x="54" y="28"/>
                    </a:lnTo>
                    <a:cubicBezTo>
                      <a:pt x="54" y="28"/>
                      <a:pt x="54" y="28"/>
                      <a:pt x="54" y="28"/>
                    </a:cubicBezTo>
                    <a:lnTo>
                      <a:pt x="54" y="28"/>
                    </a:lnTo>
                    <a:lnTo>
                      <a:pt x="41" y="40"/>
                    </a:lnTo>
                    <a:cubicBezTo>
                      <a:pt x="28" y="54"/>
                      <a:pt x="15" y="67"/>
                      <a:pt x="15" y="81"/>
                    </a:cubicBezTo>
                    <a:cubicBezTo>
                      <a:pt x="1" y="135"/>
                      <a:pt x="28" y="201"/>
                      <a:pt x="68" y="242"/>
                    </a:cubicBezTo>
                    <a:cubicBezTo>
                      <a:pt x="95" y="268"/>
                      <a:pt x="149" y="295"/>
                      <a:pt x="188" y="295"/>
                    </a:cubicBezTo>
                    <a:cubicBezTo>
                      <a:pt x="242" y="295"/>
                      <a:pt x="282" y="281"/>
                      <a:pt x="309" y="242"/>
                    </a:cubicBezTo>
                    <a:cubicBezTo>
                      <a:pt x="375" y="188"/>
                      <a:pt x="363" y="94"/>
                      <a:pt x="309" y="40"/>
                    </a:cubicBezTo>
                    <a:cubicBezTo>
                      <a:pt x="282" y="1"/>
                      <a:pt x="242" y="1"/>
                      <a:pt x="202"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47" name="Google Shape;4547;p63"/>
              <p:cNvSpPr/>
              <p:nvPr/>
            </p:nvSpPr>
            <p:spPr>
              <a:xfrm>
                <a:off x="3329725" y="3505500"/>
                <a:ext cx="350" cy="350"/>
              </a:xfrm>
              <a:custGeom>
                <a:avLst/>
                <a:gdLst/>
                <a:ahLst/>
                <a:cxnLst/>
                <a:rect l="l" t="t" r="r" b="b"/>
                <a:pathLst>
                  <a:path w="14" h="14" extrusionOk="0">
                    <a:moveTo>
                      <a:pt x="13" y="1"/>
                    </a:moveTo>
                    <a:lnTo>
                      <a:pt x="0" y="13"/>
                    </a:lnTo>
                    <a:cubicBezTo>
                      <a:pt x="13" y="13"/>
                      <a:pt x="13" y="1"/>
                      <a:pt x="13" y="1"/>
                    </a:cubicBezTo>
                    <a:close/>
                  </a:path>
                </a:pathLst>
              </a:custGeom>
              <a:solidFill>
                <a:srgbClr val="EEEBF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48" name="Google Shape;4548;p63"/>
              <p:cNvSpPr/>
              <p:nvPr/>
            </p:nvSpPr>
            <p:spPr>
              <a:xfrm>
                <a:off x="3343100" y="3512200"/>
                <a:ext cx="7700" cy="6700"/>
              </a:xfrm>
              <a:custGeom>
                <a:avLst/>
                <a:gdLst/>
                <a:ahLst/>
                <a:cxnLst/>
                <a:rect l="l" t="t" r="r" b="b"/>
                <a:pathLst>
                  <a:path w="308" h="268" extrusionOk="0">
                    <a:moveTo>
                      <a:pt x="81" y="0"/>
                    </a:moveTo>
                    <a:cubicBezTo>
                      <a:pt x="54" y="0"/>
                      <a:pt x="13" y="27"/>
                      <a:pt x="13" y="54"/>
                    </a:cubicBezTo>
                    <a:lnTo>
                      <a:pt x="1" y="93"/>
                    </a:lnTo>
                    <a:lnTo>
                      <a:pt x="1" y="173"/>
                    </a:lnTo>
                    <a:cubicBezTo>
                      <a:pt x="13" y="227"/>
                      <a:pt x="81" y="268"/>
                      <a:pt x="134" y="268"/>
                    </a:cubicBezTo>
                    <a:cubicBezTo>
                      <a:pt x="188" y="268"/>
                      <a:pt x="227" y="241"/>
                      <a:pt x="254" y="200"/>
                    </a:cubicBezTo>
                    <a:cubicBezTo>
                      <a:pt x="308" y="120"/>
                      <a:pt x="241" y="0"/>
                      <a:pt x="147"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49" name="Google Shape;4549;p63"/>
              <p:cNvSpPr/>
              <p:nvPr/>
            </p:nvSpPr>
            <p:spPr>
              <a:xfrm>
                <a:off x="3268875" y="3514875"/>
                <a:ext cx="7700" cy="6025"/>
              </a:xfrm>
              <a:custGeom>
                <a:avLst/>
                <a:gdLst/>
                <a:ahLst/>
                <a:cxnLst/>
                <a:rect l="l" t="t" r="r" b="b"/>
                <a:pathLst>
                  <a:path w="308" h="241" extrusionOk="0">
                    <a:moveTo>
                      <a:pt x="187" y="0"/>
                    </a:moveTo>
                    <a:cubicBezTo>
                      <a:pt x="147" y="0"/>
                      <a:pt x="107" y="27"/>
                      <a:pt x="66" y="54"/>
                    </a:cubicBezTo>
                    <a:cubicBezTo>
                      <a:pt x="0" y="80"/>
                      <a:pt x="13" y="173"/>
                      <a:pt x="66" y="214"/>
                    </a:cubicBezTo>
                    <a:cubicBezTo>
                      <a:pt x="93" y="227"/>
                      <a:pt x="120" y="241"/>
                      <a:pt x="161" y="241"/>
                    </a:cubicBezTo>
                    <a:cubicBezTo>
                      <a:pt x="187" y="241"/>
                      <a:pt x="214" y="227"/>
                      <a:pt x="241" y="214"/>
                    </a:cubicBezTo>
                    <a:cubicBezTo>
                      <a:pt x="280" y="200"/>
                      <a:pt x="307" y="147"/>
                      <a:pt x="307" y="120"/>
                    </a:cubicBezTo>
                    <a:cubicBezTo>
                      <a:pt x="294" y="54"/>
                      <a:pt x="254" y="0"/>
                      <a:pt x="187"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50" name="Google Shape;4550;p63"/>
              <p:cNvSpPr/>
              <p:nvPr/>
            </p:nvSpPr>
            <p:spPr>
              <a:xfrm>
                <a:off x="3316350" y="3504175"/>
                <a:ext cx="6375" cy="4350"/>
              </a:xfrm>
              <a:custGeom>
                <a:avLst/>
                <a:gdLst/>
                <a:ahLst/>
                <a:cxnLst/>
                <a:rect l="l" t="t" r="r" b="b"/>
                <a:pathLst>
                  <a:path w="255" h="174" extrusionOk="0">
                    <a:moveTo>
                      <a:pt x="120" y="0"/>
                    </a:moveTo>
                    <a:cubicBezTo>
                      <a:pt x="67" y="0"/>
                      <a:pt x="27" y="27"/>
                      <a:pt x="13" y="80"/>
                    </a:cubicBezTo>
                    <a:cubicBezTo>
                      <a:pt x="0" y="107"/>
                      <a:pt x="13" y="134"/>
                      <a:pt x="27" y="147"/>
                    </a:cubicBezTo>
                    <a:cubicBezTo>
                      <a:pt x="54" y="173"/>
                      <a:pt x="81" y="173"/>
                      <a:pt x="107" y="173"/>
                    </a:cubicBezTo>
                    <a:lnTo>
                      <a:pt x="147" y="173"/>
                    </a:lnTo>
                    <a:cubicBezTo>
                      <a:pt x="254" y="147"/>
                      <a:pt x="227" y="0"/>
                      <a:pt x="134"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51" name="Google Shape;4551;p63"/>
              <p:cNvSpPr/>
              <p:nvPr/>
            </p:nvSpPr>
            <p:spPr>
              <a:xfrm>
                <a:off x="3244775" y="3511525"/>
                <a:ext cx="6725" cy="6350"/>
              </a:xfrm>
              <a:custGeom>
                <a:avLst/>
                <a:gdLst/>
                <a:ahLst/>
                <a:cxnLst/>
                <a:rect l="l" t="t" r="r" b="b"/>
                <a:pathLst>
                  <a:path w="269" h="254" extrusionOk="0">
                    <a:moveTo>
                      <a:pt x="148" y="0"/>
                    </a:moveTo>
                    <a:cubicBezTo>
                      <a:pt x="121" y="0"/>
                      <a:pt x="108" y="13"/>
                      <a:pt x="94" y="13"/>
                    </a:cubicBezTo>
                    <a:cubicBezTo>
                      <a:pt x="54" y="40"/>
                      <a:pt x="14" y="67"/>
                      <a:pt x="1" y="120"/>
                    </a:cubicBezTo>
                    <a:cubicBezTo>
                      <a:pt x="1" y="161"/>
                      <a:pt x="1" y="200"/>
                      <a:pt x="41" y="227"/>
                    </a:cubicBezTo>
                    <a:cubicBezTo>
                      <a:pt x="67" y="241"/>
                      <a:pt x="81" y="254"/>
                      <a:pt x="108" y="254"/>
                    </a:cubicBezTo>
                    <a:cubicBezTo>
                      <a:pt x="135" y="254"/>
                      <a:pt x="174" y="227"/>
                      <a:pt x="201" y="214"/>
                    </a:cubicBezTo>
                    <a:cubicBezTo>
                      <a:pt x="255" y="188"/>
                      <a:pt x="268" y="134"/>
                      <a:pt x="255" y="81"/>
                    </a:cubicBezTo>
                    <a:cubicBezTo>
                      <a:pt x="255" y="67"/>
                      <a:pt x="242" y="54"/>
                      <a:pt x="228" y="40"/>
                    </a:cubicBezTo>
                    <a:cubicBezTo>
                      <a:pt x="215" y="13"/>
                      <a:pt x="174" y="0"/>
                      <a:pt x="148" y="0"/>
                    </a:cubicBezTo>
                    <a:close/>
                  </a:path>
                </a:pathLst>
              </a:custGeom>
              <a:solidFill>
                <a:srgbClr val="FCE9B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52" name="Google Shape;4552;p63"/>
              <p:cNvSpPr/>
              <p:nvPr/>
            </p:nvSpPr>
            <p:spPr>
              <a:xfrm>
                <a:off x="3258150" y="3506850"/>
                <a:ext cx="9725" cy="8700"/>
              </a:xfrm>
              <a:custGeom>
                <a:avLst/>
                <a:gdLst/>
                <a:ahLst/>
                <a:cxnLst/>
                <a:rect l="l" t="t" r="r" b="b"/>
                <a:pathLst>
                  <a:path w="389" h="348" extrusionOk="0">
                    <a:moveTo>
                      <a:pt x="201" y="0"/>
                    </a:moveTo>
                    <a:cubicBezTo>
                      <a:pt x="174" y="0"/>
                      <a:pt x="135" y="13"/>
                      <a:pt x="108" y="27"/>
                    </a:cubicBezTo>
                    <a:cubicBezTo>
                      <a:pt x="81" y="40"/>
                      <a:pt x="67" y="54"/>
                      <a:pt x="41" y="80"/>
                    </a:cubicBezTo>
                    <a:cubicBezTo>
                      <a:pt x="14" y="120"/>
                      <a:pt x="1" y="161"/>
                      <a:pt x="1" y="187"/>
                    </a:cubicBezTo>
                    <a:cubicBezTo>
                      <a:pt x="41" y="241"/>
                      <a:pt x="67" y="280"/>
                      <a:pt x="108" y="334"/>
                    </a:cubicBezTo>
                    <a:cubicBezTo>
                      <a:pt x="135" y="348"/>
                      <a:pt x="148" y="348"/>
                      <a:pt x="174" y="348"/>
                    </a:cubicBezTo>
                    <a:lnTo>
                      <a:pt x="242" y="348"/>
                    </a:lnTo>
                    <a:cubicBezTo>
                      <a:pt x="335" y="321"/>
                      <a:pt x="388" y="214"/>
                      <a:pt x="362" y="134"/>
                    </a:cubicBezTo>
                    <a:cubicBezTo>
                      <a:pt x="349" y="54"/>
                      <a:pt x="268" y="0"/>
                      <a:pt x="201"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53" name="Google Shape;4553;p63"/>
              <p:cNvSpPr/>
              <p:nvPr/>
            </p:nvSpPr>
            <p:spPr>
              <a:xfrm>
                <a:off x="3258150" y="3511525"/>
                <a:ext cx="2700" cy="3675"/>
              </a:xfrm>
              <a:custGeom>
                <a:avLst/>
                <a:gdLst/>
                <a:ahLst/>
                <a:cxnLst/>
                <a:rect l="l" t="t" r="r" b="b"/>
                <a:pathLst>
                  <a:path w="108" h="147" extrusionOk="0">
                    <a:moveTo>
                      <a:pt x="1" y="0"/>
                    </a:moveTo>
                    <a:cubicBezTo>
                      <a:pt x="1" y="54"/>
                      <a:pt x="28" y="107"/>
                      <a:pt x="67" y="134"/>
                    </a:cubicBezTo>
                    <a:cubicBezTo>
                      <a:pt x="81" y="134"/>
                      <a:pt x="94" y="147"/>
                      <a:pt x="108" y="147"/>
                    </a:cubicBezTo>
                    <a:cubicBezTo>
                      <a:pt x="67" y="93"/>
                      <a:pt x="41" y="54"/>
                      <a:pt x="1" y="0"/>
                    </a:cubicBezTo>
                    <a:close/>
                  </a:path>
                </a:pathLst>
              </a:custGeom>
              <a:solidFill>
                <a:srgbClr val="FCE9B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54" name="Google Shape;4554;p63"/>
              <p:cNvSpPr/>
              <p:nvPr/>
            </p:nvSpPr>
            <p:spPr>
              <a:xfrm>
                <a:off x="3254150" y="3501500"/>
                <a:ext cx="7375" cy="5375"/>
              </a:xfrm>
              <a:custGeom>
                <a:avLst/>
                <a:gdLst/>
                <a:ahLst/>
                <a:cxnLst/>
                <a:rect l="l" t="t" r="r" b="b"/>
                <a:pathLst>
                  <a:path w="295" h="215" extrusionOk="0">
                    <a:moveTo>
                      <a:pt x="147" y="0"/>
                    </a:moveTo>
                    <a:cubicBezTo>
                      <a:pt x="120" y="0"/>
                      <a:pt x="94" y="0"/>
                      <a:pt x="67" y="13"/>
                    </a:cubicBezTo>
                    <a:cubicBezTo>
                      <a:pt x="0" y="54"/>
                      <a:pt x="0" y="161"/>
                      <a:pt x="67" y="200"/>
                    </a:cubicBezTo>
                    <a:cubicBezTo>
                      <a:pt x="94" y="214"/>
                      <a:pt x="120" y="214"/>
                      <a:pt x="147" y="214"/>
                    </a:cubicBezTo>
                    <a:lnTo>
                      <a:pt x="188" y="214"/>
                    </a:lnTo>
                    <a:cubicBezTo>
                      <a:pt x="295" y="187"/>
                      <a:pt x="295" y="27"/>
                      <a:pt x="188"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4555" name="Google Shape;4555;p63"/>
            <p:cNvGrpSpPr/>
            <p:nvPr/>
          </p:nvGrpSpPr>
          <p:grpSpPr>
            <a:xfrm>
              <a:off x="5743088" y="2826000"/>
              <a:ext cx="347275" cy="1485900"/>
              <a:chOff x="4673175" y="1671175"/>
              <a:chExt cx="347275" cy="1485900"/>
            </a:xfrm>
          </p:grpSpPr>
          <p:sp>
            <p:nvSpPr>
              <p:cNvPr id="4556" name="Google Shape;4556;p63"/>
              <p:cNvSpPr/>
              <p:nvPr/>
            </p:nvSpPr>
            <p:spPr>
              <a:xfrm>
                <a:off x="4829475" y="2679550"/>
                <a:ext cx="156300" cy="156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57" name="Google Shape;4557;p63"/>
              <p:cNvSpPr/>
              <p:nvPr/>
            </p:nvSpPr>
            <p:spPr>
              <a:xfrm>
                <a:off x="4673175" y="2468500"/>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58" name="Google Shape;4558;p63"/>
              <p:cNvSpPr/>
              <p:nvPr/>
            </p:nvSpPr>
            <p:spPr>
              <a:xfrm>
                <a:off x="4829475" y="2171450"/>
                <a:ext cx="156300" cy="156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59" name="Google Shape;4559;p63"/>
              <p:cNvSpPr/>
              <p:nvPr/>
            </p:nvSpPr>
            <p:spPr>
              <a:xfrm>
                <a:off x="4918150" y="1882250"/>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60" name="Google Shape;4560;p63"/>
              <p:cNvSpPr/>
              <p:nvPr/>
            </p:nvSpPr>
            <p:spPr>
              <a:xfrm>
                <a:off x="4727175" y="1671175"/>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61" name="Google Shape;4561;p63"/>
              <p:cNvSpPr/>
              <p:nvPr/>
            </p:nvSpPr>
            <p:spPr>
              <a:xfrm>
                <a:off x="4918150" y="3054775"/>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grpSp>
        <p:nvGrpSpPr>
          <p:cNvPr id="4562" name="Google Shape;4562;p63"/>
          <p:cNvGrpSpPr/>
          <p:nvPr/>
        </p:nvGrpSpPr>
        <p:grpSpPr>
          <a:xfrm>
            <a:off x="7998787" y="1158679"/>
            <a:ext cx="958549" cy="1374632"/>
            <a:chOff x="6546149" y="2584466"/>
            <a:chExt cx="871408" cy="909689"/>
          </a:xfrm>
        </p:grpSpPr>
        <p:grpSp>
          <p:nvGrpSpPr>
            <p:cNvPr id="4563" name="Google Shape;4563;p63"/>
            <p:cNvGrpSpPr/>
            <p:nvPr/>
          </p:nvGrpSpPr>
          <p:grpSpPr>
            <a:xfrm>
              <a:off x="6740029" y="3120702"/>
              <a:ext cx="677528" cy="373453"/>
              <a:chOff x="3199625" y="3456100"/>
              <a:chExt cx="250825" cy="138275"/>
            </a:xfrm>
          </p:grpSpPr>
          <p:sp>
            <p:nvSpPr>
              <p:cNvPr id="4564" name="Google Shape;4564;p63"/>
              <p:cNvSpPr/>
              <p:nvPr/>
            </p:nvSpPr>
            <p:spPr>
              <a:xfrm>
                <a:off x="3252150" y="3478300"/>
                <a:ext cx="85625" cy="22550"/>
              </a:xfrm>
              <a:custGeom>
                <a:avLst/>
                <a:gdLst/>
                <a:ahLst/>
                <a:cxnLst/>
                <a:rect l="l" t="t" r="r" b="b"/>
                <a:pathLst>
                  <a:path w="3425" h="902" extrusionOk="0">
                    <a:moveTo>
                      <a:pt x="1589" y="1"/>
                    </a:moveTo>
                    <a:cubicBezTo>
                      <a:pt x="1119" y="1"/>
                      <a:pt x="671" y="80"/>
                      <a:pt x="468" y="192"/>
                    </a:cubicBezTo>
                    <a:cubicBezTo>
                      <a:pt x="147" y="379"/>
                      <a:pt x="0" y="861"/>
                      <a:pt x="0" y="861"/>
                    </a:cubicBezTo>
                    <a:lnTo>
                      <a:pt x="0" y="874"/>
                    </a:lnTo>
                    <a:cubicBezTo>
                      <a:pt x="187" y="794"/>
                      <a:pt x="375" y="727"/>
                      <a:pt x="562" y="673"/>
                    </a:cubicBezTo>
                    <a:cubicBezTo>
                      <a:pt x="842" y="580"/>
                      <a:pt x="1124" y="527"/>
                      <a:pt x="1391" y="513"/>
                    </a:cubicBezTo>
                    <a:cubicBezTo>
                      <a:pt x="1445" y="506"/>
                      <a:pt x="1495" y="503"/>
                      <a:pt x="1545" y="503"/>
                    </a:cubicBezTo>
                    <a:cubicBezTo>
                      <a:pt x="1595" y="503"/>
                      <a:pt x="1645" y="506"/>
                      <a:pt x="1698" y="513"/>
                    </a:cubicBezTo>
                    <a:cubicBezTo>
                      <a:pt x="2019" y="527"/>
                      <a:pt x="2314" y="566"/>
                      <a:pt x="2581" y="634"/>
                    </a:cubicBezTo>
                    <a:cubicBezTo>
                      <a:pt x="2902" y="700"/>
                      <a:pt x="3184" y="794"/>
                      <a:pt x="3425" y="901"/>
                    </a:cubicBezTo>
                    <a:cubicBezTo>
                      <a:pt x="3344" y="794"/>
                      <a:pt x="3036" y="379"/>
                      <a:pt x="2756" y="232"/>
                    </a:cubicBezTo>
                    <a:cubicBezTo>
                      <a:pt x="2462" y="67"/>
                      <a:pt x="2017" y="1"/>
                      <a:pt x="1589"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65" name="Google Shape;4565;p63"/>
              <p:cNvSpPr/>
              <p:nvPr/>
            </p:nvSpPr>
            <p:spPr>
              <a:xfrm>
                <a:off x="3286925" y="3490875"/>
                <a:ext cx="54875" cy="89550"/>
              </a:xfrm>
              <a:custGeom>
                <a:avLst/>
                <a:gdLst/>
                <a:ahLst/>
                <a:cxnLst/>
                <a:rect l="l" t="t" r="r" b="b"/>
                <a:pathLst>
                  <a:path w="2195" h="3582" extrusionOk="0">
                    <a:moveTo>
                      <a:pt x="154" y="0"/>
                    </a:moveTo>
                    <a:cubicBezTo>
                      <a:pt x="104" y="0"/>
                      <a:pt x="54" y="3"/>
                      <a:pt x="0" y="10"/>
                    </a:cubicBezTo>
                    <a:cubicBezTo>
                      <a:pt x="67" y="77"/>
                      <a:pt x="589" y="679"/>
                      <a:pt x="723" y="1535"/>
                    </a:cubicBezTo>
                    <a:cubicBezTo>
                      <a:pt x="910" y="2779"/>
                      <a:pt x="509" y="3461"/>
                      <a:pt x="428" y="3582"/>
                    </a:cubicBezTo>
                    <a:cubicBezTo>
                      <a:pt x="562" y="3568"/>
                      <a:pt x="696" y="3555"/>
                      <a:pt x="803" y="3541"/>
                    </a:cubicBezTo>
                    <a:cubicBezTo>
                      <a:pt x="1017" y="3488"/>
                      <a:pt x="1231" y="3434"/>
                      <a:pt x="1431" y="3368"/>
                    </a:cubicBezTo>
                    <a:cubicBezTo>
                      <a:pt x="2194" y="1722"/>
                      <a:pt x="1190" y="157"/>
                      <a:pt x="1190" y="157"/>
                    </a:cubicBezTo>
                    <a:lnTo>
                      <a:pt x="1190" y="131"/>
                    </a:lnTo>
                    <a:cubicBezTo>
                      <a:pt x="923" y="63"/>
                      <a:pt x="628" y="24"/>
                      <a:pt x="307" y="10"/>
                    </a:cubicBezTo>
                    <a:cubicBezTo>
                      <a:pt x="254" y="3"/>
                      <a:pt x="204" y="0"/>
                      <a:pt x="154" y="0"/>
                    </a:cubicBezTo>
                    <a:close/>
                  </a:path>
                </a:pathLst>
              </a:custGeom>
              <a:solidFill>
                <a:srgbClr val="87D8C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66" name="Google Shape;4566;p63"/>
              <p:cNvSpPr/>
              <p:nvPr/>
            </p:nvSpPr>
            <p:spPr>
              <a:xfrm>
                <a:off x="3316675" y="3494125"/>
                <a:ext cx="59550" cy="80950"/>
              </a:xfrm>
              <a:custGeom>
                <a:avLst/>
                <a:gdLst/>
                <a:ahLst/>
                <a:cxnLst/>
                <a:rect l="l" t="t" r="r" b="b"/>
                <a:pathLst>
                  <a:path w="2382" h="3238" extrusionOk="0">
                    <a:moveTo>
                      <a:pt x="0" y="1"/>
                    </a:moveTo>
                    <a:lnTo>
                      <a:pt x="0" y="27"/>
                    </a:lnTo>
                    <a:cubicBezTo>
                      <a:pt x="0" y="27"/>
                      <a:pt x="1004" y="1592"/>
                      <a:pt x="241" y="3238"/>
                    </a:cubicBezTo>
                    <a:cubicBezTo>
                      <a:pt x="1218" y="2930"/>
                      <a:pt x="1926" y="2395"/>
                      <a:pt x="2221" y="1993"/>
                    </a:cubicBezTo>
                    <a:cubicBezTo>
                      <a:pt x="2328" y="1859"/>
                      <a:pt x="2381" y="1726"/>
                      <a:pt x="2368" y="1645"/>
                    </a:cubicBezTo>
                    <a:cubicBezTo>
                      <a:pt x="2368" y="1565"/>
                      <a:pt x="2315" y="1445"/>
                      <a:pt x="2208" y="1312"/>
                    </a:cubicBezTo>
                    <a:cubicBezTo>
                      <a:pt x="1994" y="991"/>
                      <a:pt x="1552" y="575"/>
                      <a:pt x="844" y="268"/>
                    </a:cubicBezTo>
                    <a:cubicBezTo>
                      <a:pt x="603" y="161"/>
                      <a:pt x="321" y="67"/>
                      <a:pt x="0" y="1"/>
                    </a:cubicBezTo>
                    <a:close/>
                  </a:path>
                </a:pathLst>
              </a:custGeom>
              <a:solidFill>
                <a:srgbClr val="D3CA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67" name="Google Shape;4567;p63"/>
              <p:cNvSpPr/>
              <p:nvPr/>
            </p:nvSpPr>
            <p:spPr>
              <a:xfrm>
                <a:off x="3266175" y="3491100"/>
                <a:ext cx="43500" cy="89550"/>
              </a:xfrm>
              <a:custGeom>
                <a:avLst/>
                <a:gdLst/>
                <a:ahLst/>
                <a:cxnLst/>
                <a:rect l="l" t="t" r="r" b="b"/>
                <a:pathLst>
                  <a:path w="1740" h="3582" extrusionOk="0">
                    <a:moveTo>
                      <a:pt x="830" y="1"/>
                    </a:moveTo>
                    <a:cubicBezTo>
                      <a:pt x="563" y="15"/>
                      <a:pt x="281" y="68"/>
                      <a:pt x="1" y="161"/>
                    </a:cubicBezTo>
                    <a:cubicBezTo>
                      <a:pt x="41" y="202"/>
                      <a:pt x="736" y="817"/>
                      <a:pt x="790" y="1900"/>
                    </a:cubicBezTo>
                    <a:cubicBezTo>
                      <a:pt x="816" y="2743"/>
                      <a:pt x="362" y="3425"/>
                      <a:pt x="269" y="3559"/>
                    </a:cubicBezTo>
                    <a:cubicBezTo>
                      <a:pt x="482" y="3575"/>
                      <a:pt x="690" y="3581"/>
                      <a:pt x="883" y="3581"/>
                    </a:cubicBezTo>
                    <a:cubicBezTo>
                      <a:pt x="1017" y="3581"/>
                      <a:pt x="1143" y="3578"/>
                      <a:pt x="1258" y="3573"/>
                    </a:cubicBezTo>
                    <a:cubicBezTo>
                      <a:pt x="1339" y="3452"/>
                      <a:pt x="1740" y="2770"/>
                      <a:pt x="1553" y="1526"/>
                    </a:cubicBezTo>
                    <a:cubicBezTo>
                      <a:pt x="1419" y="670"/>
                      <a:pt x="897" y="68"/>
                      <a:pt x="830" y="1"/>
                    </a:cubicBezTo>
                    <a:close/>
                  </a:path>
                </a:pathLst>
              </a:custGeom>
              <a:solidFill>
                <a:srgbClr val="D3CA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68" name="Google Shape;4568;p63"/>
              <p:cNvSpPr/>
              <p:nvPr/>
            </p:nvSpPr>
            <p:spPr>
              <a:xfrm>
                <a:off x="3248125" y="3495125"/>
                <a:ext cx="38825" cy="84950"/>
              </a:xfrm>
              <a:custGeom>
                <a:avLst/>
                <a:gdLst/>
                <a:ahLst/>
                <a:cxnLst/>
                <a:rect l="l" t="t" r="r" b="b"/>
                <a:pathLst>
                  <a:path w="1553" h="3398" extrusionOk="0">
                    <a:moveTo>
                      <a:pt x="723" y="0"/>
                    </a:moveTo>
                    <a:cubicBezTo>
                      <a:pt x="536" y="54"/>
                      <a:pt x="348" y="121"/>
                      <a:pt x="161" y="201"/>
                    </a:cubicBezTo>
                    <a:lnTo>
                      <a:pt x="1" y="282"/>
                    </a:lnTo>
                    <a:lnTo>
                      <a:pt x="14" y="282"/>
                    </a:lnTo>
                    <a:cubicBezTo>
                      <a:pt x="14" y="282"/>
                      <a:pt x="1552" y="1258"/>
                      <a:pt x="361" y="3305"/>
                    </a:cubicBezTo>
                    <a:lnTo>
                      <a:pt x="361" y="3332"/>
                    </a:lnTo>
                    <a:cubicBezTo>
                      <a:pt x="575" y="3358"/>
                      <a:pt x="789" y="3385"/>
                      <a:pt x="991" y="3398"/>
                    </a:cubicBezTo>
                    <a:cubicBezTo>
                      <a:pt x="1084" y="3264"/>
                      <a:pt x="1538" y="2582"/>
                      <a:pt x="1512" y="1739"/>
                    </a:cubicBezTo>
                    <a:cubicBezTo>
                      <a:pt x="1458" y="656"/>
                      <a:pt x="763" y="41"/>
                      <a:pt x="723" y="0"/>
                    </a:cubicBezTo>
                    <a:close/>
                  </a:path>
                </a:pathLst>
              </a:custGeom>
              <a:solidFill>
                <a:srgbClr val="87D8C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69" name="Google Shape;4569;p63"/>
              <p:cNvSpPr/>
              <p:nvPr/>
            </p:nvSpPr>
            <p:spPr>
              <a:xfrm>
                <a:off x="3371200" y="3456100"/>
                <a:ext cx="79250" cy="134425"/>
              </a:xfrm>
              <a:custGeom>
                <a:avLst/>
                <a:gdLst/>
                <a:ahLst/>
                <a:cxnLst/>
                <a:rect l="l" t="t" r="r" b="b"/>
                <a:pathLst>
                  <a:path w="3170" h="5377" extrusionOk="0">
                    <a:moveTo>
                      <a:pt x="2279" y="1"/>
                    </a:moveTo>
                    <a:cubicBezTo>
                      <a:pt x="2025" y="1"/>
                      <a:pt x="1413" y="465"/>
                      <a:pt x="749" y="1053"/>
                    </a:cubicBezTo>
                    <a:cubicBezTo>
                      <a:pt x="0" y="1695"/>
                      <a:pt x="27" y="2658"/>
                      <a:pt x="27" y="2833"/>
                    </a:cubicBezTo>
                    <a:cubicBezTo>
                      <a:pt x="134" y="2966"/>
                      <a:pt x="187" y="3086"/>
                      <a:pt x="187" y="3166"/>
                    </a:cubicBezTo>
                    <a:cubicBezTo>
                      <a:pt x="200" y="3247"/>
                      <a:pt x="147" y="3380"/>
                      <a:pt x="40" y="3514"/>
                    </a:cubicBezTo>
                    <a:cubicBezTo>
                      <a:pt x="538" y="5127"/>
                      <a:pt x="1954" y="5377"/>
                      <a:pt x="2674" y="5377"/>
                    </a:cubicBezTo>
                    <a:cubicBezTo>
                      <a:pt x="2921" y="5377"/>
                      <a:pt x="3086" y="5347"/>
                      <a:pt x="3103" y="5333"/>
                    </a:cubicBezTo>
                    <a:cubicBezTo>
                      <a:pt x="3170" y="5280"/>
                      <a:pt x="2983" y="4451"/>
                      <a:pt x="2421" y="3728"/>
                    </a:cubicBezTo>
                    <a:cubicBezTo>
                      <a:pt x="1944" y="3099"/>
                      <a:pt x="1263" y="3059"/>
                      <a:pt x="1095" y="3059"/>
                    </a:cubicBezTo>
                    <a:cubicBezTo>
                      <a:pt x="1070" y="3059"/>
                      <a:pt x="1056" y="3059"/>
                      <a:pt x="1056" y="3059"/>
                    </a:cubicBezTo>
                    <a:cubicBezTo>
                      <a:pt x="2729" y="2712"/>
                      <a:pt x="2474" y="357"/>
                      <a:pt x="2394" y="77"/>
                    </a:cubicBezTo>
                    <a:cubicBezTo>
                      <a:pt x="2377" y="25"/>
                      <a:pt x="2337" y="1"/>
                      <a:pt x="2279" y="1"/>
                    </a:cubicBezTo>
                    <a:close/>
                  </a:path>
                </a:pathLst>
              </a:custGeom>
              <a:solidFill>
                <a:srgbClr val="FCDA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70" name="Google Shape;4570;p63"/>
              <p:cNvSpPr/>
              <p:nvPr/>
            </p:nvSpPr>
            <p:spPr>
              <a:xfrm>
                <a:off x="3199975" y="3502150"/>
                <a:ext cx="86975" cy="76275"/>
              </a:xfrm>
              <a:custGeom>
                <a:avLst/>
                <a:gdLst/>
                <a:ahLst/>
                <a:cxnLst/>
                <a:rect l="l" t="t" r="r" b="b"/>
                <a:pathLst>
                  <a:path w="3479" h="3051" extrusionOk="0">
                    <a:moveTo>
                      <a:pt x="1927" y="1"/>
                    </a:moveTo>
                    <a:cubicBezTo>
                      <a:pt x="869" y="522"/>
                      <a:pt x="0" y="1378"/>
                      <a:pt x="13" y="1967"/>
                    </a:cubicBezTo>
                    <a:cubicBezTo>
                      <a:pt x="40" y="2515"/>
                      <a:pt x="1151" y="2876"/>
                      <a:pt x="2287" y="3051"/>
                    </a:cubicBezTo>
                    <a:lnTo>
                      <a:pt x="2287" y="3024"/>
                    </a:lnTo>
                    <a:cubicBezTo>
                      <a:pt x="3478" y="977"/>
                      <a:pt x="1940" y="1"/>
                      <a:pt x="1940" y="1"/>
                    </a:cubicBezTo>
                    <a:close/>
                  </a:path>
                </a:pathLst>
              </a:custGeom>
              <a:solidFill>
                <a:srgbClr val="FCDA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71" name="Google Shape;4571;p63"/>
              <p:cNvSpPr/>
              <p:nvPr/>
            </p:nvSpPr>
            <p:spPr>
              <a:xfrm>
                <a:off x="3221700" y="3532925"/>
                <a:ext cx="7375" cy="7375"/>
              </a:xfrm>
              <a:custGeom>
                <a:avLst/>
                <a:gdLst/>
                <a:ahLst/>
                <a:cxnLst/>
                <a:rect l="l" t="t" r="r" b="b"/>
                <a:pathLst>
                  <a:path w="295" h="295" extrusionOk="0">
                    <a:moveTo>
                      <a:pt x="148" y="0"/>
                    </a:moveTo>
                    <a:cubicBezTo>
                      <a:pt x="68" y="0"/>
                      <a:pt x="0" y="67"/>
                      <a:pt x="0" y="147"/>
                    </a:cubicBezTo>
                    <a:cubicBezTo>
                      <a:pt x="0" y="227"/>
                      <a:pt x="68" y="295"/>
                      <a:pt x="148" y="295"/>
                    </a:cubicBezTo>
                    <a:cubicBezTo>
                      <a:pt x="228" y="295"/>
                      <a:pt x="295" y="227"/>
                      <a:pt x="295" y="147"/>
                    </a:cubicBezTo>
                    <a:cubicBezTo>
                      <a:pt x="295" y="67"/>
                      <a:pt x="228" y="0"/>
                      <a:pt x="148" y="0"/>
                    </a:cubicBezTo>
                    <a:close/>
                  </a:path>
                </a:pathLst>
              </a:custGeom>
              <a:solidFill>
                <a:srgbClr val="1E120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72" name="Google Shape;4572;p63"/>
              <p:cNvSpPr/>
              <p:nvPr/>
            </p:nvSpPr>
            <p:spPr>
              <a:xfrm>
                <a:off x="3233725" y="3530925"/>
                <a:ext cx="17775" cy="17725"/>
              </a:xfrm>
              <a:custGeom>
                <a:avLst/>
                <a:gdLst/>
                <a:ahLst/>
                <a:cxnLst/>
                <a:rect l="l" t="t" r="r" b="b"/>
                <a:pathLst>
                  <a:path w="711" h="709" extrusionOk="0">
                    <a:moveTo>
                      <a:pt x="349" y="0"/>
                    </a:moveTo>
                    <a:cubicBezTo>
                      <a:pt x="161" y="0"/>
                      <a:pt x="1" y="161"/>
                      <a:pt x="1" y="361"/>
                    </a:cubicBezTo>
                    <a:cubicBezTo>
                      <a:pt x="1" y="548"/>
                      <a:pt x="161" y="709"/>
                      <a:pt x="349" y="709"/>
                    </a:cubicBezTo>
                    <a:cubicBezTo>
                      <a:pt x="550" y="709"/>
                      <a:pt x="710" y="548"/>
                      <a:pt x="710" y="361"/>
                    </a:cubicBezTo>
                    <a:cubicBezTo>
                      <a:pt x="710" y="161"/>
                      <a:pt x="550" y="0"/>
                      <a:pt x="349" y="0"/>
                    </a:cubicBezTo>
                    <a:close/>
                  </a:path>
                </a:pathLst>
              </a:custGeom>
              <a:solidFill>
                <a:srgbClr val="EA609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73" name="Google Shape;4573;p63"/>
              <p:cNvSpPr/>
              <p:nvPr/>
            </p:nvSpPr>
            <p:spPr>
              <a:xfrm>
                <a:off x="3288925" y="3557675"/>
                <a:ext cx="46750" cy="36700"/>
              </a:xfrm>
              <a:custGeom>
                <a:avLst/>
                <a:gdLst/>
                <a:ahLst/>
                <a:cxnLst/>
                <a:rect l="l" t="t" r="r" b="b"/>
                <a:pathLst>
                  <a:path w="1870" h="1468" extrusionOk="0">
                    <a:moveTo>
                      <a:pt x="433" y="1"/>
                    </a:moveTo>
                    <a:cubicBezTo>
                      <a:pt x="363" y="1"/>
                      <a:pt x="294" y="9"/>
                      <a:pt x="227" y="27"/>
                    </a:cubicBezTo>
                    <a:cubicBezTo>
                      <a:pt x="1" y="93"/>
                      <a:pt x="188" y="1204"/>
                      <a:pt x="589" y="1377"/>
                    </a:cubicBezTo>
                    <a:cubicBezTo>
                      <a:pt x="738" y="1441"/>
                      <a:pt x="889" y="1468"/>
                      <a:pt x="1032" y="1468"/>
                    </a:cubicBezTo>
                    <a:cubicBezTo>
                      <a:pt x="1491" y="1468"/>
                      <a:pt x="1870" y="1194"/>
                      <a:pt x="1859" y="990"/>
                    </a:cubicBezTo>
                    <a:cubicBezTo>
                      <a:pt x="1848" y="736"/>
                      <a:pt x="1092" y="1"/>
                      <a:pt x="433"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74" name="Google Shape;4574;p63"/>
              <p:cNvSpPr/>
              <p:nvPr/>
            </p:nvSpPr>
            <p:spPr>
              <a:xfrm>
                <a:off x="3199625" y="3539800"/>
                <a:ext cx="41500" cy="13875"/>
              </a:xfrm>
              <a:custGeom>
                <a:avLst/>
                <a:gdLst/>
                <a:ahLst/>
                <a:cxnLst/>
                <a:rect l="l" t="t" r="r" b="b"/>
                <a:pathLst>
                  <a:path w="1660" h="555" extrusionOk="0">
                    <a:moveTo>
                      <a:pt x="1633" y="0"/>
                    </a:moveTo>
                    <a:cubicBezTo>
                      <a:pt x="1624" y="0"/>
                      <a:pt x="1615" y="6"/>
                      <a:pt x="1606" y="6"/>
                    </a:cubicBezTo>
                    <a:cubicBezTo>
                      <a:pt x="1606" y="6"/>
                      <a:pt x="1593" y="32"/>
                      <a:pt x="1552" y="59"/>
                    </a:cubicBezTo>
                    <a:cubicBezTo>
                      <a:pt x="1525" y="100"/>
                      <a:pt x="1472" y="139"/>
                      <a:pt x="1418" y="193"/>
                    </a:cubicBezTo>
                    <a:cubicBezTo>
                      <a:pt x="1379" y="220"/>
                      <a:pt x="1352" y="247"/>
                      <a:pt x="1311" y="260"/>
                    </a:cubicBezTo>
                    <a:cubicBezTo>
                      <a:pt x="1272" y="287"/>
                      <a:pt x="1231" y="314"/>
                      <a:pt x="1178" y="327"/>
                    </a:cubicBezTo>
                    <a:cubicBezTo>
                      <a:pt x="1138" y="354"/>
                      <a:pt x="1097" y="367"/>
                      <a:pt x="1044" y="380"/>
                    </a:cubicBezTo>
                    <a:cubicBezTo>
                      <a:pt x="1017" y="394"/>
                      <a:pt x="990" y="394"/>
                      <a:pt x="964" y="407"/>
                    </a:cubicBezTo>
                    <a:lnTo>
                      <a:pt x="924" y="407"/>
                    </a:lnTo>
                    <a:lnTo>
                      <a:pt x="883" y="421"/>
                    </a:lnTo>
                    <a:cubicBezTo>
                      <a:pt x="830" y="421"/>
                      <a:pt x="776" y="434"/>
                      <a:pt x="737" y="448"/>
                    </a:cubicBezTo>
                    <a:cubicBezTo>
                      <a:pt x="683" y="448"/>
                      <a:pt x="630" y="448"/>
                      <a:pt x="576" y="461"/>
                    </a:cubicBezTo>
                    <a:lnTo>
                      <a:pt x="309" y="461"/>
                    </a:lnTo>
                    <a:cubicBezTo>
                      <a:pt x="229" y="461"/>
                      <a:pt x="161" y="448"/>
                      <a:pt x="108" y="448"/>
                    </a:cubicBezTo>
                    <a:cubicBezTo>
                      <a:pt x="68" y="434"/>
                      <a:pt x="41" y="434"/>
                      <a:pt x="41" y="434"/>
                    </a:cubicBezTo>
                    <a:cubicBezTo>
                      <a:pt x="27" y="434"/>
                      <a:pt x="14" y="434"/>
                      <a:pt x="1" y="448"/>
                    </a:cubicBezTo>
                    <a:cubicBezTo>
                      <a:pt x="1" y="461"/>
                      <a:pt x="14" y="487"/>
                      <a:pt x="27" y="487"/>
                    </a:cubicBezTo>
                    <a:cubicBezTo>
                      <a:pt x="27" y="487"/>
                      <a:pt x="54" y="501"/>
                      <a:pt x="95" y="501"/>
                    </a:cubicBezTo>
                    <a:cubicBezTo>
                      <a:pt x="148" y="514"/>
                      <a:pt x="215" y="528"/>
                      <a:pt x="295" y="541"/>
                    </a:cubicBezTo>
                    <a:cubicBezTo>
                      <a:pt x="375" y="541"/>
                      <a:pt x="482" y="555"/>
                      <a:pt x="576" y="555"/>
                    </a:cubicBezTo>
                    <a:cubicBezTo>
                      <a:pt x="630" y="541"/>
                      <a:pt x="683" y="541"/>
                      <a:pt x="737" y="541"/>
                    </a:cubicBezTo>
                    <a:cubicBezTo>
                      <a:pt x="790" y="528"/>
                      <a:pt x="857" y="528"/>
                      <a:pt x="910" y="514"/>
                    </a:cubicBezTo>
                    <a:lnTo>
                      <a:pt x="951" y="514"/>
                    </a:lnTo>
                    <a:cubicBezTo>
                      <a:pt x="964" y="501"/>
                      <a:pt x="978" y="501"/>
                      <a:pt x="990" y="501"/>
                    </a:cubicBezTo>
                    <a:cubicBezTo>
                      <a:pt x="1017" y="487"/>
                      <a:pt x="1044" y="487"/>
                      <a:pt x="1071" y="474"/>
                    </a:cubicBezTo>
                    <a:cubicBezTo>
                      <a:pt x="1124" y="461"/>
                      <a:pt x="1178" y="434"/>
                      <a:pt x="1218" y="421"/>
                    </a:cubicBezTo>
                    <a:cubicBezTo>
                      <a:pt x="1272" y="394"/>
                      <a:pt x="1311" y="367"/>
                      <a:pt x="1352" y="341"/>
                    </a:cubicBezTo>
                    <a:cubicBezTo>
                      <a:pt x="1392" y="314"/>
                      <a:pt x="1432" y="287"/>
                      <a:pt x="1459" y="260"/>
                    </a:cubicBezTo>
                    <a:cubicBezTo>
                      <a:pt x="1499" y="234"/>
                      <a:pt x="1525" y="193"/>
                      <a:pt x="1552" y="180"/>
                    </a:cubicBezTo>
                    <a:cubicBezTo>
                      <a:pt x="1566" y="153"/>
                      <a:pt x="1593" y="127"/>
                      <a:pt x="1606" y="113"/>
                    </a:cubicBezTo>
                    <a:cubicBezTo>
                      <a:pt x="1632" y="73"/>
                      <a:pt x="1646" y="46"/>
                      <a:pt x="1646" y="46"/>
                    </a:cubicBezTo>
                    <a:cubicBezTo>
                      <a:pt x="1659" y="32"/>
                      <a:pt x="1646" y="20"/>
                      <a:pt x="1646" y="6"/>
                    </a:cubicBezTo>
                    <a:cubicBezTo>
                      <a:pt x="1642" y="1"/>
                      <a:pt x="1637" y="0"/>
                      <a:pt x="1633" y="0"/>
                    </a:cubicBezTo>
                    <a:close/>
                  </a:path>
                </a:pathLst>
              </a:custGeom>
              <a:solidFill>
                <a:srgbClr val="1E120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75" name="Google Shape;4575;p63"/>
              <p:cNvSpPr/>
              <p:nvPr/>
            </p:nvSpPr>
            <p:spPr>
              <a:xfrm>
                <a:off x="3295925" y="3565225"/>
                <a:ext cx="8050" cy="16200"/>
              </a:xfrm>
              <a:custGeom>
                <a:avLst/>
                <a:gdLst/>
                <a:ahLst/>
                <a:cxnLst/>
                <a:rect l="l" t="t" r="r" b="b"/>
                <a:pathLst>
                  <a:path w="322" h="648" extrusionOk="0">
                    <a:moveTo>
                      <a:pt x="65" y="0"/>
                    </a:moveTo>
                    <a:cubicBezTo>
                      <a:pt x="60" y="0"/>
                      <a:pt x="51" y="9"/>
                      <a:pt x="42" y="19"/>
                    </a:cubicBezTo>
                    <a:cubicBezTo>
                      <a:pt x="1" y="112"/>
                      <a:pt x="42" y="246"/>
                      <a:pt x="68" y="353"/>
                    </a:cubicBezTo>
                    <a:cubicBezTo>
                      <a:pt x="95" y="460"/>
                      <a:pt x="135" y="608"/>
                      <a:pt x="256" y="647"/>
                    </a:cubicBezTo>
                    <a:cubicBezTo>
                      <a:pt x="282" y="647"/>
                      <a:pt x="309" y="621"/>
                      <a:pt x="309" y="594"/>
                    </a:cubicBezTo>
                    <a:cubicBezTo>
                      <a:pt x="322" y="487"/>
                      <a:pt x="242" y="380"/>
                      <a:pt x="215" y="273"/>
                    </a:cubicBezTo>
                    <a:cubicBezTo>
                      <a:pt x="175" y="180"/>
                      <a:pt x="149" y="73"/>
                      <a:pt x="68" y="5"/>
                    </a:cubicBezTo>
                    <a:cubicBezTo>
                      <a:pt x="68" y="2"/>
                      <a:pt x="67" y="0"/>
                      <a:pt x="65"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76" name="Google Shape;4576;p63"/>
              <p:cNvSpPr/>
              <p:nvPr/>
            </p:nvSpPr>
            <p:spPr>
              <a:xfrm>
                <a:off x="3301950" y="3565025"/>
                <a:ext cx="13750" cy="15325"/>
              </a:xfrm>
              <a:custGeom>
                <a:avLst/>
                <a:gdLst/>
                <a:ahLst/>
                <a:cxnLst/>
                <a:rect l="l" t="t" r="r" b="b"/>
                <a:pathLst>
                  <a:path w="550" h="613" extrusionOk="0">
                    <a:moveTo>
                      <a:pt x="54" y="0"/>
                    </a:moveTo>
                    <a:cubicBezTo>
                      <a:pt x="15" y="0"/>
                      <a:pt x="1" y="27"/>
                      <a:pt x="1" y="54"/>
                    </a:cubicBezTo>
                    <a:cubicBezTo>
                      <a:pt x="15" y="174"/>
                      <a:pt x="122" y="268"/>
                      <a:pt x="188" y="348"/>
                    </a:cubicBezTo>
                    <a:cubicBezTo>
                      <a:pt x="268" y="441"/>
                      <a:pt x="349" y="548"/>
                      <a:pt x="456" y="602"/>
                    </a:cubicBezTo>
                    <a:cubicBezTo>
                      <a:pt x="466" y="609"/>
                      <a:pt x="478" y="612"/>
                      <a:pt x="490" y="612"/>
                    </a:cubicBezTo>
                    <a:cubicBezTo>
                      <a:pt x="521" y="612"/>
                      <a:pt x="550" y="588"/>
                      <a:pt x="550" y="548"/>
                    </a:cubicBezTo>
                    <a:cubicBezTo>
                      <a:pt x="536" y="429"/>
                      <a:pt x="443" y="322"/>
                      <a:pt x="362" y="241"/>
                    </a:cubicBezTo>
                    <a:cubicBezTo>
                      <a:pt x="282" y="147"/>
                      <a:pt x="175" y="27"/>
                      <a:pt x="54"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77" name="Google Shape;4577;p63"/>
              <p:cNvSpPr/>
              <p:nvPr/>
            </p:nvSpPr>
            <p:spPr>
              <a:xfrm>
                <a:off x="3307650" y="3564075"/>
                <a:ext cx="12725" cy="9000"/>
              </a:xfrm>
              <a:custGeom>
                <a:avLst/>
                <a:gdLst/>
                <a:ahLst/>
                <a:cxnLst/>
                <a:rect l="l" t="t" r="r" b="b"/>
                <a:pathLst>
                  <a:path w="509" h="360" extrusionOk="0">
                    <a:moveTo>
                      <a:pt x="99" y="1"/>
                    </a:moveTo>
                    <a:cubicBezTo>
                      <a:pt x="71" y="1"/>
                      <a:pt x="42" y="4"/>
                      <a:pt x="13" y="12"/>
                    </a:cubicBezTo>
                    <a:cubicBezTo>
                      <a:pt x="1" y="25"/>
                      <a:pt x="1" y="25"/>
                      <a:pt x="1" y="38"/>
                    </a:cubicBezTo>
                    <a:cubicBezTo>
                      <a:pt x="108" y="172"/>
                      <a:pt x="254" y="319"/>
                      <a:pt x="429" y="360"/>
                    </a:cubicBezTo>
                    <a:cubicBezTo>
                      <a:pt x="482" y="360"/>
                      <a:pt x="509" y="319"/>
                      <a:pt x="495" y="279"/>
                    </a:cubicBezTo>
                    <a:cubicBezTo>
                      <a:pt x="426" y="130"/>
                      <a:pt x="269" y="1"/>
                      <a:pt x="99"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78" name="Google Shape;4578;p63"/>
              <p:cNvSpPr/>
              <p:nvPr/>
            </p:nvSpPr>
            <p:spPr>
              <a:xfrm>
                <a:off x="3264575" y="3482600"/>
                <a:ext cx="8650" cy="10050"/>
              </a:xfrm>
              <a:custGeom>
                <a:avLst/>
                <a:gdLst/>
                <a:ahLst/>
                <a:cxnLst/>
                <a:rect l="l" t="t" r="r" b="b"/>
                <a:pathLst>
                  <a:path w="346" h="402" extrusionOk="0">
                    <a:moveTo>
                      <a:pt x="266" y="1"/>
                    </a:moveTo>
                    <a:cubicBezTo>
                      <a:pt x="249" y="1"/>
                      <a:pt x="229" y="7"/>
                      <a:pt x="212" y="20"/>
                    </a:cubicBezTo>
                    <a:cubicBezTo>
                      <a:pt x="131" y="87"/>
                      <a:pt x="51" y="194"/>
                      <a:pt x="11" y="301"/>
                    </a:cubicBezTo>
                    <a:cubicBezTo>
                      <a:pt x="0" y="356"/>
                      <a:pt x="52" y="401"/>
                      <a:pt x="100" y="401"/>
                    </a:cubicBezTo>
                    <a:cubicBezTo>
                      <a:pt x="111" y="401"/>
                      <a:pt x="122" y="399"/>
                      <a:pt x="131" y="394"/>
                    </a:cubicBezTo>
                    <a:cubicBezTo>
                      <a:pt x="185" y="368"/>
                      <a:pt x="226" y="314"/>
                      <a:pt x="265" y="261"/>
                    </a:cubicBezTo>
                    <a:cubicBezTo>
                      <a:pt x="306" y="207"/>
                      <a:pt x="345" y="141"/>
                      <a:pt x="333" y="60"/>
                    </a:cubicBezTo>
                    <a:cubicBezTo>
                      <a:pt x="333" y="25"/>
                      <a:pt x="302" y="1"/>
                      <a:pt x="266"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79" name="Google Shape;4579;p63"/>
              <p:cNvSpPr/>
              <p:nvPr/>
            </p:nvSpPr>
            <p:spPr>
              <a:xfrm>
                <a:off x="3274600" y="3482350"/>
                <a:ext cx="5800" cy="5525"/>
              </a:xfrm>
              <a:custGeom>
                <a:avLst/>
                <a:gdLst/>
                <a:ahLst/>
                <a:cxnLst/>
                <a:rect l="l" t="t" r="r" b="b"/>
                <a:pathLst>
                  <a:path w="232" h="221" extrusionOk="0">
                    <a:moveTo>
                      <a:pt x="154" y="0"/>
                    </a:moveTo>
                    <a:cubicBezTo>
                      <a:pt x="137" y="0"/>
                      <a:pt x="120" y="5"/>
                      <a:pt x="105" y="17"/>
                    </a:cubicBezTo>
                    <a:cubicBezTo>
                      <a:pt x="65" y="57"/>
                      <a:pt x="25" y="110"/>
                      <a:pt x="12" y="164"/>
                    </a:cubicBezTo>
                    <a:cubicBezTo>
                      <a:pt x="0" y="197"/>
                      <a:pt x="16" y="221"/>
                      <a:pt x="45" y="221"/>
                    </a:cubicBezTo>
                    <a:cubicBezTo>
                      <a:pt x="51" y="221"/>
                      <a:pt x="58" y="220"/>
                      <a:pt x="65" y="217"/>
                    </a:cubicBezTo>
                    <a:cubicBezTo>
                      <a:pt x="132" y="204"/>
                      <a:pt x="185" y="151"/>
                      <a:pt x="212" y="70"/>
                    </a:cubicBezTo>
                    <a:cubicBezTo>
                      <a:pt x="231" y="32"/>
                      <a:pt x="195" y="0"/>
                      <a:pt x="154"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80" name="Google Shape;4580;p63"/>
              <p:cNvSpPr/>
              <p:nvPr/>
            </p:nvSpPr>
            <p:spPr>
              <a:xfrm>
                <a:off x="3284825" y="3481700"/>
                <a:ext cx="7425" cy="5700"/>
              </a:xfrm>
              <a:custGeom>
                <a:avLst/>
                <a:gdLst/>
                <a:ahLst/>
                <a:cxnLst/>
                <a:rect l="l" t="t" r="r" b="b"/>
                <a:pathLst>
                  <a:path w="297" h="228" extrusionOk="0">
                    <a:moveTo>
                      <a:pt x="218" y="1"/>
                    </a:moveTo>
                    <a:cubicBezTo>
                      <a:pt x="213" y="1"/>
                      <a:pt x="209" y="1"/>
                      <a:pt x="204" y="2"/>
                    </a:cubicBezTo>
                    <a:lnTo>
                      <a:pt x="124" y="43"/>
                    </a:lnTo>
                    <a:cubicBezTo>
                      <a:pt x="84" y="56"/>
                      <a:pt x="58" y="83"/>
                      <a:pt x="44" y="123"/>
                    </a:cubicBezTo>
                    <a:cubicBezTo>
                      <a:pt x="0" y="167"/>
                      <a:pt x="54" y="227"/>
                      <a:pt x="104" y="227"/>
                    </a:cubicBezTo>
                    <a:cubicBezTo>
                      <a:pt x="116" y="227"/>
                      <a:pt x="128" y="224"/>
                      <a:pt x="138" y="216"/>
                    </a:cubicBezTo>
                    <a:cubicBezTo>
                      <a:pt x="191" y="190"/>
                      <a:pt x="245" y="163"/>
                      <a:pt x="272" y="96"/>
                    </a:cubicBezTo>
                    <a:cubicBezTo>
                      <a:pt x="296" y="59"/>
                      <a:pt x="264" y="1"/>
                      <a:pt x="218"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81" name="Google Shape;4581;p63"/>
              <p:cNvSpPr/>
              <p:nvPr/>
            </p:nvSpPr>
            <p:spPr>
              <a:xfrm>
                <a:off x="3296275" y="3481825"/>
                <a:ext cx="5025" cy="5400"/>
              </a:xfrm>
              <a:custGeom>
                <a:avLst/>
                <a:gdLst/>
                <a:ahLst/>
                <a:cxnLst/>
                <a:rect l="l" t="t" r="r" b="b"/>
                <a:pathLst>
                  <a:path w="201" h="216" extrusionOk="0">
                    <a:moveTo>
                      <a:pt x="145" y="0"/>
                    </a:moveTo>
                    <a:cubicBezTo>
                      <a:pt x="137" y="0"/>
                      <a:pt x="128" y="4"/>
                      <a:pt x="121" y="11"/>
                    </a:cubicBezTo>
                    <a:cubicBezTo>
                      <a:pt x="81" y="65"/>
                      <a:pt x="1" y="118"/>
                      <a:pt x="1" y="185"/>
                    </a:cubicBezTo>
                    <a:cubicBezTo>
                      <a:pt x="1" y="198"/>
                      <a:pt x="14" y="211"/>
                      <a:pt x="28" y="211"/>
                    </a:cubicBezTo>
                    <a:cubicBezTo>
                      <a:pt x="35" y="214"/>
                      <a:pt x="43" y="215"/>
                      <a:pt x="50" y="215"/>
                    </a:cubicBezTo>
                    <a:cubicBezTo>
                      <a:pt x="83" y="215"/>
                      <a:pt x="115" y="193"/>
                      <a:pt x="147" y="172"/>
                    </a:cubicBezTo>
                    <a:cubicBezTo>
                      <a:pt x="188" y="145"/>
                      <a:pt x="201" y="91"/>
                      <a:pt x="188" y="51"/>
                    </a:cubicBezTo>
                    <a:cubicBezTo>
                      <a:pt x="188" y="22"/>
                      <a:pt x="167" y="0"/>
                      <a:pt x="145"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82" name="Google Shape;4582;p63"/>
              <p:cNvSpPr/>
              <p:nvPr/>
            </p:nvSpPr>
            <p:spPr>
              <a:xfrm>
                <a:off x="3307300" y="3483425"/>
                <a:ext cx="5725" cy="5375"/>
              </a:xfrm>
              <a:custGeom>
                <a:avLst/>
                <a:gdLst/>
                <a:ahLst/>
                <a:cxnLst/>
                <a:rect l="l" t="t" r="r" b="b"/>
                <a:pathLst>
                  <a:path w="229" h="215" extrusionOk="0">
                    <a:moveTo>
                      <a:pt x="175" y="1"/>
                    </a:moveTo>
                    <a:cubicBezTo>
                      <a:pt x="95" y="1"/>
                      <a:pt x="15" y="94"/>
                      <a:pt x="1" y="174"/>
                    </a:cubicBezTo>
                    <a:cubicBezTo>
                      <a:pt x="1" y="188"/>
                      <a:pt x="27" y="215"/>
                      <a:pt x="54" y="215"/>
                    </a:cubicBezTo>
                    <a:cubicBezTo>
                      <a:pt x="122" y="215"/>
                      <a:pt x="229" y="147"/>
                      <a:pt x="229" y="67"/>
                    </a:cubicBezTo>
                    <a:cubicBezTo>
                      <a:pt x="229" y="40"/>
                      <a:pt x="202" y="14"/>
                      <a:pt x="175"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83" name="Google Shape;4583;p63"/>
              <p:cNvSpPr/>
              <p:nvPr/>
            </p:nvSpPr>
            <p:spPr>
              <a:xfrm>
                <a:off x="3380650" y="3541650"/>
                <a:ext cx="22000" cy="24075"/>
              </a:xfrm>
              <a:custGeom>
                <a:avLst/>
                <a:gdLst/>
                <a:ahLst/>
                <a:cxnLst/>
                <a:rect l="l" t="t" r="r" b="b"/>
                <a:pathLst>
                  <a:path w="880" h="963" extrusionOk="0">
                    <a:moveTo>
                      <a:pt x="28" y="1"/>
                    </a:moveTo>
                    <a:cubicBezTo>
                      <a:pt x="11" y="1"/>
                      <a:pt x="0" y="20"/>
                      <a:pt x="10" y="39"/>
                    </a:cubicBezTo>
                    <a:cubicBezTo>
                      <a:pt x="77" y="240"/>
                      <a:pt x="197" y="413"/>
                      <a:pt x="331" y="574"/>
                    </a:cubicBezTo>
                    <a:cubicBezTo>
                      <a:pt x="451" y="734"/>
                      <a:pt x="598" y="935"/>
                      <a:pt x="812" y="962"/>
                    </a:cubicBezTo>
                    <a:cubicBezTo>
                      <a:pt x="853" y="962"/>
                      <a:pt x="880" y="922"/>
                      <a:pt x="853" y="882"/>
                    </a:cubicBezTo>
                    <a:cubicBezTo>
                      <a:pt x="773" y="708"/>
                      <a:pt x="585" y="588"/>
                      <a:pt x="464" y="440"/>
                    </a:cubicBezTo>
                    <a:cubicBezTo>
                      <a:pt x="331" y="293"/>
                      <a:pt x="211" y="119"/>
                      <a:pt x="50" y="12"/>
                    </a:cubicBezTo>
                    <a:cubicBezTo>
                      <a:pt x="42" y="4"/>
                      <a:pt x="35" y="1"/>
                      <a:pt x="28" y="1"/>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84" name="Google Shape;4584;p63"/>
              <p:cNvSpPr/>
              <p:nvPr/>
            </p:nvSpPr>
            <p:spPr>
              <a:xfrm>
                <a:off x="3383900" y="3537925"/>
                <a:ext cx="35675" cy="22950"/>
              </a:xfrm>
              <a:custGeom>
                <a:avLst/>
                <a:gdLst/>
                <a:ahLst/>
                <a:cxnLst/>
                <a:rect l="l" t="t" r="r" b="b"/>
                <a:pathLst>
                  <a:path w="1427" h="918" extrusionOk="0">
                    <a:moveTo>
                      <a:pt x="107" y="0"/>
                    </a:moveTo>
                    <a:cubicBezTo>
                      <a:pt x="27" y="0"/>
                      <a:pt x="0" y="107"/>
                      <a:pt x="67" y="148"/>
                    </a:cubicBezTo>
                    <a:cubicBezTo>
                      <a:pt x="281" y="268"/>
                      <a:pt x="509" y="348"/>
                      <a:pt x="723" y="482"/>
                    </a:cubicBezTo>
                    <a:cubicBezTo>
                      <a:pt x="923" y="616"/>
                      <a:pt x="1097" y="817"/>
                      <a:pt x="1311" y="910"/>
                    </a:cubicBezTo>
                    <a:cubicBezTo>
                      <a:pt x="1324" y="915"/>
                      <a:pt x="1335" y="917"/>
                      <a:pt x="1346" y="917"/>
                    </a:cubicBezTo>
                    <a:cubicBezTo>
                      <a:pt x="1395" y="917"/>
                      <a:pt x="1426" y="873"/>
                      <a:pt x="1404" y="830"/>
                    </a:cubicBezTo>
                    <a:cubicBezTo>
                      <a:pt x="1217" y="402"/>
                      <a:pt x="562" y="14"/>
                      <a:pt x="107" y="0"/>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85" name="Google Shape;4585;p63"/>
              <p:cNvSpPr/>
              <p:nvPr/>
            </p:nvSpPr>
            <p:spPr>
              <a:xfrm>
                <a:off x="3375525" y="3480600"/>
                <a:ext cx="29725" cy="41600"/>
              </a:xfrm>
              <a:custGeom>
                <a:avLst/>
                <a:gdLst/>
                <a:ahLst/>
                <a:cxnLst/>
                <a:rect l="l" t="t" r="r" b="b"/>
                <a:pathLst>
                  <a:path w="1189" h="1664" extrusionOk="0">
                    <a:moveTo>
                      <a:pt x="1073" y="1"/>
                    </a:moveTo>
                    <a:cubicBezTo>
                      <a:pt x="1053" y="1"/>
                      <a:pt x="1034" y="6"/>
                      <a:pt x="1017" y="20"/>
                    </a:cubicBezTo>
                    <a:cubicBezTo>
                      <a:pt x="763" y="234"/>
                      <a:pt x="549" y="501"/>
                      <a:pt x="362" y="769"/>
                    </a:cubicBezTo>
                    <a:cubicBezTo>
                      <a:pt x="202" y="997"/>
                      <a:pt x="1" y="1344"/>
                      <a:pt x="95" y="1639"/>
                    </a:cubicBezTo>
                    <a:cubicBezTo>
                      <a:pt x="102" y="1653"/>
                      <a:pt x="121" y="1664"/>
                      <a:pt x="139" y="1664"/>
                    </a:cubicBezTo>
                    <a:cubicBezTo>
                      <a:pt x="154" y="1664"/>
                      <a:pt x="169" y="1657"/>
                      <a:pt x="175" y="1639"/>
                    </a:cubicBezTo>
                    <a:cubicBezTo>
                      <a:pt x="295" y="1384"/>
                      <a:pt x="375" y="1130"/>
                      <a:pt x="536" y="876"/>
                    </a:cubicBezTo>
                    <a:cubicBezTo>
                      <a:pt x="723" y="608"/>
                      <a:pt x="951" y="381"/>
                      <a:pt x="1138" y="127"/>
                    </a:cubicBezTo>
                    <a:cubicBezTo>
                      <a:pt x="1188" y="56"/>
                      <a:pt x="1132" y="1"/>
                      <a:pt x="1073" y="1"/>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86" name="Google Shape;4586;p63"/>
              <p:cNvSpPr/>
              <p:nvPr/>
            </p:nvSpPr>
            <p:spPr>
              <a:xfrm>
                <a:off x="3383900" y="3496100"/>
                <a:ext cx="29675" cy="30975"/>
              </a:xfrm>
              <a:custGeom>
                <a:avLst/>
                <a:gdLst/>
                <a:ahLst/>
                <a:cxnLst/>
                <a:rect l="l" t="t" r="r" b="b"/>
                <a:pathLst>
                  <a:path w="1187" h="1239" extrusionOk="0">
                    <a:moveTo>
                      <a:pt x="1089" y="0"/>
                    </a:moveTo>
                    <a:cubicBezTo>
                      <a:pt x="1083" y="0"/>
                      <a:pt x="1077" y="1"/>
                      <a:pt x="1071" y="2"/>
                    </a:cubicBezTo>
                    <a:cubicBezTo>
                      <a:pt x="789" y="42"/>
                      <a:pt x="536" y="323"/>
                      <a:pt x="361" y="537"/>
                    </a:cubicBezTo>
                    <a:cubicBezTo>
                      <a:pt x="227" y="698"/>
                      <a:pt x="0" y="992"/>
                      <a:pt x="107" y="1219"/>
                    </a:cubicBezTo>
                    <a:cubicBezTo>
                      <a:pt x="107" y="1232"/>
                      <a:pt x="121" y="1239"/>
                      <a:pt x="136" y="1239"/>
                    </a:cubicBezTo>
                    <a:cubicBezTo>
                      <a:pt x="151" y="1239"/>
                      <a:pt x="167" y="1232"/>
                      <a:pt x="174" y="1219"/>
                    </a:cubicBezTo>
                    <a:cubicBezTo>
                      <a:pt x="227" y="1152"/>
                      <a:pt x="254" y="1072"/>
                      <a:pt x="295" y="1005"/>
                    </a:cubicBezTo>
                    <a:cubicBezTo>
                      <a:pt x="361" y="871"/>
                      <a:pt x="455" y="764"/>
                      <a:pt x="562" y="644"/>
                    </a:cubicBezTo>
                    <a:cubicBezTo>
                      <a:pt x="736" y="457"/>
                      <a:pt x="976" y="323"/>
                      <a:pt x="1137" y="122"/>
                    </a:cubicBezTo>
                    <a:cubicBezTo>
                      <a:pt x="1186" y="72"/>
                      <a:pt x="1156" y="0"/>
                      <a:pt x="1089" y="0"/>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87" name="Google Shape;4587;p63"/>
              <p:cNvSpPr/>
              <p:nvPr/>
            </p:nvSpPr>
            <p:spPr>
              <a:xfrm>
                <a:off x="3269175" y="3497800"/>
                <a:ext cx="7075" cy="6375"/>
              </a:xfrm>
              <a:custGeom>
                <a:avLst/>
                <a:gdLst/>
                <a:ahLst/>
                <a:cxnLst/>
                <a:rect l="l" t="t" r="r" b="b"/>
                <a:pathLst>
                  <a:path w="283" h="255" extrusionOk="0">
                    <a:moveTo>
                      <a:pt x="81" y="0"/>
                    </a:moveTo>
                    <a:cubicBezTo>
                      <a:pt x="54" y="0"/>
                      <a:pt x="28" y="0"/>
                      <a:pt x="1" y="14"/>
                    </a:cubicBezTo>
                    <a:cubicBezTo>
                      <a:pt x="54" y="68"/>
                      <a:pt x="122" y="148"/>
                      <a:pt x="202" y="255"/>
                    </a:cubicBezTo>
                    <a:lnTo>
                      <a:pt x="202" y="241"/>
                    </a:lnTo>
                    <a:cubicBezTo>
                      <a:pt x="282" y="175"/>
                      <a:pt x="256" y="14"/>
                      <a:pt x="135"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88" name="Google Shape;4588;p63"/>
              <p:cNvSpPr/>
              <p:nvPr/>
            </p:nvSpPr>
            <p:spPr>
              <a:xfrm>
                <a:off x="3264500" y="3498150"/>
                <a:ext cx="9750" cy="7700"/>
              </a:xfrm>
              <a:custGeom>
                <a:avLst/>
                <a:gdLst/>
                <a:ahLst/>
                <a:cxnLst/>
                <a:rect l="l" t="t" r="r" b="b"/>
                <a:pathLst>
                  <a:path w="390" h="308" extrusionOk="0">
                    <a:moveTo>
                      <a:pt x="188" y="0"/>
                    </a:moveTo>
                    <a:cubicBezTo>
                      <a:pt x="175" y="0"/>
                      <a:pt x="175" y="13"/>
                      <a:pt x="161" y="13"/>
                    </a:cubicBezTo>
                    <a:cubicBezTo>
                      <a:pt x="121" y="40"/>
                      <a:pt x="81" y="80"/>
                      <a:pt x="54" y="120"/>
                    </a:cubicBezTo>
                    <a:cubicBezTo>
                      <a:pt x="1" y="200"/>
                      <a:pt x="68" y="307"/>
                      <a:pt x="161" y="307"/>
                    </a:cubicBezTo>
                    <a:cubicBezTo>
                      <a:pt x="188" y="307"/>
                      <a:pt x="229" y="295"/>
                      <a:pt x="255" y="295"/>
                    </a:cubicBezTo>
                    <a:lnTo>
                      <a:pt x="309" y="281"/>
                    </a:lnTo>
                    <a:cubicBezTo>
                      <a:pt x="336" y="281"/>
                      <a:pt x="362" y="254"/>
                      <a:pt x="389" y="241"/>
                    </a:cubicBezTo>
                    <a:cubicBezTo>
                      <a:pt x="309" y="134"/>
                      <a:pt x="241" y="54"/>
                      <a:pt x="188"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89" name="Google Shape;4589;p63"/>
              <p:cNvSpPr/>
              <p:nvPr/>
            </p:nvSpPr>
            <p:spPr>
              <a:xfrm>
                <a:off x="3275875" y="3505500"/>
                <a:ext cx="6400" cy="6725"/>
              </a:xfrm>
              <a:custGeom>
                <a:avLst/>
                <a:gdLst/>
                <a:ahLst/>
                <a:cxnLst/>
                <a:rect l="l" t="t" r="r" b="b"/>
                <a:pathLst>
                  <a:path w="256" h="269" extrusionOk="0">
                    <a:moveTo>
                      <a:pt x="107" y="1"/>
                    </a:moveTo>
                    <a:cubicBezTo>
                      <a:pt x="68" y="1"/>
                      <a:pt x="27" y="13"/>
                      <a:pt x="0" y="40"/>
                    </a:cubicBezTo>
                    <a:cubicBezTo>
                      <a:pt x="41" y="108"/>
                      <a:pt x="81" y="188"/>
                      <a:pt x="121" y="268"/>
                    </a:cubicBezTo>
                    <a:cubicBezTo>
                      <a:pt x="175" y="268"/>
                      <a:pt x="228" y="215"/>
                      <a:pt x="241" y="174"/>
                    </a:cubicBezTo>
                    <a:cubicBezTo>
                      <a:pt x="255" y="147"/>
                      <a:pt x="255" y="120"/>
                      <a:pt x="241" y="94"/>
                    </a:cubicBezTo>
                    <a:cubicBezTo>
                      <a:pt x="228" y="40"/>
                      <a:pt x="175" y="1"/>
                      <a:pt x="121"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90" name="Google Shape;4590;p63"/>
              <p:cNvSpPr/>
              <p:nvPr/>
            </p:nvSpPr>
            <p:spPr>
              <a:xfrm>
                <a:off x="3274525" y="3506500"/>
                <a:ext cx="4400" cy="5725"/>
              </a:xfrm>
              <a:custGeom>
                <a:avLst/>
                <a:gdLst/>
                <a:ahLst/>
                <a:cxnLst/>
                <a:rect l="l" t="t" r="r" b="b"/>
                <a:pathLst>
                  <a:path w="176" h="229" extrusionOk="0">
                    <a:moveTo>
                      <a:pt x="54" y="0"/>
                    </a:moveTo>
                    <a:lnTo>
                      <a:pt x="28" y="27"/>
                    </a:lnTo>
                    <a:cubicBezTo>
                      <a:pt x="15" y="54"/>
                      <a:pt x="1" y="94"/>
                      <a:pt x="15" y="121"/>
                    </a:cubicBezTo>
                    <a:cubicBezTo>
                      <a:pt x="28" y="201"/>
                      <a:pt x="95" y="228"/>
                      <a:pt x="161" y="228"/>
                    </a:cubicBezTo>
                    <a:lnTo>
                      <a:pt x="175" y="228"/>
                    </a:lnTo>
                    <a:cubicBezTo>
                      <a:pt x="135" y="148"/>
                      <a:pt x="95" y="68"/>
                      <a:pt x="54"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91" name="Google Shape;4591;p63"/>
              <p:cNvSpPr/>
              <p:nvPr/>
            </p:nvSpPr>
            <p:spPr>
              <a:xfrm>
                <a:off x="3280550" y="3497125"/>
                <a:ext cx="8400" cy="7050"/>
              </a:xfrm>
              <a:custGeom>
                <a:avLst/>
                <a:gdLst/>
                <a:ahLst/>
                <a:cxnLst/>
                <a:rect l="l" t="t" r="r" b="b"/>
                <a:pathLst>
                  <a:path w="336" h="282" extrusionOk="0">
                    <a:moveTo>
                      <a:pt x="148" y="1"/>
                    </a:moveTo>
                    <a:cubicBezTo>
                      <a:pt x="95" y="1"/>
                      <a:pt x="41" y="54"/>
                      <a:pt x="15" y="108"/>
                    </a:cubicBezTo>
                    <a:cubicBezTo>
                      <a:pt x="1" y="175"/>
                      <a:pt x="41" y="268"/>
                      <a:pt x="122" y="282"/>
                    </a:cubicBezTo>
                    <a:lnTo>
                      <a:pt x="161" y="282"/>
                    </a:lnTo>
                    <a:cubicBezTo>
                      <a:pt x="229" y="282"/>
                      <a:pt x="282" y="255"/>
                      <a:pt x="309" y="188"/>
                    </a:cubicBezTo>
                    <a:cubicBezTo>
                      <a:pt x="336" y="95"/>
                      <a:pt x="255" y="14"/>
                      <a:pt x="175" y="14"/>
                    </a:cubicBezTo>
                    <a:cubicBezTo>
                      <a:pt x="161" y="1"/>
                      <a:pt x="161" y="1"/>
                      <a:pt x="148"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92" name="Google Shape;4592;p63"/>
              <p:cNvSpPr/>
              <p:nvPr/>
            </p:nvSpPr>
            <p:spPr>
              <a:xfrm>
                <a:off x="3295625" y="3500150"/>
                <a:ext cx="7700" cy="6375"/>
              </a:xfrm>
              <a:custGeom>
                <a:avLst/>
                <a:gdLst/>
                <a:ahLst/>
                <a:cxnLst/>
                <a:rect l="l" t="t" r="r" b="b"/>
                <a:pathLst>
                  <a:path w="308" h="255" extrusionOk="0">
                    <a:moveTo>
                      <a:pt x="147" y="0"/>
                    </a:moveTo>
                    <a:cubicBezTo>
                      <a:pt x="40" y="0"/>
                      <a:pt x="0" y="108"/>
                      <a:pt x="27" y="174"/>
                    </a:cubicBezTo>
                    <a:cubicBezTo>
                      <a:pt x="40" y="188"/>
                      <a:pt x="40" y="201"/>
                      <a:pt x="54" y="215"/>
                    </a:cubicBezTo>
                    <a:cubicBezTo>
                      <a:pt x="66" y="241"/>
                      <a:pt x="107" y="254"/>
                      <a:pt x="147" y="254"/>
                    </a:cubicBezTo>
                    <a:cubicBezTo>
                      <a:pt x="307" y="254"/>
                      <a:pt x="307" y="0"/>
                      <a:pt x="147"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93" name="Google Shape;4593;p63"/>
              <p:cNvSpPr/>
              <p:nvPr/>
            </p:nvSpPr>
            <p:spPr>
              <a:xfrm>
                <a:off x="3296275" y="3504475"/>
                <a:ext cx="700" cy="1050"/>
              </a:xfrm>
              <a:custGeom>
                <a:avLst/>
                <a:gdLst/>
                <a:ahLst/>
                <a:cxnLst/>
                <a:rect l="l" t="t" r="r" b="b"/>
                <a:pathLst>
                  <a:path w="28" h="42" extrusionOk="0">
                    <a:moveTo>
                      <a:pt x="1" y="1"/>
                    </a:moveTo>
                    <a:cubicBezTo>
                      <a:pt x="14" y="15"/>
                      <a:pt x="14" y="28"/>
                      <a:pt x="28" y="42"/>
                    </a:cubicBezTo>
                    <a:cubicBezTo>
                      <a:pt x="14" y="28"/>
                      <a:pt x="14" y="15"/>
                      <a:pt x="1"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94" name="Google Shape;4594;p63"/>
              <p:cNvSpPr/>
              <p:nvPr/>
            </p:nvSpPr>
            <p:spPr>
              <a:xfrm>
                <a:off x="3287900" y="3509175"/>
                <a:ext cx="7750" cy="6025"/>
              </a:xfrm>
              <a:custGeom>
                <a:avLst/>
                <a:gdLst/>
                <a:ahLst/>
                <a:cxnLst/>
                <a:rect l="l" t="t" r="r" b="b"/>
                <a:pathLst>
                  <a:path w="310" h="241" extrusionOk="0">
                    <a:moveTo>
                      <a:pt x="149" y="0"/>
                    </a:moveTo>
                    <a:cubicBezTo>
                      <a:pt x="1" y="0"/>
                      <a:pt x="1" y="241"/>
                      <a:pt x="149" y="241"/>
                    </a:cubicBezTo>
                    <a:cubicBezTo>
                      <a:pt x="309" y="241"/>
                      <a:pt x="309" y="0"/>
                      <a:pt x="149"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95" name="Google Shape;4595;p63"/>
              <p:cNvSpPr/>
              <p:nvPr/>
            </p:nvSpPr>
            <p:spPr>
              <a:xfrm>
                <a:off x="3283575" y="3524225"/>
                <a:ext cx="1025" cy="2700"/>
              </a:xfrm>
              <a:custGeom>
                <a:avLst/>
                <a:gdLst/>
                <a:ahLst/>
                <a:cxnLst/>
                <a:rect l="l" t="t" r="r" b="b"/>
                <a:pathLst>
                  <a:path w="41" h="108" extrusionOk="0">
                    <a:moveTo>
                      <a:pt x="1" y="1"/>
                    </a:moveTo>
                    <a:cubicBezTo>
                      <a:pt x="13" y="40"/>
                      <a:pt x="27" y="81"/>
                      <a:pt x="27" y="108"/>
                    </a:cubicBezTo>
                    <a:cubicBezTo>
                      <a:pt x="40" y="81"/>
                      <a:pt x="27" y="27"/>
                      <a:pt x="1"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96" name="Google Shape;4596;p63"/>
              <p:cNvSpPr/>
              <p:nvPr/>
            </p:nvSpPr>
            <p:spPr>
              <a:xfrm>
                <a:off x="3277875" y="3523550"/>
                <a:ext cx="6400" cy="5025"/>
              </a:xfrm>
              <a:custGeom>
                <a:avLst/>
                <a:gdLst/>
                <a:ahLst/>
                <a:cxnLst/>
                <a:rect l="l" t="t" r="r" b="b"/>
                <a:pathLst>
                  <a:path w="256" h="201" extrusionOk="0">
                    <a:moveTo>
                      <a:pt x="161" y="1"/>
                    </a:moveTo>
                    <a:cubicBezTo>
                      <a:pt x="148" y="1"/>
                      <a:pt x="134" y="1"/>
                      <a:pt x="108" y="14"/>
                    </a:cubicBezTo>
                    <a:lnTo>
                      <a:pt x="68" y="54"/>
                    </a:lnTo>
                    <a:lnTo>
                      <a:pt x="54" y="67"/>
                    </a:lnTo>
                    <a:lnTo>
                      <a:pt x="54" y="54"/>
                    </a:lnTo>
                    <a:cubicBezTo>
                      <a:pt x="54" y="54"/>
                      <a:pt x="54" y="67"/>
                      <a:pt x="41" y="67"/>
                    </a:cubicBezTo>
                    <a:cubicBezTo>
                      <a:pt x="15" y="67"/>
                      <a:pt x="1" y="108"/>
                      <a:pt x="15" y="135"/>
                    </a:cubicBezTo>
                    <a:cubicBezTo>
                      <a:pt x="54" y="174"/>
                      <a:pt x="95" y="201"/>
                      <a:pt x="148" y="201"/>
                    </a:cubicBezTo>
                    <a:cubicBezTo>
                      <a:pt x="161" y="201"/>
                      <a:pt x="188" y="201"/>
                      <a:pt x="215" y="188"/>
                    </a:cubicBezTo>
                    <a:cubicBezTo>
                      <a:pt x="241" y="174"/>
                      <a:pt x="255" y="161"/>
                      <a:pt x="255" y="135"/>
                    </a:cubicBezTo>
                    <a:cubicBezTo>
                      <a:pt x="255" y="108"/>
                      <a:pt x="241" y="67"/>
                      <a:pt x="229" y="28"/>
                    </a:cubicBezTo>
                    <a:cubicBezTo>
                      <a:pt x="215" y="14"/>
                      <a:pt x="188" y="1"/>
                      <a:pt x="161" y="1"/>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97" name="Google Shape;4597;p63"/>
              <p:cNvSpPr/>
              <p:nvPr/>
            </p:nvSpPr>
            <p:spPr>
              <a:xfrm>
                <a:off x="3294950" y="3521550"/>
                <a:ext cx="6050" cy="5025"/>
              </a:xfrm>
              <a:custGeom>
                <a:avLst/>
                <a:gdLst/>
                <a:ahLst/>
                <a:cxnLst/>
                <a:rect l="l" t="t" r="r" b="b"/>
                <a:pathLst>
                  <a:path w="242" h="201" extrusionOk="0">
                    <a:moveTo>
                      <a:pt x="107" y="1"/>
                    </a:moveTo>
                    <a:cubicBezTo>
                      <a:pt x="54" y="1"/>
                      <a:pt x="0" y="40"/>
                      <a:pt x="0" y="108"/>
                    </a:cubicBezTo>
                    <a:cubicBezTo>
                      <a:pt x="0" y="174"/>
                      <a:pt x="54" y="201"/>
                      <a:pt x="107" y="201"/>
                    </a:cubicBezTo>
                    <a:lnTo>
                      <a:pt x="147" y="201"/>
                    </a:lnTo>
                    <a:cubicBezTo>
                      <a:pt x="241" y="188"/>
                      <a:pt x="241" y="27"/>
                      <a:pt x="147" y="13"/>
                    </a:cubicBezTo>
                    <a:cubicBezTo>
                      <a:pt x="134" y="13"/>
                      <a:pt x="134" y="13"/>
                      <a:pt x="134"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98" name="Google Shape;4598;p63"/>
              <p:cNvSpPr/>
              <p:nvPr/>
            </p:nvSpPr>
            <p:spPr>
              <a:xfrm>
                <a:off x="3304975" y="3510500"/>
                <a:ext cx="5700" cy="4700"/>
              </a:xfrm>
              <a:custGeom>
                <a:avLst/>
                <a:gdLst/>
                <a:ahLst/>
                <a:cxnLst/>
                <a:rect l="l" t="t" r="r" b="b"/>
                <a:pathLst>
                  <a:path w="228" h="188" extrusionOk="0">
                    <a:moveTo>
                      <a:pt x="81" y="1"/>
                    </a:moveTo>
                    <a:cubicBezTo>
                      <a:pt x="40" y="1"/>
                      <a:pt x="1" y="41"/>
                      <a:pt x="1" y="81"/>
                    </a:cubicBezTo>
                    <a:cubicBezTo>
                      <a:pt x="1" y="134"/>
                      <a:pt x="40" y="188"/>
                      <a:pt x="94" y="188"/>
                    </a:cubicBezTo>
                    <a:lnTo>
                      <a:pt x="108" y="188"/>
                    </a:lnTo>
                    <a:cubicBezTo>
                      <a:pt x="201" y="175"/>
                      <a:pt x="228" y="41"/>
                      <a:pt x="120" y="15"/>
                    </a:cubicBezTo>
                    <a:cubicBezTo>
                      <a:pt x="108" y="1"/>
                      <a:pt x="94" y="1"/>
                      <a:pt x="81" y="1"/>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99" name="Google Shape;4599;p63"/>
              <p:cNvSpPr/>
              <p:nvPr/>
            </p:nvSpPr>
            <p:spPr>
              <a:xfrm>
                <a:off x="3304975" y="3495800"/>
                <a:ext cx="6375" cy="5050"/>
              </a:xfrm>
              <a:custGeom>
                <a:avLst/>
                <a:gdLst/>
                <a:ahLst/>
                <a:cxnLst/>
                <a:rect l="l" t="t" r="r" b="b"/>
                <a:pathLst>
                  <a:path w="255" h="202" extrusionOk="0">
                    <a:moveTo>
                      <a:pt x="120" y="0"/>
                    </a:moveTo>
                    <a:cubicBezTo>
                      <a:pt x="1" y="0"/>
                      <a:pt x="1" y="201"/>
                      <a:pt x="120" y="201"/>
                    </a:cubicBezTo>
                    <a:cubicBezTo>
                      <a:pt x="254" y="201"/>
                      <a:pt x="254" y="0"/>
                      <a:pt x="120"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600" name="Google Shape;4600;p63"/>
              <p:cNvSpPr/>
              <p:nvPr/>
            </p:nvSpPr>
            <p:spPr>
              <a:xfrm>
                <a:off x="3329725" y="3505500"/>
                <a:ext cx="350" cy="350"/>
              </a:xfrm>
              <a:custGeom>
                <a:avLst/>
                <a:gdLst/>
                <a:ahLst/>
                <a:cxnLst/>
                <a:rect l="l" t="t" r="r" b="b"/>
                <a:pathLst>
                  <a:path w="14" h="14" extrusionOk="0">
                    <a:moveTo>
                      <a:pt x="0" y="13"/>
                    </a:moveTo>
                    <a:lnTo>
                      <a:pt x="0" y="13"/>
                    </a:lnTo>
                    <a:lnTo>
                      <a:pt x="0" y="13"/>
                    </a:lnTo>
                    <a:lnTo>
                      <a:pt x="0" y="13"/>
                    </a:lnTo>
                    <a:close/>
                    <a:moveTo>
                      <a:pt x="13" y="1"/>
                    </a:moveTo>
                    <a:lnTo>
                      <a:pt x="13" y="1"/>
                    </a:lnTo>
                    <a:lnTo>
                      <a:pt x="13" y="1"/>
                    </a:lnTo>
                    <a:lnTo>
                      <a:pt x="13" y="1"/>
                    </a:ln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601" name="Google Shape;4601;p63"/>
              <p:cNvSpPr/>
              <p:nvPr/>
            </p:nvSpPr>
            <p:spPr>
              <a:xfrm>
                <a:off x="3328700" y="3504825"/>
                <a:ext cx="9400" cy="7400"/>
              </a:xfrm>
              <a:custGeom>
                <a:avLst/>
                <a:gdLst/>
                <a:ahLst/>
                <a:cxnLst/>
                <a:rect l="l" t="t" r="r" b="b"/>
                <a:pathLst>
                  <a:path w="376" h="296" extrusionOk="0">
                    <a:moveTo>
                      <a:pt x="122" y="1"/>
                    </a:moveTo>
                    <a:cubicBezTo>
                      <a:pt x="108" y="1"/>
                      <a:pt x="81" y="14"/>
                      <a:pt x="68" y="28"/>
                    </a:cubicBezTo>
                    <a:lnTo>
                      <a:pt x="54" y="28"/>
                    </a:lnTo>
                    <a:cubicBezTo>
                      <a:pt x="54" y="28"/>
                      <a:pt x="54" y="28"/>
                      <a:pt x="54" y="28"/>
                    </a:cubicBezTo>
                    <a:lnTo>
                      <a:pt x="54" y="28"/>
                    </a:lnTo>
                    <a:lnTo>
                      <a:pt x="41" y="40"/>
                    </a:lnTo>
                    <a:cubicBezTo>
                      <a:pt x="28" y="54"/>
                      <a:pt x="15" y="67"/>
                      <a:pt x="15" y="81"/>
                    </a:cubicBezTo>
                    <a:cubicBezTo>
                      <a:pt x="1" y="135"/>
                      <a:pt x="28" y="201"/>
                      <a:pt x="68" y="242"/>
                    </a:cubicBezTo>
                    <a:cubicBezTo>
                      <a:pt x="95" y="268"/>
                      <a:pt x="149" y="295"/>
                      <a:pt x="188" y="295"/>
                    </a:cubicBezTo>
                    <a:cubicBezTo>
                      <a:pt x="242" y="295"/>
                      <a:pt x="282" y="281"/>
                      <a:pt x="309" y="242"/>
                    </a:cubicBezTo>
                    <a:cubicBezTo>
                      <a:pt x="375" y="188"/>
                      <a:pt x="363" y="94"/>
                      <a:pt x="309" y="40"/>
                    </a:cubicBezTo>
                    <a:cubicBezTo>
                      <a:pt x="282" y="1"/>
                      <a:pt x="242" y="1"/>
                      <a:pt x="202"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602" name="Google Shape;4602;p63"/>
              <p:cNvSpPr/>
              <p:nvPr/>
            </p:nvSpPr>
            <p:spPr>
              <a:xfrm>
                <a:off x="3329725" y="3505500"/>
                <a:ext cx="350" cy="350"/>
              </a:xfrm>
              <a:custGeom>
                <a:avLst/>
                <a:gdLst/>
                <a:ahLst/>
                <a:cxnLst/>
                <a:rect l="l" t="t" r="r" b="b"/>
                <a:pathLst>
                  <a:path w="14" h="14" extrusionOk="0">
                    <a:moveTo>
                      <a:pt x="13" y="1"/>
                    </a:moveTo>
                    <a:lnTo>
                      <a:pt x="0" y="13"/>
                    </a:lnTo>
                    <a:cubicBezTo>
                      <a:pt x="13" y="13"/>
                      <a:pt x="13" y="1"/>
                      <a:pt x="13" y="1"/>
                    </a:cubicBezTo>
                    <a:close/>
                  </a:path>
                </a:pathLst>
              </a:custGeom>
              <a:solidFill>
                <a:srgbClr val="EEEBF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603" name="Google Shape;4603;p63"/>
              <p:cNvSpPr/>
              <p:nvPr/>
            </p:nvSpPr>
            <p:spPr>
              <a:xfrm>
                <a:off x="3343100" y="3512200"/>
                <a:ext cx="7700" cy="6700"/>
              </a:xfrm>
              <a:custGeom>
                <a:avLst/>
                <a:gdLst/>
                <a:ahLst/>
                <a:cxnLst/>
                <a:rect l="l" t="t" r="r" b="b"/>
                <a:pathLst>
                  <a:path w="308" h="268" extrusionOk="0">
                    <a:moveTo>
                      <a:pt x="81" y="0"/>
                    </a:moveTo>
                    <a:cubicBezTo>
                      <a:pt x="54" y="0"/>
                      <a:pt x="13" y="27"/>
                      <a:pt x="13" y="54"/>
                    </a:cubicBezTo>
                    <a:lnTo>
                      <a:pt x="1" y="93"/>
                    </a:lnTo>
                    <a:lnTo>
                      <a:pt x="1" y="173"/>
                    </a:lnTo>
                    <a:cubicBezTo>
                      <a:pt x="13" y="227"/>
                      <a:pt x="81" y="268"/>
                      <a:pt x="134" y="268"/>
                    </a:cubicBezTo>
                    <a:cubicBezTo>
                      <a:pt x="188" y="268"/>
                      <a:pt x="227" y="241"/>
                      <a:pt x="254" y="200"/>
                    </a:cubicBezTo>
                    <a:cubicBezTo>
                      <a:pt x="308" y="120"/>
                      <a:pt x="241" y="0"/>
                      <a:pt x="147"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604" name="Google Shape;4604;p63"/>
              <p:cNvSpPr/>
              <p:nvPr/>
            </p:nvSpPr>
            <p:spPr>
              <a:xfrm>
                <a:off x="3268875" y="3514875"/>
                <a:ext cx="7700" cy="6025"/>
              </a:xfrm>
              <a:custGeom>
                <a:avLst/>
                <a:gdLst/>
                <a:ahLst/>
                <a:cxnLst/>
                <a:rect l="l" t="t" r="r" b="b"/>
                <a:pathLst>
                  <a:path w="308" h="241" extrusionOk="0">
                    <a:moveTo>
                      <a:pt x="187" y="0"/>
                    </a:moveTo>
                    <a:cubicBezTo>
                      <a:pt x="147" y="0"/>
                      <a:pt x="107" y="27"/>
                      <a:pt x="66" y="54"/>
                    </a:cubicBezTo>
                    <a:cubicBezTo>
                      <a:pt x="0" y="80"/>
                      <a:pt x="13" y="173"/>
                      <a:pt x="66" y="214"/>
                    </a:cubicBezTo>
                    <a:cubicBezTo>
                      <a:pt x="93" y="227"/>
                      <a:pt x="120" y="241"/>
                      <a:pt x="161" y="241"/>
                    </a:cubicBezTo>
                    <a:cubicBezTo>
                      <a:pt x="187" y="241"/>
                      <a:pt x="214" y="227"/>
                      <a:pt x="241" y="214"/>
                    </a:cubicBezTo>
                    <a:cubicBezTo>
                      <a:pt x="280" y="200"/>
                      <a:pt x="307" y="147"/>
                      <a:pt x="307" y="120"/>
                    </a:cubicBezTo>
                    <a:cubicBezTo>
                      <a:pt x="294" y="54"/>
                      <a:pt x="254" y="0"/>
                      <a:pt x="187"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605" name="Google Shape;4605;p63"/>
              <p:cNvSpPr/>
              <p:nvPr/>
            </p:nvSpPr>
            <p:spPr>
              <a:xfrm>
                <a:off x="3316350" y="3504175"/>
                <a:ext cx="6375" cy="4350"/>
              </a:xfrm>
              <a:custGeom>
                <a:avLst/>
                <a:gdLst/>
                <a:ahLst/>
                <a:cxnLst/>
                <a:rect l="l" t="t" r="r" b="b"/>
                <a:pathLst>
                  <a:path w="255" h="174" extrusionOk="0">
                    <a:moveTo>
                      <a:pt x="120" y="0"/>
                    </a:moveTo>
                    <a:cubicBezTo>
                      <a:pt x="67" y="0"/>
                      <a:pt x="27" y="27"/>
                      <a:pt x="13" y="80"/>
                    </a:cubicBezTo>
                    <a:cubicBezTo>
                      <a:pt x="0" y="107"/>
                      <a:pt x="13" y="134"/>
                      <a:pt x="27" y="147"/>
                    </a:cubicBezTo>
                    <a:cubicBezTo>
                      <a:pt x="54" y="173"/>
                      <a:pt x="81" y="173"/>
                      <a:pt x="107" y="173"/>
                    </a:cubicBezTo>
                    <a:lnTo>
                      <a:pt x="147" y="173"/>
                    </a:lnTo>
                    <a:cubicBezTo>
                      <a:pt x="254" y="147"/>
                      <a:pt x="227" y="0"/>
                      <a:pt x="134"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606" name="Google Shape;4606;p63"/>
              <p:cNvSpPr/>
              <p:nvPr/>
            </p:nvSpPr>
            <p:spPr>
              <a:xfrm>
                <a:off x="3244775" y="3511525"/>
                <a:ext cx="6725" cy="6350"/>
              </a:xfrm>
              <a:custGeom>
                <a:avLst/>
                <a:gdLst/>
                <a:ahLst/>
                <a:cxnLst/>
                <a:rect l="l" t="t" r="r" b="b"/>
                <a:pathLst>
                  <a:path w="269" h="254" extrusionOk="0">
                    <a:moveTo>
                      <a:pt x="148" y="0"/>
                    </a:moveTo>
                    <a:cubicBezTo>
                      <a:pt x="121" y="0"/>
                      <a:pt x="108" y="13"/>
                      <a:pt x="94" y="13"/>
                    </a:cubicBezTo>
                    <a:cubicBezTo>
                      <a:pt x="54" y="40"/>
                      <a:pt x="14" y="67"/>
                      <a:pt x="1" y="120"/>
                    </a:cubicBezTo>
                    <a:cubicBezTo>
                      <a:pt x="1" y="161"/>
                      <a:pt x="1" y="200"/>
                      <a:pt x="41" y="227"/>
                    </a:cubicBezTo>
                    <a:cubicBezTo>
                      <a:pt x="67" y="241"/>
                      <a:pt x="81" y="254"/>
                      <a:pt x="108" y="254"/>
                    </a:cubicBezTo>
                    <a:cubicBezTo>
                      <a:pt x="135" y="254"/>
                      <a:pt x="174" y="227"/>
                      <a:pt x="201" y="214"/>
                    </a:cubicBezTo>
                    <a:cubicBezTo>
                      <a:pt x="255" y="188"/>
                      <a:pt x="268" y="134"/>
                      <a:pt x="255" y="81"/>
                    </a:cubicBezTo>
                    <a:cubicBezTo>
                      <a:pt x="255" y="67"/>
                      <a:pt x="242" y="54"/>
                      <a:pt x="228" y="40"/>
                    </a:cubicBezTo>
                    <a:cubicBezTo>
                      <a:pt x="215" y="13"/>
                      <a:pt x="174" y="0"/>
                      <a:pt x="148" y="0"/>
                    </a:cubicBezTo>
                    <a:close/>
                  </a:path>
                </a:pathLst>
              </a:custGeom>
              <a:solidFill>
                <a:srgbClr val="FCE9B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607" name="Google Shape;4607;p63"/>
              <p:cNvSpPr/>
              <p:nvPr/>
            </p:nvSpPr>
            <p:spPr>
              <a:xfrm>
                <a:off x="3258150" y="3506850"/>
                <a:ext cx="9725" cy="8700"/>
              </a:xfrm>
              <a:custGeom>
                <a:avLst/>
                <a:gdLst/>
                <a:ahLst/>
                <a:cxnLst/>
                <a:rect l="l" t="t" r="r" b="b"/>
                <a:pathLst>
                  <a:path w="389" h="348" extrusionOk="0">
                    <a:moveTo>
                      <a:pt x="201" y="0"/>
                    </a:moveTo>
                    <a:cubicBezTo>
                      <a:pt x="174" y="0"/>
                      <a:pt x="135" y="13"/>
                      <a:pt x="108" y="27"/>
                    </a:cubicBezTo>
                    <a:cubicBezTo>
                      <a:pt x="81" y="40"/>
                      <a:pt x="67" y="54"/>
                      <a:pt x="41" y="80"/>
                    </a:cubicBezTo>
                    <a:cubicBezTo>
                      <a:pt x="14" y="120"/>
                      <a:pt x="1" y="161"/>
                      <a:pt x="1" y="187"/>
                    </a:cubicBezTo>
                    <a:cubicBezTo>
                      <a:pt x="41" y="241"/>
                      <a:pt x="67" y="280"/>
                      <a:pt x="108" y="334"/>
                    </a:cubicBezTo>
                    <a:cubicBezTo>
                      <a:pt x="135" y="348"/>
                      <a:pt x="148" y="348"/>
                      <a:pt x="174" y="348"/>
                    </a:cubicBezTo>
                    <a:lnTo>
                      <a:pt x="242" y="348"/>
                    </a:lnTo>
                    <a:cubicBezTo>
                      <a:pt x="335" y="321"/>
                      <a:pt x="388" y="214"/>
                      <a:pt x="362" y="134"/>
                    </a:cubicBezTo>
                    <a:cubicBezTo>
                      <a:pt x="349" y="54"/>
                      <a:pt x="268" y="0"/>
                      <a:pt x="201"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608" name="Google Shape;4608;p63"/>
              <p:cNvSpPr/>
              <p:nvPr/>
            </p:nvSpPr>
            <p:spPr>
              <a:xfrm>
                <a:off x="3258150" y="3511525"/>
                <a:ext cx="2700" cy="3675"/>
              </a:xfrm>
              <a:custGeom>
                <a:avLst/>
                <a:gdLst/>
                <a:ahLst/>
                <a:cxnLst/>
                <a:rect l="l" t="t" r="r" b="b"/>
                <a:pathLst>
                  <a:path w="108" h="147" extrusionOk="0">
                    <a:moveTo>
                      <a:pt x="1" y="0"/>
                    </a:moveTo>
                    <a:cubicBezTo>
                      <a:pt x="1" y="54"/>
                      <a:pt x="28" y="107"/>
                      <a:pt x="67" y="134"/>
                    </a:cubicBezTo>
                    <a:cubicBezTo>
                      <a:pt x="81" y="134"/>
                      <a:pt x="94" y="147"/>
                      <a:pt x="108" y="147"/>
                    </a:cubicBezTo>
                    <a:cubicBezTo>
                      <a:pt x="67" y="93"/>
                      <a:pt x="41" y="54"/>
                      <a:pt x="1" y="0"/>
                    </a:cubicBezTo>
                    <a:close/>
                  </a:path>
                </a:pathLst>
              </a:custGeom>
              <a:solidFill>
                <a:srgbClr val="FCE9B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609" name="Google Shape;4609;p63"/>
              <p:cNvSpPr/>
              <p:nvPr/>
            </p:nvSpPr>
            <p:spPr>
              <a:xfrm>
                <a:off x="3254150" y="3501500"/>
                <a:ext cx="7375" cy="5375"/>
              </a:xfrm>
              <a:custGeom>
                <a:avLst/>
                <a:gdLst/>
                <a:ahLst/>
                <a:cxnLst/>
                <a:rect l="l" t="t" r="r" b="b"/>
                <a:pathLst>
                  <a:path w="295" h="215" extrusionOk="0">
                    <a:moveTo>
                      <a:pt x="147" y="0"/>
                    </a:moveTo>
                    <a:cubicBezTo>
                      <a:pt x="120" y="0"/>
                      <a:pt x="94" y="0"/>
                      <a:pt x="67" y="13"/>
                    </a:cubicBezTo>
                    <a:cubicBezTo>
                      <a:pt x="0" y="54"/>
                      <a:pt x="0" y="161"/>
                      <a:pt x="67" y="200"/>
                    </a:cubicBezTo>
                    <a:cubicBezTo>
                      <a:pt x="94" y="214"/>
                      <a:pt x="120" y="214"/>
                      <a:pt x="147" y="214"/>
                    </a:cubicBezTo>
                    <a:lnTo>
                      <a:pt x="188" y="214"/>
                    </a:lnTo>
                    <a:cubicBezTo>
                      <a:pt x="295" y="187"/>
                      <a:pt x="295" y="27"/>
                      <a:pt x="188"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4610" name="Google Shape;4610;p63"/>
            <p:cNvGrpSpPr/>
            <p:nvPr/>
          </p:nvGrpSpPr>
          <p:grpSpPr>
            <a:xfrm>
              <a:off x="6546149" y="2584466"/>
              <a:ext cx="170165" cy="728091"/>
              <a:chOff x="4673175" y="1671175"/>
              <a:chExt cx="347275" cy="1485900"/>
            </a:xfrm>
          </p:grpSpPr>
          <p:sp>
            <p:nvSpPr>
              <p:cNvPr id="4611" name="Google Shape;4611;p63"/>
              <p:cNvSpPr/>
              <p:nvPr/>
            </p:nvSpPr>
            <p:spPr>
              <a:xfrm>
                <a:off x="4829475" y="2679550"/>
                <a:ext cx="156300" cy="156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612" name="Google Shape;4612;p63"/>
              <p:cNvSpPr/>
              <p:nvPr/>
            </p:nvSpPr>
            <p:spPr>
              <a:xfrm>
                <a:off x="4673175" y="2468500"/>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613" name="Google Shape;4613;p63"/>
              <p:cNvSpPr/>
              <p:nvPr/>
            </p:nvSpPr>
            <p:spPr>
              <a:xfrm>
                <a:off x="4829475" y="2171450"/>
                <a:ext cx="156300" cy="156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614" name="Google Shape;4614;p63"/>
              <p:cNvSpPr/>
              <p:nvPr/>
            </p:nvSpPr>
            <p:spPr>
              <a:xfrm>
                <a:off x="4918150" y="1882250"/>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615" name="Google Shape;4615;p63"/>
              <p:cNvSpPr/>
              <p:nvPr/>
            </p:nvSpPr>
            <p:spPr>
              <a:xfrm>
                <a:off x="4727175" y="1671175"/>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616" name="Google Shape;4616;p63"/>
              <p:cNvSpPr/>
              <p:nvPr/>
            </p:nvSpPr>
            <p:spPr>
              <a:xfrm>
                <a:off x="4918150" y="3054775"/>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grpSp>
        <p:nvGrpSpPr>
          <p:cNvPr id="4617" name="Google Shape;4617;p63"/>
          <p:cNvGrpSpPr/>
          <p:nvPr/>
        </p:nvGrpSpPr>
        <p:grpSpPr>
          <a:xfrm>
            <a:off x="6980278" y="5459448"/>
            <a:ext cx="1239772" cy="1205832"/>
            <a:chOff x="8191455" y="3858300"/>
            <a:chExt cx="573199" cy="551515"/>
          </a:xfrm>
        </p:grpSpPr>
        <p:sp>
          <p:nvSpPr>
            <p:cNvPr id="4618" name="Google Shape;4618;p63"/>
            <p:cNvSpPr/>
            <p:nvPr/>
          </p:nvSpPr>
          <p:spPr>
            <a:xfrm>
              <a:off x="8191455" y="3858300"/>
              <a:ext cx="573199" cy="551515"/>
            </a:xfrm>
            <a:custGeom>
              <a:avLst/>
              <a:gdLst/>
              <a:ahLst/>
              <a:cxnLst/>
              <a:rect l="l" t="t" r="r" b="b"/>
              <a:pathLst>
                <a:path w="12186" h="11725" extrusionOk="0">
                  <a:moveTo>
                    <a:pt x="4232" y="1"/>
                  </a:moveTo>
                  <a:cubicBezTo>
                    <a:pt x="3969" y="1"/>
                    <a:pt x="3710" y="176"/>
                    <a:pt x="3582" y="409"/>
                  </a:cubicBezTo>
                  <a:cubicBezTo>
                    <a:pt x="3412" y="697"/>
                    <a:pt x="3383" y="1036"/>
                    <a:pt x="3372" y="1374"/>
                  </a:cubicBezTo>
                  <a:cubicBezTo>
                    <a:pt x="3352" y="2369"/>
                    <a:pt x="3432" y="3363"/>
                    <a:pt x="3621" y="4348"/>
                  </a:cubicBezTo>
                  <a:cubicBezTo>
                    <a:pt x="3661" y="4537"/>
                    <a:pt x="2517" y="5094"/>
                    <a:pt x="2378" y="5193"/>
                  </a:cubicBezTo>
                  <a:cubicBezTo>
                    <a:pt x="1821" y="5552"/>
                    <a:pt x="1303" y="5949"/>
                    <a:pt x="806" y="6387"/>
                  </a:cubicBezTo>
                  <a:cubicBezTo>
                    <a:pt x="578" y="6596"/>
                    <a:pt x="1" y="7233"/>
                    <a:pt x="339" y="7571"/>
                  </a:cubicBezTo>
                  <a:cubicBezTo>
                    <a:pt x="408" y="7640"/>
                    <a:pt x="508" y="7671"/>
                    <a:pt x="607" y="7700"/>
                  </a:cubicBezTo>
                  <a:cubicBezTo>
                    <a:pt x="1177" y="7855"/>
                    <a:pt x="1768" y="7930"/>
                    <a:pt x="2357" y="7930"/>
                  </a:cubicBezTo>
                  <a:cubicBezTo>
                    <a:pt x="2487" y="7930"/>
                    <a:pt x="2617" y="7926"/>
                    <a:pt x="2746" y="7919"/>
                  </a:cubicBezTo>
                  <a:cubicBezTo>
                    <a:pt x="2945" y="7899"/>
                    <a:pt x="4656" y="7671"/>
                    <a:pt x="4665" y="7651"/>
                  </a:cubicBezTo>
                  <a:lnTo>
                    <a:pt x="4665" y="7651"/>
                  </a:lnTo>
                  <a:cubicBezTo>
                    <a:pt x="4566" y="8645"/>
                    <a:pt x="4636" y="9650"/>
                    <a:pt x="4855" y="10615"/>
                  </a:cubicBezTo>
                  <a:cubicBezTo>
                    <a:pt x="4934" y="10923"/>
                    <a:pt x="5023" y="11241"/>
                    <a:pt x="5242" y="11470"/>
                  </a:cubicBezTo>
                  <a:cubicBezTo>
                    <a:pt x="5390" y="11624"/>
                    <a:pt x="5606" y="11725"/>
                    <a:pt x="5813" y="11725"/>
                  </a:cubicBezTo>
                  <a:cubicBezTo>
                    <a:pt x="5913" y="11725"/>
                    <a:pt x="6010" y="11701"/>
                    <a:pt x="6098" y="11649"/>
                  </a:cubicBezTo>
                  <a:cubicBezTo>
                    <a:pt x="6277" y="11540"/>
                    <a:pt x="6376" y="11331"/>
                    <a:pt x="6456" y="11132"/>
                  </a:cubicBezTo>
                  <a:cubicBezTo>
                    <a:pt x="6983" y="9879"/>
                    <a:pt x="7322" y="8546"/>
                    <a:pt x="7461" y="7193"/>
                  </a:cubicBezTo>
                  <a:cubicBezTo>
                    <a:pt x="8814" y="7571"/>
                    <a:pt x="10176" y="7959"/>
                    <a:pt x="11579" y="8058"/>
                  </a:cubicBezTo>
                  <a:cubicBezTo>
                    <a:pt x="11627" y="8065"/>
                    <a:pt x="11676" y="8069"/>
                    <a:pt x="11726" y="8069"/>
                  </a:cubicBezTo>
                  <a:cubicBezTo>
                    <a:pt x="11830" y="8069"/>
                    <a:pt x="11932" y="8049"/>
                    <a:pt x="12006" y="7989"/>
                  </a:cubicBezTo>
                  <a:cubicBezTo>
                    <a:pt x="12185" y="7850"/>
                    <a:pt x="12156" y="7561"/>
                    <a:pt x="12066" y="7352"/>
                  </a:cubicBezTo>
                  <a:cubicBezTo>
                    <a:pt x="11857" y="6865"/>
                    <a:pt x="11449" y="6497"/>
                    <a:pt x="11031" y="6148"/>
                  </a:cubicBezTo>
                  <a:cubicBezTo>
                    <a:pt x="10465" y="5681"/>
                    <a:pt x="9808" y="5084"/>
                    <a:pt x="9132" y="4756"/>
                  </a:cubicBezTo>
                  <a:cubicBezTo>
                    <a:pt x="9490" y="4199"/>
                    <a:pt x="9858" y="3642"/>
                    <a:pt x="10216" y="3085"/>
                  </a:cubicBezTo>
                  <a:cubicBezTo>
                    <a:pt x="10335" y="2896"/>
                    <a:pt x="10454" y="2717"/>
                    <a:pt x="10544" y="2518"/>
                  </a:cubicBezTo>
                  <a:cubicBezTo>
                    <a:pt x="10653" y="2289"/>
                    <a:pt x="10723" y="2050"/>
                    <a:pt x="10753" y="1812"/>
                  </a:cubicBezTo>
                  <a:cubicBezTo>
                    <a:pt x="10773" y="1643"/>
                    <a:pt x="10773" y="1453"/>
                    <a:pt x="10664" y="1325"/>
                  </a:cubicBezTo>
                  <a:cubicBezTo>
                    <a:pt x="10554" y="1195"/>
                    <a:pt x="10365" y="1165"/>
                    <a:pt x="10186" y="1165"/>
                  </a:cubicBezTo>
                  <a:cubicBezTo>
                    <a:pt x="9758" y="1175"/>
                    <a:pt x="6317" y="2618"/>
                    <a:pt x="6387" y="2747"/>
                  </a:cubicBezTo>
                  <a:cubicBezTo>
                    <a:pt x="5919" y="1951"/>
                    <a:pt x="5421" y="1195"/>
                    <a:pt x="4875" y="449"/>
                  </a:cubicBezTo>
                  <a:cubicBezTo>
                    <a:pt x="4755" y="280"/>
                    <a:pt x="4616" y="101"/>
                    <a:pt x="4417" y="31"/>
                  </a:cubicBezTo>
                  <a:cubicBezTo>
                    <a:pt x="4356" y="11"/>
                    <a:pt x="4294" y="1"/>
                    <a:pt x="4232"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63"/>
            <p:cNvSpPr/>
            <p:nvPr/>
          </p:nvSpPr>
          <p:spPr>
            <a:xfrm>
              <a:off x="8376736" y="3901433"/>
              <a:ext cx="28552" cy="28081"/>
            </a:xfrm>
            <a:custGeom>
              <a:avLst/>
              <a:gdLst/>
              <a:ahLst/>
              <a:cxnLst/>
              <a:rect l="l" t="t" r="r" b="b"/>
              <a:pathLst>
                <a:path w="607" h="597" extrusionOk="0">
                  <a:moveTo>
                    <a:pt x="286" y="1"/>
                  </a:moveTo>
                  <a:cubicBezTo>
                    <a:pt x="206" y="1"/>
                    <a:pt x="126" y="28"/>
                    <a:pt x="70" y="89"/>
                  </a:cubicBezTo>
                  <a:cubicBezTo>
                    <a:pt x="10" y="158"/>
                    <a:pt x="1" y="298"/>
                    <a:pt x="21" y="417"/>
                  </a:cubicBezTo>
                  <a:cubicBezTo>
                    <a:pt x="30" y="457"/>
                    <a:pt x="40" y="497"/>
                    <a:pt x="60" y="527"/>
                  </a:cubicBezTo>
                  <a:cubicBezTo>
                    <a:pt x="100" y="587"/>
                    <a:pt x="189" y="596"/>
                    <a:pt x="259" y="596"/>
                  </a:cubicBezTo>
                  <a:cubicBezTo>
                    <a:pt x="309" y="596"/>
                    <a:pt x="368" y="596"/>
                    <a:pt x="418" y="576"/>
                  </a:cubicBezTo>
                  <a:cubicBezTo>
                    <a:pt x="478" y="536"/>
                    <a:pt x="518" y="467"/>
                    <a:pt x="547" y="397"/>
                  </a:cubicBezTo>
                  <a:cubicBezTo>
                    <a:pt x="578" y="328"/>
                    <a:pt x="607" y="248"/>
                    <a:pt x="578" y="169"/>
                  </a:cubicBezTo>
                  <a:cubicBezTo>
                    <a:pt x="558" y="129"/>
                    <a:pt x="527" y="99"/>
                    <a:pt x="498" y="69"/>
                  </a:cubicBezTo>
                  <a:cubicBezTo>
                    <a:pt x="440" y="26"/>
                    <a:pt x="363" y="1"/>
                    <a:pt x="286"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63"/>
            <p:cNvSpPr/>
            <p:nvPr/>
          </p:nvSpPr>
          <p:spPr>
            <a:xfrm>
              <a:off x="8386567" y="3946071"/>
              <a:ext cx="41205" cy="36924"/>
            </a:xfrm>
            <a:custGeom>
              <a:avLst/>
              <a:gdLst/>
              <a:ahLst/>
              <a:cxnLst/>
              <a:rect l="l" t="t" r="r" b="b"/>
              <a:pathLst>
                <a:path w="876" h="785" extrusionOk="0">
                  <a:moveTo>
                    <a:pt x="455" y="1"/>
                  </a:moveTo>
                  <a:cubicBezTo>
                    <a:pt x="257" y="1"/>
                    <a:pt x="48" y="134"/>
                    <a:pt x="20" y="334"/>
                  </a:cubicBezTo>
                  <a:cubicBezTo>
                    <a:pt x="0" y="522"/>
                    <a:pt x="130" y="721"/>
                    <a:pt x="318" y="772"/>
                  </a:cubicBezTo>
                  <a:cubicBezTo>
                    <a:pt x="351" y="780"/>
                    <a:pt x="385" y="784"/>
                    <a:pt x="418" y="784"/>
                  </a:cubicBezTo>
                  <a:cubicBezTo>
                    <a:pt x="576" y="784"/>
                    <a:pt x="730" y="692"/>
                    <a:pt x="796" y="553"/>
                  </a:cubicBezTo>
                  <a:cubicBezTo>
                    <a:pt x="875" y="394"/>
                    <a:pt x="826" y="195"/>
                    <a:pt x="696" y="85"/>
                  </a:cubicBezTo>
                  <a:cubicBezTo>
                    <a:pt x="629" y="27"/>
                    <a:pt x="543" y="1"/>
                    <a:pt x="455"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63"/>
            <p:cNvSpPr/>
            <p:nvPr/>
          </p:nvSpPr>
          <p:spPr>
            <a:xfrm>
              <a:off x="8406088" y="3994096"/>
              <a:ext cx="36642" cy="37630"/>
            </a:xfrm>
            <a:custGeom>
              <a:avLst/>
              <a:gdLst/>
              <a:ahLst/>
              <a:cxnLst/>
              <a:rect l="l" t="t" r="r" b="b"/>
              <a:pathLst>
                <a:path w="779" h="800" extrusionOk="0">
                  <a:moveTo>
                    <a:pt x="329" y="0"/>
                  </a:moveTo>
                  <a:cubicBezTo>
                    <a:pt x="52" y="0"/>
                    <a:pt x="1" y="329"/>
                    <a:pt x="82" y="556"/>
                  </a:cubicBezTo>
                  <a:cubicBezTo>
                    <a:pt x="127" y="690"/>
                    <a:pt x="251" y="799"/>
                    <a:pt x="384" y="799"/>
                  </a:cubicBezTo>
                  <a:cubicBezTo>
                    <a:pt x="399" y="799"/>
                    <a:pt x="415" y="798"/>
                    <a:pt x="431" y="795"/>
                  </a:cubicBezTo>
                  <a:cubicBezTo>
                    <a:pt x="520" y="785"/>
                    <a:pt x="600" y="715"/>
                    <a:pt x="670" y="635"/>
                  </a:cubicBezTo>
                  <a:cubicBezTo>
                    <a:pt x="719" y="586"/>
                    <a:pt x="769" y="516"/>
                    <a:pt x="779" y="436"/>
                  </a:cubicBezTo>
                  <a:cubicBezTo>
                    <a:pt x="779" y="367"/>
                    <a:pt x="749" y="297"/>
                    <a:pt x="710" y="238"/>
                  </a:cubicBezTo>
                  <a:cubicBezTo>
                    <a:pt x="639" y="129"/>
                    <a:pt x="540" y="29"/>
                    <a:pt x="411" y="9"/>
                  </a:cubicBezTo>
                  <a:cubicBezTo>
                    <a:pt x="382" y="3"/>
                    <a:pt x="354" y="0"/>
                    <a:pt x="329"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63"/>
            <p:cNvSpPr/>
            <p:nvPr/>
          </p:nvSpPr>
          <p:spPr>
            <a:xfrm>
              <a:off x="8540521" y="4011500"/>
              <a:ext cx="44450" cy="43604"/>
            </a:xfrm>
            <a:custGeom>
              <a:avLst/>
              <a:gdLst/>
              <a:ahLst/>
              <a:cxnLst/>
              <a:rect l="l" t="t" r="r" b="b"/>
              <a:pathLst>
                <a:path w="945" h="927" extrusionOk="0">
                  <a:moveTo>
                    <a:pt x="419" y="1"/>
                  </a:moveTo>
                  <a:cubicBezTo>
                    <a:pt x="330" y="1"/>
                    <a:pt x="244" y="24"/>
                    <a:pt x="179" y="77"/>
                  </a:cubicBezTo>
                  <a:cubicBezTo>
                    <a:pt x="0" y="226"/>
                    <a:pt x="109" y="514"/>
                    <a:pt x="209" y="683"/>
                  </a:cubicBezTo>
                  <a:cubicBezTo>
                    <a:pt x="290" y="809"/>
                    <a:pt x="427" y="926"/>
                    <a:pt x="569" y="926"/>
                  </a:cubicBezTo>
                  <a:cubicBezTo>
                    <a:pt x="585" y="926"/>
                    <a:pt x="601" y="925"/>
                    <a:pt x="617" y="922"/>
                  </a:cubicBezTo>
                  <a:cubicBezTo>
                    <a:pt x="716" y="892"/>
                    <a:pt x="785" y="822"/>
                    <a:pt x="836" y="733"/>
                  </a:cubicBezTo>
                  <a:cubicBezTo>
                    <a:pt x="945" y="544"/>
                    <a:pt x="925" y="285"/>
                    <a:pt x="766" y="126"/>
                  </a:cubicBezTo>
                  <a:cubicBezTo>
                    <a:pt x="683" y="50"/>
                    <a:pt x="548" y="1"/>
                    <a:pt x="419"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63"/>
            <p:cNvSpPr/>
            <p:nvPr/>
          </p:nvSpPr>
          <p:spPr>
            <a:xfrm>
              <a:off x="8589487" y="3980126"/>
              <a:ext cx="37395" cy="32738"/>
            </a:xfrm>
            <a:custGeom>
              <a:avLst/>
              <a:gdLst/>
              <a:ahLst/>
              <a:cxnLst/>
              <a:rect l="l" t="t" r="r" b="b"/>
              <a:pathLst>
                <a:path w="795" h="696" extrusionOk="0">
                  <a:moveTo>
                    <a:pt x="580" y="0"/>
                  </a:moveTo>
                  <a:cubicBezTo>
                    <a:pt x="348" y="0"/>
                    <a:pt x="1" y="427"/>
                    <a:pt x="371" y="654"/>
                  </a:cubicBezTo>
                  <a:cubicBezTo>
                    <a:pt x="413" y="680"/>
                    <a:pt x="463" y="695"/>
                    <a:pt x="510" y="695"/>
                  </a:cubicBezTo>
                  <a:cubicBezTo>
                    <a:pt x="554" y="695"/>
                    <a:pt x="597" y="682"/>
                    <a:pt x="630" y="654"/>
                  </a:cubicBezTo>
                  <a:cubicBezTo>
                    <a:pt x="660" y="634"/>
                    <a:pt x="679" y="605"/>
                    <a:pt x="690" y="574"/>
                  </a:cubicBezTo>
                  <a:cubicBezTo>
                    <a:pt x="710" y="545"/>
                    <a:pt x="719" y="495"/>
                    <a:pt x="730" y="455"/>
                  </a:cubicBezTo>
                  <a:cubicBezTo>
                    <a:pt x="795" y="120"/>
                    <a:pt x="704" y="0"/>
                    <a:pt x="580"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63"/>
            <p:cNvSpPr/>
            <p:nvPr/>
          </p:nvSpPr>
          <p:spPr>
            <a:xfrm>
              <a:off x="8636901" y="3950116"/>
              <a:ext cx="28034" cy="24224"/>
            </a:xfrm>
            <a:custGeom>
              <a:avLst/>
              <a:gdLst/>
              <a:ahLst/>
              <a:cxnLst/>
              <a:rect l="l" t="t" r="r" b="b"/>
              <a:pathLst>
                <a:path w="596" h="515" extrusionOk="0">
                  <a:moveTo>
                    <a:pt x="269" y="0"/>
                  </a:moveTo>
                  <a:cubicBezTo>
                    <a:pt x="248" y="0"/>
                    <a:pt x="228" y="3"/>
                    <a:pt x="209" y="9"/>
                  </a:cubicBezTo>
                  <a:cubicBezTo>
                    <a:pt x="189" y="19"/>
                    <a:pt x="179" y="29"/>
                    <a:pt x="159" y="39"/>
                  </a:cubicBezTo>
                  <a:cubicBezTo>
                    <a:pt x="0" y="148"/>
                    <a:pt x="100" y="456"/>
                    <a:pt x="279" y="506"/>
                  </a:cubicBezTo>
                  <a:cubicBezTo>
                    <a:pt x="298" y="512"/>
                    <a:pt x="318" y="514"/>
                    <a:pt x="338" y="514"/>
                  </a:cubicBezTo>
                  <a:cubicBezTo>
                    <a:pt x="469" y="514"/>
                    <a:pt x="596" y="407"/>
                    <a:pt x="587" y="277"/>
                  </a:cubicBezTo>
                  <a:cubicBezTo>
                    <a:pt x="578" y="147"/>
                    <a:pt x="416" y="0"/>
                    <a:pt x="269"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63"/>
            <p:cNvSpPr/>
            <p:nvPr/>
          </p:nvSpPr>
          <p:spPr>
            <a:xfrm>
              <a:off x="8242444" y="4170815"/>
              <a:ext cx="31844" cy="29963"/>
            </a:xfrm>
            <a:custGeom>
              <a:avLst/>
              <a:gdLst/>
              <a:ahLst/>
              <a:cxnLst/>
              <a:rect l="l" t="t" r="r" b="b"/>
              <a:pathLst>
                <a:path w="677" h="637" extrusionOk="0">
                  <a:moveTo>
                    <a:pt x="351" y="1"/>
                  </a:moveTo>
                  <a:cubicBezTo>
                    <a:pt x="344" y="1"/>
                    <a:pt x="336" y="1"/>
                    <a:pt x="329" y="2"/>
                  </a:cubicBezTo>
                  <a:cubicBezTo>
                    <a:pt x="235" y="2"/>
                    <a:pt x="142" y="74"/>
                    <a:pt x="117" y="170"/>
                  </a:cubicBezTo>
                  <a:lnTo>
                    <a:pt x="117" y="170"/>
                  </a:lnTo>
                  <a:cubicBezTo>
                    <a:pt x="1" y="255"/>
                    <a:pt x="4" y="453"/>
                    <a:pt x="110" y="549"/>
                  </a:cubicBezTo>
                  <a:cubicBezTo>
                    <a:pt x="171" y="610"/>
                    <a:pt x="253" y="637"/>
                    <a:pt x="338" y="637"/>
                  </a:cubicBezTo>
                  <a:cubicBezTo>
                    <a:pt x="406" y="637"/>
                    <a:pt x="476" y="620"/>
                    <a:pt x="538" y="589"/>
                  </a:cubicBezTo>
                  <a:cubicBezTo>
                    <a:pt x="577" y="579"/>
                    <a:pt x="617" y="549"/>
                    <a:pt x="637" y="519"/>
                  </a:cubicBezTo>
                  <a:cubicBezTo>
                    <a:pt x="667" y="490"/>
                    <a:pt x="677" y="439"/>
                    <a:pt x="677" y="400"/>
                  </a:cubicBezTo>
                  <a:cubicBezTo>
                    <a:pt x="677" y="320"/>
                    <a:pt x="657" y="231"/>
                    <a:pt x="617" y="161"/>
                  </a:cubicBezTo>
                  <a:cubicBezTo>
                    <a:pt x="561" y="68"/>
                    <a:pt x="462" y="1"/>
                    <a:pt x="351"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63"/>
            <p:cNvSpPr/>
            <p:nvPr/>
          </p:nvSpPr>
          <p:spPr>
            <a:xfrm>
              <a:off x="8284260" y="4157692"/>
              <a:ext cx="61948" cy="35090"/>
            </a:xfrm>
            <a:custGeom>
              <a:avLst/>
              <a:gdLst/>
              <a:ahLst/>
              <a:cxnLst/>
              <a:rect l="l" t="t" r="r" b="b"/>
              <a:pathLst>
                <a:path w="1317" h="746" extrusionOk="0">
                  <a:moveTo>
                    <a:pt x="650" y="0"/>
                  </a:moveTo>
                  <a:cubicBezTo>
                    <a:pt x="560" y="0"/>
                    <a:pt x="468" y="25"/>
                    <a:pt x="385" y="82"/>
                  </a:cubicBezTo>
                  <a:cubicBezTo>
                    <a:pt x="1" y="348"/>
                    <a:pt x="315" y="745"/>
                    <a:pt x="670" y="745"/>
                  </a:cubicBezTo>
                  <a:cubicBezTo>
                    <a:pt x="765" y="745"/>
                    <a:pt x="864" y="717"/>
                    <a:pt x="952" y="649"/>
                  </a:cubicBezTo>
                  <a:cubicBezTo>
                    <a:pt x="1316" y="372"/>
                    <a:pt x="1000" y="0"/>
                    <a:pt x="650"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63"/>
            <p:cNvSpPr/>
            <p:nvPr/>
          </p:nvSpPr>
          <p:spPr>
            <a:xfrm>
              <a:off x="8348184" y="4128435"/>
              <a:ext cx="52635" cy="50706"/>
            </a:xfrm>
            <a:custGeom>
              <a:avLst/>
              <a:gdLst/>
              <a:ahLst/>
              <a:cxnLst/>
              <a:rect l="l" t="t" r="r" b="b"/>
              <a:pathLst>
                <a:path w="1119" h="1078" extrusionOk="0">
                  <a:moveTo>
                    <a:pt x="508" y="1"/>
                  </a:moveTo>
                  <a:cubicBezTo>
                    <a:pt x="442" y="1"/>
                    <a:pt x="374" y="21"/>
                    <a:pt x="309" y="67"/>
                  </a:cubicBezTo>
                  <a:cubicBezTo>
                    <a:pt x="0" y="276"/>
                    <a:pt x="80" y="933"/>
                    <a:pt x="438" y="1062"/>
                  </a:cubicBezTo>
                  <a:cubicBezTo>
                    <a:pt x="471" y="1072"/>
                    <a:pt x="505" y="1077"/>
                    <a:pt x="538" y="1077"/>
                  </a:cubicBezTo>
                  <a:cubicBezTo>
                    <a:pt x="666" y="1077"/>
                    <a:pt x="792" y="1008"/>
                    <a:pt x="886" y="913"/>
                  </a:cubicBezTo>
                  <a:cubicBezTo>
                    <a:pt x="926" y="863"/>
                    <a:pt x="966" y="823"/>
                    <a:pt x="995" y="763"/>
                  </a:cubicBezTo>
                  <a:cubicBezTo>
                    <a:pt x="1119" y="467"/>
                    <a:pt x="827" y="1"/>
                    <a:pt x="508"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63"/>
            <p:cNvSpPr/>
            <p:nvPr/>
          </p:nvSpPr>
          <p:spPr>
            <a:xfrm>
              <a:off x="8448798" y="4230976"/>
              <a:ext cx="42428" cy="39182"/>
            </a:xfrm>
            <a:custGeom>
              <a:avLst/>
              <a:gdLst/>
              <a:ahLst/>
              <a:cxnLst/>
              <a:rect l="l" t="t" r="r" b="b"/>
              <a:pathLst>
                <a:path w="902" h="833" extrusionOk="0">
                  <a:moveTo>
                    <a:pt x="571" y="1"/>
                  </a:moveTo>
                  <a:cubicBezTo>
                    <a:pt x="323" y="1"/>
                    <a:pt x="0" y="229"/>
                    <a:pt x="40" y="513"/>
                  </a:cubicBezTo>
                  <a:cubicBezTo>
                    <a:pt x="64" y="693"/>
                    <a:pt x="270" y="832"/>
                    <a:pt x="453" y="832"/>
                  </a:cubicBezTo>
                  <a:cubicBezTo>
                    <a:pt x="493" y="832"/>
                    <a:pt x="531" y="826"/>
                    <a:pt x="567" y="812"/>
                  </a:cubicBezTo>
                  <a:cubicBezTo>
                    <a:pt x="647" y="782"/>
                    <a:pt x="706" y="722"/>
                    <a:pt x="746" y="643"/>
                  </a:cubicBezTo>
                  <a:cubicBezTo>
                    <a:pt x="776" y="583"/>
                    <a:pt x="796" y="524"/>
                    <a:pt x="816" y="464"/>
                  </a:cubicBezTo>
                  <a:cubicBezTo>
                    <a:pt x="902" y="131"/>
                    <a:pt x="757" y="1"/>
                    <a:pt x="571"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63"/>
            <p:cNvSpPr/>
            <p:nvPr/>
          </p:nvSpPr>
          <p:spPr>
            <a:xfrm>
              <a:off x="8581444" y="4134126"/>
              <a:ext cx="41910" cy="44686"/>
            </a:xfrm>
            <a:custGeom>
              <a:avLst/>
              <a:gdLst/>
              <a:ahLst/>
              <a:cxnLst/>
              <a:rect l="l" t="t" r="r" b="b"/>
              <a:pathLst>
                <a:path w="891" h="950" extrusionOk="0">
                  <a:moveTo>
                    <a:pt x="557" y="1"/>
                  </a:moveTo>
                  <a:cubicBezTo>
                    <a:pt x="329" y="1"/>
                    <a:pt x="68" y="228"/>
                    <a:pt x="35" y="463"/>
                  </a:cubicBezTo>
                  <a:cubicBezTo>
                    <a:pt x="0" y="672"/>
                    <a:pt x="292" y="950"/>
                    <a:pt x="526" y="950"/>
                  </a:cubicBezTo>
                  <a:cubicBezTo>
                    <a:pt x="560" y="950"/>
                    <a:pt x="592" y="944"/>
                    <a:pt x="622" y="931"/>
                  </a:cubicBezTo>
                  <a:cubicBezTo>
                    <a:pt x="761" y="861"/>
                    <a:pt x="841" y="713"/>
                    <a:pt x="870" y="553"/>
                  </a:cubicBezTo>
                  <a:cubicBezTo>
                    <a:pt x="890" y="444"/>
                    <a:pt x="890" y="324"/>
                    <a:pt x="850" y="215"/>
                  </a:cubicBezTo>
                  <a:cubicBezTo>
                    <a:pt x="786" y="62"/>
                    <a:pt x="676" y="1"/>
                    <a:pt x="557"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63"/>
            <p:cNvSpPr/>
            <p:nvPr/>
          </p:nvSpPr>
          <p:spPr>
            <a:xfrm>
              <a:off x="8637325" y="4156751"/>
              <a:ext cx="30480" cy="33914"/>
            </a:xfrm>
            <a:custGeom>
              <a:avLst/>
              <a:gdLst/>
              <a:ahLst/>
              <a:cxnLst/>
              <a:rect l="l" t="t" r="r" b="b"/>
              <a:pathLst>
                <a:path w="648" h="721" extrusionOk="0">
                  <a:moveTo>
                    <a:pt x="296" y="1"/>
                  </a:moveTo>
                  <a:cubicBezTo>
                    <a:pt x="206" y="1"/>
                    <a:pt x="148" y="40"/>
                    <a:pt x="80" y="161"/>
                  </a:cubicBezTo>
                  <a:cubicBezTo>
                    <a:pt x="40" y="232"/>
                    <a:pt x="1" y="301"/>
                    <a:pt x="11" y="391"/>
                  </a:cubicBezTo>
                  <a:cubicBezTo>
                    <a:pt x="11" y="430"/>
                    <a:pt x="21" y="470"/>
                    <a:pt x="40" y="510"/>
                  </a:cubicBezTo>
                  <a:cubicBezTo>
                    <a:pt x="105" y="620"/>
                    <a:pt x="236" y="721"/>
                    <a:pt x="357" y="721"/>
                  </a:cubicBezTo>
                  <a:cubicBezTo>
                    <a:pt x="368" y="721"/>
                    <a:pt x="379" y="720"/>
                    <a:pt x="389" y="719"/>
                  </a:cubicBezTo>
                  <a:cubicBezTo>
                    <a:pt x="488" y="709"/>
                    <a:pt x="558" y="629"/>
                    <a:pt x="597" y="539"/>
                  </a:cubicBezTo>
                  <a:cubicBezTo>
                    <a:pt x="637" y="450"/>
                    <a:pt x="637" y="351"/>
                    <a:pt x="648" y="251"/>
                  </a:cubicBezTo>
                  <a:cubicBezTo>
                    <a:pt x="648" y="212"/>
                    <a:pt x="648" y="181"/>
                    <a:pt x="637" y="142"/>
                  </a:cubicBezTo>
                  <a:cubicBezTo>
                    <a:pt x="608" y="72"/>
                    <a:pt x="518" y="42"/>
                    <a:pt x="449" y="22"/>
                  </a:cubicBezTo>
                  <a:cubicBezTo>
                    <a:pt x="388" y="9"/>
                    <a:pt x="339" y="1"/>
                    <a:pt x="296"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63"/>
            <p:cNvSpPr/>
            <p:nvPr/>
          </p:nvSpPr>
          <p:spPr>
            <a:xfrm>
              <a:off x="8470294" y="4106327"/>
              <a:ext cx="42616" cy="32738"/>
            </a:xfrm>
            <a:custGeom>
              <a:avLst/>
              <a:gdLst/>
              <a:ahLst/>
              <a:cxnLst/>
              <a:rect l="l" t="t" r="r" b="b"/>
              <a:pathLst>
                <a:path w="906" h="696" extrusionOk="0">
                  <a:moveTo>
                    <a:pt x="647" y="0"/>
                  </a:moveTo>
                  <a:lnTo>
                    <a:pt x="1" y="388"/>
                  </a:lnTo>
                  <a:cubicBezTo>
                    <a:pt x="1" y="388"/>
                    <a:pt x="171" y="695"/>
                    <a:pt x="441" y="695"/>
                  </a:cubicBezTo>
                  <a:cubicBezTo>
                    <a:pt x="505" y="695"/>
                    <a:pt x="574" y="678"/>
                    <a:pt x="647" y="637"/>
                  </a:cubicBezTo>
                  <a:cubicBezTo>
                    <a:pt x="906" y="488"/>
                    <a:pt x="647" y="0"/>
                    <a:pt x="647"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63"/>
            <p:cNvSpPr/>
            <p:nvPr/>
          </p:nvSpPr>
          <p:spPr>
            <a:xfrm>
              <a:off x="8349125" y="3873304"/>
              <a:ext cx="33256" cy="195347"/>
            </a:xfrm>
            <a:custGeom>
              <a:avLst/>
              <a:gdLst/>
              <a:ahLst/>
              <a:cxnLst/>
              <a:rect l="l" t="t" r="r" b="b"/>
              <a:pathLst>
                <a:path w="707" h="4153" extrusionOk="0">
                  <a:moveTo>
                    <a:pt x="289" y="1"/>
                  </a:moveTo>
                  <a:cubicBezTo>
                    <a:pt x="269" y="31"/>
                    <a:pt x="239" y="60"/>
                    <a:pt x="230" y="90"/>
                  </a:cubicBezTo>
                  <a:cubicBezTo>
                    <a:pt x="60" y="378"/>
                    <a:pt x="31" y="717"/>
                    <a:pt x="20" y="1055"/>
                  </a:cubicBezTo>
                  <a:cubicBezTo>
                    <a:pt x="0" y="2050"/>
                    <a:pt x="80" y="3044"/>
                    <a:pt x="269" y="4029"/>
                  </a:cubicBezTo>
                  <a:cubicBezTo>
                    <a:pt x="279" y="4059"/>
                    <a:pt x="249" y="4099"/>
                    <a:pt x="199" y="4149"/>
                  </a:cubicBezTo>
                  <a:cubicBezTo>
                    <a:pt x="234" y="4151"/>
                    <a:pt x="269" y="4153"/>
                    <a:pt x="303" y="4153"/>
                  </a:cubicBezTo>
                  <a:cubicBezTo>
                    <a:pt x="409" y="4153"/>
                    <a:pt x="513" y="4136"/>
                    <a:pt x="588" y="4069"/>
                  </a:cubicBezTo>
                  <a:cubicBezTo>
                    <a:pt x="707" y="3959"/>
                    <a:pt x="687" y="3771"/>
                    <a:pt x="657" y="3601"/>
                  </a:cubicBezTo>
                  <a:cubicBezTo>
                    <a:pt x="498" y="2756"/>
                    <a:pt x="259" y="1910"/>
                    <a:pt x="219" y="1045"/>
                  </a:cubicBezTo>
                  <a:cubicBezTo>
                    <a:pt x="199" y="697"/>
                    <a:pt x="219" y="339"/>
                    <a:pt x="289"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63"/>
            <p:cNvSpPr/>
            <p:nvPr/>
          </p:nvSpPr>
          <p:spPr>
            <a:xfrm>
              <a:off x="8202697" y="4188360"/>
              <a:ext cx="221311" cy="42945"/>
            </a:xfrm>
            <a:custGeom>
              <a:avLst/>
              <a:gdLst/>
              <a:ahLst/>
              <a:cxnLst/>
              <a:rect l="l" t="t" r="r" b="b"/>
              <a:pathLst>
                <a:path w="4705" h="913" extrusionOk="0">
                  <a:moveTo>
                    <a:pt x="4535" y="0"/>
                  </a:moveTo>
                  <a:cubicBezTo>
                    <a:pt x="4489" y="0"/>
                    <a:pt x="4443" y="22"/>
                    <a:pt x="4397" y="37"/>
                  </a:cubicBezTo>
                  <a:cubicBezTo>
                    <a:pt x="4220" y="106"/>
                    <a:pt x="4032" y="123"/>
                    <a:pt x="3841" y="123"/>
                  </a:cubicBezTo>
                  <a:cubicBezTo>
                    <a:pt x="3661" y="123"/>
                    <a:pt x="3477" y="108"/>
                    <a:pt x="3296" y="108"/>
                  </a:cubicBezTo>
                  <a:cubicBezTo>
                    <a:pt x="3225" y="108"/>
                    <a:pt x="3154" y="110"/>
                    <a:pt x="3084" y="117"/>
                  </a:cubicBezTo>
                  <a:cubicBezTo>
                    <a:pt x="2726" y="146"/>
                    <a:pt x="2397" y="265"/>
                    <a:pt x="2059" y="345"/>
                  </a:cubicBezTo>
                  <a:cubicBezTo>
                    <a:pt x="1715" y="426"/>
                    <a:pt x="1364" y="466"/>
                    <a:pt x="1012" y="466"/>
                  </a:cubicBezTo>
                  <a:cubicBezTo>
                    <a:pt x="673" y="466"/>
                    <a:pt x="333" y="428"/>
                    <a:pt x="0" y="355"/>
                  </a:cubicBezTo>
                  <a:lnTo>
                    <a:pt x="0" y="355"/>
                  </a:lnTo>
                  <a:cubicBezTo>
                    <a:pt x="10" y="424"/>
                    <a:pt x="40" y="495"/>
                    <a:pt x="100" y="554"/>
                  </a:cubicBezTo>
                  <a:cubicBezTo>
                    <a:pt x="169" y="623"/>
                    <a:pt x="269" y="654"/>
                    <a:pt x="368" y="683"/>
                  </a:cubicBezTo>
                  <a:cubicBezTo>
                    <a:pt x="938" y="838"/>
                    <a:pt x="1529" y="913"/>
                    <a:pt x="2118" y="913"/>
                  </a:cubicBezTo>
                  <a:cubicBezTo>
                    <a:pt x="2248" y="913"/>
                    <a:pt x="2378" y="909"/>
                    <a:pt x="2507" y="902"/>
                  </a:cubicBezTo>
                  <a:cubicBezTo>
                    <a:pt x="2706" y="882"/>
                    <a:pt x="4417" y="654"/>
                    <a:pt x="4426" y="634"/>
                  </a:cubicBezTo>
                  <a:lnTo>
                    <a:pt x="4426" y="634"/>
                  </a:lnTo>
                  <a:cubicBezTo>
                    <a:pt x="4417" y="654"/>
                    <a:pt x="4417" y="674"/>
                    <a:pt x="4417" y="683"/>
                  </a:cubicBezTo>
                  <a:cubicBezTo>
                    <a:pt x="4466" y="574"/>
                    <a:pt x="4526" y="475"/>
                    <a:pt x="4585" y="365"/>
                  </a:cubicBezTo>
                  <a:cubicBezTo>
                    <a:pt x="4656" y="245"/>
                    <a:pt x="4705" y="57"/>
                    <a:pt x="4576" y="7"/>
                  </a:cubicBezTo>
                  <a:cubicBezTo>
                    <a:pt x="4562" y="2"/>
                    <a:pt x="4548" y="0"/>
                    <a:pt x="4535"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63"/>
            <p:cNvSpPr/>
            <p:nvPr/>
          </p:nvSpPr>
          <p:spPr>
            <a:xfrm>
              <a:off x="8596167" y="3926645"/>
              <a:ext cx="102024" cy="158187"/>
            </a:xfrm>
            <a:custGeom>
              <a:avLst/>
              <a:gdLst/>
              <a:ahLst/>
              <a:cxnLst/>
              <a:rect l="l" t="t" r="r" b="b"/>
              <a:pathLst>
                <a:path w="2169" h="3363" extrusionOk="0">
                  <a:moveTo>
                    <a:pt x="2129" y="0"/>
                  </a:moveTo>
                  <a:cubicBezTo>
                    <a:pt x="1990" y="339"/>
                    <a:pt x="1781" y="657"/>
                    <a:pt x="1582" y="955"/>
                  </a:cubicBezTo>
                  <a:cubicBezTo>
                    <a:pt x="1333" y="1324"/>
                    <a:pt x="1085" y="1691"/>
                    <a:pt x="747" y="1980"/>
                  </a:cubicBezTo>
                  <a:cubicBezTo>
                    <a:pt x="568" y="2129"/>
                    <a:pt x="358" y="2248"/>
                    <a:pt x="219" y="2438"/>
                  </a:cubicBezTo>
                  <a:cubicBezTo>
                    <a:pt x="70" y="2617"/>
                    <a:pt x="0" y="2885"/>
                    <a:pt x="120" y="3084"/>
                  </a:cubicBezTo>
                  <a:cubicBezTo>
                    <a:pt x="219" y="3263"/>
                    <a:pt x="428" y="3323"/>
                    <a:pt x="637" y="3363"/>
                  </a:cubicBezTo>
                  <a:cubicBezTo>
                    <a:pt x="597" y="3343"/>
                    <a:pt x="568" y="3323"/>
                    <a:pt x="528" y="3303"/>
                  </a:cubicBezTo>
                  <a:cubicBezTo>
                    <a:pt x="886" y="2746"/>
                    <a:pt x="1254" y="2189"/>
                    <a:pt x="1612" y="1632"/>
                  </a:cubicBezTo>
                  <a:cubicBezTo>
                    <a:pt x="1731" y="1443"/>
                    <a:pt x="1850" y="1264"/>
                    <a:pt x="1940" y="1065"/>
                  </a:cubicBezTo>
                  <a:cubicBezTo>
                    <a:pt x="2049" y="836"/>
                    <a:pt x="2119" y="597"/>
                    <a:pt x="2149" y="359"/>
                  </a:cubicBezTo>
                  <a:cubicBezTo>
                    <a:pt x="2159" y="239"/>
                    <a:pt x="2169" y="110"/>
                    <a:pt x="2129"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63"/>
            <p:cNvSpPr/>
            <p:nvPr/>
          </p:nvSpPr>
          <p:spPr>
            <a:xfrm>
              <a:off x="8461874" y="4186761"/>
              <a:ext cx="299488" cy="222911"/>
            </a:xfrm>
            <a:custGeom>
              <a:avLst/>
              <a:gdLst/>
              <a:ahLst/>
              <a:cxnLst/>
              <a:rect l="l" t="t" r="r" b="b"/>
              <a:pathLst>
                <a:path w="6367" h="4739" extrusionOk="0">
                  <a:moveTo>
                    <a:pt x="2391" y="0"/>
                  </a:moveTo>
                  <a:cubicBezTo>
                    <a:pt x="2238" y="0"/>
                    <a:pt x="2087" y="21"/>
                    <a:pt x="1940" y="71"/>
                  </a:cubicBezTo>
                  <a:cubicBezTo>
                    <a:pt x="1841" y="111"/>
                    <a:pt x="1732" y="160"/>
                    <a:pt x="1622" y="160"/>
                  </a:cubicBezTo>
                  <a:cubicBezTo>
                    <a:pt x="1573" y="160"/>
                    <a:pt x="1517" y="145"/>
                    <a:pt x="1465" y="145"/>
                  </a:cubicBezTo>
                  <a:cubicBezTo>
                    <a:pt x="1432" y="145"/>
                    <a:pt x="1400" y="151"/>
                    <a:pt x="1374" y="170"/>
                  </a:cubicBezTo>
                  <a:cubicBezTo>
                    <a:pt x="1343" y="190"/>
                    <a:pt x="1323" y="230"/>
                    <a:pt x="1304" y="260"/>
                  </a:cubicBezTo>
                  <a:cubicBezTo>
                    <a:pt x="687" y="1364"/>
                    <a:pt x="677" y="2687"/>
                    <a:pt x="408" y="3920"/>
                  </a:cubicBezTo>
                  <a:cubicBezTo>
                    <a:pt x="339" y="4209"/>
                    <a:pt x="209" y="4537"/>
                    <a:pt x="1" y="4736"/>
                  </a:cubicBezTo>
                  <a:cubicBezTo>
                    <a:pt x="21" y="4737"/>
                    <a:pt x="41" y="4738"/>
                    <a:pt x="61" y="4738"/>
                  </a:cubicBezTo>
                  <a:cubicBezTo>
                    <a:pt x="160" y="4738"/>
                    <a:pt x="258" y="4716"/>
                    <a:pt x="349" y="4666"/>
                  </a:cubicBezTo>
                  <a:cubicBezTo>
                    <a:pt x="528" y="4557"/>
                    <a:pt x="627" y="4348"/>
                    <a:pt x="707" y="4149"/>
                  </a:cubicBezTo>
                  <a:cubicBezTo>
                    <a:pt x="1234" y="2896"/>
                    <a:pt x="1573" y="1563"/>
                    <a:pt x="1712" y="210"/>
                  </a:cubicBezTo>
                  <a:cubicBezTo>
                    <a:pt x="3065" y="588"/>
                    <a:pt x="4427" y="976"/>
                    <a:pt x="5830" y="1075"/>
                  </a:cubicBezTo>
                  <a:cubicBezTo>
                    <a:pt x="5878" y="1082"/>
                    <a:pt x="5927" y="1086"/>
                    <a:pt x="5977" y="1086"/>
                  </a:cubicBezTo>
                  <a:cubicBezTo>
                    <a:pt x="6081" y="1086"/>
                    <a:pt x="6183" y="1066"/>
                    <a:pt x="6257" y="1006"/>
                  </a:cubicBezTo>
                  <a:cubicBezTo>
                    <a:pt x="6317" y="956"/>
                    <a:pt x="6347" y="906"/>
                    <a:pt x="6367" y="836"/>
                  </a:cubicBezTo>
                  <a:lnTo>
                    <a:pt x="6367" y="836"/>
                  </a:lnTo>
                  <a:cubicBezTo>
                    <a:pt x="6293" y="867"/>
                    <a:pt x="6216" y="878"/>
                    <a:pt x="6137" y="878"/>
                  </a:cubicBezTo>
                  <a:cubicBezTo>
                    <a:pt x="6035" y="878"/>
                    <a:pt x="5931" y="859"/>
                    <a:pt x="5830" y="836"/>
                  </a:cubicBezTo>
                  <a:cubicBezTo>
                    <a:pt x="5034" y="668"/>
                    <a:pt x="4258" y="469"/>
                    <a:pt x="3482" y="230"/>
                  </a:cubicBezTo>
                  <a:cubicBezTo>
                    <a:pt x="3132" y="118"/>
                    <a:pt x="2756" y="0"/>
                    <a:pt x="2391"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63"/>
            <p:cNvSpPr/>
            <p:nvPr/>
          </p:nvSpPr>
          <p:spPr>
            <a:xfrm>
              <a:off x="8410886" y="4091322"/>
              <a:ext cx="49201" cy="34667"/>
            </a:xfrm>
            <a:custGeom>
              <a:avLst/>
              <a:gdLst/>
              <a:ahLst/>
              <a:cxnLst/>
              <a:rect l="l" t="t" r="r" b="b"/>
              <a:pathLst>
                <a:path w="1046" h="737" extrusionOk="0">
                  <a:moveTo>
                    <a:pt x="542" y="0"/>
                  </a:moveTo>
                  <a:cubicBezTo>
                    <a:pt x="473" y="0"/>
                    <a:pt x="404" y="13"/>
                    <a:pt x="339" y="41"/>
                  </a:cubicBezTo>
                  <a:cubicBezTo>
                    <a:pt x="219" y="91"/>
                    <a:pt x="110" y="200"/>
                    <a:pt x="60" y="339"/>
                  </a:cubicBezTo>
                  <a:cubicBezTo>
                    <a:pt x="0" y="469"/>
                    <a:pt x="0" y="608"/>
                    <a:pt x="50" y="737"/>
                  </a:cubicBezTo>
                  <a:lnTo>
                    <a:pt x="249" y="657"/>
                  </a:lnTo>
                  <a:cubicBezTo>
                    <a:pt x="210" y="578"/>
                    <a:pt x="219" y="498"/>
                    <a:pt x="249" y="409"/>
                  </a:cubicBezTo>
                  <a:cubicBezTo>
                    <a:pt x="279" y="329"/>
                    <a:pt x="349" y="259"/>
                    <a:pt x="418" y="230"/>
                  </a:cubicBezTo>
                  <a:cubicBezTo>
                    <a:pt x="458" y="213"/>
                    <a:pt x="500" y="204"/>
                    <a:pt x="543" y="204"/>
                  </a:cubicBezTo>
                  <a:cubicBezTo>
                    <a:pt x="673" y="204"/>
                    <a:pt x="806" y="279"/>
                    <a:pt x="866" y="399"/>
                  </a:cubicBezTo>
                  <a:lnTo>
                    <a:pt x="1045" y="299"/>
                  </a:lnTo>
                  <a:cubicBezTo>
                    <a:pt x="948" y="114"/>
                    <a:pt x="746" y="0"/>
                    <a:pt x="542" y="0"/>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63"/>
            <p:cNvSpPr/>
            <p:nvPr/>
          </p:nvSpPr>
          <p:spPr>
            <a:xfrm>
              <a:off x="8484358" y="4045978"/>
              <a:ext cx="48684" cy="38853"/>
            </a:xfrm>
            <a:custGeom>
              <a:avLst/>
              <a:gdLst/>
              <a:ahLst/>
              <a:cxnLst/>
              <a:rect l="l" t="t" r="r" b="b"/>
              <a:pathLst>
                <a:path w="1035" h="826" extrusionOk="0">
                  <a:moveTo>
                    <a:pt x="601" y="0"/>
                  </a:moveTo>
                  <a:cubicBezTo>
                    <a:pt x="491" y="0"/>
                    <a:pt x="383" y="36"/>
                    <a:pt x="299" y="89"/>
                  </a:cubicBezTo>
                  <a:cubicBezTo>
                    <a:pt x="80" y="249"/>
                    <a:pt x="0" y="587"/>
                    <a:pt x="140" y="826"/>
                  </a:cubicBezTo>
                  <a:lnTo>
                    <a:pt x="319" y="726"/>
                  </a:lnTo>
                  <a:cubicBezTo>
                    <a:pt x="229" y="577"/>
                    <a:pt x="279" y="358"/>
                    <a:pt x="418" y="259"/>
                  </a:cubicBezTo>
                  <a:cubicBezTo>
                    <a:pt x="476" y="226"/>
                    <a:pt x="548" y="206"/>
                    <a:pt x="622" y="206"/>
                  </a:cubicBezTo>
                  <a:cubicBezTo>
                    <a:pt x="637" y="206"/>
                    <a:pt x="652" y="207"/>
                    <a:pt x="666" y="209"/>
                  </a:cubicBezTo>
                  <a:cubicBezTo>
                    <a:pt x="746" y="229"/>
                    <a:pt x="826" y="279"/>
                    <a:pt x="865" y="339"/>
                  </a:cubicBezTo>
                  <a:lnTo>
                    <a:pt x="1035" y="219"/>
                  </a:lnTo>
                  <a:cubicBezTo>
                    <a:pt x="965" y="109"/>
                    <a:pt x="845" y="40"/>
                    <a:pt x="697" y="10"/>
                  </a:cubicBezTo>
                  <a:cubicBezTo>
                    <a:pt x="665" y="3"/>
                    <a:pt x="633" y="0"/>
                    <a:pt x="601" y="0"/>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63"/>
            <p:cNvSpPr/>
            <p:nvPr/>
          </p:nvSpPr>
          <p:spPr>
            <a:xfrm>
              <a:off x="8384686" y="4127823"/>
              <a:ext cx="86126" cy="51130"/>
            </a:xfrm>
            <a:custGeom>
              <a:avLst/>
              <a:gdLst/>
              <a:ahLst/>
              <a:cxnLst/>
              <a:rect l="l" t="t" r="r" b="b"/>
              <a:pathLst>
                <a:path w="1831" h="1087" extrusionOk="0">
                  <a:moveTo>
                    <a:pt x="1080" y="1"/>
                  </a:moveTo>
                  <a:cubicBezTo>
                    <a:pt x="793" y="1"/>
                    <a:pt x="456" y="189"/>
                    <a:pt x="279" y="339"/>
                  </a:cubicBezTo>
                  <a:cubicBezTo>
                    <a:pt x="130" y="469"/>
                    <a:pt x="0" y="667"/>
                    <a:pt x="70" y="856"/>
                  </a:cubicBezTo>
                  <a:cubicBezTo>
                    <a:pt x="135" y="1023"/>
                    <a:pt x="330" y="1086"/>
                    <a:pt x="509" y="1086"/>
                  </a:cubicBezTo>
                  <a:cubicBezTo>
                    <a:pt x="522" y="1086"/>
                    <a:pt x="535" y="1086"/>
                    <a:pt x="548" y="1085"/>
                  </a:cubicBezTo>
                  <a:cubicBezTo>
                    <a:pt x="915" y="1065"/>
                    <a:pt x="1831" y="597"/>
                    <a:pt x="1423" y="140"/>
                  </a:cubicBezTo>
                  <a:cubicBezTo>
                    <a:pt x="1333" y="40"/>
                    <a:pt x="1212" y="1"/>
                    <a:pt x="1080" y="1"/>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63"/>
            <p:cNvSpPr/>
            <p:nvPr/>
          </p:nvSpPr>
          <p:spPr>
            <a:xfrm>
              <a:off x="8526457" y="4054868"/>
              <a:ext cx="86126" cy="51083"/>
            </a:xfrm>
            <a:custGeom>
              <a:avLst/>
              <a:gdLst/>
              <a:ahLst/>
              <a:cxnLst/>
              <a:rect l="l" t="t" r="r" b="b"/>
              <a:pathLst>
                <a:path w="1831" h="1086" extrusionOk="0">
                  <a:moveTo>
                    <a:pt x="1083" y="0"/>
                  </a:moveTo>
                  <a:cubicBezTo>
                    <a:pt x="799" y="0"/>
                    <a:pt x="466" y="188"/>
                    <a:pt x="289" y="338"/>
                  </a:cubicBezTo>
                  <a:cubicBezTo>
                    <a:pt x="140" y="468"/>
                    <a:pt x="1" y="676"/>
                    <a:pt x="80" y="855"/>
                  </a:cubicBezTo>
                  <a:cubicBezTo>
                    <a:pt x="136" y="1022"/>
                    <a:pt x="338" y="1085"/>
                    <a:pt x="511" y="1085"/>
                  </a:cubicBezTo>
                  <a:cubicBezTo>
                    <a:pt x="523" y="1085"/>
                    <a:pt x="535" y="1085"/>
                    <a:pt x="547" y="1085"/>
                  </a:cubicBezTo>
                  <a:cubicBezTo>
                    <a:pt x="925" y="1074"/>
                    <a:pt x="1831" y="597"/>
                    <a:pt x="1423" y="139"/>
                  </a:cubicBezTo>
                  <a:cubicBezTo>
                    <a:pt x="1332" y="39"/>
                    <a:pt x="1213" y="0"/>
                    <a:pt x="1083" y="0"/>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63"/>
            <p:cNvSpPr/>
            <p:nvPr/>
          </p:nvSpPr>
          <p:spPr>
            <a:xfrm>
              <a:off x="8243855" y="4092263"/>
              <a:ext cx="124038" cy="66511"/>
            </a:xfrm>
            <a:custGeom>
              <a:avLst/>
              <a:gdLst/>
              <a:ahLst/>
              <a:cxnLst/>
              <a:rect l="l" t="t" r="r" b="b"/>
              <a:pathLst>
                <a:path w="2637" h="1414" extrusionOk="0">
                  <a:moveTo>
                    <a:pt x="2428" y="1"/>
                  </a:moveTo>
                  <a:cubicBezTo>
                    <a:pt x="2199" y="1"/>
                    <a:pt x="1761" y="130"/>
                    <a:pt x="1283" y="369"/>
                  </a:cubicBezTo>
                  <a:cubicBezTo>
                    <a:pt x="1254" y="389"/>
                    <a:pt x="1214" y="409"/>
                    <a:pt x="1184" y="429"/>
                  </a:cubicBezTo>
                  <a:cubicBezTo>
                    <a:pt x="1155" y="438"/>
                    <a:pt x="1115" y="458"/>
                    <a:pt x="1085" y="478"/>
                  </a:cubicBezTo>
                  <a:cubicBezTo>
                    <a:pt x="418" y="847"/>
                    <a:pt x="1" y="1264"/>
                    <a:pt x="100" y="1384"/>
                  </a:cubicBezTo>
                  <a:cubicBezTo>
                    <a:pt x="110" y="1404"/>
                    <a:pt x="140" y="1413"/>
                    <a:pt x="169" y="1413"/>
                  </a:cubicBezTo>
                  <a:cubicBezTo>
                    <a:pt x="348" y="1413"/>
                    <a:pt x="777" y="1174"/>
                    <a:pt x="1314" y="896"/>
                  </a:cubicBezTo>
                  <a:cubicBezTo>
                    <a:pt x="1343" y="876"/>
                    <a:pt x="1373" y="866"/>
                    <a:pt x="1403" y="847"/>
                  </a:cubicBezTo>
                  <a:cubicBezTo>
                    <a:pt x="1433" y="827"/>
                    <a:pt x="1473" y="816"/>
                    <a:pt x="1502" y="796"/>
                  </a:cubicBezTo>
                  <a:cubicBezTo>
                    <a:pt x="2129" y="458"/>
                    <a:pt x="2636" y="210"/>
                    <a:pt x="2587" y="71"/>
                  </a:cubicBezTo>
                  <a:cubicBezTo>
                    <a:pt x="2577" y="31"/>
                    <a:pt x="2517" y="1"/>
                    <a:pt x="2428" y="1"/>
                  </a:cubicBezTo>
                  <a:close/>
                </a:path>
              </a:pathLst>
            </a:custGeom>
            <a:solidFill>
              <a:srgbClr val="FCE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63"/>
            <p:cNvSpPr/>
            <p:nvPr/>
          </p:nvSpPr>
          <p:spPr>
            <a:xfrm>
              <a:off x="8597108" y="4096967"/>
              <a:ext cx="122627" cy="108563"/>
            </a:xfrm>
            <a:custGeom>
              <a:avLst/>
              <a:gdLst/>
              <a:ahLst/>
              <a:cxnLst/>
              <a:rect l="l" t="t" r="r" b="b"/>
              <a:pathLst>
                <a:path w="2607" h="2308" extrusionOk="0">
                  <a:moveTo>
                    <a:pt x="130" y="0"/>
                  </a:moveTo>
                  <a:cubicBezTo>
                    <a:pt x="90" y="0"/>
                    <a:pt x="60" y="10"/>
                    <a:pt x="40" y="30"/>
                  </a:cubicBezTo>
                  <a:cubicBezTo>
                    <a:pt x="0" y="100"/>
                    <a:pt x="120" y="239"/>
                    <a:pt x="338" y="418"/>
                  </a:cubicBezTo>
                  <a:cubicBezTo>
                    <a:pt x="557" y="597"/>
                    <a:pt x="876" y="826"/>
                    <a:pt x="1204" y="1094"/>
                  </a:cubicBezTo>
                  <a:cubicBezTo>
                    <a:pt x="1244" y="1125"/>
                    <a:pt x="1273" y="1154"/>
                    <a:pt x="1304" y="1174"/>
                  </a:cubicBezTo>
                  <a:cubicBezTo>
                    <a:pt x="1333" y="1204"/>
                    <a:pt x="1373" y="1234"/>
                    <a:pt x="1403" y="1264"/>
                  </a:cubicBezTo>
                  <a:cubicBezTo>
                    <a:pt x="1691" y="1492"/>
                    <a:pt x="1910" y="1731"/>
                    <a:pt x="2089" y="1920"/>
                  </a:cubicBezTo>
                  <a:cubicBezTo>
                    <a:pt x="2109" y="1910"/>
                    <a:pt x="2139" y="1900"/>
                    <a:pt x="2169" y="1890"/>
                  </a:cubicBezTo>
                  <a:lnTo>
                    <a:pt x="2219" y="1890"/>
                  </a:lnTo>
                  <a:cubicBezTo>
                    <a:pt x="2418" y="1890"/>
                    <a:pt x="2547" y="2119"/>
                    <a:pt x="2517" y="2308"/>
                  </a:cubicBezTo>
                  <a:lnTo>
                    <a:pt x="2537" y="2308"/>
                  </a:lnTo>
                  <a:cubicBezTo>
                    <a:pt x="2606" y="2268"/>
                    <a:pt x="2586" y="2079"/>
                    <a:pt x="2457" y="1810"/>
                  </a:cubicBezTo>
                  <a:cubicBezTo>
                    <a:pt x="2318" y="1542"/>
                    <a:pt x="2060" y="1204"/>
                    <a:pt x="1711" y="906"/>
                  </a:cubicBezTo>
                  <a:lnTo>
                    <a:pt x="1711" y="895"/>
                  </a:lnTo>
                  <a:cubicBezTo>
                    <a:pt x="1682" y="866"/>
                    <a:pt x="1642" y="836"/>
                    <a:pt x="1612" y="806"/>
                  </a:cubicBezTo>
                  <a:cubicBezTo>
                    <a:pt x="1572" y="776"/>
                    <a:pt x="1542" y="756"/>
                    <a:pt x="1503" y="727"/>
                  </a:cubicBezTo>
                  <a:cubicBezTo>
                    <a:pt x="1134" y="438"/>
                    <a:pt x="786" y="239"/>
                    <a:pt x="528" y="119"/>
                  </a:cubicBezTo>
                  <a:cubicBezTo>
                    <a:pt x="349" y="40"/>
                    <a:pt x="209" y="0"/>
                    <a:pt x="130" y="0"/>
                  </a:cubicBezTo>
                  <a:close/>
                </a:path>
              </a:pathLst>
            </a:custGeom>
            <a:solidFill>
              <a:srgbClr val="FCE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63"/>
            <p:cNvSpPr/>
            <p:nvPr/>
          </p:nvSpPr>
          <p:spPr>
            <a:xfrm>
              <a:off x="8487181" y="3947247"/>
              <a:ext cx="138949" cy="68345"/>
            </a:xfrm>
            <a:custGeom>
              <a:avLst/>
              <a:gdLst/>
              <a:ahLst/>
              <a:cxnLst/>
              <a:rect l="l" t="t" r="r" b="b"/>
              <a:pathLst>
                <a:path w="2954" h="1453" extrusionOk="0">
                  <a:moveTo>
                    <a:pt x="2726" y="0"/>
                  </a:moveTo>
                  <a:cubicBezTo>
                    <a:pt x="2467" y="0"/>
                    <a:pt x="1979" y="119"/>
                    <a:pt x="1442" y="388"/>
                  </a:cubicBezTo>
                  <a:lnTo>
                    <a:pt x="1323" y="448"/>
                  </a:lnTo>
                  <a:cubicBezTo>
                    <a:pt x="1283" y="468"/>
                    <a:pt x="1253" y="488"/>
                    <a:pt x="1214" y="508"/>
                  </a:cubicBezTo>
                  <a:cubicBezTo>
                    <a:pt x="1015" y="617"/>
                    <a:pt x="856" y="727"/>
                    <a:pt x="726" y="816"/>
                  </a:cubicBezTo>
                  <a:cubicBezTo>
                    <a:pt x="657" y="856"/>
                    <a:pt x="587" y="895"/>
                    <a:pt x="527" y="926"/>
                  </a:cubicBezTo>
                  <a:cubicBezTo>
                    <a:pt x="458" y="965"/>
                    <a:pt x="388" y="995"/>
                    <a:pt x="328" y="1035"/>
                  </a:cubicBezTo>
                  <a:cubicBezTo>
                    <a:pt x="69" y="1204"/>
                    <a:pt x="0" y="1383"/>
                    <a:pt x="49" y="1432"/>
                  </a:cubicBezTo>
                  <a:cubicBezTo>
                    <a:pt x="60" y="1443"/>
                    <a:pt x="80" y="1452"/>
                    <a:pt x="109" y="1452"/>
                  </a:cubicBezTo>
                  <a:cubicBezTo>
                    <a:pt x="179" y="1452"/>
                    <a:pt x="298" y="1393"/>
                    <a:pt x="467" y="1353"/>
                  </a:cubicBezTo>
                  <a:cubicBezTo>
                    <a:pt x="537" y="1333"/>
                    <a:pt x="597" y="1313"/>
                    <a:pt x="666" y="1293"/>
                  </a:cubicBezTo>
                  <a:cubicBezTo>
                    <a:pt x="756" y="1273"/>
                    <a:pt x="845" y="1234"/>
                    <a:pt x="925" y="1194"/>
                  </a:cubicBezTo>
                  <a:cubicBezTo>
                    <a:pt x="1104" y="1114"/>
                    <a:pt x="1273" y="1015"/>
                    <a:pt x="1442" y="926"/>
                  </a:cubicBezTo>
                  <a:cubicBezTo>
                    <a:pt x="1472" y="906"/>
                    <a:pt x="1512" y="886"/>
                    <a:pt x="1541" y="866"/>
                  </a:cubicBezTo>
                  <a:cubicBezTo>
                    <a:pt x="1581" y="846"/>
                    <a:pt x="1621" y="836"/>
                    <a:pt x="1651" y="816"/>
                  </a:cubicBezTo>
                  <a:cubicBezTo>
                    <a:pt x="2367" y="438"/>
                    <a:pt x="2954" y="209"/>
                    <a:pt x="2914" y="70"/>
                  </a:cubicBezTo>
                  <a:cubicBezTo>
                    <a:pt x="2905" y="20"/>
                    <a:pt x="2835" y="0"/>
                    <a:pt x="2726" y="0"/>
                  </a:cubicBezTo>
                  <a:close/>
                </a:path>
              </a:pathLst>
            </a:custGeom>
            <a:solidFill>
              <a:srgbClr val="FCE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43" name="Google Shape;4643;p63"/>
          <p:cNvGrpSpPr/>
          <p:nvPr/>
        </p:nvGrpSpPr>
        <p:grpSpPr>
          <a:xfrm>
            <a:off x="6263754" y="6665283"/>
            <a:ext cx="1670207" cy="1107122"/>
            <a:chOff x="5294830" y="3892590"/>
            <a:chExt cx="622306" cy="461109"/>
          </a:xfrm>
        </p:grpSpPr>
        <p:sp>
          <p:nvSpPr>
            <p:cNvPr id="4644" name="Google Shape;4644;p63"/>
            <p:cNvSpPr/>
            <p:nvPr/>
          </p:nvSpPr>
          <p:spPr>
            <a:xfrm>
              <a:off x="5294830" y="3892590"/>
              <a:ext cx="622306" cy="461109"/>
            </a:xfrm>
            <a:custGeom>
              <a:avLst/>
              <a:gdLst/>
              <a:ahLst/>
              <a:cxnLst/>
              <a:rect l="l" t="t" r="r" b="b"/>
              <a:pathLst>
                <a:path w="13230" h="9803" extrusionOk="0">
                  <a:moveTo>
                    <a:pt x="2331" y="0"/>
                  </a:moveTo>
                  <a:cubicBezTo>
                    <a:pt x="2159" y="0"/>
                    <a:pt x="2034" y="76"/>
                    <a:pt x="2079" y="346"/>
                  </a:cubicBezTo>
                  <a:cubicBezTo>
                    <a:pt x="2129" y="605"/>
                    <a:pt x="2268" y="854"/>
                    <a:pt x="2398" y="1073"/>
                  </a:cubicBezTo>
                  <a:cubicBezTo>
                    <a:pt x="2547" y="1341"/>
                    <a:pt x="2706" y="1590"/>
                    <a:pt x="2875" y="1839"/>
                  </a:cubicBezTo>
                  <a:cubicBezTo>
                    <a:pt x="3044" y="2088"/>
                    <a:pt x="3253" y="2316"/>
                    <a:pt x="3322" y="2625"/>
                  </a:cubicBezTo>
                  <a:lnTo>
                    <a:pt x="3322" y="2664"/>
                  </a:lnTo>
                  <a:cubicBezTo>
                    <a:pt x="3432" y="3401"/>
                    <a:pt x="2278" y="3549"/>
                    <a:pt x="1761" y="3689"/>
                  </a:cubicBezTo>
                  <a:cubicBezTo>
                    <a:pt x="1423" y="3768"/>
                    <a:pt x="1094" y="3848"/>
                    <a:pt x="767" y="3947"/>
                  </a:cubicBezTo>
                  <a:cubicBezTo>
                    <a:pt x="548" y="4017"/>
                    <a:pt x="269" y="4097"/>
                    <a:pt x="110" y="4266"/>
                  </a:cubicBezTo>
                  <a:cubicBezTo>
                    <a:pt x="30" y="4355"/>
                    <a:pt x="0" y="4464"/>
                    <a:pt x="60" y="4574"/>
                  </a:cubicBezTo>
                  <a:cubicBezTo>
                    <a:pt x="517" y="5450"/>
                    <a:pt x="3572" y="5081"/>
                    <a:pt x="4686" y="5271"/>
                  </a:cubicBezTo>
                  <a:cubicBezTo>
                    <a:pt x="5342" y="5380"/>
                    <a:pt x="5192" y="6743"/>
                    <a:pt x="5192" y="7190"/>
                  </a:cubicBezTo>
                  <a:cubicBezTo>
                    <a:pt x="5192" y="7886"/>
                    <a:pt x="5113" y="8752"/>
                    <a:pt x="5461" y="9389"/>
                  </a:cubicBezTo>
                  <a:cubicBezTo>
                    <a:pt x="5551" y="9537"/>
                    <a:pt x="5680" y="9707"/>
                    <a:pt x="5849" y="9776"/>
                  </a:cubicBezTo>
                  <a:cubicBezTo>
                    <a:pt x="5898" y="9794"/>
                    <a:pt x="5942" y="9802"/>
                    <a:pt x="5982" y="9802"/>
                  </a:cubicBezTo>
                  <a:cubicBezTo>
                    <a:pt x="6190" y="9802"/>
                    <a:pt x="6298" y="9590"/>
                    <a:pt x="6406" y="9398"/>
                  </a:cubicBezTo>
                  <a:cubicBezTo>
                    <a:pt x="6735" y="8772"/>
                    <a:pt x="7023" y="8105"/>
                    <a:pt x="7272" y="7439"/>
                  </a:cubicBezTo>
                  <a:cubicBezTo>
                    <a:pt x="7431" y="7031"/>
                    <a:pt x="7510" y="6354"/>
                    <a:pt x="7938" y="6136"/>
                  </a:cubicBezTo>
                  <a:cubicBezTo>
                    <a:pt x="8062" y="6070"/>
                    <a:pt x="8205" y="6046"/>
                    <a:pt x="8356" y="6046"/>
                  </a:cubicBezTo>
                  <a:cubicBezTo>
                    <a:pt x="8663" y="6046"/>
                    <a:pt x="9000" y="6148"/>
                    <a:pt x="9261" y="6215"/>
                  </a:cubicBezTo>
                  <a:cubicBezTo>
                    <a:pt x="9867" y="6374"/>
                    <a:pt x="10455" y="6603"/>
                    <a:pt x="11052" y="6792"/>
                  </a:cubicBezTo>
                  <a:cubicBezTo>
                    <a:pt x="11426" y="6915"/>
                    <a:pt x="12002" y="7155"/>
                    <a:pt x="12483" y="7155"/>
                  </a:cubicBezTo>
                  <a:cubicBezTo>
                    <a:pt x="12627" y="7155"/>
                    <a:pt x="12763" y="7133"/>
                    <a:pt x="12882" y="7081"/>
                  </a:cubicBezTo>
                  <a:cubicBezTo>
                    <a:pt x="13230" y="6931"/>
                    <a:pt x="13140" y="6504"/>
                    <a:pt x="12961" y="6255"/>
                  </a:cubicBezTo>
                  <a:cubicBezTo>
                    <a:pt x="12593" y="5738"/>
                    <a:pt x="12056" y="5350"/>
                    <a:pt x="11509" y="5041"/>
                  </a:cubicBezTo>
                  <a:cubicBezTo>
                    <a:pt x="10892" y="4694"/>
                    <a:pt x="10226" y="4435"/>
                    <a:pt x="9579" y="4137"/>
                  </a:cubicBezTo>
                  <a:cubicBezTo>
                    <a:pt x="9450" y="4077"/>
                    <a:pt x="9301" y="3997"/>
                    <a:pt x="9271" y="3858"/>
                  </a:cubicBezTo>
                  <a:cubicBezTo>
                    <a:pt x="9549" y="3619"/>
                    <a:pt x="9957" y="3560"/>
                    <a:pt x="10265" y="3381"/>
                  </a:cubicBezTo>
                  <a:cubicBezTo>
                    <a:pt x="10574" y="3202"/>
                    <a:pt x="11012" y="2853"/>
                    <a:pt x="10464" y="2664"/>
                  </a:cubicBezTo>
                  <a:cubicBezTo>
                    <a:pt x="9659" y="2366"/>
                    <a:pt x="8853" y="2216"/>
                    <a:pt x="8008" y="2057"/>
                  </a:cubicBezTo>
                  <a:cubicBezTo>
                    <a:pt x="7762" y="2010"/>
                    <a:pt x="7511" y="1969"/>
                    <a:pt x="7258" y="1969"/>
                  </a:cubicBezTo>
                  <a:cubicBezTo>
                    <a:pt x="7193" y="1969"/>
                    <a:pt x="7128" y="1972"/>
                    <a:pt x="7062" y="1978"/>
                  </a:cubicBezTo>
                  <a:cubicBezTo>
                    <a:pt x="6999" y="1985"/>
                    <a:pt x="6936" y="1992"/>
                    <a:pt x="6876" y="1992"/>
                  </a:cubicBezTo>
                  <a:cubicBezTo>
                    <a:pt x="6851" y="1992"/>
                    <a:pt x="6827" y="1991"/>
                    <a:pt x="6804" y="1988"/>
                  </a:cubicBezTo>
                  <a:cubicBezTo>
                    <a:pt x="6377" y="1958"/>
                    <a:pt x="5979" y="1670"/>
                    <a:pt x="5640" y="1441"/>
                  </a:cubicBezTo>
                  <a:cubicBezTo>
                    <a:pt x="4745" y="864"/>
                    <a:pt x="3790" y="346"/>
                    <a:pt x="2756" y="78"/>
                  </a:cubicBezTo>
                  <a:cubicBezTo>
                    <a:pt x="2622" y="44"/>
                    <a:pt x="2463" y="0"/>
                    <a:pt x="2331"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63"/>
            <p:cNvSpPr/>
            <p:nvPr/>
          </p:nvSpPr>
          <p:spPr>
            <a:xfrm>
              <a:off x="5420280" y="3916626"/>
              <a:ext cx="23566" cy="15852"/>
            </a:xfrm>
            <a:custGeom>
              <a:avLst/>
              <a:gdLst/>
              <a:ahLst/>
              <a:cxnLst/>
              <a:rect l="l" t="t" r="r" b="b"/>
              <a:pathLst>
                <a:path w="501" h="337" extrusionOk="0">
                  <a:moveTo>
                    <a:pt x="275" y="0"/>
                  </a:moveTo>
                  <a:cubicBezTo>
                    <a:pt x="224" y="0"/>
                    <a:pt x="170" y="20"/>
                    <a:pt x="129" y="65"/>
                  </a:cubicBezTo>
                  <a:cubicBezTo>
                    <a:pt x="1" y="185"/>
                    <a:pt x="137" y="337"/>
                    <a:pt x="272" y="337"/>
                  </a:cubicBezTo>
                  <a:cubicBezTo>
                    <a:pt x="326" y="337"/>
                    <a:pt x="380" y="313"/>
                    <a:pt x="417" y="253"/>
                  </a:cubicBezTo>
                  <a:cubicBezTo>
                    <a:pt x="500" y="107"/>
                    <a:pt x="394" y="0"/>
                    <a:pt x="275"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63"/>
            <p:cNvSpPr/>
            <p:nvPr/>
          </p:nvSpPr>
          <p:spPr>
            <a:xfrm>
              <a:off x="5446385" y="3941838"/>
              <a:ext cx="29587" cy="27235"/>
            </a:xfrm>
            <a:custGeom>
              <a:avLst/>
              <a:gdLst/>
              <a:ahLst/>
              <a:cxnLst/>
              <a:rect l="l" t="t" r="r" b="b"/>
              <a:pathLst>
                <a:path w="629" h="579" extrusionOk="0">
                  <a:moveTo>
                    <a:pt x="263" y="0"/>
                  </a:moveTo>
                  <a:cubicBezTo>
                    <a:pt x="199" y="0"/>
                    <a:pt x="135" y="18"/>
                    <a:pt x="81" y="55"/>
                  </a:cubicBezTo>
                  <a:cubicBezTo>
                    <a:pt x="21" y="86"/>
                    <a:pt x="1" y="135"/>
                    <a:pt x="1" y="185"/>
                  </a:cubicBezTo>
                  <a:cubicBezTo>
                    <a:pt x="1" y="344"/>
                    <a:pt x="220" y="543"/>
                    <a:pt x="339" y="573"/>
                  </a:cubicBezTo>
                  <a:cubicBezTo>
                    <a:pt x="359" y="577"/>
                    <a:pt x="377" y="579"/>
                    <a:pt x="394" y="579"/>
                  </a:cubicBezTo>
                  <a:cubicBezTo>
                    <a:pt x="612" y="579"/>
                    <a:pt x="628" y="244"/>
                    <a:pt x="509" y="106"/>
                  </a:cubicBezTo>
                  <a:cubicBezTo>
                    <a:pt x="445" y="36"/>
                    <a:pt x="354" y="0"/>
                    <a:pt x="263"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63"/>
            <p:cNvSpPr/>
            <p:nvPr/>
          </p:nvSpPr>
          <p:spPr>
            <a:xfrm>
              <a:off x="5474984" y="3983701"/>
              <a:ext cx="44403" cy="29916"/>
            </a:xfrm>
            <a:custGeom>
              <a:avLst/>
              <a:gdLst/>
              <a:ahLst/>
              <a:cxnLst/>
              <a:rect l="l" t="t" r="r" b="b"/>
              <a:pathLst>
                <a:path w="944" h="636" extrusionOk="0">
                  <a:moveTo>
                    <a:pt x="446" y="0"/>
                  </a:moveTo>
                  <a:cubicBezTo>
                    <a:pt x="408" y="0"/>
                    <a:pt x="369" y="7"/>
                    <a:pt x="328" y="21"/>
                  </a:cubicBezTo>
                  <a:cubicBezTo>
                    <a:pt x="0" y="142"/>
                    <a:pt x="181" y="636"/>
                    <a:pt x="475" y="636"/>
                  </a:cubicBezTo>
                  <a:cubicBezTo>
                    <a:pt x="520" y="636"/>
                    <a:pt x="568" y="624"/>
                    <a:pt x="617" y="598"/>
                  </a:cubicBezTo>
                  <a:cubicBezTo>
                    <a:pt x="944" y="421"/>
                    <a:pt x="752" y="0"/>
                    <a:pt x="446"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63"/>
            <p:cNvSpPr/>
            <p:nvPr/>
          </p:nvSpPr>
          <p:spPr>
            <a:xfrm>
              <a:off x="5333166" y="4097766"/>
              <a:ext cx="25824" cy="17921"/>
            </a:xfrm>
            <a:custGeom>
              <a:avLst/>
              <a:gdLst/>
              <a:ahLst/>
              <a:cxnLst/>
              <a:rect l="l" t="t" r="r" b="b"/>
              <a:pathLst>
                <a:path w="549" h="381" extrusionOk="0">
                  <a:moveTo>
                    <a:pt x="270" y="1"/>
                  </a:moveTo>
                  <a:cubicBezTo>
                    <a:pt x="221" y="1"/>
                    <a:pt x="175" y="20"/>
                    <a:pt x="150" y="53"/>
                  </a:cubicBezTo>
                  <a:cubicBezTo>
                    <a:pt x="1" y="212"/>
                    <a:pt x="270" y="371"/>
                    <a:pt x="409" y="381"/>
                  </a:cubicBezTo>
                  <a:cubicBezTo>
                    <a:pt x="429" y="381"/>
                    <a:pt x="449" y="381"/>
                    <a:pt x="469" y="371"/>
                  </a:cubicBezTo>
                  <a:cubicBezTo>
                    <a:pt x="478" y="371"/>
                    <a:pt x="489" y="352"/>
                    <a:pt x="498" y="341"/>
                  </a:cubicBezTo>
                  <a:cubicBezTo>
                    <a:pt x="538" y="272"/>
                    <a:pt x="548" y="182"/>
                    <a:pt x="509" y="113"/>
                  </a:cubicBezTo>
                  <a:cubicBezTo>
                    <a:pt x="469" y="53"/>
                    <a:pt x="389" y="13"/>
                    <a:pt x="299" y="3"/>
                  </a:cubicBezTo>
                  <a:cubicBezTo>
                    <a:pt x="289" y="1"/>
                    <a:pt x="279" y="1"/>
                    <a:pt x="270"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63"/>
            <p:cNvSpPr/>
            <p:nvPr/>
          </p:nvSpPr>
          <p:spPr>
            <a:xfrm>
              <a:off x="5375735" y="4088547"/>
              <a:ext cx="31421" cy="24930"/>
            </a:xfrm>
            <a:custGeom>
              <a:avLst/>
              <a:gdLst/>
              <a:ahLst/>
              <a:cxnLst/>
              <a:rect l="l" t="t" r="r" b="b"/>
              <a:pathLst>
                <a:path w="668" h="530" extrusionOk="0">
                  <a:moveTo>
                    <a:pt x="407" y="1"/>
                  </a:moveTo>
                  <a:cubicBezTo>
                    <a:pt x="117" y="1"/>
                    <a:pt x="1" y="415"/>
                    <a:pt x="349" y="517"/>
                  </a:cubicBezTo>
                  <a:cubicBezTo>
                    <a:pt x="378" y="525"/>
                    <a:pt x="409" y="529"/>
                    <a:pt x="439" y="529"/>
                  </a:cubicBezTo>
                  <a:cubicBezTo>
                    <a:pt x="490" y="529"/>
                    <a:pt x="540" y="515"/>
                    <a:pt x="578" y="478"/>
                  </a:cubicBezTo>
                  <a:cubicBezTo>
                    <a:pt x="648" y="418"/>
                    <a:pt x="658" y="318"/>
                    <a:pt x="667" y="229"/>
                  </a:cubicBezTo>
                  <a:cubicBezTo>
                    <a:pt x="667" y="189"/>
                    <a:pt x="667" y="139"/>
                    <a:pt x="648" y="100"/>
                  </a:cubicBezTo>
                  <a:cubicBezTo>
                    <a:pt x="628" y="70"/>
                    <a:pt x="598" y="50"/>
                    <a:pt x="568" y="40"/>
                  </a:cubicBezTo>
                  <a:cubicBezTo>
                    <a:pt x="510" y="13"/>
                    <a:pt x="456" y="1"/>
                    <a:pt x="407"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63"/>
            <p:cNvSpPr/>
            <p:nvPr/>
          </p:nvSpPr>
          <p:spPr>
            <a:xfrm>
              <a:off x="5431945" y="4072742"/>
              <a:ext cx="43086" cy="35090"/>
            </a:xfrm>
            <a:custGeom>
              <a:avLst/>
              <a:gdLst/>
              <a:ahLst/>
              <a:cxnLst/>
              <a:rect l="l" t="t" r="r" b="b"/>
              <a:pathLst>
                <a:path w="916" h="746" extrusionOk="0">
                  <a:moveTo>
                    <a:pt x="425" y="0"/>
                  </a:moveTo>
                  <a:cubicBezTo>
                    <a:pt x="368" y="0"/>
                    <a:pt x="311" y="14"/>
                    <a:pt x="259" y="48"/>
                  </a:cubicBezTo>
                  <a:cubicBezTo>
                    <a:pt x="0" y="217"/>
                    <a:pt x="149" y="545"/>
                    <a:pt x="358" y="685"/>
                  </a:cubicBezTo>
                  <a:cubicBezTo>
                    <a:pt x="422" y="723"/>
                    <a:pt x="495" y="745"/>
                    <a:pt x="568" y="745"/>
                  </a:cubicBezTo>
                  <a:cubicBezTo>
                    <a:pt x="607" y="745"/>
                    <a:pt x="647" y="739"/>
                    <a:pt x="686" y="724"/>
                  </a:cubicBezTo>
                  <a:cubicBezTo>
                    <a:pt x="796" y="685"/>
                    <a:pt x="885" y="585"/>
                    <a:pt x="895" y="475"/>
                  </a:cubicBezTo>
                  <a:cubicBezTo>
                    <a:pt x="915" y="327"/>
                    <a:pt x="816" y="177"/>
                    <a:pt x="696" y="88"/>
                  </a:cubicBezTo>
                  <a:cubicBezTo>
                    <a:pt x="616" y="38"/>
                    <a:pt x="520" y="0"/>
                    <a:pt x="425"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63"/>
            <p:cNvSpPr/>
            <p:nvPr/>
          </p:nvSpPr>
          <p:spPr>
            <a:xfrm>
              <a:off x="5638722" y="4033984"/>
              <a:ext cx="34667" cy="24177"/>
            </a:xfrm>
            <a:custGeom>
              <a:avLst/>
              <a:gdLst/>
              <a:ahLst/>
              <a:cxnLst/>
              <a:rect l="l" t="t" r="r" b="b"/>
              <a:pathLst>
                <a:path w="737" h="514" extrusionOk="0">
                  <a:moveTo>
                    <a:pt x="321" y="1"/>
                  </a:moveTo>
                  <a:cubicBezTo>
                    <a:pt x="147" y="1"/>
                    <a:pt x="0" y="99"/>
                    <a:pt x="100" y="315"/>
                  </a:cubicBezTo>
                  <a:cubicBezTo>
                    <a:pt x="149" y="424"/>
                    <a:pt x="269" y="484"/>
                    <a:pt x="398" y="504"/>
                  </a:cubicBezTo>
                  <a:cubicBezTo>
                    <a:pt x="428" y="509"/>
                    <a:pt x="458" y="514"/>
                    <a:pt x="488" y="514"/>
                  </a:cubicBezTo>
                  <a:cubicBezTo>
                    <a:pt x="518" y="514"/>
                    <a:pt x="548" y="509"/>
                    <a:pt x="577" y="494"/>
                  </a:cubicBezTo>
                  <a:cubicBezTo>
                    <a:pt x="677" y="454"/>
                    <a:pt x="737" y="335"/>
                    <a:pt x="697" y="225"/>
                  </a:cubicBezTo>
                  <a:cubicBezTo>
                    <a:pt x="654" y="80"/>
                    <a:pt x="477" y="1"/>
                    <a:pt x="321"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63"/>
            <p:cNvSpPr/>
            <p:nvPr/>
          </p:nvSpPr>
          <p:spPr>
            <a:xfrm>
              <a:off x="5690182" y="4030597"/>
              <a:ext cx="25777" cy="19756"/>
            </a:xfrm>
            <a:custGeom>
              <a:avLst/>
              <a:gdLst/>
              <a:ahLst/>
              <a:cxnLst/>
              <a:rect l="l" t="t" r="r" b="b"/>
              <a:pathLst>
                <a:path w="548" h="420" extrusionOk="0">
                  <a:moveTo>
                    <a:pt x="293" y="1"/>
                  </a:moveTo>
                  <a:cubicBezTo>
                    <a:pt x="266" y="1"/>
                    <a:pt x="237" y="6"/>
                    <a:pt x="209" y="19"/>
                  </a:cubicBezTo>
                  <a:cubicBezTo>
                    <a:pt x="1" y="108"/>
                    <a:pt x="40" y="297"/>
                    <a:pt x="229" y="387"/>
                  </a:cubicBezTo>
                  <a:cubicBezTo>
                    <a:pt x="269" y="407"/>
                    <a:pt x="316" y="419"/>
                    <a:pt x="362" y="419"/>
                  </a:cubicBezTo>
                  <a:cubicBezTo>
                    <a:pt x="408" y="419"/>
                    <a:pt x="453" y="407"/>
                    <a:pt x="488" y="377"/>
                  </a:cubicBezTo>
                  <a:cubicBezTo>
                    <a:pt x="538" y="327"/>
                    <a:pt x="547" y="257"/>
                    <a:pt x="527" y="198"/>
                  </a:cubicBezTo>
                  <a:cubicBezTo>
                    <a:pt x="496" y="87"/>
                    <a:pt x="401" y="1"/>
                    <a:pt x="293"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63"/>
            <p:cNvSpPr/>
            <p:nvPr/>
          </p:nvSpPr>
          <p:spPr>
            <a:xfrm>
              <a:off x="5736984" y="4026975"/>
              <a:ext cx="23519" cy="14676"/>
            </a:xfrm>
            <a:custGeom>
              <a:avLst/>
              <a:gdLst/>
              <a:ahLst/>
              <a:cxnLst/>
              <a:rect l="l" t="t" r="r" b="b"/>
              <a:pathLst>
                <a:path w="500" h="312" extrusionOk="0">
                  <a:moveTo>
                    <a:pt x="232" y="0"/>
                  </a:moveTo>
                  <a:cubicBezTo>
                    <a:pt x="192" y="0"/>
                    <a:pt x="154" y="6"/>
                    <a:pt x="129" y="16"/>
                  </a:cubicBezTo>
                  <a:cubicBezTo>
                    <a:pt x="10" y="76"/>
                    <a:pt x="0" y="275"/>
                    <a:pt x="149" y="305"/>
                  </a:cubicBezTo>
                  <a:cubicBezTo>
                    <a:pt x="164" y="309"/>
                    <a:pt x="180" y="311"/>
                    <a:pt x="196" y="311"/>
                  </a:cubicBezTo>
                  <a:cubicBezTo>
                    <a:pt x="253" y="311"/>
                    <a:pt x="314" y="286"/>
                    <a:pt x="368" y="255"/>
                  </a:cubicBezTo>
                  <a:cubicBezTo>
                    <a:pt x="398" y="235"/>
                    <a:pt x="438" y="215"/>
                    <a:pt x="448" y="175"/>
                  </a:cubicBezTo>
                  <a:cubicBezTo>
                    <a:pt x="500" y="49"/>
                    <a:pt x="352" y="0"/>
                    <a:pt x="232"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63"/>
            <p:cNvSpPr/>
            <p:nvPr/>
          </p:nvSpPr>
          <p:spPr>
            <a:xfrm>
              <a:off x="5567601" y="4253977"/>
              <a:ext cx="31374" cy="28034"/>
            </a:xfrm>
            <a:custGeom>
              <a:avLst/>
              <a:gdLst/>
              <a:ahLst/>
              <a:cxnLst/>
              <a:rect l="l" t="t" r="r" b="b"/>
              <a:pathLst>
                <a:path w="667" h="596" extrusionOk="0">
                  <a:moveTo>
                    <a:pt x="311" y="0"/>
                  </a:moveTo>
                  <a:cubicBezTo>
                    <a:pt x="229" y="0"/>
                    <a:pt x="151" y="42"/>
                    <a:pt x="100" y="144"/>
                  </a:cubicBezTo>
                  <a:cubicBezTo>
                    <a:pt x="1" y="323"/>
                    <a:pt x="149" y="532"/>
                    <a:pt x="328" y="581"/>
                  </a:cubicBezTo>
                  <a:cubicBezTo>
                    <a:pt x="356" y="591"/>
                    <a:pt x="385" y="595"/>
                    <a:pt x="414" y="595"/>
                  </a:cubicBezTo>
                  <a:cubicBezTo>
                    <a:pt x="477" y="595"/>
                    <a:pt x="536" y="573"/>
                    <a:pt x="578" y="532"/>
                  </a:cubicBezTo>
                  <a:cubicBezTo>
                    <a:pt x="647" y="452"/>
                    <a:pt x="667" y="333"/>
                    <a:pt x="627" y="233"/>
                  </a:cubicBezTo>
                  <a:cubicBezTo>
                    <a:pt x="573" y="100"/>
                    <a:pt x="437" y="0"/>
                    <a:pt x="311"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63"/>
            <p:cNvSpPr/>
            <p:nvPr/>
          </p:nvSpPr>
          <p:spPr>
            <a:xfrm>
              <a:off x="5571788" y="4193958"/>
              <a:ext cx="42992" cy="32597"/>
            </a:xfrm>
            <a:custGeom>
              <a:avLst/>
              <a:gdLst/>
              <a:ahLst/>
              <a:cxnLst/>
              <a:rect l="l" t="t" r="r" b="b"/>
              <a:pathLst>
                <a:path w="914" h="693" extrusionOk="0">
                  <a:moveTo>
                    <a:pt x="360" y="0"/>
                  </a:moveTo>
                  <a:cubicBezTo>
                    <a:pt x="337" y="0"/>
                    <a:pt x="314" y="3"/>
                    <a:pt x="290" y="7"/>
                  </a:cubicBezTo>
                  <a:cubicBezTo>
                    <a:pt x="60" y="57"/>
                    <a:pt x="1" y="316"/>
                    <a:pt x="111" y="504"/>
                  </a:cubicBezTo>
                  <a:cubicBezTo>
                    <a:pt x="172" y="615"/>
                    <a:pt x="307" y="692"/>
                    <a:pt x="436" y="692"/>
                  </a:cubicBezTo>
                  <a:cubicBezTo>
                    <a:pt x="493" y="692"/>
                    <a:pt x="549" y="677"/>
                    <a:pt x="598" y="644"/>
                  </a:cubicBezTo>
                  <a:cubicBezTo>
                    <a:pt x="914" y="439"/>
                    <a:pt x="691" y="0"/>
                    <a:pt x="360"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63"/>
            <p:cNvSpPr/>
            <p:nvPr/>
          </p:nvSpPr>
          <p:spPr>
            <a:xfrm>
              <a:off x="5707962" y="4129799"/>
              <a:ext cx="45250" cy="34573"/>
            </a:xfrm>
            <a:custGeom>
              <a:avLst/>
              <a:gdLst/>
              <a:ahLst/>
              <a:cxnLst/>
              <a:rect l="l" t="t" r="r" b="b"/>
              <a:pathLst>
                <a:path w="962" h="735" extrusionOk="0">
                  <a:moveTo>
                    <a:pt x="512" y="1"/>
                  </a:moveTo>
                  <a:cubicBezTo>
                    <a:pt x="452" y="1"/>
                    <a:pt x="390" y="13"/>
                    <a:pt x="329" y="38"/>
                  </a:cubicBezTo>
                  <a:cubicBezTo>
                    <a:pt x="1" y="177"/>
                    <a:pt x="189" y="645"/>
                    <a:pt x="458" y="725"/>
                  </a:cubicBezTo>
                  <a:cubicBezTo>
                    <a:pt x="485" y="731"/>
                    <a:pt x="514" y="734"/>
                    <a:pt x="543" y="734"/>
                  </a:cubicBezTo>
                  <a:cubicBezTo>
                    <a:pt x="611" y="734"/>
                    <a:pt x="681" y="717"/>
                    <a:pt x="737" y="675"/>
                  </a:cubicBezTo>
                  <a:cubicBezTo>
                    <a:pt x="806" y="625"/>
                    <a:pt x="846" y="555"/>
                    <a:pt x="866" y="476"/>
                  </a:cubicBezTo>
                  <a:cubicBezTo>
                    <a:pt x="961" y="197"/>
                    <a:pt x="756" y="1"/>
                    <a:pt x="512"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63"/>
            <p:cNvSpPr/>
            <p:nvPr/>
          </p:nvSpPr>
          <p:spPr>
            <a:xfrm>
              <a:off x="5571788" y="4074060"/>
              <a:ext cx="43604" cy="31938"/>
            </a:xfrm>
            <a:custGeom>
              <a:avLst/>
              <a:gdLst/>
              <a:ahLst/>
              <a:cxnLst/>
              <a:rect l="l" t="t" r="r" b="b"/>
              <a:pathLst>
                <a:path w="927" h="679" extrusionOk="0">
                  <a:moveTo>
                    <a:pt x="538" y="0"/>
                  </a:moveTo>
                  <a:cubicBezTo>
                    <a:pt x="538" y="0"/>
                    <a:pt x="31" y="279"/>
                    <a:pt x="1" y="299"/>
                  </a:cubicBezTo>
                  <a:cubicBezTo>
                    <a:pt x="1" y="299"/>
                    <a:pt x="296" y="678"/>
                    <a:pt x="556" y="678"/>
                  </a:cubicBezTo>
                  <a:cubicBezTo>
                    <a:pt x="591" y="678"/>
                    <a:pt x="625" y="672"/>
                    <a:pt x="657" y="657"/>
                  </a:cubicBezTo>
                  <a:cubicBezTo>
                    <a:pt x="926" y="537"/>
                    <a:pt x="538" y="0"/>
                    <a:pt x="538"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63"/>
            <p:cNvSpPr/>
            <p:nvPr/>
          </p:nvSpPr>
          <p:spPr>
            <a:xfrm>
              <a:off x="5302309" y="4109855"/>
              <a:ext cx="272347" cy="243560"/>
            </a:xfrm>
            <a:custGeom>
              <a:avLst/>
              <a:gdLst/>
              <a:ahLst/>
              <a:cxnLst/>
              <a:rect l="l" t="t" r="r" b="b"/>
              <a:pathLst>
                <a:path w="5790" h="5178" extrusionOk="0">
                  <a:moveTo>
                    <a:pt x="4214" y="0"/>
                  </a:moveTo>
                  <a:cubicBezTo>
                    <a:pt x="4043" y="0"/>
                    <a:pt x="3860" y="49"/>
                    <a:pt x="3691" y="84"/>
                  </a:cubicBezTo>
                  <a:cubicBezTo>
                    <a:pt x="3342" y="164"/>
                    <a:pt x="2975" y="164"/>
                    <a:pt x="2617" y="164"/>
                  </a:cubicBezTo>
                  <a:lnTo>
                    <a:pt x="1005" y="164"/>
                  </a:lnTo>
                  <a:cubicBezTo>
                    <a:pt x="667" y="164"/>
                    <a:pt x="329" y="164"/>
                    <a:pt x="0" y="95"/>
                  </a:cubicBezTo>
                  <a:lnTo>
                    <a:pt x="0" y="95"/>
                  </a:lnTo>
                  <a:cubicBezTo>
                    <a:pt x="707" y="791"/>
                    <a:pt x="3472" y="473"/>
                    <a:pt x="4527" y="652"/>
                  </a:cubicBezTo>
                  <a:cubicBezTo>
                    <a:pt x="5621" y="831"/>
                    <a:pt x="4367" y="4789"/>
                    <a:pt x="5789" y="5177"/>
                  </a:cubicBezTo>
                  <a:cubicBezTo>
                    <a:pt x="5770" y="5117"/>
                    <a:pt x="5750" y="5068"/>
                    <a:pt x="5730" y="5008"/>
                  </a:cubicBezTo>
                  <a:cubicBezTo>
                    <a:pt x="5511" y="4252"/>
                    <a:pt x="5292" y="3466"/>
                    <a:pt x="5411" y="2690"/>
                  </a:cubicBezTo>
                  <a:cubicBezTo>
                    <a:pt x="5481" y="2292"/>
                    <a:pt x="5630" y="1905"/>
                    <a:pt x="5650" y="1497"/>
                  </a:cubicBezTo>
                  <a:cubicBezTo>
                    <a:pt x="5670" y="1099"/>
                    <a:pt x="5511" y="641"/>
                    <a:pt x="5133" y="492"/>
                  </a:cubicBezTo>
                  <a:cubicBezTo>
                    <a:pt x="5033" y="442"/>
                    <a:pt x="4924" y="433"/>
                    <a:pt x="4825" y="373"/>
                  </a:cubicBezTo>
                  <a:cubicBezTo>
                    <a:pt x="4715" y="293"/>
                    <a:pt x="4655" y="174"/>
                    <a:pt x="4546" y="95"/>
                  </a:cubicBezTo>
                  <a:cubicBezTo>
                    <a:pt x="4448" y="25"/>
                    <a:pt x="4334" y="0"/>
                    <a:pt x="4214"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63"/>
            <p:cNvSpPr/>
            <p:nvPr/>
          </p:nvSpPr>
          <p:spPr>
            <a:xfrm>
              <a:off x="5383261" y="3893436"/>
              <a:ext cx="88478" cy="143653"/>
            </a:xfrm>
            <a:custGeom>
              <a:avLst/>
              <a:gdLst/>
              <a:ahLst/>
              <a:cxnLst/>
              <a:rect l="l" t="t" r="r" b="b"/>
              <a:pathLst>
                <a:path w="1881" h="3054" extrusionOk="0">
                  <a:moveTo>
                    <a:pt x="289" y="1"/>
                  </a:moveTo>
                  <a:lnTo>
                    <a:pt x="289" y="1"/>
                  </a:lnTo>
                  <a:cubicBezTo>
                    <a:pt x="1" y="180"/>
                    <a:pt x="418" y="885"/>
                    <a:pt x="518" y="1055"/>
                  </a:cubicBezTo>
                  <a:cubicBezTo>
                    <a:pt x="667" y="1323"/>
                    <a:pt x="826" y="1572"/>
                    <a:pt x="995" y="1821"/>
                  </a:cubicBezTo>
                  <a:cubicBezTo>
                    <a:pt x="1164" y="2070"/>
                    <a:pt x="1373" y="2298"/>
                    <a:pt x="1442" y="2607"/>
                  </a:cubicBezTo>
                  <a:lnTo>
                    <a:pt x="1442" y="2646"/>
                  </a:lnTo>
                  <a:cubicBezTo>
                    <a:pt x="1473" y="2815"/>
                    <a:pt x="1433" y="2945"/>
                    <a:pt x="1353" y="3054"/>
                  </a:cubicBezTo>
                  <a:cubicBezTo>
                    <a:pt x="1512" y="3005"/>
                    <a:pt x="1641" y="2915"/>
                    <a:pt x="1731" y="2775"/>
                  </a:cubicBezTo>
                  <a:cubicBezTo>
                    <a:pt x="1880" y="2537"/>
                    <a:pt x="1820" y="2218"/>
                    <a:pt x="1672" y="1980"/>
                  </a:cubicBezTo>
                  <a:cubicBezTo>
                    <a:pt x="1522" y="1741"/>
                    <a:pt x="1294" y="1562"/>
                    <a:pt x="1095" y="1363"/>
                  </a:cubicBezTo>
                  <a:cubicBezTo>
                    <a:pt x="726" y="995"/>
                    <a:pt x="418" y="518"/>
                    <a:pt x="289"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63"/>
            <p:cNvSpPr/>
            <p:nvPr/>
          </p:nvSpPr>
          <p:spPr>
            <a:xfrm>
              <a:off x="5651328" y="4151671"/>
              <a:ext cx="255084" cy="76577"/>
            </a:xfrm>
            <a:custGeom>
              <a:avLst/>
              <a:gdLst/>
              <a:ahLst/>
              <a:cxnLst/>
              <a:rect l="l" t="t" r="r" b="b"/>
              <a:pathLst>
                <a:path w="5423" h="1628" extrusionOk="0">
                  <a:moveTo>
                    <a:pt x="599" y="0"/>
                  </a:moveTo>
                  <a:cubicBezTo>
                    <a:pt x="534" y="0"/>
                    <a:pt x="471" y="9"/>
                    <a:pt x="409" y="31"/>
                  </a:cubicBezTo>
                  <a:cubicBezTo>
                    <a:pt x="140" y="121"/>
                    <a:pt x="1" y="429"/>
                    <a:pt x="1" y="717"/>
                  </a:cubicBezTo>
                  <a:cubicBezTo>
                    <a:pt x="1" y="817"/>
                    <a:pt x="11" y="906"/>
                    <a:pt x="31" y="996"/>
                  </a:cubicBezTo>
                  <a:cubicBezTo>
                    <a:pt x="111" y="827"/>
                    <a:pt x="220" y="698"/>
                    <a:pt x="359" y="628"/>
                  </a:cubicBezTo>
                  <a:cubicBezTo>
                    <a:pt x="462" y="575"/>
                    <a:pt x="595" y="552"/>
                    <a:pt x="752" y="552"/>
                  </a:cubicBezTo>
                  <a:cubicBezTo>
                    <a:pt x="1821" y="552"/>
                    <a:pt x="3969" y="1627"/>
                    <a:pt x="4994" y="1627"/>
                  </a:cubicBezTo>
                  <a:cubicBezTo>
                    <a:pt x="5176" y="1627"/>
                    <a:pt x="5323" y="1593"/>
                    <a:pt x="5422" y="1513"/>
                  </a:cubicBezTo>
                  <a:cubicBezTo>
                    <a:pt x="3970" y="897"/>
                    <a:pt x="2468" y="399"/>
                    <a:pt x="936" y="51"/>
                  </a:cubicBezTo>
                  <a:cubicBezTo>
                    <a:pt x="822" y="25"/>
                    <a:pt x="709" y="0"/>
                    <a:pt x="599"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63"/>
            <p:cNvSpPr/>
            <p:nvPr/>
          </p:nvSpPr>
          <p:spPr>
            <a:xfrm>
              <a:off x="5698601" y="4026787"/>
              <a:ext cx="103012" cy="63642"/>
            </a:xfrm>
            <a:custGeom>
              <a:avLst/>
              <a:gdLst/>
              <a:ahLst/>
              <a:cxnLst/>
              <a:rect l="l" t="t" r="r" b="b"/>
              <a:pathLst>
                <a:path w="2190" h="1353" extrusionOk="0">
                  <a:moveTo>
                    <a:pt x="2159" y="0"/>
                  </a:moveTo>
                  <a:cubicBezTo>
                    <a:pt x="1542" y="150"/>
                    <a:pt x="936" y="298"/>
                    <a:pt x="329" y="438"/>
                  </a:cubicBezTo>
                  <a:cubicBezTo>
                    <a:pt x="169" y="478"/>
                    <a:pt x="21" y="557"/>
                    <a:pt x="10" y="696"/>
                  </a:cubicBezTo>
                  <a:cubicBezTo>
                    <a:pt x="1" y="747"/>
                    <a:pt x="10" y="796"/>
                    <a:pt x="41" y="856"/>
                  </a:cubicBezTo>
                  <a:cubicBezTo>
                    <a:pt x="90" y="985"/>
                    <a:pt x="220" y="1074"/>
                    <a:pt x="339" y="1144"/>
                  </a:cubicBezTo>
                  <a:cubicBezTo>
                    <a:pt x="518" y="1234"/>
                    <a:pt x="697" y="1304"/>
                    <a:pt x="886" y="1353"/>
                  </a:cubicBezTo>
                  <a:cubicBezTo>
                    <a:pt x="757" y="1234"/>
                    <a:pt x="647" y="1065"/>
                    <a:pt x="766" y="945"/>
                  </a:cubicBezTo>
                  <a:cubicBezTo>
                    <a:pt x="876" y="846"/>
                    <a:pt x="1155" y="786"/>
                    <a:pt x="1294" y="716"/>
                  </a:cubicBezTo>
                  <a:cubicBezTo>
                    <a:pt x="1582" y="587"/>
                    <a:pt x="1960" y="428"/>
                    <a:pt x="2149" y="150"/>
                  </a:cubicBezTo>
                  <a:cubicBezTo>
                    <a:pt x="2189" y="90"/>
                    <a:pt x="2189" y="50"/>
                    <a:pt x="2159"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63"/>
            <p:cNvSpPr/>
            <p:nvPr/>
          </p:nvSpPr>
          <p:spPr>
            <a:xfrm>
              <a:off x="5523621" y="4064464"/>
              <a:ext cx="39370" cy="21778"/>
            </a:xfrm>
            <a:custGeom>
              <a:avLst/>
              <a:gdLst/>
              <a:ahLst/>
              <a:cxnLst/>
              <a:rect l="l" t="t" r="r" b="b"/>
              <a:pathLst>
                <a:path w="837" h="463" extrusionOk="0">
                  <a:moveTo>
                    <a:pt x="500" y="1"/>
                  </a:moveTo>
                  <a:cubicBezTo>
                    <a:pt x="439" y="1"/>
                    <a:pt x="378" y="12"/>
                    <a:pt x="319" y="35"/>
                  </a:cubicBezTo>
                  <a:cubicBezTo>
                    <a:pt x="149" y="94"/>
                    <a:pt x="21" y="264"/>
                    <a:pt x="1" y="443"/>
                  </a:cubicBezTo>
                  <a:lnTo>
                    <a:pt x="169" y="463"/>
                  </a:lnTo>
                  <a:cubicBezTo>
                    <a:pt x="180" y="343"/>
                    <a:pt x="269" y="234"/>
                    <a:pt x="379" y="194"/>
                  </a:cubicBezTo>
                  <a:cubicBezTo>
                    <a:pt x="418" y="177"/>
                    <a:pt x="460" y="170"/>
                    <a:pt x="502" y="170"/>
                  </a:cubicBezTo>
                  <a:cubicBezTo>
                    <a:pt x="585" y="170"/>
                    <a:pt x="667" y="200"/>
                    <a:pt x="726" y="253"/>
                  </a:cubicBezTo>
                  <a:lnTo>
                    <a:pt x="836" y="134"/>
                  </a:lnTo>
                  <a:cubicBezTo>
                    <a:pt x="749" y="47"/>
                    <a:pt x="626" y="1"/>
                    <a:pt x="500" y="1"/>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63"/>
            <p:cNvSpPr/>
            <p:nvPr/>
          </p:nvSpPr>
          <p:spPr>
            <a:xfrm>
              <a:off x="5580208" y="4041980"/>
              <a:ext cx="39370" cy="21825"/>
            </a:xfrm>
            <a:custGeom>
              <a:avLst/>
              <a:gdLst/>
              <a:ahLst/>
              <a:cxnLst/>
              <a:rect l="l" t="t" r="r" b="b"/>
              <a:pathLst>
                <a:path w="837" h="464" extrusionOk="0">
                  <a:moveTo>
                    <a:pt x="483" y="0"/>
                  </a:moveTo>
                  <a:cubicBezTo>
                    <a:pt x="430" y="0"/>
                    <a:pt x="378" y="8"/>
                    <a:pt x="329" y="26"/>
                  </a:cubicBezTo>
                  <a:cubicBezTo>
                    <a:pt x="150" y="95"/>
                    <a:pt x="21" y="254"/>
                    <a:pt x="1" y="443"/>
                  </a:cubicBezTo>
                  <a:lnTo>
                    <a:pt x="160" y="463"/>
                  </a:lnTo>
                  <a:cubicBezTo>
                    <a:pt x="180" y="344"/>
                    <a:pt x="270" y="225"/>
                    <a:pt x="379" y="185"/>
                  </a:cubicBezTo>
                  <a:cubicBezTo>
                    <a:pt x="414" y="173"/>
                    <a:pt x="450" y="167"/>
                    <a:pt x="487" y="167"/>
                  </a:cubicBezTo>
                  <a:cubicBezTo>
                    <a:pt x="575" y="167"/>
                    <a:pt x="664" y="201"/>
                    <a:pt x="727" y="264"/>
                  </a:cubicBezTo>
                  <a:lnTo>
                    <a:pt x="836" y="135"/>
                  </a:lnTo>
                  <a:cubicBezTo>
                    <a:pt x="745" y="50"/>
                    <a:pt x="612" y="0"/>
                    <a:pt x="483" y="0"/>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63"/>
            <p:cNvSpPr/>
            <p:nvPr/>
          </p:nvSpPr>
          <p:spPr>
            <a:xfrm>
              <a:off x="5522680" y="4084690"/>
              <a:ext cx="33726" cy="21308"/>
            </a:xfrm>
            <a:custGeom>
              <a:avLst/>
              <a:gdLst/>
              <a:ahLst/>
              <a:cxnLst/>
              <a:rect l="l" t="t" r="r" b="b"/>
              <a:pathLst>
                <a:path w="717" h="453" extrusionOk="0">
                  <a:moveTo>
                    <a:pt x="505" y="1"/>
                  </a:moveTo>
                  <a:cubicBezTo>
                    <a:pt x="315" y="1"/>
                    <a:pt x="105" y="161"/>
                    <a:pt x="21" y="311"/>
                  </a:cubicBezTo>
                  <a:cubicBezTo>
                    <a:pt x="10" y="331"/>
                    <a:pt x="1" y="351"/>
                    <a:pt x="1" y="371"/>
                  </a:cubicBezTo>
                  <a:cubicBezTo>
                    <a:pt x="10" y="420"/>
                    <a:pt x="70" y="451"/>
                    <a:pt x="120" y="451"/>
                  </a:cubicBezTo>
                  <a:cubicBezTo>
                    <a:pt x="135" y="452"/>
                    <a:pt x="151" y="453"/>
                    <a:pt x="167" y="453"/>
                  </a:cubicBezTo>
                  <a:cubicBezTo>
                    <a:pt x="243" y="453"/>
                    <a:pt x="324" y="435"/>
                    <a:pt x="399" y="411"/>
                  </a:cubicBezTo>
                  <a:cubicBezTo>
                    <a:pt x="498" y="371"/>
                    <a:pt x="667" y="301"/>
                    <a:pt x="697" y="182"/>
                  </a:cubicBezTo>
                  <a:cubicBezTo>
                    <a:pt x="717" y="82"/>
                    <a:pt x="627" y="13"/>
                    <a:pt x="538" y="3"/>
                  </a:cubicBezTo>
                  <a:cubicBezTo>
                    <a:pt x="527" y="1"/>
                    <a:pt x="516" y="1"/>
                    <a:pt x="505" y="1"/>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63"/>
            <p:cNvSpPr/>
            <p:nvPr/>
          </p:nvSpPr>
          <p:spPr>
            <a:xfrm>
              <a:off x="5610170" y="4052564"/>
              <a:ext cx="33303" cy="22108"/>
            </a:xfrm>
            <a:custGeom>
              <a:avLst/>
              <a:gdLst/>
              <a:ahLst/>
              <a:cxnLst/>
              <a:rect l="l" t="t" r="r" b="b"/>
              <a:pathLst>
                <a:path w="708" h="470" extrusionOk="0">
                  <a:moveTo>
                    <a:pt x="463" y="0"/>
                  </a:moveTo>
                  <a:cubicBezTo>
                    <a:pt x="430" y="0"/>
                    <a:pt x="397" y="7"/>
                    <a:pt x="369" y="19"/>
                  </a:cubicBezTo>
                  <a:cubicBezTo>
                    <a:pt x="239" y="89"/>
                    <a:pt x="90" y="199"/>
                    <a:pt x="20" y="327"/>
                  </a:cubicBezTo>
                  <a:cubicBezTo>
                    <a:pt x="11" y="347"/>
                    <a:pt x="0" y="367"/>
                    <a:pt x="0" y="387"/>
                  </a:cubicBezTo>
                  <a:cubicBezTo>
                    <a:pt x="0" y="437"/>
                    <a:pt x="70" y="467"/>
                    <a:pt x="120" y="467"/>
                  </a:cubicBezTo>
                  <a:cubicBezTo>
                    <a:pt x="136" y="469"/>
                    <a:pt x="152" y="469"/>
                    <a:pt x="169" y="469"/>
                  </a:cubicBezTo>
                  <a:cubicBezTo>
                    <a:pt x="242" y="469"/>
                    <a:pt x="315" y="452"/>
                    <a:pt x="389" y="427"/>
                  </a:cubicBezTo>
                  <a:cubicBezTo>
                    <a:pt x="468" y="397"/>
                    <a:pt x="557" y="358"/>
                    <a:pt x="617" y="298"/>
                  </a:cubicBezTo>
                  <a:cubicBezTo>
                    <a:pt x="667" y="258"/>
                    <a:pt x="707" y="199"/>
                    <a:pt x="687" y="148"/>
                  </a:cubicBezTo>
                  <a:cubicBezTo>
                    <a:pt x="665" y="53"/>
                    <a:pt x="560" y="0"/>
                    <a:pt x="463" y="0"/>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63"/>
            <p:cNvSpPr/>
            <p:nvPr/>
          </p:nvSpPr>
          <p:spPr>
            <a:xfrm>
              <a:off x="5439424" y="3911216"/>
              <a:ext cx="139466" cy="96897"/>
            </a:xfrm>
            <a:custGeom>
              <a:avLst/>
              <a:gdLst/>
              <a:ahLst/>
              <a:cxnLst/>
              <a:rect l="l" t="t" r="r" b="b"/>
              <a:pathLst>
                <a:path w="2965" h="2060" extrusionOk="0">
                  <a:moveTo>
                    <a:pt x="189" y="1"/>
                  </a:moveTo>
                  <a:cubicBezTo>
                    <a:pt x="120" y="1"/>
                    <a:pt x="80" y="20"/>
                    <a:pt x="69" y="50"/>
                  </a:cubicBezTo>
                  <a:cubicBezTo>
                    <a:pt x="0" y="200"/>
                    <a:pt x="567" y="567"/>
                    <a:pt x="1273" y="1075"/>
                  </a:cubicBezTo>
                  <a:cubicBezTo>
                    <a:pt x="1303" y="1104"/>
                    <a:pt x="1343" y="1124"/>
                    <a:pt x="1373" y="1154"/>
                  </a:cubicBezTo>
                  <a:cubicBezTo>
                    <a:pt x="1413" y="1174"/>
                    <a:pt x="1442" y="1204"/>
                    <a:pt x="1482" y="1234"/>
                  </a:cubicBezTo>
                  <a:cubicBezTo>
                    <a:pt x="2109" y="1681"/>
                    <a:pt x="2596" y="2059"/>
                    <a:pt x="2785" y="2059"/>
                  </a:cubicBezTo>
                  <a:cubicBezTo>
                    <a:pt x="2805" y="2059"/>
                    <a:pt x="2825" y="2059"/>
                    <a:pt x="2835" y="2050"/>
                  </a:cubicBezTo>
                  <a:cubicBezTo>
                    <a:pt x="2964" y="1920"/>
                    <a:pt x="2527" y="1363"/>
                    <a:pt x="1791" y="816"/>
                  </a:cubicBezTo>
                  <a:lnTo>
                    <a:pt x="1791" y="806"/>
                  </a:lnTo>
                  <a:cubicBezTo>
                    <a:pt x="1751" y="786"/>
                    <a:pt x="1721" y="757"/>
                    <a:pt x="1681" y="726"/>
                  </a:cubicBezTo>
                  <a:cubicBezTo>
                    <a:pt x="1641" y="706"/>
                    <a:pt x="1612" y="677"/>
                    <a:pt x="1572" y="647"/>
                  </a:cubicBezTo>
                  <a:cubicBezTo>
                    <a:pt x="965" y="239"/>
                    <a:pt x="418" y="1"/>
                    <a:pt x="189" y="1"/>
                  </a:cubicBezTo>
                  <a:close/>
                </a:path>
              </a:pathLst>
            </a:custGeom>
            <a:solidFill>
              <a:srgbClr val="FCE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63"/>
            <p:cNvSpPr/>
            <p:nvPr/>
          </p:nvSpPr>
          <p:spPr>
            <a:xfrm>
              <a:off x="5598928" y="3992168"/>
              <a:ext cx="107669" cy="26247"/>
            </a:xfrm>
            <a:custGeom>
              <a:avLst/>
              <a:gdLst/>
              <a:ahLst/>
              <a:cxnLst/>
              <a:rect l="l" t="t" r="r" b="b"/>
              <a:pathLst>
                <a:path w="2289" h="558" extrusionOk="0">
                  <a:moveTo>
                    <a:pt x="946" y="0"/>
                  </a:moveTo>
                  <a:cubicBezTo>
                    <a:pt x="399" y="0"/>
                    <a:pt x="1" y="130"/>
                    <a:pt x="21" y="289"/>
                  </a:cubicBezTo>
                  <a:cubicBezTo>
                    <a:pt x="40" y="448"/>
                    <a:pt x="488" y="468"/>
                    <a:pt x="1045" y="517"/>
                  </a:cubicBezTo>
                  <a:cubicBezTo>
                    <a:pt x="1075" y="517"/>
                    <a:pt x="1105" y="517"/>
                    <a:pt x="1135" y="528"/>
                  </a:cubicBezTo>
                  <a:lnTo>
                    <a:pt x="1214" y="528"/>
                  </a:lnTo>
                  <a:cubicBezTo>
                    <a:pt x="1453" y="537"/>
                    <a:pt x="1672" y="557"/>
                    <a:pt x="1851" y="557"/>
                  </a:cubicBezTo>
                  <a:lnTo>
                    <a:pt x="1930" y="557"/>
                  </a:lnTo>
                  <a:cubicBezTo>
                    <a:pt x="2030" y="547"/>
                    <a:pt x="2090" y="537"/>
                    <a:pt x="2129" y="528"/>
                  </a:cubicBezTo>
                  <a:cubicBezTo>
                    <a:pt x="2169" y="508"/>
                    <a:pt x="2209" y="508"/>
                    <a:pt x="2239" y="488"/>
                  </a:cubicBezTo>
                  <a:cubicBezTo>
                    <a:pt x="2279" y="468"/>
                    <a:pt x="2288" y="408"/>
                    <a:pt x="2239" y="338"/>
                  </a:cubicBezTo>
                  <a:cubicBezTo>
                    <a:pt x="2189" y="269"/>
                    <a:pt x="2090" y="219"/>
                    <a:pt x="2010" y="189"/>
                  </a:cubicBezTo>
                  <a:cubicBezTo>
                    <a:pt x="1831" y="110"/>
                    <a:pt x="1563" y="40"/>
                    <a:pt x="1254" y="10"/>
                  </a:cubicBezTo>
                  <a:cubicBezTo>
                    <a:pt x="1225" y="10"/>
                    <a:pt x="1194" y="0"/>
                    <a:pt x="1165" y="0"/>
                  </a:cubicBezTo>
                  <a:close/>
                </a:path>
              </a:pathLst>
            </a:custGeom>
            <a:solidFill>
              <a:srgbClr val="FCE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71"/>
        <p:cNvGrpSpPr/>
        <p:nvPr/>
      </p:nvGrpSpPr>
      <p:grpSpPr>
        <a:xfrm>
          <a:off x="0" y="0"/>
          <a:ext cx="0" cy="0"/>
          <a:chOff x="0" y="0"/>
          <a:chExt cx="0" cy="0"/>
        </a:xfrm>
      </p:grpSpPr>
      <p:grpSp>
        <p:nvGrpSpPr>
          <p:cNvPr id="4672" name="Google Shape;4672;p64"/>
          <p:cNvGrpSpPr/>
          <p:nvPr/>
        </p:nvGrpSpPr>
        <p:grpSpPr>
          <a:xfrm>
            <a:off x="-86" y="-72"/>
            <a:ext cx="1541537" cy="1207771"/>
            <a:chOff x="719891" y="1644439"/>
            <a:chExt cx="3376862" cy="2942913"/>
          </a:xfrm>
        </p:grpSpPr>
        <p:sp>
          <p:nvSpPr>
            <p:cNvPr id="4673" name="Google Shape;4673;p64"/>
            <p:cNvSpPr/>
            <p:nvPr/>
          </p:nvSpPr>
          <p:spPr>
            <a:xfrm>
              <a:off x="1526155" y="1822061"/>
              <a:ext cx="441280" cy="828728"/>
            </a:xfrm>
            <a:custGeom>
              <a:avLst/>
              <a:gdLst/>
              <a:ahLst/>
              <a:cxnLst/>
              <a:rect l="l" t="t" r="r" b="b"/>
              <a:pathLst>
                <a:path w="8427" h="15826" extrusionOk="0">
                  <a:moveTo>
                    <a:pt x="2637" y="0"/>
                  </a:moveTo>
                  <a:cubicBezTo>
                    <a:pt x="2627" y="0"/>
                    <a:pt x="2617" y="10"/>
                    <a:pt x="2617" y="20"/>
                  </a:cubicBezTo>
                  <a:cubicBezTo>
                    <a:pt x="2607" y="20"/>
                    <a:pt x="2607" y="30"/>
                    <a:pt x="2607" y="40"/>
                  </a:cubicBezTo>
                  <a:cubicBezTo>
                    <a:pt x="2657" y="577"/>
                    <a:pt x="2726" y="1114"/>
                    <a:pt x="2806" y="1641"/>
                  </a:cubicBezTo>
                  <a:cubicBezTo>
                    <a:pt x="2657" y="1561"/>
                    <a:pt x="2498" y="1462"/>
                    <a:pt x="2339" y="1343"/>
                  </a:cubicBezTo>
                  <a:lnTo>
                    <a:pt x="2329" y="1333"/>
                  </a:lnTo>
                  <a:cubicBezTo>
                    <a:pt x="2180" y="1223"/>
                    <a:pt x="2030" y="1094"/>
                    <a:pt x="1921" y="995"/>
                  </a:cubicBezTo>
                  <a:lnTo>
                    <a:pt x="1891" y="985"/>
                  </a:lnTo>
                  <a:cubicBezTo>
                    <a:pt x="1891" y="975"/>
                    <a:pt x="1881" y="975"/>
                    <a:pt x="1871" y="975"/>
                  </a:cubicBezTo>
                  <a:cubicBezTo>
                    <a:pt x="1861" y="975"/>
                    <a:pt x="1861" y="985"/>
                    <a:pt x="1851" y="985"/>
                  </a:cubicBezTo>
                  <a:cubicBezTo>
                    <a:pt x="1851" y="995"/>
                    <a:pt x="1842" y="1004"/>
                    <a:pt x="1851" y="1015"/>
                  </a:cubicBezTo>
                  <a:cubicBezTo>
                    <a:pt x="1851" y="1024"/>
                    <a:pt x="1851" y="1024"/>
                    <a:pt x="1861" y="1035"/>
                  </a:cubicBezTo>
                  <a:lnTo>
                    <a:pt x="1931" y="1094"/>
                  </a:lnTo>
                  <a:lnTo>
                    <a:pt x="1941" y="1104"/>
                  </a:lnTo>
                  <a:cubicBezTo>
                    <a:pt x="2060" y="1203"/>
                    <a:pt x="2189" y="1303"/>
                    <a:pt x="2309" y="1402"/>
                  </a:cubicBezTo>
                  <a:lnTo>
                    <a:pt x="2368" y="1442"/>
                  </a:lnTo>
                  <a:cubicBezTo>
                    <a:pt x="2458" y="1512"/>
                    <a:pt x="2547" y="1572"/>
                    <a:pt x="2627" y="1621"/>
                  </a:cubicBezTo>
                  <a:cubicBezTo>
                    <a:pt x="2687" y="1661"/>
                    <a:pt x="2757" y="1691"/>
                    <a:pt x="2826" y="1731"/>
                  </a:cubicBezTo>
                  <a:lnTo>
                    <a:pt x="2826" y="1751"/>
                  </a:lnTo>
                  <a:lnTo>
                    <a:pt x="2826" y="1771"/>
                  </a:lnTo>
                  <a:cubicBezTo>
                    <a:pt x="2826" y="1780"/>
                    <a:pt x="2826" y="1791"/>
                    <a:pt x="2836" y="1791"/>
                  </a:cubicBezTo>
                  <a:cubicBezTo>
                    <a:pt x="2856" y="1939"/>
                    <a:pt x="2876" y="2089"/>
                    <a:pt x="2905" y="2238"/>
                  </a:cubicBezTo>
                  <a:cubicBezTo>
                    <a:pt x="3015" y="2874"/>
                    <a:pt x="3155" y="3551"/>
                    <a:pt x="3343" y="4357"/>
                  </a:cubicBezTo>
                  <a:lnTo>
                    <a:pt x="3283" y="4347"/>
                  </a:lnTo>
                  <a:cubicBezTo>
                    <a:pt x="3124" y="4317"/>
                    <a:pt x="2975" y="4277"/>
                    <a:pt x="2836" y="4227"/>
                  </a:cubicBezTo>
                  <a:cubicBezTo>
                    <a:pt x="2687" y="4178"/>
                    <a:pt x="2558" y="4118"/>
                    <a:pt x="2428" y="4059"/>
                  </a:cubicBezTo>
                  <a:cubicBezTo>
                    <a:pt x="2309" y="3999"/>
                    <a:pt x="2180" y="3929"/>
                    <a:pt x="2060" y="3860"/>
                  </a:cubicBezTo>
                  <a:cubicBezTo>
                    <a:pt x="1941" y="3780"/>
                    <a:pt x="1822" y="3700"/>
                    <a:pt x="1702" y="3610"/>
                  </a:cubicBezTo>
                  <a:lnTo>
                    <a:pt x="1682" y="3610"/>
                  </a:lnTo>
                  <a:cubicBezTo>
                    <a:pt x="1672" y="3610"/>
                    <a:pt x="1663" y="3610"/>
                    <a:pt x="1663" y="3621"/>
                  </a:cubicBezTo>
                  <a:cubicBezTo>
                    <a:pt x="1652" y="3641"/>
                    <a:pt x="1652" y="3650"/>
                    <a:pt x="1663" y="3661"/>
                  </a:cubicBezTo>
                  <a:cubicBezTo>
                    <a:pt x="1970" y="3889"/>
                    <a:pt x="2259" y="4059"/>
                    <a:pt x="2527" y="4178"/>
                  </a:cubicBezTo>
                  <a:cubicBezTo>
                    <a:pt x="2697" y="4257"/>
                    <a:pt x="2846" y="4327"/>
                    <a:pt x="3005" y="4377"/>
                  </a:cubicBezTo>
                  <a:cubicBezTo>
                    <a:pt x="3095" y="4397"/>
                    <a:pt x="3174" y="4426"/>
                    <a:pt x="3254" y="4446"/>
                  </a:cubicBezTo>
                  <a:cubicBezTo>
                    <a:pt x="3294" y="4456"/>
                    <a:pt x="3334" y="4456"/>
                    <a:pt x="3363" y="4466"/>
                  </a:cubicBezTo>
                  <a:cubicBezTo>
                    <a:pt x="3612" y="5511"/>
                    <a:pt x="3891" y="6545"/>
                    <a:pt x="4159" y="7560"/>
                  </a:cubicBezTo>
                  <a:lnTo>
                    <a:pt x="4249" y="7918"/>
                  </a:lnTo>
                  <a:cubicBezTo>
                    <a:pt x="4129" y="7888"/>
                    <a:pt x="4000" y="7858"/>
                    <a:pt x="3880" y="7828"/>
                  </a:cubicBezTo>
                  <a:cubicBezTo>
                    <a:pt x="3712" y="7788"/>
                    <a:pt x="3582" y="7739"/>
                    <a:pt x="3462" y="7699"/>
                  </a:cubicBezTo>
                  <a:cubicBezTo>
                    <a:pt x="3204" y="7609"/>
                    <a:pt x="2945" y="7500"/>
                    <a:pt x="2677" y="7361"/>
                  </a:cubicBezTo>
                  <a:cubicBezTo>
                    <a:pt x="2478" y="7261"/>
                    <a:pt x="2269" y="7152"/>
                    <a:pt x="2070" y="7043"/>
                  </a:cubicBezTo>
                  <a:cubicBezTo>
                    <a:pt x="1891" y="6933"/>
                    <a:pt x="1692" y="6813"/>
                    <a:pt x="1503" y="6684"/>
                  </a:cubicBezTo>
                  <a:cubicBezTo>
                    <a:pt x="1304" y="6565"/>
                    <a:pt x="1105" y="6435"/>
                    <a:pt x="916" y="6307"/>
                  </a:cubicBezTo>
                  <a:lnTo>
                    <a:pt x="817" y="6236"/>
                  </a:lnTo>
                  <a:cubicBezTo>
                    <a:pt x="657" y="6137"/>
                    <a:pt x="509" y="6038"/>
                    <a:pt x="350" y="5938"/>
                  </a:cubicBezTo>
                  <a:cubicBezTo>
                    <a:pt x="345" y="5934"/>
                    <a:pt x="339" y="5932"/>
                    <a:pt x="333" y="5932"/>
                  </a:cubicBezTo>
                  <a:cubicBezTo>
                    <a:pt x="325" y="5932"/>
                    <a:pt x="315" y="5937"/>
                    <a:pt x="310" y="5948"/>
                  </a:cubicBezTo>
                  <a:cubicBezTo>
                    <a:pt x="299" y="5958"/>
                    <a:pt x="299" y="5978"/>
                    <a:pt x="310" y="5988"/>
                  </a:cubicBezTo>
                  <a:cubicBezTo>
                    <a:pt x="518" y="6117"/>
                    <a:pt x="708" y="6247"/>
                    <a:pt x="907" y="6386"/>
                  </a:cubicBezTo>
                  <a:lnTo>
                    <a:pt x="976" y="6426"/>
                  </a:lnTo>
                  <a:cubicBezTo>
                    <a:pt x="1086" y="6505"/>
                    <a:pt x="1205" y="6575"/>
                    <a:pt x="1314" y="6654"/>
                  </a:cubicBezTo>
                  <a:cubicBezTo>
                    <a:pt x="1702" y="6913"/>
                    <a:pt x="2021" y="7112"/>
                    <a:pt x="2319" y="7281"/>
                  </a:cubicBezTo>
                  <a:cubicBezTo>
                    <a:pt x="2677" y="7500"/>
                    <a:pt x="3015" y="7679"/>
                    <a:pt x="3353" y="7818"/>
                  </a:cubicBezTo>
                  <a:cubicBezTo>
                    <a:pt x="3572" y="7908"/>
                    <a:pt x="3741" y="7978"/>
                    <a:pt x="3910" y="8027"/>
                  </a:cubicBezTo>
                  <a:cubicBezTo>
                    <a:pt x="4030" y="8067"/>
                    <a:pt x="4149" y="8106"/>
                    <a:pt x="4278" y="8137"/>
                  </a:cubicBezTo>
                  <a:cubicBezTo>
                    <a:pt x="4288" y="8146"/>
                    <a:pt x="4288" y="8157"/>
                    <a:pt x="4298" y="8166"/>
                  </a:cubicBezTo>
                  <a:cubicBezTo>
                    <a:pt x="4298" y="8177"/>
                    <a:pt x="4308" y="8177"/>
                    <a:pt x="4308" y="8177"/>
                  </a:cubicBezTo>
                  <a:cubicBezTo>
                    <a:pt x="4417" y="8544"/>
                    <a:pt x="4507" y="8882"/>
                    <a:pt x="4577" y="9171"/>
                  </a:cubicBezTo>
                  <a:lnTo>
                    <a:pt x="4746" y="9828"/>
                  </a:lnTo>
                  <a:cubicBezTo>
                    <a:pt x="4855" y="10235"/>
                    <a:pt x="4955" y="10653"/>
                    <a:pt x="5064" y="11061"/>
                  </a:cubicBezTo>
                  <a:lnTo>
                    <a:pt x="4915" y="11081"/>
                  </a:lnTo>
                  <a:cubicBezTo>
                    <a:pt x="4798" y="11089"/>
                    <a:pt x="4681" y="11092"/>
                    <a:pt x="4563" y="11092"/>
                  </a:cubicBezTo>
                  <a:cubicBezTo>
                    <a:pt x="4369" y="11092"/>
                    <a:pt x="4176" y="11083"/>
                    <a:pt x="3990" y="11071"/>
                  </a:cubicBezTo>
                  <a:cubicBezTo>
                    <a:pt x="3692" y="11051"/>
                    <a:pt x="3373" y="11001"/>
                    <a:pt x="3015" y="10931"/>
                  </a:cubicBezTo>
                  <a:cubicBezTo>
                    <a:pt x="2757" y="10882"/>
                    <a:pt x="2518" y="10822"/>
                    <a:pt x="2289" y="10763"/>
                  </a:cubicBezTo>
                  <a:cubicBezTo>
                    <a:pt x="2060" y="10703"/>
                    <a:pt x="1822" y="10623"/>
                    <a:pt x="1583" y="10544"/>
                  </a:cubicBezTo>
                  <a:cubicBezTo>
                    <a:pt x="1324" y="10454"/>
                    <a:pt x="1075" y="10354"/>
                    <a:pt x="887" y="10275"/>
                  </a:cubicBezTo>
                  <a:cubicBezTo>
                    <a:pt x="657" y="10186"/>
                    <a:pt x="449" y="10096"/>
                    <a:pt x="270" y="10007"/>
                  </a:cubicBezTo>
                  <a:lnTo>
                    <a:pt x="240" y="9987"/>
                  </a:lnTo>
                  <a:cubicBezTo>
                    <a:pt x="170" y="9957"/>
                    <a:pt x="111" y="9927"/>
                    <a:pt x="51" y="9897"/>
                  </a:cubicBezTo>
                  <a:cubicBezTo>
                    <a:pt x="47" y="9893"/>
                    <a:pt x="41" y="9891"/>
                    <a:pt x="35" y="9891"/>
                  </a:cubicBezTo>
                  <a:cubicBezTo>
                    <a:pt x="26" y="9891"/>
                    <a:pt x="17" y="9896"/>
                    <a:pt x="11" y="9907"/>
                  </a:cubicBezTo>
                  <a:cubicBezTo>
                    <a:pt x="1" y="9917"/>
                    <a:pt x="1" y="9937"/>
                    <a:pt x="11" y="9947"/>
                  </a:cubicBezTo>
                  <a:cubicBezTo>
                    <a:pt x="489" y="10195"/>
                    <a:pt x="896" y="10394"/>
                    <a:pt x="1294" y="10553"/>
                  </a:cubicBezTo>
                  <a:cubicBezTo>
                    <a:pt x="1643" y="10693"/>
                    <a:pt x="1970" y="10802"/>
                    <a:pt x="2289" y="10902"/>
                  </a:cubicBezTo>
                  <a:cubicBezTo>
                    <a:pt x="2498" y="10971"/>
                    <a:pt x="2657" y="11011"/>
                    <a:pt x="2806" y="11051"/>
                  </a:cubicBezTo>
                  <a:cubicBezTo>
                    <a:pt x="2965" y="11091"/>
                    <a:pt x="3135" y="11130"/>
                    <a:pt x="3323" y="11170"/>
                  </a:cubicBezTo>
                  <a:cubicBezTo>
                    <a:pt x="3493" y="11200"/>
                    <a:pt x="3672" y="11230"/>
                    <a:pt x="3840" y="11250"/>
                  </a:cubicBezTo>
                  <a:cubicBezTo>
                    <a:pt x="4030" y="11280"/>
                    <a:pt x="4189" y="11300"/>
                    <a:pt x="4348" y="11309"/>
                  </a:cubicBezTo>
                  <a:cubicBezTo>
                    <a:pt x="4527" y="11320"/>
                    <a:pt x="4686" y="11320"/>
                    <a:pt x="4835" y="11320"/>
                  </a:cubicBezTo>
                  <a:cubicBezTo>
                    <a:pt x="4925" y="11320"/>
                    <a:pt x="5014" y="11309"/>
                    <a:pt x="5104" y="11309"/>
                  </a:cubicBezTo>
                  <a:lnTo>
                    <a:pt x="5114" y="11309"/>
                  </a:lnTo>
                  <a:lnTo>
                    <a:pt x="5134" y="11329"/>
                  </a:lnTo>
                  <a:lnTo>
                    <a:pt x="5134" y="11360"/>
                  </a:lnTo>
                  <a:cubicBezTo>
                    <a:pt x="5303" y="12036"/>
                    <a:pt x="5482" y="12772"/>
                    <a:pt x="5631" y="13518"/>
                  </a:cubicBezTo>
                  <a:lnTo>
                    <a:pt x="5631" y="13537"/>
                  </a:lnTo>
                  <a:lnTo>
                    <a:pt x="5621" y="13518"/>
                  </a:lnTo>
                  <a:lnTo>
                    <a:pt x="5621" y="13518"/>
                  </a:lnTo>
                  <a:cubicBezTo>
                    <a:pt x="5671" y="13717"/>
                    <a:pt x="5701" y="13935"/>
                    <a:pt x="5741" y="14165"/>
                  </a:cubicBezTo>
                  <a:cubicBezTo>
                    <a:pt x="5701" y="14174"/>
                    <a:pt x="5671" y="14184"/>
                    <a:pt x="5631" y="14194"/>
                  </a:cubicBezTo>
                  <a:cubicBezTo>
                    <a:pt x="5512" y="14224"/>
                    <a:pt x="5383" y="14244"/>
                    <a:pt x="5243" y="14264"/>
                  </a:cubicBezTo>
                  <a:cubicBezTo>
                    <a:pt x="5014" y="14304"/>
                    <a:pt x="4766" y="14333"/>
                    <a:pt x="4497" y="14344"/>
                  </a:cubicBezTo>
                  <a:cubicBezTo>
                    <a:pt x="4321" y="14358"/>
                    <a:pt x="4140" y="14364"/>
                    <a:pt x="3953" y="14364"/>
                  </a:cubicBezTo>
                  <a:cubicBezTo>
                    <a:pt x="3612" y="14364"/>
                    <a:pt x="3251" y="14342"/>
                    <a:pt x="2866" y="14304"/>
                  </a:cubicBezTo>
                  <a:cubicBezTo>
                    <a:pt x="2348" y="14254"/>
                    <a:pt x="1811" y="14174"/>
                    <a:pt x="1285" y="14065"/>
                  </a:cubicBezTo>
                  <a:cubicBezTo>
                    <a:pt x="1155" y="14045"/>
                    <a:pt x="1016" y="14015"/>
                    <a:pt x="887" y="13986"/>
                  </a:cubicBezTo>
                  <a:cubicBezTo>
                    <a:pt x="876" y="13986"/>
                    <a:pt x="856" y="13986"/>
                    <a:pt x="847" y="14005"/>
                  </a:cubicBezTo>
                  <a:cubicBezTo>
                    <a:pt x="847" y="14015"/>
                    <a:pt x="847" y="14035"/>
                    <a:pt x="856" y="14045"/>
                  </a:cubicBezTo>
                  <a:cubicBezTo>
                    <a:pt x="1155" y="14114"/>
                    <a:pt x="1424" y="14174"/>
                    <a:pt x="1692" y="14224"/>
                  </a:cubicBezTo>
                  <a:cubicBezTo>
                    <a:pt x="2538" y="14393"/>
                    <a:pt x="3234" y="14492"/>
                    <a:pt x="3880" y="14532"/>
                  </a:cubicBezTo>
                  <a:cubicBezTo>
                    <a:pt x="4084" y="14542"/>
                    <a:pt x="4276" y="14547"/>
                    <a:pt x="4459" y="14547"/>
                  </a:cubicBezTo>
                  <a:cubicBezTo>
                    <a:pt x="4642" y="14547"/>
                    <a:pt x="4816" y="14542"/>
                    <a:pt x="4985" y="14532"/>
                  </a:cubicBezTo>
                  <a:cubicBezTo>
                    <a:pt x="5173" y="14523"/>
                    <a:pt x="5352" y="14503"/>
                    <a:pt x="5531" y="14483"/>
                  </a:cubicBezTo>
                  <a:cubicBezTo>
                    <a:pt x="5611" y="14473"/>
                    <a:pt x="5701" y="14453"/>
                    <a:pt x="5781" y="14443"/>
                  </a:cubicBezTo>
                  <a:cubicBezTo>
                    <a:pt x="5830" y="14771"/>
                    <a:pt x="5870" y="15100"/>
                    <a:pt x="5890" y="15418"/>
                  </a:cubicBezTo>
                  <a:cubicBezTo>
                    <a:pt x="5900" y="15557"/>
                    <a:pt x="5909" y="15686"/>
                    <a:pt x="5920" y="15825"/>
                  </a:cubicBezTo>
                  <a:lnTo>
                    <a:pt x="5979" y="15796"/>
                  </a:lnTo>
                  <a:cubicBezTo>
                    <a:pt x="5999" y="15776"/>
                    <a:pt x="6019" y="15746"/>
                    <a:pt x="6039" y="15726"/>
                  </a:cubicBezTo>
                  <a:cubicBezTo>
                    <a:pt x="6119" y="15696"/>
                    <a:pt x="6208" y="15666"/>
                    <a:pt x="6298" y="15637"/>
                  </a:cubicBezTo>
                  <a:cubicBezTo>
                    <a:pt x="6258" y="15219"/>
                    <a:pt x="6208" y="14801"/>
                    <a:pt x="6139" y="14363"/>
                  </a:cubicBezTo>
                  <a:cubicBezTo>
                    <a:pt x="6208" y="14324"/>
                    <a:pt x="6278" y="14274"/>
                    <a:pt x="6367" y="14224"/>
                  </a:cubicBezTo>
                  <a:cubicBezTo>
                    <a:pt x="6497" y="14125"/>
                    <a:pt x="6606" y="14045"/>
                    <a:pt x="6716" y="13946"/>
                  </a:cubicBezTo>
                  <a:cubicBezTo>
                    <a:pt x="6944" y="13767"/>
                    <a:pt x="7163" y="13548"/>
                    <a:pt x="7362" y="13319"/>
                  </a:cubicBezTo>
                  <a:cubicBezTo>
                    <a:pt x="7561" y="13100"/>
                    <a:pt x="7750" y="12861"/>
                    <a:pt x="7929" y="12613"/>
                  </a:cubicBezTo>
                  <a:cubicBezTo>
                    <a:pt x="8078" y="12404"/>
                    <a:pt x="8227" y="12165"/>
                    <a:pt x="8416" y="11857"/>
                  </a:cubicBezTo>
                  <a:cubicBezTo>
                    <a:pt x="8426" y="11847"/>
                    <a:pt x="8426" y="11827"/>
                    <a:pt x="8406" y="11817"/>
                  </a:cubicBezTo>
                  <a:cubicBezTo>
                    <a:pt x="8396" y="11807"/>
                    <a:pt x="8387" y="11807"/>
                    <a:pt x="8376" y="11807"/>
                  </a:cubicBezTo>
                  <a:lnTo>
                    <a:pt x="8356" y="11827"/>
                  </a:lnTo>
                  <a:cubicBezTo>
                    <a:pt x="8108" y="12235"/>
                    <a:pt x="7819" y="12622"/>
                    <a:pt x="7521" y="12961"/>
                  </a:cubicBezTo>
                  <a:cubicBezTo>
                    <a:pt x="7342" y="13170"/>
                    <a:pt x="7183" y="13339"/>
                    <a:pt x="7023" y="13478"/>
                  </a:cubicBezTo>
                  <a:cubicBezTo>
                    <a:pt x="6835" y="13647"/>
                    <a:pt x="6645" y="13787"/>
                    <a:pt x="6457" y="13915"/>
                  </a:cubicBezTo>
                  <a:cubicBezTo>
                    <a:pt x="6377" y="13975"/>
                    <a:pt x="6278" y="14035"/>
                    <a:pt x="6158" y="14105"/>
                  </a:cubicBezTo>
                  <a:lnTo>
                    <a:pt x="6128" y="14125"/>
                  </a:lnTo>
                  <a:cubicBezTo>
                    <a:pt x="6108" y="14114"/>
                    <a:pt x="6099" y="14114"/>
                    <a:pt x="6099" y="14105"/>
                  </a:cubicBezTo>
                  <a:lnTo>
                    <a:pt x="5979" y="13508"/>
                  </a:lnTo>
                  <a:cubicBezTo>
                    <a:pt x="5850" y="12861"/>
                    <a:pt x="5681" y="12175"/>
                    <a:pt x="5452" y="11349"/>
                  </a:cubicBezTo>
                  <a:lnTo>
                    <a:pt x="5412" y="11240"/>
                  </a:lnTo>
                  <a:cubicBezTo>
                    <a:pt x="5591" y="11101"/>
                    <a:pt x="5750" y="10962"/>
                    <a:pt x="5900" y="10822"/>
                  </a:cubicBezTo>
                  <a:cubicBezTo>
                    <a:pt x="6088" y="10643"/>
                    <a:pt x="6268" y="10454"/>
                    <a:pt x="6427" y="10265"/>
                  </a:cubicBezTo>
                  <a:cubicBezTo>
                    <a:pt x="6606" y="10056"/>
                    <a:pt x="6765" y="9837"/>
                    <a:pt x="6904" y="9629"/>
                  </a:cubicBezTo>
                  <a:cubicBezTo>
                    <a:pt x="7043" y="9419"/>
                    <a:pt x="7163" y="9201"/>
                    <a:pt x="7273" y="8962"/>
                  </a:cubicBezTo>
                  <a:cubicBezTo>
                    <a:pt x="7282" y="8942"/>
                    <a:pt x="7273" y="8922"/>
                    <a:pt x="7253" y="8913"/>
                  </a:cubicBezTo>
                  <a:cubicBezTo>
                    <a:pt x="7242" y="8910"/>
                    <a:pt x="7233" y="8909"/>
                    <a:pt x="7225" y="8909"/>
                  </a:cubicBezTo>
                  <a:cubicBezTo>
                    <a:pt x="7203" y="8909"/>
                    <a:pt x="7190" y="8918"/>
                    <a:pt x="7183" y="8932"/>
                  </a:cubicBezTo>
                  <a:lnTo>
                    <a:pt x="7173" y="8962"/>
                  </a:lnTo>
                  <a:lnTo>
                    <a:pt x="7163" y="8992"/>
                  </a:lnTo>
                  <a:cubicBezTo>
                    <a:pt x="7074" y="9181"/>
                    <a:pt x="6964" y="9370"/>
                    <a:pt x="6835" y="9549"/>
                  </a:cubicBezTo>
                  <a:cubicBezTo>
                    <a:pt x="6725" y="9718"/>
                    <a:pt x="6596" y="9877"/>
                    <a:pt x="6466" y="10036"/>
                  </a:cubicBezTo>
                  <a:cubicBezTo>
                    <a:pt x="6278" y="10245"/>
                    <a:pt x="6069" y="10454"/>
                    <a:pt x="5840" y="10643"/>
                  </a:cubicBezTo>
                  <a:cubicBezTo>
                    <a:pt x="5741" y="10732"/>
                    <a:pt x="5621" y="10832"/>
                    <a:pt x="5492" y="10922"/>
                  </a:cubicBezTo>
                  <a:lnTo>
                    <a:pt x="5363" y="11021"/>
                  </a:lnTo>
                  <a:lnTo>
                    <a:pt x="5263" y="10703"/>
                  </a:lnTo>
                  <a:lnTo>
                    <a:pt x="5144" y="10275"/>
                  </a:lnTo>
                  <a:cubicBezTo>
                    <a:pt x="5044" y="9917"/>
                    <a:pt x="4945" y="9549"/>
                    <a:pt x="4845" y="9191"/>
                  </a:cubicBezTo>
                  <a:lnTo>
                    <a:pt x="4547" y="8146"/>
                  </a:lnTo>
                  <a:cubicBezTo>
                    <a:pt x="4567" y="8126"/>
                    <a:pt x="4587" y="8106"/>
                    <a:pt x="4587" y="8087"/>
                  </a:cubicBezTo>
                  <a:lnTo>
                    <a:pt x="4656" y="8037"/>
                  </a:lnTo>
                  <a:cubicBezTo>
                    <a:pt x="4716" y="7978"/>
                    <a:pt x="4786" y="7927"/>
                    <a:pt x="4845" y="7868"/>
                  </a:cubicBezTo>
                  <a:cubicBezTo>
                    <a:pt x="4994" y="7748"/>
                    <a:pt x="5124" y="7619"/>
                    <a:pt x="5223" y="7510"/>
                  </a:cubicBezTo>
                  <a:cubicBezTo>
                    <a:pt x="5472" y="7271"/>
                    <a:pt x="5710" y="7003"/>
                    <a:pt x="5940" y="6704"/>
                  </a:cubicBezTo>
                  <a:cubicBezTo>
                    <a:pt x="6168" y="6416"/>
                    <a:pt x="6377" y="6127"/>
                    <a:pt x="6576" y="5829"/>
                  </a:cubicBezTo>
                  <a:cubicBezTo>
                    <a:pt x="6676" y="5660"/>
                    <a:pt x="6775" y="5511"/>
                    <a:pt x="6855" y="5361"/>
                  </a:cubicBezTo>
                  <a:cubicBezTo>
                    <a:pt x="6944" y="5212"/>
                    <a:pt x="7034" y="5053"/>
                    <a:pt x="7093" y="4923"/>
                  </a:cubicBezTo>
                  <a:cubicBezTo>
                    <a:pt x="7103" y="4904"/>
                    <a:pt x="7103" y="4884"/>
                    <a:pt x="7093" y="4864"/>
                  </a:cubicBezTo>
                  <a:cubicBezTo>
                    <a:pt x="7080" y="4864"/>
                    <a:pt x="7071" y="4860"/>
                    <a:pt x="7064" y="4860"/>
                  </a:cubicBezTo>
                  <a:cubicBezTo>
                    <a:pt x="7060" y="4860"/>
                    <a:pt x="7057" y="4861"/>
                    <a:pt x="7054" y="4864"/>
                  </a:cubicBezTo>
                  <a:cubicBezTo>
                    <a:pt x="7043" y="4864"/>
                    <a:pt x="7034" y="4874"/>
                    <a:pt x="7034" y="4874"/>
                  </a:cubicBezTo>
                  <a:cubicBezTo>
                    <a:pt x="6954" y="5023"/>
                    <a:pt x="6875" y="5173"/>
                    <a:pt x="6755" y="5352"/>
                  </a:cubicBezTo>
                  <a:cubicBezTo>
                    <a:pt x="6665" y="5520"/>
                    <a:pt x="6566" y="5670"/>
                    <a:pt x="6466" y="5819"/>
                  </a:cubicBezTo>
                  <a:cubicBezTo>
                    <a:pt x="6357" y="5978"/>
                    <a:pt x="6248" y="6127"/>
                    <a:pt x="6148" y="6267"/>
                  </a:cubicBezTo>
                  <a:cubicBezTo>
                    <a:pt x="6039" y="6406"/>
                    <a:pt x="5920" y="6545"/>
                    <a:pt x="5790" y="6694"/>
                  </a:cubicBezTo>
                  <a:lnTo>
                    <a:pt x="5800" y="6674"/>
                  </a:lnTo>
                  <a:lnTo>
                    <a:pt x="5800" y="6674"/>
                  </a:lnTo>
                  <a:cubicBezTo>
                    <a:pt x="5551" y="6953"/>
                    <a:pt x="5323" y="7191"/>
                    <a:pt x="5074" y="7410"/>
                  </a:cubicBezTo>
                  <a:cubicBezTo>
                    <a:pt x="4965" y="7510"/>
                    <a:pt x="4835" y="7619"/>
                    <a:pt x="4696" y="7729"/>
                  </a:cubicBezTo>
                  <a:lnTo>
                    <a:pt x="4577" y="7818"/>
                  </a:lnTo>
                  <a:lnTo>
                    <a:pt x="4547" y="7838"/>
                  </a:lnTo>
                  <a:lnTo>
                    <a:pt x="4477" y="7898"/>
                  </a:lnTo>
                  <a:lnTo>
                    <a:pt x="4348" y="7440"/>
                  </a:lnTo>
                  <a:lnTo>
                    <a:pt x="4169" y="6824"/>
                  </a:lnTo>
                  <a:cubicBezTo>
                    <a:pt x="3910" y="5909"/>
                    <a:pt x="3701" y="5153"/>
                    <a:pt x="3533" y="4466"/>
                  </a:cubicBezTo>
                  <a:cubicBezTo>
                    <a:pt x="3533" y="4456"/>
                    <a:pt x="3542" y="4446"/>
                    <a:pt x="3542" y="4436"/>
                  </a:cubicBezTo>
                  <a:cubicBezTo>
                    <a:pt x="3542" y="4426"/>
                    <a:pt x="3533" y="4417"/>
                    <a:pt x="3533" y="4406"/>
                  </a:cubicBezTo>
                  <a:lnTo>
                    <a:pt x="3652" y="4287"/>
                  </a:lnTo>
                  <a:cubicBezTo>
                    <a:pt x="3712" y="4227"/>
                    <a:pt x="3781" y="4168"/>
                    <a:pt x="3831" y="4108"/>
                  </a:cubicBezTo>
                  <a:cubicBezTo>
                    <a:pt x="3950" y="3979"/>
                    <a:pt x="4059" y="3860"/>
                    <a:pt x="4149" y="3740"/>
                  </a:cubicBezTo>
                  <a:cubicBezTo>
                    <a:pt x="4258" y="3601"/>
                    <a:pt x="4358" y="3471"/>
                    <a:pt x="4448" y="3352"/>
                  </a:cubicBezTo>
                  <a:cubicBezTo>
                    <a:pt x="4547" y="3203"/>
                    <a:pt x="4636" y="3064"/>
                    <a:pt x="4706" y="2934"/>
                  </a:cubicBezTo>
                  <a:cubicBezTo>
                    <a:pt x="4716" y="2925"/>
                    <a:pt x="4716" y="2905"/>
                    <a:pt x="4696" y="2894"/>
                  </a:cubicBezTo>
                  <a:cubicBezTo>
                    <a:pt x="4690" y="2894"/>
                    <a:pt x="4687" y="2890"/>
                    <a:pt x="4684" y="2890"/>
                  </a:cubicBezTo>
                  <a:cubicBezTo>
                    <a:pt x="4682" y="2890"/>
                    <a:pt x="4679" y="2891"/>
                    <a:pt x="4676" y="2894"/>
                  </a:cubicBezTo>
                  <a:cubicBezTo>
                    <a:pt x="4666" y="2894"/>
                    <a:pt x="4656" y="2894"/>
                    <a:pt x="4656" y="2905"/>
                  </a:cubicBezTo>
                  <a:cubicBezTo>
                    <a:pt x="4487" y="3183"/>
                    <a:pt x="4288" y="3462"/>
                    <a:pt x="4059" y="3720"/>
                  </a:cubicBezTo>
                  <a:cubicBezTo>
                    <a:pt x="3960" y="3829"/>
                    <a:pt x="3851" y="3959"/>
                    <a:pt x="3731" y="4068"/>
                  </a:cubicBezTo>
                  <a:lnTo>
                    <a:pt x="3721" y="4078"/>
                  </a:lnTo>
                  <a:cubicBezTo>
                    <a:pt x="3672" y="4128"/>
                    <a:pt x="3622" y="4178"/>
                    <a:pt x="3562" y="4227"/>
                  </a:cubicBezTo>
                  <a:lnTo>
                    <a:pt x="3493" y="4297"/>
                  </a:lnTo>
                  <a:cubicBezTo>
                    <a:pt x="3283" y="3491"/>
                    <a:pt x="3124" y="2755"/>
                    <a:pt x="2985" y="2049"/>
                  </a:cubicBezTo>
                  <a:lnTo>
                    <a:pt x="2975" y="1979"/>
                  </a:lnTo>
                  <a:lnTo>
                    <a:pt x="2936" y="1760"/>
                  </a:lnTo>
                  <a:cubicBezTo>
                    <a:pt x="2985" y="1701"/>
                    <a:pt x="3035" y="1651"/>
                    <a:pt x="3085" y="1592"/>
                  </a:cubicBezTo>
                  <a:cubicBezTo>
                    <a:pt x="3144" y="1522"/>
                    <a:pt x="3204" y="1452"/>
                    <a:pt x="3254" y="1382"/>
                  </a:cubicBezTo>
                  <a:cubicBezTo>
                    <a:pt x="3383" y="1223"/>
                    <a:pt x="3482" y="1055"/>
                    <a:pt x="3572" y="895"/>
                  </a:cubicBezTo>
                  <a:cubicBezTo>
                    <a:pt x="3572" y="885"/>
                    <a:pt x="3582" y="885"/>
                    <a:pt x="3572" y="875"/>
                  </a:cubicBezTo>
                  <a:cubicBezTo>
                    <a:pt x="3572" y="865"/>
                    <a:pt x="3572" y="856"/>
                    <a:pt x="3562" y="856"/>
                  </a:cubicBezTo>
                  <a:cubicBezTo>
                    <a:pt x="3552" y="845"/>
                    <a:pt x="3542" y="845"/>
                    <a:pt x="3533" y="845"/>
                  </a:cubicBezTo>
                  <a:cubicBezTo>
                    <a:pt x="3533" y="856"/>
                    <a:pt x="3522" y="856"/>
                    <a:pt x="3522" y="865"/>
                  </a:cubicBezTo>
                  <a:cubicBezTo>
                    <a:pt x="3453" y="985"/>
                    <a:pt x="3383" y="1094"/>
                    <a:pt x="3314" y="1194"/>
                  </a:cubicBezTo>
                  <a:cubicBezTo>
                    <a:pt x="3244" y="1293"/>
                    <a:pt x="3164" y="1393"/>
                    <a:pt x="3085" y="1482"/>
                  </a:cubicBezTo>
                  <a:cubicBezTo>
                    <a:pt x="3035" y="1542"/>
                    <a:pt x="2975" y="1601"/>
                    <a:pt x="2916" y="1661"/>
                  </a:cubicBezTo>
                  <a:cubicBezTo>
                    <a:pt x="2816" y="1114"/>
                    <a:pt x="2737" y="567"/>
                    <a:pt x="2687" y="40"/>
                  </a:cubicBezTo>
                  <a:cubicBezTo>
                    <a:pt x="2677" y="30"/>
                    <a:pt x="2677" y="20"/>
                    <a:pt x="2667" y="10"/>
                  </a:cubicBezTo>
                  <a:cubicBezTo>
                    <a:pt x="2657" y="10"/>
                    <a:pt x="2647" y="0"/>
                    <a:pt x="2637"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64"/>
            <p:cNvSpPr/>
            <p:nvPr/>
          </p:nvSpPr>
          <p:spPr>
            <a:xfrm>
              <a:off x="1662671" y="1822061"/>
              <a:ext cx="195897" cy="958803"/>
            </a:xfrm>
            <a:custGeom>
              <a:avLst/>
              <a:gdLst/>
              <a:ahLst/>
              <a:cxnLst/>
              <a:rect l="l" t="t" r="r" b="b"/>
              <a:pathLst>
                <a:path w="3741" h="18310" extrusionOk="0">
                  <a:moveTo>
                    <a:pt x="3293" y="17335"/>
                  </a:moveTo>
                  <a:cubicBezTo>
                    <a:pt x="3293" y="17336"/>
                    <a:pt x="3293" y="17336"/>
                    <a:pt x="3293" y="17337"/>
                  </a:cubicBezTo>
                  <a:cubicBezTo>
                    <a:pt x="3293" y="17336"/>
                    <a:pt x="3293" y="17336"/>
                    <a:pt x="3293" y="17335"/>
                  </a:cubicBezTo>
                  <a:close/>
                  <a:moveTo>
                    <a:pt x="30" y="0"/>
                  </a:moveTo>
                  <a:cubicBezTo>
                    <a:pt x="20" y="0"/>
                    <a:pt x="10" y="10"/>
                    <a:pt x="10" y="20"/>
                  </a:cubicBezTo>
                  <a:cubicBezTo>
                    <a:pt x="0" y="20"/>
                    <a:pt x="0" y="30"/>
                    <a:pt x="0" y="40"/>
                  </a:cubicBezTo>
                  <a:cubicBezTo>
                    <a:pt x="50" y="577"/>
                    <a:pt x="119" y="1114"/>
                    <a:pt x="199" y="1641"/>
                  </a:cubicBezTo>
                  <a:cubicBezTo>
                    <a:pt x="199" y="1671"/>
                    <a:pt x="209" y="1701"/>
                    <a:pt x="209" y="1731"/>
                  </a:cubicBezTo>
                  <a:lnTo>
                    <a:pt x="219" y="1731"/>
                  </a:lnTo>
                  <a:lnTo>
                    <a:pt x="219" y="1751"/>
                  </a:lnTo>
                  <a:lnTo>
                    <a:pt x="219" y="1771"/>
                  </a:lnTo>
                  <a:lnTo>
                    <a:pt x="219" y="1780"/>
                  </a:lnTo>
                  <a:cubicBezTo>
                    <a:pt x="219" y="1791"/>
                    <a:pt x="219" y="1791"/>
                    <a:pt x="229" y="1791"/>
                  </a:cubicBezTo>
                  <a:cubicBezTo>
                    <a:pt x="249" y="1939"/>
                    <a:pt x="269" y="2089"/>
                    <a:pt x="298" y="2238"/>
                  </a:cubicBezTo>
                  <a:cubicBezTo>
                    <a:pt x="408" y="2874"/>
                    <a:pt x="548" y="3551"/>
                    <a:pt x="736" y="4357"/>
                  </a:cubicBezTo>
                  <a:cubicBezTo>
                    <a:pt x="736" y="4366"/>
                    <a:pt x="736" y="4386"/>
                    <a:pt x="746" y="4397"/>
                  </a:cubicBezTo>
                  <a:cubicBezTo>
                    <a:pt x="746" y="4426"/>
                    <a:pt x="756" y="4446"/>
                    <a:pt x="756" y="4466"/>
                  </a:cubicBezTo>
                  <a:cubicBezTo>
                    <a:pt x="1005" y="5511"/>
                    <a:pt x="1284" y="6545"/>
                    <a:pt x="1552" y="7560"/>
                  </a:cubicBezTo>
                  <a:lnTo>
                    <a:pt x="1642" y="7918"/>
                  </a:lnTo>
                  <a:cubicBezTo>
                    <a:pt x="1681" y="8087"/>
                    <a:pt x="1731" y="8266"/>
                    <a:pt x="1781" y="8445"/>
                  </a:cubicBezTo>
                  <a:cubicBezTo>
                    <a:pt x="1850" y="8703"/>
                    <a:pt x="1920" y="8952"/>
                    <a:pt x="1970" y="9171"/>
                  </a:cubicBezTo>
                  <a:lnTo>
                    <a:pt x="2139" y="9828"/>
                  </a:lnTo>
                  <a:cubicBezTo>
                    <a:pt x="2248" y="10235"/>
                    <a:pt x="2348" y="10653"/>
                    <a:pt x="2457" y="11061"/>
                  </a:cubicBezTo>
                  <a:cubicBezTo>
                    <a:pt x="2477" y="11150"/>
                    <a:pt x="2497" y="11230"/>
                    <a:pt x="2517" y="11320"/>
                  </a:cubicBezTo>
                  <a:lnTo>
                    <a:pt x="2527" y="11329"/>
                  </a:lnTo>
                  <a:lnTo>
                    <a:pt x="2527" y="11360"/>
                  </a:lnTo>
                  <a:cubicBezTo>
                    <a:pt x="2696" y="12036"/>
                    <a:pt x="2875" y="12772"/>
                    <a:pt x="3024" y="13518"/>
                  </a:cubicBezTo>
                  <a:lnTo>
                    <a:pt x="3024" y="13528"/>
                  </a:lnTo>
                  <a:cubicBezTo>
                    <a:pt x="3024" y="13557"/>
                    <a:pt x="3034" y="13597"/>
                    <a:pt x="3044" y="13627"/>
                  </a:cubicBezTo>
                  <a:cubicBezTo>
                    <a:pt x="3074" y="13796"/>
                    <a:pt x="3103" y="13975"/>
                    <a:pt x="3134" y="14165"/>
                  </a:cubicBezTo>
                  <a:cubicBezTo>
                    <a:pt x="3143" y="14264"/>
                    <a:pt x="3163" y="14373"/>
                    <a:pt x="3174" y="14473"/>
                  </a:cubicBezTo>
                  <a:cubicBezTo>
                    <a:pt x="3223" y="14791"/>
                    <a:pt x="3263" y="15109"/>
                    <a:pt x="3283" y="15418"/>
                  </a:cubicBezTo>
                  <a:cubicBezTo>
                    <a:pt x="3293" y="15557"/>
                    <a:pt x="3302" y="15686"/>
                    <a:pt x="3313" y="15825"/>
                  </a:cubicBezTo>
                  <a:cubicBezTo>
                    <a:pt x="3333" y="16332"/>
                    <a:pt x="3333" y="16838"/>
                    <a:pt x="3293" y="17335"/>
                  </a:cubicBezTo>
                  <a:lnTo>
                    <a:pt x="3293" y="17335"/>
                  </a:lnTo>
                  <a:cubicBezTo>
                    <a:pt x="3294" y="17326"/>
                    <a:pt x="3302" y="17317"/>
                    <a:pt x="3302" y="17308"/>
                  </a:cubicBezTo>
                  <a:lnTo>
                    <a:pt x="3302" y="17308"/>
                  </a:lnTo>
                  <a:cubicBezTo>
                    <a:pt x="3302" y="17318"/>
                    <a:pt x="3293" y="17337"/>
                    <a:pt x="3293" y="17348"/>
                  </a:cubicBezTo>
                  <a:lnTo>
                    <a:pt x="3293" y="17357"/>
                  </a:lnTo>
                  <a:cubicBezTo>
                    <a:pt x="3273" y="17596"/>
                    <a:pt x="3253" y="17825"/>
                    <a:pt x="3213" y="18064"/>
                  </a:cubicBezTo>
                  <a:cubicBezTo>
                    <a:pt x="3213" y="18123"/>
                    <a:pt x="3213" y="18173"/>
                    <a:pt x="3243" y="18223"/>
                  </a:cubicBezTo>
                  <a:cubicBezTo>
                    <a:pt x="3273" y="18263"/>
                    <a:pt x="3322" y="18292"/>
                    <a:pt x="3372" y="18302"/>
                  </a:cubicBezTo>
                  <a:cubicBezTo>
                    <a:pt x="3389" y="18307"/>
                    <a:pt x="3407" y="18309"/>
                    <a:pt x="3424" y="18309"/>
                  </a:cubicBezTo>
                  <a:cubicBezTo>
                    <a:pt x="3516" y="18309"/>
                    <a:pt x="3604" y="18244"/>
                    <a:pt x="3621" y="18143"/>
                  </a:cubicBezTo>
                  <a:cubicBezTo>
                    <a:pt x="3680" y="17745"/>
                    <a:pt x="3711" y="17328"/>
                    <a:pt x="3731" y="16919"/>
                  </a:cubicBezTo>
                  <a:cubicBezTo>
                    <a:pt x="3740" y="16522"/>
                    <a:pt x="3731" y="16124"/>
                    <a:pt x="3700" y="15726"/>
                  </a:cubicBezTo>
                  <a:cubicBezTo>
                    <a:pt x="3691" y="15666"/>
                    <a:pt x="3691" y="15617"/>
                    <a:pt x="3680" y="15557"/>
                  </a:cubicBezTo>
                  <a:cubicBezTo>
                    <a:pt x="3651" y="15169"/>
                    <a:pt x="3601" y="14771"/>
                    <a:pt x="3532" y="14363"/>
                  </a:cubicBezTo>
                  <a:cubicBezTo>
                    <a:pt x="3521" y="14284"/>
                    <a:pt x="3501" y="14194"/>
                    <a:pt x="3492" y="14105"/>
                  </a:cubicBezTo>
                  <a:lnTo>
                    <a:pt x="3372" y="13508"/>
                  </a:lnTo>
                  <a:cubicBezTo>
                    <a:pt x="3243" y="12861"/>
                    <a:pt x="3074" y="12175"/>
                    <a:pt x="2845" y="11349"/>
                  </a:cubicBezTo>
                  <a:lnTo>
                    <a:pt x="2805" y="11240"/>
                  </a:lnTo>
                  <a:lnTo>
                    <a:pt x="2815" y="11240"/>
                  </a:lnTo>
                  <a:cubicBezTo>
                    <a:pt x="2765" y="11081"/>
                    <a:pt x="2725" y="10931"/>
                    <a:pt x="2686" y="10772"/>
                  </a:cubicBezTo>
                  <a:lnTo>
                    <a:pt x="2656" y="10703"/>
                  </a:lnTo>
                  <a:lnTo>
                    <a:pt x="2537" y="10275"/>
                  </a:lnTo>
                  <a:cubicBezTo>
                    <a:pt x="2437" y="9917"/>
                    <a:pt x="2338" y="9549"/>
                    <a:pt x="2238" y="9191"/>
                  </a:cubicBezTo>
                  <a:lnTo>
                    <a:pt x="1940" y="8146"/>
                  </a:lnTo>
                  <a:cubicBezTo>
                    <a:pt x="1910" y="8047"/>
                    <a:pt x="1880" y="7938"/>
                    <a:pt x="1850" y="7828"/>
                  </a:cubicBezTo>
                  <a:lnTo>
                    <a:pt x="1741" y="7440"/>
                  </a:lnTo>
                  <a:lnTo>
                    <a:pt x="1562" y="6824"/>
                  </a:lnTo>
                  <a:cubicBezTo>
                    <a:pt x="1303" y="5909"/>
                    <a:pt x="1094" y="5153"/>
                    <a:pt x="926" y="4466"/>
                  </a:cubicBezTo>
                  <a:cubicBezTo>
                    <a:pt x="875" y="4267"/>
                    <a:pt x="826" y="4078"/>
                    <a:pt x="776" y="3889"/>
                  </a:cubicBezTo>
                  <a:cubicBezTo>
                    <a:pt x="627" y="3243"/>
                    <a:pt x="488" y="2636"/>
                    <a:pt x="378" y="2049"/>
                  </a:cubicBezTo>
                  <a:lnTo>
                    <a:pt x="368" y="1979"/>
                  </a:lnTo>
                  <a:lnTo>
                    <a:pt x="329" y="1760"/>
                  </a:lnTo>
                  <a:cubicBezTo>
                    <a:pt x="309" y="1641"/>
                    <a:pt x="289" y="1532"/>
                    <a:pt x="269" y="1422"/>
                  </a:cubicBezTo>
                  <a:cubicBezTo>
                    <a:pt x="189" y="955"/>
                    <a:pt x="119" y="487"/>
                    <a:pt x="80" y="40"/>
                  </a:cubicBezTo>
                  <a:cubicBezTo>
                    <a:pt x="70" y="30"/>
                    <a:pt x="70" y="20"/>
                    <a:pt x="60" y="10"/>
                  </a:cubicBezTo>
                  <a:cubicBezTo>
                    <a:pt x="50" y="10"/>
                    <a:pt x="40" y="0"/>
                    <a:pt x="3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64"/>
            <p:cNvSpPr/>
            <p:nvPr/>
          </p:nvSpPr>
          <p:spPr>
            <a:xfrm>
              <a:off x="1829872" y="2440283"/>
              <a:ext cx="137563" cy="139867"/>
            </a:xfrm>
            <a:custGeom>
              <a:avLst/>
              <a:gdLst/>
              <a:ahLst/>
              <a:cxnLst/>
              <a:rect l="l" t="t" r="r" b="b"/>
              <a:pathLst>
                <a:path w="2627" h="2671" extrusionOk="0">
                  <a:moveTo>
                    <a:pt x="2576" y="1"/>
                  </a:moveTo>
                  <a:lnTo>
                    <a:pt x="2556" y="21"/>
                  </a:lnTo>
                  <a:cubicBezTo>
                    <a:pt x="2308" y="429"/>
                    <a:pt x="2019" y="816"/>
                    <a:pt x="1721" y="1155"/>
                  </a:cubicBezTo>
                  <a:cubicBezTo>
                    <a:pt x="1542" y="1364"/>
                    <a:pt x="1383" y="1533"/>
                    <a:pt x="1223" y="1672"/>
                  </a:cubicBezTo>
                  <a:cubicBezTo>
                    <a:pt x="1035" y="1841"/>
                    <a:pt x="845" y="1981"/>
                    <a:pt x="657" y="2109"/>
                  </a:cubicBezTo>
                  <a:cubicBezTo>
                    <a:pt x="577" y="2169"/>
                    <a:pt x="478" y="2229"/>
                    <a:pt x="358" y="2299"/>
                  </a:cubicBezTo>
                  <a:lnTo>
                    <a:pt x="328" y="2319"/>
                  </a:lnTo>
                  <a:lnTo>
                    <a:pt x="319" y="2319"/>
                  </a:lnTo>
                  <a:cubicBezTo>
                    <a:pt x="239" y="2368"/>
                    <a:pt x="149" y="2418"/>
                    <a:pt x="60" y="2468"/>
                  </a:cubicBezTo>
                  <a:cubicBezTo>
                    <a:pt x="30" y="2487"/>
                    <a:pt x="10" y="2507"/>
                    <a:pt x="10" y="2527"/>
                  </a:cubicBezTo>
                  <a:cubicBezTo>
                    <a:pt x="0" y="2557"/>
                    <a:pt x="0" y="2587"/>
                    <a:pt x="10" y="2607"/>
                  </a:cubicBezTo>
                  <a:cubicBezTo>
                    <a:pt x="31" y="2648"/>
                    <a:pt x="66" y="2670"/>
                    <a:pt x="102" y="2670"/>
                  </a:cubicBezTo>
                  <a:cubicBezTo>
                    <a:pt x="118" y="2670"/>
                    <a:pt x="134" y="2666"/>
                    <a:pt x="149" y="2657"/>
                  </a:cubicBezTo>
                  <a:cubicBezTo>
                    <a:pt x="219" y="2627"/>
                    <a:pt x="279" y="2597"/>
                    <a:pt x="339" y="2567"/>
                  </a:cubicBezTo>
                  <a:lnTo>
                    <a:pt x="339" y="2557"/>
                  </a:lnTo>
                  <a:cubicBezTo>
                    <a:pt x="408" y="2518"/>
                    <a:pt x="478" y="2468"/>
                    <a:pt x="567" y="2418"/>
                  </a:cubicBezTo>
                  <a:cubicBezTo>
                    <a:pt x="697" y="2319"/>
                    <a:pt x="806" y="2239"/>
                    <a:pt x="916" y="2140"/>
                  </a:cubicBezTo>
                  <a:cubicBezTo>
                    <a:pt x="1144" y="1961"/>
                    <a:pt x="1363" y="1742"/>
                    <a:pt x="1562" y="1513"/>
                  </a:cubicBezTo>
                  <a:cubicBezTo>
                    <a:pt x="1761" y="1294"/>
                    <a:pt x="1950" y="1055"/>
                    <a:pt x="2129" y="807"/>
                  </a:cubicBezTo>
                  <a:cubicBezTo>
                    <a:pt x="2278" y="598"/>
                    <a:pt x="2427" y="359"/>
                    <a:pt x="2616" y="51"/>
                  </a:cubicBezTo>
                  <a:cubicBezTo>
                    <a:pt x="2626" y="41"/>
                    <a:pt x="2626" y="21"/>
                    <a:pt x="2606" y="11"/>
                  </a:cubicBezTo>
                  <a:cubicBezTo>
                    <a:pt x="2596" y="1"/>
                    <a:pt x="2587" y="1"/>
                    <a:pt x="2576" y="1"/>
                  </a:cubicBezTo>
                  <a:close/>
                </a:path>
              </a:pathLst>
            </a:custGeom>
            <a:solidFill>
              <a:srgbClr val="B57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64"/>
            <p:cNvSpPr/>
            <p:nvPr/>
          </p:nvSpPr>
          <p:spPr>
            <a:xfrm>
              <a:off x="1793426" y="2288529"/>
              <a:ext cx="114103" cy="128399"/>
            </a:xfrm>
            <a:custGeom>
              <a:avLst/>
              <a:gdLst/>
              <a:ahLst/>
              <a:cxnLst/>
              <a:rect l="l" t="t" r="r" b="b"/>
              <a:pathLst>
                <a:path w="2179" h="2452" extrusionOk="0">
                  <a:moveTo>
                    <a:pt x="2121" y="1"/>
                  </a:moveTo>
                  <a:cubicBezTo>
                    <a:pt x="2099" y="1"/>
                    <a:pt x="2086" y="10"/>
                    <a:pt x="2079" y="24"/>
                  </a:cubicBezTo>
                  <a:lnTo>
                    <a:pt x="2069" y="54"/>
                  </a:lnTo>
                  <a:lnTo>
                    <a:pt x="2059" y="84"/>
                  </a:lnTo>
                  <a:cubicBezTo>
                    <a:pt x="1970" y="273"/>
                    <a:pt x="1860" y="462"/>
                    <a:pt x="1731" y="641"/>
                  </a:cubicBezTo>
                  <a:cubicBezTo>
                    <a:pt x="1621" y="810"/>
                    <a:pt x="1492" y="969"/>
                    <a:pt x="1362" y="1128"/>
                  </a:cubicBezTo>
                  <a:cubicBezTo>
                    <a:pt x="1174" y="1337"/>
                    <a:pt x="965" y="1546"/>
                    <a:pt x="736" y="1735"/>
                  </a:cubicBezTo>
                  <a:cubicBezTo>
                    <a:pt x="637" y="1824"/>
                    <a:pt x="517" y="1924"/>
                    <a:pt x="388" y="2014"/>
                  </a:cubicBezTo>
                  <a:lnTo>
                    <a:pt x="259" y="2113"/>
                  </a:lnTo>
                  <a:lnTo>
                    <a:pt x="259" y="2103"/>
                  </a:lnTo>
                  <a:cubicBezTo>
                    <a:pt x="189" y="2163"/>
                    <a:pt x="119" y="2213"/>
                    <a:pt x="49" y="2262"/>
                  </a:cubicBezTo>
                  <a:cubicBezTo>
                    <a:pt x="0" y="2302"/>
                    <a:pt x="0" y="2372"/>
                    <a:pt x="40" y="2412"/>
                  </a:cubicBezTo>
                  <a:cubicBezTo>
                    <a:pt x="60" y="2432"/>
                    <a:pt x="89" y="2441"/>
                    <a:pt x="109" y="2452"/>
                  </a:cubicBezTo>
                  <a:cubicBezTo>
                    <a:pt x="129" y="2452"/>
                    <a:pt x="149" y="2441"/>
                    <a:pt x="169" y="2432"/>
                  </a:cubicBezTo>
                  <a:cubicBezTo>
                    <a:pt x="169" y="2432"/>
                    <a:pt x="179" y="2421"/>
                    <a:pt x="189" y="2421"/>
                  </a:cubicBezTo>
                  <a:cubicBezTo>
                    <a:pt x="228" y="2392"/>
                    <a:pt x="268" y="2362"/>
                    <a:pt x="318" y="2332"/>
                  </a:cubicBezTo>
                  <a:lnTo>
                    <a:pt x="308" y="2332"/>
                  </a:lnTo>
                  <a:cubicBezTo>
                    <a:pt x="487" y="2193"/>
                    <a:pt x="646" y="2054"/>
                    <a:pt x="796" y="1914"/>
                  </a:cubicBezTo>
                  <a:cubicBezTo>
                    <a:pt x="984" y="1735"/>
                    <a:pt x="1164" y="1546"/>
                    <a:pt x="1323" y="1357"/>
                  </a:cubicBezTo>
                  <a:cubicBezTo>
                    <a:pt x="1502" y="1148"/>
                    <a:pt x="1661" y="929"/>
                    <a:pt x="1800" y="721"/>
                  </a:cubicBezTo>
                  <a:cubicBezTo>
                    <a:pt x="1939" y="511"/>
                    <a:pt x="2059" y="293"/>
                    <a:pt x="2169" y="54"/>
                  </a:cubicBezTo>
                  <a:cubicBezTo>
                    <a:pt x="2178" y="34"/>
                    <a:pt x="2169" y="14"/>
                    <a:pt x="2149" y="5"/>
                  </a:cubicBezTo>
                  <a:cubicBezTo>
                    <a:pt x="2138" y="2"/>
                    <a:pt x="2129" y="1"/>
                    <a:pt x="2121" y="1"/>
                  </a:cubicBezTo>
                  <a:close/>
                </a:path>
              </a:pathLst>
            </a:custGeom>
            <a:solidFill>
              <a:srgbClr val="B57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64"/>
            <p:cNvSpPr/>
            <p:nvPr/>
          </p:nvSpPr>
          <p:spPr>
            <a:xfrm>
              <a:off x="1749649" y="2076503"/>
              <a:ext cx="148507" cy="175370"/>
            </a:xfrm>
            <a:custGeom>
              <a:avLst/>
              <a:gdLst/>
              <a:ahLst/>
              <a:cxnLst/>
              <a:rect l="l" t="t" r="r" b="b"/>
              <a:pathLst>
                <a:path w="2836" h="3349" extrusionOk="0">
                  <a:moveTo>
                    <a:pt x="2796" y="1"/>
                  </a:moveTo>
                  <a:cubicBezTo>
                    <a:pt x="2792" y="1"/>
                    <a:pt x="2789" y="2"/>
                    <a:pt x="2786" y="5"/>
                  </a:cubicBezTo>
                  <a:cubicBezTo>
                    <a:pt x="2775" y="5"/>
                    <a:pt x="2766" y="15"/>
                    <a:pt x="2766" y="15"/>
                  </a:cubicBezTo>
                  <a:cubicBezTo>
                    <a:pt x="2686" y="164"/>
                    <a:pt x="2607" y="314"/>
                    <a:pt x="2487" y="493"/>
                  </a:cubicBezTo>
                  <a:cubicBezTo>
                    <a:pt x="2397" y="661"/>
                    <a:pt x="2298" y="811"/>
                    <a:pt x="2198" y="960"/>
                  </a:cubicBezTo>
                  <a:cubicBezTo>
                    <a:pt x="2089" y="1119"/>
                    <a:pt x="1980" y="1268"/>
                    <a:pt x="1880" y="1408"/>
                  </a:cubicBezTo>
                  <a:cubicBezTo>
                    <a:pt x="1771" y="1547"/>
                    <a:pt x="1652" y="1686"/>
                    <a:pt x="1522" y="1835"/>
                  </a:cubicBezTo>
                  <a:lnTo>
                    <a:pt x="1522" y="1825"/>
                  </a:lnTo>
                  <a:cubicBezTo>
                    <a:pt x="1473" y="1885"/>
                    <a:pt x="1423" y="1935"/>
                    <a:pt x="1373" y="1994"/>
                  </a:cubicBezTo>
                  <a:cubicBezTo>
                    <a:pt x="1184" y="2203"/>
                    <a:pt x="995" y="2383"/>
                    <a:pt x="806" y="2551"/>
                  </a:cubicBezTo>
                  <a:cubicBezTo>
                    <a:pt x="697" y="2651"/>
                    <a:pt x="567" y="2760"/>
                    <a:pt x="428" y="2870"/>
                  </a:cubicBezTo>
                  <a:lnTo>
                    <a:pt x="309" y="2959"/>
                  </a:lnTo>
                  <a:lnTo>
                    <a:pt x="279" y="2979"/>
                  </a:lnTo>
                  <a:lnTo>
                    <a:pt x="209" y="3029"/>
                  </a:lnTo>
                  <a:cubicBezTo>
                    <a:pt x="149" y="3079"/>
                    <a:pt x="100" y="3119"/>
                    <a:pt x="40" y="3168"/>
                  </a:cubicBezTo>
                  <a:cubicBezTo>
                    <a:pt x="10" y="3188"/>
                    <a:pt x="1" y="3238"/>
                    <a:pt x="10" y="3267"/>
                  </a:cubicBezTo>
                  <a:lnTo>
                    <a:pt x="10" y="3278"/>
                  </a:lnTo>
                  <a:cubicBezTo>
                    <a:pt x="20" y="3287"/>
                    <a:pt x="20" y="3298"/>
                    <a:pt x="30" y="3307"/>
                  </a:cubicBezTo>
                  <a:cubicBezTo>
                    <a:pt x="30" y="3318"/>
                    <a:pt x="40" y="3318"/>
                    <a:pt x="40" y="3318"/>
                  </a:cubicBezTo>
                  <a:cubicBezTo>
                    <a:pt x="40" y="3327"/>
                    <a:pt x="50" y="3327"/>
                    <a:pt x="50" y="3327"/>
                  </a:cubicBezTo>
                  <a:cubicBezTo>
                    <a:pt x="69" y="3339"/>
                    <a:pt x="91" y="3348"/>
                    <a:pt x="113" y="3348"/>
                  </a:cubicBezTo>
                  <a:cubicBezTo>
                    <a:pt x="126" y="3348"/>
                    <a:pt x="138" y="3345"/>
                    <a:pt x="149" y="3337"/>
                  </a:cubicBezTo>
                  <a:cubicBezTo>
                    <a:pt x="209" y="3298"/>
                    <a:pt x="269" y="3267"/>
                    <a:pt x="319" y="3228"/>
                  </a:cubicBezTo>
                  <a:lnTo>
                    <a:pt x="388" y="3178"/>
                  </a:lnTo>
                  <a:cubicBezTo>
                    <a:pt x="448" y="3119"/>
                    <a:pt x="518" y="3068"/>
                    <a:pt x="577" y="3009"/>
                  </a:cubicBezTo>
                  <a:cubicBezTo>
                    <a:pt x="726" y="2889"/>
                    <a:pt x="856" y="2760"/>
                    <a:pt x="955" y="2651"/>
                  </a:cubicBezTo>
                  <a:cubicBezTo>
                    <a:pt x="1204" y="2412"/>
                    <a:pt x="1442" y="2133"/>
                    <a:pt x="1672" y="1845"/>
                  </a:cubicBezTo>
                  <a:cubicBezTo>
                    <a:pt x="1900" y="1567"/>
                    <a:pt x="2109" y="1268"/>
                    <a:pt x="2308" y="970"/>
                  </a:cubicBezTo>
                  <a:cubicBezTo>
                    <a:pt x="2408" y="801"/>
                    <a:pt x="2507" y="652"/>
                    <a:pt x="2587" y="502"/>
                  </a:cubicBezTo>
                  <a:cubicBezTo>
                    <a:pt x="2676" y="353"/>
                    <a:pt x="2755" y="194"/>
                    <a:pt x="2825" y="64"/>
                  </a:cubicBezTo>
                  <a:cubicBezTo>
                    <a:pt x="2835" y="45"/>
                    <a:pt x="2835" y="25"/>
                    <a:pt x="2825" y="5"/>
                  </a:cubicBezTo>
                  <a:cubicBezTo>
                    <a:pt x="2812" y="5"/>
                    <a:pt x="2803" y="1"/>
                    <a:pt x="2796"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64"/>
            <p:cNvSpPr/>
            <p:nvPr/>
          </p:nvSpPr>
          <p:spPr>
            <a:xfrm>
              <a:off x="1702783" y="1973396"/>
              <a:ext cx="70326" cy="83260"/>
            </a:xfrm>
            <a:custGeom>
              <a:avLst/>
              <a:gdLst/>
              <a:ahLst/>
              <a:cxnLst/>
              <a:rect l="l" t="t" r="r" b="b"/>
              <a:pathLst>
                <a:path w="1343" h="1590" extrusionOk="0">
                  <a:moveTo>
                    <a:pt x="1311" y="0"/>
                  </a:moveTo>
                  <a:cubicBezTo>
                    <a:pt x="1309" y="0"/>
                    <a:pt x="1306" y="1"/>
                    <a:pt x="1303" y="4"/>
                  </a:cubicBezTo>
                  <a:cubicBezTo>
                    <a:pt x="1293" y="4"/>
                    <a:pt x="1283" y="4"/>
                    <a:pt x="1283" y="15"/>
                  </a:cubicBezTo>
                  <a:cubicBezTo>
                    <a:pt x="1114" y="293"/>
                    <a:pt x="915" y="572"/>
                    <a:pt x="686" y="830"/>
                  </a:cubicBezTo>
                  <a:cubicBezTo>
                    <a:pt x="587" y="950"/>
                    <a:pt x="478" y="1069"/>
                    <a:pt x="358" y="1178"/>
                  </a:cubicBezTo>
                  <a:lnTo>
                    <a:pt x="348" y="1188"/>
                  </a:lnTo>
                  <a:cubicBezTo>
                    <a:pt x="299" y="1238"/>
                    <a:pt x="249" y="1288"/>
                    <a:pt x="189" y="1337"/>
                  </a:cubicBezTo>
                  <a:lnTo>
                    <a:pt x="120" y="1407"/>
                  </a:lnTo>
                  <a:cubicBezTo>
                    <a:pt x="89" y="1427"/>
                    <a:pt x="50" y="1457"/>
                    <a:pt x="20" y="1496"/>
                  </a:cubicBezTo>
                  <a:cubicBezTo>
                    <a:pt x="0" y="1516"/>
                    <a:pt x="0" y="1546"/>
                    <a:pt x="20" y="1566"/>
                  </a:cubicBezTo>
                  <a:cubicBezTo>
                    <a:pt x="31" y="1583"/>
                    <a:pt x="45" y="1590"/>
                    <a:pt x="58" y="1590"/>
                  </a:cubicBezTo>
                  <a:cubicBezTo>
                    <a:pt x="70" y="1590"/>
                    <a:pt x="81" y="1585"/>
                    <a:pt x="89" y="1576"/>
                  </a:cubicBezTo>
                  <a:cubicBezTo>
                    <a:pt x="120" y="1556"/>
                    <a:pt x="140" y="1536"/>
                    <a:pt x="160" y="1516"/>
                  </a:cubicBezTo>
                  <a:lnTo>
                    <a:pt x="279" y="1397"/>
                  </a:lnTo>
                  <a:cubicBezTo>
                    <a:pt x="339" y="1337"/>
                    <a:pt x="408" y="1278"/>
                    <a:pt x="458" y="1218"/>
                  </a:cubicBezTo>
                  <a:cubicBezTo>
                    <a:pt x="577" y="1089"/>
                    <a:pt x="686" y="970"/>
                    <a:pt x="776" y="850"/>
                  </a:cubicBezTo>
                  <a:cubicBezTo>
                    <a:pt x="885" y="711"/>
                    <a:pt x="985" y="581"/>
                    <a:pt x="1075" y="462"/>
                  </a:cubicBezTo>
                  <a:cubicBezTo>
                    <a:pt x="1174" y="313"/>
                    <a:pt x="1263" y="174"/>
                    <a:pt x="1333" y="44"/>
                  </a:cubicBezTo>
                  <a:cubicBezTo>
                    <a:pt x="1343" y="35"/>
                    <a:pt x="1343" y="15"/>
                    <a:pt x="1323" y="4"/>
                  </a:cubicBezTo>
                  <a:cubicBezTo>
                    <a:pt x="1317" y="4"/>
                    <a:pt x="1314" y="0"/>
                    <a:pt x="1311"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64"/>
            <p:cNvSpPr/>
            <p:nvPr/>
          </p:nvSpPr>
          <p:spPr>
            <a:xfrm>
              <a:off x="1674086" y="1866310"/>
              <a:ext cx="39169" cy="50637"/>
            </a:xfrm>
            <a:custGeom>
              <a:avLst/>
              <a:gdLst/>
              <a:ahLst/>
              <a:cxnLst/>
              <a:rect l="l" t="t" r="r" b="b"/>
              <a:pathLst>
                <a:path w="748" h="967" extrusionOk="0">
                  <a:moveTo>
                    <a:pt x="708" y="0"/>
                  </a:moveTo>
                  <a:cubicBezTo>
                    <a:pt x="708" y="11"/>
                    <a:pt x="697" y="11"/>
                    <a:pt x="697" y="20"/>
                  </a:cubicBezTo>
                  <a:cubicBezTo>
                    <a:pt x="628" y="140"/>
                    <a:pt x="558" y="249"/>
                    <a:pt x="489" y="349"/>
                  </a:cubicBezTo>
                  <a:cubicBezTo>
                    <a:pt x="419" y="448"/>
                    <a:pt x="339" y="548"/>
                    <a:pt x="260" y="637"/>
                  </a:cubicBezTo>
                  <a:cubicBezTo>
                    <a:pt x="210" y="697"/>
                    <a:pt x="150" y="756"/>
                    <a:pt x="91" y="816"/>
                  </a:cubicBezTo>
                  <a:lnTo>
                    <a:pt x="11" y="895"/>
                  </a:lnTo>
                  <a:cubicBezTo>
                    <a:pt x="11" y="906"/>
                    <a:pt x="1" y="906"/>
                    <a:pt x="1" y="915"/>
                  </a:cubicBezTo>
                  <a:lnTo>
                    <a:pt x="1" y="926"/>
                  </a:lnTo>
                  <a:cubicBezTo>
                    <a:pt x="1" y="935"/>
                    <a:pt x="1" y="946"/>
                    <a:pt x="11" y="946"/>
                  </a:cubicBezTo>
                  <a:lnTo>
                    <a:pt x="11" y="955"/>
                  </a:lnTo>
                  <a:cubicBezTo>
                    <a:pt x="17" y="961"/>
                    <a:pt x="29" y="967"/>
                    <a:pt x="40" y="967"/>
                  </a:cubicBezTo>
                  <a:cubicBezTo>
                    <a:pt x="49" y="967"/>
                    <a:pt x="56" y="964"/>
                    <a:pt x="61" y="955"/>
                  </a:cubicBezTo>
                  <a:cubicBezTo>
                    <a:pt x="80" y="946"/>
                    <a:pt x="91" y="926"/>
                    <a:pt x="111" y="915"/>
                  </a:cubicBezTo>
                  <a:cubicBezTo>
                    <a:pt x="160" y="856"/>
                    <a:pt x="210" y="806"/>
                    <a:pt x="260" y="747"/>
                  </a:cubicBezTo>
                  <a:cubicBezTo>
                    <a:pt x="319" y="677"/>
                    <a:pt x="379" y="607"/>
                    <a:pt x="429" y="537"/>
                  </a:cubicBezTo>
                  <a:cubicBezTo>
                    <a:pt x="558" y="378"/>
                    <a:pt x="657" y="210"/>
                    <a:pt x="747" y="50"/>
                  </a:cubicBezTo>
                  <a:lnTo>
                    <a:pt x="747" y="30"/>
                  </a:lnTo>
                  <a:cubicBezTo>
                    <a:pt x="747" y="20"/>
                    <a:pt x="747" y="11"/>
                    <a:pt x="737" y="11"/>
                  </a:cubicBezTo>
                  <a:cubicBezTo>
                    <a:pt x="727" y="0"/>
                    <a:pt x="717" y="0"/>
                    <a:pt x="708"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64"/>
            <p:cNvSpPr/>
            <p:nvPr/>
          </p:nvSpPr>
          <p:spPr>
            <a:xfrm>
              <a:off x="1622559" y="1873065"/>
              <a:ext cx="57340" cy="41211"/>
            </a:xfrm>
            <a:custGeom>
              <a:avLst/>
              <a:gdLst/>
              <a:ahLst/>
              <a:cxnLst/>
              <a:rect l="l" t="t" r="r" b="b"/>
              <a:pathLst>
                <a:path w="1095" h="787" extrusionOk="0">
                  <a:moveTo>
                    <a:pt x="30" y="1"/>
                  </a:moveTo>
                  <a:cubicBezTo>
                    <a:pt x="20" y="1"/>
                    <a:pt x="20" y="11"/>
                    <a:pt x="10" y="11"/>
                  </a:cubicBezTo>
                  <a:cubicBezTo>
                    <a:pt x="10" y="21"/>
                    <a:pt x="1" y="30"/>
                    <a:pt x="10" y="41"/>
                  </a:cubicBezTo>
                  <a:cubicBezTo>
                    <a:pt x="10" y="50"/>
                    <a:pt x="10" y="50"/>
                    <a:pt x="20" y="61"/>
                  </a:cubicBezTo>
                  <a:lnTo>
                    <a:pt x="90" y="120"/>
                  </a:lnTo>
                  <a:lnTo>
                    <a:pt x="100" y="130"/>
                  </a:lnTo>
                  <a:cubicBezTo>
                    <a:pt x="219" y="229"/>
                    <a:pt x="348" y="329"/>
                    <a:pt x="468" y="428"/>
                  </a:cubicBezTo>
                  <a:lnTo>
                    <a:pt x="527" y="468"/>
                  </a:lnTo>
                  <a:cubicBezTo>
                    <a:pt x="617" y="538"/>
                    <a:pt x="706" y="598"/>
                    <a:pt x="786" y="647"/>
                  </a:cubicBezTo>
                  <a:cubicBezTo>
                    <a:pt x="846" y="687"/>
                    <a:pt x="916" y="717"/>
                    <a:pt x="985" y="757"/>
                  </a:cubicBezTo>
                  <a:lnTo>
                    <a:pt x="1045" y="786"/>
                  </a:lnTo>
                  <a:lnTo>
                    <a:pt x="1075" y="786"/>
                  </a:lnTo>
                  <a:cubicBezTo>
                    <a:pt x="1075" y="777"/>
                    <a:pt x="1084" y="777"/>
                    <a:pt x="1084" y="766"/>
                  </a:cubicBezTo>
                  <a:cubicBezTo>
                    <a:pt x="1095" y="757"/>
                    <a:pt x="1095" y="747"/>
                    <a:pt x="1084" y="737"/>
                  </a:cubicBezTo>
                  <a:cubicBezTo>
                    <a:pt x="1084" y="727"/>
                    <a:pt x="1084" y="727"/>
                    <a:pt x="1075" y="717"/>
                  </a:cubicBezTo>
                  <a:lnTo>
                    <a:pt x="1064" y="717"/>
                  </a:lnTo>
                  <a:lnTo>
                    <a:pt x="1005" y="687"/>
                  </a:lnTo>
                  <a:cubicBezTo>
                    <a:pt x="965" y="667"/>
                    <a:pt x="936" y="647"/>
                    <a:pt x="896" y="627"/>
                  </a:cubicBezTo>
                  <a:cubicBezTo>
                    <a:pt x="766" y="558"/>
                    <a:pt x="637" y="478"/>
                    <a:pt x="498" y="369"/>
                  </a:cubicBezTo>
                  <a:lnTo>
                    <a:pt x="488" y="359"/>
                  </a:lnTo>
                  <a:cubicBezTo>
                    <a:pt x="339" y="249"/>
                    <a:pt x="189" y="120"/>
                    <a:pt x="80" y="21"/>
                  </a:cubicBezTo>
                  <a:lnTo>
                    <a:pt x="50" y="11"/>
                  </a:lnTo>
                  <a:cubicBezTo>
                    <a:pt x="50" y="1"/>
                    <a:pt x="40" y="1"/>
                    <a:pt x="3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64"/>
            <p:cNvSpPr/>
            <p:nvPr/>
          </p:nvSpPr>
          <p:spPr>
            <a:xfrm>
              <a:off x="1612662" y="2011099"/>
              <a:ext cx="99022" cy="46448"/>
            </a:xfrm>
            <a:custGeom>
              <a:avLst/>
              <a:gdLst/>
              <a:ahLst/>
              <a:cxnLst/>
              <a:rect l="l" t="t" r="r" b="b"/>
              <a:pathLst>
                <a:path w="1891" h="887" extrusionOk="0">
                  <a:moveTo>
                    <a:pt x="30" y="0"/>
                  </a:moveTo>
                  <a:cubicBezTo>
                    <a:pt x="20" y="0"/>
                    <a:pt x="11" y="11"/>
                    <a:pt x="11" y="11"/>
                  </a:cubicBezTo>
                  <a:cubicBezTo>
                    <a:pt x="0" y="31"/>
                    <a:pt x="0" y="40"/>
                    <a:pt x="11" y="51"/>
                  </a:cubicBezTo>
                  <a:cubicBezTo>
                    <a:pt x="318" y="279"/>
                    <a:pt x="607" y="449"/>
                    <a:pt x="875" y="568"/>
                  </a:cubicBezTo>
                  <a:cubicBezTo>
                    <a:pt x="1045" y="647"/>
                    <a:pt x="1194" y="717"/>
                    <a:pt x="1353" y="767"/>
                  </a:cubicBezTo>
                  <a:cubicBezTo>
                    <a:pt x="1443" y="787"/>
                    <a:pt x="1522" y="816"/>
                    <a:pt x="1602" y="836"/>
                  </a:cubicBezTo>
                  <a:cubicBezTo>
                    <a:pt x="1642" y="846"/>
                    <a:pt x="1682" y="846"/>
                    <a:pt x="1711" y="856"/>
                  </a:cubicBezTo>
                  <a:lnTo>
                    <a:pt x="1830" y="886"/>
                  </a:lnTo>
                  <a:cubicBezTo>
                    <a:pt x="1841" y="886"/>
                    <a:pt x="1861" y="876"/>
                    <a:pt x="1870" y="866"/>
                  </a:cubicBezTo>
                  <a:lnTo>
                    <a:pt x="1881" y="856"/>
                  </a:lnTo>
                  <a:cubicBezTo>
                    <a:pt x="1881" y="846"/>
                    <a:pt x="1890" y="836"/>
                    <a:pt x="1890" y="826"/>
                  </a:cubicBezTo>
                  <a:cubicBezTo>
                    <a:pt x="1890" y="816"/>
                    <a:pt x="1881" y="807"/>
                    <a:pt x="1881" y="796"/>
                  </a:cubicBezTo>
                  <a:lnTo>
                    <a:pt x="1870" y="787"/>
                  </a:lnTo>
                  <a:lnTo>
                    <a:pt x="1870" y="776"/>
                  </a:lnTo>
                  <a:cubicBezTo>
                    <a:pt x="1861" y="776"/>
                    <a:pt x="1850" y="776"/>
                    <a:pt x="1841" y="767"/>
                  </a:cubicBezTo>
                  <a:cubicBezTo>
                    <a:pt x="1781" y="767"/>
                    <a:pt x="1721" y="756"/>
                    <a:pt x="1671" y="747"/>
                  </a:cubicBezTo>
                  <a:lnTo>
                    <a:pt x="1631" y="737"/>
                  </a:lnTo>
                  <a:cubicBezTo>
                    <a:pt x="1472" y="707"/>
                    <a:pt x="1323" y="667"/>
                    <a:pt x="1184" y="617"/>
                  </a:cubicBezTo>
                  <a:cubicBezTo>
                    <a:pt x="1035" y="568"/>
                    <a:pt x="906" y="508"/>
                    <a:pt x="776" y="449"/>
                  </a:cubicBezTo>
                  <a:cubicBezTo>
                    <a:pt x="657" y="389"/>
                    <a:pt x="528" y="319"/>
                    <a:pt x="408" y="250"/>
                  </a:cubicBezTo>
                  <a:cubicBezTo>
                    <a:pt x="289" y="170"/>
                    <a:pt x="170" y="90"/>
                    <a:pt x="5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64"/>
            <p:cNvSpPr/>
            <p:nvPr/>
          </p:nvSpPr>
          <p:spPr>
            <a:xfrm>
              <a:off x="1541813" y="2132638"/>
              <a:ext cx="225065" cy="117612"/>
            </a:xfrm>
            <a:custGeom>
              <a:avLst/>
              <a:gdLst/>
              <a:ahLst/>
              <a:cxnLst/>
              <a:rect l="l" t="t" r="r" b="b"/>
              <a:pathLst>
                <a:path w="4298" h="2246" extrusionOk="0">
                  <a:moveTo>
                    <a:pt x="34" y="1"/>
                  </a:moveTo>
                  <a:cubicBezTo>
                    <a:pt x="26" y="1"/>
                    <a:pt x="16" y="6"/>
                    <a:pt x="11" y="17"/>
                  </a:cubicBezTo>
                  <a:cubicBezTo>
                    <a:pt x="0" y="27"/>
                    <a:pt x="0" y="47"/>
                    <a:pt x="11" y="57"/>
                  </a:cubicBezTo>
                  <a:cubicBezTo>
                    <a:pt x="219" y="186"/>
                    <a:pt x="409" y="316"/>
                    <a:pt x="608" y="455"/>
                  </a:cubicBezTo>
                  <a:lnTo>
                    <a:pt x="677" y="495"/>
                  </a:lnTo>
                  <a:cubicBezTo>
                    <a:pt x="787" y="574"/>
                    <a:pt x="906" y="644"/>
                    <a:pt x="1015" y="723"/>
                  </a:cubicBezTo>
                  <a:cubicBezTo>
                    <a:pt x="1403" y="982"/>
                    <a:pt x="1722" y="1181"/>
                    <a:pt x="2020" y="1350"/>
                  </a:cubicBezTo>
                  <a:cubicBezTo>
                    <a:pt x="2378" y="1569"/>
                    <a:pt x="2716" y="1748"/>
                    <a:pt x="3054" y="1887"/>
                  </a:cubicBezTo>
                  <a:cubicBezTo>
                    <a:pt x="3273" y="1977"/>
                    <a:pt x="3442" y="2047"/>
                    <a:pt x="3611" y="2096"/>
                  </a:cubicBezTo>
                  <a:cubicBezTo>
                    <a:pt x="3731" y="2136"/>
                    <a:pt x="3850" y="2175"/>
                    <a:pt x="3979" y="2195"/>
                  </a:cubicBezTo>
                  <a:lnTo>
                    <a:pt x="3979" y="2206"/>
                  </a:lnTo>
                  <a:cubicBezTo>
                    <a:pt x="4049" y="2215"/>
                    <a:pt x="4109" y="2235"/>
                    <a:pt x="4178" y="2246"/>
                  </a:cubicBezTo>
                  <a:cubicBezTo>
                    <a:pt x="4198" y="2246"/>
                    <a:pt x="4228" y="2235"/>
                    <a:pt x="4248" y="2226"/>
                  </a:cubicBezTo>
                  <a:lnTo>
                    <a:pt x="4248" y="2215"/>
                  </a:lnTo>
                  <a:cubicBezTo>
                    <a:pt x="4268" y="2195"/>
                    <a:pt x="4288" y="2175"/>
                    <a:pt x="4288" y="2156"/>
                  </a:cubicBezTo>
                  <a:lnTo>
                    <a:pt x="4288" y="2146"/>
                  </a:lnTo>
                  <a:cubicBezTo>
                    <a:pt x="4297" y="2116"/>
                    <a:pt x="4288" y="2086"/>
                    <a:pt x="4268" y="2066"/>
                  </a:cubicBezTo>
                  <a:lnTo>
                    <a:pt x="4248" y="2047"/>
                  </a:lnTo>
                  <a:cubicBezTo>
                    <a:pt x="4238" y="2047"/>
                    <a:pt x="4228" y="2036"/>
                    <a:pt x="4218" y="2036"/>
                  </a:cubicBezTo>
                  <a:cubicBezTo>
                    <a:pt x="4208" y="2036"/>
                    <a:pt x="4198" y="2027"/>
                    <a:pt x="4188" y="2027"/>
                  </a:cubicBezTo>
                  <a:cubicBezTo>
                    <a:pt x="4129" y="2016"/>
                    <a:pt x="4069" y="2007"/>
                    <a:pt x="3999" y="1996"/>
                  </a:cubicBezTo>
                  <a:lnTo>
                    <a:pt x="4009" y="1996"/>
                  </a:lnTo>
                  <a:cubicBezTo>
                    <a:pt x="3979" y="1987"/>
                    <a:pt x="3950" y="1987"/>
                    <a:pt x="3919" y="1977"/>
                  </a:cubicBezTo>
                  <a:cubicBezTo>
                    <a:pt x="3810" y="1957"/>
                    <a:pt x="3691" y="1927"/>
                    <a:pt x="3581" y="1897"/>
                  </a:cubicBezTo>
                  <a:cubicBezTo>
                    <a:pt x="3413" y="1857"/>
                    <a:pt x="3283" y="1808"/>
                    <a:pt x="3163" y="1768"/>
                  </a:cubicBezTo>
                  <a:cubicBezTo>
                    <a:pt x="2905" y="1678"/>
                    <a:pt x="2646" y="1569"/>
                    <a:pt x="2378" y="1430"/>
                  </a:cubicBezTo>
                  <a:cubicBezTo>
                    <a:pt x="2179" y="1330"/>
                    <a:pt x="1970" y="1221"/>
                    <a:pt x="1771" y="1112"/>
                  </a:cubicBezTo>
                  <a:cubicBezTo>
                    <a:pt x="1592" y="1002"/>
                    <a:pt x="1393" y="882"/>
                    <a:pt x="1204" y="753"/>
                  </a:cubicBezTo>
                  <a:cubicBezTo>
                    <a:pt x="1005" y="634"/>
                    <a:pt x="806" y="504"/>
                    <a:pt x="617" y="376"/>
                  </a:cubicBezTo>
                  <a:lnTo>
                    <a:pt x="518" y="305"/>
                  </a:lnTo>
                  <a:cubicBezTo>
                    <a:pt x="358" y="206"/>
                    <a:pt x="210" y="107"/>
                    <a:pt x="51" y="7"/>
                  </a:cubicBezTo>
                  <a:cubicBezTo>
                    <a:pt x="46" y="3"/>
                    <a:pt x="40" y="1"/>
                    <a:pt x="34"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64"/>
            <p:cNvSpPr/>
            <p:nvPr/>
          </p:nvSpPr>
          <p:spPr>
            <a:xfrm>
              <a:off x="1526155" y="2339951"/>
              <a:ext cx="284447" cy="74882"/>
            </a:xfrm>
            <a:custGeom>
              <a:avLst/>
              <a:gdLst/>
              <a:ahLst/>
              <a:cxnLst/>
              <a:rect l="l" t="t" r="r" b="b"/>
              <a:pathLst>
                <a:path w="5432" h="1430" extrusionOk="0">
                  <a:moveTo>
                    <a:pt x="35" y="1"/>
                  </a:moveTo>
                  <a:cubicBezTo>
                    <a:pt x="26" y="1"/>
                    <a:pt x="17" y="6"/>
                    <a:pt x="11" y="17"/>
                  </a:cubicBezTo>
                  <a:cubicBezTo>
                    <a:pt x="1" y="27"/>
                    <a:pt x="1" y="47"/>
                    <a:pt x="11" y="57"/>
                  </a:cubicBezTo>
                  <a:cubicBezTo>
                    <a:pt x="489" y="305"/>
                    <a:pt x="896" y="504"/>
                    <a:pt x="1294" y="663"/>
                  </a:cubicBezTo>
                  <a:cubicBezTo>
                    <a:pt x="1643" y="803"/>
                    <a:pt x="1970" y="912"/>
                    <a:pt x="2289" y="1012"/>
                  </a:cubicBezTo>
                  <a:cubicBezTo>
                    <a:pt x="2498" y="1081"/>
                    <a:pt x="2657" y="1121"/>
                    <a:pt x="2806" y="1161"/>
                  </a:cubicBezTo>
                  <a:cubicBezTo>
                    <a:pt x="2965" y="1201"/>
                    <a:pt x="3135" y="1240"/>
                    <a:pt x="3323" y="1280"/>
                  </a:cubicBezTo>
                  <a:cubicBezTo>
                    <a:pt x="3493" y="1310"/>
                    <a:pt x="3672" y="1340"/>
                    <a:pt x="3840" y="1360"/>
                  </a:cubicBezTo>
                  <a:cubicBezTo>
                    <a:pt x="4030" y="1390"/>
                    <a:pt x="4189" y="1410"/>
                    <a:pt x="4348" y="1419"/>
                  </a:cubicBezTo>
                  <a:cubicBezTo>
                    <a:pt x="4527" y="1430"/>
                    <a:pt x="4686" y="1430"/>
                    <a:pt x="4835" y="1430"/>
                  </a:cubicBezTo>
                  <a:cubicBezTo>
                    <a:pt x="4925" y="1430"/>
                    <a:pt x="5014" y="1419"/>
                    <a:pt x="5104" y="1419"/>
                  </a:cubicBezTo>
                  <a:lnTo>
                    <a:pt x="5124" y="1419"/>
                  </a:lnTo>
                  <a:cubicBezTo>
                    <a:pt x="5193" y="1410"/>
                    <a:pt x="5263" y="1399"/>
                    <a:pt x="5323" y="1390"/>
                  </a:cubicBezTo>
                  <a:cubicBezTo>
                    <a:pt x="5392" y="1380"/>
                    <a:pt x="5432" y="1310"/>
                    <a:pt x="5422" y="1251"/>
                  </a:cubicBezTo>
                  <a:cubicBezTo>
                    <a:pt x="5422" y="1220"/>
                    <a:pt x="5403" y="1191"/>
                    <a:pt x="5383" y="1171"/>
                  </a:cubicBezTo>
                  <a:lnTo>
                    <a:pt x="5372" y="1171"/>
                  </a:lnTo>
                  <a:cubicBezTo>
                    <a:pt x="5343" y="1151"/>
                    <a:pt x="5313" y="1151"/>
                    <a:pt x="5283" y="1151"/>
                  </a:cubicBezTo>
                  <a:cubicBezTo>
                    <a:pt x="5204" y="1161"/>
                    <a:pt x="5124" y="1171"/>
                    <a:pt x="5044" y="1171"/>
                  </a:cubicBezTo>
                  <a:lnTo>
                    <a:pt x="4915" y="1191"/>
                  </a:lnTo>
                  <a:cubicBezTo>
                    <a:pt x="4798" y="1199"/>
                    <a:pt x="4681" y="1202"/>
                    <a:pt x="4563" y="1202"/>
                  </a:cubicBezTo>
                  <a:cubicBezTo>
                    <a:pt x="4369" y="1202"/>
                    <a:pt x="4176" y="1193"/>
                    <a:pt x="3990" y="1181"/>
                  </a:cubicBezTo>
                  <a:cubicBezTo>
                    <a:pt x="3692" y="1161"/>
                    <a:pt x="3373" y="1111"/>
                    <a:pt x="3015" y="1041"/>
                  </a:cubicBezTo>
                  <a:cubicBezTo>
                    <a:pt x="2757" y="992"/>
                    <a:pt x="2518" y="932"/>
                    <a:pt x="2289" y="873"/>
                  </a:cubicBezTo>
                  <a:cubicBezTo>
                    <a:pt x="2060" y="813"/>
                    <a:pt x="1822" y="733"/>
                    <a:pt x="1583" y="654"/>
                  </a:cubicBezTo>
                  <a:cubicBezTo>
                    <a:pt x="1324" y="564"/>
                    <a:pt x="1075" y="464"/>
                    <a:pt x="887" y="385"/>
                  </a:cubicBezTo>
                  <a:cubicBezTo>
                    <a:pt x="657" y="296"/>
                    <a:pt x="449" y="206"/>
                    <a:pt x="270" y="117"/>
                  </a:cubicBezTo>
                  <a:lnTo>
                    <a:pt x="240" y="97"/>
                  </a:lnTo>
                  <a:cubicBezTo>
                    <a:pt x="170" y="67"/>
                    <a:pt x="111" y="37"/>
                    <a:pt x="51" y="7"/>
                  </a:cubicBezTo>
                  <a:cubicBezTo>
                    <a:pt x="47" y="3"/>
                    <a:pt x="41" y="1"/>
                    <a:pt x="35" y="1"/>
                  </a:cubicBezTo>
                  <a:close/>
                </a:path>
              </a:pathLst>
            </a:custGeom>
            <a:solidFill>
              <a:srgbClr val="B57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64"/>
            <p:cNvSpPr/>
            <p:nvPr/>
          </p:nvSpPr>
          <p:spPr>
            <a:xfrm>
              <a:off x="1570456" y="2554386"/>
              <a:ext cx="279734" cy="29481"/>
            </a:xfrm>
            <a:custGeom>
              <a:avLst/>
              <a:gdLst/>
              <a:ahLst/>
              <a:cxnLst/>
              <a:rect l="l" t="t" r="r" b="b"/>
              <a:pathLst>
                <a:path w="5342" h="563" extrusionOk="0">
                  <a:moveTo>
                    <a:pt x="41" y="1"/>
                  </a:moveTo>
                  <a:cubicBezTo>
                    <a:pt x="30" y="1"/>
                    <a:pt x="10" y="1"/>
                    <a:pt x="1" y="20"/>
                  </a:cubicBezTo>
                  <a:cubicBezTo>
                    <a:pt x="1" y="30"/>
                    <a:pt x="1" y="50"/>
                    <a:pt x="10" y="60"/>
                  </a:cubicBezTo>
                  <a:cubicBezTo>
                    <a:pt x="309" y="129"/>
                    <a:pt x="578" y="189"/>
                    <a:pt x="846" y="239"/>
                  </a:cubicBezTo>
                  <a:cubicBezTo>
                    <a:pt x="1692" y="408"/>
                    <a:pt x="2388" y="507"/>
                    <a:pt x="3034" y="547"/>
                  </a:cubicBezTo>
                  <a:cubicBezTo>
                    <a:pt x="3238" y="557"/>
                    <a:pt x="3430" y="562"/>
                    <a:pt x="3613" y="562"/>
                  </a:cubicBezTo>
                  <a:cubicBezTo>
                    <a:pt x="3796" y="562"/>
                    <a:pt x="3970" y="557"/>
                    <a:pt x="4139" y="547"/>
                  </a:cubicBezTo>
                  <a:cubicBezTo>
                    <a:pt x="4327" y="538"/>
                    <a:pt x="4506" y="518"/>
                    <a:pt x="4685" y="498"/>
                  </a:cubicBezTo>
                  <a:cubicBezTo>
                    <a:pt x="4765" y="488"/>
                    <a:pt x="4855" y="468"/>
                    <a:pt x="4935" y="458"/>
                  </a:cubicBezTo>
                  <a:cubicBezTo>
                    <a:pt x="5034" y="438"/>
                    <a:pt x="5123" y="418"/>
                    <a:pt x="5223" y="398"/>
                  </a:cubicBezTo>
                  <a:cubicBezTo>
                    <a:pt x="5253" y="388"/>
                    <a:pt x="5293" y="368"/>
                    <a:pt x="5312" y="339"/>
                  </a:cubicBezTo>
                  <a:cubicBezTo>
                    <a:pt x="5332" y="299"/>
                    <a:pt x="5342" y="259"/>
                    <a:pt x="5332" y="229"/>
                  </a:cubicBezTo>
                  <a:cubicBezTo>
                    <a:pt x="5322" y="189"/>
                    <a:pt x="5302" y="160"/>
                    <a:pt x="5282" y="140"/>
                  </a:cubicBezTo>
                  <a:cubicBezTo>
                    <a:pt x="5262" y="129"/>
                    <a:pt x="5253" y="129"/>
                    <a:pt x="5253" y="120"/>
                  </a:cubicBezTo>
                  <a:cubicBezTo>
                    <a:pt x="5231" y="113"/>
                    <a:pt x="5210" y="106"/>
                    <a:pt x="5189" y="106"/>
                  </a:cubicBezTo>
                  <a:cubicBezTo>
                    <a:pt x="5180" y="106"/>
                    <a:pt x="5172" y="107"/>
                    <a:pt x="5163" y="110"/>
                  </a:cubicBezTo>
                  <a:cubicBezTo>
                    <a:pt x="5074" y="129"/>
                    <a:pt x="4984" y="160"/>
                    <a:pt x="4895" y="180"/>
                  </a:cubicBezTo>
                  <a:cubicBezTo>
                    <a:pt x="4855" y="189"/>
                    <a:pt x="4825" y="199"/>
                    <a:pt x="4785" y="209"/>
                  </a:cubicBezTo>
                  <a:cubicBezTo>
                    <a:pt x="4666" y="239"/>
                    <a:pt x="4537" y="259"/>
                    <a:pt x="4397" y="279"/>
                  </a:cubicBezTo>
                  <a:cubicBezTo>
                    <a:pt x="4168" y="319"/>
                    <a:pt x="3920" y="348"/>
                    <a:pt x="3651" y="359"/>
                  </a:cubicBezTo>
                  <a:cubicBezTo>
                    <a:pt x="3475" y="373"/>
                    <a:pt x="3294" y="379"/>
                    <a:pt x="3107" y="379"/>
                  </a:cubicBezTo>
                  <a:cubicBezTo>
                    <a:pt x="2766" y="379"/>
                    <a:pt x="2405" y="357"/>
                    <a:pt x="2020" y="319"/>
                  </a:cubicBezTo>
                  <a:cubicBezTo>
                    <a:pt x="1502" y="269"/>
                    <a:pt x="965" y="189"/>
                    <a:pt x="439" y="80"/>
                  </a:cubicBezTo>
                  <a:cubicBezTo>
                    <a:pt x="309" y="60"/>
                    <a:pt x="170" y="30"/>
                    <a:pt x="41" y="1"/>
                  </a:cubicBezTo>
                  <a:close/>
                </a:path>
              </a:pathLst>
            </a:custGeom>
            <a:solidFill>
              <a:srgbClr val="B57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64"/>
            <p:cNvSpPr/>
            <p:nvPr/>
          </p:nvSpPr>
          <p:spPr>
            <a:xfrm>
              <a:off x="1437659" y="1782421"/>
              <a:ext cx="554231" cy="935920"/>
            </a:xfrm>
            <a:custGeom>
              <a:avLst/>
              <a:gdLst/>
              <a:ahLst/>
              <a:cxnLst/>
              <a:rect l="l" t="t" r="r" b="b"/>
              <a:pathLst>
                <a:path w="10584" h="17873" extrusionOk="0">
                  <a:moveTo>
                    <a:pt x="4293" y="0"/>
                  </a:moveTo>
                  <a:cubicBezTo>
                    <a:pt x="4105" y="0"/>
                    <a:pt x="3920" y="79"/>
                    <a:pt x="3760" y="210"/>
                  </a:cubicBezTo>
                  <a:cubicBezTo>
                    <a:pt x="3660" y="300"/>
                    <a:pt x="3561" y="389"/>
                    <a:pt x="3492" y="499"/>
                  </a:cubicBezTo>
                  <a:cubicBezTo>
                    <a:pt x="3392" y="627"/>
                    <a:pt x="3293" y="767"/>
                    <a:pt x="3223" y="926"/>
                  </a:cubicBezTo>
                  <a:cubicBezTo>
                    <a:pt x="3203" y="996"/>
                    <a:pt x="3163" y="1085"/>
                    <a:pt x="3154" y="1184"/>
                  </a:cubicBezTo>
                  <a:cubicBezTo>
                    <a:pt x="3134" y="1264"/>
                    <a:pt x="3123" y="1344"/>
                    <a:pt x="3123" y="1423"/>
                  </a:cubicBezTo>
                  <a:cubicBezTo>
                    <a:pt x="3114" y="1562"/>
                    <a:pt x="3134" y="1722"/>
                    <a:pt x="3163" y="1911"/>
                  </a:cubicBezTo>
                  <a:cubicBezTo>
                    <a:pt x="3193" y="2060"/>
                    <a:pt x="3233" y="2209"/>
                    <a:pt x="3263" y="2349"/>
                  </a:cubicBezTo>
                  <a:lnTo>
                    <a:pt x="3273" y="2378"/>
                  </a:lnTo>
                  <a:cubicBezTo>
                    <a:pt x="3313" y="2517"/>
                    <a:pt x="3342" y="2667"/>
                    <a:pt x="3372" y="2816"/>
                  </a:cubicBezTo>
                  <a:cubicBezTo>
                    <a:pt x="3392" y="2975"/>
                    <a:pt x="3402" y="3114"/>
                    <a:pt x="3392" y="3244"/>
                  </a:cubicBezTo>
                  <a:cubicBezTo>
                    <a:pt x="3382" y="3343"/>
                    <a:pt x="3353" y="3452"/>
                    <a:pt x="3313" y="3552"/>
                  </a:cubicBezTo>
                  <a:cubicBezTo>
                    <a:pt x="3282" y="3642"/>
                    <a:pt x="3243" y="3711"/>
                    <a:pt x="3193" y="3781"/>
                  </a:cubicBezTo>
                  <a:cubicBezTo>
                    <a:pt x="3143" y="3850"/>
                    <a:pt x="3084" y="3920"/>
                    <a:pt x="3014" y="3980"/>
                  </a:cubicBezTo>
                  <a:cubicBezTo>
                    <a:pt x="2865" y="4099"/>
                    <a:pt x="2696" y="4188"/>
                    <a:pt x="2566" y="4248"/>
                  </a:cubicBezTo>
                  <a:lnTo>
                    <a:pt x="2457" y="4298"/>
                  </a:lnTo>
                  <a:cubicBezTo>
                    <a:pt x="2318" y="4378"/>
                    <a:pt x="2188" y="4438"/>
                    <a:pt x="2069" y="4517"/>
                  </a:cubicBezTo>
                  <a:cubicBezTo>
                    <a:pt x="1890" y="4626"/>
                    <a:pt x="1721" y="4756"/>
                    <a:pt x="1562" y="4915"/>
                  </a:cubicBezTo>
                  <a:cubicBezTo>
                    <a:pt x="1284" y="5203"/>
                    <a:pt x="1124" y="5472"/>
                    <a:pt x="1085" y="5760"/>
                  </a:cubicBezTo>
                  <a:cubicBezTo>
                    <a:pt x="1065" y="5910"/>
                    <a:pt x="1054" y="6058"/>
                    <a:pt x="1074" y="6218"/>
                  </a:cubicBezTo>
                  <a:cubicBezTo>
                    <a:pt x="1085" y="6357"/>
                    <a:pt x="1105" y="6506"/>
                    <a:pt x="1124" y="6646"/>
                  </a:cubicBezTo>
                  <a:lnTo>
                    <a:pt x="1134" y="6745"/>
                  </a:lnTo>
                  <a:cubicBezTo>
                    <a:pt x="1164" y="6944"/>
                    <a:pt x="1184" y="7143"/>
                    <a:pt x="1204" y="7342"/>
                  </a:cubicBezTo>
                  <a:cubicBezTo>
                    <a:pt x="1214" y="7451"/>
                    <a:pt x="1224" y="7590"/>
                    <a:pt x="1214" y="7720"/>
                  </a:cubicBezTo>
                  <a:cubicBezTo>
                    <a:pt x="1204" y="7789"/>
                    <a:pt x="1184" y="7859"/>
                    <a:pt x="1164" y="7919"/>
                  </a:cubicBezTo>
                  <a:cubicBezTo>
                    <a:pt x="1124" y="8018"/>
                    <a:pt x="1074" y="8098"/>
                    <a:pt x="1025" y="8178"/>
                  </a:cubicBezTo>
                  <a:cubicBezTo>
                    <a:pt x="975" y="8247"/>
                    <a:pt x="925" y="8326"/>
                    <a:pt x="875" y="8406"/>
                  </a:cubicBezTo>
                  <a:lnTo>
                    <a:pt x="796" y="8516"/>
                  </a:lnTo>
                  <a:cubicBezTo>
                    <a:pt x="597" y="8824"/>
                    <a:pt x="358" y="9172"/>
                    <a:pt x="219" y="9560"/>
                  </a:cubicBezTo>
                  <a:cubicBezTo>
                    <a:pt x="130" y="9779"/>
                    <a:pt x="80" y="9958"/>
                    <a:pt x="50" y="10117"/>
                  </a:cubicBezTo>
                  <a:cubicBezTo>
                    <a:pt x="20" y="10326"/>
                    <a:pt x="0" y="10535"/>
                    <a:pt x="10" y="10724"/>
                  </a:cubicBezTo>
                  <a:cubicBezTo>
                    <a:pt x="10" y="10843"/>
                    <a:pt x="20" y="10952"/>
                    <a:pt x="40" y="11062"/>
                  </a:cubicBezTo>
                  <a:cubicBezTo>
                    <a:pt x="50" y="11162"/>
                    <a:pt x="80" y="11301"/>
                    <a:pt x="110" y="11430"/>
                  </a:cubicBezTo>
                  <a:cubicBezTo>
                    <a:pt x="170" y="11659"/>
                    <a:pt x="269" y="11867"/>
                    <a:pt x="388" y="12066"/>
                  </a:cubicBezTo>
                  <a:cubicBezTo>
                    <a:pt x="537" y="12296"/>
                    <a:pt x="727" y="12514"/>
                    <a:pt x="906" y="12713"/>
                  </a:cubicBezTo>
                  <a:cubicBezTo>
                    <a:pt x="985" y="12802"/>
                    <a:pt x="1054" y="12882"/>
                    <a:pt x="1124" y="12972"/>
                  </a:cubicBezTo>
                  <a:cubicBezTo>
                    <a:pt x="1293" y="13171"/>
                    <a:pt x="1412" y="13359"/>
                    <a:pt x="1502" y="13549"/>
                  </a:cubicBezTo>
                  <a:cubicBezTo>
                    <a:pt x="1562" y="13678"/>
                    <a:pt x="1602" y="13797"/>
                    <a:pt x="1622" y="13907"/>
                  </a:cubicBezTo>
                  <a:cubicBezTo>
                    <a:pt x="1631" y="14026"/>
                    <a:pt x="1642" y="14155"/>
                    <a:pt x="1631" y="14305"/>
                  </a:cubicBezTo>
                  <a:lnTo>
                    <a:pt x="1631" y="14294"/>
                  </a:lnTo>
                  <a:lnTo>
                    <a:pt x="1622" y="14325"/>
                  </a:lnTo>
                  <a:cubicBezTo>
                    <a:pt x="1602" y="14493"/>
                    <a:pt x="1562" y="14653"/>
                    <a:pt x="1532" y="14812"/>
                  </a:cubicBezTo>
                  <a:lnTo>
                    <a:pt x="1532" y="14822"/>
                  </a:lnTo>
                  <a:cubicBezTo>
                    <a:pt x="1492" y="14971"/>
                    <a:pt x="1452" y="15150"/>
                    <a:pt x="1432" y="15319"/>
                  </a:cubicBezTo>
                  <a:cubicBezTo>
                    <a:pt x="1412" y="15548"/>
                    <a:pt x="1412" y="15717"/>
                    <a:pt x="1432" y="15876"/>
                  </a:cubicBezTo>
                  <a:cubicBezTo>
                    <a:pt x="1472" y="16105"/>
                    <a:pt x="1542" y="16314"/>
                    <a:pt x="1651" y="16513"/>
                  </a:cubicBezTo>
                  <a:cubicBezTo>
                    <a:pt x="1781" y="16752"/>
                    <a:pt x="1969" y="16960"/>
                    <a:pt x="2199" y="17139"/>
                  </a:cubicBezTo>
                  <a:cubicBezTo>
                    <a:pt x="2308" y="17219"/>
                    <a:pt x="2427" y="17298"/>
                    <a:pt x="2557" y="17368"/>
                  </a:cubicBezTo>
                  <a:cubicBezTo>
                    <a:pt x="2895" y="17548"/>
                    <a:pt x="3293" y="17676"/>
                    <a:pt x="3750" y="17776"/>
                  </a:cubicBezTo>
                  <a:cubicBezTo>
                    <a:pt x="4053" y="17840"/>
                    <a:pt x="4330" y="17873"/>
                    <a:pt x="4590" y="17873"/>
                  </a:cubicBezTo>
                  <a:cubicBezTo>
                    <a:pt x="4698" y="17873"/>
                    <a:pt x="4802" y="17867"/>
                    <a:pt x="4904" y="17855"/>
                  </a:cubicBezTo>
                  <a:cubicBezTo>
                    <a:pt x="5242" y="17826"/>
                    <a:pt x="5561" y="17746"/>
                    <a:pt x="5859" y="17617"/>
                  </a:cubicBezTo>
                  <a:cubicBezTo>
                    <a:pt x="6138" y="17497"/>
                    <a:pt x="6416" y="17349"/>
                    <a:pt x="6744" y="17139"/>
                  </a:cubicBezTo>
                  <a:cubicBezTo>
                    <a:pt x="6874" y="17060"/>
                    <a:pt x="7013" y="16971"/>
                    <a:pt x="7152" y="16881"/>
                  </a:cubicBezTo>
                  <a:cubicBezTo>
                    <a:pt x="7301" y="16781"/>
                    <a:pt x="7460" y="16682"/>
                    <a:pt x="7610" y="16582"/>
                  </a:cubicBezTo>
                  <a:cubicBezTo>
                    <a:pt x="7599" y="16443"/>
                    <a:pt x="7590" y="16314"/>
                    <a:pt x="7580" y="16175"/>
                  </a:cubicBezTo>
                  <a:cubicBezTo>
                    <a:pt x="7560" y="15857"/>
                    <a:pt x="7520" y="15528"/>
                    <a:pt x="7471" y="15200"/>
                  </a:cubicBezTo>
                  <a:cubicBezTo>
                    <a:pt x="7391" y="15210"/>
                    <a:pt x="7301" y="15230"/>
                    <a:pt x="7221" y="15240"/>
                  </a:cubicBezTo>
                  <a:cubicBezTo>
                    <a:pt x="7042" y="15260"/>
                    <a:pt x="6863" y="15280"/>
                    <a:pt x="6675" y="15289"/>
                  </a:cubicBezTo>
                  <a:cubicBezTo>
                    <a:pt x="6506" y="15299"/>
                    <a:pt x="6332" y="15304"/>
                    <a:pt x="6149" y="15304"/>
                  </a:cubicBezTo>
                  <a:cubicBezTo>
                    <a:pt x="5966" y="15304"/>
                    <a:pt x="5774" y="15299"/>
                    <a:pt x="5570" y="15289"/>
                  </a:cubicBezTo>
                  <a:cubicBezTo>
                    <a:pt x="4924" y="15249"/>
                    <a:pt x="4228" y="15150"/>
                    <a:pt x="3382" y="14981"/>
                  </a:cubicBezTo>
                  <a:cubicBezTo>
                    <a:pt x="3114" y="14931"/>
                    <a:pt x="2845" y="14871"/>
                    <a:pt x="2546" y="14802"/>
                  </a:cubicBezTo>
                  <a:cubicBezTo>
                    <a:pt x="2537" y="14792"/>
                    <a:pt x="2537" y="14772"/>
                    <a:pt x="2537" y="14762"/>
                  </a:cubicBezTo>
                  <a:cubicBezTo>
                    <a:pt x="2546" y="14743"/>
                    <a:pt x="2566" y="14743"/>
                    <a:pt x="2577" y="14743"/>
                  </a:cubicBezTo>
                  <a:cubicBezTo>
                    <a:pt x="2706" y="14772"/>
                    <a:pt x="2845" y="14802"/>
                    <a:pt x="2975" y="14822"/>
                  </a:cubicBezTo>
                  <a:cubicBezTo>
                    <a:pt x="3501" y="14931"/>
                    <a:pt x="4038" y="15011"/>
                    <a:pt x="4556" y="15061"/>
                  </a:cubicBezTo>
                  <a:cubicBezTo>
                    <a:pt x="4941" y="15099"/>
                    <a:pt x="5302" y="15121"/>
                    <a:pt x="5643" y="15121"/>
                  </a:cubicBezTo>
                  <a:cubicBezTo>
                    <a:pt x="5830" y="15121"/>
                    <a:pt x="6011" y="15115"/>
                    <a:pt x="6187" y="15101"/>
                  </a:cubicBezTo>
                  <a:cubicBezTo>
                    <a:pt x="6456" y="15090"/>
                    <a:pt x="6704" y="15061"/>
                    <a:pt x="6933" y="15021"/>
                  </a:cubicBezTo>
                  <a:cubicBezTo>
                    <a:pt x="7073" y="15001"/>
                    <a:pt x="7202" y="14981"/>
                    <a:pt x="7321" y="14951"/>
                  </a:cubicBezTo>
                  <a:cubicBezTo>
                    <a:pt x="7361" y="14941"/>
                    <a:pt x="7391" y="14931"/>
                    <a:pt x="7431" y="14922"/>
                  </a:cubicBezTo>
                  <a:cubicBezTo>
                    <a:pt x="7391" y="14692"/>
                    <a:pt x="7361" y="14474"/>
                    <a:pt x="7311" y="14275"/>
                  </a:cubicBezTo>
                  <a:lnTo>
                    <a:pt x="7311" y="14275"/>
                  </a:lnTo>
                  <a:lnTo>
                    <a:pt x="7321" y="14294"/>
                  </a:lnTo>
                  <a:lnTo>
                    <a:pt x="7321" y="14275"/>
                  </a:lnTo>
                  <a:cubicBezTo>
                    <a:pt x="7172" y="13529"/>
                    <a:pt x="6993" y="12793"/>
                    <a:pt x="6824" y="12117"/>
                  </a:cubicBezTo>
                  <a:lnTo>
                    <a:pt x="6824" y="12086"/>
                  </a:lnTo>
                  <a:lnTo>
                    <a:pt x="6804" y="12066"/>
                  </a:lnTo>
                  <a:lnTo>
                    <a:pt x="6794" y="12066"/>
                  </a:lnTo>
                  <a:cubicBezTo>
                    <a:pt x="6704" y="12066"/>
                    <a:pt x="6615" y="12077"/>
                    <a:pt x="6525" y="12077"/>
                  </a:cubicBezTo>
                  <a:cubicBezTo>
                    <a:pt x="6376" y="12077"/>
                    <a:pt x="6217" y="12077"/>
                    <a:pt x="6038" y="12066"/>
                  </a:cubicBezTo>
                  <a:cubicBezTo>
                    <a:pt x="5879" y="12057"/>
                    <a:pt x="5720" y="12037"/>
                    <a:pt x="5530" y="12007"/>
                  </a:cubicBezTo>
                  <a:cubicBezTo>
                    <a:pt x="5362" y="11987"/>
                    <a:pt x="5183" y="11957"/>
                    <a:pt x="5013" y="11927"/>
                  </a:cubicBezTo>
                  <a:cubicBezTo>
                    <a:pt x="4825" y="11887"/>
                    <a:pt x="4655" y="11848"/>
                    <a:pt x="4496" y="11808"/>
                  </a:cubicBezTo>
                  <a:cubicBezTo>
                    <a:pt x="4347" y="11768"/>
                    <a:pt x="4188" y="11728"/>
                    <a:pt x="3979" y="11659"/>
                  </a:cubicBezTo>
                  <a:cubicBezTo>
                    <a:pt x="3660" y="11559"/>
                    <a:pt x="3333" y="11450"/>
                    <a:pt x="2984" y="11310"/>
                  </a:cubicBezTo>
                  <a:cubicBezTo>
                    <a:pt x="2586" y="11151"/>
                    <a:pt x="2179" y="10952"/>
                    <a:pt x="1701" y="10704"/>
                  </a:cubicBezTo>
                  <a:cubicBezTo>
                    <a:pt x="1691" y="10694"/>
                    <a:pt x="1691" y="10674"/>
                    <a:pt x="1701" y="10664"/>
                  </a:cubicBezTo>
                  <a:cubicBezTo>
                    <a:pt x="1707" y="10653"/>
                    <a:pt x="1716" y="10648"/>
                    <a:pt x="1725" y="10648"/>
                  </a:cubicBezTo>
                  <a:cubicBezTo>
                    <a:pt x="1731" y="10648"/>
                    <a:pt x="1737" y="10650"/>
                    <a:pt x="1741" y="10654"/>
                  </a:cubicBezTo>
                  <a:cubicBezTo>
                    <a:pt x="1801" y="10684"/>
                    <a:pt x="1860" y="10714"/>
                    <a:pt x="1930" y="10744"/>
                  </a:cubicBezTo>
                  <a:lnTo>
                    <a:pt x="1960" y="10764"/>
                  </a:lnTo>
                  <a:cubicBezTo>
                    <a:pt x="2139" y="10853"/>
                    <a:pt x="2347" y="10943"/>
                    <a:pt x="2577" y="11032"/>
                  </a:cubicBezTo>
                  <a:cubicBezTo>
                    <a:pt x="2765" y="11111"/>
                    <a:pt x="3014" y="11211"/>
                    <a:pt x="3273" y="11301"/>
                  </a:cubicBezTo>
                  <a:cubicBezTo>
                    <a:pt x="3512" y="11380"/>
                    <a:pt x="3750" y="11460"/>
                    <a:pt x="3979" y="11520"/>
                  </a:cubicBezTo>
                  <a:cubicBezTo>
                    <a:pt x="4208" y="11579"/>
                    <a:pt x="4447" y="11639"/>
                    <a:pt x="4705" y="11688"/>
                  </a:cubicBezTo>
                  <a:cubicBezTo>
                    <a:pt x="5063" y="11758"/>
                    <a:pt x="5382" y="11808"/>
                    <a:pt x="5680" y="11828"/>
                  </a:cubicBezTo>
                  <a:cubicBezTo>
                    <a:pt x="5866" y="11840"/>
                    <a:pt x="6059" y="11849"/>
                    <a:pt x="6253" y="11849"/>
                  </a:cubicBezTo>
                  <a:cubicBezTo>
                    <a:pt x="6371" y="11849"/>
                    <a:pt x="6488" y="11846"/>
                    <a:pt x="6605" y="11838"/>
                  </a:cubicBezTo>
                  <a:lnTo>
                    <a:pt x="6754" y="11818"/>
                  </a:lnTo>
                  <a:cubicBezTo>
                    <a:pt x="6645" y="11410"/>
                    <a:pt x="6545" y="10992"/>
                    <a:pt x="6436" y="10585"/>
                  </a:cubicBezTo>
                  <a:lnTo>
                    <a:pt x="6267" y="9928"/>
                  </a:lnTo>
                  <a:cubicBezTo>
                    <a:pt x="6197" y="9639"/>
                    <a:pt x="6107" y="9301"/>
                    <a:pt x="5998" y="8934"/>
                  </a:cubicBezTo>
                  <a:cubicBezTo>
                    <a:pt x="5998" y="8934"/>
                    <a:pt x="5988" y="8934"/>
                    <a:pt x="5988" y="8923"/>
                  </a:cubicBezTo>
                  <a:cubicBezTo>
                    <a:pt x="5978" y="8914"/>
                    <a:pt x="5978" y="8903"/>
                    <a:pt x="5968" y="8883"/>
                  </a:cubicBezTo>
                  <a:cubicBezTo>
                    <a:pt x="5839" y="8863"/>
                    <a:pt x="5720" y="8824"/>
                    <a:pt x="5600" y="8784"/>
                  </a:cubicBezTo>
                  <a:cubicBezTo>
                    <a:pt x="5431" y="8735"/>
                    <a:pt x="5262" y="8665"/>
                    <a:pt x="5043" y="8575"/>
                  </a:cubicBezTo>
                  <a:cubicBezTo>
                    <a:pt x="4705" y="8436"/>
                    <a:pt x="4367" y="8257"/>
                    <a:pt x="4009" y="8038"/>
                  </a:cubicBezTo>
                  <a:cubicBezTo>
                    <a:pt x="3711" y="7869"/>
                    <a:pt x="3392" y="7670"/>
                    <a:pt x="3004" y="7411"/>
                  </a:cubicBezTo>
                  <a:cubicBezTo>
                    <a:pt x="2895" y="7332"/>
                    <a:pt x="2776" y="7262"/>
                    <a:pt x="2666" y="7183"/>
                  </a:cubicBezTo>
                  <a:lnTo>
                    <a:pt x="2597" y="7143"/>
                  </a:lnTo>
                  <a:cubicBezTo>
                    <a:pt x="2398" y="7004"/>
                    <a:pt x="2208" y="6874"/>
                    <a:pt x="2000" y="6745"/>
                  </a:cubicBezTo>
                  <a:cubicBezTo>
                    <a:pt x="1989" y="6735"/>
                    <a:pt x="1989" y="6715"/>
                    <a:pt x="2000" y="6705"/>
                  </a:cubicBezTo>
                  <a:cubicBezTo>
                    <a:pt x="2005" y="6694"/>
                    <a:pt x="2015" y="6689"/>
                    <a:pt x="2023" y="6689"/>
                  </a:cubicBezTo>
                  <a:cubicBezTo>
                    <a:pt x="2029" y="6689"/>
                    <a:pt x="2035" y="6691"/>
                    <a:pt x="2040" y="6695"/>
                  </a:cubicBezTo>
                  <a:cubicBezTo>
                    <a:pt x="2199" y="6795"/>
                    <a:pt x="2347" y="6894"/>
                    <a:pt x="2507" y="6993"/>
                  </a:cubicBezTo>
                  <a:lnTo>
                    <a:pt x="2606" y="7064"/>
                  </a:lnTo>
                  <a:cubicBezTo>
                    <a:pt x="2795" y="7192"/>
                    <a:pt x="2994" y="7322"/>
                    <a:pt x="3193" y="7441"/>
                  </a:cubicBezTo>
                  <a:cubicBezTo>
                    <a:pt x="3382" y="7570"/>
                    <a:pt x="3581" y="7690"/>
                    <a:pt x="3760" y="7800"/>
                  </a:cubicBezTo>
                  <a:cubicBezTo>
                    <a:pt x="3959" y="7909"/>
                    <a:pt x="4168" y="8018"/>
                    <a:pt x="4367" y="8118"/>
                  </a:cubicBezTo>
                  <a:cubicBezTo>
                    <a:pt x="4635" y="8257"/>
                    <a:pt x="4894" y="8366"/>
                    <a:pt x="5152" y="8456"/>
                  </a:cubicBezTo>
                  <a:cubicBezTo>
                    <a:pt x="5272" y="8496"/>
                    <a:pt x="5402" y="8545"/>
                    <a:pt x="5570" y="8585"/>
                  </a:cubicBezTo>
                  <a:cubicBezTo>
                    <a:pt x="5700" y="8615"/>
                    <a:pt x="5819" y="8645"/>
                    <a:pt x="5939" y="8675"/>
                  </a:cubicBezTo>
                  <a:lnTo>
                    <a:pt x="5849" y="8317"/>
                  </a:lnTo>
                  <a:cubicBezTo>
                    <a:pt x="5581" y="7302"/>
                    <a:pt x="5302" y="6268"/>
                    <a:pt x="5053" y="5223"/>
                  </a:cubicBezTo>
                  <a:cubicBezTo>
                    <a:pt x="5024" y="5213"/>
                    <a:pt x="4984" y="5203"/>
                    <a:pt x="4944" y="5203"/>
                  </a:cubicBezTo>
                  <a:cubicBezTo>
                    <a:pt x="4864" y="5183"/>
                    <a:pt x="4785" y="5154"/>
                    <a:pt x="4695" y="5134"/>
                  </a:cubicBezTo>
                  <a:cubicBezTo>
                    <a:pt x="4536" y="5084"/>
                    <a:pt x="4387" y="5014"/>
                    <a:pt x="4217" y="4935"/>
                  </a:cubicBezTo>
                  <a:cubicBezTo>
                    <a:pt x="3949" y="4816"/>
                    <a:pt x="3660" y="4646"/>
                    <a:pt x="3353" y="4418"/>
                  </a:cubicBezTo>
                  <a:cubicBezTo>
                    <a:pt x="3342" y="4407"/>
                    <a:pt x="3342" y="4398"/>
                    <a:pt x="3353" y="4378"/>
                  </a:cubicBezTo>
                  <a:cubicBezTo>
                    <a:pt x="3353" y="4367"/>
                    <a:pt x="3362" y="4367"/>
                    <a:pt x="3372" y="4367"/>
                  </a:cubicBezTo>
                  <a:lnTo>
                    <a:pt x="3392" y="4367"/>
                  </a:lnTo>
                  <a:cubicBezTo>
                    <a:pt x="3512" y="4457"/>
                    <a:pt x="3631" y="4537"/>
                    <a:pt x="3750" y="4606"/>
                  </a:cubicBezTo>
                  <a:cubicBezTo>
                    <a:pt x="3870" y="4686"/>
                    <a:pt x="3999" y="4756"/>
                    <a:pt x="4118" y="4816"/>
                  </a:cubicBezTo>
                  <a:cubicBezTo>
                    <a:pt x="4248" y="4875"/>
                    <a:pt x="4377" y="4935"/>
                    <a:pt x="4516" y="4984"/>
                  </a:cubicBezTo>
                  <a:cubicBezTo>
                    <a:pt x="4665" y="5034"/>
                    <a:pt x="4814" y="5074"/>
                    <a:pt x="4973" y="5104"/>
                  </a:cubicBezTo>
                  <a:lnTo>
                    <a:pt x="5033" y="5114"/>
                  </a:lnTo>
                  <a:cubicBezTo>
                    <a:pt x="4845" y="4308"/>
                    <a:pt x="4705" y="3631"/>
                    <a:pt x="4595" y="2995"/>
                  </a:cubicBezTo>
                  <a:cubicBezTo>
                    <a:pt x="4566" y="2846"/>
                    <a:pt x="4546" y="2696"/>
                    <a:pt x="4526" y="2548"/>
                  </a:cubicBezTo>
                  <a:cubicBezTo>
                    <a:pt x="4516" y="2548"/>
                    <a:pt x="4516" y="2537"/>
                    <a:pt x="4516" y="2528"/>
                  </a:cubicBezTo>
                  <a:lnTo>
                    <a:pt x="4516" y="2508"/>
                  </a:lnTo>
                  <a:lnTo>
                    <a:pt x="4516" y="2488"/>
                  </a:lnTo>
                  <a:cubicBezTo>
                    <a:pt x="4447" y="2448"/>
                    <a:pt x="4377" y="2418"/>
                    <a:pt x="4317" y="2378"/>
                  </a:cubicBezTo>
                  <a:cubicBezTo>
                    <a:pt x="4237" y="2329"/>
                    <a:pt x="4148" y="2269"/>
                    <a:pt x="4058" y="2199"/>
                  </a:cubicBezTo>
                  <a:lnTo>
                    <a:pt x="3999" y="2159"/>
                  </a:lnTo>
                  <a:cubicBezTo>
                    <a:pt x="3879" y="2060"/>
                    <a:pt x="3750" y="1960"/>
                    <a:pt x="3631" y="1861"/>
                  </a:cubicBezTo>
                  <a:lnTo>
                    <a:pt x="3621" y="1851"/>
                  </a:lnTo>
                  <a:lnTo>
                    <a:pt x="3551" y="1792"/>
                  </a:lnTo>
                  <a:cubicBezTo>
                    <a:pt x="3541" y="1781"/>
                    <a:pt x="3541" y="1781"/>
                    <a:pt x="3541" y="1772"/>
                  </a:cubicBezTo>
                  <a:cubicBezTo>
                    <a:pt x="3532" y="1761"/>
                    <a:pt x="3541" y="1752"/>
                    <a:pt x="3541" y="1742"/>
                  </a:cubicBezTo>
                  <a:cubicBezTo>
                    <a:pt x="3551" y="1742"/>
                    <a:pt x="3551" y="1732"/>
                    <a:pt x="3561" y="1732"/>
                  </a:cubicBezTo>
                  <a:cubicBezTo>
                    <a:pt x="3571" y="1732"/>
                    <a:pt x="3581" y="1732"/>
                    <a:pt x="3581" y="1742"/>
                  </a:cubicBezTo>
                  <a:lnTo>
                    <a:pt x="3611" y="1752"/>
                  </a:lnTo>
                  <a:cubicBezTo>
                    <a:pt x="3730" y="1851"/>
                    <a:pt x="3870" y="1980"/>
                    <a:pt x="4019" y="2090"/>
                  </a:cubicBezTo>
                  <a:lnTo>
                    <a:pt x="4029" y="2100"/>
                  </a:lnTo>
                  <a:cubicBezTo>
                    <a:pt x="4188" y="2219"/>
                    <a:pt x="4347" y="2318"/>
                    <a:pt x="4496" y="2398"/>
                  </a:cubicBezTo>
                  <a:cubicBezTo>
                    <a:pt x="4416" y="1871"/>
                    <a:pt x="4347" y="1334"/>
                    <a:pt x="4297" y="797"/>
                  </a:cubicBezTo>
                  <a:cubicBezTo>
                    <a:pt x="4297" y="787"/>
                    <a:pt x="4297" y="777"/>
                    <a:pt x="4307" y="777"/>
                  </a:cubicBezTo>
                  <a:cubicBezTo>
                    <a:pt x="4307" y="767"/>
                    <a:pt x="4317" y="757"/>
                    <a:pt x="4327" y="757"/>
                  </a:cubicBezTo>
                  <a:cubicBezTo>
                    <a:pt x="4337" y="757"/>
                    <a:pt x="4347" y="757"/>
                    <a:pt x="4357" y="767"/>
                  </a:cubicBezTo>
                  <a:cubicBezTo>
                    <a:pt x="4367" y="777"/>
                    <a:pt x="4367" y="787"/>
                    <a:pt x="4377" y="797"/>
                  </a:cubicBezTo>
                  <a:cubicBezTo>
                    <a:pt x="4427" y="1324"/>
                    <a:pt x="4506" y="1871"/>
                    <a:pt x="4606" y="2418"/>
                  </a:cubicBezTo>
                  <a:cubicBezTo>
                    <a:pt x="4665" y="2358"/>
                    <a:pt x="4725" y="2299"/>
                    <a:pt x="4775" y="2239"/>
                  </a:cubicBezTo>
                  <a:cubicBezTo>
                    <a:pt x="4854" y="2150"/>
                    <a:pt x="4934" y="2050"/>
                    <a:pt x="5004" y="1951"/>
                  </a:cubicBezTo>
                  <a:cubicBezTo>
                    <a:pt x="5073" y="1851"/>
                    <a:pt x="5143" y="1742"/>
                    <a:pt x="5212" y="1622"/>
                  </a:cubicBezTo>
                  <a:cubicBezTo>
                    <a:pt x="5212" y="1613"/>
                    <a:pt x="5223" y="1613"/>
                    <a:pt x="5223" y="1602"/>
                  </a:cubicBezTo>
                  <a:cubicBezTo>
                    <a:pt x="5232" y="1602"/>
                    <a:pt x="5242" y="1602"/>
                    <a:pt x="5252" y="1613"/>
                  </a:cubicBezTo>
                  <a:cubicBezTo>
                    <a:pt x="5262" y="1613"/>
                    <a:pt x="5262" y="1622"/>
                    <a:pt x="5262" y="1632"/>
                  </a:cubicBezTo>
                  <a:cubicBezTo>
                    <a:pt x="5272" y="1642"/>
                    <a:pt x="5262" y="1642"/>
                    <a:pt x="5262" y="1652"/>
                  </a:cubicBezTo>
                  <a:cubicBezTo>
                    <a:pt x="5172" y="1812"/>
                    <a:pt x="5073" y="1980"/>
                    <a:pt x="4954" y="2139"/>
                  </a:cubicBezTo>
                  <a:lnTo>
                    <a:pt x="4775" y="2349"/>
                  </a:lnTo>
                  <a:cubicBezTo>
                    <a:pt x="4725" y="2408"/>
                    <a:pt x="4675" y="2458"/>
                    <a:pt x="4615" y="2517"/>
                  </a:cubicBezTo>
                  <a:lnTo>
                    <a:pt x="4665" y="2736"/>
                  </a:lnTo>
                  <a:lnTo>
                    <a:pt x="4675" y="2806"/>
                  </a:lnTo>
                  <a:cubicBezTo>
                    <a:pt x="4814" y="3512"/>
                    <a:pt x="4973" y="4248"/>
                    <a:pt x="5183" y="5054"/>
                  </a:cubicBezTo>
                  <a:lnTo>
                    <a:pt x="5252" y="4984"/>
                  </a:lnTo>
                  <a:cubicBezTo>
                    <a:pt x="5312" y="4935"/>
                    <a:pt x="5362" y="4885"/>
                    <a:pt x="5411" y="4835"/>
                  </a:cubicBezTo>
                  <a:lnTo>
                    <a:pt x="5421" y="4825"/>
                  </a:lnTo>
                  <a:cubicBezTo>
                    <a:pt x="5541" y="4716"/>
                    <a:pt x="5650" y="4586"/>
                    <a:pt x="5749" y="4477"/>
                  </a:cubicBezTo>
                  <a:cubicBezTo>
                    <a:pt x="5978" y="4219"/>
                    <a:pt x="6177" y="3940"/>
                    <a:pt x="6346" y="3662"/>
                  </a:cubicBezTo>
                  <a:cubicBezTo>
                    <a:pt x="6346" y="3651"/>
                    <a:pt x="6356" y="3651"/>
                    <a:pt x="6366" y="3651"/>
                  </a:cubicBezTo>
                  <a:cubicBezTo>
                    <a:pt x="6369" y="3648"/>
                    <a:pt x="6372" y="3647"/>
                    <a:pt x="6374" y="3647"/>
                  </a:cubicBezTo>
                  <a:cubicBezTo>
                    <a:pt x="6377" y="3647"/>
                    <a:pt x="6380" y="3651"/>
                    <a:pt x="6386" y="3651"/>
                  </a:cubicBezTo>
                  <a:cubicBezTo>
                    <a:pt x="6406" y="3662"/>
                    <a:pt x="6406" y="3682"/>
                    <a:pt x="6396" y="3691"/>
                  </a:cubicBezTo>
                  <a:cubicBezTo>
                    <a:pt x="6326" y="3821"/>
                    <a:pt x="6237" y="3960"/>
                    <a:pt x="6138" y="4109"/>
                  </a:cubicBezTo>
                  <a:cubicBezTo>
                    <a:pt x="6048" y="4228"/>
                    <a:pt x="5948" y="4358"/>
                    <a:pt x="5839" y="4497"/>
                  </a:cubicBezTo>
                  <a:cubicBezTo>
                    <a:pt x="5749" y="4617"/>
                    <a:pt x="5640" y="4736"/>
                    <a:pt x="5521" y="4865"/>
                  </a:cubicBezTo>
                  <a:cubicBezTo>
                    <a:pt x="5471" y="4925"/>
                    <a:pt x="5411" y="4984"/>
                    <a:pt x="5342" y="5044"/>
                  </a:cubicBezTo>
                  <a:lnTo>
                    <a:pt x="5223" y="5163"/>
                  </a:lnTo>
                  <a:cubicBezTo>
                    <a:pt x="5223" y="5174"/>
                    <a:pt x="5232" y="5183"/>
                    <a:pt x="5232" y="5193"/>
                  </a:cubicBezTo>
                  <a:cubicBezTo>
                    <a:pt x="5232" y="5203"/>
                    <a:pt x="5223" y="5213"/>
                    <a:pt x="5223" y="5223"/>
                  </a:cubicBezTo>
                  <a:cubicBezTo>
                    <a:pt x="5391" y="5910"/>
                    <a:pt x="5600" y="6666"/>
                    <a:pt x="5859" y="7581"/>
                  </a:cubicBezTo>
                  <a:lnTo>
                    <a:pt x="6038" y="8197"/>
                  </a:lnTo>
                  <a:lnTo>
                    <a:pt x="6167" y="8645"/>
                  </a:lnTo>
                  <a:lnTo>
                    <a:pt x="6237" y="8595"/>
                  </a:lnTo>
                  <a:lnTo>
                    <a:pt x="6267" y="8575"/>
                  </a:lnTo>
                  <a:lnTo>
                    <a:pt x="6386" y="8486"/>
                  </a:lnTo>
                  <a:cubicBezTo>
                    <a:pt x="6525" y="8376"/>
                    <a:pt x="6655" y="8267"/>
                    <a:pt x="6764" y="8167"/>
                  </a:cubicBezTo>
                  <a:cubicBezTo>
                    <a:pt x="7013" y="7948"/>
                    <a:pt x="7241" y="7710"/>
                    <a:pt x="7490" y="7431"/>
                  </a:cubicBezTo>
                  <a:lnTo>
                    <a:pt x="7490" y="7431"/>
                  </a:lnTo>
                  <a:lnTo>
                    <a:pt x="7480" y="7451"/>
                  </a:lnTo>
                  <a:cubicBezTo>
                    <a:pt x="7610" y="7302"/>
                    <a:pt x="7729" y="7163"/>
                    <a:pt x="7838" y="7024"/>
                  </a:cubicBezTo>
                  <a:cubicBezTo>
                    <a:pt x="7938" y="6884"/>
                    <a:pt x="8047" y="6735"/>
                    <a:pt x="8156" y="6576"/>
                  </a:cubicBezTo>
                  <a:cubicBezTo>
                    <a:pt x="8256" y="6427"/>
                    <a:pt x="8355" y="6277"/>
                    <a:pt x="8445" y="6109"/>
                  </a:cubicBezTo>
                  <a:cubicBezTo>
                    <a:pt x="8565" y="5930"/>
                    <a:pt x="8644" y="5780"/>
                    <a:pt x="8724" y="5631"/>
                  </a:cubicBezTo>
                  <a:cubicBezTo>
                    <a:pt x="8724" y="5631"/>
                    <a:pt x="8733" y="5621"/>
                    <a:pt x="8744" y="5621"/>
                  </a:cubicBezTo>
                  <a:cubicBezTo>
                    <a:pt x="8747" y="5618"/>
                    <a:pt x="8750" y="5617"/>
                    <a:pt x="8754" y="5617"/>
                  </a:cubicBezTo>
                  <a:cubicBezTo>
                    <a:pt x="8761" y="5617"/>
                    <a:pt x="8770" y="5621"/>
                    <a:pt x="8783" y="5621"/>
                  </a:cubicBezTo>
                  <a:cubicBezTo>
                    <a:pt x="8793" y="5641"/>
                    <a:pt x="8793" y="5661"/>
                    <a:pt x="8783" y="5680"/>
                  </a:cubicBezTo>
                  <a:cubicBezTo>
                    <a:pt x="8713" y="5810"/>
                    <a:pt x="8634" y="5969"/>
                    <a:pt x="8545" y="6118"/>
                  </a:cubicBezTo>
                  <a:cubicBezTo>
                    <a:pt x="8465" y="6268"/>
                    <a:pt x="8366" y="6417"/>
                    <a:pt x="8266" y="6586"/>
                  </a:cubicBezTo>
                  <a:cubicBezTo>
                    <a:pt x="8067" y="6884"/>
                    <a:pt x="7858" y="7173"/>
                    <a:pt x="7630" y="7461"/>
                  </a:cubicBezTo>
                  <a:cubicBezTo>
                    <a:pt x="7400" y="7760"/>
                    <a:pt x="7162" y="8028"/>
                    <a:pt x="6913" y="8267"/>
                  </a:cubicBezTo>
                  <a:cubicBezTo>
                    <a:pt x="6814" y="8376"/>
                    <a:pt x="6684" y="8505"/>
                    <a:pt x="6535" y="8625"/>
                  </a:cubicBezTo>
                  <a:cubicBezTo>
                    <a:pt x="6476" y="8684"/>
                    <a:pt x="6406" y="8735"/>
                    <a:pt x="6346" y="8794"/>
                  </a:cubicBezTo>
                  <a:lnTo>
                    <a:pt x="6277" y="8844"/>
                  </a:lnTo>
                  <a:cubicBezTo>
                    <a:pt x="6277" y="8863"/>
                    <a:pt x="6257" y="8883"/>
                    <a:pt x="6237" y="8914"/>
                  </a:cubicBezTo>
                  <a:cubicBezTo>
                    <a:pt x="6337" y="9252"/>
                    <a:pt x="6436" y="9600"/>
                    <a:pt x="6535" y="9948"/>
                  </a:cubicBezTo>
                  <a:cubicBezTo>
                    <a:pt x="6635" y="10306"/>
                    <a:pt x="6734" y="10674"/>
                    <a:pt x="6834" y="11032"/>
                  </a:cubicBezTo>
                  <a:lnTo>
                    <a:pt x="6953" y="11460"/>
                  </a:lnTo>
                  <a:lnTo>
                    <a:pt x="7053" y="11778"/>
                  </a:lnTo>
                  <a:lnTo>
                    <a:pt x="7182" y="11679"/>
                  </a:lnTo>
                  <a:cubicBezTo>
                    <a:pt x="7311" y="11589"/>
                    <a:pt x="7431" y="11489"/>
                    <a:pt x="7530" y="11400"/>
                  </a:cubicBezTo>
                  <a:cubicBezTo>
                    <a:pt x="7759" y="11211"/>
                    <a:pt x="7968" y="11002"/>
                    <a:pt x="8156" y="10793"/>
                  </a:cubicBezTo>
                  <a:cubicBezTo>
                    <a:pt x="8286" y="10634"/>
                    <a:pt x="8415" y="10475"/>
                    <a:pt x="8525" y="10306"/>
                  </a:cubicBezTo>
                  <a:cubicBezTo>
                    <a:pt x="8654" y="10127"/>
                    <a:pt x="8764" y="9938"/>
                    <a:pt x="8853" y="9749"/>
                  </a:cubicBezTo>
                  <a:lnTo>
                    <a:pt x="8863" y="9719"/>
                  </a:lnTo>
                  <a:lnTo>
                    <a:pt x="8873" y="9689"/>
                  </a:lnTo>
                  <a:cubicBezTo>
                    <a:pt x="8880" y="9675"/>
                    <a:pt x="8893" y="9666"/>
                    <a:pt x="8915" y="9666"/>
                  </a:cubicBezTo>
                  <a:cubicBezTo>
                    <a:pt x="8923" y="9666"/>
                    <a:pt x="8932" y="9667"/>
                    <a:pt x="8943" y="9670"/>
                  </a:cubicBezTo>
                  <a:cubicBezTo>
                    <a:pt x="8963" y="9679"/>
                    <a:pt x="8972" y="9699"/>
                    <a:pt x="8963" y="9719"/>
                  </a:cubicBezTo>
                  <a:cubicBezTo>
                    <a:pt x="8853" y="9958"/>
                    <a:pt x="8733" y="10176"/>
                    <a:pt x="8594" y="10386"/>
                  </a:cubicBezTo>
                  <a:cubicBezTo>
                    <a:pt x="8455" y="10594"/>
                    <a:pt x="8296" y="10813"/>
                    <a:pt x="8117" y="11022"/>
                  </a:cubicBezTo>
                  <a:cubicBezTo>
                    <a:pt x="7958" y="11211"/>
                    <a:pt x="7778" y="11400"/>
                    <a:pt x="7590" y="11579"/>
                  </a:cubicBezTo>
                  <a:cubicBezTo>
                    <a:pt x="7440" y="11719"/>
                    <a:pt x="7281" y="11858"/>
                    <a:pt x="7102" y="11997"/>
                  </a:cubicBezTo>
                  <a:lnTo>
                    <a:pt x="7142" y="12106"/>
                  </a:lnTo>
                  <a:cubicBezTo>
                    <a:pt x="7371" y="12932"/>
                    <a:pt x="7540" y="13618"/>
                    <a:pt x="7669" y="14265"/>
                  </a:cubicBezTo>
                  <a:lnTo>
                    <a:pt x="7789" y="14862"/>
                  </a:lnTo>
                  <a:cubicBezTo>
                    <a:pt x="7789" y="14871"/>
                    <a:pt x="7798" y="14871"/>
                    <a:pt x="7818" y="14882"/>
                  </a:cubicBezTo>
                  <a:lnTo>
                    <a:pt x="7858" y="14862"/>
                  </a:lnTo>
                  <a:cubicBezTo>
                    <a:pt x="7968" y="14792"/>
                    <a:pt x="8067" y="14732"/>
                    <a:pt x="8147" y="14672"/>
                  </a:cubicBezTo>
                  <a:cubicBezTo>
                    <a:pt x="8335" y="14544"/>
                    <a:pt x="8525" y="14404"/>
                    <a:pt x="8713" y="14235"/>
                  </a:cubicBezTo>
                  <a:cubicBezTo>
                    <a:pt x="8873" y="14096"/>
                    <a:pt x="9032" y="13927"/>
                    <a:pt x="9211" y="13718"/>
                  </a:cubicBezTo>
                  <a:cubicBezTo>
                    <a:pt x="9509" y="13379"/>
                    <a:pt x="9798" y="12992"/>
                    <a:pt x="10046" y="12584"/>
                  </a:cubicBezTo>
                  <a:lnTo>
                    <a:pt x="10066" y="12564"/>
                  </a:lnTo>
                  <a:cubicBezTo>
                    <a:pt x="10077" y="12564"/>
                    <a:pt x="10086" y="12564"/>
                    <a:pt x="10096" y="12574"/>
                  </a:cubicBezTo>
                  <a:cubicBezTo>
                    <a:pt x="10116" y="12584"/>
                    <a:pt x="10116" y="12604"/>
                    <a:pt x="10106" y="12614"/>
                  </a:cubicBezTo>
                  <a:cubicBezTo>
                    <a:pt x="9917" y="12922"/>
                    <a:pt x="9768" y="13161"/>
                    <a:pt x="9619" y="13370"/>
                  </a:cubicBezTo>
                  <a:cubicBezTo>
                    <a:pt x="9440" y="13618"/>
                    <a:pt x="9251" y="13857"/>
                    <a:pt x="9052" y="14076"/>
                  </a:cubicBezTo>
                  <a:cubicBezTo>
                    <a:pt x="8853" y="14305"/>
                    <a:pt x="8634" y="14524"/>
                    <a:pt x="8406" y="14703"/>
                  </a:cubicBezTo>
                  <a:cubicBezTo>
                    <a:pt x="8296" y="14802"/>
                    <a:pt x="8187" y="14882"/>
                    <a:pt x="8057" y="14981"/>
                  </a:cubicBezTo>
                  <a:cubicBezTo>
                    <a:pt x="7968" y="15031"/>
                    <a:pt x="7898" y="15081"/>
                    <a:pt x="7829" y="15120"/>
                  </a:cubicBezTo>
                  <a:cubicBezTo>
                    <a:pt x="7898" y="15558"/>
                    <a:pt x="7948" y="15976"/>
                    <a:pt x="7988" y="16394"/>
                  </a:cubicBezTo>
                  <a:cubicBezTo>
                    <a:pt x="8335" y="16274"/>
                    <a:pt x="8674" y="16095"/>
                    <a:pt x="8972" y="15866"/>
                  </a:cubicBezTo>
                  <a:cubicBezTo>
                    <a:pt x="9410" y="15538"/>
                    <a:pt x="9788" y="15120"/>
                    <a:pt x="10057" y="14672"/>
                  </a:cubicBezTo>
                  <a:cubicBezTo>
                    <a:pt x="10245" y="14345"/>
                    <a:pt x="10385" y="14006"/>
                    <a:pt x="10464" y="13668"/>
                  </a:cubicBezTo>
                  <a:cubicBezTo>
                    <a:pt x="10554" y="13300"/>
                    <a:pt x="10583" y="12942"/>
                    <a:pt x="10544" y="12594"/>
                  </a:cubicBezTo>
                  <a:cubicBezTo>
                    <a:pt x="10524" y="12385"/>
                    <a:pt x="10484" y="12206"/>
                    <a:pt x="10435" y="12037"/>
                  </a:cubicBezTo>
                  <a:cubicBezTo>
                    <a:pt x="10375" y="11858"/>
                    <a:pt x="10305" y="11688"/>
                    <a:pt x="10205" y="11480"/>
                  </a:cubicBezTo>
                  <a:lnTo>
                    <a:pt x="9997" y="11092"/>
                  </a:lnTo>
                  <a:lnTo>
                    <a:pt x="9977" y="11052"/>
                  </a:lnTo>
                  <a:lnTo>
                    <a:pt x="9957" y="11032"/>
                  </a:lnTo>
                  <a:cubicBezTo>
                    <a:pt x="9867" y="10853"/>
                    <a:pt x="9758" y="10664"/>
                    <a:pt x="9679" y="10475"/>
                  </a:cubicBezTo>
                  <a:cubicBezTo>
                    <a:pt x="9569" y="10247"/>
                    <a:pt x="9509" y="10037"/>
                    <a:pt x="9469" y="9838"/>
                  </a:cubicBezTo>
                  <a:cubicBezTo>
                    <a:pt x="9450" y="9689"/>
                    <a:pt x="9440" y="9540"/>
                    <a:pt x="9450" y="9401"/>
                  </a:cubicBezTo>
                  <a:cubicBezTo>
                    <a:pt x="9469" y="9232"/>
                    <a:pt x="9520" y="9062"/>
                    <a:pt x="9589" y="8863"/>
                  </a:cubicBezTo>
                  <a:cubicBezTo>
                    <a:pt x="9639" y="8735"/>
                    <a:pt x="9699" y="8615"/>
                    <a:pt x="9758" y="8486"/>
                  </a:cubicBezTo>
                  <a:cubicBezTo>
                    <a:pt x="9847" y="8277"/>
                    <a:pt x="9957" y="8038"/>
                    <a:pt x="10026" y="7789"/>
                  </a:cubicBezTo>
                  <a:cubicBezTo>
                    <a:pt x="10077" y="7610"/>
                    <a:pt x="10106" y="7411"/>
                    <a:pt x="10126" y="7183"/>
                  </a:cubicBezTo>
                  <a:cubicBezTo>
                    <a:pt x="10146" y="7004"/>
                    <a:pt x="10146" y="6845"/>
                    <a:pt x="10126" y="6695"/>
                  </a:cubicBezTo>
                  <a:cubicBezTo>
                    <a:pt x="10116" y="6496"/>
                    <a:pt x="10077" y="6327"/>
                    <a:pt x="10026" y="6178"/>
                  </a:cubicBezTo>
                  <a:cubicBezTo>
                    <a:pt x="9977" y="6019"/>
                    <a:pt x="9907" y="5870"/>
                    <a:pt x="9828" y="5731"/>
                  </a:cubicBezTo>
                  <a:cubicBezTo>
                    <a:pt x="9679" y="5492"/>
                    <a:pt x="9469" y="5263"/>
                    <a:pt x="9211" y="5054"/>
                  </a:cubicBezTo>
                  <a:cubicBezTo>
                    <a:pt x="9191" y="5034"/>
                    <a:pt x="9161" y="5014"/>
                    <a:pt x="9131" y="4995"/>
                  </a:cubicBezTo>
                  <a:cubicBezTo>
                    <a:pt x="8863" y="4785"/>
                    <a:pt x="8554" y="4597"/>
                    <a:pt x="8276" y="4438"/>
                  </a:cubicBezTo>
                  <a:lnTo>
                    <a:pt x="8246" y="4418"/>
                  </a:lnTo>
                  <a:cubicBezTo>
                    <a:pt x="8037" y="4278"/>
                    <a:pt x="7809" y="4149"/>
                    <a:pt x="7610" y="4000"/>
                  </a:cubicBezTo>
                  <a:cubicBezTo>
                    <a:pt x="7560" y="3970"/>
                    <a:pt x="7510" y="3940"/>
                    <a:pt x="7471" y="3900"/>
                  </a:cubicBezTo>
                  <a:cubicBezTo>
                    <a:pt x="7221" y="3721"/>
                    <a:pt x="7022" y="3532"/>
                    <a:pt x="6854" y="3333"/>
                  </a:cubicBezTo>
                  <a:cubicBezTo>
                    <a:pt x="6804" y="3264"/>
                    <a:pt x="6754" y="3184"/>
                    <a:pt x="6715" y="3125"/>
                  </a:cubicBezTo>
                  <a:cubicBezTo>
                    <a:pt x="6664" y="3025"/>
                    <a:pt x="6605" y="2926"/>
                    <a:pt x="6555" y="2826"/>
                  </a:cubicBezTo>
                  <a:cubicBezTo>
                    <a:pt x="6485" y="2677"/>
                    <a:pt x="6416" y="2537"/>
                    <a:pt x="6346" y="2398"/>
                  </a:cubicBezTo>
                  <a:lnTo>
                    <a:pt x="6167" y="2040"/>
                  </a:lnTo>
                  <a:cubicBezTo>
                    <a:pt x="6078" y="1861"/>
                    <a:pt x="5939" y="1593"/>
                    <a:pt x="5780" y="1334"/>
                  </a:cubicBezTo>
                  <a:cubicBezTo>
                    <a:pt x="5690" y="1165"/>
                    <a:pt x="5530" y="916"/>
                    <a:pt x="5362" y="697"/>
                  </a:cubicBezTo>
                  <a:cubicBezTo>
                    <a:pt x="5252" y="558"/>
                    <a:pt x="5103" y="379"/>
                    <a:pt x="4914" y="240"/>
                  </a:cubicBezTo>
                  <a:lnTo>
                    <a:pt x="4884" y="210"/>
                  </a:lnTo>
                  <a:cubicBezTo>
                    <a:pt x="4695" y="70"/>
                    <a:pt x="4506" y="1"/>
                    <a:pt x="4327" y="1"/>
                  </a:cubicBezTo>
                  <a:cubicBezTo>
                    <a:pt x="4316" y="1"/>
                    <a:pt x="4304" y="0"/>
                    <a:pt x="4293" y="0"/>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64"/>
            <p:cNvSpPr/>
            <p:nvPr/>
          </p:nvSpPr>
          <p:spPr>
            <a:xfrm>
              <a:off x="3104384" y="1942867"/>
              <a:ext cx="52" cy="576"/>
            </a:xfrm>
            <a:custGeom>
              <a:avLst/>
              <a:gdLst/>
              <a:ahLst/>
              <a:cxnLst/>
              <a:rect l="l" t="t" r="r" b="b"/>
              <a:pathLst>
                <a:path w="1" h="11" extrusionOk="0">
                  <a:moveTo>
                    <a:pt x="1" y="10"/>
                  </a:moveTo>
                  <a:lnTo>
                    <a:pt x="1" y="10"/>
                  </a:lnTo>
                  <a:lnTo>
                    <a:pt x="1" y="1"/>
                  </a:lnTo>
                  <a:close/>
                </a:path>
              </a:pathLst>
            </a:custGeom>
            <a:solidFill>
              <a:srgbClr val="815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64"/>
            <p:cNvSpPr/>
            <p:nvPr/>
          </p:nvSpPr>
          <p:spPr>
            <a:xfrm>
              <a:off x="3104384" y="1942867"/>
              <a:ext cx="52" cy="576"/>
            </a:xfrm>
            <a:custGeom>
              <a:avLst/>
              <a:gdLst/>
              <a:ahLst/>
              <a:cxnLst/>
              <a:rect l="l" t="t" r="r" b="b"/>
              <a:pathLst>
                <a:path w="1" h="11" extrusionOk="0">
                  <a:moveTo>
                    <a:pt x="1" y="10"/>
                  </a:moveTo>
                  <a:lnTo>
                    <a:pt x="1" y="10"/>
                  </a:lnTo>
                  <a:lnTo>
                    <a:pt x="1" y="1"/>
                  </a:lnTo>
                  <a:close/>
                </a:path>
              </a:pathLst>
            </a:custGeom>
            <a:solidFill>
              <a:srgbClr val="815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64"/>
            <p:cNvSpPr/>
            <p:nvPr/>
          </p:nvSpPr>
          <p:spPr>
            <a:xfrm>
              <a:off x="2774170" y="1675649"/>
              <a:ext cx="682944" cy="746463"/>
            </a:xfrm>
            <a:custGeom>
              <a:avLst/>
              <a:gdLst/>
              <a:ahLst/>
              <a:cxnLst/>
              <a:rect l="l" t="t" r="r" b="b"/>
              <a:pathLst>
                <a:path w="13042" h="14255" extrusionOk="0">
                  <a:moveTo>
                    <a:pt x="11316" y="6178"/>
                  </a:moveTo>
                  <a:lnTo>
                    <a:pt x="11316" y="6178"/>
                  </a:lnTo>
                  <a:cubicBezTo>
                    <a:pt x="11314" y="6178"/>
                    <a:pt x="11312" y="6178"/>
                    <a:pt x="11311" y="6178"/>
                  </a:cubicBezTo>
                  <a:lnTo>
                    <a:pt x="11320" y="6178"/>
                  </a:lnTo>
                  <a:cubicBezTo>
                    <a:pt x="11319" y="6178"/>
                    <a:pt x="11317" y="6178"/>
                    <a:pt x="11316" y="6178"/>
                  </a:cubicBezTo>
                  <a:close/>
                  <a:moveTo>
                    <a:pt x="12554" y="1"/>
                  </a:moveTo>
                  <a:cubicBezTo>
                    <a:pt x="12504" y="1"/>
                    <a:pt x="12464" y="21"/>
                    <a:pt x="12434" y="51"/>
                  </a:cubicBezTo>
                  <a:cubicBezTo>
                    <a:pt x="12116" y="319"/>
                    <a:pt x="11758" y="568"/>
                    <a:pt x="11380" y="796"/>
                  </a:cubicBezTo>
                  <a:cubicBezTo>
                    <a:pt x="10823" y="1105"/>
                    <a:pt x="10246" y="1344"/>
                    <a:pt x="9719" y="1543"/>
                  </a:cubicBezTo>
                  <a:cubicBezTo>
                    <a:pt x="9759" y="1632"/>
                    <a:pt x="9779" y="1722"/>
                    <a:pt x="9808" y="1811"/>
                  </a:cubicBezTo>
                  <a:cubicBezTo>
                    <a:pt x="9858" y="2000"/>
                    <a:pt x="9898" y="2199"/>
                    <a:pt x="9928" y="2398"/>
                  </a:cubicBezTo>
                  <a:cubicBezTo>
                    <a:pt x="9987" y="2796"/>
                    <a:pt x="9998" y="3204"/>
                    <a:pt x="9978" y="3601"/>
                  </a:cubicBezTo>
                  <a:cubicBezTo>
                    <a:pt x="9978" y="3621"/>
                    <a:pt x="9958" y="3641"/>
                    <a:pt x="9948" y="3641"/>
                  </a:cubicBezTo>
                  <a:cubicBezTo>
                    <a:pt x="9938" y="3641"/>
                    <a:pt x="9928" y="3641"/>
                    <a:pt x="9918" y="3632"/>
                  </a:cubicBezTo>
                  <a:cubicBezTo>
                    <a:pt x="9918" y="3632"/>
                    <a:pt x="9908" y="3632"/>
                    <a:pt x="9908" y="3621"/>
                  </a:cubicBezTo>
                  <a:cubicBezTo>
                    <a:pt x="9898" y="3621"/>
                    <a:pt x="9898" y="3612"/>
                    <a:pt x="9888" y="3612"/>
                  </a:cubicBezTo>
                  <a:cubicBezTo>
                    <a:pt x="9381" y="3044"/>
                    <a:pt x="8833" y="2527"/>
                    <a:pt x="8296" y="2000"/>
                  </a:cubicBezTo>
                  <a:cubicBezTo>
                    <a:pt x="8038" y="2070"/>
                    <a:pt x="7789" y="2140"/>
                    <a:pt x="7540" y="2209"/>
                  </a:cubicBezTo>
                  <a:lnTo>
                    <a:pt x="7162" y="2319"/>
                  </a:lnTo>
                  <a:cubicBezTo>
                    <a:pt x="6725" y="2448"/>
                    <a:pt x="6287" y="2577"/>
                    <a:pt x="5840" y="2717"/>
                  </a:cubicBezTo>
                  <a:lnTo>
                    <a:pt x="5929" y="2925"/>
                  </a:lnTo>
                  <a:cubicBezTo>
                    <a:pt x="6039" y="3184"/>
                    <a:pt x="6148" y="3442"/>
                    <a:pt x="6238" y="3701"/>
                  </a:cubicBezTo>
                  <a:cubicBezTo>
                    <a:pt x="6287" y="3840"/>
                    <a:pt x="6327" y="3970"/>
                    <a:pt x="6357" y="4109"/>
                  </a:cubicBezTo>
                  <a:cubicBezTo>
                    <a:pt x="6387" y="4229"/>
                    <a:pt x="6406" y="4357"/>
                    <a:pt x="6426" y="4477"/>
                  </a:cubicBezTo>
                  <a:cubicBezTo>
                    <a:pt x="6437" y="4596"/>
                    <a:pt x="6446" y="4716"/>
                    <a:pt x="6437" y="4835"/>
                  </a:cubicBezTo>
                  <a:cubicBezTo>
                    <a:pt x="6437" y="4895"/>
                    <a:pt x="6426" y="4945"/>
                    <a:pt x="6417" y="5004"/>
                  </a:cubicBezTo>
                  <a:cubicBezTo>
                    <a:pt x="6406" y="5054"/>
                    <a:pt x="6397" y="5104"/>
                    <a:pt x="6377" y="5153"/>
                  </a:cubicBezTo>
                  <a:cubicBezTo>
                    <a:pt x="6377" y="5164"/>
                    <a:pt x="6357" y="5173"/>
                    <a:pt x="6347" y="5173"/>
                  </a:cubicBezTo>
                  <a:cubicBezTo>
                    <a:pt x="6341" y="5176"/>
                    <a:pt x="6336" y="5177"/>
                    <a:pt x="6332" y="5177"/>
                  </a:cubicBezTo>
                  <a:cubicBezTo>
                    <a:pt x="6321" y="5177"/>
                    <a:pt x="6314" y="5170"/>
                    <a:pt x="6307" y="5164"/>
                  </a:cubicBezTo>
                  <a:cubicBezTo>
                    <a:pt x="5939" y="4686"/>
                    <a:pt x="5571" y="4198"/>
                    <a:pt x="5153" y="3751"/>
                  </a:cubicBezTo>
                  <a:cubicBezTo>
                    <a:pt x="5014" y="3601"/>
                    <a:pt x="4875" y="3453"/>
                    <a:pt x="4726" y="3303"/>
                  </a:cubicBezTo>
                  <a:cubicBezTo>
                    <a:pt x="4666" y="3254"/>
                    <a:pt x="4616" y="3214"/>
                    <a:pt x="4567" y="3164"/>
                  </a:cubicBezTo>
                  <a:cubicBezTo>
                    <a:pt x="4228" y="3294"/>
                    <a:pt x="3890" y="3442"/>
                    <a:pt x="3562" y="3601"/>
                  </a:cubicBezTo>
                  <a:cubicBezTo>
                    <a:pt x="3274" y="3741"/>
                    <a:pt x="2985" y="3890"/>
                    <a:pt x="2706" y="4069"/>
                  </a:cubicBezTo>
                  <a:cubicBezTo>
                    <a:pt x="2438" y="4229"/>
                    <a:pt x="2189" y="4408"/>
                    <a:pt x="1950" y="4587"/>
                  </a:cubicBezTo>
                  <a:cubicBezTo>
                    <a:pt x="1453" y="4984"/>
                    <a:pt x="1045" y="5432"/>
                    <a:pt x="737" y="5919"/>
                  </a:cubicBezTo>
                  <a:cubicBezTo>
                    <a:pt x="558" y="6178"/>
                    <a:pt x="418" y="6457"/>
                    <a:pt x="309" y="6745"/>
                  </a:cubicBezTo>
                  <a:cubicBezTo>
                    <a:pt x="200" y="7023"/>
                    <a:pt x="120" y="7342"/>
                    <a:pt x="60" y="7680"/>
                  </a:cubicBezTo>
                  <a:cubicBezTo>
                    <a:pt x="21" y="7869"/>
                    <a:pt x="11" y="8038"/>
                    <a:pt x="1" y="8207"/>
                  </a:cubicBezTo>
                  <a:cubicBezTo>
                    <a:pt x="1" y="8386"/>
                    <a:pt x="11" y="8575"/>
                    <a:pt x="40" y="8754"/>
                  </a:cubicBezTo>
                  <a:cubicBezTo>
                    <a:pt x="100" y="9103"/>
                    <a:pt x="220" y="9441"/>
                    <a:pt x="399" y="9759"/>
                  </a:cubicBezTo>
                  <a:cubicBezTo>
                    <a:pt x="717" y="10336"/>
                    <a:pt x="1205" y="10783"/>
                    <a:pt x="1771" y="11032"/>
                  </a:cubicBezTo>
                  <a:cubicBezTo>
                    <a:pt x="2060" y="11152"/>
                    <a:pt x="2378" y="11231"/>
                    <a:pt x="2697" y="11241"/>
                  </a:cubicBezTo>
                  <a:lnTo>
                    <a:pt x="2776" y="11241"/>
                  </a:lnTo>
                  <a:cubicBezTo>
                    <a:pt x="3064" y="11241"/>
                    <a:pt x="3353" y="11191"/>
                    <a:pt x="3652" y="11092"/>
                  </a:cubicBezTo>
                  <a:cubicBezTo>
                    <a:pt x="3831" y="11450"/>
                    <a:pt x="4049" y="11868"/>
                    <a:pt x="4288" y="12246"/>
                  </a:cubicBezTo>
                  <a:cubicBezTo>
                    <a:pt x="4417" y="12454"/>
                    <a:pt x="4536" y="12633"/>
                    <a:pt x="4676" y="12792"/>
                  </a:cubicBezTo>
                  <a:cubicBezTo>
                    <a:pt x="4805" y="12962"/>
                    <a:pt x="4945" y="13111"/>
                    <a:pt x="5124" y="13270"/>
                  </a:cubicBezTo>
                  <a:cubicBezTo>
                    <a:pt x="5382" y="13509"/>
                    <a:pt x="5690" y="13708"/>
                    <a:pt x="6028" y="13877"/>
                  </a:cubicBezTo>
                  <a:cubicBezTo>
                    <a:pt x="6317" y="14026"/>
                    <a:pt x="6645" y="14136"/>
                    <a:pt x="6994" y="14195"/>
                  </a:cubicBezTo>
                  <a:cubicBezTo>
                    <a:pt x="7202" y="14235"/>
                    <a:pt x="7431" y="14255"/>
                    <a:pt x="7660" y="14255"/>
                  </a:cubicBezTo>
                  <a:cubicBezTo>
                    <a:pt x="7770" y="14255"/>
                    <a:pt x="7879" y="14255"/>
                    <a:pt x="7998" y="14245"/>
                  </a:cubicBezTo>
                  <a:cubicBezTo>
                    <a:pt x="8316" y="14215"/>
                    <a:pt x="8645" y="14156"/>
                    <a:pt x="8993" y="14046"/>
                  </a:cubicBezTo>
                  <a:cubicBezTo>
                    <a:pt x="9301" y="13946"/>
                    <a:pt x="9609" y="13817"/>
                    <a:pt x="9918" y="13638"/>
                  </a:cubicBezTo>
                  <a:cubicBezTo>
                    <a:pt x="10236" y="13469"/>
                    <a:pt x="10524" y="13270"/>
                    <a:pt x="10793" y="13051"/>
                  </a:cubicBezTo>
                  <a:cubicBezTo>
                    <a:pt x="11062" y="12823"/>
                    <a:pt x="11320" y="12564"/>
                    <a:pt x="11549" y="12286"/>
                  </a:cubicBezTo>
                  <a:cubicBezTo>
                    <a:pt x="11768" y="12027"/>
                    <a:pt x="11957" y="11728"/>
                    <a:pt x="12146" y="11390"/>
                  </a:cubicBezTo>
                  <a:cubicBezTo>
                    <a:pt x="12315" y="11072"/>
                    <a:pt x="12474" y="10694"/>
                    <a:pt x="12604" y="10256"/>
                  </a:cubicBezTo>
                  <a:cubicBezTo>
                    <a:pt x="12733" y="9848"/>
                    <a:pt x="12842" y="9401"/>
                    <a:pt x="12912" y="8923"/>
                  </a:cubicBezTo>
                  <a:cubicBezTo>
                    <a:pt x="12982" y="8436"/>
                    <a:pt x="13031" y="7929"/>
                    <a:pt x="13041" y="7342"/>
                  </a:cubicBezTo>
                  <a:cubicBezTo>
                    <a:pt x="12604" y="7242"/>
                    <a:pt x="12176" y="7103"/>
                    <a:pt x="11758" y="6944"/>
                  </a:cubicBezTo>
                  <a:cubicBezTo>
                    <a:pt x="11211" y="6735"/>
                    <a:pt x="10684" y="6477"/>
                    <a:pt x="10177" y="6178"/>
                  </a:cubicBezTo>
                  <a:cubicBezTo>
                    <a:pt x="10166" y="6178"/>
                    <a:pt x="10166" y="6168"/>
                    <a:pt x="10157" y="6158"/>
                  </a:cubicBezTo>
                  <a:lnTo>
                    <a:pt x="10157" y="6128"/>
                  </a:lnTo>
                  <a:cubicBezTo>
                    <a:pt x="10166" y="6118"/>
                    <a:pt x="10186" y="6108"/>
                    <a:pt x="10197" y="6108"/>
                  </a:cubicBezTo>
                  <a:cubicBezTo>
                    <a:pt x="10573" y="6158"/>
                    <a:pt x="10939" y="6178"/>
                    <a:pt x="11316" y="6178"/>
                  </a:cubicBezTo>
                  <a:lnTo>
                    <a:pt x="11316" y="6178"/>
                  </a:lnTo>
                  <a:cubicBezTo>
                    <a:pt x="11642" y="6178"/>
                    <a:pt x="11978" y="6168"/>
                    <a:pt x="12305" y="6138"/>
                  </a:cubicBezTo>
                  <a:cubicBezTo>
                    <a:pt x="12544" y="6118"/>
                    <a:pt x="12783" y="6088"/>
                    <a:pt x="13022" y="6059"/>
                  </a:cubicBezTo>
                  <a:cubicBezTo>
                    <a:pt x="12991" y="5362"/>
                    <a:pt x="12932" y="4656"/>
                    <a:pt x="12882" y="3970"/>
                  </a:cubicBezTo>
                  <a:lnTo>
                    <a:pt x="12842" y="3442"/>
                  </a:lnTo>
                  <a:cubicBezTo>
                    <a:pt x="12783" y="2638"/>
                    <a:pt x="12743" y="1963"/>
                    <a:pt x="12733" y="1287"/>
                  </a:cubicBezTo>
                  <a:lnTo>
                    <a:pt x="12733" y="1287"/>
                  </a:lnTo>
                  <a:cubicBezTo>
                    <a:pt x="12734" y="917"/>
                    <a:pt x="12744" y="564"/>
                    <a:pt x="12763" y="230"/>
                  </a:cubicBezTo>
                  <a:cubicBezTo>
                    <a:pt x="12763" y="150"/>
                    <a:pt x="12733" y="91"/>
                    <a:pt x="12683" y="51"/>
                  </a:cubicBezTo>
                  <a:cubicBezTo>
                    <a:pt x="12644" y="21"/>
                    <a:pt x="12604" y="1"/>
                    <a:pt x="12554" y="1"/>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64"/>
            <p:cNvSpPr/>
            <p:nvPr/>
          </p:nvSpPr>
          <p:spPr>
            <a:xfrm>
              <a:off x="2773699" y="1675649"/>
              <a:ext cx="659432" cy="588635"/>
            </a:xfrm>
            <a:custGeom>
              <a:avLst/>
              <a:gdLst/>
              <a:ahLst/>
              <a:cxnLst/>
              <a:rect l="l" t="t" r="r" b="b"/>
              <a:pathLst>
                <a:path w="12593" h="11241" extrusionOk="0">
                  <a:moveTo>
                    <a:pt x="12563" y="1"/>
                  </a:moveTo>
                  <a:cubicBezTo>
                    <a:pt x="12513" y="1"/>
                    <a:pt x="12473" y="21"/>
                    <a:pt x="12434" y="40"/>
                  </a:cubicBezTo>
                  <a:cubicBezTo>
                    <a:pt x="12125" y="309"/>
                    <a:pt x="11767" y="568"/>
                    <a:pt x="11379" y="787"/>
                  </a:cubicBezTo>
                  <a:cubicBezTo>
                    <a:pt x="10902" y="1065"/>
                    <a:pt x="10365" y="1304"/>
                    <a:pt x="9728" y="1533"/>
                  </a:cubicBezTo>
                  <a:cubicBezTo>
                    <a:pt x="9758" y="1622"/>
                    <a:pt x="9788" y="1712"/>
                    <a:pt x="9817" y="1811"/>
                  </a:cubicBezTo>
                  <a:cubicBezTo>
                    <a:pt x="9867" y="2010"/>
                    <a:pt x="9907" y="2209"/>
                    <a:pt x="9937" y="2398"/>
                  </a:cubicBezTo>
                  <a:cubicBezTo>
                    <a:pt x="9987" y="2786"/>
                    <a:pt x="10007" y="3194"/>
                    <a:pt x="9987" y="3601"/>
                  </a:cubicBezTo>
                  <a:cubicBezTo>
                    <a:pt x="9987" y="3621"/>
                    <a:pt x="9967" y="3632"/>
                    <a:pt x="9957" y="3632"/>
                  </a:cubicBezTo>
                  <a:lnTo>
                    <a:pt x="9937" y="3632"/>
                  </a:lnTo>
                  <a:cubicBezTo>
                    <a:pt x="9927" y="3632"/>
                    <a:pt x="9927" y="3621"/>
                    <a:pt x="9917" y="3621"/>
                  </a:cubicBezTo>
                  <a:lnTo>
                    <a:pt x="9907" y="3601"/>
                  </a:lnTo>
                  <a:cubicBezTo>
                    <a:pt x="9559" y="3223"/>
                    <a:pt x="9181" y="2856"/>
                    <a:pt x="8813" y="2498"/>
                  </a:cubicBezTo>
                  <a:lnTo>
                    <a:pt x="8773" y="2448"/>
                  </a:lnTo>
                  <a:cubicBezTo>
                    <a:pt x="8614" y="2299"/>
                    <a:pt x="8455" y="2149"/>
                    <a:pt x="8305" y="1990"/>
                  </a:cubicBezTo>
                  <a:cubicBezTo>
                    <a:pt x="8106" y="2050"/>
                    <a:pt x="7918" y="2100"/>
                    <a:pt x="7728" y="2160"/>
                  </a:cubicBezTo>
                  <a:lnTo>
                    <a:pt x="7549" y="2209"/>
                  </a:lnTo>
                  <a:lnTo>
                    <a:pt x="7171" y="2319"/>
                  </a:lnTo>
                  <a:cubicBezTo>
                    <a:pt x="6774" y="2428"/>
                    <a:pt x="6306" y="2567"/>
                    <a:pt x="5849" y="2706"/>
                  </a:cubicBezTo>
                  <a:lnTo>
                    <a:pt x="5909" y="2846"/>
                  </a:lnTo>
                  <a:lnTo>
                    <a:pt x="5938" y="2925"/>
                  </a:lnTo>
                  <a:cubicBezTo>
                    <a:pt x="6037" y="3154"/>
                    <a:pt x="6157" y="3433"/>
                    <a:pt x="6247" y="3711"/>
                  </a:cubicBezTo>
                  <a:cubicBezTo>
                    <a:pt x="6296" y="3860"/>
                    <a:pt x="6336" y="3990"/>
                    <a:pt x="6366" y="4109"/>
                  </a:cubicBezTo>
                  <a:cubicBezTo>
                    <a:pt x="6396" y="4258"/>
                    <a:pt x="6415" y="4368"/>
                    <a:pt x="6435" y="4477"/>
                  </a:cubicBezTo>
                  <a:cubicBezTo>
                    <a:pt x="6446" y="4607"/>
                    <a:pt x="6455" y="4726"/>
                    <a:pt x="6446" y="4835"/>
                  </a:cubicBezTo>
                  <a:cubicBezTo>
                    <a:pt x="6435" y="4905"/>
                    <a:pt x="6435" y="4954"/>
                    <a:pt x="6426" y="5004"/>
                  </a:cubicBezTo>
                  <a:cubicBezTo>
                    <a:pt x="6415" y="5054"/>
                    <a:pt x="6406" y="5104"/>
                    <a:pt x="6386" y="5153"/>
                  </a:cubicBezTo>
                  <a:cubicBezTo>
                    <a:pt x="6386" y="5164"/>
                    <a:pt x="6366" y="5173"/>
                    <a:pt x="6356" y="5173"/>
                  </a:cubicBezTo>
                  <a:cubicBezTo>
                    <a:pt x="6336" y="5173"/>
                    <a:pt x="6326" y="5173"/>
                    <a:pt x="6326" y="5153"/>
                  </a:cubicBezTo>
                  <a:lnTo>
                    <a:pt x="6187" y="4984"/>
                  </a:lnTo>
                  <a:cubicBezTo>
                    <a:pt x="5869" y="4576"/>
                    <a:pt x="5531" y="4149"/>
                    <a:pt x="5172" y="3751"/>
                  </a:cubicBezTo>
                  <a:cubicBezTo>
                    <a:pt x="5023" y="3582"/>
                    <a:pt x="4874" y="3442"/>
                    <a:pt x="4735" y="3303"/>
                  </a:cubicBezTo>
                  <a:lnTo>
                    <a:pt x="4685" y="3263"/>
                  </a:lnTo>
                  <a:cubicBezTo>
                    <a:pt x="4655" y="3223"/>
                    <a:pt x="4615" y="3194"/>
                    <a:pt x="4576" y="3164"/>
                  </a:cubicBezTo>
                  <a:cubicBezTo>
                    <a:pt x="4207" y="3303"/>
                    <a:pt x="3879" y="3442"/>
                    <a:pt x="3561" y="3601"/>
                  </a:cubicBezTo>
                  <a:cubicBezTo>
                    <a:pt x="3283" y="3731"/>
                    <a:pt x="3004" y="3890"/>
                    <a:pt x="2715" y="4059"/>
                  </a:cubicBezTo>
                  <a:cubicBezTo>
                    <a:pt x="2447" y="4229"/>
                    <a:pt x="2198" y="4397"/>
                    <a:pt x="1959" y="4587"/>
                  </a:cubicBezTo>
                  <a:cubicBezTo>
                    <a:pt x="1462" y="4984"/>
                    <a:pt x="1044" y="5432"/>
                    <a:pt x="736" y="5919"/>
                  </a:cubicBezTo>
                  <a:cubicBezTo>
                    <a:pt x="567" y="6178"/>
                    <a:pt x="427" y="6457"/>
                    <a:pt x="318" y="6735"/>
                  </a:cubicBezTo>
                  <a:cubicBezTo>
                    <a:pt x="209" y="7023"/>
                    <a:pt x="119" y="7332"/>
                    <a:pt x="60" y="7680"/>
                  </a:cubicBezTo>
                  <a:cubicBezTo>
                    <a:pt x="30" y="7859"/>
                    <a:pt x="10" y="8038"/>
                    <a:pt x="10" y="8207"/>
                  </a:cubicBezTo>
                  <a:cubicBezTo>
                    <a:pt x="0" y="8386"/>
                    <a:pt x="20" y="8575"/>
                    <a:pt x="49" y="8754"/>
                  </a:cubicBezTo>
                  <a:cubicBezTo>
                    <a:pt x="100" y="9103"/>
                    <a:pt x="219" y="9441"/>
                    <a:pt x="398" y="9759"/>
                  </a:cubicBezTo>
                  <a:cubicBezTo>
                    <a:pt x="716" y="10336"/>
                    <a:pt x="1214" y="10783"/>
                    <a:pt x="1780" y="11032"/>
                  </a:cubicBezTo>
                  <a:cubicBezTo>
                    <a:pt x="2069" y="11161"/>
                    <a:pt x="2387" y="11231"/>
                    <a:pt x="2706" y="11241"/>
                  </a:cubicBezTo>
                  <a:lnTo>
                    <a:pt x="2785" y="11241"/>
                  </a:lnTo>
                  <a:cubicBezTo>
                    <a:pt x="3044" y="11241"/>
                    <a:pt x="3312" y="11201"/>
                    <a:pt x="3581" y="11121"/>
                  </a:cubicBezTo>
                  <a:cubicBezTo>
                    <a:pt x="3979" y="10515"/>
                    <a:pt x="4466" y="9967"/>
                    <a:pt x="4974" y="9441"/>
                  </a:cubicBezTo>
                  <a:cubicBezTo>
                    <a:pt x="5520" y="8864"/>
                    <a:pt x="6108" y="8327"/>
                    <a:pt x="6665" y="7759"/>
                  </a:cubicBezTo>
                  <a:cubicBezTo>
                    <a:pt x="6804" y="7630"/>
                    <a:pt x="6943" y="7491"/>
                    <a:pt x="7072" y="7352"/>
                  </a:cubicBezTo>
                  <a:cubicBezTo>
                    <a:pt x="7202" y="7213"/>
                    <a:pt x="7341" y="7073"/>
                    <a:pt x="7470" y="6934"/>
                  </a:cubicBezTo>
                  <a:cubicBezTo>
                    <a:pt x="7748" y="6625"/>
                    <a:pt x="8037" y="6317"/>
                    <a:pt x="8325" y="6009"/>
                  </a:cubicBezTo>
                  <a:cubicBezTo>
                    <a:pt x="8922" y="5362"/>
                    <a:pt x="9509" y="4716"/>
                    <a:pt x="10076" y="4039"/>
                  </a:cubicBezTo>
                  <a:cubicBezTo>
                    <a:pt x="10643" y="3363"/>
                    <a:pt x="11170" y="2657"/>
                    <a:pt x="11638" y="1911"/>
                  </a:cubicBezTo>
                  <a:cubicBezTo>
                    <a:pt x="11846" y="1583"/>
                    <a:pt x="12045" y="1234"/>
                    <a:pt x="12215" y="876"/>
                  </a:cubicBezTo>
                  <a:cubicBezTo>
                    <a:pt x="12354" y="598"/>
                    <a:pt x="12483" y="299"/>
                    <a:pt x="12593" y="1"/>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64"/>
            <p:cNvSpPr/>
            <p:nvPr/>
          </p:nvSpPr>
          <p:spPr>
            <a:xfrm>
              <a:off x="2803914" y="2097082"/>
              <a:ext cx="255751" cy="167830"/>
            </a:xfrm>
            <a:custGeom>
              <a:avLst/>
              <a:gdLst/>
              <a:ahLst/>
              <a:cxnLst/>
              <a:rect l="l" t="t" r="r" b="b"/>
              <a:pathLst>
                <a:path w="4884" h="3205" extrusionOk="0">
                  <a:moveTo>
                    <a:pt x="40" y="0"/>
                  </a:moveTo>
                  <a:lnTo>
                    <a:pt x="29" y="10"/>
                  </a:lnTo>
                  <a:cubicBezTo>
                    <a:pt x="10" y="20"/>
                    <a:pt x="0" y="40"/>
                    <a:pt x="10" y="60"/>
                  </a:cubicBezTo>
                  <a:cubicBezTo>
                    <a:pt x="100" y="229"/>
                    <a:pt x="189" y="398"/>
                    <a:pt x="298" y="557"/>
                  </a:cubicBezTo>
                  <a:cubicBezTo>
                    <a:pt x="407" y="726"/>
                    <a:pt x="527" y="885"/>
                    <a:pt x="657" y="1035"/>
                  </a:cubicBezTo>
                  <a:cubicBezTo>
                    <a:pt x="905" y="1333"/>
                    <a:pt x="1194" y="1612"/>
                    <a:pt x="1502" y="1850"/>
                  </a:cubicBezTo>
                  <a:cubicBezTo>
                    <a:pt x="1820" y="2099"/>
                    <a:pt x="2158" y="2317"/>
                    <a:pt x="2516" y="2496"/>
                  </a:cubicBezTo>
                  <a:cubicBezTo>
                    <a:pt x="2865" y="2686"/>
                    <a:pt x="3232" y="2845"/>
                    <a:pt x="3610" y="2964"/>
                  </a:cubicBezTo>
                  <a:lnTo>
                    <a:pt x="4178" y="3113"/>
                  </a:lnTo>
                  <a:cubicBezTo>
                    <a:pt x="4357" y="3153"/>
                    <a:pt x="4536" y="3183"/>
                    <a:pt x="4724" y="3203"/>
                  </a:cubicBezTo>
                  <a:cubicBezTo>
                    <a:pt x="4729" y="3204"/>
                    <a:pt x="4734" y="3204"/>
                    <a:pt x="4739" y="3204"/>
                  </a:cubicBezTo>
                  <a:cubicBezTo>
                    <a:pt x="4804" y="3204"/>
                    <a:pt x="4864" y="3148"/>
                    <a:pt x="4874" y="3084"/>
                  </a:cubicBezTo>
                  <a:cubicBezTo>
                    <a:pt x="4884" y="3004"/>
                    <a:pt x="4824" y="2944"/>
                    <a:pt x="4755" y="2934"/>
                  </a:cubicBezTo>
                  <a:cubicBezTo>
                    <a:pt x="4486" y="2894"/>
                    <a:pt x="4218" y="2845"/>
                    <a:pt x="3959" y="2785"/>
                  </a:cubicBezTo>
                  <a:cubicBezTo>
                    <a:pt x="3949" y="2785"/>
                    <a:pt x="3939" y="2785"/>
                    <a:pt x="3929" y="2775"/>
                  </a:cubicBezTo>
                  <a:lnTo>
                    <a:pt x="3929" y="2775"/>
                  </a:lnTo>
                  <a:cubicBezTo>
                    <a:pt x="3929" y="2780"/>
                    <a:pt x="3931" y="2783"/>
                    <a:pt x="3934" y="2784"/>
                  </a:cubicBezTo>
                  <a:lnTo>
                    <a:pt x="3934" y="2784"/>
                  </a:lnTo>
                  <a:cubicBezTo>
                    <a:pt x="3647" y="2714"/>
                    <a:pt x="3370" y="2625"/>
                    <a:pt x="3093" y="2516"/>
                  </a:cubicBezTo>
                  <a:cubicBezTo>
                    <a:pt x="2821" y="2419"/>
                    <a:pt x="2549" y="2294"/>
                    <a:pt x="2286" y="2149"/>
                  </a:cubicBezTo>
                  <a:lnTo>
                    <a:pt x="2286" y="2149"/>
                  </a:lnTo>
                  <a:cubicBezTo>
                    <a:pt x="2287" y="2149"/>
                    <a:pt x="2288" y="2149"/>
                    <a:pt x="2288" y="2149"/>
                  </a:cubicBezTo>
                  <a:cubicBezTo>
                    <a:pt x="1830" y="1900"/>
                    <a:pt x="1402" y="1592"/>
                    <a:pt x="1015" y="1234"/>
                  </a:cubicBezTo>
                  <a:cubicBezTo>
                    <a:pt x="716" y="955"/>
                    <a:pt x="447" y="637"/>
                    <a:pt x="228" y="288"/>
                  </a:cubicBezTo>
                  <a:cubicBezTo>
                    <a:pt x="179" y="209"/>
                    <a:pt x="129" y="119"/>
                    <a:pt x="80" y="30"/>
                  </a:cubicBezTo>
                  <a:cubicBezTo>
                    <a:pt x="69" y="10"/>
                    <a:pt x="60" y="0"/>
                    <a:pt x="40" y="0"/>
                  </a:cubicBezTo>
                  <a:close/>
                </a:path>
              </a:pathLst>
            </a:custGeom>
            <a:solidFill>
              <a:srgbClr val="815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64"/>
            <p:cNvSpPr/>
            <p:nvPr/>
          </p:nvSpPr>
          <p:spPr>
            <a:xfrm>
              <a:off x="2878377" y="1958996"/>
              <a:ext cx="255227" cy="258107"/>
            </a:xfrm>
            <a:custGeom>
              <a:avLst/>
              <a:gdLst/>
              <a:ahLst/>
              <a:cxnLst/>
              <a:rect l="l" t="t" r="r" b="b"/>
              <a:pathLst>
                <a:path w="4874" h="4929" extrusionOk="0">
                  <a:moveTo>
                    <a:pt x="30" y="1"/>
                  </a:moveTo>
                  <a:cubicBezTo>
                    <a:pt x="0" y="11"/>
                    <a:pt x="0" y="41"/>
                    <a:pt x="10" y="60"/>
                  </a:cubicBezTo>
                  <a:cubicBezTo>
                    <a:pt x="130" y="429"/>
                    <a:pt x="269" y="797"/>
                    <a:pt x="448" y="1155"/>
                  </a:cubicBezTo>
                  <a:cubicBezTo>
                    <a:pt x="627" y="1513"/>
                    <a:pt x="836" y="1861"/>
                    <a:pt x="1065" y="2189"/>
                  </a:cubicBezTo>
                  <a:cubicBezTo>
                    <a:pt x="1532" y="2856"/>
                    <a:pt x="2099" y="3453"/>
                    <a:pt x="2745" y="3940"/>
                  </a:cubicBezTo>
                  <a:cubicBezTo>
                    <a:pt x="3044" y="4159"/>
                    <a:pt x="3353" y="4358"/>
                    <a:pt x="3680" y="4527"/>
                  </a:cubicBezTo>
                  <a:cubicBezTo>
                    <a:pt x="4009" y="4696"/>
                    <a:pt x="4347" y="4825"/>
                    <a:pt x="4695" y="4925"/>
                  </a:cubicBezTo>
                  <a:lnTo>
                    <a:pt x="4735" y="4925"/>
                  </a:lnTo>
                  <a:cubicBezTo>
                    <a:pt x="4741" y="4928"/>
                    <a:pt x="4746" y="4929"/>
                    <a:pt x="4752" y="4929"/>
                  </a:cubicBezTo>
                  <a:cubicBezTo>
                    <a:pt x="4766" y="4929"/>
                    <a:pt x="4780" y="4922"/>
                    <a:pt x="4794" y="4915"/>
                  </a:cubicBezTo>
                  <a:cubicBezTo>
                    <a:pt x="4825" y="4905"/>
                    <a:pt x="4854" y="4875"/>
                    <a:pt x="4864" y="4845"/>
                  </a:cubicBezTo>
                  <a:cubicBezTo>
                    <a:pt x="4874" y="4815"/>
                    <a:pt x="4874" y="4786"/>
                    <a:pt x="4864" y="4746"/>
                  </a:cubicBezTo>
                  <a:cubicBezTo>
                    <a:pt x="4845" y="4726"/>
                    <a:pt x="4825" y="4696"/>
                    <a:pt x="4794" y="4686"/>
                  </a:cubicBezTo>
                  <a:cubicBezTo>
                    <a:pt x="4337" y="4556"/>
                    <a:pt x="3890" y="4388"/>
                    <a:pt x="3472" y="4159"/>
                  </a:cubicBezTo>
                  <a:cubicBezTo>
                    <a:pt x="2975" y="3880"/>
                    <a:pt x="2507" y="3542"/>
                    <a:pt x="2089" y="3144"/>
                  </a:cubicBezTo>
                  <a:lnTo>
                    <a:pt x="2089" y="3144"/>
                  </a:lnTo>
                  <a:lnTo>
                    <a:pt x="2109" y="3164"/>
                  </a:lnTo>
                  <a:cubicBezTo>
                    <a:pt x="1611" y="2697"/>
                    <a:pt x="1184" y="2180"/>
                    <a:pt x="826" y="1603"/>
                  </a:cubicBezTo>
                  <a:cubicBezTo>
                    <a:pt x="517" y="1105"/>
                    <a:pt x="259" y="578"/>
                    <a:pt x="80" y="21"/>
                  </a:cubicBezTo>
                  <a:cubicBezTo>
                    <a:pt x="70" y="11"/>
                    <a:pt x="60" y="1"/>
                    <a:pt x="4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64"/>
            <p:cNvSpPr/>
            <p:nvPr/>
          </p:nvSpPr>
          <p:spPr>
            <a:xfrm>
              <a:off x="3006462" y="1894430"/>
              <a:ext cx="215220" cy="251823"/>
            </a:xfrm>
            <a:custGeom>
              <a:avLst/>
              <a:gdLst/>
              <a:ahLst/>
              <a:cxnLst/>
              <a:rect l="l" t="t" r="r" b="b"/>
              <a:pathLst>
                <a:path w="4110" h="4809" extrusionOk="0">
                  <a:moveTo>
                    <a:pt x="41" y="0"/>
                  </a:moveTo>
                  <a:cubicBezTo>
                    <a:pt x="21" y="0"/>
                    <a:pt x="1" y="20"/>
                    <a:pt x="11" y="40"/>
                  </a:cubicBezTo>
                  <a:cubicBezTo>
                    <a:pt x="21" y="70"/>
                    <a:pt x="21" y="100"/>
                    <a:pt x="31" y="130"/>
                  </a:cubicBezTo>
                  <a:cubicBezTo>
                    <a:pt x="91" y="319"/>
                    <a:pt x="160" y="518"/>
                    <a:pt x="240" y="707"/>
                  </a:cubicBezTo>
                  <a:cubicBezTo>
                    <a:pt x="319" y="896"/>
                    <a:pt x="409" y="1085"/>
                    <a:pt x="509" y="1274"/>
                  </a:cubicBezTo>
                  <a:cubicBezTo>
                    <a:pt x="708" y="1632"/>
                    <a:pt x="936" y="1980"/>
                    <a:pt x="1185" y="2308"/>
                  </a:cubicBezTo>
                  <a:cubicBezTo>
                    <a:pt x="1702" y="2975"/>
                    <a:pt x="2319" y="3561"/>
                    <a:pt x="2965" y="4099"/>
                  </a:cubicBezTo>
                  <a:cubicBezTo>
                    <a:pt x="3264" y="4337"/>
                    <a:pt x="3572" y="4566"/>
                    <a:pt x="3880" y="4785"/>
                  </a:cubicBezTo>
                  <a:cubicBezTo>
                    <a:pt x="3904" y="4801"/>
                    <a:pt x="3931" y="4809"/>
                    <a:pt x="3957" y="4809"/>
                  </a:cubicBezTo>
                  <a:cubicBezTo>
                    <a:pt x="3997" y="4809"/>
                    <a:pt x="4035" y="4791"/>
                    <a:pt x="4059" y="4755"/>
                  </a:cubicBezTo>
                  <a:cubicBezTo>
                    <a:pt x="4109" y="4706"/>
                    <a:pt x="4090" y="4616"/>
                    <a:pt x="4039" y="4576"/>
                  </a:cubicBezTo>
                  <a:cubicBezTo>
                    <a:pt x="3701" y="4337"/>
                    <a:pt x="3373" y="4099"/>
                    <a:pt x="3055" y="3850"/>
                  </a:cubicBezTo>
                  <a:cubicBezTo>
                    <a:pt x="2717" y="3592"/>
                    <a:pt x="2399" y="3323"/>
                    <a:pt x="2090" y="3035"/>
                  </a:cubicBezTo>
                  <a:lnTo>
                    <a:pt x="2090" y="3035"/>
                  </a:lnTo>
                  <a:lnTo>
                    <a:pt x="2110" y="3054"/>
                  </a:lnTo>
                  <a:cubicBezTo>
                    <a:pt x="1583" y="2557"/>
                    <a:pt x="1115" y="2020"/>
                    <a:pt x="727" y="1413"/>
                  </a:cubicBezTo>
                  <a:lnTo>
                    <a:pt x="737" y="1413"/>
                  </a:lnTo>
                  <a:cubicBezTo>
                    <a:pt x="459" y="975"/>
                    <a:pt x="240" y="508"/>
                    <a:pt x="81" y="20"/>
                  </a:cubicBezTo>
                  <a:cubicBezTo>
                    <a:pt x="81" y="11"/>
                    <a:pt x="61" y="0"/>
                    <a:pt x="51"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64"/>
            <p:cNvSpPr/>
            <p:nvPr/>
          </p:nvSpPr>
          <p:spPr>
            <a:xfrm>
              <a:off x="3141930" y="1939202"/>
              <a:ext cx="96928" cy="114208"/>
            </a:xfrm>
            <a:custGeom>
              <a:avLst/>
              <a:gdLst/>
              <a:ahLst/>
              <a:cxnLst/>
              <a:rect l="l" t="t" r="r" b="b"/>
              <a:pathLst>
                <a:path w="1851" h="2181" extrusionOk="0">
                  <a:moveTo>
                    <a:pt x="30" y="1"/>
                  </a:moveTo>
                  <a:cubicBezTo>
                    <a:pt x="11" y="11"/>
                    <a:pt x="0" y="41"/>
                    <a:pt x="11" y="61"/>
                  </a:cubicBezTo>
                  <a:cubicBezTo>
                    <a:pt x="239" y="449"/>
                    <a:pt x="498" y="836"/>
                    <a:pt x="786" y="1185"/>
                  </a:cubicBezTo>
                  <a:cubicBezTo>
                    <a:pt x="1074" y="1553"/>
                    <a:pt x="1403" y="1881"/>
                    <a:pt x="1771" y="2169"/>
                  </a:cubicBezTo>
                  <a:cubicBezTo>
                    <a:pt x="1778" y="2177"/>
                    <a:pt x="1788" y="2180"/>
                    <a:pt x="1797" y="2180"/>
                  </a:cubicBezTo>
                  <a:cubicBezTo>
                    <a:pt x="1811" y="2180"/>
                    <a:pt x="1825" y="2172"/>
                    <a:pt x="1830" y="2160"/>
                  </a:cubicBezTo>
                  <a:cubicBezTo>
                    <a:pt x="1850" y="2140"/>
                    <a:pt x="1841" y="2110"/>
                    <a:pt x="1821" y="2100"/>
                  </a:cubicBezTo>
                  <a:cubicBezTo>
                    <a:pt x="1682" y="1990"/>
                    <a:pt x="1552" y="1871"/>
                    <a:pt x="1423" y="1751"/>
                  </a:cubicBezTo>
                  <a:cubicBezTo>
                    <a:pt x="1194" y="1533"/>
                    <a:pt x="975" y="1304"/>
                    <a:pt x="776" y="1055"/>
                  </a:cubicBezTo>
                  <a:cubicBezTo>
                    <a:pt x="579" y="810"/>
                    <a:pt x="402" y="544"/>
                    <a:pt x="235" y="279"/>
                  </a:cubicBezTo>
                  <a:lnTo>
                    <a:pt x="235" y="279"/>
                  </a:lnTo>
                  <a:cubicBezTo>
                    <a:pt x="236" y="279"/>
                    <a:pt x="237" y="279"/>
                    <a:pt x="239" y="279"/>
                  </a:cubicBezTo>
                  <a:cubicBezTo>
                    <a:pt x="179" y="190"/>
                    <a:pt x="130" y="111"/>
                    <a:pt x="80" y="21"/>
                  </a:cubicBezTo>
                  <a:cubicBezTo>
                    <a:pt x="80" y="11"/>
                    <a:pt x="70" y="11"/>
                    <a:pt x="6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64"/>
            <p:cNvSpPr/>
            <p:nvPr/>
          </p:nvSpPr>
          <p:spPr>
            <a:xfrm>
              <a:off x="3189320" y="1812688"/>
              <a:ext cx="112585" cy="161179"/>
            </a:xfrm>
            <a:custGeom>
              <a:avLst/>
              <a:gdLst/>
              <a:ahLst/>
              <a:cxnLst/>
              <a:rect l="l" t="t" r="r" b="b"/>
              <a:pathLst>
                <a:path w="2150" h="3078" extrusionOk="0">
                  <a:moveTo>
                    <a:pt x="21" y="0"/>
                  </a:moveTo>
                  <a:cubicBezTo>
                    <a:pt x="1" y="10"/>
                    <a:pt x="1" y="30"/>
                    <a:pt x="1" y="49"/>
                  </a:cubicBezTo>
                  <a:cubicBezTo>
                    <a:pt x="100" y="328"/>
                    <a:pt x="209" y="606"/>
                    <a:pt x="339" y="865"/>
                  </a:cubicBezTo>
                  <a:cubicBezTo>
                    <a:pt x="478" y="1134"/>
                    <a:pt x="627" y="1393"/>
                    <a:pt x="796" y="1641"/>
                  </a:cubicBezTo>
                  <a:cubicBezTo>
                    <a:pt x="886" y="1771"/>
                    <a:pt x="976" y="1900"/>
                    <a:pt x="1065" y="2019"/>
                  </a:cubicBezTo>
                  <a:cubicBezTo>
                    <a:pt x="1155" y="2138"/>
                    <a:pt x="1244" y="2268"/>
                    <a:pt x="1343" y="2377"/>
                  </a:cubicBezTo>
                  <a:cubicBezTo>
                    <a:pt x="1542" y="2616"/>
                    <a:pt x="1751" y="2835"/>
                    <a:pt x="1970" y="3044"/>
                  </a:cubicBezTo>
                  <a:cubicBezTo>
                    <a:pt x="1970" y="3044"/>
                    <a:pt x="1980" y="3053"/>
                    <a:pt x="1990" y="3053"/>
                  </a:cubicBezTo>
                  <a:cubicBezTo>
                    <a:pt x="2000" y="3064"/>
                    <a:pt x="2020" y="3073"/>
                    <a:pt x="2030" y="3073"/>
                  </a:cubicBezTo>
                  <a:cubicBezTo>
                    <a:pt x="2038" y="3076"/>
                    <a:pt x="2046" y="3077"/>
                    <a:pt x="2054" y="3077"/>
                  </a:cubicBezTo>
                  <a:cubicBezTo>
                    <a:pt x="2075" y="3077"/>
                    <a:pt x="2095" y="3068"/>
                    <a:pt x="2109" y="3053"/>
                  </a:cubicBezTo>
                  <a:cubicBezTo>
                    <a:pt x="2129" y="3034"/>
                    <a:pt x="2149" y="3014"/>
                    <a:pt x="2149" y="2984"/>
                  </a:cubicBezTo>
                  <a:cubicBezTo>
                    <a:pt x="2149" y="2964"/>
                    <a:pt x="2149" y="2944"/>
                    <a:pt x="2139" y="2934"/>
                  </a:cubicBezTo>
                  <a:cubicBezTo>
                    <a:pt x="2129" y="2914"/>
                    <a:pt x="2119" y="2905"/>
                    <a:pt x="2109" y="2894"/>
                  </a:cubicBezTo>
                  <a:cubicBezTo>
                    <a:pt x="1970" y="2765"/>
                    <a:pt x="1841" y="2636"/>
                    <a:pt x="1701" y="2496"/>
                  </a:cubicBezTo>
                  <a:cubicBezTo>
                    <a:pt x="1572" y="2367"/>
                    <a:pt x="1443" y="2228"/>
                    <a:pt x="1323" y="2089"/>
                  </a:cubicBezTo>
                  <a:cubicBezTo>
                    <a:pt x="1194" y="1950"/>
                    <a:pt x="1075" y="1800"/>
                    <a:pt x="965" y="1651"/>
                  </a:cubicBezTo>
                  <a:cubicBezTo>
                    <a:pt x="846" y="1492"/>
                    <a:pt x="737" y="1333"/>
                    <a:pt x="637" y="1164"/>
                  </a:cubicBezTo>
                  <a:lnTo>
                    <a:pt x="637" y="1174"/>
                  </a:lnTo>
                  <a:cubicBezTo>
                    <a:pt x="408" y="805"/>
                    <a:pt x="220" y="427"/>
                    <a:pt x="80" y="20"/>
                  </a:cubicBezTo>
                  <a:cubicBezTo>
                    <a:pt x="70" y="0"/>
                    <a:pt x="50" y="0"/>
                    <a:pt x="41"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64"/>
            <p:cNvSpPr/>
            <p:nvPr/>
          </p:nvSpPr>
          <p:spPr>
            <a:xfrm>
              <a:off x="3310179" y="1773571"/>
              <a:ext cx="69855" cy="112061"/>
            </a:xfrm>
            <a:custGeom>
              <a:avLst/>
              <a:gdLst/>
              <a:ahLst/>
              <a:cxnLst/>
              <a:rect l="l" t="t" r="r" b="b"/>
              <a:pathLst>
                <a:path w="1334" h="2140" extrusionOk="0">
                  <a:moveTo>
                    <a:pt x="40" y="1"/>
                  </a:moveTo>
                  <a:cubicBezTo>
                    <a:pt x="20" y="11"/>
                    <a:pt x="0" y="31"/>
                    <a:pt x="10" y="51"/>
                  </a:cubicBezTo>
                  <a:cubicBezTo>
                    <a:pt x="50" y="239"/>
                    <a:pt x="120" y="429"/>
                    <a:pt x="199" y="617"/>
                  </a:cubicBezTo>
                  <a:cubicBezTo>
                    <a:pt x="279" y="807"/>
                    <a:pt x="378" y="986"/>
                    <a:pt x="478" y="1165"/>
                  </a:cubicBezTo>
                  <a:cubicBezTo>
                    <a:pt x="697" y="1513"/>
                    <a:pt x="945" y="1831"/>
                    <a:pt x="1243" y="2120"/>
                  </a:cubicBezTo>
                  <a:cubicBezTo>
                    <a:pt x="1254" y="2129"/>
                    <a:pt x="1263" y="2129"/>
                    <a:pt x="1274" y="2140"/>
                  </a:cubicBezTo>
                  <a:cubicBezTo>
                    <a:pt x="1293" y="2140"/>
                    <a:pt x="1303" y="2129"/>
                    <a:pt x="1313" y="2120"/>
                  </a:cubicBezTo>
                  <a:cubicBezTo>
                    <a:pt x="1323" y="2120"/>
                    <a:pt x="1333" y="2100"/>
                    <a:pt x="1333" y="2090"/>
                  </a:cubicBezTo>
                  <a:cubicBezTo>
                    <a:pt x="1333" y="2070"/>
                    <a:pt x="1333" y="2060"/>
                    <a:pt x="1323" y="2050"/>
                  </a:cubicBezTo>
                  <a:cubicBezTo>
                    <a:pt x="1174" y="1911"/>
                    <a:pt x="1044" y="1751"/>
                    <a:pt x="916" y="1603"/>
                  </a:cubicBezTo>
                  <a:cubicBezTo>
                    <a:pt x="776" y="1443"/>
                    <a:pt x="657" y="1264"/>
                    <a:pt x="547" y="1095"/>
                  </a:cubicBezTo>
                  <a:lnTo>
                    <a:pt x="547" y="1095"/>
                  </a:lnTo>
                  <a:lnTo>
                    <a:pt x="557" y="1105"/>
                  </a:lnTo>
                  <a:cubicBezTo>
                    <a:pt x="378" y="816"/>
                    <a:pt x="229" y="508"/>
                    <a:pt x="129" y="180"/>
                  </a:cubicBezTo>
                  <a:lnTo>
                    <a:pt x="129" y="190"/>
                  </a:lnTo>
                  <a:cubicBezTo>
                    <a:pt x="109" y="140"/>
                    <a:pt x="100" y="91"/>
                    <a:pt x="90" y="41"/>
                  </a:cubicBezTo>
                  <a:cubicBezTo>
                    <a:pt x="80" y="21"/>
                    <a:pt x="70" y="1"/>
                    <a:pt x="5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64"/>
            <p:cNvSpPr/>
            <p:nvPr/>
          </p:nvSpPr>
          <p:spPr>
            <a:xfrm>
              <a:off x="3378934" y="1729847"/>
              <a:ext cx="35975" cy="65666"/>
            </a:xfrm>
            <a:custGeom>
              <a:avLst/>
              <a:gdLst/>
              <a:ahLst/>
              <a:cxnLst/>
              <a:rect l="l" t="t" r="r" b="b"/>
              <a:pathLst>
                <a:path w="687" h="1254" extrusionOk="0">
                  <a:moveTo>
                    <a:pt x="50" y="0"/>
                  </a:moveTo>
                  <a:cubicBezTo>
                    <a:pt x="40" y="0"/>
                    <a:pt x="30" y="11"/>
                    <a:pt x="30" y="11"/>
                  </a:cubicBezTo>
                  <a:cubicBezTo>
                    <a:pt x="10" y="20"/>
                    <a:pt x="0" y="40"/>
                    <a:pt x="10" y="60"/>
                  </a:cubicBezTo>
                  <a:cubicBezTo>
                    <a:pt x="90" y="259"/>
                    <a:pt x="179" y="458"/>
                    <a:pt x="269" y="657"/>
                  </a:cubicBezTo>
                  <a:cubicBezTo>
                    <a:pt x="368" y="856"/>
                    <a:pt x="478" y="1055"/>
                    <a:pt x="597" y="1234"/>
                  </a:cubicBezTo>
                  <a:cubicBezTo>
                    <a:pt x="607" y="1244"/>
                    <a:pt x="617" y="1253"/>
                    <a:pt x="627" y="1253"/>
                  </a:cubicBezTo>
                  <a:cubicBezTo>
                    <a:pt x="647" y="1253"/>
                    <a:pt x="657" y="1253"/>
                    <a:pt x="666" y="1244"/>
                  </a:cubicBezTo>
                  <a:cubicBezTo>
                    <a:pt x="677" y="1234"/>
                    <a:pt x="686" y="1224"/>
                    <a:pt x="686" y="1204"/>
                  </a:cubicBezTo>
                  <a:cubicBezTo>
                    <a:pt x="686" y="1194"/>
                    <a:pt x="686" y="1184"/>
                    <a:pt x="677" y="1164"/>
                  </a:cubicBezTo>
                  <a:cubicBezTo>
                    <a:pt x="647" y="1125"/>
                    <a:pt x="627" y="1085"/>
                    <a:pt x="597" y="1045"/>
                  </a:cubicBezTo>
                  <a:lnTo>
                    <a:pt x="597" y="1045"/>
                  </a:lnTo>
                  <a:lnTo>
                    <a:pt x="607" y="1055"/>
                  </a:lnTo>
                  <a:cubicBezTo>
                    <a:pt x="398" y="727"/>
                    <a:pt x="239" y="378"/>
                    <a:pt x="80" y="30"/>
                  </a:cubicBezTo>
                  <a:cubicBezTo>
                    <a:pt x="80" y="11"/>
                    <a:pt x="60" y="0"/>
                    <a:pt x="5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64"/>
            <p:cNvSpPr/>
            <p:nvPr/>
          </p:nvSpPr>
          <p:spPr>
            <a:xfrm>
              <a:off x="1089169" y="3341380"/>
              <a:ext cx="576" cy="52"/>
            </a:xfrm>
            <a:custGeom>
              <a:avLst/>
              <a:gdLst/>
              <a:ahLst/>
              <a:cxnLst/>
              <a:rect l="l" t="t" r="r" b="b"/>
              <a:pathLst>
                <a:path w="11" h="1" extrusionOk="0">
                  <a:moveTo>
                    <a:pt x="11" y="1"/>
                  </a:moveTo>
                  <a:lnTo>
                    <a:pt x="11" y="1"/>
                  </a:lnTo>
                  <a:lnTo>
                    <a:pt x="1" y="1"/>
                  </a:ln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64"/>
            <p:cNvSpPr/>
            <p:nvPr/>
          </p:nvSpPr>
          <p:spPr>
            <a:xfrm>
              <a:off x="1089169" y="3341380"/>
              <a:ext cx="576" cy="52"/>
            </a:xfrm>
            <a:custGeom>
              <a:avLst/>
              <a:gdLst/>
              <a:ahLst/>
              <a:cxnLst/>
              <a:rect l="l" t="t" r="r" b="b"/>
              <a:pathLst>
                <a:path w="11" h="1" extrusionOk="0">
                  <a:moveTo>
                    <a:pt x="11" y="1"/>
                  </a:moveTo>
                  <a:lnTo>
                    <a:pt x="11" y="1"/>
                  </a:lnTo>
                  <a:lnTo>
                    <a:pt x="1" y="1"/>
                  </a:ln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64"/>
            <p:cNvSpPr/>
            <p:nvPr/>
          </p:nvSpPr>
          <p:spPr>
            <a:xfrm>
              <a:off x="739162" y="3027975"/>
              <a:ext cx="846428" cy="722218"/>
            </a:xfrm>
            <a:custGeom>
              <a:avLst/>
              <a:gdLst/>
              <a:ahLst/>
              <a:cxnLst/>
              <a:rect l="l" t="t" r="r" b="b"/>
              <a:pathLst>
                <a:path w="16164" h="13792" extrusionOk="0">
                  <a:moveTo>
                    <a:pt x="10601" y="1"/>
                  </a:moveTo>
                  <a:cubicBezTo>
                    <a:pt x="10336" y="1"/>
                    <a:pt x="10084" y="21"/>
                    <a:pt x="9848" y="58"/>
                  </a:cubicBezTo>
                  <a:cubicBezTo>
                    <a:pt x="9530" y="117"/>
                    <a:pt x="9201" y="197"/>
                    <a:pt x="8883" y="316"/>
                  </a:cubicBezTo>
                  <a:cubicBezTo>
                    <a:pt x="8306" y="535"/>
                    <a:pt x="7749" y="864"/>
                    <a:pt x="7212" y="1301"/>
                  </a:cubicBezTo>
                  <a:cubicBezTo>
                    <a:pt x="6973" y="1500"/>
                    <a:pt x="6725" y="1729"/>
                    <a:pt x="6496" y="1967"/>
                  </a:cubicBezTo>
                  <a:cubicBezTo>
                    <a:pt x="6257" y="2226"/>
                    <a:pt x="6028" y="2495"/>
                    <a:pt x="5819" y="2754"/>
                  </a:cubicBezTo>
                  <a:cubicBezTo>
                    <a:pt x="5580" y="3072"/>
                    <a:pt x="5352" y="3390"/>
                    <a:pt x="5133" y="3718"/>
                  </a:cubicBezTo>
                  <a:cubicBezTo>
                    <a:pt x="5163" y="3778"/>
                    <a:pt x="5202" y="3848"/>
                    <a:pt x="5242" y="3907"/>
                  </a:cubicBezTo>
                  <a:cubicBezTo>
                    <a:pt x="5362" y="4106"/>
                    <a:pt x="5481" y="4285"/>
                    <a:pt x="5611" y="4474"/>
                  </a:cubicBezTo>
                  <a:cubicBezTo>
                    <a:pt x="5989" y="5002"/>
                    <a:pt x="6416" y="5499"/>
                    <a:pt x="6834" y="5996"/>
                  </a:cubicBezTo>
                  <a:cubicBezTo>
                    <a:pt x="6844" y="6006"/>
                    <a:pt x="6844" y="6026"/>
                    <a:pt x="6844" y="6036"/>
                  </a:cubicBezTo>
                  <a:cubicBezTo>
                    <a:pt x="6834" y="6056"/>
                    <a:pt x="6824" y="6065"/>
                    <a:pt x="6804" y="6065"/>
                  </a:cubicBezTo>
                  <a:cubicBezTo>
                    <a:pt x="6754" y="6076"/>
                    <a:pt x="6695" y="6076"/>
                    <a:pt x="6645" y="6076"/>
                  </a:cubicBezTo>
                  <a:cubicBezTo>
                    <a:pt x="6585" y="6076"/>
                    <a:pt x="6515" y="6065"/>
                    <a:pt x="6456" y="6056"/>
                  </a:cubicBezTo>
                  <a:cubicBezTo>
                    <a:pt x="6336" y="6036"/>
                    <a:pt x="6208" y="6006"/>
                    <a:pt x="6088" y="5966"/>
                  </a:cubicBezTo>
                  <a:cubicBezTo>
                    <a:pt x="5958" y="5917"/>
                    <a:pt x="5839" y="5867"/>
                    <a:pt x="5710" y="5807"/>
                  </a:cubicBezTo>
                  <a:lnTo>
                    <a:pt x="5322" y="5598"/>
                  </a:lnTo>
                  <a:cubicBezTo>
                    <a:pt x="5063" y="5439"/>
                    <a:pt x="4815" y="5270"/>
                    <a:pt x="4576" y="5101"/>
                  </a:cubicBezTo>
                  <a:lnTo>
                    <a:pt x="4367" y="4951"/>
                  </a:lnTo>
                  <a:cubicBezTo>
                    <a:pt x="4119" y="5389"/>
                    <a:pt x="3889" y="5817"/>
                    <a:pt x="3661" y="6244"/>
                  </a:cubicBezTo>
                  <a:lnTo>
                    <a:pt x="3462" y="6622"/>
                  </a:lnTo>
                  <a:cubicBezTo>
                    <a:pt x="3332" y="6861"/>
                    <a:pt x="3193" y="7110"/>
                    <a:pt x="3064" y="7359"/>
                  </a:cubicBezTo>
                  <a:cubicBezTo>
                    <a:pt x="3502" y="8045"/>
                    <a:pt x="3920" y="8742"/>
                    <a:pt x="4387" y="9408"/>
                  </a:cubicBezTo>
                  <a:cubicBezTo>
                    <a:pt x="4397" y="9408"/>
                    <a:pt x="4397" y="9418"/>
                    <a:pt x="4407" y="9418"/>
                  </a:cubicBezTo>
                  <a:cubicBezTo>
                    <a:pt x="4407" y="9427"/>
                    <a:pt x="4417" y="9438"/>
                    <a:pt x="4417" y="9438"/>
                  </a:cubicBezTo>
                  <a:lnTo>
                    <a:pt x="4417" y="9467"/>
                  </a:lnTo>
                  <a:cubicBezTo>
                    <a:pt x="4407" y="9478"/>
                    <a:pt x="4387" y="9498"/>
                    <a:pt x="4367" y="9498"/>
                  </a:cubicBezTo>
                  <a:cubicBezTo>
                    <a:pt x="3940" y="9427"/>
                    <a:pt x="3522" y="9318"/>
                    <a:pt x="3114" y="9169"/>
                  </a:cubicBezTo>
                  <a:cubicBezTo>
                    <a:pt x="2915" y="9089"/>
                    <a:pt x="2716" y="9010"/>
                    <a:pt x="2527" y="8910"/>
                  </a:cubicBezTo>
                  <a:lnTo>
                    <a:pt x="2258" y="8761"/>
                  </a:lnTo>
                  <a:cubicBezTo>
                    <a:pt x="1940" y="9268"/>
                    <a:pt x="1562" y="9816"/>
                    <a:pt x="1104" y="10323"/>
                  </a:cubicBezTo>
                  <a:cubicBezTo>
                    <a:pt x="786" y="10671"/>
                    <a:pt x="438" y="10990"/>
                    <a:pt x="80" y="11258"/>
                  </a:cubicBezTo>
                  <a:cubicBezTo>
                    <a:pt x="50" y="11288"/>
                    <a:pt x="21" y="11328"/>
                    <a:pt x="10" y="11377"/>
                  </a:cubicBezTo>
                  <a:cubicBezTo>
                    <a:pt x="1" y="11427"/>
                    <a:pt x="10" y="11477"/>
                    <a:pt x="30" y="11527"/>
                  </a:cubicBezTo>
                  <a:cubicBezTo>
                    <a:pt x="60" y="11586"/>
                    <a:pt x="120" y="11636"/>
                    <a:pt x="209" y="11646"/>
                  </a:cubicBezTo>
                  <a:cubicBezTo>
                    <a:pt x="578" y="11706"/>
                    <a:pt x="956" y="11775"/>
                    <a:pt x="1363" y="11865"/>
                  </a:cubicBezTo>
                  <a:lnTo>
                    <a:pt x="1314" y="11855"/>
                  </a:lnTo>
                  <a:lnTo>
                    <a:pt x="1314" y="11855"/>
                  </a:lnTo>
                  <a:cubicBezTo>
                    <a:pt x="2030" y="12014"/>
                    <a:pt x="2726" y="12213"/>
                    <a:pt x="3551" y="12462"/>
                  </a:cubicBezTo>
                  <a:lnTo>
                    <a:pt x="4099" y="12621"/>
                  </a:lnTo>
                  <a:cubicBezTo>
                    <a:pt x="4805" y="12829"/>
                    <a:pt x="5531" y="13048"/>
                    <a:pt x="6257" y="13238"/>
                  </a:cubicBezTo>
                  <a:cubicBezTo>
                    <a:pt x="6347" y="12999"/>
                    <a:pt x="6426" y="12750"/>
                    <a:pt x="6496" y="12501"/>
                  </a:cubicBezTo>
                  <a:cubicBezTo>
                    <a:pt x="6605" y="12163"/>
                    <a:pt x="6695" y="11815"/>
                    <a:pt x="6765" y="11467"/>
                  </a:cubicBezTo>
                  <a:lnTo>
                    <a:pt x="6765" y="11477"/>
                  </a:lnTo>
                  <a:cubicBezTo>
                    <a:pt x="6844" y="11089"/>
                    <a:pt x="6913" y="10691"/>
                    <a:pt x="6944" y="10293"/>
                  </a:cubicBezTo>
                  <a:cubicBezTo>
                    <a:pt x="6944" y="10273"/>
                    <a:pt x="6963" y="10253"/>
                    <a:pt x="6973" y="10253"/>
                  </a:cubicBezTo>
                  <a:cubicBezTo>
                    <a:pt x="6993" y="10253"/>
                    <a:pt x="7003" y="10253"/>
                    <a:pt x="7013" y="10263"/>
                  </a:cubicBezTo>
                  <a:cubicBezTo>
                    <a:pt x="7023" y="10263"/>
                    <a:pt x="7023" y="10273"/>
                    <a:pt x="7033" y="10283"/>
                  </a:cubicBezTo>
                  <a:cubicBezTo>
                    <a:pt x="7222" y="10880"/>
                    <a:pt x="7371" y="11496"/>
                    <a:pt x="7470" y="12113"/>
                  </a:cubicBezTo>
                  <a:cubicBezTo>
                    <a:pt x="7550" y="12591"/>
                    <a:pt x="7590" y="13068"/>
                    <a:pt x="7600" y="13546"/>
                  </a:cubicBezTo>
                  <a:cubicBezTo>
                    <a:pt x="8217" y="13665"/>
                    <a:pt x="8754" y="13744"/>
                    <a:pt x="9291" y="13775"/>
                  </a:cubicBezTo>
                  <a:cubicBezTo>
                    <a:pt x="9491" y="13786"/>
                    <a:pt x="9690" y="13792"/>
                    <a:pt x="9885" y="13792"/>
                  </a:cubicBezTo>
                  <a:cubicBezTo>
                    <a:pt x="10185" y="13792"/>
                    <a:pt x="10476" y="13779"/>
                    <a:pt x="10753" y="13755"/>
                  </a:cubicBezTo>
                  <a:cubicBezTo>
                    <a:pt x="11250" y="13715"/>
                    <a:pt x="11668" y="13635"/>
                    <a:pt x="12046" y="13526"/>
                  </a:cubicBezTo>
                  <a:cubicBezTo>
                    <a:pt x="12444" y="13406"/>
                    <a:pt x="12792" y="13277"/>
                    <a:pt x="13120" y="13108"/>
                  </a:cubicBezTo>
                  <a:cubicBezTo>
                    <a:pt x="13469" y="12919"/>
                    <a:pt x="13797" y="12710"/>
                    <a:pt x="14085" y="12482"/>
                  </a:cubicBezTo>
                  <a:cubicBezTo>
                    <a:pt x="14384" y="12252"/>
                    <a:pt x="14662" y="11994"/>
                    <a:pt x="14911" y="11695"/>
                  </a:cubicBezTo>
                  <a:cubicBezTo>
                    <a:pt x="15160" y="11417"/>
                    <a:pt x="15368" y="11118"/>
                    <a:pt x="15538" y="10820"/>
                  </a:cubicBezTo>
                  <a:cubicBezTo>
                    <a:pt x="15737" y="10482"/>
                    <a:pt x="15876" y="10154"/>
                    <a:pt x="15975" y="9825"/>
                  </a:cubicBezTo>
                  <a:lnTo>
                    <a:pt x="16064" y="9467"/>
                  </a:lnTo>
                  <a:cubicBezTo>
                    <a:pt x="16115" y="9229"/>
                    <a:pt x="16144" y="8990"/>
                    <a:pt x="16154" y="8761"/>
                  </a:cubicBezTo>
                  <a:cubicBezTo>
                    <a:pt x="16164" y="8373"/>
                    <a:pt x="16124" y="8005"/>
                    <a:pt x="16035" y="7667"/>
                  </a:cubicBezTo>
                  <a:cubicBezTo>
                    <a:pt x="15945" y="7279"/>
                    <a:pt x="15796" y="6911"/>
                    <a:pt x="15607" y="6583"/>
                  </a:cubicBezTo>
                  <a:cubicBezTo>
                    <a:pt x="15478" y="6364"/>
                    <a:pt x="15348" y="6175"/>
                    <a:pt x="15209" y="6006"/>
                  </a:cubicBezTo>
                  <a:cubicBezTo>
                    <a:pt x="15070" y="5827"/>
                    <a:pt x="14911" y="5658"/>
                    <a:pt x="14722" y="5479"/>
                  </a:cubicBezTo>
                  <a:cubicBezTo>
                    <a:pt x="14373" y="5141"/>
                    <a:pt x="13996" y="4822"/>
                    <a:pt x="13657" y="4544"/>
                  </a:cubicBezTo>
                  <a:cubicBezTo>
                    <a:pt x="13827" y="4265"/>
                    <a:pt x="13936" y="3967"/>
                    <a:pt x="14006" y="3669"/>
                  </a:cubicBezTo>
                  <a:cubicBezTo>
                    <a:pt x="14015" y="3638"/>
                    <a:pt x="14015" y="3609"/>
                    <a:pt x="14026" y="3579"/>
                  </a:cubicBezTo>
                  <a:cubicBezTo>
                    <a:pt x="14085" y="3241"/>
                    <a:pt x="14085" y="2893"/>
                    <a:pt x="14015" y="2564"/>
                  </a:cubicBezTo>
                  <a:cubicBezTo>
                    <a:pt x="13886" y="1908"/>
                    <a:pt x="13518" y="1301"/>
                    <a:pt x="12991" y="833"/>
                  </a:cubicBezTo>
                  <a:cubicBezTo>
                    <a:pt x="12693" y="575"/>
                    <a:pt x="12364" y="376"/>
                    <a:pt x="12016" y="237"/>
                  </a:cubicBezTo>
                  <a:cubicBezTo>
                    <a:pt x="11837" y="167"/>
                    <a:pt x="11648" y="108"/>
                    <a:pt x="11449" y="68"/>
                  </a:cubicBezTo>
                  <a:cubicBezTo>
                    <a:pt x="11280" y="38"/>
                    <a:pt x="11091" y="18"/>
                    <a:pt x="10883" y="8"/>
                  </a:cubicBezTo>
                  <a:cubicBezTo>
                    <a:pt x="10787" y="3"/>
                    <a:pt x="10693" y="1"/>
                    <a:pt x="10601" y="1"/>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64"/>
            <p:cNvSpPr/>
            <p:nvPr/>
          </p:nvSpPr>
          <p:spPr>
            <a:xfrm>
              <a:off x="739162" y="3027713"/>
              <a:ext cx="737613" cy="598113"/>
            </a:xfrm>
            <a:custGeom>
              <a:avLst/>
              <a:gdLst/>
              <a:ahLst/>
              <a:cxnLst/>
              <a:rect l="l" t="t" r="r" b="b"/>
              <a:pathLst>
                <a:path w="14086" h="11422" extrusionOk="0">
                  <a:moveTo>
                    <a:pt x="10705" y="1"/>
                  </a:moveTo>
                  <a:cubicBezTo>
                    <a:pt x="10402" y="1"/>
                    <a:pt x="10115" y="21"/>
                    <a:pt x="9848" y="63"/>
                  </a:cubicBezTo>
                  <a:cubicBezTo>
                    <a:pt x="9530" y="113"/>
                    <a:pt x="9201" y="202"/>
                    <a:pt x="8883" y="321"/>
                  </a:cubicBezTo>
                  <a:cubicBezTo>
                    <a:pt x="8306" y="530"/>
                    <a:pt x="7749" y="869"/>
                    <a:pt x="7212" y="1296"/>
                  </a:cubicBezTo>
                  <a:cubicBezTo>
                    <a:pt x="6963" y="1505"/>
                    <a:pt x="6725" y="1734"/>
                    <a:pt x="6496" y="1972"/>
                  </a:cubicBezTo>
                  <a:cubicBezTo>
                    <a:pt x="6247" y="2231"/>
                    <a:pt x="6018" y="2500"/>
                    <a:pt x="5819" y="2759"/>
                  </a:cubicBezTo>
                  <a:cubicBezTo>
                    <a:pt x="5580" y="3057"/>
                    <a:pt x="5362" y="3365"/>
                    <a:pt x="5123" y="3723"/>
                  </a:cubicBezTo>
                  <a:cubicBezTo>
                    <a:pt x="5153" y="3773"/>
                    <a:pt x="5183" y="3813"/>
                    <a:pt x="5213" y="3862"/>
                  </a:cubicBezTo>
                  <a:lnTo>
                    <a:pt x="5242" y="3922"/>
                  </a:lnTo>
                  <a:cubicBezTo>
                    <a:pt x="5352" y="4101"/>
                    <a:pt x="5471" y="4280"/>
                    <a:pt x="5611" y="4479"/>
                  </a:cubicBezTo>
                  <a:cubicBezTo>
                    <a:pt x="5949" y="4947"/>
                    <a:pt x="6317" y="5394"/>
                    <a:pt x="6675" y="5822"/>
                  </a:cubicBezTo>
                  <a:lnTo>
                    <a:pt x="6824" y="6001"/>
                  </a:lnTo>
                  <a:cubicBezTo>
                    <a:pt x="6834" y="6021"/>
                    <a:pt x="6844" y="6031"/>
                    <a:pt x="6834" y="6041"/>
                  </a:cubicBezTo>
                  <a:cubicBezTo>
                    <a:pt x="6834" y="6051"/>
                    <a:pt x="6824" y="6070"/>
                    <a:pt x="6804" y="6070"/>
                  </a:cubicBezTo>
                  <a:cubicBezTo>
                    <a:pt x="6754" y="6070"/>
                    <a:pt x="6695" y="6081"/>
                    <a:pt x="6645" y="6081"/>
                  </a:cubicBezTo>
                  <a:cubicBezTo>
                    <a:pt x="6595" y="6081"/>
                    <a:pt x="6535" y="6070"/>
                    <a:pt x="6456" y="6061"/>
                  </a:cubicBezTo>
                  <a:cubicBezTo>
                    <a:pt x="6347" y="6041"/>
                    <a:pt x="6227" y="6011"/>
                    <a:pt x="6088" y="5971"/>
                  </a:cubicBezTo>
                  <a:cubicBezTo>
                    <a:pt x="5978" y="5931"/>
                    <a:pt x="5869" y="5882"/>
                    <a:pt x="5710" y="5812"/>
                  </a:cubicBezTo>
                  <a:cubicBezTo>
                    <a:pt x="5600" y="5752"/>
                    <a:pt x="5471" y="5683"/>
                    <a:pt x="5322" y="5593"/>
                  </a:cubicBezTo>
                  <a:cubicBezTo>
                    <a:pt x="5054" y="5434"/>
                    <a:pt x="4795" y="5255"/>
                    <a:pt x="4576" y="5096"/>
                  </a:cubicBezTo>
                  <a:lnTo>
                    <a:pt x="4497" y="5046"/>
                  </a:lnTo>
                  <a:lnTo>
                    <a:pt x="4367" y="4956"/>
                  </a:lnTo>
                  <a:cubicBezTo>
                    <a:pt x="4108" y="5404"/>
                    <a:pt x="3870" y="5862"/>
                    <a:pt x="3661" y="6249"/>
                  </a:cubicBezTo>
                  <a:lnTo>
                    <a:pt x="3452" y="6627"/>
                  </a:lnTo>
                  <a:lnTo>
                    <a:pt x="3363" y="6807"/>
                  </a:lnTo>
                  <a:cubicBezTo>
                    <a:pt x="3263" y="6986"/>
                    <a:pt x="3164" y="7175"/>
                    <a:pt x="3064" y="7374"/>
                  </a:cubicBezTo>
                  <a:cubicBezTo>
                    <a:pt x="3184" y="7562"/>
                    <a:pt x="3313" y="7761"/>
                    <a:pt x="3432" y="7960"/>
                  </a:cubicBezTo>
                  <a:lnTo>
                    <a:pt x="3472" y="8010"/>
                  </a:lnTo>
                  <a:cubicBezTo>
                    <a:pt x="3761" y="8478"/>
                    <a:pt x="4069" y="8955"/>
                    <a:pt x="4387" y="9413"/>
                  </a:cubicBezTo>
                  <a:lnTo>
                    <a:pt x="4397" y="9432"/>
                  </a:lnTo>
                  <a:cubicBezTo>
                    <a:pt x="4407" y="9432"/>
                    <a:pt x="4407" y="9443"/>
                    <a:pt x="4407" y="9443"/>
                  </a:cubicBezTo>
                  <a:cubicBezTo>
                    <a:pt x="4417" y="9452"/>
                    <a:pt x="4407" y="9463"/>
                    <a:pt x="4407" y="9472"/>
                  </a:cubicBezTo>
                  <a:cubicBezTo>
                    <a:pt x="4407" y="9483"/>
                    <a:pt x="4387" y="9492"/>
                    <a:pt x="4367" y="9492"/>
                  </a:cubicBezTo>
                  <a:cubicBezTo>
                    <a:pt x="3929" y="9423"/>
                    <a:pt x="3512" y="9313"/>
                    <a:pt x="3114" y="9164"/>
                  </a:cubicBezTo>
                  <a:cubicBezTo>
                    <a:pt x="2925" y="9094"/>
                    <a:pt x="2726" y="9005"/>
                    <a:pt x="2527" y="8906"/>
                  </a:cubicBezTo>
                  <a:lnTo>
                    <a:pt x="2258" y="8756"/>
                  </a:lnTo>
                  <a:cubicBezTo>
                    <a:pt x="1871" y="9373"/>
                    <a:pt x="1493" y="9890"/>
                    <a:pt x="1104" y="10328"/>
                  </a:cubicBezTo>
                  <a:cubicBezTo>
                    <a:pt x="777" y="10676"/>
                    <a:pt x="438" y="10995"/>
                    <a:pt x="80" y="11263"/>
                  </a:cubicBezTo>
                  <a:cubicBezTo>
                    <a:pt x="40" y="11293"/>
                    <a:pt x="21" y="11333"/>
                    <a:pt x="10" y="11382"/>
                  </a:cubicBezTo>
                  <a:cubicBezTo>
                    <a:pt x="1" y="11392"/>
                    <a:pt x="1" y="11412"/>
                    <a:pt x="1" y="11422"/>
                  </a:cubicBezTo>
                  <a:cubicBezTo>
                    <a:pt x="339" y="11373"/>
                    <a:pt x="677" y="11303"/>
                    <a:pt x="1005" y="11223"/>
                  </a:cubicBezTo>
                  <a:cubicBezTo>
                    <a:pt x="1413" y="11114"/>
                    <a:pt x="1821" y="10995"/>
                    <a:pt x="2218" y="10845"/>
                  </a:cubicBezTo>
                  <a:cubicBezTo>
                    <a:pt x="3114" y="10527"/>
                    <a:pt x="3969" y="10129"/>
                    <a:pt x="4805" y="9691"/>
                  </a:cubicBezTo>
                  <a:cubicBezTo>
                    <a:pt x="5640" y="9253"/>
                    <a:pt x="6456" y="8776"/>
                    <a:pt x="7262" y="8299"/>
                  </a:cubicBezTo>
                  <a:cubicBezTo>
                    <a:pt x="7649" y="8060"/>
                    <a:pt x="8038" y="7831"/>
                    <a:pt x="8425" y="7602"/>
                  </a:cubicBezTo>
                  <a:cubicBezTo>
                    <a:pt x="8604" y="7503"/>
                    <a:pt x="8783" y="7394"/>
                    <a:pt x="8962" y="7284"/>
                  </a:cubicBezTo>
                  <a:cubicBezTo>
                    <a:pt x="9132" y="7175"/>
                    <a:pt x="9311" y="7065"/>
                    <a:pt x="9480" y="6956"/>
                  </a:cubicBezTo>
                  <a:cubicBezTo>
                    <a:pt x="10196" y="6488"/>
                    <a:pt x="10902" y="6001"/>
                    <a:pt x="11628" y="5553"/>
                  </a:cubicBezTo>
                  <a:cubicBezTo>
                    <a:pt x="12295" y="5146"/>
                    <a:pt x="12981" y="4768"/>
                    <a:pt x="13697" y="4469"/>
                  </a:cubicBezTo>
                  <a:cubicBezTo>
                    <a:pt x="13847" y="4211"/>
                    <a:pt x="13946" y="3942"/>
                    <a:pt x="14006" y="3674"/>
                  </a:cubicBezTo>
                  <a:cubicBezTo>
                    <a:pt x="14015" y="3643"/>
                    <a:pt x="14015" y="3614"/>
                    <a:pt x="14026" y="3584"/>
                  </a:cubicBezTo>
                  <a:cubicBezTo>
                    <a:pt x="14085" y="3246"/>
                    <a:pt x="14085" y="2898"/>
                    <a:pt x="14015" y="2569"/>
                  </a:cubicBezTo>
                  <a:cubicBezTo>
                    <a:pt x="13886" y="1913"/>
                    <a:pt x="13518" y="1296"/>
                    <a:pt x="12991" y="838"/>
                  </a:cubicBezTo>
                  <a:cubicBezTo>
                    <a:pt x="12693" y="570"/>
                    <a:pt x="12364" y="371"/>
                    <a:pt x="12016" y="242"/>
                  </a:cubicBezTo>
                  <a:cubicBezTo>
                    <a:pt x="11837" y="162"/>
                    <a:pt x="11638" y="113"/>
                    <a:pt x="11459" y="73"/>
                  </a:cubicBezTo>
                  <a:cubicBezTo>
                    <a:pt x="11270" y="33"/>
                    <a:pt x="11081" y="13"/>
                    <a:pt x="10883" y="3"/>
                  </a:cubicBezTo>
                  <a:cubicBezTo>
                    <a:pt x="10823" y="1"/>
                    <a:pt x="10764" y="1"/>
                    <a:pt x="10705" y="1"/>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64"/>
            <p:cNvSpPr/>
            <p:nvPr/>
          </p:nvSpPr>
          <p:spPr>
            <a:xfrm>
              <a:off x="1323032" y="3061331"/>
              <a:ext cx="121958" cy="304084"/>
            </a:xfrm>
            <a:custGeom>
              <a:avLst/>
              <a:gdLst/>
              <a:ahLst/>
              <a:cxnLst/>
              <a:rect l="l" t="t" r="r" b="b"/>
              <a:pathLst>
                <a:path w="2329" h="5807" extrusionOk="0">
                  <a:moveTo>
                    <a:pt x="1742" y="2853"/>
                  </a:moveTo>
                  <a:cubicBezTo>
                    <a:pt x="1742" y="2861"/>
                    <a:pt x="1742" y="2871"/>
                    <a:pt x="1749" y="2880"/>
                  </a:cubicBezTo>
                  <a:lnTo>
                    <a:pt x="1749" y="2880"/>
                  </a:lnTo>
                  <a:cubicBezTo>
                    <a:pt x="1747" y="2871"/>
                    <a:pt x="1744" y="2862"/>
                    <a:pt x="1742" y="2853"/>
                  </a:cubicBezTo>
                  <a:close/>
                  <a:moveTo>
                    <a:pt x="43" y="1"/>
                  </a:moveTo>
                  <a:cubicBezTo>
                    <a:pt x="29" y="1"/>
                    <a:pt x="17" y="6"/>
                    <a:pt x="11" y="17"/>
                  </a:cubicBezTo>
                  <a:cubicBezTo>
                    <a:pt x="11" y="28"/>
                    <a:pt x="1" y="28"/>
                    <a:pt x="1" y="37"/>
                  </a:cubicBezTo>
                  <a:cubicBezTo>
                    <a:pt x="1" y="48"/>
                    <a:pt x="11" y="67"/>
                    <a:pt x="21" y="77"/>
                  </a:cubicBezTo>
                  <a:cubicBezTo>
                    <a:pt x="100" y="147"/>
                    <a:pt x="180" y="216"/>
                    <a:pt x="259" y="296"/>
                  </a:cubicBezTo>
                  <a:cubicBezTo>
                    <a:pt x="568" y="605"/>
                    <a:pt x="847" y="952"/>
                    <a:pt x="1075" y="1330"/>
                  </a:cubicBezTo>
                  <a:cubicBezTo>
                    <a:pt x="1364" y="1818"/>
                    <a:pt x="1592" y="2335"/>
                    <a:pt x="1751" y="2882"/>
                  </a:cubicBezTo>
                  <a:cubicBezTo>
                    <a:pt x="1751" y="2881"/>
                    <a:pt x="1750" y="2881"/>
                    <a:pt x="1749" y="2880"/>
                  </a:cubicBezTo>
                  <a:lnTo>
                    <a:pt x="1749" y="2880"/>
                  </a:lnTo>
                  <a:cubicBezTo>
                    <a:pt x="1835" y="3189"/>
                    <a:pt x="1902" y="3498"/>
                    <a:pt x="1950" y="3807"/>
                  </a:cubicBezTo>
                  <a:cubicBezTo>
                    <a:pt x="2000" y="4115"/>
                    <a:pt x="2030" y="4434"/>
                    <a:pt x="2040" y="4752"/>
                  </a:cubicBezTo>
                  <a:lnTo>
                    <a:pt x="2040" y="4772"/>
                  </a:lnTo>
                  <a:cubicBezTo>
                    <a:pt x="2040" y="5061"/>
                    <a:pt x="2030" y="5349"/>
                    <a:pt x="2010" y="5638"/>
                  </a:cubicBezTo>
                  <a:cubicBezTo>
                    <a:pt x="2000" y="5717"/>
                    <a:pt x="2060" y="5797"/>
                    <a:pt x="2140" y="5806"/>
                  </a:cubicBezTo>
                  <a:cubicBezTo>
                    <a:pt x="2219" y="5806"/>
                    <a:pt x="2288" y="5747"/>
                    <a:pt x="2299" y="5667"/>
                  </a:cubicBezTo>
                  <a:cubicBezTo>
                    <a:pt x="2319" y="5468"/>
                    <a:pt x="2328" y="5269"/>
                    <a:pt x="2328" y="5070"/>
                  </a:cubicBezTo>
                  <a:cubicBezTo>
                    <a:pt x="2319" y="4862"/>
                    <a:pt x="2319" y="4653"/>
                    <a:pt x="2299" y="4454"/>
                  </a:cubicBezTo>
                  <a:cubicBezTo>
                    <a:pt x="2259" y="4026"/>
                    <a:pt x="2179" y="3598"/>
                    <a:pt x="2060" y="3191"/>
                  </a:cubicBezTo>
                  <a:cubicBezTo>
                    <a:pt x="1950" y="2773"/>
                    <a:pt x="1801" y="2375"/>
                    <a:pt x="1612" y="1987"/>
                  </a:cubicBezTo>
                  <a:cubicBezTo>
                    <a:pt x="1423" y="1609"/>
                    <a:pt x="1205" y="1241"/>
                    <a:pt x="946" y="913"/>
                  </a:cubicBezTo>
                  <a:cubicBezTo>
                    <a:pt x="816" y="744"/>
                    <a:pt x="677" y="585"/>
                    <a:pt x="528" y="435"/>
                  </a:cubicBezTo>
                  <a:cubicBezTo>
                    <a:pt x="379" y="286"/>
                    <a:pt x="230" y="137"/>
                    <a:pt x="71" y="8"/>
                  </a:cubicBezTo>
                  <a:cubicBezTo>
                    <a:pt x="62" y="3"/>
                    <a:pt x="52" y="1"/>
                    <a:pt x="43" y="1"/>
                  </a:cubicBezTo>
                  <a:close/>
                </a:path>
              </a:pathLst>
            </a:custGeom>
            <a:solidFill>
              <a:srgbClr val="815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64"/>
            <p:cNvSpPr/>
            <p:nvPr/>
          </p:nvSpPr>
          <p:spPr>
            <a:xfrm>
              <a:off x="1161067" y="3108251"/>
              <a:ext cx="215691" cy="324035"/>
            </a:xfrm>
            <a:custGeom>
              <a:avLst/>
              <a:gdLst/>
              <a:ahLst/>
              <a:cxnLst/>
              <a:rect l="l" t="t" r="r" b="b"/>
              <a:pathLst>
                <a:path w="4119" h="6188" extrusionOk="0">
                  <a:moveTo>
                    <a:pt x="2847" y="2898"/>
                  </a:moveTo>
                  <a:cubicBezTo>
                    <a:pt x="2849" y="2905"/>
                    <a:pt x="2855" y="2911"/>
                    <a:pt x="2855" y="2911"/>
                  </a:cubicBezTo>
                  <a:cubicBezTo>
                    <a:pt x="2852" y="2907"/>
                    <a:pt x="2849" y="2902"/>
                    <a:pt x="2847" y="2898"/>
                  </a:cubicBezTo>
                  <a:close/>
                  <a:moveTo>
                    <a:pt x="45" y="0"/>
                  </a:moveTo>
                  <a:cubicBezTo>
                    <a:pt x="33" y="0"/>
                    <a:pt x="22" y="5"/>
                    <a:pt x="10" y="17"/>
                  </a:cubicBezTo>
                  <a:cubicBezTo>
                    <a:pt x="10" y="27"/>
                    <a:pt x="10" y="27"/>
                    <a:pt x="1" y="36"/>
                  </a:cubicBezTo>
                  <a:cubicBezTo>
                    <a:pt x="1" y="47"/>
                    <a:pt x="10" y="67"/>
                    <a:pt x="21" y="76"/>
                  </a:cubicBezTo>
                  <a:cubicBezTo>
                    <a:pt x="558" y="395"/>
                    <a:pt x="1055" y="783"/>
                    <a:pt x="1513" y="1210"/>
                  </a:cubicBezTo>
                  <a:cubicBezTo>
                    <a:pt x="2026" y="1714"/>
                    <a:pt x="2470" y="2286"/>
                    <a:pt x="2847" y="2898"/>
                  </a:cubicBezTo>
                  <a:lnTo>
                    <a:pt x="2847" y="2898"/>
                  </a:lnTo>
                  <a:cubicBezTo>
                    <a:pt x="2846" y="2896"/>
                    <a:pt x="2845" y="2894"/>
                    <a:pt x="2845" y="2892"/>
                  </a:cubicBezTo>
                  <a:lnTo>
                    <a:pt x="2845" y="2892"/>
                  </a:lnTo>
                  <a:cubicBezTo>
                    <a:pt x="3164" y="3418"/>
                    <a:pt x="3412" y="3986"/>
                    <a:pt x="3591" y="4572"/>
                  </a:cubicBezTo>
                  <a:cubicBezTo>
                    <a:pt x="3730" y="5060"/>
                    <a:pt x="3820" y="5567"/>
                    <a:pt x="3840" y="6075"/>
                  </a:cubicBezTo>
                  <a:cubicBezTo>
                    <a:pt x="3850" y="6104"/>
                    <a:pt x="3870" y="6144"/>
                    <a:pt x="3900" y="6164"/>
                  </a:cubicBezTo>
                  <a:cubicBezTo>
                    <a:pt x="3921" y="6178"/>
                    <a:pt x="3943" y="6188"/>
                    <a:pt x="3969" y="6188"/>
                  </a:cubicBezTo>
                  <a:cubicBezTo>
                    <a:pt x="3979" y="6188"/>
                    <a:pt x="3989" y="6186"/>
                    <a:pt x="3999" y="6184"/>
                  </a:cubicBezTo>
                  <a:cubicBezTo>
                    <a:pt x="4039" y="6184"/>
                    <a:pt x="4068" y="6164"/>
                    <a:pt x="4088" y="6134"/>
                  </a:cubicBezTo>
                  <a:cubicBezTo>
                    <a:pt x="4099" y="6114"/>
                    <a:pt x="4108" y="6094"/>
                    <a:pt x="4119" y="6064"/>
                  </a:cubicBezTo>
                  <a:cubicBezTo>
                    <a:pt x="4108" y="6055"/>
                    <a:pt x="4108" y="6044"/>
                    <a:pt x="4108" y="6035"/>
                  </a:cubicBezTo>
                  <a:cubicBezTo>
                    <a:pt x="4099" y="5637"/>
                    <a:pt x="4029" y="5249"/>
                    <a:pt x="3929" y="4881"/>
                  </a:cubicBezTo>
                  <a:cubicBezTo>
                    <a:pt x="3820" y="4493"/>
                    <a:pt x="3691" y="4125"/>
                    <a:pt x="3522" y="3757"/>
                  </a:cubicBezTo>
                  <a:cubicBezTo>
                    <a:pt x="3153" y="2971"/>
                    <a:pt x="2656" y="2235"/>
                    <a:pt x="2070" y="1599"/>
                  </a:cubicBezTo>
                  <a:cubicBezTo>
                    <a:pt x="1771" y="1290"/>
                    <a:pt x="1462" y="991"/>
                    <a:pt x="1124" y="723"/>
                  </a:cubicBezTo>
                  <a:cubicBezTo>
                    <a:pt x="786" y="454"/>
                    <a:pt x="438" y="215"/>
                    <a:pt x="70" y="7"/>
                  </a:cubicBezTo>
                  <a:cubicBezTo>
                    <a:pt x="62" y="3"/>
                    <a:pt x="53" y="0"/>
                    <a:pt x="45"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64"/>
            <p:cNvSpPr/>
            <p:nvPr/>
          </p:nvSpPr>
          <p:spPr>
            <a:xfrm>
              <a:off x="1064191" y="3228219"/>
              <a:ext cx="219305" cy="279472"/>
            </a:xfrm>
            <a:custGeom>
              <a:avLst/>
              <a:gdLst/>
              <a:ahLst/>
              <a:cxnLst/>
              <a:rect l="l" t="t" r="r" b="b"/>
              <a:pathLst>
                <a:path w="4188" h="5337" extrusionOk="0">
                  <a:moveTo>
                    <a:pt x="49" y="1"/>
                  </a:moveTo>
                  <a:cubicBezTo>
                    <a:pt x="33" y="1"/>
                    <a:pt x="18" y="17"/>
                    <a:pt x="10" y="33"/>
                  </a:cubicBezTo>
                  <a:cubicBezTo>
                    <a:pt x="1" y="53"/>
                    <a:pt x="10" y="73"/>
                    <a:pt x="20" y="83"/>
                  </a:cubicBezTo>
                  <a:cubicBezTo>
                    <a:pt x="498" y="352"/>
                    <a:pt x="936" y="690"/>
                    <a:pt x="1333" y="1078"/>
                  </a:cubicBezTo>
                  <a:lnTo>
                    <a:pt x="1333" y="1068"/>
                  </a:lnTo>
                  <a:cubicBezTo>
                    <a:pt x="1880" y="1605"/>
                    <a:pt x="2348" y="2232"/>
                    <a:pt x="2746" y="2888"/>
                  </a:cubicBezTo>
                  <a:cubicBezTo>
                    <a:pt x="2735" y="2878"/>
                    <a:pt x="2735" y="2868"/>
                    <a:pt x="2726" y="2868"/>
                  </a:cubicBezTo>
                  <a:cubicBezTo>
                    <a:pt x="2954" y="3256"/>
                    <a:pt x="3173" y="3654"/>
                    <a:pt x="3363" y="4052"/>
                  </a:cubicBezTo>
                  <a:cubicBezTo>
                    <a:pt x="3561" y="4450"/>
                    <a:pt x="3730" y="4848"/>
                    <a:pt x="3909" y="5256"/>
                  </a:cubicBezTo>
                  <a:cubicBezTo>
                    <a:pt x="3932" y="5307"/>
                    <a:pt x="3981" y="5337"/>
                    <a:pt x="4033" y="5337"/>
                  </a:cubicBezTo>
                  <a:cubicBezTo>
                    <a:pt x="4051" y="5337"/>
                    <a:pt x="4070" y="5333"/>
                    <a:pt x="4088" y="5325"/>
                  </a:cubicBezTo>
                  <a:cubicBezTo>
                    <a:pt x="4158" y="5296"/>
                    <a:pt x="4188" y="5206"/>
                    <a:pt x="4158" y="5136"/>
                  </a:cubicBezTo>
                  <a:cubicBezTo>
                    <a:pt x="3999" y="4758"/>
                    <a:pt x="3830" y="4390"/>
                    <a:pt x="3641" y="4022"/>
                  </a:cubicBezTo>
                  <a:cubicBezTo>
                    <a:pt x="3233" y="3216"/>
                    <a:pt x="2755" y="2451"/>
                    <a:pt x="2169" y="1754"/>
                  </a:cubicBezTo>
                  <a:cubicBezTo>
                    <a:pt x="1880" y="1416"/>
                    <a:pt x="1572" y="1098"/>
                    <a:pt x="1234" y="809"/>
                  </a:cubicBezTo>
                  <a:cubicBezTo>
                    <a:pt x="1064" y="660"/>
                    <a:pt x="885" y="521"/>
                    <a:pt x="697" y="391"/>
                  </a:cubicBezTo>
                  <a:cubicBezTo>
                    <a:pt x="518" y="272"/>
                    <a:pt x="339" y="153"/>
                    <a:pt x="140" y="53"/>
                  </a:cubicBezTo>
                  <a:lnTo>
                    <a:pt x="149" y="53"/>
                  </a:lnTo>
                  <a:cubicBezTo>
                    <a:pt x="120" y="33"/>
                    <a:pt x="90" y="24"/>
                    <a:pt x="60" y="4"/>
                  </a:cubicBezTo>
                  <a:cubicBezTo>
                    <a:pt x="56" y="2"/>
                    <a:pt x="53" y="1"/>
                    <a:pt x="4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64"/>
            <p:cNvSpPr/>
            <p:nvPr/>
          </p:nvSpPr>
          <p:spPr>
            <a:xfrm>
              <a:off x="1080843" y="3380391"/>
              <a:ext cx="99546" cy="125833"/>
            </a:xfrm>
            <a:custGeom>
              <a:avLst/>
              <a:gdLst/>
              <a:ahLst/>
              <a:cxnLst/>
              <a:rect l="l" t="t" r="r" b="b"/>
              <a:pathLst>
                <a:path w="1901" h="2403" extrusionOk="0">
                  <a:moveTo>
                    <a:pt x="42" y="0"/>
                  </a:moveTo>
                  <a:cubicBezTo>
                    <a:pt x="29" y="0"/>
                    <a:pt x="16" y="6"/>
                    <a:pt x="10" y="12"/>
                  </a:cubicBezTo>
                  <a:cubicBezTo>
                    <a:pt x="10" y="22"/>
                    <a:pt x="1" y="32"/>
                    <a:pt x="1" y="32"/>
                  </a:cubicBezTo>
                  <a:lnTo>
                    <a:pt x="1" y="52"/>
                  </a:lnTo>
                  <a:cubicBezTo>
                    <a:pt x="1" y="62"/>
                    <a:pt x="10" y="72"/>
                    <a:pt x="21" y="82"/>
                  </a:cubicBezTo>
                  <a:cubicBezTo>
                    <a:pt x="100" y="151"/>
                    <a:pt x="170" y="221"/>
                    <a:pt x="249" y="290"/>
                  </a:cubicBezTo>
                  <a:cubicBezTo>
                    <a:pt x="488" y="529"/>
                    <a:pt x="727" y="778"/>
                    <a:pt x="936" y="1046"/>
                  </a:cubicBezTo>
                  <a:cubicBezTo>
                    <a:pt x="1155" y="1305"/>
                    <a:pt x="1354" y="1583"/>
                    <a:pt x="1533" y="1872"/>
                  </a:cubicBezTo>
                  <a:lnTo>
                    <a:pt x="1522" y="1872"/>
                  </a:lnTo>
                  <a:cubicBezTo>
                    <a:pt x="1622" y="2031"/>
                    <a:pt x="1712" y="2200"/>
                    <a:pt x="1801" y="2370"/>
                  </a:cubicBezTo>
                  <a:cubicBezTo>
                    <a:pt x="1809" y="2392"/>
                    <a:pt x="1827" y="2403"/>
                    <a:pt x="1848" y="2403"/>
                  </a:cubicBezTo>
                  <a:cubicBezTo>
                    <a:pt x="1856" y="2403"/>
                    <a:pt x="1863" y="2402"/>
                    <a:pt x="1871" y="2399"/>
                  </a:cubicBezTo>
                  <a:cubicBezTo>
                    <a:pt x="1891" y="2390"/>
                    <a:pt x="1900" y="2359"/>
                    <a:pt x="1891" y="2330"/>
                  </a:cubicBezTo>
                  <a:cubicBezTo>
                    <a:pt x="1662" y="1882"/>
                    <a:pt x="1393" y="1464"/>
                    <a:pt x="1085" y="1077"/>
                  </a:cubicBezTo>
                  <a:cubicBezTo>
                    <a:pt x="777" y="688"/>
                    <a:pt x="428" y="340"/>
                    <a:pt x="70" y="12"/>
                  </a:cubicBezTo>
                  <a:cubicBezTo>
                    <a:pt x="62" y="3"/>
                    <a:pt x="52" y="0"/>
                    <a:pt x="42"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64"/>
            <p:cNvSpPr/>
            <p:nvPr/>
          </p:nvSpPr>
          <p:spPr>
            <a:xfrm>
              <a:off x="937101" y="3401023"/>
              <a:ext cx="145889" cy="153168"/>
            </a:xfrm>
            <a:custGeom>
              <a:avLst/>
              <a:gdLst/>
              <a:ahLst/>
              <a:cxnLst/>
              <a:rect l="l" t="t" r="r" b="b"/>
              <a:pathLst>
                <a:path w="2786" h="2925" extrusionOk="0">
                  <a:moveTo>
                    <a:pt x="40" y="1"/>
                  </a:moveTo>
                  <a:cubicBezTo>
                    <a:pt x="30" y="1"/>
                    <a:pt x="20" y="6"/>
                    <a:pt x="10" y="16"/>
                  </a:cubicBezTo>
                  <a:cubicBezTo>
                    <a:pt x="10" y="26"/>
                    <a:pt x="10" y="26"/>
                    <a:pt x="0" y="36"/>
                  </a:cubicBezTo>
                  <a:cubicBezTo>
                    <a:pt x="0" y="55"/>
                    <a:pt x="10" y="75"/>
                    <a:pt x="20" y="75"/>
                  </a:cubicBezTo>
                  <a:cubicBezTo>
                    <a:pt x="418" y="314"/>
                    <a:pt x="776" y="613"/>
                    <a:pt x="1104" y="931"/>
                  </a:cubicBezTo>
                  <a:lnTo>
                    <a:pt x="1104" y="931"/>
                  </a:lnTo>
                  <a:cubicBezTo>
                    <a:pt x="1250" y="1076"/>
                    <a:pt x="1396" y="1223"/>
                    <a:pt x="1532" y="1379"/>
                  </a:cubicBezTo>
                  <a:cubicBezTo>
                    <a:pt x="1661" y="1528"/>
                    <a:pt x="1791" y="1687"/>
                    <a:pt x="1910" y="1856"/>
                  </a:cubicBezTo>
                  <a:cubicBezTo>
                    <a:pt x="2030" y="2015"/>
                    <a:pt x="2139" y="2184"/>
                    <a:pt x="2258" y="2354"/>
                  </a:cubicBezTo>
                  <a:cubicBezTo>
                    <a:pt x="2368" y="2513"/>
                    <a:pt x="2467" y="2681"/>
                    <a:pt x="2576" y="2861"/>
                  </a:cubicBezTo>
                  <a:cubicBezTo>
                    <a:pt x="2576" y="2871"/>
                    <a:pt x="2596" y="2891"/>
                    <a:pt x="2607" y="2900"/>
                  </a:cubicBezTo>
                  <a:cubicBezTo>
                    <a:pt x="2626" y="2911"/>
                    <a:pt x="2646" y="2920"/>
                    <a:pt x="2666" y="2920"/>
                  </a:cubicBezTo>
                  <a:cubicBezTo>
                    <a:pt x="2672" y="2923"/>
                    <a:pt x="2678" y="2924"/>
                    <a:pt x="2684" y="2924"/>
                  </a:cubicBezTo>
                  <a:cubicBezTo>
                    <a:pt x="2702" y="2924"/>
                    <a:pt x="2724" y="2915"/>
                    <a:pt x="2746" y="2900"/>
                  </a:cubicBezTo>
                  <a:cubicBezTo>
                    <a:pt x="2766" y="2880"/>
                    <a:pt x="2775" y="2851"/>
                    <a:pt x="2786" y="2821"/>
                  </a:cubicBezTo>
                  <a:cubicBezTo>
                    <a:pt x="2786" y="2801"/>
                    <a:pt x="2786" y="2791"/>
                    <a:pt x="2775" y="2771"/>
                  </a:cubicBezTo>
                  <a:cubicBezTo>
                    <a:pt x="2766" y="2761"/>
                    <a:pt x="2766" y="2751"/>
                    <a:pt x="2755" y="2741"/>
                  </a:cubicBezTo>
                  <a:cubicBezTo>
                    <a:pt x="2596" y="2473"/>
                    <a:pt x="2408" y="2204"/>
                    <a:pt x="2209" y="1945"/>
                  </a:cubicBezTo>
                  <a:cubicBezTo>
                    <a:pt x="2109" y="1816"/>
                    <a:pt x="1999" y="1687"/>
                    <a:pt x="1900" y="1567"/>
                  </a:cubicBezTo>
                  <a:cubicBezTo>
                    <a:pt x="1791" y="1439"/>
                    <a:pt x="1681" y="1319"/>
                    <a:pt x="1562" y="1200"/>
                  </a:cubicBezTo>
                  <a:cubicBezTo>
                    <a:pt x="1333" y="971"/>
                    <a:pt x="1104" y="752"/>
                    <a:pt x="846" y="543"/>
                  </a:cubicBezTo>
                  <a:cubicBezTo>
                    <a:pt x="597" y="354"/>
                    <a:pt x="339" y="175"/>
                    <a:pt x="70" y="16"/>
                  </a:cubicBezTo>
                  <a:cubicBezTo>
                    <a:pt x="60" y="6"/>
                    <a:pt x="50" y="1"/>
                    <a:pt x="4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64"/>
            <p:cNvSpPr/>
            <p:nvPr/>
          </p:nvSpPr>
          <p:spPr>
            <a:xfrm>
              <a:off x="868870" y="3519421"/>
              <a:ext cx="103159" cy="97608"/>
            </a:xfrm>
            <a:custGeom>
              <a:avLst/>
              <a:gdLst/>
              <a:ahLst/>
              <a:cxnLst/>
              <a:rect l="l" t="t" r="r" b="b"/>
              <a:pathLst>
                <a:path w="1970" h="1864" extrusionOk="0">
                  <a:moveTo>
                    <a:pt x="59" y="0"/>
                  </a:moveTo>
                  <a:cubicBezTo>
                    <a:pt x="40" y="0"/>
                    <a:pt x="18" y="17"/>
                    <a:pt x="10" y="33"/>
                  </a:cubicBezTo>
                  <a:cubicBezTo>
                    <a:pt x="0" y="53"/>
                    <a:pt x="20" y="73"/>
                    <a:pt x="40" y="82"/>
                  </a:cubicBezTo>
                  <a:cubicBezTo>
                    <a:pt x="80" y="113"/>
                    <a:pt x="130" y="132"/>
                    <a:pt x="179" y="162"/>
                  </a:cubicBezTo>
                  <a:cubicBezTo>
                    <a:pt x="493" y="339"/>
                    <a:pt x="779" y="554"/>
                    <a:pt x="1035" y="809"/>
                  </a:cubicBezTo>
                  <a:lnTo>
                    <a:pt x="1035" y="809"/>
                  </a:lnTo>
                  <a:cubicBezTo>
                    <a:pt x="1035" y="809"/>
                    <a:pt x="1035" y="809"/>
                    <a:pt x="1035" y="809"/>
                  </a:cubicBezTo>
                  <a:cubicBezTo>
                    <a:pt x="1194" y="968"/>
                    <a:pt x="1343" y="1127"/>
                    <a:pt x="1483" y="1306"/>
                  </a:cubicBezTo>
                  <a:cubicBezTo>
                    <a:pt x="1622" y="1475"/>
                    <a:pt x="1751" y="1654"/>
                    <a:pt x="1860" y="1833"/>
                  </a:cubicBezTo>
                  <a:cubicBezTo>
                    <a:pt x="1870" y="1853"/>
                    <a:pt x="1890" y="1863"/>
                    <a:pt x="1900" y="1863"/>
                  </a:cubicBezTo>
                  <a:cubicBezTo>
                    <a:pt x="1920" y="1863"/>
                    <a:pt x="1930" y="1853"/>
                    <a:pt x="1950" y="1843"/>
                  </a:cubicBezTo>
                  <a:cubicBezTo>
                    <a:pt x="1960" y="1833"/>
                    <a:pt x="1970" y="1823"/>
                    <a:pt x="1970" y="1803"/>
                  </a:cubicBezTo>
                  <a:cubicBezTo>
                    <a:pt x="1970" y="1793"/>
                    <a:pt x="1960" y="1784"/>
                    <a:pt x="1950" y="1764"/>
                  </a:cubicBezTo>
                  <a:cubicBezTo>
                    <a:pt x="1721" y="1395"/>
                    <a:pt x="1443" y="1057"/>
                    <a:pt x="1134" y="759"/>
                  </a:cubicBezTo>
                  <a:cubicBezTo>
                    <a:pt x="965" y="600"/>
                    <a:pt x="796" y="460"/>
                    <a:pt x="617" y="331"/>
                  </a:cubicBezTo>
                  <a:cubicBezTo>
                    <a:pt x="438" y="202"/>
                    <a:pt x="259" y="102"/>
                    <a:pt x="70" y="3"/>
                  </a:cubicBezTo>
                  <a:cubicBezTo>
                    <a:pt x="67" y="1"/>
                    <a:pt x="63" y="0"/>
                    <a:pt x="5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64"/>
            <p:cNvSpPr/>
            <p:nvPr/>
          </p:nvSpPr>
          <p:spPr>
            <a:xfrm>
              <a:off x="807917" y="3581735"/>
              <a:ext cx="62000" cy="51422"/>
            </a:xfrm>
            <a:custGeom>
              <a:avLst/>
              <a:gdLst/>
              <a:ahLst/>
              <a:cxnLst/>
              <a:rect l="l" t="t" r="r" b="b"/>
              <a:pathLst>
                <a:path w="1184" h="982" extrusionOk="0">
                  <a:moveTo>
                    <a:pt x="43" y="0"/>
                  </a:moveTo>
                  <a:cubicBezTo>
                    <a:pt x="29" y="0"/>
                    <a:pt x="16" y="5"/>
                    <a:pt x="10" y="17"/>
                  </a:cubicBezTo>
                  <a:cubicBezTo>
                    <a:pt x="1" y="17"/>
                    <a:pt x="1" y="26"/>
                    <a:pt x="1" y="37"/>
                  </a:cubicBezTo>
                  <a:cubicBezTo>
                    <a:pt x="1" y="46"/>
                    <a:pt x="1" y="66"/>
                    <a:pt x="21" y="76"/>
                  </a:cubicBezTo>
                  <a:cubicBezTo>
                    <a:pt x="348" y="315"/>
                    <a:pt x="677" y="574"/>
                    <a:pt x="975" y="862"/>
                  </a:cubicBezTo>
                  <a:cubicBezTo>
                    <a:pt x="975" y="852"/>
                    <a:pt x="965" y="852"/>
                    <a:pt x="965" y="842"/>
                  </a:cubicBezTo>
                  <a:lnTo>
                    <a:pt x="965" y="842"/>
                  </a:lnTo>
                  <a:cubicBezTo>
                    <a:pt x="1005" y="882"/>
                    <a:pt x="1045" y="921"/>
                    <a:pt x="1075" y="961"/>
                  </a:cubicBezTo>
                  <a:cubicBezTo>
                    <a:pt x="1084" y="972"/>
                    <a:pt x="1095" y="981"/>
                    <a:pt x="1115" y="981"/>
                  </a:cubicBezTo>
                  <a:cubicBezTo>
                    <a:pt x="1135" y="981"/>
                    <a:pt x="1144" y="981"/>
                    <a:pt x="1154" y="972"/>
                  </a:cubicBezTo>
                  <a:cubicBezTo>
                    <a:pt x="1174" y="961"/>
                    <a:pt x="1174" y="941"/>
                    <a:pt x="1174" y="932"/>
                  </a:cubicBezTo>
                  <a:cubicBezTo>
                    <a:pt x="1184" y="912"/>
                    <a:pt x="1174" y="902"/>
                    <a:pt x="1164" y="892"/>
                  </a:cubicBezTo>
                  <a:cubicBezTo>
                    <a:pt x="1005" y="723"/>
                    <a:pt x="816" y="563"/>
                    <a:pt x="637" y="415"/>
                  </a:cubicBezTo>
                  <a:cubicBezTo>
                    <a:pt x="448" y="275"/>
                    <a:pt x="259" y="146"/>
                    <a:pt x="70" y="6"/>
                  </a:cubicBezTo>
                  <a:cubicBezTo>
                    <a:pt x="62" y="2"/>
                    <a:pt x="52" y="0"/>
                    <a:pt x="43"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64"/>
            <p:cNvSpPr/>
            <p:nvPr/>
          </p:nvSpPr>
          <p:spPr>
            <a:xfrm>
              <a:off x="3807594" y="3431552"/>
              <a:ext cx="52" cy="52"/>
            </a:xfrm>
            <a:custGeom>
              <a:avLst/>
              <a:gdLst/>
              <a:ahLst/>
              <a:cxnLst/>
              <a:rect l="l" t="t" r="r" b="b"/>
              <a:pathLst>
                <a:path w="1" h="1" extrusionOk="0">
                  <a:moveTo>
                    <a:pt x="0" y="0"/>
                  </a:moveTo>
                  <a:lnTo>
                    <a:pt x="0" y="0"/>
                  </a:lnTo>
                  <a:lnTo>
                    <a:pt x="0" y="0"/>
                  </a:ln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64"/>
            <p:cNvSpPr/>
            <p:nvPr/>
          </p:nvSpPr>
          <p:spPr>
            <a:xfrm>
              <a:off x="3807594" y="3431552"/>
              <a:ext cx="52" cy="52"/>
            </a:xfrm>
            <a:custGeom>
              <a:avLst/>
              <a:gdLst/>
              <a:ahLst/>
              <a:cxnLst/>
              <a:rect l="l" t="t" r="r" b="b"/>
              <a:pathLst>
                <a:path w="1" h="1" extrusionOk="0">
                  <a:moveTo>
                    <a:pt x="0" y="0"/>
                  </a:moveTo>
                  <a:lnTo>
                    <a:pt x="0" y="0"/>
                  </a:lnTo>
                  <a:lnTo>
                    <a:pt x="0" y="0"/>
                  </a:ln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64"/>
            <p:cNvSpPr/>
            <p:nvPr/>
          </p:nvSpPr>
          <p:spPr>
            <a:xfrm>
              <a:off x="3542470" y="3281369"/>
              <a:ext cx="528206" cy="434787"/>
            </a:xfrm>
            <a:custGeom>
              <a:avLst/>
              <a:gdLst/>
              <a:ahLst/>
              <a:cxnLst/>
              <a:rect l="l" t="t" r="r" b="b"/>
              <a:pathLst>
                <a:path w="10087" h="8303" extrusionOk="0">
                  <a:moveTo>
                    <a:pt x="2602" y="1"/>
                  </a:moveTo>
                  <a:cubicBezTo>
                    <a:pt x="2432" y="1"/>
                    <a:pt x="2262" y="18"/>
                    <a:pt x="2099" y="43"/>
                  </a:cubicBezTo>
                  <a:cubicBezTo>
                    <a:pt x="1911" y="83"/>
                    <a:pt x="1701" y="132"/>
                    <a:pt x="1493" y="222"/>
                  </a:cubicBezTo>
                  <a:cubicBezTo>
                    <a:pt x="1373" y="262"/>
                    <a:pt x="1264" y="311"/>
                    <a:pt x="1174" y="371"/>
                  </a:cubicBezTo>
                  <a:cubicBezTo>
                    <a:pt x="1065" y="431"/>
                    <a:pt x="965" y="501"/>
                    <a:pt x="876" y="580"/>
                  </a:cubicBezTo>
                  <a:cubicBezTo>
                    <a:pt x="697" y="729"/>
                    <a:pt x="547" y="908"/>
                    <a:pt x="428" y="1117"/>
                  </a:cubicBezTo>
                  <a:cubicBezTo>
                    <a:pt x="220" y="1495"/>
                    <a:pt x="130" y="1923"/>
                    <a:pt x="180" y="2321"/>
                  </a:cubicBezTo>
                  <a:cubicBezTo>
                    <a:pt x="209" y="2530"/>
                    <a:pt x="279" y="2729"/>
                    <a:pt x="379" y="2917"/>
                  </a:cubicBezTo>
                  <a:cubicBezTo>
                    <a:pt x="388" y="2928"/>
                    <a:pt x="399" y="2948"/>
                    <a:pt x="408" y="2968"/>
                  </a:cubicBezTo>
                  <a:cubicBezTo>
                    <a:pt x="508" y="3127"/>
                    <a:pt x="627" y="3275"/>
                    <a:pt x="786" y="3405"/>
                  </a:cubicBezTo>
                  <a:cubicBezTo>
                    <a:pt x="647" y="3634"/>
                    <a:pt x="488" y="3892"/>
                    <a:pt x="348" y="4151"/>
                  </a:cubicBezTo>
                  <a:cubicBezTo>
                    <a:pt x="279" y="4300"/>
                    <a:pt x="220" y="4429"/>
                    <a:pt x="169" y="4559"/>
                  </a:cubicBezTo>
                  <a:cubicBezTo>
                    <a:pt x="130" y="4688"/>
                    <a:pt x="90" y="4827"/>
                    <a:pt x="60" y="4977"/>
                  </a:cubicBezTo>
                  <a:cubicBezTo>
                    <a:pt x="10" y="5205"/>
                    <a:pt x="1" y="5444"/>
                    <a:pt x="21" y="5693"/>
                  </a:cubicBezTo>
                  <a:cubicBezTo>
                    <a:pt x="40" y="5901"/>
                    <a:pt x="90" y="6120"/>
                    <a:pt x="169" y="6349"/>
                  </a:cubicBezTo>
                  <a:cubicBezTo>
                    <a:pt x="220" y="6478"/>
                    <a:pt x="289" y="6608"/>
                    <a:pt x="368" y="6737"/>
                  </a:cubicBezTo>
                  <a:cubicBezTo>
                    <a:pt x="399" y="6797"/>
                    <a:pt x="448" y="6867"/>
                    <a:pt x="488" y="6926"/>
                  </a:cubicBezTo>
                  <a:cubicBezTo>
                    <a:pt x="607" y="7095"/>
                    <a:pt x="757" y="7265"/>
                    <a:pt x="936" y="7424"/>
                  </a:cubicBezTo>
                  <a:cubicBezTo>
                    <a:pt x="1095" y="7563"/>
                    <a:pt x="1274" y="7692"/>
                    <a:pt x="1473" y="7802"/>
                  </a:cubicBezTo>
                  <a:cubicBezTo>
                    <a:pt x="1681" y="7921"/>
                    <a:pt x="1900" y="8021"/>
                    <a:pt x="2109" y="8100"/>
                  </a:cubicBezTo>
                  <a:cubicBezTo>
                    <a:pt x="2328" y="8169"/>
                    <a:pt x="2557" y="8229"/>
                    <a:pt x="2795" y="8259"/>
                  </a:cubicBezTo>
                  <a:cubicBezTo>
                    <a:pt x="2963" y="8290"/>
                    <a:pt x="3142" y="8303"/>
                    <a:pt x="3329" y="8303"/>
                  </a:cubicBezTo>
                  <a:cubicBezTo>
                    <a:pt x="3386" y="8303"/>
                    <a:pt x="3444" y="8301"/>
                    <a:pt x="3502" y="8299"/>
                  </a:cubicBezTo>
                  <a:cubicBezTo>
                    <a:pt x="3741" y="8289"/>
                    <a:pt x="3999" y="8239"/>
                    <a:pt x="4298" y="8169"/>
                  </a:cubicBezTo>
                  <a:cubicBezTo>
                    <a:pt x="4576" y="8100"/>
                    <a:pt x="4864" y="8010"/>
                    <a:pt x="5153" y="7891"/>
                  </a:cubicBezTo>
                  <a:cubicBezTo>
                    <a:pt x="5452" y="7762"/>
                    <a:pt x="5760" y="7612"/>
                    <a:pt x="6088" y="7424"/>
                  </a:cubicBezTo>
                  <a:cubicBezTo>
                    <a:pt x="5998" y="7145"/>
                    <a:pt x="5929" y="6856"/>
                    <a:pt x="5879" y="6568"/>
                  </a:cubicBezTo>
                  <a:cubicBezTo>
                    <a:pt x="5810" y="6190"/>
                    <a:pt x="5779" y="5802"/>
                    <a:pt x="5770" y="5414"/>
                  </a:cubicBezTo>
                  <a:cubicBezTo>
                    <a:pt x="5770" y="5414"/>
                    <a:pt x="5770" y="5404"/>
                    <a:pt x="5779" y="5395"/>
                  </a:cubicBezTo>
                  <a:lnTo>
                    <a:pt x="5790" y="5384"/>
                  </a:lnTo>
                  <a:cubicBezTo>
                    <a:pt x="5810" y="5384"/>
                    <a:pt x="5819" y="5395"/>
                    <a:pt x="5819" y="5404"/>
                  </a:cubicBezTo>
                  <a:cubicBezTo>
                    <a:pt x="5919" y="5633"/>
                    <a:pt x="6038" y="5842"/>
                    <a:pt x="6157" y="6061"/>
                  </a:cubicBezTo>
                  <a:lnTo>
                    <a:pt x="6157" y="6051"/>
                  </a:lnTo>
                  <a:cubicBezTo>
                    <a:pt x="6267" y="6240"/>
                    <a:pt x="6387" y="6419"/>
                    <a:pt x="6516" y="6598"/>
                  </a:cubicBezTo>
                  <a:cubicBezTo>
                    <a:pt x="6615" y="6727"/>
                    <a:pt x="6705" y="6856"/>
                    <a:pt x="6804" y="6976"/>
                  </a:cubicBezTo>
                  <a:cubicBezTo>
                    <a:pt x="7192" y="6727"/>
                    <a:pt x="7570" y="6449"/>
                    <a:pt x="7938" y="6190"/>
                  </a:cubicBezTo>
                  <a:lnTo>
                    <a:pt x="8217" y="5981"/>
                  </a:lnTo>
                  <a:cubicBezTo>
                    <a:pt x="8654" y="5683"/>
                    <a:pt x="9022" y="5424"/>
                    <a:pt x="9400" y="5196"/>
                  </a:cubicBezTo>
                  <a:lnTo>
                    <a:pt x="9400" y="5196"/>
                  </a:lnTo>
                  <a:lnTo>
                    <a:pt x="9371" y="5205"/>
                  </a:lnTo>
                  <a:cubicBezTo>
                    <a:pt x="9589" y="5076"/>
                    <a:pt x="9798" y="4957"/>
                    <a:pt x="9997" y="4847"/>
                  </a:cubicBezTo>
                  <a:cubicBezTo>
                    <a:pt x="10047" y="4827"/>
                    <a:pt x="10076" y="4787"/>
                    <a:pt x="10076" y="4738"/>
                  </a:cubicBezTo>
                  <a:cubicBezTo>
                    <a:pt x="10087" y="4718"/>
                    <a:pt x="10076" y="4678"/>
                    <a:pt x="10057" y="4659"/>
                  </a:cubicBezTo>
                  <a:cubicBezTo>
                    <a:pt x="10047" y="4628"/>
                    <a:pt x="10017" y="4608"/>
                    <a:pt x="9997" y="4599"/>
                  </a:cubicBezTo>
                  <a:cubicBezTo>
                    <a:pt x="9738" y="4519"/>
                    <a:pt x="9470" y="4400"/>
                    <a:pt x="9212" y="4261"/>
                  </a:cubicBezTo>
                  <a:cubicBezTo>
                    <a:pt x="8853" y="4062"/>
                    <a:pt x="8515" y="3813"/>
                    <a:pt x="8237" y="3584"/>
                  </a:cubicBezTo>
                  <a:cubicBezTo>
                    <a:pt x="8197" y="3634"/>
                    <a:pt x="8147" y="3673"/>
                    <a:pt x="8107" y="3724"/>
                  </a:cubicBezTo>
                  <a:cubicBezTo>
                    <a:pt x="8018" y="3813"/>
                    <a:pt x="7918" y="3903"/>
                    <a:pt x="7819" y="3992"/>
                  </a:cubicBezTo>
                  <a:cubicBezTo>
                    <a:pt x="7610" y="4161"/>
                    <a:pt x="7391" y="4300"/>
                    <a:pt x="7152" y="4429"/>
                  </a:cubicBezTo>
                  <a:cubicBezTo>
                    <a:pt x="7143" y="4429"/>
                    <a:pt x="7132" y="4429"/>
                    <a:pt x="7123" y="4420"/>
                  </a:cubicBezTo>
                  <a:lnTo>
                    <a:pt x="7123" y="4409"/>
                  </a:lnTo>
                  <a:lnTo>
                    <a:pt x="7123" y="4390"/>
                  </a:lnTo>
                  <a:lnTo>
                    <a:pt x="7123" y="4380"/>
                  </a:lnTo>
                  <a:cubicBezTo>
                    <a:pt x="7262" y="3903"/>
                    <a:pt x="7371" y="3415"/>
                    <a:pt x="7490" y="2928"/>
                  </a:cubicBezTo>
                  <a:cubicBezTo>
                    <a:pt x="7361" y="2818"/>
                    <a:pt x="7242" y="2699"/>
                    <a:pt x="7112" y="2579"/>
                  </a:cubicBezTo>
                  <a:lnTo>
                    <a:pt x="6924" y="2400"/>
                  </a:lnTo>
                  <a:cubicBezTo>
                    <a:pt x="6705" y="2201"/>
                    <a:pt x="6486" y="1993"/>
                    <a:pt x="6247" y="1794"/>
                  </a:cubicBezTo>
                  <a:cubicBezTo>
                    <a:pt x="6227" y="1834"/>
                    <a:pt x="6197" y="1873"/>
                    <a:pt x="6168" y="1913"/>
                  </a:cubicBezTo>
                  <a:cubicBezTo>
                    <a:pt x="6058" y="2062"/>
                    <a:pt x="5949" y="2212"/>
                    <a:pt x="5830" y="2351"/>
                  </a:cubicBezTo>
                  <a:cubicBezTo>
                    <a:pt x="5770" y="2420"/>
                    <a:pt x="5710" y="2490"/>
                    <a:pt x="5640" y="2559"/>
                  </a:cubicBezTo>
                  <a:cubicBezTo>
                    <a:pt x="5580" y="2619"/>
                    <a:pt x="5521" y="2669"/>
                    <a:pt x="5452" y="2718"/>
                  </a:cubicBezTo>
                  <a:cubicBezTo>
                    <a:pt x="5392" y="2769"/>
                    <a:pt x="5332" y="2818"/>
                    <a:pt x="5262" y="2848"/>
                  </a:cubicBezTo>
                  <a:cubicBezTo>
                    <a:pt x="5222" y="2868"/>
                    <a:pt x="5193" y="2888"/>
                    <a:pt x="5163" y="2898"/>
                  </a:cubicBezTo>
                  <a:cubicBezTo>
                    <a:pt x="5123" y="2908"/>
                    <a:pt x="5094" y="2917"/>
                    <a:pt x="5063" y="2928"/>
                  </a:cubicBezTo>
                  <a:cubicBezTo>
                    <a:pt x="5054" y="2928"/>
                    <a:pt x="5043" y="2917"/>
                    <a:pt x="5034" y="2917"/>
                  </a:cubicBezTo>
                  <a:lnTo>
                    <a:pt x="5034" y="2888"/>
                  </a:lnTo>
                  <a:cubicBezTo>
                    <a:pt x="5173" y="2520"/>
                    <a:pt x="5322" y="2142"/>
                    <a:pt x="5432" y="1764"/>
                  </a:cubicBezTo>
                  <a:cubicBezTo>
                    <a:pt x="5471" y="1635"/>
                    <a:pt x="5511" y="1495"/>
                    <a:pt x="5541" y="1366"/>
                  </a:cubicBezTo>
                  <a:cubicBezTo>
                    <a:pt x="5551" y="1316"/>
                    <a:pt x="5561" y="1277"/>
                    <a:pt x="5571" y="1226"/>
                  </a:cubicBezTo>
                  <a:cubicBezTo>
                    <a:pt x="5372" y="1078"/>
                    <a:pt x="5183" y="938"/>
                    <a:pt x="4974" y="809"/>
                  </a:cubicBezTo>
                  <a:cubicBezTo>
                    <a:pt x="4805" y="700"/>
                    <a:pt x="4616" y="590"/>
                    <a:pt x="4427" y="490"/>
                  </a:cubicBezTo>
                  <a:cubicBezTo>
                    <a:pt x="4248" y="391"/>
                    <a:pt x="4059" y="311"/>
                    <a:pt x="3880" y="242"/>
                  </a:cubicBezTo>
                  <a:cubicBezTo>
                    <a:pt x="3482" y="92"/>
                    <a:pt x="3084" y="13"/>
                    <a:pt x="2716" y="3"/>
                  </a:cubicBezTo>
                  <a:cubicBezTo>
                    <a:pt x="2678" y="1"/>
                    <a:pt x="2640" y="1"/>
                    <a:pt x="2602" y="1"/>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64"/>
            <p:cNvSpPr/>
            <p:nvPr/>
          </p:nvSpPr>
          <p:spPr>
            <a:xfrm>
              <a:off x="3549225" y="3281369"/>
              <a:ext cx="520927" cy="250724"/>
            </a:xfrm>
            <a:custGeom>
              <a:avLst/>
              <a:gdLst/>
              <a:ahLst/>
              <a:cxnLst/>
              <a:rect l="l" t="t" r="r" b="b"/>
              <a:pathLst>
                <a:path w="9948" h="4788" extrusionOk="0">
                  <a:moveTo>
                    <a:pt x="2473" y="1"/>
                  </a:moveTo>
                  <a:cubicBezTo>
                    <a:pt x="2303" y="1"/>
                    <a:pt x="2133" y="18"/>
                    <a:pt x="1970" y="43"/>
                  </a:cubicBezTo>
                  <a:cubicBezTo>
                    <a:pt x="1782" y="73"/>
                    <a:pt x="1572" y="132"/>
                    <a:pt x="1364" y="212"/>
                  </a:cubicBezTo>
                  <a:cubicBezTo>
                    <a:pt x="1244" y="262"/>
                    <a:pt x="1145" y="311"/>
                    <a:pt x="1045" y="371"/>
                  </a:cubicBezTo>
                  <a:cubicBezTo>
                    <a:pt x="936" y="421"/>
                    <a:pt x="836" y="501"/>
                    <a:pt x="747" y="580"/>
                  </a:cubicBezTo>
                  <a:cubicBezTo>
                    <a:pt x="568" y="720"/>
                    <a:pt x="418" y="908"/>
                    <a:pt x="299" y="1117"/>
                  </a:cubicBezTo>
                  <a:cubicBezTo>
                    <a:pt x="91" y="1495"/>
                    <a:pt x="1" y="1923"/>
                    <a:pt x="51" y="2331"/>
                  </a:cubicBezTo>
                  <a:cubicBezTo>
                    <a:pt x="80" y="2530"/>
                    <a:pt x="150" y="2729"/>
                    <a:pt x="250" y="2917"/>
                  </a:cubicBezTo>
                  <a:cubicBezTo>
                    <a:pt x="259" y="2937"/>
                    <a:pt x="270" y="2948"/>
                    <a:pt x="279" y="2968"/>
                  </a:cubicBezTo>
                  <a:cubicBezTo>
                    <a:pt x="359" y="3107"/>
                    <a:pt x="478" y="3246"/>
                    <a:pt x="617" y="3365"/>
                  </a:cubicBezTo>
                  <a:cubicBezTo>
                    <a:pt x="1095" y="3395"/>
                    <a:pt x="1563" y="3474"/>
                    <a:pt x="2030" y="3584"/>
                  </a:cubicBezTo>
                  <a:cubicBezTo>
                    <a:pt x="2547" y="3704"/>
                    <a:pt x="3044" y="3843"/>
                    <a:pt x="3552" y="3972"/>
                  </a:cubicBezTo>
                  <a:cubicBezTo>
                    <a:pt x="3681" y="4002"/>
                    <a:pt x="3800" y="4031"/>
                    <a:pt x="3930" y="4062"/>
                  </a:cubicBezTo>
                  <a:cubicBezTo>
                    <a:pt x="4049" y="4091"/>
                    <a:pt x="4169" y="4111"/>
                    <a:pt x="4298" y="4141"/>
                  </a:cubicBezTo>
                  <a:cubicBezTo>
                    <a:pt x="4567" y="4191"/>
                    <a:pt x="4835" y="4250"/>
                    <a:pt x="5113" y="4310"/>
                  </a:cubicBezTo>
                  <a:cubicBezTo>
                    <a:pt x="5670" y="4420"/>
                    <a:pt x="6238" y="4539"/>
                    <a:pt x="6815" y="4628"/>
                  </a:cubicBezTo>
                  <a:cubicBezTo>
                    <a:pt x="7392" y="4718"/>
                    <a:pt x="7968" y="4778"/>
                    <a:pt x="8545" y="4787"/>
                  </a:cubicBezTo>
                  <a:cubicBezTo>
                    <a:pt x="8804" y="4787"/>
                    <a:pt x="9063" y="4778"/>
                    <a:pt x="9321" y="4758"/>
                  </a:cubicBezTo>
                  <a:cubicBezTo>
                    <a:pt x="9530" y="4738"/>
                    <a:pt x="9739" y="4718"/>
                    <a:pt x="9947" y="4678"/>
                  </a:cubicBezTo>
                  <a:cubicBezTo>
                    <a:pt x="9938" y="4668"/>
                    <a:pt x="9938" y="4659"/>
                    <a:pt x="9938" y="4659"/>
                  </a:cubicBezTo>
                  <a:cubicBezTo>
                    <a:pt x="9918" y="4628"/>
                    <a:pt x="9898" y="4608"/>
                    <a:pt x="9868" y="4599"/>
                  </a:cubicBezTo>
                  <a:cubicBezTo>
                    <a:pt x="9609" y="4519"/>
                    <a:pt x="9351" y="4400"/>
                    <a:pt x="9092" y="4261"/>
                  </a:cubicBezTo>
                  <a:cubicBezTo>
                    <a:pt x="8774" y="4082"/>
                    <a:pt x="8455" y="3863"/>
                    <a:pt x="8108" y="3584"/>
                  </a:cubicBezTo>
                  <a:cubicBezTo>
                    <a:pt x="8068" y="3624"/>
                    <a:pt x="8028" y="3673"/>
                    <a:pt x="7978" y="3724"/>
                  </a:cubicBezTo>
                  <a:cubicBezTo>
                    <a:pt x="7889" y="3813"/>
                    <a:pt x="7789" y="3903"/>
                    <a:pt x="7690" y="3992"/>
                  </a:cubicBezTo>
                  <a:cubicBezTo>
                    <a:pt x="7491" y="4151"/>
                    <a:pt x="7262" y="4300"/>
                    <a:pt x="7023" y="4429"/>
                  </a:cubicBezTo>
                  <a:cubicBezTo>
                    <a:pt x="7014" y="4429"/>
                    <a:pt x="7003" y="4429"/>
                    <a:pt x="6994" y="4420"/>
                  </a:cubicBezTo>
                  <a:lnTo>
                    <a:pt x="6994" y="4409"/>
                  </a:lnTo>
                  <a:lnTo>
                    <a:pt x="6994" y="4390"/>
                  </a:lnTo>
                  <a:lnTo>
                    <a:pt x="7003" y="4380"/>
                  </a:lnTo>
                  <a:cubicBezTo>
                    <a:pt x="7093" y="4051"/>
                    <a:pt x="7173" y="3713"/>
                    <a:pt x="7252" y="3385"/>
                  </a:cubicBezTo>
                  <a:lnTo>
                    <a:pt x="7262" y="3346"/>
                  </a:lnTo>
                  <a:cubicBezTo>
                    <a:pt x="7292" y="3206"/>
                    <a:pt x="7332" y="3067"/>
                    <a:pt x="7361" y="2928"/>
                  </a:cubicBezTo>
                  <a:cubicBezTo>
                    <a:pt x="7262" y="2838"/>
                    <a:pt x="7173" y="2749"/>
                    <a:pt x="7073" y="2659"/>
                  </a:cubicBezTo>
                  <a:lnTo>
                    <a:pt x="6983" y="2579"/>
                  </a:lnTo>
                  <a:lnTo>
                    <a:pt x="6795" y="2400"/>
                  </a:lnTo>
                  <a:cubicBezTo>
                    <a:pt x="6596" y="2212"/>
                    <a:pt x="6367" y="2002"/>
                    <a:pt x="6128" y="1794"/>
                  </a:cubicBezTo>
                  <a:lnTo>
                    <a:pt x="6068" y="1873"/>
                  </a:lnTo>
                  <a:lnTo>
                    <a:pt x="6039" y="1913"/>
                  </a:lnTo>
                  <a:cubicBezTo>
                    <a:pt x="5939" y="2052"/>
                    <a:pt x="5820" y="2212"/>
                    <a:pt x="5701" y="2351"/>
                  </a:cubicBezTo>
                  <a:cubicBezTo>
                    <a:pt x="5631" y="2430"/>
                    <a:pt x="5571" y="2500"/>
                    <a:pt x="5511" y="2550"/>
                  </a:cubicBezTo>
                  <a:cubicBezTo>
                    <a:pt x="5442" y="2629"/>
                    <a:pt x="5382" y="2679"/>
                    <a:pt x="5323" y="2718"/>
                  </a:cubicBezTo>
                  <a:cubicBezTo>
                    <a:pt x="5263" y="2778"/>
                    <a:pt x="5193" y="2818"/>
                    <a:pt x="5133" y="2848"/>
                  </a:cubicBezTo>
                  <a:cubicBezTo>
                    <a:pt x="5093" y="2868"/>
                    <a:pt x="5054" y="2888"/>
                    <a:pt x="5024" y="2898"/>
                  </a:cubicBezTo>
                  <a:lnTo>
                    <a:pt x="4934" y="2928"/>
                  </a:lnTo>
                  <a:cubicBezTo>
                    <a:pt x="4925" y="2928"/>
                    <a:pt x="4914" y="2917"/>
                    <a:pt x="4905" y="2917"/>
                  </a:cubicBezTo>
                  <a:lnTo>
                    <a:pt x="4905" y="2888"/>
                  </a:lnTo>
                  <a:lnTo>
                    <a:pt x="4954" y="2758"/>
                  </a:lnTo>
                  <a:cubicBezTo>
                    <a:pt x="5084" y="2430"/>
                    <a:pt x="5203" y="2102"/>
                    <a:pt x="5312" y="1764"/>
                  </a:cubicBezTo>
                  <a:cubicBezTo>
                    <a:pt x="5352" y="1624"/>
                    <a:pt x="5382" y="1495"/>
                    <a:pt x="5412" y="1366"/>
                  </a:cubicBezTo>
                  <a:lnTo>
                    <a:pt x="5422" y="1326"/>
                  </a:lnTo>
                  <a:cubicBezTo>
                    <a:pt x="5422" y="1296"/>
                    <a:pt x="5432" y="1257"/>
                    <a:pt x="5442" y="1226"/>
                  </a:cubicBezTo>
                  <a:cubicBezTo>
                    <a:pt x="5233" y="1067"/>
                    <a:pt x="5044" y="928"/>
                    <a:pt x="4845" y="809"/>
                  </a:cubicBezTo>
                  <a:cubicBezTo>
                    <a:pt x="4676" y="689"/>
                    <a:pt x="4487" y="590"/>
                    <a:pt x="4298" y="481"/>
                  </a:cubicBezTo>
                  <a:cubicBezTo>
                    <a:pt x="4119" y="391"/>
                    <a:pt x="3930" y="302"/>
                    <a:pt x="3751" y="232"/>
                  </a:cubicBezTo>
                  <a:cubicBezTo>
                    <a:pt x="3353" y="92"/>
                    <a:pt x="2955" y="13"/>
                    <a:pt x="2587" y="3"/>
                  </a:cubicBezTo>
                  <a:cubicBezTo>
                    <a:pt x="2549" y="1"/>
                    <a:pt x="2511" y="1"/>
                    <a:pt x="2473" y="1"/>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64"/>
            <p:cNvSpPr/>
            <p:nvPr/>
          </p:nvSpPr>
          <p:spPr>
            <a:xfrm>
              <a:off x="3588813" y="3315145"/>
              <a:ext cx="30791" cy="198620"/>
            </a:xfrm>
            <a:custGeom>
              <a:avLst/>
              <a:gdLst/>
              <a:ahLst/>
              <a:cxnLst/>
              <a:rect l="l" t="t" r="r" b="b"/>
              <a:pathLst>
                <a:path w="588" h="3793" extrusionOk="0">
                  <a:moveTo>
                    <a:pt x="563" y="1"/>
                  </a:moveTo>
                  <a:cubicBezTo>
                    <a:pt x="552" y="1"/>
                    <a:pt x="545" y="8"/>
                    <a:pt x="538" y="15"/>
                  </a:cubicBezTo>
                  <a:cubicBezTo>
                    <a:pt x="468" y="124"/>
                    <a:pt x="409" y="234"/>
                    <a:pt x="359" y="343"/>
                  </a:cubicBezTo>
                  <a:cubicBezTo>
                    <a:pt x="299" y="462"/>
                    <a:pt x="250" y="581"/>
                    <a:pt x="210" y="711"/>
                  </a:cubicBezTo>
                  <a:cubicBezTo>
                    <a:pt x="120" y="950"/>
                    <a:pt x="71" y="1208"/>
                    <a:pt x="31" y="1467"/>
                  </a:cubicBezTo>
                  <a:cubicBezTo>
                    <a:pt x="1" y="1726"/>
                    <a:pt x="1" y="1994"/>
                    <a:pt x="11" y="2253"/>
                  </a:cubicBezTo>
                  <a:cubicBezTo>
                    <a:pt x="31" y="2511"/>
                    <a:pt x="71" y="2780"/>
                    <a:pt x="130" y="3028"/>
                  </a:cubicBezTo>
                  <a:cubicBezTo>
                    <a:pt x="160" y="3158"/>
                    <a:pt x="200" y="3277"/>
                    <a:pt x="239" y="3397"/>
                  </a:cubicBezTo>
                  <a:cubicBezTo>
                    <a:pt x="270" y="3516"/>
                    <a:pt x="319" y="3625"/>
                    <a:pt x="369" y="3745"/>
                  </a:cubicBezTo>
                  <a:cubicBezTo>
                    <a:pt x="384" y="3774"/>
                    <a:pt x="419" y="3792"/>
                    <a:pt x="453" y="3792"/>
                  </a:cubicBezTo>
                  <a:cubicBezTo>
                    <a:pt x="466" y="3792"/>
                    <a:pt x="478" y="3790"/>
                    <a:pt x="488" y="3784"/>
                  </a:cubicBezTo>
                  <a:cubicBezTo>
                    <a:pt x="538" y="3764"/>
                    <a:pt x="548" y="3715"/>
                    <a:pt x="528" y="3665"/>
                  </a:cubicBezTo>
                  <a:cubicBezTo>
                    <a:pt x="458" y="3506"/>
                    <a:pt x="398" y="3337"/>
                    <a:pt x="339" y="3168"/>
                  </a:cubicBezTo>
                  <a:lnTo>
                    <a:pt x="339" y="3158"/>
                  </a:lnTo>
                  <a:cubicBezTo>
                    <a:pt x="279" y="2969"/>
                    <a:pt x="239" y="2780"/>
                    <a:pt x="200" y="2591"/>
                  </a:cubicBezTo>
                  <a:cubicBezTo>
                    <a:pt x="160" y="2392"/>
                    <a:pt x="140" y="2193"/>
                    <a:pt x="130" y="1994"/>
                  </a:cubicBezTo>
                  <a:lnTo>
                    <a:pt x="130" y="2014"/>
                  </a:lnTo>
                  <a:cubicBezTo>
                    <a:pt x="120" y="1666"/>
                    <a:pt x="140" y="1318"/>
                    <a:pt x="219" y="979"/>
                  </a:cubicBezTo>
                  <a:cubicBezTo>
                    <a:pt x="279" y="711"/>
                    <a:pt x="359" y="453"/>
                    <a:pt x="488" y="214"/>
                  </a:cubicBezTo>
                  <a:cubicBezTo>
                    <a:pt x="518" y="154"/>
                    <a:pt x="548" y="94"/>
                    <a:pt x="577" y="44"/>
                  </a:cubicBezTo>
                  <a:cubicBezTo>
                    <a:pt x="588" y="35"/>
                    <a:pt x="588" y="24"/>
                    <a:pt x="577" y="15"/>
                  </a:cubicBezTo>
                  <a:lnTo>
                    <a:pt x="577" y="5"/>
                  </a:lnTo>
                  <a:cubicBezTo>
                    <a:pt x="572" y="2"/>
                    <a:pt x="567" y="1"/>
                    <a:pt x="563"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64"/>
            <p:cNvSpPr/>
            <p:nvPr/>
          </p:nvSpPr>
          <p:spPr>
            <a:xfrm>
              <a:off x="3652907" y="3310170"/>
              <a:ext cx="69855" cy="229202"/>
            </a:xfrm>
            <a:custGeom>
              <a:avLst/>
              <a:gdLst/>
              <a:ahLst/>
              <a:cxnLst/>
              <a:rect l="l" t="t" r="r" b="b"/>
              <a:pathLst>
                <a:path w="1334" h="4377" extrusionOk="0">
                  <a:moveTo>
                    <a:pt x="1323" y="0"/>
                  </a:moveTo>
                  <a:cubicBezTo>
                    <a:pt x="1303" y="0"/>
                    <a:pt x="1294" y="0"/>
                    <a:pt x="1283" y="10"/>
                  </a:cubicBezTo>
                  <a:cubicBezTo>
                    <a:pt x="1114" y="209"/>
                    <a:pt x="955" y="418"/>
                    <a:pt x="816" y="637"/>
                  </a:cubicBezTo>
                  <a:cubicBezTo>
                    <a:pt x="677" y="855"/>
                    <a:pt x="547" y="1094"/>
                    <a:pt x="448" y="1333"/>
                  </a:cubicBezTo>
                  <a:cubicBezTo>
                    <a:pt x="229" y="1821"/>
                    <a:pt x="80" y="2348"/>
                    <a:pt x="30" y="2875"/>
                  </a:cubicBezTo>
                  <a:cubicBezTo>
                    <a:pt x="0" y="3114"/>
                    <a:pt x="0" y="3362"/>
                    <a:pt x="10" y="3601"/>
                  </a:cubicBezTo>
                  <a:cubicBezTo>
                    <a:pt x="30" y="3840"/>
                    <a:pt x="70" y="4078"/>
                    <a:pt x="140" y="4307"/>
                  </a:cubicBezTo>
                  <a:lnTo>
                    <a:pt x="140" y="4327"/>
                  </a:lnTo>
                  <a:cubicBezTo>
                    <a:pt x="149" y="4347"/>
                    <a:pt x="160" y="4357"/>
                    <a:pt x="169" y="4367"/>
                  </a:cubicBezTo>
                  <a:cubicBezTo>
                    <a:pt x="189" y="4377"/>
                    <a:pt x="209" y="4377"/>
                    <a:pt x="239" y="4377"/>
                  </a:cubicBezTo>
                  <a:cubicBezTo>
                    <a:pt x="259" y="4377"/>
                    <a:pt x="279" y="4357"/>
                    <a:pt x="289" y="4347"/>
                  </a:cubicBezTo>
                  <a:cubicBezTo>
                    <a:pt x="299" y="4327"/>
                    <a:pt x="308" y="4297"/>
                    <a:pt x="299" y="4277"/>
                  </a:cubicBezTo>
                  <a:cubicBezTo>
                    <a:pt x="219" y="3979"/>
                    <a:pt x="169" y="3671"/>
                    <a:pt x="149" y="3362"/>
                  </a:cubicBezTo>
                  <a:cubicBezTo>
                    <a:pt x="140" y="2984"/>
                    <a:pt x="169" y="2606"/>
                    <a:pt x="249" y="2238"/>
                  </a:cubicBezTo>
                  <a:lnTo>
                    <a:pt x="249" y="2248"/>
                  </a:lnTo>
                  <a:cubicBezTo>
                    <a:pt x="339" y="1821"/>
                    <a:pt x="487" y="1393"/>
                    <a:pt x="686" y="995"/>
                  </a:cubicBezTo>
                  <a:cubicBezTo>
                    <a:pt x="865" y="657"/>
                    <a:pt x="1075" y="329"/>
                    <a:pt x="1323" y="40"/>
                  </a:cubicBezTo>
                  <a:cubicBezTo>
                    <a:pt x="1333" y="30"/>
                    <a:pt x="1333" y="20"/>
                    <a:pt x="1333" y="10"/>
                  </a:cubicBezTo>
                  <a:cubicBezTo>
                    <a:pt x="1323" y="10"/>
                    <a:pt x="1323" y="10"/>
                    <a:pt x="1323"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64"/>
            <p:cNvSpPr/>
            <p:nvPr/>
          </p:nvSpPr>
          <p:spPr>
            <a:xfrm>
              <a:off x="3729465" y="3360440"/>
              <a:ext cx="73520" cy="204014"/>
            </a:xfrm>
            <a:custGeom>
              <a:avLst/>
              <a:gdLst/>
              <a:ahLst/>
              <a:cxnLst/>
              <a:rect l="l" t="t" r="r" b="b"/>
              <a:pathLst>
                <a:path w="1404" h="3896" extrusionOk="0">
                  <a:moveTo>
                    <a:pt x="1364" y="1"/>
                  </a:moveTo>
                  <a:cubicBezTo>
                    <a:pt x="1360" y="1"/>
                    <a:pt x="1356" y="2"/>
                    <a:pt x="1353" y="5"/>
                  </a:cubicBezTo>
                  <a:cubicBezTo>
                    <a:pt x="1343" y="25"/>
                    <a:pt x="1333" y="35"/>
                    <a:pt x="1313" y="55"/>
                  </a:cubicBezTo>
                  <a:lnTo>
                    <a:pt x="1324" y="55"/>
                  </a:lnTo>
                  <a:cubicBezTo>
                    <a:pt x="1224" y="154"/>
                    <a:pt x="1145" y="254"/>
                    <a:pt x="1065" y="363"/>
                  </a:cubicBezTo>
                  <a:cubicBezTo>
                    <a:pt x="985" y="472"/>
                    <a:pt x="906" y="592"/>
                    <a:pt x="836" y="711"/>
                  </a:cubicBezTo>
                  <a:cubicBezTo>
                    <a:pt x="697" y="940"/>
                    <a:pt x="577" y="1189"/>
                    <a:pt x="478" y="1447"/>
                  </a:cubicBezTo>
                  <a:cubicBezTo>
                    <a:pt x="279" y="1964"/>
                    <a:pt x="159" y="2502"/>
                    <a:pt x="80" y="3049"/>
                  </a:cubicBezTo>
                  <a:cubicBezTo>
                    <a:pt x="40" y="3308"/>
                    <a:pt x="20" y="3556"/>
                    <a:pt x="0" y="3805"/>
                  </a:cubicBezTo>
                  <a:cubicBezTo>
                    <a:pt x="0" y="3854"/>
                    <a:pt x="30" y="3894"/>
                    <a:pt x="80" y="3894"/>
                  </a:cubicBezTo>
                  <a:cubicBezTo>
                    <a:pt x="84" y="3895"/>
                    <a:pt x="89" y="3896"/>
                    <a:pt x="93" y="3896"/>
                  </a:cubicBezTo>
                  <a:cubicBezTo>
                    <a:pt x="130" y="3896"/>
                    <a:pt x="170" y="3859"/>
                    <a:pt x="170" y="3815"/>
                  </a:cubicBezTo>
                  <a:cubicBezTo>
                    <a:pt x="190" y="3546"/>
                    <a:pt x="210" y="3288"/>
                    <a:pt x="249" y="3019"/>
                  </a:cubicBezTo>
                  <a:cubicBezTo>
                    <a:pt x="279" y="2740"/>
                    <a:pt x="319" y="2472"/>
                    <a:pt x="378" y="2194"/>
                  </a:cubicBezTo>
                  <a:lnTo>
                    <a:pt x="378" y="2214"/>
                  </a:lnTo>
                  <a:cubicBezTo>
                    <a:pt x="478" y="1756"/>
                    <a:pt x="617" y="1298"/>
                    <a:pt x="836" y="881"/>
                  </a:cubicBezTo>
                  <a:lnTo>
                    <a:pt x="826" y="881"/>
                  </a:lnTo>
                  <a:cubicBezTo>
                    <a:pt x="985" y="582"/>
                    <a:pt x="1174" y="293"/>
                    <a:pt x="1393" y="45"/>
                  </a:cubicBezTo>
                  <a:cubicBezTo>
                    <a:pt x="1403" y="35"/>
                    <a:pt x="1403" y="25"/>
                    <a:pt x="1393" y="15"/>
                  </a:cubicBezTo>
                  <a:cubicBezTo>
                    <a:pt x="1386" y="8"/>
                    <a:pt x="1374" y="1"/>
                    <a:pt x="1364"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64"/>
            <p:cNvSpPr/>
            <p:nvPr/>
          </p:nvSpPr>
          <p:spPr>
            <a:xfrm>
              <a:off x="3789894" y="3452027"/>
              <a:ext cx="33357" cy="92058"/>
            </a:xfrm>
            <a:custGeom>
              <a:avLst/>
              <a:gdLst/>
              <a:ahLst/>
              <a:cxnLst/>
              <a:rect l="l" t="t" r="r" b="b"/>
              <a:pathLst>
                <a:path w="637" h="1758" extrusionOk="0">
                  <a:moveTo>
                    <a:pt x="611" y="0"/>
                  </a:moveTo>
                  <a:cubicBezTo>
                    <a:pt x="604" y="0"/>
                    <a:pt x="597" y="5"/>
                    <a:pt x="597" y="16"/>
                  </a:cubicBezTo>
                  <a:cubicBezTo>
                    <a:pt x="448" y="275"/>
                    <a:pt x="318" y="554"/>
                    <a:pt x="219" y="832"/>
                  </a:cubicBezTo>
                  <a:cubicBezTo>
                    <a:pt x="110" y="1121"/>
                    <a:pt x="40" y="1419"/>
                    <a:pt x="0" y="1727"/>
                  </a:cubicBezTo>
                  <a:cubicBezTo>
                    <a:pt x="0" y="1738"/>
                    <a:pt x="10" y="1758"/>
                    <a:pt x="30" y="1758"/>
                  </a:cubicBezTo>
                  <a:cubicBezTo>
                    <a:pt x="40" y="1758"/>
                    <a:pt x="60" y="1747"/>
                    <a:pt x="60" y="1727"/>
                  </a:cubicBezTo>
                  <a:cubicBezTo>
                    <a:pt x="70" y="1618"/>
                    <a:pt x="90" y="1499"/>
                    <a:pt x="119" y="1380"/>
                  </a:cubicBezTo>
                  <a:lnTo>
                    <a:pt x="119" y="1389"/>
                  </a:lnTo>
                  <a:cubicBezTo>
                    <a:pt x="159" y="1181"/>
                    <a:pt x="219" y="982"/>
                    <a:pt x="298" y="783"/>
                  </a:cubicBezTo>
                  <a:cubicBezTo>
                    <a:pt x="369" y="593"/>
                    <a:pt x="448" y="394"/>
                    <a:pt x="548" y="215"/>
                  </a:cubicBezTo>
                  <a:cubicBezTo>
                    <a:pt x="577" y="156"/>
                    <a:pt x="607" y="96"/>
                    <a:pt x="637" y="47"/>
                  </a:cubicBezTo>
                  <a:lnTo>
                    <a:pt x="637" y="27"/>
                  </a:lnTo>
                  <a:lnTo>
                    <a:pt x="637" y="16"/>
                  </a:lnTo>
                  <a:cubicBezTo>
                    <a:pt x="637" y="7"/>
                    <a:pt x="637" y="7"/>
                    <a:pt x="627" y="7"/>
                  </a:cubicBezTo>
                  <a:cubicBezTo>
                    <a:pt x="623" y="3"/>
                    <a:pt x="617" y="0"/>
                    <a:pt x="611"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64"/>
            <p:cNvSpPr/>
            <p:nvPr/>
          </p:nvSpPr>
          <p:spPr>
            <a:xfrm>
              <a:off x="3854984" y="3435479"/>
              <a:ext cx="56345" cy="116407"/>
            </a:xfrm>
            <a:custGeom>
              <a:avLst/>
              <a:gdLst/>
              <a:ahLst/>
              <a:cxnLst/>
              <a:rect l="l" t="t" r="r" b="b"/>
              <a:pathLst>
                <a:path w="1076" h="2223" extrusionOk="0">
                  <a:moveTo>
                    <a:pt x="1044" y="0"/>
                  </a:moveTo>
                  <a:cubicBezTo>
                    <a:pt x="1035" y="0"/>
                    <a:pt x="1025" y="7"/>
                    <a:pt x="1025" y="14"/>
                  </a:cubicBezTo>
                  <a:cubicBezTo>
                    <a:pt x="896" y="164"/>
                    <a:pt x="777" y="313"/>
                    <a:pt x="677" y="482"/>
                  </a:cubicBezTo>
                  <a:cubicBezTo>
                    <a:pt x="567" y="651"/>
                    <a:pt x="478" y="820"/>
                    <a:pt x="388" y="999"/>
                  </a:cubicBezTo>
                  <a:cubicBezTo>
                    <a:pt x="349" y="1088"/>
                    <a:pt x="309" y="1188"/>
                    <a:pt x="269" y="1278"/>
                  </a:cubicBezTo>
                  <a:cubicBezTo>
                    <a:pt x="229" y="1377"/>
                    <a:pt x="200" y="1466"/>
                    <a:pt x="160" y="1566"/>
                  </a:cubicBezTo>
                  <a:cubicBezTo>
                    <a:pt x="100" y="1745"/>
                    <a:pt x="50" y="1944"/>
                    <a:pt x="1" y="2133"/>
                  </a:cubicBezTo>
                  <a:lnTo>
                    <a:pt x="1" y="2153"/>
                  </a:lnTo>
                  <a:cubicBezTo>
                    <a:pt x="1" y="2163"/>
                    <a:pt x="1" y="2173"/>
                    <a:pt x="10" y="2183"/>
                  </a:cubicBezTo>
                  <a:cubicBezTo>
                    <a:pt x="10" y="2203"/>
                    <a:pt x="30" y="2213"/>
                    <a:pt x="41" y="2222"/>
                  </a:cubicBezTo>
                  <a:lnTo>
                    <a:pt x="100" y="2222"/>
                  </a:lnTo>
                  <a:cubicBezTo>
                    <a:pt x="110" y="2213"/>
                    <a:pt x="120" y="2203"/>
                    <a:pt x="120" y="2193"/>
                  </a:cubicBezTo>
                  <a:cubicBezTo>
                    <a:pt x="130" y="2183"/>
                    <a:pt x="130" y="2173"/>
                    <a:pt x="130" y="2163"/>
                  </a:cubicBezTo>
                  <a:cubicBezTo>
                    <a:pt x="140" y="2153"/>
                    <a:pt x="140" y="2153"/>
                    <a:pt x="140" y="2143"/>
                  </a:cubicBezTo>
                  <a:lnTo>
                    <a:pt x="140" y="2163"/>
                  </a:lnTo>
                  <a:cubicBezTo>
                    <a:pt x="160" y="2043"/>
                    <a:pt x="189" y="1924"/>
                    <a:pt x="220" y="1805"/>
                  </a:cubicBezTo>
                  <a:cubicBezTo>
                    <a:pt x="249" y="1685"/>
                    <a:pt x="289" y="1566"/>
                    <a:pt x="319" y="1447"/>
                  </a:cubicBezTo>
                  <a:cubicBezTo>
                    <a:pt x="359" y="1327"/>
                    <a:pt x="399" y="1208"/>
                    <a:pt x="448" y="1099"/>
                  </a:cubicBezTo>
                  <a:cubicBezTo>
                    <a:pt x="498" y="979"/>
                    <a:pt x="548" y="860"/>
                    <a:pt x="607" y="750"/>
                  </a:cubicBezTo>
                  <a:cubicBezTo>
                    <a:pt x="737" y="502"/>
                    <a:pt x="886" y="263"/>
                    <a:pt x="1065" y="44"/>
                  </a:cubicBezTo>
                  <a:cubicBezTo>
                    <a:pt x="1075" y="34"/>
                    <a:pt x="1065" y="25"/>
                    <a:pt x="1065" y="14"/>
                  </a:cubicBezTo>
                  <a:lnTo>
                    <a:pt x="1055" y="5"/>
                  </a:lnTo>
                  <a:cubicBezTo>
                    <a:pt x="1052" y="2"/>
                    <a:pt x="1048" y="0"/>
                    <a:pt x="1044"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64"/>
            <p:cNvSpPr/>
            <p:nvPr/>
          </p:nvSpPr>
          <p:spPr>
            <a:xfrm>
              <a:off x="3932589" y="3490672"/>
              <a:ext cx="41735" cy="76191"/>
            </a:xfrm>
            <a:custGeom>
              <a:avLst/>
              <a:gdLst/>
              <a:ahLst/>
              <a:cxnLst/>
              <a:rect l="l" t="t" r="r" b="b"/>
              <a:pathLst>
                <a:path w="797" h="1455" extrusionOk="0">
                  <a:moveTo>
                    <a:pt x="758" y="1"/>
                  </a:moveTo>
                  <a:cubicBezTo>
                    <a:pt x="753" y="1"/>
                    <a:pt x="750" y="2"/>
                    <a:pt x="747" y="5"/>
                  </a:cubicBezTo>
                  <a:cubicBezTo>
                    <a:pt x="657" y="104"/>
                    <a:pt x="568" y="204"/>
                    <a:pt x="488" y="303"/>
                  </a:cubicBezTo>
                  <a:cubicBezTo>
                    <a:pt x="409" y="412"/>
                    <a:pt x="339" y="532"/>
                    <a:pt x="279" y="651"/>
                  </a:cubicBezTo>
                  <a:cubicBezTo>
                    <a:pt x="150" y="890"/>
                    <a:pt x="60" y="1149"/>
                    <a:pt x="1" y="1407"/>
                  </a:cubicBezTo>
                  <a:lnTo>
                    <a:pt x="1" y="1437"/>
                  </a:lnTo>
                  <a:cubicBezTo>
                    <a:pt x="1" y="1437"/>
                    <a:pt x="11" y="1447"/>
                    <a:pt x="20" y="1447"/>
                  </a:cubicBezTo>
                  <a:cubicBezTo>
                    <a:pt x="26" y="1452"/>
                    <a:pt x="31" y="1455"/>
                    <a:pt x="36" y="1455"/>
                  </a:cubicBezTo>
                  <a:cubicBezTo>
                    <a:pt x="40" y="1455"/>
                    <a:pt x="45" y="1452"/>
                    <a:pt x="51" y="1447"/>
                  </a:cubicBezTo>
                  <a:cubicBezTo>
                    <a:pt x="60" y="1447"/>
                    <a:pt x="60" y="1437"/>
                    <a:pt x="71" y="1427"/>
                  </a:cubicBezTo>
                  <a:cubicBezTo>
                    <a:pt x="100" y="1298"/>
                    <a:pt x="140" y="1168"/>
                    <a:pt x="180" y="1039"/>
                  </a:cubicBezTo>
                  <a:cubicBezTo>
                    <a:pt x="230" y="910"/>
                    <a:pt x="279" y="790"/>
                    <a:pt x="339" y="671"/>
                  </a:cubicBezTo>
                  <a:cubicBezTo>
                    <a:pt x="437" y="474"/>
                    <a:pt x="565" y="288"/>
                    <a:pt x="712" y="119"/>
                  </a:cubicBezTo>
                  <a:lnTo>
                    <a:pt x="712" y="119"/>
                  </a:lnTo>
                  <a:cubicBezTo>
                    <a:pt x="739" y="92"/>
                    <a:pt x="758" y="73"/>
                    <a:pt x="776" y="45"/>
                  </a:cubicBezTo>
                  <a:cubicBezTo>
                    <a:pt x="787" y="45"/>
                    <a:pt x="796" y="25"/>
                    <a:pt x="787" y="15"/>
                  </a:cubicBezTo>
                  <a:cubicBezTo>
                    <a:pt x="779" y="8"/>
                    <a:pt x="767" y="1"/>
                    <a:pt x="758"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64"/>
            <p:cNvSpPr/>
            <p:nvPr/>
          </p:nvSpPr>
          <p:spPr>
            <a:xfrm>
              <a:off x="3995113" y="3514655"/>
              <a:ext cx="27125" cy="41264"/>
            </a:xfrm>
            <a:custGeom>
              <a:avLst/>
              <a:gdLst/>
              <a:ahLst/>
              <a:cxnLst/>
              <a:rect l="l" t="t" r="r" b="b"/>
              <a:pathLst>
                <a:path w="518" h="788" extrusionOk="0">
                  <a:moveTo>
                    <a:pt x="487" y="0"/>
                  </a:moveTo>
                  <a:cubicBezTo>
                    <a:pt x="477" y="0"/>
                    <a:pt x="465" y="7"/>
                    <a:pt x="458" y="14"/>
                  </a:cubicBezTo>
                  <a:cubicBezTo>
                    <a:pt x="378" y="124"/>
                    <a:pt x="299" y="243"/>
                    <a:pt x="219" y="363"/>
                  </a:cubicBezTo>
                  <a:cubicBezTo>
                    <a:pt x="139" y="482"/>
                    <a:pt x="60" y="611"/>
                    <a:pt x="0" y="741"/>
                  </a:cubicBezTo>
                  <a:lnTo>
                    <a:pt x="0" y="770"/>
                  </a:lnTo>
                  <a:cubicBezTo>
                    <a:pt x="10" y="780"/>
                    <a:pt x="10" y="780"/>
                    <a:pt x="20" y="780"/>
                  </a:cubicBezTo>
                  <a:cubicBezTo>
                    <a:pt x="25" y="785"/>
                    <a:pt x="30" y="788"/>
                    <a:pt x="35" y="788"/>
                  </a:cubicBezTo>
                  <a:cubicBezTo>
                    <a:pt x="40" y="788"/>
                    <a:pt x="45" y="785"/>
                    <a:pt x="50" y="780"/>
                  </a:cubicBezTo>
                  <a:cubicBezTo>
                    <a:pt x="60" y="780"/>
                    <a:pt x="60" y="770"/>
                    <a:pt x="70" y="761"/>
                  </a:cubicBezTo>
                  <a:cubicBezTo>
                    <a:pt x="80" y="730"/>
                    <a:pt x="90" y="701"/>
                    <a:pt x="110" y="681"/>
                  </a:cubicBezTo>
                  <a:cubicBezTo>
                    <a:pt x="219" y="462"/>
                    <a:pt x="358" y="243"/>
                    <a:pt x="508" y="44"/>
                  </a:cubicBezTo>
                  <a:cubicBezTo>
                    <a:pt x="517" y="34"/>
                    <a:pt x="508" y="24"/>
                    <a:pt x="508" y="14"/>
                  </a:cubicBezTo>
                  <a:cubicBezTo>
                    <a:pt x="508" y="14"/>
                    <a:pt x="508" y="5"/>
                    <a:pt x="497" y="5"/>
                  </a:cubicBezTo>
                  <a:cubicBezTo>
                    <a:pt x="495" y="2"/>
                    <a:pt x="491" y="0"/>
                    <a:pt x="487"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64"/>
            <p:cNvSpPr/>
            <p:nvPr/>
          </p:nvSpPr>
          <p:spPr>
            <a:xfrm>
              <a:off x="3196075" y="2281931"/>
              <a:ext cx="747510" cy="738189"/>
            </a:xfrm>
            <a:custGeom>
              <a:avLst/>
              <a:gdLst/>
              <a:ahLst/>
              <a:cxnLst/>
              <a:rect l="l" t="t" r="r" b="b"/>
              <a:pathLst>
                <a:path w="14275" h="14097" extrusionOk="0">
                  <a:moveTo>
                    <a:pt x="14215" y="1"/>
                  </a:moveTo>
                  <a:cubicBezTo>
                    <a:pt x="14195" y="1"/>
                    <a:pt x="14185" y="11"/>
                    <a:pt x="14175" y="21"/>
                  </a:cubicBezTo>
                  <a:cubicBezTo>
                    <a:pt x="13758" y="469"/>
                    <a:pt x="13300" y="916"/>
                    <a:pt x="12832" y="1344"/>
                  </a:cubicBezTo>
                  <a:cubicBezTo>
                    <a:pt x="12812" y="1245"/>
                    <a:pt x="12803" y="1155"/>
                    <a:pt x="12803" y="1066"/>
                  </a:cubicBezTo>
                  <a:cubicBezTo>
                    <a:pt x="12792" y="916"/>
                    <a:pt x="12792" y="777"/>
                    <a:pt x="12792" y="637"/>
                  </a:cubicBezTo>
                  <a:cubicBezTo>
                    <a:pt x="12792" y="498"/>
                    <a:pt x="12812" y="339"/>
                    <a:pt x="12842" y="190"/>
                  </a:cubicBezTo>
                  <a:cubicBezTo>
                    <a:pt x="12842" y="180"/>
                    <a:pt x="12832" y="170"/>
                    <a:pt x="12832" y="170"/>
                  </a:cubicBezTo>
                  <a:cubicBezTo>
                    <a:pt x="12823" y="160"/>
                    <a:pt x="12812" y="150"/>
                    <a:pt x="12803" y="150"/>
                  </a:cubicBezTo>
                  <a:cubicBezTo>
                    <a:pt x="12792" y="150"/>
                    <a:pt x="12783" y="150"/>
                    <a:pt x="12783" y="160"/>
                  </a:cubicBezTo>
                  <a:cubicBezTo>
                    <a:pt x="12772" y="170"/>
                    <a:pt x="12763" y="170"/>
                    <a:pt x="12763" y="180"/>
                  </a:cubicBezTo>
                  <a:cubicBezTo>
                    <a:pt x="12733" y="389"/>
                    <a:pt x="12713" y="608"/>
                    <a:pt x="12713" y="847"/>
                  </a:cubicBezTo>
                  <a:cubicBezTo>
                    <a:pt x="12713" y="946"/>
                    <a:pt x="12723" y="1055"/>
                    <a:pt x="12723" y="1155"/>
                  </a:cubicBezTo>
                  <a:lnTo>
                    <a:pt x="12753" y="1424"/>
                  </a:lnTo>
                  <a:lnTo>
                    <a:pt x="12564" y="1592"/>
                  </a:lnTo>
                  <a:lnTo>
                    <a:pt x="12504" y="1643"/>
                  </a:lnTo>
                  <a:cubicBezTo>
                    <a:pt x="11877" y="2200"/>
                    <a:pt x="11221" y="2757"/>
                    <a:pt x="10465" y="3353"/>
                  </a:cubicBezTo>
                  <a:lnTo>
                    <a:pt x="10445" y="3234"/>
                  </a:lnTo>
                  <a:cubicBezTo>
                    <a:pt x="10435" y="3154"/>
                    <a:pt x="10425" y="3065"/>
                    <a:pt x="10415" y="2985"/>
                  </a:cubicBezTo>
                  <a:lnTo>
                    <a:pt x="10405" y="2965"/>
                  </a:lnTo>
                  <a:cubicBezTo>
                    <a:pt x="10385" y="2786"/>
                    <a:pt x="10365" y="2597"/>
                    <a:pt x="10345" y="2418"/>
                  </a:cubicBezTo>
                  <a:cubicBezTo>
                    <a:pt x="10325" y="2030"/>
                    <a:pt x="10336" y="1643"/>
                    <a:pt x="10376" y="1265"/>
                  </a:cubicBezTo>
                  <a:cubicBezTo>
                    <a:pt x="10376" y="1254"/>
                    <a:pt x="10376" y="1245"/>
                    <a:pt x="10365" y="1245"/>
                  </a:cubicBezTo>
                  <a:cubicBezTo>
                    <a:pt x="10365" y="1234"/>
                    <a:pt x="10356" y="1225"/>
                    <a:pt x="10345" y="1225"/>
                  </a:cubicBezTo>
                  <a:cubicBezTo>
                    <a:pt x="10325" y="1225"/>
                    <a:pt x="10306" y="1245"/>
                    <a:pt x="10306" y="1265"/>
                  </a:cubicBezTo>
                  <a:cubicBezTo>
                    <a:pt x="10286" y="1433"/>
                    <a:pt x="10266" y="1612"/>
                    <a:pt x="10256" y="1822"/>
                  </a:cubicBezTo>
                  <a:cubicBezTo>
                    <a:pt x="10246" y="1990"/>
                    <a:pt x="10246" y="2180"/>
                    <a:pt x="10256" y="2388"/>
                  </a:cubicBezTo>
                  <a:cubicBezTo>
                    <a:pt x="10256" y="2558"/>
                    <a:pt x="10266" y="2737"/>
                    <a:pt x="10286" y="2936"/>
                  </a:cubicBezTo>
                  <a:cubicBezTo>
                    <a:pt x="10296" y="3035"/>
                    <a:pt x="10306" y="3135"/>
                    <a:pt x="10325" y="3224"/>
                  </a:cubicBezTo>
                  <a:cubicBezTo>
                    <a:pt x="10336" y="3294"/>
                    <a:pt x="10345" y="3353"/>
                    <a:pt x="10356" y="3423"/>
                  </a:cubicBezTo>
                  <a:cubicBezTo>
                    <a:pt x="10345" y="3433"/>
                    <a:pt x="10336" y="3433"/>
                    <a:pt x="10325" y="3453"/>
                  </a:cubicBezTo>
                  <a:cubicBezTo>
                    <a:pt x="10316" y="3453"/>
                    <a:pt x="10316" y="3462"/>
                    <a:pt x="10316" y="3482"/>
                  </a:cubicBezTo>
                  <a:cubicBezTo>
                    <a:pt x="9679" y="3990"/>
                    <a:pt x="8973" y="4527"/>
                    <a:pt x="8088" y="5184"/>
                  </a:cubicBezTo>
                  <a:lnTo>
                    <a:pt x="7491" y="5631"/>
                  </a:lnTo>
                  <a:lnTo>
                    <a:pt x="7063" y="5949"/>
                  </a:lnTo>
                  <a:lnTo>
                    <a:pt x="7033" y="5850"/>
                  </a:lnTo>
                  <a:lnTo>
                    <a:pt x="7023" y="5820"/>
                  </a:lnTo>
                  <a:lnTo>
                    <a:pt x="6983" y="5651"/>
                  </a:lnTo>
                  <a:cubicBezTo>
                    <a:pt x="6924" y="5452"/>
                    <a:pt x="6884" y="5263"/>
                    <a:pt x="6844" y="5094"/>
                  </a:cubicBezTo>
                  <a:cubicBezTo>
                    <a:pt x="6775" y="4726"/>
                    <a:pt x="6725" y="4338"/>
                    <a:pt x="6705" y="3920"/>
                  </a:cubicBezTo>
                  <a:lnTo>
                    <a:pt x="6695" y="3940"/>
                  </a:lnTo>
                  <a:cubicBezTo>
                    <a:pt x="6685" y="3721"/>
                    <a:pt x="6675" y="3502"/>
                    <a:pt x="6675" y="3294"/>
                  </a:cubicBezTo>
                  <a:cubicBezTo>
                    <a:pt x="6675" y="3095"/>
                    <a:pt x="6675" y="2885"/>
                    <a:pt x="6695" y="2667"/>
                  </a:cubicBezTo>
                  <a:cubicBezTo>
                    <a:pt x="6705" y="2458"/>
                    <a:pt x="6715" y="2259"/>
                    <a:pt x="6745" y="2040"/>
                  </a:cubicBezTo>
                  <a:cubicBezTo>
                    <a:pt x="6765" y="1791"/>
                    <a:pt x="6795" y="1592"/>
                    <a:pt x="6824" y="1413"/>
                  </a:cubicBezTo>
                  <a:cubicBezTo>
                    <a:pt x="6824" y="1404"/>
                    <a:pt x="6824" y="1393"/>
                    <a:pt x="6815" y="1384"/>
                  </a:cubicBezTo>
                  <a:cubicBezTo>
                    <a:pt x="6815" y="1374"/>
                    <a:pt x="6795" y="1364"/>
                    <a:pt x="6784" y="1364"/>
                  </a:cubicBezTo>
                  <a:cubicBezTo>
                    <a:pt x="6755" y="1364"/>
                    <a:pt x="6745" y="1384"/>
                    <a:pt x="6735" y="1404"/>
                  </a:cubicBezTo>
                  <a:cubicBezTo>
                    <a:pt x="6705" y="1572"/>
                    <a:pt x="6675" y="1771"/>
                    <a:pt x="6645" y="1981"/>
                  </a:cubicBezTo>
                  <a:cubicBezTo>
                    <a:pt x="6625" y="2180"/>
                    <a:pt x="6605" y="2379"/>
                    <a:pt x="6585" y="2597"/>
                  </a:cubicBezTo>
                  <a:cubicBezTo>
                    <a:pt x="6556" y="3005"/>
                    <a:pt x="6546" y="3423"/>
                    <a:pt x="6546" y="3840"/>
                  </a:cubicBezTo>
                  <a:cubicBezTo>
                    <a:pt x="6556" y="4268"/>
                    <a:pt x="6585" y="4686"/>
                    <a:pt x="6636" y="5084"/>
                  </a:cubicBezTo>
                  <a:cubicBezTo>
                    <a:pt x="6665" y="5243"/>
                    <a:pt x="6695" y="5462"/>
                    <a:pt x="6735" y="5671"/>
                  </a:cubicBezTo>
                  <a:cubicBezTo>
                    <a:pt x="6755" y="5770"/>
                    <a:pt x="6775" y="5860"/>
                    <a:pt x="6804" y="5959"/>
                  </a:cubicBezTo>
                  <a:lnTo>
                    <a:pt x="6824" y="6049"/>
                  </a:lnTo>
                  <a:cubicBezTo>
                    <a:pt x="6815" y="6068"/>
                    <a:pt x="6815" y="6099"/>
                    <a:pt x="6815" y="6139"/>
                  </a:cubicBezTo>
                  <a:cubicBezTo>
                    <a:pt x="6486" y="6387"/>
                    <a:pt x="6158" y="6636"/>
                    <a:pt x="5820" y="6884"/>
                  </a:cubicBezTo>
                  <a:cubicBezTo>
                    <a:pt x="5482" y="7143"/>
                    <a:pt x="5133" y="7401"/>
                    <a:pt x="4785" y="7660"/>
                  </a:cubicBezTo>
                  <a:lnTo>
                    <a:pt x="4388" y="7969"/>
                  </a:lnTo>
                  <a:lnTo>
                    <a:pt x="4069" y="8188"/>
                  </a:lnTo>
                  <a:lnTo>
                    <a:pt x="4019" y="8018"/>
                  </a:lnTo>
                  <a:cubicBezTo>
                    <a:pt x="3970" y="7839"/>
                    <a:pt x="3930" y="7670"/>
                    <a:pt x="3890" y="7511"/>
                  </a:cubicBezTo>
                  <a:cubicBezTo>
                    <a:pt x="3820" y="7183"/>
                    <a:pt x="3771" y="6855"/>
                    <a:pt x="3751" y="6516"/>
                  </a:cubicBezTo>
                  <a:cubicBezTo>
                    <a:pt x="3741" y="6287"/>
                    <a:pt x="3741" y="6049"/>
                    <a:pt x="3751" y="5820"/>
                  </a:cubicBezTo>
                  <a:cubicBezTo>
                    <a:pt x="3761" y="5562"/>
                    <a:pt x="3791" y="5323"/>
                    <a:pt x="3840" y="5094"/>
                  </a:cubicBezTo>
                  <a:lnTo>
                    <a:pt x="3850" y="5054"/>
                  </a:lnTo>
                  <a:lnTo>
                    <a:pt x="3860" y="5014"/>
                  </a:lnTo>
                  <a:cubicBezTo>
                    <a:pt x="3860" y="4994"/>
                    <a:pt x="3860" y="4965"/>
                    <a:pt x="3811" y="4945"/>
                  </a:cubicBezTo>
                  <a:cubicBezTo>
                    <a:pt x="3791" y="4945"/>
                    <a:pt x="3761" y="4954"/>
                    <a:pt x="3761" y="4985"/>
                  </a:cubicBezTo>
                  <a:cubicBezTo>
                    <a:pt x="3691" y="5273"/>
                    <a:pt x="3652" y="5562"/>
                    <a:pt x="3632" y="5840"/>
                  </a:cubicBezTo>
                  <a:cubicBezTo>
                    <a:pt x="3612" y="6128"/>
                    <a:pt x="3612" y="6437"/>
                    <a:pt x="3632" y="6755"/>
                  </a:cubicBezTo>
                  <a:cubicBezTo>
                    <a:pt x="3641" y="7043"/>
                    <a:pt x="3671" y="7342"/>
                    <a:pt x="3721" y="7640"/>
                  </a:cubicBezTo>
                  <a:cubicBezTo>
                    <a:pt x="3761" y="7869"/>
                    <a:pt x="3811" y="8108"/>
                    <a:pt x="3870" y="8356"/>
                  </a:cubicBezTo>
                  <a:lnTo>
                    <a:pt x="3761" y="8436"/>
                  </a:lnTo>
                  <a:cubicBezTo>
                    <a:pt x="2975" y="9033"/>
                    <a:pt x="2348" y="9540"/>
                    <a:pt x="1771" y="10038"/>
                  </a:cubicBezTo>
                  <a:cubicBezTo>
                    <a:pt x="1602" y="10197"/>
                    <a:pt x="1423" y="10346"/>
                    <a:pt x="1254" y="10505"/>
                  </a:cubicBezTo>
                  <a:cubicBezTo>
                    <a:pt x="1244" y="10505"/>
                    <a:pt x="1234" y="10505"/>
                    <a:pt x="1214" y="10495"/>
                  </a:cubicBezTo>
                  <a:lnTo>
                    <a:pt x="1194" y="10455"/>
                  </a:lnTo>
                  <a:cubicBezTo>
                    <a:pt x="1135" y="10316"/>
                    <a:pt x="1085" y="10187"/>
                    <a:pt x="1055" y="10077"/>
                  </a:cubicBezTo>
                  <a:cubicBezTo>
                    <a:pt x="966" y="9828"/>
                    <a:pt x="896" y="9570"/>
                    <a:pt x="847" y="9282"/>
                  </a:cubicBezTo>
                  <a:cubicBezTo>
                    <a:pt x="796" y="9043"/>
                    <a:pt x="767" y="8784"/>
                    <a:pt x="737" y="8466"/>
                  </a:cubicBezTo>
                  <a:cubicBezTo>
                    <a:pt x="707" y="7939"/>
                    <a:pt x="717" y="7392"/>
                    <a:pt x="776" y="6835"/>
                  </a:cubicBezTo>
                  <a:cubicBezTo>
                    <a:pt x="776" y="6824"/>
                    <a:pt x="767" y="6815"/>
                    <a:pt x="767" y="6805"/>
                  </a:cubicBezTo>
                  <a:cubicBezTo>
                    <a:pt x="757" y="6805"/>
                    <a:pt x="747" y="6795"/>
                    <a:pt x="737" y="6795"/>
                  </a:cubicBezTo>
                  <a:cubicBezTo>
                    <a:pt x="707" y="6795"/>
                    <a:pt x="697" y="6815"/>
                    <a:pt x="697" y="6835"/>
                  </a:cubicBezTo>
                  <a:cubicBezTo>
                    <a:pt x="648" y="7242"/>
                    <a:pt x="628" y="7571"/>
                    <a:pt x="617" y="7859"/>
                  </a:cubicBezTo>
                  <a:cubicBezTo>
                    <a:pt x="608" y="8207"/>
                    <a:pt x="608" y="8555"/>
                    <a:pt x="637" y="8893"/>
                  </a:cubicBezTo>
                  <a:cubicBezTo>
                    <a:pt x="667" y="9251"/>
                    <a:pt x="717" y="9600"/>
                    <a:pt x="796" y="9928"/>
                  </a:cubicBezTo>
                  <a:cubicBezTo>
                    <a:pt x="827" y="10087"/>
                    <a:pt x="876" y="10246"/>
                    <a:pt x="926" y="10425"/>
                  </a:cubicBezTo>
                  <a:cubicBezTo>
                    <a:pt x="966" y="10525"/>
                    <a:pt x="995" y="10624"/>
                    <a:pt x="1035" y="10714"/>
                  </a:cubicBezTo>
                  <a:cubicBezTo>
                    <a:pt x="667" y="11062"/>
                    <a:pt x="329" y="11400"/>
                    <a:pt x="1" y="11758"/>
                  </a:cubicBezTo>
                  <a:lnTo>
                    <a:pt x="180" y="12027"/>
                  </a:lnTo>
                  <a:cubicBezTo>
                    <a:pt x="170" y="12057"/>
                    <a:pt x="170" y="12096"/>
                    <a:pt x="190" y="12127"/>
                  </a:cubicBezTo>
                  <a:cubicBezTo>
                    <a:pt x="190" y="12146"/>
                    <a:pt x="200" y="12176"/>
                    <a:pt x="210" y="12196"/>
                  </a:cubicBezTo>
                  <a:cubicBezTo>
                    <a:pt x="319" y="12076"/>
                    <a:pt x="418" y="11957"/>
                    <a:pt x="528" y="11838"/>
                  </a:cubicBezTo>
                  <a:cubicBezTo>
                    <a:pt x="767" y="11570"/>
                    <a:pt x="1035" y="11291"/>
                    <a:pt x="1304" y="11032"/>
                  </a:cubicBezTo>
                  <a:cubicBezTo>
                    <a:pt x="1373" y="11102"/>
                    <a:pt x="1433" y="11172"/>
                    <a:pt x="1503" y="11241"/>
                  </a:cubicBezTo>
                  <a:cubicBezTo>
                    <a:pt x="1652" y="11390"/>
                    <a:pt x="1811" y="11530"/>
                    <a:pt x="1970" y="11669"/>
                  </a:cubicBezTo>
                  <a:cubicBezTo>
                    <a:pt x="2259" y="11928"/>
                    <a:pt x="2587" y="12176"/>
                    <a:pt x="2985" y="12434"/>
                  </a:cubicBezTo>
                  <a:cubicBezTo>
                    <a:pt x="3601" y="12852"/>
                    <a:pt x="4308" y="13250"/>
                    <a:pt x="5203" y="13678"/>
                  </a:cubicBezTo>
                  <a:cubicBezTo>
                    <a:pt x="5471" y="13818"/>
                    <a:pt x="5770" y="13946"/>
                    <a:pt x="6088" y="14096"/>
                  </a:cubicBezTo>
                  <a:cubicBezTo>
                    <a:pt x="6098" y="14096"/>
                    <a:pt x="6108" y="14086"/>
                    <a:pt x="6118" y="14066"/>
                  </a:cubicBezTo>
                  <a:cubicBezTo>
                    <a:pt x="6128" y="14046"/>
                    <a:pt x="6108" y="14036"/>
                    <a:pt x="6098" y="14026"/>
                  </a:cubicBezTo>
                  <a:cubicBezTo>
                    <a:pt x="5959" y="13957"/>
                    <a:pt x="5820" y="13887"/>
                    <a:pt x="5681" y="13827"/>
                  </a:cubicBezTo>
                  <a:cubicBezTo>
                    <a:pt x="5124" y="13549"/>
                    <a:pt x="4576" y="13250"/>
                    <a:pt x="4069" y="12932"/>
                  </a:cubicBezTo>
                  <a:cubicBezTo>
                    <a:pt x="3482" y="12574"/>
                    <a:pt x="2985" y="12216"/>
                    <a:pt x="2547" y="11838"/>
                  </a:cubicBezTo>
                  <a:cubicBezTo>
                    <a:pt x="2308" y="11629"/>
                    <a:pt x="2100" y="11430"/>
                    <a:pt x="1910" y="11241"/>
                  </a:cubicBezTo>
                  <a:cubicBezTo>
                    <a:pt x="1811" y="11122"/>
                    <a:pt x="1712" y="11012"/>
                    <a:pt x="1612" y="10903"/>
                  </a:cubicBezTo>
                  <a:cubicBezTo>
                    <a:pt x="1592" y="10873"/>
                    <a:pt x="1563" y="10843"/>
                    <a:pt x="1532" y="10803"/>
                  </a:cubicBezTo>
                  <a:cubicBezTo>
                    <a:pt x="1731" y="10615"/>
                    <a:pt x="1910" y="10445"/>
                    <a:pt x="2089" y="10296"/>
                  </a:cubicBezTo>
                  <a:lnTo>
                    <a:pt x="2089" y="10296"/>
                  </a:lnTo>
                  <a:lnTo>
                    <a:pt x="2070" y="10306"/>
                  </a:lnTo>
                  <a:lnTo>
                    <a:pt x="2089" y="10286"/>
                  </a:lnTo>
                  <a:cubicBezTo>
                    <a:pt x="2746" y="9709"/>
                    <a:pt x="3413" y="9162"/>
                    <a:pt x="4039" y="8655"/>
                  </a:cubicBezTo>
                  <a:lnTo>
                    <a:pt x="4069" y="8635"/>
                  </a:lnTo>
                  <a:lnTo>
                    <a:pt x="4099" y="8625"/>
                  </a:lnTo>
                  <a:lnTo>
                    <a:pt x="4109" y="8635"/>
                  </a:lnTo>
                  <a:cubicBezTo>
                    <a:pt x="4189" y="8705"/>
                    <a:pt x="4268" y="8764"/>
                    <a:pt x="4337" y="8834"/>
                  </a:cubicBezTo>
                  <a:cubicBezTo>
                    <a:pt x="4477" y="8933"/>
                    <a:pt x="4626" y="9043"/>
                    <a:pt x="4805" y="9162"/>
                  </a:cubicBezTo>
                  <a:cubicBezTo>
                    <a:pt x="4954" y="9262"/>
                    <a:pt x="5113" y="9361"/>
                    <a:pt x="5303" y="9470"/>
                  </a:cubicBezTo>
                  <a:cubicBezTo>
                    <a:pt x="5471" y="9560"/>
                    <a:pt x="5661" y="9660"/>
                    <a:pt x="5840" y="9749"/>
                  </a:cubicBezTo>
                  <a:cubicBezTo>
                    <a:pt x="6028" y="9839"/>
                    <a:pt x="6218" y="9928"/>
                    <a:pt x="6397" y="10007"/>
                  </a:cubicBezTo>
                  <a:cubicBezTo>
                    <a:pt x="6556" y="10067"/>
                    <a:pt x="6725" y="10137"/>
                    <a:pt x="6963" y="10226"/>
                  </a:cubicBezTo>
                  <a:cubicBezTo>
                    <a:pt x="7332" y="10366"/>
                    <a:pt x="7710" y="10485"/>
                    <a:pt x="8117" y="10604"/>
                  </a:cubicBezTo>
                  <a:cubicBezTo>
                    <a:pt x="8595" y="10734"/>
                    <a:pt x="9092" y="10833"/>
                    <a:pt x="9709" y="10933"/>
                  </a:cubicBezTo>
                  <a:cubicBezTo>
                    <a:pt x="9729" y="10933"/>
                    <a:pt x="9749" y="10913"/>
                    <a:pt x="9749" y="10903"/>
                  </a:cubicBezTo>
                  <a:cubicBezTo>
                    <a:pt x="9749" y="10883"/>
                    <a:pt x="9729" y="10863"/>
                    <a:pt x="9709" y="10863"/>
                  </a:cubicBezTo>
                  <a:cubicBezTo>
                    <a:pt x="9640" y="10853"/>
                    <a:pt x="9560" y="10833"/>
                    <a:pt x="9480" y="10823"/>
                  </a:cubicBezTo>
                  <a:lnTo>
                    <a:pt x="9441" y="10814"/>
                  </a:lnTo>
                  <a:cubicBezTo>
                    <a:pt x="9202" y="10774"/>
                    <a:pt x="8953" y="10714"/>
                    <a:pt x="8685" y="10635"/>
                  </a:cubicBezTo>
                  <a:cubicBezTo>
                    <a:pt x="8455" y="10575"/>
                    <a:pt x="8157" y="10485"/>
                    <a:pt x="7859" y="10396"/>
                  </a:cubicBezTo>
                  <a:cubicBezTo>
                    <a:pt x="7590" y="10296"/>
                    <a:pt x="7312" y="10197"/>
                    <a:pt x="7063" y="10097"/>
                  </a:cubicBezTo>
                  <a:cubicBezTo>
                    <a:pt x="6815" y="9998"/>
                    <a:pt x="6546" y="9879"/>
                    <a:pt x="6278" y="9749"/>
                  </a:cubicBezTo>
                  <a:cubicBezTo>
                    <a:pt x="5909" y="9560"/>
                    <a:pt x="5581" y="9381"/>
                    <a:pt x="5292" y="9192"/>
                  </a:cubicBezTo>
                  <a:cubicBezTo>
                    <a:pt x="5004" y="9003"/>
                    <a:pt x="4715" y="8794"/>
                    <a:pt x="4437" y="8555"/>
                  </a:cubicBezTo>
                  <a:lnTo>
                    <a:pt x="4318" y="8436"/>
                  </a:lnTo>
                  <a:cubicBezTo>
                    <a:pt x="4696" y="8137"/>
                    <a:pt x="5084" y="7829"/>
                    <a:pt x="5471" y="7531"/>
                  </a:cubicBezTo>
                  <a:lnTo>
                    <a:pt x="6079" y="7054"/>
                  </a:lnTo>
                  <a:cubicBezTo>
                    <a:pt x="6347" y="6835"/>
                    <a:pt x="6665" y="6586"/>
                    <a:pt x="7014" y="6327"/>
                  </a:cubicBezTo>
                  <a:lnTo>
                    <a:pt x="7033" y="6327"/>
                  </a:lnTo>
                  <a:cubicBezTo>
                    <a:pt x="7043" y="6327"/>
                    <a:pt x="7063" y="6318"/>
                    <a:pt x="7073" y="6307"/>
                  </a:cubicBezTo>
                  <a:cubicBezTo>
                    <a:pt x="7213" y="6367"/>
                    <a:pt x="7352" y="6427"/>
                    <a:pt x="7481" y="6477"/>
                  </a:cubicBezTo>
                  <a:cubicBezTo>
                    <a:pt x="7670" y="6536"/>
                    <a:pt x="7879" y="6606"/>
                    <a:pt x="8148" y="6665"/>
                  </a:cubicBezTo>
                  <a:cubicBezTo>
                    <a:pt x="8545" y="6765"/>
                    <a:pt x="8983" y="6844"/>
                    <a:pt x="9461" y="6904"/>
                  </a:cubicBezTo>
                  <a:cubicBezTo>
                    <a:pt x="9858" y="6944"/>
                    <a:pt x="10286" y="6984"/>
                    <a:pt x="10813" y="7023"/>
                  </a:cubicBezTo>
                  <a:cubicBezTo>
                    <a:pt x="10972" y="7034"/>
                    <a:pt x="11132" y="7043"/>
                    <a:pt x="11280" y="7054"/>
                  </a:cubicBezTo>
                  <a:lnTo>
                    <a:pt x="11380" y="7054"/>
                  </a:lnTo>
                  <a:cubicBezTo>
                    <a:pt x="11649" y="7074"/>
                    <a:pt x="11917" y="7093"/>
                    <a:pt x="12195" y="7113"/>
                  </a:cubicBezTo>
                  <a:cubicBezTo>
                    <a:pt x="12215" y="7113"/>
                    <a:pt x="12226" y="7093"/>
                    <a:pt x="12226" y="7074"/>
                  </a:cubicBezTo>
                  <a:cubicBezTo>
                    <a:pt x="12235" y="7054"/>
                    <a:pt x="12215" y="7043"/>
                    <a:pt x="12195" y="7043"/>
                  </a:cubicBezTo>
                  <a:cubicBezTo>
                    <a:pt x="11987" y="7023"/>
                    <a:pt x="11778" y="7003"/>
                    <a:pt x="11559" y="6994"/>
                  </a:cubicBezTo>
                  <a:lnTo>
                    <a:pt x="11420" y="6984"/>
                  </a:lnTo>
                  <a:cubicBezTo>
                    <a:pt x="11161" y="6964"/>
                    <a:pt x="10893" y="6944"/>
                    <a:pt x="10624" y="6924"/>
                  </a:cubicBezTo>
                  <a:cubicBezTo>
                    <a:pt x="10356" y="6904"/>
                    <a:pt x="10097" y="6875"/>
                    <a:pt x="9848" y="6844"/>
                  </a:cubicBezTo>
                  <a:cubicBezTo>
                    <a:pt x="9600" y="6815"/>
                    <a:pt x="9331" y="6775"/>
                    <a:pt x="9083" y="6725"/>
                  </a:cubicBezTo>
                  <a:cubicBezTo>
                    <a:pt x="8744" y="6656"/>
                    <a:pt x="8416" y="6576"/>
                    <a:pt x="8117" y="6477"/>
                  </a:cubicBezTo>
                  <a:cubicBezTo>
                    <a:pt x="7988" y="6437"/>
                    <a:pt x="7839" y="6377"/>
                    <a:pt x="7660" y="6307"/>
                  </a:cubicBezTo>
                  <a:cubicBezTo>
                    <a:pt x="7511" y="6248"/>
                    <a:pt x="7381" y="6188"/>
                    <a:pt x="7252" y="6128"/>
                  </a:cubicBezTo>
                  <a:lnTo>
                    <a:pt x="7590" y="5870"/>
                  </a:lnTo>
                  <a:cubicBezTo>
                    <a:pt x="8535" y="5133"/>
                    <a:pt x="9510" y="4368"/>
                    <a:pt x="10465" y="3592"/>
                  </a:cubicBezTo>
                  <a:lnTo>
                    <a:pt x="10584" y="3652"/>
                  </a:lnTo>
                  <a:cubicBezTo>
                    <a:pt x="10674" y="3692"/>
                    <a:pt x="10763" y="3721"/>
                    <a:pt x="10863" y="3761"/>
                  </a:cubicBezTo>
                  <a:cubicBezTo>
                    <a:pt x="11032" y="3820"/>
                    <a:pt x="11221" y="3871"/>
                    <a:pt x="11430" y="3920"/>
                  </a:cubicBezTo>
                  <a:cubicBezTo>
                    <a:pt x="11768" y="3990"/>
                    <a:pt x="12146" y="4030"/>
                    <a:pt x="12584" y="4050"/>
                  </a:cubicBezTo>
                  <a:cubicBezTo>
                    <a:pt x="12593" y="4050"/>
                    <a:pt x="12613" y="4030"/>
                    <a:pt x="12613" y="4010"/>
                  </a:cubicBezTo>
                  <a:cubicBezTo>
                    <a:pt x="12613" y="4000"/>
                    <a:pt x="12613" y="3990"/>
                    <a:pt x="12604" y="3990"/>
                  </a:cubicBezTo>
                  <a:cubicBezTo>
                    <a:pt x="12604" y="3980"/>
                    <a:pt x="12593" y="3970"/>
                    <a:pt x="12584" y="3970"/>
                  </a:cubicBezTo>
                  <a:cubicBezTo>
                    <a:pt x="12405" y="3970"/>
                    <a:pt x="12246" y="3960"/>
                    <a:pt x="12086" y="3940"/>
                  </a:cubicBezTo>
                  <a:cubicBezTo>
                    <a:pt x="11927" y="3930"/>
                    <a:pt x="11768" y="3900"/>
                    <a:pt x="11609" y="3871"/>
                  </a:cubicBezTo>
                  <a:cubicBezTo>
                    <a:pt x="11450" y="3840"/>
                    <a:pt x="11280" y="3801"/>
                    <a:pt x="11121" y="3741"/>
                  </a:cubicBezTo>
                  <a:cubicBezTo>
                    <a:pt x="10953" y="3692"/>
                    <a:pt x="10783" y="3622"/>
                    <a:pt x="10614" y="3542"/>
                  </a:cubicBezTo>
                  <a:lnTo>
                    <a:pt x="10564" y="3513"/>
                  </a:lnTo>
                  <a:cubicBezTo>
                    <a:pt x="11300" y="2905"/>
                    <a:pt x="11897" y="2379"/>
                    <a:pt x="12445" y="1871"/>
                  </a:cubicBezTo>
                  <a:cubicBezTo>
                    <a:pt x="12564" y="1752"/>
                    <a:pt x="12693" y="1643"/>
                    <a:pt x="12812" y="1523"/>
                  </a:cubicBezTo>
                  <a:cubicBezTo>
                    <a:pt x="12823" y="1513"/>
                    <a:pt x="12832" y="1513"/>
                    <a:pt x="12832" y="1503"/>
                  </a:cubicBezTo>
                  <a:lnTo>
                    <a:pt x="12852" y="1483"/>
                  </a:lnTo>
                  <a:lnTo>
                    <a:pt x="12872" y="1463"/>
                  </a:lnTo>
                  <a:cubicBezTo>
                    <a:pt x="12951" y="1483"/>
                    <a:pt x="13041" y="1493"/>
                    <a:pt x="13131" y="1503"/>
                  </a:cubicBezTo>
                  <a:cubicBezTo>
                    <a:pt x="13240" y="1513"/>
                    <a:pt x="13349" y="1523"/>
                    <a:pt x="13489" y="1523"/>
                  </a:cubicBezTo>
                  <a:lnTo>
                    <a:pt x="13568" y="1523"/>
                  </a:lnTo>
                  <a:cubicBezTo>
                    <a:pt x="13747" y="1523"/>
                    <a:pt x="13937" y="1513"/>
                    <a:pt x="14116" y="1503"/>
                  </a:cubicBezTo>
                  <a:lnTo>
                    <a:pt x="14235" y="1503"/>
                  </a:lnTo>
                  <a:cubicBezTo>
                    <a:pt x="14245" y="1503"/>
                    <a:pt x="14255" y="1503"/>
                    <a:pt x="14264" y="1493"/>
                  </a:cubicBezTo>
                  <a:cubicBezTo>
                    <a:pt x="14264" y="1483"/>
                    <a:pt x="14275" y="1473"/>
                    <a:pt x="14275" y="1463"/>
                  </a:cubicBezTo>
                  <a:cubicBezTo>
                    <a:pt x="14275" y="1453"/>
                    <a:pt x="14275" y="1444"/>
                    <a:pt x="14264" y="1444"/>
                  </a:cubicBezTo>
                  <a:cubicBezTo>
                    <a:pt x="14255" y="1433"/>
                    <a:pt x="14245" y="1433"/>
                    <a:pt x="14235" y="1433"/>
                  </a:cubicBezTo>
                  <a:lnTo>
                    <a:pt x="14205" y="1433"/>
                  </a:lnTo>
                  <a:cubicBezTo>
                    <a:pt x="14026" y="1444"/>
                    <a:pt x="13807" y="1453"/>
                    <a:pt x="13598" y="1453"/>
                  </a:cubicBezTo>
                  <a:lnTo>
                    <a:pt x="13579" y="1453"/>
                  </a:lnTo>
                  <a:cubicBezTo>
                    <a:pt x="13349" y="1453"/>
                    <a:pt x="13141" y="1433"/>
                    <a:pt x="12942" y="1393"/>
                  </a:cubicBezTo>
                  <a:cubicBezTo>
                    <a:pt x="13389" y="966"/>
                    <a:pt x="13827" y="528"/>
                    <a:pt x="14245" y="80"/>
                  </a:cubicBezTo>
                  <a:cubicBezTo>
                    <a:pt x="14255" y="71"/>
                    <a:pt x="14255" y="61"/>
                    <a:pt x="14255" y="51"/>
                  </a:cubicBezTo>
                  <a:cubicBezTo>
                    <a:pt x="14255" y="41"/>
                    <a:pt x="14245" y="21"/>
                    <a:pt x="14235" y="11"/>
                  </a:cubicBezTo>
                  <a:cubicBezTo>
                    <a:pt x="14235" y="11"/>
                    <a:pt x="14225" y="1"/>
                    <a:pt x="14215"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64"/>
            <p:cNvSpPr/>
            <p:nvPr/>
          </p:nvSpPr>
          <p:spPr>
            <a:xfrm>
              <a:off x="3104960" y="2281931"/>
              <a:ext cx="837578" cy="756412"/>
            </a:xfrm>
            <a:custGeom>
              <a:avLst/>
              <a:gdLst/>
              <a:ahLst/>
              <a:cxnLst/>
              <a:rect l="l" t="t" r="r" b="b"/>
              <a:pathLst>
                <a:path w="15995" h="14445" extrusionOk="0">
                  <a:moveTo>
                    <a:pt x="15955" y="1"/>
                  </a:moveTo>
                  <a:cubicBezTo>
                    <a:pt x="15935" y="1"/>
                    <a:pt x="15925" y="11"/>
                    <a:pt x="15915" y="21"/>
                  </a:cubicBezTo>
                  <a:cubicBezTo>
                    <a:pt x="15557" y="399"/>
                    <a:pt x="15179" y="777"/>
                    <a:pt x="14781" y="1145"/>
                  </a:cubicBezTo>
                  <a:cubicBezTo>
                    <a:pt x="14682" y="1234"/>
                    <a:pt x="14582" y="1324"/>
                    <a:pt x="14493" y="1413"/>
                  </a:cubicBezTo>
                  <a:lnTo>
                    <a:pt x="14493" y="1424"/>
                  </a:lnTo>
                  <a:lnTo>
                    <a:pt x="14304" y="1592"/>
                  </a:lnTo>
                  <a:lnTo>
                    <a:pt x="14244" y="1643"/>
                  </a:lnTo>
                  <a:cubicBezTo>
                    <a:pt x="13727" y="2100"/>
                    <a:pt x="13190" y="2567"/>
                    <a:pt x="12593" y="3045"/>
                  </a:cubicBezTo>
                  <a:cubicBezTo>
                    <a:pt x="12414" y="3184"/>
                    <a:pt x="12235" y="3333"/>
                    <a:pt x="12056" y="3473"/>
                  </a:cubicBezTo>
                  <a:lnTo>
                    <a:pt x="12056" y="3482"/>
                  </a:lnTo>
                  <a:cubicBezTo>
                    <a:pt x="11419" y="3990"/>
                    <a:pt x="10713" y="4527"/>
                    <a:pt x="9828" y="5184"/>
                  </a:cubicBezTo>
                  <a:lnTo>
                    <a:pt x="9231" y="5631"/>
                  </a:lnTo>
                  <a:lnTo>
                    <a:pt x="8863" y="5909"/>
                  </a:lnTo>
                  <a:cubicBezTo>
                    <a:pt x="8754" y="5979"/>
                    <a:pt x="8654" y="6059"/>
                    <a:pt x="8555" y="6128"/>
                  </a:cubicBezTo>
                  <a:lnTo>
                    <a:pt x="8555" y="6139"/>
                  </a:lnTo>
                  <a:cubicBezTo>
                    <a:pt x="8226" y="6387"/>
                    <a:pt x="7898" y="6636"/>
                    <a:pt x="7560" y="6884"/>
                  </a:cubicBezTo>
                  <a:cubicBezTo>
                    <a:pt x="7222" y="7143"/>
                    <a:pt x="6873" y="7401"/>
                    <a:pt x="6525" y="7660"/>
                  </a:cubicBezTo>
                  <a:lnTo>
                    <a:pt x="6128" y="7969"/>
                  </a:lnTo>
                  <a:lnTo>
                    <a:pt x="6048" y="8018"/>
                  </a:lnTo>
                  <a:cubicBezTo>
                    <a:pt x="5898" y="8128"/>
                    <a:pt x="5759" y="8237"/>
                    <a:pt x="5610" y="8347"/>
                  </a:cubicBezTo>
                  <a:lnTo>
                    <a:pt x="5610" y="8356"/>
                  </a:lnTo>
                  <a:lnTo>
                    <a:pt x="5501" y="8436"/>
                  </a:lnTo>
                  <a:cubicBezTo>
                    <a:pt x="4715" y="9033"/>
                    <a:pt x="4088" y="9540"/>
                    <a:pt x="3511" y="10038"/>
                  </a:cubicBezTo>
                  <a:cubicBezTo>
                    <a:pt x="3342" y="10197"/>
                    <a:pt x="3163" y="10346"/>
                    <a:pt x="2994" y="10505"/>
                  </a:cubicBezTo>
                  <a:lnTo>
                    <a:pt x="2984" y="10505"/>
                  </a:lnTo>
                  <a:cubicBezTo>
                    <a:pt x="2914" y="10575"/>
                    <a:pt x="2845" y="10644"/>
                    <a:pt x="2766" y="10714"/>
                  </a:cubicBezTo>
                  <a:lnTo>
                    <a:pt x="2775" y="10714"/>
                  </a:lnTo>
                  <a:cubicBezTo>
                    <a:pt x="2427" y="11042"/>
                    <a:pt x="2109" y="11360"/>
                    <a:pt x="1800" y="11689"/>
                  </a:cubicBezTo>
                  <a:cubicBezTo>
                    <a:pt x="1761" y="11738"/>
                    <a:pt x="1711" y="11788"/>
                    <a:pt x="1671" y="11838"/>
                  </a:cubicBezTo>
                  <a:cubicBezTo>
                    <a:pt x="1373" y="12176"/>
                    <a:pt x="1084" y="12534"/>
                    <a:pt x="816" y="12912"/>
                  </a:cubicBezTo>
                  <a:cubicBezTo>
                    <a:pt x="537" y="13290"/>
                    <a:pt x="279" y="13688"/>
                    <a:pt x="60" y="14106"/>
                  </a:cubicBezTo>
                  <a:cubicBezTo>
                    <a:pt x="0" y="14225"/>
                    <a:pt x="60" y="14364"/>
                    <a:pt x="169" y="14424"/>
                  </a:cubicBezTo>
                  <a:cubicBezTo>
                    <a:pt x="200" y="14436"/>
                    <a:pt x="239" y="14445"/>
                    <a:pt x="278" y="14445"/>
                  </a:cubicBezTo>
                  <a:cubicBezTo>
                    <a:pt x="302" y="14445"/>
                    <a:pt x="326" y="14442"/>
                    <a:pt x="348" y="14434"/>
                  </a:cubicBezTo>
                  <a:cubicBezTo>
                    <a:pt x="408" y="14414"/>
                    <a:pt x="448" y="14364"/>
                    <a:pt x="478" y="14315"/>
                  </a:cubicBezTo>
                  <a:cubicBezTo>
                    <a:pt x="617" y="14076"/>
                    <a:pt x="756" y="13837"/>
                    <a:pt x="905" y="13608"/>
                  </a:cubicBezTo>
                  <a:lnTo>
                    <a:pt x="918" y="13588"/>
                  </a:lnTo>
                  <a:lnTo>
                    <a:pt x="918" y="13588"/>
                  </a:lnTo>
                  <a:cubicBezTo>
                    <a:pt x="916" y="13592"/>
                    <a:pt x="915" y="13596"/>
                    <a:pt x="915" y="13599"/>
                  </a:cubicBezTo>
                  <a:cubicBezTo>
                    <a:pt x="1234" y="13111"/>
                    <a:pt x="1581" y="12644"/>
                    <a:pt x="1950" y="12206"/>
                  </a:cubicBezTo>
                  <a:lnTo>
                    <a:pt x="1950" y="12196"/>
                  </a:lnTo>
                  <a:cubicBezTo>
                    <a:pt x="2049" y="12076"/>
                    <a:pt x="2158" y="11957"/>
                    <a:pt x="2268" y="11838"/>
                  </a:cubicBezTo>
                  <a:cubicBezTo>
                    <a:pt x="2497" y="11579"/>
                    <a:pt x="2755" y="11311"/>
                    <a:pt x="3014" y="11052"/>
                  </a:cubicBezTo>
                  <a:cubicBezTo>
                    <a:pt x="3104" y="10973"/>
                    <a:pt x="3193" y="10893"/>
                    <a:pt x="3272" y="10803"/>
                  </a:cubicBezTo>
                  <a:cubicBezTo>
                    <a:pt x="3432" y="10654"/>
                    <a:pt x="3581" y="10515"/>
                    <a:pt x="3730" y="10385"/>
                  </a:cubicBezTo>
                  <a:lnTo>
                    <a:pt x="3820" y="10296"/>
                  </a:lnTo>
                  <a:lnTo>
                    <a:pt x="3810" y="10306"/>
                  </a:lnTo>
                  <a:lnTo>
                    <a:pt x="3829" y="10286"/>
                  </a:lnTo>
                  <a:cubicBezTo>
                    <a:pt x="4486" y="9709"/>
                    <a:pt x="5153" y="9162"/>
                    <a:pt x="5779" y="8655"/>
                  </a:cubicBezTo>
                  <a:lnTo>
                    <a:pt x="5809" y="8635"/>
                  </a:lnTo>
                  <a:lnTo>
                    <a:pt x="5829" y="8625"/>
                  </a:lnTo>
                  <a:cubicBezTo>
                    <a:pt x="5898" y="8566"/>
                    <a:pt x="5978" y="8506"/>
                    <a:pt x="6058" y="8446"/>
                  </a:cubicBezTo>
                  <a:lnTo>
                    <a:pt x="6058" y="8436"/>
                  </a:lnTo>
                  <a:cubicBezTo>
                    <a:pt x="6436" y="8137"/>
                    <a:pt x="6824" y="7829"/>
                    <a:pt x="7211" y="7531"/>
                  </a:cubicBezTo>
                  <a:lnTo>
                    <a:pt x="7819" y="7054"/>
                  </a:lnTo>
                  <a:cubicBezTo>
                    <a:pt x="8018" y="6894"/>
                    <a:pt x="8256" y="6705"/>
                    <a:pt x="8505" y="6516"/>
                  </a:cubicBezTo>
                  <a:cubicBezTo>
                    <a:pt x="8664" y="6387"/>
                    <a:pt x="8833" y="6258"/>
                    <a:pt x="9002" y="6128"/>
                  </a:cubicBezTo>
                  <a:lnTo>
                    <a:pt x="8992" y="6128"/>
                  </a:lnTo>
                  <a:lnTo>
                    <a:pt x="9330" y="5870"/>
                  </a:lnTo>
                  <a:cubicBezTo>
                    <a:pt x="10275" y="5133"/>
                    <a:pt x="11250" y="4368"/>
                    <a:pt x="12205" y="3592"/>
                  </a:cubicBezTo>
                  <a:cubicBezTo>
                    <a:pt x="12225" y="3572"/>
                    <a:pt x="12245" y="3562"/>
                    <a:pt x="12264" y="3542"/>
                  </a:cubicBezTo>
                  <a:cubicBezTo>
                    <a:pt x="12275" y="3532"/>
                    <a:pt x="12295" y="3522"/>
                    <a:pt x="12304" y="3513"/>
                  </a:cubicBezTo>
                  <a:cubicBezTo>
                    <a:pt x="13040" y="2905"/>
                    <a:pt x="13637" y="2379"/>
                    <a:pt x="14185" y="1871"/>
                  </a:cubicBezTo>
                  <a:cubicBezTo>
                    <a:pt x="14304" y="1752"/>
                    <a:pt x="14433" y="1643"/>
                    <a:pt x="14552" y="1523"/>
                  </a:cubicBezTo>
                  <a:lnTo>
                    <a:pt x="14563" y="1513"/>
                  </a:lnTo>
                  <a:cubicBezTo>
                    <a:pt x="14572" y="1513"/>
                    <a:pt x="14572" y="1503"/>
                    <a:pt x="14572" y="1503"/>
                  </a:cubicBezTo>
                  <a:lnTo>
                    <a:pt x="14592" y="1483"/>
                  </a:lnTo>
                  <a:lnTo>
                    <a:pt x="14612" y="1463"/>
                  </a:lnTo>
                  <a:cubicBezTo>
                    <a:pt x="14642" y="1444"/>
                    <a:pt x="14662" y="1424"/>
                    <a:pt x="14691" y="1393"/>
                  </a:cubicBezTo>
                  <a:lnTo>
                    <a:pt x="14682" y="1393"/>
                  </a:lnTo>
                  <a:cubicBezTo>
                    <a:pt x="15129" y="966"/>
                    <a:pt x="15567" y="528"/>
                    <a:pt x="15985" y="80"/>
                  </a:cubicBezTo>
                  <a:cubicBezTo>
                    <a:pt x="15995" y="71"/>
                    <a:pt x="15995" y="61"/>
                    <a:pt x="15995" y="51"/>
                  </a:cubicBezTo>
                  <a:cubicBezTo>
                    <a:pt x="15995" y="41"/>
                    <a:pt x="15985" y="21"/>
                    <a:pt x="15975" y="11"/>
                  </a:cubicBezTo>
                  <a:cubicBezTo>
                    <a:pt x="15975" y="11"/>
                    <a:pt x="15965" y="1"/>
                    <a:pt x="15955"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64"/>
            <p:cNvSpPr/>
            <p:nvPr/>
          </p:nvSpPr>
          <p:spPr>
            <a:xfrm>
              <a:off x="3227861" y="2637751"/>
              <a:ext cx="39640" cy="220038"/>
            </a:xfrm>
            <a:custGeom>
              <a:avLst/>
              <a:gdLst/>
              <a:ahLst/>
              <a:cxnLst/>
              <a:rect l="l" t="t" r="r" b="b"/>
              <a:pathLst>
                <a:path w="757" h="4202" extrusionOk="0">
                  <a:moveTo>
                    <a:pt x="130" y="0"/>
                  </a:moveTo>
                  <a:cubicBezTo>
                    <a:pt x="100" y="0"/>
                    <a:pt x="90" y="20"/>
                    <a:pt x="90" y="40"/>
                  </a:cubicBezTo>
                  <a:cubicBezTo>
                    <a:pt x="41" y="447"/>
                    <a:pt x="21" y="776"/>
                    <a:pt x="10" y="1064"/>
                  </a:cubicBezTo>
                  <a:cubicBezTo>
                    <a:pt x="1" y="1412"/>
                    <a:pt x="1" y="1760"/>
                    <a:pt x="30" y="2098"/>
                  </a:cubicBezTo>
                  <a:cubicBezTo>
                    <a:pt x="60" y="2456"/>
                    <a:pt x="110" y="2805"/>
                    <a:pt x="189" y="3133"/>
                  </a:cubicBezTo>
                  <a:cubicBezTo>
                    <a:pt x="220" y="3292"/>
                    <a:pt x="269" y="3451"/>
                    <a:pt x="319" y="3630"/>
                  </a:cubicBezTo>
                  <a:cubicBezTo>
                    <a:pt x="359" y="3740"/>
                    <a:pt x="388" y="3829"/>
                    <a:pt x="428" y="3919"/>
                  </a:cubicBezTo>
                  <a:lnTo>
                    <a:pt x="419" y="3919"/>
                  </a:lnTo>
                  <a:cubicBezTo>
                    <a:pt x="458" y="3988"/>
                    <a:pt x="488" y="4068"/>
                    <a:pt x="528" y="4138"/>
                  </a:cubicBezTo>
                  <a:cubicBezTo>
                    <a:pt x="548" y="4179"/>
                    <a:pt x="588" y="4201"/>
                    <a:pt x="630" y="4201"/>
                  </a:cubicBezTo>
                  <a:cubicBezTo>
                    <a:pt x="649" y="4201"/>
                    <a:pt x="668" y="4197"/>
                    <a:pt x="687" y="4187"/>
                  </a:cubicBezTo>
                  <a:cubicBezTo>
                    <a:pt x="717" y="4178"/>
                    <a:pt x="737" y="4147"/>
                    <a:pt x="746" y="4118"/>
                  </a:cubicBezTo>
                  <a:cubicBezTo>
                    <a:pt x="757" y="4088"/>
                    <a:pt x="757" y="4058"/>
                    <a:pt x="746" y="4028"/>
                  </a:cubicBezTo>
                  <a:cubicBezTo>
                    <a:pt x="697" y="3919"/>
                    <a:pt x="657" y="3809"/>
                    <a:pt x="607" y="3700"/>
                  </a:cubicBezTo>
                  <a:lnTo>
                    <a:pt x="587" y="3660"/>
                  </a:lnTo>
                  <a:cubicBezTo>
                    <a:pt x="528" y="3521"/>
                    <a:pt x="478" y="3392"/>
                    <a:pt x="448" y="3282"/>
                  </a:cubicBezTo>
                  <a:cubicBezTo>
                    <a:pt x="359" y="3033"/>
                    <a:pt x="289" y="2775"/>
                    <a:pt x="240" y="2487"/>
                  </a:cubicBezTo>
                  <a:cubicBezTo>
                    <a:pt x="189" y="2248"/>
                    <a:pt x="160" y="1989"/>
                    <a:pt x="130" y="1671"/>
                  </a:cubicBezTo>
                  <a:cubicBezTo>
                    <a:pt x="100" y="1144"/>
                    <a:pt x="110" y="597"/>
                    <a:pt x="169" y="40"/>
                  </a:cubicBezTo>
                  <a:cubicBezTo>
                    <a:pt x="169" y="29"/>
                    <a:pt x="160" y="20"/>
                    <a:pt x="160" y="10"/>
                  </a:cubicBezTo>
                  <a:cubicBezTo>
                    <a:pt x="150" y="10"/>
                    <a:pt x="140" y="0"/>
                    <a:pt x="13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64"/>
            <p:cNvSpPr/>
            <p:nvPr/>
          </p:nvSpPr>
          <p:spPr>
            <a:xfrm>
              <a:off x="3385165" y="2540823"/>
              <a:ext cx="29743" cy="192441"/>
            </a:xfrm>
            <a:custGeom>
              <a:avLst/>
              <a:gdLst/>
              <a:ahLst/>
              <a:cxnLst/>
              <a:rect l="l" t="t" r="r" b="b"/>
              <a:pathLst>
                <a:path w="568" h="3675" extrusionOk="0">
                  <a:moveTo>
                    <a:pt x="200" y="1"/>
                  </a:moveTo>
                  <a:cubicBezTo>
                    <a:pt x="180" y="1"/>
                    <a:pt x="150" y="10"/>
                    <a:pt x="150" y="41"/>
                  </a:cubicBezTo>
                  <a:cubicBezTo>
                    <a:pt x="80" y="329"/>
                    <a:pt x="41" y="618"/>
                    <a:pt x="21" y="896"/>
                  </a:cubicBezTo>
                  <a:cubicBezTo>
                    <a:pt x="1" y="1184"/>
                    <a:pt x="1" y="1493"/>
                    <a:pt x="21" y="1811"/>
                  </a:cubicBezTo>
                  <a:cubicBezTo>
                    <a:pt x="30" y="2099"/>
                    <a:pt x="60" y="2398"/>
                    <a:pt x="110" y="2696"/>
                  </a:cubicBezTo>
                  <a:cubicBezTo>
                    <a:pt x="150" y="2925"/>
                    <a:pt x="200" y="3164"/>
                    <a:pt x="259" y="3412"/>
                  </a:cubicBezTo>
                  <a:cubicBezTo>
                    <a:pt x="279" y="3472"/>
                    <a:pt x="289" y="3522"/>
                    <a:pt x="309" y="3582"/>
                  </a:cubicBezTo>
                  <a:cubicBezTo>
                    <a:pt x="319" y="3591"/>
                    <a:pt x="319" y="3602"/>
                    <a:pt x="319" y="3611"/>
                  </a:cubicBezTo>
                  <a:cubicBezTo>
                    <a:pt x="329" y="3631"/>
                    <a:pt x="339" y="3641"/>
                    <a:pt x="359" y="3651"/>
                  </a:cubicBezTo>
                  <a:cubicBezTo>
                    <a:pt x="380" y="3666"/>
                    <a:pt x="402" y="3675"/>
                    <a:pt x="428" y="3675"/>
                  </a:cubicBezTo>
                  <a:cubicBezTo>
                    <a:pt x="438" y="3675"/>
                    <a:pt x="448" y="3674"/>
                    <a:pt x="458" y="3671"/>
                  </a:cubicBezTo>
                  <a:cubicBezTo>
                    <a:pt x="518" y="3661"/>
                    <a:pt x="567" y="3591"/>
                    <a:pt x="547" y="3532"/>
                  </a:cubicBezTo>
                  <a:cubicBezTo>
                    <a:pt x="518" y="3432"/>
                    <a:pt x="488" y="3343"/>
                    <a:pt x="458" y="3244"/>
                  </a:cubicBezTo>
                  <a:lnTo>
                    <a:pt x="408" y="3074"/>
                  </a:lnTo>
                  <a:cubicBezTo>
                    <a:pt x="359" y="2895"/>
                    <a:pt x="319" y="2726"/>
                    <a:pt x="279" y="2567"/>
                  </a:cubicBezTo>
                  <a:cubicBezTo>
                    <a:pt x="209" y="2239"/>
                    <a:pt x="160" y="1911"/>
                    <a:pt x="140" y="1572"/>
                  </a:cubicBezTo>
                  <a:cubicBezTo>
                    <a:pt x="130" y="1343"/>
                    <a:pt x="130" y="1105"/>
                    <a:pt x="140" y="876"/>
                  </a:cubicBezTo>
                  <a:cubicBezTo>
                    <a:pt x="150" y="618"/>
                    <a:pt x="180" y="379"/>
                    <a:pt x="229" y="150"/>
                  </a:cubicBezTo>
                  <a:lnTo>
                    <a:pt x="239" y="110"/>
                  </a:lnTo>
                  <a:lnTo>
                    <a:pt x="249" y="70"/>
                  </a:lnTo>
                  <a:cubicBezTo>
                    <a:pt x="249" y="50"/>
                    <a:pt x="249" y="21"/>
                    <a:pt x="20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64"/>
            <p:cNvSpPr/>
            <p:nvPr/>
          </p:nvSpPr>
          <p:spPr>
            <a:xfrm>
              <a:off x="3538804" y="2353357"/>
              <a:ext cx="31314" cy="259940"/>
            </a:xfrm>
            <a:custGeom>
              <a:avLst/>
              <a:gdLst/>
              <a:ahLst/>
              <a:cxnLst/>
              <a:rect l="l" t="t" r="r" b="b"/>
              <a:pathLst>
                <a:path w="598" h="4964" extrusionOk="0">
                  <a:moveTo>
                    <a:pt x="239" y="0"/>
                  </a:moveTo>
                  <a:cubicBezTo>
                    <a:pt x="210" y="0"/>
                    <a:pt x="200" y="20"/>
                    <a:pt x="190" y="40"/>
                  </a:cubicBezTo>
                  <a:cubicBezTo>
                    <a:pt x="160" y="208"/>
                    <a:pt x="130" y="407"/>
                    <a:pt x="100" y="617"/>
                  </a:cubicBezTo>
                  <a:cubicBezTo>
                    <a:pt x="80" y="816"/>
                    <a:pt x="60" y="1015"/>
                    <a:pt x="40" y="1233"/>
                  </a:cubicBezTo>
                  <a:cubicBezTo>
                    <a:pt x="11" y="1641"/>
                    <a:pt x="1" y="2059"/>
                    <a:pt x="1" y="2476"/>
                  </a:cubicBezTo>
                  <a:cubicBezTo>
                    <a:pt x="11" y="2904"/>
                    <a:pt x="40" y="3322"/>
                    <a:pt x="91" y="3720"/>
                  </a:cubicBezTo>
                  <a:cubicBezTo>
                    <a:pt x="120" y="3879"/>
                    <a:pt x="150" y="4098"/>
                    <a:pt x="190" y="4307"/>
                  </a:cubicBezTo>
                  <a:cubicBezTo>
                    <a:pt x="210" y="4406"/>
                    <a:pt x="230" y="4496"/>
                    <a:pt x="259" y="4595"/>
                  </a:cubicBezTo>
                  <a:lnTo>
                    <a:pt x="279" y="4685"/>
                  </a:lnTo>
                  <a:cubicBezTo>
                    <a:pt x="309" y="4755"/>
                    <a:pt x="329" y="4824"/>
                    <a:pt x="359" y="4903"/>
                  </a:cubicBezTo>
                  <a:cubicBezTo>
                    <a:pt x="379" y="4943"/>
                    <a:pt x="418" y="4963"/>
                    <a:pt x="458" y="4963"/>
                  </a:cubicBezTo>
                  <a:lnTo>
                    <a:pt x="488" y="4963"/>
                  </a:lnTo>
                  <a:cubicBezTo>
                    <a:pt x="498" y="4963"/>
                    <a:pt x="518" y="4954"/>
                    <a:pt x="528" y="4943"/>
                  </a:cubicBezTo>
                  <a:lnTo>
                    <a:pt x="538" y="4943"/>
                  </a:lnTo>
                  <a:cubicBezTo>
                    <a:pt x="568" y="4914"/>
                    <a:pt x="597" y="4874"/>
                    <a:pt x="578" y="4824"/>
                  </a:cubicBezTo>
                  <a:lnTo>
                    <a:pt x="518" y="4585"/>
                  </a:lnTo>
                  <a:lnTo>
                    <a:pt x="488" y="4486"/>
                  </a:lnTo>
                  <a:lnTo>
                    <a:pt x="478" y="4456"/>
                  </a:lnTo>
                  <a:lnTo>
                    <a:pt x="438" y="4287"/>
                  </a:lnTo>
                  <a:cubicBezTo>
                    <a:pt x="379" y="4088"/>
                    <a:pt x="339" y="3899"/>
                    <a:pt x="299" y="3730"/>
                  </a:cubicBezTo>
                  <a:cubicBezTo>
                    <a:pt x="250" y="3442"/>
                    <a:pt x="210" y="3143"/>
                    <a:pt x="180" y="2825"/>
                  </a:cubicBezTo>
                  <a:cubicBezTo>
                    <a:pt x="170" y="2735"/>
                    <a:pt x="160" y="2655"/>
                    <a:pt x="160" y="2566"/>
                  </a:cubicBezTo>
                  <a:lnTo>
                    <a:pt x="150" y="2576"/>
                  </a:lnTo>
                  <a:cubicBezTo>
                    <a:pt x="140" y="2357"/>
                    <a:pt x="130" y="2138"/>
                    <a:pt x="130" y="1930"/>
                  </a:cubicBezTo>
                  <a:cubicBezTo>
                    <a:pt x="130" y="1731"/>
                    <a:pt x="130" y="1521"/>
                    <a:pt x="150" y="1303"/>
                  </a:cubicBezTo>
                  <a:cubicBezTo>
                    <a:pt x="160" y="1094"/>
                    <a:pt x="170" y="895"/>
                    <a:pt x="200" y="676"/>
                  </a:cubicBezTo>
                  <a:cubicBezTo>
                    <a:pt x="220" y="427"/>
                    <a:pt x="250" y="228"/>
                    <a:pt x="279" y="49"/>
                  </a:cubicBezTo>
                  <a:cubicBezTo>
                    <a:pt x="279" y="40"/>
                    <a:pt x="279" y="29"/>
                    <a:pt x="270" y="20"/>
                  </a:cubicBezTo>
                  <a:cubicBezTo>
                    <a:pt x="270" y="10"/>
                    <a:pt x="250" y="0"/>
                    <a:pt x="23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64"/>
            <p:cNvSpPr/>
            <p:nvPr/>
          </p:nvSpPr>
          <p:spPr>
            <a:xfrm>
              <a:off x="3732555" y="2346026"/>
              <a:ext cx="13615" cy="123005"/>
            </a:xfrm>
            <a:custGeom>
              <a:avLst/>
              <a:gdLst/>
              <a:ahLst/>
              <a:cxnLst/>
              <a:rect l="l" t="t" r="r" b="b"/>
              <a:pathLst>
                <a:path w="260" h="2349" extrusionOk="0">
                  <a:moveTo>
                    <a:pt x="100" y="1"/>
                  </a:moveTo>
                  <a:cubicBezTo>
                    <a:pt x="80" y="1"/>
                    <a:pt x="61" y="21"/>
                    <a:pt x="61" y="41"/>
                  </a:cubicBezTo>
                  <a:cubicBezTo>
                    <a:pt x="41" y="209"/>
                    <a:pt x="21" y="388"/>
                    <a:pt x="11" y="598"/>
                  </a:cubicBezTo>
                  <a:cubicBezTo>
                    <a:pt x="1" y="766"/>
                    <a:pt x="1" y="956"/>
                    <a:pt x="11" y="1164"/>
                  </a:cubicBezTo>
                  <a:cubicBezTo>
                    <a:pt x="11" y="1334"/>
                    <a:pt x="21" y="1513"/>
                    <a:pt x="41" y="1712"/>
                  </a:cubicBezTo>
                  <a:cubicBezTo>
                    <a:pt x="51" y="1811"/>
                    <a:pt x="61" y="1911"/>
                    <a:pt x="80" y="2000"/>
                  </a:cubicBezTo>
                  <a:cubicBezTo>
                    <a:pt x="91" y="2070"/>
                    <a:pt x="100" y="2129"/>
                    <a:pt x="111" y="2199"/>
                  </a:cubicBezTo>
                  <a:cubicBezTo>
                    <a:pt x="120" y="2229"/>
                    <a:pt x="120" y="2258"/>
                    <a:pt x="131" y="2298"/>
                  </a:cubicBezTo>
                  <a:cubicBezTo>
                    <a:pt x="140" y="2328"/>
                    <a:pt x="170" y="2348"/>
                    <a:pt x="200" y="2348"/>
                  </a:cubicBezTo>
                  <a:cubicBezTo>
                    <a:pt x="240" y="2338"/>
                    <a:pt x="260" y="2308"/>
                    <a:pt x="250" y="2269"/>
                  </a:cubicBezTo>
                  <a:cubicBezTo>
                    <a:pt x="250" y="2219"/>
                    <a:pt x="240" y="2169"/>
                    <a:pt x="230" y="2119"/>
                  </a:cubicBezTo>
                  <a:lnTo>
                    <a:pt x="220" y="2129"/>
                  </a:lnTo>
                  <a:lnTo>
                    <a:pt x="200" y="2010"/>
                  </a:lnTo>
                  <a:cubicBezTo>
                    <a:pt x="190" y="1930"/>
                    <a:pt x="180" y="1841"/>
                    <a:pt x="170" y="1761"/>
                  </a:cubicBezTo>
                  <a:lnTo>
                    <a:pt x="160" y="1741"/>
                  </a:lnTo>
                  <a:cubicBezTo>
                    <a:pt x="140" y="1562"/>
                    <a:pt x="120" y="1373"/>
                    <a:pt x="100" y="1194"/>
                  </a:cubicBezTo>
                  <a:cubicBezTo>
                    <a:pt x="80" y="806"/>
                    <a:pt x="91" y="419"/>
                    <a:pt x="131" y="41"/>
                  </a:cubicBezTo>
                  <a:cubicBezTo>
                    <a:pt x="131" y="30"/>
                    <a:pt x="131" y="21"/>
                    <a:pt x="120" y="21"/>
                  </a:cubicBezTo>
                  <a:cubicBezTo>
                    <a:pt x="120" y="10"/>
                    <a:pt x="111" y="1"/>
                    <a:pt x="10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64"/>
            <p:cNvSpPr/>
            <p:nvPr/>
          </p:nvSpPr>
          <p:spPr>
            <a:xfrm>
              <a:off x="3861739" y="2289786"/>
              <a:ext cx="7331" cy="71950"/>
            </a:xfrm>
            <a:custGeom>
              <a:avLst/>
              <a:gdLst/>
              <a:ahLst/>
              <a:cxnLst/>
              <a:rect l="l" t="t" r="r" b="b"/>
              <a:pathLst>
                <a:path w="140" h="1374" extrusionOk="0">
                  <a:moveTo>
                    <a:pt x="91" y="0"/>
                  </a:moveTo>
                  <a:cubicBezTo>
                    <a:pt x="80" y="0"/>
                    <a:pt x="71" y="0"/>
                    <a:pt x="71" y="10"/>
                  </a:cubicBezTo>
                  <a:cubicBezTo>
                    <a:pt x="60" y="20"/>
                    <a:pt x="51" y="20"/>
                    <a:pt x="51" y="30"/>
                  </a:cubicBezTo>
                  <a:cubicBezTo>
                    <a:pt x="21" y="239"/>
                    <a:pt x="1" y="458"/>
                    <a:pt x="1" y="697"/>
                  </a:cubicBezTo>
                  <a:cubicBezTo>
                    <a:pt x="1" y="796"/>
                    <a:pt x="11" y="905"/>
                    <a:pt x="11" y="1005"/>
                  </a:cubicBezTo>
                  <a:lnTo>
                    <a:pt x="41" y="1274"/>
                  </a:lnTo>
                  <a:cubicBezTo>
                    <a:pt x="41" y="1294"/>
                    <a:pt x="41" y="1313"/>
                    <a:pt x="51" y="1333"/>
                  </a:cubicBezTo>
                  <a:cubicBezTo>
                    <a:pt x="51" y="1363"/>
                    <a:pt x="80" y="1373"/>
                    <a:pt x="100" y="1373"/>
                  </a:cubicBezTo>
                  <a:cubicBezTo>
                    <a:pt x="111" y="1363"/>
                    <a:pt x="120" y="1363"/>
                    <a:pt x="120" y="1353"/>
                  </a:cubicBezTo>
                  <a:lnTo>
                    <a:pt x="130" y="1343"/>
                  </a:lnTo>
                  <a:cubicBezTo>
                    <a:pt x="140" y="1333"/>
                    <a:pt x="140" y="1323"/>
                    <a:pt x="130" y="1323"/>
                  </a:cubicBezTo>
                  <a:cubicBezTo>
                    <a:pt x="130" y="1274"/>
                    <a:pt x="120" y="1234"/>
                    <a:pt x="120" y="1194"/>
                  </a:cubicBezTo>
                  <a:cubicBezTo>
                    <a:pt x="100" y="1095"/>
                    <a:pt x="100" y="1005"/>
                    <a:pt x="91" y="916"/>
                  </a:cubicBezTo>
                  <a:cubicBezTo>
                    <a:pt x="80" y="766"/>
                    <a:pt x="80" y="627"/>
                    <a:pt x="80" y="487"/>
                  </a:cubicBezTo>
                  <a:cubicBezTo>
                    <a:pt x="80" y="348"/>
                    <a:pt x="100" y="189"/>
                    <a:pt x="130" y="40"/>
                  </a:cubicBezTo>
                  <a:cubicBezTo>
                    <a:pt x="130" y="30"/>
                    <a:pt x="120" y="20"/>
                    <a:pt x="120" y="20"/>
                  </a:cubicBezTo>
                  <a:cubicBezTo>
                    <a:pt x="111" y="10"/>
                    <a:pt x="100" y="0"/>
                    <a:pt x="91"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64"/>
            <p:cNvSpPr/>
            <p:nvPr/>
          </p:nvSpPr>
          <p:spPr>
            <a:xfrm>
              <a:off x="3864357" y="2353828"/>
              <a:ext cx="79228" cy="7907"/>
            </a:xfrm>
            <a:custGeom>
              <a:avLst/>
              <a:gdLst/>
              <a:ahLst/>
              <a:cxnLst/>
              <a:rect l="l" t="t" r="r" b="b"/>
              <a:pathLst>
                <a:path w="1513" h="151" extrusionOk="0">
                  <a:moveTo>
                    <a:pt x="21" y="1"/>
                  </a:moveTo>
                  <a:cubicBezTo>
                    <a:pt x="10" y="11"/>
                    <a:pt x="10" y="11"/>
                    <a:pt x="1" y="31"/>
                  </a:cubicBezTo>
                  <a:cubicBezTo>
                    <a:pt x="1" y="40"/>
                    <a:pt x="1" y="51"/>
                    <a:pt x="10" y="60"/>
                  </a:cubicBezTo>
                  <a:cubicBezTo>
                    <a:pt x="10" y="71"/>
                    <a:pt x="21" y="80"/>
                    <a:pt x="30" y="80"/>
                  </a:cubicBezTo>
                  <a:cubicBezTo>
                    <a:pt x="61" y="90"/>
                    <a:pt x="80" y="90"/>
                    <a:pt x="110" y="100"/>
                  </a:cubicBezTo>
                  <a:lnTo>
                    <a:pt x="110" y="90"/>
                  </a:lnTo>
                  <a:cubicBezTo>
                    <a:pt x="189" y="110"/>
                    <a:pt x="279" y="120"/>
                    <a:pt x="369" y="130"/>
                  </a:cubicBezTo>
                  <a:cubicBezTo>
                    <a:pt x="478" y="140"/>
                    <a:pt x="587" y="150"/>
                    <a:pt x="727" y="150"/>
                  </a:cubicBezTo>
                  <a:lnTo>
                    <a:pt x="806" y="150"/>
                  </a:lnTo>
                  <a:cubicBezTo>
                    <a:pt x="985" y="150"/>
                    <a:pt x="1175" y="140"/>
                    <a:pt x="1354" y="130"/>
                  </a:cubicBezTo>
                  <a:lnTo>
                    <a:pt x="1473" y="130"/>
                  </a:lnTo>
                  <a:cubicBezTo>
                    <a:pt x="1483" y="130"/>
                    <a:pt x="1493" y="130"/>
                    <a:pt x="1502" y="120"/>
                  </a:cubicBezTo>
                  <a:cubicBezTo>
                    <a:pt x="1502" y="110"/>
                    <a:pt x="1513" y="100"/>
                    <a:pt x="1513" y="90"/>
                  </a:cubicBezTo>
                  <a:cubicBezTo>
                    <a:pt x="1513" y="80"/>
                    <a:pt x="1513" y="71"/>
                    <a:pt x="1502" y="71"/>
                  </a:cubicBezTo>
                  <a:cubicBezTo>
                    <a:pt x="1493" y="60"/>
                    <a:pt x="1483" y="60"/>
                    <a:pt x="1473" y="60"/>
                  </a:cubicBezTo>
                  <a:lnTo>
                    <a:pt x="1443" y="60"/>
                  </a:lnTo>
                  <a:cubicBezTo>
                    <a:pt x="1264" y="71"/>
                    <a:pt x="1045" y="80"/>
                    <a:pt x="836" y="80"/>
                  </a:cubicBezTo>
                  <a:lnTo>
                    <a:pt x="817" y="80"/>
                  </a:lnTo>
                  <a:cubicBezTo>
                    <a:pt x="618" y="80"/>
                    <a:pt x="439" y="60"/>
                    <a:pt x="269" y="40"/>
                  </a:cubicBezTo>
                  <a:cubicBezTo>
                    <a:pt x="229" y="31"/>
                    <a:pt x="180" y="20"/>
                    <a:pt x="140" y="11"/>
                  </a:cubicBezTo>
                  <a:lnTo>
                    <a:pt x="140" y="20"/>
                  </a:lnTo>
                  <a:cubicBezTo>
                    <a:pt x="110" y="11"/>
                    <a:pt x="80" y="1"/>
                    <a:pt x="61"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64"/>
            <p:cNvSpPr/>
            <p:nvPr/>
          </p:nvSpPr>
          <p:spPr>
            <a:xfrm>
              <a:off x="3736220" y="2460653"/>
              <a:ext cx="120387" cy="33357"/>
            </a:xfrm>
            <a:custGeom>
              <a:avLst/>
              <a:gdLst/>
              <a:ahLst/>
              <a:cxnLst/>
              <a:rect l="l" t="t" r="r" b="b"/>
              <a:pathLst>
                <a:path w="2299" h="637" extrusionOk="0">
                  <a:moveTo>
                    <a:pt x="61" y="0"/>
                  </a:moveTo>
                  <a:cubicBezTo>
                    <a:pt x="61" y="0"/>
                    <a:pt x="50" y="0"/>
                    <a:pt x="50" y="10"/>
                  </a:cubicBezTo>
                  <a:lnTo>
                    <a:pt x="41" y="10"/>
                  </a:lnTo>
                  <a:cubicBezTo>
                    <a:pt x="30" y="20"/>
                    <a:pt x="21" y="20"/>
                    <a:pt x="10" y="40"/>
                  </a:cubicBezTo>
                  <a:cubicBezTo>
                    <a:pt x="1" y="40"/>
                    <a:pt x="1" y="49"/>
                    <a:pt x="1" y="69"/>
                  </a:cubicBezTo>
                  <a:lnTo>
                    <a:pt x="1" y="80"/>
                  </a:lnTo>
                  <a:cubicBezTo>
                    <a:pt x="1" y="100"/>
                    <a:pt x="10" y="119"/>
                    <a:pt x="30" y="119"/>
                  </a:cubicBezTo>
                  <a:lnTo>
                    <a:pt x="150" y="179"/>
                  </a:lnTo>
                  <a:lnTo>
                    <a:pt x="269" y="239"/>
                  </a:lnTo>
                  <a:cubicBezTo>
                    <a:pt x="359" y="279"/>
                    <a:pt x="448" y="308"/>
                    <a:pt x="548" y="348"/>
                  </a:cubicBezTo>
                  <a:cubicBezTo>
                    <a:pt x="717" y="407"/>
                    <a:pt x="906" y="458"/>
                    <a:pt x="1115" y="507"/>
                  </a:cubicBezTo>
                  <a:cubicBezTo>
                    <a:pt x="1453" y="577"/>
                    <a:pt x="1831" y="617"/>
                    <a:pt x="2269" y="637"/>
                  </a:cubicBezTo>
                  <a:cubicBezTo>
                    <a:pt x="2278" y="637"/>
                    <a:pt x="2298" y="617"/>
                    <a:pt x="2298" y="597"/>
                  </a:cubicBezTo>
                  <a:cubicBezTo>
                    <a:pt x="2298" y="587"/>
                    <a:pt x="2298" y="577"/>
                    <a:pt x="2289" y="577"/>
                  </a:cubicBezTo>
                  <a:cubicBezTo>
                    <a:pt x="2289" y="567"/>
                    <a:pt x="2278" y="557"/>
                    <a:pt x="2269" y="557"/>
                  </a:cubicBezTo>
                  <a:cubicBezTo>
                    <a:pt x="2090" y="557"/>
                    <a:pt x="1931" y="547"/>
                    <a:pt x="1771" y="527"/>
                  </a:cubicBezTo>
                  <a:cubicBezTo>
                    <a:pt x="1612" y="517"/>
                    <a:pt x="1453" y="487"/>
                    <a:pt x="1294" y="458"/>
                  </a:cubicBezTo>
                  <a:cubicBezTo>
                    <a:pt x="1135" y="427"/>
                    <a:pt x="965" y="388"/>
                    <a:pt x="806" y="328"/>
                  </a:cubicBezTo>
                  <a:cubicBezTo>
                    <a:pt x="638" y="279"/>
                    <a:pt x="468" y="209"/>
                    <a:pt x="299" y="129"/>
                  </a:cubicBezTo>
                  <a:lnTo>
                    <a:pt x="269" y="109"/>
                  </a:lnTo>
                  <a:cubicBezTo>
                    <a:pt x="209" y="80"/>
                    <a:pt x="150" y="49"/>
                    <a:pt x="100" y="10"/>
                  </a:cubicBezTo>
                  <a:cubicBezTo>
                    <a:pt x="90" y="10"/>
                    <a:pt x="70" y="0"/>
                    <a:pt x="61"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64"/>
            <p:cNvSpPr/>
            <p:nvPr/>
          </p:nvSpPr>
          <p:spPr>
            <a:xfrm>
              <a:off x="3552890" y="2595021"/>
              <a:ext cx="283923" cy="59434"/>
            </a:xfrm>
            <a:custGeom>
              <a:avLst/>
              <a:gdLst/>
              <a:ahLst/>
              <a:cxnLst/>
              <a:rect l="l" t="t" r="r" b="b"/>
              <a:pathLst>
                <a:path w="5422" h="1135" extrusionOk="0">
                  <a:moveTo>
                    <a:pt x="120" y="0"/>
                  </a:moveTo>
                  <a:cubicBezTo>
                    <a:pt x="110" y="0"/>
                    <a:pt x="100" y="0"/>
                    <a:pt x="90" y="10"/>
                  </a:cubicBezTo>
                  <a:cubicBezTo>
                    <a:pt x="60" y="10"/>
                    <a:pt x="30" y="30"/>
                    <a:pt x="21" y="60"/>
                  </a:cubicBezTo>
                  <a:lnTo>
                    <a:pt x="10" y="60"/>
                  </a:lnTo>
                  <a:lnTo>
                    <a:pt x="10" y="70"/>
                  </a:lnTo>
                  <a:cubicBezTo>
                    <a:pt x="1" y="89"/>
                    <a:pt x="1" y="120"/>
                    <a:pt x="1" y="160"/>
                  </a:cubicBezTo>
                  <a:cubicBezTo>
                    <a:pt x="10" y="189"/>
                    <a:pt x="30" y="219"/>
                    <a:pt x="50" y="229"/>
                  </a:cubicBezTo>
                  <a:cubicBezTo>
                    <a:pt x="120" y="269"/>
                    <a:pt x="189" y="299"/>
                    <a:pt x="259" y="328"/>
                  </a:cubicBezTo>
                  <a:cubicBezTo>
                    <a:pt x="399" y="388"/>
                    <a:pt x="538" y="448"/>
                    <a:pt x="667" y="498"/>
                  </a:cubicBezTo>
                  <a:cubicBezTo>
                    <a:pt x="856" y="557"/>
                    <a:pt x="1065" y="627"/>
                    <a:pt x="1334" y="686"/>
                  </a:cubicBezTo>
                  <a:cubicBezTo>
                    <a:pt x="1731" y="786"/>
                    <a:pt x="2169" y="865"/>
                    <a:pt x="2647" y="925"/>
                  </a:cubicBezTo>
                  <a:cubicBezTo>
                    <a:pt x="3044" y="965"/>
                    <a:pt x="3472" y="1005"/>
                    <a:pt x="3999" y="1044"/>
                  </a:cubicBezTo>
                  <a:cubicBezTo>
                    <a:pt x="4158" y="1055"/>
                    <a:pt x="4318" y="1064"/>
                    <a:pt x="4466" y="1075"/>
                  </a:cubicBezTo>
                  <a:lnTo>
                    <a:pt x="4566" y="1075"/>
                  </a:lnTo>
                  <a:cubicBezTo>
                    <a:pt x="4835" y="1095"/>
                    <a:pt x="5103" y="1114"/>
                    <a:pt x="5381" y="1134"/>
                  </a:cubicBezTo>
                  <a:cubicBezTo>
                    <a:pt x="5401" y="1134"/>
                    <a:pt x="5412" y="1114"/>
                    <a:pt x="5412" y="1095"/>
                  </a:cubicBezTo>
                  <a:cubicBezTo>
                    <a:pt x="5421" y="1075"/>
                    <a:pt x="5401" y="1064"/>
                    <a:pt x="5381" y="1064"/>
                  </a:cubicBezTo>
                  <a:cubicBezTo>
                    <a:pt x="5173" y="1044"/>
                    <a:pt x="4964" y="1024"/>
                    <a:pt x="4745" y="1015"/>
                  </a:cubicBezTo>
                  <a:lnTo>
                    <a:pt x="4606" y="1005"/>
                  </a:lnTo>
                  <a:cubicBezTo>
                    <a:pt x="4347" y="985"/>
                    <a:pt x="4079" y="965"/>
                    <a:pt x="3810" y="945"/>
                  </a:cubicBezTo>
                  <a:cubicBezTo>
                    <a:pt x="3542" y="925"/>
                    <a:pt x="3283" y="896"/>
                    <a:pt x="3034" y="865"/>
                  </a:cubicBezTo>
                  <a:cubicBezTo>
                    <a:pt x="2786" y="836"/>
                    <a:pt x="2517" y="796"/>
                    <a:pt x="2269" y="746"/>
                  </a:cubicBezTo>
                  <a:cubicBezTo>
                    <a:pt x="1930" y="677"/>
                    <a:pt x="1602" y="597"/>
                    <a:pt x="1303" y="498"/>
                  </a:cubicBezTo>
                  <a:cubicBezTo>
                    <a:pt x="1174" y="458"/>
                    <a:pt x="1015" y="398"/>
                    <a:pt x="846" y="328"/>
                  </a:cubicBezTo>
                  <a:cubicBezTo>
                    <a:pt x="717" y="279"/>
                    <a:pt x="587" y="219"/>
                    <a:pt x="478" y="169"/>
                  </a:cubicBezTo>
                  <a:cubicBezTo>
                    <a:pt x="448" y="149"/>
                    <a:pt x="418" y="140"/>
                    <a:pt x="379" y="120"/>
                  </a:cubicBezTo>
                  <a:lnTo>
                    <a:pt x="388" y="120"/>
                  </a:lnTo>
                  <a:cubicBezTo>
                    <a:pt x="319" y="89"/>
                    <a:pt x="249" y="60"/>
                    <a:pt x="189" y="20"/>
                  </a:cubicBezTo>
                  <a:cubicBezTo>
                    <a:pt x="180" y="20"/>
                    <a:pt x="169" y="10"/>
                    <a:pt x="160" y="10"/>
                  </a:cubicBezTo>
                  <a:cubicBezTo>
                    <a:pt x="149" y="10"/>
                    <a:pt x="130" y="0"/>
                    <a:pt x="12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64"/>
            <p:cNvSpPr/>
            <p:nvPr/>
          </p:nvSpPr>
          <p:spPr>
            <a:xfrm>
              <a:off x="3398728" y="2712214"/>
              <a:ext cx="307854" cy="142223"/>
            </a:xfrm>
            <a:custGeom>
              <a:avLst/>
              <a:gdLst/>
              <a:ahLst/>
              <a:cxnLst/>
              <a:rect l="l" t="t" r="r" b="b"/>
              <a:pathLst>
                <a:path w="5879" h="2716" extrusionOk="0">
                  <a:moveTo>
                    <a:pt x="160" y="0"/>
                  </a:moveTo>
                  <a:cubicBezTo>
                    <a:pt x="120" y="0"/>
                    <a:pt x="89" y="20"/>
                    <a:pt x="60" y="40"/>
                  </a:cubicBezTo>
                  <a:cubicBezTo>
                    <a:pt x="10" y="90"/>
                    <a:pt x="0" y="189"/>
                    <a:pt x="50" y="239"/>
                  </a:cubicBezTo>
                  <a:cubicBezTo>
                    <a:pt x="109" y="298"/>
                    <a:pt x="169" y="349"/>
                    <a:pt x="229" y="408"/>
                  </a:cubicBezTo>
                  <a:lnTo>
                    <a:pt x="239" y="418"/>
                  </a:lnTo>
                  <a:cubicBezTo>
                    <a:pt x="319" y="488"/>
                    <a:pt x="398" y="547"/>
                    <a:pt x="467" y="617"/>
                  </a:cubicBezTo>
                  <a:cubicBezTo>
                    <a:pt x="607" y="716"/>
                    <a:pt x="756" y="826"/>
                    <a:pt x="935" y="945"/>
                  </a:cubicBezTo>
                  <a:cubicBezTo>
                    <a:pt x="1084" y="1045"/>
                    <a:pt x="1243" y="1144"/>
                    <a:pt x="1433" y="1253"/>
                  </a:cubicBezTo>
                  <a:cubicBezTo>
                    <a:pt x="1601" y="1343"/>
                    <a:pt x="1791" y="1443"/>
                    <a:pt x="1970" y="1532"/>
                  </a:cubicBezTo>
                  <a:cubicBezTo>
                    <a:pt x="2158" y="1622"/>
                    <a:pt x="2348" y="1711"/>
                    <a:pt x="2527" y="1790"/>
                  </a:cubicBezTo>
                  <a:cubicBezTo>
                    <a:pt x="2686" y="1850"/>
                    <a:pt x="2855" y="1920"/>
                    <a:pt x="3093" y="2009"/>
                  </a:cubicBezTo>
                  <a:cubicBezTo>
                    <a:pt x="3462" y="2149"/>
                    <a:pt x="3840" y="2268"/>
                    <a:pt x="4247" y="2387"/>
                  </a:cubicBezTo>
                  <a:cubicBezTo>
                    <a:pt x="4725" y="2517"/>
                    <a:pt x="5222" y="2616"/>
                    <a:pt x="5839" y="2716"/>
                  </a:cubicBezTo>
                  <a:cubicBezTo>
                    <a:pt x="5859" y="2716"/>
                    <a:pt x="5879" y="2696"/>
                    <a:pt x="5879" y="2686"/>
                  </a:cubicBezTo>
                  <a:cubicBezTo>
                    <a:pt x="5879" y="2666"/>
                    <a:pt x="5859" y="2646"/>
                    <a:pt x="5839" y="2646"/>
                  </a:cubicBezTo>
                  <a:cubicBezTo>
                    <a:pt x="5770" y="2636"/>
                    <a:pt x="5690" y="2616"/>
                    <a:pt x="5610" y="2606"/>
                  </a:cubicBezTo>
                  <a:lnTo>
                    <a:pt x="5571" y="2597"/>
                  </a:lnTo>
                  <a:cubicBezTo>
                    <a:pt x="5332" y="2557"/>
                    <a:pt x="5083" y="2497"/>
                    <a:pt x="4815" y="2418"/>
                  </a:cubicBezTo>
                  <a:cubicBezTo>
                    <a:pt x="4585" y="2358"/>
                    <a:pt x="4287" y="2268"/>
                    <a:pt x="3989" y="2179"/>
                  </a:cubicBezTo>
                  <a:cubicBezTo>
                    <a:pt x="3720" y="2079"/>
                    <a:pt x="3442" y="1980"/>
                    <a:pt x="3193" y="1880"/>
                  </a:cubicBezTo>
                  <a:cubicBezTo>
                    <a:pt x="2945" y="1781"/>
                    <a:pt x="2676" y="1662"/>
                    <a:pt x="2408" y="1532"/>
                  </a:cubicBezTo>
                  <a:cubicBezTo>
                    <a:pt x="2039" y="1343"/>
                    <a:pt x="1711" y="1164"/>
                    <a:pt x="1422" y="975"/>
                  </a:cubicBezTo>
                  <a:cubicBezTo>
                    <a:pt x="1134" y="786"/>
                    <a:pt x="845" y="577"/>
                    <a:pt x="567" y="338"/>
                  </a:cubicBezTo>
                  <a:lnTo>
                    <a:pt x="458" y="239"/>
                  </a:lnTo>
                  <a:cubicBezTo>
                    <a:pt x="398" y="179"/>
                    <a:pt x="328" y="119"/>
                    <a:pt x="259" y="50"/>
                  </a:cubicBezTo>
                  <a:cubicBezTo>
                    <a:pt x="239" y="30"/>
                    <a:pt x="199" y="10"/>
                    <a:pt x="169" y="10"/>
                  </a:cubicBezTo>
                  <a:lnTo>
                    <a:pt x="160" y="0"/>
                  </a:ln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64"/>
            <p:cNvSpPr/>
            <p:nvPr/>
          </p:nvSpPr>
          <p:spPr>
            <a:xfrm>
              <a:off x="3250797" y="2831502"/>
              <a:ext cx="266171" cy="188619"/>
            </a:xfrm>
            <a:custGeom>
              <a:avLst/>
              <a:gdLst/>
              <a:ahLst/>
              <a:cxnLst/>
              <a:rect l="l" t="t" r="r" b="b"/>
              <a:pathLst>
                <a:path w="5083" h="3602" extrusionOk="0">
                  <a:moveTo>
                    <a:pt x="169" y="0"/>
                  </a:moveTo>
                  <a:cubicBezTo>
                    <a:pt x="129" y="0"/>
                    <a:pt x="90" y="20"/>
                    <a:pt x="60" y="50"/>
                  </a:cubicBezTo>
                  <a:cubicBezTo>
                    <a:pt x="20" y="69"/>
                    <a:pt x="0" y="120"/>
                    <a:pt x="0" y="159"/>
                  </a:cubicBezTo>
                  <a:cubicBezTo>
                    <a:pt x="0" y="209"/>
                    <a:pt x="10" y="249"/>
                    <a:pt x="40" y="279"/>
                  </a:cubicBezTo>
                  <a:cubicBezTo>
                    <a:pt x="109" y="368"/>
                    <a:pt x="180" y="458"/>
                    <a:pt x="259" y="537"/>
                  </a:cubicBezTo>
                  <a:cubicBezTo>
                    <a:pt x="328" y="607"/>
                    <a:pt x="388" y="677"/>
                    <a:pt x="458" y="746"/>
                  </a:cubicBezTo>
                  <a:cubicBezTo>
                    <a:pt x="607" y="895"/>
                    <a:pt x="766" y="1035"/>
                    <a:pt x="925" y="1174"/>
                  </a:cubicBezTo>
                  <a:cubicBezTo>
                    <a:pt x="1214" y="1433"/>
                    <a:pt x="1542" y="1681"/>
                    <a:pt x="1940" y="1939"/>
                  </a:cubicBezTo>
                  <a:cubicBezTo>
                    <a:pt x="2556" y="2357"/>
                    <a:pt x="3263" y="2755"/>
                    <a:pt x="4158" y="3183"/>
                  </a:cubicBezTo>
                  <a:cubicBezTo>
                    <a:pt x="4426" y="3323"/>
                    <a:pt x="4725" y="3451"/>
                    <a:pt x="5043" y="3601"/>
                  </a:cubicBezTo>
                  <a:cubicBezTo>
                    <a:pt x="5053" y="3601"/>
                    <a:pt x="5063" y="3591"/>
                    <a:pt x="5073" y="3571"/>
                  </a:cubicBezTo>
                  <a:cubicBezTo>
                    <a:pt x="5083" y="3551"/>
                    <a:pt x="5063" y="3541"/>
                    <a:pt x="5053" y="3531"/>
                  </a:cubicBezTo>
                  <a:cubicBezTo>
                    <a:pt x="4914" y="3462"/>
                    <a:pt x="4775" y="3392"/>
                    <a:pt x="4636" y="3332"/>
                  </a:cubicBezTo>
                  <a:cubicBezTo>
                    <a:pt x="4079" y="3054"/>
                    <a:pt x="3531" y="2755"/>
                    <a:pt x="3024" y="2437"/>
                  </a:cubicBezTo>
                  <a:cubicBezTo>
                    <a:pt x="2437" y="2079"/>
                    <a:pt x="1940" y="1721"/>
                    <a:pt x="1502" y="1343"/>
                  </a:cubicBezTo>
                  <a:cubicBezTo>
                    <a:pt x="1263" y="1134"/>
                    <a:pt x="1055" y="935"/>
                    <a:pt x="876" y="746"/>
                  </a:cubicBezTo>
                  <a:cubicBezTo>
                    <a:pt x="766" y="627"/>
                    <a:pt x="667" y="517"/>
                    <a:pt x="567" y="408"/>
                  </a:cubicBezTo>
                  <a:cubicBezTo>
                    <a:pt x="547" y="378"/>
                    <a:pt x="518" y="348"/>
                    <a:pt x="487" y="308"/>
                  </a:cubicBezTo>
                  <a:cubicBezTo>
                    <a:pt x="428" y="229"/>
                    <a:pt x="359" y="140"/>
                    <a:pt x="299" y="60"/>
                  </a:cubicBezTo>
                  <a:cubicBezTo>
                    <a:pt x="269" y="30"/>
                    <a:pt x="239" y="10"/>
                    <a:pt x="209" y="10"/>
                  </a:cubicBezTo>
                  <a:cubicBezTo>
                    <a:pt x="199" y="10"/>
                    <a:pt x="189" y="10"/>
                    <a:pt x="16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64"/>
            <p:cNvSpPr/>
            <p:nvPr/>
          </p:nvSpPr>
          <p:spPr>
            <a:xfrm>
              <a:off x="3156487" y="2236111"/>
              <a:ext cx="835536" cy="908428"/>
            </a:xfrm>
            <a:custGeom>
              <a:avLst/>
              <a:gdLst/>
              <a:ahLst/>
              <a:cxnLst/>
              <a:rect l="l" t="t" r="r" b="b"/>
              <a:pathLst>
                <a:path w="15956" h="17348" extrusionOk="0">
                  <a:moveTo>
                    <a:pt x="14822" y="1"/>
                  </a:moveTo>
                  <a:cubicBezTo>
                    <a:pt x="14553" y="1"/>
                    <a:pt x="14295" y="60"/>
                    <a:pt x="14096" y="110"/>
                  </a:cubicBezTo>
                  <a:cubicBezTo>
                    <a:pt x="13787" y="199"/>
                    <a:pt x="13469" y="319"/>
                    <a:pt x="13270" y="409"/>
                  </a:cubicBezTo>
                  <a:cubicBezTo>
                    <a:pt x="12942" y="538"/>
                    <a:pt x="12633" y="687"/>
                    <a:pt x="12425" y="787"/>
                  </a:cubicBezTo>
                  <a:cubicBezTo>
                    <a:pt x="12285" y="856"/>
                    <a:pt x="12146" y="916"/>
                    <a:pt x="12016" y="986"/>
                  </a:cubicBezTo>
                  <a:cubicBezTo>
                    <a:pt x="11848" y="1065"/>
                    <a:pt x="11689" y="1145"/>
                    <a:pt x="11529" y="1224"/>
                  </a:cubicBezTo>
                  <a:cubicBezTo>
                    <a:pt x="11410" y="1284"/>
                    <a:pt x="11291" y="1333"/>
                    <a:pt x="11161" y="1384"/>
                  </a:cubicBezTo>
                  <a:cubicBezTo>
                    <a:pt x="11081" y="1423"/>
                    <a:pt x="10992" y="1463"/>
                    <a:pt x="10893" y="1483"/>
                  </a:cubicBezTo>
                  <a:cubicBezTo>
                    <a:pt x="10604" y="1543"/>
                    <a:pt x="10286" y="1572"/>
                    <a:pt x="9938" y="1572"/>
                  </a:cubicBezTo>
                  <a:lnTo>
                    <a:pt x="9739" y="1572"/>
                  </a:lnTo>
                  <a:cubicBezTo>
                    <a:pt x="9450" y="1563"/>
                    <a:pt x="9152" y="1532"/>
                    <a:pt x="8873" y="1503"/>
                  </a:cubicBezTo>
                  <a:lnTo>
                    <a:pt x="8824" y="1493"/>
                  </a:lnTo>
                  <a:cubicBezTo>
                    <a:pt x="8456" y="1453"/>
                    <a:pt x="8048" y="1413"/>
                    <a:pt x="7650" y="1413"/>
                  </a:cubicBezTo>
                  <a:lnTo>
                    <a:pt x="7540" y="1413"/>
                  </a:lnTo>
                  <a:cubicBezTo>
                    <a:pt x="7153" y="1423"/>
                    <a:pt x="6804" y="1493"/>
                    <a:pt x="6506" y="1602"/>
                  </a:cubicBezTo>
                  <a:cubicBezTo>
                    <a:pt x="6337" y="1672"/>
                    <a:pt x="6168" y="1762"/>
                    <a:pt x="6009" y="1871"/>
                  </a:cubicBezTo>
                  <a:cubicBezTo>
                    <a:pt x="5860" y="1970"/>
                    <a:pt x="5710" y="2109"/>
                    <a:pt x="5551" y="2279"/>
                  </a:cubicBezTo>
                  <a:cubicBezTo>
                    <a:pt x="5442" y="2398"/>
                    <a:pt x="5332" y="2547"/>
                    <a:pt x="5223" y="2726"/>
                  </a:cubicBezTo>
                  <a:cubicBezTo>
                    <a:pt x="5084" y="2945"/>
                    <a:pt x="4974" y="3144"/>
                    <a:pt x="4895" y="3353"/>
                  </a:cubicBezTo>
                  <a:cubicBezTo>
                    <a:pt x="4786" y="3621"/>
                    <a:pt x="4715" y="3920"/>
                    <a:pt x="4656" y="4178"/>
                  </a:cubicBezTo>
                  <a:cubicBezTo>
                    <a:pt x="4616" y="4328"/>
                    <a:pt x="4576" y="4487"/>
                    <a:pt x="4536" y="4636"/>
                  </a:cubicBezTo>
                  <a:cubicBezTo>
                    <a:pt x="4467" y="4865"/>
                    <a:pt x="4388" y="5054"/>
                    <a:pt x="4288" y="5223"/>
                  </a:cubicBezTo>
                  <a:cubicBezTo>
                    <a:pt x="4198" y="5352"/>
                    <a:pt x="4099" y="5482"/>
                    <a:pt x="3970" y="5611"/>
                  </a:cubicBezTo>
                  <a:cubicBezTo>
                    <a:pt x="3791" y="5770"/>
                    <a:pt x="3592" y="5909"/>
                    <a:pt x="3333" y="6048"/>
                  </a:cubicBezTo>
                  <a:cubicBezTo>
                    <a:pt x="3124" y="6158"/>
                    <a:pt x="2905" y="6258"/>
                    <a:pt x="2686" y="6357"/>
                  </a:cubicBezTo>
                  <a:lnTo>
                    <a:pt x="2666" y="6367"/>
                  </a:lnTo>
                  <a:lnTo>
                    <a:pt x="2617" y="6386"/>
                  </a:lnTo>
                  <a:cubicBezTo>
                    <a:pt x="2468" y="6456"/>
                    <a:pt x="2308" y="6526"/>
                    <a:pt x="2149" y="6605"/>
                  </a:cubicBezTo>
                  <a:cubicBezTo>
                    <a:pt x="1921" y="6715"/>
                    <a:pt x="1731" y="6824"/>
                    <a:pt x="1563" y="6943"/>
                  </a:cubicBezTo>
                  <a:cubicBezTo>
                    <a:pt x="1393" y="7063"/>
                    <a:pt x="1234" y="7202"/>
                    <a:pt x="1065" y="7381"/>
                  </a:cubicBezTo>
                  <a:cubicBezTo>
                    <a:pt x="787" y="7670"/>
                    <a:pt x="568" y="8018"/>
                    <a:pt x="389" y="8416"/>
                  </a:cubicBezTo>
                  <a:cubicBezTo>
                    <a:pt x="230" y="8784"/>
                    <a:pt x="120" y="9191"/>
                    <a:pt x="71" y="9620"/>
                  </a:cubicBezTo>
                  <a:cubicBezTo>
                    <a:pt x="1" y="10216"/>
                    <a:pt x="51" y="10863"/>
                    <a:pt x="220" y="11470"/>
                  </a:cubicBezTo>
                  <a:cubicBezTo>
                    <a:pt x="339" y="11877"/>
                    <a:pt x="518" y="12285"/>
                    <a:pt x="757" y="12643"/>
                  </a:cubicBezTo>
                  <a:cubicBezTo>
                    <a:pt x="1075" y="12285"/>
                    <a:pt x="1413" y="11937"/>
                    <a:pt x="1791" y="11589"/>
                  </a:cubicBezTo>
                  <a:cubicBezTo>
                    <a:pt x="1751" y="11499"/>
                    <a:pt x="1722" y="11410"/>
                    <a:pt x="1682" y="11300"/>
                  </a:cubicBezTo>
                  <a:cubicBezTo>
                    <a:pt x="1632" y="11121"/>
                    <a:pt x="1583" y="10962"/>
                    <a:pt x="1552" y="10803"/>
                  </a:cubicBezTo>
                  <a:cubicBezTo>
                    <a:pt x="1473" y="10475"/>
                    <a:pt x="1423" y="10126"/>
                    <a:pt x="1393" y="9768"/>
                  </a:cubicBezTo>
                  <a:cubicBezTo>
                    <a:pt x="1364" y="9430"/>
                    <a:pt x="1364" y="9082"/>
                    <a:pt x="1373" y="8734"/>
                  </a:cubicBezTo>
                  <a:cubicBezTo>
                    <a:pt x="1384" y="8446"/>
                    <a:pt x="1404" y="8117"/>
                    <a:pt x="1453" y="7710"/>
                  </a:cubicBezTo>
                  <a:cubicBezTo>
                    <a:pt x="1453" y="7690"/>
                    <a:pt x="1463" y="7670"/>
                    <a:pt x="1493" y="7670"/>
                  </a:cubicBezTo>
                  <a:cubicBezTo>
                    <a:pt x="1503" y="7670"/>
                    <a:pt x="1513" y="7680"/>
                    <a:pt x="1523" y="7680"/>
                  </a:cubicBezTo>
                  <a:cubicBezTo>
                    <a:pt x="1523" y="7690"/>
                    <a:pt x="1532" y="7699"/>
                    <a:pt x="1532" y="7710"/>
                  </a:cubicBezTo>
                  <a:cubicBezTo>
                    <a:pt x="1473" y="8267"/>
                    <a:pt x="1463" y="8814"/>
                    <a:pt x="1493" y="9341"/>
                  </a:cubicBezTo>
                  <a:cubicBezTo>
                    <a:pt x="1523" y="9659"/>
                    <a:pt x="1552" y="9918"/>
                    <a:pt x="1603" y="10157"/>
                  </a:cubicBezTo>
                  <a:cubicBezTo>
                    <a:pt x="1652" y="10445"/>
                    <a:pt x="1722" y="10703"/>
                    <a:pt x="1801" y="10952"/>
                  </a:cubicBezTo>
                  <a:cubicBezTo>
                    <a:pt x="1841" y="11062"/>
                    <a:pt x="1891" y="11191"/>
                    <a:pt x="1950" y="11330"/>
                  </a:cubicBezTo>
                  <a:lnTo>
                    <a:pt x="1970" y="11370"/>
                  </a:lnTo>
                  <a:cubicBezTo>
                    <a:pt x="1990" y="11380"/>
                    <a:pt x="2000" y="11380"/>
                    <a:pt x="2010" y="11380"/>
                  </a:cubicBezTo>
                  <a:cubicBezTo>
                    <a:pt x="2179" y="11221"/>
                    <a:pt x="2358" y="11072"/>
                    <a:pt x="2527" y="10913"/>
                  </a:cubicBezTo>
                  <a:cubicBezTo>
                    <a:pt x="3104" y="10415"/>
                    <a:pt x="3731" y="9908"/>
                    <a:pt x="4517" y="9311"/>
                  </a:cubicBezTo>
                  <a:lnTo>
                    <a:pt x="4626" y="9231"/>
                  </a:lnTo>
                  <a:cubicBezTo>
                    <a:pt x="4556" y="8983"/>
                    <a:pt x="4517" y="8744"/>
                    <a:pt x="4477" y="8506"/>
                  </a:cubicBezTo>
                  <a:cubicBezTo>
                    <a:pt x="4427" y="8217"/>
                    <a:pt x="4397" y="7918"/>
                    <a:pt x="4388" y="7630"/>
                  </a:cubicBezTo>
                  <a:cubicBezTo>
                    <a:pt x="4368" y="7312"/>
                    <a:pt x="4368" y="7003"/>
                    <a:pt x="4388" y="6715"/>
                  </a:cubicBezTo>
                  <a:cubicBezTo>
                    <a:pt x="4408" y="6437"/>
                    <a:pt x="4447" y="6148"/>
                    <a:pt x="4517" y="5860"/>
                  </a:cubicBezTo>
                  <a:cubicBezTo>
                    <a:pt x="4517" y="5829"/>
                    <a:pt x="4547" y="5820"/>
                    <a:pt x="4567" y="5820"/>
                  </a:cubicBezTo>
                  <a:cubicBezTo>
                    <a:pt x="4616" y="5840"/>
                    <a:pt x="4616" y="5869"/>
                    <a:pt x="4616" y="5889"/>
                  </a:cubicBezTo>
                  <a:lnTo>
                    <a:pt x="4606" y="5929"/>
                  </a:lnTo>
                  <a:lnTo>
                    <a:pt x="4596" y="5969"/>
                  </a:lnTo>
                  <a:cubicBezTo>
                    <a:pt x="4547" y="6198"/>
                    <a:pt x="4517" y="6437"/>
                    <a:pt x="4507" y="6695"/>
                  </a:cubicBezTo>
                  <a:cubicBezTo>
                    <a:pt x="4497" y="6924"/>
                    <a:pt x="4497" y="7162"/>
                    <a:pt x="4507" y="7391"/>
                  </a:cubicBezTo>
                  <a:cubicBezTo>
                    <a:pt x="4536" y="7730"/>
                    <a:pt x="4576" y="8058"/>
                    <a:pt x="4646" y="8386"/>
                  </a:cubicBezTo>
                  <a:cubicBezTo>
                    <a:pt x="4686" y="8545"/>
                    <a:pt x="4726" y="8714"/>
                    <a:pt x="4775" y="8893"/>
                  </a:cubicBezTo>
                  <a:lnTo>
                    <a:pt x="4825" y="9063"/>
                  </a:lnTo>
                  <a:lnTo>
                    <a:pt x="5144" y="8844"/>
                  </a:lnTo>
                  <a:lnTo>
                    <a:pt x="5541" y="8535"/>
                  </a:lnTo>
                  <a:cubicBezTo>
                    <a:pt x="5889" y="8276"/>
                    <a:pt x="6238" y="8018"/>
                    <a:pt x="6576" y="7759"/>
                  </a:cubicBezTo>
                  <a:cubicBezTo>
                    <a:pt x="6914" y="7511"/>
                    <a:pt x="7242" y="7262"/>
                    <a:pt x="7571" y="7014"/>
                  </a:cubicBezTo>
                  <a:cubicBezTo>
                    <a:pt x="7571" y="6974"/>
                    <a:pt x="7571" y="6943"/>
                    <a:pt x="7580" y="6924"/>
                  </a:cubicBezTo>
                  <a:lnTo>
                    <a:pt x="7560" y="6834"/>
                  </a:lnTo>
                  <a:cubicBezTo>
                    <a:pt x="7531" y="6735"/>
                    <a:pt x="7511" y="6645"/>
                    <a:pt x="7491" y="6546"/>
                  </a:cubicBezTo>
                  <a:cubicBezTo>
                    <a:pt x="7451" y="6337"/>
                    <a:pt x="7421" y="6118"/>
                    <a:pt x="7392" y="5959"/>
                  </a:cubicBezTo>
                  <a:cubicBezTo>
                    <a:pt x="7341" y="5561"/>
                    <a:pt x="7312" y="5143"/>
                    <a:pt x="7302" y="4715"/>
                  </a:cubicBezTo>
                  <a:cubicBezTo>
                    <a:pt x="7302" y="4298"/>
                    <a:pt x="7312" y="3880"/>
                    <a:pt x="7341" y="3472"/>
                  </a:cubicBezTo>
                  <a:cubicBezTo>
                    <a:pt x="7361" y="3254"/>
                    <a:pt x="7381" y="3055"/>
                    <a:pt x="7401" y="2856"/>
                  </a:cubicBezTo>
                  <a:cubicBezTo>
                    <a:pt x="7431" y="2646"/>
                    <a:pt x="7461" y="2447"/>
                    <a:pt x="7491" y="2279"/>
                  </a:cubicBezTo>
                  <a:cubicBezTo>
                    <a:pt x="7501" y="2259"/>
                    <a:pt x="7511" y="2239"/>
                    <a:pt x="7540" y="2239"/>
                  </a:cubicBezTo>
                  <a:cubicBezTo>
                    <a:pt x="7551" y="2239"/>
                    <a:pt x="7560" y="2249"/>
                    <a:pt x="7571" y="2259"/>
                  </a:cubicBezTo>
                  <a:cubicBezTo>
                    <a:pt x="7580" y="2268"/>
                    <a:pt x="7580" y="2279"/>
                    <a:pt x="7580" y="2288"/>
                  </a:cubicBezTo>
                  <a:cubicBezTo>
                    <a:pt x="7551" y="2467"/>
                    <a:pt x="7521" y="2666"/>
                    <a:pt x="7501" y="2915"/>
                  </a:cubicBezTo>
                  <a:cubicBezTo>
                    <a:pt x="7471" y="3134"/>
                    <a:pt x="7461" y="3333"/>
                    <a:pt x="7451" y="3542"/>
                  </a:cubicBezTo>
                  <a:cubicBezTo>
                    <a:pt x="7431" y="3760"/>
                    <a:pt x="7431" y="3970"/>
                    <a:pt x="7431" y="4169"/>
                  </a:cubicBezTo>
                  <a:cubicBezTo>
                    <a:pt x="7431" y="4377"/>
                    <a:pt x="7441" y="4596"/>
                    <a:pt x="7451" y="4815"/>
                  </a:cubicBezTo>
                  <a:lnTo>
                    <a:pt x="7461" y="4795"/>
                  </a:lnTo>
                  <a:cubicBezTo>
                    <a:pt x="7481" y="5213"/>
                    <a:pt x="7531" y="5601"/>
                    <a:pt x="7600" y="5969"/>
                  </a:cubicBezTo>
                  <a:cubicBezTo>
                    <a:pt x="7640" y="6138"/>
                    <a:pt x="7680" y="6327"/>
                    <a:pt x="7739" y="6526"/>
                  </a:cubicBezTo>
                  <a:lnTo>
                    <a:pt x="7779" y="6695"/>
                  </a:lnTo>
                  <a:lnTo>
                    <a:pt x="7789" y="6725"/>
                  </a:lnTo>
                  <a:lnTo>
                    <a:pt x="7819" y="6824"/>
                  </a:lnTo>
                  <a:lnTo>
                    <a:pt x="8247" y="6506"/>
                  </a:lnTo>
                  <a:lnTo>
                    <a:pt x="8844" y="6059"/>
                  </a:lnTo>
                  <a:cubicBezTo>
                    <a:pt x="9729" y="5402"/>
                    <a:pt x="10435" y="4865"/>
                    <a:pt x="11072" y="4357"/>
                  </a:cubicBezTo>
                  <a:cubicBezTo>
                    <a:pt x="11072" y="4337"/>
                    <a:pt x="11072" y="4328"/>
                    <a:pt x="11081" y="4328"/>
                  </a:cubicBezTo>
                  <a:cubicBezTo>
                    <a:pt x="11092" y="4308"/>
                    <a:pt x="11101" y="4308"/>
                    <a:pt x="11112" y="4298"/>
                  </a:cubicBezTo>
                  <a:cubicBezTo>
                    <a:pt x="11101" y="4228"/>
                    <a:pt x="11092" y="4169"/>
                    <a:pt x="11081" y="4099"/>
                  </a:cubicBezTo>
                  <a:cubicBezTo>
                    <a:pt x="11062" y="4010"/>
                    <a:pt x="11052" y="3910"/>
                    <a:pt x="11042" y="3811"/>
                  </a:cubicBezTo>
                  <a:cubicBezTo>
                    <a:pt x="11022" y="3612"/>
                    <a:pt x="11012" y="3433"/>
                    <a:pt x="11012" y="3263"/>
                  </a:cubicBezTo>
                  <a:cubicBezTo>
                    <a:pt x="11002" y="3055"/>
                    <a:pt x="11002" y="2865"/>
                    <a:pt x="11012" y="2697"/>
                  </a:cubicBezTo>
                  <a:cubicBezTo>
                    <a:pt x="11022" y="2487"/>
                    <a:pt x="11042" y="2308"/>
                    <a:pt x="11062" y="2140"/>
                  </a:cubicBezTo>
                  <a:cubicBezTo>
                    <a:pt x="11062" y="2120"/>
                    <a:pt x="11081" y="2100"/>
                    <a:pt x="11101" y="2100"/>
                  </a:cubicBezTo>
                  <a:cubicBezTo>
                    <a:pt x="11112" y="2100"/>
                    <a:pt x="11121" y="2109"/>
                    <a:pt x="11121" y="2120"/>
                  </a:cubicBezTo>
                  <a:cubicBezTo>
                    <a:pt x="11132" y="2120"/>
                    <a:pt x="11132" y="2129"/>
                    <a:pt x="11132" y="2140"/>
                  </a:cubicBezTo>
                  <a:cubicBezTo>
                    <a:pt x="11092" y="2518"/>
                    <a:pt x="11081" y="2905"/>
                    <a:pt x="11101" y="3293"/>
                  </a:cubicBezTo>
                  <a:cubicBezTo>
                    <a:pt x="11121" y="3472"/>
                    <a:pt x="11141" y="3661"/>
                    <a:pt x="11161" y="3840"/>
                  </a:cubicBezTo>
                  <a:lnTo>
                    <a:pt x="11171" y="3860"/>
                  </a:lnTo>
                  <a:cubicBezTo>
                    <a:pt x="11181" y="3940"/>
                    <a:pt x="11191" y="4029"/>
                    <a:pt x="11201" y="4109"/>
                  </a:cubicBezTo>
                  <a:lnTo>
                    <a:pt x="11231" y="4228"/>
                  </a:lnTo>
                  <a:cubicBezTo>
                    <a:pt x="11977" y="3632"/>
                    <a:pt x="12633" y="3075"/>
                    <a:pt x="13260" y="2518"/>
                  </a:cubicBezTo>
                  <a:lnTo>
                    <a:pt x="13320" y="2467"/>
                  </a:lnTo>
                  <a:lnTo>
                    <a:pt x="13509" y="2299"/>
                  </a:lnTo>
                  <a:lnTo>
                    <a:pt x="13479" y="2030"/>
                  </a:lnTo>
                  <a:cubicBezTo>
                    <a:pt x="13479" y="1930"/>
                    <a:pt x="13469" y="1821"/>
                    <a:pt x="13469" y="1722"/>
                  </a:cubicBezTo>
                  <a:cubicBezTo>
                    <a:pt x="13469" y="1483"/>
                    <a:pt x="13489" y="1264"/>
                    <a:pt x="13519" y="1065"/>
                  </a:cubicBezTo>
                  <a:cubicBezTo>
                    <a:pt x="13519" y="1045"/>
                    <a:pt x="13528" y="1045"/>
                    <a:pt x="13539" y="1035"/>
                  </a:cubicBezTo>
                  <a:cubicBezTo>
                    <a:pt x="13539" y="1025"/>
                    <a:pt x="13548" y="1025"/>
                    <a:pt x="13559" y="1025"/>
                  </a:cubicBezTo>
                  <a:cubicBezTo>
                    <a:pt x="13568" y="1025"/>
                    <a:pt x="13579" y="1035"/>
                    <a:pt x="13588" y="1045"/>
                  </a:cubicBezTo>
                  <a:cubicBezTo>
                    <a:pt x="13588" y="1045"/>
                    <a:pt x="13598" y="1055"/>
                    <a:pt x="13588" y="1065"/>
                  </a:cubicBezTo>
                  <a:cubicBezTo>
                    <a:pt x="13568" y="1214"/>
                    <a:pt x="13548" y="1373"/>
                    <a:pt x="13548" y="1512"/>
                  </a:cubicBezTo>
                  <a:cubicBezTo>
                    <a:pt x="13548" y="1652"/>
                    <a:pt x="13548" y="1791"/>
                    <a:pt x="13559" y="1941"/>
                  </a:cubicBezTo>
                  <a:cubicBezTo>
                    <a:pt x="13568" y="2030"/>
                    <a:pt x="13568" y="2120"/>
                    <a:pt x="13588" y="2219"/>
                  </a:cubicBezTo>
                  <a:cubicBezTo>
                    <a:pt x="14056" y="1791"/>
                    <a:pt x="14514" y="1344"/>
                    <a:pt x="14931" y="896"/>
                  </a:cubicBezTo>
                  <a:cubicBezTo>
                    <a:pt x="14941" y="886"/>
                    <a:pt x="14951" y="876"/>
                    <a:pt x="14971" y="876"/>
                  </a:cubicBezTo>
                  <a:cubicBezTo>
                    <a:pt x="14981" y="876"/>
                    <a:pt x="14991" y="886"/>
                    <a:pt x="14991" y="886"/>
                  </a:cubicBezTo>
                  <a:cubicBezTo>
                    <a:pt x="15001" y="896"/>
                    <a:pt x="15011" y="916"/>
                    <a:pt x="15011" y="926"/>
                  </a:cubicBezTo>
                  <a:cubicBezTo>
                    <a:pt x="15011" y="936"/>
                    <a:pt x="15011" y="946"/>
                    <a:pt x="15001" y="955"/>
                  </a:cubicBezTo>
                  <a:cubicBezTo>
                    <a:pt x="14583" y="1403"/>
                    <a:pt x="14145" y="1841"/>
                    <a:pt x="13698" y="2268"/>
                  </a:cubicBezTo>
                  <a:cubicBezTo>
                    <a:pt x="13897" y="2308"/>
                    <a:pt x="14105" y="2328"/>
                    <a:pt x="14335" y="2328"/>
                  </a:cubicBezTo>
                  <a:lnTo>
                    <a:pt x="14354" y="2328"/>
                  </a:lnTo>
                  <a:cubicBezTo>
                    <a:pt x="14563" y="2328"/>
                    <a:pt x="14782" y="2319"/>
                    <a:pt x="14961" y="2308"/>
                  </a:cubicBezTo>
                  <a:lnTo>
                    <a:pt x="14991" y="2308"/>
                  </a:lnTo>
                  <a:cubicBezTo>
                    <a:pt x="15001" y="2308"/>
                    <a:pt x="15011" y="2308"/>
                    <a:pt x="15020" y="2319"/>
                  </a:cubicBezTo>
                  <a:cubicBezTo>
                    <a:pt x="15020" y="2319"/>
                    <a:pt x="15031" y="2328"/>
                    <a:pt x="15031" y="2338"/>
                  </a:cubicBezTo>
                  <a:cubicBezTo>
                    <a:pt x="15031" y="2348"/>
                    <a:pt x="15020" y="2358"/>
                    <a:pt x="15020" y="2368"/>
                  </a:cubicBezTo>
                  <a:cubicBezTo>
                    <a:pt x="15011" y="2378"/>
                    <a:pt x="15001" y="2378"/>
                    <a:pt x="14991" y="2378"/>
                  </a:cubicBezTo>
                  <a:lnTo>
                    <a:pt x="14872" y="2378"/>
                  </a:lnTo>
                  <a:cubicBezTo>
                    <a:pt x="14693" y="2388"/>
                    <a:pt x="14503" y="2398"/>
                    <a:pt x="14324" y="2398"/>
                  </a:cubicBezTo>
                  <a:lnTo>
                    <a:pt x="14245" y="2398"/>
                  </a:lnTo>
                  <a:cubicBezTo>
                    <a:pt x="14105" y="2398"/>
                    <a:pt x="13986" y="2388"/>
                    <a:pt x="13887" y="2378"/>
                  </a:cubicBezTo>
                  <a:cubicBezTo>
                    <a:pt x="13797" y="2368"/>
                    <a:pt x="13707" y="2358"/>
                    <a:pt x="13628" y="2338"/>
                  </a:cubicBezTo>
                  <a:lnTo>
                    <a:pt x="13608" y="2358"/>
                  </a:lnTo>
                  <a:lnTo>
                    <a:pt x="13588" y="2378"/>
                  </a:lnTo>
                  <a:cubicBezTo>
                    <a:pt x="13588" y="2388"/>
                    <a:pt x="13579" y="2388"/>
                    <a:pt x="13568" y="2398"/>
                  </a:cubicBezTo>
                  <a:cubicBezTo>
                    <a:pt x="13449" y="2518"/>
                    <a:pt x="13320" y="2627"/>
                    <a:pt x="13201" y="2746"/>
                  </a:cubicBezTo>
                  <a:cubicBezTo>
                    <a:pt x="12653" y="3254"/>
                    <a:pt x="12056" y="3780"/>
                    <a:pt x="11320" y="4388"/>
                  </a:cubicBezTo>
                  <a:lnTo>
                    <a:pt x="11370" y="4417"/>
                  </a:lnTo>
                  <a:cubicBezTo>
                    <a:pt x="11539" y="4497"/>
                    <a:pt x="11709" y="4567"/>
                    <a:pt x="11877" y="4616"/>
                  </a:cubicBezTo>
                  <a:cubicBezTo>
                    <a:pt x="12036" y="4676"/>
                    <a:pt x="12206" y="4715"/>
                    <a:pt x="12365" y="4746"/>
                  </a:cubicBezTo>
                  <a:cubicBezTo>
                    <a:pt x="12524" y="4775"/>
                    <a:pt x="12683" y="4805"/>
                    <a:pt x="12842" y="4815"/>
                  </a:cubicBezTo>
                  <a:cubicBezTo>
                    <a:pt x="13002" y="4835"/>
                    <a:pt x="13161" y="4845"/>
                    <a:pt x="13340" y="4845"/>
                  </a:cubicBezTo>
                  <a:cubicBezTo>
                    <a:pt x="13349" y="4845"/>
                    <a:pt x="13360" y="4855"/>
                    <a:pt x="13360" y="4865"/>
                  </a:cubicBezTo>
                  <a:cubicBezTo>
                    <a:pt x="13369" y="4865"/>
                    <a:pt x="13369" y="4875"/>
                    <a:pt x="13369" y="4885"/>
                  </a:cubicBezTo>
                  <a:cubicBezTo>
                    <a:pt x="13369" y="4905"/>
                    <a:pt x="13349" y="4925"/>
                    <a:pt x="13340" y="4925"/>
                  </a:cubicBezTo>
                  <a:cubicBezTo>
                    <a:pt x="12902" y="4905"/>
                    <a:pt x="12524" y="4865"/>
                    <a:pt x="12186" y="4795"/>
                  </a:cubicBezTo>
                  <a:cubicBezTo>
                    <a:pt x="11977" y="4746"/>
                    <a:pt x="11788" y="4695"/>
                    <a:pt x="11619" y="4636"/>
                  </a:cubicBezTo>
                  <a:cubicBezTo>
                    <a:pt x="11519" y="4596"/>
                    <a:pt x="11430" y="4567"/>
                    <a:pt x="11340" y="4527"/>
                  </a:cubicBezTo>
                  <a:lnTo>
                    <a:pt x="11221" y="4467"/>
                  </a:lnTo>
                  <a:cubicBezTo>
                    <a:pt x="10266" y="5243"/>
                    <a:pt x="9291" y="6008"/>
                    <a:pt x="8346" y="6745"/>
                  </a:cubicBezTo>
                  <a:lnTo>
                    <a:pt x="8008" y="7003"/>
                  </a:lnTo>
                  <a:cubicBezTo>
                    <a:pt x="8137" y="7063"/>
                    <a:pt x="8267" y="7123"/>
                    <a:pt x="8416" y="7182"/>
                  </a:cubicBezTo>
                  <a:cubicBezTo>
                    <a:pt x="8585" y="7252"/>
                    <a:pt x="8744" y="7312"/>
                    <a:pt x="8873" y="7352"/>
                  </a:cubicBezTo>
                  <a:cubicBezTo>
                    <a:pt x="9172" y="7451"/>
                    <a:pt x="9500" y="7531"/>
                    <a:pt x="9839" y="7600"/>
                  </a:cubicBezTo>
                  <a:cubicBezTo>
                    <a:pt x="10087" y="7650"/>
                    <a:pt x="10356" y="7690"/>
                    <a:pt x="10604" y="7719"/>
                  </a:cubicBezTo>
                  <a:cubicBezTo>
                    <a:pt x="10853" y="7750"/>
                    <a:pt x="11112" y="7779"/>
                    <a:pt x="11380" y="7799"/>
                  </a:cubicBezTo>
                  <a:cubicBezTo>
                    <a:pt x="11649" y="7819"/>
                    <a:pt x="11917" y="7839"/>
                    <a:pt x="12176" y="7859"/>
                  </a:cubicBezTo>
                  <a:lnTo>
                    <a:pt x="12315" y="7869"/>
                  </a:lnTo>
                  <a:cubicBezTo>
                    <a:pt x="12534" y="7878"/>
                    <a:pt x="12743" y="7898"/>
                    <a:pt x="12951" y="7918"/>
                  </a:cubicBezTo>
                  <a:cubicBezTo>
                    <a:pt x="12971" y="7918"/>
                    <a:pt x="12991" y="7929"/>
                    <a:pt x="12982" y="7949"/>
                  </a:cubicBezTo>
                  <a:cubicBezTo>
                    <a:pt x="12982" y="7968"/>
                    <a:pt x="12971" y="7988"/>
                    <a:pt x="12951" y="7988"/>
                  </a:cubicBezTo>
                  <a:cubicBezTo>
                    <a:pt x="12673" y="7968"/>
                    <a:pt x="12405" y="7949"/>
                    <a:pt x="12136" y="7929"/>
                  </a:cubicBezTo>
                  <a:lnTo>
                    <a:pt x="12036" y="7929"/>
                  </a:lnTo>
                  <a:cubicBezTo>
                    <a:pt x="11888" y="7918"/>
                    <a:pt x="11728" y="7909"/>
                    <a:pt x="11569" y="7898"/>
                  </a:cubicBezTo>
                  <a:cubicBezTo>
                    <a:pt x="11042" y="7859"/>
                    <a:pt x="10614" y="7819"/>
                    <a:pt x="10217" y="7779"/>
                  </a:cubicBezTo>
                  <a:cubicBezTo>
                    <a:pt x="9729" y="7719"/>
                    <a:pt x="9301" y="7640"/>
                    <a:pt x="8904" y="7540"/>
                  </a:cubicBezTo>
                  <a:cubicBezTo>
                    <a:pt x="8635" y="7481"/>
                    <a:pt x="8426" y="7411"/>
                    <a:pt x="8237" y="7352"/>
                  </a:cubicBezTo>
                  <a:cubicBezTo>
                    <a:pt x="8108" y="7302"/>
                    <a:pt x="7969" y="7242"/>
                    <a:pt x="7829" y="7182"/>
                  </a:cubicBezTo>
                  <a:cubicBezTo>
                    <a:pt x="7819" y="7193"/>
                    <a:pt x="7799" y="7202"/>
                    <a:pt x="7789" y="7202"/>
                  </a:cubicBezTo>
                  <a:lnTo>
                    <a:pt x="7770" y="7202"/>
                  </a:lnTo>
                  <a:cubicBezTo>
                    <a:pt x="7421" y="7461"/>
                    <a:pt x="7103" y="7710"/>
                    <a:pt x="6835" y="7929"/>
                  </a:cubicBezTo>
                  <a:lnTo>
                    <a:pt x="6227" y="8406"/>
                  </a:lnTo>
                  <a:cubicBezTo>
                    <a:pt x="5840" y="8704"/>
                    <a:pt x="5452" y="9012"/>
                    <a:pt x="5074" y="9311"/>
                  </a:cubicBezTo>
                  <a:lnTo>
                    <a:pt x="5193" y="9430"/>
                  </a:lnTo>
                  <a:cubicBezTo>
                    <a:pt x="5471" y="9669"/>
                    <a:pt x="5760" y="9878"/>
                    <a:pt x="6048" y="10067"/>
                  </a:cubicBezTo>
                  <a:cubicBezTo>
                    <a:pt x="6337" y="10256"/>
                    <a:pt x="6665" y="10435"/>
                    <a:pt x="7034" y="10624"/>
                  </a:cubicBezTo>
                  <a:cubicBezTo>
                    <a:pt x="7302" y="10754"/>
                    <a:pt x="7571" y="10873"/>
                    <a:pt x="7819" y="10972"/>
                  </a:cubicBezTo>
                  <a:cubicBezTo>
                    <a:pt x="8068" y="11072"/>
                    <a:pt x="8346" y="11171"/>
                    <a:pt x="8615" y="11271"/>
                  </a:cubicBezTo>
                  <a:cubicBezTo>
                    <a:pt x="8913" y="11360"/>
                    <a:pt x="9211" y="11450"/>
                    <a:pt x="9441" y="11510"/>
                  </a:cubicBezTo>
                  <a:cubicBezTo>
                    <a:pt x="9709" y="11589"/>
                    <a:pt x="9958" y="11649"/>
                    <a:pt x="10197" y="11689"/>
                  </a:cubicBezTo>
                  <a:lnTo>
                    <a:pt x="10236" y="11698"/>
                  </a:lnTo>
                  <a:cubicBezTo>
                    <a:pt x="10316" y="11708"/>
                    <a:pt x="10396" y="11728"/>
                    <a:pt x="10465" y="11738"/>
                  </a:cubicBezTo>
                  <a:cubicBezTo>
                    <a:pt x="10485" y="11738"/>
                    <a:pt x="10505" y="11758"/>
                    <a:pt x="10505" y="11778"/>
                  </a:cubicBezTo>
                  <a:cubicBezTo>
                    <a:pt x="10505" y="11788"/>
                    <a:pt x="10485" y="11808"/>
                    <a:pt x="10465" y="11808"/>
                  </a:cubicBezTo>
                  <a:cubicBezTo>
                    <a:pt x="9848" y="11708"/>
                    <a:pt x="9351" y="11609"/>
                    <a:pt x="8873" y="11479"/>
                  </a:cubicBezTo>
                  <a:cubicBezTo>
                    <a:pt x="8466" y="11360"/>
                    <a:pt x="8088" y="11241"/>
                    <a:pt x="7719" y="11101"/>
                  </a:cubicBezTo>
                  <a:cubicBezTo>
                    <a:pt x="7481" y="11012"/>
                    <a:pt x="7312" y="10942"/>
                    <a:pt x="7153" y="10882"/>
                  </a:cubicBezTo>
                  <a:cubicBezTo>
                    <a:pt x="6974" y="10803"/>
                    <a:pt x="6784" y="10714"/>
                    <a:pt x="6596" y="10624"/>
                  </a:cubicBezTo>
                  <a:cubicBezTo>
                    <a:pt x="6406" y="10535"/>
                    <a:pt x="6227" y="10435"/>
                    <a:pt x="6059" y="10345"/>
                  </a:cubicBezTo>
                  <a:cubicBezTo>
                    <a:pt x="5869" y="10236"/>
                    <a:pt x="5710" y="10137"/>
                    <a:pt x="5561" y="10037"/>
                  </a:cubicBezTo>
                  <a:cubicBezTo>
                    <a:pt x="5382" y="9918"/>
                    <a:pt x="5233" y="9808"/>
                    <a:pt x="5093" y="9709"/>
                  </a:cubicBezTo>
                  <a:cubicBezTo>
                    <a:pt x="5024" y="9639"/>
                    <a:pt x="4945" y="9580"/>
                    <a:pt x="4865" y="9510"/>
                  </a:cubicBezTo>
                  <a:lnTo>
                    <a:pt x="4855" y="9500"/>
                  </a:lnTo>
                  <a:lnTo>
                    <a:pt x="4825" y="9510"/>
                  </a:lnTo>
                  <a:lnTo>
                    <a:pt x="4795" y="9530"/>
                  </a:lnTo>
                  <a:cubicBezTo>
                    <a:pt x="4169" y="10037"/>
                    <a:pt x="3502" y="10584"/>
                    <a:pt x="2845" y="11161"/>
                  </a:cubicBezTo>
                  <a:lnTo>
                    <a:pt x="2826" y="11181"/>
                  </a:lnTo>
                  <a:lnTo>
                    <a:pt x="2845" y="11171"/>
                  </a:lnTo>
                  <a:lnTo>
                    <a:pt x="2845" y="11171"/>
                  </a:lnTo>
                  <a:cubicBezTo>
                    <a:pt x="2666" y="11320"/>
                    <a:pt x="2487" y="11490"/>
                    <a:pt x="2288" y="11678"/>
                  </a:cubicBezTo>
                  <a:cubicBezTo>
                    <a:pt x="2319" y="11718"/>
                    <a:pt x="2348" y="11748"/>
                    <a:pt x="2368" y="11778"/>
                  </a:cubicBezTo>
                  <a:cubicBezTo>
                    <a:pt x="2468" y="11887"/>
                    <a:pt x="2567" y="11997"/>
                    <a:pt x="2666" y="12116"/>
                  </a:cubicBezTo>
                  <a:cubicBezTo>
                    <a:pt x="2856" y="12305"/>
                    <a:pt x="3064" y="12504"/>
                    <a:pt x="3303" y="12713"/>
                  </a:cubicBezTo>
                  <a:cubicBezTo>
                    <a:pt x="3741" y="13091"/>
                    <a:pt x="4238" y="13449"/>
                    <a:pt x="4825" y="13807"/>
                  </a:cubicBezTo>
                  <a:cubicBezTo>
                    <a:pt x="5332" y="14125"/>
                    <a:pt x="5880" y="14424"/>
                    <a:pt x="6437" y="14702"/>
                  </a:cubicBezTo>
                  <a:cubicBezTo>
                    <a:pt x="6576" y="14772"/>
                    <a:pt x="6715" y="14832"/>
                    <a:pt x="6854" y="14901"/>
                  </a:cubicBezTo>
                  <a:cubicBezTo>
                    <a:pt x="6864" y="14911"/>
                    <a:pt x="6884" y="14921"/>
                    <a:pt x="6874" y="14941"/>
                  </a:cubicBezTo>
                  <a:cubicBezTo>
                    <a:pt x="6864" y="14961"/>
                    <a:pt x="6854" y="14971"/>
                    <a:pt x="6844" y="14971"/>
                  </a:cubicBezTo>
                  <a:cubicBezTo>
                    <a:pt x="6526" y="14821"/>
                    <a:pt x="6227" y="14693"/>
                    <a:pt x="5959" y="14553"/>
                  </a:cubicBezTo>
                  <a:cubicBezTo>
                    <a:pt x="5064" y="14125"/>
                    <a:pt x="4357" y="13727"/>
                    <a:pt x="3741" y="13309"/>
                  </a:cubicBezTo>
                  <a:cubicBezTo>
                    <a:pt x="3343" y="13051"/>
                    <a:pt x="3015" y="12803"/>
                    <a:pt x="2726" y="12544"/>
                  </a:cubicBezTo>
                  <a:cubicBezTo>
                    <a:pt x="2567" y="12405"/>
                    <a:pt x="2408" y="12265"/>
                    <a:pt x="2259" y="12116"/>
                  </a:cubicBezTo>
                  <a:cubicBezTo>
                    <a:pt x="2189" y="12047"/>
                    <a:pt x="2129" y="11977"/>
                    <a:pt x="2060" y="11907"/>
                  </a:cubicBezTo>
                  <a:cubicBezTo>
                    <a:pt x="1791" y="12166"/>
                    <a:pt x="1523" y="12445"/>
                    <a:pt x="1284" y="12713"/>
                  </a:cubicBezTo>
                  <a:cubicBezTo>
                    <a:pt x="1174" y="12832"/>
                    <a:pt x="1065" y="12951"/>
                    <a:pt x="966" y="13071"/>
                  </a:cubicBezTo>
                  <a:cubicBezTo>
                    <a:pt x="1045" y="13270"/>
                    <a:pt x="1115" y="13469"/>
                    <a:pt x="1185" y="13668"/>
                  </a:cubicBezTo>
                  <a:cubicBezTo>
                    <a:pt x="1244" y="13837"/>
                    <a:pt x="1314" y="14016"/>
                    <a:pt x="1373" y="14195"/>
                  </a:cubicBezTo>
                  <a:cubicBezTo>
                    <a:pt x="1532" y="14613"/>
                    <a:pt x="1682" y="14941"/>
                    <a:pt x="1851" y="15239"/>
                  </a:cubicBezTo>
                  <a:cubicBezTo>
                    <a:pt x="2040" y="15568"/>
                    <a:pt x="2269" y="15866"/>
                    <a:pt x="2547" y="16125"/>
                  </a:cubicBezTo>
                  <a:cubicBezTo>
                    <a:pt x="2845" y="16393"/>
                    <a:pt x="3214" y="16632"/>
                    <a:pt x="3661" y="16851"/>
                  </a:cubicBezTo>
                  <a:cubicBezTo>
                    <a:pt x="4158" y="17089"/>
                    <a:pt x="4606" y="17239"/>
                    <a:pt x="5044" y="17308"/>
                  </a:cubicBezTo>
                  <a:cubicBezTo>
                    <a:pt x="5213" y="17338"/>
                    <a:pt x="5372" y="17348"/>
                    <a:pt x="5531" y="17348"/>
                  </a:cubicBezTo>
                  <a:cubicBezTo>
                    <a:pt x="5869" y="17348"/>
                    <a:pt x="6188" y="17288"/>
                    <a:pt x="6466" y="17159"/>
                  </a:cubicBezTo>
                  <a:cubicBezTo>
                    <a:pt x="6705" y="17060"/>
                    <a:pt x="6924" y="16910"/>
                    <a:pt x="7113" y="16731"/>
                  </a:cubicBezTo>
                  <a:cubicBezTo>
                    <a:pt x="7242" y="16602"/>
                    <a:pt x="7361" y="16443"/>
                    <a:pt x="7491" y="16224"/>
                  </a:cubicBezTo>
                  <a:cubicBezTo>
                    <a:pt x="7600" y="16055"/>
                    <a:pt x="7680" y="15866"/>
                    <a:pt x="7759" y="15697"/>
                  </a:cubicBezTo>
                  <a:lnTo>
                    <a:pt x="7759" y="15687"/>
                  </a:lnTo>
                  <a:cubicBezTo>
                    <a:pt x="7839" y="15528"/>
                    <a:pt x="7918" y="15349"/>
                    <a:pt x="8018" y="15180"/>
                  </a:cubicBezTo>
                  <a:lnTo>
                    <a:pt x="8038" y="15150"/>
                  </a:lnTo>
                  <a:lnTo>
                    <a:pt x="8018" y="15160"/>
                  </a:lnTo>
                  <a:cubicBezTo>
                    <a:pt x="8117" y="15011"/>
                    <a:pt x="8217" y="14891"/>
                    <a:pt x="8316" y="14802"/>
                  </a:cubicBezTo>
                  <a:cubicBezTo>
                    <a:pt x="8406" y="14712"/>
                    <a:pt x="8526" y="14633"/>
                    <a:pt x="8665" y="14553"/>
                  </a:cubicBezTo>
                  <a:cubicBezTo>
                    <a:pt x="8884" y="14443"/>
                    <a:pt x="9132" y="14354"/>
                    <a:pt x="9410" y="14284"/>
                  </a:cubicBezTo>
                  <a:cubicBezTo>
                    <a:pt x="9540" y="14255"/>
                    <a:pt x="9669" y="14235"/>
                    <a:pt x="9799" y="14215"/>
                  </a:cubicBezTo>
                  <a:cubicBezTo>
                    <a:pt x="10097" y="14155"/>
                    <a:pt x="10425" y="14085"/>
                    <a:pt x="10723" y="13976"/>
                  </a:cubicBezTo>
                  <a:cubicBezTo>
                    <a:pt x="10972" y="13886"/>
                    <a:pt x="11201" y="13758"/>
                    <a:pt x="11420" y="13588"/>
                  </a:cubicBezTo>
                  <a:cubicBezTo>
                    <a:pt x="11539" y="13499"/>
                    <a:pt x="11658" y="13380"/>
                    <a:pt x="11738" y="13300"/>
                  </a:cubicBezTo>
                  <a:cubicBezTo>
                    <a:pt x="11828" y="13210"/>
                    <a:pt x="11917" y="13111"/>
                    <a:pt x="11997" y="13011"/>
                  </a:cubicBezTo>
                  <a:cubicBezTo>
                    <a:pt x="12146" y="12842"/>
                    <a:pt x="12275" y="12643"/>
                    <a:pt x="12385" y="12434"/>
                  </a:cubicBezTo>
                  <a:cubicBezTo>
                    <a:pt x="12474" y="12265"/>
                    <a:pt x="12554" y="12067"/>
                    <a:pt x="12624" y="11808"/>
                  </a:cubicBezTo>
                  <a:cubicBezTo>
                    <a:pt x="12763" y="11350"/>
                    <a:pt x="12792" y="10863"/>
                    <a:pt x="12823" y="10445"/>
                  </a:cubicBezTo>
                  <a:lnTo>
                    <a:pt x="12832" y="10286"/>
                  </a:lnTo>
                  <a:cubicBezTo>
                    <a:pt x="12832" y="10186"/>
                    <a:pt x="12842" y="10077"/>
                    <a:pt x="12852" y="9967"/>
                  </a:cubicBezTo>
                  <a:cubicBezTo>
                    <a:pt x="12852" y="9868"/>
                    <a:pt x="12872" y="9759"/>
                    <a:pt x="12902" y="9649"/>
                  </a:cubicBezTo>
                  <a:cubicBezTo>
                    <a:pt x="12922" y="9569"/>
                    <a:pt x="12951" y="9500"/>
                    <a:pt x="12991" y="9430"/>
                  </a:cubicBezTo>
                  <a:cubicBezTo>
                    <a:pt x="13081" y="9301"/>
                    <a:pt x="13181" y="9182"/>
                    <a:pt x="13270" y="9082"/>
                  </a:cubicBezTo>
                  <a:cubicBezTo>
                    <a:pt x="13419" y="8913"/>
                    <a:pt x="13579" y="8754"/>
                    <a:pt x="13747" y="8585"/>
                  </a:cubicBezTo>
                  <a:lnTo>
                    <a:pt x="13827" y="8506"/>
                  </a:lnTo>
                  <a:cubicBezTo>
                    <a:pt x="13946" y="8386"/>
                    <a:pt x="14066" y="8276"/>
                    <a:pt x="14175" y="8147"/>
                  </a:cubicBezTo>
                  <a:cubicBezTo>
                    <a:pt x="14295" y="8008"/>
                    <a:pt x="14394" y="7869"/>
                    <a:pt x="14483" y="7730"/>
                  </a:cubicBezTo>
                  <a:cubicBezTo>
                    <a:pt x="14642" y="7441"/>
                    <a:pt x="14682" y="7073"/>
                    <a:pt x="14623" y="6616"/>
                  </a:cubicBezTo>
                  <a:cubicBezTo>
                    <a:pt x="14593" y="6367"/>
                    <a:pt x="14533" y="6118"/>
                    <a:pt x="14444" y="5899"/>
                  </a:cubicBezTo>
                  <a:cubicBezTo>
                    <a:pt x="14384" y="5750"/>
                    <a:pt x="14315" y="5601"/>
                    <a:pt x="14235" y="5432"/>
                  </a:cubicBezTo>
                  <a:lnTo>
                    <a:pt x="14175" y="5312"/>
                  </a:lnTo>
                  <a:cubicBezTo>
                    <a:pt x="14105" y="5163"/>
                    <a:pt x="14016" y="4964"/>
                    <a:pt x="13957" y="4755"/>
                  </a:cubicBezTo>
                  <a:cubicBezTo>
                    <a:pt x="13937" y="4646"/>
                    <a:pt x="13926" y="4547"/>
                    <a:pt x="13926" y="4447"/>
                  </a:cubicBezTo>
                  <a:cubicBezTo>
                    <a:pt x="13937" y="4348"/>
                    <a:pt x="13946" y="4258"/>
                    <a:pt x="13976" y="4158"/>
                  </a:cubicBezTo>
                  <a:cubicBezTo>
                    <a:pt x="14016" y="4029"/>
                    <a:pt x="14066" y="3920"/>
                    <a:pt x="14125" y="3820"/>
                  </a:cubicBezTo>
                  <a:cubicBezTo>
                    <a:pt x="14205" y="3691"/>
                    <a:pt x="14304" y="3562"/>
                    <a:pt x="14444" y="3442"/>
                  </a:cubicBezTo>
                  <a:cubicBezTo>
                    <a:pt x="14563" y="3323"/>
                    <a:pt x="14702" y="3214"/>
                    <a:pt x="14832" y="3114"/>
                  </a:cubicBezTo>
                  <a:lnTo>
                    <a:pt x="14861" y="3084"/>
                  </a:lnTo>
                  <a:cubicBezTo>
                    <a:pt x="14991" y="2985"/>
                    <a:pt x="15130" y="2865"/>
                    <a:pt x="15259" y="2756"/>
                  </a:cubicBezTo>
                  <a:cubicBezTo>
                    <a:pt x="15429" y="2607"/>
                    <a:pt x="15548" y="2467"/>
                    <a:pt x="15637" y="2338"/>
                  </a:cubicBezTo>
                  <a:cubicBezTo>
                    <a:pt x="15687" y="2268"/>
                    <a:pt x="15737" y="2189"/>
                    <a:pt x="15787" y="2100"/>
                  </a:cubicBezTo>
                  <a:cubicBezTo>
                    <a:pt x="15836" y="2000"/>
                    <a:pt x="15866" y="1890"/>
                    <a:pt x="15886" y="1811"/>
                  </a:cubicBezTo>
                  <a:cubicBezTo>
                    <a:pt x="15946" y="1622"/>
                    <a:pt x="15955" y="1423"/>
                    <a:pt x="15946" y="1234"/>
                  </a:cubicBezTo>
                  <a:cubicBezTo>
                    <a:pt x="15946" y="1085"/>
                    <a:pt x="15936" y="936"/>
                    <a:pt x="15896" y="787"/>
                  </a:cubicBezTo>
                  <a:cubicBezTo>
                    <a:pt x="15836" y="538"/>
                    <a:pt x="15707" y="329"/>
                    <a:pt x="15528" y="199"/>
                  </a:cubicBezTo>
                  <a:cubicBezTo>
                    <a:pt x="15359" y="71"/>
                    <a:pt x="15140" y="11"/>
                    <a:pt x="14872" y="1"/>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64"/>
            <p:cNvSpPr/>
            <p:nvPr/>
          </p:nvSpPr>
          <p:spPr>
            <a:xfrm>
              <a:off x="3376839" y="2575227"/>
              <a:ext cx="8378" cy="53150"/>
            </a:xfrm>
            <a:custGeom>
              <a:avLst/>
              <a:gdLst/>
              <a:ahLst/>
              <a:cxnLst/>
              <a:rect l="l" t="t" r="r" b="b"/>
              <a:pathLst>
                <a:path w="160" h="1015" extrusionOk="0">
                  <a:moveTo>
                    <a:pt x="160" y="0"/>
                  </a:moveTo>
                  <a:cubicBezTo>
                    <a:pt x="155" y="42"/>
                    <a:pt x="150" y="83"/>
                    <a:pt x="145" y="125"/>
                  </a:cubicBezTo>
                  <a:lnTo>
                    <a:pt x="145" y="125"/>
                  </a:lnTo>
                  <a:cubicBezTo>
                    <a:pt x="150" y="83"/>
                    <a:pt x="155" y="42"/>
                    <a:pt x="160" y="0"/>
                  </a:cubicBezTo>
                  <a:close/>
                  <a:moveTo>
                    <a:pt x="145" y="125"/>
                  </a:moveTo>
                  <a:cubicBezTo>
                    <a:pt x="106" y="429"/>
                    <a:pt x="53" y="726"/>
                    <a:pt x="1" y="1015"/>
                  </a:cubicBezTo>
                  <a:lnTo>
                    <a:pt x="10" y="1015"/>
                  </a:lnTo>
                  <a:cubicBezTo>
                    <a:pt x="63" y="718"/>
                    <a:pt x="108" y="421"/>
                    <a:pt x="145" y="125"/>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64"/>
            <p:cNvSpPr/>
            <p:nvPr/>
          </p:nvSpPr>
          <p:spPr>
            <a:xfrm>
              <a:off x="3716950" y="2410068"/>
              <a:ext cx="4765" cy="4765"/>
            </a:xfrm>
            <a:custGeom>
              <a:avLst/>
              <a:gdLst/>
              <a:ahLst/>
              <a:cxnLst/>
              <a:rect l="l" t="t" r="r" b="b"/>
              <a:pathLst>
                <a:path w="91" h="91" extrusionOk="0">
                  <a:moveTo>
                    <a:pt x="90" y="1"/>
                  </a:moveTo>
                  <a:lnTo>
                    <a:pt x="71" y="11"/>
                  </a:lnTo>
                  <a:cubicBezTo>
                    <a:pt x="40" y="21"/>
                    <a:pt x="20" y="41"/>
                    <a:pt x="11" y="71"/>
                  </a:cubicBezTo>
                  <a:cubicBezTo>
                    <a:pt x="11" y="80"/>
                    <a:pt x="11" y="80"/>
                    <a:pt x="1" y="91"/>
                  </a:cubicBezTo>
                  <a:lnTo>
                    <a:pt x="90" y="1"/>
                  </a:ln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64"/>
            <p:cNvSpPr/>
            <p:nvPr/>
          </p:nvSpPr>
          <p:spPr>
            <a:xfrm>
              <a:off x="3572684" y="2571038"/>
              <a:ext cx="3194" cy="1623"/>
            </a:xfrm>
            <a:custGeom>
              <a:avLst/>
              <a:gdLst/>
              <a:ahLst/>
              <a:cxnLst/>
              <a:rect l="l" t="t" r="r" b="b"/>
              <a:pathLst>
                <a:path w="61" h="31" extrusionOk="0">
                  <a:moveTo>
                    <a:pt x="60" y="1"/>
                  </a:moveTo>
                  <a:cubicBezTo>
                    <a:pt x="30" y="1"/>
                    <a:pt x="10" y="10"/>
                    <a:pt x="1" y="30"/>
                  </a:cubicBezTo>
                  <a:lnTo>
                    <a:pt x="60" y="1"/>
                  </a:ln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64"/>
            <p:cNvSpPr/>
            <p:nvPr/>
          </p:nvSpPr>
          <p:spPr>
            <a:xfrm>
              <a:off x="3440410" y="2726562"/>
              <a:ext cx="656343" cy="662103"/>
            </a:xfrm>
            <a:custGeom>
              <a:avLst/>
              <a:gdLst/>
              <a:ahLst/>
              <a:cxnLst/>
              <a:rect l="l" t="t" r="r" b="b"/>
              <a:pathLst>
                <a:path w="12534" h="12644" extrusionOk="0">
                  <a:moveTo>
                    <a:pt x="11142" y="1"/>
                  </a:moveTo>
                  <a:cubicBezTo>
                    <a:pt x="11115" y="1"/>
                    <a:pt x="11088" y="2"/>
                    <a:pt x="11061" y="5"/>
                  </a:cubicBezTo>
                  <a:cubicBezTo>
                    <a:pt x="10931" y="5"/>
                    <a:pt x="10812" y="24"/>
                    <a:pt x="10693" y="44"/>
                  </a:cubicBezTo>
                  <a:cubicBezTo>
                    <a:pt x="10464" y="84"/>
                    <a:pt x="10215" y="164"/>
                    <a:pt x="9957" y="283"/>
                  </a:cubicBezTo>
                  <a:cubicBezTo>
                    <a:pt x="9509" y="472"/>
                    <a:pt x="9072" y="741"/>
                    <a:pt x="8614" y="1099"/>
                  </a:cubicBezTo>
                  <a:cubicBezTo>
                    <a:pt x="8435" y="1228"/>
                    <a:pt x="8256" y="1377"/>
                    <a:pt x="8087" y="1536"/>
                  </a:cubicBezTo>
                  <a:cubicBezTo>
                    <a:pt x="7888" y="1726"/>
                    <a:pt x="7709" y="1905"/>
                    <a:pt x="7549" y="2064"/>
                  </a:cubicBezTo>
                  <a:lnTo>
                    <a:pt x="7549" y="2064"/>
                  </a:lnTo>
                  <a:lnTo>
                    <a:pt x="7560" y="2054"/>
                  </a:lnTo>
                  <a:cubicBezTo>
                    <a:pt x="7580" y="1715"/>
                    <a:pt x="7529" y="1417"/>
                    <a:pt x="7410" y="1169"/>
                  </a:cubicBezTo>
                  <a:cubicBezTo>
                    <a:pt x="7281" y="900"/>
                    <a:pt x="7072" y="711"/>
                    <a:pt x="6844" y="651"/>
                  </a:cubicBezTo>
                  <a:cubicBezTo>
                    <a:pt x="6824" y="641"/>
                    <a:pt x="6813" y="641"/>
                    <a:pt x="6793" y="641"/>
                  </a:cubicBezTo>
                  <a:cubicBezTo>
                    <a:pt x="6724" y="625"/>
                    <a:pt x="6656" y="618"/>
                    <a:pt x="6589" y="618"/>
                  </a:cubicBezTo>
                  <a:cubicBezTo>
                    <a:pt x="6329" y="618"/>
                    <a:pt x="6092" y="725"/>
                    <a:pt x="5918" y="820"/>
                  </a:cubicBezTo>
                  <a:cubicBezTo>
                    <a:pt x="5640" y="979"/>
                    <a:pt x="5381" y="1198"/>
                    <a:pt x="5133" y="1457"/>
                  </a:cubicBezTo>
                  <a:cubicBezTo>
                    <a:pt x="4715" y="1914"/>
                    <a:pt x="4357" y="2471"/>
                    <a:pt x="4039" y="3178"/>
                  </a:cubicBezTo>
                  <a:cubicBezTo>
                    <a:pt x="3849" y="3605"/>
                    <a:pt x="3680" y="4063"/>
                    <a:pt x="3541" y="4520"/>
                  </a:cubicBezTo>
                  <a:cubicBezTo>
                    <a:pt x="3531" y="4441"/>
                    <a:pt x="3511" y="4361"/>
                    <a:pt x="3491" y="4292"/>
                  </a:cubicBezTo>
                  <a:cubicBezTo>
                    <a:pt x="3442" y="4142"/>
                    <a:pt x="3382" y="4023"/>
                    <a:pt x="3312" y="3924"/>
                  </a:cubicBezTo>
                  <a:cubicBezTo>
                    <a:pt x="3232" y="3795"/>
                    <a:pt x="3133" y="3705"/>
                    <a:pt x="3034" y="3645"/>
                  </a:cubicBezTo>
                  <a:cubicBezTo>
                    <a:pt x="2954" y="3596"/>
                    <a:pt x="2865" y="3556"/>
                    <a:pt x="2765" y="3536"/>
                  </a:cubicBezTo>
                  <a:cubicBezTo>
                    <a:pt x="2726" y="3526"/>
                    <a:pt x="2675" y="3526"/>
                    <a:pt x="2626" y="3526"/>
                  </a:cubicBezTo>
                  <a:cubicBezTo>
                    <a:pt x="2598" y="3523"/>
                    <a:pt x="2570" y="3522"/>
                    <a:pt x="2543" y="3522"/>
                  </a:cubicBezTo>
                  <a:cubicBezTo>
                    <a:pt x="2452" y="3522"/>
                    <a:pt x="2364" y="3535"/>
                    <a:pt x="2288" y="3566"/>
                  </a:cubicBezTo>
                  <a:cubicBezTo>
                    <a:pt x="2178" y="3605"/>
                    <a:pt x="2079" y="3655"/>
                    <a:pt x="1979" y="3725"/>
                  </a:cubicBezTo>
                  <a:cubicBezTo>
                    <a:pt x="1890" y="3784"/>
                    <a:pt x="1791" y="3864"/>
                    <a:pt x="1711" y="3954"/>
                  </a:cubicBezTo>
                  <a:cubicBezTo>
                    <a:pt x="1552" y="4133"/>
                    <a:pt x="1402" y="4341"/>
                    <a:pt x="1253" y="4600"/>
                  </a:cubicBezTo>
                  <a:cubicBezTo>
                    <a:pt x="1134" y="4809"/>
                    <a:pt x="1024" y="5048"/>
                    <a:pt x="905" y="5316"/>
                  </a:cubicBezTo>
                  <a:cubicBezTo>
                    <a:pt x="657" y="5923"/>
                    <a:pt x="458" y="6550"/>
                    <a:pt x="328" y="7197"/>
                  </a:cubicBezTo>
                  <a:cubicBezTo>
                    <a:pt x="159" y="7982"/>
                    <a:pt x="60" y="8808"/>
                    <a:pt x="20" y="9723"/>
                  </a:cubicBezTo>
                  <a:cubicBezTo>
                    <a:pt x="0" y="10130"/>
                    <a:pt x="0" y="10559"/>
                    <a:pt x="10" y="10986"/>
                  </a:cubicBezTo>
                  <a:cubicBezTo>
                    <a:pt x="10" y="11205"/>
                    <a:pt x="20" y="11414"/>
                    <a:pt x="30" y="11623"/>
                  </a:cubicBezTo>
                  <a:lnTo>
                    <a:pt x="30" y="11792"/>
                  </a:lnTo>
                  <a:lnTo>
                    <a:pt x="40" y="11961"/>
                  </a:lnTo>
                  <a:cubicBezTo>
                    <a:pt x="40" y="12011"/>
                    <a:pt x="40" y="12051"/>
                    <a:pt x="49" y="12090"/>
                  </a:cubicBezTo>
                  <a:lnTo>
                    <a:pt x="49" y="12269"/>
                  </a:lnTo>
                  <a:cubicBezTo>
                    <a:pt x="49" y="12329"/>
                    <a:pt x="89" y="12378"/>
                    <a:pt x="139" y="12389"/>
                  </a:cubicBezTo>
                  <a:lnTo>
                    <a:pt x="189" y="12389"/>
                  </a:lnTo>
                  <a:cubicBezTo>
                    <a:pt x="438" y="12398"/>
                    <a:pt x="716" y="12418"/>
                    <a:pt x="1044" y="12438"/>
                  </a:cubicBezTo>
                  <a:cubicBezTo>
                    <a:pt x="1154" y="12448"/>
                    <a:pt x="1263" y="12458"/>
                    <a:pt x="1362" y="12468"/>
                  </a:cubicBezTo>
                  <a:cubicBezTo>
                    <a:pt x="1472" y="12478"/>
                    <a:pt x="1581" y="12478"/>
                    <a:pt x="1681" y="12488"/>
                  </a:cubicBezTo>
                  <a:cubicBezTo>
                    <a:pt x="1910" y="12508"/>
                    <a:pt x="2129" y="12528"/>
                    <a:pt x="2348" y="12538"/>
                  </a:cubicBezTo>
                  <a:cubicBezTo>
                    <a:pt x="2745" y="12577"/>
                    <a:pt x="3213" y="12608"/>
                    <a:pt x="3700" y="12628"/>
                  </a:cubicBezTo>
                  <a:cubicBezTo>
                    <a:pt x="4006" y="12639"/>
                    <a:pt x="4282" y="12644"/>
                    <a:pt x="4540" y="12644"/>
                  </a:cubicBezTo>
                  <a:cubicBezTo>
                    <a:pt x="4726" y="12644"/>
                    <a:pt x="4902" y="12641"/>
                    <a:pt x="5073" y="12637"/>
                  </a:cubicBezTo>
                  <a:cubicBezTo>
                    <a:pt x="5580" y="12617"/>
                    <a:pt x="6028" y="12577"/>
                    <a:pt x="6426" y="12508"/>
                  </a:cubicBezTo>
                  <a:cubicBezTo>
                    <a:pt x="6893" y="12438"/>
                    <a:pt x="7311" y="12339"/>
                    <a:pt x="7689" y="12210"/>
                  </a:cubicBezTo>
                  <a:cubicBezTo>
                    <a:pt x="8126" y="12060"/>
                    <a:pt x="8504" y="11881"/>
                    <a:pt x="8842" y="11673"/>
                  </a:cubicBezTo>
                  <a:cubicBezTo>
                    <a:pt x="9260" y="11414"/>
                    <a:pt x="9609" y="11105"/>
                    <a:pt x="9887" y="10777"/>
                  </a:cubicBezTo>
                  <a:cubicBezTo>
                    <a:pt x="10036" y="10588"/>
                    <a:pt x="10155" y="10409"/>
                    <a:pt x="10235" y="10210"/>
                  </a:cubicBezTo>
                  <a:cubicBezTo>
                    <a:pt x="10275" y="10121"/>
                    <a:pt x="10295" y="10041"/>
                    <a:pt x="10315" y="9962"/>
                  </a:cubicBezTo>
                  <a:cubicBezTo>
                    <a:pt x="10325" y="9892"/>
                    <a:pt x="10345" y="9803"/>
                    <a:pt x="10345" y="9703"/>
                  </a:cubicBezTo>
                  <a:cubicBezTo>
                    <a:pt x="10335" y="9613"/>
                    <a:pt x="10325" y="9534"/>
                    <a:pt x="10305" y="9464"/>
                  </a:cubicBezTo>
                  <a:cubicBezTo>
                    <a:pt x="10275" y="9375"/>
                    <a:pt x="10245" y="9315"/>
                    <a:pt x="10215" y="9255"/>
                  </a:cubicBezTo>
                  <a:cubicBezTo>
                    <a:pt x="10155" y="9176"/>
                    <a:pt x="10106" y="9126"/>
                    <a:pt x="10056" y="9076"/>
                  </a:cubicBezTo>
                  <a:cubicBezTo>
                    <a:pt x="9976" y="9016"/>
                    <a:pt x="9907" y="8967"/>
                    <a:pt x="9837" y="8937"/>
                  </a:cubicBezTo>
                  <a:cubicBezTo>
                    <a:pt x="9738" y="8888"/>
                    <a:pt x="9658" y="8857"/>
                    <a:pt x="9579" y="8848"/>
                  </a:cubicBezTo>
                  <a:cubicBezTo>
                    <a:pt x="9509" y="8828"/>
                    <a:pt x="9450" y="8817"/>
                    <a:pt x="9380" y="8817"/>
                  </a:cubicBezTo>
                  <a:cubicBezTo>
                    <a:pt x="9419" y="8798"/>
                    <a:pt x="9450" y="8788"/>
                    <a:pt x="9479" y="8768"/>
                  </a:cubicBezTo>
                  <a:cubicBezTo>
                    <a:pt x="9788" y="8619"/>
                    <a:pt x="10086" y="8450"/>
                    <a:pt x="10365" y="8260"/>
                  </a:cubicBezTo>
                  <a:cubicBezTo>
                    <a:pt x="10922" y="7882"/>
                    <a:pt x="11320" y="7524"/>
                    <a:pt x="11608" y="7127"/>
                  </a:cubicBezTo>
                  <a:cubicBezTo>
                    <a:pt x="11767" y="6898"/>
                    <a:pt x="11886" y="6679"/>
                    <a:pt x="11956" y="6460"/>
                  </a:cubicBezTo>
                  <a:cubicBezTo>
                    <a:pt x="11996" y="6341"/>
                    <a:pt x="12025" y="6211"/>
                    <a:pt x="12036" y="6082"/>
                  </a:cubicBezTo>
                  <a:cubicBezTo>
                    <a:pt x="12045" y="5943"/>
                    <a:pt x="12045" y="5833"/>
                    <a:pt x="12025" y="5724"/>
                  </a:cubicBezTo>
                  <a:cubicBezTo>
                    <a:pt x="12006" y="5625"/>
                    <a:pt x="11966" y="5525"/>
                    <a:pt x="11906" y="5455"/>
                  </a:cubicBezTo>
                  <a:cubicBezTo>
                    <a:pt x="11857" y="5386"/>
                    <a:pt x="11787" y="5327"/>
                    <a:pt x="11718" y="5296"/>
                  </a:cubicBezTo>
                  <a:cubicBezTo>
                    <a:pt x="11667" y="5267"/>
                    <a:pt x="11628" y="5256"/>
                    <a:pt x="11578" y="5247"/>
                  </a:cubicBezTo>
                  <a:cubicBezTo>
                    <a:pt x="11568" y="5237"/>
                    <a:pt x="11558" y="5237"/>
                    <a:pt x="11548" y="5237"/>
                  </a:cubicBezTo>
                  <a:cubicBezTo>
                    <a:pt x="11519" y="5227"/>
                    <a:pt x="11479" y="5227"/>
                    <a:pt x="11439" y="5217"/>
                  </a:cubicBezTo>
                  <a:cubicBezTo>
                    <a:pt x="11416" y="5214"/>
                    <a:pt x="11392" y="5213"/>
                    <a:pt x="11367" y="5213"/>
                  </a:cubicBezTo>
                  <a:cubicBezTo>
                    <a:pt x="11305" y="5213"/>
                    <a:pt x="11235" y="5220"/>
                    <a:pt x="11150" y="5227"/>
                  </a:cubicBezTo>
                  <a:cubicBezTo>
                    <a:pt x="11001" y="5247"/>
                    <a:pt x="10852" y="5287"/>
                    <a:pt x="10673" y="5356"/>
                  </a:cubicBezTo>
                  <a:cubicBezTo>
                    <a:pt x="10911" y="5088"/>
                    <a:pt x="11121" y="4839"/>
                    <a:pt x="11309" y="4590"/>
                  </a:cubicBezTo>
                  <a:cubicBezTo>
                    <a:pt x="11797" y="3963"/>
                    <a:pt x="12115" y="3417"/>
                    <a:pt x="12314" y="2860"/>
                  </a:cubicBezTo>
                  <a:cubicBezTo>
                    <a:pt x="12423" y="2541"/>
                    <a:pt x="12493" y="2233"/>
                    <a:pt x="12513" y="1934"/>
                  </a:cubicBezTo>
                  <a:cubicBezTo>
                    <a:pt x="12533" y="1606"/>
                    <a:pt x="12493" y="1298"/>
                    <a:pt x="12403" y="1019"/>
                  </a:cubicBezTo>
                  <a:cubicBezTo>
                    <a:pt x="12354" y="860"/>
                    <a:pt x="12294" y="731"/>
                    <a:pt x="12235" y="632"/>
                  </a:cubicBezTo>
                  <a:cubicBezTo>
                    <a:pt x="12155" y="512"/>
                    <a:pt x="12085" y="413"/>
                    <a:pt x="12006" y="333"/>
                  </a:cubicBezTo>
                  <a:cubicBezTo>
                    <a:pt x="11906" y="254"/>
                    <a:pt x="11817" y="184"/>
                    <a:pt x="11727" y="144"/>
                  </a:cubicBezTo>
                  <a:cubicBezTo>
                    <a:pt x="11618" y="94"/>
                    <a:pt x="11528" y="55"/>
                    <a:pt x="11439" y="35"/>
                  </a:cubicBezTo>
                  <a:lnTo>
                    <a:pt x="11409" y="35"/>
                  </a:lnTo>
                  <a:cubicBezTo>
                    <a:pt x="11312" y="12"/>
                    <a:pt x="11226" y="1"/>
                    <a:pt x="11142" y="1"/>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64"/>
            <p:cNvSpPr/>
            <p:nvPr/>
          </p:nvSpPr>
          <p:spPr>
            <a:xfrm>
              <a:off x="3440410" y="2726248"/>
              <a:ext cx="631312" cy="649588"/>
            </a:xfrm>
            <a:custGeom>
              <a:avLst/>
              <a:gdLst/>
              <a:ahLst/>
              <a:cxnLst/>
              <a:rect l="l" t="t" r="r" b="b"/>
              <a:pathLst>
                <a:path w="12056" h="12405" extrusionOk="0">
                  <a:moveTo>
                    <a:pt x="11061" y="1"/>
                  </a:moveTo>
                  <a:cubicBezTo>
                    <a:pt x="10942" y="11"/>
                    <a:pt x="10812" y="21"/>
                    <a:pt x="10693" y="41"/>
                  </a:cubicBezTo>
                  <a:cubicBezTo>
                    <a:pt x="10464" y="90"/>
                    <a:pt x="10225" y="170"/>
                    <a:pt x="9957" y="289"/>
                  </a:cubicBezTo>
                  <a:cubicBezTo>
                    <a:pt x="9509" y="478"/>
                    <a:pt x="9061" y="747"/>
                    <a:pt x="8604" y="1095"/>
                  </a:cubicBezTo>
                  <a:cubicBezTo>
                    <a:pt x="8425" y="1244"/>
                    <a:pt x="8246" y="1394"/>
                    <a:pt x="8087" y="1542"/>
                  </a:cubicBezTo>
                  <a:cubicBezTo>
                    <a:pt x="7878" y="1741"/>
                    <a:pt x="7709" y="1900"/>
                    <a:pt x="7560" y="2060"/>
                  </a:cubicBezTo>
                  <a:cubicBezTo>
                    <a:pt x="7580" y="1721"/>
                    <a:pt x="7529" y="1413"/>
                    <a:pt x="7410" y="1164"/>
                  </a:cubicBezTo>
                  <a:cubicBezTo>
                    <a:pt x="7291" y="906"/>
                    <a:pt x="7082" y="717"/>
                    <a:pt x="6844" y="647"/>
                  </a:cubicBezTo>
                  <a:cubicBezTo>
                    <a:pt x="6824" y="647"/>
                    <a:pt x="6813" y="647"/>
                    <a:pt x="6793" y="638"/>
                  </a:cubicBezTo>
                  <a:cubicBezTo>
                    <a:pt x="6728" y="624"/>
                    <a:pt x="6662" y="618"/>
                    <a:pt x="6598" y="618"/>
                  </a:cubicBezTo>
                  <a:cubicBezTo>
                    <a:pt x="6332" y="618"/>
                    <a:pt x="6087" y="722"/>
                    <a:pt x="5918" y="826"/>
                  </a:cubicBezTo>
                  <a:cubicBezTo>
                    <a:pt x="5640" y="985"/>
                    <a:pt x="5371" y="1204"/>
                    <a:pt x="5133" y="1463"/>
                  </a:cubicBezTo>
                  <a:cubicBezTo>
                    <a:pt x="4715" y="1920"/>
                    <a:pt x="4357" y="2477"/>
                    <a:pt x="4039" y="3184"/>
                  </a:cubicBezTo>
                  <a:cubicBezTo>
                    <a:pt x="3840" y="3631"/>
                    <a:pt x="3670" y="4079"/>
                    <a:pt x="3551" y="4526"/>
                  </a:cubicBezTo>
                  <a:cubicBezTo>
                    <a:pt x="3531" y="4447"/>
                    <a:pt x="3511" y="4367"/>
                    <a:pt x="3491" y="4298"/>
                  </a:cubicBezTo>
                  <a:cubicBezTo>
                    <a:pt x="3442" y="4148"/>
                    <a:pt x="3382" y="4029"/>
                    <a:pt x="3312" y="3920"/>
                  </a:cubicBezTo>
                  <a:cubicBezTo>
                    <a:pt x="3232" y="3801"/>
                    <a:pt x="3143" y="3711"/>
                    <a:pt x="3034" y="3651"/>
                  </a:cubicBezTo>
                  <a:cubicBezTo>
                    <a:pt x="2954" y="3602"/>
                    <a:pt x="2865" y="3562"/>
                    <a:pt x="2775" y="3542"/>
                  </a:cubicBezTo>
                  <a:cubicBezTo>
                    <a:pt x="2735" y="3532"/>
                    <a:pt x="2686" y="3522"/>
                    <a:pt x="2636" y="3522"/>
                  </a:cubicBezTo>
                  <a:cubicBezTo>
                    <a:pt x="2507" y="3522"/>
                    <a:pt x="2387" y="3532"/>
                    <a:pt x="2288" y="3572"/>
                  </a:cubicBezTo>
                  <a:cubicBezTo>
                    <a:pt x="2178" y="3611"/>
                    <a:pt x="2079" y="3661"/>
                    <a:pt x="1979" y="3721"/>
                  </a:cubicBezTo>
                  <a:cubicBezTo>
                    <a:pt x="1880" y="3790"/>
                    <a:pt x="1791" y="3870"/>
                    <a:pt x="1711" y="3960"/>
                  </a:cubicBezTo>
                  <a:cubicBezTo>
                    <a:pt x="1541" y="4139"/>
                    <a:pt x="1393" y="4347"/>
                    <a:pt x="1253" y="4606"/>
                  </a:cubicBezTo>
                  <a:cubicBezTo>
                    <a:pt x="1134" y="4815"/>
                    <a:pt x="1024" y="5054"/>
                    <a:pt x="905" y="5322"/>
                  </a:cubicBezTo>
                  <a:cubicBezTo>
                    <a:pt x="657" y="5929"/>
                    <a:pt x="458" y="6556"/>
                    <a:pt x="318" y="7203"/>
                  </a:cubicBezTo>
                  <a:cubicBezTo>
                    <a:pt x="149" y="7978"/>
                    <a:pt x="49" y="8804"/>
                    <a:pt x="20" y="9729"/>
                  </a:cubicBezTo>
                  <a:cubicBezTo>
                    <a:pt x="0" y="10136"/>
                    <a:pt x="0" y="10565"/>
                    <a:pt x="0" y="10992"/>
                  </a:cubicBezTo>
                  <a:cubicBezTo>
                    <a:pt x="10" y="11201"/>
                    <a:pt x="20" y="11410"/>
                    <a:pt x="20" y="11619"/>
                  </a:cubicBezTo>
                  <a:lnTo>
                    <a:pt x="20" y="11629"/>
                  </a:lnTo>
                  <a:lnTo>
                    <a:pt x="30" y="11798"/>
                  </a:lnTo>
                  <a:lnTo>
                    <a:pt x="40" y="11967"/>
                  </a:lnTo>
                  <a:lnTo>
                    <a:pt x="40" y="12096"/>
                  </a:lnTo>
                  <a:cubicBezTo>
                    <a:pt x="40" y="12156"/>
                    <a:pt x="49" y="12216"/>
                    <a:pt x="49" y="12285"/>
                  </a:cubicBezTo>
                  <a:cubicBezTo>
                    <a:pt x="49" y="12335"/>
                    <a:pt x="89" y="12384"/>
                    <a:pt x="139" y="12395"/>
                  </a:cubicBezTo>
                  <a:cubicBezTo>
                    <a:pt x="149" y="12404"/>
                    <a:pt x="159" y="12404"/>
                    <a:pt x="169" y="12404"/>
                  </a:cubicBezTo>
                  <a:cubicBezTo>
                    <a:pt x="259" y="12345"/>
                    <a:pt x="348" y="12275"/>
                    <a:pt x="438" y="12216"/>
                  </a:cubicBezTo>
                  <a:cubicBezTo>
                    <a:pt x="1104" y="11748"/>
                    <a:pt x="1800" y="11191"/>
                    <a:pt x="2556" y="10534"/>
                  </a:cubicBezTo>
                  <a:cubicBezTo>
                    <a:pt x="3283" y="9898"/>
                    <a:pt x="3979" y="9241"/>
                    <a:pt x="4496" y="8744"/>
                  </a:cubicBezTo>
                  <a:cubicBezTo>
                    <a:pt x="4764" y="8485"/>
                    <a:pt x="5033" y="8217"/>
                    <a:pt x="5312" y="7958"/>
                  </a:cubicBezTo>
                  <a:lnTo>
                    <a:pt x="5381" y="7888"/>
                  </a:lnTo>
                  <a:lnTo>
                    <a:pt x="5461" y="7809"/>
                  </a:lnTo>
                  <a:cubicBezTo>
                    <a:pt x="5779" y="7491"/>
                    <a:pt x="6107" y="7183"/>
                    <a:pt x="6426" y="6864"/>
                  </a:cubicBezTo>
                  <a:cubicBezTo>
                    <a:pt x="7291" y="6018"/>
                    <a:pt x="7997" y="5302"/>
                    <a:pt x="8634" y="4616"/>
                  </a:cubicBezTo>
                  <a:cubicBezTo>
                    <a:pt x="9280" y="3940"/>
                    <a:pt x="9837" y="3303"/>
                    <a:pt x="10365" y="2667"/>
                  </a:cubicBezTo>
                  <a:cubicBezTo>
                    <a:pt x="10732" y="2219"/>
                    <a:pt x="11090" y="1761"/>
                    <a:pt x="11429" y="1304"/>
                  </a:cubicBezTo>
                  <a:cubicBezTo>
                    <a:pt x="11648" y="996"/>
                    <a:pt x="11866" y="687"/>
                    <a:pt x="12056" y="399"/>
                  </a:cubicBezTo>
                  <a:cubicBezTo>
                    <a:pt x="12036" y="379"/>
                    <a:pt x="12025" y="359"/>
                    <a:pt x="12006" y="339"/>
                  </a:cubicBezTo>
                  <a:cubicBezTo>
                    <a:pt x="11916" y="260"/>
                    <a:pt x="11817" y="190"/>
                    <a:pt x="11727" y="140"/>
                  </a:cubicBezTo>
                  <a:cubicBezTo>
                    <a:pt x="11618" y="90"/>
                    <a:pt x="11528" y="61"/>
                    <a:pt x="11439" y="41"/>
                  </a:cubicBezTo>
                  <a:lnTo>
                    <a:pt x="11419" y="41"/>
                  </a:lnTo>
                  <a:lnTo>
                    <a:pt x="11409" y="30"/>
                  </a:lnTo>
                  <a:cubicBezTo>
                    <a:pt x="11280" y="11"/>
                    <a:pt x="11170" y="1"/>
                    <a:pt x="11061" y="1"/>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64"/>
            <p:cNvSpPr/>
            <p:nvPr/>
          </p:nvSpPr>
          <p:spPr>
            <a:xfrm>
              <a:off x="3376839" y="2758033"/>
              <a:ext cx="690171" cy="674042"/>
            </a:xfrm>
            <a:custGeom>
              <a:avLst/>
              <a:gdLst/>
              <a:ahLst/>
              <a:cxnLst/>
              <a:rect l="l" t="t" r="r" b="b"/>
              <a:pathLst>
                <a:path w="13180" h="12872" extrusionOk="0">
                  <a:moveTo>
                    <a:pt x="13120" y="0"/>
                  </a:moveTo>
                  <a:cubicBezTo>
                    <a:pt x="13091" y="0"/>
                    <a:pt x="13071" y="11"/>
                    <a:pt x="13051" y="31"/>
                  </a:cubicBezTo>
                  <a:cubicBezTo>
                    <a:pt x="12593" y="727"/>
                    <a:pt x="12096" y="1403"/>
                    <a:pt x="11559" y="2049"/>
                  </a:cubicBezTo>
                  <a:cubicBezTo>
                    <a:pt x="11559" y="2040"/>
                    <a:pt x="11568" y="2040"/>
                    <a:pt x="11568" y="2030"/>
                  </a:cubicBezTo>
                  <a:lnTo>
                    <a:pt x="11568" y="2030"/>
                  </a:lnTo>
                  <a:cubicBezTo>
                    <a:pt x="11091" y="2617"/>
                    <a:pt x="10584" y="3183"/>
                    <a:pt x="10056" y="3731"/>
                  </a:cubicBezTo>
                  <a:cubicBezTo>
                    <a:pt x="9539" y="4278"/>
                    <a:pt x="9012" y="4815"/>
                    <a:pt x="8475" y="5332"/>
                  </a:cubicBezTo>
                  <a:cubicBezTo>
                    <a:pt x="8147" y="5650"/>
                    <a:pt x="7819" y="5959"/>
                    <a:pt x="7481" y="6267"/>
                  </a:cubicBezTo>
                  <a:cubicBezTo>
                    <a:pt x="7152" y="6576"/>
                    <a:pt x="6824" y="6884"/>
                    <a:pt x="6486" y="7192"/>
                  </a:cubicBezTo>
                  <a:cubicBezTo>
                    <a:pt x="6148" y="7500"/>
                    <a:pt x="5819" y="7799"/>
                    <a:pt x="5481" y="8107"/>
                  </a:cubicBezTo>
                  <a:cubicBezTo>
                    <a:pt x="5143" y="8415"/>
                    <a:pt x="4805" y="8734"/>
                    <a:pt x="4466" y="9042"/>
                  </a:cubicBezTo>
                  <a:cubicBezTo>
                    <a:pt x="3064" y="10316"/>
                    <a:pt x="1572" y="11479"/>
                    <a:pt x="50" y="12613"/>
                  </a:cubicBezTo>
                  <a:cubicBezTo>
                    <a:pt x="20" y="12633"/>
                    <a:pt x="1" y="12683"/>
                    <a:pt x="1" y="12712"/>
                  </a:cubicBezTo>
                  <a:cubicBezTo>
                    <a:pt x="1" y="12752"/>
                    <a:pt x="10" y="12792"/>
                    <a:pt x="40" y="12822"/>
                  </a:cubicBezTo>
                  <a:cubicBezTo>
                    <a:pt x="70" y="12852"/>
                    <a:pt x="110" y="12872"/>
                    <a:pt x="149" y="12872"/>
                  </a:cubicBezTo>
                  <a:cubicBezTo>
                    <a:pt x="169" y="12872"/>
                    <a:pt x="200" y="12862"/>
                    <a:pt x="219" y="12852"/>
                  </a:cubicBezTo>
                  <a:cubicBezTo>
                    <a:pt x="229" y="12852"/>
                    <a:pt x="239" y="12842"/>
                    <a:pt x="249" y="12832"/>
                  </a:cubicBezTo>
                  <a:cubicBezTo>
                    <a:pt x="706" y="12494"/>
                    <a:pt x="1164" y="12146"/>
                    <a:pt x="1612" y="11797"/>
                  </a:cubicBezTo>
                  <a:cubicBezTo>
                    <a:pt x="2358" y="11220"/>
                    <a:pt x="3094" y="10634"/>
                    <a:pt x="3810" y="10017"/>
                  </a:cubicBezTo>
                  <a:cubicBezTo>
                    <a:pt x="4168" y="9709"/>
                    <a:pt x="4526" y="9390"/>
                    <a:pt x="4875" y="9072"/>
                  </a:cubicBezTo>
                  <a:cubicBezTo>
                    <a:pt x="5213" y="8764"/>
                    <a:pt x="5551" y="8455"/>
                    <a:pt x="5879" y="8147"/>
                  </a:cubicBezTo>
                  <a:cubicBezTo>
                    <a:pt x="6546" y="7520"/>
                    <a:pt x="7202" y="6903"/>
                    <a:pt x="7848" y="6267"/>
                  </a:cubicBezTo>
                  <a:cubicBezTo>
                    <a:pt x="8495" y="5630"/>
                    <a:pt x="9141" y="4994"/>
                    <a:pt x="9758" y="4328"/>
                  </a:cubicBezTo>
                  <a:cubicBezTo>
                    <a:pt x="10067" y="3999"/>
                    <a:pt x="10375" y="3661"/>
                    <a:pt x="10673" y="3323"/>
                  </a:cubicBezTo>
                  <a:cubicBezTo>
                    <a:pt x="10962" y="2984"/>
                    <a:pt x="11260" y="2637"/>
                    <a:pt x="11539" y="2288"/>
                  </a:cubicBezTo>
                  <a:cubicBezTo>
                    <a:pt x="11827" y="1930"/>
                    <a:pt x="12106" y="1572"/>
                    <a:pt x="12375" y="1214"/>
                  </a:cubicBezTo>
                  <a:cubicBezTo>
                    <a:pt x="12643" y="846"/>
                    <a:pt x="12901" y="478"/>
                    <a:pt x="13160" y="100"/>
                  </a:cubicBezTo>
                  <a:cubicBezTo>
                    <a:pt x="13180" y="70"/>
                    <a:pt x="13170" y="31"/>
                    <a:pt x="13140" y="11"/>
                  </a:cubicBezTo>
                  <a:cubicBezTo>
                    <a:pt x="13130" y="11"/>
                    <a:pt x="13120" y="11"/>
                    <a:pt x="1312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64"/>
            <p:cNvSpPr/>
            <p:nvPr/>
          </p:nvSpPr>
          <p:spPr>
            <a:xfrm>
              <a:off x="3545612" y="3244504"/>
              <a:ext cx="395356" cy="72997"/>
            </a:xfrm>
            <a:custGeom>
              <a:avLst/>
              <a:gdLst/>
              <a:ahLst/>
              <a:cxnLst/>
              <a:rect l="l" t="t" r="r" b="b"/>
              <a:pathLst>
                <a:path w="7550" h="1394" extrusionOk="0">
                  <a:moveTo>
                    <a:pt x="7510" y="1"/>
                  </a:moveTo>
                  <a:cubicBezTo>
                    <a:pt x="7311" y="130"/>
                    <a:pt x="7112" y="239"/>
                    <a:pt x="6904" y="339"/>
                  </a:cubicBezTo>
                  <a:cubicBezTo>
                    <a:pt x="6685" y="438"/>
                    <a:pt x="6475" y="538"/>
                    <a:pt x="6247" y="617"/>
                  </a:cubicBezTo>
                  <a:lnTo>
                    <a:pt x="6257" y="617"/>
                  </a:lnTo>
                  <a:cubicBezTo>
                    <a:pt x="5501" y="896"/>
                    <a:pt x="4705" y="1055"/>
                    <a:pt x="3909" y="1135"/>
                  </a:cubicBezTo>
                  <a:cubicBezTo>
                    <a:pt x="3650" y="1165"/>
                    <a:pt x="3392" y="1185"/>
                    <a:pt x="3133" y="1185"/>
                  </a:cubicBezTo>
                  <a:cubicBezTo>
                    <a:pt x="3009" y="1190"/>
                    <a:pt x="2882" y="1192"/>
                    <a:pt x="2756" y="1192"/>
                  </a:cubicBezTo>
                  <a:cubicBezTo>
                    <a:pt x="2629" y="1192"/>
                    <a:pt x="2502" y="1190"/>
                    <a:pt x="2377" y="1185"/>
                  </a:cubicBezTo>
                  <a:cubicBezTo>
                    <a:pt x="1890" y="1165"/>
                    <a:pt x="1402" y="1125"/>
                    <a:pt x="925" y="1046"/>
                  </a:cubicBezTo>
                  <a:cubicBezTo>
                    <a:pt x="806" y="1026"/>
                    <a:pt x="677" y="1006"/>
                    <a:pt x="557" y="986"/>
                  </a:cubicBezTo>
                  <a:cubicBezTo>
                    <a:pt x="438" y="956"/>
                    <a:pt x="308" y="936"/>
                    <a:pt x="189" y="916"/>
                  </a:cubicBezTo>
                  <a:lnTo>
                    <a:pt x="179" y="916"/>
                  </a:lnTo>
                  <a:cubicBezTo>
                    <a:pt x="163" y="912"/>
                    <a:pt x="148" y="910"/>
                    <a:pt x="135" y="910"/>
                  </a:cubicBezTo>
                  <a:cubicBezTo>
                    <a:pt x="115" y="910"/>
                    <a:pt x="97" y="914"/>
                    <a:pt x="80" y="926"/>
                  </a:cubicBezTo>
                  <a:cubicBezTo>
                    <a:pt x="50" y="936"/>
                    <a:pt x="20" y="966"/>
                    <a:pt x="10" y="1006"/>
                  </a:cubicBezTo>
                  <a:cubicBezTo>
                    <a:pt x="0" y="1035"/>
                    <a:pt x="10" y="1065"/>
                    <a:pt x="20" y="1095"/>
                  </a:cubicBezTo>
                  <a:cubicBezTo>
                    <a:pt x="40" y="1125"/>
                    <a:pt x="70" y="1155"/>
                    <a:pt x="100" y="1165"/>
                  </a:cubicBezTo>
                  <a:cubicBezTo>
                    <a:pt x="129" y="1174"/>
                    <a:pt x="169" y="1185"/>
                    <a:pt x="199" y="1185"/>
                  </a:cubicBezTo>
                  <a:cubicBezTo>
                    <a:pt x="229" y="1194"/>
                    <a:pt x="259" y="1205"/>
                    <a:pt x="299" y="1214"/>
                  </a:cubicBezTo>
                  <a:lnTo>
                    <a:pt x="478" y="1245"/>
                  </a:lnTo>
                  <a:cubicBezTo>
                    <a:pt x="617" y="1274"/>
                    <a:pt x="756" y="1294"/>
                    <a:pt x="885" y="1304"/>
                  </a:cubicBezTo>
                  <a:cubicBezTo>
                    <a:pt x="1154" y="1344"/>
                    <a:pt x="1413" y="1364"/>
                    <a:pt x="1681" y="1373"/>
                  </a:cubicBezTo>
                  <a:cubicBezTo>
                    <a:pt x="1940" y="1384"/>
                    <a:pt x="2189" y="1393"/>
                    <a:pt x="2447" y="1393"/>
                  </a:cubicBezTo>
                  <a:cubicBezTo>
                    <a:pt x="2706" y="1384"/>
                    <a:pt x="2965" y="1373"/>
                    <a:pt x="3223" y="1354"/>
                  </a:cubicBezTo>
                  <a:cubicBezTo>
                    <a:pt x="3740" y="1314"/>
                    <a:pt x="4258" y="1245"/>
                    <a:pt x="4775" y="1135"/>
                  </a:cubicBezTo>
                  <a:cubicBezTo>
                    <a:pt x="5272" y="1035"/>
                    <a:pt x="5759" y="886"/>
                    <a:pt x="6227" y="707"/>
                  </a:cubicBezTo>
                  <a:cubicBezTo>
                    <a:pt x="6456" y="617"/>
                    <a:pt x="6685" y="518"/>
                    <a:pt x="6904" y="409"/>
                  </a:cubicBezTo>
                  <a:cubicBezTo>
                    <a:pt x="7122" y="299"/>
                    <a:pt x="7331" y="180"/>
                    <a:pt x="7530" y="51"/>
                  </a:cubicBezTo>
                  <a:cubicBezTo>
                    <a:pt x="7540" y="41"/>
                    <a:pt x="7550" y="31"/>
                    <a:pt x="7540" y="11"/>
                  </a:cubicBezTo>
                  <a:lnTo>
                    <a:pt x="7530" y="1"/>
                  </a:ln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64"/>
            <p:cNvSpPr/>
            <p:nvPr/>
          </p:nvSpPr>
          <p:spPr>
            <a:xfrm>
              <a:off x="3735225" y="3045570"/>
              <a:ext cx="306807" cy="87554"/>
            </a:xfrm>
            <a:custGeom>
              <a:avLst/>
              <a:gdLst/>
              <a:ahLst/>
              <a:cxnLst/>
              <a:rect l="l" t="t" r="r" b="b"/>
              <a:pathLst>
                <a:path w="5859" h="1672" extrusionOk="0">
                  <a:moveTo>
                    <a:pt x="4178" y="766"/>
                  </a:moveTo>
                  <a:cubicBezTo>
                    <a:pt x="4169" y="766"/>
                    <a:pt x="4168" y="766"/>
                    <a:pt x="4161" y="772"/>
                  </a:cubicBezTo>
                  <a:lnTo>
                    <a:pt x="4161" y="772"/>
                  </a:lnTo>
                  <a:cubicBezTo>
                    <a:pt x="4167" y="770"/>
                    <a:pt x="4172" y="768"/>
                    <a:pt x="4178" y="766"/>
                  </a:cubicBezTo>
                  <a:close/>
                  <a:moveTo>
                    <a:pt x="5799" y="0"/>
                  </a:moveTo>
                  <a:cubicBezTo>
                    <a:pt x="5540" y="150"/>
                    <a:pt x="5272" y="289"/>
                    <a:pt x="4993" y="418"/>
                  </a:cubicBezTo>
                  <a:cubicBezTo>
                    <a:pt x="4724" y="548"/>
                    <a:pt x="4446" y="667"/>
                    <a:pt x="4158" y="776"/>
                  </a:cubicBezTo>
                  <a:cubicBezTo>
                    <a:pt x="4159" y="775"/>
                    <a:pt x="4160" y="773"/>
                    <a:pt x="4161" y="772"/>
                  </a:cubicBezTo>
                  <a:lnTo>
                    <a:pt x="4161" y="772"/>
                  </a:lnTo>
                  <a:cubicBezTo>
                    <a:pt x="3391" y="1057"/>
                    <a:pt x="2600" y="1254"/>
                    <a:pt x="1790" y="1333"/>
                  </a:cubicBezTo>
                  <a:lnTo>
                    <a:pt x="1820" y="1333"/>
                  </a:lnTo>
                  <a:cubicBezTo>
                    <a:pt x="1532" y="1363"/>
                    <a:pt x="1253" y="1373"/>
                    <a:pt x="964" y="1373"/>
                  </a:cubicBezTo>
                  <a:cubicBezTo>
                    <a:pt x="816" y="1373"/>
                    <a:pt x="676" y="1373"/>
                    <a:pt x="527" y="1363"/>
                  </a:cubicBezTo>
                  <a:lnTo>
                    <a:pt x="308" y="1363"/>
                  </a:lnTo>
                  <a:cubicBezTo>
                    <a:pt x="239" y="1363"/>
                    <a:pt x="159" y="1373"/>
                    <a:pt x="89" y="1393"/>
                  </a:cubicBezTo>
                  <a:cubicBezTo>
                    <a:pt x="40" y="1403"/>
                    <a:pt x="10" y="1443"/>
                    <a:pt x="0" y="1502"/>
                  </a:cubicBezTo>
                  <a:cubicBezTo>
                    <a:pt x="0" y="1532"/>
                    <a:pt x="10" y="1562"/>
                    <a:pt x="40" y="1582"/>
                  </a:cubicBezTo>
                  <a:cubicBezTo>
                    <a:pt x="49" y="1602"/>
                    <a:pt x="69" y="1611"/>
                    <a:pt x="89" y="1611"/>
                  </a:cubicBezTo>
                  <a:cubicBezTo>
                    <a:pt x="149" y="1642"/>
                    <a:pt x="209" y="1651"/>
                    <a:pt x="268" y="1651"/>
                  </a:cubicBezTo>
                  <a:cubicBezTo>
                    <a:pt x="318" y="1662"/>
                    <a:pt x="378" y="1671"/>
                    <a:pt x="438" y="1671"/>
                  </a:cubicBezTo>
                  <a:cubicBezTo>
                    <a:pt x="547" y="1671"/>
                    <a:pt x="657" y="1671"/>
                    <a:pt x="776" y="1662"/>
                  </a:cubicBezTo>
                  <a:cubicBezTo>
                    <a:pt x="995" y="1651"/>
                    <a:pt x="1214" y="1631"/>
                    <a:pt x="1442" y="1602"/>
                  </a:cubicBezTo>
                  <a:cubicBezTo>
                    <a:pt x="1880" y="1552"/>
                    <a:pt x="2317" y="1472"/>
                    <a:pt x="2745" y="1363"/>
                  </a:cubicBezTo>
                  <a:cubicBezTo>
                    <a:pt x="3283" y="1224"/>
                    <a:pt x="3820" y="1045"/>
                    <a:pt x="4337" y="826"/>
                  </a:cubicBezTo>
                  <a:cubicBezTo>
                    <a:pt x="4595" y="716"/>
                    <a:pt x="4854" y="597"/>
                    <a:pt x="5102" y="468"/>
                  </a:cubicBezTo>
                  <a:cubicBezTo>
                    <a:pt x="5351" y="338"/>
                    <a:pt x="5590" y="209"/>
                    <a:pt x="5829" y="70"/>
                  </a:cubicBezTo>
                  <a:cubicBezTo>
                    <a:pt x="5849" y="60"/>
                    <a:pt x="5858" y="30"/>
                    <a:pt x="5849" y="20"/>
                  </a:cubicBezTo>
                  <a:cubicBezTo>
                    <a:pt x="5838" y="10"/>
                    <a:pt x="5829" y="0"/>
                    <a:pt x="581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64"/>
            <p:cNvSpPr/>
            <p:nvPr/>
          </p:nvSpPr>
          <p:spPr>
            <a:xfrm>
              <a:off x="3947199" y="2862763"/>
              <a:ext cx="122953" cy="51475"/>
            </a:xfrm>
            <a:custGeom>
              <a:avLst/>
              <a:gdLst/>
              <a:ahLst/>
              <a:cxnLst/>
              <a:rect l="l" t="t" r="r" b="b"/>
              <a:pathLst>
                <a:path w="2348" h="983" extrusionOk="0">
                  <a:moveTo>
                    <a:pt x="1105" y="617"/>
                  </a:moveTo>
                  <a:cubicBezTo>
                    <a:pt x="1105" y="617"/>
                    <a:pt x="1100" y="617"/>
                    <a:pt x="1097" y="619"/>
                  </a:cubicBezTo>
                  <a:lnTo>
                    <a:pt x="1097" y="619"/>
                  </a:lnTo>
                  <a:cubicBezTo>
                    <a:pt x="1100" y="619"/>
                    <a:pt x="1102" y="618"/>
                    <a:pt x="1105" y="617"/>
                  </a:cubicBezTo>
                  <a:close/>
                  <a:moveTo>
                    <a:pt x="2298" y="0"/>
                  </a:moveTo>
                  <a:cubicBezTo>
                    <a:pt x="2109" y="119"/>
                    <a:pt x="1920" y="239"/>
                    <a:pt x="1721" y="338"/>
                  </a:cubicBezTo>
                  <a:cubicBezTo>
                    <a:pt x="1512" y="447"/>
                    <a:pt x="1303" y="537"/>
                    <a:pt x="1094" y="626"/>
                  </a:cubicBezTo>
                  <a:cubicBezTo>
                    <a:pt x="1094" y="623"/>
                    <a:pt x="1095" y="621"/>
                    <a:pt x="1097" y="619"/>
                  </a:cubicBezTo>
                  <a:lnTo>
                    <a:pt x="1097" y="619"/>
                  </a:lnTo>
                  <a:cubicBezTo>
                    <a:pt x="930" y="678"/>
                    <a:pt x="754" y="737"/>
                    <a:pt x="587" y="766"/>
                  </a:cubicBezTo>
                  <a:cubicBezTo>
                    <a:pt x="497" y="785"/>
                    <a:pt x="408" y="805"/>
                    <a:pt x="318" y="816"/>
                  </a:cubicBezTo>
                  <a:cubicBezTo>
                    <a:pt x="269" y="825"/>
                    <a:pt x="229" y="825"/>
                    <a:pt x="179" y="836"/>
                  </a:cubicBezTo>
                  <a:cubicBezTo>
                    <a:pt x="139" y="845"/>
                    <a:pt x="99" y="845"/>
                    <a:pt x="50" y="855"/>
                  </a:cubicBezTo>
                  <a:cubicBezTo>
                    <a:pt x="20" y="865"/>
                    <a:pt x="0" y="895"/>
                    <a:pt x="10" y="935"/>
                  </a:cubicBezTo>
                  <a:cubicBezTo>
                    <a:pt x="10" y="965"/>
                    <a:pt x="40" y="975"/>
                    <a:pt x="60" y="975"/>
                  </a:cubicBezTo>
                  <a:cubicBezTo>
                    <a:pt x="95" y="980"/>
                    <a:pt x="127" y="982"/>
                    <a:pt x="158" y="982"/>
                  </a:cubicBezTo>
                  <a:cubicBezTo>
                    <a:pt x="189" y="982"/>
                    <a:pt x="219" y="980"/>
                    <a:pt x="249" y="975"/>
                  </a:cubicBezTo>
                  <a:lnTo>
                    <a:pt x="398" y="945"/>
                  </a:lnTo>
                  <a:cubicBezTo>
                    <a:pt x="497" y="925"/>
                    <a:pt x="597" y="895"/>
                    <a:pt x="696" y="865"/>
                  </a:cubicBezTo>
                  <a:cubicBezTo>
                    <a:pt x="886" y="805"/>
                    <a:pt x="1074" y="736"/>
                    <a:pt x="1264" y="646"/>
                  </a:cubicBezTo>
                  <a:cubicBezTo>
                    <a:pt x="1452" y="567"/>
                    <a:pt x="1631" y="467"/>
                    <a:pt x="1810" y="368"/>
                  </a:cubicBezTo>
                  <a:cubicBezTo>
                    <a:pt x="1989" y="268"/>
                    <a:pt x="2159" y="169"/>
                    <a:pt x="2328" y="60"/>
                  </a:cubicBezTo>
                  <a:cubicBezTo>
                    <a:pt x="2338" y="49"/>
                    <a:pt x="2347" y="30"/>
                    <a:pt x="2338" y="20"/>
                  </a:cubicBezTo>
                  <a:cubicBezTo>
                    <a:pt x="2338" y="10"/>
                    <a:pt x="2328" y="0"/>
                    <a:pt x="2318"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64"/>
            <p:cNvSpPr/>
            <p:nvPr/>
          </p:nvSpPr>
          <p:spPr>
            <a:xfrm>
              <a:off x="3941962" y="2767407"/>
              <a:ext cx="39640" cy="147460"/>
            </a:xfrm>
            <a:custGeom>
              <a:avLst/>
              <a:gdLst/>
              <a:ahLst/>
              <a:cxnLst/>
              <a:rect l="l" t="t" r="r" b="b"/>
              <a:pathLst>
                <a:path w="757" h="2816" extrusionOk="0">
                  <a:moveTo>
                    <a:pt x="737" y="0"/>
                  </a:moveTo>
                  <a:cubicBezTo>
                    <a:pt x="717" y="0"/>
                    <a:pt x="707" y="0"/>
                    <a:pt x="707" y="20"/>
                  </a:cubicBezTo>
                  <a:cubicBezTo>
                    <a:pt x="498" y="438"/>
                    <a:pt x="319" y="886"/>
                    <a:pt x="190" y="1344"/>
                  </a:cubicBezTo>
                  <a:cubicBezTo>
                    <a:pt x="130" y="1572"/>
                    <a:pt x="80" y="1811"/>
                    <a:pt x="40" y="2049"/>
                  </a:cubicBezTo>
                  <a:cubicBezTo>
                    <a:pt x="31" y="2169"/>
                    <a:pt x="20" y="2279"/>
                    <a:pt x="11" y="2398"/>
                  </a:cubicBezTo>
                  <a:cubicBezTo>
                    <a:pt x="1" y="2507"/>
                    <a:pt x="1" y="2626"/>
                    <a:pt x="1" y="2736"/>
                  </a:cubicBezTo>
                  <a:cubicBezTo>
                    <a:pt x="1" y="2766"/>
                    <a:pt x="20" y="2786"/>
                    <a:pt x="40" y="2805"/>
                  </a:cubicBezTo>
                  <a:cubicBezTo>
                    <a:pt x="60" y="2816"/>
                    <a:pt x="80" y="2816"/>
                    <a:pt x="100" y="2816"/>
                  </a:cubicBezTo>
                  <a:cubicBezTo>
                    <a:pt x="120" y="2816"/>
                    <a:pt x="140" y="2796"/>
                    <a:pt x="150" y="2776"/>
                  </a:cubicBezTo>
                  <a:cubicBezTo>
                    <a:pt x="160" y="2766"/>
                    <a:pt x="160" y="2756"/>
                    <a:pt x="160" y="2736"/>
                  </a:cubicBezTo>
                  <a:lnTo>
                    <a:pt x="160" y="2726"/>
                  </a:lnTo>
                  <a:lnTo>
                    <a:pt x="160" y="2706"/>
                  </a:lnTo>
                  <a:cubicBezTo>
                    <a:pt x="130" y="2378"/>
                    <a:pt x="140" y="2049"/>
                    <a:pt x="199" y="1722"/>
                  </a:cubicBezTo>
                  <a:lnTo>
                    <a:pt x="199" y="1722"/>
                  </a:lnTo>
                  <a:lnTo>
                    <a:pt x="190" y="1731"/>
                  </a:lnTo>
                  <a:cubicBezTo>
                    <a:pt x="239" y="1473"/>
                    <a:pt x="299" y="1224"/>
                    <a:pt x="379" y="975"/>
                  </a:cubicBezTo>
                  <a:cubicBezTo>
                    <a:pt x="458" y="727"/>
                    <a:pt x="548" y="488"/>
                    <a:pt x="647" y="259"/>
                  </a:cubicBezTo>
                  <a:cubicBezTo>
                    <a:pt x="687" y="190"/>
                    <a:pt x="717" y="120"/>
                    <a:pt x="747" y="40"/>
                  </a:cubicBezTo>
                  <a:cubicBezTo>
                    <a:pt x="757" y="31"/>
                    <a:pt x="757" y="11"/>
                    <a:pt x="737" y="11"/>
                  </a:cubicBezTo>
                  <a:lnTo>
                    <a:pt x="737" y="0"/>
                  </a:ln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64"/>
            <p:cNvSpPr/>
            <p:nvPr/>
          </p:nvSpPr>
          <p:spPr>
            <a:xfrm>
              <a:off x="3735697" y="2783012"/>
              <a:ext cx="58911" cy="344405"/>
            </a:xfrm>
            <a:custGeom>
              <a:avLst/>
              <a:gdLst/>
              <a:ahLst/>
              <a:cxnLst/>
              <a:rect l="l" t="t" r="r" b="b"/>
              <a:pathLst>
                <a:path w="1125" h="6577" extrusionOk="0">
                  <a:moveTo>
                    <a:pt x="1095" y="1"/>
                  </a:moveTo>
                  <a:cubicBezTo>
                    <a:pt x="1075" y="1"/>
                    <a:pt x="1065" y="11"/>
                    <a:pt x="1055" y="21"/>
                  </a:cubicBezTo>
                  <a:cubicBezTo>
                    <a:pt x="975" y="250"/>
                    <a:pt x="906" y="478"/>
                    <a:pt x="827" y="697"/>
                  </a:cubicBezTo>
                  <a:cubicBezTo>
                    <a:pt x="757" y="926"/>
                    <a:pt x="687" y="1165"/>
                    <a:pt x="628" y="1393"/>
                  </a:cubicBezTo>
                  <a:cubicBezTo>
                    <a:pt x="498" y="1861"/>
                    <a:pt x="398" y="2328"/>
                    <a:pt x="309" y="2806"/>
                  </a:cubicBezTo>
                  <a:cubicBezTo>
                    <a:pt x="250" y="3104"/>
                    <a:pt x="200" y="3413"/>
                    <a:pt x="160" y="3711"/>
                  </a:cubicBezTo>
                  <a:cubicBezTo>
                    <a:pt x="120" y="4019"/>
                    <a:pt x="91" y="4318"/>
                    <a:pt x="60" y="4626"/>
                  </a:cubicBezTo>
                  <a:cubicBezTo>
                    <a:pt x="20" y="5233"/>
                    <a:pt x="1" y="5830"/>
                    <a:pt x="31" y="6437"/>
                  </a:cubicBezTo>
                  <a:cubicBezTo>
                    <a:pt x="31" y="6477"/>
                    <a:pt x="40" y="6506"/>
                    <a:pt x="71" y="6536"/>
                  </a:cubicBezTo>
                  <a:cubicBezTo>
                    <a:pt x="91" y="6556"/>
                    <a:pt x="130" y="6576"/>
                    <a:pt x="160" y="6576"/>
                  </a:cubicBezTo>
                  <a:cubicBezTo>
                    <a:pt x="200" y="6576"/>
                    <a:pt x="239" y="6566"/>
                    <a:pt x="259" y="6536"/>
                  </a:cubicBezTo>
                  <a:cubicBezTo>
                    <a:pt x="289" y="6516"/>
                    <a:pt x="309" y="6477"/>
                    <a:pt x="299" y="6446"/>
                  </a:cubicBezTo>
                  <a:cubicBezTo>
                    <a:pt x="250" y="5840"/>
                    <a:pt x="230" y="5233"/>
                    <a:pt x="250" y="4636"/>
                  </a:cubicBezTo>
                  <a:cubicBezTo>
                    <a:pt x="270" y="4328"/>
                    <a:pt x="289" y="4019"/>
                    <a:pt x="319" y="3721"/>
                  </a:cubicBezTo>
                  <a:cubicBezTo>
                    <a:pt x="349" y="3423"/>
                    <a:pt x="389" y="3124"/>
                    <a:pt x="438" y="2826"/>
                  </a:cubicBezTo>
                  <a:lnTo>
                    <a:pt x="438" y="2826"/>
                  </a:lnTo>
                  <a:lnTo>
                    <a:pt x="429" y="2836"/>
                  </a:lnTo>
                  <a:cubicBezTo>
                    <a:pt x="508" y="2359"/>
                    <a:pt x="608" y="1881"/>
                    <a:pt x="727" y="1404"/>
                  </a:cubicBezTo>
                  <a:cubicBezTo>
                    <a:pt x="787" y="1175"/>
                    <a:pt x="846" y="936"/>
                    <a:pt x="916" y="707"/>
                  </a:cubicBezTo>
                  <a:cubicBezTo>
                    <a:pt x="975" y="489"/>
                    <a:pt x="1045" y="259"/>
                    <a:pt x="1125" y="41"/>
                  </a:cubicBezTo>
                  <a:cubicBezTo>
                    <a:pt x="1125" y="31"/>
                    <a:pt x="1115" y="11"/>
                    <a:pt x="1095"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64"/>
            <p:cNvSpPr/>
            <p:nvPr/>
          </p:nvSpPr>
          <p:spPr>
            <a:xfrm>
              <a:off x="3531525" y="2934451"/>
              <a:ext cx="45400" cy="367655"/>
            </a:xfrm>
            <a:custGeom>
              <a:avLst/>
              <a:gdLst/>
              <a:ahLst/>
              <a:cxnLst/>
              <a:rect l="l" t="t" r="r" b="b"/>
              <a:pathLst>
                <a:path w="867" h="7021" extrusionOk="0">
                  <a:moveTo>
                    <a:pt x="418" y="2073"/>
                  </a:moveTo>
                  <a:lnTo>
                    <a:pt x="409" y="2082"/>
                  </a:lnTo>
                  <a:cubicBezTo>
                    <a:pt x="418" y="2082"/>
                    <a:pt x="418" y="2073"/>
                    <a:pt x="418" y="2073"/>
                  </a:cubicBezTo>
                  <a:close/>
                  <a:moveTo>
                    <a:pt x="824" y="1"/>
                  </a:moveTo>
                  <a:cubicBezTo>
                    <a:pt x="809" y="1"/>
                    <a:pt x="794" y="15"/>
                    <a:pt x="787" y="24"/>
                  </a:cubicBezTo>
                  <a:cubicBezTo>
                    <a:pt x="767" y="123"/>
                    <a:pt x="736" y="223"/>
                    <a:pt x="707" y="312"/>
                  </a:cubicBezTo>
                  <a:cubicBezTo>
                    <a:pt x="557" y="839"/>
                    <a:pt x="438" y="1366"/>
                    <a:pt x="329" y="1903"/>
                  </a:cubicBezTo>
                  <a:cubicBezTo>
                    <a:pt x="219" y="2460"/>
                    <a:pt x="140" y="3017"/>
                    <a:pt x="80" y="3585"/>
                  </a:cubicBezTo>
                  <a:cubicBezTo>
                    <a:pt x="31" y="4142"/>
                    <a:pt x="0" y="4708"/>
                    <a:pt x="11" y="5276"/>
                  </a:cubicBezTo>
                  <a:cubicBezTo>
                    <a:pt x="20" y="5544"/>
                    <a:pt x="31" y="5822"/>
                    <a:pt x="60" y="6091"/>
                  </a:cubicBezTo>
                  <a:cubicBezTo>
                    <a:pt x="70" y="6230"/>
                    <a:pt x="90" y="6379"/>
                    <a:pt x="110" y="6519"/>
                  </a:cubicBezTo>
                  <a:cubicBezTo>
                    <a:pt x="130" y="6648"/>
                    <a:pt x="150" y="6777"/>
                    <a:pt x="179" y="6907"/>
                  </a:cubicBezTo>
                  <a:cubicBezTo>
                    <a:pt x="188" y="6975"/>
                    <a:pt x="254" y="7020"/>
                    <a:pt x="322" y="7020"/>
                  </a:cubicBezTo>
                  <a:cubicBezTo>
                    <a:pt x="334" y="7020"/>
                    <a:pt x="347" y="7019"/>
                    <a:pt x="359" y="7016"/>
                  </a:cubicBezTo>
                  <a:cubicBezTo>
                    <a:pt x="438" y="6996"/>
                    <a:pt x="488" y="6916"/>
                    <a:pt x="468" y="6837"/>
                  </a:cubicBezTo>
                  <a:cubicBezTo>
                    <a:pt x="429" y="6648"/>
                    <a:pt x="389" y="6449"/>
                    <a:pt x="349" y="6260"/>
                  </a:cubicBezTo>
                  <a:cubicBezTo>
                    <a:pt x="319" y="6071"/>
                    <a:pt x="299" y="5882"/>
                    <a:pt x="279" y="5693"/>
                  </a:cubicBezTo>
                  <a:lnTo>
                    <a:pt x="279" y="5713"/>
                  </a:lnTo>
                  <a:lnTo>
                    <a:pt x="249" y="5444"/>
                  </a:lnTo>
                  <a:cubicBezTo>
                    <a:pt x="160" y="4321"/>
                    <a:pt x="239" y="3196"/>
                    <a:pt x="409" y="2082"/>
                  </a:cubicBezTo>
                  <a:cubicBezTo>
                    <a:pt x="468" y="1734"/>
                    <a:pt x="538" y="1386"/>
                    <a:pt x="617" y="1038"/>
                  </a:cubicBezTo>
                  <a:cubicBezTo>
                    <a:pt x="687" y="710"/>
                    <a:pt x="767" y="371"/>
                    <a:pt x="866" y="53"/>
                  </a:cubicBezTo>
                  <a:cubicBezTo>
                    <a:pt x="866" y="33"/>
                    <a:pt x="856" y="4"/>
                    <a:pt x="836" y="4"/>
                  </a:cubicBezTo>
                  <a:cubicBezTo>
                    <a:pt x="832" y="2"/>
                    <a:pt x="828" y="1"/>
                    <a:pt x="824"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64"/>
            <p:cNvSpPr/>
            <p:nvPr/>
          </p:nvSpPr>
          <p:spPr>
            <a:xfrm>
              <a:off x="3947722" y="2989487"/>
              <a:ext cx="16704" cy="15867"/>
            </a:xfrm>
            <a:custGeom>
              <a:avLst/>
              <a:gdLst/>
              <a:ahLst/>
              <a:cxnLst/>
              <a:rect l="l" t="t" r="r" b="b"/>
              <a:pathLst>
                <a:path w="319" h="303" extrusionOk="0">
                  <a:moveTo>
                    <a:pt x="163" y="0"/>
                  </a:moveTo>
                  <a:cubicBezTo>
                    <a:pt x="143" y="0"/>
                    <a:pt x="123" y="5"/>
                    <a:pt x="100" y="17"/>
                  </a:cubicBezTo>
                  <a:cubicBezTo>
                    <a:pt x="60" y="27"/>
                    <a:pt x="30" y="56"/>
                    <a:pt x="20" y="96"/>
                  </a:cubicBezTo>
                  <a:cubicBezTo>
                    <a:pt x="0" y="136"/>
                    <a:pt x="10" y="176"/>
                    <a:pt x="20" y="216"/>
                  </a:cubicBezTo>
                  <a:cubicBezTo>
                    <a:pt x="40" y="246"/>
                    <a:pt x="70" y="286"/>
                    <a:pt x="109" y="295"/>
                  </a:cubicBezTo>
                  <a:cubicBezTo>
                    <a:pt x="126" y="300"/>
                    <a:pt x="143" y="302"/>
                    <a:pt x="159" y="302"/>
                  </a:cubicBezTo>
                  <a:cubicBezTo>
                    <a:pt x="183" y="302"/>
                    <a:pt x="206" y="297"/>
                    <a:pt x="229" y="286"/>
                  </a:cubicBezTo>
                  <a:cubicBezTo>
                    <a:pt x="259" y="266"/>
                    <a:pt x="288" y="235"/>
                    <a:pt x="299" y="196"/>
                  </a:cubicBezTo>
                  <a:cubicBezTo>
                    <a:pt x="319" y="166"/>
                    <a:pt x="308" y="126"/>
                    <a:pt x="299" y="87"/>
                  </a:cubicBezTo>
                  <a:cubicBezTo>
                    <a:pt x="279" y="56"/>
                    <a:pt x="249" y="17"/>
                    <a:pt x="209" y="7"/>
                  </a:cubicBezTo>
                  <a:cubicBezTo>
                    <a:pt x="192" y="3"/>
                    <a:pt x="177" y="0"/>
                    <a:pt x="163"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64"/>
            <p:cNvSpPr/>
            <p:nvPr/>
          </p:nvSpPr>
          <p:spPr>
            <a:xfrm>
              <a:off x="3991971" y="2956601"/>
              <a:ext cx="10473" cy="10211"/>
            </a:xfrm>
            <a:custGeom>
              <a:avLst/>
              <a:gdLst/>
              <a:ahLst/>
              <a:cxnLst/>
              <a:rect l="l" t="t" r="r" b="b"/>
              <a:pathLst>
                <a:path w="200" h="195" extrusionOk="0">
                  <a:moveTo>
                    <a:pt x="100" y="1"/>
                  </a:moveTo>
                  <a:cubicBezTo>
                    <a:pt x="88" y="1"/>
                    <a:pt x="75" y="3"/>
                    <a:pt x="60" y="8"/>
                  </a:cubicBezTo>
                  <a:cubicBezTo>
                    <a:pt x="40" y="18"/>
                    <a:pt x="20" y="38"/>
                    <a:pt x="11" y="58"/>
                  </a:cubicBezTo>
                  <a:cubicBezTo>
                    <a:pt x="0" y="88"/>
                    <a:pt x="0" y="118"/>
                    <a:pt x="20" y="138"/>
                  </a:cubicBezTo>
                  <a:cubicBezTo>
                    <a:pt x="31" y="158"/>
                    <a:pt x="51" y="178"/>
                    <a:pt x="70" y="187"/>
                  </a:cubicBezTo>
                  <a:cubicBezTo>
                    <a:pt x="85" y="192"/>
                    <a:pt x="98" y="195"/>
                    <a:pt x="110" y="195"/>
                  </a:cubicBezTo>
                  <a:cubicBezTo>
                    <a:pt x="122" y="195"/>
                    <a:pt x="135" y="192"/>
                    <a:pt x="150" y="187"/>
                  </a:cubicBezTo>
                  <a:cubicBezTo>
                    <a:pt x="170" y="167"/>
                    <a:pt x="190" y="147"/>
                    <a:pt x="199" y="127"/>
                  </a:cubicBezTo>
                  <a:cubicBezTo>
                    <a:pt x="199" y="108"/>
                    <a:pt x="199" y="78"/>
                    <a:pt x="190" y="58"/>
                  </a:cubicBezTo>
                  <a:cubicBezTo>
                    <a:pt x="179" y="28"/>
                    <a:pt x="160" y="8"/>
                    <a:pt x="140" y="8"/>
                  </a:cubicBezTo>
                  <a:cubicBezTo>
                    <a:pt x="125" y="3"/>
                    <a:pt x="113" y="1"/>
                    <a:pt x="10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64"/>
            <p:cNvSpPr/>
            <p:nvPr/>
          </p:nvSpPr>
          <p:spPr>
            <a:xfrm>
              <a:off x="3958143" y="2957125"/>
              <a:ext cx="8378" cy="8117"/>
            </a:xfrm>
            <a:custGeom>
              <a:avLst/>
              <a:gdLst/>
              <a:ahLst/>
              <a:cxnLst/>
              <a:rect l="l" t="t" r="r" b="b"/>
              <a:pathLst>
                <a:path w="160" h="155" extrusionOk="0">
                  <a:moveTo>
                    <a:pt x="79" y="1"/>
                  </a:moveTo>
                  <a:cubicBezTo>
                    <a:pt x="70" y="1"/>
                    <a:pt x="60" y="3"/>
                    <a:pt x="50" y="8"/>
                  </a:cubicBezTo>
                  <a:cubicBezTo>
                    <a:pt x="30" y="18"/>
                    <a:pt x="20" y="38"/>
                    <a:pt x="10" y="48"/>
                  </a:cubicBezTo>
                  <a:cubicBezTo>
                    <a:pt x="0" y="68"/>
                    <a:pt x="10" y="88"/>
                    <a:pt x="10" y="108"/>
                  </a:cubicBezTo>
                  <a:cubicBezTo>
                    <a:pt x="20" y="128"/>
                    <a:pt x="40" y="148"/>
                    <a:pt x="60" y="148"/>
                  </a:cubicBezTo>
                  <a:cubicBezTo>
                    <a:pt x="70" y="152"/>
                    <a:pt x="80" y="155"/>
                    <a:pt x="90" y="155"/>
                  </a:cubicBezTo>
                  <a:cubicBezTo>
                    <a:pt x="100" y="155"/>
                    <a:pt x="110" y="152"/>
                    <a:pt x="120" y="148"/>
                  </a:cubicBezTo>
                  <a:cubicBezTo>
                    <a:pt x="140" y="137"/>
                    <a:pt x="149" y="128"/>
                    <a:pt x="159" y="108"/>
                  </a:cubicBezTo>
                  <a:cubicBezTo>
                    <a:pt x="159" y="88"/>
                    <a:pt x="159" y="68"/>
                    <a:pt x="149" y="48"/>
                  </a:cubicBezTo>
                  <a:cubicBezTo>
                    <a:pt x="149" y="28"/>
                    <a:pt x="129" y="8"/>
                    <a:pt x="109" y="8"/>
                  </a:cubicBezTo>
                  <a:cubicBezTo>
                    <a:pt x="99" y="3"/>
                    <a:pt x="89" y="1"/>
                    <a:pt x="7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64"/>
            <p:cNvSpPr/>
            <p:nvPr/>
          </p:nvSpPr>
          <p:spPr>
            <a:xfrm>
              <a:off x="4000821" y="2934608"/>
              <a:ext cx="9949" cy="9321"/>
            </a:xfrm>
            <a:custGeom>
              <a:avLst/>
              <a:gdLst/>
              <a:ahLst/>
              <a:cxnLst/>
              <a:rect l="l" t="t" r="r" b="b"/>
              <a:pathLst>
                <a:path w="190" h="178" extrusionOk="0">
                  <a:moveTo>
                    <a:pt x="130" y="1"/>
                  </a:moveTo>
                  <a:cubicBezTo>
                    <a:pt x="100" y="1"/>
                    <a:pt x="81" y="1"/>
                    <a:pt x="61" y="10"/>
                  </a:cubicBezTo>
                  <a:cubicBezTo>
                    <a:pt x="41" y="21"/>
                    <a:pt x="21" y="41"/>
                    <a:pt x="10" y="60"/>
                  </a:cubicBezTo>
                  <a:cubicBezTo>
                    <a:pt x="1" y="80"/>
                    <a:pt x="10" y="110"/>
                    <a:pt x="21" y="130"/>
                  </a:cubicBezTo>
                  <a:cubicBezTo>
                    <a:pt x="21" y="150"/>
                    <a:pt x="41" y="169"/>
                    <a:pt x="70" y="169"/>
                  </a:cubicBezTo>
                  <a:cubicBezTo>
                    <a:pt x="80" y="175"/>
                    <a:pt x="90" y="177"/>
                    <a:pt x="100" y="177"/>
                  </a:cubicBezTo>
                  <a:cubicBezTo>
                    <a:pt x="110" y="177"/>
                    <a:pt x="120" y="175"/>
                    <a:pt x="130" y="169"/>
                  </a:cubicBezTo>
                  <a:cubicBezTo>
                    <a:pt x="150" y="160"/>
                    <a:pt x="170" y="140"/>
                    <a:pt x="180" y="120"/>
                  </a:cubicBezTo>
                  <a:cubicBezTo>
                    <a:pt x="190" y="100"/>
                    <a:pt x="190" y="70"/>
                    <a:pt x="180" y="50"/>
                  </a:cubicBezTo>
                  <a:cubicBezTo>
                    <a:pt x="170" y="30"/>
                    <a:pt x="150" y="10"/>
                    <a:pt x="13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64"/>
            <p:cNvSpPr/>
            <p:nvPr/>
          </p:nvSpPr>
          <p:spPr>
            <a:xfrm>
              <a:off x="4037790" y="2840246"/>
              <a:ext cx="16233" cy="15605"/>
            </a:xfrm>
            <a:custGeom>
              <a:avLst/>
              <a:gdLst/>
              <a:ahLst/>
              <a:cxnLst/>
              <a:rect l="l" t="t" r="r" b="b"/>
              <a:pathLst>
                <a:path w="310" h="298" extrusionOk="0">
                  <a:moveTo>
                    <a:pt x="138" y="1"/>
                  </a:moveTo>
                  <a:cubicBezTo>
                    <a:pt x="123" y="1"/>
                    <a:pt x="108" y="4"/>
                    <a:pt x="91" y="12"/>
                  </a:cubicBezTo>
                  <a:cubicBezTo>
                    <a:pt x="51" y="32"/>
                    <a:pt x="31" y="62"/>
                    <a:pt x="11" y="101"/>
                  </a:cubicBezTo>
                  <a:cubicBezTo>
                    <a:pt x="1" y="141"/>
                    <a:pt x="1" y="181"/>
                    <a:pt x="21" y="211"/>
                  </a:cubicBezTo>
                  <a:cubicBezTo>
                    <a:pt x="31" y="251"/>
                    <a:pt x="71" y="280"/>
                    <a:pt x="100" y="291"/>
                  </a:cubicBezTo>
                  <a:cubicBezTo>
                    <a:pt x="125" y="296"/>
                    <a:pt x="145" y="298"/>
                    <a:pt x="164" y="298"/>
                  </a:cubicBezTo>
                  <a:cubicBezTo>
                    <a:pt x="182" y="298"/>
                    <a:pt x="200" y="296"/>
                    <a:pt x="220" y="291"/>
                  </a:cubicBezTo>
                  <a:cubicBezTo>
                    <a:pt x="259" y="271"/>
                    <a:pt x="279" y="241"/>
                    <a:pt x="299" y="201"/>
                  </a:cubicBezTo>
                  <a:cubicBezTo>
                    <a:pt x="310" y="161"/>
                    <a:pt x="310" y="121"/>
                    <a:pt x="290" y="82"/>
                  </a:cubicBezTo>
                  <a:cubicBezTo>
                    <a:pt x="279" y="52"/>
                    <a:pt x="240" y="12"/>
                    <a:pt x="210" y="12"/>
                  </a:cubicBezTo>
                  <a:cubicBezTo>
                    <a:pt x="181" y="6"/>
                    <a:pt x="159" y="1"/>
                    <a:pt x="138"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64"/>
            <p:cNvSpPr/>
            <p:nvPr/>
          </p:nvSpPr>
          <p:spPr>
            <a:xfrm>
              <a:off x="4062821" y="2811812"/>
              <a:ext cx="9949" cy="9426"/>
            </a:xfrm>
            <a:custGeom>
              <a:avLst/>
              <a:gdLst/>
              <a:ahLst/>
              <a:cxnLst/>
              <a:rect l="l" t="t" r="r" b="b"/>
              <a:pathLst>
                <a:path w="190" h="180" extrusionOk="0">
                  <a:moveTo>
                    <a:pt x="89" y="1"/>
                  </a:moveTo>
                  <a:cubicBezTo>
                    <a:pt x="77" y="1"/>
                    <a:pt x="65" y="3"/>
                    <a:pt x="50" y="8"/>
                  </a:cubicBezTo>
                  <a:cubicBezTo>
                    <a:pt x="30" y="18"/>
                    <a:pt x="20" y="38"/>
                    <a:pt x="11" y="58"/>
                  </a:cubicBezTo>
                  <a:cubicBezTo>
                    <a:pt x="0" y="87"/>
                    <a:pt x="0" y="107"/>
                    <a:pt x="11" y="127"/>
                  </a:cubicBezTo>
                  <a:cubicBezTo>
                    <a:pt x="20" y="147"/>
                    <a:pt x="40" y="167"/>
                    <a:pt x="60" y="177"/>
                  </a:cubicBezTo>
                  <a:cubicBezTo>
                    <a:pt x="75" y="177"/>
                    <a:pt x="87" y="180"/>
                    <a:pt x="98" y="180"/>
                  </a:cubicBezTo>
                  <a:cubicBezTo>
                    <a:pt x="110" y="180"/>
                    <a:pt x="120" y="177"/>
                    <a:pt x="130" y="167"/>
                  </a:cubicBezTo>
                  <a:cubicBezTo>
                    <a:pt x="150" y="157"/>
                    <a:pt x="170" y="147"/>
                    <a:pt x="179" y="118"/>
                  </a:cubicBezTo>
                  <a:cubicBezTo>
                    <a:pt x="190" y="98"/>
                    <a:pt x="179" y="78"/>
                    <a:pt x="170" y="48"/>
                  </a:cubicBezTo>
                  <a:cubicBezTo>
                    <a:pt x="159" y="38"/>
                    <a:pt x="139" y="8"/>
                    <a:pt x="120" y="8"/>
                  </a:cubicBezTo>
                  <a:cubicBezTo>
                    <a:pt x="110" y="3"/>
                    <a:pt x="100" y="1"/>
                    <a:pt x="8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64"/>
            <p:cNvSpPr/>
            <p:nvPr/>
          </p:nvSpPr>
          <p:spPr>
            <a:xfrm>
              <a:off x="4053447" y="2798302"/>
              <a:ext cx="5760" cy="5498"/>
            </a:xfrm>
            <a:custGeom>
              <a:avLst/>
              <a:gdLst/>
              <a:ahLst/>
              <a:cxnLst/>
              <a:rect l="l" t="t" r="r" b="b"/>
              <a:pathLst>
                <a:path w="110" h="105" extrusionOk="0">
                  <a:moveTo>
                    <a:pt x="50" y="0"/>
                  </a:moveTo>
                  <a:cubicBezTo>
                    <a:pt x="43" y="0"/>
                    <a:pt x="35" y="2"/>
                    <a:pt x="30" y="7"/>
                  </a:cubicBezTo>
                  <a:cubicBezTo>
                    <a:pt x="20" y="7"/>
                    <a:pt x="11" y="27"/>
                    <a:pt x="0" y="37"/>
                  </a:cubicBezTo>
                  <a:cubicBezTo>
                    <a:pt x="0" y="47"/>
                    <a:pt x="0" y="67"/>
                    <a:pt x="11" y="77"/>
                  </a:cubicBezTo>
                  <a:cubicBezTo>
                    <a:pt x="11" y="87"/>
                    <a:pt x="20" y="97"/>
                    <a:pt x="40" y="97"/>
                  </a:cubicBezTo>
                  <a:cubicBezTo>
                    <a:pt x="45" y="102"/>
                    <a:pt x="50" y="104"/>
                    <a:pt x="56" y="104"/>
                  </a:cubicBezTo>
                  <a:cubicBezTo>
                    <a:pt x="62" y="104"/>
                    <a:pt x="70" y="102"/>
                    <a:pt x="80" y="97"/>
                  </a:cubicBezTo>
                  <a:cubicBezTo>
                    <a:pt x="90" y="97"/>
                    <a:pt x="100" y="87"/>
                    <a:pt x="100" y="67"/>
                  </a:cubicBezTo>
                  <a:cubicBezTo>
                    <a:pt x="110" y="57"/>
                    <a:pt x="110" y="47"/>
                    <a:pt x="100" y="27"/>
                  </a:cubicBezTo>
                  <a:cubicBezTo>
                    <a:pt x="90" y="18"/>
                    <a:pt x="80" y="7"/>
                    <a:pt x="70" y="7"/>
                  </a:cubicBezTo>
                  <a:cubicBezTo>
                    <a:pt x="65" y="2"/>
                    <a:pt x="57" y="0"/>
                    <a:pt x="5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64"/>
            <p:cNvSpPr/>
            <p:nvPr/>
          </p:nvSpPr>
          <p:spPr>
            <a:xfrm>
              <a:off x="3949817" y="2937855"/>
              <a:ext cx="10473" cy="10211"/>
            </a:xfrm>
            <a:custGeom>
              <a:avLst/>
              <a:gdLst/>
              <a:ahLst/>
              <a:cxnLst/>
              <a:rect l="l" t="t" r="r" b="b"/>
              <a:pathLst>
                <a:path w="200" h="195" extrusionOk="0">
                  <a:moveTo>
                    <a:pt x="90" y="1"/>
                  </a:moveTo>
                  <a:cubicBezTo>
                    <a:pt x="77" y="1"/>
                    <a:pt x="65" y="3"/>
                    <a:pt x="49" y="8"/>
                  </a:cubicBezTo>
                  <a:cubicBezTo>
                    <a:pt x="30" y="18"/>
                    <a:pt x="10" y="38"/>
                    <a:pt x="0" y="68"/>
                  </a:cubicBezTo>
                  <a:cubicBezTo>
                    <a:pt x="0" y="88"/>
                    <a:pt x="0" y="118"/>
                    <a:pt x="10" y="138"/>
                  </a:cubicBezTo>
                  <a:cubicBezTo>
                    <a:pt x="20" y="158"/>
                    <a:pt x="40" y="187"/>
                    <a:pt x="60" y="187"/>
                  </a:cubicBezTo>
                  <a:cubicBezTo>
                    <a:pt x="75" y="192"/>
                    <a:pt x="87" y="195"/>
                    <a:pt x="99" y="195"/>
                  </a:cubicBezTo>
                  <a:cubicBezTo>
                    <a:pt x="112" y="195"/>
                    <a:pt x="124" y="192"/>
                    <a:pt x="139" y="187"/>
                  </a:cubicBezTo>
                  <a:cubicBezTo>
                    <a:pt x="159" y="177"/>
                    <a:pt x="179" y="158"/>
                    <a:pt x="189" y="127"/>
                  </a:cubicBezTo>
                  <a:cubicBezTo>
                    <a:pt x="199" y="107"/>
                    <a:pt x="189" y="78"/>
                    <a:pt x="179" y="58"/>
                  </a:cubicBezTo>
                  <a:cubicBezTo>
                    <a:pt x="169" y="38"/>
                    <a:pt x="149" y="8"/>
                    <a:pt x="129" y="8"/>
                  </a:cubicBezTo>
                  <a:cubicBezTo>
                    <a:pt x="114" y="3"/>
                    <a:pt x="102" y="1"/>
                    <a:pt x="9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64"/>
            <p:cNvSpPr/>
            <p:nvPr/>
          </p:nvSpPr>
          <p:spPr>
            <a:xfrm>
              <a:off x="3884151" y="3016298"/>
              <a:ext cx="16181" cy="15867"/>
            </a:xfrm>
            <a:custGeom>
              <a:avLst/>
              <a:gdLst/>
              <a:ahLst/>
              <a:cxnLst/>
              <a:rect l="l" t="t" r="r" b="b"/>
              <a:pathLst>
                <a:path w="309" h="303" extrusionOk="0">
                  <a:moveTo>
                    <a:pt x="138" y="1"/>
                  </a:moveTo>
                  <a:cubicBezTo>
                    <a:pt x="122" y="1"/>
                    <a:pt x="107" y="4"/>
                    <a:pt x="90" y="12"/>
                  </a:cubicBezTo>
                  <a:cubicBezTo>
                    <a:pt x="50" y="32"/>
                    <a:pt x="30" y="62"/>
                    <a:pt x="10" y="101"/>
                  </a:cubicBezTo>
                  <a:cubicBezTo>
                    <a:pt x="1" y="141"/>
                    <a:pt x="1" y="181"/>
                    <a:pt x="21" y="221"/>
                  </a:cubicBezTo>
                  <a:cubicBezTo>
                    <a:pt x="30" y="251"/>
                    <a:pt x="70" y="291"/>
                    <a:pt x="100" y="291"/>
                  </a:cubicBezTo>
                  <a:cubicBezTo>
                    <a:pt x="123" y="296"/>
                    <a:pt x="147" y="302"/>
                    <a:pt x="170" y="302"/>
                  </a:cubicBezTo>
                  <a:cubicBezTo>
                    <a:pt x="186" y="302"/>
                    <a:pt x="203" y="299"/>
                    <a:pt x="220" y="291"/>
                  </a:cubicBezTo>
                  <a:cubicBezTo>
                    <a:pt x="249" y="271"/>
                    <a:pt x="279" y="241"/>
                    <a:pt x="299" y="201"/>
                  </a:cubicBezTo>
                  <a:cubicBezTo>
                    <a:pt x="309" y="161"/>
                    <a:pt x="309" y="121"/>
                    <a:pt x="289" y="92"/>
                  </a:cubicBezTo>
                  <a:cubicBezTo>
                    <a:pt x="279" y="52"/>
                    <a:pt x="240" y="22"/>
                    <a:pt x="209" y="12"/>
                  </a:cubicBezTo>
                  <a:cubicBezTo>
                    <a:pt x="181" y="6"/>
                    <a:pt x="159" y="1"/>
                    <a:pt x="138"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64"/>
            <p:cNvSpPr/>
            <p:nvPr/>
          </p:nvSpPr>
          <p:spPr>
            <a:xfrm>
              <a:off x="3934160" y="3037087"/>
              <a:ext cx="14086" cy="13563"/>
            </a:xfrm>
            <a:custGeom>
              <a:avLst/>
              <a:gdLst/>
              <a:ahLst/>
              <a:cxnLst/>
              <a:rect l="l" t="t" r="r" b="b"/>
              <a:pathLst>
                <a:path w="269" h="259" extrusionOk="0">
                  <a:moveTo>
                    <a:pt x="131" y="1"/>
                  </a:moveTo>
                  <a:cubicBezTo>
                    <a:pt x="116" y="1"/>
                    <a:pt x="101" y="3"/>
                    <a:pt x="80" y="13"/>
                  </a:cubicBezTo>
                  <a:cubicBezTo>
                    <a:pt x="50" y="23"/>
                    <a:pt x="30" y="53"/>
                    <a:pt x="10" y="82"/>
                  </a:cubicBezTo>
                  <a:cubicBezTo>
                    <a:pt x="1" y="113"/>
                    <a:pt x="1" y="152"/>
                    <a:pt x="21" y="182"/>
                  </a:cubicBezTo>
                  <a:cubicBezTo>
                    <a:pt x="30" y="212"/>
                    <a:pt x="60" y="242"/>
                    <a:pt x="90" y="252"/>
                  </a:cubicBezTo>
                  <a:cubicBezTo>
                    <a:pt x="106" y="256"/>
                    <a:pt x="121" y="258"/>
                    <a:pt x="135" y="258"/>
                  </a:cubicBezTo>
                  <a:cubicBezTo>
                    <a:pt x="154" y="258"/>
                    <a:pt x="172" y="253"/>
                    <a:pt x="189" y="242"/>
                  </a:cubicBezTo>
                  <a:cubicBezTo>
                    <a:pt x="220" y="232"/>
                    <a:pt x="249" y="202"/>
                    <a:pt x="259" y="172"/>
                  </a:cubicBezTo>
                  <a:cubicBezTo>
                    <a:pt x="269" y="142"/>
                    <a:pt x="269" y="102"/>
                    <a:pt x="249" y="73"/>
                  </a:cubicBezTo>
                  <a:cubicBezTo>
                    <a:pt x="239" y="43"/>
                    <a:pt x="209" y="13"/>
                    <a:pt x="180" y="3"/>
                  </a:cubicBezTo>
                  <a:cubicBezTo>
                    <a:pt x="160" y="3"/>
                    <a:pt x="146" y="1"/>
                    <a:pt x="131"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64"/>
            <p:cNvSpPr/>
            <p:nvPr/>
          </p:nvSpPr>
          <p:spPr>
            <a:xfrm>
              <a:off x="3870641" y="3056671"/>
              <a:ext cx="16181" cy="15814"/>
            </a:xfrm>
            <a:custGeom>
              <a:avLst/>
              <a:gdLst/>
              <a:ahLst/>
              <a:cxnLst/>
              <a:rect l="l" t="t" r="r" b="b"/>
              <a:pathLst>
                <a:path w="309" h="302" extrusionOk="0">
                  <a:moveTo>
                    <a:pt x="154" y="1"/>
                  </a:moveTo>
                  <a:cubicBezTo>
                    <a:pt x="133" y="1"/>
                    <a:pt x="113" y="5"/>
                    <a:pt x="89" y="17"/>
                  </a:cubicBezTo>
                  <a:cubicBezTo>
                    <a:pt x="50" y="27"/>
                    <a:pt x="20" y="67"/>
                    <a:pt x="10" y="97"/>
                  </a:cubicBezTo>
                  <a:cubicBezTo>
                    <a:pt x="0" y="137"/>
                    <a:pt x="0" y="176"/>
                    <a:pt x="10" y="216"/>
                  </a:cubicBezTo>
                  <a:cubicBezTo>
                    <a:pt x="30" y="246"/>
                    <a:pt x="60" y="285"/>
                    <a:pt x="100" y="296"/>
                  </a:cubicBezTo>
                  <a:cubicBezTo>
                    <a:pt x="116" y="300"/>
                    <a:pt x="132" y="302"/>
                    <a:pt x="149" y="302"/>
                  </a:cubicBezTo>
                  <a:cubicBezTo>
                    <a:pt x="172" y="302"/>
                    <a:pt x="196" y="297"/>
                    <a:pt x="219" y="285"/>
                  </a:cubicBezTo>
                  <a:cubicBezTo>
                    <a:pt x="249" y="265"/>
                    <a:pt x="279" y="236"/>
                    <a:pt x="288" y="206"/>
                  </a:cubicBezTo>
                  <a:cubicBezTo>
                    <a:pt x="308" y="166"/>
                    <a:pt x="308" y="126"/>
                    <a:pt x="288" y="86"/>
                  </a:cubicBezTo>
                  <a:cubicBezTo>
                    <a:pt x="268" y="57"/>
                    <a:pt x="239" y="17"/>
                    <a:pt x="199" y="7"/>
                  </a:cubicBezTo>
                  <a:cubicBezTo>
                    <a:pt x="183" y="3"/>
                    <a:pt x="168" y="1"/>
                    <a:pt x="154"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64"/>
            <p:cNvSpPr/>
            <p:nvPr/>
          </p:nvSpPr>
          <p:spPr>
            <a:xfrm>
              <a:off x="3916984" y="2978490"/>
              <a:ext cx="8902" cy="8483"/>
            </a:xfrm>
            <a:custGeom>
              <a:avLst/>
              <a:gdLst/>
              <a:ahLst/>
              <a:cxnLst/>
              <a:rect l="l" t="t" r="r" b="b"/>
              <a:pathLst>
                <a:path w="170" h="162" extrusionOk="0">
                  <a:moveTo>
                    <a:pt x="80" y="1"/>
                  </a:moveTo>
                  <a:cubicBezTo>
                    <a:pt x="70" y="1"/>
                    <a:pt x="60" y="3"/>
                    <a:pt x="50" y="8"/>
                  </a:cubicBezTo>
                  <a:cubicBezTo>
                    <a:pt x="30" y="18"/>
                    <a:pt x="20" y="28"/>
                    <a:pt x="10" y="48"/>
                  </a:cubicBezTo>
                  <a:cubicBezTo>
                    <a:pt x="0" y="68"/>
                    <a:pt x="0" y="98"/>
                    <a:pt x="10" y="118"/>
                  </a:cubicBezTo>
                  <a:cubicBezTo>
                    <a:pt x="20" y="127"/>
                    <a:pt x="40" y="147"/>
                    <a:pt x="60" y="157"/>
                  </a:cubicBezTo>
                  <a:cubicBezTo>
                    <a:pt x="73" y="157"/>
                    <a:pt x="86" y="162"/>
                    <a:pt x="100" y="162"/>
                  </a:cubicBezTo>
                  <a:cubicBezTo>
                    <a:pt x="106" y="162"/>
                    <a:pt x="113" y="161"/>
                    <a:pt x="119" y="157"/>
                  </a:cubicBezTo>
                  <a:cubicBezTo>
                    <a:pt x="139" y="147"/>
                    <a:pt x="159" y="127"/>
                    <a:pt x="159" y="107"/>
                  </a:cubicBezTo>
                  <a:cubicBezTo>
                    <a:pt x="170" y="87"/>
                    <a:pt x="170" y="68"/>
                    <a:pt x="159" y="48"/>
                  </a:cubicBezTo>
                  <a:cubicBezTo>
                    <a:pt x="150" y="28"/>
                    <a:pt x="130" y="8"/>
                    <a:pt x="110" y="8"/>
                  </a:cubicBezTo>
                  <a:cubicBezTo>
                    <a:pt x="100" y="3"/>
                    <a:pt x="90" y="1"/>
                    <a:pt x="8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64"/>
            <p:cNvSpPr/>
            <p:nvPr/>
          </p:nvSpPr>
          <p:spPr>
            <a:xfrm>
              <a:off x="3847182" y="3048188"/>
              <a:ext cx="5236" cy="4713"/>
            </a:xfrm>
            <a:custGeom>
              <a:avLst/>
              <a:gdLst/>
              <a:ahLst/>
              <a:cxnLst/>
              <a:rect l="l" t="t" r="r" b="b"/>
              <a:pathLst>
                <a:path w="100" h="90" extrusionOk="0">
                  <a:moveTo>
                    <a:pt x="30" y="0"/>
                  </a:moveTo>
                  <a:cubicBezTo>
                    <a:pt x="11" y="10"/>
                    <a:pt x="11" y="20"/>
                    <a:pt x="0" y="30"/>
                  </a:cubicBezTo>
                  <a:lnTo>
                    <a:pt x="0" y="69"/>
                  </a:lnTo>
                  <a:cubicBezTo>
                    <a:pt x="11" y="80"/>
                    <a:pt x="20" y="89"/>
                    <a:pt x="30" y="89"/>
                  </a:cubicBezTo>
                  <a:lnTo>
                    <a:pt x="70" y="89"/>
                  </a:lnTo>
                  <a:cubicBezTo>
                    <a:pt x="80" y="80"/>
                    <a:pt x="90" y="69"/>
                    <a:pt x="90" y="60"/>
                  </a:cubicBezTo>
                  <a:cubicBezTo>
                    <a:pt x="100" y="49"/>
                    <a:pt x="90" y="40"/>
                    <a:pt x="90" y="30"/>
                  </a:cubicBezTo>
                  <a:cubicBezTo>
                    <a:pt x="80" y="10"/>
                    <a:pt x="70" y="0"/>
                    <a:pt x="6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64"/>
            <p:cNvSpPr/>
            <p:nvPr/>
          </p:nvSpPr>
          <p:spPr>
            <a:xfrm>
              <a:off x="3819062" y="3079031"/>
              <a:ext cx="6807" cy="6546"/>
            </a:xfrm>
            <a:custGeom>
              <a:avLst/>
              <a:gdLst/>
              <a:ahLst/>
              <a:cxnLst/>
              <a:rect l="l" t="t" r="r" b="b"/>
              <a:pathLst>
                <a:path w="130" h="125" extrusionOk="0">
                  <a:moveTo>
                    <a:pt x="65" y="0"/>
                  </a:moveTo>
                  <a:cubicBezTo>
                    <a:pt x="57" y="0"/>
                    <a:pt x="50" y="3"/>
                    <a:pt x="40" y="8"/>
                  </a:cubicBezTo>
                  <a:cubicBezTo>
                    <a:pt x="30" y="8"/>
                    <a:pt x="20" y="28"/>
                    <a:pt x="10" y="37"/>
                  </a:cubicBezTo>
                  <a:cubicBezTo>
                    <a:pt x="0" y="57"/>
                    <a:pt x="10" y="77"/>
                    <a:pt x="10" y="88"/>
                  </a:cubicBezTo>
                  <a:cubicBezTo>
                    <a:pt x="20" y="97"/>
                    <a:pt x="30" y="117"/>
                    <a:pt x="50" y="117"/>
                  </a:cubicBezTo>
                  <a:cubicBezTo>
                    <a:pt x="60" y="122"/>
                    <a:pt x="68" y="125"/>
                    <a:pt x="75" y="125"/>
                  </a:cubicBezTo>
                  <a:cubicBezTo>
                    <a:pt x="82" y="125"/>
                    <a:pt x="90" y="122"/>
                    <a:pt x="100" y="117"/>
                  </a:cubicBezTo>
                  <a:cubicBezTo>
                    <a:pt x="110" y="107"/>
                    <a:pt x="119" y="97"/>
                    <a:pt x="130" y="77"/>
                  </a:cubicBezTo>
                  <a:lnTo>
                    <a:pt x="130" y="37"/>
                  </a:lnTo>
                  <a:cubicBezTo>
                    <a:pt x="119" y="18"/>
                    <a:pt x="110" y="8"/>
                    <a:pt x="90" y="8"/>
                  </a:cubicBezTo>
                  <a:cubicBezTo>
                    <a:pt x="80" y="3"/>
                    <a:pt x="73" y="0"/>
                    <a:pt x="65"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64"/>
            <p:cNvSpPr/>
            <p:nvPr/>
          </p:nvSpPr>
          <p:spPr>
            <a:xfrm>
              <a:off x="3831053" y="3184546"/>
              <a:ext cx="16181" cy="15814"/>
            </a:xfrm>
            <a:custGeom>
              <a:avLst/>
              <a:gdLst/>
              <a:ahLst/>
              <a:cxnLst/>
              <a:rect l="l" t="t" r="r" b="b"/>
              <a:pathLst>
                <a:path w="309" h="302" extrusionOk="0">
                  <a:moveTo>
                    <a:pt x="139" y="0"/>
                  </a:moveTo>
                  <a:cubicBezTo>
                    <a:pt x="123" y="0"/>
                    <a:pt x="106" y="3"/>
                    <a:pt x="89" y="12"/>
                  </a:cubicBezTo>
                  <a:cubicBezTo>
                    <a:pt x="60" y="32"/>
                    <a:pt x="30" y="62"/>
                    <a:pt x="10" y="102"/>
                  </a:cubicBezTo>
                  <a:cubicBezTo>
                    <a:pt x="0" y="142"/>
                    <a:pt x="0" y="181"/>
                    <a:pt x="20" y="211"/>
                  </a:cubicBezTo>
                  <a:cubicBezTo>
                    <a:pt x="40" y="251"/>
                    <a:pt x="69" y="281"/>
                    <a:pt x="109" y="290"/>
                  </a:cubicBezTo>
                  <a:cubicBezTo>
                    <a:pt x="132" y="296"/>
                    <a:pt x="152" y="302"/>
                    <a:pt x="172" y="302"/>
                  </a:cubicBezTo>
                  <a:cubicBezTo>
                    <a:pt x="187" y="302"/>
                    <a:pt x="202" y="299"/>
                    <a:pt x="219" y="290"/>
                  </a:cubicBezTo>
                  <a:cubicBezTo>
                    <a:pt x="259" y="270"/>
                    <a:pt x="288" y="241"/>
                    <a:pt x="299" y="201"/>
                  </a:cubicBezTo>
                  <a:cubicBezTo>
                    <a:pt x="308" y="161"/>
                    <a:pt x="308" y="122"/>
                    <a:pt x="288" y="91"/>
                  </a:cubicBezTo>
                  <a:cubicBezTo>
                    <a:pt x="279" y="52"/>
                    <a:pt x="249" y="22"/>
                    <a:pt x="209" y="12"/>
                  </a:cubicBezTo>
                  <a:cubicBezTo>
                    <a:pt x="186" y="6"/>
                    <a:pt x="163" y="0"/>
                    <a:pt x="13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64"/>
            <p:cNvSpPr/>
            <p:nvPr/>
          </p:nvSpPr>
          <p:spPr>
            <a:xfrm>
              <a:off x="3891482" y="3150719"/>
              <a:ext cx="13563" cy="12987"/>
            </a:xfrm>
            <a:custGeom>
              <a:avLst/>
              <a:gdLst/>
              <a:ahLst/>
              <a:cxnLst/>
              <a:rect l="l" t="t" r="r" b="b"/>
              <a:pathLst>
                <a:path w="259" h="248" extrusionOk="0">
                  <a:moveTo>
                    <a:pt x="116" y="0"/>
                  </a:moveTo>
                  <a:cubicBezTo>
                    <a:pt x="102" y="0"/>
                    <a:pt x="86" y="3"/>
                    <a:pt x="69" y="12"/>
                  </a:cubicBezTo>
                  <a:cubicBezTo>
                    <a:pt x="40" y="21"/>
                    <a:pt x="20" y="51"/>
                    <a:pt x="10" y="81"/>
                  </a:cubicBezTo>
                  <a:cubicBezTo>
                    <a:pt x="0" y="111"/>
                    <a:pt x="0" y="151"/>
                    <a:pt x="10" y="180"/>
                  </a:cubicBezTo>
                  <a:cubicBezTo>
                    <a:pt x="30" y="200"/>
                    <a:pt x="49" y="230"/>
                    <a:pt x="89" y="240"/>
                  </a:cubicBezTo>
                  <a:cubicBezTo>
                    <a:pt x="104" y="245"/>
                    <a:pt x="119" y="248"/>
                    <a:pt x="134" y="248"/>
                  </a:cubicBezTo>
                  <a:cubicBezTo>
                    <a:pt x="149" y="248"/>
                    <a:pt x="164" y="245"/>
                    <a:pt x="179" y="240"/>
                  </a:cubicBezTo>
                  <a:cubicBezTo>
                    <a:pt x="209" y="220"/>
                    <a:pt x="228" y="200"/>
                    <a:pt x="239" y="160"/>
                  </a:cubicBezTo>
                  <a:cubicBezTo>
                    <a:pt x="259" y="131"/>
                    <a:pt x="248" y="101"/>
                    <a:pt x="239" y="71"/>
                  </a:cubicBezTo>
                  <a:cubicBezTo>
                    <a:pt x="228" y="41"/>
                    <a:pt x="199" y="12"/>
                    <a:pt x="169" y="12"/>
                  </a:cubicBezTo>
                  <a:cubicBezTo>
                    <a:pt x="152" y="6"/>
                    <a:pt x="135" y="0"/>
                    <a:pt x="116"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64"/>
            <p:cNvSpPr/>
            <p:nvPr/>
          </p:nvSpPr>
          <p:spPr>
            <a:xfrm>
              <a:off x="3818014" y="3158730"/>
              <a:ext cx="8902" cy="8640"/>
            </a:xfrm>
            <a:custGeom>
              <a:avLst/>
              <a:gdLst/>
              <a:ahLst/>
              <a:cxnLst/>
              <a:rect l="l" t="t" r="r" b="b"/>
              <a:pathLst>
                <a:path w="170" h="165" extrusionOk="0">
                  <a:moveTo>
                    <a:pt x="80" y="0"/>
                  </a:moveTo>
                  <a:cubicBezTo>
                    <a:pt x="70" y="0"/>
                    <a:pt x="60" y="3"/>
                    <a:pt x="50" y="7"/>
                  </a:cubicBezTo>
                  <a:cubicBezTo>
                    <a:pt x="30" y="18"/>
                    <a:pt x="11" y="38"/>
                    <a:pt x="0" y="58"/>
                  </a:cubicBezTo>
                  <a:cubicBezTo>
                    <a:pt x="0" y="77"/>
                    <a:pt x="0" y="97"/>
                    <a:pt x="11" y="117"/>
                  </a:cubicBezTo>
                  <a:cubicBezTo>
                    <a:pt x="11" y="137"/>
                    <a:pt x="30" y="157"/>
                    <a:pt x="50" y="157"/>
                  </a:cubicBezTo>
                  <a:cubicBezTo>
                    <a:pt x="65" y="162"/>
                    <a:pt x="75" y="164"/>
                    <a:pt x="85" y="164"/>
                  </a:cubicBezTo>
                  <a:cubicBezTo>
                    <a:pt x="95" y="164"/>
                    <a:pt x="105" y="162"/>
                    <a:pt x="120" y="157"/>
                  </a:cubicBezTo>
                  <a:cubicBezTo>
                    <a:pt x="139" y="147"/>
                    <a:pt x="150" y="127"/>
                    <a:pt x="159" y="107"/>
                  </a:cubicBezTo>
                  <a:cubicBezTo>
                    <a:pt x="170" y="87"/>
                    <a:pt x="170" y="67"/>
                    <a:pt x="159" y="47"/>
                  </a:cubicBezTo>
                  <a:cubicBezTo>
                    <a:pt x="150" y="27"/>
                    <a:pt x="130" y="7"/>
                    <a:pt x="110" y="7"/>
                  </a:cubicBezTo>
                  <a:cubicBezTo>
                    <a:pt x="100" y="3"/>
                    <a:pt x="90" y="0"/>
                    <a:pt x="8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64"/>
            <p:cNvSpPr/>
            <p:nvPr/>
          </p:nvSpPr>
          <p:spPr>
            <a:xfrm>
              <a:off x="3866452" y="3152342"/>
              <a:ext cx="3194" cy="3037"/>
            </a:xfrm>
            <a:custGeom>
              <a:avLst/>
              <a:gdLst/>
              <a:ahLst/>
              <a:cxnLst/>
              <a:rect l="l" t="t" r="r" b="b"/>
              <a:pathLst>
                <a:path w="61" h="58" extrusionOk="0">
                  <a:moveTo>
                    <a:pt x="21" y="1"/>
                  </a:moveTo>
                  <a:cubicBezTo>
                    <a:pt x="10" y="10"/>
                    <a:pt x="1" y="10"/>
                    <a:pt x="1" y="20"/>
                  </a:cubicBezTo>
                  <a:lnTo>
                    <a:pt x="1" y="40"/>
                  </a:lnTo>
                  <a:cubicBezTo>
                    <a:pt x="10" y="50"/>
                    <a:pt x="10" y="50"/>
                    <a:pt x="21" y="50"/>
                  </a:cubicBezTo>
                  <a:cubicBezTo>
                    <a:pt x="25" y="55"/>
                    <a:pt x="28" y="58"/>
                    <a:pt x="30" y="58"/>
                  </a:cubicBezTo>
                  <a:cubicBezTo>
                    <a:pt x="33" y="58"/>
                    <a:pt x="35" y="55"/>
                    <a:pt x="40" y="50"/>
                  </a:cubicBezTo>
                  <a:cubicBezTo>
                    <a:pt x="50" y="50"/>
                    <a:pt x="50" y="40"/>
                    <a:pt x="50" y="40"/>
                  </a:cubicBezTo>
                  <a:cubicBezTo>
                    <a:pt x="60" y="30"/>
                    <a:pt x="60" y="20"/>
                    <a:pt x="50" y="20"/>
                  </a:cubicBezTo>
                  <a:cubicBezTo>
                    <a:pt x="50" y="10"/>
                    <a:pt x="40" y="1"/>
                    <a:pt x="4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64"/>
            <p:cNvSpPr/>
            <p:nvPr/>
          </p:nvSpPr>
          <p:spPr>
            <a:xfrm>
              <a:off x="3764864" y="3165800"/>
              <a:ext cx="16704" cy="15814"/>
            </a:xfrm>
            <a:custGeom>
              <a:avLst/>
              <a:gdLst/>
              <a:ahLst/>
              <a:cxnLst/>
              <a:rect l="l" t="t" r="r" b="b"/>
              <a:pathLst>
                <a:path w="319" h="302" extrusionOk="0">
                  <a:moveTo>
                    <a:pt x="146" y="0"/>
                  </a:moveTo>
                  <a:cubicBezTo>
                    <a:pt x="132" y="0"/>
                    <a:pt x="117" y="3"/>
                    <a:pt x="100" y="12"/>
                  </a:cubicBezTo>
                  <a:cubicBezTo>
                    <a:pt x="60" y="32"/>
                    <a:pt x="31" y="62"/>
                    <a:pt x="21" y="102"/>
                  </a:cubicBezTo>
                  <a:cubicBezTo>
                    <a:pt x="1" y="141"/>
                    <a:pt x="11" y="181"/>
                    <a:pt x="21" y="211"/>
                  </a:cubicBezTo>
                  <a:cubicBezTo>
                    <a:pt x="40" y="250"/>
                    <a:pt x="71" y="281"/>
                    <a:pt x="110" y="290"/>
                  </a:cubicBezTo>
                  <a:cubicBezTo>
                    <a:pt x="133" y="296"/>
                    <a:pt x="156" y="302"/>
                    <a:pt x="179" y="302"/>
                  </a:cubicBezTo>
                  <a:cubicBezTo>
                    <a:pt x="196" y="302"/>
                    <a:pt x="213" y="299"/>
                    <a:pt x="230" y="290"/>
                  </a:cubicBezTo>
                  <a:cubicBezTo>
                    <a:pt x="259" y="270"/>
                    <a:pt x="289" y="241"/>
                    <a:pt x="299" y="201"/>
                  </a:cubicBezTo>
                  <a:cubicBezTo>
                    <a:pt x="319" y="161"/>
                    <a:pt x="309" y="122"/>
                    <a:pt x="299" y="82"/>
                  </a:cubicBezTo>
                  <a:cubicBezTo>
                    <a:pt x="279" y="51"/>
                    <a:pt x="250" y="12"/>
                    <a:pt x="210" y="12"/>
                  </a:cubicBezTo>
                  <a:cubicBezTo>
                    <a:pt x="187" y="6"/>
                    <a:pt x="167" y="0"/>
                    <a:pt x="146"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64"/>
            <p:cNvSpPr/>
            <p:nvPr/>
          </p:nvSpPr>
          <p:spPr>
            <a:xfrm>
              <a:off x="3812307" y="3222302"/>
              <a:ext cx="16704" cy="15867"/>
            </a:xfrm>
            <a:custGeom>
              <a:avLst/>
              <a:gdLst/>
              <a:ahLst/>
              <a:cxnLst/>
              <a:rect l="l" t="t" r="r" b="b"/>
              <a:pathLst>
                <a:path w="319" h="303" extrusionOk="0">
                  <a:moveTo>
                    <a:pt x="160" y="1"/>
                  </a:moveTo>
                  <a:cubicBezTo>
                    <a:pt x="136" y="1"/>
                    <a:pt x="113" y="6"/>
                    <a:pt x="89" y="17"/>
                  </a:cubicBezTo>
                  <a:cubicBezTo>
                    <a:pt x="60" y="37"/>
                    <a:pt x="30" y="67"/>
                    <a:pt x="20" y="97"/>
                  </a:cubicBezTo>
                  <a:cubicBezTo>
                    <a:pt x="0" y="137"/>
                    <a:pt x="10" y="176"/>
                    <a:pt x="20" y="216"/>
                  </a:cubicBezTo>
                  <a:cubicBezTo>
                    <a:pt x="40" y="246"/>
                    <a:pt x="69" y="285"/>
                    <a:pt x="109" y="296"/>
                  </a:cubicBezTo>
                  <a:cubicBezTo>
                    <a:pt x="125" y="300"/>
                    <a:pt x="140" y="302"/>
                    <a:pt x="155" y="302"/>
                  </a:cubicBezTo>
                  <a:cubicBezTo>
                    <a:pt x="175" y="302"/>
                    <a:pt x="196" y="297"/>
                    <a:pt x="219" y="285"/>
                  </a:cubicBezTo>
                  <a:cubicBezTo>
                    <a:pt x="259" y="276"/>
                    <a:pt x="288" y="236"/>
                    <a:pt x="299" y="206"/>
                  </a:cubicBezTo>
                  <a:cubicBezTo>
                    <a:pt x="318" y="166"/>
                    <a:pt x="308" y="126"/>
                    <a:pt x="299" y="87"/>
                  </a:cubicBezTo>
                  <a:cubicBezTo>
                    <a:pt x="279" y="57"/>
                    <a:pt x="248" y="17"/>
                    <a:pt x="209" y="7"/>
                  </a:cubicBezTo>
                  <a:cubicBezTo>
                    <a:pt x="192" y="3"/>
                    <a:pt x="176" y="1"/>
                    <a:pt x="16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64"/>
            <p:cNvSpPr/>
            <p:nvPr/>
          </p:nvSpPr>
          <p:spPr>
            <a:xfrm>
              <a:off x="3745594" y="3241048"/>
              <a:ext cx="16181" cy="15867"/>
            </a:xfrm>
            <a:custGeom>
              <a:avLst/>
              <a:gdLst/>
              <a:ahLst/>
              <a:cxnLst/>
              <a:rect l="l" t="t" r="r" b="b"/>
              <a:pathLst>
                <a:path w="309" h="303" extrusionOk="0">
                  <a:moveTo>
                    <a:pt x="157" y="1"/>
                  </a:moveTo>
                  <a:cubicBezTo>
                    <a:pt x="134" y="1"/>
                    <a:pt x="114" y="6"/>
                    <a:pt x="90" y="17"/>
                  </a:cubicBezTo>
                  <a:cubicBezTo>
                    <a:pt x="50" y="27"/>
                    <a:pt x="30" y="67"/>
                    <a:pt x="11" y="97"/>
                  </a:cubicBezTo>
                  <a:cubicBezTo>
                    <a:pt x="1" y="137"/>
                    <a:pt x="1" y="177"/>
                    <a:pt x="21" y="216"/>
                  </a:cubicBezTo>
                  <a:cubicBezTo>
                    <a:pt x="30" y="246"/>
                    <a:pt x="70" y="286"/>
                    <a:pt x="100" y="296"/>
                  </a:cubicBezTo>
                  <a:cubicBezTo>
                    <a:pt x="121" y="300"/>
                    <a:pt x="138" y="302"/>
                    <a:pt x="153" y="302"/>
                  </a:cubicBezTo>
                  <a:cubicBezTo>
                    <a:pt x="176" y="302"/>
                    <a:pt x="196" y="297"/>
                    <a:pt x="220" y="286"/>
                  </a:cubicBezTo>
                  <a:cubicBezTo>
                    <a:pt x="260" y="266"/>
                    <a:pt x="279" y="236"/>
                    <a:pt x="299" y="206"/>
                  </a:cubicBezTo>
                  <a:cubicBezTo>
                    <a:pt x="309" y="166"/>
                    <a:pt x="309" y="126"/>
                    <a:pt x="289" y="87"/>
                  </a:cubicBezTo>
                  <a:cubicBezTo>
                    <a:pt x="279" y="57"/>
                    <a:pt x="240" y="17"/>
                    <a:pt x="209" y="7"/>
                  </a:cubicBezTo>
                  <a:cubicBezTo>
                    <a:pt x="189" y="3"/>
                    <a:pt x="172" y="1"/>
                    <a:pt x="157"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64"/>
            <p:cNvSpPr/>
            <p:nvPr/>
          </p:nvSpPr>
          <p:spPr>
            <a:xfrm>
              <a:off x="3720615" y="3228009"/>
              <a:ext cx="12568" cy="11992"/>
            </a:xfrm>
            <a:custGeom>
              <a:avLst/>
              <a:gdLst/>
              <a:ahLst/>
              <a:cxnLst/>
              <a:rect l="l" t="t" r="r" b="b"/>
              <a:pathLst>
                <a:path w="240" h="229" extrusionOk="0">
                  <a:moveTo>
                    <a:pt x="115" y="0"/>
                  </a:moveTo>
                  <a:cubicBezTo>
                    <a:pt x="100" y="0"/>
                    <a:pt x="85" y="3"/>
                    <a:pt x="70" y="8"/>
                  </a:cubicBezTo>
                  <a:cubicBezTo>
                    <a:pt x="40" y="17"/>
                    <a:pt x="20" y="48"/>
                    <a:pt x="10" y="77"/>
                  </a:cubicBezTo>
                  <a:cubicBezTo>
                    <a:pt x="1" y="107"/>
                    <a:pt x="1" y="137"/>
                    <a:pt x="20" y="167"/>
                  </a:cubicBezTo>
                  <a:cubicBezTo>
                    <a:pt x="30" y="187"/>
                    <a:pt x="50" y="216"/>
                    <a:pt x="80" y="227"/>
                  </a:cubicBezTo>
                  <a:cubicBezTo>
                    <a:pt x="95" y="227"/>
                    <a:pt x="109" y="229"/>
                    <a:pt x="124" y="229"/>
                  </a:cubicBezTo>
                  <a:cubicBezTo>
                    <a:pt x="139" y="229"/>
                    <a:pt x="154" y="226"/>
                    <a:pt x="169" y="216"/>
                  </a:cubicBezTo>
                  <a:cubicBezTo>
                    <a:pt x="199" y="207"/>
                    <a:pt x="219" y="176"/>
                    <a:pt x="229" y="157"/>
                  </a:cubicBezTo>
                  <a:cubicBezTo>
                    <a:pt x="239" y="127"/>
                    <a:pt x="239" y="87"/>
                    <a:pt x="229" y="67"/>
                  </a:cubicBezTo>
                  <a:cubicBezTo>
                    <a:pt x="219" y="37"/>
                    <a:pt x="189" y="8"/>
                    <a:pt x="160" y="8"/>
                  </a:cubicBezTo>
                  <a:cubicBezTo>
                    <a:pt x="145" y="3"/>
                    <a:pt x="130" y="0"/>
                    <a:pt x="115"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64"/>
            <p:cNvSpPr/>
            <p:nvPr/>
          </p:nvSpPr>
          <p:spPr>
            <a:xfrm>
              <a:off x="3775284" y="3192087"/>
              <a:ext cx="13615" cy="13772"/>
            </a:xfrm>
            <a:custGeom>
              <a:avLst/>
              <a:gdLst/>
              <a:ahLst/>
              <a:cxnLst/>
              <a:rect l="l" t="t" r="r" b="b"/>
              <a:pathLst>
                <a:path w="260" h="263" extrusionOk="0">
                  <a:moveTo>
                    <a:pt x="133" y="1"/>
                  </a:moveTo>
                  <a:cubicBezTo>
                    <a:pt x="114" y="1"/>
                    <a:pt x="94" y="6"/>
                    <a:pt x="71" y="17"/>
                  </a:cubicBezTo>
                  <a:cubicBezTo>
                    <a:pt x="40" y="27"/>
                    <a:pt x="20" y="57"/>
                    <a:pt x="11" y="87"/>
                  </a:cubicBezTo>
                  <a:cubicBezTo>
                    <a:pt x="1" y="117"/>
                    <a:pt x="1" y="157"/>
                    <a:pt x="11" y="186"/>
                  </a:cubicBezTo>
                  <a:cubicBezTo>
                    <a:pt x="20" y="216"/>
                    <a:pt x="51" y="246"/>
                    <a:pt x="90" y="256"/>
                  </a:cubicBezTo>
                  <a:cubicBezTo>
                    <a:pt x="103" y="260"/>
                    <a:pt x="115" y="262"/>
                    <a:pt x="128" y="262"/>
                  </a:cubicBezTo>
                  <a:cubicBezTo>
                    <a:pt x="146" y="262"/>
                    <a:pt x="166" y="258"/>
                    <a:pt x="190" y="246"/>
                  </a:cubicBezTo>
                  <a:cubicBezTo>
                    <a:pt x="219" y="236"/>
                    <a:pt x="239" y="206"/>
                    <a:pt x="250" y="177"/>
                  </a:cubicBezTo>
                  <a:cubicBezTo>
                    <a:pt x="259" y="146"/>
                    <a:pt x="259" y="107"/>
                    <a:pt x="250" y="77"/>
                  </a:cubicBezTo>
                  <a:cubicBezTo>
                    <a:pt x="230" y="47"/>
                    <a:pt x="210" y="17"/>
                    <a:pt x="170" y="7"/>
                  </a:cubicBezTo>
                  <a:cubicBezTo>
                    <a:pt x="158" y="3"/>
                    <a:pt x="145" y="1"/>
                    <a:pt x="133"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64"/>
            <p:cNvSpPr/>
            <p:nvPr/>
          </p:nvSpPr>
          <p:spPr>
            <a:xfrm>
              <a:off x="3728941" y="3186850"/>
              <a:ext cx="5760" cy="5655"/>
            </a:xfrm>
            <a:custGeom>
              <a:avLst/>
              <a:gdLst/>
              <a:ahLst/>
              <a:cxnLst/>
              <a:rect l="l" t="t" r="r" b="b"/>
              <a:pathLst>
                <a:path w="110" h="108" extrusionOk="0">
                  <a:moveTo>
                    <a:pt x="54" y="0"/>
                  </a:moveTo>
                  <a:cubicBezTo>
                    <a:pt x="48" y="0"/>
                    <a:pt x="40" y="3"/>
                    <a:pt x="30" y="8"/>
                  </a:cubicBezTo>
                  <a:cubicBezTo>
                    <a:pt x="21" y="8"/>
                    <a:pt x="10" y="18"/>
                    <a:pt x="10" y="38"/>
                  </a:cubicBezTo>
                  <a:cubicBezTo>
                    <a:pt x="1" y="47"/>
                    <a:pt x="1" y="67"/>
                    <a:pt x="10" y="78"/>
                  </a:cubicBezTo>
                  <a:cubicBezTo>
                    <a:pt x="10" y="87"/>
                    <a:pt x="30" y="98"/>
                    <a:pt x="40" y="107"/>
                  </a:cubicBezTo>
                  <a:lnTo>
                    <a:pt x="80" y="107"/>
                  </a:lnTo>
                  <a:lnTo>
                    <a:pt x="110" y="78"/>
                  </a:lnTo>
                  <a:lnTo>
                    <a:pt x="110" y="27"/>
                  </a:lnTo>
                  <a:cubicBezTo>
                    <a:pt x="100" y="18"/>
                    <a:pt x="90" y="8"/>
                    <a:pt x="70" y="8"/>
                  </a:cubicBezTo>
                  <a:cubicBezTo>
                    <a:pt x="65" y="3"/>
                    <a:pt x="60" y="0"/>
                    <a:pt x="54"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64"/>
            <p:cNvSpPr/>
            <p:nvPr/>
          </p:nvSpPr>
          <p:spPr>
            <a:xfrm>
              <a:off x="3675267" y="3227276"/>
              <a:ext cx="14139" cy="13720"/>
            </a:xfrm>
            <a:custGeom>
              <a:avLst/>
              <a:gdLst/>
              <a:ahLst/>
              <a:cxnLst/>
              <a:rect l="l" t="t" r="r" b="b"/>
              <a:pathLst>
                <a:path w="270" h="262" extrusionOk="0">
                  <a:moveTo>
                    <a:pt x="119" y="0"/>
                  </a:moveTo>
                  <a:cubicBezTo>
                    <a:pt x="106" y="0"/>
                    <a:pt x="93" y="3"/>
                    <a:pt x="80" y="11"/>
                  </a:cubicBezTo>
                  <a:cubicBezTo>
                    <a:pt x="41" y="31"/>
                    <a:pt x="21" y="51"/>
                    <a:pt x="11" y="91"/>
                  </a:cubicBezTo>
                  <a:cubicBezTo>
                    <a:pt x="1" y="121"/>
                    <a:pt x="1" y="151"/>
                    <a:pt x="11" y="190"/>
                  </a:cubicBezTo>
                  <a:cubicBezTo>
                    <a:pt x="31" y="210"/>
                    <a:pt x="60" y="250"/>
                    <a:pt x="91" y="250"/>
                  </a:cubicBezTo>
                  <a:cubicBezTo>
                    <a:pt x="108" y="256"/>
                    <a:pt x="125" y="262"/>
                    <a:pt x="144" y="262"/>
                  </a:cubicBezTo>
                  <a:cubicBezTo>
                    <a:pt x="158" y="262"/>
                    <a:pt x="173" y="259"/>
                    <a:pt x="190" y="250"/>
                  </a:cubicBezTo>
                  <a:cubicBezTo>
                    <a:pt x="220" y="230"/>
                    <a:pt x="250" y="210"/>
                    <a:pt x="259" y="171"/>
                  </a:cubicBezTo>
                  <a:cubicBezTo>
                    <a:pt x="270" y="141"/>
                    <a:pt x="270" y="111"/>
                    <a:pt x="250" y="71"/>
                  </a:cubicBezTo>
                  <a:cubicBezTo>
                    <a:pt x="239" y="51"/>
                    <a:pt x="210" y="11"/>
                    <a:pt x="180" y="11"/>
                  </a:cubicBezTo>
                  <a:cubicBezTo>
                    <a:pt x="157" y="6"/>
                    <a:pt x="137" y="0"/>
                    <a:pt x="11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64"/>
            <p:cNvSpPr/>
            <p:nvPr/>
          </p:nvSpPr>
          <p:spPr>
            <a:xfrm>
              <a:off x="3646676" y="3259795"/>
              <a:ext cx="16181" cy="15867"/>
            </a:xfrm>
            <a:custGeom>
              <a:avLst/>
              <a:gdLst/>
              <a:ahLst/>
              <a:cxnLst/>
              <a:rect l="l" t="t" r="r" b="b"/>
              <a:pathLst>
                <a:path w="309" h="303" extrusionOk="0">
                  <a:moveTo>
                    <a:pt x="160" y="1"/>
                  </a:moveTo>
                  <a:cubicBezTo>
                    <a:pt x="136" y="1"/>
                    <a:pt x="113" y="6"/>
                    <a:pt x="89" y="17"/>
                  </a:cubicBezTo>
                  <a:cubicBezTo>
                    <a:pt x="60" y="37"/>
                    <a:pt x="30" y="67"/>
                    <a:pt x="10" y="97"/>
                  </a:cubicBezTo>
                  <a:cubicBezTo>
                    <a:pt x="0" y="137"/>
                    <a:pt x="0" y="177"/>
                    <a:pt x="20" y="216"/>
                  </a:cubicBezTo>
                  <a:cubicBezTo>
                    <a:pt x="40" y="246"/>
                    <a:pt x="69" y="286"/>
                    <a:pt x="109" y="296"/>
                  </a:cubicBezTo>
                  <a:cubicBezTo>
                    <a:pt x="125" y="300"/>
                    <a:pt x="140" y="302"/>
                    <a:pt x="154" y="302"/>
                  </a:cubicBezTo>
                  <a:cubicBezTo>
                    <a:pt x="175" y="302"/>
                    <a:pt x="195" y="297"/>
                    <a:pt x="219" y="286"/>
                  </a:cubicBezTo>
                  <a:cubicBezTo>
                    <a:pt x="259" y="276"/>
                    <a:pt x="288" y="236"/>
                    <a:pt x="298" y="206"/>
                  </a:cubicBezTo>
                  <a:cubicBezTo>
                    <a:pt x="308" y="166"/>
                    <a:pt x="308" y="127"/>
                    <a:pt x="288" y="87"/>
                  </a:cubicBezTo>
                  <a:cubicBezTo>
                    <a:pt x="279" y="57"/>
                    <a:pt x="248" y="17"/>
                    <a:pt x="209" y="7"/>
                  </a:cubicBezTo>
                  <a:cubicBezTo>
                    <a:pt x="192" y="3"/>
                    <a:pt x="176" y="1"/>
                    <a:pt x="16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64"/>
            <p:cNvSpPr/>
            <p:nvPr/>
          </p:nvSpPr>
          <p:spPr>
            <a:xfrm>
              <a:off x="3723757" y="3270687"/>
              <a:ext cx="7331" cy="7436"/>
            </a:xfrm>
            <a:custGeom>
              <a:avLst/>
              <a:gdLst/>
              <a:ahLst/>
              <a:cxnLst/>
              <a:rect l="l" t="t" r="r" b="b"/>
              <a:pathLst>
                <a:path w="140" h="142" extrusionOk="0">
                  <a:moveTo>
                    <a:pt x="65" y="1"/>
                  </a:moveTo>
                  <a:cubicBezTo>
                    <a:pt x="57" y="1"/>
                    <a:pt x="50" y="3"/>
                    <a:pt x="40" y="8"/>
                  </a:cubicBezTo>
                  <a:cubicBezTo>
                    <a:pt x="20" y="18"/>
                    <a:pt x="10" y="28"/>
                    <a:pt x="0" y="48"/>
                  </a:cubicBezTo>
                  <a:lnTo>
                    <a:pt x="0" y="98"/>
                  </a:lnTo>
                  <a:cubicBezTo>
                    <a:pt x="10" y="117"/>
                    <a:pt x="30" y="137"/>
                    <a:pt x="40" y="137"/>
                  </a:cubicBezTo>
                  <a:cubicBezTo>
                    <a:pt x="53" y="137"/>
                    <a:pt x="67" y="142"/>
                    <a:pt x="80" y="142"/>
                  </a:cubicBezTo>
                  <a:cubicBezTo>
                    <a:pt x="86" y="142"/>
                    <a:pt x="93" y="141"/>
                    <a:pt x="100" y="137"/>
                  </a:cubicBezTo>
                  <a:cubicBezTo>
                    <a:pt x="120" y="128"/>
                    <a:pt x="129" y="117"/>
                    <a:pt x="139" y="98"/>
                  </a:cubicBezTo>
                  <a:cubicBezTo>
                    <a:pt x="139" y="78"/>
                    <a:pt x="139" y="58"/>
                    <a:pt x="129" y="38"/>
                  </a:cubicBezTo>
                  <a:cubicBezTo>
                    <a:pt x="129" y="28"/>
                    <a:pt x="109" y="8"/>
                    <a:pt x="89" y="8"/>
                  </a:cubicBezTo>
                  <a:cubicBezTo>
                    <a:pt x="79" y="3"/>
                    <a:pt x="72" y="1"/>
                    <a:pt x="65"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64"/>
            <p:cNvSpPr/>
            <p:nvPr/>
          </p:nvSpPr>
          <p:spPr>
            <a:xfrm>
              <a:off x="3839851" y="3246756"/>
              <a:ext cx="5289" cy="5498"/>
            </a:xfrm>
            <a:custGeom>
              <a:avLst/>
              <a:gdLst/>
              <a:ahLst/>
              <a:cxnLst/>
              <a:rect l="l" t="t" r="r" b="b"/>
              <a:pathLst>
                <a:path w="101" h="105" extrusionOk="0">
                  <a:moveTo>
                    <a:pt x="47" y="0"/>
                  </a:moveTo>
                  <a:cubicBezTo>
                    <a:pt x="41" y="0"/>
                    <a:pt x="36" y="3"/>
                    <a:pt x="31" y="8"/>
                  </a:cubicBezTo>
                  <a:lnTo>
                    <a:pt x="1" y="37"/>
                  </a:lnTo>
                  <a:cubicBezTo>
                    <a:pt x="1" y="48"/>
                    <a:pt x="1" y="57"/>
                    <a:pt x="11" y="77"/>
                  </a:cubicBezTo>
                  <a:cubicBezTo>
                    <a:pt x="11" y="87"/>
                    <a:pt x="21" y="97"/>
                    <a:pt x="31" y="97"/>
                  </a:cubicBezTo>
                  <a:cubicBezTo>
                    <a:pt x="41" y="102"/>
                    <a:pt x="49" y="105"/>
                    <a:pt x="55" y="105"/>
                  </a:cubicBezTo>
                  <a:cubicBezTo>
                    <a:pt x="61" y="105"/>
                    <a:pt x="66" y="102"/>
                    <a:pt x="71" y="97"/>
                  </a:cubicBezTo>
                  <a:cubicBezTo>
                    <a:pt x="91" y="97"/>
                    <a:pt x="91" y="87"/>
                    <a:pt x="100" y="68"/>
                  </a:cubicBezTo>
                  <a:lnTo>
                    <a:pt x="100" y="28"/>
                  </a:lnTo>
                  <a:cubicBezTo>
                    <a:pt x="91" y="17"/>
                    <a:pt x="81" y="8"/>
                    <a:pt x="71" y="8"/>
                  </a:cubicBezTo>
                  <a:cubicBezTo>
                    <a:pt x="61" y="3"/>
                    <a:pt x="53" y="0"/>
                    <a:pt x="47"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64"/>
            <p:cNvSpPr/>
            <p:nvPr/>
          </p:nvSpPr>
          <p:spPr>
            <a:xfrm>
              <a:off x="3820633" y="3322423"/>
              <a:ext cx="8902" cy="8588"/>
            </a:xfrm>
            <a:custGeom>
              <a:avLst/>
              <a:gdLst/>
              <a:ahLst/>
              <a:cxnLst/>
              <a:rect l="l" t="t" r="r" b="b"/>
              <a:pathLst>
                <a:path w="170" h="164" extrusionOk="0">
                  <a:moveTo>
                    <a:pt x="70" y="1"/>
                  </a:moveTo>
                  <a:cubicBezTo>
                    <a:pt x="63" y="1"/>
                    <a:pt x="56" y="2"/>
                    <a:pt x="50" y="5"/>
                  </a:cubicBezTo>
                  <a:cubicBezTo>
                    <a:pt x="30" y="15"/>
                    <a:pt x="20" y="35"/>
                    <a:pt x="10" y="55"/>
                  </a:cubicBezTo>
                  <a:cubicBezTo>
                    <a:pt x="0" y="75"/>
                    <a:pt x="0" y="95"/>
                    <a:pt x="10" y="115"/>
                  </a:cubicBezTo>
                  <a:cubicBezTo>
                    <a:pt x="20" y="134"/>
                    <a:pt x="40" y="154"/>
                    <a:pt x="60" y="164"/>
                  </a:cubicBezTo>
                  <a:cubicBezTo>
                    <a:pt x="80" y="164"/>
                    <a:pt x="100" y="164"/>
                    <a:pt x="120" y="154"/>
                  </a:cubicBezTo>
                  <a:cubicBezTo>
                    <a:pt x="140" y="144"/>
                    <a:pt x="159" y="134"/>
                    <a:pt x="169" y="115"/>
                  </a:cubicBezTo>
                  <a:cubicBezTo>
                    <a:pt x="169" y="95"/>
                    <a:pt x="169" y="64"/>
                    <a:pt x="159" y="45"/>
                  </a:cubicBezTo>
                  <a:cubicBezTo>
                    <a:pt x="149" y="35"/>
                    <a:pt x="140" y="15"/>
                    <a:pt x="120" y="5"/>
                  </a:cubicBezTo>
                  <a:cubicBezTo>
                    <a:pt x="100" y="5"/>
                    <a:pt x="84" y="1"/>
                    <a:pt x="7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64"/>
            <p:cNvSpPr/>
            <p:nvPr/>
          </p:nvSpPr>
          <p:spPr>
            <a:xfrm>
              <a:off x="3862786" y="3302839"/>
              <a:ext cx="4242" cy="4242"/>
            </a:xfrm>
            <a:custGeom>
              <a:avLst/>
              <a:gdLst/>
              <a:ahLst/>
              <a:cxnLst/>
              <a:rect l="l" t="t" r="r" b="b"/>
              <a:pathLst>
                <a:path w="81" h="81" extrusionOk="0">
                  <a:moveTo>
                    <a:pt x="31" y="1"/>
                  </a:moveTo>
                  <a:lnTo>
                    <a:pt x="1" y="31"/>
                  </a:lnTo>
                  <a:cubicBezTo>
                    <a:pt x="1" y="31"/>
                    <a:pt x="1" y="51"/>
                    <a:pt x="11" y="60"/>
                  </a:cubicBezTo>
                  <a:lnTo>
                    <a:pt x="31" y="80"/>
                  </a:lnTo>
                  <a:lnTo>
                    <a:pt x="60" y="80"/>
                  </a:lnTo>
                  <a:cubicBezTo>
                    <a:pt x="71" y="71"/>
                    <a:pt x="80" y="60"/>
                    <a:pt x="80" y="51"/>
                  </a:cubicBezTo>
                  <a:lnTo>
                    <a:pt x="80" y="21"/>
                  </a:lnTo>
                  <a:cubicBezTo>
                    <a:pt x="71" y="11"/>
                    <a:pt x="71" y="1"/>
                    <a:pt x="6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64"/>
            <p:cNvSpPr/>
            <p:nvPr/>
          </p:nvSpPr>
          <p:spPr>
            <a:xfrm>
              <a:off x="3765911" y="3332006"/>
              <a:ext cx="12568" cy="11049"/>
            </a:xfrm>
            <a:custGeom>
              <a:avLst/>
              <a:gdLst/>
              <a:ahLst/>
              <a:cxnLst/>
              <a:rect l="l" t="t" r="r" b="b"/>
              <a:pathLst>
                <a:path w="240" h="211" extrusionOk="0">
                  <a:moveTo>
                    <a:pt x="100" y="1"/>
                  </a:moveTo>
                  <a:cubicBezTo>
                    <a:pt x="80" y="11"/>
                    <a:pt x="60" y="21"/>
                    <a:pt x="40" y="41"/>
                  </a:cubicBezTo>
                  <a:lnTo>
                    <a:pt x="31" y="51"/>
                  </a:lnTo>
                  <a:cubicBezTo>
                    <a:pt x="1" y="91"/>
                    <a:pt x="20" y="160"/>
                    <a:pt x="60" y="190"/>
                  </a:cubicBezTo>
                  <a:cubicBezTo>
                    <a:pt x="80" y="210"/>
                    <a:pt x="110" y="210"/>
                    <a:pt x="140" y="210"/>
                  </a:cubicBezTo>
                  <a:cubicBezTo>
                    <a:pt x="160" y="200"/>
                    <a:pt x="180" y="190"/>
                    <a:pt x="199" y="170"/>
                  </a:cubicBezTo>
                  <a:cubicBezTo>
                    <a:pt x="199" y="170"/>
                    <a:pt x="199" y="160"/>
                    <a:pt x="210" y="160"/>
                  </a:cubicBezTo>
                  <a:cubicBezTo>
                    <a:pt x="239" y="120"/>
                    <a:pt x="219" y="51"/>
                    <a:pt x="180" y="21"/>
                  </a:cubicBezTo>
                  <a:cubicBezTo>
                    <a:pt x="170" y="11"/>
                    <a:pt x="160" y="1"/>
                    <a:pt x="14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64"/>
            <p:cNvSpPr/>
            <p:nvPr/>
          </p:nvSpPr>
          <p:spPr>
            <a:xfrm>
              <a:off x="3571113" y="2394987"/>
              <a:ext cx="521974" cy="193279"/>
            </a:xfrm>
            <a:custGeom>
              <a:avLst/>
              <a:gdLst/>
              <a:ahLst/>
              <a:cxnLst/>
              <a:rect l="l" t="t" r="r" b="b"/>
              <a:pathLst>
                <a:path w="9968" h="3691" extrusionOk="0">
                  <a:moveTo>
                    <a:pt x="8236" y="1"/>
                  </a:moveTo>
                  <a:cubicBezTo>
                    <a:pt x="8057" y="1"/>
                    <a:pt x="7869" y="1"/>
                    <a:pt x="7650" y="30"/>
                  </a:cubicBezTo>
                  <a:cubicBezTo>
                    <a:pt x="7232" y="60"/>
                    <a:pt x="6804" y="140"/>
                    <a:pt x="6277" y="259"/>
                  </a:cubicBezTo>
                  <a:cubicBezTo>
                    <a:pt x="5919" y="339"/>
                    <a:pt x="5610" y="419"/>
                    <a:pt x="5322" y="518"/>
                  </a:cubicBezTo>
                  <a:cubicBezTo>
                    <a:pt x="4905" y="647"/>
                    <a:pt x="4496" y="816"/>
                    <a:pt x="4049" y="1025"/>
                  </a:cubicBezTo>
                  <a:cubicBezTo>
                    <a:pt x="3163" y="1433"/>
                    <a:pt x="2338" y="1940"/>
                    <a:pt x="1642" y="2378"/>
                  </a:cubicBezTo>
                  <a:cubicBezTo>
                    <a:pt x="1333" y="2577"/>
                    <a:pt x="1035" y="2776"/>
                    <a:pt x="727" y="2974"/>
                  </a:cubicBezTo>
                  <a:cubicBezTo>
                    <a:pt x="538" y="3104"/>
                    <a:pt x="339" y="3233"/>
                    <a:pt x="140" y="3363"/>
                  </a:cubicBezTo>
                  <a:lnTo>
                    <a:pt x="130" y="3372"/>
                  </a:lnTo>
                  <a:lnTo>
                    <a:pt x="90" y="3372"/>
                  </a:lnTo>
                  <a:cubicBezTo>
                    <a:pt x="40" y="3372"/>
                    <a:pt x="0" y="3412"/>
                    <a:pt x="0" y="3442"/>
                  </a:cubicBezTo>
                  <a:cubicBezTo>
                    <a:pt x="0" y="3472"/>
                    <a:pt x="11" y="3492"/>
                    <a:pt x="20" y="3502"/>
                  </a:cubicBezTo>
                  <a:cubicBezTo>
                    <a:pt x="40" y="3522"/>
                    <a:pt x="60" y="3532"/>
                    <a:pt x="80" y="3532"/>
                  </a:cubicBezTo>
                  <a:cubicBezTo>
                    <a:pt x="299" y="3571"/>
                    <a:pt x="528" y="3591"/>
                    <a:pt x="836" y="3602"/>
                  </a:cubicBezTo>
                  <a:lnTo>
                    <a:pt x="1105" y="3602"/>
                  </a:lnTo>
                  <a:cubicBezTo>
                    <a:pt x="1234" y="3602"/>
                    <a:pt x="1373" y="3602"/>
                    <a:pt x="1503" y="3611"/>
                  </a:cubicBezTo>
                  <a:cubicBezTo>
                    <a:pt x="1662" y="3611"/>
                    <a:pt x="1811" y="3621"/>
                    <a:pt x="1960" y="3631"/>
                  </a:cubicBezTo>
                  <a:lnTo>
                    <a:pt x="2080" y="3641"/>
                  </a:lnTo>
                  <a:cubicBezTo>
                    <a:pt x="2666" y="3661"/>
                    <a:pt x="3124" y="3681"/>
                    <a:pt x="3561" y="3691"/>
                  </a:cubicBezTo>
                  <a:lnTo>
                    <a:pt x="4079" y="3691"/>
                  </a:lnTo>
                  <a:cubicBezTo>
                    <a:pt x="4496" y="3691"/>
                    <a:pt x="4894" y="3681"/>
                    <a:pt x="5272" y="3661"/>
                  </a:cubicBezTo>
                  <a:cubicBezTo>
                    <a:pt x="5929" y="3631"/>
                    <a:pt x="6496" y="3571"/>
                    <a:pt x="7013" y="3482"/>
                  </a:cubicBezTo>
                  <a:cubicBezTo>
                    <a:pt x="7600" y="3372"/>
                    <a:pt x="8097" y="3233"/>
                    <a:pt x="8525" y="3034"/>
                  </a:cubicBezTo>
                  <a:cubicBezTo>
                    <a:pt x="8983" y="2835"/>
                    <a:pt x="9341" y="2567"/>
                    <a:pt x="9580" y="2249"/>
                  </a:cubicBezTo>
                  <a:cubicBezTo>
                    <a:pt x="9709" y="2090"/>
                    <a:pt x="9808" y="1891"/>
                    <a:pt x="9868" y="1692"/>
                  </a:cubicBezTo>
                  <a:cubicBezTo>
                    <a:pt x="9938" y="1463"/>
                    <a:pt x="9967" y="1214"/>
                    <a:pt x="9938" y="995"/>
                  </a:cubicBezTo>
                  <a:cubicBezTo>
                    <a:pt x="9918" y="777"/>
                    <a:pt x="9818" y="578"/>
                    <a:pt x="9679" y="419"/>
                  </a:cubicBezTo>
                  <a:cubicBezTo>
                    <a:pt x="9549" y="289"/>
                    <a:pt x="9370" y="189"/>
                    <a:pt x="9132" y="110"/>
                  </a:cubicBezTo>
                  <a:cubicBezTo>
                    <a:pt x="8933" y="50"/>
                    <a:pt x="8704" y="10"/>
                    <a:pt x="8426" y="1"/>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64"/>
            <p:cNvSpPr/>
            <p:nvPr/>
          </p:nvSpPr>
          <p:spPr>
            <a:xfrm>
              <a:off x="3510160" y="1828816"/>
              <a:ext cx="191237" cy="586017"/>
            </a:xfrm>
            <a:custGeom>
              <a:avLst/>
              <a:gdLst/>
              <a:ahLst/>
              <a:cxnLst/>
              <a:rect l="l" t="t" r="r" b="b"/>
              <a:pathLst>
                <a:path w="3652" h="11191" extrusionOk="0">
                  <a:moveTo>
                    <a:pt x="2219" y="0"/>
                  </a:moveTo>
                  <a:cubicBezTo>
                    <a:pt x="2139" y="0"/>
                    <a:pt x="2050" y="10"/>
                    <a:pt x="1960" y="20"/>
                  </a:cubicBezTo>
                  <a:cubicBezTo>
                    <a:pt x="1831" y="40"/>
                    <a:pt x="1712" y="60"/>
                    <a:pt x="1602" y="100"/>
                  </a:cubicBezTo>
                  <a:cubicBezTo>
                    <a:pt x="1354" y="179"/>
                    <a:pt x="1125" y="329"/>
                    <a:pt x="926" y="517"/>
                  </a:cubicBezTo>
                  <a:cubicBezTo>
                    <a:pt x="757" y="696"/>
                    <a:pt x="607" y="926"/>
                    <a:pt x="478" y="1204"/>
                  </a:cubicBezTo>
                  <a:cubicBezTo>
                    <a:pt x="269" y="1682"/>
                    <a:pt x="140" y="2219"/>
                    <a:pt x="61" y="2964"/>
                  </a:cubicBezTo>
                  <a:cubicBezTo>
                    <a:pt x="41" y="3213"/>
                    <a:pt x="21" y="3481"/>
                    <a:pt x="11" y="3820"/>
                  </a:cubicBezTo>
                  <a:cubicBezTo>
                    <a:pt x="1" y="4128"/>
                    <a:pt x="1" y="4397"/>
                    <a:pt x="1" y="4655"/>
                  </a:cubicBezTo>
                  <a:cubicBezTo>
                    <a:pt x="21" y="5342"/>
                    <a:pt x="110" y="6018"/>
                    <a:pt x="190" y="6536"/>
                  </a:cubicBezTo>
                  <a:cubicBezTo>
                    <a:pt x="229" y="6854"/>
                    <a:pt x="289" y="7172"/>
                    <a:pt x="339" y="7490"/>
                  </a:cubicBezTo>
                  <a:cubicBezTo>
                    <a:pt x="389" y="7798"/>
                    <a:pt x="439" y="8117"/>
                    <a:pt x="488" y="8426"/>
                  </a:cubicBezTo>
                  <a:cubicBezTo>
                    <a:pt x="607" y="9211"/>
                    <a:pt x="717" y="10156"/>
                    <a:pt x="647" y="11111"/>
                  </a:cubicBezTo>
                  <a:cubicBezTo>
                    <a:pt x="647" y="11141"/>
                    <a:pt x="667" y="11160"/>
                    <a:pt x="687" y="11160"/>
                  </a:cubicBezTo>
                  <a:cubicBezTo>
                    <a:pt x="697" y="11171"/>
                    <a:pt x="707" y="11171"/>
                    <a:pt x="717" y="11180"/>
                  </a:cubicBezTo>
                  <a:cubicBezTo>
                    <a:pt x="727" y="11191"/>
                    <a:pt x="747" y="11191"/>
                    <a:pt x="757" y="11191"/>
                  </a:cubicBezTo>
                  <a:cubicBezTo>
                    <a:pt x="797" y="11191"/>
                    <a:pt x="826" y="11171"/>
                    <a:pt x="846" y="11141"/>
                  </a:cubicBezTo>
                  <a:cubicBezTo>
                    <a:pt x="866" y="11091"/>
                    <a:pt x="896" y="11032"/>
                    <a:pt x="926" y="10981"/>
                  </a:cubicBezTo>
                  <a:cubicBezTo>
                    <a:pt x="956" y="10922"/>
                    <a:pt x="985" y="10872"/>
                    <a:pt x="1005" y="10813"/>
                  </a:cubicBezTo>
                  <a:cubicBezTo>
                    <a:pt x="1065" y="10693"/>
                    <a:pt x="1135" y="10574"/>
                    <a:pt x="1195" y="10455"/>
                  </a:cubicBezTo>
                  <a:cubicBezTo>
                    <a:pt x="1304" y="10225"/>
                    <a:pt x="1413" y="9997"/>
                    <a:pt x="1533" y="9768"/>
                  </a:cubicBezTo>
                  <a:cubicBezTo>
                    <a:pt x="1752" y="9301"/>
                    <a:pt x="1960" y="8823"/>
                    <a:pt x="2159" y="8355"/>
                  </a:cubicBezTo>
                  <a:cubicBezTo>
                    <a:pt x="2269" y="8117"/>
                    <a:pt x="2368" y="7849"/>
                    <a:pt x="2488" y="7530"/>
                  </a:cubicBezTo>
                  <a:cubicBezTo>
                    <a:pt x="2796" y="6665"/>
                    <a:pt x="3054" y="5780"/>
                    <a:pt x="3264" y="4904"/>
                  </a:cubicBezTo>
                  <a:cubicBezTo>
                    <a:pt x="3392" y="4357"/>
                    <a:pt x="3482" y="3859"/>
                    <a:pt x="3552" y="3382"/>
                  </a:cubicBezTo>
                  <a:cubicBezTo>
                    <a:pt x="3622" y="2835"/>
                    <a:pt x="3651" y="2378"/>
                    <a:pt x="3631" y="1960"/>
                  </a:cubicBezTo>
                  <a:cubicBezTo>
                    <a:pt x="3631" y="1731"/>
                    <a:pt x="3602" y="1522"/>
                    <a:pt x="3572" y="1313"/>
                  </a:cubicBezTo>
                  <a:cubicBezTo>
                    <a:pt x="3532" y="1124"/>
                    <a:pt x="3482" y="945"/>
                    <a:pt x="3412" y="786"/>
                  </a:cubicBezTo>
                  <a:cubicBezTo>
                    <a:pt x="3273" y="468"/>
                    <a:pt x="3045" y="229"/>
                    <a:pt x="2766" y="110"/>
                  </a:cubicBezTo>
                  <a:cubicBezTo>
                    <a:pt x="2617" y="40"/>
                    <a:pt x="2438" y="0"/>
                    <a:pt x="2249" y="0"/>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64"/>
            <p:cNvSpPr/>
            <p:nvPr/>
          </p:nvSpPr>
          <p:spPr>
            <a:xfrm>
              <a:off x="3716950" y="1859031"/>
              <a:ext cx="363099" cy="562557"/>
            </a:xfrm>
            <a:custGeom>
              <a:avLst/>
              <a:gdLst/>
              <a:ahLst/>
              <a:cxnLst/>
              <a:rect l="l" t="t" r="r" b="b"/>
              <a:pathLst>
                <a:path w="6934" h="10743" extrusionOk="0">
                  <a:moveTo>
                    <a:pt x="5322" y="0"/>
                  </a:moveTo>
                  <a:cubicBezTo>
                    <a:pt x="5124" y="0"/>
                    <a:pt x="4925" y="40"/>
                    <a:pt x="4726" y="110"/>
                  </a:cubicBezTo>
                  <a:cubicBezTo>
                    <a:pt x="4487" y="189"/>
                    <a:pt x="4248" y="338"/>
                    <a:pt x="4009" y="547"/>
                  </a:cubicBezTo>
                  <a:cubicBezTo>
                    <a:pt x="3791" y="727"/>
                    <a:pt x="3592" y="945"/>
                    <a:pt x="3382" y="1224"/>
                  </a:cubicBezTo>
                  <a:cubicBezTo>
                    <a:pt x="3203" y="1452"/>
                    <a:pt x="3024" y="1711"/>
                    <a:pt x="2845" y="2029"/>
                  </a:cubicBezTo>
                  <a:cubicBezTo>
                    <a:pt x="2587" y="2487"/>
                    <a:pt x="2328" y="3014"/>
                    <a:pt x="2080" y="3631"/>
                  </a:cubicBezTo>
                  <a:cubicBezTo>
                    <a:pt x="1930" y="3989"/>
                    <a:pt x="1801" y="4337"/>
                    <a:pt x="1691" y="4675"/>
                  </a:cubicBezTo>
                  <a:cubicBezTo>
                    <a:pt x="1563" y="5073"/>
                    <a:pt x="1443" y="5511"/>
                    <a:pt x="1304" y="6068"/>
                  </a:cubicBezTo>
                  <a:cubicBezTo>
                    <a:pt x="1214" y="6446"/>
                    <a:pt x="1125" y="6834"/>
                    <a:pt x="1035" y="7212"/>
                  </a:cubicBezTo>
                  <a:cubicBezTo>
                    <a:pt x="995" y="7391"/>
                    <a:pt x="955" y="7580"/>
                    <a:pt x="916" y="7759"/>
                  </a:cubicBezTo>
                  <a:cubicBezTo>
                    <a:pt x="717" y="8594"/>
                    <a:pt x="478" y="9579"/>
                    <a:pt x="110" y="10514"/>
                  </a:cubicBezTo>
                  <a:lnTo>
                    <a:pt x="90" y="10524"/>
                  </a:lnTo>
                  <a:lnTo>
                    <a:pt x="71" y="10534"/>
                  </a:lnTo>
                  <a:cubicBezTo>
                    <a:pt x="40" y="10554"/>
                    <a:pt x="20" y="10564"/>
                    <a:pt x="11" y="10594"/>
                  </a:cubicBezTo>
                  <a:cubicBezTo>
                    <a:pt x="1" y="10623"/>
                    <a:pt x="1" y="10654"/>
                    <a:pt x="11" y="10683"/>
                  </a:cubicBezTo>
                  <a:cubicBezTo>
                    <a:pt x="31" y="10703"/>
                    <a:pt x="51" y="10723"/>
                    <a:pt x="80" y="10743"/>
                  </a:cubicBezTo>
                  <a:lnTo>
                    <a:pt x="120" y="10743"/>
                  </a:lnTo>
                  <a:cubicBezTo>
                    <a:pt x="130" y="10743"/>
                    <a:pt x="150" y="10743"/>
                    <a:pt x="160" y="10733"/>
                  </a:cubicBezTo>
                  <a:lnTo>
                    <a:pt x="269" y="10673"/>
                  </a:lnTo>
                  <a:cubicBezTo>
                    <a:pt x="339" y="10634"/>
                    <a:pt x="398" y="10603"/>
                    <a:pt x="458" y="10564"/>
                  </a:cubicBezTo>
                  <a:cubicBezTo>
                    <a:pt x="558" y="10504"/>
                    <a:pt x="657" y="10435"/>
                    <a:pt x="776" y="10355"/>
                  </a:cubicBezTo>
                  <a:cubicBezTo>
                    <a:pt x="946" y="10245"/>
                    <a:pt x="1125" y="10106"/>
                    <a:pt x="1344" y="9927"/>
                  </a:cubicBezTo>
                  <a:cubicBezTo>
                    <a:pt x="1512" y="9788"/>
                    <a:pt x="1691" y="9629"/>
                    <a:pt x="1890" y="9460"/>
                  </a:cubicBezTo>
                  <a:cubicBezTo>
                    <a:pt x="1980" y="9380"/>
                    <a:pt x="2060" y="9301"/>
                    <a:pt x="2149" y="9221"/>
                  </a:cubicBezTo>
                  <a:cubicBezTo>
                    <a:pt x="2368" y="9002"/>
                    <a:pt x="2567" y="8784"/>
                    <a:pt x="2766" y="8565"/>
                  </a:cubicBezTo>
                  <a:cubicBezTo>
                    <a:pt x="3024" y="8276"/>
                    <a:pt x="3293" y="7968"/>
                    <a:pt x="3592" y="7599"/>
                  </a:cubicBezTo>
                  <a:cubicBezTo>
                    <a:pt x="3910" y="7212"/>
                    <a:pt x="4228" y="6804"/>
                    <a:pt x="4516" y="6406"/>
                  </a:cubicBezTo>
                  <a:cubicBezTo>
                    <a:pt x="5263" y="5411"/>
                    <a:pt x="5800" y="4556"/>
                    <a:pt x="6227" y="3720"/>
                  </a:cubicBezTo>
                  <a:cubicBezTo>
                    <a:pt x="6466" y="3243"/>
                    <a:pt x="6635" y="2835"/>
                    <a:pt x="6755" y="2447"/>
                  </a:cubicBezTo>
                  <a:cubicBezTo>
                    <a:pt x="6884" y="2020"/>
                    <a:pt x="6934" y="1662"/>
                    <a:pt x="6904" y="1323"/>
                  </a:cubicBezTo>
                  <a:cubicBezTo>
                    <a:pt x="6884" y="985"/>
                    <a:pt x="6755" y="676"/>
                    <a:pt x="6546" y="468"/>
                  </a:cubicBezTo>
                  <a:cubicBezTo>
                    <a:pt x="6317" y="239"/>
                    <a:pt x="5979" y="80"/>
                    <a:pt x="5551" y="20"/>
                  </a:cubicBezTo>
                  <a:cubicBezTo>
                    <a:pt x="5482" y="10"/>
                    <a:pt x="5402" y="0"/>
                    <a:pt x="5322" y="0"/>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64"/>
            <p:cNvSpPr/>
            <p:nvPr/>
          </p:nvSpPr>
          <p:spPr>
            <a:xfrm>
              <a:off x="3304942" y="2123631"/>
              <a:ext cx="171967" cy="504223"/>
            </a:xfrm>
            <a:custGeom>
              <a:avLst/>
              <a:gdLst/>
              <a:ahLst/>
              <a:cxnLst/>
              <a:rect l="l" t="t" r="r" b="b"/>
              <a:pathLst>
                <a:path w="3284" h="9629" extrusionOk="0">
                  <a:moveTo>
                    <a:pt x="1871" y="0"/>
                  </a:moveTo>
                  <a:cubicBezTo>
                    <a:pt x="1781" y="0"/>
                    <a:pt x="1672" y="20"/>
                    <a:pt x="1562" y="60"/>
                  </a:cubicBezTo>
                  <a:cubicBezTo>
                    <a:pt x="1433" y="110"/>
                    <a:pt x="1314" y="179"/>
                    <a:pt x="1175" y="298"/>
                  </a:cubicBezTo>
                  <a:cubicBezTo>
                    <a:pt x="1045" y="408"/>
                    <a:pt x="926" y="537"/>
                    <a:pt x="786" y="716"/>
                  </a:cubicBezTo>
                  <a:cubicBezTo>
                    <a:pt x="598" y="955"/>
                    <a:pt x="439" y="1244"/>
                    <a:pt x="309" y="1572"/>
                  </a:cubicBezTo>
                  <a:cubicBezTo>
                    <a:pt x="190" y="1860"/>
                    <a:pt x="110" y="2179"/>
                    <a:pt x="61" y="2537"/>
                  </a:cubicBezTo>
                  <a:cubicBezTo>
                    <a:pt x="21" y="2845"/>
                    <a:pt x="1" y="3193"/>
                    <a:pt x="21" y="3591"/>
                  </a:cubicBezTo>
                  <a:cubicBezTo>
                    <a:pt x="30" y="3929"/>
                    <a:pt x="61" y="4288"/>
                    <a:pt x="120" y="4685"/>
                  </a:cubicBezTo>
                  <a:cubicBezTo>
                    <a:pt x="229" y="5461"/>
                    <a:pt x="408" y="6207"/>
                    <a:pt x="598" y="6894"/>
                  </a:cubicBezTo>
                  <a:cubicBezTo>
                    <a:pt x="677" y="7192"/>
                    <a:pt x="757" y="7490"/>
                    <a:pt x="836" y="7778"/>
                  </a:cubicBezTo>
                  <a:cubicBezTo>
                    <a:pt x="886" y="7938"/>
                    <a:pt x="926" y="8097"/>
                    <a:pt x="976" y="8266"/>
                  </a:cubicBezTo>
                  <a:cubicBezTo>
                    <a:pt x="1075" y="8644"/>
                    <a:pt x="1184" y="9062"/>
                    <a:pt x="1274" y="9469"/>
                  </a:cubicBezTo>
                  <a:cubicBezTo>
                    <a:pt x="1264" y="9509"/>
                    <a:pt x="1264" y="9539"/>
                    <a:pt x="1274" y="9569"/>
                  </a:cubicBezTo>
                  <a:cubicBezTo>
                    <a:pt x="1284" y="9589"/>
                    <a:pt x="1314" y="9619"/>
                    <a:pt x="1334" y="9629"/>
                  </a:cubicBezTo>
                  <a:lnTo>
                    <a:pt x="1374" y="9629"/>
                  </a:lnTo>
                  <a:cubicBezTo>
                    <a:pt x="1413" y="9629"/>
                    <a:pt x="1453" y="9599"/>
                    <a:pt x="1473" y="9559"/>
                  </a:cubicBezTo>
                  <a:lnTo>
                    <a:pt x="1542" y="9410"/>
                  </a:lnTo>
                  <a:cubicBezTo>
                    <a:pt x="1562" y="9350"/>
                    <a:pt x="1592" y="9281"/>
                    <a:pt x="1622" y="9221"/>
                  </a:cubicBezTo>
                  <a:cubicBezTo>
                    <a:pt x="1672" y="9091"/>
                    <a:pt x="1721" y="8972"/>
                    <a:pt x="1771" y="8853"/>
                  </a:cubicBezTo>
                  <a:cubicBezTo>
                    <a:pt x="1861" y="8624"/>
                    <a:pt x="1951" y="8395"/>
                    <a:pt x="2050" y="8137"/>
                  </a:cubicBezTo>
                  <a:cubicBezTo>
                    <a:pt x="2229" y="7639"/>
                    <a:pt x="2388" y="7152"/>
                    <a:pt x="2527" y="6684"/>
                  </a:cubicBezTo>
                  <a:cubicBezTo>
                    <a:pt x="2796" y="5729"/>
                    <a:pt x="3054" y="4794"/>
                    <a:pt x="3184" y="3830"/>
                  </a:cubicBezTo>
                  <a:cubicBezTo>
                    <a:pt x="3253" y="3302"/>
                    <a:pt x="3283" y="2835"/>
                    <a:pt x="3253" y="2387"/>
                  </a:cubicBezTo>
                  <a:cubicBezTo>
                    <a:pt x="3233" y="2109"/>
                    <a:pt x="3193" y="1821"/>
                    <a:pt x="3114" y="1532"/>
                  </a:cubicBezTo>
                  <a:cubicBezTo>
                    <a:pt x="3034" y="1204"/>
                    <a:pt x="2925" y="935"/>
                    <a:pt x="2796" y="696"/>
                  </a:cubicBezTo>
                  <a:cubicBezTo>
                    <a:pt x="2636" y="418"/>
                    <a:pt x="2477" y="229"/>
                    <a:pt x="2278" y="119"/>
                  </a:cubicBezTo>
                  <a:cubicBezTo>
                    <a:pt x="2179" y="50"/>
                    <a:pt x="2060" y="10"/>
                    <a:pt x="1940" y="0"/>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64"/>
            <p:cNvSpPr/>
            <p:nvPr/>
          </p:nvSpPr>
          <p:spPr>
            <a:xfrm>
              <a:off x="3382076" y="2123108"/>
              <a:ext cx="94833" cy="501604"/>
            </a:xfrm>
            <a:custGeom>
              <a:avLst/>
              <a:gdLst/>
              <a:ahLst/>
              <a:cxnLst/>
              <a:rect l="l" t="t" r="r" b="b"/>
              <a:pathLst>
                <a:path w="1811" h="9579" extrusionOk="0">
                  <a:moveTo>
                    <a:pt x="398" y="0"/>
                  </a:moveTo>
                  <a:cubicBezTo>
                    <a:pt x="368" y="0"/>
                    <a:pt x="328" y="10"/>
                    <a:pt x="288" y="10"/>
                  </a:cubicBezTo>
                  <a:cubicBezTo>
                    <a:pt x="368" y="1731"/>
                    <a:pt x="427" y="3442"/>
                    <a:pt x="388" y="5163"/>
                  </a:cubicBezTo>
                  <a:cubicBezTo>
                    <a:pt x="368" y="6108"/>
                    <a:pt x="318" y="7052"/>
                    <a:pt x="219" y="7987"/>
                  </a:cubicBezTo>
                  <a:cubicBezTo>
                    <a:pt x="159" y="8525"/>
                    <a:pt x="89" y="9052"/>
                    <a:pt x="0" y="9579"/>
                  </a:cubicBezTo>
                  <a:lnTo>
                    <a:pt x="10" y="9569"/>
                  </a:lnTo>
                  <a:lnTo>
                    <a:pt x="69" y="9430"/>
                  </a:lnTo>
                  <a:lnTo>
                    <a:pt x="89" y="9380"/>
                  </a:lnTo>
                  <a:lnTo>
                    <a:pt x="149" y="9231"/>
                  </a:lnTo>
                  <a:cubicBezTo>
                    <a:pt x="199" y="9112"/>
                    <a:pt x="248" y="8982"/>
                    <a:pt x="298" y="8863"/>
                  </a:cubicBezTo>
                  <a:cubicBezTo>
                    <a:pt x="388" y="8654"/>
                    <a:pt x="478" y="8425"/>
                    <a:pt x="577" y="8147"/>
                  </a:cubicBezTo>
                  <a:cubicBezTo>
                    <a:pt x="756" y="7649"/>
                    <a:pt x="915" y="7162"/>
                    <a:pt x="1054" y="6694"/>
                  </a:cubicBezTo>
                  <a:cubicBezTo>
                    <a:pt x="1323" y="5739"/>
                    <a:pt x="1581" y="4815"/>
                    <a:pt x="1720" y="3840"/>
                  </a:cubicBezTo>
                  <a:cubicBezTo>
                    <a:pt x="1791" y="3312"/>
                    <a:pt x="1810" y="2845"/>
                    <a:pt x="1780" y="2397"/>
                  </a:cubicBezTo>
                  <a:cubicBezTo>
                    <a:pt x="1771" y="2119"/>
                    <a:pt x="1720" y="1831"/>
                    <a:pt x="1641" y="1542"/>
                  </a:cubicBezTo>
                  <a:cubicBezTo>
                    <a:pt x="1561" y="1214"/>
                    <a:pt x="1452" y="945"/>
                    <a:pt x="1323" y="706"/>
                  </a:cubicBezTo>
                  <a:cubicBezTo>
                    <a:pt x="1174" y="428"/>
                    <a:pt x="1004" y="239"/>
                    <a:pt x="805" y="120"/>
                  </a:cubicBezTo>
                  <a:cubicBezTo>
                    <a:pt x="706" y="60"/>
                    <a:pt x="587" y="20"/>
                    <a:pt x="467" y="10"/>
                  </a:cubicBezTo>
                  <a:cubicBezTo>
                    <a:pt x="438" y="10"/>
                    <a:pt x="418" y="0"/>
                    <a:pt x="398" y="0"/>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64"/>
            <p:cNvSpPr/>
            <p:nvPr/>
          </p:nvSpPr>
          <p:spPr>
            <a:xfrm>
              <a:off x="3546659" y="1828816"/>
              <a:ext cx="154739" cy="586017"/>
            </a:xfrm>
            <a:custGeom>
              <a:avLst/>
              <a:gdLst/>
              <a:ahLst/>
              <a:cxnLst/>
              <a:rect l="l" t="t" r="r" b="b"/>
              <a:pathLst>
                <a:path w="2955" h="11191" extrusionOk="0">
                  <a:moveTo>
                    <a:pt x="1612" y="0"/>
                  </a:moveTo>
                  <a:cubicBezTo>
                    <a:pt x="1472" y="1950"/>
                    <a:pt x="1273" y="3890"/>
                    <a:pt x="995" y="5829"/>
                  </a:cubicBezTo>
                  <a:cubicBezTo>
                    <a:pt x="856" y="6824"/>
                    <a:pt x="686" y="7829"/>
                    <a:pt x="498" y="8823"/>
                  </a:cubicBezTo>
                  <a:cubicBezTo>
                    <a:pt x="348" y="9609"/>
                    <a:pt x="189" y="10395"/>
                    <a:pt x="0" y="11180"/>
                  </a:cubicBezTo>
                  <a:lnTo>
                    <a:pt x="20" y="11180"/>
                  </a:lnTo>
                  <a:cubicBezTo>
                    <a:pt x="30" y="11191"/>
                    <a:pt x="40" y="11191"/>
                    <a:pt x="60" y="11191"/>
                  </a:cubicBezTo>
                  <a:cubicBezTo>
                    <a:pt x="100" y="11191"/>
                    <a:pt x="129" y="11180"/>
                    <a:pt x="149" y="11151"/>
                  </a:cubicBezTo>
                  <a:cubicBezTo>
                    <a:pt x="179" y="11091"/>
                    <a:pt x="199" y="11032"/>
                    <a:pt x="229" y="10981"/>
                  </a:cubicBezTo>
                  <a:cubicBezTo>
                    <a:pt x="259" y="10922"/>
                    <a:pt x="288" y="10872"/>
                    <a:pt x="319" y="10813"/>
                  </a:cubicBezTo>
                  <a:lnTo>
                    <a:pt x="498" y="10455"/>
                  </a:lnTo>
                  <a:cubicBezTo>
                    <a:pt x="607" y="10225"/>
                    <a:pt x="726" y="9997"/>
                    <a:pt x="836" y="9768"/>
                  </a:cubicBezTo>
                  <a:cubicBezTo>
                    <a:pt x="1055" y="9290"/>
                    <a:pt x="1273" y="8823"/>
                    <a:pt x="1472" y="8355"/>
                  </a:cubicBezTo>
                  <a:cubicBezTo>
                    <a:pt x="1572" y="8127"/>
                    <a:pt x="1671" y="7868"/>
                    <a:pt x="1791" y="7530"/>
                  </a:cubicBezTo>
                  <a:cubicBezTo>
                    <a:pt x="2099" y="6665"/>
                    <a:pt x="2357" y="5780"/>
                    <a:pt x="2567" y="4904"/>
                  </a:cubicBezTo>
                  <a:cubicBezTo>
                    <a:pt x="2695" y="4357"/>
                    <a:pt x="2785" y="3859"/>
                    <a:pt x="2855" y="3382"/>
                  </a:cubicBezTo>
                  <a:cubicBezTo>
                    <a:pt x="2934" y="2835"/>
                    <a:pt x="2954" y="2378"/>
                    <a:pt x="2945" y="1960"/>
                  </a:cubicBezTo>
                  <a:cubicBezTo>
                    <a:pt x="2934" y="1731"/>
                    <a:pt x="2914" y="1522"/>
                    <a:pt x="2875" y="1313"/>
                  </a:cubicBezTo>
                  <a:cubicBezTo>
                    <a:pt x="2835" y="1124"/>
                    <a:pt x="2785" y="945"/>
                    <a:pt x="2715" y="786"/>
                  </a:cubicBezTo>
                  <a:cubicBezTo>
                    <a:pt x="2576" y="468"/>
                    <a:pt x="2348" y="219"/>
                    <a:pt x="2069" y="100"/>
                  </a:cubicBezTo>
                  <a:cubicBezTo>
                    <a:pt x="1930" y="40"/>
                    <a:pt x="1780" y="10"/>
                    <a:pt x="1612" y="0"/>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64"/>
            <p:cNvSpPr/>
            <p:nvPr/>
          </p:nvSpPr>
          <p:spPr>
            <a:xfrm>
              <a:off x="3722710" y="1859031"/>
              <a:ext cx="311519" cy="549571"/>
            </a:xfrm>
            <a:custGeom>
              <a:avLst/>
              <a:gdLst/>
              <a:ahLst/>
              <a:cxnLst/>
              <a:rect l="l" t="t" r="r" b="b"/>
              <a:pathLst>
                <a:path w="5949" h="10495" extrusionOk="0">
                  <a:moveTo>
                    <a:pt x="2268" y="7550"/>
                  </a:moveTo>
                  <a:lnTo>
                    <a:pt x="2268" y="7550"/>
                  </a:lnTo>
                  <a:cubicBezTo>
                    <a:pt x="2266" y="7553"/>
                    <a:pt x="2264" y="7556"/>
                    <a:pt x="2262" y="7560"/>
                  </a:cubicBezTo>
                  <a:lnTo>
                    <a:pt x="2262" y="7560"/>
                  </a:lnTo>
                  <a:cubicBezTo>
                    <a:pt x="2268" y="7559"/>
                    <a:pt x="2268" y="7558"/>
                    <a:pt x="2268" y="7550"/>
                  </a:cubicBezTo>
                  <a:close/>
                  <a:moveTo>
                    <a:pt x="5212" y="0"/>
                  </a:moveTo>
                  <a:cubicBezTo>
                    <a:pt x="5014" y="0"/>
                    <a:pt x="4815" y="40"/>
                    <a:pt x="4616" y="110"/>
                  </a:cubicBezTo>
                  <a:cubicBezTo>
                    <a:pt x="4377" y="189"/>
                    <a:pt x="4138" y="338"/>
                    <a:pt x="3899" y="537"/>
                  </a:cubicBezTo>
                  <a:cubicBezTo>
                    <a:pt x="3681" y="727"/>
                    <a:pt x="3471" y="945"/>
                    <a:pt x="3263" y="1214"/>
                  </a:cubicBezTo>
                  <a:cubicBezTo>
                    <a:pt x="3093" y="1443"/>
                    <a:pt x="2914" y="1711"/>
                    <a:pt x="2735" y="2029"/>
                  </a:cubicBezTo>
                  <a:cubicBezTo>
                    <a:pt x="2467" y="2487"/>
                    <a:pt x="2218" y="3014"/>
                    <a:pt x="1970" y="3631"/>
                  </a:cubicBezTo>
                  <a:cubicBezTo>
                    <a:pt x="1820" y="3989"/>
                    <a:pt x="1691" y="4337"/>
                    <a:pt x="1581" y="4675"/>
                  </a:cubicBezTo>
                  <a:cubicBezTo>
                    <a:pt x="1453" y="5083"/>
                    <a:pt x="1333" y="5511"/>
                    <a:pt x="1194" y="6068"/>
                  </a:cubicBezTo>
                  <a:cubicBezTo>
                    <a:pt x="1104" y="6446"/>
                    <a:pt x="1015" y="6834"/>
                    <a:pt x="925" y="7212"/>
                  </a:cubicBezTo>
                  <a:cubicBezTo>
                    <a:pt x="885" y="7391"/>
                    <a:pt x="845" y="7570"/>
                    <a:pt x="796" y="7759"/>
                  </a:cubicBezTo>
                  <a:cubicBezTo>
                    <a:pt x="607" y="8594"/>
                    <a:pt x="368" y="9559"/>
                    <a:pt x="0" y="10494"/>
                  </a:cubicBezTo>
                  <a:cubicBezTo>
                    <a:pt x="843" y="9582"/>
                    <a:pt x="1587" y="8600"/>
                    <a:pt x="2262" y="7560"/>
                  </a:cubicBezTo>
                  <a:lnTo>
                    <a:pt x="2262" y="7560"/>
                  </a:lnTo>
                  <a:cubicBezTo>
                    <a:pt x="2261" y="7560"/>
                    <a:pt x="2260" y="7560"/>
                    <a:pt x="2258" y="7560"/>
                  </a:cubicBezTo>
                  <a:cubicBezTo>
                    <a:pt x="2954" y="6505"/>
                    <a:pt x="3571" y="5391"/>
                    <a:pt x="4138" y="4257"/>
                  </a:cubicBezTo>
                  <a:cubicBezTo>
                    <a:pt x="4804" y="2915"/>
                    <a:pt x="5401" y="1542"/>
                    <a:pt x="5949" y="150"/>
                  </a:cubicBezTo>
                  <a:cubicBezTo>
                    <a:pt x="5799" y="90"/>
                    <a:pt x="5630" y="40"/>
                    <a:pt x="5441" y="20"/>
                  </a:cubicBezTo>
                  <a:cubicBezTo>
                    <a:pt x="5372" y="10"/>
                    <a:pt x="5292" y="0"/>
                    <a:pt x="5212" y="0"/>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64"/>
            <p:cNvSpPr/>
            <p:nvPr/>
          </p:nvSpPr>
          <p:spPr>
            <a:xfrm>
              <a:off x="3579963" y="2394463"/>
              <a:ext cx="511030" cy="175580"/>
            </a:xfrm>
            <a:custGeom>
              <a:avLst/>
              <a:gdLst/>
              <a:ahLst/>
              <a:cxnLst/>
              <a:rect l="l" t="t" r="r" b="b"/>
              <a:pathLst>
                <a:path w="9759" h="3353" extrusionOk="0">
                  <a:moveTo>
                    <a:pt x="8067" y="0"/>
                  </a:moveTo>
                  <a:cubicBezTo>
                    <a:pt x="7888" y="0"/>
                    <a:pt x="7700" y="11"/>
                    <a:pt x="7481" y="31"/>
                  </a:cubicBezTo>
                  <a:cubicBezTo>
                    <a:pt x="7073" y="70"/>
                    <a:pt x="6635" y="150"/>
                    <a:pt x="6108" y="269"/>
                  </a:cubicBezTo>
                  <a:cubicBezTo>
                    <a:pt x="5760" y="339"/>
                    <a:pt x="5452" y="429"/>
                    <a:pt x="5153" y="528"/>
                  </a:cubicBezTo>
                  <a:cubicBezTo>
                    <a:pt x="4736" y="657"/>
                    <a:pt x="4318" y="826"/>
                    <a:pt x="3880" y="1035"/>
                  </a:cubicBezTo>
                  <a:cubicBezTo>
                    <a:pt x="2994" y="1443"/>
                    <a:pt x="2169" y="1950"/>
                    <a:pt x="1473" y="2388"/>
                  </a:cubicBezTo>
                  <a:cubicBezTo>
                    <a:pt x="1164" y="2587"/>
                    <a:pt x="866" y="2786"/>
                    <a:pt x="558" y="2984"/>
                  </a:cubicBezTo>
                  <a:lnTo>
                    <a:pt x="428" y="3064"/>
                  </a:lnTo>
                  <a:lnTo>
                    <a:pt x="339" y="3134"/>
                  </a:lnTo>
                  <a:lnTo>
                    <a:pt x="1" y="3353"/>
                  </a:lnTo>
                  <a:cubicBezTo>
                    <a:pt x="1592" y="2805"/>
                    <a:pt x="3244" y="2497"/>
                    <a:pt x="4875" y="2179"/>
                  </a:cubicBezTo>
                  <a:cubicBezTo>
                    <a:pt x="6526" y="1851"/>
                    <a:pt x="8187" y="1512"/>
                    <a:pt x="9758" y="926"/>
                  </a:cubicBezTo>
                  <a:cubicBezTo>
                    <a:pt x="9729" y="736"/>
                    <a:pt x="9639" y="568"/>
                    <a:pt x="9510" y="429"/>
                  </a:cubicBezTo>
                  <a:cubicBezTo>
                    <a:pt x="9380" y="299"/>
                    <a:pt x="9201" y="190"/>
                    <a:pt x="8963" y="120"/>
                  </a:cubicBezTo>
                  <a:cubicBezTo>
                    <a:pt x="8764" y="60"/>
                    <a:pt x="8535" y="20"/>
                    <a:pt x="8257" y="11"/>
                  </a:cubicBezTo>
                  <a:cubicBezTo>
                    <a:pt x="8197" y="0"/>
                    <a:pt x="8127" y="0"/>
                    <a:pt x="8067" y="0"/>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64"/>
            <p:cNvSpPr/>
            <p:nvPr/>
          </p:nvSpPr>
          <p:spPr>
            <a:xfrm>
              <a:off x="3275775" y="1882962"/>
              <a:ext cx="752223" cy="845066"/>
            </a:xfrm>
            <a:custGeom>
              <a:avLst/>
              <a:gdLst/>
              <a:ahLst/>
              <a:cxnLst/>
              <a:rect l="l" t="t" r="r" b="b"/>
              <a:pathLst>
                <a:path w="14365" h="16138" extrusionOk="0">
                  <a:moveTo>
                    <a:pt x="14305" y="1"/>
                  </a:moveTo>
                  <a:cubicBezTo>
                    <a:pt x="14285" y="1"/>
                    <a:pt x="14265" y="11"/>
                    <a:pt x="14265" y="31"/>
                  </a:cubicBezTo>
                  <a:cubicBezTo>
                    <a:pt x="14026" y="677"/>
                    <a:pt x="13767" y="1304"/>
                    <a:pt x="13498" y="1930"/>
                  </a:cubicBezTo>
                  <a:cubicBezTo>
                    <a:pt x="13359" y="2249"/>
                    <a:pt x="13220" y="2567"/>
                    <a:pt x="13071" y="2876"/>
                  </a:cubicBezTo>
                  <a:cubicBezTo>
                    <a:pt x="12921" y="3194"/>
                    <a:pt x="12762" y="3502"/>
                    <a:pt x="12603" y="3811"/>
                  </a:cubicBezTo>
                  <a:cubicBezTo>
                    <a:pt x="11738" y="5511"/>
                    <a:pt x="10704" y="7113"/>
                    <a:pt x="9540" y="8625"/>
                  </a:cubicBezTo>
                  <a:cubicBezTo>
                    <a:pt x="9251" y="9012"/>
                    <a:pt x="8943" y="9371"/>
                    <a:pt x="8615" y="9729"/>
                  </a:cubicBezTo>
                  <a:lnTo>
                    <a:pt x="8664" y="9679"/>
                  </a:lnTo>
                  <a:lnTo>
                    <a:pt x="8664" y="9679"/>
                  </a:lnTo>
                  <a:cubicBezTo>
                    <a:pt x="7471" y="10992"/>
                    <a:pt x="6108" y="12126"/>
                    <a:pt x="4646" y="13121"/>
                  </a:cubicBezTo>
                  <a:cubicBezTo>
                    <a:pt x="4358" y="13320"/>
                    <a:pt x="4069" y="13519"/>
                    <a:pt x="3770" y="13707"/>
                  </a:cubicBezTo>
                  <a:cubicBezTo>
                    <a:pt x="3781" y="13698"/>
                    <a:pt x="3801" y="13687"/>
                    <a:pt x="3810" y="13678"/>
                  </a:cubicBezTo>
                  <a:lnTo>
                    <a:pt x="3810" y="13678"/>
                  </a:lnTo>
                  <a:cubicBezTo>
                    <a:pt x="2647" y="14424"/>
                    <a:pt x="1423" y="15090"/>
                    <a:pt x="180" y="15687"/>
                  </a:cubicBezTo>
                  <a:cubicBezTo>
                    <a:pt x="61" y="15737"/>
                    <a:pt x="1" y="15886"/>
                    <a:pt x="61" y="15995"/>
                  </a:cubicBezTo>
                  <a:cubicBezTo>
                    <a:pt x="97" y="16083"/>
                    <a:pt x="187" y="16138"/>
                    <a:pt x="279" y="16138"/>
                  </a:cubicBezTo>
                  <a:cubicBezTo>
                    <a:pt x="313" y="16138"/>
                    <a:pt x="347" y="16131"/>
                    <a:pt x="379" y="16115"/>
                  </a:cubicBezTo>
                  <a:cubicBezTo>
                    <a:pt x="1970" y="15359"/>
                    <a:pt x="3522" y="14483"/>
                    <a:pt x="4984" y="13479"/>
                  </a:cubicBezTo>
                  <a:cubicBezTo>
                    <a:pt x="6456" y="12474"/>
                    <a:pt x="7829" y="11330"/>
                    <a:pt x="9013" y="9998"/>
                  </a:cubicBezTo>
                  <a:cubicBezTo>
                    <a:pt x="9301" y="9679"/>
                    <a:pt x="9570" y="9351"/>
                    <a:pt x="9828" y="9012"/>
                  </a:cubicBezTo>
                  <a:cubicBezTo>
                    <a:pt x="10107" y="8634"/>
                    <a:pt x="10375" y="8247"/>
                    <a:pt x="10624" y="7859"/>
                  </a:cubicBezTo>
                  <a:cubicBezTo>
                    <a:pt x="10892" y="7461"/>
                    <a:pt x="11141" y="7053"/>
                    <a:pt x="11370" y="6636"/>
                  </a:cubicBezTo>
                  <a:cubicBezTo>
                    <a:pt x="11609" y="6218"/>
                    <a:pt x="11847" y="5790"/>
                    <a:pt x="12066" y="5362"/>
                  </a:cubicBezTo>
                  <a:cubicBezTo>
                    <a:pt x="12295" y="4934"/>
                    <a:pt x="12504" y="4507"/>
                    <a:pt x="12713" y="4069"/>
                  </a:cubicBezTo>
                  <a:cubicBezTo>
                    <a:pt x="12822" y="3850"/>
                    <a:pt x="12921" y="3632"/>
                    <a:pt x="13021" y="3413"/>
                  </a:cubicBezTo>
                  <a:cubicBezTo>
                    <a:pt x="13120" y="3194"/>
                    <a:pt x="13210" y="2965"/>
                    <a:pt x="13299" y="2746"/>
                  </a:cubicBezTo>
                  <a:cubicBezTo>
                    <a:pt x="13489" y="2308"/>
                    <a:pt x="13677" y="1861"/>
                    <a:pt x="13847" y="1423"/>
                  </a:cubicBezTo>
                  <a:cubicBezTo>
                    <a:pt x="14016" y="975"/>
                    <a:pt x="14185" y="528"/>
                    <a:pt x="14344" y="90"/>
                  </a:cubicBezTo>
                  <a:cubicBezTo>
                    <a:pt x="14344" y="80"/>
                    <a:pt x="14344" y="71"/>
                    <a:pt x="14354" y="60"/>
                  </a:cubicBezTo>
                  <a:cubicBezTo>
                    <a:pt x="14364" y="20"/>
                    <a:pt x="14334" y="1"/>
                    <a:pt x="14305"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64"/>
            <p:cNvSpPr/>
            <p:nvPr/>
          </p:nvSpPr>
          <p:spPr>
            <a:xfrm>
              <a:off x="3462247" y="1861649"/>
              <a:ext cx="166207" cy="762591"/>
            </a:xfrm>
            <a:custGeom>
              <a:avLst/>
              <a:gdLst/>
              <a:ahLst/>
              <a:cxnLst/>
              <a:rect l="l" t="t" r="r" b="b"/>
              <a:pathLst>
                <a:path w="3174" h="14563" extrusionOk="0">
                  <a:moveTo>
                    <a:pt x="3124" y="0"/>
                  </a:moveTo>
                  <a:cubicBezTo>
                    <a:pt x="3104" y="0"/>
                    <a:pt x="3084" y="10"/>
                    <a:pt x="3084" y="40"/>
                  </a:cubicBezTo>
                  <a:cubicBezTo>
                    <a:pt x="3084" y="955"/>
                    <a:pt x="3045" y="1870"/>
                    <a:pt x="2965" y="2785"/>
                  </a:cubicBezTo>
                  <a:cubicBezTo>
                    <a:pt x="2925" y="3252"/>
                    <a:pt x="2866" y="3720"/>
                    <a:pt x="2806" y="4187"/>
                  </a:cubicBezTo>
                  <a:cubicBezTo>
                    <a:pt x="2746" y="4655"/>
                    <a:pt x="2676" y="5133"/>
                    <a:pt x="2607" y="5600"/>
                  </a:cubicBezTo>
                  <a:cubicBezTo>
                    <a:pt x="2557" y="5889"/>
                    <a:pt x="2497" y="6187"/>
                    <a:pt x="2448" y="6475"/>
                  </a:cubicBezTo>
                  <a:cubicBezTo>
                    <a:pt x="2388" y="6764"/>
                    <a:pt x="2338" y="7052"/>
                    <a:pt x="2269" y="7341"/>
                  </a:cubicBezTo>
                  <a:cubicBezTo>
                    <a:pt x="2269" y="7341"/>
                    <a:pt x="2270" y="7340"/>
                    <a:pt x="2270" y="7340"/>
                  </a:cubicBezTo>
                  <a:lnTo>
                    <a:pt x="2270" y="7340"/>
                  </a:lnTo>
                  <a:cubicBezTo>
                    <a:pt x="2073" y="8242"/>
                    <a:pt x="1847" y="9144"/>
                    <a:pt x="1582" y="10027"/>
                  </a:cubicBezTo>
                  <a:cubicBezTo>
                    <a:pt x="1304" y="10922"/>
                    <a:pt x="1005" y="11807"/>
                    <a:pt x="677" y="12682"/>
                  </a:cubicBezTo>
                  <a:cubicBezTo>
                    <a:pt x="567" y="12961"/>
                    <a:pt x="468" y="13230"/>
                    <a:pt x="359" y="13498"/>
                  </a:cubicBezTo>
                  <a:cubicBezTo>
                    <a:pt x="249" y="13767"/>
                    <a:pt x="130" y="14035"/>
                    <a:pt x="10" y="14304"/>
                  </a:cubicBezTo>
                  <a:cubicBezTo>
                    <a:pt x="1" y="14333"/>
                    <a:pt x="1" y="14363"/>
                    <a:pt x="1" y="14403"/>
                  </a:cubicBezTo>
                  <a:cubicBezTo>
                    <a:pt x="10" y="14453"/>
                    <a:pt x="41" y="14492"/>
                    <a:pt x="80" y="14523"/>
                  </a:cubicBezTo>
                  <a:cubicBezTo>
                    <a:pt x="130" y="14552"/>
                    <a:pt x="180" y="14562"/>
                    <a:pt x="229" y="14562"/>
                  </a:cubicBezTo>
                  <a:cubicBezTo>
                    <a:pt x="269" y="14552"/>
                    <a:pt x="329" y="14523"/>
                    <a:pt x="359" y="14472"/>
                  </a:cubicBezTo>
                  <a:cubicBezTo>
                    <a:pt x="478" y="14244"/>
                    <a:pt x="598" y="14015"/>
                    <a:pt x="707" y="13787"/>
                  </a:cubicBezTo>
                  <a:cubicBezTo>
                    <a:pt x="817" y="13557"/>
                    <a:pt x="916" y="13329"/>
                    <a:pt x="1015" y="13090"/>
                  </a:cubicBezTo>
                  <a:cubicBezTo>
                    <a:pt x="1204" y="12642"/>
                    <a:pt x="1374" y="12185"/>
                    <a:pt x="1522" y="11727"/>
                  </a:cubicBezTo>
                  <a:cubicBezTo>
                    <a:pt x="1821" y="10852"/>
                    <a:pt x="2050" y="9957"/>
                    <a:pt x="2249" y="9052"/>
                  </a:cubicBezTo>
                  <a:cubicBezTo>
                    <a:pt x="2348" y="8584"/>
                    <a:pt x="2448" y="8117"/>
                    <a:pt x="2527" y="7649"/>
                  </a:cubicBezTo>
                  <a:cubicBezTo>
                    <a:pt x="2577" y="7410"/>
                    <a:pt x="2607" y="7182"/>
                    <a:pt x="2647" y="6943"/>
                  </a:cubicBezTo>
                  <a:cubicBezTo>
                    <a:pt x="2687" y="6714"/>
                    <a:pt x="2726" y="6475"/>
                    <a:pt x="2756" y="6247"/>
                  </a:cubicBezTo>
                  <a:cubicBezTo>
                    <a:pt x="2826" y="5769"/>
                    <a:pt x="2885" y="5301"/>
                    <a:pt x="2935" y="4824"/>
                  </a:cubicBezTo>
                  <a:cubicBezTo>
                    <a:pt x="2985" y="4357"/>
                    <a:pt x="3025" y="3889"/>
                    <a:pt x="3054" y="3412"/>
                  </a:cubicBezTo>
                  <a:cubicBezTo>
                    <a:pt x="3134" y="2288"/>
                    <a:pt x="3174" y="1164"/>
                    <a:pt x="3174" y="49"/>
                  </a:cubicBezTo>
                  <a:cubicBezTo>
                    <a:pt x="3174" y="20"/>
                    <a:pt x="3154" y="0"/>
                    <a:pt x="3134"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64"/>
            <p:cNvSpPr/>
            <p:nvPr/>
          </p:nvSpPr>
          <p:spPr>
            <a:xfrm>
              <a:off x="3354951" y="2163743"/>
              <a:ext cx="54721" cy="522812"/>
            </a:xfrm>
            <a:custGeom>
              <a:avLst/>
              <a:gdLst/>
              <a:ahLst/>
              <a:cxnLst/>
              <a:rect l="l" t="t" r="r" b="b"/>
              <a:pathLst>
                <a:path w="1045" h="9984" extrusionOk="0">
                  <a:moveTo>
                    <a:pt x="816" y="0"/>
                  </a:moveTo>
                  <a:cubicBezTo>
                    <a:pt x="797" y="0"/>
                    <a:pt x="766" y="20"/>
                    <a:pt x="766" y="40"/>
                  </a:cubicBezTo>
                  <a:cubicBezTo>
                    <a:pt x="777" y="935"/>
                    <a:pt x="816" y="1831"/>
                    <a:pt x="836" y="2726"/>
                  </a:cubicBezTo>
                  <a:cubicBezTo>
                    <a:pt x="856" y="3183"/>
                    <a:pt x="856" y="3650"/>
                    <a:pt x="856" y="4108"/>
                  </a:cubicBezTo>
                  <a:lnTo>
                    <a:pt x="856" y="4804"/>
                  </a:lnTo>
                  <a:cubicBezTo>
                    <a:pt x="846" y="5033"/>
                    <a:pt x="836" y="5272"/>
                    <a:pt x="826" y="5501"/>
                  </a:cubicBezTo>
                  <a:cubicBezTo>
                    <a:pt x="806" y="5918"/>
                    <a:pt x="766" y="6346"/>
                    <a:pt x="717" y="6764"/>
                  </a:cubicBezTo>
                  <a:cubicBezTo>
                    <a:pt x="667" y="7172"/>
                    <a:pt x="607" y="7570"/>
                    <a:pt x="518" y="7967"/>
                  </a:cubicBezTo>
                  <a:lnTo>
                    <a:pt x="518" y="7987"/>
                  </a:lnTo>
                  <a:cubicBezTo>
                    <a:pt x="448" y="8286"/>
                    <a:pt x="368" y="8584"/>
                    <a:pt x="289" y="8873"/>
                  </a:cubicBezTo>
                  <a:cubicBezTo>
                    <a:pt x="249" y="9022"/>
                    <a:pt x="200" y="9161"/>
                    <a:pt x="160" y="9311"/>
                  </a:cubicBezTo>
                  <a:cubicBezTo>
                    <a:pt x="140" y="9390"/>
                    <a:pt x="120" y="9470"/>
                    <a:pt x="90" y="9539"/>
                  </a:cubicBezTo>
                  <a:cubicBezTo>
                    <a:pt x="70" y="9619"/>
                    <a:pt x="50" y="9698"/>
                    <a:pt x="21" y="9768"/>
                  </a:cubicBezTo>
                  <a:cubicBezTo>
                    <a:pt x="1" y="9857"/>
                    <a:pt x="41" y="9947"/>
                    <a:pt x="120" y="9977"/>
                  </a:cubicBezTo>
                  <a:cubicBezTo>
                    <a:pt x="137" y="9981"/>
                    <a:pt x="154" y="9984"/>
                    <a:pt x="170" y="9984"/>
                  </a:cubicBezTo>
                  <a:cubicBezTo>
                    <a:pt x="193" y="9984"/>
                    <a:pt x="216" y="9979"/>
                    <a:pt x="240" y="9967"/>
                  </a:cubicBezTo>
                  <a:cubicBezTo>
                    <a:pt x="279" y="9957"/>
                    <a:pt x="309" y="9917"/>
                    <a:pt x="329" y="9877"/>
                  </a:cubicBezTo>
                  <a:cubicBezTo>
                    <a:pt x="349" y="9828"/>
                    <a:pt x="368" y="9788"/>
                    <a:pt x="388" y="9738"/>
                  </a:cubicBezTo>
                  <a:lnTo>
                    <a:pt x="448" y="9589"/>
                  </a:lnTo>
                  <a:cubicBezTo>
                    <a:pt x="498" y="9479"/>
                    <a:pt x="538" y="9370"/>
                    <a:pt x="567" y="9260"/>
                  </a:cubicBezTo>
                  <a:cubicBezTo>
                    <a:pt x="637" y="9042"/>
                    <a:pt x="687" y="8813"/>
                    <a:pt x="737" y="8584"/>
                  </a:cubicBezTo>
                  <a:cubicBezTo>
                    <a:pt x="836" y="8146"/>
                    <a:pt x="896" y="7699"/>
                    <a:pt x="945" y="7251"/>
                  </a:cubicBezTo>
                  <a:cubicBezTo>
                    <a:pt x="1045" y="6336"/>
                    <a:pt x="1045" y="5411"/>
                    <a:pt x="1025" y="4486"/>
                  </a:cubicBezTo>
                  <a:cubicBezTo>
                    <a:pt x="1005" y="3422"/>
                    <a:pt x="936" y="2368"/>
                    <a:pt x="886" y="1303"/>
                  </a:cubicBezTo>
                  <a:lnTo>
                    <a:pt x="886" y="1313"/>
                  </a:lnTo>
                  <a:cubicBezTo>
                    <a:pt x="866" y="885"/>
                    <a:pt x="856" y="467"/>
                    <a:pt x="846" y="50"/>
                  </a:cubicBezTo>
                  <a:cubicBezTo>
                    <a:pt x="846" y="20"/>
                    <a:pt x="836" y="0"/>
                    <a:pt x="816"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64"/>
            <p:cNvSpPr/>
            <p:nvPr/>
          </p:nvSpPr>
          <p:spPr>
            <a:xfrm>
              <a:off x="3447689" y="2451751"/>
              <a:ext cx="610995" cy="184325"/>
            </a:xfrm>
            <a:custGeom>
              <a:avLst/>
              <a:gdLst/>
              <a:ahLst/>
              <a:cxnLst/>
              <a:rect l="l" t="t" r="r" b="b"/>
              <a:pathLst>
                <a:path w="11668" h="3520" extrusionOk="0">
                  <a:moveTo>
                    <a:pt x="3093" y="2338"/>
                  </a:moveTo>
                  <a:lnTo>
                    <a:pt x="3093" y="2338"/>
                  </a:lnTo>
                  <a:cubicBezTo>
                    <a:pt x="3075" y="2345"/>
                    <a:pt x="3056" y="2352"/>
                    <a:pt x="3038" y="2358"/>
                  </a:cubicBezTo>
                  <a:lnTo>
                    <a:pt x="3038" y="2358"/>
                  </a:lnTo>
                  <a:cubicBezTo>
                    <a:pt x="3056" y="2357"/>
                    <a:pt x="3075" y="2347"/>
                    <a:pt x="3093" y="2338"/>
                  </a:cubicBezTo>
                  <a:close/>
                  <a:moveTo>
                    <a:pt x="11579" y="1"/>
                  </a:moveTo>
                  <a:cubicBezTo>
                    <a:pt x="11539" y="20"/>
                    <a:pt x="11499" y="31"/>
                    <a:pt x="11469" y="40"/>
                  </a:cubicBezTo>
                  <a:lnTo>
                    <a:pt x="11479" y="40"/>
                  </a:lnTo>
                  <a:cubicBezTo>
                    <a:pt x="10544" y="359"/>
                    <a:pt x="9589" y="588"/>
                    <a:pt x="8634" y="767"/>
                  </a:cubicBezTo>
                  <a:cubicBezTo>
                    <a:pt x="8146" y="856"/>
                    <a:pt x="7659" y="946"/>
                    <a:pt x="7182" y="1025"/>
                  </a:cubicBezTo>
                  <a:cubicBezTo>
                    <a:pt x="6694" y="1105"/>
                    <a:pt x="6207" y="1185"/>
                    <a:pt x="5719" y="1274"/>
                  </a:cubicBezTo>
                  <a:cubicBezTo>
                    <a:pt x="5242" y="1364"/>
                    <a:pt x="4755" y="1463"/>
                    <a:pt x="4278" y="1572"/>
                  </a:cubicBezTo>
                  <a:cubicBezTo>
                    <a:pt x="3800" y="1682"/>
                    <a:pt x="3332" y="1811"/>
                    <a:pt x="2865" y="1970"/>
                  </a:cubicBezTo>
                  <a:cubicBezTo>
                    <a:pt x="2388" y="2120"/>
                    <a:pt x="1920" y="2288"/>
                    <a:pt x="1473" y="2498"/>
                  </a:cubicBezTo>
                  <a:cubicBezTo>
                    <a:pt x="1243" y="2597"/>
                    <a:pt x="1025" y="2706"/>
                    <a:pt x="816" y="2825"/>
                  </a:cubicBezTo>
                  <a:cubicBezTo>
                    <a:pt x="597" y="2945"/>
                    <a:pt x="388" y="3084"/>
                    <a:pt x="189" y="3223"/>
                  </a:cubicBezTo>
                  <a:cubicBezTo>
                    <a:pt x="140" y="3254"/>
                    <a:pt x="89" y="3293"/>
                    <a:pt x="50" y="3323"/>
                  </a:cubicBezTo>
                  <a:cubicBezTo>
                    <a:pt x="10" y="3353"/>
                    <a:pt x="0" y="3422"/>
                    <a:pt x="20" y="3462"/>
                  </a:cubicBezTo>
                  <a:cubicBezTo>
                    <a:pt x="42" y="3499"/>
                    <a:pt x="81" y="3520"/>
                    <a:pt x="123" y="3520"/>
                  </a:cubicBezTo>
                  <a:cubicBezTo>
                    <a:pt x="138" y="3520"/>
                    <a:pt x="154" y="3517"/>
                    <a:pt x="169" y="3512"/>
                  </a:cubicBezTo>
                  <a:cubicBezTo>
                    <a:pt x="398" y="3402"/>
                    <a:pt x="637" y="3303"/>
                    <a:pt x="876" y="3203"/>
                  </a:cubicBezTo>
                  <a:cubicBezTo>
                    <a:pt x="1114" y="3104"/>
                    <a:pt x="1363" y="3005"/>
                    <a:pt x="1601" y="2905"/>
                  </a:cubicBezTo>
                  <a:cubicBezTo>
                    <a:pt x="2081" y="2713"/>
                    <a:pt x="2551" y="2531"/>
                    <a:pt x="3038" y="2358"/>
                  </a:cubicBezTo>
                  <a:lnTo>
                    <a:pt x="3038" y="2358"/>
                  </a:lnTo>
                  <a:cubicBezTo>
                    <a:pt x="3036" y="2358"/>
                    <a:pt x="3035" y="2358"/>
                    <a:pt x="3034" y="2358"/>
                  </a:cubicBezTo>
                  <a:cubicBezTo>
                    <a:pt x="3502" y="2199"/>
                    <a:pt x="3969" y="2050"/>
                    <a:pt x="4446" y="1921"/>
                  </a:cubicBezTo>
                  <a:cubicBezTo>
                    <a:pt x="4914" y="1781"/>
                    <a:pt x="5392" y="1672"/>
                    <a:pt x="5869" y="1552"/>
                  </a:cubicBezTo>
                  <a:cubicBezTo>
                    <a:pt x="6346" y="1443"/>
                    <a:pt x="6833" y="1344"/>
                    <a:pt x="7311" y="1234"/>
                  </a:cubicBezTo>
                  <a:cubicBezTo>
                    <a:pt x="7788" y="1135"/>
                    <a:pt x="8276" y="1035"/>
                    <a:pt x="8754" y="926"/>
                  </a:cubicBezTo>
                  <a:cubicBezTo>
                    <a:pt x="9728" y="697"/>
                    <a:pt x="10693" y="449"/>
                    <a:pt x="11628" y="110"/>
                  </a:cubicBezTo>
                  <a:cubicBezTo>
                    <a:pt x="11658" y="100"/>
                    <a:pt x="11668" y="60"/>
                    <a:pt x="11658" y="31"/>
                  </a:cubicBezTo>
                  <a:cubicBezTo>
                    <a:pt x="11648" y="11"/>
                    <a:pt x="11628" y="1"/>
                    <a:pt x="11608"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64"/>
            <p:cNvSpPr/>
            <p:nvPr/>
          </p:nvSpPr>
          <p:spPr>
            <a:xfrm>
              <a:off x="3371079" y="2175682"/>
              <a:ext cx="51108" cy="43515"/>
            </a:xfrm>
            <a:custGeom>
              <a:avLst/>
              <a:gdLst/>
              <a:ahLst/>
              <a:cxnLst/>
              <a:rect l="l" t="t" r="r" b="b"/>
              <a:pathLst>
                <a:path w="976" h="831" extrusionOk="0">
                  <a:moveTo>
                    <a:pt x="21" y="1"/>
                  </a:moveTo>
                  <a:cubicBezTo>
                    <a:pt x="1" y="11"/>
                    <a:pt x="1" y="41"/>
                    <a:pt x="11" y="60"/>
                  </a:cubicBezTo>
                  <a:cubicBezTo>
                    <a:pt x="51" y="160"/>
                    <a:pt x="100" y="270"/>
                    <a:pt x="150" y="369"/>
                  </a:cubicBezTo>
                  <a:cubicBezTo>
                    <a:pt x="190" y="449"/>
                    <a:pt x="230" y="528"/>
                    <a:pt x="279" y="608"/>
                  </a:cubicBezTo>
                  <a:cubicBezTo>
                    <a:pt x="310" y="657"/>
                    <a:pt x="349" y="717"/>
                    <a:pt x="399" y="757"/>
                  </a:cubicBezTo>
                  <a:cubicBezTo>
                    <a:pt x="429" y="787"/>
                    <a:pt x="469" y="816"/>
                    <a:pt x="518" y="827"/>
                  </a:cubicBezTo>
                  <a:cubicBezTo>
                    <a:pt x="529" y="829"/>
                    <a:pt x="539" y="830"/>
                    <a:pt x="550" y="830"/>
                  </a:cubicBezTo>
                  <a:cubicBezTo>
                    <a:pt x="579" y="830"/>
                    <a:pt x="608" y="821"/>
                    <a:pt x="637" y="807"/>
                  </a:cubicBezTo>
                  <a:cubicBezTo>
                    <a:pt x="688" y="777"/>
                    <a:pt x="717" y="727"/>
                    <a:pt x="747" y="677"/>
                  </a:cubicBezTo>
                  <a:cubicBezTo>
                    <a:pt x="787" y="608"/>
                    <a:pt x="827" y="528"/>
                    <a:pt x="856" y="449"/>
                  </a:cubicBezTo>
                  <a:cubicBezTo>
                    <a:pt x="906" y="319"/>
                    <a:pt x="936" y="200"/>
                    <a:pt x="976" y="71"/>
                  </a:cubicBezTo>
                  <a:lnTo>
                    <a:pt x="976" y="41"/>
                  </a:lnTo>
                  <a:cubicBezTo>
                    <a:pt x="966" y="31"/>
                    <a:pt x="956" y="21"/>
                    <a:pt x="946" y="21"/>
                  </a:cubicBezTo>
                  <a:cubicBezTo>
                    <a:pt x="943" y="18"/>
                    <a:pt x="939" y="17"/>
                    <a:pt x="935" y="17"/>
                  </a:cubicBezTo>
                  <a:cubicBezTo>
                    <a:pt x="921" y="17"/>
                    <a:pt x="904" y="26"/>
                    <a:pt x="896" y="41"/>
                  </a:cubicBezTo>
                  <a:cubicBezTo>
                    <a:pt x="867" y="150"/>
                    <a:pt x="836" y="270"/>
                    <a:pt x="797" y="379"/>
                  </a:cubicBezTo>
                  <a:cubicBezTo>
                    <a:pt x="767" y="449"/>
                    <a:pt x="737" y="528"/>
                    <a:pt x="707" y="598"/>
                  </a:cubicBezTo>
                  <a:cubicBezTo>
                    <a:pt x="697" y="598"/>
                    <a:pt x="697" y="598"/>
                    <a:pt x="697" y="608"/>
                  </a:cubicBezTo>
                  <a:lnTo>
                    <a:pt x="697" y="598"/>
                  </a:lnTo>
                  <a:cubicBezTo>
                    <a:pt x="677" y="637"/>
                    <a:pt x="657" y="677"/>
                    <a:pt x="628" y="707"/>
                  </a:cubicBezTo>
                  <a:cubicBezTo>
                    <a:pt x="617" y="717"/>
                    <a:pt x="608" y="727"/>
                    <a:pt x="588" y="737"/>
                  </a:cubicBezTo>
                  <a:cubicBezTo>
                    <a:pt x="588" y="737"/>
                    <a:pt x="578" y="747"/>
                    <a:pt x="568" y="747"/>
                  </a:cubicBezTo>
                  <a:lnTo>
                    <a:pt x="528" y="747"/>
                  </a:lnTo>
                  <a:cubicBezTo>
                    <a:pt x="518" y="747"/>
                    <a:pt x="508" y="737"/>
                    <a:pt x="498" y="737"/>
                  </a:cubicBezTo>
                  <a:cubicBezTo>
                    <a:pt x="489" y="727"/>
                    <a:pt x="469" y="717"/>
                    <a:pt x="458" y="707"/>
                  </a:cubicBezTo>
                  <a:cubicBezTo>
                    <a:pt x="412" y="660"/>
                    <a:pt x="373" y="613"/>
                    <a:pt x="344" y="558"/>
                  </a:cubicBezTo>
                  <a:lnTo>
                    <a:pt x="344" y="558"/>
                  </a:lnTo>
                  <a:cubicBezTo>
                    <a:pt x="345" y="558"/>
                    <a:pt x="347" y="558"/>
                    <a:pt x="349" y="558"/>
                  </a:cubicBezTo>
                  <a:cubicBezTo>
                    <a:pt x="299" y="489"/>
                    <a:pt x="259" y="418"/>
                    <a:pt x="220" y="339"/>
                  </a:cubicBezTo>
                  <a:cubicBezTo>
                    <a:pt x="170" y="230"/>
                    <a:pt x="120" y="130"/>
                    <a:pt x="80" y="21"/>
                  </a:cubicBezTo>
                  <a:cubicBezTo>
                    <a:pt x="71" y="11"/>
                    <a:pt x="60" y="1"/>
                    <a:pt x="41"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64"/>
            <p:cNvSpPr/>
            <p:nvPr/>
          </p:nvSpPr>
          <p:spPr>
            <a:xfrm>
              <a:off x="3350814" y="2238206"/>
              <a:ext cx="85983" cy="71950"/>
            </a:xfrm>
            <a:custGeom>
              <a:avLst/>
              <a:gdLst/>
              <a:ahLst/>
              <a:cxnLst/>
              <a:rect l="l" t="t" r="r" b="b"/>
              <a:pathLst>
                <a:path w="1642" h="1374" extrusionOk="0">
                  <a:moveTo>
                    <a:pt x="50" y="0"/>
                  </a:moveTo>
                  <a:cubicBezTo>
                    <a:pt x="40" y="0"/>
                    <a:pt x="30" y="0"/>
                    <a:pt x="20" y="11"/>
                  </a:cubicBezTo>
                  <a:cubicBezTo>
                    <a:pt x="10" y="11"/>
                    <a:pt x="10" y="20"/>
                    <a:pt x="10" y="31"/>
                  </a:cubicBezTo>
                  <a:cubicBezTo>
                    <a:pt x="0" y="40"/>
                    <a:pt x="10" y="50"/>
                    <a:pt x="10" y="60"/>
                  </a:cubicBezTo>
                  <a:cubicBezTo>
                    <a:pt x="19" y="69"/>
                    <a:pt x="27" y="77"/>
                    <a:pt x="36" y="92"/>
                  </a:cubicBezTo>
                  <a:lnTo>
                    <a:pt x="36" y="92"/>
                  </a:lnTo>
                  <a:cubicBezTo>
                    <a:pt x="33" y="90"/>
                    <a:pt x="30" y="90"/>
                    <a:pt x="30" y="90"/>
                  </a:cubicBezTo>
                  <a:lnTo>
                    <a:pt x="30" y="90"/>
                  </a:lnTo>
                  <a:cubicBezTo>
                    <a:pt x="89" y="179"/>
                    <a:pt x="140" y="279"/>
                    <a:pt x="189" y="369"/>
                  </a:cubicBezTo>
                  <a:lnTo>
                    <a:pt x="398" y="756"/>
                  </a:lnTo>
                  <a:cubicBezTo>
                    <a:pt x="478" y="876"/>
                    <a:pt x="547" y="995"/>
                    <a:pt x="637" y="1114"/>
                  </a:cubicBezTo>
                  <a:cubicBezTo>
                    <a:pt x="677" y="1154"/>
                    <a:pt x="716" y="1204"/>
                    <a:pt x="756" y="1244"/>
                  </a:cubicBezTo>
                  <a:cubicBezTo>
                    <a:pt x="796" y="1274"/>
                    <a:pt x="836" y="1313"/>
                    <a:pt x="885" y="1333"/>
                  </a:cubicBezTo>
                  <a:cubicBezTo>
                    <a:pt x="915" y="1353"/>
                    <a:pt x="955" y="1363"/>
                    <a:pt x="995" y="1373"/>
                  </a:cubicBezTo>
                  <a:cubicBezTo>
                    <a:pt x="1035" y="1373"/>
                    <a:pt x="1084" y="1363"/>
                    <a:pt x="1114" y="1344"/>
                  </a:cubicBezTo>
                  <a:cubicBezTo>
                    <a:pt x="1154" y="1313"/>
                    <a:pt x="1184" y="1284"/>
                    <a:pt x="1203" y="1244"/>
                  </a:cubicBezTo>
                  <a:cubicBezTo>
                    <a:pt x="1243" y="1204"/>
                    <a:pt x="1273" y="1145"/>
                    <a:pt x="1303" y="1095"/>
                  </a:cubicBezTo>
                  <a:cubicBezTo>
                    <a:pt x="1333" y="1035"/>
                    <a:pt x="1353" y="966"/>
                    <a:pt x="1382" y="906"/>
                  </a:cubicBezTo>
                  <a:cubicBezTo>
                    <a:pt x="1413" y="826"/>
                    <a:pt x="1433" y="756"/>
                    <a:pt x="1462" y="677"/>
                  </a:cubicBezTo>
                  <a:cubicBezTo>
                    <a:pt x="1502" y="548"/>
                    <a:pt x="1532" y="409"/>
                    <a:pt x="1572" y="269"/>
                  </a:cubicBezTo>
                  <a:lnTo>
                    <a:pt x="1632" y="60"/>
                  </a:lnTo>
                  <a:cubicBezTo>
                    <a:pt x="1641" y="40"/>
                    <a:pt x="1632" y="11"/>
                    <a:pt x="1612" y="0"/>
                  </a:cubicBezTo>
                  <a:cubicBezTo>
                    <a:pt x="1592" y="0"/>
                    <a:pt x="1562" y="11"/>
                    <a:pt x="1552" y="31"/>
                  </a:cubicBezTo>
                  <a:cubicBezTo>
                    <a:pt x="1532" y="90"/>
                    <a:pt x="1522" y="159"/>
                    <a:pt x="1502" y="230"/>
                  </a:cubicBezTo>
                  <a:cubicBezTo>
                    <a:pt x="1482" y="319"/>
                    <a:pt x="1452" y="418"/>
                    <a:pt x="1422" y="508"/>
                  </a:cubicBezTo>
                  <a:cubicBezTo>
                    <a:pt x="1393" y="617"/>
                    <a:pt x="1363" y="727"/>
                    <a:pt x="1323" y="826"/>
                  </a:cubicBezTo>
                  <a:cubicBezTo>
                    <a:pt x="1293" y="926"/>
                    <a:pt x="1254" y="1015"/>
                    <a:pt x="1203" y="1105"/>
                  </a:cubicBezTo>
                  <a:cubicBezTo>
                    <a:pt x="1184" y="1145"/>
                    <a:pt x="1154" y="1194"/>
                    <a:pt x="1114" y="1234"/>
                  </a:cubicBezTo>
                  <a:lnTo>
                    <a:pt x="1075" y="1274"/>
                  </a:lnTo>
                  <a:cubicBezTo>
                    <a:pt x="1064" y="1274"/>
                    <a:pt x="1055" y="1284"/>
                    <a:pt x="1044" y="1284"/>
                  </a:cubicBezTo>
                  <a:cubicBezTo>
                    <a:pt x="1035" y="1284"/>
                    <a:pt x="1024" y="1293"/>
                    <a:pt x="1015" y="1293"/>
                  </a:cubicBezTo>
                  <a:cubicBezTo>
                    <a:pt x="995" y="1293"/>
                    <a:pt x="985" y="1293"/>
                    <a:pt x="975" y="1284"/>
                  </a:cubicBezTo>
                  <a:cubicBezTo>
                    <a:pt x="955" y="1284"/>
                    <a:pt x="935" y="1274"/>
                    <a:pt x="915" y="1264"/>
                  </a:cubicBezTo>
                  <a:cubicBezTo>
                    <a:pt x="885" y="1244"/>
                    <a:pt x="845" y="1214"/>
                    <a:pt x="816" y="1194"/>
                  </a:cubicBezTo>
                  <a:cubicBezTo>
                    <a:pt x="706" y="1085"/>
                    <a:pt x="617" y="955"/>
                    <a:pt x="537" y="826"/>
                  </a:cubicBezTo>
                  <a:cubicBezTo>
                    <a:pt x="438" y="677"/>
                    <a:pt x="358" y="518"/>
                    <a:pt x="268" y="349"/>
                  </a:cubicBezTo>
                  <a:cubicBezTo>
                    <a:pt x="229" y="279"/>
                    <a:pt x="199" y="219"/>
                    <a:pt x="159" y="150"/>
                  </a:cubicBezTo>
                  <a:cubicBezTo>
                    <a:pt x="129" y="100"/>
                    <a:pt x="109" y="60"/>
                    <a:pt x="80" y="11"/>
                  </a:cubicBezTo>
                  <a:cubicBezTo>
                    <a:pt x="69" y="0"/>
                    <a:pt x="60" y="0"/>
                    <a:pt x="5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64"/>
            <p:cNvSpPr/>
            <p:nvPr/>
          </p:nvSpPr>
          <p:spPr>
            <a:xfrm>
              <a:off x="3341912" y="2324137"/>
              <a:ext cx="96928" cy="88078"/>
            </a:xfrm>
            <a:custGeom>
              <a:avLst/>
              <a:gdLst/>
              <a:ahLst/>
              <a:cxnLst/>
              <a:rect l="l" t="t" r="r" b="b"/>
              <a:pathLst>
                <a:path w="1851" h="1682" extrusionOk="0">
                  <a:moveTo>
                    <a:pt x="31" y="1"/>
                  </a:moveTo>
                  <a:lnTo>
                    <a:pt x="11" y="21"/>
                  </a:lnTo>
                  <a:cubicBezTo>
                    <a:pt x="1" y="30"/>
                    <a:pt x="1" y="50"/>
                    <a:pt x="11" y="61"/>
                  </a:cubicBezTo>
                  <a:cubicBezTo>
                    <a:pt x="60" y="140"/>
                    <a:pt x="100" y="220"/>
                    <a:pt x="140" y="309"/>
                  </a:cubicBezTo>
                  <a:cubicBezTo>
                    <a:pt x="200" y="439"/>
                    <a:pt x="259" y="558"/>
                    <a:pt x="319" y="687"/>
                  </a:cubicBezTo>
                  <a:cubicBezTo>
                    <a:pt x="389" y="826"/>
                    <a:pt x="458" y="956"/>
                    <a:pt x="528" y="1095"/>
                  </a:cubicBezTo>
                  <a:cubicBezTo>
                    <a:pt x="598" y="1214"/>
                    <a:pt x="677" y="1334"/>
                    <a:pt x="757" y="1443"/>
                  </a:cubicBezTo>
                  <a:lnTo>
                    <a:pt x="876" y="1562"/>
                  </a:lnTo>
                  <a:lnTo>
                    <a:pt x="926" y="1612"/>
                  </a:lnTo>
                  <a:cubicBezTo>
                    <a:pt x="956" y="1622"/>
                    <a:pt x="976" y="1632"/>
                    <a:pt x="995" y="1652"/>
                  </a:cubicBezTo>
                  <a:cubicBezTo>
                    <a:pt x="1035" y="1662"/>
                    <a:pt x="1075" y="1682"/>
                    <a:pt x="1105" y="1682"/>
                  </a:cubicBezTo>
                  <a:cubicBezTo>
                    <a:pt x="1155" y="1682"/>
                    <a:pt x="1194" y="1672"/>
                    <a:pt x="1234" y="1642"/>
                  </a:cubicBezTo>
                  <a:cubicBezTo>
                    <a:pt x="1274" y="1622"/>
                    <a:pt x="1314" y="1592"/>
                    <a:pt x="1344" y="1553"/>
                  </a:cubicBezTo>
                  <a:cubicBezTo>
                    <a:pt x="1384" y="1513"/>
                    <a:pt x="1413" y="1463"/>
                    <a:pt x="1443" y="1403"/>
                  </a:cubicBezTo>
                  <a:cubicBezTo>
                    <a:pt x="1523" y="1284"/>
                    <a:pt x="1572" y="1155"/>
                    <a:pt x="1622" y="1025"/>
                  </a:cubicBezTo>
                  <a:cubicBezTo>
                    <a:pt x="1682" y="876"/>
                    <a:pt x="1722" y="727"/>
                    <a:pt x="1762" y="568"/>
                  </a:cubicBezTo>
                  <a:cubicBezTo>
                    <a:pt x="1791" y="468"/>
                    <a:pt x="1821" y="359"/>
                    <a:pt x="1851" y="260"/>
                  </a:cubicBezTo>
                  <a:lnTo>
                    <a:pt x="1851" y="220"/>
                  </a:lnTo>
                  <a:lnTo>
                    <a:pt x="1821" y="190"/>
                  </a:lnTo>
                  <a:lnTo>
                    <a:pt x="1782" y="190"/>
                  </a:lnTo>
                  <a:lnTo>
                    <a:pt x="1751" y="220"/>
                  </a:lnTo>
                  <a:cubicBezTo>
                    <a:pt x="1712" y="389"/>
                    <a:pt x="1672" y="548"/>
                    <a:pt x="1622" y="707"/>
                  </a:cubicBezTo>
                  <a:cubicBezTo>
                    <a:pt x="1592" y="817"/>
                    <a:pt x="1552" y="926"/>
                    <a:pt x="1513" y="1035"/>
                  </a:cubicBezTo>
                  <a:cubicBezTo>
                    <a:pt x="1473" y="1135"/>
                    <a:pt x="1433" y="1234"/>
                    <a:pt x="1384" y="1334"/>
                  </a:cubicBezTo>
                  <a:cubicBezTo>
                    <a:pt x="1346" y="1390"/>
                    <a:pt x="1309" y="1446"/>
                    <a:pt x="1262" y="1503"/>
                  </a:cubicBezTo>
                  <a:lnTo>
                    <a:pt x="1262" y="1503"/>
                  </a:lnTo>
                  <a:cubicBezTo>
                    <a:pt x="1264" y="1503"/>
                    <a:pt x="1264" y="1503"/>
                    <a:pt x="1264" y="1503"/>
                  </a:cubicBezTo>
                  <a:lnTo>
                    <a:pt x="1264" y="1503"/>
                  </a:lnTo>
                  <a:cubicBezTo>
                    <a:pt x="1262" y="1505"/>
                    <a:pt x="1259" y="1508"/>
                    <a:pt x="1256" y="1510"/>
                  </a:cubicBezTo>
                  <a:lnTo>
                    <a:pt x="1256" y="1510"/>
                  </a:lnTo>
                  <a:cubicBezTo>
                    <a:pt x="1258" y="1508"/>
                    <a:pt x="1260" y="1505"/>
                    <a:pt x="1262" y="1503"/>
                  </a:cubicBezTo>
                  <a:lnTo>
                    <a:pt x="1262" y="1503"/>
                  </a:lnTo>
                  <a:cubicBezTo>
                    <a:pt x="1260" y="1503"/>
                    <a:pt x="1254" y="1505"/>
                    <a:pt x="1254" y="1512"/>
                  </a:cubicBezTo>
                  <a:lnTo>
                    <a:pt x="1254" y="1512"/>
                  </a:lnTo>
                  <a:cubicBezTo>
                    <a:pt x="1255" y="1511"/>
                    <a:pt x="1256" y="1511"/>
                    <a:pt x="1256" y="1510"/>
                  </a:cubicBezTo>
                  <a:lnTo>
                    <a:pt x="1256" y="1510"/>
                  </a:lnTo>
                  <a:cubicBezTo>
                    <a:pt x="1256" y="1511"/>
                    <a:pt x="1255" y="1512"/>
                    <a:pt x="1254" y="1513"/>
                  </a:cubicBezTo>
                  <a:cubicBezTo>
                    <a:pt x="1254" y="1513"/>
                    <a:pt x="1254" y="1512"/>
                    <a:pt x="1254" y="1512"/>
                  </a:cubicBezTo>
                  <a:lnTo>
                    <a:pt x="1254" y="1512"/>
                  </a:lnTo>
                  <a:cubicBezTo>
                    <a:pt x="1235" y="1529"/>
                    <a:pt x="1210" y="1546"/>
                    <a:pt x="1185" y="1562"/>
                  </a:cubicBezTo>
                  <a:cubicBezTo>
                    <a:pt x="1174" y="1573"/>
                    <a:pt x="1165" y="1573"/>
                    <a:pt x="1155" y="1582"/>
                  </a:cubicBezTo>
                  <a:lnTo>
                    <a:pt x="1085" y="1582"/>
                  </a:lnTo>
                  <a:cubicBezTo>
                    <a:pt x="1055" y="1582"/>
                    <a:pt x="1035" y="1573"/>
                    <a:pt x="1015" y="1562"/>
                  </a:cubicBezTo>
                  <a:cubicBezTo>
                    <a:pt x="986" y="1542"/>
                    <a:pt x="956" y="1513"/>
                    <a:pt x="926" y="1483"/>
                  </a:cubicBezTo>
                  <a:cubicBezTo>
                    <a:pt x="827" y="1394"/>
                    <a:pt x="747" y="1284"/>
                    <a:pt x="668" y="1164"/>
                  </a:cubicBezTo>
                  <a:cubicBezTo>
                    <a:pt x="538" y="956"/>
                    <a:pt x="429" y="727"/>
                    <a:pt x="319" y="508"/>
                  </a:cubicBezTo>
                  <a:cubicBezTo>
                    <a:pt x="279" y="408"/>
                    <a:pt x="230" y="319"/>
                    <a:pt x="190" y="220"/>
                  </a:cubicBezTo>
                  <a:cubicBezTo>
                    <a:pt x="150" y="160"/>
                    <a:pt x="120" y="90"/>
                    <a:pt x="80" y="21"/>
                  </a:cubicBezTo>
                  <a:lnTo>
                    <a:pt x="60" y="1"/>
                  </a:ln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64"/>
            <p:cNvSpPr/>
            <p:nvPr/>
          </p:nvSpPr>
          <p:spPr>
            <a:xfrm>
              <a:off x="3351285" y="2442377"/>
              <a:ext cx="84465" cy="73992"/>
            </a:xfrm>
            <a:custGeom>
              <a:avLst/>
              <a:gdLst/>
              <a:ahLst/>
              <a:cxnLst/>
              <a:rect l="l" t="t" r="r" b="b"/>
              <a:pathLst>
                <a:path w="1613" h="1413" extrusionOk="0">
                  <a:moveTo>
                    <a:pt x="1572" y="1"/>
                  </a:moveTo>
                  <a:cubicBezTo>
                    <a:pt x="1553" y="1"/>
                    <a:pt x="1533" y="11"/>
                    <a:pt x="1523" y="20"/>
                  </a:cubicBezTo>
                  <a:cubicBezTo>
                    <a:pt x="1503" y="90"/>
                    <a:pt x="1493" y="150"/>
                    <a:pt x="1473" y="210"/>
                  </a:cubicBezTo>
                  <a:cubicBezTo>
                    <a:pt x="1453" y="299"/>
                    <a:pt x="1424" y="379"/>
                    <a:pt x="1393" y="468"/>
                  </a:cubicBezTo>
                  <a:cubicBezTo>
                    <a:pt x="1334" y="667"/>
                    <a:pt x="1264" y="856"/>
                    <a:pt x="1165" y="1035"/>
                  </a:cubicBezTo>
                  <a:cubicBezTo>
                    <a:pt x="1125" y="1105"/>
                    <a:pt x="1075" y="1185"/>
                    <a:pt x="1015" y="1244"/>
                  </a:cubicBezTo>
                  <a:lnTo>
                    <a:pt x="1026" y="1244"/>
                  </a:lnTo>
                  <a:cubicBezTo>
                    <a:pt x="995" y="1264"/>
                    <a:pt x="976" y="1294"/>
                    <a:pt x="946" y="1314"/>
                  </a:cubicBezTo>
                  <a:cubicBezTo>
                    <a:pt x="926" y="1314"/>
                    <a:pt x="916" y="1324"/>
                    <a:pt x="906" y="1333"/>
                  </a:cubicBezTo>
                  <a:lnTo>
                    <a:pt x="847" y="1333"/>
                  </a:lnTo>
                  <a:cubicBezTo>
                    <a:pt x="836" y="1333"/>
                    <a:pt x="827" y="1333"/>
                    <a:pt x="816" y="1324"/>
                  </a:cubicBezTo>
                  <a:cubicBezTo>
                    <a:pt x="797" y="1314"/>
                    <a:pt x="787" y="1304"/>
                    <a:pt x="767" y="1284"/>
                  </a:cubicBezTo>
                  <a:lnTo>
                    <a:pt x="767" y="1294"/>
                  </a:lnTo>
                  <a:cubicBezTo>
                    <a:pt x="697" y="1224"/>
                    <a:pt x="637" y="1134"/>
                    <a:pt x="588" y="1055"/>
                  </a:cubicBezTo>
                  <a:cubicBezTo>
                    <a:pt x="469" y="866"/>
                    <a:pt x="369" y="657"/>
                    <a:pt x="279" y="458"/>
                  </a:cubicBezTo>
                  <a:cubicBezTo>
                    <a:pt x="210" y="319"/>
                    <a:pt x="150" y="180"/>
                    <a:pt x="80" y="31"/>
                  </a:cubicBezTo>
                  <a:cubicBezTo>
                    <a:pt x="73" y="16"/>
                    <a:pt x="61" y="7"/>
                    <a:pt x="47" y="7"/>
                  </a:cubicBezTo>
                  <a:cubicBezTo>
                    <a:pt x="42" y="7"/>
                    <a:pt x="36" y="8"/>
                    <a:pt x="31" y="11"/>
                  </a:cubicBezTo>
                  <a:cubicBezTo>
                    <a:pt x="11" y="20"/>
                    <a:pt x="1" y="51"/>
                    <a:pt x="11" y="71"/>
                  </a:cubicBezTo>
                  <a:cubicBezTo>
                    <a:pt x="51" y="140"/>
                    <a:pt x="80" y="219"/>
                    <a:pt x="111" y="299"/>
                  </a:cubicBezTo>
                  <a:lnTo>
                    <a:pt x="290" y="657"/>
                  </a:lnTo>
                  <a:cubicBezTo>
                    <a:pt x="349" y="787"/>
                    <a:pt x="419" y="916"/>
                    <a:pt x="489" y="1045"/>
                  </a:cubicBezTo>
                  <a:cubicBezTo>
                    <a:pt x="528" y="1095"/>
                    <a:pt x="558" y="1145"/>
                    <a:pt x="588" y="1194"/>
                  </a:cubicBezTo>
                  <a:cubicBezTo>
                    <a:pt x="618" y="1244"/>
                    <a:pt x="657" y="1284"/>
                    <a:pt x="697" y="1324"/>
                  </a:cubicBezTo>
                  <a:cubicBezTo>
                    <a:pt x="717" y="1353"/>
                    <a:pt x="747" y="1384"/>
                    <a:pt x="787" y="1393"/>
                  </a:cubicBezTo>
                  <a:cubicBezTo>
                    <a:pt x="797" y="1403"/>
                    <a:pt x="816" y="1413"/>
                    <a:pt x="827" y="1413"/>
                  </a:cubicBezTo>
                  <a:lnTo>
                    <a:pt x="886" y="1413"/>
                  </a:lnTo>
                  <a:cubicBezTo>
                    <a:pt x="926" y="1413"/>
                    <a:pt x="966" y="1393"/>
                    <a:pt x="1006" y="1364"/>
                  </a:cubicBezTo>
                  <a:cubicBezTo>
                    <a:pt x="1046" y="1333"/>
                    <a:pt x="1085" y="1294"/>
                    <a:pt x="1115" y="1254"/>
                  </a:cubicBezTo>
                  <a:cubicBezTo>
                    <a:pt x="1155" y="1204"/>
                    <a:pt x="1185" y="1154"/>
                    <a:pt x="1214" y="1095"/>
                  </a:cubicBezTo>
                  <a:cubicBezTo>
                    <a:pt x="1254" y="1035"/>
                    <a:pt x="1284" y="975"/>
                    <a:pt x="1314" y="906"/>
                  </a:cubicBezTo>
                  <a:cubicBezTo>
                    <a:pt x="1373" y="767"/>
                    <a:pt x="1433" y="628"/>
                    <a:pt x="1483" y="478"/>
                  </a:cubicBezTo>
                  <a:cubicBezTo>
                    <a:pt x="1523" y="339"/>
                    <a:pt x="1572" y="199"/>
                    <a:pt x="1612" y="60"/>
                  </a:cubicBezTo>
                  <a:lnTo>
                    <a:pt x="1612" y="20"/>
                  </a:lnTo>
                  <a:cubicBezTo>
                    <a:pt x="1603" y="11"/>
                    <a:pt x="1592" y="1"/>
                    <a:pt x="1583"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64"/>
            <p:cNvSpPr/>
            <p:nvPr/>
          </p:nvSpPr>
          <p:spPr>
            <a:xfrm>
              <a:off x="3600281" y="1876207"/>
              <a:ext cx="57340" cy="59539"/>
            </a:xfrm>
            <a:custGeom>
              <a:avLst/>
              <a:gdLst/>
              <a:ahLst/>
              <a:cxnLst/>
              <a:rect l="l" t="t" r="r" b="b"/>
              <a:pathLst>
                <a:path w="1095" h="1137" extrusionOk="0">
                  <a:moveTo>
                    <a:pt x="168" y="293"/>
                  </a:moveTo>
                  <a:lnTo>
                    <a:pt x="170" y="299"/>
                  </a:lnTo>
                  <a:cubicBezTo>
                    <a:pt x="170" y="296"/>
                    <a:pt x="169" y="294"/>
                    <a:pt x="168" y="293"/>
                  </a:cubicBezTo>
                  <a:close/>
                  <a:moveTo>
                    <a:pt x="40" y="1"/>
                  </a:moveTo>
                  <a:cubicBezTo>
                    <a:pt x="40" y="1"/>
                    <a:pt x="31" y="1"/>
                    <a:pt x="20" y="10"/>
                  </a:cubicBezTo>
                  <a:cubicBezTo>
                    <a:pt x="0" y="10"/>
                    <a:pt x="0" y="40"/>
                    <a:pt x="11" y="60"/>
                  </a:cubicBezTo>
                  <a:cubicBezTo>
                    <a:pt x="20" y="100"/>
                    <a:pt x="31" y="140"/>
                    <a:pt x="51" y="180"/>
                  </a:cubicBezTo>
                  <a:lnTo>
                    <a:pt x="51" y="189"/>
                  </a:lnTo>
                  <a:cubicBezTo>
                    <a:pt x="110" y="388"/>
                    <a:pt x="170" y="587"/>
                    <a:pt x="249" y="777"/>
                  </a:cubicBezTo>
                  <a:cubicBezTo>
                    <a:pt x="279" y="856"/>
                    <a:pt x="319" y="936"/>
                    <a:pt x="369" y="1015"/>
                  </a:cubicBezTo>
                  <a:cubicBezTo>
                    <a:pt x="378" y="1045"/>
                    <a:pt x="409" y="1075"/>
                    <a:pt x="429" y="1095"/>
                  </a:cubicBezTo>
                  <a:cubicBezTo>
                    <a:pt x="448" y="1115"/>
                    <a:pt x="478" y="1135"/>
                    <a:pt x="508" y="1135"/>
                  </a:cubicBezTo>
                  <a:cubicBezTo>
                    <a:pt x="515" y="1136"/>
                    <a:pt x="522" y="1136"/>
                    <a:pt x="529" y="1136"/>
                  </a:cubicBezTo>
                  <a:cubicBezTo>
                    <a:pt x="589" y="1136"/>
                    <a:pt x="642" y="1100"/>
                    <a:pt x="687" y="1065"/>
                  </a:cubicBezTo>
                  <a:cubicBezTo>
                    <a:pt x="717" y="1035"/>
                    <a:pt x="747" y="995"/>
                    <a:pt x="776" y="965"/>
                  </a:cubicBezTo>
                  <a:lnTo>
                    <a:pt x="866" y="816"/>
                  </a:lnTo>
                  <a:cubicBezTo>
                    <a:pt x="955" y="647"/>
                    <a:pt x="1025" y="468"/>
                    <a:pt x="1095" y="289"/>
                  </a:cubicBezTo>
                  <a:cubicBezTo>
                    <a:pt x="1095" y="259"/>
                    <a:pt x="1085" y="229"/>
                    <a:pt x="1065" y="219"/>
                  </a:cubicBezTo>
                  <a:cubicBezTo>
                    <a:pt x="1057" y="217"/>
                    <a:pt x="1050" y="216"/>
                    <a:pt x="1043" y="216"/>
                  </a:cubicBezTo>
                  <a:cubicBezTo>
                    <a:pt x="1021" y="216"/>
                    <a:pt x="1003" y="227"/>
                    <a:pt x="995" y="249"/>
                  </a:cubicBezTo>
                  <a:cubicBezTo>
                    <a:pt x="935" y="438"/>
                    <a:pt x="866" y="617"/>
                    <a:pt x="776" y="786"/>
                  </a:cubicBezTo>
                  <a:cubicBezTo>
                    <a:pt x="736" y="856"/>
                    <a:pt x="697" y="925"/>
                    <a:pt x="647" y="975"/>
                  </a:cubicBezTo>
                  <a:lnTo>
                    <a:pt x="588" y="1035"/>
                  </a:lnTo>
                  <a:cubicBezTo>
                    <a:pt x="577" y="1035"/>
                    <a:pt x="568" y="1045"/>
                    <a:pt x="557" y="1045"/>
                  </a:cubicBezTo>
                  <a:lnTo>
                    <a:pt x="508" y="1045"/>
                  </a:lnTo>
                  <a:cubicBezTo>
                    <a:pt x="498" y="1035"/>
                    <a:pt x="488" y="1035"/>
                    <a:pt x="478" y="1025"/>
                  </a:cubicBezTo>
                  <a:lnTo>
                    <a:pt x="418" y="936"/>
                  </a:lnTo>
                  <a:lnTo>
                    <a:pt x="418" y="945"/>
                  </a:lnTo>
                  <a:cubicBezTo>
                    <a:pt x="358" y="856"/>
                    <a:pt x="319" y="746"/>
                    <a:pt x="279" y="637"/>
                  </a:cubicBezTo>
                  <a:cubicBezTo>
                    <a:pt x="239" y="527"/>
                    <a:pt x="199" y="408"/>
                    <a:pt x="160" y="289"/>
                  </a:cubicBezTo>
                  <a:lnTo>
                    <a:pt x="160" y="289"/>
                  </a:lnTo>
                  <a:cubicBezTo>
                    <a:pt x="160" y="289"/>
                    <a:pt x="165" y="289"/>
                    <a:pt x="168" y="293"/>
                  </a:cubicBezTo>
                  <a:lnTo>
                    <a:pt x="168" y="293"/>
                  </a:lnTo>
                  <a:lnTo>
                    <a:pt x="120" y="130"/>
                  </a:lnTo>
                  <a:cubicBezTo>
                    <a:pt x="100" y="100"/>
                    <a:pt x="90" y="60"/>
                    <a:pt x="80" y="21"/>
                  </a:cubicBezTo>
                  <a:cubicBezTo>
                    <a:pt x="70" y="10"/>
                    <a:pt x="60" y="1"/>
                    <a:pt x="4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64"/>
            <p:cNvSpPr/>
            <p:nvPr/>
          </p:nvSpPr>
          <p:spPr>
            <a:xfrm>
              <a:off x="3575250" y="1939778"/>
              <a:ext cx="89178" cy="89073"/>
            </a:xfrm>
            <a:custGeom>
              <a:avLst/>
              <a:gdLst/>
              <a:ahLst/>
              <a:cxnLst/>
              <a:rect l="l" t="t" r="r" b="b"/>
              <a:pathLst>
                <a:path w="1703" h="1701" extrusionOk="0">
                  <a:moveTo>
                    <a:pt x="31" y="0"/>
                  </a:moveTo>
                  <a:cubicBezTo>
                    <a:pt x="11" y="10"/>
                    <a:pt x="1" y="40"/>
                    <a:pt x="11" y="50"/>
                  </a:cubicBezTo>
                  <a:cubicBezTo>
                    <a:pt x="31" y="89"/>
                    <a:pt x="41" y="120"/>
                    <a:pt x="51" y="149"/>
                  </a:cubicBezTo>
                  <a:cubicBezTo>
                    <a:pt x="71" y="209"/>
                    <a:pt x="91" y="259"/>
                    <a:pt x="111" y="308"/>
                  </a:cubicBezTo>
                  <a:cubicBezTo>
                    <a:pt x="151" y="438"/>
                    <a:pt x="190" y="577"/>
                    <a:pt x="230" y="706"/>
                  </a:cubicBezTo>
                  <a:cubicBezTo>
                    <a:pt x="279" y="856"/>
                    <a:pt x="330" y="995"/>
                    <a:pt x="379" y="1134"/>
                  </a:cubicBezTo>
                  <a:cubicBezTo>
                    <a:pt x="429" y="1253"/>
                    <a:pt x="478" y="1382"/>
                    <a:pt x="548" y="1492"/>
                  </a:cubicBezTo>
                  <a:cubicBezTo>
                    <a:pt x="568" y="1532"/>
                    <a:pt x="598" y="1572"/>
                    <a:pt x="628" y="1612"/>
                  </a:cubicBezTo>
                  <a:cubicBezTo>
                    <a:pt x="657" y="1641"/>
                    <a:pt x="688" y="1661"/>
                    <a:pt x="727" y="1681"/>
                  </a:cubicBezTo>
                  <a:cubicBezTo>
                    <a:pt x="757" y="1701"/>
                    <a:pt x="797" y="1701"/>
                    <a:pt x="827" y="1701"/>
                  </a:cubicBezTo>
                  <a:cubicBezTo>
                    <a:pt x="847" y="1691"/>
                    <a:pt x="867" y="1691"/>
                    <a:pt x="887" y="1681"/>
                  </a:cubicBezTo>
                  <a:lnTo>
                    <a:pt x="946" y="1651"/>
                  </a:lnTo>
                  <a:cubicBezTo>
                    <a:pt x="986" y="1621"/>
                    <a:pt x="1026" y="1592"/>
                    <a:pt x="1055" y="1552"/>
                  </a:cubicBezTo>
                  <a:cubicBezTo>
                    <a:pt x="1105" y="1512"/>
                    <a:pt x="1135" y="1462"/>
                    <a:pt x="1175" y="1402"/>
                  </a:cubicBezTo>
                  <a:cubicBezTo>
                    <a:pt x="1205" y="1353"/>
                    <a:pt x="1245" y="1293"/>
                    <a:pt x="1274" y="1243"/>
                  </a:cubicBezTo>
                  <a:cubicBezTo>
                    <a:pt x="1304" y="1174"/>
                    <a:pt x="1344" y="1104"/>
                    <a:pt x="1374" y="1035"/>
                  </a:cubicBezTo>
                  <a:cubicBezTo>
                    <a:pt x="1444" y="875"/>
                    <a:pt x="1513" y="726"/>
                    <a:pt x="1573" y="567"/>
                  </a:cubicBezTo>
                  <a:cubicBezTo>
                    <a:pt x="1592" y="507"/>
                    <a:pt x="1612" y="438"/>
                    <a:pt x="1643" y="378"/>
                  </a:cubicBezTo>
                  <a:cubicBezTo>
                    <a:pt x="1652" y="338"/>
                    <a:pt x="1672" y="288"/>
                    <a:pt x="1692" y="239"/>
                  </a:cubicBezTo>
                  <a:cubicBezTo>
                    <a:pt x="1702" y="219"/>
                    <a:pt x="1692" y="189"/>
                    <a:pt x="1662" y="179"/>
                  </a:cubicBezTo>
                  <a:cubicBezTo>
                    <a:pt x="1655" y="177"/>
                    <a:pt x="1647" y="175"/>
                    <a:pt x="1640" y="175"/>
                  </a:cubicBezTo>
                  <a:cubicBezTo>
                    <a:pt x="1619" y="175"/>
                    <a:pt x="1600" y="187"/>
                    <a:pt x="1592" y="209"/>
                  </a:cubicBezTo>
                  <a:cubicBezTo>
                    <a:pt x="1583" y="259"/>
                    <a:pt x="1563" y="318"/>
                    <a:pt x="1543" y="368"/>
                  </a:cubicBezTo>
                  <a:cubicBezTo>
                    <a:pt x="1513" y="458"/>
                    <a:pt x="1483" y="537"/>
                    <a:pt x="1453" y="626"/>
                  </a:cubicBezTo>
                  <a:cubicBezTo>
                    <a:pt x="1384" y="825"/>
                    <a:pt x="1304" y="1015"/>
                    <a:pt x="1205" y="1203"/>
                  </a:cubicBezTo>
                  <a:cubicBezTo>
                    <a:pt x="1205" y="1203"/>
                    <a:pt x="1195" y="1203"/>
                    <a:pt x="1195" y="1214"/>
                  </a:cubicBezTo>
                  <a:lnTo>
                    <a:pt x="1195" y="1203"/>
                  </a:lnTo>
                  <a:cubicBezTo>
                    <a:pt x="1135" y="1313"/>
                    <a:pt x="1075" y="1422"/>
                    <a:pt x="996" y="1512"/>
                  </a:cubicBezTo>
                  <a:lnTo>
                    <a:pt x="996" y="1502"/>
                  </a:lnTo>
                  <a:lnTo>
                    <a:pt x="907" y="1592"/>
                  </a:lnTo>
                  <a:lnTo>
                    <a:pt x="907" y="1581"/>
                  </a:lnTo>
                  <a:lnTo>
                    <a:pt x="847" y="1612"/>
                  </a:lnTo>
                  <a:cubicBezTo>
                    <a:pt x="836" y="1612"/>
                    <a:pt x="827" y="1621"/>
                    <a:pt x="807" y="1621"/>
                  </a:cubicBezTo>
                  <a:cubicBezTo>
                    <a:pt x="797" y="1621"/>
                    <a:pt x="787" y="1621"/>
                    <a:pt x="777" y="1612"/>
                  </a:cubicBezTo>
                  <a:cubicBezTo>
                    <a:pt x="767" y="1612"/>
                    <a:pt x="757" y="1612"/>
                    <a:pt x="747" y="1601"/>
                  </a:cubicBezTo>
                  <a:cubicBezTo>
                    <a:pt x="737" y="1592"/>
                    <a:pt x="717" y="1581"/>
                    <a:pt x="708" y="1572"/>
                  </a:cubicBezTo>
                  <a:cubicBezTo>
                    <a:pt x="677" y="1542"/>
                    <a:pt x="648" y="1512"/>
                    <a:pt x="628" y="1472"/>
                  </a:cubicBezTo>
                  <a:cubicBezTo>
                    <a:pt x="626" y="1469"/>
                    <a:pt x="624" y="1466"/>
                    <a:pt x="622" y="1463"/>
                  </a:cubicBezTo>
                  <a:lnTo>
                    <a:pt x="622" y="1463"/>
                  </a:lnTo>
                  <a:cubicBezTo>
                    <a:pt x="625" y="1464"/>
                    <a:pt x="628" y="1467"/>
                    <a:pt x="628" y="1472"/>
                  </a:cubicBezTo>
                  <a:cubicBezTo>
                    <a:pt x="628" y="1463"/>
                    <a:pt x="628" y="1462"/>
                    <a:pt x="622" y="1462"/>
                  </a:cubicBezTo>
                  <a:lnTo>
                    <a:pt x="622" y="1462"/>
                  </a:lnTo>
                  <a:cubicBezTo>
                    <a:pt x="555" y="1355"/>
                    <a:pt x="507" y="1239"/>
                    <a:pt x="459" y="1124"/>
                  </a:cubicBezTo>
                  <a:cubicBezTo>
                    <a:pt x="399" y="975"/>
                    <a:pt x="359" y="836"/>
                    <a:pt x="310" y="686"/>
                  </a:cubicBezTo>
                  <a:cubicBezTo>
                    <a:pt x="270" y="557"/>
                    <a:pt x="230" y="427"/>
                    <a:pt x="180" y="288"/>
                  </a:cubicBezTo>
                  <a:cubicBezTo>
                    <a:pt x="170" y="239"/>
                    <a:pt x="151" y="179"/>
                    <a:pt x="131" y="129"/>
                  </a:cubicBezTo>
                  <a:cubicBezTo>
                    <a:pt x="120" y="89"/>
                    <a:pt x="100" y="60"/>
                    <a:pt x="81" y="20"/>
                  </a:cubicBezTo>
                  <a:cubicBezTo>
                    <a:pt x="81" y="10"/>
                    <a:pt x="61" y="0"/>
                    <a:pt x="51"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64"/>
            <p:cNvSpPr/>
            <p:nvPr/>
          </p:nvSpPr>
          <p:spPr>
            <a:xfrm>
              <a:off x="3558127" y="2038748"/>
              <a:ext cx="94309" cy="93629"/>
            </a:xfrm>
            <a:custGeom>
              <a:avLst/>
              <a:gdLst/>
              <a:ahLst/>
              <a:cxnLst/>
              <a:rect l="l" t="t" r="r" b="b"/>
              <a:pathLst>
                <a:path w="1801" h="1788" extrusionOk="0">
                  <a:moveTo>
                    <a:pt x="30" y="0"/>
                  </a:moveTo>
                  <a:cubicBezTo>
                    <a:pt x="10" y="10"/>
                    <a:pt x="0" y="40"/>
                    <a:pt x="10" y="60"/>
                  </a:cubicBezTo>
                  <a:cubicBezTo>
                    <a:pt x="40" y="139"/>
                    <a:pt x="60" y="219"/>
                    <a:pt x="89" y="298"/>
                  </a:cubicBezTo>
                  <a:cubicBezTo>
                    <a:pt x="129" y="427"/>
                    <a:pt x="169" y="557"/>
                    <a:pt x="219" y="686"/>
                  </a:cubicBezTo>
                  <a:cubicBezTo>
                    <a:pt x="268" y="825"/>
                    <a:pt x="318" y="965"/>
                    <a:pt x="378" y="1104"/>
                  </a:cubicBezTo>
                  <a:cubicBezTo>
                    <a:pt x="427" y="1233"/>
                    <a:pt x="478" y="1362"/>
                    <a:pt x="547" y="1482"/>
                  </a:cubicBezTo>
                  <a:cubicBezTo>
                    <a:pt x="597" y="1572"/>
                    <a:pt x="646" y="1661"/>
                    <a:pt x="726" y="1731"/>
                  </a:cubicBezTo>
                  <a:cubicBezTo>
                    <a:pt x="746" y="1751"/>
                    <a:pt x="776" y="1771"/>
                    <a:pt x="816" y="1780"/>
                  </a:cubicBezTo>
                  <a:cubicBezTo>
                    <a:pt x="832" y="1785"/>
                    <a:pt x="851" y="1787"/>
                    <a:pt x="870" y="1787"/>
                  </a:cubicBezTo>
                  <a:cubicBezTo>
                    <a:pt x="897" y="1787"/>
                    <a:pt x="926" y="1782"/>
                    <a:pt x="955" y="1771"/>
                  </a:cubicBezTo>
                  <a:cubicBezTo>
                    <a:pt x="1054" y="1740"/>
                    <a:pt x="1144" y="1661"/>
                    <a:pt x="1214" y="1581"/>
                  </a:cubicBezTo>
                  <a:cubicBezTo>
                    <a:pt x="1253" y="1532"/>
                    <a:pt x="1293" y="1472"/>
                    <a:pt x="1323" y="1422"/>
                  </a:cubicBezTo>
                  <a:lnTo>
                    <a:pt x="1442" y="1214"/>
                  </a:lnTo>
                  <a:cubicBezTo>
                    <a:pt x="1522" y="1064"/>
                    <a:pt x="1592" y="905"/>
                    <a:pt x="1651" y="746"/>
                  </a:cubicBezTo>
                  <a:cubicBezTo>
                    <a:pt x="1681" y="676"/>
                    <a:pt x="1711" y="617"/>
                    <a:pt x="1731" y="547"/>
                  </a:cubicBezTo>
                  <a:cubicBezTo>
                    <a:pt x="1751" y="487"/>
                    <a:pt x="1771" y="438"/>
                    <a:pt x="1791" y="378"/>
                  </a:cubicBezTo>
                  <a:cubicBezTo>
                    <a:pt x="1800" y="358"/>
                    <a:pt x="1791" y="328"/>
                    <a:pt x="1760" y="318"/>
                  </a:cubicBezTo>
                  <a:cubicBezTo>
                    <a:pt x="1752" y="313"/>
                    <a:pt x="1744" y="310"/>
                    <a:pt x="1736" y="310"/>
                  </a:cubicBezTo>
                  <a:cubicBezTo>
                    <a:pt x="1716" y="310"/>
                    <a:pt x="1698" y="327"/>
                    <a:pt x="1691" y="348"/>
                  </a:cubicBezTo>
                  <a:cubicBezTo>
                    <a:pt x="1671" y="398"/>
                    <a:pt x="1651" y="447"/>
                    <a:pt x="1631" y="507"/>
                  </a:cubicBezTo>
                  <a:cubicBezTo>
                    <a:pt x="1601" y="577"/>
                    <a:pt x="1572" y="646"/>
                    <a:pt x="1541" y="726"/>
                  </a:cubicBezTo>
                  <a:cubicBezTo>
                    <a:pt x="1462" y="895"/>
                    <a:pt x="1393" y="1074"/>
                    <a:pt x="1303" y="1233"/>
                  </a:cubicBezTo>
                  <a:lnTo>
                    <a:pt x="1303" y="1223"/>
                  </a:lnTo>
                  <a:cubicBezTo>
                    <a:pt x="1243" y="1343"/>
                    <a:pt x="1174" y="1462"/>
                    <a:pt x="1074" y="1561"/>
                  </a:cubicBezTo>
                  <a:cubicBezTo>
                    <a:pt x="1044" y="1592"/>
                    <a:pt x="1015" y="1621"/>
                    <a:pt x="984" y="1641"/>
                  </a:cubicBezTo>
                  <a:lnTo>
                    <a:pt x="925" y="1671"/>
                  </a:lnTo>
                  <a:cubicBezTo>
                    <a:pt x="905" y="1671"/>
                    <a:pt x="895" y="1681"/>
                    <a:pt x="875" y="1681"/>
                  </a:cubicBezTo>
                  <a:cubicBezTo>
                    <a:pt x="865" y="1681"/>
                    <a:pt x="856" y="1681"/>
                    <a:pt x="836" y="1671"/>
                  </a:cubicBezTo>
                  <a:cubicBezTo>
                    <a:pt x="836" y="1671"/>
                    <a:pt x="825" y="1671"/>
                    <a:pt x="816" y="1661"/>
                  </a:cubicBezTo>
                  <a:cubicBezTo>
                    <a:pt x="796" y="1651"/>
                    <a:pt x="786" y="1641"/>
                    <a:pt x="766" y="1631"/>
                  </a:cubicBezTo>
                  <a:cubicBezTo>
                    <a:pt x="728" y="1584"/>
                    <a:pt x="691" y="1538"/>
                    <a:pt x="662" y="1491"/>
                  </a:cubicBezTo>
                  <a:lnTo>
                    <a:pt x="662" y="1491"/>
                  </a:lnTo>
                  <a:cubicBezTo>
                    <a:pt x="663" y="1492"/>
                    <a:pt x="665" y="1492"/>
                    <a:pt x="666" y="1492"/>
                  </a:cubicBezTo>
                  <a:cubicBezTo>
                    <a:pt x="587" y="1373"/>
                    <a:pt x="527" y="1253"/>
                    <a:pt x="478" y="1124"/>
                  </a:cubicBezTo>
                  <a:cubicBezTo>
                    <a:pt x="408" y="975"/>
                    <a:pt x="358" y="825"/>
                    <a:pt x="308" y="686"/>
                  </a:cubicBezTo>
                  <a:cubicBezTo>
                    <a:pt x="259" y="547"/>
                    <a:pt x="209" y="418"/>
                    <a:pt x="169" y="279"/>
                  </a:cubicBezTo>
                  <a:cubicBezTo>
                    <a:pt x="139" y="199"/>
                    <a:pt x="109" y="109"/>
                    <a:pt x="80" y="20"/>
                  </a:cubicBezTo>
                  <a:cubicBezTo>
                    <a:pt x="69" y="10"/>
                    <a:pt x="60" y="0"/>
                    <a:pt x="4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64"/>
            <p:cNvSpPr/>
            <p:nvPr/>
          </p:nvSpPr>
          <p:spPr>
            <a:xfrm>
              <a:off x="3541946" y="2145468"/>
              <a:ext cx="92738" cy="98394"/>
            </a:xfrm>
            <a:custGeom>
              <a:avLst/>
              <a:gdLst/>
              <a:ahLst/>
              <a:cxnLst/>
              <a:rect l="l" t="t" r="r" b="b"/>
              <a:pathLst>
                <a:path w="1771" h="1879" extrusionOk="0">
                  <a:moveTo>
                    <a:pt x="20" y="1"/>
                  </a:moveTo>
                  <a:cubicBezTo>
                    <a:pt x="11" y="11"/>
                    <a:pt x="11" y="21"/>
                    <a:pt x="0" y="31"/>
                  </a:cubicBezTo>
                  <a:lnTo>
                    <a:pt x="0" y="60"/>
                  </a:lnTo>
                  <a:cubicBezTo>
                    <a:pt x="0" y="60"/>
                    <a:pt x="0" y="71"/>
                    <a:pt x="11" y="71"/>
                  </a:cubicBezTo>
                  <a:cubicBezTo>
                    <a:pt x="31" y="150"/>
                    <a:pt x="50" y="240"/>
                    <a:pt x="70" y="329"/>
                  </a:cubicBezTo>
                  <a:cubicBezTo>
                    <a:pt x="100" y="458"/>
                    <a:pt x="140" y="588"/>
                    <a:pt x="170" y="717"/>
                  </a:cubicBezTo>
                  <a:cubicBezTo>
                    <a:pt x="210" y="867"/>
                    <a:pt x="249" y="1006"/>
                    <a:pt x="299" y="1155"/>
                  </a:cubicBezTo>
                  <a:cubicBezTo>
                    <a:pt x="339" y="1284"/>
                    <a:pt x="378" y="1413"/>
                    <a:pt x="438" y="1543"/>
                  </a:cubicBezTo>
                  <a:cubicBezTo>
                    <a:pt x="458" y="1592"/>
                    <a:pt x="488" y="1642"/>
                    <a:pt x="508" y="1682"/>
                  </a:cubicBezTo>
                  <a:lnTo>
                    <a:pt x="597" y="1802"/>
                  </a:lnTo>
                  <a:cubicBezTo>
                    <a:pt x="617" y="1821"/>
                    <a:pt x="647" y="1841"/>
                    <a:pt x="687" y="1861"/>
                  </a:cubicBezTo>
                  <a:cubicBezTo>
                    <a:pt x="707" y="1871"/>
                    <a:pt x="727" y="1871"/>
                    <a:pt x="747" y="1871"/>
                  </a:cubicBezTo>
                  <a:cubicBezTo>
                    <a:pt x="761" y="1876"/>
                    <a:pt x="776" y="1879"/>
                    <a:pt x="790" y="1879"/>
                  </a:cubicBezTo>
                  <a:cubicBezTo>
                    <a:pt x="804" y="1879"/>
                    <a:pt x="816" y="1876"/>
                    <a:pt x="826" y="1871"/>
                  </a:cubicBezTo>
                  <a:cubicBezTo>
                    <a:pt x="846" y="1871"/>
                    <a:pt x="876" y="1861"/>
                    <a:pt x="896" y="1861"/>
                  </a:cubicBezTo>
                  <a:lnTo>
                    <a:pt x="955" y="1831"/>
                  </a:lnTo>
                  <a:cubicBezTo>
                    <a:pt x="1005" y="1802"/>
                    <a:pt x="1055" y="1762"/>
                    <a:pt x="1095" y="1722"/>
                  </a:cubicBezTo>
                  <a:cubicBezTo>
                    <a:pt x="1194" y="1623"/>
                    <a:pt x="1264" y="1503"/>
                    <a:pt x="1333" y="1393"/>
                  </a:cubicBezTo>
                  <a:cubicBezTo>
                    <a:pt x="1443" y="1214"/>
                    <a:pt x="1523" y="1035"/>
                    <a:pt x="1602" y="856"/>
                  </a:cubicBezTo>
                  <a:cubicBezTo>
                    <a:pt x="1662" y="707"/>
                    <a:pt x="1711" y="558"/>
                    <a:pt x="1761" y="409"/>
                  </a:cubicBezTo>
                  <a:cubicBezTo>
                    <a:pt x="1771" y="379"/>
                    <a:pt x="1761" y="349"/>
                    <a:pt x="1731" y="339"/>
                  </a:cubicBezTo>
                  <a:cubicBezTo>
                    <a:pt x="1726" y="337"/>
                    <a:pt x="1720" y="335"/>
                    <a:pt x="1713" y="335"/>
                  </a:cubicBezTo>
                  <a:cubicBezTo>
                    <a:pt x="1693" y="335"/>
                    <a:pt x="1669" y="346"/>
                    <a:pt x="1662" y="369"/>
                  </a:cubicBezTo>
                  <a:cubicBezTo>
                    <a:pt x="1622" y="498"/>
                    <a:pt x="1572" y="637"/>
                    <a:pt x="1523" y="767"/>
                  </a:cubicBezTo>
                  <a:cubicBezTo>
                    <a:pt x="1453" y="936"/>
                    <a:pt x="1373" y="1115"/>
                    <a:pt x="1284" y="1274"/>
                  </a:cubicBezTo>
                  <a:lnTo>
                    <a:pt x="1284" y="1264"/>
                  </a:lnTo>
                  <a:cubicBezTo>
                    <a:pt x="1214" y="1393"/>
                    <a:pt x="1134" y="1523"/>
                    <a:pt x="1035" y="1632"/>
                  </a:cubicBezTo>
                  <a:cubicBezTo>
                    <a:pt x="995" y="1672"/>
                    <a:pt x="955" y="1702"/>
                    <a:pt x="915" y="1732"/>
                  </a:cubicBezTo>
                  <a:cubicBezTo>
                    <a:pt x="896" y="1742"/>
                    <a:pt x="866" y="1762"/>
                    <a:pt x="846" y="1762"/>
                  </a:cubicBezTo>
                  <a:cubicBezTo>
                    <a:pt x="826" y="1771"/>
                    <a:pt x="806" y="1771"/>
                    <a:pt x="787" y="1771"/>
                  </a:cubicBezTo>
                  <a:lnTo>
                    <a:pt x="736" y="1771"/>
                  </a:lnTo>
                  <a:cubicBezTo>
                    <a:pt x="727" y="1771"/>
                    <a:pt x="717" y="1762"/>
                    <a:pt x="707" y="1762"/>
                  </a:cubicBezTo>
                  <a:cubicBezTo>
                    <a:pt x="687" y="1751"/>
                    <a:pt x="677" y="1742"/>
                    <a:pt x="667" y="1732"/>
                  </a:cubicBezTo>
                  <a:cubicBezTo>
                    <a:pt x="647" y="1702"/>
                    <a:pt x="617" y="1672"/>
                    <a:pt x="597" y="1642"/>
                  </a:cubicBezTo>
                  <a:cubicBezTo>
                    <a:pt x="548" y="1563"/>
                    <a:pt x="508" y="1473"/>
                    <a:pt x="478" y="1393"/>
                  </a:cubicBezTo>
                  <a:cubicBezTo>
                    <a:pt x="428" y="1284"/>
                    <a:pt x="398" y="1175"/>
                    <a:pt x="358" y="1066"/>
                  </a:cubicBezTo>
                  <a:lnTo>
                    <a:pt x="358" y="1066"/>
                  </a:lnTo>
                  <a:lnTo>
                    <a:pt x="369" y="1075"/>
                  </a:lnTo>
                  <a:cubicBezTo>
                    <a:pt x="299" y="867"/>
                    <a:pt x="249" y="657"/>
                    <a:pt x="190" y="438"/>
                  </a:cubicBezTo>
                  <a:lnTo>
                    <a:pt x="130" y="200"/>
                  </a:lnTo>
                  <a:cubicBezTo>
                    <a:pt x="120" y="140"/>
                    <a:pt x="100" y="80"/>
                    <a:pt x="80" y="21"/>
                  </a:cubicBezTo>
                  <a:cubicBezTo>
                    <a:pt x="80" y="11"/>
                    <a:pt x="70" y="1"/>
                    <a:pt x="6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64"/>
            <p:cNvSpPr/>
            <p:nvPr/>
          </p:nvSpPr>
          <p:spPr>
            <a:xfrm>
              <a:off x="3545088" y="2254387"/>
              <a:ext cx="66189" cy="53674"/>
            </a:xfrm>
            <a:custGeom>
              <a:avLst/>
              <a:gdLst/>
              <a:ahLst/>
              <a:cxnLst/>
              <a:rect l="l" t="t" r="r" b="b"/>
              <a:pathLst>
                <a:path w="1264" h="1025" extrusionOk="0">
                  <a:moveTo>
                    <a:pt x="30" y="0"/>
                  </a:moveTo>
                  <a:cubicBezTo>
                    <a:pt x="10" y="10"/>
                    <a:pt x="0" y="30"/>
                    <a:pt x="10" y="49"/>
                  </a:cubicBezTo>
                  <a:cubicBezTo>
                    <a:pt x="20" y="80"/>
                    <a:pt x="30" y="109"/>
                    <a:pt x="40" y="149"/>
                  </a:cubicBezTo>
                  <a:cubicBezTo>
                    <a:pt x="100" y="348"/>
                    <a:pt x="159" y="537"/>
                    <a:pt x="239" y="726"/>
                  </a:cubicBezTo>
                  <a:cubicBezTo>
                    <a:pt x="259" y="766"/>
                    <a:pt x="279" y="816"/>
                    <a:pt x="298" y="856"/>
                  </a:cubicBezTo>
                  <a:cubicBezTo>
                    <a:pt x="318" y="885"/>
                    <a:pt x="349" y="915"/>
                    <a:pt x="368" y="945"/>
                  </a:cubicBezTo>
                  <a:cubicBezTo>
                    <a:pt x="378" y="965"/>
                    <a:pt x="398" y="975"/>
                    <a:pt x="408" y="984"/>
                  </a:cubicBezTo>
                  <a:cubicBezTo>
                    <a:pt x="418" y="995"/>
                    <a:pt x="438" y="1004"/>
                    <a:pt x="448" y="1004"/>
                  </a:cubicBezTo>
                  <a:cubicBezTo>
                    <a:pt x="458" y="1015"/>
                    <a:pt x="477" y="1015"/>
                    <a:pt x="488" y="1024"/>
                  </a:cubicBezTo>
                  <a:lnTo>
                    <a:pt x="548" y="1024"/>
                  </a:lnTo>
                  <a:cubicBezTo>
                    <a:pt x="637" y="1024"/>
                    <a:pt x="716" y="975"/>
                    <a:pt x="776" y="915"/>
                  </a:cubicBezTo>
                  <a:cubicBezTo>
                    <a:pt x="816" y="885"/>
                    <a:pt x="846" y="845"/>
                    <a:pt x="875" y="816"/>
                  </a:cubicBezTo>
                  <a:cubicBezTo>
                    <a:pt x="915" y="766"/>
                    <a:pt x="945" y="726"/>
                    <a:pt x="975" y="676"/>
                  </a:cubicBezTo>
                  <a:cubicBezTo>
                    <a:pt x="1045" y="577"/>
                    <a:pt x="1094" y="478"/>
                    <a:pt x="1144" y="378"/>
                  </a:cubicBezTo>
                  <a:cubicBezTo>
                    <a:pt x="1184" y="299"/>
                    <a:pt x="1224" y="219"/>
                    <a:pt x="1253" y="129"/>
                  </a:cubicBezTo>
                  <a:cubicBezTo>
                    <a:pt x="1264" y="109"/>
                    <a:pt x="1253" y="89"/>
                    <a:pt x="1224" y="80"/>
                  </a:cubicBezTo>
                  <a:cubicBezTo>
                    <a:pt x="1219" y="77"/>
                    <a:pt x="1213" y="76"/>
                    <a:pt x="1208" y="76"/>
                  </a:cubicBezTo>
                  <a:cubicBezTo>
                    <a:pt x="1194" y="76"/>
                    <a:pt x="1181" y="85"/>
                    <a:pt x="1174" y="100"/>
                  </a:cubicBezTo>
                  <a:cubicBezTo>
                    <a:pt x="1124" y="228"/>
                    <a:pt x="1065" y="358"/>
                    <a:pt x="995" y="487"/>
                  </a:cubicBezTo>
                  <a:lnTo>
                    <a:pt x="1005" y="478"/>
                  </a:lnTo>
                  <a:lnTo>
                    <a:pt x="1005" y="478"/>
                  </a:lnTo>
                  <a:cubicBezTo>
                    <a:pt x="937" y="594"/>
                    <a:pt x="859" y="711"/>
                    <a:pt x="773" y="809"/>
                  </a:cubicBezTo>
                  <a:lnTo>
                    <a:pt x="773" y="809"/>
                  </a:lnTo>
                  <a:cubicBezTo>
                    <a:pt x="735" y="847"/>
                    <a:pt x="706" y="876"/>
                    <a:pt x="667" y="905"/>
                  </a:cubicBezTo>
                  <a:cubicBezTo>
                    <a:pt x="637" y="915"/>
                    <a:pt x="617" y="925"/>
                    <a:pt x="597" y="935"/>
                  </a:cubicBezTo>
                  <a:cubicBezTo>
                    <a:pt x="577" y="935"/>
                    <a:pt x="567" y="945"/>
                    <a:pt x="548" y="945"/>
                  </a:cubicBezTo>
                  <a:lnTo>
                    <a:pt x="497" y="945"/>
                  </a:lnTo>
                  <a:cubicBezTo>
                    <a:pt x="488" y="935"/>
                    <a:pt x="488" y="935"/>
                    <a:pt x="477" y="935"/>
                  </a:cubicBezTo>
                  <a:cubicBezTo>
                    <a:pt x="468" y="925"/>
                    <a:pt x="448" y="915"/>
                    <a:pt x="438" y="905"/>
                  </a:cubicBezTo>
                  <a:cubicBezTo>
                    <a:pt x="418" y="885"/>
                    <a:pt x="398" y="856"/>
                    <a:pt x="378" y="825"/>
                  </a:cubicBezTo>
                  <a:cubicBezTo>
                    <a:pt x="338" y="756"/>
                    <a:pt x="309" y="686"/>
                    <a:pt x="269" y="606"/>
                  </a:cubicBezTo>
                  <a:lnTo>
                    <a:pt x="179" y="338"/>
                  </a:lnTo>
                  <a:cubicBezTo>
                    <a:pt x="159" y="279"/>
                    <a:pt x="139" y="219"/>
                    <a:pt x="130" y="159"/>
                  </a:cubicBezTo>
                  <a:cubicBezTo>
                    <a:pt x="110" y="109"/>
                    <a:pt x="100" y="60"/>
                    <a:pt x="80" y="20"/>
                  </a:cubicBezTo>
                  <a:cubicBezTo>
                    <a:pt x="70" y="0"/>
                    <a:pt x="60" y="0"/>
                    <a:pt x="4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64"/>
            <p:cNvSpPr/>
            <p:nvPr/>
          </p:nvSpPr>
          <p:spPr>
            <a:xfrm>
              <a:off x="3988358" y="1896524"/>
              <a:ext cx="60482" cy="64357"/>
            </a:xfrm>
            <a:custGeom>
              <a:avLst/>
              <a:gdLst/>
              <a:ahLst/>
              <a:cxnLst/>
              <a:rect l="l" t="t" r="r" b="b"/>
              <a:pathLst>
                <a:path w="1155" h="1229" extrusionOk="0">
                  <a:moveTo>
                    <a:pt x="120" y="0"/>
                  </a:moveTo>
                  <a:cubicBezTo>
                    <a:pt x="100" y="0"/>
                    <a:pt x="80" y="11"/>
                    <a:pt x="80" y="30"/>
                  </a:cubicBezTo>
                  <a:cubicBezTo>
                    <a:pt x="69" y="120"/>
                    <a:pt x="50" y="209"/>
                    <a:pt x="40" y="299"/>
                  </a:cubicBezTo>
                  <a:cubicBezTo>
                    <a:pt x="20" y="428"/>
                    <a:pt x="10" y="568"/>
                    <a:pt x="0" y="707"/>
                  </a:cubicBezTo>
                  <a:lnTo>
                    <a:pt x="0" y="886"/>
                  </a:lnTo>
                  <a:cubicBezTo>
                    <a:pt x="0" y="946"/>
                    <a:pt x="10" y="1005"/>
                    <a:pt x="20" y="1055"/>
                  </a:cubicBezTo>
                  <a:cubicBezTo>
                    <a:pt x="30" y="1094"/>
                    <a:pt x="40" y="1134"/>
                    <a:pt x="69" y="1174"/>
                  </a:cubicBezTo>
                  <a:cubicBezTo>
                    <a:pt x="89" y="1204"/>
                    <a:pt x="129" y="1224"/>
                    <a:pt x="169" y="1224"/>
                  </a:cubicBezTo>
                  <a:cubicBezTo>
                    <a:pt x="183" y="1227"/>
                    <a:pt x="197" y="1229"/>
                    <a:pt x="211" y="1229"/>
                  </a:cubicBezTo>
                  <a:cubicBezTo>
                    <a:pt x="286" y="1229"/>
                    <a:pt x="359" y="1188"/>
                    <a:pt x="418" y="1154"/>
                  </a:cubicBezTo>
                  <a:lnTo>
                    <a:pt x="567" y="1035"/>
                  </a:lnTo>
                  <a:lnTo>
                    <a:pt x="716" y="886"/>
                  </a:lnTo>
                  <a:cubicBezTo>
                    <a:pt x="806" y="786"/>
                    <a:pt x="885" y="677"/>
                    <a:pt x="965" y="577"/>
                  </a:cubicBezTo>
                  <a:cubicBezTo>
                    <a:pt x="1024" y="498"/>
                    <a:pt x="1084" y="418"/>
                    <a:pt x="1134" y="338"/>
                  </a:cubicBezTo>
                  <a:cubicBezTo>
                    <a:pt x="1154" y="309"/>
                    <a:pt x="1144" y="279"/>
                    <a:pt x="1124" y="259"/>
                  </a:cubicBezTo>
                  <a:cubicBezTo>
                    <a:pt x="1116" y="251"/>
                    <a:pt x="1106" y="248"/>
                    <a:pt x="1095" y="248"/>
                  </a:cubicBezTo>
                  <a:cubicBezTo>
                    <a:pt x="1077" y="248"/>
                    <a:pt x="1057" y="257"/>
                    <a:pt x="1044" y="269"/>
                  </a:cubicBezTo>
                  <a:cubicBezTo>
                    <a:pt x="995" y="358"/>
                    <a:pt x="935" y="438"/>
                    <a:pt x="865" y="528"/>
                  </a:cubicBezTo>
                  <a:cubicBezTo>
                    <a:pt x="786" y="637"/>
                    <a:pt x="697" y="756"/>
                    <a:pt x="597" y="856"/>
                  </a:cubicBezTo>
                  <a:cubicBezTo>
                    <a:pt x="517" y="946"/>
                    <a:pt x="428" y="1025"/>
                    <a:pt x="338" y="1085"/>
                  </a:cubicBezTo>
                  <a:cubicBezTo>
                    <a:pt x="308" y="1105"/>
                    <a:pt x="279" y="1114"/>
                    <a:pt x="248" y="1125"/>
                  </a:cubicBezTo>
                  <a:cubicBezTo>
                    <a:pt x="229" y="1134"/>
                    <a:pt x="219" y="1134"/>
                    <a:pt x="199" y="1134"/>
                  </a:cubicBezTo>
                  <a:lnTo>
                    <a:pt x="179" y="1134"/>
                  </a:lnTo>
                  <a:cubicBezTo>
                    <a:pt x="169" y="1125"/>
                    <a:pt x="159" y="1125"/>
                    <a:pt x="159" y="1125"/>
                  </a:cubicBezTo>
                  <a:cubicBezTo>
                    <a:pt x="149" y="1125"/>
                    <a:pt x="149" y="1114"/>
                    <a:pt x="149" y="1114"/>
                  </a:cubicBezTo>
                  <a:lnTo>
                    <a:pt x="129" y="1094"/>
                  </a:lnTo>
                  <a:cubicBezTo>
                    <a:pt x="120" y="1074"/>
                    <a:pt x="109" y="1055"/>
                    <a:pt x="109" y="1045"/>
                  </a:cubicBezTo>
                  <a:cubicBezTo>
                    <a:pt x="90" y="976"/>
                    <a:pt x="80" y="917"/>
                    <a:pt x="80" y="849"/>
                  </a:cubicBezTo>
                  <a:lnTo>
                    <a:pt x="80" y="849"/>
                  </a:lnTo>
                  <a:cubicBezTo>
                    <a:pt x="80" y="692"/>
                    <a:pt x="90" y="535"/>
                    <a:pt x="109" y="378"/>
                  </a:cubicBezTo>
                  <a:lnTo>
                    <a:pt x="139" y="170"/>
                  </a:lnTo>
                  <a:cubicBezTo>
                    <a:pt x="139" y="130"/>
                    <a:pt x="149" y="80"/>
                    <a:pt x="159" y="40"/>
                  </a:cubicBezTo>
                  <a:cubicBezTo>
                    <a:pt x="159" y="20"/>
                    <a:pt x="139" y="0"/>
                    <a:pt x="12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64"/>
            <p:cNvSpPr/>
            <p:nvPr/>
          </p:nvSpPr>
          <p:spPr>
            <a:xfrm>
              <a:off x="3937773" y="1946009"/>
              <a:ext cx="103211" cy="100070"/>
            </a:xfrm>
            <a:custGeom>
              <a:avLst/>
              <a:gdLst/>
              <a:ahLst/>
              <a:cxnLst/>
              <a:rect l="l" t="t" r="r" b="b"/>
              <a:pathLst>
                <a:path w="1971" h="1911" extrusionOk="0">
                  <a:moveTo>
                    <a:pt x="41" y="1"/>
                  </a:moveTo>
                  <a:cubicBezTo>
                    <a:pt x="31" y="1"/>
                    <a:pt x="21" y="1"/>
                    <a:pt x="21" y="10"/>
                  </a:cubicBezTo>
                  <a:cubicBezTo>
                    <a:pt x="11" y="20"/>
                    <a:pt x="1" y="30"/>
                    <a:pt x="1" y="40"/>
                  </a:cubicBezTo>
                  <a:cubicBezTo>
                    <a:pt x="11" y="169"/>
                    <a:pt x="11" y="308"/>
                    <a:pt x="11" y="448"/>
                  </a:cubicBezTo>
                  <a:cubicBezTo>
                    <a:pt x="11" y="617"/>
                    <a:pt x="11" y="786"/>
                    <a:pt x="21" y="955"/>
                  </a:cubicBezTo>
                  <a:cubicBezTo>
                    <a:pt x="41" y="1124"/>
                    <a:pt x="61" y="1283"/>
                    <a:pt x="100" y="1453"/>
                  </a:cubicBezTo>
                  <a:cubicBezTo>
                    <a:pt x="131" y="1572"/>
                    <a:pt x="170" y="1701"/>
                    <a:pt x="250" y="1791"/>
                  </a:cubicBezTo>
                  <a:cubicBezTo>
                    <a:pt x="270" y="1811"/>
                    <a:pt x="290" y="1831"/>
                    <a:pt x="310" y="1840"/>
                  </a:cubicBezTo>
                  <a:cubicBezTo>
                    <a:pt x="319" y="1860"/>
                    <a:pt x="339" y="1871"/>
                    <a:pt x="359" y="1880"/>
                  </a:cubicBezTo>
                  <a:cubicBezTo>
                    <a:pt x="379" y="1890"/>
                    <a:pt x="399" y="1900"/>
                    <a:pt x="419" y="1900"/>
                  </a:cubicBezTo>
                  <a:cubicBezTo>
                    <a:pt x="449" y="1910"/>
                    <a:pt x="469" y="1910"/>
                    <a:pt x="498" y="1910"/>
                  </a:cubicBezTo>
                  <a:cubicBezTo>
                    <a:pt x="608" y="1910"/>
                    <a:pt x="708" y="1871"/>
                    <a:pt x="797" y="1820"/>
                  </a:cubicBezTo>
                  <a:cubicBezTo>
                    <a:pt x="907" y="1751"/>
                    <a:pt x="1016" y="1672"/>
                    <a:pt x="1115" y="1582"/>
                  </a:cubicBezTo>
                  <a:cubicBezTo>
                    <a:pt x="1225" y="1473"/>
                    <a:pt x="1324" y="1363"/>
                    <a:pt x="1424" y="1254"/>
                  </a:cubicBezTo>
                  <a:cubicBezTo>
                    <a:pt x="1523" y="1134"/>
                    <a:pt x="1623" y="1015"/>
                    <a:pt x="1722" y="885"/>
                  </a:cubicBezTo>
                  <a:cubicBezTo>
                    <a:pt x="1802" y="796"/>
                    <a:pt x="1871" y="697"/>
                    <a:pt x="1951" y="597"/>
                  </a:cubicBezTo>
                  <a:cubicBezTo>
                    <a:pt x="1970" y="577"/>
                    <a:pt x="1961" y="547"/>
                    <a:pt x="1941" y="527"/>
                  </a:cubicBezTo>
                  <a:cubicBezTo>
                    <a:pt x="1933" y="523"/>
                    <a:pt x="1923" y="521"/>
                    <a:pt x="1913" y="521"/>
                  </a:cubicBezTo>
                  <a:cubicBezTo>
                    <a:pt x="1898" y="521"/>
                    <a:pt x="1883" y="526"/>
                    <a:pt x="1871" y="538"/>
                  </a:cubicBezTo>
                  <a:cubicBezTo>
                    <a:pt x="1782" y="657"/>
                    <a:pt x="1692" y="766"/>
                    <a:pt x="1603" y="876"/>
                  </a:cubicBezTo>
                  <a:cubicBezTo>
                    <a:pt x="1483" y="1025"/>
                    <a:pt x="1364" y="1164"/>
                    <a:pt x="1234" y="1303"/>
                  </a:cubicBezTo>
                  <a:cubicBezTo>
                    <a:pt x="1234" y="1303"/>
                    <a:pt x="1234" y="1303"/>
                    <a:pt x="1234" y="1303"/>
                  </a:cubicBezTo>
                  <a:lnTo>
                    <a:pt x="1234" y="1303"/>
                  </a:lnTo>
                  <a:lnTo>
                    <a:pt x="1225" y="1314"/>
                  </a:lnTo>
                  <a:cubicBezTo>
                    <a:pt x="1086" y="1462"/>
                    <a:pt x="946" y="1602"/>
                    <a:pt x="777" y="1711"/>
                  </a:cubicBezTo>
                  <a:lnTo>
                    <a:pt x="787" y="1701"/>
                  </a:lnTo>
                  <a:lnTo>
                    <a:pt x="787" y="1701"/>
                  </a:lnTo>
                  <a:cubicBezTo>
                    <a:pt x="727" y="1741"/>
                    <a:pt x="668" y="1771"/>
                    <a:pt x="598" y="1791"/>
                  </a:cubicBezTo>
                  <a:cubicBezTo>
                    <a:pt x="568" y="1801"/>
                    <a:pt x="538" y="1801"/>
                    <a:pt x="509" y="1801"/>
                  </a:cubicBezTo>
                  <a:lnTo>
                    <a:pt x="439" y="1801"/>
                  </a:lnTo>
                  <a:cubicBezTo>
                    <a:pt x="429" y="1791"/>
                    <a:pt x="409" y="1791"/>
                    <a:pt x="399" y="1781"/>
                  </a:cubicBezTo>
                  <a:cubicBezTo>
                    <a:pt x="379" y="1771"/>
                    <a:pt x="359" y="1761"/>
                    <a:pt x="350" y="1741"/>
                  </a:cubicBezTo>
                  <a:cubicBezTo>
                    <a:pt x="319" y="1721"/>
                    <a:pt x="310" y="1701"/>
                    <a:pt x="290" y="1672"/>
                  </a:cubicBezTo>
                  <a:cubicBezTo>
                    <a:pt x="250" y="1612"/>
                    <a:pt x="220" y="1552"/>
                    <a:pt x="200" y="1482"/>
                  </a:cubicBezTo>
                  <a:cubicBezTo>
                    <a:pt x="160" y="1353"/>
                    <a:pt x="140" y="1224"/>
                    <a:pt x="120" y="1084"/>
                  </a:cubicBezTo>
                  <a:cubicBezTo>
                    <a:pt x="111" y="945"/>
                    <a:pt x="100" y="796"/>
                    <a:pt x="91" y="647"/>
                  </a:cubicBezTo>
                  <a:lnTo>
                    <a:pt x="91" y="328"/>
                  </a:lnTo>
                  <a:cubicBezTo>
                    <a:pt x="81" y="229"/>
                    <a:pt x="81" y="140"/>
                    <a:pt x="81" y="40"/>
                  </a:cubicBezTo>
                  <a:cubicBezTo>
                    <a:pt x="81" y="30"/>
                    <a:pt x="81" y="20"/>
                    <a:pt x="71" y="10"/>
                  </a:cubicBezTo>
                  <a:cubicBezTo>
                    <a:pt x="71" y="10"/>
                    <a:pt x="61" y="1"/>
                    <a:pt x="51"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64"/>
            <p:cNvSpPr/>
            <p:nvPr/>
          </p:nvSpPr>
          <p:spPr>
            <a:xfrm>
              <a:off x="3883628" y="2026704"/>
              <a:ext cx="109443" cy="121958"/>
            </a:xfrm>
            <a:custGeom>
              <a:avLst/>
              <a:gdLst/>
              <a:ahLst/>
              <a:cxnLst/>
              <a:rect l="l" t="t" r="r" b="b"/>
              <a:pathLst>
                <a:path w="2090" h="2329" extrusionOk="0">
                  <a:moveTo>
                    <a:pt x="80" y="1"/>
                  </a:moveTo>
                  <a:cubicBezTo>
                    <a:pt x="60" y="1"/>
                    <a:pt x="40" y="21"/>
                    <a:pt x="40" y="41"/>
                  </a:cubicBezTo>
                  <a:cubicBezTo>
                    <a:pt x="40" y="151"/>
                    <a:pt x="31" y="250"/>
                    <a:pt x="31" y="359"/>
                  </a:cubicBezTo>
                  <a:cubicBezTo>
                    <a:pt x="20" y="509"/>
                    <a:pt x="11" y="648"/>
                    <a:pt x="1" y="797"/>
                  </a:cubicBezTo>
                  <a:lnTo>
                    <a:pt x="1" y="1274"/>
                  </a:lnTo>
                  <a:cubicBezTo>
                    <a:pt x="11" y="1424"/>
                    <a:pt x="20" y="1583"/>
                    <a:pt x="51" y="1732"/>
                  </a:cubicBezTo>
                  <a:cubicBezTo>
                    <a:pt x="71" y="1851"/>
                    <a:pt x="100" y="1970"/>
                    <a:pt x="160" y="2080"/>
                  </a:cubicBezTo>
                  <a:cubicBezTo>
                    <a:pt x="180" y="2130"/>
                    <a:pt x="210" y="2169"/>
                    <a:pt x="239" y="2200"/>
                  </a:cubicBezTo>
                  <a:cubicBezTo>
                    <a:pt x="279" y="2239"/>
                    <a:pt x="329" y="2269"/>
                    <a:pt x="378" y="2299"/>
                  </a:cubicBezTo>
                  <a:cubicBezTo>
                    <a:pt x="409" y="2309"/>
                    <a:pt x="429" y="2309"/>
                    <a:pt x="458" y="2319"/>
                  </a:cubicBezTo>
                  <a:cubicBezTo>
                    <a:pt x="478" y="2319"/>
                    <a:pt x="508" y="2328"/>
                    <a:pt x="528" y="2328"/>
                  </a:cubicBezTo>
                  <a:cubicBezTo>
                    <a:pt x="588" y="2328"/>
                    <a:pt x="647" y="2319"/>
                    <a:pt x="707" y="2299"/>
                  </a:cubicBezTo>
                  <a:cubicBezTo>
                    <a:pt x="836" y="2269"/>
                    <a:pt x="955" y="2209"/>
                    <a:pt x="1065" y="2130"/>
                  </a:cubicBezTo>
                  <a:cubicBezTo>
                    <a:pt x="1165" y="2070"/>
                    <a:pt x="1264" y="1990"/>
                    <a:pt x="1364" y="1921"/>
                  </a:cubicBezTo>
                  <a:cubicBezTo>
                    <a:pt x="1463" y="1831"/>
                    <a:pt x="1552" y="1742"/>
                    <a:pt x="1652" y="1652"/>
                  </a:cubicBezTo>
                  <a:cubicBezTo>
                    <a:pt x="1731" y="1573"/>
                    <a:pt x="1811" y="1483"/>
                    <a:pt x="1901" y="1404"/>
                  </a:cubicBezTo>
                  <a:cubicBezTo>
                    <a:pt x="1960" y="1334"/>
                    <a:pt x="2020" y="1265"/>
                    <a:pt x="2080" y="1205"/>
                  </a:cubicBezTo>
                  <a:cubicBezTo>
                    <a:pt x="2089" y="1195"/>
                    <a:pt x="2089" y="1175"/>
                    <a:pt x="2089" y="1155"/>
                  </a:cubicBezTo>
                  <a:cubicBezTo>
                    <a:pt x="2089" y="1145"/>
                    <a:pt x="2080" y="1135"/>
                    <a:pt x="2069" y="1125"/>
                  </a:cubicBezTo>
                  <a:cubicBezTo>
                    <a:pt x="2063" y="1118"/>
                    <a:pt x="2051" y="1111"/>
                    <a:pt x="2041" y="1111"/>
                  </a:cubicBezTo>
                  <a:cubicBezTo>
                    <a:pt x="2036" y="1111"/>
                    <a:pt x="2033" y="1112"/>
                    <a:pt x="2030" y="1115"/>
                  </a:cubicBezTo>
                  <a:cubicBezTo>
                    <a:pt x="2010" y="1115"/>
                    <a:pt x="2000" y="1125"/>
                    <a:pt x="1990" y="1135"/>
                  </a:cubicBezTo>
                  <a:cubicBezTo>
                    <a:pt x="1941" y="1185"/>
                    <a:pt x="1901" y="1234"/>
                    <a:pt x="1851" y="1274"/>
                  </a:cubicBezTo>
                  <a:cubicBezTo>
                    <a:pt x="1722" y="1413"/>
                    <a:pt x="1592" y="1553"/>
                    <a:pt x="1453" y="1682"/>
                  </a:cubicBezTo>
                  <a:cubicBezTo>
                    <a:pt x="1313" y="1811"/>
                    <a:pt x="1154" y="1941"/>
                    <a:pt x="986" y="2050"/>
                  </a:cubicBezTo>
                  <a:cubicBezTo>
                    <a:pt x="896" y="2100"/>
                    <a:pt x="807" y="2149"/>
                    <a:pt x="707" y="2189"/>
                  </a:cubicBezTo>
                  <a:cubicBezTo>
                    <a:pt x="657" y="2200"/>
                    <a:pt x="608" y="2209"/>
                    <a:pt x="558" y="2209"/>
                  </a:cubicBezTo>
                  <a:cubicBezTo>
                    <a:pt x="548" y="2213"/>
                    <a:pt x="538" y="2214"/>
                    <a:pt x="527" y="2214"/>
                  </a:cubicBezTo>
                  <a:cubicBezTo>
                    <a:pt x="507" y="2214"/>
                    <a:pt x="485" y="2209"/>
                    <a:pt x="458" y="2209"/>
                  </a:cubicBezTo>
                  <a:cubicBezTo>
                    <a:pt x="438" y="2200"/>
                    <a:pt x="409" y="2189"/>
                    <a:pt x="389" y="2180"/>
                  </a:cubicBezTo>
                  <a:cubicBezTo>
                    <a:pt x="359" y="2160"/>
                    <a:pt x="339" y="2149"/>
                    <a:pt x="319" y="2130"/>
                  </a:cubicBezTo>
                  <a:cubicBezTo>
                    <a:pt x="299" y="2110"/>
                    <a:pt x="269" y="2080"/>
                    <a:pt x="259" y="2050"/>
                  </a:cubicBezTo>
                  <a:cubicBezTo>
                    <a:pt x="219" y="1990"/>
                    <a:pt x="199" y="1931"/>
                    <a:pt x="180" y="1871"/>
                  </a:cubicBezTo>
                  <a:cubicBezTo>
                    <a:pt x="110" y="1662"/>
                    <a:pt x="90" y="1444"/>
                    <a:pt x="90" y="1234"/>
                  </a:cubicBezTo>
                  <a:cubicBezTo>
                    <a:pt x="80" y="1006"/>
                    <a:pt x="80" y="777"/>
                    <a:pt x="100" y="548"/>
                  </a:cubicBezTo>
                  <a:cubicBezTo>
                    <a:pt x="100" y="449"/>
                    <a:pt x="110" y="359"/>
                    <a:pt x="110" y="260"/>
                  </a:cubicBezTo>
                  <a:cubicBezTo>
                    <a:pt x="120" y="190"/>
                    <a:pt x="120" y="120"/>
                    <a:pt x="120" y="51"/>
                  </a:cubicBezTo>
                  <a:cubicBezTo>
                    <a:pt x="120" y="21"/>
                    <a:pt x="110" y="11"/>
                    <a:pt x="9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64"/>
            <p:cNvSpPr/>
            <p:nvPr/>
          </p:nvSpPr>
          <p:spPr>
            <a:xfrm>
              <a:off x="3831053" y="2133528"/>
              <a:ext cx="103159" cy="103578"/>
            </a:xfrm>
            <a:custGeom>
              <a:avLst/>
              <a:gdLst/>
              <a:ahLst/>
              <a:cxnLst/>
              <a:rect l="l" t="t" r="r" b="b"/>
              <a:pathLst>
                <a:path w="1970" h="1978" extrusionOk="0">
                  <a:moveTo>
                    <a:pt x="60" y="0"/>
                  </a:moveTo>
                  <a:cubicBezTo>
                    <a:pt x="40" y="0"/>
                    <a:pt x="20" y="20"/>
                    <a:pt x="20" y="40"/>
                  </a:cubicBezTo>
                  <a:cubicBezTo>
                    <a:pt x="10" y="140"/>
                    <a:pt x="10" y="249"/>
                    <a:pt x="0" y="359"/>
                  </a:cubicBezTo>
                  <a:lnTo>
                    <a:pt x="0" y="796"/>
                  </a:lnTo>
                  <a:cubicBezTo>
                    <a:pt x="0" y="955"/>
                    <a:pt x="10" y="1104"/>
                    <a:pt x="30" y="1263"/>
                  </a:cubicBezTo>
                  <a:cubicBezTo>
                    <a:pt x="50" y="1393"/>
                    <a:pt x="69" y="1532"/>
                    <a:pt x="109" y="1661"/>
                  </a:cubicBezTo>
                  <a:cubicBezTo>
                    <a:pt x="129" y="1711"/>
                    <a:pt x="149" y="1751"/>
                    <a:pt x="179" y="1800"/>
                  </a:cubicBezTo>
                  <a:cubicBezTo>
                    <a:pt x="189" y="1820"/>
                    <a:pt x="209" y="1840"/>
                    <a:pt x="219" y="1851"/>
                  </a:cubicBezTo>
                  <a:lnTo>
                    <a:pt x="279" y="1910"/>
                  </a:lnTo>
                  <a:cubicBezTo>
                    <a:pt x="299" y="1920"/>
                    <a:pt x="328" y="1940"/>
                    <a:pt x="348" y="1950"/>
                  </a:cubicBezTo>
                  <a:cubicBezTo>
                    <a:pt x="378" y="1960"/>
                    <a:pt x="398" y="1970"/>
                    <a:pt x="428" y="1970"/>
                  </a:cubicBezTo>
                  <a:cubicBezTo>
                    <a:pt x="457" y="1975"/>
                    <a:pt x="487" y="1977"/>
                    <a:pt x="517" y="1977"/>
                  </a:cubicBezTo>
                  <a:cubicBezTo>
                    <a:pt x="547" y="1977"/>
                    <a:pt x="577" y="1975"/>
                    <a:pt x="607" y="1970"/>
                  </a:cubicBezTo>
                  <a:cubicBezTo>
                    <a:pt x="666" y="1960"/>
                    <a:pt x="716" y="1940"/>
                    <a:pt x="776" y="1920"/>
                  </a:cubicBezTo>
                  <a:cubicBezTo>
                    <a:pt x="845" y="1890"/>
                    <a:pt x="905" y="1860"/>
                    <a:pt x="975" y="1820"/>
                  </a:cubicBezTo>
                  <a:cubicBezTo>
                    <a:pt x="1104" y="1741"/>
                    <a:pt x="1223" y="1641"/>
                    <a:pt x="1343" y="1542"/>
                  </a:cubicBezTo>
                  <a:cubicBezTo>
                    <a:pt x="1462" y="1442"/>
                    <a:pt x="1572" y="1333"/>
                    <a:pt x="1681" y="1234"/>
                  </a:cubicBezTo>
                  <a:lnTo>
                    <a:pt x="1820" y="1095"/>
                  </a:lnTo>
                  <a:cubicBezTo>
                    <a:pt x="1860" y="1064"/>
                    <a:pt x="1900" y="1015"/>
                    <a:pt x="1940" y="985"/>
                  </a:cubicBezTo>
                  <a:cubicBezTo>
                    <a:pt x="1959" y="965"/>
                    <a:pt x="1970" y="935"/>
                    <a:pt x="1950" y="916"/>
                  </a:cubicBezTo>
                  <a:cubicBezTo>
                    <a:pt x="1940" y="906"/>
                    <a:pt x="1927" y="901"/>
                    <a:pt x="1915" y="901"/>
                  </a:cubicBezTo>
                  <a:cubicBezTo>
                    <a:pt x="1902" y="901"/>
                    <a:pt x="1890" y="906"/>
                    <a:pt x="1880" y="916"/>
                  </a:cubicBezTo>
                  <a:cubicBezTo>
                    <a:pt x="1850" y="935"/>
                    <a:pt x="1820" y="955"/>
                    <a:pt x="1791" y="985"/>
                  </a:cubicBezTo>
                  <a:cubicBezTo>
                    <a:pt x="1760" y="1015"/>
                    <a:pt x="1731" y="1044"/>
                    <a:pt x="1691" y="1075"/>
                  </a:cubicBezTo>
                  <a:cubicBezTo>
                    <a:pt x="1621" y="1144"/>
                    <a:pt x="1542" y="1214"/>
                    <a:pt x="1462" y="1294"/>
                  </a:cubicBezTo>
                  <a:cubicBezTo>
                    <a:pt x="1293" y="1442"/>
                    <a:pt x="1114" y="1601"/>
                    <a:pt x="915" y="1731"/>
                  </a:cubicBezTo>
                  <a:lnTo>
                    <a:pt x="925" y="1721"/>
                  </a:lnTo>
                  <a:lnTo>
                    <a:pt x="925" y="1721"/>
                  </a:lnTo>
                  <a:cubicBezTo>
                    <a:pt x="845" y="1771"/>
                    <a:pt x="756" y="1820"/>
                    <a:pt x="657" y="1851"/>
                  </a:cubicBezTo>
                  <a:lnTo>
                    <a:pt x="666" y="1851"/>
                  </a:lnTo>
                  <a:cubicBezTo>
                    <a:pt x="617" y="1860"/>
                    <a:pt x="567" y="1870"/>
                    <a:pt x="518" y="1870"/>
                  </a:cubicBezTo>
                  <a:cubicBezTo>
                    <a:pt x="487" y="1870"/>
                    <a:pt x="467" y="1870"/>
                    <a:pt x="438" y="1860"/>
                  </a:cubicBezTo>
                  <a:cubicBezTo>
                    <a:pt x="408" y="1860"/>
                    <a:pt x="388" y="1851"/>
                    <a:pt x="358" y="1840"/>
                  </a:cubicBezTo>
                  <a:cubicBezTo>
                    <a:pt x="338" y="1820"/>
                    <a:pt x="319" y="1811"/>
                    <a:pt x="299" y="1791"/>
                  </a:cubicBezTo>
                  <a:cubicBezTo>
                    <a:pt x="288" y="1781"/>
                    <a:pt x="268" y="1761"/>
                    <a:pt x="259" y="1731"/>
                  </a:cubicBezTo>
                  <a:cubicBezTo>
                    <a:pt x="219" y="1681"/>
                    <a:pt x="199" y="1632"/>
                    <a:pt x="179" y="1572"/>
                  </a:cubicBezTo>
                  <a:cubicBezTo>
                    <a:pt x="149" y="1462"/>
                    <a:pt x="129" y="1343"/>
                    <a:pt x="109" y="1234"/>
                  </a:cubicBezTo>
                  <a:cubicBezTo>
                    <a:pt x="100" y="1095"/>
                    <a:pt x="89" y="965"/>
                    <a:pt x="89" y="836"/>
                  </a:cubicBezTo>
                  <a:lnTo>
                    <a:pt x="89" y="846"/>
                  </a:lnTo>
                  <a:cubicBezTo>
                    <a:pt x="80" y="686"/>
                    <a:pt x="80" y="538"/>
                    <a:pt x="80" y="378"/>
                  </a:cubicBezTo>
                  <a:cubicBezTo>
                    <a:pt x="89" y="269"/>
                    <a:pt x="89" y="160"/>
                    <a:pt x="100" y="40"/>
                  </a:cubicBezTo>
                  <a:cubicBezTo>
                    <a:pt x="100" y="20"/>
                    <a:pt x="80" y="0"/>
                    <a:pt x="6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64"/>
            <p:cNvSpPr/>
            <p:nvPr/>
          </p:nvSpPr>
          <p:spPr>
            <a:xfrm>
              <a:off x="3792513" y="2235640"/>
              <a:ext cx="79228" cy="81270"/>
            </a:xfrm>
            <a:custGeom>
              <a:avLst/>
              <a:gdLst/>
              <a:ahLst/>
              <a:cxnLst/>
              <a:rect l="l" t="t" r="r" b="b"/>
              <a:pathLst>
                <a:path w="1513" h="1552" extrusionOk="0">
                  <a:moveTo>
                    <a:pt x="89" y="0"/>
                  </a:moveTo>
                  <a:cubicBezTo>
                    <a:pt x="69" y="0"/>
                    <a:pt x="50" y="10"/>
                    <a:pt x="50" y="29"/>
                  </a:cubicBezTo>
                  <a:cubicBezTo>
                    <a:pt x="50" y="80"/>
                    <a:pt x="40" y="129"/>
                    <a:pt x="40" y="169"/>
                  </a:cubicBezTo>
                  <a:cubicBezTo>
                    <a:pt x="40" y="239"/>
                    <a:pt x="30" y="298"/>
                    <a:pt x="30" y="368"/>
                  </a:cubicBezTo>
                  <a:cubicBezTo>
                    <a:pt x="10" y="517"/>
                    <a:pt x="0" y="666"/>
                    <a:pt x="0" y="816"/>
                  </a:cubicBezTo>
                  <a:lnTo>
                    <a:pt x="0" y="1034"/>
                  </a:lnTo>
                  <a:cubicBezTo>
                    <a:pt x="0" y="1094"/>
                    <a:pt x="10" y="1163"/>
                    <a:pt x="20" y="1233"/>
                  </a:cubicBezTo>
                  <a:cubicBezTo>
                    <a:pt x="30" y="1283"/>
                    <a:pt x="50" y="1333"/>
                    <a:pt x="69" y="1382"/>
                  </a:cubicBezTo>
                  <a:cubicBezTo>
                    <a:pt x="80" y="1393"/>
                    <a:pt x="89" y="1412"/>
                    <a:pt x="100" y="1432"/>
                  </a:cubicBezTo>
                  <a:cubicBezTo>
                    <a:pt x="120" y="1452"/>
                    <a:pt x="139" y="1472"/>
                    <a:pt x="159" y="1482"/>
                  </a:cubicBezTo>
                  <a:cubicBezTo>
                    <a:pt x="179" y="1502"/>
                    <a:pt x="199" y="1512"/>
                    <a:pt x="229" y="1521"/>
                  </a:cubicBezTo>
                  <a:cubicBezTo>
                    <a:pt x="248" y="1532"/>
                    <a:pt x="279" y="1541"/>
                    <a:pt x="299" y="1541"/>
                  </a:cubicBezTo>
                  <a:cubicBezTo>
                    <a:pt x="328" y="1552"/>
                    <a:pt x="358" y="1552"/>
                    <a:pt x="388" y="1552"/>
                  </a:cubicBezTo>
                  <a:cubicBezTo>
                    <a:pt x="418" y="1552"/>
                    <a:pt x="438" y="1541"/>
                    <a:pt x="467" y="1541"/>
                  </a:cubicBezTo>
                  <a:cubicBezTo>
                    <a:pt x="537" y="1532"/>
                    <a:pt x="597" y="1502"/>
                    <a:pt x="646" y="1482"/>
                  </a:cubicBezTo>
                  <a:cubicBezTo>
                    <a:pt x="716" y="1442"/>
                    <a:pt x="776" y="1412"/>
                    <a:pt x="836" y="1373"/>
                  </a:cubicBezTo>
                  <a:cubicBezTo>
                    <a:pt x="965" y="1283"/>
                    <a:pt x="1084" y="1183"/>
                    <a:pt x="1203" y="1084"/>
                  </a:cubicBezTo>
                  <a:cubicBezTo>
                    <a:pt x="1293" y="1004"/>
                    <a:pt x="1393" y="925"/>
                    <a:pt x="1492" y="845"/>
                  </a:cubicBezTo>
                  <a:cubicBezTo>
                    <a:pt x="1512" y="836"/>
                    <a:pt x="1512" y="805"/>
                    <a:pt x="1502" y="785"/>
                  </a:cubicBezTo>
                  <a:cubicBezTo>
                    <a:pt x="1490" y="774"/>
                    <a:pt x="1479" y="769"/>
                    <a:pt x="1467" y="769"/>
                  </a:cubicBezTo>
                  <a:cubicBezTo>
                    <a:pt x="1459" y="769"/>
                    <a:pt x="1450" y="772"/>
                    <a:pt x="1442" y="776"/>
                  </a:cubicBezTo>
                  <a:cubicBezTo>
                    <a:pt x="1393" y="816"/>
                    <a:pt x="1353" y="855"/>
                    <a:pt x="1303" y="885"/>
                  </a:cubicBezTo>
                  <a:cubicBezTo>
                    <a:pt x="1254" y="935"/>
                    <a:pt x="1194" y="984"/>
                    <a:pt x="1134" y="1034"/>
                  </a:cubicBezTo>
                  <a:cubicBezTo>
                    <a:pt x="1015" y="1144"/>
                    <a:pt x="885" y="1243"/>
                    <a:pt x="746" y="1333"/>
                  </a:cubicBezTo>
                  <a:lnTo>
                    <a:pt x="756" y="1323"/>
                  </a:lnTo>
                  <a:lnTo>
                    <a:pt x="756" y="1323"/>
                  </a:lnTo>
                  <a:cubicBezTo>
                    <a:pt x="677" y="1373"/>
                    <a:pt x="587" y="1422"/>
                    <a:pt x="498" y="1452"/>
                  </a:cubicBezTo>
                  <a:cubicBezTo>
                    <a:pt x="458" y="1462"/>
                    <a:pt x="418" y="1472"/>
                    <a:pt x="368" y="1472"/>
                  </a:cubicBezTo>
                  <a:cubicBezTo>
                    <a:pt x="348" y="1472"/>
                    <a:pt x="328" y="1472"/>
                    <a:pt x="299" y="1462"/>
                  </a:cubicBezTo>
                  <a:cubicBezTo>
                    <a:pt x="279" y="1462"/>
                    <a:pt x="259" y="1452"/>
                    <a:pt x="229" y="1442"/>
                  </a:cubicBezTo>
                  <a:cubicBezTo>
                    <a:pt x="219" y="1422"/>
                    <a:pt x="199" y="1412"/>
                    <a:pt x="179" y="1402"/>
                  </a:cubicBezTo>
                  <a:cubicBezTo>
                    <a:pt x="169" y="1382"/>
                    <a:pt x="159" y="1373"/>
                    <a:pt x="149" y="1353"/>
                  </a:cubicBezTo>
                  <a:lnTo>
                    <a:pt x="149" y="1362"/>
                  </a:lnTo>
                  <a:cubicBezTo>
                    <a:pt x="139" y="1342"/>
                    <a:pt x="129" y="1313"/>
                    <a:pt x="120" y="1293"/>
                  </a:cubicBezTo>
                  <a:cubicBezTo>
                    <a:pt x="89" y="1194"/>
                    <a:pt x="80" y="1084"/>
                    <a:pt x="80" y="984"/>
                  </a:cubicBezTo>
                  <a:lnTo>
                    <a:pt x="80" y="995"/>
                  </a:lnTo>
                  <a:cubicBezTo>
                    <a:pt x="69" y="816"/>
                    <a:pt x="80" y="637"/>
                    <a:pt x="100" y="458"/>
                  </a:cubicBezTo>
                  <a:cubicBezTo>
                    <a:pt x="100" y="378"/>
                    <a:pt x="109" y="308"/>
                    <a:pt x="120" y="228"/>
                  </a:cubicBezTo>
                  <a:cubicBezTo>
                    <a:pt x="120" y="169"/>
                    <a:pt x="129" y="99"/>
                    <a:pt x="129" y="40"/>
                  </a:cubicBezTo>
                  <a:cubicBezTo>
                    <a:pt x="129" y="29"/>
                    <a:pt x="120" y="20"/>
                    <a:pt x="120" y="10"/>
                  </a:cubicBezTo>
                  <a:cubicBezTo>
                    <a:pt x="109" y="10"/>
                    <a:pt x="100" y="0"/>
                    <a:pt x="8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64"/>
            <p:cNvSpPr/>
            <p:nvPr/>
          </p:nvSpPr>
          <p:spPr>
            <a:xfrm>
              <a:off x="3983645" y="2428815"/>
              <a:ext cx="66713" cy="62733"/>
            </a:xfrm>
            <a:custGeom>
              <a:avLst/>
              <a:gdLst/>
              <a:ahLst/>
              <a:cxnLst/>
              <a:rect l="l" t="t" r="r" b="b"/>
              <a:pathLst>
                <a:path w="1274" h="1198" extrusionOk="0">
                  <a:moveTo>
                    <a:pt x="846" y="1"/>
                  </a:moveTo>
                  <a:cubicBezTo>
                    <a:pt x="836" y="1"/>
                    <a:pt x="826" y="11"/>
                    <a:pt x="826" y="11"/>
                  </a:cubicBezTo>
                  <a:cubicBezTo>
                    <a:pt x="796" y="41"/>
                    <a:pt x="767" y="61"/>
                    <a:pt x="747" y="80"/>
                  </a:cubicBezTo>
                  <a:cubicBezTo>
                    <a:pt x="697" y="111"/>
                    <a:pt x="657" y="151"/>
                    <a:pt x="607" y="180"/>
                  </a:cubicBezTo>
                  <a:cubicBezTo>
                    <a:pt x="508" y="260"/>
                    <a:pt x="398" y="339"/>
                    <a:pt x="289" y="429"/>
                  </a:cubicBezTo>
                  <a:cubicBezTo>
                    <a:pt x="239" y="469"/>
                    <a:pt x="199" y="509"/>
                    <a:pt x="150" y="548"/>
                  </a:cubicBezTo>
                  <a:cubicBezTo>
                    <a:pt x="110" y="588"/>
                    <a:pt x="80" y="618"/>
                    <a:pt x="50" y="657"/>
                  </a:cubicBezTo>
                  <a:cubicBezTo>
                    <a:pt x="40" y="677"/>
                    <a:pt x="31" y="688"/>
                    <a:pt x="20" y="708"/>
                  </a:cubicBezTo>
                  <a:cubicBezTo>
                    <a:pt x="11" y="727"/>
                    <a:pt x="0" y="737"/>
                    <a:pt x="0" y="757"/>
                  </a:cubicBezTo>
                  <a:lnTo>
                    <a:pt x="0" y="807"/>
                  </a:lnTo>
                  <a:lnTo>
                    <a:pt x="0" y="847"/>
                  </a:lnTo>
                  <a:cubicBezTo>
                    <a:pt x="0" y="856"/>
                    <a:pt x="11" y="867"/>
                    <a:pt x="11" y="876"/>
                  </a:cubicBezTo>
                  <a:cubicBezTo>
                    <a:pt x="20" y="896"/>
                    <a:pt x="31" y="916"/>
                    <a:pt x="40" y="926"/>
                  </a:cubicBezTo>
                  <a:cubicBezTo>
                    <a:pt x="50" y="946"/>
                    <a:pt x="60" y="966"/>
                    <a:pt x="80" y="986"/>
                  </a:cubicBezTo>
                  <a:cubicBezTo>
                    <a:pt x="110" y="1015"/>
                    <a:pt x="150" y="1035"/>
                    <a:pt x="190" y="1055"/>
                  </a:cubicBezTo>
                  <a:cubicBezTo>
                    <a:pt x="239" y="1086"/>
                    <a:pt x="289" y="1105"/>
                    <a:pt x="349" y="1115"/>
                  </a:cubicBezTo>
                  <a:cubicBezTo>
                    <a:pt x="409" y="1125"/>
                    <a:pt x="458" y="1145"/>
                    <a:pt x="518" y="1145"/>
                  </a:cubicBezTo>
                  <a:cubicBezTo>
                    <a:pt x="647" y="1165"/>
                    <a:pt x="776" y="1175"/>
                    <a:pt x="906" y="1185"/>
                  </a:cubicBezTo>
                  <a:cubicBezTo>
                    <a:pt x="1015" y="1185"/>
                    <a:pt x="1114" y="1195"/>
                    <a:pt x="1224" y="1195"/>
                  </a:cubicBezTo>
                  <a:cubicBezTo>
                    <a:pt x="1228" y="1196"/>
                    <a:pt x="1232" y="1197"/>
                    <a:pt x="1235" y="1197"/>
                  </a:cubicBezTo>
                  <a:cubicBezTo>
                    <a:pt x="1251" y="1197"/>
                    <a:pt x="1266" y="1181"/>
                    <a:pt x="1274" y="1165"/>
                  </a:cubicBezTo>
                  <a:cubicBezTo>
                    <a:pt x="1274" y="1135"/>
                    <a:pt x="1254" y="1115"/>
                    <a:pt x="1234" y="1115"/>
                  </a:cubicBezTo>
                  <a:cubicBezTo>
                    <a:pt x="1174" y="1105"/>
                    <a:pt x="1114" y="1105"/>
                    <a:pt x="1055" y="1105"/>
                  </a:cubicBezTo>
                  <a:cubicBezTo>
                    <a:pt x="985" y="1095"/>
                    <a:pt x="915" y="1095"/>
                    <a:pt x="846" y="1095"/>
                  </a:cubicBezTo>
                  <a:cubicBezTo>
                    <a:pt x="687" y="1086"/>
                    <a:pt x="537" y="1066"/>
                    <a:pt x="378" y="1035"/>
                  </a:cubicBezTo>
                  <a:lnTo>
                    <a:pt x="398" y="1035"/>
                  </a:lnTo>
                  <a:cubicBezTo>
                    <a:pt x="329" y="1015"/>
                    <a:pt x="269" y="996"/>
                    <a:pt x="210" y="966"/>
                  </a:cubicBezTo>
                  <a:lnTo>
                    <a:pt x="210" y="966"/>
                  </a:lnTo>
                  <a:lnTo>
                    <a:pt x="219" y="976"/>
                  </a:lnTo>
                  <a:cubicBezTo>
                    <a:pt x="199" y="956"/>
                    <a:pt x="170" y="946"/>
                    <a:pt x="140" y="926"/>
                  </a:cubicBezTo>
                  <a:cubicBezTo>
                    <a:pt x="130" y="906"/>
                    <a:pt x="120" y="896"/>
                    <a:pt x="110" y="876"/>
                  </a:cubicBezTo>
                  <a:cubicBezTo>
                    <a:pt x="100" y="867"/>
                    <a:pt x="100" y="847"/>
                    <a:pt x="90" y="836"/>
                  </a:cubicBezTo>
                  <a:cubicBezTo>
                    <a:pt x="90" y="817"/>
                    <a:pt x="90" y="807"/>
                    <a:pt x="80" y="787"/>
                  </a:cubicBezTo>
                  <a:cubicBezTo>
                    <a:pt x="90" y="777"/>
                    <a:pt x="90" y="777"/>
                    <a:pt x="90" y="767"/>
                  </a:cubicBezTo>
                  <a:cubicBezTo>
                    <a:pt x="90" y="757"/>
                    <a:pt x="90" y="747"/>
                    <a:pt x="100" y="747"/>
                  </a:cubicBezTo>
                  <a:cubicBezTo>
                    <a:pt x="120" y="708"/>
                    <a:pt x="140" y="688"/>
                    <a:pt x="159" y="657"/>
                  </a:cubicBezTo>
                  <a:cubicBezTo>
                    <a:pt x="219" y="598"/>
                    <a:pt x="269" y="548"/>
                    <a:pt x="329" y="498"/>
                  </a:cubicBezTo>
                  <a:cubicBezTo>
                    <a:pt x="398" y="439"/>
                    <a:pt x="478" y="389"/>
                    <a:pt x="548" y="330"/>
                  </a:cubicBezTo>
                  <a:cubicBezTo>
                    <a:pt x="607" y="279"/>
                    <a:pt x="677" y="230"/>
                    <a:pt x="736" y="180"/>
                  </a:cubicBezTo>
                  <a:cubicBezTo>
                    <a:pt x="787" y="151"/>
                    <a:pt x="836" y="111"/>
                    <a:pt x="876" y="71"/>
                  </a:cubicBezTo>
                  <a:cubicBezTo>
                    <a:pt x="886" y="61"/>
                    <a:pt x="896" y="41"/>
                    <a:pt x="876" y="21"/>
                  </a:cubicBezTo>
                  <a:cubicBezTo>
                    <a:pt x="876" y="11"/>
                    <a:pt x="856" y="1"/>
                    <a:pt x="846"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64"/>
            <p:cNvSpPr/>
            <p:nvPr/>
          </p:nvSpPr>
          <p:spPr>
            <a:xfrm>
              <a:off x="3903945" y="2428343"/>
              <a:ext cx="94885" cy="100541"/>
            </a:xfrm>
            <a:custGeom>
              <a:avLst/>
              <a:gdLst/>
              <a:ahLst/>
              <a:cxnLst/>
              <a:rect l="l" t="t" r="r" b="b"/>
              <a:pathLst>
                <a:path w="1812" h="1920" extrusionOk="0">
                  <a:moveTo>
                    <a:pt x="1234" y="0"/>
                  </a:moveTo>
                  <a:cubicBezTo>
                    <a:pt x="1224" y="0"/>
                    <a:pt x="1214" y="0"/>
                    <a:pt x="1204" y="10"/>
                  </a:cubicBezTo>
                  <a:cubicBezTo>
                    <a:pt x="1124" y="80"/>
                    <a:pt x="1035" y="140"/>
                    <a:pt x="956" y="209"/>
                  </a:cubicBezTo>
                  <a:cubicBezTo>
                    <a:pt x="826" y="299"/>
                    <a:pt x="707" y="398"/>
                    <a:pt x="587" y="498"/>
                  </a:cubicBezTo>
                  <a:cubicBezTo>
                    <a:pt x="468" y="597"/>
                    <a:pt x="359" y="697"/>
                    <a:pt x="249" y="806"/>
                  </a:cubicBezTo>
                  <a:cubicBezTo>
                    <a:pt x="160" y="896"/>
                    <a:pt x="80" y="985"/>
                    <a:pt x="30" y="1095"/>
                  </a:cubicBezTo>
                  <a:cubicBezTo>
                    <a:pt x="10" y="1134"/>
                    <a:pt x="1" y="1174"/>
                    <a:pt x="1" y="1214"/>
                  </a:cubicBezTo>
                  <a:cubicBezTo>
                    <a:pt x="1" y="1263"/>
                    <a:pt x="10" y="1303"/>
                    <a:pt x="30" y="1343"/>
                  </a:cubicBezTo>
                  <a:cubicBezTo>
                    <a:pt x="50" y="1383"/>
                    <a:pt x="80" y="1422"/>
                    <a:pt x="110" y="1453"/>
                  </a:cubicBezTo>
                  <a:cubicBezTo>
                    <a:pt x="150" y="1492"/>
                    <a:pt x="200" y="1532"/>
                    <a:pt x="249" y="1562"/>
                  </a:cubicBezTo>
                  <a:cubicBezTo>
                    <a:pt x="359" y="1621"/>
                    <a:pt x="478" y="1671"/>
                    <a:pt x="607" y="1711"/>
                  </a:cubicBezTo>
                  <a:cubicBezTo>
                    <a:pt x="746" y="1751"/>
                    <a:pt x="896" y="1791"/>
                    <a:pt x="1035" y="1820"/>
                  </a:cubicBezTo>
                  <a:cubicBezTo>
                    <a:pt x="1274" y="1860"/>
                    <a:pt x="1513" y="1890"/>
                    <a:pt x="1751" y="1920"/>
                  </a:cubicBezTo>
                  <a:cubicBezTo>
                    <a:pt x="1781" y="1920"/>
                    <a:pt x="1801" y="1900"/>
                    <a:pt x="1801" y="1880"/>
                  </a:cubicBezTo>
                  <a:cubicBezTo>
                    <a:pt x="1811" y="1850"/>
                    <a:pt x="1791" y="1831"/>
                    <a:pt x="1761" y="1831"/>
                  </a:cubicBezTo>
                  <a:cubicBezTo>
                    <a:pt x="1453" y="1791"/>
                    <a:pt x="1144" y="1751"/>
                    <a:pt x="836" y="1681"/>
                  </a:cubicBezTo>
                  <a:lnTo>
                    <a:pt x="846" y="1681"/>
                  </a:lnTo>
                  <a:cubicBezTo>
                    <a:pt x="667" y="1641"/>
                    <a:pt x="498" y="1582"/>
                    <a:pt x="339" y="1502"/>
                  </a:cubicBezTo>
                  <a:cubicBezTo>
                    <a:pt x="279" y="1472"/>
                    <a:pt x="229" y="1442"/>
                    <a:pt x="180" y="1393"/>
                  </a:cubicBezTo>
                  <a:cubicBezTo>
                    <a:pt x="160" y="1373"/>
                    <a:pt x="140" y="1353"/>
                    <a:pt x="120" y="1323"/>
                  </a:cubicBezTo>
                  <a:cubicBezTo>
                    <a:pt x="110" y="1303"/>
                    <a:pt x="100" y="1283"/>
                    <a:pt x="100" y="1274"/>
                  </a:cubicBezTo>
                  <a:cubicBezTo>
                    <a:pt x="90" y="1254"/>
                    <a:pt x="90" y="1234"/>
                    <a:pt x="90" y="1214"/>
                  </a:cubicBezTo>
                  <a:cubicBezTo>
                    <a:pt x="90" y="1204"/>
                    <a:pt x="90" y="1184"/>
                    <a:pt x="100" y="1174"/>
                  </a:cubicBezTo>
                  <a:cubicBezTo>
                    <a:pt x="100" y="1144"/>
                    <a:pt x="110" y="1124"/>
                    <a:pt x="120" y="1104"/>
                  </a:cubicBezTo>
                  <a:lnTo>
                    <a:pt x="130" y="1095"/>
                  </a:lnTo>
                  <a:cubicBezTo>
                    <a:pt x="170" y="1015"/>
                    <a:pt x="229" y="945"/>
                    <a:pt x="289" y="885"/>
                  </a:cubicBezTo>
                  <a:cubicBezTo>
                    <a:pt x="448" y="717"/>
                    <a:pt x="637" y="557"/>
                    <a:pt x="826" y="408"/>
                  </a:cubicBezTo>
                  <a:cubicBezTo>
                    <a:pt x="906" y="348"/>
                    <a:pt x="996" y="279"/>
                    <a:pt x="1075" y="209"/>
                  </a:cubicBezTo>
                  <a:cubicBezTo>
                    <a:pt x="1135" y="169"/>
                    <a:pt x="1204" y="120"/>
                    <a:pt x="1254" y="70"/>
                  </a:cubicBezTo>
                  <a:cubicBezTo>
                    <a:pt x="1274" y="50"/>
                    <a:pt x="1274" y="30"/>
                    <a:pt x="1264" y="10"/>
                  </a:cubicBezTo>
                  <a:cubicBezTo>
                    <a:pt x="1254" y="0"/>
                    <a:pt x="1244" y="0"/>
                    <a:pt x="1234"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64"/>
            <p:cNvSpPr/>
            <p:nvPr/>
          </p:nvSpPr>
          <p:spPr>
            <a:xfrm>
              <a:off x="3807070" y="2442377"/>
              <a:ext cx="95357" cy="104782"/>
            </a:xfrm>
            <a:custGeom>
              <a:avLst/>
              <a:gdLst/>
              <a:ahLst/>
              <a:cxnLst/>
              <a:rect l="l" t="t" r="r" b="b"/>
              <a:pathLst>
                <a:path w="1821" h="2001" extrusionOk="0">
                  <a:moveTo>
                    <a:pt x="1204" y="1"/>
                  </a:moveTo>
                  <a:cubicBezTo>
                    <a:pt x="1194" y="1"/>
                    <a:pt x="1184" y="1"/>
                    <a:pt x="1174" y="11"/>
                  </a:cubicBezTo>
                  <a:cubicBezTo>
                    <a:pt x="1095" y="80"/>
                    <a:pt x="1015" y="140"/>
                    <a:pt x="925" y="210"/>
                  </a:cubicBezTo>
                  <a:cubicBezTo>
                    <a:pt x="806" y="299"/>
                    <a:pt x="687" y="398"/>
                    <a:pt x="567" y="498"/>
                  </a:cubicBezTo>
                  <a:cubicBezTo>
                    <a:pt x="448" y="588"/>
                    <a:pt x="339" y="697"/>
                    <a:pt x="229" y="807"/>
                  </a:cubicBezTo>
                  <a:cubicBezTo>
                    <a:pt x="150" y="896"/>
                    <a:pt x="70" y="995"/>
                    <a:pt x="21" y="1105"/>
                  </a:cubicBezTo>
                  <a:cubicBezTo>
                    <a:pt x="10" y="1145"/>
                    <a:pt x="1" y="1194"/>
                    <a:pt x="1" y="1234"/>
                  </a:cubicBezTo>
                  <a:cubicBezTo>
                    <a:pt x="1" y="1284"/>
                    <a:pt x="10" y="1333"/>
                    <a:pt x="30" y="1384"/>
                  </a:cubicBezTo>
                  <a:cubicBezTo>
                    <a:pt x="50" y="1423"/>
                    <a:pt x="80" y="1463"/>
                    <a:pt x="110" y="1503"/>
                  </a:cubicBezTo>
                  <a:cubicBezTo>
                    <a:pt x="150" y="1543"/>
                    <a:pt x="200" y="1572"/>
                    <a:pt x="249" y="1612"/>
                  </a:cubicBezTo>
                  <a:cubicBezTo>
                    <a:pt x="299" y="1642"/>
                    <a:pt x="359" y="1672"/>
                    <a:pt x="408" y="1691"/>
                  </a:cubicBezTo>
                  <a:cubicBezTo>
                    <a:pt x="478" y="1722"/>
                    <a:pt x="547" y="1751"/>
                    <a:pt x="607" y="1771"/>
                  </a:cubicBezTo>
                  <a:cubicBezTo>
                    <a:pt x="757" y="1821"/>
                    <a:pt x="896" y="1851"/>
                    <a:pt x="1045" y="1890"/>
                  </a:cubicBezTo>
                  <a:cubicBezTo>
                    <a:pt x="1283" y="1941"/>
                    <a:pt x="1522" y="1970"/>
                    <a:pt x="1771" y="2000"/>
                  </a:cubicBezTo>
                  <a:cubicBezTo>
                    <a:pt x="1791" y="2000"/>
                    <a:pt x="1821" y="1980"/>
                    <a:pt x="1821" y="1960"/>
                  </a:cubicBezTo>
                  <a:cubicBezTo>
                    <a:pt x="1821" y="1930"/>
                    <a:pt x="1801" y="1901"/>
                    <a:pt x="1781" y="1901"/>
                  </a:cubicBezTo>
                  <a:cubicBezTo>
                    <a:pt x="1652" y="1881"/>
                    <a:pt x="1522" y="1871"/>
                    <a:pt x="1393" y="1851"/>
                  </a:cubicBezTo>
                  <a:cubicBezTo>
                    <a:pt x="1214" y="1821"/>
                    <a:pt x="1045" y="1791"/>
                    <a:pt x="876" y="1751"/>
                  </a:cubicBezTo>
                  <a:lnTo>
                    <a:pt x="886" y="1751"/>
                  </a:lnTo>
                  <a:cubicBezTo>
                    <a:pt x="707" y="1711"/>
                    <a:pt x="527" y="1652"/>
                    <a:pt x="368" y="1572"/>
                  </a:cubicBezTo>
                  <a:lnTo>
                    <a:pt x="359" y="1563"/>
                  </a:lnTo>
                  <a:lnTo>
                    <a:pt x="359" y="1572"/>
                  </a:lnTo>
                  <a:cubicBezTo>
                    <a:pt x="299" y="1532"/>
                    <a:pt x="249" y="1493"/>
                    <a:pt x="200" y="1453"/>
                  </a:cubicBezTo>
                  <a:lnTo>
                    <a:pt x="200" y="1463"/>
                  </a:lnTo>
                  <a:cubicBezTo>
                    <a:pt x="169" y="1433"/>
                    <a:pt x="150" y="1403"/>
                    <a:pt x="120" y="1364"/>
                  </a:cubicBezTo>
                  <a:cubicBezTo>
                    <a:pt x="110" y="1344"/>
                    <a:pt x="100" y="1314"/>
                    <a:pt x="90" y="1294"/>
                  </a:cubicBezTo>
                  <a:cubicBezTo>
                    <a:pt x="90" y="1274"/>
                    <a:pt x="80" y="1254"/>
                    <a:pt x="80" y="1224"/>
                  </a:cubicBezTo>
                  <a:cubicBezTo>
                    <a:pt x="80" y="1214"/>
                    <a:pt x="90" y="1194"/>
                    <a:pt x="90" y="1174"/>
                  </a:cubicBezTo>
                  <a:cubicBezTo>
                    <a:pt x="100" y="1145"/>
                    <a:pt x="110" y="1115"/>
                    <a:pt x="130" y="1085"/>
                  </a:cubicBezTo>
                  <a:lnTo>
                    <a:pt x="130" y="1085"/>
                  </a:lnTo>
                  <a:lnTo>
                    <a:pt x="120" y="1095"/>
                  </a:lnTo>
                  <a:cubicBezTo>
                    <a:pt x="169" y="995"/>
                    <a:pt x="239" y="916"/>
                    <a:pt x="309" y="846"/>
                  </a:cubicBezTo>
                  <a:lnTo>
                    <a:pt x="309" y="856"/>
                  </a:lnTo>
                  <a:cubicBezTo>
                    <a:pt x="458" y="687"/>
                    <a:pt x="637" y="538"/>
                    <a:pt x="816" y="398"/>
                  </a:cubicBezTo>
                  <a:cubicBezTo>
                    <a:pt x="886" y="339"/>
                    <a:pt x="976" y="269"/>
                    <a:pt x="1055" y="210"/>
                  </a:cubicBezTo>
                  <a:cubicBezTo>
                    <a:pt x="1115" y="160"/>
                    <a:pt x="1174" y="120"/>
                    <a:pt x="1224" y="71"/>
                  </a:cubicBezTo>
                  <a:cubicBezTo>
                    <a:pt x="1244" y="51"/>
                    <a:pt x="1244" y="31"/>
                    <a:pt x="1234" y="11"/>
                  </a:cubicBezTo>
                  <a:cubicBezTo>
                    <a:pt x="1224" y="1"/>
                    <a:pt x="1214" y="1"/>
                    <a:pt x="1204"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64"/>
            <p:cNvSpPr/>
            <p:nvPr/>
          </p:nvSpPr>
          <p:spPr>
            <a:xfrm>
              <a:off x="3702340" y="2472592"/>
              <a:ext cx="108396" cy="90696"/>
            </a:xfrm>
            <a:custGeom>
              <a:avLst/>
              <a:gdLst/>
              <a:ahLst/>
              <a:cxnLst/>
              <a:rect l="l" t="t" r="r" b="b"/>
              <a:pathLst>
                <a:path w="2070" h="1732" extrusionOk="0">
                  <a:moveTo>
                    <a:pt x="1344" y="0"/>
                  </a:moveTo>
                  <a:cubicBezTo>
                    <a:pt x="1334" y="0"/>
                    <a:pt x="1324" y="0"/>
                    <a:pt x="1324" y="11"/>
                  </a:cubicBezTo>
                  <a:cubicBezTo>
                    <a:pt x="1234" y="70"/>
                    <a:pt x="1155" y="130"/>
                    <a:pt x="1066" y="179"/>
                  </a:cubicBezTo>
                  <a:cubicBezTo>
                    <a:pt x="936" y="259"/>
                    <a:pt x="807" y="349"/>
                    <a:pt x="688" y="429"/>
                  </a:cubicBezTo>
                  <a:cubicBezTo>
                    <a:pt x="558" y="518"/>
                    <a:pt x="429" y="608"/>
                    <a:pt x="310" y="707"/>
                  </a:cubicBezTo>
                  <a:cubicBezTo>
                    <a:pt x="260" y="747"/>
                    <a:pt x="220" y="787"/>
                    <a:pt x="170" y="836"/>
                  </a:cubicBezTo>
                  <a:cubicBezTo>
                    <a:pt x="131" y="876"/>
                    <a:pt x="91" y="916"/>
                    <a:pt x="61" y="955"/>
                  </a:cubicBezTo>
                  <a:cubicBezTo>
                    <a:pt x="41" y="995"/>
                    <a:pt x="21" y="1025"/>
                    <a:pt x="11" y="1065"/>
                  </a:cubicBezTo>
                  <a:cubicBezTo>
                    <a:pt x="1" y="1105"/>
                    <a:pt x="1" y="1154"/>
                    <a:pt x="11" y="1185"/>
                  </a:cubicBezTo>
                  <a:cubicBezTo>
                    <a:pt x="31" y="1274"/>
                    <a:pt x="91" y="1333"/>
                    <a:pt x="160" y="1383"/>
                  </a:cubicBezTo>
                  <a:cubicBezTo>
                    <a:pt x="200" y="1413"/>
                    <a:pt x="240" y="1433"/>
                    <a:pt x="280" y="1453"/>
                  </a:cubicBezTo>
                  <a:cubicBezTo>
                    <a:pt x="339" y="1483"/>
                    <a:pt x="399" y="1503"/>
                    <a:pt x="449" y="1512"/>
                  </a:cubicBezTo>
                  <a:cubicBezTo>
                    <a:pt x="578" y="1552"/>
                    <a:pt x="708" y="1582"/>
                    <a:pt x="837" y="1602"/>
                  </a:cubicBezTo>
                  <a:cubicBezTo>
                    <a:pt x="1055" y="1642"/>
                    <a:pt x="1285" y="1662"/>
                    <a:pt x="1503" y="1682"/>
                  </a:cubicBezTo>
                  <a:cubicBezTo>
                    <a:pt x="1603" y="1682"/>
                    <a:pt x="1692" y="1691"/>
                    <a:pt x="1791" y="1702"/>
                  </a:cubicBezTo>
                  <a:cubicBezTo>
                    <a:pt x="1861" y="1711"/>
                    <a:pt x="1931" y="1711"/>
                    <a:pt x="2010" y="1731"/>
                  </a:cubicBezTo>
                  <a:cubicBezTo>
                    <a:pt x="2041" y="1731"/>
                    <a:pt x="2070" y="1711"/>
                    <a:pt x="2070" y="1682"/>
                  </a:cubicBezTo>
                  <a:cubicBezTo>
                    <a:pt x="2070" y="1652"/>
                    <a:pt x="2050" y="1622"/>
                    <a:pt x="2021" y="1612"/>
                  </a:cubicBezTo>
                  <a:cubicBezTo>
                    <a:pt x="1931" y="1602"/>
                    <a:pt x="1851" y="1602"/>
                    <a:pt x="1762" y="1592"/>
                  </a:cubicBezTo>
                  <a:cubicBezTo>
                    <a:pt x="1643" y="1582"/>
                    <a:pt x="1513" y="1572"/>
                    <a:pt x="1394" y="1563"/>
                  </a:cubicBezTo>
                  <a:cubicBezTo>
                    <a:pt x="1115" y="1543"/>
                    <a:pt x="837" y="1512"/>
                    <a:pt x="558" y="1443"/>
                  </a:cubicBezTo>
                  <a:lnTo>
                    <a:pt x="568" y="1443"/>
                  </a:lnTo>
                  <a:cubicBezTo>
                    <a:pt x="459" y="1423"/>
                    <a:pt x="359" y="1393"/>
                    <a:pt x="270" y="1344"/>
                  </a:cubicBezTo>
                  <a:cubicBezTo>
                    <a:pt x="230" y="1324"/>
                    <a:pt x="190" y="1294"/>
                    <a:pt x="160" y="1264"/>
                  </a:cubicBezTo>
                  <a:cubicBezTo>
                    <a:pt x="151" y="1254"/>
                    <a:pt x="131" y="1234"/>
                    <a:pt x="120" y="1214"/>
                  </a:cubicBezTo>
                  <a:cubicBezTo>
                    <a:pt x="111" y="1194"/>
                    <a:pt x="100" y="1185"/>
                    <a:pt x="100" y="1165"/>
                  </a:cubicBezTo>
                  <a:cubicBezTo>
                    <a:pt x="91" y="1154"/>
                    <a:pt x="91" y="1134"/>
                    <a:pt x="91" y="1114"/>
                  </a:cubicBezTo>
                  <a:lnTo>
                    <a:pt x="91" y="1085"/>
                  </a:lnTo>
                  <a:lnTo>
                    <a:pt x="120" y="1025"/>
                  </a:lnTo>
                  <a:lnTo>
                    <a:pt x="111" y="1035"/>
                  </a:lnTo>
                  <a:cubicBezTo>
                    <a:pt x="140" y="995"/>
                    <a:pt x="170" y="946"/>
                    <a:pt x="210" y="906"/>
                  </a:cubicBezTo>
                  <a:lnTo>
                    <a:pt x="210" y="906"/>
                  </a:lnTo>
                  <a:lnTo>
                    <a:pt x="200" y="916"/>
                  </a:lnTo>
                  <a:cubicBezTo>
                    <a:pt x="290" y="826"/>
                    <a:pt x="379" y="756"/>
                    <a:pt x="478" y="677"/>
                  </a:cubicBezTo>
                  <a:cubicBezTo>
                    <a:pt x="588" y="597"/>
                    <a:pt x="697" y="518"/>
                    <a:pt x="817" y="438"/>
                  </a:cubicBezTo>
                  <a:lnTo>
                    <a:pt x="1145" y="230"/>
                  </a:lnTo>
                  <a:cubicBezTo>
                    <a:pt x="1215" y="179"/>
                    <a:pt x="1294" y="130"/>
                    <a:pt x="1374" y="70"/>
                  </a:cubicBezTo>
                  <a:cubicBezTo>
                    <a:pt x="1394" y="51"/>
                    <a:pt x="1394" y="31"/>
                    <a:pt x="1374" y="11"/>
                  </a:cubicBezTo>
                  <a:cubicBezTo>
                    <a:pt x="1374" y="0"/>
                    <a:pt x="1354" y="0"/>
                    <a:pt x="1344"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64"/>
            <p:cNvSpPr/>
            <p:nvPr/>
          </p:nvSpPr>
          <p:spPr>
            <a:xfrm>
              <a:off x="1315229" y="3375783"/>
              <a:ext cx="7383" cy="44353"/>
            </a:xfrm>
            <a:custGeom>
              <a:avLst/>
              <a:gdLst/>
              <a:ahLst/>
              <a:cxnLst/>
              <a:rect l="l" t="t" r="r" b="b"/>
              <a:pathLst>
                <a:path w="141" h="847" extrusionOk="0">
                  <a:moveTo>
                    <a:pt x="1" y="0"/>
                  </a:moveTo>
                  <a:lnTo>
                    <a:pt x="1" y="0"/>
                  </a:lnTo>
                  <a:cubicBezTo>
                    <a:pt x="30" y="279"/>
                    <a:pt x="80" y="568"/>
                    <a:pt x="130" y="846"/>
                  </a:cubicBezTo>
                  <a:lnTo>
                    <a:pt x="140" y="846"/>
                  </a:lnTo>
                  <a:cubicBezTo>
                    <a:pt x="80" y="577"/>
                    <a:pt x="41" y="299"/>
                    <a:pt x="1" y="0"/>
                  </a:cubicBezTo>
                  <a:close/>
                </a:path>
              </a:pathLst>
            </a:custGeom>
            <a:solidFill>
              <a:srgbClr val="B57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64"/>
            <p:cNvSpPr/>
            <p:nvPr/>
          </p:nvSpPr>
          <p:spPr>
            <a:xfrm>
              <a:off x="825616" y="2007957"/>
              <a:ext cx="930317" cy="1198059"/>
            </a:xfrm>
            <a:custGeom>
              <a:avLst/>
              <a:gdLst/>
              <a:ahLst/>
              <a:cxnLst/>
              <a:rect l="l" t="t" r="r" b="b"/>
              <a:pathLst>
                <a:path w="17766" h="22879" extrusionOk="0">
                  <a:moveTo>
                    <a:pt x="2985" y="1"/>
                  </a:moveTo>
                  <a:cubicBezTo>
                    <a:pt x="2835" y="1"/>
                    <a:pt x="2686" y="21"/>
                    <a:pt x="2507" y="60"/>
                  </a:cubicBezTo>
                  <a:cubicBezTo>
                    <a:pt x="2338" y="100"/>
                    <a:pt x="2179" y="170"/>
                    <a:pt x="2010" y="270"/>
                  </a:cubicBezTo>
                  <a:cubicBezTo>
                    <a:pt x="1851" y="359"/>
                    <a:pt x="1712" y="478"/>
                    <a:pt x="1553" y="637"/>
                  </a:cubicBezTo>
                  <a:cubicBezTo>
                    <a:pt x="1423" y="787"/>
                    <a:pt x="1294" y="956"/>
                    <a:pt x="1155" y="1185"/>
                  </a:cubicBezTo>
                  <a:cubicBezTo>
                    <a:pt x="916" y="1592"/>
                    <a:pt x="757" y="2060"/>
                    <a:pt x="677" y="2567"/>
                  </a:cubicBezTo>
                  <a:cubicBezTo>
                    <a:pt x="607" y="3025"/>
                    <a:pt x="607" y="3532"/>
                    <a:pt x="687" y="4069"/>
                  </a:cubicBezTo>
                  <a:cubicBezTo>
                    <a:pt x="806" y="4994"/>
                    <a:pt x="1115" y="5949"/>
                    <a:pt x="1642" y="7083"/>
                  </a:cubicBezTo>
                  <a:cubicBezTo>
                    <a:pt x="1861" y="7521"/>
                    <a:pt x="2099" y="7978"/>
                    <a:pt x="2378" y="8466"/>
                  </a:cubicBezTo>
                  <a:cubicBezTo>
                    <a:pt x="2119" y="8307"/>
                    <a:pt x="1900" y="8197"/>
                    <a:pt x="1681" y="8117"/>
                  </a:cubicBezTo>
                  <a:cubicBezTo>
                    <a:pt x="1513" y="8058"/>
                    <a:pt x="1374" y="8018"/>
                    <a:pt x="1234" y="8008"/>
                  </a:cubicBezTo>
                  <a:cubicBezTo>
                    <a:pt x="1175" y="7998"/>
                    <a:pt x="1115" y="7998"/>
                    <a:pt x="1055" y="7998"/>
                  </a:cubicBezTo>
                  <a:lnTo>
                    <a:pt x="1015" y="7998"/>
                  </a:lnTo>
                  <a:cubicBezTo>
                    <a:pt x="936" y="7998"/>
                    <a:pt x="866" y="8008"/>
                    <a:pt x="786" y="8028"/>
                  </a:cubicBezTo>
                  <a:cubicBezTo>
                    <a:pt x="667" y="8058"/>
                    <a:pt x="538" y="8117"/>
                    <a:pt x="448" y="8207"/>
                  </a:cubicBezTo>
                  <a:cubicBezTo>
                    <a:pt x="329" y="8316"/>
                    <a:pt x="229" y="8436"/>
                    <a:pt x="170" y="8595"/>
                  </a:cubicBezTo>
                  <a:cubicBezTo>
                    <a:pt x="100" y="8745"/>
                    <a:pt x="50" y="8924"/>
                    <a:pt x="30" y="9142"/>
                  </a:cubicBezTo>
                  <a:cubicBezTo>
                    <a:pt x="10" y="9351"/>
                    <a:pt x="1" y="9560"/>
                    <a:pt x="21" y="9759"/>
                  </a:cubicBezTo>
                  <a:cubicBezTo>
                    <a:pt x="61" y="10107"/>
                    <a:pt x="160" y="10495"/>
                    <a:pt x="339" y="10893"/>
                  </a:cubicBezTo>
                  <a:cubicBezTo>
                    <a:pt x="657" y="11609"/>
                    <a:pt x="1144" y="12306"/>
                    <a:pt x="1880" y="13071"/>
                  </a:cubicBezTo>
                  <a:cubicBezTo>
                    <a:pt x="2249" y="13449"/>
                    <a:pt x="2656" y="13817"/>
                    <a:pt x="3084" y="14156"/>
                  </a:cubicBezTo>
                  <a:cubicBezTo>
                    <a:pt x="3124" y="14185"/>
                    <a:pt x="3173" y="14225"/>
                    <a:pt x="3213" y="14255"/>
                  </a:cubicBezTo>
                  <a:cubicBezTo>
                    <a:pt x="3114" y="14245"/>
                    <a:pt x="3014" y="14235"/>
                    <a:pt x="2905" y="14235"/>
                  </a:cubicBezTo>
                  <a:cubicBezTo>
                    <a:pt x="2776" y="14235"/>
                    <a:pt x="2636" y="14255"/>
                    <a:pt x="2468" y="14295"/>
                  </a:cubicBezTo>
                  <a:cubicBezTo>
                    <a:pt x="2348" y="14315"/>
                    <a:pt x="2229" y="14364"/>
                    <a:pt x="2090" y="14434"/>
                  </a:cubicBezTo>
                  <a:cubicBezTo>
                    <a:pt x="1990" y="14483"/>
                    <a:pt x="1891" y="14554"/>
                    <a:pt x="1791" y="14663"/>
                  </a:cubicBezTo>
                  <a:cubicBezTo>
                    <a:pt x="1712" y="14733"/>
                    <a:pt x="1642" y="14822"/>
                    <a:pt x="1562" y="14951"/>
                  </a:cubicBezTo>
                  <a:cubicBezTo>
                    <a:pt x="1513" y="15051"/>
                    <a:pt x="1473" y="15170"/>
                    <a:pt x="1433" y="15309"/>
                  </a:cubicBezTo>
                  <a:cubicBezTo>
                    <a:pt x="1393" y="15458"/>
                    <a:pt x="1393" y="15608"/>
                    <a:pt x="1393" y="15717"/>
                  </a:cubicBezTo>
                  <a:cubicBezTo>
                    <a:pt x="1393" y="15847"/>
                    <a:pt x="1403" y="15976"/>
                    <a:pt x="1433" y="16135"/>
                  </a:cubicBezTo>
                  <a:cubicBezTo>
                    <a:pt x="1493" y="16463"/>
                    <a:pt x="1612" y="16782"/>
                    <a:pt x="1781" y="17120"/>
                  </a:cubicBezTo>
                  <a:cubicBezTo>
                    <a:pt x="2099" y="17726"/>
                    <a:pt x="2537" y="18313"/>
                    <a:pt x="3094" y="18851"/>
                  </a:cubicBezTo>
                  <a:cubicBezTo>
                    <a:pt x="3542" y="19298"/>
                    <a:pt x="4069" y="19696"/>
                    <a:pt x="4696" y="20064"/>
                  </a:cubicBezTo>
                  <a:cubicBezTo>
                    <a:pt x="5242" y="20402"/>
                    <a:pt x="5850" y="20690"/>
                    <a:pt x="6546" y="20959"/>
                  </a:cubicBezTo>
                  <a:cubicBezTo>
                    <a:pt x="7152" y="21188"/>
                    <a:pt x="7819" y="21407"/>
                    <a:pt x="8604" y="21605"/>
                  </a:cubicBezTo>
                  <a:cubicBezTo>
                    <a:pt x="9221" y="21765"/>
                    <a:pt x="9898" y="21904"/>
                    <a:pt x="10724" y="22053"/>
                  </a:cubicBezTo>
                  <a:cubicBezTo>
                    <a:pt x="11480" y="22193"/>
                    <a:pt x="12216" y="22292"/>
                    <a:pt x="12852" y="22372"/>
                  </a:cubicBezTo>
                  <a:cubicBezTo>
                    <a:pt x="13190" y="22421"/>
                    <a:pt x="13538" y="22471"/>
                    <a:pt x="13887" y="22511"/>
                  </a:cubicBezTo>
                  <a:cubicBezTo>
                    <a:pt x="14055" y="22540"/>
                    <a:pt x="14225" y="22560"/>
                    <a:pt x="14394" y="22580"/>
                  </a:cubicBezTo>
                  <a:cubicBezTo>
                    <a:pt x="14553" y="22611"/>
                    <a:pt x="14722" y="22630"/>
                    <a:pt x="14891" y="22650"/>
                  </a:cubicBezTo>
                  <a:cubicBezTo>
                    <a:pt x="15408" y="22730"/>
                    <a:pt x="15836" y="22790"/>
                    <a:pt x="16234" y="22859"/>
                  </a:cubicBezTo>
                  <a:cubicBezTo>
                    <a:pt x="16244" y="22869"/>
                    <a:pt x="16264" y="22869"/>
                    <a:pt x="16274" y="22869"/>
                  </a:cubicBezTo>
                  <a:cubicBezTo>
                    <a:pt x="16283" y="22879"/>
                    <a:pt x="16294" y="22879"/>
                    <a:pt x="16303" y="22879"/>
                  </a:cubicBezTo>
                  <a:cubicBezTo>
                    <a:pt x="16383" y="22879"/>
                    <a:pt x="16463" y="22819"/>
                    <a:pt x="16482" y="22730"/>
                  </a:cubicBezTo>
                  <a:cubicBezTo>
                    <a:pt x="16502" y="22640"/>
                    <a:pt x="16533" y="22540"/>
                    <a:pt x="16552" y="22451"/>
                  </a:cubicBezTo>
                  <a:cubicBezTo>
                    <a:pt x="16572" y="22381"/>
                    <a:pt x="16592" y="22322"/>
                    <a:pt x="16602" y="22252"/>
                  </a:cubicBezTo>
                  <a:lnTo>
                    <a:pt x="16672" y="21994"/>
                  </a:lnTo>
                  <a:lnTo>
                    <a:pt x="16741" y="21735"/>
                  </a:lnTo>
                  <a:lnTo>
                    <a:pt x="16980" y="20750"/>
                  </a:lnTo>
                  <a:cubicBezTo>
                    <a:pt x="17139" y="20084"/>
                    <a:pt x="17278" y="19427"/>
                    <a:pt x="17388" y="18791"/>
                  </a:cubicBezTo>
                  <a:cubicBezTo>
                    <a:pt x="17636" y="17359"/>
                    <a:pt x="17756" y="16055"/>
                    <a:pt x="17766" y="14792"/>
                  </a:cubicBezTo>
                  <a:cubicBezTo>
                    <a:pt x="17766" y="13747"/>
                    <a:pt x="17676" y="12703"/>
                    <a:pt x="17487" y="11689"/>
                  </a:cubicBezTo>
                  <a:cubicBezTo>
                    <a:pt x="17408" y="11231"/>
                    <a:pt x="17308" y="10823"/>
                    <a:pt x="17199" y="10455"/>
                  </a:cubicBezTo>
                  <a:cubicBezTo>
                    <a:pt x="17059" y="10018"/>
                    <a:pt x="16900" y="9640"/>
                    <a:pt x="16701" y="9311"/>
                  </a:cubicBezTo>
                  <a:cubicBezTo>
                    <a:pt x="16602" y="9152"/>
                    <a:pt x="16493" y="8993"/>
                    <a:pt x="16363" y="8854"/>
                  </a:cubicBezTo>
                  <a:cubicBezTo>
                    <a:pt x="16244" y="8725"/>
                    <a:pt x="16104" y="8615"/>
                    <a:pt x="15945" y="8515"/>
                  </a:cubicBezTo>
                  <a:cubicBezTo>
                    <a:pt x="15796" y="8426"/>
                    <a:pt x="15617" y="8367"/>
                    <a:pt x="15428" y="8336"/>
                  </a:cubicBezTo>
                  <a:cubicBezTo>
                    <a:pt x="15359" y="8316"/>
                    <a:pt x="15279" y="8316"/>
                    <a:pt x="15209" y="8316"/>
                  </a:cubicBezTo>
                  <a:cubicBezTo>
                    <a:pt x="15060" y="8316"/>
                    <a:pt x="14911" y="8336"/>
                    <a:pt x="14762" y="8386"/>
                  </a:cubicBezTo>
                  <a:cubicBezTo>
                    <a:pt x="14583" y="8446"/>
                    <a:pt x="14404" y="8565"/>
                    <a:pt x="14245" y="8725"/>
                  </a:cubicBezTo>
                  <a:cubicBezTo>
                    <a:pt x="14095" y="8854"/>
                    <a:pt x="13976" y="9013"/>
                    <a:pt x="13847" y="9232"/>
                  </a:cubicBezTo>
                  <a:cubicBezTo>
                    <a:pt x="13787" y="9341"/>
                    <a:pt x="13737" y="9450"/>
                    <a:pt x="13677" y="9570"/>
                  </a:cubicBezTo>
                  <a:cubicBezTo>
                    <a:pt x="13628" y="8814"/>
                    <a:pt x="13518" y="8058"/>
                    <a:pt x="13359" y="7322"/>
                  </a:cubicBezTo>
                  <a:cubicBezTo>
                    <a:pt x="13111" y="6138"/>
                    <a:pt x="12742" y="5144"/>
                    <a:pt x="12245" y="4308"/>
                  </a:cubicBezTo>
                  <a:cubicBezTo>
                    <a:pt x="11957" y="3820"/>
                    <a:pt x="11619" y="3403"/>
                    <a:pt x="11250" y="3064"/>
                  </a:cubicBezTo>
                  <a:cubicBezTo>
                    <a:pt x="10962" y="2796"/>
                    <a:pt x="10494" y="2478"/>
                    <a:pt x="9948" y="2478"/>
                  </a:cubicBezTo>
                  <a:lnTo>
                    <a:pt x="9878" y="2478"/>
                  </a:lnTo>
                  <a:cubicBezTo>
                    <a:pt x="9500" y="2498"/>
                    <a:pt x="9112" y="2726"/>
                    <a:pt x="8834" y="3084"/>
                  </a:cubicBezTo>
                  <a:cubicBezTo>
                    <a:pt x="8565" y="3433"/>
                    <a:pt x="8386" y="3880"/>
                    <a:pt x="8306" y="4417"/>
                  </a:cubicBezTo>
                  <a:lnTo>
                    <a:pt x="8306" y="4428"/>
                  </a:lnTo>
                  <a:cubicBezTo>
                    <a:pt x="8117" y="4129"/>
                    <a:pt x="7908" y="3801"/>
                    <a:pt x="7660" y="3442"/>
                  </a:cubicBezTo>
                  <a:cubicBezTo>
                    <a:pt x="7451" y="3144"/>
                    <a:pt x="7222" y="2846"/>
                    <a:pt x="6993" y="2577"/>
                  </a:cubicBezTo>
                  <a:cubicBezTo>
                    <a:pt x="6407" y="1881"/>
                    <a:pt x="5810" y="1324"/>
                    <a:pt x="5193" y="867"/>
                  </a:cubicBezTo>
                  <a:cubicBezTo>
                    <a:pt x="4815" y="598"/>
                    <a:pt x="4477" y="399"/>
                    <a:pt x="4128" y="259"/>
                  </a:cubicBezTo>
                  <a:cubicBezTo>
                    <a:pt x="3949" y="180"/>
                    <a:pt x="3770" y="120"/>
                    <a:pt x="3582" y="71"/>
                  </a:cubicBezTo>
                  <a:cubicBezTo>
                    <a:pt x="3412" y="31"/>
                    <a:pt x="3233" y="1"/>
                    <a:pt x="3034" y="1"/>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64"/>
            <p:cNvSpPr/>
            <p:nvPr/>
          </p:nvSpPr>
          <p:spPr>
            <a:xfrm>
              <a:off x="925110" y="2007486"/>
              <a:ext cx="831347" cy="1198530"/>
            </a:xfrm>
            <a:custGeom>
              <a:avLst/>
              <a:gdLst/>
              <a:ahLst/>
              <a:cxnLst/>
              <a:rect l="l" t="t" r="r" b="b"/>
              <a:pathLst>
                <a:path w="15876" h="22888" extrusionOk="0">
                  <a:moveTo>
                    <a:pt x="1085" y="0"/>
                  </a:moveTo>
                  <a:cubicBezTo>
                    <a:pt x="935" y="0"/>
                    <a:pt x="776" y="20"/>
                    <a:pt x="597" y="60"/>
                  </a:cubicBezTo>
                  <a:cubicBezTo>
                    <a:pt x="438" y="109"/>
                    <a:pt x="269" y="169"/>
                    <a:pt x="100" y="279"/>
                  </a:cubicBezTo>
                  <a:cubicBezTo>
                    <a:pt x="70" y="299"/>
                    <a:pt x="40" y="319"/>
                    <a:pt x="0" y="338"/>
                  </a:cubicBezTo>
                  <a:cubicBezTo>
                    <a:pt x="199" y="856"/>
                    <a:pt x="428" y="1402"/>
                    <a:pt x="677" y="1959"/>
                  </a:cubicBezTo>
                  <a:cubicBezTo>
                    <a:pt x="1035" y="2775"/>
                    <a:pt x="1433" y="3601"/>
                    <a:pt x="1861" y="4426"/>
                  </a:cubicBezTo>
                  <a:cubicBezTo>
                    <a:pt x="2458" y="5580"/>
                    <a:pt x="3114" y="6754"/>
                    <a:pt x="3880" y="8017"/>
                  </a:cubicBezTo>
                  <a:cubicBezTo>
                    <a:pt x="4636" y="9280"/>
                    <a:pt x="5481" y="10624"/>
                    <a:pt x="6545" y="12235"/>
                  </a:cubicBezTo>
                  <a:cubicBezTo>
                    <a:pt x="6934" y="12832"/>
                    <a:pt x="7321" y="13418"/>
                    <a:pt x="7719" y="14005"/>
                  </a:cubicBezTo>
                  <a:lnTo>
                    <a:pt x="7819" y="14165"/>
                  </a:lnTo>
                  <a:lnTo>
                    <a:pt x="7908" y="14294"/>
                  </a:lnTo>
                  <a:cubicBezTo>
                    <a:pt x="8236" y="14791"/>
                    <a:pt x="8565" y="15288"/>
                    <a:pt x="8893" y="15776"/>
                  </a:cubicBezTo>
                  <a:cubicBezTo>
                    <a:pt x="9529" y="16731"/>
                    <a:pt x="10385" y="17974"/>
                    <a:pt x="11300" y="19198"/>
                  </a:cubicBezTo>
                  <a:cubicBezTo>
                    <a:pt x="12245" y="20471"/>
                    <a:pt x="13130" y="21555"/>
                    <a:pt x="13996" y="22510"/>
                  </a:cubicBezTo>
                  <a:cubicBezTo>
                    <a:pt x="14125" y="22639"/>
                    <a:pt x="14235" y="22759"/>
                    <a:pt x="14354" y="22888"/>
                  </a:cubicBezTo>
                  <a:lnTo>
                    <a:pt x="14403" y="22888"/>
                  </a:lnTo>
                  <a:cubicBezTo>
                    <a:pt x="14493" y="22888"/>
                    <a:pt x="14563" y="22828"/>
                    <a:pt x="14582" y="22739"/>
                  </a:cubicBezTo>
                  <a:cubicBezTo>
                    <a:pt x="14613" y="22649"/>
                    <a:pt x="14633" y="22560"/>
                    <a:pt x="14662" y="22460"/>
                  </a:cubicBezTo>
                  <a:cubicBezTo>
                    <a:pt x="14672" y="22401"/>
                    <a:pt x="14692" y="22331"/>
                    <a:pt x="14712" y="22261"/>
                  </a:cubicBezTo>
                  <a:lnTo>
                    <a:pt x="14772" y="22003"/>
                  </a:lnTo>
                  <a:lnTo>
                    <a:pt x="14841" y="21744"/>
                  </a:lnTo>
                  <a:lnTo>
                    <a:pt x="14851" y="21724"/>
                  </a:lnTo>
                  <a:lnTo>
                    <a:pt x="15090" y="20769"/>
                  </a:lnTo>
                  <a:cubicBezTo>
                    <a:pt x="15239" y="20103"/>
                    <a:pt x="15378" y="19446"/>
                    <a:pt x="15488" y="18800"/>
                  </a:cubicBezTo>
                  <a:cubicBezTo>
                    <a:pt x="15736" y="17368"/>
                    <a:pt x="15866" y="16064"/>
                    <a:pt x="15866" y="14801"/>
                  </a:cubicBezTo>
                  <a:cubicBezTo>
                    <a:pt x="15875" y="13756"/>
                    <a:pt x="15776" y="12712"/>
                    <a:pt x="15597" y="11698"/>
                  </a:cubicBezTo>
                  <a:cubicBezTo>
                    <a:pt x="15508" y="11230"/>
                    <a:pt x="15408" y="10832"/>
                    <a:pt x="15299" y="10464"/>
                  </a:cubicBezTo>
                  <a:cubicBezTo>
                    <a:pt x="15170" y="10027"/>
                    <a:pt x="15000" y="9649"/>
                    <a:pt x="14801" y="9311"/>
                  </a:cubicBezTo>
                  <a:cubicBezTo>
                    <a:pt x="14712" y="9151"/>
                    <a:pt x="14593" y="9002"/>
                    <a:pt x="14463" y="8863"/>
                  </a:cubicBezTo>
                  <a:cubicBezTo>
                    <a:pt x="14344" y="8734"/>
                    <a:pt x="14204" y="8614"/>
                    <a:pt x="14045" y="8524"/>
                  </a:cubicBezTo>
                  <a:cubicBezTo>
                    <a:pt x="13896" y="8435"/>
                    <a:pt x="13717" y="8365"/>
                    <a:pt x="13528" y="8336"/>
                  </a:cubicBezTo>
                  <a:cubicBezTo>
                    <a:pt x="13448" y="8325"/>
                    <a:pt x="13369" y="8316"/>
                    <a:pt x="13309" y="8316"/>
                  </a:cubicBezTo>
                  <a:cubicBezTo>
                    <a:pt x="13160" y="8316"/>
                    <a:pt x="13011" y="8345"/>
                    <a:pt x="12862" y="8395"/>
                  </a:cubicBezTo>
                  <a:cubicBezTo>
                    <a:pt x="12683" y="8455"/>
                    <a:pt x="12504" y="8564"/>
                    <a:pt x="12334" y="8723"/>
                  </a:cubicBezTo>
                  <a:cubicBezTo>
                    <a:pt x="12195" y="8863"/>
                    <a:pt x="12066" y="9022"/>
                    <a:pt x="11937" y="9241"/>
                  </a:cubicBezTo>
                  <a:cubicBezTo>
                    <a:pt x="11877" y="9340"/>
                    <a:pt x="11828" y="9459"/>
                    <a:pt x="11777" y="9579"/>
                  </a:cubicBezTo>
                  <a:cubicBezTo>
                    <a:pt x="11738" y="8853"/>
                    <a:pt x="11629" y="8097"/>
                    <a:pt x="11469" y="7331"/>
                  </a:cubicBezTo>
                  <a:cubicBezTo>
                    <a:pt x="11211" y="6147"/>
                    <a:pt x="10853" y="5153"/>
                    <a:pt x="10355" y="4317"/>
                  </a:cubicBezTo>
                  <a:cubicBezTo>
                    <a:pt x="10067" y="3820"/>
                    <a:pt x="9728" y="3402"/>
                    <a:pt x="9361" y="3064"/>
                  </a:cubicBezTo>
                  <a:cubicBezTo>
                    <a:pt x="9062" y="2795"/>
                    <a:pt x="8605" y="2477"/>
                    <a:pt x="8048" y="2477"/>
                  </a:cubicBezTo>
                  <a:cubicBezTo>
                    <a:pt x="8028" y="2477"/>
                    <a:pt x="8008" y="2487"/>
                    <a:pt x="7978" y="2487"/>
                  </a:cubicBezTo>
                  <a:cubicBezTo>
                    <a:pt x="7590" y="2507"/>
                    <a:pt x="7212" y="2726"/>
                    <a:pt x="6923" y="3093"/>
                  </a:cubicBezTo>
                  <a:cubicBezTo>
                    <a:pt x="6655" y="3442"/>
                    <a:pt x="6486" y="3889"/>
                    <a:pt x="6397" y="4426"/>
                  </a:cubicBezTo>
                  <a:cubicBezTo>
                    <a:pt x="6217" y="4128"/>
                    <a:pt x="6019" y="3820"/>
                    <a:pt x="5760" y="3451"/>
                  </a:cubicBezTo>
                  <a:cubicBezTo>
                    <a:pt x="5561" y="3163"/>
                    <a:pt x="5342" y="2865"/>
                    <a:pt x="5103" y="2586"/>
                  </a:cubicBezTo>
                  <a:cubicBezTo>
                    <a:pt x="4507" y="1890"/>
                    <a:pt x="3919" y="1323"/>
                    <a:pt x="3293" y="876"/>
                  </a:cubicBezTo>
                  <a:cubicBezTo>
                    <a:pt x="2915" y="607"/>
                    <a:pt x="2577" y="398"/>
                    <a:pt x="2228" y="259"/>
                  </a:cubicBezTo>
                  <a:cubicBezTo>
                    <a:pt x="2049" y="179"/>
                    <a:pt x="1861" y="120"/>
                    <a:pt x="1682" y="69"/>
                  </a:cubicBezTo>
                  <a:cubicBezTo>
                    <a:pt x="1512" y="30"/>
                    <a:pt x="1333" y="10"/>
                    <a:pt x="1134" y="0"/>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64"/>
            <p:cNvSpPr/>
            <p:nvPr/>
          </p:nvSpPr>
          <p:spPr>
            <a:xfrm>
              <a:off x="928199" y="2045450"/>
              <a:ext cx="845485" cy="1269642"/>
            </a:xfrm>
            <a:custGeom>
              <a:avLst/>
              <a:gdLst/>
              <a:ahLst/>
              <a:cxnLst/>
              <a:rect l="l" t="t" r="r" b="b"/>
              <a:pathLst>
                <a:path w="16146" h="24246" extrusionOk="0">
                  <a:moveTo>
                    <a:pt x="111" y="1"/>
                  </a:moveTo>
                  <a:cubicBezTo>
                    <a:pt x="100" y="1"/>
                    <a:pt x="91" y="1"/>
                    <a:pt x="81" y="11"/>
                  </a:cubicBezTo>
                  <a:cubicBezTo>
                    <a:pt x="31" y="31"/>
                    <a:pt x="1" y="81"/>
                    <a:pt x="21" y="131"/>
                  </a:cubicBezTo>
                  <a:cubicBezTo>
                    <a:pt x="279" y="807"/>
                    <a:pt x="558" y="1464"/>
                    <a:pt x="856" y="2120"/>
                  </a:cubicBezTo>
                  <a:cubicBezTo>
                    <a:pt x="1155" y="2777"/>
                    <a:pt x="1464" y="3413"/>
                    <a:pt x="1782" y="4059"/>
                  </a:cubicBezTo>
                  <a:cubicBezTo>
                    <a:pt x="2100" y="4696"/>
                    <a:pt x="2438" y="5323"/>
                    <a:pt x="2777" y="5949"/>
                  </a:cubicBezTo>
                  <a:cubicBezTo>
                    <a:pt x="3124" y="6576"/>
                    <a:pt x="3482" y="7193"/>
                    <a:pt x="3851" y="7810"/>
                  </a:cubicBezTo>
                  <a:cubicBezTo>
                    <a:pt x="4587" y="9043"/>
                    <a:pt x="5363" y="10246"/>
                    <a:pt x="6148" y="11450"/>
                  </a:cubicBezTo>
                  <a:cubicBezTo>
                    <a:pt x="6934" y="12653"/>
                    <a:pt x="7750" y="13827"/>
                    <a:pt x="8575" y="15011"/>
                  </a:cubicBezTo>
                  <a:cubicBezTo>
                    <a:pt x="8983" y="15598"/>
                    <a:pt x="9391" y="16195"/>
                    <a:pt x="9809" y="16782"/>
                  </a:cubicBezTo>
                  <a:cubicBezTo>
                    <a:pt x="10246" y="17388"/>
                    <a:pt x="10684" y="17995"/>
                    <a:pt x="11141" y="18602"/>
                  </a:cubicBezTo>
                  <a:cubicBezTo>
                    <a:pt x="12037" y="19786"/>
                    <a:pt x="12982" y="20949"/>
                    <a:pt x="13937" y="22093"/>
                  </a:cubicBezTo>
                  <a:cubicBezTo>
                    <a:pt x="14523" y="22779"/>
                    <a:pt x="15111" y="23466"/>
                    <a:pt x="15697" y="24143"/>
                  </a:cubicBezTo>
                  <a:cubicBezTo>
                    <a:pt x="15717" y="24162"/>
                    <a:pt x="15727" y="24172"/>
                    <a:pt x="15737" y="24192"/>
                  </a:cubicBezTo>
                  <a:cubicBezTo>
                    <a:pt x="15777" y="24212"/>
                    <a:pt x="15807" y="24232"/>
                    <a:pt x="15856" y="24242"/>
                  </a:cubicBezTo>
                  <a:cubicBezTo>
                    <a:pt x="15870" y="24244"/>
                    <a:pt x="15884" y="24245"/>
                    <a:pt x="15898" y="24245"/>
                  </a:cubicBezTo>
                  <a:cubicBezTo>
                    <a:pt x="15944" y="24245"/>
                    <a:pt x="15990" y="24233"/>
                    <a:pt x="16035" y="24202"/>
                  </a:cubicBezTo>
                  <a:cubicBezTo>
                    <a:pt x="16085" y="24162"/>
                    <a:pt x="16115" y="24112"/>
                    <a:pt x="16125" y="24053"/>
                  </a:cubicBezTo>
                  <a:cubicBezTo>
                    <a:pt x="16145" y="23993"/>
                    <a:pt x="16135" y="23913"/>
                    <a:pt x="16085" y="23874"/>
                  </a:cubicBezTo>
                  <a:cubicBezTo>
                    <a:pt x="14126" y="21616"/>
                    <a:pt x="12206" y="19308"/>
                    <a:pt x="10465" y="16871"/>
                  </a:cubicBezTo>
                  <a:cubicBezTo>
                    <a:pt x="10038" y="16284"/>
                    <a:pt x="9620" y="15688"/>
                    <a:pt x="9202" y="15091"/>
                  </a:cubicBezTo>
                  <a:cubicBezTo>
                    <a:pt x="8784" y="14504"/>
                    <a:pt x="8367" y="13927"/>
                    <a:pt x="7958" y="13340"/>
                  </a:cubicBezTo>
                  <a:cubicBezTo>
                    <a:pt x="7541" y="12753"/>
                    <a:pt x="7133" y="12166"/>
                    <a:pt x="6716" y="11579"/>
                  </a:cubicBezTo>
                  <a:cubicBezTo>
                    <a:pt x="6307" y="10993"/>
                    <a:pt x="5900" y="10396"/>
                    <a:pt x="5502" y="9799"/>
                  </a:cubicBezTo>
                  <a:cubicBezTo>
                    <a:pt x="4845" y="8814"/>
                    <a:pt x="4209" y="7810"/>
                    <a:pt x="3592" y="6795"/>
                  </a:cubicBezTo>
                  <a:cubicBezTo>
                    <a:pt x="2965" y="5770"/>
                    <a:pt x="2379" y="4716"/>
                    <a:pt x="1822" y="3652"/>
                  </a:cubicBezTo>
                  <a:lnTo>
                    <a:pt x="1822" y="3652"/>
                  </a:lnTo>
                  <a:lnTo>
                    <a:pt x="1831" y="3681"/>
                  </a:lnTo>
                  <a:cubicBezTo>
                    <a:pt x="1225" y="2508"/>
                    <a:pt x="677" y="1294"/>
                    <a:pt x="200" y="71"/>
                  </a:cubicBezTo>
                  <a:cubicBezTo>
                    <a:pt x="180" y="31"/>
                    <a:pt x="151" y="1"/>
                    <a:pt x="111"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64"/>
            <p:cNvSpPr/>
            <p:nvPr/>
          </p:nvSpPr>
          <p:spPr>
            <a:xfrm>
              <a:off x="960509" y="2838780"/>
              <a:ext cx="593348" cy="225065"/>
            </a:xfrm>
            <a:custGeom>
              <a:avLst/>
              <a:gdLst/>
              <a:ahLst/>
              <a:cxnLst/>
              <a:rect l="l" t="t" r="r" b="b"/>
              <a:pathLst>
                <a:path w="11331" h="4298" extrusionOk="0">
                  <a:moveTo>
                    <a:pt x="40" y="1"/>
                  </a:moveTo>
                  <a:cubicBezTo>
                    <a:pt x="31" y="1"/>
                    <a:pt x="21" y="10"/>
                    <a:pt x="11" y="10"/>
                  </a:cubicBezTo>
                  <a:cubicBezTo>
                    <a:pt x="1" y="30"/>
                    <a:pt x="1" y="60"/>
                    <a:pt x="21" y="70"/>
                  </a:cubicBezTo>
                  <a:cubicBezTo>
                    <a:pt x="290" y="339"/>
                    <a:pt x="568" y="597"/>
                    <a:pt x="866" y="836"/>
                  </a:cubicBezTo>
                  <a:cubicBezTo>
                    <a:pt x="1174" y="1084"/>
                    <a:pt x="1483" y="1313"/>
                    <a:pt x="1811" y="1532"/>
                  </a:cubicBezTo>
                  <a:cubicBezTo>
                    <a:pt x="2478" y="1970"/>
                    <a:pt x="3194" y="2358"/>
                    <a:pt x="3920" y="2686"/>
                  </a:cubicBezTo>
                  <a:cubicBezTo>
                    <a:pt x="4676" y="3024"/>
                    <a:pt x="5452" y="3303"/>
                    <a:pt x="6238" y="3542"/>
                  </a:cubicBezTo>
                  <a:cubicBezTo>
                    <a:pt x="6636" y="3651"/>
                    <a:pt x="7034" y="3760"/>
                    <a:pt x="7431" y="3850"/>
                  </a:cubicBezTo>
                  <a:cubicBezTo>
                    <a:pt x="7829" y="3949"/>
                    <a:pt x="8227" y="4019"/>
                    <a:pt x="8625" y="4088"/>
                  </a:cubicBezTo>
                  <a:cubicBezTo>
                    <a:pt x="9032" y="4158"/>
                    <a:pt x="9450" y="4208"/>
                    <a:pt x="9868" y="4247"/>
                  </a:cubicBezTo>
                  <a:cubicBezTo>
                    <a:pt x="10087" y="4267"/>
                    <a:pt x="10306" y="4278"/>
                    <a:pt x="10524" y="4287"/>
                  </a:cubicBezTo>
                  <a:cubicBezTo>
                    <a:pt x="10624" y="4298"/>
                    <a:pt x="10714" y="4298"/>
                    <a:pt x="10813" y="4298"/>
                  </a:cubicBezTo>
                  <a:lnTo>
                    <a:pt x="10972" y="4298"/>
                  </a:lnTo>
                  <a:cubicBezTo>
                    <a:pt x="11032" y="4298"/>
                    <a:pt x="11081" y="4287"/>
                    <a:pt x="11132" y="4287"/>
                  </a:cubicBezTo>
                  <a:cubicBezTo>
                    <a:pt x="11181" y="4287"/>
                    <a:pt x="11241" y="4258"/>
                    <a:pt x="11271" y="4218"/>
                  </a:cubicBezTo>
                  <a:cubicBezTo>
                    <a:pt x="11311" y="4178"/>
                    <a:pt x="11331" y="4119"/>
                    <a:pt x="11320" y="4068"/>
                  </a:cubicBezTo>
                  <a:cubicBezTo>
                    <a:pt x="11320" y="4009"/>
                    <a:pt x="11291" y="3959"/>
                    <a:pt x="11251" y="3929"/>
                  </a:cubicBezTo>
                  <a:cubicBezTo>
                    <a:pt x="11201" y="3889"/>
                    <a:pt x="11152" y="3880"/>
                    <a:pt x="11101" y="3880"/>
                  </a:cubicBezTo>
                  <a:lnTo>
                    <a:pt x="11081" y="3880"/>
                  </a:lnTo>
                  <a:cubicBezTo>
                    <a:pt x="10883" y="3860"/>
                    <a:pt x="10684" y="3860"/>
                    <a:pt x="10485" y="3850"/>
                  </a:cubicBezTo>
                  <a:cubicBezTo>
                    <a:pt x="10296" y="3850"/>
                    <a:pt x="10097" y="3840"/>
                    <a:pt x="9898" y="3830"/>
                  </a:cubicBezTo>
                  <a:cubicBezTo>
                    <a:pt x="9132" y="3790"/>
                    <a:pt x="8366" y="3701"/>
                    <a:pt x="7610" y="3561"/>
                  </a:cubicBezTo>
                  <a:cubicBezTo>
                    <a:pt x="7213" y="3491"/>
                    <a:pt x="6824" y="3412"/>
                    <a:pt x="6437" y="3312"/>
                  </a:cubicBezTo>
                  <a:cubicBezTo>
                    <a:pt x="6039" y="3213"/>
                    <a:pt x="5641" y="3094"/>
                    <a:pt x="5253" y="2974"/>
                  </a:cubicBezTo>
                  <a:cubicBezTo>
                    <a:pt x="4049" y="2576"/>
                    <a:pt x="2865" y="2059"/>
                    <a:pt x="1801" y="1373"/>
                  </a:cubicBezTo>
                  <a:lnTo>
                    <a:pt x="1801" y="1373"/>
                  </a:lnTo>
                  <a:lnTo>
                    <a:pt x="1811" y="1383"/>
                  </a:lnTo>
                  <a:cubicBezTo>
                    <a:pt x="1493" y="1184"/>
                    <a:pt x="1194" y="965"/>
                    <a:pt x="896" y="737"/>
                  </a:cubicBezTo>
                  <a:cubicBezTo>
                    <a:pt x="608" y="507"/>
                    <a:pt x="329" y="269"/>
                    <a:pt x="71" y="10"/>
                  </a:cubicBezTo>
                  <a:cubicBezTo>
                    <a:pt x="60" y="1"/>
                    <a:pt x="51" y="1"/>
                    <a:pt x="4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64"/>
            <p:cNvSpPr/>
            <p:nvPr/>
          </p:nvSpPr>
          <p:spPr>
            <a:xfrm>
              <a:off x="870912" y="2497570"/>
              <a:ext cx="449082" cy="231977"/>
            </a:xfrm>
            <a:custGeom>
              <a:avLst/>
              <a:gdLst/>
              <a:ahLst/>
              <a:cxnLst/>
              <a:rect l="l" t="t" r="r" b="b"/>
              <a:pathLst>
                <a:path w="8576" h="4430" extrusionOk="0">
                  <a:moveTo>
                    <a:pt x="5822" y="3404"/>
                  </a:moveTo>
                  <a:cubicBezTo>
                    <a:pt x="5826" y="3405"/>
                    <a:pt x="5830" y="3407"/>
                    <a:pt x="5834" y="3408"/>
                  </a:cubicBezTo>
                  <a:lnTo>
                    <a:pt x="5834" y="3408"/>
                  </a:lnTo>
                  <a:cubicBezTo>
                    <a:pt x="5830" y="3406"/>
                    <a:pt x="5826" y="3405"/>
                    <a:pt x="5822" y="3404"/>
                  </a:cubicBezTo>
                  <a:close/>
                  <a:moveTo>
                    <a:pt x="5834" y="3408"/>
                  </a:moveTo>
                  <a:lnTo>
                    <a:pt x="5834" y="3408"/>
                  </a:lnTo>
                  <a:cubicBezTo>
                    <a:pt x="5840" y="3410"/>
                    <a:pt x="5845" y="3413"/>
                    <a:pt x="5850" y="3413"/>
                  </a:cubicBezTo>
                  <a:cubicBezTo>
                    <a:pt x="5844" y="3411"/>
                    <a:pt x="5839" y="3410"/>
                    <a:pt x="5834" y="3408"/>
                  </a:cubicBezTo>
                  <a:close/>
                  <a:moveTo>
                    <a:pt x="71" y="1"/>
                  </a:moveTo>
                  <a:cubicBezTo>
                    <a:pt x="51" y="1"/>
                    <a:pt x="31" y="11"/>
                    <a:pt x="21" y="21"/>
                  </a:cubicBezTo>
                  <a:cubicBezTo>
                    <a:pt x="1" y="41"/>
                    <a:pt x="11" y="80"/>
                    <a:pt x="31" y="100"/>
                  </a:cubicBezTo>
                  <a:cubicBezTo>
                    <a:pt x="349" y="399"/>
                    <a:pt x="688" y="688"/>
                    <a:pt x="1026" y="966"/>
                  </a:cubicBezTo>
                  <a:cubicBezTo>
                    <a:pt x="1364" y="1254"/>
                    <a:pt x="1722" y="1513"/>
                    <a:pt x="2080" y="1771"/>
                  </a:cubicBezTo>
                  <a:cubicBezTo>
                    <a:pt x="2806" y="2279"/>
                    <a:pt x="3572" y="2737"/>
                    <a:pt x="4368" y="3135"/>
                  </a:cubicBezTo>
                  <a:cubicBezTo>
                    <a:pt x="4994" y="3453"/>
                    <a:pt x="5641" y="3721"/>
                    <a:pt x="6298" y="3950"/>
                  </a:cubicBezTo>
                  <a:cubicBezTo>
                    <a:pt x="6636" y="4070"/>
                    <a:pt x="6974" y="4179"/>
                    <a:pt x="7312" y="4269"/>
                  </a:cubicBezTo>
                  <a:cubicBezTo>
                    <a:pt x="7481" y="4318"/>
                    <a:pt x="7660" y="4358"/>
                    <a:pt x="7829" y="4388"/>
                  </a:cubicBezTo>
                  <a:cubicBezTo>
                    <a:pt x="7919" y="4408"/>
                    <a:pt x="8008" y="4417"/>
                    <a:pt x="8098" y="4428"/>
                  </a:cubicBezTo>
                  <a:cubicBezTo>
                    <a:pt x="8146" y="4428"/>
                    <a:pt x="8195" y="4430"/>
                    <a:pt x="8243" y="4430"/>
                  </a:cubicBezTo>
                  <a:cubicBezTo>
                    <a:pt x="8292" y="4430"/>
                    <a:pt x="8341" y="4427"/>
                    <a:pt x="8386" y="4417"/>
                  </a:cubicBezTo>
                  <a:cubicBezTo>
                    <a:pt x="8426" y="4417"/>
                    <a:pt x="8456" y="4408"/>
                    <a:pt x="8486" y="4388"/>
                  </a:cubicBezTo>
                  <a:cubicBezTo>
                    <a:pt x="8515" y="4358"/>
                    <a:pt x="8546" y="4318"/>
                    <a:pt x="8555" y="4269"/>
                  </a:cubicBezTo>
                  <a:cubicBezTo>
                    <a:pt x="8575" y="4189"/>
                    <a:pt x="8526" y="4109"/>
                    <a:pt x="8456" y="4070"/>
                  </a:cubicBezTo>
                  <a:cubicBezTo>
                    <a:pt x="8356" y="4019"/>
                    <a:pt x="8237" y="3990"/>
                    <a:pt x="8128" y="3960"/>
                  </a:cubicBezTo>
                  <a:cubicBezTo>
                    <a:pt x="8018" y="3930"/>
                    <a:pt x="7909" y="3910"/>
                    <a:pt x="7790" y="3891"/>
                  </a:cubicBezTo>
                  <a:cubicBezTo>
                    <a:pt x="7560" y="3840"/>
                    <a:pt x="7342" y="3801"/>
                    <a:pt x="7113" y="3751"/>
                  </a:cubicBezTo>
                  <a:cubicBezTo>
                    <a:pt x="6676" y="3661"/>
                    <a:pt x="6238" y="3542"/>
                    <a:pt x="5810" y="3403"/>
                  </a:cubicBezTo>
                  <a:cubicBezTo>
                    <a:pt x="5814" y="3403"/>
                    <a:pt x="5818" y="3403"/>
                    <a:pt x="5822" y="3404"/>
                  </a:cubicBezTo>
                  <a:lnTo>
                    <a:pt x="5822" y="3404"/>
                  </a:lnTo>
                  <a:cubicBezTo>
                    <a:pt x="4603" y="3008"/>
                    <a:pt x="3454" y="2438"/>
                    <a:pt x="2372" y="1750"/>
                  </a:cubicBezTo>
                  <a:lnTo>
                    <a:pt x="2372" y="1750"/>
                  </a:lnTo>
                  <a:cubicBezTo>
                    <a:pt x="2374" y="1751"/>
                    <a:pt x="2376" y="1752"/>
                    <a:pt x="2379" y="1752"/>
                  </a:cubicBezTo>
                  <a:cubicBezTo>
                    <a:pt x="1970" y="1493"/>
                    <a:pt x="1583" y="1214"/>
                    <a:pt x="1194" y="926"/>
                  </a:cubicBezTo>
                  <a:cubicBezTo>
                    <a:pt x="816" y="637"/>
                    <a:pt x="449" y="339"/>
                    <a:pt x="100" y="11"/>
                  </a:cubicBezTo>
                  <a:cubicBezTo>
                    <a:pt x="91" y="1"/>
                    <a:pt x="80" y="1"/>
                    <a:pt x="71"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64"/>
            <p:cNvSpPr/>
            <p:nvPr/>
          </p:nvSpPr>
          <p:spPr>
            <a:xfrm>
              <a:off x="888140" y="2205426"/>
              <a:ext cx="175056" cy="118921"/>
            </a:xfrm>
            <a:custGeom>
              <a:avLst/>
              <a:gdLst/>
              <a:ahLst/>
              <a:cxnLst/>
              <a:rect l="l" t="t" r="r" b="b"/>
              <a:pathLst>
                <a:path w="3343" h="2271" extrusionOk="0">
                  <a:moveTo>
                    <a:pt x="60" y="0"/>
                  </a:moveTo>
                  <a:cubicBezTo>
                    <a:pt x="50" y="0"/>
                    <a:pt x="30" y="10"/>
                    <a:pt x="20" y="20"/>
                  </a:cubicBezTo>
                  <a:cubicBezTo>
                    <a:pt x="0" y="40"/>
                    <a:pt x="10" y="69"/>
                    <a:pt x="30" y="89"/>
                  </a:cubicBezTo>
                  <a:cubicBezTo>
                    <a:pt x="259" y="308"/>
                    <a:pt x="487" y="527"/>
                    <a:pt x="726" y="746"/>
                  </a:cubicBezTo>
                  <a:cubicBezTo>
                    <a:pt x="965" y="965"/>
                    <a:pt x="1214" y="1163"/>
                    <a:pt x="1482" y="1362"/>
                  </a:cubicBezTo>
                  <a:cubicBezTo>
                    <a:pt x="1741" y="1552"/>
                    <a:pt x="2010" y="1731"/>
                    <a:pt x="2288" y="1890"/>
                  </a:cubicBezTo>
                  <a:cubicBezTo>
                    <a:pt x="2427" y="1970"/>
                    <a:pt x="2567" y="2049"/>
                    <a:pt x="2716" y="2109"/>
                  </a:cubicBezTo>
                  <a:cubicBezTo>
                    <a:pt x="2786" y="2138"/>
                    <a:pt x="2855" y="2169"/>
                    <a:pt x="2934" y="2198"/>
                  </a:cubicBezTo>
                  <a:cubicBezTo>
                    <a:pt x="3024" y="2228"/>
                    <a:pt x="3124" y="2258"/>
                    <a:pt x="3223" y="2268"/>
                  </a:cubicBezTo>
                  <a:cubicBezTo>
                    <a:pt x="3230" y="2270"/>
                    <a:pt x="3237" y="2270"/>
                    <a:pt x="3243" y="2270"/>
                  </a:cubicBezTo>
                  <a:cubicBezTo>
                    <a:pt x="3276" y="2270"/>
                    <a:pt x="3306" y="2251"/>
                    <a:pt x="3323" y="2218"/>
                  </a:cubicBezTo>
                  <a:cubicBezTo>
                    <a:pt x="3343" y="2169"/>
                    <a:pt x="3323" y="2109"/>
                    <a:pt x="3283" y="2089"/>
                  </a:cubicBezTo>
                  <a:cubicBezTo>
                    <a:pt x="3213" y="2059"/>
                    <a:pt x="3153" y="2029"/>
                    <a:pt x="3084" y="2009"/>
                  </a:cubicBezTo>
                  <a:cubicBezTo>
                    <a:pt x="3014" y="1979"/>
                    <a:pt x="2954" y="1959"/>
                    <a:pt x="2885" y="1930"/>
                  </a:cubicBezTo>
                  <a:cubicBezTo>
                    <a:pt x="2755" y="1880"/>
                    <a:pt x="2616" y="1830"/>
                    <a:pt x="2487" y="1771"/>
                  </a:cubicBezTo>
                  <a:cubicBezTo>
                    <a:pt x="2229" y="1661"/>
                    <a:pt x="1970" y="1522"/>
                    <a:pt x="1731" y="1362"/>
                  </a:cubicBezTo>
                  <a:lnTo>
                    <a:pt x="1731" y="1362"/>
                  </a:lnTo>
                  <a:cubicBezTo>
                    <a:pt x="1741" y="1362"/>
                    <a:pt x="1741" y="1373"/>
                    <a:pt x="1751" y="1373"/>
                  </a:cubicBezTo>
                  <a:cubicBezTo>
                    <a:pt x="1442" y="1174"/>
                    <a:pt x="1154" y="955"/>
                    <a:pt x="876" y="726"/>
                  </a:cubicBezTo>
                  <a:cubicBezTo>
                    <a:pt x="607" y="497"/>
                    <a:pt x="348" y="259"/>
                    <a:pt x="90" y="10"/>
                  </a:cubicBezTo>
                  <a:cubicBezTo>
                    <a:pt x="80" y="0"/>
                    <a:pt x="70" y="0"/>
                    <a:pt x="6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64"/>
            <p:cNvSpPr/>
            <p:nvPr/>
          </p:nvSpPr>
          <p:spPr>
            <a:xfrm>
              <a:off x="1057384" y="2087709"/>
              <a:ext cx="23512" cy="239518"/>
            </a:xfrm>
            <a:custGeom>
              <a:avLst/>
              <a:gdLst/>
              <a:ahLst/>
              <a:cxnLst/>
              <a:rect l="l" t="t" r="r" b="b"/>
              <a:pathLst>
                <a:path w="449" h="4574" extrusionOk="0">
                  <a:moveTo>
                    <a:pt x="41" y="0"/>
                  </a:moveTo>
                  <a:lnTo>
                    <a:pt x="31" y="10"/>
                  </a:lnTo>
                  <a:cubicBezTo>
                    <a:pt x="11" y="20"/>
                    <a:pt x="1" y="40"/>
                    <a:pt x="1" y="60"/>
                  </a:cubicBezTo>
                  <a:cubicBezTo>
                    <a:pt x="31" y="179"/>
                    <a:pt x="60" y="308"/>
                    <a:pt x="91" y="427"/>
                  </a:cubicBezTo>
                  <a:cubicBezTo>
                    <a:pt x="170" y="816"/>
                    <a:pt x="230" y="1223"/>
                    <a:pt x="270" y="1621"/>
                  </a:cubicBezTo>
                  <a:cubicBezTo>
                    <a:pt x="310" y="2029"/>
                    <a:pt x="319" y="2447"/>
                    <a:pt x="299" y="2854"/>
                  </a:cubicBezTo>
                  <a:lnTo>
                    <a:pt x="299" y="2845"/>
                  </a:lnTo>
                  <a:cubicBezTo>
                    <a:pt x="270" y="3362"/>
                    <a:pt x="190" y="3879"/>
                    <a:pt x="31" y="4377"/>
                  </a:cubicBezTo>
                  <a:lnTo>
                    <a:pt x="31" y="4357"/>
                  </a:lnTo>
                  <a:cubicBezTo>
                    <a:pt x="31" y="4366"/>
                    <a:pt x="21" y="4386"/>
                    <a:pt x="21" y="4397"/>
                  </a:cubicBezTo>
                  <a:cubicBezTo>
                    <a:pt x="21" y="4406"/>
                    <a:pt x="11" y="4417"/>
                    <a:pt x="11" y="4426"/>
                  </a:cubicBezTo>
                  <a:cubicBezTo>
                    <a:pt x="1" y="4446"/>
                    <a:pt x="11" y="4476"/>
                    <a:pt x="11" y="4496"/>
                  </a:cubicBezTo>
                  <a:cubicBezTo>
                    <a:pt x="31" y="4526"/>
                    <a:pt x="51" y="4545"/>
                    <a:pt x="80" y="4565"/>
                  </a:cubicBezTo>
                  <a:cubicBezTo>
                    <a:pt x="95" y="4570"/>
                    <a:pt x="110" y="4573"/>
                    <a:pt x="125" y="4573"/>
                  </a:cubicBezTo>
                  <a:cubicBezTo>
                    <a:pt x="140" y="4573"/>
                    <a:pt x="155" y="4570"/>
                    <a:pt x="170" y="4565"/>
                  </a:cubicBezTo>
                  <a:cubicBezTo>
                    <a:pt x="220" y="4556"/>
                    <a:pt x="240" y="4516"/>
                    <a:pt x="250" y="4476"/>
                  </a:cubicBezTo>
                  <a:cubicBezTo>
                    <a:pt x="299" y="4297"/>
                    <a:pt x="329" y="4118"/>
                    <a:pt x="359" y="3949"/>
                  </a:cubicBezTo>
                  <a:cubicBezTo>
                    <a:pt x="389" y="3760"/>
                    <a:pt x="409" y="3581"/>
                    <a:pt x="419" y="3402"/>
                  </a:cubicBezTo>
                  <a:cubicBezTo>
                    <a:pt x="449" y="3024"/>
                    <a:pt x="449" y="2636"/>
                    <a:pt x="429" y="2258"/>
                  </a:cubicBezTo>
                  <a:cubicBezTo>
                    <a:pt x="389" y="1512"/>
                    <a:pt x="270" y="766"/>
                    <a:pt x="91" y="30"/>
                  </a:cubicBezTo>
                  <a:cubicBezTo>
                    <a:pt x="80" y="10"/>
                    <a:pt x="60" y="0"/>
                    <a:pt x="41"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64"/>
            <p:cNvSpPr/>
            <p:nvPr/>
          </p:nvSpPr>
          <p:spPr>
            <a:xfrm>
              <a:off x="1294440" y="2174635"/>
              <a:ext cx="65666" cy="548733"/>
            </a:xfrm>
            <a:custGeom>
              <a:avLst/>
              <a:gdLst/>
              <a:ahLst/>
              <a:cxnLst/>
              <a:rect l="l" t="t" r="r" b="b"/>
              <a:pathLst>
                <a:path w="1254" h="10479" extrusionOk="0">
                  <a:moveTo>
                    <a:pt x="945" y="1"/>
                  </a:moveTo>
                  <a:cubicBezTo>
                    <a:pt x="915" y="1"/>
                    <a:pt x="885" y="31"/>
                    <a:pt x="895" y="61"/>
                  </a:cubicBezTo>
                  <a:cubicBezTo>
                    <a:pt x="935" y="419"/>
                    <a:pt x="964" y="787"/>
                    <a:pt x="995" y="1155"/>
                  </a:cubicBezTo>
                  <a:cubicBezTo>
                    <a:pt x="1015" y="1533"/>
                    <a:pt x="1034" y="1911"/>
                    <a:pt x="1044" y="2299"/>
                  </a:cubicBezTo>
                  <a:cubicBezTo>
                    <a:pt x="1074" y="3064"/>
                    <a:pt x="1064" y="3840"/>
                    <a:pt x="1024" y="4607"/>
                  </a:cubicBezTo>
                  <a:lnTo>
                    <a:pt x="1024" y="4587"/>
                  </a:lnTo>
                  <a:cubicBezTo>
                    <a:pt x="995" y="5064"/>
                    <a:pt x="955" y="5531"/>
                    <a:pt x="905" y="6009"/>
                  </a:cubicBezTo>
                  <a:cubicBezTo>
                    <a:pt x="855" y="6486"/>
                    <a:pt x="785" y="6964"/>
                    <a:pt x="696" y="7441"/>
                  </a:cubicBezTo>
                  <a:cubicBezTo>
                    <a:pt x="537" y="8386"/>
                    <a:pt x="308" y="9311"/>
                    <a:pt x="10" y="10226"/>
                  </a:cubicBezTo>
                  <a:cubicBezTo>
                    <a:pt x="0" y="10276"/>
                    <a:pt x="20" y="10346"/>
                    <a:pt x="49" y="10385"/>
                  </a:cubicBezTo>
                  <a:cubicBezTo>
                    <a:pt x="80" y="10436"/>
                    <a:pt x="129" y="10465"/>
                    <a:pt x="189" y="10475"/>
                  </a:cubicBezTo>
                  <a:cubicBezTo>
                    <a:pt x="201" y="10478"/>
                    <a:pt x="214" y="10479"/>
                    <a:pt x="227" y="10479"/>
                  </a:cubicBezTo>
                  <a:cubicBezTo>
                    <a:pt x="268" y="10479"/>
                    <a:pt x="311" y="10468"/>
                    <a:pt x="348" y="10445"/>
                  </a:cubicBezTo>
                  <a:cubicBezTo>
                    <a:pt x="398" y="10405"/>
                    <a:pt x="427" y="10365"/>
                    <a:pt x="438" y="10306"/>
                  </a:cubicBezTo>
                  <a:cubicBezTo>
                    <a:pt x="686" y="9381"/>
                    <a:pt x="865" y="8446"/>
                    <a:pt x="995" y="7501"/>
                  </a:cubicBezTo>
                  <a:cubicBezTo>
                    <a:pt x="1054" y="7014"/>
                    <a:pt x="1104" y="6536"/>
                    <a:pt x="1144" y="6049"/>
                  </a:cubicBezTo>
                  <a:cubicBezTo>
                    <a:pt x="1183" y="5571"/>
                    <a:pt x="1214" y="5084"/>
                    <a:pt x="1223" y="4596"/>
                  </a:cubicBezTo>
                  <a:cubicBezTo>
                    <a:pt x="1253" y="3840"/>
                    <a:pt x="1243" y="3075"/>
                    <a:pt x="1203" y="2309"/>
                  </a:cubicBezTo>
                  <a:cubicBezTo>
                    <a:pt x="1183" y="1931"/>
                    <a:pt x="1163" y="1553"/>
                    <a:pt x="1124" y="1175"/>
                  </a:cubicBezTo>
                  <a:cubicBezTo>
                    <a:pt x="1084" y="797"/>
                    <a:pt x="1044" y="419"/>
                    <a:pt x="1004" y="51"/>
                  </a:cubicBezTo>
                  <a:cubicBezTo>
                    <a:pt x="995" y="21"/>
                    <a:pt x="975" y="1"/>
                    <a:pt x="945"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64"/>
            <p:cNvSpPr/>
            <p:nvPr/>
          </p:nvSpPr>
          <p:spPr>
            <a:xfrm>
              <a:off x="1537152" y="2481965"/>
              <a:ext cx="101588" cy="577481"/>
            </a:xfrm>
            <a:custGeom>
              <a:avLst/>
              <a:gdLst/>
              <a:ahLst/>
              <a:cxnLst/>
              <a:rect l="l" t="t" r="r" b="b"/>
              <a:pathLst>
                <a:path w="1940" h="11028" extrusionOk="0">
                  <a:moveTo>
                    <a:pt x="1771" y="0"/>
                  </a:moveTo>
                  <a:cubicBezTo>
                    <a:pt x="1741" y="0"/>
                    <a:pt x="1711" y="31"/>
                    <a:pt x="1711" y="60"/>
                  </a:cubicBezTo>
                  <a:cubicBezTo>
                    <a:pt x="1751" y="597"/>
                    <a:pt x="1771" y="1134"/>
                    <a:pt x="1771" y="1672"/>
                  </a:cubicBezTo>
                  <a:cubicBezTo>
                    <a:pt x="1771" y="2239"/>
                    <a:pt x="1760" y="2796"/>
                    <a:pt x="1731" y="3363"/>
                  </a:cubicBezTo>
                  <a:lnTo>
                    <a:pt x="1731" y="3353"/>
                  </a:lnTo>
                  <a:cubicBezTo>
                    <a:pt x="1632" y="5133"/>
                    <a:pt x="1363" y="6904"/>
                    <a:pt x="856" y="8605"/>
                  </a:cubicBezTo>
                  <a:cubicBezTo>
                    <a:pt x="817" y="8741"/>
                    <a:pt x="768" y="8867"/>
                    <a:pt x="729" y="9002"/>
                  </a:cubicBezTo>
                  <a:lnTo>
                    <a:pt x="729" y="9002"/>
                  </a:lnTo>
                  <a:cubicBezTo>
                    <a:pt x="730" y="9001"/>
                    <a:pt x="730" y="8999"/>
                    <a:pt x="731" y="8998"/>
                  </a:cubicBezTo>
                  <a:lnTo>
                    <a:pt x="731" y="8998"/>
                  </a:lnTo>
                  <a:cubicBezTo>
                    <a:pt x="729" y="9002"/>
                    <a:pt x="728" y="9006"/>
                    <a:pt x="727" y="9010"/>
                  </a:cubicBezTo>
                  <a:lnTo>
                    <a:pt x="727" y="9010"/>
                  </a:lnTo>
                  <a:cubicBezTo>
                    <a:pt x="727" y="9007"/>
                    <a:pt x="728" y="9005"/>
                    <a:pt x="729" y="9002"/>
                  </a:cubicBezTo>
                  <a:lnTo>
                    <a:pt x="729" y="9002"/>
                  </a:lnTo>
                  <a:cubicBezTo>
                    <a:pt x="727" y="9005"/>
                    <a:pt x="726" y="9009"/>
                    <a:pt x="726" y="9012"/>
                  </a:cubicBezTo>
                  <a:lnTo>
                    <a:pt x="726" y="9012"/>
                  </a:lnTo>
                  <a:cubicBezTo>
                    <a:pt x="726" y="9011"/>
                    <a:pt x="726" y="9011"/>
                    <a:pt x="727" y="9010"/>
                  </a:cubicBezTo>
                  <a:lnTo>
                    <a:pt x="727" y="9010"/>
                  </a:lnTo>
                  <a:cubicBezTo>
                    <a:pt x="726" y="9011"/>
                    <a:pt x="726" y="9012"/>
                    <a:pt x="726" y="9012"/>
                  </a:cubicBezTo>
                  <a:cubicBezTo>
                    <a:pt x="726" y="9012"/>
                    <a:pt x="726" y="9012"/>
                    <a:pt x="726" y="9012"/>
                  </a:cubicBezTo>
                  <a:lnTo>
                    <a:pt x="726" y="9012"/>
                  </a:lnTo>
                  <a:cubicBezTo>
                    <a:pt x="630" y="9281"/>
                    <a:pt x="534" y="9559"/>
                    <a:pt x="428" y="9828"/>
                  </a:cubicBezTo>
                  <a:cubicBezTo>
                    <a:pt x="308" y="10117"/>
                    <a:pt x="179" y="10405"/>
                    <a:pt x="60" y="10683"/>
                  </a:cubicBezTo>
                  <a:cubicBezTo>
                    <a:pt x="0" y="10803"/>
                    <a:pt x="40" y="10942"/>
                    <a:pt x="159" y="11002"/>
                  </a:cubicBezTo>
                  <a:cubicBezTo>
                    <a:pt x="194" y="11019"/>
                    <a:pt x="231" y="11027"/>
                    <a:pt x="267" y="11027"/>
                  </a:cubicBezTo>
                  <a:cubicBezTo>
                    <a:pt x="356" y="11027"/>
                    <a:pt x="442" y="10978"/>
                    <a:pt x="478" y="10893"/>
                  </a:cubicBezTo>
                  <a:cubicBezTo>
                    <a:pt x="567" y="10703"/>
                    <a:pt x="646" y="10504"/>
                    <a:pt x="716" y="10305"/>
                  </a:cubicBezTo>
                  <a:cubicBezTo>
                    <a:pt x="796" y="10097"/>
                    <a:pt x="865" y="9888"/>
                    <a:pt x="935" y="9679"/>
                  </a:cubicBezTo>
                  <a:cubicBezTo>
                    <a:pt x="1064" y="9261"/>
                    <a:pt x="1174" y="8844"/>
                    <a:pt x="1273" y="8426"/>
                  </a:cubicBezTo>
                  <a:cubicBezTo>
                    <a:pt x="1492" y="7551"/>
                    <a:pt x="1632" y="6675"/>
                    <a:pt x="1731" y="5790"/>
                  </a:cubicBezTo>
                  <a:cubicBezTo>
                    <a:pt x="1840" y="4894"/>
                    <a:pt x="1900" y="3999"/>
                    <a:pt x="1920" y="3104"/>
                  </a:cubicBezTo>
                  <a:cubicBezTo>
                    <a:pt x="1939" y="2239"/>
                    <a:pt x="1920" y="1384"/>
                    <a:pt x="1870" y="518"/>
                  </a:cubicBezTo>
                  <a:cubicBezTo>
                    <a:pt x="1860" y="359"/>
                    <a:pt x="1850" y="210"/>
                    <a:pt x="1830" y="51"/>
                  </a:cubicBezTo>
                  <a:cubicBezTo>
                    <a:pt x="1830" y="20"/>
                    <a:pt x="1800" y="0"/>
                    <a:pt x="1771" y="0"/>
                  </a:cubicBezTo>
                  <a:close/>
                </a:path>
              </a:pathLst>
            </a:custGeom>
            <a:solidFill>
              <a:srgbClr val="B57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64"/>
            <p:cNvSpPr/>
            <p:nvPr/>
          </p:nvSpPr>
          <p:spPr>
            <a:xfrm>
              <a:off x="1007375" y="2438764"/>
              <a:ext cx="25606" cy="25030"/>
            </a:xfrm>
            <a:custGeom>
              <a:avLst/>
              <a:gdLst/>
              <a:ahLst/>
              <a:cxnLst/>
              <a:rect l="l" t="t" r="r" b="b"/>
              <a:pathLst>
                <a:path w="489" h="478" extrusionOk="0">
                  <a:moveTo>
                    <a:pt x="220" y="0"/>
                  </a:moveTo>
                  <a:cubicBezTo>
                    <a:pt x="160" y="0"/>
                    <a:pt x="91" y="50"/>
                    <a:pt x="61" y="89"/>
                  </a:cubicBezTo>
                  <a:cubicBezTo>
                    <a:pt x="21" y="140"/>
                    <a:pt x="1" y="209"/>
                    <a:pt x="11" y="268"/>
                  </a:cubicBezTo>
                  <a:cubicBezTo>
                    <a:pt x="21" y="328"/>
                    <a:pt x="51" y="388"/>
                    <a:pt x="100" y="428"/>
                  </a:cubicBezTo>
                  <a:cubicBezTo>
                    <a:pt x="160" y="467"/>
                    <a:pt x="210" y="478"/>
                    <a:pt x="279" y="478"/>
                  </a:cubicBezTo>
                  <a:cubicBezTo>
                    <a:pt x="339" y="478"/>
                    <a:pt x="399" y="428"/>
                    <a:pt x="439" y="388"/>
                  </a:cubicBezTo>
                  <a:cubicBezTo>
                    <a:pt x="469" y="328"/>
                    <a:pt x="489" y="268"/>
                    <a:pt x="478" y="209"/>
                  </a:cubicBezTo>
                  <a:cubicBezTo>
                    <a:pt x="478" y="140"/>
                    <a:pt x="439" y="89"/>
                    <a:pt x="389" y="50"/>
                  </a:cubicBezTo>
                  <a:cubicBezTo>
                    <a:pt x="339" y="10"/>
                    <a:pt x="279" y="0"/>
                    <a:pt x="22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64"/>
            <p:cNvSpPr/>
            <p:nvPr/>
          </p:nvSpPr>
          <p:spPr>
            <a:xfrm>
              <a:off x="960037" y="2374146"/>
              <a:ext cx="16704" cy="16181"/>
            </a:xfrm>
            <a:custGeom>
              <a:avLst/>
              <a:gdLst/>
              <a:ahLst/>
              <a:cxnLst/>
              <a:rect l="l" t="t" r="r" b="b"/>
              <a:pathLst>
                <a:path w="319" h="309" extrusionOk="0">
                  <a:moveTo>
                    <a:pt x="139" y="1"/>
                  </a:moveTo>
                  <a:cubicBezTo>
                    <a:pt x="100" y="1"/>
                    <a:pt x="60" y="30"/>
                    <a:pt x="40" y="61"/>
                  </a:cubicBezTo>
                  <a:cubicBezTo>
                    <a:pt x="10" y="90"/>
                    <a:pt x="0" y="130"/>
                    <a:pt x="10" y="170"/>
                  </a:cubicBezTo>
                  <a:cubicBezTo>
                    <a:pt x="10" y="209"/>
                    <a:pt x="30" y="249"/>
                    <a:pt x="69" y="279"/>
                  </a:cubicBezTo>
                  <a:cubicBezTo>
                    <a:pt x="100" y="299"/>
                    <a:pt x="139" y="309"/>
                    <a:pt x="179" y="309"/>
                  </a:cubicBezTo>
                  <a:cubicBezTo>
                    <a:pt x="219" y="309"/>
                    <a:pt x="259" y="279"/>
                    <a:pt x="279" y="249"/>
                  </a:cubicBezTo>
                  <a:cubicBezTo>
                    <a:pt x="308" y="209"/>
                    <a:pt x="318" y="170"/>
                    <a:pt x="308" y="130"/>
                  </a:cubicBezTo>
                  <a:cubicBezTo>
                    <a:pt x="308" y="90"/>
                    <a:pt x="288" y="50"/>
                    <a:pt x="248" y="30"/>
                  </a:cubicBezTo>
                  <a:cubicBezTo>
                    <a:pt x="219" y="1"/>
                    <a:pt x="179" y="1"/>
                    <a:pt x="13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64"/>
            <p:cNvSpPr/>
            <p:nvPr/>
          </p:nvSpPr>
          <p:spPr>
            <a:xfrm>
              <a:off x="1015754" y="2387184"/>
              <a:ext cx="13091" cy="12515"/>
            </a:xfrm>
            <a:custGeom>
              <a:avLst/>
              <a:gdLst/>
              <a:ahLst/>
              <a:cxnLst/>
              <a:rect l="l" t="t" r="r" b="b"/>
              <a:pathLst>
                <a:path w="250" h="239" extrusionOk="0">
                  <a:moveTo>
                    <a:pt x="110" y="0"/>
                  </a:moveTo>
                  <a:cubicBezTo>
                    <a:pt x="80" y="0"/>
                    <a:pt x="50" y="20"/>
                    <a:pt x="30" y="40"/>
                  </a:cubicBezTo>
                  <a:cubicBezTo>
                    <a:pt x="10" y="70"/>
                    <a:pt x="0" y="100"/>
                    <a:pt x="10" y="130"/>
                  </a:cubicBezTo>
                  <a:cubicBezTo>
                    <a:pt x="10" y="159"/>
                    <a:pt x="30" y="190"/>
                    <a:pt x="50" y="209"/>
                  </a:cubicBezTo>
                  <a:cubicBezTo>
                    <a:pt x="80" y="239"/>
                    <a:pt x="110" y="239"/>
                    <a:pt x="139" y="239"/>
                  </a:cubicBezTo>
                  <a:cubicBezTo>
                    <a:pt x="170" y="239"/>
                    <a:pt x="209" y="209"/>
                    <a:pt x="219" y="190"/>
                  </a:cubicBezTo>
                  <a:cubicBezTo>
                    <a:pt x="239" y="170"/>
                    <a:pt x="249" y="130"/>
                    <a:pt x="249" y="100"/>
                  </a:cubicBezTo>
                  <a:cubicBezTo>
                    <a:pt x="239" y="70"/>
                    <a:pt x="229" y="40"/>
                    <a:pt x="199" y="20"/>
                  </a:cubicBezTo>
                  <a:cubicBezTo>
                    <a:pt x="170" y="0"/>
                    <a:pt x="150" y="0"/>
                    <a:pt x="11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64"/>
            <p:cNvSpPr/>
            <p:nvPr/>
          </p:nvSpPr>
          <p:spPr>
            <a:xfrm>
              <a:off x="955325" y="2337700"/>
              <a:ext cx="15186" cy="14086"/>
            </a:xfrm>
            <a:custGeom>
              <a:avLst/>
              <a:gdLst/>
              <a:ahLst/>
              <a:cxnLst/>
              <a:rect l="l" t="t" r="r" b="b"/>
              <a:pathLst>
                <a:path w="290" h="269" extrusionOk="0">
                  <a:moveTo>
                    <a:pt x="130" y="1"/>
                  </a:moveTo>
                  <a:cubicBezTo>
                    <a:pt x="90" y="1"/>
                    <a:pt x="50" y="20"/>
                    <a:pt x="30" y="50"/>
                  </a:cubicBezTo>
                  <a:cubicBezTo>
                    <a:pt x="11" y="80"/>
                    <a:pt x="0" y="120"/>
                    <a:pt x="0" y="149"/>
                  </a:cubicBezTo>
                  <a:cubicBezTo>
                    <a:pt x="11" y="189"/>
                    <a:pt x="30" y="219"/>
                    <a:pt x="60" y="249"/>
                  </a:cubicBezTo>
                  <a:cubicBezTo>
                    <a:pt x="90" y="269"/>
                    <a:pt x="120" y="269"/>
                    <a:pt x="159" y="269"/>
                  </a:cubicBezTo>
                  <a:cubicBezTo>
                    <a:pt x="199" y="269"/>
                    <a:pt x="229" y="249"/>
                    <a:pt x="249" y="219"/>
                  </a:cubicBezTo>
                  <a:cubicBezTo>
                    <a:pt x="279" y="189"/>
                    <a:pt x="289" y="149"/>
                    <a:pt x="279" y="120"/>
                  </a:cubicBezTo>
                  <a:cubicBezTo>
                    <a:pt x="279" y="80"/>
                    <a:pt x="259" y="50"/>
                    <a:pt x="229" y="20"/>
                  </a:cubicBezTo>
                  <a:cubicBezTo>
                    <a:pt x="199" y="1"/>
                    <a:pt x="159" y="1"/>
                    <a:pt x="13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64"/>
            <p:cNvSpPr/>
            <p:nvPr/>
          </p:nvSpPr>
          <p:spPr>
            <a:xfrm>
              <a:off x="918355" y="2177777"/>
              <a:ext cx="26078" cy="25030"/>
            </a:xfrm>
            <a:custGeom>
              <a:avLst/>
              <a:gdLst/>
              <a:ahLst/>
              <a:cxnLst/>
              <a:rect l="l" t="t" r="r" b="b"/>
              <a:pathLst>
                <a:path w="498" h="478" extrusionOk="0">
                  <a:moveTo>
                    <a:pt x="219" y="1"/>
                  </a:moveTo>
                  <a:cubicBezTo>
                    <a:pt x="160" y="1"/>
                    <a:pt x="90" y="51"/>
                    <a:pt x="60" y="100"/>
                  </a:cubicBezTo>
                  <a:cubicBezTo>
                    <a:pt x="20" y="150"/>
                    <a:pt x="0" y="210"/>
                    <a:pt x="10" y="269"/>
                  </a:cubicBezTo>
                  <a:cubicBezTo>
                    <a:pt x="20" y="339"/>
                    <a:pt x="50" y="389"/>
                    <a:pt x="100" y="429"/>
                  </a:cubicBezTo>
                  <a:cubicBezTo>
                    <a:pt x="160" y="468"/>
                    <a:pt x="209" y="478"/>
                    <a:pt x="279" y="478"/>
                  </a:cubicBezTo>
                  <a:cubicBezTo>
                    <a:pt x="339" y="478"/>
                    <a:pt x="398" y="429"/>
                    <a:pt x="438" y="389"/>
                  </a:cubicBezTo>
                  <a:cubicBezTo>
                    <a:pt x="478" y="339"/>
                    <a:pt x="498" y="269"/>
                    <a:pt x="487" y="210"/>
                  </a:cubicBezTo>
                  <a:cubicBezTo>
                    <a:pt x="478" y="150"/>
                    <a:pt x="448" y="90"/>
                    <a:pt x="398" y="51"/>
                  </a:cubicBezTo>
                  <a:cubicBezTo>
                    <a:pt x="339" y="11"/>
                    <a:pt x="288" y="1"/>
                    <a:pt x="21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64"/>
            <p:cNvSpPr/>
            <p:nvPr/>
          </p:nvSpPr>
          <p:spPr>
            <a:xfrm>
              <a:off x="900655" y="2127297"/>
              <a:ext cx="15133" cy="14610"/>
            </a:xfrm>
            <a:custGeom>
              <a:avLst/>
              <a:gdLst/>
              <a:ahLst/>
              <a:cxnLst/>
              <a:rect l="l" t="t" r="r" b="b"/>
              <a:pathLst>
                <a:path w="289" h="279" extrusionOk="0">
                  <a:moveTo>
                    <a:pt x="129" y="0"/>
                  </a:moveTo>
                  <a:cubicBezTo>
                    <a:pt x="89" y="0"/>
                    <a:pt x="50" y="20"/>
                    <a:pt x="30" y="49"/>
                  </a:cubicBezTo>
                  <a:cubicBezTo>
                    <a:pt x="10" y="80"/>
                    <a:pt x="0" y="119"/>
                    <a:pt x="10" y="149"/>
                  </a:cubicBezTo>
                  <a:cubicBezTo>
                    <a:pt x="10" y="189"/>
                    <a:pt x="30" y="228"/>
                    <a:pt x="60" y="248"/>
                  </a:cubicBezTo>
                  <a:cubicBezTo>
                    <a:pt x="89" y="268"/>
                    <a:pt x="129" y="279"/>
                    <a:pt x="169" y="279"/>
                  </a:cubicBezTo>
                  <a:cubicBezTo>
                    <a:pt x="199" y="279"/>
                    <a:pt x="239" y="248"/>
                    <a:pt x="259" y="219"/>
                  </a:cubicBezTo>
                  <a:cubicBezTo>
                    <a:pt x="279" y="189"/>
                    <a:pt x="288" y="149"/>
                    <a:pt x="288" y="119"/>
                  </a:cubicBezTo>
                  <a:cubicBezTo>
                    <a:pt x="279" y="80"/>
                    <a:pt x="259" y="49"/>
                    <a:pt x="229" y="20"/>
                  </a:cubicBezTo>
                  <a:cubicBezTo>
                    <a:pt x="199" y="0"/>
                    <a:pt x="169" y="0"/>
                    <a:pt x="12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64"/>
            <p:cNvSpPr/>
            <p:nvPr/>
          </p:nvSpPr>
          <p:spPr>
            <a:xfrm>
              <a:off x="926681" y="2110069"/>
              <a:ext cx="8902" cy="8378"/>
            </a:xfrm>
            <a:custGeom>
              <a:avLst/>
              <a:gdLst/>
              <a:ahLst/>
              <a:cxnLst/>
              <a:rect l="l" t="t" r="r" b="b"/>
              <a:pathLst>
                <a:path w="170" h="160" extrusionOk="0">
                  <a:moveTo>
                    <a:pt x="80" y="0"/>
                  </a:moveTo>
                  <a:cubicBezTo>
                    <a:pt x="60" y="0"/>
                    <a:pt x="30" y="11"/>
                    <a:pt x="20" y="31"/>
                  </a:cubicBezTo>
                  <a:cubicBezTo>
                    <a:pt x="10" y="51"/>
                    <a:pt x="1" y="70"/>
                    <a:pt x="1" y="90"/>
                  </a:cubicBezTo>
                  <a:cubicBezTo>
                    <a:pt x="10" y="110"/>
                    <a:pt x="20" y="130"/>
                    <a:pt x="40" y="140"/>
                  </a:cubicBezTo>
                  <a:cubicBezTo>
                    <a:pt x="60" y="160"/>
                    <a:pt x="70" y="160"/>
                    <a:pt x="100" y="160"/>
                  </a:cubicBezTo>
                  <a:cubicBezTo>
                    <a:pt x="120" y="160"/>
                    <a:pt x="140" y="140"/>
                    <a:pt x="149" y="130"/>
                  </a:cubicBezTo>
                  <a:cubicBezTo>
                    <a:pt x="160" y="110"/>
                    <a:pt x="169" y="90"/>
                    <a:pt x="169" y="70"/>
                  </a:cubicBezTo>
                  <a:lnTo>
                    <a:pt x="140" y="11"/>
                  </a:lnTo>
                  <a:cubicBezTo>
                    <a:pt x="120" y="0"/>
                    <a:pt x="100" y="0"/>
                    <a:pt x="8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64"/>
            <p:cNvSpPr/>
            <p:nvPr/>
          </p:nvSpPr>
          <p:spPr>
            <a:xfrm>
              <a:off x="1032406" y="2359588"/>
              <a:ext cx="16233" cy="16181"/>
            </a:xfrm>
            <a:custGeom>
              <a:avLst/>
              <a:gdLst/>
              <a:ahLst/>
              <a:cxnLst/>
              <a:rect l="l" t="t" r="r" b="b"/>
              <a:pathLst>
                <a:path w="310" h="309" extrusionOk="0">
                  <a:moveTo>
                    <a:pt x="130" y="0"/>
                  </a:moveTo>
                  <a:cubicBezTo>
                    <a:pt x="100" y="0"/>
                    <a:pt x="50" y="30"/>
                    <a:pt x="31" y="60"/>
                  </a:cubicBezTo>
                  <a:cubicBezTo>
                    <a:pt x="11" y="89"/>
                    <a:pt x="0" y="129"/>
                    <a:pt x="0" y="169"/>
                  </a:cubicBezTo>
                  <a:cubicBezTo>
                    <a:pt x="11" y="219"/>
                    <a:pt x="31" y="249"/>
                    <a:pt x="60" y="279"/>
                  </a:cubicBezTo>
                  <a:cubicBezTo>
                    <a:pt x="100" y="299"/>
                    <a:pt x="130" y="308"/>
                    <a:pt x="170" y="308"/>
                  </a:cubicBezTo>
                  <a:cubicBezTo>
                    <a:pt x="210" y="308"/>
                    <a:pt x="249" y="279"/>
                    <a:pt x="279" y="249"/>
                  </a:cubicBezTo>
                  <a:cubicBezTo>
                    <a:pt x="299" y="219"/>
                    <a:pt x="309" y="179"/>
                    <a:pt x="309" y="129"/>
                  </a:cubicBezTo>
                  <a:cubicBezTo>
                    <a:pt x="299" y="89"/>
                    <a:pt x="279" y="60"/>
                    <a:pt x="249" y="30"/>
                  </a:cubicBezTo>
                  <a:cubicBezTo>
                    <a:pt x="210" y="0"/>
                    <a:pt x="179" y="0"/>
                    <a:pt x="13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64"/>
            <p:cNvSpPr/>
            <p:nvPr/>
          </p:nvSpPr>
          <p:spPr>
            <a:xfrm>
              <a:off x="1096972" y="2501759"/>
              <a:ext cx="25606" cy="25030"/>
            </a:xfrm>
            <a:custGeom>
              <a:avLst/>
              <a:gdLst/>
              <a:ahLst/>
              <a:cxnLst/>
              <a:rect l="l" t="t" r="r" b="b"/>
              <a:pathLst>
                <a:path w="489" h="478" extrusionOk="0">
                  <a:moveTo>
                    <a:pt x="220" y="0"/>
                  </a:moveTo>
                  <a:cubicBezTo>
                    <a:pt x="160" y="0"/>
                    <a:pt x="91" y="51"/>
                    <a:pt x="60" y="90"/>
                  </a:cubicBezTo>
                  <a:cubicBezTo>
                    <a:pt x="21" y="140"/>
                    <a:pt x="1" y="210"/>
                    <a:pt x="11" y="269"/>
                  </a:cubicBezTo>
                  <a:cubicBezTo>
                    <a:pt x="21" y="329"/>
                    <a:pt x="51" y="389"/>
                    <a:pt x="100" y="429"/>
                  </a:cubicBezTo>
                  <a:cubicBezTo>
                    <a:pt x="160" y="468"/>
                    <a:pt x="210" y="478"/>
                    <a:pt x="279" y="478"/>
                  </a:cubicBezTo>
                  <a:cubicBezTo>
                    <a:pt x="339" y="478"/>
                    <a:pt x="399" y="429"/>
                    <a:pt x="438" y="389"/>
                  </a:cubicBezTo>
                  <a:cubicBezTo>
                    <a:pt x="478" y="329"/>
                    <a:pt x="489" y="269"/>
                    <a:pt x="489" y="210"/>
                  </a:cubicBezTo>
                  <a:cubicBezTo>
                    <a:pt x="478" y="140"/>
                    <a:pt x="438" y="90"/>
                    <a:pt x="389" y="51"/>
                  </a:cubicBezTo>
                  <a:cubicBezTo>
                    <a:pt x="339" y="11"/>
                    <a:pt x="279" y="0"/>
                    <a:pt x="22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64"/>
            <p:cNvSpPr/>
            <p:nvPr/>
          </p:nvSpPr>
          <p:spPr>
            <a:xfrm>
              <a:off x="1016277" y="2517364"/>
              <a:ext cx="22412" cy="21470"/>
            </a:xfrm>
            <a:custGeom>
              <a:avLst/>
              <a:gdLst/>
              <a:ahLst/>
              <a:cxnLst/>
              <a:rect l="l" t="t" r="r" b="b"/>
              <a:pathLst>
                <a:path w="428" h="410" extrusionOk="0">
                  <a:moveTo>
                    <a:pt x="189" y="1"/>
                  </a:moveTo>
                  <a:cubicBezTo>
                    <a:pt x="140" y="1"/>
                    <a:pt x="80" y="41"/>
                    <a:pt x="50" y="80"/>
                  </a:cubicBezTo>
                  <a:cubicBezTo>
                    <a:pt x="20" y="120"/>
                    <a:pt x="0" y="180"/>
                    <a:pt x="10" y="230"/>
                  </a:cubicBezTo>
                  <a:cubicBezTo>
                    <a:pt x="20" y="279"/>
                    <a:pt x="50" y="330"/>
                    <a:pt x="90" y="369"/>
                  </a:cubicBezTo>
                  <a:cubicBezTo>
                    <a:pt x="140" y="399"/>
                    <a:pt x="189" y="409"/>
                    <a:pt x="239" y="409"/>
                  </a:cubicBezTo>
                  <a:cubicBezTo>
                    <a:pt x="288" y="409"/>
                    <a:pt x="348" y="369"/>
                    <a:pt x="378" y="330"/>
                  </a:cubicBezTo>
                  <a:cubicBezTo>
                    <a:pt x="408" y="290"/>
                    <a:pt x="428" y="230"/>
                    <a:pt x="418" y="180"/>
                  </a:cubicBezTo>
                  <a:cubicBezTo>
                    <a:pt x="408" y="120"/>
                    <a:pt x="388" y="71"/>
                    <a:pt x="339" y="41"/>
                  </a:cubicBezTo>
                  <a:cubicBezTo>
                    <a:pt x="288" y="1"/>
                    <a:pt x="249" y="1"/>
                    <a:pt x="18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64"/>
            <p:cNvSpPr/>
            <p:nvPr/>
          </p:nvSpPr>
          <p:spPr>
            <a:xfrm>
              <a:off x="1104827" y="2568996"/>
              <a:ext cx="25554" cy="24507"/>
            </a:xfrm>
            <a:custGeom>
              <a:avLst/>
              <a:gdLst/>
              <a:ahLst/>
              <a:cxnLst/>
              <a:rect l="l" t="t" r="r" b="b"/>
              <a:pathLst>
                <a:path w="488" h="468" extrusionOk="0">
                  <a:moveTo>
                    <a:pt x="209" y="0"/>
                  </a:moveTo>
                  <a:cubicBezTo>
                    <a:pt x="160" y="0"/>
                    <a:pt x="89" y="40"/>
                    <a:pt x="60" y="89"/>
                  </a:cubicBezTo>
                  <a:cubicBezTo>
                    <a:pt x="20" y="139"/>
                    <a:pt x="0" y="199"/>
                    <a:pt x="10" y="268"/>
                  </a:cubicBezTo>
                  <a:cubicBezTo>
                    <a:pt x="20" y="328"/>
                    <a:pt x="50" y="388"/>
                    <a:pt x="100" y="418"/>
                  </a:cubicBezTo>
                  <a:cubicBezTo>
                    <a:pt x="160" y="467"/>
                    <a:pt x="209" y="467"/>
                    <a:pt x="279" y="467"/>
                  </a:cubicBezTo>
                  <a:cubicBezTo>
                    <a:pt x="339" y="467"/>
                    <a:pt x="398" y="418"/>
                    <a:pt x="438" y="378"/>
                  </a:cubicBezTo>
                  <a:cubicBezTo>
                    <a:pt x="467" y="328"/>
                    <a:pt x="487" y="268"/>
                    <a:pt x="478" y="199"/>
                  </a:cubicBezTo>
                  <a:cubicBezTo>
                    <a:pt x="478" y="139"/>
                    <a:pt x="438" y="80"/>
                    <a:pt x="388" y="40"/>
                  </a:cubicBezTo>
                  <a:cubicBezTo>
                    <a:pt x="339" y="0"/>
                    <a:pt x="279" y="0"/>
                    <a:pt x="20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64"/>
            <p:cNvSpPr/>
            <p:nvPr/>
          </p:nvSpPr>
          <p:spPr>
            <a:xfrm>
              <a:off x="1071470" y="2433528"/>
              <a:ext cx="14086" cy="13091"/>
            </a:xfrm>
            <a:custGeom>
              <a:avLst/>
              <a:gdLst/>
              <a:ahLst/>
              <a:cxnLst/>
              <a:rect l="l" t="t" r="r" b="b"/>
              <a:pathLst>
                <a:path w="269" h="250" extrusionOk="0">
                  <a:moveTo>
                    <a:pt x="120" y="1"/>
                  </a:moveTo>
                  <a:cubicBezTo>
                    <a:pt x="90" y="1"/>
                    <a:pt x="50" y="21"/>
                    <a:pt x="30" y="50"/>
                  </a:cubicBezTo>
                  <a:cubicBezTo>
                    <a:pt x="10" y="70"/>
                    <a:pt x="1" y="110"/>
                    <a:pt x="10" y="140"/>
                  </a:cubicBezTo>
                  <a:cubicBezTo>
                    <a:pt x="10" y="180"/>
                    <a:pt x="30" y="209"/>
                    <a:pt x="60" y="229"/>
                  </a:cubicBezTo>
                  <a:cubicBezTo>
                    <a:pt x="90" y="249"/>
                    <a:pt x="120" y="249"/>
                    <a:pt x="150" y="249"/>
                  </a:cubicBezTo>
                  <a:cubicBezTo>
                    <a:pt x="189" y="249"/>
                    <a:pt x="220" y="229"/>
                    <a:pt x="239" y="200"/>
                  </a:cubicBezTo>
                  <a:cubicBezTo>
                    <a:pt x="259" y="180"/>
                    <a:pt x="269" y="140"/>
                    <a:pt x="259" y="110"/>
                  </a:cubicBezTo>
                  <a:cubicBezTo>
                    <a:pt x="259" y="80"/>
                    <a:pt x="239" y="41"/>
                    <a:pt x="220" y="21"/>
                  </a:cubicBezTo>
                  <a:cubicBezTo>
                    <a:pt x="189" y="1"/>
                    <a:pt x="160" y="1"/>
                    <a:pt x="12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64"/>
            <p:cNvSpPr/>
            <p:nvPr/>
          </p:nvSpPr>
          <p:spPr>
            <a:xfrm>
              <a:off x="1163161" y="2565278"/>
              <a:ext cx="7855" cy="7907"/>
            </a:xfrm>
            <a:custGeom>
              <a:avLst/>
              <a:gdLst/>
              <a:ahLst/>
              <a:cxnLst/>
              <a:rect l="l" t="t" r="r" b="b"/>
              <a:pathLst>
                <a:path w="150" h="151" extrusionOk="0">
                  <a:moveTo>
                    <a:pt x="60" y="1"/>
                  </a:moveTo>
                  <a:cubicBezTo>
                    <a:pt x="50" y="1"/>
                    <a:pt x="30" y="11"/>
                    <a:pt x="10" y="31"/>
                  </a:cubicBezTo>
                  <a:cubicBezTo>
                    <a:pt x="0" y="41"/>
                    <a:pt x="0" y="61"/>
                    <a:pt x="0" y="81"/>
                  </a:cubicBezTo>
                  <a:cubicBezTo>
                    <a:pt x="0" y="100"/>
                    <a:pt x="10" y="120"/>
                    <a:pt x="30" y="131"/>
                  </a:cubicBezTo>
                  <a:cubicBezTo>
                    <a:pt x="50" y="151"/>
                    <a:pt x="60" y="151"/>
                    <a:pt x="80" y="151"/>
                  </a:cubicBezTo>
                  <a:cubicBezTo>
                    <a:pt x="100" y="151"/>
                    <a:pt x="120" y="131"/>
                    <a:pt x="129" y="120"/>
                  </a:cubicBezTo>
                  <a:cubicBezTo>
                    <a:pt x="149" y="100"/>
                    <a:pt x="149" y="81"/>
                    <a:pt x="149" y="61"/>
                  </a:cubicBezTo>
                  <a:cubicBezTo>
                    <a:pt x="149" y="41"/>
                    <a:pt x="140" y="31"/>
                    <a:pt x="120" y="11"/>
                  </a:cubicBezTo>
                  <a:cubicBezTo>
                    <a:pt x="100" y="1"/>
                    <a:pt x="90" y="1"/>
                    <a:pt x="6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64"/>
            <p:cNvSpPr/>
            <p:nvPr/>
          </p:nvSpPr>
          <p:spPr>
            <a:xfrm>
              <a:off x="1192800" y="2622094"/>
              <a:ext cx="10473" cy="10473"/>
            </a:xfrm>
            <a:custGeom>
              <a:avLst/>
              <a:gdLst/>
              <a:ahLst/>
              <a:cxnLst/>
              <a:rect l="l" t="t" r="r" b="b"/>
              <a:pathLst>
                <a:path w="200" h="200" extrusionOk="0">
                  <a:moveTo>
                    <a:pt x="91" y="1"/>
                  </a:moveTo>
                  <a:cubicBezTo>
                    <a:pt x="61" y="1"/>
                    <a:pt x="41" y="20"/>
                    <a:pt x="21" y="40"/>
                  </a:cubicBezTo>
                  <a:cubicBezTo>
                    <a:pt x="11" y="60"/>
                    <a:pt x="1" y="80"/>
                    <a:pt x="1" y="110"/>
                  </a:cubicBezTo>
                  <a:cubicBezTo>
                    <a:pt x="11" y="140"/>
                    <a:pt x="21" y="160"/>
                    <a:pt x="41" y="180"/>
                  </a:cubicBezTo>
                  <a:cubicBezTo>
                    <a:pt x="61" y="189"/>
                    <a:pt x="91" y="200"/>
                    <a:pt x="111" y="200"/>
                  </a:cubicBezTo>
                  <a:cubicBezTo>
                    <a:pt x="140" y="200"/>
                    <a:pt x="160" y="180"/>
                    <a:pt x="180" y="160"/>
                  </a:cubicBezTo>
                  <a:cubicBezTo>
                    <a:pt x="190" y="140"/>
                    <a:pt x="200" y="110"/>
                    <a:pt x="200" y="80"/>
                  </a:cubicBezTo>
                  <a:cubicBezTo>
                    <a:pt x="190" y="60"/>
                    <a:pt x="180" y="40"/>
                    <a:pt x="160" y="20"/>
                  </a:cubicBezTo>
                  <a:cubicBezTo>
                    <a:pt x="140" y="1"/>
                    <a:pt x="120" y="1"/>
                    <a:pt x="91"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64"/>
            <p:cNvSpPr/>
            <p:nvPr/>
          </p:nvSpPr>
          <p:spPr>
            <a:xfrm>
              <a:off x="1122526" y="2779922"/>
              <a:ext cx="25554" cy="24559"/>
            </a:xfrm>
            <a:custGeom>
              <a:avLst/>
              <a:gdLst/>
              <a:ahLst/>
              <a:cxnLst/>
              <a:rect l="l" t="t" r="r" b="b"/>
              <a:pathLst>
                <a:path w="488" h="469" extrusionOk="0">
                  <a:moveTo>
                    <a:pt x="219" y="0"/>
                  </a:moveTo>
                  <a:cubicBezTo>
                    <a:pt x="160" y="0"/>
                    <a:pt x="90" y="40"/>
                    <a:pt x="60" y="90"/>
                  </a:cubicBezTo>
                  <a:cubicBezTo>
                    <a:pt x="20" y="139"/>
                    <a:pt x="1" y="199"/>
                    <a:pt x="10" y="259"/>
                  </a:cubicBezTo>
                  <a:cubicBezTo>
                    <a:pt x="20" y="329"/>
                    <a:pt x="50" y="378"/>
                    <a:pt x="100" y="418"/>
                  </a:cubicBezTo>
                  <a:cubicBezTo>
                    <a:pt x="160" y="468"/>
                    <a:pt x="209" y="468"/>
                    <a:pt x="279" y="468"/>
                  </a:cubicBezTo>
                  <a:cubicBezTo>
                    <a:pt x="339" y="468"/>
                    <a:pt x="398" y="418"/>
                    <a:pt x="438" y="378"/>
                  </a:cubicBezTo>
                  <a:cubicBezTo>
                    <a:pt x="478" y="329"/>
                    <a:pt x="488" y="259"/>
                    <a:pt x="488" y="199"/>
                  </a:cubicBezTo>
                  <a:cubicBezTo>
                    <a:pt x="478" y="139"/>
                    <a:pt x="438" y="80"/>
                    <a:pt x="388" y="40"/>
                  </a:cubicBezTo>
                  <a:cubicBezTo>
                    <a:pt x="339" y="0"/>
                    <a:pt x="279" y="0"/>
                    <a:pt x="21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64"/>
            <p:cNvSpPr/>
            <p:nvPr/>
          </p:nvSpPr>
          <p:spPr>
            <a:xfrm>
              <a:off x="1045916" y="2707501"/>
              <a:ext cx="20894" cy="20370"/>
            </a:xfrm>
            <a:custGeom>
              <a:avLst/>
              <a:gdLst/>
              <a:ahLst/>
              <a:cxnLst/>
              <a:rect l="l" t="t" r="r" b="b"/>
              <a:pathLst>
                <a:path w="399" h="389" extrusionOk="0">
                  <a:moveTo>
                    <a:pt x="170" y="1"/>
                  </a:moveTo>
                  <a:cubicBezTo>
                    <a:pt x="120" y="1"/>
                    <a:pt x="71" y="41"/>
                    <a:pt x="41" y="80"/>
                  </a:cubicBezTo>
                  <a:cubicBezTo>
                    <a:pt x="11" y="120"/>
                    <a:pt x="1" y="170"/>
                    <a:pt x="1" y="220"/>
                  </a:cubicBezTo>
                  <a:cubicBezTo>
                    <a:pt x="11" y="269"/>
                    <a:pt x="41" y="319"/>
                    <a:pt x="81" y="349"/>
                  </a:cubicBezTo>
                  <a:cubicBezTo>
                    <a:pt x="120" y="388"/>
                    <a:pt x="170" y="388"/>
                    <a:pt x="220" y="388"/>
                  </a:cubicBezTo>
                  <a:cubicBezTo>
                    <a:pt x="270" y="388"/>
                    <a:pt x="330" y="349"/>
                    <a:pt x="359" y="319"/>
                  </a:cubicBezTo>
                  <a:cubicBezTo>
                    <a:pt x="389" y="279"/>
                    <a:pt x="399" y="220"/>
                    <a:pt x="389" y="170"/>
                  </a:cubicBezTo>
                  <a:cubicBezTo>
                    <a:pt x="389" y="120"/>
                    <a:pt x="359" y="70"/>
                    <a:pt x="319" y="41"/>
                  </a:cubicBezTo>
                  <a:cubicBezTo>
                    <a:pt x="270" y="10"/>
                    <a:pt x="230" y="1"/>
                    <a:pt x="17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64"/>
            <p:cNvSpPr/>
            <p:nvPr/>
          </p:nvSpPr>
          <p:spPr>
            <a:xfrm>
              <a:off x="1164680" y="2745518"/>
              <a:ext cx="14139" cy="13615"/>
            </a:xfrm>
            <a:custGeom>
              <a:avLst/>
              <a:gdLst/>
              <a:ahLst/>
              <a:cxnLst/>
              <a:rect l="l" t="t" r="r" b="b"/>
              <a:pathLst>
                <a:path w="270" h="260" extrusionOk="0">
                  <a:moveTo>
                    <a:pt x="120" y="1"/>
                  </a:moveTo>
                  <a:cubicBezTo>
                    <a:pt x="80" y="1"/>
                    <a:pt x="51" y="21"/>
                    <a:pt x="31" y="51"/>
                  </a:cubicBezTo>
                  <a:cubicBezTo>
                    <a:pt x="11" y="80"/>
                    <a:pt x="1" y="110"/>
                    <a:pt x="1" y="140"/>
                  </a:cubicBezTo>
                  <a:cubicBezTo>
                    <a:pt x="11" y="180"/>
                    <a:pt x="31" y="210"/>
                    <a:pt x="51" y="230"/>
                  </a:cubicBezTo>
                  <a:cubicBezTo>
                    <a:pt x="80" y="259"/>
                    <a:pt x="111" y="259"/>
                    <a:pt x="150" y="259"/>
                  </a:cubicBezTo>
                  <a:cubicBezTo>
                    <a:pt x="180" y="259"/>
                    <a:pt x="220" y="230"/>
                    <a:pt x="240" y="210"/>
                  </a:cubicBezTo>
                  <a:cubicBezTo>
                    <a:pt x="259" y="180"/>
                    <a:pt x="270" y="140"/>
                    <a:pt x="259" y="110"/>
                  </a:cubicBezTo>
                  <a:cubicBezTo>
                    <a:pt x="259" y="80"/>
                    <a:pt x="240" y="40"/>
                    <a:pt x="210" y="21"/>
                  </a:cubicBezTo>
                  <a:cubicBezTo>
                    <a:pt x="180" y="1"/>
                    <a:pt x="150" y="1"/>
                    <a:pt x="12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64"/>
            <p:cNvSpPr/>
            <p:nvPr/>
          </p:nvSpPr>
          <p:spPr>
            <a:xfrm>
              <a:off x="1101685" y="2720540"/>
              <a:ext cx="4713" cy="4765"/>
            </a:xfrm>
            <a:custGeom>
              <a:avLst/>
              <a:gdLst/>
              <a:ahLst/>
              <a:cxnLst/>
              <a:rect l="l" t="t" r="r" b="b"/>
              <a:pathLst>
                <a:path w="90" h="91" extrusionOk="0">
                  <a:moveTo>
                    <a:pt x="40" y="0"/>
                  </a:moveTo>
                  <a:cubicBezTo>
                    <a:pt x="30" y="0"/>
                    <a:pt x="21" y="11"/>
                    <a:pt x="10" y="11"/>
                  </a:cubicBezTo>
                  <a:cubicBezTo>
                    <a:pt x="1" y="20"/>
                    <a:pt x="1" y="40"/>
                    <a:pt x="1" y="50"/>
                  </a:cubicBezTo>
                  <a:cubicBezTo>
                    <a:pt x="1" y="60"/>
                    <a:pt x="10" y="70"/>
                    <a:pt x="21" y="80"/>
                  </a:cubicBezTo>
                  <a:cubicBezTo>
                    <a:pt x="30" y="80"/>
                    <a:pt x="40" y="90"/>
                    <a:pt x="50" y="90"/>
                  </a:cubicBezTo>
                  <a:cubicBezTo>
                    <a:pt x="60" y="90"/>
                    <a:pt x="70" y="80"/>
                    <a:pt x="80" y="70"/>
                  </a:cubicBezTo>
                  <a:cubicBezTo>
                    <a:pt x="90" y="60"/>
                    <a:pt x="90" y="50"/>
                    <a:pt x="90" y="40"/>
                  </a:cubicBezTo>
                  <a:cubicBezTo>
                    <a:pt x="90" y="20"/>
                    <a:pt x="80" y="11"/>
                    <a:pt x="70" y="11"/>
                  </a:cubicBezTo>
                  <a:cubicBezTo>
                    <a:pt x="60" y="0"/>
                    <a:pt x="50" y="0"/>
                    <a:pt x="4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64"/>
            <p:cNvSpPr/>
            <p:nvPr/>
          </p:nvSpPr>
          <p:spPr>
            <a:xfrm>
              <a:off x="1230869" y="2772591"/>
              <a:ext cx="25554" cy="25083"/>
            </a:xfrm>
            <a:custGeom>
              <a:avLst/>
              <a:gdLst/>
              <a:ahLst/>
              <a:cxnLst/>
              <a:rect l="l" t="t" r="r" b="b"/>
              <a:pathLst>
                <a:path w="488" h="479" extrusionOk="0">
                  <a:moveTo>
                    <a:pt x="219" y="1"/>
                  </a:moveTo>
                  <a:cubicBezTo>
                    <a:pt x="160" y="1"/>
                    <a:pt x="90" y="51"/>
                    <a:pt x="60" y="91"/>
                  </a:cubicBezTo>
                  <a:cubicBezTo>
                    <a:pt x="20" y="140"/>
                    <a:pt x="0" y="210"/>
                    <a:pt x="10" y="270"/>
                  </a:cubicBezTo>
                  <a:cubicBezTo>
                    <a:pt x="20" y="330"/>
                    <a:pt x="50" y="389"/>
                    <a:pt x="100" y="429"/>
                  </a:cubicBezTo>
                  <a:cubicBezTo>
                    <a:pt x="160" y="469"/>
                    <a:pt x="209" y="478"/>
                    <a:pt x="279" y="478"/>
                  </a:cubicBezTo>
                  <a:cubicBezTo>
                    <a:pt x="339" y="478"/>
                    <a:pt x="398" y="429"/>
                    <a:pt x="438" y="389"/>
                  </a:cubicBezTo>
                  <a:cubicBezTo>
                    <a:pt x="478" y="339"/>
                    <a:pt x="487" y="270"/>
                    <a:pt x="487" y="210"/>
                  </a:cubicBezTo>
                  <a:cubicBezTo>
                    <a:pt x="478" y="150"/>
                    <a:pt x="438" y="91"/>
                    <a:pt x="388" y="51"/>
                  </a:cubicBezTo>
                  <a:cubicBezTo>
                    <a:pt x="339" y="11"/>
                    <a:pt x="279" y="1"/>
                    <a:pt x="21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64"/>
            <p:cNvSpPr/>
            <p:nvPr/>
          </p:nvSpPr>
          <p:spPr>
            <a:xfrm>
              <a:off x="1138654" y="2844488"/>
              <a:ext cx="26078" cy="24559"/>
            </a:xfrm>
            <a:custGeom>
              <a:avLst/>
              <a:gdLst/>
              <a:ahLst/>
              <a:cxnLst/>
              <a:rect l="l" t="t" r="r" b="b"/>
              <a:pathLst>
                <a:path w="498" h="469" extrusionOk="0">
                  <a:moveTo>
                    <a:pt x="219" y="1"/>
                  </a:moveTo>
                  <a:cubicBezTo>
                    <a:pt x="160" y="1"/>
                    <a:pt x="90" y="40"/>
                    <a:pt x="60" y="90"/>
                  </a:cubicBezTo>
                  <a:cubicBezTo>
                    <a:pt x="20" y="140"/>
                    <a:pt x="1" y="199"/>
                    <a:pt x="11" y="269"/>
                  </a:cubicBezTo>
                  <a:cubicBezTo>
                    <a:pt x="20" y="329"/>
                    <a:pt x="51" y="389"/>
                    <a:pt x="100" y="418"/>
                  </a:cubicBezTo>
                  <a:cubicBezTo>
                    <a:pt x="160" y="468"/>
                    <a:pt x="210" y="468"/>
                    <a:pt x="279" y="468"/>
                  </a:cubicBezTo>
                  <a:cubicBezTo>
                    <a:pt x="339" y="468"/>
                    <a:pt x="409" y="429"/>
                    <a:pt x="438" y="379"/>
                  </a:cubicBezTo>
                  <a:cubicBezTo>
                    <a:pt x="478" y="329"/>
                    <a:pt x="498" y="269"/>
                    <a:pt x="488" y="199"/>
                  </a:cubicBezTo>
                  <a:cubicBezTo>
                    <a:pt x="478" y="140"/>
                    <a:pt x="449" y="80"/>
                    <a:pt x="398" y="40"/>
                  </a:cubicBezTo>
                  <a:cubicBezTo>
                    <a:pt x="339" y="1"/>
                    <a:pt x="289" y="1"/>
                    <a:pt x="21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64"/>
            <p:cNvSpPr/>
            <p:nvPr/>
          </p:nvSpPr>
          <p:spPr>
            <a:xfrm>
              <a:off x="1236053" y="2895544"/>
              <a:ext cx="25554" cy="25030"/>
            </a:xfrm>
            <a:custGeom>
              <a:avLst/>
              <a:gdLst/>
              <a:ahLst/>
              <a:cxnLst/>
              <a:rect l="l" t="t" r="r" b="b"/>
              <a:pathLst>
                <a:path w="488" h="478" extrusionOk="0">
                  <a:moveTo>
                    <a:pt x="209" y="0"/>
                  </a:moveTo>
                  <a:cubicBezTo>
                    <a:pt x="150" y="0"/>
                    <a:pt x="90" y="50"/>
                    <a:pt x="50" y="90"/>
                  </a:cubicBezTo>
                  <a:cubicBezTo>
                    <a:pt x="21" y="140"/>
                    <a:pt x="1" y="210"/>
                    <a:pt x="11" y="269"/>
                  </a:cubicBezTo>
                  <a:cubicBezTo>
                    <a:pt x="21" y="329"/>
                    <a:pt x="50" y="389"/>
                    <a:pt x="100" y="428"/>
                  </a:cubicBezTo>
                  <a:cubicBezTo>
                    <a:pt x="150" y="468"/>
                    <a:pt x="209" y="478"/>
                    <a:pt x="279" y="478"/>
                  </a:cubicBezTo>
                  <a:cubicBezTo>
                    <a:pt x="339" y="478"/>
                    <a:pt x="399" y="428"/>
                    <a:pt x="439" y="389"/>
                  </a:cubicBezTo>
                  <a:cubicBezTo>
                    <a:pt x="468" y="339"/>
                    <a:pt x="488" y="269"/>
                    <a:pt x="478" y="210"/>
                  </a:cubicBezTo>
                  <a:cubicBezTo>
                    <a:pt x="468" y="150"/>
                    <a:pt x="439" y="90"/>
                    <a:pt x="388" y="50"/>
                  </a:cubicBezTo>
                  <a:cubicBezTo>
                    <a:pt x="339" y="11"/>
                    <a:pt x="279" y="0"/>
                    <a:pt x="20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64"/>
            <p:cNvSpPr/>
            <p:nvPr/>
          </p:nvSpPr>
          <p:spPr>
            <a:xfrm>
              <a:off x="1285015" y="2884076"/>
              <a:ext cx="19846" cy="19323"/>
            </a:xfrm>
            <a:custGeom>
              <a:avLst/>
              <a:gdLst/>
              <a:ahLst/>
              <a:cxnLst/>
              <a:rect l="l" t="t" r="r" b="b"/>
              <a:pathLst>
                <a:path w="379" h="369" extrusionOk="0">
                  <a:moveTo>
                    <a:pt x="170" y="0"/>
                  </a:moveTo>
                  <a:cubicBezTo>
                    <a:pt x="120" y="0"/>
                    <a:pt x="70" y="40"/>
                    <a:pt x="50" y="71"/>
                  </a:cubicBezTo>
                  <a:cubicBezTo>
                    <a:pt x="21" y="110"/>
                    <a:pt x="1" y="160"/>
                    <a:pt x="11" y="210"/>
                  </a:cubicBezTo>
                  <a:cubicBezTo>
                    <a:pt x="21" y="259"/>
                    <a:pt x="41" y="299"/>
                    <a:pt x="81" y="329"/>
                  </a:cubicBezTo>
                  <a:cubicBezTo>
                    <a:pt x="120" y="359"/>
                    <a:pt x="170" y="369"/>
                    <a:pt x="220" y="369"/>
                  </a:cubicBezTo>
                  <a:cubicBezTo>
                    <a:pt x="260" y="369"/>
                    <a:pt x="319" y="329"/>
                    <a:pt x="339" y="299"/>
                  </a:cubicBezTo>
                  <a:cubicBezTo>
                    <a:pt x="369" y="259"/>
                    <a:pt x="379" y="210"/>
                    <a:pt x="379" y="160"/>
                  </a:cubicBezTo>
                  <a:cubicBezTo>
                    <a:pt x="369" y="110"/>
                    <a:pt x="349" y="71"/>
                    <a:pt x="309" y="40"/>
                  </a:cubicBezTo>
                  <a:cubicBezTo>
                    <a:pt x="260" y="11"/>
                    <a:pt x="220" y="0"/>
                    <a:pt x="17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64"/>
            <p:cNvSpPr/>
            <p:nvPr/>
          </p:nvSpPr>
          <p:spPr>
            <a:xfrm>
              <a:off x="1210552" y="2810660"/>
              <a:ext cx="22465" cy="21365"/>
            </a:xfrm>
            <a:custGeom>
              <a:avLst/>
              <a:gdLst/>
              <a:ahLst/>
              <a:cxnLst/>
              <a:rect l="l" t="t" r="r" b="b"/>
              <a:pathLst>
                <a:path w="429" h="408" extrusionOk="0">
                  <a:moveTo>
                    <a:pt x="190" y="0"/>
                  </a:moveTo>
                  <a:cubicBezTo>
                    <a:pt x="139" y="0"/>
                    <a:pt x="80" y="40"/>
                    <a:pt x="50" y="80"/>
                  </a:cubicBezTo>
                  <a:cubicBezTo>
                    <a:pt x="20" y="120"/>
                    <a:pt x="0" y="179"/>
                    <a:pt x="11" y="229"/>
                  </a:cubicBezTo>
                  <a:cubicBezTo>
                    <a:pt x="20" y="288"/>
                    <a:pt x="40" y="339"/>
                    <a:pt x="90" y="368"/>
                  </a:cubicBezTo>
                  <a:cubicBezTo>
                    <a:pt x="139" y="408"/>
                    <a:pt x="179" y="408"/>
                    <a:pt x="239" y="408"/>
                  </a:cubicBezTo>
                  <a:cubicBezTo>
                    <a:pt x="289" y="408"/>
                    <a:pt x="349" y="368"/>
                    <a:pt x="378" y="328"/>
                  </a:cubicBezTo>
                  <a:cubicBezTo>
                    <a:pt x="408" y="288"/>
                    <a:pt x="428" y="229"/>
                    <a:pt x="418" y="179"/>
                  </a:cubicBezTo>
                  <a:cubicBezTo>
                    <a:pt x="408" y="120"/>
                    <a:pt x="378" y="70"/>
                    <a:pt x="338" y="40"/>
                  </a:cubicBezTo>
                  <a:cubicBezTo>
                    <a:pt x="289" y="0"/>
                    <a:pt x="249" y="0"/>
                    <a:pt x="19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64"/>
            <p:cNvSpPr/>
            <p:nvPr/>
          </p:nvSpPr>
          <p:spPr>
            <a:xfrm>
              <a:off x="1298053" y="2819510"/>
              <a:ext cx="8902" cy="8902"/>
            </a:xfrm>
            <a:custGeom>
              <a:avLst/>
              <a:gdLst/>
              <a:ahLst/>
              <a:cxnLst/>
              <a:rect l="l" t="t" r="r" b="b"/>
              <a:pathLst>
                <a:path w="170" h="170" extrusionOk="0">
                  <a:moveTo>
                    <a:pt x="70" y="0"/>
                  </a:moveTo>
                  <a:cubicBezTo>
                    <a:pt x="50" y="0"/>
                    <a:pt x="30" y="10"/>
                    <a:pt x="20" y="30"/>
                  </a:cubicBezTo>
                  <a:cubicBezTo>
                    <a:pt x="0" y="50"/>
                    <a:pt x="0" y="70"/>
                    <a:pt x="0" y="90"/>
                  </a:cubicBezTo>
                  <a:cubicBezTo>
                    <a:pt x="0" y="110"/>
                    <a:pt x="11" y="139"/>
                    <a:pt x="30" y="150"/>
                  </a:cubicBezTo>
                  <a:cubicBezTo>
                    <a:pt x="50" y="159"/>
                    <a:pt x="70" y="170"/>
                    <a:pt x="90" y="170"/>
                  </a:cubicBezTo>
                  <a:cubicBezTo>
                    <a:pt x="120" y="170"/>
                    <a:pt x="140" y="150"/>
                    <a:pt x="150" y="130"/>
                  </a:cubicBezTo>
                  <a:cubicBezTo>
                    <a:pt x="159" y="119"/>
                    <a:pt x="170" y="90"/>
                    <a:pt x="170" y="70"/>
                  </a:cubicBezTo>
                  <a:cubicBezTo>
                    <a:pt x="170" y="50"/>
                    <a:pt x="150" y="30"/>
                    <a:pt x="140" y="10"/>
                  </a:cubicBezTo>
                  <a:cubicBezTo>
                    <a:pt x="120" y="0"/>
                    <a:pt x="100" y="0"/>
                    <a:pt x="7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64"/>
            <p:cNvSpPr/>
            <p:nvPr/>
          </p:nvSpPr>
          <p:spPr>
            <a:xfrm>
              <a:off x="1353246" y="2898162"/>
              <a:ext cx="22465" cy="21941"/>
            </a:xfrm>
            <a:custGeom>
              <a:avLst/>
              <a:gdLst/>
              <a:ahLst/>
              <a:cxnLst/>
              <a:rect l="l" t="t" r="r" b="b"/>
              <a:pathLst>
                <a:path w="429" h="419" extrusionOk="0">
                  <a:moveTo>
                    <a:pt x="180" y="0"/>
                  </a:moveTo>
                  <a:cubicBezTo>
                    <a:pt x="130" y="0"/>
                    <a:pt x="80" y="40"/>
                    <a:pt x="51" y="80"/>
                  </a:cubicBezTo>
                  <a:cubicBezTo>
                    <a:pt x="11" y="129"/>
                    <a:pt x="1" y="179"/>
                    <a:pt x="1" y="239"/>
                  </a:cubicBezTo>
                  <a:cubicBezTo>
                    <a:pt x="11" y="289"/>
                    <a:pt x="40" y="339"/>
                    <a:pt x="80" y="378"/>
                  </a:cubicBezTo>
                  <a:cubicBezTo>
                    <a:pt x="130" y="408"/>
                    <a:pt x="180" y="418"/>
                    <a:pt x="239" y="418"/>
                  </a:cubicBezTo>
                  <a:cubicBezTo>
                    <a:pt x="289" y="418"/>
                    <a:pt x="349" y="378"/>
                    <a:pt x="379" y="339"/>
                  </a:cubicBezTo>
                  <a:cubicBezTo>
                    <a:pt x="409" y="289"/>
                    <a:pt x="429" y="239"/>
                    <a:pt x="418" y="179"/>
                  </a:cubicBezTo>
                  <a:cubicBezTo>
                    <a:pt x="409" y="129"/>
                    <a:pt x="379" y="80"/>
                    <a:pt x="339" y="40"/>
                  </a:cubicBezTo>
                  <a:cubicBezTo>
                    <a:pt x="289" y="10"/>
                    <a:pt x="239" y="0"/>
                    <a:pt x="18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64"/>
            <p:cNvSpPr/>
            <p:nvPr/>
          </p:nvSpPr>
          <p:spPr>
            <a:xfrm>
              <a:off x="1382413" y="2958015"/>
              <a:ext cx="25606" cy="24559"/>
            </a:xfrm>
            <a:custGeom>
              <a:avLst/>
              <a:gdLst/>
              <a:ahLst/>
              <a:cxnLst/>
              <a:rect l="l" t="t" r="r" b="b"/>
              <a:pathLst>
                <a:path w="489" h="469" extrusionOk="0">
                  <a:moveTo>
                    <a:pt x="219" y="1"/>
                  </a:moveTo>
                  <a:cubicBezTo>
                    <a:pt x="160" y="1"/>
                    <a:pt x="91" y="41"/>
                    <a:pt x="60" y="91"/>
                  </a:cubicBezTo>
                  <a:cubicBezTo>
                    <a:pt x="21" y="140"/>
                    <a:pt x="1" y="200"/>
                    <a:pt x="11" y="260"/>
                  </a:cubicBezTo>
                  <a:cubicBezTo>
                    <a:pt x="21" y="330"/>
                    <a:pt x="51" y="379"/>
                    <a:pt x="100" y="419"/>
                  </a:cubicBezTo>
                  <a:cubicBezTo>
                    <a:pt x="160" y="469"/>
                    <a:pt x="210" y="469"/>
                    <a:pt x="279" y="469"/>
                  </a:cubicBezTo>
                  <a:cubicBezTo>
                    <a:pt x="339" y="469"/>
                    <a:pt x="399" y="419"/>
                    <a:pt x="438" y="379"/>
                  </a:cubicBezTo>
                  <a:cubicBezTo>
                    <a:pt x="478" y="330"/>
                    <a:pt x="488" y="260"/>
                    <a:pt x="488" y="200"/>
                  </a:cubicBezTo>
                  <a:cubicBezTo>
                    <a:pt x="478" y="140"/>
                    <a:pt x="438" y="81"/>
                    <a:pt x="389" y="41"/>
                  </a:cubicBezTo>
                  <a:cubicBezTo>
                    <a:pt x="339" y="1"/>
                    <a:pt x="279" y="1"/>
                    <a:pt x="21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64"/>
            <p:cNvSpPr/>
            <p:nvPr/>
          </p:nvSpPr>
          <p:spPr>
            <a:xfrm>
              <a:off x="1275118" y="2950265"/>
              <a:ext cx="12044" cy="11992"/>
            </a:xfrm>
            <a:custGeom>
              <a:avLst/>
              <a:gdLst/>
              <a:ahLst/>
              <a:cxnLst/>
              <a:rect l="l" t="t" r="r" b="b"/>
              <a:pathLst>
                <a:path w="230" h="229" extrusionOk="0">
                  <a:moveTo>
                    <a:pt x="100" y="0"/>
                  </a:moveTo>
                  <a:cubicBezTo>
                    <a:pt x="71" y="0"/>
                    <a:pt x="40" y="30"/>
                    <a:pt x="31" y="49"/>
                  </a:cubicBezTo>
                  <a:cubicBezTo>
                    <a:pt x="11" y="69"/>
                    <a:pt x="1" y="100"/>
                    <a:pt x="1" y="129"/>
                  </a:cubicBezTo>
                  <a:cubicBezTo>
                    <a:pt x="11" y="159"/>
                    <a:pt x="20" y="189"/>
                    <a:pt x="51" y="199"/>
                  </a:cubicBezTo>
                  <a:cubicBezTo>
                    <a:pt x="71" y="219"/>
                    <a:pt x="100" y="229"/>
                    <a:pt x="130" y="229"/>
                  </a:cubicBezTo>
                  <a:cubicBezTo>
                    <a:pt x="160" y="229"/>
                    <a:pt x="190" y="209"/>
                    <a:pt x="200" y="179"/>
                  </a:cubicBezTo>
                  <a:cubicBezTo>
                    <a:pt x="219" y="159"/>
                    <a:pt x="230" y="129"/>
                    <a:pt x="230" y="100"/>
                  </a:cubicBezTo>
                  <a:cubicBezTo>
                    <a:pt x="219" y="69"/>
                    <a:pt x="210" y="40"/>
                    <a:pt x="180" y="30"/>
                  </a:cubicBezTo>
                  <a:cubicBezTo>
                    <a:pt x="160" y="10"/>
                    <a:pt x="130" y="0"/>
                    <a:pt x="10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64"/>
            <p:cNvSpPr/>
            <p:nvPr/>
          </p:nvSpPr>
          <p:spPr>
            <a:xfrm>
              <a:off x="1106921" y="2875226"/>
              <a:ext cx="8850" cy="7855"/>
            </a:xfrm>
            <a:custGeom>
              <a:avLst/>
              <a:gdLst/>
              <a:ahLst/>
              <a:cxnLst/>
              <a:rect l="l" t="t" r="r" b="b"/>
              <a:pathLst>
                <a:path w="169" h="150" extrusionOk="0">
                  <a:moveTo>
                    <a:pt x="69" y="1"/>
                  </a:moveTo>
                  <a:cubicBezTo>
                    <a:pt x="49" y="1"/>
                    <a:pt x="30" y="10"/>
                    <a:pt x="20" y="30"/>
                  </a:cubicBezTo>
                  <a:cubicBezTo>
                    <a:pt x="10" y="41"/>
                    <a:pt x="0" y="60"/>
                    <a:pt x="0" y="90"/>
                  </a:cubicBezTo>
                  <a:cubicBezTo>
                    <a:pt x="10" y="110"/>
                    <a:pt x="20" y="130"/>
                    <a:pt x="30" y="140"/>
                  </a:cubicBezTo>
                  <a:cubicBezTo>
                    <a:pt x="49" y="150"/>
                    <a:pt x="69" y="150"/>
                    <a:pt x="89" y="150"/>
                  </a:cubicBezTo>
                  <a:cubicBezTo>
                    <a:pt x="109" y="150"/>
                    <a:pt x="139" y="140"/>
                    <a:pt x="149" y="120"/>
                  </a:cubicBezTo>
                  <a:cubicBezTo>
                    <a:pt x="159" y="110"/>
                    <a:pt x="169" y="90"/>
                    <a:pt x="159" y="60"/>
                  </a:cubicBezTo>
                  <a:cubicBezTo>
                    <a:pt x="159" y="41"/>
                    <a:pt x="149" y="21"/>
                    <a:pt x="129" y="10"/>
                  </a:cubicBezTo>
                  <a:cubicBezTo>
                    <a:pt x="109" y="1"/>
                    <a:pt x="100" y="1"/>
                    <a:pt x="6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64"/>
            <p:cNvSpPr/>
            <p:nvPr/>
          </p:nvSpPr>
          <p:spPr>
            <a:xfrm>
              <a:off x="1105298" y="2997603"/>
              <a:ext cx="14139" cy="13615"/>
            </a:xfrm>
            <a:custGeom>
              <a:avLst/>
              <a:gdLst/>
              <a:ahLst/>
              <a:cxnLst/>
              <a:rect l="l" t="t" r="r" b="b"/>
              <a:pathLst>
                <a:path w="270" h="260" extrusionOk="0">
                  <a:moveTo>
                    <a:pt x="120" y="1"/>
                  </a:moveTo>
                  <a:cubicBezTo>
                    <a:pt x="80" y="1"/>
                    <a:pt x="51" y="31"/>
                    <a:pt x="31" y="51"/>
                  </a:cubicBezTo>
                  <a:cubicBezTo>
                    <a:pt x="11" y="80"/>
                    <a:pt x="1" y="111"/>
                    <a:pt x="1" y="151"/>
                  </a:cubicBezTo>
                  <a:cubicBezTo>
                    <a:pt x="11" y="180"/>
                    <a:pt x="31" y="210"/>
                    <a:pt x="51" y="230"/>
                  </a:cubicBezTo>
                  <a:cubicBezTo>
                    <a:pt x="80" y="260"/>
                    <a:pt x="111" y="260"/>
                    <a:pt x="151" y="260"/>
                  </a:cubicBezTo>
                  <a:cubicBezTo>
                    <a:pt x="180" y="260"/>
                    <a:pt x="220" y="230"/>
                    <a:pt x="230" y="210"/>
                  </a:cubicBezTo>
                  <a:cubicBezTo>
                    <a:pt x="260" y="180"/>
                    <a:pt x="270" y="151"/>
                    <a:pt x="260" y="111"/>
                  </a:cubicBezTo>
                  <a:cubicBezTo>
                    <a:pt x="260" y="80"/>
                    <a:pt x="240" y="51"/>
                    <a:pt x="210" y="31"/>
                  </a:cubicBezTo>
                  <a:cubicBezTo>
                    <a:pt x="180" y="1"/>
                    <a:pt x="151" y="1"/>
                    <a:pt x="12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64"/>
            <p:cNvSpPr/>
            <p:nvPr/>
          </p:nvSpPr>
          <p:spPr>
            <a:xfrm>
              <a:off x="1054294" y="2953879"/>
              <a:ext cx="7331" cy="6860"/>
            </a:xfrm>
            <a:custGeom>
              <a:avLst/>
              <a:gdLst/>
              <a:ahLst/>
              <a:cxnLst/>
              <a:rect l="l" t="t" r="r" b="b"/>
              <a:pathLst>
                <a:path w="140" h="131" extrusionOk="0">
                  <a:moveTo>
                    <a:pt x="60" y="0"/>
                  </a:moveTo>
                  <a:cubicBezTo>
                    <a:pt x="50" y="0"/>
                    <a:pt x="30" y="11"/>
                    <a:pt x="20" y="31"/>
                  </a:cubicBezTo>
                  <a:cubicBezTo>
                    <a:pt x="10" y="40"/>
                    <a:pt x="0" y="60"/>
                    <a:pt x="10" y="70"/>
                  </a:cubicBezTo>
                  <a:cubicBezTo>
                    <a:pt x="10" y="90"/>
                    <a:pt x="20" y="110"/>
                    <a:pt x="30" y="120"/>
                  </a:cubicBezTo>
                  <a:cubicBezTo>
                    <a:pt x="50" y="130"/>
                    <a:pt x="60" y="130"/>
                    <a:pt x="80" y="130"/>
                  </a:cubicBezTo>
                  <a:cubicBezTo>
                    <a:pt x="90" y="130"/>
                    <a:pt x="110" y="120"/>
                    <a:pt x="119" y="100"/>
                  </a:cubicBezTo>
                  <a:cubicBezTo>
                    <a:pt x="130" y="90"/>
                    <a:pt x="139" y="70"/>
                    <a:pt x="130" y="60"/>
                  </a:cubicBezTo>
                  <a:cubicBezTo>
                    <a:pt x="130" y="40"/>
                    <a:pt x="119" y="20"/>
                    <a:pt x="110" y="11"/>
                  </a:cubicBezTo>
                  <a:cubicBezTo>
                    <a:pt x="90" y="0"/>
                    <a:pt x="80" y="0"/>
                    <a:pt x="6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64"/>
            <p:cNvSpPr/>
            <p:nvPr/>
          </p:nvSpPr>
          <p:spPr>
            <a:xfrm>
              <a:off x="1180337" y="3029912"/>
              <a:ext cx="20370" cy="17647"/>
            </a:xfrm>
            <a:custGeom>
              <a:avLst/>
              <a:gdLst/>
              <a:ahLst/>
              <a:cxnLst/>
              <a:rect l="l" t="t" r="r" b="b"/>
              <a:pathLst>
                <a:path w="389" h="337" extrusionOk="0">
                  <a:moveTo>
                    <a:pt x="190" y="1"/>
                  </a:moveTo>
                  <a:cubicBezTo>
                    <a:pt x="170" y="1"/>
                    <a:pt x="150" y="11"/>
                    <a:pt x="130" y="11"/>
                  </a:cubicBezTo>
                  <a:cubicBezTo>
                    <a:pt x="50" y="51"/>
                    <a:pt x="0" y="150"/>
                    <a:pt x="40" y="230"/>
                  </a:cubicBezTo>
                  <a:cubicBezTo>
                    <a:pt x="50" y="230"/>
                    <a:pt x="50" y="239"/>
                    <a:pt x="50" y="239"/>
                  </a:cubicBezTo>
                  <a:cubicBezTo>
                    <a:pt x="70" y="279"/>
                    <a:pt x="100" y="309"/>
                    <a:pt x="140" y="329"/>
                  </a:cubicBezTo>
                  <a:cubicBezTo>
                    <a:pt x="159" y="334"/>
                    <a:pt x="179" y="336"/>
                    <a:pt x="199" y="336"/>
                  </a:cubicBezTo>
                  <a:cubicBezTo>
                    <a:pt x="219" y="336"/>
                    <a:pt x="239" y="334"/>
                    <a:pt x="259" y="329"/>
                  </a:cubicBezTo>
                  <a:cubicBezTo>
                    <a:pt x="338" y="289"/>
                    <a:pt x="389" y="190"/>
                    <a:pt x="349" y="110"/>
                  </a:cubicBezTo>
                  <a:lnTo>
                    <a:pt x="338" y="100"/>
                  </a:lnTo>
                  <a:cubicBezTo>
                    <a:pt x="319" y="60"/>
                    <a:pt x="299" y="31"/>
                    <a:pt x="259" y="11"/>
                  </a:cubicBezTo>
                  <a:cubicBezTo>
                    <a:pt x="239" y="11"/>
                    <a:pt x="210" y="1"/>
                    <a:pt x="19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64"/>
            <p:cNvSpPr/>
            <p:nvPr/>
          </p:nvSpPr>
          <p:spPr>
            <a:xfrm>
              <a:off x="1032406" y="3236702"/>
              <a:ext cx="3718" cy="4242"/>
            </a:xfrm>
            <a:custGeom>
              <a:avLst/>
              <a:gdLst/>
              <a:ahLst/>
              <a:cxnLst/>
              <a:rect l="l" t="t" r="r" b="b"/>
              <a:pathLst>
                <a:path w="71" h="81" extrusionOk="0">
                  <a:moveTo>
                    <a:pt x="0" y="1"/>
                  </a:moveTo>
                  <a:cubicBezTo>
                    <a:pt x="20" y="30"/>
                    <a:pt x="50" y="50"/>
                    <a:pt x="70" y="81"/>
                  </a:cubicBezTo>
                  <a:lnTo>
                    <a:pt x="70" y="61"/>
                  </a:lnTo>
                  <a:cubicBezTo>
                    <a:pt x="60" y="41"/>
                    <a:pt x="40" y="21"/>
                    <a:pt x="20" y="10"/>
                  </a:cubicBezTo>
                  <a:lnTo>
                    <a:pt x="0" y="1"/>
                  </a:ln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64"/>
            <p:cNvSpPr/>
            <p:nvPr/>
          </p:nvSpPr>
          <p:spPr>
            <a:xfrm>
              <a:off x="1154835" y="3372170"/>
              <a:ext cx="3142" cy="1100"/>
            </a:xfrm>
            <a:custGeom>
              <a:avLst/>
              <a:gdLst/>
              <a:ahLst/>
              <a:cxnLst/>
              <a:rect l="l" t="t" r="r" b="b"/>
              <a:pathLst>
                <a:path w="60" h="21" extrusionOk="0">
                  <a:moveTo>
                    <a:pt x="0" y="0"/>
                  </a:moveTo>
                  <a:cubicBezTo>
                    <a:pt x="20" y="10"/>
                    <a:pt x="40" y="20"/>
                    <a:pt x="60" y="20"/>
                  </a:cubicBezTo>
                  <a:cubicBezTo>
                    <a:pt x="40" y="10"/>
                    <a:pt x="20" y="0"/>
                    <a:pt x="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64"/>
            <p:cNvSpPr/>
            <p:nvPr/>
          </p:nvSpPr>
          <p:spPr>
            <a:xfrm>
              <a:off x="719891" y="3223663"/>
              <a:ext cx="439133" cy="163117"/>
            </a:xfrm>
            <a:custGeom>
              <a:avLst/>
              <a:gdLst/>
              <a:ahLst/>
              <a:cxnLst/>
              <a:rect l="l" t="t" r="r" b="b"/>
              <a:pathLst>
                <a:path w="8386" h="3115" extrusionOk="0">
                  <a:moveTo>
                    <a:pt x="1463" y="1"/>
                  </a:moveTo>
                  <a:cubicBezTo>
                    <a:pt x="1403" y="1"/>
                    <a:pt x="1353" y="11"/>
                    <a:pt x="1293" y="11"/>
                  </a:cubicBezTo>
                  <a:cubicBezTo>
                    <a:pt x="1065" y="21"/>
                    <a:pt x="866" y="51"/>
                    <a:pt x="697" y="100"/>
                  </a:cubicBezTo>
                  <a:cubicBezTo>
                    <a:pt x="508" y="160"/>
                    <a:pt x="358" y="250"/>
                    <a:pt x="249" y="369"/>
                  </a:cubicBezTo>
                  <a:cubicBezTo>
                    <a:pt x="120" y="489"/>
                    <a:pt x="50" y="657"/>
                    <a:pt x="20" y="847"/>
                  </a:cubicBezTo>
                  <a:cubicBezTo>
                    <a:pt x="0" y="1026"/>
                    <a:pt x="20" y="1234"/>
                    <a:pt x="80" y="1433"/>
                  </a:cubicBezTo>
                  <a:cubicBezTo>
                    <a:pt x="139" y="1603"/>
                    <a:pt x="219" y="1762"/>
                    <a:pt x="329" y="1901"/>
                  </a:cubicBezTo>
                  <a:cubicBezTo>
                    <a:pt x="528" y="2169"/>
                    <a:pt x="836" y="2388"/>
                    <a:pt x="1214" y="2567"/>
                  </a:cubicBezTo>
                  <a:cubicBezTo>
                    <a:pt x="1572" y="2726"/>
                    <a:pt x="1990" y="2846"/>
                    <a:pt x="2487" y="2936"/>
                  </a:cubicBezTo>
                  <a:cubicBezTo>
                    <a:pt x="2915" y="3015"/>
                    <a:pt x="3393" y="3065"/>
                    <a:pt x="3950" y="3095"/>
                  </a:cubicBezTo>
                  <a:cubicBezTo>
                    <a:pt x="4268" y="3104"/>
                    <a:pt x="4606" y="3115"/>
                    <a:pt x="4954" y="3115"/>
                  </a:cubicBezTo>
                  <a:lnTo>
                    <a:pt x="5391" y="3115"/>
                  </a:lnTo>
                  <a:cubicBezTo>
                    <a:pt x="5760" y="3104"/>
                    <a:pt x="6138" y="3095"/>
                    <a:pt x="6635" y="3065"/>
                  </a:cubicBezTo>
                  <a:lnTo>
                    <a:pt x="6735" y="3065"/>
                  </a:lnTo>
                  <a:cubicBezTo>
                    <a:pt x="6864" y="3055"/>
                    <a:pt x="6993" y="3055"/>
                    <a:pt x="7122" y="3045"/>
                  </a:cubicBezTo>
                  <a:cubicBezTo>
                    <a:pt x="7232" y="3045"/>
                    <a:pt x="7341" y="3045"/>
                    <a:pt x="7460" y="3035"/>
                  </a:cubicBezTo>
                  <a:lnTo>
                    <a:pt x="7679" y="3035"/>
                  </a:lnTo>
                  <a:cubicBezTo>
                    <a:pt x="7938" y="3035"/>
                    <a:pt x="8137" y="3015"/>
                    <a:pt x="8316" y="2975"/>
                  </a:cubicBezTo>
                  <a:cubicBezTo>
                    <a:pt x="8336" y="2975"/>
                    <a:pt x="8356" y="2975"/>
                    <a:pt x="8366" y="2955"/>
                  </a:cubicBezTo>
                  <a:cubicBezTo>
                    <a:pt x="8375" y="2945"/>
                    <a:pt x="8386" y="2925"/>
                    <a:pt x="8386" y="2905"/>
                  </a:cubicBezTo>
                  <a:cubicBezTo>
                    <a:pt x="8386" y="2876"/>
                    <a:pt x="8356" y="2846"/>
                    <a:pt x="8306" y="2846"/>
                  </a:cubicBezTo>
                  <a:lnTo>
                    <a:pt x="8276" y="2846"/>
                  </a:lnTo>
                  <a:cubicBezTo>
                    <a:pt x="8276" y="2846"/>
                    <a:pt x="8266" y="2846"/>
                    <a:pt x="8266" y="2836"/>
                  </a:cubicBezTo>
                  <a:cubicBezTo>
                    <a:pt x="8097" y="2726"/>
                    <a:pt x="7938" y="2627"/>
                    <a:pt x="7769" y="2518"/>
                  </a:cubicBezTo>
                  <a:cubicBezTo>
                    <a:pt x="7511" y="2348"/>
                    <a:pt x="7261" y="2180"/>
                    <a:pt x="7003" y="2010"/>
                  </a:cubicBezTo>
                  <a:cubicBezTo>
                    <a:pt x="6416" y="1643"/>
                    <a:pt x="5720" y="1214"/>
                    <a:pt x="4974" y="867"/>
                  </a:cubicBezTo>
                  <a:cubicBezTo>
                    <a:pt x="4606" y="697"/>
                    <a:pt x="4257" y="558"/>
                    <a:pt x="3910" y="449"/>
                  </a:cubicBezTo>
                  <a:cubicBezTo>
                    <a:pt x="3661" y="369"/>
                    <a:pt x="3402" y="290"/>
                    <a:pt x="3104" y="230"/>
                  </a:cubicBezTo>
                  <a:cubicBezTo>
                    <a:pt x="2666" y="131"/>
                    <a:pt x="2298" y="61"/>
                    <a:pt x="1950" y="31"/>
                  </a:cubicBezTo>
                  <a:cubicBezTo>
                    <a:pt x="1761" y="11"/>
                    <a:pt x="1612" y="1"/>
                    <a:pt x="1463" y="1"/>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64"/>
            <p:cNvSpPr/>
            <p:nvPr/>
          </p:nvSpPr>
          <p:spPr>
            <a:xfrm>
              <a:off x="1049582" y="2748136"/>
              <a:ext cx="160499" cy="492807"/>
            </a:xfrm>
            <a:custGeom>
              <a:avLst/>
              <a:gdLst/>
              <a:ahLst/>
              <a:cxnLst/>
              <a:rect l="l" t="t" r="r" b="b"/>
              <a:pathLst>
                <a:path w="3065" h="9411" extrusionOk="0">
                  <a:moveTo>
                    <a:pt x="1175" y="1"/>
                  </a:moveTo>
                  <a:cubicBezTo>
                    <a:pt x="1016" y="1"/>
                    <a:pt x="866" y="30"/>
                    <a:pt x="737" y="90"/>
                  </a:cubicBezTo>
                  <a:cubicBezTo>
                    <a:pt x="508" y="189"/>
                    <a:pt x="319" y="388"/>
                    <a:pt x="200" y="657"/>
                  </a:cubicBezTo>
                  <a:cubicBezTo>
                    <a:pt x="140" y="797"/>
                    <a:pt x="100" y="945"/>
                    <a:pt x="70" y="1104"/>
                  </a:cubicBezTo>
                  <a:cubicBezTo>
                    <a:pt x="30" y="1274"/>
                    <a:pt x="11" y="1453"/>
                    <a:pt x="11" y="1642"/>
                  </a:cubicBezTo>
                  <a:cubicBezTo>
                    <a:pt x="1" y="2000"/>
                    <a:pt x="21" y="2378"/>
                    <a:pt x="81" y="2846"/>
                  </a:cubicBezTo>
                  <a:cubicBezTo>
                    <a:pt x="140" y="3243"/>
                    <a:pt x="220" y="3661"/>
                    <a:pt x="319" y="4119"/>
                  </a:cubicBezTo>
                  <a:cubicBezTo>
                    <a:pt x="498" y="4855"/>
                    <a:pt x="717" y="5600"/>
                    <a:pt x="976" y="6327"/>
                  </a:cubicBezTo>
                  <a:cubicBezTo>
                    <a:pt x="1075" y="6605"/>
                    <a:pt x="1164" y="6824"/>
                    <a:pt x="1244" y="7023"/>
                  </a:cubicBezTo>
                  <a:cubicBezTo>
                    <a:pt x="1413" y="7421"/>
                    <a:pt x="1592" y="7819"/>
                    <a:pt x="1781" y="8207"/>
                  </a:cubicBezTo>
                  <a:cubicBezTo>
                    <a:pt x="1871" y="8405"/>
                    <a:pt x="1970" y="8595"/>
                    <a:pt x="2070" y="8794"/>
                  </a:cubicBezTo>
                  <a:lnTo>
                    <a:pt x="2219" y="9092"/>
                  </a:lnTo>
                  <a:cubicBezTo>
                    <a:pt x="2239" y="9142"/>
                    <a:pt x="2269" y="9181"/>
                    <a:pt x="2289" y="9231"/>
                  </a:cubicBezTo>
                  <a:cubicBezTo>
                    <a:pt x="2318" y="9281"/>
                    <a:pt x="2338" y="9321"/>
                    <a:pt x="2358" y="9371"/>
                  </a:cubicBezTo>
                  <a:cubicBezTo>
                    <a:pt x="2368" y="9391"/>
                    <a:pt x="2398" y="9411"/>
                    <a:pt x="2428" y="9411"/>
                  </a:cubicBezTo>
                  <a:cubicBezTo>
                    <a:pt x="2448" y="9411"/>
                    <a:pt x="2457" y="9411"/>
                    <a:pt x="2468" y="9400"/>
                  </a:cubicBezTo>
                  <a:cubicBezTo>
                    <a:pt x="2477" y="9400"/>
                    <a:pt x="2477" y="9391"/>
                    <a:pt x="2488" y="9380"/>
                  </a:cubicBezTo>
                  <a:cubicBezTo>
                    <a:pt x="2508" y="9380"/>
                    <a:pt x="2517" y="9360"/>
                    <a:pt x="2517" y="9340"/>
                  </a:cubicBezTo>
                  <a:cubicBezTo>
                    <a:pt x="2468" y="8545"/>
                    <a:pt x="2557" y="7739"/>
                    <a:pt x="2656" y="7083"/>
                  </a:cubicBezTo>
                  <a:cubicBezTo>
                    <a:pt x="2696" y="6824"/>
                    <a:pt x="2736" y="6555"/>
                    <a:pt x="2786" y="6297"/>
                  </a:cubicBezTo>
                  <a:cubicBezTo>
                    <a:pt x="2826" y="6029"/>
                    <a:pt x="2875" y="5760"/>
                    <a:pt x="2915" y="5491"/>
                  </a:cubicBezTo>
                  <a:cubicBezTo>
                    <a:pt x="2975" y="5063"/>
                    <a:pt x="3054" y="4486"/>
                    <a:pt x="3065" y="3920"/>
                  </a:cubicBezTo>
                  <a:cubicBezTo>
                    <a:pt x="3065" y="3701"/>
                    <a:pt x="3065" y="3462"/>
                    <a:pt x="3054" y="3204"/>
                  </a:cubicBezTo>
                  <a:cubicBezTo>
                    <a:pt x="3045" y="2925"/>
                    <a:pt x="3034" y="2696"/>
                    <a:pt x="3014" y="2487"/>
                  </a:cubicBezTo>
                  <a:cubicBezTo>
                    <a:pt x="2945" y="1871"/>
                    <a:pt x="2846" y="1413"/>
                    <a:pt x="2667" y="1015"/>
                  </a:cubicBezTo>
                  <a:cubicBezTo>
                    <a:pt x="2557" y="777"/>
                    <a:pt x="2438" y="587"/>
                    <a:pt x="2289" y="438"/>
                  </a:cubicBezTo>
                  <a:cubicBezTo>
                    <a:pt x="2119" y="269"/>
                    <a:pt x="1931" y="150"/>
                    <a:pt x="1721" y="80"/>
                  </a:cubicBezTo>
                  <a:cubicBezTo>
                    <a:pt x="1632" y="50"/>
                    <a:pt x="1533" y="30"/>
                    <a:pt x="1423" y="10"/>
                  </a:cubicBezTo>
                  <a:cubicBezTo>
                    <a:pt x="1343" y="1"/>
                    <a:pt x="1274" y="1"/>
                    <a:pt x="1204" y="1"/>
                  </a:cubicBezTo>
                  <a:close/>
                </a:path>
              </a:pathLst>
            </a:custGeom>
            <a:solidFill>
              <a:srgbClr val="815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64"/>
            <p:cNvSpPr/>
            <p:nvPr/>
          </p:nvSpPr>
          <p:spPr>
            <a:xfrm>
              <a:off x="730836" y="2773638"/>
              <a:ext cx="305288" cy="473013"/>
            </a:xfrm>
            <a:custGeom>
              <a:avLst/>
              <a:gdLst/>
              <a:ahLst/>
              <a:cxnLst/>
              <a:rect l="l" t="t" r="r" b="b"/>
              <a:pathLst>
                <a:path w="5830" h="9033" extrusionOk="0">
                  <a:moveTo>
                    <a:pt x="1353" y="1"/>
                  </a:moveTo>
                  <a:cubicBezTo>
                    <a:pt x="1283" y="1"/>
                    <a:pt x="1224" y="1"/>
                    <a:pt x="1164" y="11"/>
                  </a:cubicBezTo>
                  <a:cubicBezTo>
                    <a:pt x="806" y="71"/>
                    <a:pt x="518" y="190"/>
                    <a:pt x="328" y="389"/>
                  </a:cubicBezTo>
                  <a:cubicBezTo>
                    <a:pt x="149" y="568"/>
                    <a:pt x="40" y="816"/>
                    <a:pt x="20" y="1105"/>
                  </a:cubicBezTo>
                  <a:cubicBezTo>
                    <a:pt x="1" y="1384"/>
                    <a:pt x="50" y="1692"/>
                    <a:pt x="160" y="2050"/>
                  </a:cubicBezTo>
                  <a:cubicBezTo>
                    <a:pt x="259" y="2378"/>
                    <a:pt x="398" y="2717"/>
                    <a:pt x="597" y="3124"/>
                  </a:cubicBezTo>
                  <a:cubicBezTo>
                    <a:pt x="955" y="3820"/>
                    <a:pt x="1413" y="4547"/>
                    <a:pt x="2030" y="5382"/>
                  </a:cubicBezTo>
                  <a:cubicBezTo>
                    <a:pt x="2278" y="5721"/>
                    <a:pt x="2547" y="6059"/>
                    <a:pt x="2815" y="6387"/>
                  </a:cubicBezTo>
                  <a:cubicBezTo>
                    <a:pt x="3064" y="6695"/>
                    <a:pt x="3293" y="6964"/>
                    <a:pt x="3511" y="7202"/>
                  </a:cubicBezTo>
                  <a:cubicBezTo>
                    <a:pt x="3671" y="7381"/>
                    <a:pt x="3850" y="7571"/>
                    <a:pt x="4029" y="7750"/>
                  </a:cubicBezTo>
                  <a:cubicBezTo>
                    <a:pt x="4099" y="7819"/>
                    <a:pt x="4168" y="7879"/>
                    <a:pt x="4247" y="7949"/>
                  </a:cubicBezTo>
                  <a:cubicBezTo>
                    <a:pt x="4407" y="8098"/>
                    <a:pt x="4556" y="8227"/>
                    <a:pt x="4705" y="8347"/>
                  </a:cubicBezTo>
                  <a:cubicBezTo>
                    <a:pt x="4894" y="8495"/>
                    <a:pt x="5034" y="8605"/>
                    <a:pt x="5182" y="8705"/>
                  </a:cubicBezTo>
                  <a:cubicBezTo>
                    <a:pt x="5282" y="8774"/>
                    <a:pt x="5361" y="8824"/>
                    <a:pt x="5451" y="8884"/>
                  </a:cubicBezTo>
                  <a:lnTo>
                    <a:pt x="5600" y="8973"/>
                  </a:lnTo>
                  <a:lnTo>
                    <a:pt x="5700" y="9023"/>
                  </a:lnTo>
                  <a:cubicBezTo>
                    <a:pt x="5710" y="9033"/>
                    <a:pt x="5720" y="9033"/>
                    <a:pt x="5730" y="9033"/>
                  </a:cubicBezTo>
                  <a:cubicBezTo>
                    <a:pt x="5750" y="9033"/>
                    <a:pt x="5759" y="9033"/>
                    <a:pt x="5770" y="9023"/>
                  </a:cubicBezTo>
                  <a:cubicBezTo>
                    <a:pt x="5790" y="9013"/>
                    <a:pt x="5809" y="9003"/>
                    <a:pt x="5819" y="8973"/>
                  </a:cubicBezTo>
                  <a:cubicBezTo>
                    <a:pt x="5829" y="8953"/>
                    <a:pt x="5829" y="8933"/>
                    <a:pt x="5819" y="8904"/>
                  </a:cubicBezTo>
                  <a:cubicBezTo>
                    <a:pt x="5809" y="8884"/>
                    <a:pt x="5799" y="8873"/>
                    <a:pt x="5770" y="8853"/>
                  </a:cubicBezTo>
                  <a:lnTo>
                    <a:pt x="5759" y="8844"/>
                  </a:lnTo>
                  <a:lnTo>
                    <a:pt x="5739" y="8834"/>
                  </a:lnTo>
                  <a:cubicBezTo>
                    <a:pt x="5431" y="8048"/>
                    <a:pt x="5233" y="7222"/>
                    <a:pt x="5063" y="6516"/>
                  </a:cubicBezTo>
                  <a:cubicBezTo>
                    <a:pt x="5034" y="6367"/>
                    <a:pt x="4994" y="6218"/>
                    <a:pt x="4964" y="6059"/>
                  </a:cubicBezTo>
                  <a:cubicBezTo>
                    <a:pt x="4884" y="5741"/>
                    <a:pt x="4815" y="5422"/>
                    <a:pt x="4735" y="5104"/>
                  </a:cubicBezTo>
                  <a:cubicBezTo>
                    <a:pt x="4616" y="4626"/>
                    <a:pt x="4516" y="4258"/>
                    <a:pt x="4407" y="3920"/>
                  </a:cubicBezTo>
                  <a:cubicBezTo>
                    <a:pt x="4317" y="3641"/>
                    <a:pt x="4208" y="3353"/>
                    <a:pt x="4088" y="3044"/>
                  </a:cubicBezTo>
                  <a:cubicBezTo>
                    <a:pt x="3869" y="2527"/>
                    <a:pt x="3661" y="2090"/>
                    <a:pt x="3442" y="1702"/>
                  </a:cubicBezTo>
                  <a:cubicBezTo>
                    <a:pt x="3283" y="1433"/>
                    <a:pt x="3144" y="1214"/>
                    <a:pt x="2994" y="1015"/>
                  </a:cubicBezTo>
                  <a:cubicBezTo>
                    <a:pt x="2815" y="797"/>
                    <a:pt x="2646" y="608"/>
                    <a:pt x="2457" y="449"/>
                  </a:cubicBezTo>
                  <a:cubicBezTo>
                    <a:pt x="2258" y="279"/>
                    <a:pt x="2059" y="160"/>
                    <a:pt x="1851" y="91"/>
                  </a:cubicBezTo>
                  <a:cubicBezTo>
                    <a:pt x="1691" y="31"/>
                    <a:pt x="1522" y="1"/>
                    <a:pt x="1363" y="1"/>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64"/>
            <p:cNvSpPr/>
            <p:nvPr/>
          </p:nvSpPr>
          <p:spPr>
            <a:xfrm>
              <a:off x="1238148" y="2996085"/>
              <a:ext cx="144318" cy="424052"/>
            </a:xfrm>
            <a:custGeom>
              <a:avLst/>
              <a:gdLst/>
              <a:ahLst/>
              <a:cxnLst/>
              <a:rect l="l" t="t" r="r" b="b"/>
              <a:pathLst>
                <a:path w="2756" h="8098" extrusionOk="0">
                  <a:moveTo>
                    <a:pt x="1135" y="0"/>
                  </a:moveTo>
                  <a:cubicBezTo>
                    <a:pt x="1035" y="10"/>
                    <a:pt x="936" y="40"/>
                    <a:pt x="846" y="90"/>
                  </a:cubicBezTo>
                  <a:cubicBezTo>
                    <a:pt x="687" y="189"/>
                    <a:pt x="538" y="348"/>
                    <a:pt x="408" y="577"/>
                  </a:cubicBezTo>
                  <a:cubicBezTo>
                    <a:pt x="299" y="786"/>
                    <a:pt x="209" y="1015"/>
                    <a:pt x="140" y="1283"/>
                  </a:cubicBezTo>
                  <a:cubicBezTo>
                    <a:pt x="80" y="1532"/>
                    <a:pt x="41" y="1771"/>
                    <a:pt x="30" y="2010"/>
                  </a:cubicBezTo>
                  <a:cubicBezTo>
                    <a:pt x="1" y="2377"/>
                    <a:pt x="21" y="2775"/>
                    <a:pt x="80" y="3213"/>
                  </a:cubicBezTo>
                  <a:cubicBezTo>
                    <a:pt x="189" y="4029"/>
                    <a:pt x="408" y="4815"/>
                    <a:pt x="637" y="5611"/>
                  </a:cubicBezTo>
                  <a:cubicBezTo>
                    <a:pt x="757" y="6008"/>
                    <a:pt x="886" y="6426"/>
                    <a:pt x="1045" y="6834"/>
                  </a:cubicBezTo>
                  <a:cubicBezTo>
                    <a:pt x="1124" y="7052"/>
                    <a:pt x="1194" y="7251"/>
                    <a:pt x="1274" y="7441"/>
                  </a:cubicBezTo>
                  <a:cubicBezTo>
                    <a:pt x="1314" y="7540"/>
                    <a:pt x="1354" y="7649"/>
                    <a:pt x="1403" y="7749"/>
                  </a:cubicBezTo>
                  <a:cubicBezTo>
                    <a:pt x="1423" y="7808"/>
                    <a:pt x="1443" y="7859"/>
                    <a:pt x="1473" y="7918"/>
                  </a:cubicBezTo>
                  <a:lnTo>
                    <a:pt x="1522" y="8038"/>
                  </a:lnTo>
                  <a:cubicBezTo>
                    <a:pt x="1533" y="8077"/>
                    <a:pt x="1572" y="8097"/>
                    <a:pt x="1612" y="8097"/>
                  </a:cubicBezTo>
                  <a:cubicBezTo>
                    <a:pt x="1622" y="8097"/>
                    <a:pt x="1632" y="8097"/>
                    <a:pt x="1642" y="8087"/>
                  </a:cubicBezTo>
                  <a:cubicBezTo>
                    <a:pt x="1661" y="8087"/>
                    <a:pt x="1681" y="8067"/>
                    <a:pt x="1692" y="8047"/>
                  </a:cubicBezTo>
                  <a:cubicBezTo>
                    <a:pt x="1701" y="8018"/>
                    <a:pt x="1701" y="7998"/>
                    <a:pt x="1692" y="7968"/>
                  </a:cubicBezTo>
                  <a:cubicBezTo>
                    <a:pt x="1761" y="7609"/>
                    <a:pt x="1860" y="7271"/>
                    <a:pt x="1950" y="6943"/>
                  </a:cubicBezTo>
                  <a:cubicBezTo>
                    <a:pt x="1980" y="6814"/>
                    <a:pt x="2020" y="6674"/>
                    <a:pt x="2059" y="6546"/>
                  </a:cubicBezTo>
                  <a:cubicBezTo>
                    <a:pt x="2129" y="6296"/>
                    <a:pt x="2199" y="6048"/>
                    <a:pt x="2258" y="5799"/>
                  </a:cubicBezTo>
                  <a:cubicBezTo>
                    <a:pt x="2417" y="5213"/>
                    <a:pt x="2567" y="4586"/>
                    <a:pt x="2667" y="3939"/>
                  </a:cubicBezTo>
                  <a:cubicBezTo>
                    <a:pt x="2716" y="3601"/>
                    <a:pt x="2736" y="3303"/>
                    <a:pt x="2746" y="3014"/>
                  </a:cubicBezTo>
                  <a:cubicBezTo>
                    <a:pt x="2756" y="2686"/>
                    <a:pt x="2746" y="2397"/>
                    <a:pt x="2706" y="2139"/>
                  </a:cubicBezTo>
                  <a:cubicBezTo>
                    <a:pt x="2667" y="1831"/>
                    <a:pt x="2596" y="1562"/>
                    <a:pt x="2507" y="1313"/>
                  </a:cubicBezTo>
                  <a:cubicBezTo>
                    <a:pt x="2398" y="1044"/>
                    <a:pt x="2258" y="796"/>
                    <a:pt x="2099" y="597"/>
                  </a:cubicBezTo>
                  <a:cubicBezTo>
                    <a:pt x="1990" y="448"/>
                    <a:pt x="1880" y="339"/>
                    <a:pt x="1781" y="249"/>
                  </a:cubicBezTo>
                  <a:cubicBezTo>
                    <a:pt x="1661" y="149"/>
                    <a:pt x="1552" y="90"/>
                    <a:pt x="1453" y="50"/>
                  </a:cubicBezTo>
                  <a:cubicBezTo>
                    <a:pt x="1354" y="10"/>
                    <a:pt x="1264" y="0"/>
                    <a:pt x="1184" y="0"/>
                  </a:cubicBezTo>
                  <a:close/>
                </a:path>
              </a:pathLst>
            </a:custGeom>
            <a:solidFill>
              <a:srgbClr val="815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64"/>
            <p:cNvSpPr/>
            <p:nvPr/>
          </p:nvSpPr>
          <p:spPr>
            <a:xfrm>
              <a:off x="1238148" y="2995561"/>
              <a:ext cx="79752" cy="421957"/>
            </a:xfrm>
            <a:custGeom>
              <a:avLst/>
              <a:gdLst/>
              <a:ahLst/>
              <a:cxnLst/>
              <a:rect l="l" t="t" r="r" b="b"/>
              <a:pathLst>
                <a:path w="1523" h="8058" extrusionOk="0">
                  <a:moveTo>
                    <a:pt x="1135" y="0"/>
                  </a:moveTo>
                  <a:cubicBezTo>
                    <a:pt x="1035" y="20"/>
                    <a:pt x="936" y="50"/>
                    <a:pt x="846" y="100"/>
                  </a:cubicBezTo>
                  <a:cubicBezTo>
                    <a:pt x="677" y="199"/>
                    <a:pt x="538" y="358"/>
                    <a:pt x="408" y="587"/>
                  </a:cubicBezTo>
                  <a:cubicBezTo>
                    <a:pt x="299" y="786"/>
                    <a:pt x="209" y="1025"/>
                    <a:pt x="140" y="1293"/>
                  </a:cubicBezTo>
                  <a:cubicBezTo>
                    <a:pt x="80" y="1542"/>
                    <a:pt x="41" y="1781"/>
                    <a:pt x="21" y="2020"/>
                  </a:cubicBezTo>
                  <a:cubicBezTo>
                    <a:pt x="1" y="2387"/>
                    <a:pt x="21" y="2785"/>
                    <a:pt x="80" y="3223"/>
                  </a:cubicBezTo>
                  <a:cubicBezTo>
                    <a:pt x="189" y="4049"/>
                    <a:pt x="408" y="4825"/>
                    <a:pt x="637" y="5621"/>
                  </a:cubicBezTo>
                  <a:cubicBezTo>
                    <a:pt x="757" y="6018"/>
                    <a:pt x="886" y="6436"/>
                    <a:pt x="1035" y="6854"/>
                  </a:cubicBezTo>
                  <a:cubicBezTo>
                    <a:pt x="1124" y="7082"/>
                    <a:pt x="1194" y="7272"/>
                    <a:pt x="1274" y="7451"/>
                  </a:cubicBezTo>
                  <a:cubicBezTo>
                    <a:pt x="1314" y="7550"/>
                    <a:pt x="1354" y="7659"/>
                    <a:pt x="1393" y="7759"/>
                  </a:cubicBezTo>
                  <a:cubicBezTo>
                    <a:pt x="1413" y="7798"/>
                    <a:pt x="1433" y="7849"/>
                    <a:pt x="1453" y="7888"/>
                  </a:cubicBezTo>
                  <a:lnTo>
                    <a:pt x="1463" y="7928"/>
                  </a:lnTo>
                  <a:lnTo>
                    <a:pt x="1520" y="8042"/>
                  </a:lnTo>
                  <a:lnTo>
                    <a:pt x="1520" y="8042"/>
                  </a:lnTo>
                  <a:cubicBezTo>
                    <a:pt x="1441" y="7600"/>
                    <a:pt x="1383" y="7157"/>
                    <a:pt x="1343" y="6715"/>
                  </a:cubicBezTo>
                  <a:cubicBezTo>
                    <a:pt x="1254" y="5928"/>
                    <a:pt x="1214" y="5133"/>
                    <a:pt x="1194" y="4337"/>
                  </a:cubicBezTo>
                  <a:cubicBezTo>
                    <a:pt x="1164" y="2895"/>
                    <a:pt x="1214" y="1452"/>
                    <a:pt x="1274" y="10"/>
                  </a:cubicBezTo>
                  <a:cubicBezTo>
                    <a:pt x="1244" y="0"/>
                    <a:pt x="1214" y="0"/>
                    <a:pt x="1184" y="0"/>
                  </a:cubicBezTo>
                  <a:close/>
                  <a:moveTo>
                    <a:pt x="1520" y="8042"/>
                  </a:moveTo>
                  <a:lnTo>
                    <a:pt x="1520" y="8042"/>
                  </a:lnTo>
                  <a:cubicBezTo>
                    <a:pt x="1520" y="8047"/>
                    <a:pt x="1521" y="8052"/>
                    <a:pt x="1522" y="8057"/>
                  </a:cubicBezTo>
                  <a:lnTo>
                    <a:pt x="1522" y="8048"/>
                  </a:lnTo>
                  <a:lnTo>
                    <a:pt x="1520" y="8042"/>
                  </a:lnTo>
                  <a:close/>
                </a:path>
              </a:pathLst>
            </a:custGeom>
            <a:solidFill>
              <a:srgbClr val="B57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64"/>
            <p:cNvSpPr/>
            <p:nvPr/>
          </p:nvSpPr>
          <p:spPr>
            <a:xfrm>
              <a:off x="1049058" y="2747613"/>
              <a:ext cx="130284" cy="493331"/>
            </a:xfrm>
            <a:custGeom>
              <a:avLst/>
              <a:gdLst/>
              <a:ahLst/>
              <a:cxnLst/>
              <a:rect l="l" t="t" r="r" b="b"/>
              <a:pathLst>
                <a:path w="2488" h="9421" extrusionOk="0">
                  <a:moveTo>
                    <a:pt x="1135" y="0"/>
                  </a:moveTo>
                  <a:cubicBezTo>
                    <a:pt x="995" y="11"/>
                    <a:pt x="866" y="40"/>
                    <a:pt x="747" y="90"/>
                  </a:cubicBezTo>
                  <a:cubicBezTo>
                    <a:pt x="518" y="190"/>
                    <a:pt x="329" y="398"/>
                    <a:pt x="210" y="667"/>
                  </a:cubicBezTo>
                  <a:cubicBezTo>
                    <a:pt x="150" y="807"/>
                    <a:pt x="100" y="955"/>
                    <a:pt x="71" y="1114"/>
                  </a:cubicBezTo>
                  <a:cubicBezTo>
                    <a:pt x="40" y="1284"/>
                    <a:pt x="21" y="1463"/>
                    <a:pt x="21" y="1652"/>
                  </a:cubicBezTo>
                  <a:cubicBezTo>
                    <a:pt x="1" y="2010"/>
                    <a:pt x="31" y="2388"/>
                    <a:pt x="91" y="2856"/>
                  </a:cubicBezTo>
                  <a:cubicBezTo>
                    <a:pt x="140" y="3253"/>
                    <a:pt x="219" y="3671"/>
                    <a:pt x="329" y="4129"/>
                  </a:cubicBezTo>
                  <a:cubicBezTo>
                    <a:pt x="508" y="4874"/>
                    <a:pt x="727" y="5610"/>
                    <a:pt x="986" y="6337"/>
                  </a:cubicBezTo>
                  <a:cubicBezTo>
                    <a:pt x="1085" y="6625"/>
                    <a:pt x="1174" y="6844"/>
                    <a:pt x="1254" y="7033"/>
                  </a:cubicBezTo>
                  <a:cubicBezTo>
                    <a:pt x="1423" y="7421"/>
                    <a:pt x="1602" y="7819"/>
                    <a:pt x="1791" y="8217"/>
                  </a:cubicBezTo>
                  <a:cubicBezTo>
                    <a:pt x="1881" y="8415"/>
                    <a:pt x="1980" y="8605"/>
                    <a:pt x="2070" y="8804"/>
                  </a:cubicBezTo>
                  <a:cubicBezTo>
                    <a:pt x="2129" y="8903"/>
                    <a:pt x="2179" y="9003"/>
                    <a:pt x="2229" y="9102"/>
                  </a:cubicBezTo>
                  <a:cubicBezTo>
                    <a:pt x="2249" y="9152"/>
                    <a:pt x="2269" y="9191"/>
                    <a:pt x="2299" y="9241"/>
                  </a:cubicBezTo>
                  <a:cubicBezTo>
                    <a:pt x="2319" y="9291"/>
                    <a:pt x="2348" y="9331"/>
                    <a:pt x="2368" y="9381"/>
                  </a:cubicBezTo>
                  <a:cubicBezTo>
                    <a:pt x="2378" y="9410"/>
                    <a:pt x="2408" y="9421"/>
                    <a:pt x="2438" y="9421"/>
                  </a:cubicBezTo>
                  <a:cubicBezTo>
                    <a:pt x="2458" y="9421"/>
                    <a:pt x="2467" y="9421"/>
                    <a:pt x="2478" y="9410"/>
                  </a:cubicBezTo>
                  <a:lnTo>
                    <a:pt x="2487" y="9410"/>
                  </a:lnTo>
                  <a:cubicBezTo>
                    <a:pt x="2339" y="8754"/>
                    <a:pt x="2199" y="8088"/>
                    <a:pt x="2070" y="7421"/>
                  </a:cubicBezTo>
                  <a:cubicBezTo>
                    <a:pt x="1910" y="6585"/>
                    <a:pt x="1771" y="5750"/>
                    <a:pt x="1652" y="4905"/>
                  </a:cubicBezTo>
                  <a:cubicBezTo>
                    <a:pt x="1413" y="3283"/>
                    <a:pt x="1254" y="1642"/>
                    <a:pt x="1135" y="0"/>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64"/>
            <p:cNvSpPr/>
            <p:nvPr/>
          </p:nvSpPr>
          <p:spPr>
            <a:xfrm>
              <a:off x="769376" y="2773167"/>
              <a:ext cx="262034" cy="462592"/>
            </a:xfrm>
            <a:custGeom>
              <a:avLst/>
              <a:gdLst/>
              <a:ahLst/>
              <a:cxnLst/>
              <a:rect l="l" t="t" r="r" b="b"/>
              <a:pathLst>
                <a:path w="5004" h="8834" extrusionOk="0">
                  <a:moveTo>
                    <a:pt x="617" y="0"/>
                  </a:moveTo>
                  <a:cubicBezTo>
                    <a:pt x="558" y="0"/>
                    <a:pt x="488" y="10"/>
                    <a:pt x="428" y="20"/>
                  </a:cubicBezTo>
                  <a:cubicBezTo>
                    <a:pt x="269" y="40"/>
                    <a:pt x="129" y="80"/>
                    <a:pt x="1" y="129"/>
                  </a:cubicBezTo>
                  <a:cubicBezTo>
                    <a:pt x="458" y="1303"/>
                    <a:pt x="955" y="2457"/>
                    <a:pt x="1522" y="3581"/>
                  </a:cubicBezTo>
                  <a:cubicBezTo>
                    <a:pt x="1998" y="4533"/>
                    <a:pt x="2513" y="5464"/>
                    <a:pt x="3098" y="6356"/>
                  </a:cubicBezTo>
                  <a:lnTo>
                    <a:pt x="3098" y="6356"/>
                  </a:lnTo>
                  <a:cubicBezTo>
                    <a:pt x="3097" y="6356"/>
                    <a:pt x="3095" y="6356"/>
                    <a:pt x="3094" y="6356"/>
                  </a:cubicBezTo>
                  <a:cubicBezTo>
                    <a:pt x="3671" y="7231"/>
                    <a:pt x="4298" y="8067"/>
                    <a:pt x="5003" y="8833"/>
                  </a:cubicBezTo>
                  <a:cubicBezTo>
                    <a:pt x="4695" y="8047"/>
                    <a:pt x="4497" y="7231"/>
                    <a:pt x="4327" y="6525"/>
                  </a:cubicBezTo>
                  <a:cubicBezTo>
                    <a:pt x="4298" y="6376"/>
                    <a:pt x="4258" y="6227"/>
                    <a:pt x="4228" y="6068"/>
                  </a:cubicBezTo>
                  <a:cubicBezTo>
                    <a:pt x="4148" y="5750"/>
                    <a:pt x="4079" y="5431"/>
                    <a:pt x="3999" y="5103"/>
                  </a:cubicBezTo>
                  <a:cubicBezTo>
                    <a:pt x="3889" y="4645"/>
                    <a:pt x="3780" y="4277"/>
                    <a:pt x="3671" y="3929"/>
                  </a:cubicBezTo>
                  <a:cubicBezTo>
                    <a:pt x="3581" y="3650"/>
                    <a:pt x="3472" y="3362"/>
                    <a:pt x="3352" y="3053"/>
                  </a:cubicBezTo>
                  <a:cubicBezTo>
                    <a:pt x="3133" y="2536"/>
                    <a:pt x="2925" y="2099"/>
                    <a:pt x="2706" y="1711"/>
                  </a:cubicBezTo>
                  <a:cubicBezTo>
                    <a:pt x="2547" y="1442"/>
                    <a:pt x="2408" y="1223"/>
                    <a:pt x="2258" y="1024"/>
                  </a:cubicBezTo>
                  <a:cubicBezTo>
                    <a:pt x="2079" y="796"/>
                    <a:pt x="1910" y="617"/>
                    <a:pt x="1731" y="458"/>
                  </a:cubicBezTo>
                  <a:cubicBezTo>
                    <a:pt x="1522" y="288"/>
                    <a:pt x="1323" y="159"/>
                    <a:pt x="1115" y="89"/>
                  </a:cubicBezTo>
                  <a:cubicBezTo>
                    <a:pt x="955" y="30"/>
                    <a:pt x="786" y="0"/>
                    <a:pt x="627" y="0"/>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64"/>
            <p:cNvSpPr/>
            <p:nvPr/>
          </p:nvSpPr>
          <p:spPr>
            <a:xfrm>
              <a:off x="721462" y="3223663"/>
              <a:ext cx="429760" cy="147512"/>
            </a:xfrm>
            <a:custGeom>
              <a:avLst/>
              <a:gdLst/>
              <a:ahLst/>
              <a:cxnLst/>
              <a:rect l="l" t="t" r="r" b="b"/>
              <a:pathLst>
                <a:path w="8207" h="2817" extrusionOk="0">
                  <a:moveTo>
                    <a:pt x="1433" y="1"/>
                  </a:moveTo>
                  <a:cubicBezTo>
                    <a:pt x="1373" y="1"/>
                    <a:pt x="1323" y="1"/>
                    <a:pt x="1263" y="11"/>
                  </a:cubicBezTo>
                  <a:cubicBezTo>
                    <a:pt x="1035" y="21"/>
                    <a:pt x="836" y="51"/>
                    <a:pt x="667" y="100"/>
                  </a:cubicBezTo>
                  <a:cubicBezTo>
                    <a:pt x="478" y="160"/>
                    <a:pt x="328" y="250"/>
                    <a:pt x="209" y="359"/>
                  </a:cubicBezTo>
                  <a:cubicBezTo>
                    <a:pt x="109" y="478"/>
                    <a:pt x="30" y="618"/>
                    <a:pt x="0" y="777"/>
                  </a:cubicBezTo>
                  <a:cubicBezTo>
                    <a:pt x="1323" y="1274"/>
                    <a:pt x="2726" y="1553"/>
                    <a:pt x="4108" y="1831"/>
                  </a:cubicBezTo>
                  <a:cubicBezTo>
                    <a:pt x="5491" y="2100"/>
                    <a:pt x="6873" y="2368"/>
                    <a:pt x="8206" y="2816"/>
                  </a:cubicBezTo>
                  <a:lnTo>
                    <a:pt x="7928" y="2637"/>
                  </a:lnTo>
                  <a:lnTo>
                    <a:pt x="7848" y="2578"/>
                  </a:lnTo>
                  <a:lnTo>
                    <a:pt x="7739" y="2507"/>
                  </a:lnTo>
                  <a:cubicBezTo>
                    <a:pt x="7490" y="2348"/>
                    <a:pt x="7231" y="2180"/>
                    <a:pt x="6973" y="2010"/>
                  </a:cubicBezTo>
                  <a:cubicBezTo>
                    <a:pt x="6386" y="1643"/>
                    <a:pt x="5690" y="1214"/>
                    <a:pt x="4944" y="867"/>
                  </a:cubicBezTo>
                  <a:cubicBezTo>
                    <a:pt x="4576" y="697"/>
                    <a:pt x="4227" y="558"/>
                    <a:pt x="3880" y="439"/>
                  </a:cubicBezTo>
                  <a:cubicBezTo>
                    <a:pt x="3631" y="359"/>
                    <a:pt x="3372" y="290"/>
                    <a:pt x="3074" y="220"/>
                  </a:cubicBezTo>
                  <a:cubicBezTo>
                    <a:pt x="2636" y="120"/>
                    <a:pt x="2268" y="61"/>
                    <a:pt x="1920" y="31"/>
                  </a:cubicBezTo>
                  <a:cubicBezTo>
                    <a:pt x="1731" y="11"/>
                    <a:pt x="1582" y="1"/>
                    <a:pt x="1433" y="1"/>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64"/>
            <p:cNvSpPr/>
            <p:nvPr/>
          </p:nvSpPr>
          <p:spPr>
            <a:xfrm>
              <a:off x="774613" y="2793432"/>
              <a:ext cx="632360" cy="711064"/>
            </a:xfrm>
            <a:custGeom>
              <a:avLst/>
              <a:gdLst/>
              <a:ahLst/>
              <a:cxnLst/>
              <a:rect l="l" t="t" r="r" b="b"/>
              <a:pathLst>
                <a:path w="12076" h="13579" extrusionOk="0">
                  <a:moveTo>
                    <a:pt x="4802" y="8152"/>
                  </a:moveTo>
                  <a:cubicBezTo>
                    <a:pt x="4813" y="8164"/>
                    <a:pt x="4823" y="8176"/>
                    <a:pt x="4834" y="8187"/>
                  </a:cubicBezTo>
                  <a:cubicBezTo>
                    <a:pt x="4825" y="8170"/>
                    <a:pt x="4817" y="8160"/>
                    <a:pt x="4802" y="8152"/>
                  </a:cubicBezTo>
                  <a:close/>
                  <a:moveTo>
                    <a:pt x="8882" y="11510"/>
                  </a:moveTo>
                  <a:cubicBezTo>
                    <a:pt x="8892" y="11516"/>
                    <a:pt x="8901" y="11522"/>
                    <a:pt x="8911" y="11528"/>
                  </a:cubicBezTo>
                  <a:lnTo>
                    <a:pt x="8911" y="11528"/>
                  </a:lnTo>
                  <a:cubicBezTo>
                    <a:pt x="8901" y="11518"/>
                    <a:pt x="8892" y="11510"/>
                    <a:pt x="8882" y="11510"/>
                  </a:cubicBezTo>
                  <a:close/>
                  <a:moveTo>
                    <a:pt x="49" y="1"/>
                  </a:moveTo>
                  <a:cubicBezTo>
                    <a:pt x="29" y="1"/>
                    <a:pt x="0" y="21"/>
                    <a:pt x="10" y="51"/>
                  </a:cubicBezTo>
                  <a:cubicBezTo>
                    <a:pt x="20" y="60"/>
                    <a:pt x="20" y="71"/>
                    <a:pt x="20" y="71"/>
                  </a:cubicBezTo>
                  <a:cubicBezTo>
                    <a:pt x="159" y="449"/>
                    <a:pt x="288" y="827"/>
                    <a:pt x="438" y="1194"/>
                  </a:cubicBezTo>
                  <a:cubicBezTo>
                    <a:pt x="587" y="1572"/>
                    <a:pt x="736" y="1941"/>
                    <a:pt x="895" y="2308"/>
                  </a:cubicBezTo>
                  <a:cubicBezTo>
                    <a:pt x="975" y="2498"/>
                    <a:pt x="1054" y="2686"/>
                    <a:pt x="1134" y="2865"/>
                  </a:cubicBezTo>
                  <a:cubicBezTo>
                    <a:pt x="1214" y="3055"/>
                    <a:pt x="1303" y="3234"/>
                    <a:pt x="1393" y="3422"/>
                  </a:cubicBezTo>
                  <a:cubicBezTo>
                    <a:pt x="1561" y="3791"/>
                    <a:pt x="1740" y="4149"/>
                    <a:pt x="1930" y="4517"/>
                  </a:cubicBezTo>
                  <a:cubicBezTo>
                    <a:pt x="2118" y="4875"/>
                    <a:pt x="2317" y="5233"/>
                    <a:pt x="2516" y="5581"/>
                  </a:cubicBezTo>
                  <a:cubicBezTo>
                    <a:pt x="2715" y="5929"/>
                    <a:pt x="2924" y="6278"/>
                    <a:pt x="3143" y="6616"/>
                  </a:cubicBezTo>
                  <a:cubicBezTo>
                    <a:pt x="3362" y="6944"/>
                    <a:pt x="3581" y="7262"/>
                    <a:pt x="3820" y="7580"/>
                  </a:cubicBezTo>
                  <a:cubicBezTo>
                    <a:pt x="4038" y="7869"/>
                    <a:pt x="4267" y="8148"/>
                    <a:pt x="4506" y="8416"/>
                  </a:cubicBezTo>
                  <a:cubicBezTo>
                    <a:pt x="5500" y="9530"/>
                    <a:pt x="6654" y="10495"/>
                    <a:pt x="7888" y="11340"/>
                  </a:cubicBezTo>
                  <a:cubicBezTo>
                    <a:pt x="9121" y="12186"/>
                    <a:pt x="10424" y="12922"/>
                    <a:pt x="11767" y="13559"/>
                  </a:cubicBezTo>
                  <a:cubicBezTo>
                    <a:pt x="11793" y="13572"/>
                    <a:pt x="11821" y="13578"/>
                    <a:pt x="11849" y="13578"/>
                  </a:cubicBezTo>
                  <a:cubicBezTo>
                    <a:pt x="11925" y="13578"/>
                    <a:pt x="11999" y="13532"/>
                    <a:pt x="12036" y="13459"/>
                  </a:cubicBezTo>
                  <a:cubicBezTo>
                    <a:pt x="12076" y="13360"/>
                    <a:pt x="12036" y="13240"/>
                    <a:pt x="11936" y="13190"/>
                  </a:cubicBezTo>
                  <a:cubicBezTo>
                    <a:pt x="10892" y="12698"/>
                    <a:pt x="9877" y="12147"/>
                    <a:pt x="8911" y="11528"/>
                  </a:cubicBezTo>
                  <a:lnTo>
                    <a:pt x="8911" y="11528"/>
                  </a:lnTo>
                  <a:cubicBezTo>
                    <a:pt x="8912" y="11529"/>
                    <a:pt x="8912" y="11529"/>
                    <a:pt x="8912" y="11530"/>
                  </a:cubicBezTo>
                  <a:cubicBezTo>
                    <a:pt x="8663" y="11370"/>
                    <a:pt x="8415" y="11211"/>
                    <a:pt x="8176" y="11042"/>
                  </a:cubicBezTo>
                  <a:cubicBezTo>
                    <a:pt x="6953" y="10197"/>
                    <a:pt x="5799" y="9242"/>
                    <a:pt x="4794" y="8148"/>
                  </a:cubicBezTo>
                  <a:lnTo>
                    <a:pt x="4794" y="8148"/>
                  </a:lnTo>
                  <a:cubicBezTo>
                    <a:pt x="4797" y="8149"/>
                    <a:pt x="4800" y="8150"/>
                    <a:pt x="4802" y="8152"/>
                  </a:cubicBezTo>
                  <a:lnTo>
                    <a:pt x="4802" y="8152"/>
                  </a:lnTo>
                  <a:cubicBezTo>
                    <a:pt x="4545" y="7864"/>
                    <a:pt x="4297" y="7568"/>
                    <a:pt x="4058" y="7262"/>
                  </a:cubicBezTo>
                  <a:cubicBezTo>
                    <a:pt x="3084" y="5989"/>
                    <a:pt x="2208" y="4636"/>
                    <a:pt x="1482" y="3204"/>
                  </a:cubicBezTo>
                  <a:cubicBezTo>
                    <a:pt x="1353" y="2945"/>
                    <a:pt x="1214" y="2686"/>
                    <a:pt x="1094" y="2418"/>
                  </a:cubicBezTo>
                  <a:cubicBezTo>
                    <a:pt x="964" y="2160"/>
                    <a:pt x="845" y="1891"/>
                    <a:pt x="726" y="1622"/>
                  </a:cubicBezTo>
                  <a:cubicBezTo>
                    <a:pt x="497" y="1095"/>
                    <a:pt x="288" y="568"/>
                    <a:pt x="89" y="21"/>
                  </a:cubicBezTo>
                  <a:cubicBezTo>
                    <a:pt x="80" y="11"/>
                    <a:pt x="69" y="1"/>
                    <a:pt x="4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64"/>
            <p:cNvSpPr/>
            <p:nvPr/>
          </p:nvSpPr>
          <p:spPr>
            <a:xfrm>
              <a:off x="1110534" y="2775209"/>
              <a:ext cx="140181" cy="641785"/>
            </a:xfrm>
            <a:custGeom>
              <a:avLst/>
              <a:gdLst/>
              <a:ahLst/>
              <a:cxnLst/>
              <a:rect l="l" t="t" r="r" b="b"/>
              <a:pathLst>
                <a:path w="2677" h="12256" extrusionOk="0">
                  <a:moveTo>
                    <a:pt x="40" y="1"/>
                  </a:moveTo>
                  <a:cubicBezTo>
                    <a:pt x="20" y="1"/>
                    <a:pt x="11" y="21"/>
                    <a:pt x="11" y="41"/>
                  </a:cubicBezTo>
                  <a:cubicBezTo>
                    <a:pt x="0" y="985"/>
                    <a:pt x="40" y="1931"/>
                    <a:pt x="100" y="2875"/>
                  </a:cubicBezTo>
                  <a:cubicBezTo>
                    <a:pt x="130" y="3273"/>
                    <a:pt x="170" y="3671"/>
                    <a:pt x="210" y="4069"/>
                  </a:cubicBezTo>
                  <a:cubicBezTo>
                    <a:pt x="249" y="4467"/>
                    <a:pt x="299" y="4865"/>
                    <a:pt x="349" y="5253"/>
                  </a:cubicBezTo>
                  <a:cubicBezTo>
                    <a:pt x="378" y="5452"/>
                    <a:pt x="409" y="5651"/>
                    <a:pt x="448" y="5850"/>
                  </a:cubicBezTo>
                  <a:cubicBezTo>
                    <a:pt x="478" y="6049"/>
                    <a:pt x="508" y="6248"/>
                    <a:pt x="548" y="6436"/>
                  </a:cubicBezTo>
                  <a:cubicBezTo>
                    <a:pt x="617" y="6834"/>
                    <a:pt x="697" y="7232"/>
                    <a:pt x="787" y="7620"/>
                  </a:cubicBezTo>
                  <a:cubicBezTo>
                    <a:pt x="955" y="8376"/>
                    <a:pt x="1145" y="9132"/>
                    <a:pt x="1393" y="9868"/>
                  </a:cubicBezTo>
                  <a:cubicBezTo>
                    <a:pt x="1523" y="10256"/>
                    <a:pt x="1662" y="10644"/>
                    <a:pt x="1821" y="11022"/>
                  </a:cubicBezTo>
                  <a:cubicBezTo>
                    <a:pt x="1901" y="11211"/>
                    <a:pt x="1990" y="11410"/>
                    <a:pt x="2080" y="11599"/>
                  </a:cubicBezTo>
                  <a:cubicBezTo>
                    <a:pt x="2169" y="11798"/>
                    <a:pt x="2268" y="11987"/>
                    <a:pt x="2378" y="12186"/>
                  </a:cubicBezTo>
                  <a:cubicBezTo>
                    <a:pt x="2398" y="12216"/>
                    <a:pt x="2438" y="12245"/>
                    <a:pt x="2478" y="12256"/>
                  </a:cubicBezTo>
                  <a:cubicBezTo>
                    <a:pt x="2527" y="12256"/>
                    <a:pt x="2567" y="12245"/>
                    <a:pt x="2606" y="12225"/>
                  </a:cubicBezTo>
                  <a:cubicBezTo>
                    <a:pt x="2637" y="12196"/>
                    <a:pt x="2666" y="12156"/>
                    <a:pt x="2676" y="12116"/>
                  </a:cubicBezTo>
                  <a:cubicBezTo>
                    <a:pt x="2676" y="12086"/>
                    <a:pt x="2676" y="12066"/>
                    <a:pt x="2666" y="12037"/>
                  </a:cubicBezTo>
                  <a:cubicBezTo>
                    <a:pt x="2557" y="11808"/>
                    <a:pt x="2467" y="11589"/>
                    <a:pt x="2378" y="11360"/>
                  </a:cubicBezTo>
                  <a:cubicBezTo>
                    <a:pt x="2279" y="11131"/>
                    <a:pt x="2189" y="10903"/>
                    <a:pt x="2109" y="10674"/>
                  </a:cubicBezTo>
                  <a:cubicBezTo>
                    <a:pt x="1831" y="9938"/>
                    <a:pt x="1572" y="9192"/>
                    <a:pt x="1344" y="8446"/>
                  </a:cubicBezTo>
                  <a:cubicBezTo>
                    <a:pt x="1117" y="7697"/>
                    <a:pt x="930" y="6939"/>
                    <a:pt x="761" y="6172"/>
                  </a:cubicBezTo>
                  <a:lnTo>
                    <a:pt x="761" y="6172"/>
                  </a:lnTo>
                  <a:cubicBezTo>
                    <a:pt x="763" y="6174"/>
                    <a:pt x="765" y="6176"/>
                    <a:pt x="767" y="6178"/>
                  </a:cubicBezTo>
                  <a:cubicBezTo>
                    <a:pt x="707" y="5939"/>
                    <a:pt x="657" y="5691"/>
                    <a:pt x="617" y="5452"/>
                  </a:cubicBezTo>
                  <a:cubicBezTo>
                    <a:pt x="568" y="5203"/>
                    <a:pt x="528" y="4964"/>
                    <a:pt x="488" y="4716"/>
                  </a:cubicBezTo>
                  <a:cubicBezTo>
                    <a:pt x="418" y="4318"/>
                    <a:pt x="358" y="3930"/>
                    <a:pt x="309" y="3532"/>
                  </a:cubicBezTo>
                  <a:cubicBezTo>
                    <a:pt x="259" y="3134"/>
                    <a:pt x="219" y="2746"/>
                    <a:pt x="179" y="2348"/>
                  </a:cubicBezTo>
                  <a:cubicBezTo>
                    <a:pt x="120" y="1582"/>
                    <a:pt x="80" y="806"/>
                    <a:pt x="80" y="41"/>
                  </a:cubicBezTo>
                  <a:cubicBezTo>
                    <a:pt x="80" y="21"/>
                    <a:pt x="60" y="1"/>
                    <a:pt x="4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64"/>
            <p:cNvSpPr/>
            <p:nvPr/>
          </p:nvSpPr>
          <p:spPr>
            <a:xfrm>
              <a:off x="1294912" y="3029912"/>
              <a:ext cx="45872" cy="439552"/>
            </a:xfrm>
            <a:custGeom>
              <a:avLst/>
              <a:gdLst/>
              <a:ahLst/>
              <a:cxnLst/>
              <a:rect l="l" t="t" r="r" b="b"/>
              <a:pathLst>
                <a:path w="876" h="8394" extrusionOk="0">
                  <a:moveTo>
                    <a:pt x="190" y="1"/>
                  </a:moveTo>
                  <a:cubicBezTo>
                    <a:pt x="170" y="1"/>
                    <a:pt x="160" y="11"/>
                    <a:pt x="160" y="31"/>
                  </a:cubicBezTo>
                  <a:cubicBezTo>
                    <a:pt x="160" y="389"/>
                    <a:pt x="140" y="747"/>
                    <a:pt x="130" y="1095"/>
                  </a:cubicBezTo>
                  <a:cubicBezTo>
                    <a:pt x="90" y="1990"/>
                    <a:pt x="31" y="2876"/>
                    <a:pt x="11" y="3771"/>
                  </a:cubicBezTo>
                  <a:cubicBezTo>
                    <a:pt x="1" y="4547"/>
                    <a:pt x="1" y="5323"/>
                    <a:pt x="80" y="6098"/>
                  </a:cubicBezTo>
                  <a:cubicBezTo>
                    <a:pt x="120" y="6476"/>
                    <a:pt x="180" y="6844"/>
                    <a:pt x="250" y="7222"/>
                  </a:cubicBezTo>
                  <a:cubicBezTo>
                    <a:pt x="289" y="7411"/>
                    <a:pt x="339" y="7600"/>
                    <a:pt x="398" y="7779"/>
                  </a:cubicBezTo>
                  <a:cubicBezTo>
                    <a:pt x="429" y="7879"/>
                    <a:pt x="458" y="7968"/>
                    <a:pt x="498" y="8058"/>
                  </a:cubicBezTo>
                  <a:cubicBezTo>
                    <a:pt x="508" y="8097"/>
                    <a:pt x="528" y="8137"/>
                    <a:pt x="548" y="8177"/>
                  </a:cubicBezTo>
                  <a:cubicBezTo>
                    <a:pt x="568" y="8227"/>
                    <a:pt x="588" y="8267"/>
                    <a:pt x="597" y="8307"/>
                  </a:cubicBezTo>
                  <a:cubicBezTo>
                    <a:pt x="617" y="8336"/>
                    <a:pt x="637" y="8366"/>
                    <a:pt x="677" y="8386"/>
                  </a:cubicBezTo>
                  <a:cubicBezTo>
                    <a:pt x="692" y="8391"/>
                    <a:pt x="707" y="8393"/>
                    <a:pt x="723" y="8393"/>
                  </a:cubicBezTo>
                  <a:cubicBezTo>
                    <a:pt x="739" y="8393"/>
                    <a:pt x="757" y="8391"/>
                    <a:pt x="776" y="8386"/>
                  </a:cubicBezTo>
                  <a:cubicBezTo>
                    <a:pt x="846" y="8356"/>
                    <a:pt x="876" y="8287"/>
                    <a:pt x="856" y="8217"/>
                  </a:cubicBezTo>
                  <a:cubicBezTo>
                    <a:pt x="836" y="8148"/>
                    <a:pt x="816" y="8088"/>
                    <a:pt x="796" y="8018"/>
                  </a:cubicBezTo>
                  <a:cubicBezTo>
                    <a:pt x="776" y="7958"/>
                    <a:pt x="757" y="7889"/>
                    <a:pt x="737" y="7829"/>
                  </a:cubicBezTo>
                  <a:cubicBezTo>
                    <a:pt x="707" y="7700"/>
                    <a:pt x="667" y="7580"/>
                    <a:pt x="637" y="7461"/>
                  </a:cubicBezTo>
                  <a:cubicBezTo>
                    <a:pt x="559" y="7215"/>
                    <a:pt x="499" y="6969"/>
                    <a:pt x="440" y="6724"/>
                  </a:cubicBezTo>
                  <a:lnTo>
                    <a:pt x="440" y="6724"/>
                  </a:lnTo>
                  <a:cubicBezTo>
                    <a:pt x="442" y="6725"/>
                    <a:pt x="444" y="6725"/>
                    <a:pt x="449" y="6725"/>
                  </a:cubicBezTo>
                  <a:cubicBezTo>
                    <a:pt x="438" y="6715"/>
                    <a:pt x="438" y="6715"/>
                    <a:pt x="438" y="6705"/>
                  </a:cubicBezTo>
                  <a:lnTo>
                    <a:pt x="438" y="6695"/>
                  </a:lnTo>
                  <a:cubicBezTo>
                    <a:pt x="369" y="6367"/>
                    <a:pt x="319" y="6028"/>
                    <a:pt x="270" y="5690"/>
                  </a:cubicBezTo>
                  <a:cubicBezTo>
                    <a:pt x="230" y="5332"/>
                    <a:pt x="200" y="4974"/>
                    <a:pt x="180" y="4626"/>
                  </a:cubicBezTo>
                  <a:cubicBezTo>
                    <a:pt x="170" y="4427"/>
                    <a:pt x="160" y="4228"/>
                    <a:pt x="160" y="4039"/>
                  </a:cubicBezTo>
                  <a:cubicBezTo>
                    <a:pt x="150" y="3840"/>
                    <a:pt x="150" y="3652"/>
                    <a:pt x="150" y="3453"/>
                  </a:cubicBezTo>
                  <a:cubicBezTo>
                    <a:pt x="150" y="3064"/>
                    <a:pt x="160" y="2677"/>
                    <a:pt x="170" y="2288"/>
                  </a:cubicBezTo>
                  <a:cubicBezTo>
                    <a:pt x="190" y="1532"/>
                    <a:pt x="219" y="776"/>
                    <a:pt x="230" y="31"/>
                  </a:cubicBezTo>
                  <a:cubicBezTo>
                    <a:pt x="230" y="11"/>
                    <a:pt x="210" y="1"/>
                    <a:pt x="190" y="1"/>
                  </a:cubicBezTo>
                  <a:close/>
                </a:path>
              </a:pathLst>
            </a:custGeom>
            <a:solidFill>
              <a:srgbClr val="604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64"/>
            <p:cNvSpPr/>
            <p:nvPr/>
          </p:nvSpPr>
          <p:spPr>
            <a:xfrm>
              <a:off x="748535" y="3271577"/>
              <a:ext cx="514120" cy="155315"/>
            </a:xfrm>
            <a:custGeom>
              <a:avLst/>
              <a:gdLst/>
              <a:ahLst/>
              <a:cxnLst/>
              <a:rect l="l" t="t" r="r" b="b"/>
              <a:pathLst>
                <a:path w="9818" h="2966" extrusionOk="0">
                  <a:moveTo>
                    <a:pt x="60" y="1"/>
                  </a:moveTo>
                  <a:cubicBezTo>
                    <a:pt x="40" y="1"/>
                    <a:pt x="21" y="11"/>
                    <a:pt x="21" y="31"/>
                  </a:cubicBezTo>
                  <a:cubicBezTo>
                    <a:pt x="1" y="51"/>
                    <a:pt x="10" y="91"/>
                    <a:pt x="40" y="100"/>
                  </a:cubicBezTo>
                  <a:cubicBezTo>
                    <a:pt x="826" y="379"/>
                    <a:pt x="1642" y="598"/>
                    <a:pt x="2457" y="777"/>
                  </a:cubicBezTo>
                  <a:cubicBezTo>
                    <a:pt x="2865" y="876"/>
                    <a:pt x="3263" y="956"/>
                    <a:pt x="3671" y="1046"/>
                  </a:cubicBezTo>
                  <a:cubicBezTo>
                    <a:pt x="4079" y="1135"/>
                    <a:pt x="4477" y="1215"/>
                    <a:pt x="4884" y="1314"/>
                  </a:cubicBezTo>
                  <a:cubicBezTo>
                    <a:pt x="5282" y="1413"/>
                    <a:pt x="5690" y="1503"/>
                    <a:pt x="6088" y="1623"/>
                  </a:cubicBezTo>
                  <a:cubicBezTo>
                    <a:pt x="6486" y="1732"/>
                    <a:pt x="6874" y="1851"/>
                    <a:pt x="7262" y="1990"/>
                  </a:cubicBezTo>
                  <a:cubicBezTo>
                    <a:pt x="7252" y="1981"/>
                    <a:pt x="7232" y="1981"/>
                    <a:pt x="7222" y="1970"/>
                  </a:cubicBezTo>
                  <a:lnTo>
                    <a:pt x="7222" y="1970"/>
                  </a:lnTo>
                  <a:cubicBezTo>
                    <a:pt x="7640" y="2120"/>
                    <a:pt x="8058" y="2279"/>
                    <a:pt x="8465" y="2448"/>
                  </a:cubicBezTo>
                  <a:cubicBezTo>
                    <a:pt x="8674" y="2527"/>
                    <a:pt x="8883" y="2617"/>
                    <a:pt x="9082" y="2707"/>
                  </a:cubicBezTo>
                  <a:cubicBezTo>
                    <a:pt x="9281" y="2786"/>
                    <a:pt x="9480" y="2866"/>
                    <a:pt x="9679" y="2956"/>
                  </a:cubicBezTo>
                  <a:cubicBezTo>
                    <a:pt x="9694" y="2962"/>
                    <a:pt x="9710" y="2965"/>
                    <a:pt x="9725" y="2965"/>
                  </a:cubicBezTo>
                  <a:cubicBezTo>
                    <a:pt x="9757" y="2965"/>
                    <a:pt x="9784" y="2950"/>
                    <a:pt x="9798" y="2916"/>
                  </a:cubicBezTo>
                  <a:cubicBezTo>
                    <a:pt x="9818" y="2876"/>
                    <a:pt x="9818" y="2826"/>
                    <a:pt x="9778" y="2806"/>
                  </a:cubicBezTo>
                  <a:lnTo>
                    <a:pt x="9659" y="2717"/>
                  </a:lnTo>
                  <a:cubicBezTo>
                    <a:pt x="9490" y="2598"/>
                    <a:pt x="9321" y="2488"/>
                    <a:pt x="9132" y="2388"/>
                  </a:cubicBezTo>
                  <a:cubicBezTo>
                    <a:pt x="8953" y="2279"/>
                    <a:pt x="8774" y="2189"/>
                    <a:pt x="8584" y="2110"/>
                  </a:cubicBezTo>
                  <a:cubicBezTo>
                    <a:pt x="8206" y="1931"/>
                    <a:pt x="7809" y="1791"/>
                    <a:pt x="7411" y="1663"/>
                  </a:cubicBezTo>
                  <a:cubicBezTo>
                    <a:pt x="7023" y="1533"/>
                    <a:pt x="6625" y="1424"/>
                    <a:pt x="6217" y="1324"/>
                  </a:cubicBezTo>
                  <a:cubicBezTo>
                    <a:pt x="5819" y="1234"/>
                    <a:pt x="5412" y="1155"/>
                    <a:pt x="5004" y="1075"/>
                  </a:cubicBezTo>
                  <a:lnTo>
                    <a:pt x="3781" y="867"/>
                  </a:lnTo>
                  <a:cubicBezTo>
                    <a:pt x="3372" y="797"/>
                    <a:pt x="2965" y="728"/>
                    <a:pt x="2557" y="648"/>
                  </a:cubicBezTo>
                  <a:cubicBezTo>
                    <a:pt x="1751" y="498"/>
                    <a:pt x="945" y="310"/>
                    <a:pt x="169" y="41"/>
                  </a:cubicBezTo>
                  <a:lnTo>
                    <a:pt x="180" y="41"/>
                  </a:lnTo>
                  <a:cubicBezTo>
                    <a:pt x="150" y="31"/>
                    <a:pt x="110" y="21"/>
                    <a:pt x="80" y="11"/>
                  </a:cubicBezTo>
                  <a:cubicBezTo>
                    <a:pt x="80" y="11"/>
                    <a:pt x="70" y="1"/>
                    <a:pt x="6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64"/>
            <p:cNvSpPr/>
            <p:nvPr/>
          </p:nvSpPr>
          <p:spPr>
            <a:xfrm>
              <a:off x="1284020" y="3039862"/>
              <a:ext cx="43253" cy="36498"/>
            </a:xfrm>
            <a:custGeom>
              <a:avLst/>
              <a:gdLst/>
              <a:ahLst/>
              <a:cxnLst/>
              <a:rect l="l" t="t" r="r" b="b"/>
              <a:pathLst>
                <a:path w="826" h="697" extrusionOk="0">
                  <a:moveTo>
                    <a:pt x="785" y="0"/>
                  </a:moveTo>
                  <a:cubicBezTo>
                    <a:pt x="776" y="0"/>
                    <a:pt x="766" y="0"/>
                    <a:pt x="756" y="20"/>
                  </a:cubicBezTo>
                  <a:cubicBezTo>
                    <a:pt x="716" y="109"/>
                    <a:pt x="676" y="199"/>
                    <a:pt x="637" y="279"/>
                  </a:cubicBezTo>
                  <a:cubicBezTo>
                    <a:pt x="606" y="348"/>
                    <a:pt x="577" y="407"/>
                    <a:pt x="537" y="467"/>
                  </a:cubicBezTo>
                  <a:lnTo>
                    <a:pt x="537" y="458"/>
                  </a:lnTo>
                  <a:cubicBezTo>
                    <a:pt x="507" y="507"/>
                    <a:pt x="478" y="547"/>
                    <a:pt x="438" y="586"/>
                  </a:cubicBezTo>
                  <a:cubicBezTo>
                    <a:pt x="427" y="597"/>
                    <a:pt x="418" y="606"/>
                    <a:pt x="398" y="617"/>
                  </a:cubicBezTo>
                  <a:cubicBezTo>
                    <a:pt x="398" y="617"/>
                    <a:pt x="388" y="626"/>
                    <a:pt x="378" y="626"/>
                  </a:cubicBezTo>
                  <a:lnTo>
                    <a:pt x="348" y="626"/>
                  </a:lnTo>
                  <a:cubicBezTo>
                    <a:pt x="338" y="626"/>
                    <a:pt x="328" y="617"/>
                    <a:pt x="328" y="617"/>
                  </a:cubicBezTo>
                  <a:lnTo>
                    <a:pt x="298" y="586"/>
                  </a:lnTo>
                  <a:lnTo>
                    <a:pt x="298" y="597"/>
                  </a:lnTo>
                  <a:lnTo>
                    <a:pt x="239" y="507"/>
                  </a:lnTo>
                  <a:cubicBezTo>
                    <a:pt x="239" y="497"/>
                    <a:pt x="239" y="497"/>
                    <a:pt x="228" y="497"/>
                  </a:cubicBezTo>
                  <a:cubicBezTo>
                    <a:pt x="199" y="438"/>
                    <a:pt x="179" y="378"/>
                    <a:pt x="149" y="308"/>
                  </a:cubicBezTo>
                  <a:cubicBezTo>
                    <a:pt x="119" y="219"/>
                    <a:pt x="89" y="129"/>
                    <a:pt x="69" y="29"/>
                  </a:cubicBezTo>
                  <a:cubicBezTo>
                    <a:pt x="60" y="20"/>
                    <a:pt x="40" y="10"/>
                    <a:pt x="30" y="10"/>
                  </a:cubicBezTo>
                  <a:cubicBezTo>
                    <a:pt x="20" y="20"/>
                    <a:pt x="10" y="20"/>
                    <a:pt x="10" y="29"/>
                  </a:cubicBezTo>
                  <a:cubicBezTo>
                    <a:pt x="0" y="40"/>
                    <a:pt x="0" y="49"/>
                    <a:pt x="10" y="60"/>
                  </a:cubicBezTo>
                  <a:cubicBezTo>
                    <a:pt x="40" y="159"/>
                    <a:pt x="69" y="268"/>
                    <a:pt x="109" y="368"/>
                  </a:cubicBezTo>
                  <a:cubicBezTo>
                    <a:pt x="129" y="438"/>
                    <a:pt x="159" y="507"/>
                    <a:pt x="199" y="567"/>
                  </a:cubicBezTo>
                  <a:cubicBezTo>
                    <a:pt x="219" y="606"/>
                    <a:pt x="248" y="646"/>
                    <a:pt x="288" y="666"/>
                  </a:cubicBezTo>
                  <a:cubicBezTo>
                    <a:pt x="318" y="686"/>
                    <a:pt x="358" y="696"/>
                    <a:pt x="388" y="696"/>
                  </a:cubicBezTo>
                  <a:cubicBezTo>
                    <a:pt x="427" y="686"/>
                    <a:pt x="458" y="657"/>
                    <a:pt x="487" y="637"/>
                  </a:cubicBezTo>
                  <a:cubicBezTo>
                    <a:pt x="527" y="597"/>
                    <a:pt x="557" y="547"/>
                    <a:pt x="587" y="507"/>
                  </a:cubicBezTo>
                  <a:cubicBezTo>
                    <a:pt x="626" y="438"/>
                    <a:pt x="666" y="378"/>
                    <a:pt x="696" y="308"/>
                  </a:cubicBezTo>
                  <a:lnTo>
                    <a:pt x="816" y="40"/>
                  </a:lnTo>
                  <a:cubicBezTo>
                    <a:pt x="825" y="29"/>
                    <a:pt x="816" y="10"/>
                    <a:pt x="805" y="0"/>
                  </a:cubicBezTo>
                  <a:close/>
                </a:path>
              </a:pathLst>
            </a:custGeom>
            <a:solidFill>
              <a:srgbClr val="604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64"/>
            <p:cNvSpPr/>
            <p:nvPr/>
          </p:nvSpPr>
          <p:spPr>
            <a:xfrm>
              <a:off x="1271976" y="3091913"/>
              <a:ext cx="71950" cy="61005"/>
            </a:xfrm>
            <a:custGeom>
              <a:avLst/>
              <a:gdLst/>
              <a:ahLst/>
              <a:cxnLst/>
              <a:rect l="l" t="t" r="r" b="b"/>
              <a:pathLst>
                <a:path w="1374" h="1165" extrusionOk="0">
                  <a:moveTo>
                    <a:pt x="1354" y="80"/>
                  </a:moveTo>
                  <a:lnTo>
                    <a:pt x="1354" y="80"/>
                  </a:lnTo>
                  <a:cubicBezTo>
                    <a:pt x="1352" y="83"/>
                    <a:pt x="1350" y="86"/>
                    <a:pt x="1348" y="89"/>
                  </a:cubicBezTo>
                  <a:lnTo>
                    <a:pt x="1348" y="89"/>
                  </a:lnTo>
                  <a:cubicBezTo>
                    <a:pt x="1354" y="87"/>
                    <a:pt x="1354" y="80"/>
                    <a:pt x="1354" y="80"/>
                  </a:cubicBezTo>
                  <a:close/>
                  <a:moveTo>
                    <a:pt x="618" y="1065"/>
                  </a:moveTo>
                  <a:cubicBezTo>
                    <a:pt x="608" y="1065"/>
                    <a:pt x="608" y="1065"/>
                    <a:pt x="608" y="1075"/>
                  </a:cubicBezTo>
                  <a:lnTo>
                    <a:pt x="618" y="1065"/>
                  </a:lnTo>
                  <a:close/>
                  <a:moveTo>
                    <a:pt x="1344" y="1"/>
                  </a:moveTo>
                  <a:cubicBezTo>
                    <a:pt x="1334" y="1"/>
                    <a:pt x="1324" y="10"/>
                    <a:pt x="1314" y="21"/>
                  </a:cubicBezTo>
                  <a:cubicBezTo>
                    <a:pt x="1294" y="50"/>
                    <a:pt x="1265" y="90"/>
                    <a:pt x="1245" y="130"/>
                  </a:cubicBezTo>
                  <a:cubicBezTo>
                    <a:pt x="1214" y="189"/>
                    <a:pt x="1185" y="249"/>
                    <a:pt x="1155" y="299"/>
                  </a:cubicBezTo>
                  <a:cubicBezTo>
                    <a:pt x="1086" y="438"/>
                    <a:pt x="1006" y="578"/>
                    <a:pt x="926" y="707"/>
                  </a:cubicBezTo>
                  <a:cubicBezTo>
                    <a:pt x="856" y="816"/>
                    <a:pt x="787" y="916"/>
                    <a:pt x="688" y="1005"/>
                  </a:cubicBezTo>
                  <a:cubicBezTo>
                    <a:pt x="668" y="1035"/>
                    <a:pt x="638" y="1055"/>
                    <a:pt x="608" y="1075"/>
                  </a:cubicBezTo>
                  <a:cubicBezTo>
                    <a:pt x="588" y="1075"/>
                    <a:pt x="578" y="1085"/>
                    <a:pt x="558" y="1085"/>
                  </a:cubicBezTo>
                  <a:cubicBezTo>
                    <a:pt x="548" y="1095"/>
                    <a:pt x="538" y="1095"/>
                    <a:pt x="528" y="1095"/>
                  </a:cubicBezTo>
                  <a:cubicBezTo>
                    <a:pt x="518" y="1095"/>
                    <a:pt x="509" y="1095"/>
                    <a:pt x="498" y="1085"/>
                  </a:cubicBezTo>
                  <a:cubicBezTo>
                    <a:pt x="498" y="1085"/>
                    <a:pt x="489" y="1085"/>
                    <a:pt x="478" y="1075"/>
                  </a:cubicBezTo>
                  <a:cubicBezTo>
                    <a:pt x="469" y="1065"/>
                    <a:pt x="449" y="1055"/>
                    <a:pt x="439" y="1045"/>
                  </a:cubicBezTo>
                  <a:cubicBezTo>
                    <a:pt x="409" y="1005"/>
                    <a:pt x="389" y="975"/>
                    <a:pt x="359" y="936"/>
                  </a:cubicBezTo>
                  <a:lnTo>
                    <a:pt x="369" y="936"/>
                  </a:lnTo>
                  <a:cubicBezTo>
                    <a:pt x="330" y="856"/>
                    <a:pt x="290" y="786"/>
                    <a:pt x="260" y="697"/>
                  </a:cubicBezTo>
                  <a:cubicBezTo>
                    <a:pt x="230" y="617"/>
                    <a:pt x="210" y="527"/>
                    <a:pt x="180" y="438"/>
                  </a:cubicBezTo>
                  <a:lnTo>
                    <a:pt x="120" y="200"/>
                  </a:lnTo>
                  <a:cubicBezTo>
                    <a:pt x="100" y="140"/>
                    <a:pt x="91" y="90"/>
                    <a:pt x="71" y="30"/>
                  </a:cubicBezTo>
                  <a:cubicBezTo>
                    <a:pt x="71" y="16"/>
                    <a:pt x="55" y="7"/>
                    <a:pt x="42" y="7"/>
                  </a:cubicBezTo>
                  <a:cubicBezTo>
                    <a:pt x="38" y="7"/>
                    <a:pt x="34" y="8"/>
                    <a:pt x="31" y="10"/>
                  </a:cubicBezTo>
                  <a:cubicBezTo>
                    <a:pt x="11" y="21"/>
                    <a:pt x="1" y="40"/>
                    <a:pt x="11" y="60"/>
                  </a:cubicBezTo>
                  <a:cubicBezTo>
                    <a:pt x="21" y="110"/>
                    <a:pt x="41" y="169"/>
                    <a:pt x="61" y="229"/>
                  </a:cubicBezTo>
                  <a:cubicBezTo>
                    <a:pt x="91" y="348"/>
                    <a:pt x="120" y="468"/>
                    <a:pt x="151" y="578"/>
                  </a:cubicBezTo>
                  <a:cubicBezTo>
                    <a:pt x="170" y="647"/>
                    <a:pt x="190" y="707"/>
                    <a:pt x="220" y="766"/>
                  </a:cubicBezTo>
                  <a:cubicBezTo>
                    <a:pt x="240" y="826"/>
                    <a:pt x="260" y="876"/>
                    <a:pt x="290" y="925"/>
                  </a:cubicBezTo>
                  <a:cubicBezTo>
                    <a:pt x="310" y="975"/>
                    <a:pt x="330" y="1015"/>
                    <a:pt x="359" y="1055"/>
                  </a:cubicBezTo>
                  <a:cubicBezTo>
                    <a:pt x="389" y="1085"/>
                    <a:pt x="409" y="1115"/>
                    <a:pt x="439" y="1135"/>
                  </a:cubicBezTo>
                  <a:cubicBezTo>
                    <a:pt x="469" y="1155"/>
                    <a:pt x="509" y="1164"/>
                    <a:pt x="538" y="1164"/>
                  </a:cubicBezTo>
                  <a:cubicBezTo>
                    <a:pt x="578" y="1155"/>
                    <a:pt x="608" y="1144"/>
                    <a:pt x="638" y="1135"/>
                  </a:cubicBezTo>
                  <a:cubicBezTo>
                    <a:pt x="677" y="1115"/>
                    <a:pt x="708" y="1085"/>
                    <a:pt x="737" y="1055"/>
                  </a:cubicBezTo>
                  <a:lnTo>
                    <a:pt x="847" y="945"/>
                  </a:lnTo>
                  <a:cubicBezTo>
                    <a:pt x="916" y="846"/>
                    <a:pt x="986" y="746"/>
                    <a:pt x="1046" y="637"/>
                  </a:cubicBezTo>
                  <a:cubicBezTo>
                    <a:pt x="1105" y="538"/>
                    <a:pt x="1165" y="428"/>
                    <a:pt x="1225" y="319"/>
                  </a:cubicBezTo>
                  <a:cubicBezTo>
                    <a:pt x="1263" y="242"/>
                    <a:pt x="1301" y="166"/>
                    <a:pt x="1348" y="89"/>
                  </a:cubicBezTo>
                  <a:lnTo>
                    <a:pt x="1348" y="89"/>
                  </a:lnTo>
                  <a:cubicBezTo>
                    <a:pt x="1347" y="90"/>
                    <a:pt x="1346" y="90"/>
                    <a:pt x="1344" y="90"/>
                  </a:cubicBezTo>
                  <a:cubicBezTo>
                    <a:pt x="1354" y="80"/>
                    <a:pt x="1364" y="70"/>
                    <a:pt x="1364" y="60"/>
                  </a:cubicBezTo>
                  <a:cubicBezTo>
                    <a:pt x="1374" y="50"/>
                    <a:pt x="1374" y="40"/>
                    <a:pt x="1374" y="30"/>
                  </a:cubicBezTo>
                  <a:cubicBezTo>
                    <a:pt x="1374" y="30"/>
                    <a:pt x="1374" y="21"/>
                    <a:pt x="1364" y="10"/>
                  </a:cubicBezTo>
                  <a:cubicBezTo>
                    <a:pt x="1354" y="10"/>
                    <a:pt x="1344" y="1"/>
                    <a:pt x="1344" y="1"/>
                  </a:cubicBezTo>
                  <a:close/>
                </a:path>
              </a:pathLst>
            </a:custGeom>
            <a:solidFill>
              <a:srgbClr val="604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64"/>
            <p:cNvSpPr/>
            <p:nvPr/>
          </p:nvSpPr>
          <p:spPr>
            <a:xfrm>
              <a:off x="1269933" y="3164281"/>
              <a:ext cx="81846" cy="74201"/>
            </a:xfrm>
            <a:custGeom>
              <a:avLst/>
              <a:gdLst/>
              <a:ahLst/>
              <a:cxnLst/>
              <a:rect l="l" t="t" r="r" b="b"/>
              <a:pathLst>
                <a:path w="1563" h="1417" extrusionOk="0">
                  <a:moveTo>
                    <a:pt x="1522" y="1"/>
                  </a:moveTo>
                  <a:cubicBezTo>
                    <a:pt x="1522" y="1"/>
                    <a:pt x="1512" y="1"/>
                    <a:pt x="1512" y="11"/>
                  </a:cubicBezTo>
                  <a:cubicBezTo>
                    <a:pt x="1502" y="11"/>
                    <a:pt x="1502" y="21"/>
                    <a:pt x="1492" y="21"/>
                  </a:cubicBezTo>
                  <a:cubicBezTo>
                    <a:pt x="1463" y="80"/>
                    <a:pt x="1432" y="140"/>
                    <a:pt x="1403" y="190"/>
                  </a:cubicBezTo>
                  <a:cubicBezTo>
                    <a:pt x="1363" y="270"/>
                    <a:pt x="1333" y="349"/>
                    <a:pt x="1293" y="429"/>
                  </a:cubicBezTo>
                  <a:cubicBezTo>
                    <a:pt x="1204" y="618"/>
                    <a:pt x="1105" y="807"/>
                    <a:pt x="995" y="986"/>
                  </a:cubicBezTo>
                  <a:cubicBezTo>
                    <a:pt x="935" y="1086"/>
                    <a:pt x="866" y="1175"/>
                    <a:pt x="786" y="1254"/>
                  </a:cubicBezTo>
                  <a:cubicBezTo>
                    <a:pt x="756" y="1284"/>
                    <a:pt x="736" y="1304"/>
                    <a:pt x="707" y="1314"/>
                  </a:cubicBezTo>
                  <a:cubicBezTo>
                    <a:pt x="687" y="1324"/>
                    <a:pt x="667" y="1334"/>
                    <a:pt x="657" y="1334"/>
                  </a:cubicBezTo>
                  <a:cubicBezTo>
                    <a:pt x="647" y="1344"/>
                    <a:pt x="637" y="1344"/>
                    <a:pt x="617" y="1344"/>
                  </a:cubicBezTo>
                  <a:cubicBezTo>
                    <a:pt x="617" y="1344"/>
                    <a:pt x="607" y="1334"/>
                    <a:pt x="597" y="1334"/>
                  </a:cubicBezTo>
                  <a:cubicBezTo>
                    <a:pt x="587" y="1334"/>
                    <a:pt x="567" y="1324"/>
                    <a:pt x="557" y="1324"/>
                  </a:cubicBezTo>
                  <a:lnTo>
                    <a:pt x="507" y="1274"/>
                  </a:lnTo>
                  <a:lnTo>
                    <a:pt x="507" y="1274"/>
                  </a:lnTo>
                  <a:cubicBezTo>
                    <a:pt x="507" y="1274"/>
                    <a:pt x="508" y="1274"/>
                    <a:pt x="508" y="1274"/>
                  </a:cubicBezTo>
                  <a:cubicBezTo>
                    <a:pt x="468" y="1234"/>
                    <a:pt x="428" y="1175"/>
                    <a:pt x="398" y="1125"/>
                  </a:cubicBezTo>
                  <a:cubicBezTo>
                    <a:pt x="358" y="1046"/>
                    <a:pt x="318" y="966"/>
                    <a:pt x="289" y="876"/>
                  </a:cubicBezTo>
                  <a:lnTo>
                    <a:pt x="199" y="608"/>
                  </a:lnTo>
                  <a:cubicBezTo>
                    <a:pt x="159" y="469"/>
                    <a:pt x="119" y="330"/>
                    <a:pt x="90" y="190"/>
                  </a:cubicBezTo>
                  <a:cubicBezTo>
                    <a:pt x="80" y="180"/>
                    <a:pt x="70" y="170"/>
                    <a:pt x="60" y="170"/>
                  </a:cubicBezTo>
                  <a:cubicBezTo>
                    <a:pt x="55" y="165"/>
                    <a:pt x="50" y="163"/>
                    <a:pt x="45" y="163"/>
                  </a:cubicBezTo>
                  <a:cubicBezTo>
                    <a:pt x="40" y="163"/>
                    <a:pt x="35" y="165"/>
                    <a:pt x="30" y="170"/>
                  </a:cubicBezTo>
                  <a:cubicBezTo>
                    <a:pt x="20" y="170"/>
                    <a:pt x="10" y="180"/>
                    <a:pt x="10" y="190"/>
                  </a:cubicBezTo>
                  <a:cubicBezTo>
                    <a:pt x="0" y="200"/>
                    <a:pt x="0" y="210"/>
                    <a:pt x="10" y="220"/>
                  </a:cubicBezTo>
                  <a:cubicBezTo>
                    <a:pt x="30" y="310"/>
                    <a:pt x="50" y="399"/>
                    <a:pt x="80" y="489"/>
                  </a:cubicBezTo>
                  <a:cubicBezTo>
                    <a:pt x="110" y="618"/>
                    <a:pt x="150" y="737"/>
                    <a:pt x="199" y="867"/>
                  </a:cubicBezTo>
                  <a:cubicBezTo>
                    <a:pt x="239" y="976"/>
                    <a:pt x="279" y="1086"/>
                    <a:pt x="349" y="1185"/>
                  </a:cubicBezTo>
                  <a:cubicBezTo>
                    <a:pt x="369" y="1234"/>
                    <a:pt x="398" y="1274"/>
                    <a:pt x="428" y="1314"/>
                  </a:cubicBezTo>
                  <a:cubicBezTo>
                    <a:pt x="458" y="1344"/>
                    <a:pt x="488" y="1374"/>
                    <a:pt x="528" y="1393"/>
                  </a:cubicBezTo>
                  <a:cubicBezTo>
                    <a:pt x="551" y="1402"/>
                    <a:pt x="576" y="1416"/>
                    <a:pt x="605" y="1416"/>
                  </a:cubicBezTo>
                  <a:cubicBezTo>
                    <a:pt x="612" y="1416"/>
                    <a:pt x="619" y="1415"/>
                    <a:pt x="627" y="1413"/>
                  </a:cubicBezTo>
                  <a:cubicBezTo>
                    <a:pt x="657" y="1413"/>
                    <a:pt x="696" y="1404"/>
                    <a:pt x="727" y="1393"/>
                  </a:cubicBezTo>
                  <a:cubicBezTo>
                    <a:pt x="747" y="1384"/>
                    <a:pt x="766" y="1374"/>
                    <a:pt x="776" y="1354"/>
                  </a:cubicBezTo>
                  <a:cubicBezTo>
                    <a:pt x="796" y="1344"/>
                    <a:pt x="816" y="1334"/>
                    <a:pt x="826" y="1314"/>
                  </a:cubicBezTo>
                  <a:cubicBezTo>
                    <a:pt x="866" y="1284"/>
                    <a:pt x="895" y="1254"/>
                    <a:pt x="926" y="1214"/>
                  </a:cubicBezTo>
                  <a:cubicBezTo>
                    <a:pt x="995" y="1125"/>
                    <a:pt x="1054" y="1026"/>
                    <a:pt x="1114" y="926"/>
                  </a:cubicBezTo>
                  <a:cubicBezTo>
                    <a:pt x="1174" y="817"/>
                    <a:pt x="1234" y="697"/>
                    <a:pt x="1293" y="578"/>
                  </a:cubicBezTo>
                  <a:cubicBezTo>
                    <a:pt x="1343" y="478"/>
                    <a:pt x="1393" y="369"/>
                    <a:pt x="1443" y="260"/>
                  </a:cubicBezTo>
                  <a:cubicBezTo>
                    <a:pt x="1483" y="190"/>
                    <a:pt x="1512" y="120"/>
                    <a:pt x="1552" y="51"/>
                  </a:cubicBezTo>
                  <a:cubicBezTo>
                    <a:pt x="1562" y="41"/>
                    <a:pt x="1562" y="31"/>
                    <a:pt x="1552" y="31"/>
                  </a:cubicBezTo>
                  <a:cubicBezTo>
                    <a:pt x="1552" y="21"/>
                    <a:pt x="1542" y="11"/>
                    <a:pt x="1542" y="11"/>
                  </a:cubicBezTo>
                  <a:cubicBezTo>
                    <a:pt x="1532" y="11"/>
                    <a:pt x="1532" y="1"/>
                    <a:pt x="1522" y="1"/>
                  </a:cubicBezTo>
                  <a:close/>
                </a:path>
              </a:pathLst>
            </a:custGeom>
            <a:solidFill>
              <a:srgbClr val="604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64"/>
            <p:cNvSpPr/>
            <p:nvPr/>
          </p:nvSpPr>
          <p:spPr>
            <a:xfrm>
              <a:off x="1272552" y="3263827"/>
              <a:ext cx="71373" cy="62524"/>
            </a:xfrm>
            <a:custGeom>
              <a:avLst/>
              <a:gdLst/>
              <a:ahLst/>
              <a:cxnLst/>
              <a:rect l="l" t="t" r="r" b="b"/>
              <a:pathLst>
                <a:path w="1363" h="1194" extrusionOk="0">
                  <a:moveTo>
                    <a:pt x="30" y="0"/>
                  </a:moveTo>
                  <a:cubicBezTo>
                    <a:pt x="20" y="10"/>
                    <a:pt x="10" y="10"/>
                    <a:pt x="10" y="20"/>
                  </a:cubicBezTo>
                  <a:cubicBezTo>
                    <a:pt x="0" y="30"/>
                    <a:pt x="0" y="40"/>
                    <a:pt x="10" y="50"/>
                  </a:cubicBezTo>
                  <a:cubicBezTo>
                    <a:pt x="40" y="169"/>
                    <a:pt x="80" y="288"/>
                    <a:pt x="120" y="408"/>
                  </a:cubicBezTo>
                  <a:cubicBezTo>
                    <a:pt x="159" y="527"/>
                    <a:pt x="199" y="646"/>
                    <a:pt x="249" y="766"/>
                  </a:cubicBezTo>
                  <a:cubicBezTo>
                    <a:pt x="279" y="816"/>
                    <a:pt x="308" y="876"/>
                    <a:pt x="338" y="925"/>
                  </a:cubicBezTo>
                  <a:cubicBezTo>
                    <a:pt x="358" y="975"/>
                    <a:pt x="388" y="1015"/>
                    <a:pt x="418" y="1055"/>
                  </a:cubicBezTo>
                  <a:cubicBezTo>
                    <a:pt x="447" y="1094"/>
                    <a:pt x="478" y="1124"/>
                    <a:pt x="517" y="1154"/>
                  </a:cubicBezTo>
                  <a:cubicBezTo>
                    <a:pt x="547" y="1174"/>
                    <a:pt x="577" y="1183"/>
                    <a:pt x="617" y="1194"/>
                  </a:cubicBezTo>
                  <a:lnTo>
                    <a:pt x="666" y="1194"/>
                  </a:lnTo>
                  <a:cubicBezTo>
                    <a:pt x="677" y="1194"/>
                    <a:pt x="686" y="1183"/>
                    <a:pt x="697" y="1174"/>
                  </a:cubicBezTo>
                  <a:cubicBezTo>
                    <a:pt x="726" y="1164"/>
                    <a:pt x="756" y="1144"/>
                    <a:pt x="776" y="1114"/>
                  </a:cubicBezTo>
                  <a:cubicBezTo>
                    <a:pt x="806" y="1084"/>
                    <a:pt x="836" y="1044"/>
                    <a:pt x="865" y="1015"/>
                  </a:cubicBezTo>
                  <a:cubicBezTo>
                    <a:pt x="895" y="965"/>
                    <a:pt x="925" y="925"/>
                    <a:pt x="945" y="885"/>
                  </a:cubicBezTo>
                  <a:cubicBezTo>
                    <a:pt x="1015" y="776"/>
                    <a:pt x="1064" y="666"/>
                    <a:pt x="1124" y="557"/>
                  </a:cubicBezTo>
                  <a:cubicBezTo>
                    <a:pt x="1174" y="458"/>
                    <a:pt x="1223" y="358"/>
                    <a:pt x="1263" y="248"/>
                  </a:cubicBezTo>
                  <a:cubicBezTo>
                    <a:pt x="1293" y="189"/>
                    <a:pt x="1323" y="120"/>
                    <a:pt x="1353" y="60"/>
                  </a:cubicBezTo>
                  <a:cubicBezTo>
                    <a:pt x="1363" y="40"/>
                    <a:pt x="1353" y="20"/>
                    <a:pt x="1333" y="20"/>
                  </a:cubicBezTo>
                  <a:cubicBezTo>
                    <a:pt x="1330" y="17"/>
                    <a:pt x="1325" y="16"/>
                    <a:pt x="1320" y="16"/>
                  </a:cubicBezTo>
                  <a:cubicBezTo>
                    <a:pt x="1308" y="16"/>
                    <a:pt x="1293" y="23"/>
                    <a:pt x="1293" y="30"/>
                  </a:cubicBezTo>
                  <a:cubicBezTo>
                    <a:pt x="1234" y="149"/>
                    <a:pt x="1184" y="268"/>
                    <a:pt x="1134" y="388"/>
                  </a:cubicBezTo>
                  <a:cubicBezTo>
                    <a:pt x="1044" y="557"/>
                    <a:pt x="965" y="726"/>
                    <a:pt x="865" y="885"/>
                  </a:cubicBezTo>
                  <a:cubicBezTo>
                    <a:pt x="825" y="955"/>
                    <a:pt x="776" y="1035"/>
                    <a:pt x="716" y="1084"/>
                  </a:cubicBezTo>
                  <a:cubicBezTo>
                    <a:pt x="706" y="1094"/>
                    <a:pt x="686" y="1104"/>
                    <a:pt x="677" y="1114"/>
                  </a:cubicBezTo>
                  <a:cubicBezTo>
                    <a:pt x="666" y="1124"/>
                    <a:pt x="657" y="1124"/>
                    <a:pt x="657" y="1124"/>
                  </a:cubicBezTo>
                  <a:lnTo>
                    <a:pt x="607" y="1124"/>
                  </a:lnTo>
                  <a:cubicBezTo>
                    <a:pt x="587" y="1114"/>
                    <a:pt x="577" y="1114"/>
                    <a:pt x="567" y="1104"/>
                  </a:cubicBezTo>
                  <a:cubicBezTo>
                    <a:pt x="549" y="1086"/>
                    <a:pt x="522" y="1067"/>
                    <a:pt x="503" y="1049"/>
                  </a:cubicBezTo>
                  <a:lnTo>
                    <a:pt x="503" y="1049"/>
                  </a:lnTo>
                  <a:cubicBezTo>
                    <a:pt x="455" y="991"/>
                    <a:pt x="417" y="933"/>
                    <a:pt x="378" y="865"/>
                  </a:cubicBezTo>
                  <a:lnTo>
                    <a:pt x="378" y="876"/>
                  </a:lnTo>
                  <a:cubicBezTo>
                    <a:pt x="299" y="716"/>
                    <a:pt x="239" y="557"/>
                    <a:pt x="189" y="398"/>
                  </a:cubicBezTo>
                  <a:cubicBezTo>
                    <a:pt x="159" y="328"/>
                    <a:pt x="140" y="248"/>
                    <a:pt x="120" y="179"/>
                  </a:cubicBezTo>
                  <a:cubicBezTo>
                    <a:pt x="109" y="129"/>
                    <a:pt x="89" y="80"/>
                    <a:pt x="80" y="20"/>
                  </a:cubicBezTo>
                  <a:cubicBezTo>
                    <a:pt x="69" y="10"/>
                    <a:pt x="60" y="0"/>
                    <a:pt x="40" y="0"/>
                  </a:cubicBezTo>
                  <a:close/>
                </a:path>
              </a:pathLst>
            </a:custGeom>
            <a:solidFill>
              <a:srgbClr val="604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64"/>
            <p:cNvSpPr/>
            <p:nvPr/>
          </p:nvSpPr>
          <p:spPr>
            <a:xfrm>
              <a:off x="1086080" y="2787724"/>
              <a:ext cx="48438" cy="50166"/>
            </a:xfrm>
            <a:custGeom>
              <a:avLst/>
              <a:gdLst/>
              <a:ahLst/>
              <a:cxnLst/>
              <a:rect l="l" t="t" r="r" b="b"/>
              <a:pathLst>
                <a:path w="925" h="958" extrusionOk="0">
                  <a:moveTo>
                    <a:pt x="885" y="1"/>
                  </a:moveTo>
                  <a:cubicBezTo>
                    <a:pt x="876" y="1"/>
                    <a:pt x="865" y="10"/>
                    <a:pt x="856" y="21"/>
                  </a:cubicBezTo>
                  <a:lnTo>
                    <a:pt x="825" y="110"/>
                  </a:lnTo>
                  <a:cubicBezTo>
                    <a:pt x="816" y="160"/>
                    <a:pt x="796" y="209"/>
                    <a:pt x="786" y="249"/>
                  </a:cubicBezTo>
                  <a:lnTo>
                    <a:pt x="786" y="239"/>
                  </a:lnTo>
                  <a:cubicBezTo>
                    <a:pt x="756" y="339"/>
                    <a:pt x="726" y="438"/>
                    <a:pt x="686" y="538"/>
                  </a:cubicBezTo>
                  <a:cubicBezTo>
                    <a:pt x="657" y="627"/>
                    <a:pt x="617" y="717"/>
                    <a:pt x="567" y="796"/>
                  </a:cubicBezTo>
                  <a:lnTo>
                    <a:pt x="577" y="796"/>
                  </a:lnTo>
                  <a:cubicBezTo>
                    <a:pt x="557" y="816"/>
                    <a:pt x="537" y="846"/>
                    <a:pt x="518" y="866"/>
                  </a:cubicBezTo>
                  <a:cubicBezTo>
                    <a:pt x="518" y="866"/>
                    <a:pt x="507" y="876"/>
                    <a:pt x="498" y="876"/>
                  </a:cubicBezTo>
                  <a:lnTo>
                    <a:pt x="487" y="886"/>
                  </a:lnTo>
                  <a:lnTo>
                    <a:pt x="478" y="886"/>
                  </a:lnTo>
                  <a:cubicBezTo>
                    <a:pt x="467" y="886"/>
                    <a:pt x="467" y="886"/>
                    <a:pt x="458" y="876"/>
                  </a:cubicBezTo>
                  <a:cubicBezTo>
                    <a:pt x="447" y="876"/>
                    <a:pt x="438" y="876"/>
                    <a:pt x="428" y="866"/>
                  </a:cubicBezTo>
                  <a:cubicBezTo>
                    <a:pt x="408" y="856"/>
                    <a:pt x="398" y="836"/>
                    <a:pt x="378" y="826"/>
                  </a:cubicBezTo>
                  <a:cubicBezTo>
                    <a:pt x="338" y="777"/>
                    <a:pt x="308" y="726"/>
                    <a:pt x="268" y="667"/>
                  </a:cubicBezTo>
                  <a:lnTo>
                    <a:pt x="279" y="667"/>
                  </a:lnTo>
                  <a:cubicBezTo>
                    <a:pt x="199" y="518"/>
                    <a:pt x="140" y="368"/>
                    <a:pt x="80" y="209"/>
                  </a:cubicBezTo>
                  <a:cubicBezTo>
                    <a:pt x="80" y="195"/>
                    <a:pt x="64" y="186"/>
                    <a:pt x="47" y="186"/>
                  </a:cubicBezTo>
                  <a:cubicBezTo>
                    <a:pt x="41" y="186"/>
                    <a:pt x="35" y="187"/>
                    <a:pt x="30" y="189"/>
                  </a:cubicBezTo>
                  <a:cubicBezTo>
                    <a:pt x="10" y="200"/>
                    <a:pt x="0" y="220"/>
                    <a:pt x="10" y="239"/>
                  </a:cubicBezTo>
                  <a:cubicBezTo>
                    <a:pt x="60" y="399"/>
                    <a:pt x="120" y="547"/>
                    <a:pt x="199" y="687"/>
                  </a:cubicBezTo>
                  <a:cubicBezTo>
                    <a:pt x="219" y="737"/>
                    <a:pt x="249" y="777"/>
                    <a:pt x="268" y="816"/>
                  </a:cubicBezTo>
                  <a:cubicBezTo>
                    <a:pt x="288" y="846"/>
                    <a:pt x="319" y="876"/>
                    <a:pt x="348" y="896"/>
                  </a:cubicBezTo>
                  <a:cubicBezTo>
                    <a:pt x="383" y="931"/>
                    <a:pt x="425" y="957"/>
                    <a:pt x="475" y="957"/>
                  </a:cubicBezTo>
                  <a:cubicBezTo>
                    <a:pt x="482" y="957"/>
                    <a:pt x="490" y="957"/>
                    <a:pt x="498" y="956"/>
                  </a:cubicBezTo>
                  <a:cubicBezTo>
                    <a:pt x="518" y="956"/>
                    <a:pt x="547" y="936"/>
                    <a:pt x="557" y="925"/>
                  </a:cubicBezTo>
                  <a:cubicBezTo>
                    <a:pt x="587" y="905"/>
                    <a:pt x="597" y="876"/>
                    <a:pt x="617" y="856"/>
                  </a:cubicBezTo>
                  <a:cubicBezTo>
                    <a:pt x="657" y="786"/>
                    <a:pt x="686" y="726"/>
                    <a:pt x="716" y="647"/>
                  </a:cubicBezTo>
                  <a:cubicBezTo>
                    <a:pt x="786" y="488"/>
                    <a:pt x="825" y="329"/>
                    <a:pt x="876" y="160"/>
                  </a:cubicBezTo>
                  <a:lnTo>
                    <a:pt x="885" y="160"/>
                  </a:lnTo>
                  <a:cubicBezTo>
                    <a:pt x="895" y="120"/>
                    <a:pt x="905" y="80"/>
                    <a:pt x="915" y="50"/>
                  </a:cubicBezTo>
                  <a:cubicBezTo>
                    <a:pt x="925" y="30"/>
                    <a:pt x="915" y="10"/>
                    <a:pt x="905" y="10"/>
                  </a:cubicBezTo>
                  <a:cubicBezTo>
                    <a:pt x="895" y="1"/>
                    <a:pt x="895" y="1"/>
                    <a:pt x="885"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64"/>
            <p:cNvSpPr/>
            <p:nvPr/>
          </p:nvSpPr>
          <p:spPr>
            <a:xfrm>
              <a:off x="1080320" y="2841346"/>
              <a:ext cx="75039" cy="74568"/>
            </a:xfrm>
            <a:custGeom>
              <a:avLst/>
              <a:gdLst/>
              <a:ahLst/>
              <a:cxnLst/>
              <a:rect l="l" t="t" r="r" b="b"/>
              <a:pathLst>
                <a:path w="1433" h="1424" extrusionOk="0">
                  <a:moveTo>
                    <a:pt x="1393" y="1"/>
                  </a:moveTo>
                  <a:cubicBezTo>
                    <a:pt x="1383" y="1"/>
                    <a:pt x="1373" y="1"/>
                    <a:pt x="1364" y="21"/>
                  </a:cubicBezTo>
                  <a:cubicBezTo>
                    <a:pt x="1344" y="51"/>
                    <a:pt x="1333" y="80"/>
                    <a:pt x="1324" y="111"/>
                  </a:cubicBezTo>
                  <a:cubicBezTo>
                    <a:pt x="1313" y="150"/>
                    <a:pt x="1294" y="200"/>
                    <a:pt x="1284" y="240"/>
                  </a:cubicBezTo>
                  <a:cubicBezTo>
                    <a:pt x="1244" y="359"/>
                    <a:pt x="1214" y="469"/>
                    <a:pt x="1174" y="578"/>
                  </a:cubicBezTo>
                  <a:cubicBezTo>
                    <a:pt x="1134" y="697"/>
                    <a:pt x="1095" y="816"/>
                    <a:pt x="1045" y="936"/>
                  </a:cubicBezTo>
                  <a:cubicBezTo>
                    <a:pt x="1005" y="1035"/>
                    <a:pt x="966" y="1145"/>
                    <a:pt x="906" y="1234"/>
                  </a:cubicBezTo>
                  <a:cubicBezTo>
                    <a:pt x="886" y="1264"/>
                    <a:pt x="866" y="1294"/>
                    <a:pt x="836" y="1324"/>
                  </a:cubicBezTo>
                  <a:cubicBezTo>
                    <a:pt x="826" y="1334"/>
                    <a:pt x="816" y="1344"/>
                    <a:pt x="807" y="1344"/>
                  </a:cubicBezTo>
                  <a:cubicBezTo>
                    <a:pt x="796" y="1354"/>
                    <a:pt x="787" y="1354"/>
                    <a:pt x="776" y="1354"/>
                  </a:cubicBezTo>
                  <a:cubicBezTo>
                    <a:pt x="776" y="1364"/>
                    <a:pt x="767" y="1364"/>
                    <a:pt x="756" y="1364"/>
                  </a:cubicBezTo>
                  <a:cubicBezTo>
                    <a:pt x="747" y="1364"/>
                    <a:pt x="737" y="1354"/>
                    <a:pt x="717" y="1354"/>
                  </a:cubicBezTo>
                  <a:cubicBezTo>
                    <a:pt x="707" y="1344"/>
                    <a:pt x="687" y="1344"/>
                    <a:pt x="667" y="1334"/>
                  </a:cubicBezTo>
                  <a:lnTo>
                    <a:pt x="677" y="1334"/>
                  </a:lnTo>
                  <a:cubicBezTo>
                    <a:pt x="647" y="1314"/>
                    <a:pt x="617" y="1284"/>
                    <a:pt x="597" y="1264"/>
                  </a:cubicBezTo>
                  <a:cubicBezTo>
                    <a:pt x="528" y="1194"/>
                    <a:pt x="478" y="1105"/>
                    <a:pt x="429" y="1015"/>
                  </a:cubicBezTo>
                  <a:lnTo>
                    <a:pt x="418" y="1006"/>
                  </a:lnTo>
                  <a:cubicBezTo>
                    <a:pt x="339" y="856"/>
                    <a:pt x="269" y="688"/>
                    <a:pt x="210" y="528"/>
                  </a:cubicBezTo>
                  <a:cubicBezTo>
                    <a:pt x="180" y="449"/>
                    <a:pt x="160" y="379"/>
                    <a:pt x="140" y="310"/>
                  </a:cubicBezTo>
                  <a:cubicBezTo>
                    <a:pt x="120" y="259"/>
                    <a:pt x="110" y="220"/>
                    <a:pt x="90" y="170"/>
                  </a:cubicBezTo>
                  <a:cubicBezTo>
                    <a:pt x="83" y="156"/>
                    <a:pt x="70" y="146"/>
                    <a:pt x="56" y="146"/>
                  </a:cubicBezTo>
                  <a:cubicBezTo>
                    <a:pt x="51" y="146"/>
                    <a:pt x="46" y="148"/>
                    <a:pt x="40" y="150"/>
                  </a:cubicBezTo>
                  <a:cubicBezTo>
                    <a:pt x="11" y="150"/>
                    <a:pt x="0" y="180"/>
                    <a:pt x="11" y="200"/>
                  </a:cubicBezTo>
                  <a:cubicBezTo>
                    <a:pt x="31" y="240"/>
                    <a:pt x="40" y="279"/>
                    <a:pt x="60" y="319"/>
                  </a:cubicBezTo>
                  <a:cubicBezTo>
                    <a:pt x="70" y="369"/>
                    <a:pt x="90" y="419"/>
                    <a:pt x="110" y="478"/>
                  </a:cubicBezTo>
                  <a:cubicBezTo>
                    <a:pt x="160" y="608"/>
                    <a:pt x="219" y="737"/>
                    <a:pt x="279" y="867"/>
                  </a:cubicBezTo>
                  <a:lnTo>
                    <a:pt x="369" y="1046"/>
                  </a:lnTo>
                  <a:cubicBezTo>
                    <a:pt x="389" y="1085"/>
                    <a:pt x="418" y="1135"/>
                    <a:pt x="448" y="1185"/>
                  </a:cubicBezTo>
                  <a:cubicBezTo>
                    <a:pt x="478" y="1225"/>
                    <a:pt x="508" y="1264"/>
                    <a:pt x="548" y="1304"/>
                  </a:cubicBezTo>
                  <a:cubicBezTo>
                    <a:pt x="568" y="1334"/>
                    <a:pt x="597" y="1364"/>
                    <a:pt x="637" y="1384"/>
                  </a:cubicBezTo>
                  <a:cubicBezTo>
                    <a:pt x="657" y="1393"/>
                    <a:pt x="667" y="1404"/>
                    <a:pt x="687" y="1413"/>
                  </a:cubicBezTo>
                  <a:cubicBezTo>
                    <a:pt x="707" y="1424"/>
                    <a:pt x="717" y="1424"/>
                    <a:pt x="737" y="1424"/>
                  </a:cubicBezTo>
                  <a:cubicBezTo>
                    <a:pt x="767" y="1424"/>
                    <a:pt x="796" y="1424"/>
                    <a:pt x="826" y="1413"/>
                  </a:cubicBezTo>
                  <a:cubicBezTo>
                    <a:pt x="856" y="1393"/>
                    <a:pt x="886" y="1374"/>
                    <a:pt x="906" y="1354"/>
                  </a:cubicBezTo>
                  <a:cubicBezTo>
                    <a:pt x="935" y="1324"/>
                    <a:pt x="955" y="1284"/>
                    <a:pt x="975" y="1254"/>
                  </a:cubicBezTo>
                  <a:cubicBezTo>
                    <a:pt x="1035" y="1155"/>
                    <a:pt x="1075" y="1055"/>
                    <a:pt x="1115" y="956"/>
                  </a:cubicBezTo>
                  <a:cubicBezTo>
                    <a:pt x="1165" y="836"/>
                    <a:pt x="1204" y="717"/>
                    <a:pt x="1244" y="588"/>
                  </a:cubicBezTo>
                  <a:cubicBezTo>
                    <a:pt x="1274" y="478"/>
                    <a:pt x="1313" y="369"/>
                    <a:pt x="1344" y="259"/>
                  </a:cubicBezTo>
                  <a:cubicBezTo>
                    <a:pt x="1364" y="220"/>
                    <a:pt x="1373" y="170"/>
                    <a:pt x="1393" y="131"/>
                  </a:cubicBezTo>
                  <a:lnTo>
                    <a:pt x="1423" y="41"/>
                  </a:lnTo>
                  <a:cubicBezTo>
                    <a:pt x="1433" y="31"/>
                    <a:pt x="1423" y="11"/>
                    <a:pt x="1403"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64"/>
            <p:cNvSpPr/>
            <p:nvPr/>
          </p:nvSpPr>
          <p:spPr>
            <a:xfrm>
              <a:off x="1090740" y="2924711"/>
              <a:ext cx="79228" cy="78600"/>
            </a:xfrm>
            <a:custGeom>
              <a:avLst/>
              <a:gdLst/>
              <a:ahLst/>
              <a:cxnLst/>
              <a:rect l="l" t="t" r="r" b="b"/>
              <a:pathLst>
                <a:path w="1513" h="1501" extrusionOk="0">
                  <a:moveTo>
                    <a:pt x="1473" y="0"/>
                  </a:moveTo>
                  <a:cubicBezTo>
                    <a:pt x="1463" y="0"/>
                    <a:pt x="1453" y="0"/>
                    <a:pt x="1443" y="20"/>
                  </a:cubicBezTo>
                  <a:cubicBezTo>
                    <a:pt x="1413" y="90"/>
                    <a:pt x="1393" y="159"/>
                    <a:pt x="1373" y="230"/>
                  </a:cubicBezTo>
                  <a:cubicBezTo>
                    <a:pt x="1333" y="349"/>
                    <a:pt x="1293" y="458"/>
                    <a:pt x="1254" y="568"/>
                  </a:cubicBezTo>
                  <a:cubicBezTo>
                    <a:pt x="1214" y="697"/>
                    <a:pt x="1165" y="816"/>
                    <a:pt x="1114" y="935"/>
                  </a:cubicBezTo>
                  <a:cubicBezTo>
                    <a:pt x="1065" y="1045"/>
                    <a:pt x="1015" y="1154"/>
                    <a:pt x="955" y="1254"/>
                  </a:cubicBezTo>
                  <a:lnTo>
                    <a:pt x="955" y="1244"/>
                  </a:lnTo>
                  <a:cubicBezTo>
                    <a:pt x="935" y="1284"/>
                    <a:pt x="906" y="1333"/>
                    <a:pt x="866" y="1363"/>
                  </a:cubicBezTo>
                  <a:cubicBezTo>
                    <a:pt x="856" y="1373"/>
                    <a:pt x="836" y="1383"/>
                    <a:pt x="826" y="1393"/>
                  </a:cubicBezTo>
                  <a:cubicBezTo>
                    <a:pt x="816" y="1403"/>
                    <a:pt x="816" y="1403"/>
                    <a:pt x="806" y="1403"/>
                  </a:cubicBezTo>
                  <a:lnTo>
                    <a:pt x="736" y="1403"/>
                  </a:lnTo>
                  <a:cubicBezTo>
                    <a:pt x="717" y="1393"/>
                    <a:pt x="697" y="1383"/>
                    <a:pt x="687" y="1373"/>
                  </a:cubicBezTo>
                  <a:cubicBezTo>
                    <a:pt x="657" y="1353"/>
                    <a:pt x="627" y="1333"/>
                    <a:pt x="608" y="1304"/>
                  </a:cubicBezTo>
                  <a:cubicBezTo>
                    <a:pt x="528" y="1224"/>
                    <a:pt x="468" y="1125"/>
                    <a:pt x="409" y="1025"/>
                  </a:cubicBezTo>
                  <a:lnTo>
                    <a:pt x="409" y="1025"/>
                  </a:lnTo>
                  <a:lnTo>
                    <a:pt x="418" y="1035"/>
                  </a:lnTo>
                  <a:cubicBezTo>
                    <a:pt x="339" y="896"/>
                    <a:pt x="279" y="747"/>
                    <a:pt x="219" y="608"/>
                  </a:cubicBezTo>
                  <a:cubicBezTo>
                    <a:pt x="190" y="548"/>
                    <a:pt x="170" y="478"/>
                    <a:pt x="140" y="418"/>
                  </a:cubicBezTo>
                  <a:cubicBezTo>
                    <a:pt x="120" y="378"/>
                    <a:pt x="100" y="329"/>
                    <a:pt x="90" y="289"/>
                  </a:cubicBezTo>
                  <a:cubicBezTo>
                    <a:pt x="83" y="266"/>
                    <a:pt x="64" y="255"/>
                    <a:pt x="47" y="255"/>
                  </a:cubicBezTo>
                  <a:cubicBezTo>
                    <a:pt x="41" y="255"/>
                    <a:pt x="36" y="257"/>
                    <a:pt x="31" y="259"/>
                  </a:cubicBezTo>
                  <a:cubicBezTo>
                    <a:pt x="11" y="269"/>
                    <a:pt x="0" y="299"/>
                    <a:pt x="0" y="319"/>
                  </a:cubicBezTo>
                  <a:cubicBezTo>
                    <a:pt x="20" y="358"/>
                    <a:pt x="40" y="409"/>
                    <a:pt x="51" y="458"/>
                  </a:cubicBezTo>
                  <a:cubicBezTo>
                    <a:pt x="80" y="508"/>
                    <a:pt x="100" y="568"/>
                    <a:pt x="120" y="627"/>
                  </a:cubicBezTo>
                  <a:cubicBezTo>
                    <a:pt x="170" y="756"/>
                    <a:pt x="230" y="896"/>
                    <a:pt x="299" y="1015"/>
                  </a:cubicBezTo>
                  <a:cubicBezTo>
                    <a:pt x="329" y="1075"/>
                    <a:pt x="358" y="1134"/>
                    <a:pt x="398" y="1184"/>
                  </a:cubicBezTo>
                  <a:cubicBezTo>
                    <a:pt x="429" y="1234"/>
                    <a:pt x="458" y="1284"/>
                    <a:pt x="488" y="1324"/>
                  </a:cubicBezTo>
                  <a:cubicBezTo>
                    <a:pt x="548" y="1393"/>
                    <a:pt x="617" y="1463"/>
                    <a:pt x="707" y="1492"/>
                  </a:cubicBezTo>
                  <a:cubicBezTo>
                    <a:pt x="727" y="1498"/>
                    <a:pt x="747" y="1500"/>
                    <a:pt x="767" y="1500"/>
                  </a:cubicBezTo>
                  <a:cubicBezTo>
                    <a:pt x="787" y="1500"/>
                    <a:pt x="806" y="1498"/>
                    <a:pt x="826" y="1492"/>
                  </a:cubicBezTo>
                  <a:cubicBezTo>
                    <a:pt x="856" y="1483"/>
                    <a:pt x="876" y="1463"/>
                    <a:pt x="906" y="1453"/>
                  </a:cubicBezTo>
                  <a:cubicBezTo>
                    <a:pt x="966" y="1393"/>
                    <a:pt x="1015" y="1313"/>
                    <a:pt x="1055" y="1244"/>
                  </a:cubicBezTo>
                  <a:cubicBezTo>
                    <a:pt x="1105" y="1145"/>
                    <a:pt x="1154" y="1035"/>
                    <a:pt x="1194" y="926"/>
                  </a:cubicBezTo>
                  <a:cubicBezTo>
                    <a:pt x="1244" y="806"/>
                    <a:pt x="1284" y="687"/>
                    <a:pt x="1324" y="568"/>
                  </a:cubicBezTo>
                  <a:cubicBezTo>
                    <a:pt x="1364" y="468"/>
                    <a:pt x="1403" y="358"/>
                    <a:pt x="1433" y="249"/>
                  </a:cubicBezTo>
                  <a:cubicBezTo>
                    <a:pt x="1453" y="179"/>
                    <a:pt x="1483" y="110"/>
                    <a:pt x="1503" y="40"/>
                  </a:cubicBezTo>
                  <a:cubicBezTo>
                    <a:pt x="1512" y="31"/>
                    <a:pt x="1503" y="11"/>
                    <a:pt x="1492"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64"/>
            <p:cNvSpPr/>
            <p:nvPr/>
          </p:nvSpPr>
          <p:spPr>
            <a:xfrm>
              <a:off x="1105298" y="3014308"/>
              <a:ext cx="78181" cy="82737"/>
            </a:xfrm>
            <a:custGeom>
              <a:avLst/>
              <a:gdLst/>
              <a:ahLst/>
              <a:cxnLst/>
              <a:rect l="l" t="t" r="r" b="b"/>
              <a:pathLst>
                <a:path w="1493" h="1580" extrusionOk="0">
                  <a:moveTo>
                    <a:pt x="1444" y="0"/>
                  </a:moveTo>
                  <a:cubicBezTo>
                    <a:pt x="1433" y="0"/>
                    <a:pt x="1424" y="11"/>
                    <a:pt x="1424" y="20"/>
                  </a:cubicBezTo>
                  <a:cubicBezTo>
                    <a:pt x="1404" y="70"/>
                    <a:pt x="1393" y="120"/>
                    <a:pt x="1384" y="159"/>
                  </a:cubicBezTo>
                  <a:cubicBezTo>
                    <a:pt x="1364" y="229"/>
                    <a:pt x="1354" y="299"/>
                    <a:pt x="1334" y="369"/>
                  </a:cubicBezTo>
                  <a:cubicBezTo>
                    <a:pt x="1284" y="548"/>
                    <a:pt x="1245" y="727"/>
                    <a:pt x="1185" y="906"/>
                  </a:cubicBezTo>
                  <a:lnTo>
                    <a:pt x="1185" y="895"/>
                  </a:lnTo>
                  <a:cubicBezTo>
                    <a:pt x="1165" y="985"/>
                    <a:pt x="1125" y="1074"/>
                    <a:pt x="1095" y="1164"/>
                  </a:cubicBezTo>
                  <a:cubicBezTo>
                    <a:pt x="1066" y="1244"/>
                    <a:pt x="1035" y="1313"/>
                    <a:pt x="986" y="1383"/>
                  </a:cubicBezTo>
                  <a:cubicBezTo>
                    <a:pt x="976" y="1413"/>
                    <a:pt x="956" y="1433"/>
                    <a:pt x="926" y="1452"/>
                  </a:cubicBezTo>
                  <a:cubicBezTo>
                    <a:pt x="926" y="1463"/>
                    <a:pt x="916" y="1472"/>
                    <a:pt x="906" y="1483"/>
                  </a:cubicBezTo>
                  <a:cubicBezTo>
                    <a:pt x="896" y="1483"/>
                    <a:pt x="887" y="1483"/>
                    <a:pt x="867" y="1492"/>
                  </a:cubicBezTo>
                  <a:lnTo>
                    <a:pt x="827" y="1492"/>
                  </a:lnTo>
                  <a:cubicBezTo>
                    <a:pt x="817" y="1492"/>
                    <a:pt x="797" y="1492"/>
                    <a:pt x="787" y="1483"/>
                  </a:cubicBezTo>
                  <a:cubicBezTo>
                    <a:pt x="757" y="1472"/>
                    <a:pt x="737" y="1463"/>
                    <a:pt x="717" y="1452"/>
                  </a:cubicBezTo>
                  <a:lnTo>
                    <a:pt x="717" y="1452"/>
                  </a:lnTo>
                  <a:lnTo>
                    <a:pt x="727" y="1463"/>
                  </a:lnTo>
                  <a:cubicBezTo>
                    <a:pt x="688" y="1433"/>
                    <a:pt x="657" y="1403"/>
                    <a:pt x="618" y="1373"/>
                  </a:cubicBezTo>
                  <a:cubicBezTo>
                    <a:pt x="538" y="1284"/>
                    <a:pt x="469" y="1174"/>
                    <a:pt x="409" y="1065"/>
                  </a:cubicBezTo>
                  <a:lnTo>
                    <a:pt x="409" y="1065"/>
                  </a:lnTo>
                  <a:lnTo>
                    <a:pt x="419" y="1074"/>
                  </a:lnTo>
                  <a:cubicBezTo>
                    <a:pt x="339" y="935"/>
                    <a:pt x="279" y="786"/>
                    <a:pt x="220" y="647"/>
                  </a:cubicBezTo>
                  <a:cubicBezTo>
                    <a:pt x="170" y="537"/>
                    <a:pt x="131" y="418"/>
                    <a:pt x="91" y="309"/>
                  </a:cubicBezTo>
                  <a:cubicBezTo>
                    <a:pt x="83" y="294"/>
                    <a:pt x="71" y="285"/>
                    <a:pt x="53" y="285"/>
                  </a:cubicBezTo>
                  <a:cubicBezTo>
                    <a:pt x="46" y="285"/>
                    <a:pt x="39" y="286"/>
                    <a:pt x="31" y="289"/>
                  </a:cubicBezTo>
                  <a:cubicBezTo>
                    <a:pt x="11" y="289"/>
                    <a:pt x="1" y="319"/>
                    <a:pt x="11" y="338"/>
                  </a:cubicBezTo>
                  <a:cubicBezTo>
                    <a:pt x="51" y="468"/>
                    <a:pt x="100" y="597"/>
                    <a:pt x="151" y="716"/>
                  </a:cubicBezTo>
                  <a:cubicBezTo>
                    <a:pt x="210" y="866"/>
                    <a:pt x="279" y="1025"/>
                    <a:pt x="369" y="1164"/>
                  </a:cubicBezTo>
                  <a:cubicBezTo>
                    <a:pt x="429" y="1264"/>
                    <a:pt x="489" y="1363"/>
                    <a:pt x="568" y="1443"/>
                  </a:cubicBezTo>
                  <a:cubicBezTo>
                    <a:pt x="608" y="1483"/>
                    <a:pt x="648" y="1512"/>
                    <a:pt x="688" y="1532"/>
                  </a:cubicBezTo>
                  <a:cubicBezTo>
                    <a:pt x="708" y="1542"/>
                    <a:pt x="717" y="1552"/>
                    <a:pt x="737" y="1562"/>
                  </a:cubicBezTo>
                  <a:cubicBezTo>
                    <a:pt x="757" y="1572"/>
                    <a:pt x="777" y="1572"/>
                    <a:pt x="797" y="1572"/>
                  </a:cubicBezTo>
                  <a:cubicBezTo>
                    <a:pt x="807" y="1577"/>
                    <a:pt x="817" y="1580"/>
                    <a:pt x="828" y="1580"/>
                  </a:cubicBezTo>
                  <a:cubicBezTo>
                    <a:pt x="839" y="1580"/>
                    <a:pt x="852" y="1577"/>
                    <a:pt x="867" y="1572"/>
                  </a:cubicBezTo>
                  <a:cubicBezTo>
                    <a:pt x="887" y="1572"/>
                    <a:pt x="896" y="1572"/>
                    <a:pt x="916" y="1562"/>
                  </a:cubicBezTo>
                  <a:cubicBezTo>
                    <a:pt x="946" y="1552"/>
                    <a:pt x="976" y="1532"/>
                    <a:pt x="996" y="1512"/>
                  </a:cubicBezTo>
                  <a:cubicBezTo>
                    <a:pt x="1015" y="1483"/>
                    <a:pt x="1046" y="1452"/>
                    <a:pt x="1066" y="1413"/>
                  </a:cubicBezTo>
                  <a:lnTo>
                    <a:pt x="1125" y="1293"/>
                  </a:lnTo>
                  <a:cubicBezTo>
                    <a:pt x="1175" y="1194"/>
                    <a:pt x="1214" y="1074"/>
                    <a:pt x="1245" y="965"/>
                  </a:cubicBezTo>
                  <a:cubicBezTo>
                    <a:pt x="1284" y="846"/>
                    <a:pt x="1314" y="727"/>
                    <a:pt x="1344" y="607"/>
                  </a:cubicBezTo>
                  <a:cubicBezTo>
                    <a:pt x="1374" y="498"/>
                    <a:pt x="1404" y="378"/>
                    <a:pt x="1433" y="269"/>
                  </a:cubicBezTo>
                  <a:cubicBezTo>
                    <a:pt x="1453" y="199"/>
                    <a:pt x="1463" y="130"/>
                    <a:pt x="1483" y="60"/>
                  </a:cubicBezTo>
                  <a:cubicBezTo>
                    <a:pt x="1493" y="60"/>
                    <a:pt x="1493" y="50"/>
                    <a:pt x="1493" y="50"/>
                  </a:cubicBezTo>
                  <a:lnTo>
                    <a:pt x="1493" y="20"/>
                  </a:lnTo>
                  <a:lnTo>
                    <a:pt x="1473" y="0"/>
                  </a:ln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64"/>
            <p:cNvSpPr/>
            <p:nvPr/>
          </p:nvSpPr>
          <p:spPr>
            <a:xfrm>
              <a:off x="1125092" y="3105475"/>
              <a:ext cx="55821" cy="45558"/>
            </a:xfrm>
            <a:custGeom>
              <a:avLst/>
              <a:gdLst/>
              <a:ahLst/>
              <a:cxnLst/>
              <a:rect l="l" t="t" r="r" b="b"/>
              <a:pathLst>
                <a:path w="1066" h="870" extrusionOk="0">
                  <a:moveTo>
                    <a:pt x="225" y="409"/>
                  </a:moveTo>
                  <a:cubicBezTo>
                    <a:pt x="227" y="412"/>
                    <a:pt x="228" y="415"/>
                    <a:pt x="230" y="418"/>
                  </a:cubicBezTo>
                  <a:cubicBezTo>
                    <a:pt x="230" y="413"/>
                    <a:pt x="228" y="411"/>
                    <a:pt x="225" y="409"/>
                  </a:cubicBezTo>
                  <a:close/>
                  <a:moveTo>
                    <a:pt x="1026" y="0"/>
                  </a:moveTo>
                  <a:cubicBezTo>
                    <a:pt x="1015" y="0"/>
                    <a:pt x="1006" y="10"/>
                    <a:pt x="996" y="20"/>
                  </a:cubicBezTo>
                  <a:cubicBezTo>
                    <a:pt x="986" y="60"/>
                    <a:pt x="966" y="100"/>
                    <a:pt x="956" y="140"/>
                  </a:cubicBezTo>
                  <a:cubicBezTo>
                    <a:pt x="946" y="189"/>
                    <a:pt x="926" y="239"/>
                    <a:pt x="916" y="288"/>
                  </a:cubicBezTo>
                  <a:cubicBezTo>
                    <a:pt x="887" y="368"/>
                    <a:pt x="867" y="448"/>
                    <a:pt x="836" y="518"/>
                  </a:cubicBezTo>
                  <a:cubicBezTo>
                    <a:pt x="807" y="587"/>
                    <a:pt x="777" y="646"/>
                    <a:pt x="747" y="706"/>
                  </a:cubicBezTo>
                  <a:cubicBezTo>
                    <a:pt x="727" y="726"/>
                    <a:pt x="708" y="746"/>
                    <a:pt x="697" y="766"/>
                  </a:cubicBezTo>
                  <a:cubicBezTo>
                    <a:pt x="688" y="776"/>
                    <a:pt x="677" y="786"/>
                    <a:pt x="668" y="786"/>
                  </a:cubicBezTo>
                  <a:cubicBezTo>
                    <a:pt x="657" y="796"/>
                    <a:pt x="648" y="796"/>
                    <a:pt x="648" y="796"/>
                  </a:cubicBezTo>
                  <a:cubicBezTo>
                    <a:pt x="628" y="806"/>
                    <a:pt x="618" y="806"/>
                    <a:pt x="608" y="806"/>
                  </a:cubicBezTo>
                  <a:cubicBezTo>
                    <a:pt x="588" y="796"/>
                    <a:pt x="578" y="796"/>
                    <a:pt x="558" y="796"/>
                  </a:cubicBezTo>
                  <a:cubicBezTo>
                    <a:pt x="538" y="786"/>
                    <a:pt x="528" y="776"/>
                    <a:pt x="509" y="766"/>
                  </a:cubicBezTo>
                  <a:cubicBezTo>
                    <a:pt x="469" y="746"/>
                    <a:pt x="439" y="716"/>
                    <a:pt x="419" y="686"/>
                  </a:cubicBezTo>
                  <a:lnTo>
                    <a:pt x="419" y="697"/>
                  </a:lnTo>
                  <a:cubicBezTo>
                    <a:pt x="339" y="607"/>
                    <a:pt x="279" y="507"/>
                    <a:pt x="220" y="408"/>
                  </a:cubicBezTo>
                  <a:lnTo>
                    <a:pt x="220" y="408"/>
                  </a:lnTo>
                  <a:cubicBezTo>
                    <a:pt x="220" y="408"/>
                    <a:pt x="223" y="408"/>
                    <a:pt x="225" y="409"/>
                  </a:cubicBezTo>
                  <a:lnTo>
                    <a:pt x="225" y="409"/>
                  </a:lnTo>
                  <a:cubicBezTo>
                    <a:pt x="168" y="302"/>
                    <a:pt x="119" y="196"/>
                    <a:pt x="80" y="89"/>
                  </a:cubicBezTo>
                  <a:cubicBezTo>
                    <a:pt x="71" y="80"/>
                    <a:pt x="51" y="70"/>
                    <a:pt x="31" y="70"/>
                  </a:cubicBezTo>
                  <a:cubicBezTo>
                    <a:pt x="11" y="80"/>
                    <a:pt x="1" y="100"/>
                    <a:pt x="11" y="120"/>
                  </a:cubicBezTo>
                  <a:lnTo>
                    <a:pt x="100" y="328"/>
                  </a:lnTo>
                  <a:cubicBezTo>
                    <a:pt x="140" y="408"/>
                    <a:pt x="190" y="498"/>
                    <a:pt x="240" y="577"/>
                  </a:cubicBezTo>
                  <a:cubicBezTo>
                    <a:pt x="270" y="617"/>
                    <a:pt x="290" y="657"/>
                    <a:pt x="330" y="686"/>
                  </a:cubicBezTo>
                  <a:cubicBezTo>
                    <a:pt x="349" y="726"/>
                    <a:pt x="379" y="756"/>
                    <a:pt x="409" y="786"/>
                  </a:cubicBezTo>
                  <a:cubicBezTo>
                    <a:pt x="469" y="826"/>
                    <a:pt x="528" y="865"/>
                    <a:pt x="598" y="865"/>
                  </a:cubicBezTo>
                  <a:cubicBezTo>
                    <a:pt x="604" y="869"/>
                    <a:pt x="611" y="870"/>
                    <a:pt x="618" y="870"/>
                  </a:cubicBezTo>
                  <a:cubicBezTo>
                    <a:pt x="631" y="870"/>
                    <a:pt x="644" y="865"/>
                    <a:pt x="657" y="865"/>
                  </a:cubicBezTo>
                  <a:cubicBezTo>
                    <a:pt x="668" y="865"/>
                    <a:pt x="677" y="865"/>
                    <a:pt x="688" y="856"/>
                  </a:cubicBezTo>
                  <a:cubicBezTo>
                    <a:pt x="697" y="845"/>
                    <a:pt x="708" y="845"/>
                    <a:pt x="727" y="836"/>
                  </a:cubicBezTo>
                  <a:cubicBezTo>
                    <a:pt x="737" y="826"/>
                    <a:pt x="747" y="816"/>
                    <a:pt x="747" y="806"/>
                  </a:cubicBezTo>
                  <a:cubicBezTo>
                    <a:pt x="777" y="786"/>
                    <a:pt x="797" y="756"/>
                    <a:pt x="807" y="726"/>
                  </a:cubicBezTo>
                  <a:cubicBezTo>
                    <a:pt x="827" y="686"/>
                    <a:pt x="847" y="657"/>
                    <a:pt x="867" y="617"/>
                  </a:cubicBezTo>
                  <a:cubicBezTo>
                    <a:pt x="936" y="458"/>
                    <a:pt x="976" y="299"/>
                    <a:pt x="1026" y="140"/>
                  </a:cubicBezTo>
                  <a:cubicBezTo>
                    <a:pt x="1026" y="129"/>
                    <a:pt x="1026" y="129"/>
                    <a:pt x="1035" y="129"/>
                  </a:cubicBezTo>
                  <a:cubicBezTo>
                    <a:pt x="1035" y="100"/>
                    <a:pt x="1046" y="80"/>
                    <a:pt x="1055" y="50"/>
                  </a:cubicBezTo>
                  <a:cubicBezTo>
                    <a:pt x="1066" y="30"/>
                    <a:pt x="1055" y="10"/>
                    <a:pt x="1046" y="10"/>
                  </a:cubicBezTo>
                  <a:cubicBezTo>
                    <a:pt x="1035" y="10"/>
                    <a:pt x="1035" y="0"/>
                    <a:pt x="1026"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64"/>
            <p:cNvSpPr/>
            <p:nvPr/>
          </p:nvSpPr>
          <p:spPr>
            <a:xfrm>
              <a:off x="757385" y="2804900"/>
              <a:ext cx="50585" cy="54303"/>
            </a:xfrm>
            <a:custGeom>
              <a:avLst/>
              <a:gdLst/>
              <a:ahLst/>
              <a:cxnLst/>
              <a:rect l="l" t="t" r="r" b="b"/>
              <a:pathLst>
                <a:path w="966" h="1037" extrusionOk="0">
                  <a:moveTo>
                    <a:pt x="866" y="1"/>
                  </a:moveTo>
                  <a:cubicBezTo>
                    <a:pt x="846" y="1"/>
                    <a:pt x="836" y="11"/>
                    <a:pt x="836" y="31"/>
                  </a:cubicBezTo>
                  <a:cubicBezTo>
                    <a:pt x="836" y="71"/>
                    <a:pt x="846" y="110"/>
                    <a:pt x="856" y="150"/>
                  </a:cubicBezTo>
                  <a:cubicBezTo>
                    <a:pt x="856" y="200"/>
                    <a:pt x="866" y="259"/>
                    <a:pt x="876" y="319"/>
                  </a:cubicBezTo>
                  <a:cubicBezTo>
                    <a:pt x="886" y="449"/>
                    <a:pt x="906" y="588"/>
                    <a:pt x="896" y="717"/>
                  </a:cubicBezTo>
                  <a:lnTo>
                    <a:pt x="896" y="707"/>
                  </a:lnTo>
                  <a:cubicBezTo>
                    <a:pt x="896" y="767"/>
                    <a:pt x="896" y="827"/>
                    <a:pt x="876" y="876"/>
                  </a:cubicBezTo>
                  <a:cubicBezTo>
                    <a:pt x="876" y="886"/>
                    <a:pt x="866" y="906"/>
                    <a:pt x="856" y="916"/>
                  </a:cubicBezTo>
                  <a:cubicBezTo>
                    <a:pt x="856" y="926"/>
                    <a:pt x="846" y="936"/>
                    <a:pt x="846" y="936"/>
                  </a:cubicBezTo>
                  <a:cubicBezTo>
                    <a:pt x="836" y="936"/>
                    <a:pt x="836" y="946"/>
                    <a:pt x="836" y="946"/>
                  </a:cubicBezTo>
                  <a:cubicBezTo>
                    <a:pt x="826" y="946"/>
                    <a:pt x="826" y="946"/>
                    <a:pt x="816" y="955"/>
                  </a:cubicBezTo>
                  <a:lnTo>
                    <a:pt x="796" y="955"/>
                  </a:lnTo>
                  <a:cubicBezTo>
                    <a:pt x="787" y="955"/>
                    <a:pt x="767" y="946"/>
                    <a:pt x="756" y="946"/>
                  </a:cubicBezTo>
                  <a:cubicBezTo>
                    <a:pt x="736" y="936"/>
                    <a:pt x="707" y="926"/>
                    <a:pt x="687" y="916"/>
                  </a:cubicBezTo>
                  <a:cubicBezTo>
                    <a:pt x="608" y="856"/>
                    <a:pt x="538" y="787"/>
                    <a:pt x="468" y="717"/>
                  </a:cubicBezTo>
                  <a:cubicBezTo>
                    <a:pt x="389" y="628"/>
                    <a:pt x="309" y="538"/>
                    <a:pt x="239" y="438"/>
                  </a:cubicBezTo>
                  <a:cubicBezTo>
                    <a:pt x="179" y="369"/>
                    <a:pt x="130" y="299"/>
                    <a:pt x="90" y="230"/>
                  </a:cubicBezTo>
                  <a:cubicBezTo>
                    <a:pt x="78" y="217"/>
                    <a:pt x="62" y="209"/>
                    <a:pt x="46" y="209"/>
                  </a:cubicBezTo>
                  <a:cubicBezTo>
                    <a:pt x="37" y="209"/>
                    <a:pt x="28" y="212"/>
                    <a:pt x="20" y="219"/>
                  </a:cubicBezTo>
                  <a:cubicBezTo>
                    <a:pt x="0" y="239"/>
                    <a:pt x="0" y="259"/>
                    <a:pt x="11" y="279"/>
                  </a:cubicBezTo>
                  <a:cubicBezTo>
                    <a:pt x="60" y="349"/>
                    <a:pt x="100" y="418"/>
                    <a:pt x="150" y="478"/>
                  </a:cubicBezTo>
                  <a:cubicBezTo>
                    <a:pt x="219" y="577"/>
                    <a:pt x="289" y="657"/>
                    <a:pt x="369" y="747"/>
                  </a:cubicBezTo>
                  <a:lnTo>
                    <a:pt x="488" y="866"/>
                  </a:lnTo>
                  <a:cubicBezTo>
                    <a:pt x="528" y="906"/>
                    <a:pt x="568" y="936"/>
                    <a:pt x="617" y="966"/>
                  </a:cubicBezTo>
                  <a:cubicBezTo>
                    <a:pt x="670" y="1001"/>
                    <a:pt x="732" y="1037"/>
                    <a:pt x="801" y="1037"/>
                  </a:cubicBezTo>
                  <a:cubicBezTo>
                    <a:pt x="809" y="1037"/>
                    <a:pt x="818" y="1036"/>
                    <a:pt x="826" y="1035"/>
                  </a:cubicBezTo>
                  <a:cubicBezTo>
                    <a:pt x="856" y="1025"/>
                    <a:pt x="886" y="1015"/>
                    <a:pt x="906" y="986"/>
                  </a:cubicBezTo>
                  <a:cubicBezTo>
                    <a:pt x="926" y="955"/>
                    <a:pt x="946" y="926"/>
                    <a:pt x="955" y="886"/>
                  </a:cubicBezTo>
                  <a:cubicBezTo>
                    <a:pt x="966" y="846"/>
                    <a:pt x="966" y="796"/>
                    <a:pt x="966" y="747"/>
                  </a:cubicBezTo>
                  <a:lnTo>
                    <a:pt x="966" y="597"/>
                  </a:lnTo>
                  <a:cubicBezTo>
                    <a:pt x="966" y="478"/>
                    <a:pt x="946" y="359"/>
                    <a:pt x="935" y="250"/>
                  </a:cubicBezTo>
                  <a:cubicBezTo>
                    <a:pt x="926" y="170"/>
                    <a:pt x="906" y="100"/>
                    <a:pt x="906" y="31"/>
                  </a:cubicBezTo>
                  <a:cubicBezTo>
                    <a:pt x="896" y="11"/>
                    <a:pt x="886" y="1"/>
                    <a:pt x="866"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64"/>
            <p:cNvSpPr/>
            <p:nvPr/>
          </p:nvSpPr>
          <p:spPr>
            <a:xfrm>
              <a:off x="763616" y="2846583"/>
              <a:ext cx="87083" cy="83993"/>
            </a:xfrm>
            <a:custGeom>
              <a:avLst/>
              <a:gdLst/>
              <a:ahLst/>
              <a:cxnLst/>
              <a:rect l="l" t="t" r="r" b="b"/>
              <a:pathLst>
                <a:path w="1663" h="1604" extrusionOk="0">
                  <a:moveTo>
                    <a:pt x="1622" y="0"/>
                  </a:moveTo>
                  <a:cubicBezTo>
                    <a:pt x="1612" y="0"/>
                    <a:pt x="1603" y="0"/>
                    <a:pt x="1603" y="11"/>
                  </a:cubicBezTo>
                  <a:cubicBezTo>
                    <a:pt x="1592" y="20"/>
                    <a:pt x="1592" y="31"/>
                    <a:pt x="1592" y="40"/>
                  </a:cubicBezTo>
                  <a:cubicBezTo>
                    <a:pt x="1592" y="110"/>
                    <a:pt x="1592" y="190"/>
                    <a:pt x="1583" y="269"/>
                  </a:cubicBezTo>
                  <a:lnTo>
                    <a:pt x="1583" y="548"/>
                  </a:lnTo>
                  <a:cubicBezTo>
                    <a:pt x="1572" y="667"/>
                    <a:pt x="1572" y="796"/>
                    <a:pt x="1552" y="915"/>
                  </a:cubicBezTo>
                  <a:cubicBezTo>
                    <a:pt x="1543" y="1025"/>
                    <a:pt x="1523" y="1134"/>
                    <a:pt x="1493" y="1244"/>
                  </a:cubicBezTo>
                  <a:cubicBezTo>
                    <a:pt x="1473" y="1304"/>
                    <a:pt x="1453" y="1353"/>
                    <a:pt x="1413" y="1403"/>
                  </a:cubicBezTo>
                  <a:cubicBezTo>
                    <a:pt x="1404" y="1423"/>
                    <a:pt x="1384" y="1443"/>
                    <a:pt x="1373" y="1463"/>
                  </a:cubicBezTo>
                  <a:cubicBezTo>
                    <a:pt x="1354" y="1483"/>
                    <a:pt x="1344" y="1492"/>
                    <a:pt x="1324" y="1492"/>
                  </a:cubicBezTo>
                  <a:cubicBezTo>
                    <a:pt x="1314" y="1503"/>
                    <a:pt x="1304" y="1503"/>
                    <a:pt x="1294" y="1512"/>
                  </a:cubicBezTo>
                  <a:lnTo>
                    <a:pt x="1234" y="1512"/>
                  </a:lnTo>
                  <a:cubicBezTo>
                    <a:pt x="1205" y="1512"/>
                    <a:pt x="1185" y="1512"/>
                    <a:pt x="1155" y="1503"/>
                  </a:cubicBezTo>
                  <a:cubicBezTo>
                    <a:pt x="1105" y="1483"/>
                    <a:pt x="1046" y="1463"/>
                    <a:pt x="995" y="1423"/>
                  </a:cubicBezTo>
                  <a:lnTo>
                    <a:pt x="995" y="1423"/>
                  </a:lnTo>
                  <a:lnTo>
                    <a:pt x="1006" y="1433"/>
                  </a:lnTo>
                  <a:cubicBezTo>
                    <a:pt x="867" y="1344"/>
                    <a:pt x="747" y="1224"/>
                    <a:pt x="628" y="1105"/>
                  </a:cubicBezTo>
                  <a:cubicBezTo>
                    <a:pt x="628" y="1105"/>
                    <a:pt x="628" y="1094"/>
                    <a:pt x="617" y="1094"/>
                  </a:cubicBezTo>
                  <a:cubicBezTo>
                    <a:pt x="518" y="985"/>
                    <a:pt x="409" y="866"/>
                    <a:pt x="310" y="736"/>
                  </a:cubicBezTo>
                  <a:cubicBezTo>
                    <a:pt x="239" y="647"/>
                    <a:pt x="160" y="548"/>
                    <a:pt x="80" y="458"/>
                  </a:cubicBezTo>
                  <a:cubicBezTo>
                    <a:pt x="74" y="446"/>
                    <a:pt x="65" y="437"/>
                    <a:pt x="53" y="437"/>
                  </a:cubicBezTo>
                  <a:cubicBezTo>
                    <a:pt x="46" y="437"/>
                    <a:pt x="39" y="441"/>
                    <a:pt x="31" y="448"/>
                  </a:cubicBezTo>
                  <a:cubicBezTo>
                    <a:pt x="11" y="458"/>
                    <a:pt x="1" y="488"/>
                    <a:pt x="21" y="498"/>
                  </a:cubicBezTo>
                  <a:cubicBezTo>
                    <a:pt x="80" y="588"/>
                    <a:pt x="140" y="667"/>
                    <a:pt x="210" y="747"/>
                  </a:cubicBezTo>
                  <a:cubicBezTo>
                    <a:pt x="290" y="846"/>
                    <a:pt x="379" y="955"/>
                    <a:pt x="469" y="1055"/>
                  </a:cubicBezTo>
                  <a:cubicBezTo>
                    <a:pt x="548" y="1145"/>
                    <a:pt x="637" y="1244"/>
                    <a:pt x="727" y="1324"/>
                  </a:cubicBezTo>
                  <a:cubicBezTo>
                    <a:pt x="807" y="1403"/>
                    <a:pt x="896" y="1472"/>
                    <a:pt x="995" y="1532"/>
                  </a:cubicBezTo>
                  <a:cubicBezTo>
                    <a:pt x="1058" y="1568"/>
                    <a:pt x="1137" y="1604"/>
                    <a:pt x="1217" y="1604"/>
                  </a:cubicBezTo>
                  <a:cubicBezTo>
                    <a:pt x="1226" y="1604"/>
                    <a:pt x="1235" y="1603"/>
                    <a:pt x="1245" y="1602"/>
                  </a:cubicBezTo>
                  <a:lnTo>
                    <a:pt x="1304" y="1602"/>
                  </a:lnTo>
                  <a:cubicBezTo>
                    <a:pt x="1324" y="1592"/>
                    <a:pt x="1334" y="1592"/>
                    <a:pt x="1354" y="1582"/>
                  </a:cubicBezTo>
                  <a:cubicBezTo>
                    <a:pt x="1373" y="1572"/>
                    <a:pt x="1384" y="1562"/>
                    <a:pt x="1404" y="1552"/>
                  </a:cubicBezTo>
                  <a:lnTo>
                    <a:pt x="1443" y="1512"/>
                  </a:lnTo>
                  <a:cubicBezTo>
                    <a:pt x="1513" y="1423"/>
                    <a:pt x="1552" y="1324"/>
                    <a:pt x="1583" y="1214"/>
                  </a:cubicBezTo>
                  <a:cubicBezTo>
                    <a:pt x="1612" y="1085"/>
                    <a:pt x="1632" y="946"/>
                    <a:pt x="1642" y="806"/>
                  </a:cubicBezTo>
                  <a:cubicBezTo>
                    <a:pt x="1652" y="657"/>
                    <a:pt x="1652" y="518"/>
                    <a:pt x="1652" y="378"/>
                  </a:cubicBezTo>
                  <a:cubicBezTo>
                    <a:pt x="1652" y="259"/>
                    <a:pt x="1652" y="150"/>
                    <a:pt x="1662" y="31"/>
                  </a:cubicBezTo>
                  <a:cubicBezTo>
                    <a:pt x="1662" y="20"/>
                    <a:pt x="1652" y="11"/>
                    <a:pt x="1642" y="11"/>
                  </a:cubicBezTo>
                  <a:cubicBezTo>
                    <a:pt x="1642" y="0"/>
                    <a:pt x="1632" y="0"/>
                    <a:pt x="1622"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64"/>
            <p:cNvSpPr/>
            <p:nvPr/>
          </p:nvSpPr>
          <p:spPr>
            <a:xfrm>
              <a:off x="803780" y="2914291"/>
              <a:ext cx="92215" cy="102688"/>
            </a:xfrm>
            <a:custGeom>
              <a:avLst/>
              <a:gdLst/>
              <a:ahLst/>
              <a:cxnLst/>
              <a:rect l="l" t="t" r="r" b="b"/>
              <a:pathLst>
                <a:path w="1761" h="1961" extrusionOk="0">
                  <a:moveTo>
                    <a:pt x="1691" y="0"/>
                  </a:moveTo>
                  <a:cubicBezTo>
                    <a:pt x="1671" y="11"/>
                    <a:pt x="1661" y="20"/>
                    <a:pt x="1661" y="40"/>
                  </a:cubicBezTo>
                  <a:cubicBezTo>
                    <a:pt x="1661" y="100"/>
                    <a:pt x="1661" y="160"/>
                    <a:pt x="1671" y="219"/>
                  </a:cubicBezTo>
                  <a:cubicBezTo>
                    <a:pt x="1671" y="299"/>
                    <a:pt x="1681" y="378"/>
                    <a:pt x="1681" y="468"/>
                  </a:cubicBezTo>
                  <a:cubicBezTo>
                    <a:pt x="1691" y="657"/>
                    <a:pt x="1701" y="846"/>
                    <a:pt x="1691" y="1035"/>
                  </a:cubicBezTo>
                  <a:cubicBezTo>
                    <a:pt x="1681" y="1214"/>
                    <a:pt x="1671" y="1403"/>
                    <a:pt x="1611" y="1572"/>
                  </a:cubicBezTo>
                  <a:cubicBezTo>
                    <a:pt x="1601" y="1632"/>
                    <a:pt x="1581" y="1682"/>
                    <a:pt x="1552" y="1731"/>
                  </a:cubicBezTo>
                  <a:lnTo>
                    <a:pt x="1492" y="1791"/>
                  </a:lnTo>
                  <a:cubicBezTo>
                    <a:pt x="1482" y="1811"/>
                    <a:pt x="1462" y="1821"/>
                    <a:pt x="1442" y="1831"/>
                  </a:cubicBezTo>
                  <a:cubicBezTo>
                    <a:pt x="1422" y="1841"/>
                    <a:pt x="1393" y="1851"/>
                    <a:pt x="1373" y="1861"/>
                  </a:cubicBezTo>
                  <a:lnTo>
                    <a:pt x="1293" y="1861"/>
                  </a:lnTo>
                  <a:cubicBezTo>
                    <a:pt x="1253" y="1861"/>
                    <a:pt x="1214" y="1851"/>
                    <a:pt x="1174" y="1841"/>
                  </a:cubicBezTo>
                  <a:lnTo>
                    <a:pt x="1163" y="1841"/>
                  </a:lnTo>
                  <a:cubicBezTo>
                    <a:pt x="1084" y="1811"/>
                    <a:pt x="1004" y="1771"/>
                    <a:pt x="935" y="1722"/>
                  </a:cubicBezTo>
                  <a:cubicBezTo>
                    <a:pt x="796" y="1632"/>
                    <a:pt x="666" y="1523"/>
                    <a:pt x="537" y="1413"/>
                  </a:cubicBezTo>
                  <a:cubicBezTo>
                    <a:pt x="418" y="1304"/>
                    <a:pt x="308" y="1194"/>
                    <a:pt x="199" y="1075"/>
                  </a:cubicBezTo>
                  <a:cubicBezTo>
                    <a:pt x="169" y="1035"/>
                    <a:pt x="129" y="995"/>
                    <a:pt x="89" y="955"/>
                  </a:cubicBezTo>
                  <a:cubicBezTo>
                    <a:pt x="80" y="946"/>
                    <a:pt x="69" y="935"/>
                    <a:pt x="60" y="935"/>
                  </a:cubicBezTo>
                  <a:cubicBezTo>
                    <a:pt x="49" y="935"/>
                    <a:pt x="30" y="935"/>
                    <a:pt x="20" y="946"/>
                  </a:cubicBezTo>
                  <a:cubicBezTo>
                    <a:pt x="10" y="955"/>
                    <a:pt x="10" y="966"/>
                    <a:pt x="0" y="975"/>
                  </a:cubicBezTo>
                  <a:cubicBezTo>
                    <a:pt x="0" y="986"/>
                    <a:pt x="0" y="1005"/>
                    <a:pt x="10" y="1015"/>
                  </a:cubicBezTo>
                  <a:cubicBezTo>
                    <a:pt x="69" y="1065"/>
                    <a:pt x="119" y="1125"/>
                    <a:pt x="169" y="1174"/>
                  </a:cubicBezTo>
                  <a:cubicBezTo>
                    <a:pt x="239" y="1254"/>
                    <a:pt x="308" y="1324"/>
                    <a:pt x="378" y="1393"/>
                  </a:cubicBezTo>
                  <a:cubicBezTo>
                    <a:pt x="458" y="1473"/>
                    <a:pt x="537" y="1543"/>
                    <a:pt x="617" y="1612"/>
                  </a:cubicBezTo>
                  <a:cubicBezTo>
                    <a:pt x="696" y="1682"/>
                    <a:pt x="785" y="1742"/>
                    <a:pt x="865" y="1801"/>
                  </a:cubicBezTo>
                  <a:cubicBezTo>
                    <a:pt x="965" y="1861"/>
                    <a:pt x="1064" y="1910"/>
                    <a:pt x="1174" y="1940"/>
                  </a:cubicBezTo>
                  <a:cubicBezTo>
                    <a:pt x="1223" y="1950"/>
                    <a:pt x="1263" y="1960"/>
                    <a:pt x="1313" y="1960"/>
                  </a:cubicBezTo>
                  <a:cubicBezTo>
                    <a:pt x="1342" y="1960"/>
                    <a:pt x="1362" y="1950"/>
                    <a:pt x="1382" y="1950"/>
                  </a:cubicBezTo>
                  <a:cubicBezTo>
                    <a:pt x="1402" y="1940"/>
                    <a:pt x="1422" y="1940"/>
                    <a:pt x="1442" y="1930"/>
                  </a:cubicBezTo>
                  <a:cubicBezTo>
                    <a:pt x="1482" y="1910"/>
                    <a:pt x="1522" y="1890"/>
                    <a:pt x="1561" y="1851"/>
                  </a:cubicBezTo>
                  <a:cubicBezTo>
                    <a:pt x="1581" y="1821"/>
                    <a:pt x="1611" y="1791"/>
                    <a:pt x="1631" y="1751"/>
                  </a:cubicBezTo>
                  <a:cubicBezTo>
                    <a:pt x="1681" y="1662"/>
                    <a:pt x="1711" y="1562"/>
                    <a:pt x="1720" y="1453"/>
                  </a:cubicBezTo>
                  <a:cubicBezTo>
                    <a:pt x="1740" y="1333"/>
                    <a:pt x="1760" y="1204"/>
                    <a:pt x="1760" y="1075"/>
                  </a:cubicBezTo>
                  <a:lnTo>
                    <a:pt x="1760" y="677"/>
                  </a:lnTo>
                  <a:cubicBezTo>
                    <a:pt x="1751" y="548"/>
                    <a:pt x="1751" y="429"/>
                    <a:pt x="1740" y="299"/>
                  </a:cubicBezTo>
                  <a:cubicBezTo>
                    <a:pt x="1740" y="210"/>
                    <a:pt x="1731" y="120"/>
                    <a:pt x="1731" y="31"/>
                  </a:cubicBezTo>
                  <a:cubicBezTo>
                    <a:pt x="1731" y="20"/>
                    <a:pt x="1711" y="0"/>
                    <a:pt x="1691"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64"/>
            <p:cNvSpPr/>
            <p:nvPr/>
          </p:nvSpPr>
          <p:spPr>
            <a:xfrm>
              <a:off x="853736" y="3004411"/>
              <a:ext cx="86559" cy="86874"/>
            </a:xfrm>
            <a:custGeom>
              <a:avLst/>
              <a:gdLst/>
              <a:ahLst/>
              <a:cxnLst/>
              <a:rect l="l" t="t" r="r" b="b"/>
              <a:pathLst>
                <a:path w="1653" h="1659" extrusionOk="0">
                  <a:moveTo>
                    <a:pt x="1602" y="1"/>
                  </a:moveTo>
                  <a:cubicBezTo>
                    <a:pt x="1582" y="1"/>
                    <a:pt x="1573" y="21"/>
                    <a:pt x="1573" y="30"/>
                  </a:cubicBezTo>
                  <a:cubicBezTo>
                    <a:pt x="1573" y="130"/>
                    <a:pt x="1582" y="219"/>
                    <a:pt x="1582" y="309"/>
                  </a:cubicBezTo>
                  <a:lnTo>
                    <a:pt x="1582" y="697"/>
                  </a:lnTo>
                  <a:cubicBezTo>
                    <a:pt x="1573" y="806"/>
                    <a:pt x="1573" y="916"/>
                    <a:pt x="1553" y="1035"/>
                  </a:cubicBezTo>
                  <a:cubicBezTo>
                    <a:pt x="1542" y="1124"/>
                    <a:pt x="1533" y="1224"/>
                    <a:pt x="1503" y="1323"/>
                  </a:cubicBezTo>
                  <a:cubicBezTo>
                    <a:pt x="1483" y="1363"/>
                    <a:pt x="1463" y="1413"/>
                    <a:pt x="1443" y="1453"/>
                  </a:cubicBezTo>
                  <a:cubicBezTo>
                    <a:pt x="1423" y="1473"/>
                    <a:pt x="1413" y="1493"/>
                    <a:pt x="1403" y="1502"/>
                  </a:cubicBezTo>
                  <a:cubicBezTo>
                    <a:pt x="1383" y="1522"/>
                    <a:pt x="1363" y="1532"/>
                    <a:pt x="1343" y="1542"/>
                  </a:cubicBezTo>
                  <a:cubicBezTo>
                    <a:pt x="1324" y="1552"/>
                    <a:pt x="1304" y="1562"/>
                    <a:pt x="1284" y="1562"/>
                  </a:cubicBezTo>
                  <a:cubicBezTo>
                    <a:pt x="1264" y="1572"/>
                    <a:pt x="1244" y="1572"/>
                    <a:pt x="1214" y="1572"/>
                  </a:cubicBezTo>
                  <a:cubicBezTo>
                    <a:pt x="1175" y="1572"/>
                    <a:pt x="1135" y="1562"/>
                    <a:pt x="1085" y="1552"/>
                  </a:cubicBezTo>
                  <a:lnTo>
                    <a:pt x="1105" y="1552"/>
                  </a:lnTo>
                  <a:cubicBezTo>
                    <a:pt x="1016" y="1532"/>
                    <a:pt x="946" y="1493"/>
                    <a:pt x="876" y="1443"/>
                  </a:cubicBezTo>
                  <a:lnTo>
                    <a:pt x="876" y="1443"/>
                  </a:lnTo>
                  <a:lnTo>
                    <a:pt x="886" y="1453"/>
                  </a:lnTo>
                  <a:cubicBezTo>
                    <a:pt x="717" y="1343"/>
                    <a:pt x="568" y="1214"/>
                    <a:pt x="419" y="1084"/>
                  </a:cubicBezTo>
                  <a:lnTo>
                    <a:pt x="229" y="896"/>
                  </a:lnTo>
                  <a:cubicBezTo>
                    <a:pt x="200" y="876"/>
                    <a:pt x="170" y="846"/>
                    <a:pt x="140" y="826"/>
                  </a:cubicBezTo>
                  <a:cubicBezTo>
                    <a:pt x="120" y="806"/>
                    <a:pt x="90" y="786"/>
                    <a:pt x="70" y="766"/>
                  </a:cubicBezTo>
                  <a:cubicBezTo>
                    <a:pt x="60" y="756"/>
                    <a:pt x="50" y="751"/>
                    <a:pt x="40" y="751"/>
                  </a:cubicBezTo>
                  <a:cubicBezTo>
                    <a:pt x="30" y="751"/>
                    <a:pt x="20" y="756"/>
                    <a:pt x="11" y="766"/>
                  </a:cubicBezTo>
                  <a:cubicBezTo>
                    <a:pt x="1" y="786"/>
                    <a:pt x="1" y="806"/>
                    <a:pt x="21" y="826"/>
                  </a:cubicBezTo>
                  <a:cubicBezTo>
                    <a:pt x="61" y="856"/>
                    <a:pt x="90" y="885"/>
                    <a:pt x="130" y="925"/>
                  </a:cubicBezTo>
                  <a:lnTo>
                    <a:pt x="240" y="1035"/>
                  </a:lnTo>
                  <a:cubicBezTo>
                    <a:pt x="339" y="1124"/>
                    <a:pt x="428" y="1214"/>
                    <a:pt x="518" y="1294"/>
                  </a:cubicBezTo>
                  <a:cubicBezTo>
                    <a:pt x="618" y="1373"/>
                    <a:pt x="727" y="1462"/>
                    <a:pt x="837" y="1532"/>
                  </a:cubicBezTo>
                  <a:cubicBezTo>
                    <a:pt x="886" y="1562"/>
                    <a:pt x="946" y="1592"/>
                    <a:pt x="1005" y="1612"/>
                  </a:cubicBezTo>
                  <a:cubicBezTo>
                    <a:pt x="1045" y="1632"/>
                    <a:pt x="1095" y="1652"/>
                    <a:pt x="1144" y="1652"/>
                  </a:cubicBezTo>
                  <a:cubicBezTo>
                    <a:pt x="1170" y="1657"/>
                    <a:pt x="1194" y="1659"/>
                    <a:pt x="1219" y="1659"/>
                  </a:cubicBezTo>
                  <a:cubicBezTo>
                    <a:pt x="1244" y="1659"/>
                    <a:pt x="1269" y="1657"/>
                    <a:pt x="1294" y="1652"/>
                  </a:cubicBezTo>
                  <a:cubicBezTo>
                    <a:pt x="1314" y="1652"/>
                    <a:pt x="1334" y="1641"/>
                    <a:pt x="1354" y="1632"/>
                  </a:cubicBezTo>
                  <a:cubicBezTo>
                    <a:pt x="1374" y="1622"/>
                    <a:pt x="1403" y="1612"/>
                    <a:pt x="1413" y="1602"/>
                  </a:cubicBezTo>
                  <a:cubicBezTo>
                    <a:pt x="1433" y="1592"/>
                    <a:pt x="1453" y="1572"/>
                    <a:pt x="1473" y="1552"/>
                  </a:cubicBezTo>
                  <a:cubicBezTo>
                    <a:pt x="1483" y="1542"/>
                    <a:pt x="1493" y="1522"/>
                    <a:pt x="1503" y="1513"/>
                  </a:cubicBezTo>
                  <a:lnTo>
                    <a:pt x="1562" y="1393"/>
                  </a:lnTo>
                  <a:cubicBezTo>
                    <a:pt x="1592" y="1283"/>
                    <a:pt x="1612" y="1174"/>
                    <a:pt x="1632" y="1055"/>
                  </a:cubicBezTo>
                  <a:cubicBezTo>
                    <a:pt x="1642" y="925"/>
                    <a:pt x="1652" y="796"/>
                    <a:pt x="1652" y="667"/>
                  </a:cubicBezTo>
                  <a:lnTo>
                    <a:pt x="1652" y="299"/>
                  </a:lnTo>
                  <a:cubicBezTo>
                    <a:pt x="1642" y="209"/>
                    <a:pt x="1642" y="120"/>
                    <a:pt x="1642" y="30"/>
                  </a:cubicBezTo>
                  <a:cubicBezTo>
                    <a:pt x="1642" y="10"/>
                    <a:pt x="1622" y="1"/>
                    <a:pt x="1602"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64"/>
            <p:cNvSpPr/>
            <p:nvPr/>
          </p:nvSpPr>
          <p:spPr>
            <a:xfrm>
              <a:off x="905840" y="3089818"/>
              <a:ext cx="67237" cy="68808"/>
            </a:xfrm>
            <a:custGeom>
              <a:avLst/>
              <a:gdLst/>
              <a:ahLst/>
              <a:cxnLst/>
              <a:rect l="l" t="t" r="r" b="b"/>
              <a:pathLst>
                <a:path w="1284" h="1314" extrusionOk="0">
                  <a:moveTo>
                    <a:pt x="1204" y="1"/>
                  </a:moveTo>
                  <a:cubicBezTo>
                    <a:pt x="1194" y="1"/>
                    <a:pt x="1184" y="10"/>
                    <a:pt x="1174" y="21"/>
                  </a:cubicBezTo>
                  <a:lnTo>
                    <a:pt x="1174" y="41"/>
                  </a:lnTo>
                  <a:cubicBezTo>
                    <a:pt x="1174" y="90"/>
                    <a:pt x="1174" y="140"/>
                    <a:pt x="1184" y="190"/>
                  </a:cubicBezTo>
                  <a:cubicBezTo>
                    <a:pt x="1184" y="260"/>
                    <a:pt x="1194" y="329"/>
                    <a:pt x="1194" y="388"/>
                  </a:cubicBezTo>
                  <a:cubicBezTo>
                    <a:pt x="1204" y="535"/>
                    <a:pt x="1214" y="681"/>
                    <a:pt x="1214" y="837"/>
                  </a:cubicBezTo>
                  <a:lnTo>
                    <a:pt x="1214" y="837"/>
                  </a:lnTo>
                  <a:cubicBezTo>
                    <a:pt x="1204" y="916"/>
                    <a:pt x="1204" y="1005"/>
                    <a:pt x="1174" y="1095"/>
                  </a:cubicBezTo>
                  <a:cubicBezTo>
                    <a:pt x="1164" y="1115"/>
                    <a:pt x="1164" y="1135"/>
                    <a:pt x="1144" y="1155"/>
                  </a:cubicBezTo>
                  <a:cubicBezTo>
                    <a:pt x="1146" y="1155"/>
                    <a:pt x="1148" y="1154"/>
                    <a:pt x="1149" y="1154"/>
                  </a:cubicBezTo>
                  <a:lnTo>
                    <a:pt x="1149" y="1154"/>
                  </a:lnTo>
                  <a:cubicBezTo>
                    <a:pt x="1141" y="1168"/>
                    <a:pt x="1133" y="1176"/>
                    <a:pt x="1124" y="1184"/>
                  </a:cubicBezTo>
                  <a:cubicBezTo>
                    <a:pt x="1115" y="1195"/>
                    <a:pt x="1095" y="1204"/>
                    <a:pt x="1084" y="1214"/>
                  </a:cubicBezTo>
                  <a:cubicBezTo>
                    <a:pt x="1065" y="1224"/>
                    <a:pt x="1045" y="1234"/>
                    <a:pt x="1025" y="1234"/>
                  </a:cubicBezTo>
                  <a:cubicBezTo>
                    <a:pt x="1005" y="1244"/>
                    <a:pt x="985" y="1244"/>
                    <a:pt x="965" y="1244"/>
                  </a:cubicBezTo>
                  <a:cubicBezTo>
                    <a:pt x="925" y="1244"/>
                    <a:pt x="896" y="1234"/>
                    <a:pt x="856" y="1224"/>
                  </a:cubicBezTo>
                  <a:cubicBezTo>
                    <a:pt x="777" y="1204"/>
                    <a:pt x="706" y="1164"/>
                    <a:pt x="637" y="1115"/>
                  </a:cubicBezTo>
                  <a:lnTo>
                    <a:pt x="637" y="1115"/>
                  </a:lnTo>
                  <a:lnTo>
                    <a:pt x="647" y="1125"/>
                  </a:lnTo>
                  <a:cubicBezTo>
                    <a:pt x="538" y="1055"/>
                    <a:pt x="428" y="965"/>
                    <a:pt x="329" y="876"/>
                  </a:cubicBezTo>
                  <a:lnTo>
                    <a:pt x="180" y="757"/>
                  </a:lnTo>
                  <a:cubicBezTo>
                    <a:pt x="140" y="717"/>
                    <a:pt x="100" y="687"/>
                    <a:pt x="70" y="657"/>
                  </a:cubicBezTo>
                  <a:cubicBezTo>
                    <a:pt x="62" y="653"/>
                    <a:pt x="53" y="651"/>
                    <a:pt x="45" y="651"/>
                  </a:cubicBezTo>
                  <a:cubicBezTo>
                    <a:pt x="33" y="651"/>
                    <a:pt x="22" y="655"/>
                    <a:pt x="10" y="667"/>
                  </a:cubicBezTo>
                  <a:cubicBezTo>
                    <a:pt x="1" y="677"/>
                    <a:pt x="1" y="707"/>
                    <a:pt x="21" y="717"/>
                  </a:cubicBezTo>
                  <a:cubicBezTo>
                    <a:pt x="110" y="777"/>
                    <a:pt x="189" y="856"/>
                    <a:pt x="269" y="926"/>
                  </a:cubicBezTo>
                  <a:cubicBezTo>
                    <a:pt x="368" y="1005"/>
                    <a:pt x="468" y="1085"/>
                    <a:pt x="578" y="1155"/>
                  </a:cubicBezTo>
                  <a:cubicBezTo>
                    <a:pt x="627" y="1195"/>
                    <a:pt x="677" y="1224"/>
                    <a:pt x="726" y="1244"/>
                  </a:cubicBezTo>
                  <a:cubicBezTo>
                    <a:pt x="777" y="1274"/>
                    <a:pt x="826" y="1294"/>
                    <a:pt x="886" y="1304"/>
                  </a:cubicBezTo>
                  <a:cubicBezTo>
                    <a:pt x="905" y="1304"/>
                    <a:pt x="925" y="1314"/>
                    <a:pt x="956" y="1314"/>
                  </a:cubicBezTo>
                  <a:cubicBezTo>
                    <a:pt x="975" y="1314"/>
                    <a:pt x="995" y="1314"/>
                    <a:pt x="1025" y="1304"/>
                  </a:cubicBezTo>
                  <a:cubicBezTo>
                    <a:pt x="1045" y="1304"/>
                    <a:pt x="1065" y="1294"/>
                    <a:pt x="1084" y="1284"/>
                  </a:cubicBezTo>
                  <a:lnTo>
                    <a:pt x="1144" y="1254"/>
                  </a:lnTo>
                  <a:cubicBezTo>
                    <a:pt x="1164" y="1244"/>
                    <a:pt x="1174" y="1224"/>
                    <a:pt x="1194" y="1214"/>
                  </a:cubicBezTo>
                  <a:cubicBezTo>
                    <a:pt x="1204" y="1195"/>
                    <a:pt x="1214" y="1184"/>
                    <a:pt x="1224" y="1164"/>
                  </a:cubicBezTo>
                  <a:cubicBezTo>
                    <a:pt x="1234" y="1125"/>
                    <a:pt x="1254" y="1085"/>
                    <a:pt x="1254" y="1035"/>
                  </a:cubicBezTo>
                  <a:cubicBezTo>
                    <a:pt x="1264" y="985"/>
                    <a:pt x="1274" y="926"/>
                    <a:pt x="1274" y="876"/>
                  </a:cubicBezTo>
                  <a:cubicBezTo>
                    <a:pt x="1274" y="817"/>
                    <a:pt x="1283" y="757"/>
                    <a:pt x="1274" y="697"/>
                  </a:cubicBezTo>
                  <a:cubicBezTo>
                    <a:pt x="1274" y="567"/>
                    <a:pt x="1264" y="439"/>
                    <a:pt x="1254" y="309"/>
                  </a:cubicBezTo>
                  <a:cubicBezTo>
                    <a:pt x="1254" y="260"/>
                    <a:pt x="1244" y="209"/>
                    <a:pt x="1244" y="150"/>
                  </a:cubicBezTo>
                  <a:cubicBezTo>
                    <a:pt x="1244" y="110"/>
                    <a:pt x="1234" y="70"/>
                    <a:pt x="1234" y="30"/>
                  </a:cubicBezTo>
                  <a:cubicBezTo>
                    <a:pt x="1234" y="21"/>
                    <a:pt x="1224" y="1"/>
                    <a:pt x="1204"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64"/>
            <p:cNvSpPr/>
            <p:nvPr/>
          </p:nvSpPr>
          <p:spPr>
            <a:xfrm>
              <a:off x="755814" y="3252830"/>
              <a:ext cx="56345" cy="52679"/>
            </a:xfrm>
            <a:custGeom>
              <a:avLst/>
              <a:gdLst/>
              <a:ahLst/>
              <a:cxnLst/>
              <a:rect l="l" t="t" r="r" b="b"/>
              <a:pathLst>
                <a:path w="1076" h="1006" extrusionOk="0">
                  <a:moveTo>
                    <a:pt x="359" y="1"/>
                  </a:moveTo>
                  <a:cubicBezTo>
                    <a:pt x="349" y="1"/>
                    <a:pt x="339" y="1"/>
                    <a:pt x="329" y="11"/>
                  </a:cubicBezTo>
                  <a:cubicBezTo>
                    <a:pt x="319" y="31"/>
                    <a:pt x="319" y="51"/>
                    <a:pt x="339" y="61"/>
                  </a:cubicBezTo>
                  <a:cubicBezTo>
                    <a:pt x="369" y="91"/>
                    <a:pt x="408" y="120"/>
                    <a:pt x="448" y="150"/>
                  </a:cubicBezTo>
                  <a:cubicBezTo>
                    <a:pt x="508" y="190"/>
                    <a:pt x="558" y="230"/>
                    <a:pt x="607" y="270"/>
                  </a:cubicBezTo>
                  <a:cubicBezTo>
                    <a:pt x="677" y="319"/>
                    <a:pt x="737" y="369"/>
                    <a:pt x="797" y="419"/>
                  </a:cubicBezTo>
                  <a:cubicBezTo>
                    <a:pt x="846" y="458"/>
                    <a:pt x="886" y="498"/>
                    <a:pt x="936" y="548"/>
                  </a:cubicBezTo>
                  <a:cubicBezTo>
                    <a:pt x="956" y="568"/>
                    <a:pt x="976" y="598"/>
                    <a:pt x="985" y="618"/>
                  </a:cubicBezTo>
                  <a:cubicBezTo>
                    <a:pt x="996" y="628"/>
                    <a:pt x="996" y="637"/>
                    <a:pt x="996" y="648"/>
                  </a:cubicBezTo>
                  <a:lnTo>
                    <a:pt x="1005" y="657"/>
                  </a:lnTo>
                  <a:cubicBezTo>
                    <a:pt x="996" y="668"/>
                    <a:pt x="996" y="688"/>
                    <a:pt x="996" y="697"/>
                  </a:cubicBezTo>
                  <a:cubicBezTo>
                    <a:pt x="996" y="708"/>
                    <a:pt x="985" y="727"/>
                    <a:pt x="976" y="737"/>
                  </a:cubicBezTo>
                  <a:cubicBezTo>
                    <a:pt x="976" y="747"/>
                    <a:pt x="965" y="757"/>
                    <a:pt x="946" y="767"/>
                  </a:cubicBezTo>
                  <a:cubicBezTo>
                    <a:pt x="926" y="787"/>
                    <a:pt x="906" y="807"/>
                    <a:pt x="886" y="817"/>
                  </a:cubicBezTo>
                  <a:lnTo>
                    <a:pt x="896" y="807"/>
                  </a:lnTo>
                  <a:lnTo>
                    <a:pt x="896" y="807"/>
                  </a:lnTo>
                  <a:cubicBezTo>
                    <a:pt x="846" y="836"/>
                    <a:pt x="797" y="856"/>
                    <a:pt x="737" y="867"/>
                  </a:cubicBezTo>
                  <a:lnTo>
                    <a:pt x="747" y="867"/>
                  </a:lnTo>
                  <a:cubicBezTo>
                    <a:pt x="627" y="896"/>
                    <a:pt x="488" y="906"/>
                    <a:pt x="359" y="916"/>
                  </a:cubicBezTo>
                  <a:cubicBezTo>
                    <a:pt x="299" y="916"/>
                    <a:pt x="240" y="916"/>
                    <a:pt x="180" y="926"/>
                  </a:cubicBezTo>
                  <a:cubicBezTo>
                    <a:pt x="130" y="926"/>
                    <a:pt x="81" y="926"/>
                    <a:pt x="41" y="936"/>
                  </a:cubicBezTo>
                  <a:cubicBezTo>
                    <a:pt x="21" y="936"/>
                    <a:pt x="1" y="956"/>
                    <a:pt x="1" y="976"/>
                  </a:cubicBezTo>
                  <a:cubicBezTo>
                    <a:pt x="11" y="996"/>
                    <a:pt x="21" y="1006"/>
                    <a:pt x="41" y="1006"/>
                  </a:cubicBezTo>
                  <a:cubicBezTo>
                    <a:pt x="130" y="996"/>
                    <a:pt x="220" y="996"/>
                    <a:pt x="309" y="986"/>
                  </a:cubicBezTo>
                  <a:cubicBezTo>
                    <a:pt x="419" y="986"/>
                    <a:pt x="528" y="976"/>
                    <a:pt x="638" y="966"/>
                  </a:cubicBezTo>
                  <a:cubicBezTo>
                    <a:pt x="687" y="956"/>
                    <a:pt x="737" y="946"/>
                    <a:pt x="777" y="936"/>
                  </a:cubicBezTo>
                  <a:cubicBezTo>
                    <a:pt x="826" y="916"/>
                    <a:pt x="866" y="906"/>
                    <a:pt x="906" y="887"/>
                  </a:cubicBezTo>
                  <a:cubicBezTo>
                    <a:pt x="946" y="867"/>
                    <a:pt x="976" y="847"/>
                    <a:pt x="1005" y="817"/>
                  </a:cubicBezTo>
                  <a:cubicBezTo>
                    <a:pt x="1016" y="807"/>
                    <a:pt x="1035" y="797"/>
                    <a:pt x="1045" y="777"/>
                  </a:cubicBezTo>
                  <a:cubicBezTo>
                    <a:pt x="1055" y="767"/>
                    <a:pt x="1055" y="747"/>
                    <a:pt x="1065" y="737"/>
                  </a:cubicBezTo>
                  <a:cubicBezTo>
                    <a:pt x="1065" y="727"/>
                    <a:pt x="1065" y="717"/>
                    <a:pt x="1075" y="708"/>
                  </a:cubicBezTo>
                  <a:lnTo>
                    <a:pt x="1075" y="677"/>
                  </a:lnTo>
                  <a:lnTo>
                    <a:pt x="1075" y="628"/>
                  </a:lnTo>
                  <a:cubicBezTo>
                    <a:pt x="1065" y="618"/>
                    <a:pt x="1065" y="608"/>
                    <a:pt x="1055" y="588"/>
                  </a:cubicBezTo>
                  <a:cubicBezTo>
                    <a:pt x="1045" y="578"/>
                    <a:pt x="1035" y="568"/>
                    <a:pt x="1035" y="548"/>
                  </a:cubicBezTo>
                  <a:lnTo>
                    <a:pt x="946" y="458"/>
                  </a:lnTo>
                  <a:cubicBezTo>
                    <a:pt x="906" y="419"/>
                    <a:pt x="866" y="389"/>
                    <a:pt x="826" y="359"/>
                  </a:cubicBezTo>
                  <a:cubicBezTo>
                    <a:pt x="737" y="279"/>
                    <a:pt x="647" y="220"/>
                    <a:pt x="558" y="150"/>
                  </a:cubicBezTo>
                  <a:cubicBezTo>
                    <a:pt x="518" y="120"/>
                    <a:pt x="488" y="91"/>
                    <a:pt x="448" y="61"/>
                  </a:cubicBezTo>
                  <a:cubicBezTo>
                    <a:pt x="428" y="41"/>
                    <a:pt x="399" y="31"/>
                    <a:pt x="379" y="11"/>
                  </a:cubicBezTo>
                  <a:cubicBezTo>
                    <a:pt x="379" y="1"/>
                    <a:pt x="369" y="1"/>
                    <a:pt x="35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64"/>
            <p:cNvSpPr/>
            <p:nvPr/>
          </p:nvSpPr>
          <p:spPr>
            <a:xfrm>
              <a:off x="799591" y="3251783"/>
              <a:ext cx="79228" cy="84988"/>
            </a:xfrm>
            <a:custGeom>
              <a:avLst/>
              <a:gdLst/>
              <a:ahLst/>
              <a:cxnLst/>
              <a:rect l="l" t="t" r="r" b="b"/>
              <a:pathLst>
                <a:path w="1513" h="1623" extrusionOk="0">
                  <a:moveTo>
                    <a:pt x="478" y="1"/>
                  </a:moveTo>
                  <a:cubicBezTo>
                    <a:pt x="468" y="1"/>
                    <a:pt x="458" y="11"/>
                    <a:pt x="458" y="21"/>
                  </a:cubicBezTo>
                  <a:cubicBezTo>
                    <a:pt x="438" y="31"/>
                    <a:pt x="448" y="51"/>
                    <a:pt x="458" y="61"/>
                  </a:cubicBezTo>
                  <a:cubicBezTo>
                    <a:pt x="507" y="111"/>
                    <a:pt x="558" y="151"/>
                    <a:pt x="607" y="190"/>
                  </a:cubicBezTo>
                  <a:cubicBezTo>
                    <a:pt x="686" y="240"/>
                    <a:pt x="756" y="299"/>
                    <a:pt x="826" y="359"/>
                  </a:cubicBezTo>
                  <a:cubicBezTo>
                    <a:pt x="985" y="478"/>
                    <a:pt x="1134" y="608"/>
                    <a:pt x="1274" y="747"/>
                  </a:cubicBezTo>
                  <a:cubicBezTo>
                    <a:pt x="1323" y="807"/>
                    <a:pt x="1373" y="867"/>
                    <a:pt x="1413" y="926"/>
                  </a:cubicBezTo>
                  <a:lnTo>
                    <a:pt x="1413" y="936"/>
                  </a:lnTo>
                  <a:cubicBezTo>
                    <a:pt x="1422" y="956"/>
                    <a:pt x="1433" y="976"/>
                    <a:pt x="1433" y="996"/>
                  </a:cubicBezTo>
                  <a:cubicBezTo>
                    <a:pt x="1442" y="1006"/>
                    <a:pt x="1442" y="1016"/>
                    <a:pt x="1442" y="1035"/>
                  </a:cubicBezTo>
                  <a:cubicBezTo>
                    <a:pt x="1442" y="1046"/>
                    <a:pt x="1442" y="1066"/>
                    <a:pt x="1433" y="1075"/>
                  </a:cubicBezTo>
                  <a:cubicBezTo>
                    <a:pt x="1433" y="1095"/>
                    <a:pt x="1422" y="1106"/>
                    <a:pt x="1413" y="1115"/>
                  </a:cubicBezTo>
                  <a:cubicBezTo>
                    <a:pt x="1403" y="1145"/>
                    <a:pt x="1383" y="1165"/>
                    <a:pt x="1363" y="1185"/>
                  </a:cubicBezTo>
                  <a:cubicBezTo>
                    <a:pt x="1323" y="1215"/>
                    <a:pt x="1283" y="1245"/>
                    <a:pt x="1234" y="1274"/>
                  </a:cubicBezTo>
                  <a:cubicBezTo>
                    <a:pt x="1104" y="1344"/>
                    <a:pt x="955" y="1384"/>
                    <a:pt x="806" y="1424"/>
                  </a:cubicBezTo>
                  <a:lnTo>
                    <a:pt x="816" y="1424"/>
                  </a:lnTo>
                  <a:cubicBezTo>
                    <a:pt x="558" y="1483"/>
                    <a:pt x="299" y="1513"/>
                    <a:pt x="30" y="1543"/>
                  </a:cubicBezTo>
                  <a:cubicBezTo>
                    <a:pt x="10" y="1553"/>
                    <a:pt x="0" y="1563"/>
                    <a:pt x="0" y="1593"/>
                  </a:cubicBezTo>
                  <a:cubicBezTo>
                    <a:pt x="0" y="1612"/>
                    <a:pt x="20" y="1623"/>
                    <a:pt x="40" y="1623"/>
                  </a:cubicBezTo>
                  <a:cubicBezTo>
                    <a:pt x="239" y="1603"/>
                    <a:pt x="448" y="1573"/>
                    <a:pt x="647" y="1533"/>
                  </a:cubicBezTo>
                  <a:cubicBezTo>
                    <a:pt x="766" y="1513"/>
                    <a:pt x="885" y="1483"/>
                    <a:pt x="1005" y="1444"/>
                  </a:cubicBezTo>
                  <a:cubicBezTo>
                    <a:pt x="1115" y="1413"/>
                    <a:pt x="1214" y="1374"/>
                    <a:pt x="1313" y="1314"/>
                  </a:cubicBezTo>
                  <a:cubicBezTo>
                    <a:pt x="1353" y="1294"/>
                    <a:pt x="1393" y="1265"/>
                    <a:pt x="1422" y="1234"/>
                  </a:cubicBezTo>
                  <a:cubicBezTo>
                    <a:pt x="1453" y="1205"/>
                    <a:pt x="1473" y="1175"/>
                    <a:pt x="1493" y="1145"/>
                  </a:cubicBezTo>
                  <a:cubicBezTo>
                    <a:pt x="1502" y="1106"/>
                    <a:pt x="1512" y="1066"/>
                    <a:pt x="1512" y="1026"/>
                  </a:cubicBezTo>
                  <a:cubicBezTo>
                    <a:pt x="1512" y="996"/>
                    <a:pt x="1502" y="956"/>
                    <a:pt x="1493" y="926"/>
                  </a:cubicBezTo>
                  <a:cubicBezTo>
                    <a:pt x="1442" y="837"/>
                    <a:pt x="1383" y="757"/>
                    <a:pt x="1313" y="688"/>
                  </a:cubicBezTo>
                  <a:cubicBezTo>
                    <a:pt x="1214" y="588"/>
                    <a:pt x="1124" y="509"/>
                    <a:pt x="1015" y="419"/>
                  </a:cubicBezTo>
                  <a:lnTo>
                    <a:pt x="717" y="180"/>
                  </a:lnTo>
                  <a:cubicBezTo>
                    <a:pt x="647" y="131"/>
                    <a:pt x="567" y="71"/>
                    <a:pt x="498" y="11"/>
                  </a:cubicBezTo>
                  <a:cubicBezTo>
                    <a:pt x="498" y="11"/>
                    <a:pt x="487" y="1"/>
                    <a:pt x="478"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64"/>
            <p:cNvSpPr/>
            <p:nvPr/>
          </p:nvSpPr>
          <p:spPr>
            <a:xfrm>
              <a:off x="880285" y="3263827"/>
              <a:ext cx="80276" cy="88602"/>
            </a:xfrm>
            <a:custGeom>
              <a:avLst/>
              <a:gdLst/>
              <a:ahLst/>
              <a:cxnLst/>
              <a:rect l="l" t="t" r="r" b="b"/>
              <a:pathLst>
                <a:path w="1533" h="1692" extrusionOk="0">
                  <a:moveTo>
                    <a:pt x="518" y="0"/>
                  </a:moveTo>
                  <a:cubicBezTo>
                    <a:pt x="509" y="0"/>
                    <a:pt x="498" y="10"/>
                    <a:pt x="498" y="10"/>
                  </a:cubicBezTo>
                  <a:cubicBezTo>
                    <a:pt x="478" y="30"/>
                    <a:pt x="489" y="50"/>
                    <a:pt x="498" y="60"/>
                  </a:cubicBezTo>
                  <a:lnTo>
                    <a:pt x="648" y="179"/>
                  </a:lnTo>
                  <a:cubicBezTo>
                    <a:pt x="717" y="229"/>
                    <a:pt x="787" y="288"/>
                    <a:pt x="847" y="338"/>
                  </a:cubicBezTo>
                  <a:cubicBezTo>
                    <a:pt x="996" y="458"/>
                    <a:pt x="1145" y="577"/>
                    <a:pt x="1274" y="716"/>
                  </a:cubicBezTo>
                  <a:lnTo>
                    <a:pt x="1265" y="716"/>
                  </a:lnTo>
                  <a:cubicBezTo>
                    <a:pt x="1324" y="776"/>
                    <a:pt x="1384" y="845"/>
                    <a:pt x="1424" y="925"/>
                  </a:cubicBezTo>
                  <a:lnTo>
                    <a:pt x="1424" y="915"/>
                  </a:lnTo>
                  <a:cubicBezTo>
                    <a:pt x="1433" y="935"/>
                    <a:pt x="1444" y="965"/>
                    <a:pt x="1453" y="995"/>
                  </a:cubicBezTo>
                  <a:cubicBezTo>
                    <a:pt x="1463" y="1004"/>
                    <a:pt x="1463" y="1024"/>
                    <a:pt x="1463" y="1035"/>
                  </a:cubicBezTo>
                  <a:cubicBezTo>
                    <a:pt x="1463" y="1055"/>
                    <a:pt x="1453" y="1074"/>
                    <a:pt x="1453" y="1094"/>
                  </a:cubicBezTo>
                  <a:lnTo>
                    <a:pt x="1424" y="1154"/>
                  </a:lnTo>
                  <a:cubicBezTo>
                    <a:pt x="1404" y="1183"/>
                    <a:pt x="1384" y="1203"/>
                    <a:pt x="1364" y="1234"/>
                  </a:cubicBezTo>
                  <a:lnTo>
                    <a:pt x="1364" y="1223"/>
                  </a:lnTo>
                  <a:cubicBezTo>
                    <a:pt x="1324" y="1263"/>
                    <a:pt x="1274" y="1293"/>
                    <a:pt x="1225" y="1323"/>
                  </a:cubicBezTo>
                  <a:cubicBezTo>
                    <a:pt x="1087" y="1392"/>
                    <a:pt x="939" y="1441"/>
                    <a:pt x="792" y="1480"/>
                  </a:cubicBezTo>
                  <a:lnTo>
                    <a:pt x="792" y="1480"/>
                  </a:lnTo>
                  <a:cubicBezTo>
                    <a:pt x="794" y="1479"/>
                    <a:pt x="797" y="1477"/>
                    <a:pt x="797" y="1472"/>
                  </a:cubicBezTo>
                  <a:lnTo>
                    <a:pt x="797" y="1472"/>
                  </a:lnTo>
                  <a:cubicBezTo>
                    <a:pt x="657" y="1512"/>
                    <a:pt x="509" y="1542"/>
                    <a:pt x="359" y="1561"/>
                  </a:cubicBezTo>
                  <a:cubicBezTo>
                    <a:pt x="250" y="1572"/>
                    <a:pt x="140" y="1592"/>
                    <a:pt x="41" y="1601"/>
                  </a:cubicBezTo>
                  <a:cubicBezTo>
                    <a:pt x="11" y="1601"/>
                    <a:pt x="1" y="1621"/>
                    <a:pt x="1" y="1651"/>
                  </a:cubicBezTo>
                  <a:cubicBezTo>
                    <a:pt x="1" y="1671"/>
                    <a:pt x="21" y="1691"/>
                    <a:pt x="51" y="1691"/>
                  </a:cubicBezTo>
                  <a:cubicBezTo>
                    <a:pt x="250" y="1661"/>
                    <a:pt x="458" y="1631"/>
                    <a:pt x="657" y="1592"/>
                  </a:cubicBezTo>
                  <a:cubicBezTo>
                    <a:pt x="777" y="1561"/>
                    <a:pt x="896" y="1532"/>
                    <a:pt x="1015" y="1492"/>
                  </a:cubicBezTo>
                  <a:cubicBezTo>
                    <a:pt x="1075" y="1472"/>
                    <a:pt x="1135" y="1452"/>
                    <a:pt x="1185" y="1433"/>
                  </a:cubicBezTo>
                  <a:cubicBezTo>
                    <a:pt x="1234" y="1402"/>
                    <a:pt x="1274" y="1382"/>
                    <a:pt x="1324" y="1353"/>
                  </a:cubicBezTo>
                  <a:cubicBezTo>
                    <a:pt x="1364" y="1333"/>
                    <a:pt x="1404" y="1303"/>
                    <a:pt x="1433" y="1263"/>
                  </a:cubicBezTo>
                  <a:cubicBezTo>
                    <a:pt x="1463" y="1234"/>
                    <a:pt x="1493" y="1203"/>
                    <a:pt x="1503" y="1164"/>
                  </a:cubicBezTo>
                  <a:cubicBezTo>
                    <a:pt x="1523" y="1124"/>
                    <a:pt x="1533" y="1084"/>
                    <a:pt x="1533" y="1044"/>
                  </a:cubicBezTo>
                  <a:cubicBezTo>
                    <a:pt x="1533" y="1004"/>
                    <a:pt x="1523" y="965"/>
                    <a:pt x="1513" y="935"/>
                  </a:cubicBezTo>
                  <a:cubicBezTo>
                    <a:pt x="1473" y="836"/>
                    <a:pt x="1404" y="756"/>
                    <a:pt x="1334" y="686"/>
                  </a:cubicBezTo>
                  <a:cubicBezTo>
                    <a:pt x="1245" y="587"/>
                    <a:pt x="1155" y="498"/>
                    <a:pt x="1055" y="418"/>
                  </a:cubicBezTo>
                  <a:lnTo>
                    <a:pt x="757" y="179"/>
                  </a:lnTo>
                  <a:cubicBezTo>
                    <a:pt x="677" y="120"/>
                    <a:pt x="608" y="69"/>
                    <a:pt x="538" y="10"/>
                  </a:cubicBezTo>
                  <a:cubicBezTo>
                    <a:pt x="538" y="0"/>
                    <a:pt x="528" y="0"/>
                    <a:pt x="518"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64"/>
            <p:cNvSpPr/>
            <p:nvPr/>
          </p:nvSpPr>
          <p:spPr>
            <a:xfrm>
              <a:off x="957367" y="3289329"/>
              <a:ext cx="91272" cy="76243"/>
            </a:xfrm>
            <a:custGeom>
              <a:avLst/>
              <a:gdLst/>
              <a:ahLst/>
              <a:cxnLst/>
              <a:rect l="l" t="t" r="r" b="b"/>
              <a:pathLst>
                <a:path w="1743" h="1456" extrusionOk="0">
                  <a:moveTo>
                    <a:pt x="608" y="0"/>
                  </a:moveTo>
                  <a:cubicBezTo>
                    <a:pt x="598" y="0"/>
                    <a:pt x="588" y="0"/>
                    <a:pt x="588" y="11"/>
                  </a:cubicBezTo>
                  <a:cubicBezTo>
                    <a:pt x="568" y="30"/>
                    <a:pt x="578" y="50"/>
                    <a:pt x="588" y="60"/>
                  </a:cubicBezTo>
                  <a:cubicBezTo>
                    <a:pt x="648" y="110"/>
                    <a:pt x="717" y="150"/>
                    <a:pt x="787" y="190"/>
                  </a:cubicBezTo>
                  <a:lnTo>
                    <a:pt x="1055" y="369"/>
                  </a:lnTo>
                  <a:cubicBezTo>
                    <a:pt x="1155" y="438"/>
                    <a:pt x="1245" y="498"/>
                    <a:pt x="1344" y="577"/>
                  </a:cubicBezTo>
                  <a:cubicBezTo>
                    <a:pt x="1421" y="634"/>
                    <a:pt x="1497" y="692"/>
                    <a:pt x="1564" y="767"/>
                  </a:cubicBezTo>
                  <a:lnTo>
                    <a:pt x="1564" y="767"/>
                  </a:lnTo>
                  <a:cubicBezTo>
                    <a:pt x="1564" y="766"/>
                    <a:pt x="1563" y="766"/>
                    <a:pt x="1563" y="766"/>
                  </a:cubicBezTo>
                  <a:lnTo>
                    <a:pt x="1563" y="766"/>
                  </a:lnTo>
                  <a:cubicBezTo>
                    <a:pt x="1592" y="796"/>
                    <a:pt x="1623" y="836"/>
                    <a:pt x="1643" y="876"/>
                  </a:cubicBezTo>
                  <a:lnTo>
                    <a:pt x="1643" y="866"/>
                  </a:lnTo>
                  <a:cubicBezTo>
                    <a:pt x="1652" y="886"/>
                    <a:pt x="1663" y="895"/>
                    <a:pt x="1663" y="915"/>
                  </a:cubicBezTo>
                  <a:lnTo>
                    <a:pt x="1663" y="946"/>
                  </a:lnTo>
                  <a:lnTo>
                    <a:pt x="1663" y="985"/>
                  </a:lnTo>
                  <a:cubicBezTo>
                    <a:pt x="1652" y="995"/>
                    <a:pt x="1652" y="1015"/>
                    <a:pt x="1643" y="1025"/>
                  </a:cubicBezTo>
                  <a:cubicBezTo>
                    <a:pt x="1632" y="1035"/>
                    <a:pt x="1623" y="1055"/>
                    <a:pt x="1603" y="1065"/>
                  </a:cubicBezTo>
                  <a:cubicBezTo>
                    <a:pt x="1583" y="1094"/>
                    <a:pt x="1543" y="1114"/>
                    <a:pt x="1513" y="1134"/>
                  </a:cubicBezTo>
                  <a:cubicBezTo>
                    <a:pt x="1433" y="1174"/>
                    <a:pt x="1354" y="1194"/>
                    <a:pt x="1265" y="1224"/>
                  </a:cubicBezTo>
                  <a:lnTo>
                    <a:pt x="1265" y="1214"/>
                  </a:lnTo>
                  <a:cubicBezTo>
                    <a:pt x="1035" y="1273"/>
                    <a:pt x="807" y="1293"/>
                    <a:pt x="568" y="1313"/>
                  </a:cubicBezTo>
                  <a:cubicBezTo>
                    <a:pt x="469" y="1324"/>
                    <a:pt x="359" y="1333"/>
                    <a:pt x="260" y="1343"/>
                  </a:cubicBezTo>
                  <a:cubicBezTo>
                    <a:pt x="190" y="1343"/>
                    <a:pt x="111" y="1353"/>
                    <a:pt x="41" y="1363"/>
                  </a:cubicBezTo>
                  <a:cubicBezTo>
                    <a:pt x="21" y="1363"/>
                    <a:pt x="1" y="1383"/>
                    <a:pt x="1" y="1413"/>
                  </a:cubicBezTo>
                  <a:cubicBezTo>
                    <a:pt x="1" y="1437"/>
                    <a:pt x="21" y="1455"/>
                    <a:pt x="39" y="1455"/>
                  </a:cubicBezTo>
                  <a:cubicBezTo>
                    <a:pt x="44" y="1455"/>
                    <a:pt x="48" y="1454"/>
                    <a:pt x="51" y="1452"/>
                  </a:cubicBezTo>
                  <a:cubicBezTo>
                    <a:pt x="111" y="1443"/>
                    <a:pt x="170" y="1443"/>
                    <a:pt x="230" y="1433"/>
                  </a:cubicBezTo>
                  <a:cubicBezTo>
                    <a:pt x="310" y="1423"/>
                    <a:pt x="399" y="1423"/>
                    <a:pt x="478" y="1413"/>
                  </a:cubicBezTo>
                  <a:cubicBezTo>
                    <a:pt x="657" y="1393"/>
                    <a:pt x="847" y="1383"/>
                    <a:pt x="1035" y="1353"/>
                  </a:cubicBezTo>
                  <a:cubicBezTo>
                    <a:pt x="1145" y="1333"/>
                    <a:pt x="1254" y="1313"/>
                    <a:pt x="1364" y="1273"/>
                  </a:cubicBezTo>
                  <a:cubicBezTo>
                    <a:pt x="1413" y="1264"/>
                    <a:pt x="1453" y="1244"/>
                    <a:pt x="1503" y="1224"/>
                  </a:cubicBezTo>
                  <a:cubicBezTo>
                    <a:pt x="1543" y="1204"/>
                    <a:pt x="1573" y="1184"/>
                    <a:pt x="1603" y="1164"/>
                  </a:cubicBezTo>
                  <a:cubicBezTo>
                    <a:pt x="1663" y="1125"/>
                    <a:pt x="1712" y="1074"/>
                    <a:pt x="1732" y="1005"/>
                  </a:cubicBezTo>
                  <a:cubicBezTo>
                    <a:pt x="1742" y="965"/>
                    <a:pt x="1742" y="935"/>
                    <a:pt x="1732" y="906"/>
                  </a:cubicBezTo>
                  <a:cubicBezTo>
                    <a:pt x="1722" y="866"/>
                    <a:pt x="1712" y="836"/>
                    <a:pt x="1692" y="806"/>
                  </a:cubicBezTo>
                  <a:cubicBezTo>
                    <a:pt x="1663" y="766"/>
                    <a:pt x="1632" y="736"/>
                    <a:pt x="1603" y="707"/>
                  </a:cubicBezTo>
                  <a:cubicBezTo>
                    <a:pt x="1563" y="667"/>
                    <a:pt x="1523" y="627"/>
                    <a:pt x="1473" y="597"/>
                  </a:cubicBezTo>
                  <a:cubicBezTo>
                    <a:pt x="1374" y="508"/>
                    <a:pt x="1274" y="438"/>
                    <a:pt x="1165" y="358"/>
                  </a:cubicBezTo>
                  <a:cubicBezTo>
                    <a:pt x="1055" y="289"/>
                    <a:pt x="956" y="219"/>
                    <a:pt x="847" y="159"/>
                  </a:cubicBezTo>
                  <a:cubicBezTo>
                    <a:pt x="777" y="110"/>
                    <a:pt x="697" y="60"/>
                    <a:pt x="628" y="11"/>
                  </a:cubicBezTo>
                  <a:cubicBezTo>
                    <a:pt x="628" y="0"/>
                    <a:pt x="618" y="0"/>
                    <a:pt x="608"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64"/>
            <p:cNvSpPr/>
            <p:nvPr/>
          </p:nvSpPr>
          <p:spPr>
            <a:xfrm>
              <a:off x="2429347" y="1728380"/>
              <a:ext cx="111537" cy="336445"/>
            </a:xfrm>
            <a:custGeom>
              <a:avLst/>
              <a:gdLst/>
              <a:ahLst/>
              <a:cxnLst/>
              <a:rect l="l" t="t" r="r" b="b"/>
              <a:pathLst>
                <a:path w="2130" h="6425" extrusionOk="0">
                  <a:moveTo>
                    <a:pt x="1007" y="1"/>
                  </a:moveTo>
                  <a:cubicBezTo>
                    <a:pt x="907" y="1"/>
                    <a:pt x="807" y="23"/>
                    <a:pt x="717" y="68"/>
                  </a:cubicBezTo>
                  <a:cubicBezTo>
                    <a:pt x="608" y="128"/>
                    <a:pt x="518" y="207"/>
                    <a:pt x="439" y="337"/>
                  </a:cubicBezTo>
                  <a:cubicBezTo>
                    <a:pt x="359" y="446"/>
                    <a:pt x="299" y="585"/>
                    <a:pt x="240" y="744"/>
                  </a:cubicBezTo>
                  <a:lnTo>
                    <a:pt x="210" y="864"/>
                  </a:lnTo>
                  <a:cubicBezTo>
                    <a:pt x="180" y="963"/>
                    <a:pt x="150" y="1083"/>
                    <a:pt x="120" y="1222"/>
                  </a:cubicBezTo>
                  <a:cubicBezTo>
                    <a:pt x="71" y="1471"/>
                    <a:pt x="41" y="1749"/>
                    <a:pt x="21" y="2088"/>
                  </a:cubicBezTo>
                  <a:cubicBezTo>
                    <a:pt x="11" y="2316"/>
                    <a:pt x="1" y="2515"/>
                    <a:pt x="11" y="2704"/>
                  </a:cubicBezTo>
                  <a:cubicBezTo>
                    <a:pt x="21" y="2983"/>
                    <a:pt x="41" y="3261"/>
                    <a:pt x="91" y="3560"/>
                  </a:cubicBezTo>
                  <a:cubicBezTo>
                    <a:pt x="180" y="4166"/>
                    <a:pt x="339" y="4753"/>
                    <a:pt x="489" y="5251"/>
                  </a:cubicBezTo>
                  <a:cubicBezTo>
                    <a:pt x="548" y="5470"/>
                    <a:pt x="618" y="5688"/>
                    <a:pt x="688" y="5907"/>
                  </a:cubicBezTo>
                  <a:cubicBezTo>
                    <a:pt x="727" y="6046"/>
                    <a:pt x="777" y="6186"/>
                    <a:pt x="816" y="6325"/>
                  </a:cubicBezTo>
                  <a:lnTo>
                    <a:pt x="816" y="6335"/>
                  </a:lnTo>
                  <a:lnTo>
                    <a:pt x="816" y="6345"/>
                  </a:lnTo>
                  <a:lnTo>
                    <a:pt x="807" y="6354"/>
                  </a:lnTo>
                  <a:cubicBezTo>
                    <a:pt x="797" y="6385"/>
                    <a:pt x="816" y="6414"/>
                    <a:pt x="836" y="6424"/>
                  </a:cubicBezTo>
                  <a:lnTo>
                    <a:pt x="876" y="6424"/>
                  </a:lnTo>
                  <a:cubicBezTo>
                    <a:pt x="896" y="6414"/>
                    <a:pt x="896" y="6405"/>
                    <a:pt x="906" y="6394"/>
                  </a:cubicBezTo>
                  <a:cubicBezTo>
                    <a:pt x="966" y="6265"/>
                    <a:pt x="1026" y="6126"/>
                    <a:pt x="1075" y="5947"/>
                  </a:cubicBezTo>
                  <a:cubicBezTo>
                    <a:pt x="1095" y="5897"/>
                    <a:pt x="1115" y="5837"/>
                    <a:pt x="1125" y="5788"/>
                  </a:cubicBezTo>
                  <a:cubicBezTo>
                    <a:pt x="1155" y="5708"/>
                    <a:pt x="1175" y="5629"/>
                    <a:pt x="1205" y="5549"/>
                  </a:cubicBezTo>
                  <a:lnTo>
                    <a:pt x="1294" y="5280"/>
                  </a:lnTo>
                  <a:lnTo>
                    <a:pt x="1324" y="5201"/>
                  </a:lnTo>
                  <a:cubicBezTo>
                    <a:pt x="1444" y="4853"/>
                    <a:pt x="1533" y="4584"/>
                    <a:pt x="1612" y="4325"/>
                  </a:cubicBezTo>
                  <a:cubicBezTo>
                    <a:pt x="1642" y="4216"/>
                    <a:pt x="1672" y="4117"/>
                    <a:pt x="1702" y="4007"/>
                  </a:cubicBezTo>
                  <a:cubicBezTo>
                    <a:pt x="1782" y="3759"/>
                    <a:pt x="1841" y="3520"/>
                    <a:pt x="1901" y="3291"/>
                  </a:cubicBezTo>
                  <a:cubicBezTo>
                    <a:pt x="1990" y="2883"/>
                    <a:pt x="2050" y="2535"/>
                    <a:pt x="2090" y="2207"/>
                  </a:cubicBezTo>
                  <a:cubicBezTo>
                    <a:pt x="2129" y="1839"/>
                    <a:pt x="2129" y="1511"/>
                    <a:pt x="2090" y="1222"/>
                  </a:cubicBezTo>
                  <a:cubicBezTo>
                    <a:pt x="2050" y="914"/>
                    <a:pt x="1950" y="645"/>
                    <a:pt x="1802" y="446"/>
                  </a:cubicBezTo>
                  <a:cubicBezTo>
                    <a:pt x="1722" y="337"/>
                    <a:pt x="1623" y="247"/>
                    <a:pt x="1513" y="178"/>
                  </a:cubicBezTo>
                  <a:cubicBezTo>
                    <a:pt x="1384" y="88"/>
                    <a:pt x="1245" y="28"/>
                    <a:pt x="1105" y="8"/>
                  </a:cubicBezTo>
                  <a:cubicBezTo>
                    <a:pt x="1073" y="3"/>
                    <a:pt x="1040" y="1"/>
                    <a:pt x="1007" y="1"/>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64"/>
            <p:cNvSpPr/>
            <p:nvPr/>
          </p:nvSpPr>
          <p:spPr>
            <a:xfrm>
              <a:off x="2030902" y="1869609"/>
              <a:ext cx="342258" cy="182387"/>
            </a:xfrm>
            <a:custGeom>
              <a:avLst/>
              <a:gdLst/>
              <a:ahLst/>
              <a:cxnLst/>
              <a:rect l="l" t="t" r="r" b="b"/>
              <a:pathLst>
                <a:path w="6536" h="3483" extrusionOk="0">
                  <a:moveTo>
                    <a:pt x="931" y="0"/>
                  </a:moveTo>
                  <a:cubicBezTo>
                    <a:pt x="864" y="0"/>
                    <a:pt x="800" y="5"/>
                    <a:pt x="737" y="17"/>
                  </a:cubicBezTo>
                  <a:cubicBezTo>
                    <a:pt x="518" y="37"/>
                    <a:pt x="329" y="136"/>
                    <a:pt x="209" y="275"/>
                  </a:cubicBezTo>
                  <a:cubicBezTo>
                    <a:pt x="140" y="355"/>
                    <a:pt x="90" y="454"/>
                    <a:pt x="50" y="574"/>
                  </a:cubicBezTo>
                  <a:lnTo>
                    <a:pt x="50" y="594"/>
                  </a:lnTo>
                  <a:cubicBezTo>
                    <a:pt x="30" y="644"/>
                    <a:pt x="21" y="693"/>
                    <a:pt x="10" y="753"/>
                  </a:cubicBezTo>
                  <a:cubicBezTo>
                    <a:pt x="1" y="832"/>
                    <a:pt x="1" y="903"/>
                    <a:pt x="1" y="982"/>
                  </a:cubicBezTo>
                  <a:cubicBezTo>
                    <a:pt x="1" y="1141"/>
                    <a:pt x="50" y="1310"/>
                    <a:pt x="140" y="1460"/>
                  </a:cubicBezTo>
                  <a:cubicBezTo>
                    <a:pt x="209" y="1599"/>
                    <a:pt x="319" y="1718"/>
                    <a:pt x="468" y="1847"/>
                  </a:cubicBezTo>
                  <a:cubicBezTo>
                    <a:pt x="717" y="2056"/>
                    <a:pt x="1025" y="2235"/>
                    <a:pt x="1453" y="2404"/>
                  </a:cubicBezTo>
                  <a:cubicBezTo>
                    <a:pt x="1602" y="2464"/>
                    <a:pt x="1761" y="2523"/>
                    <a:pt x="1960" y="2593"/>
                  </a:cubicBezTo>
                  <a:cubicBezTo>
                    <a:pt x="2139" y="2653"/>
                    <a:pt x="2309" y="2702"/>
                    <a:pt x="2468" y="2742"/>
                  </a:cubicBezTo>
                  <a:cubicBezTo>
                    <a:pt x="2875" y="2852"/>
                    <a:pt x="3303" y="2912"/>
                    <a:pt x="3631" y="2961"/>
                  </a:cubicBezTo>
                  <a:cubicBezTo>
                    <a:pt x="3830" y="2991"/>
                    <a:pt x="4029" y="3011"/>
                    <a:pt x="4228" y="3041"/>
                  </a:cubicBezTo>
                  <a:cubicBezTo>
                    <a:pt x="4427" y="3061"/>
                    <a:pt x="4626" y="3080"/>
                    <a:pt x="4815" y="3111"/>
                  </a:cubicBezTo>
                  <a:cubicBezTo>
                    <a:pt x="5313" y="3180"/>
                    <a:pt x="5899" y="3279"/>
                    <a:pt x="6466" y="3478"/>
                  </a:cubicBezTo>
                  <a:cubicBezTo>
                    <a:pt x="6469" y="3481"/>
                    <a:pt x="6473" y="3483"/>
                    <a:pt x="6477" y="3483"/>
                  </a:cubicBezTo>
                  <a:cubicBezTo>
                    <a:pt x="6487" y="3483"/>
                    <a:pt x="6499" y="3476"/>
                    <a:pt x="6506" y="3469"/>
                  </a:cubicBezTo>
                  <a:lnTo>
                    <a:pt x="6516" y="3458"/>
                  </a:lnTo>
                  <a:cubicBezTo>
                    <a:pt x="6526" y="3449"/>
                    <a:pt x="6526" y="3439"/>
                    <a:pt x="6536" y="3429"/>
                  </a:cubicBezTo>
                  <a:cubicBezTo>
                    <a:pt x="6536" y="3409"/>
                    <a:pt x="6536" y="3389"/>
                    <a:pt x="6516" y="3379"/>
                  </a:cubicBezTo>
                  <a:lnTo>
                    <a:pt x="6436" y="3299"/>
                  </a:lnTo>
                  <a:cubicBezTo>
                    <a:pt x="6407" y="3270"/>
                    <a:pt x="6376" y="3240"/>
                    <a:pt x="6347" y="3220"/>
                  </a:cubicBezTo>
                  <a:lnTo>
                    <a:pt x="6168" y="3041"/>
                  </a:lnTo>
                  <a:cubicBezTo>
                    <a:pt x="6049" y="2932"/>
                    <a:pt x="5929" y="2822"/>
                    <a:pt x="5810" y="2722"/>
                  </a:cubicBezTo>
                  <a:cubicBezTo>
                    <a:pt x="5561" y="2504"/>
                    <a:pt x="5313" y="2295"/>
                    <a:pt x="5074" y="2086"/>
                  </a:cubicBezTo>
                  <a:cubicBezTo>
                    <a:pt x="4944" y="1986"/>
                    <a:pt x="4805" y="1877"/>
                    <a:pt x="4626" y="1748"/>
                  </a:cubicBezTo>
                  <a:cubicBezTo>
                    <a:pt x="4159" y="1409"/>
                    <a:pt x="3671" y="1101"/>
                    <a:pt x="3184" y="823"/>
                  </a:cubicBezTo>
                  <a:cubicBezTo>
                    <a:pt x="2875" y="653"/>
                    <a:pt x="2597" y="505"/>
                    <a:pt x="2318" y="385"/>
                  </a:cubicBezTo>
                  <a:cubicBezTo>
                    <a:pt x="2000" y="246"/>
                    <a:pt x="1732" y="147"/>
                    <a:pt x="1473" y="77"/>
                  </a:cubicBezTo>
                  <a:cubicBezTo>
                    <a:pt x="1343" y="47"/>
                    <a:pt x="1204" y="17"/>
                    <a:pt x="1085" y="7"/>
                  </a:cubicBezTo>
                  <a:cubicBezTo>
                    <a:pt x="1031" y="3"/>
                    <a:pt x="980" y="0"/>
                    <a:pt x="931" y="0"/>
                  </a:cubicBezTo>
                  <a:close/>
                </a:path>
              </a:pathLst>
            </a:custGeom>
            <a:solidFill>
              <a:srgbClr val="815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64"/>
            <p:cNvSpPr/>
            <p:nvPr/>
          </p:nvSpPr>
          <p:spPr>
            <a:xfrm>
              <a:off x="2114267" y="1644439"/>
              <a:ext cx="293296" cy="304764"/>
            </a:xfrm>
            <a:custGeom>
              <a:avLst/>
              <a:gdLst/>
              <a:ahLst/>
              <a:cxnLst/>
              <a:rect l="l" t="t" r="r" b="b"/>
              <a:pathLst>
                <a:path w="5601" h="5820" extrusionOk="0">
                  <a:moveTo>
                    <a:pt x="915" y="0"/>
                  </a:moveTo>
                  <a:cubicBezTo>
                    <a:pt x="779" y="0"/>
                    <a:pt x="652" y="29"/>
                    <a:pt x="538" y="90"/>
                  </a:cubicBezTo>
                  <a:cubicBezTo>
                    <a:pt x="358" y="189"/>
                    <a:pt x="209" y="368"/>
                    <a:pt x="100" y="607"/>
                  </a:cubicBezTo>
                  <a:cubicBezTo>
                    <a:pt x="80" y="656"/>
                    <a:pt x="60" y="696"/>
                    <a:pt x="50" y="746"/>
                  </a:cubicBezTo>
                  <a:lnTo>
                    <a:pt x="40" y="746"/>
                  </a:lnTo>
                  <a:cubicBezTo>
                    <a:pt x="10" y="866"/>
                    <a:pt x="0" y="985"/>
                    <a:pt x="0" y="1124"/>
                  </a:cubicBezTo>
                  <a:cubicBezTo>
                    <a:pt x="10" y="1283"/>
                    <a:pt x="60" y="1452"/>
                    <a:pt x="140" y="1631"/>
                  </a:cubicBezTo>
                  <a:cubicBezTo>
                    <a:pt x="209" y="1790"/>
                    <a:pt x="308" y="1960"/>
                    <a:pt x="438" y="2129"/>
                  </a:cubicBezTo>
                  <a:cubicBezTo>
                    <a:pt x="547" y="2278"/>
                    <a:pt x="677" y="2427"/>
                    <a:pt x="826" y="2596"/>
                  </a:cubicBezTo>
                  <a:cubicBezTo>
                    <a:pt x="1064" y="2835"/>
                    <a:pt x="1333" y="3074"/>
                    <a:pt x="1661" y="3332"/>
                  </a:cubicBezTo>
                  <a:cubicBezTo>
                    <a:pt x="1851" y="3492"/>
                    <a:pt x="2039" y="3621"/>
                    <a:pt x="2218" y="3750"/>
                  </a:cubicBezTo>
                  <a:cubicBezTo>
                    <a:pt x="2437" y="3899"/>
                    <a:pt x="2676" y="4049"/>
                    <a:pt x="2994" y="4228"/>
                  </a:cubicBezTo>
                  <a:cubicBezTo>
                    <a:pt x="3203" y="4347"/>
                    <a:pt x="3422" y="4466"/>
                    <a:pt x="3631" y="4586"/>
                  </a:cubicBezTo>
                  <a:cubicBezTo>
                    <a:pt x="3740" y="4645"/>
                    <a:pt x="3840" y="4705"/>
                    <a:pt x="3939" y="4765"/>
                  </a:cubicBezTo>
                  <a:cubicBezTo>
                    <a:pt x="4406" y="5023"/>
                    <a:pt x="4963" y="5342"/>
                    <a:pt x="5461" y="5729"/>
                  </a:cubicBezTo>
                  <a:lnTo>
                    <a:pt x="5461" y="5740"/>
                  </a:lnTo>
                  <a:lnTo>
                    <a:pt x="5461" y="5760"/>
                  </a:lnTo>
                  <a:cubicBezTo>
                    <a:pt x="5471" y="5779"/>
                    <a:pt x="5471" y="5789"/>
                    <a:pt x="5491" y="5799"/>
                  </a:cubicBezTo>
                  <a:cubicBezTo>
                    <a:pt x="5501" y="5809"/>
                    <a:pt x="5521" y="5819"/>
                    <a:pt x="5540" y="5819"/>
                  </a:cubicBezTo>
                  <a:cubicBezTo>
                    <a:pt x="5560" y="5809"/>
                    <a:pt x="5580" y="5799"/>
                    <a:pt x="5591" y="5789"/>
                  </a:cubicBezTo>
                  <a:cubicBezTo>
                    <a:pt x="5591" y="5779"/>
                    <a:pt x="5600" y="5769"/>
                    <a:pt x="5600" y="5760"/>
                  </a:cubicBezTo>
                  <a:lnTo>
                    <a:pt x="5600" y="5740"/>
                  </a:lnTo>
                  <a:lnTo>
                    <a:pt x="5580" y="5660"/>
                  </a:lnTo>
                  <a:cubicBezTo>
                    <a:pt x="5571" y="5610"/>
                    <a:pt x="5560" y="5570"/>
                    <a:pt x="5551" y="5530"/>
                  </a:cubicBezTo>
                  <a:cubicBezTo>
                    <a:pt x="5531" y="5461"/>
                    <a:pt x="5511" y="5382"/>
                    <a:pt x="5481" y="5302"/>
                  </a:cubicBezTo>
                  <a:cubicBezTo>
                    <a:pt x="5441" y="5183"/>
                    <a:pt x="5392" y="5043"/>
                    <a:pt x="5322" y="4884"/>
                  </a:cubicBezTo>
                  <a:cubicBezTo>
                    <a:pt x="5272" y="4754"/>
                    <a:pt x="5202" y="4615"/>
                    <a:pt x="5133" y="4476"/>
                  </a:cubicBezTo>
                  <a:cubicBezTo>
                    <a:pt x="5103" y="4407"/>
                    <a:pt x="5073" y="4337"/>
                    <a:pt x="5034" y="4277"/>
                  </a:cubicBezTo>
                  <a:cubicBezTo>
                    <a:pt x="4944" y="4108"/>
                    <a:pt x="4844" y="3939"/>
                    <a:pt x="4755" y="3790"/>
                  </a:cubicBezTo>
                  <a:cubicBezTo>
                    <a:pt x="4625" y="3581"/>
                    <a:pt x="4486" y="3362"/>
                    <a:pt x="4317" y="3123"/>
                  </a:cubicBezTo>
                  <a:cubicBezTo>
                    <a:pt x="4138" y="2855"/>
                    <a:pt x="3949" y="2596"/>
                    <a:pt x="3760" y="2358"/>
                  </a:cubicBezTo>
                  <a:cubicBezTo>
                    <a:pt x="3283" y="1731"/>
                    <a:pt x="2865" y="1253"/>
                    <a:pt x="2437" y="855"/>
                  </a:cubicBezTo>
                  <a:cubicBezTo>
                    <a:pt x="2198" y="627"/>
                    <a:pt x="1979" y="457"/>
                    <a:pt x="1771" y="318"/>
                  </a:cubicBezTo>
                  <a:cubicBezTo>
                    <a:pt x="1532" y="159"/>
                    <a:pt x="1323" y="70"/>
                    <a:pt x="1114" y="20"/>
                  </a:cubicBezTo>
                  <a:cubicBezTo>
                    <a:pt x="1047" y="7"/>
                    <a:pt x="980" y="0"/>
                    <a:pt x="915" y="0"/>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64"/>
            <p:cNvSpPr/>
            <p:nvPr/>
          </p:nvSpPr>
          <p:spPr>
            <a:xfrm>
              <a:off x="2170507" y="2061527"/>
              <a:ext cx="300575" cy="131907"/>
            </a:xfrm>
            <a:custGeom>
              <a:avLst/>
              <a:gdLst/>
              <a:ahLst/>
              <a:cxnLst/>
              <a:rect l="l" t="t" r="r" b="b"/>
              <a:pathLst>
                <a:path w="5740" h="2519" extrusionOk="0">
                  <a:moveTo>
                    <a:pt x="1056" y="0"/>
                  </a:moveTo>
                  <a:cubicBezTo>
                    <a:pt x="893" y="0"/>
                    <a:pt x="747" y="19"/>
                    <a:pt x="607" y="52"/>
                  </a:cubicBezTo>
                  <a:cubicBezTo>
                    <a:pt x="408" y="92"/>
                    <a:pt x="269" y="162"/>
                    <a:pt x="169" y="251"/>
                  </a:cubicBezTo>
                  <a:cubicBezTo>
                    <a:pt x="110" y="311"/>
                    <a:pt x="70" y="370"/>
                    <a:pt x="40" y="440"/>
                  </a:cubicBezTo>
                  <a:cubicBezTo>
                    <a:pt x="30" y="450"/>
                    <a:pt x="30" y="470"/>
                    <a:pt x="21" y="480"/>
                  </a:cubicBezTo>
                  <a:cubicBezTo>
                    <a:pt x="10" y="540"/>
                    <a:pt x="1" y="600"/>
                    <a:pt x="10" y="679"/>
                  </a:cubicBezTo>
                  <a:cubicBezTo>
                    <a:pt x="10" y="759"/>
                    <a:pt x="40" y="848"/>
                    <a:pt x="80" y="958"/>
                  </a:cubicBezTo>
                  <a:cubicBezTo>
                    <a:pt x="120" y="1047"/>
                    <a:pt x="180" y="1146"/>
                    <a:pt x="259" y="1256"/>
                  </a:cubicBezTo>
                  <a:cubicBezTo>
                    <a:pt x="379" y="1415"/>
                    <a:pt x="518" y="1564"/>
                    <a:pt x="697" y="1703"/>
                  </a:cubicBezTo>
                  <a:cubicBezTo>
                    <a:pt x="846" y="1823"/>
                    <a:pt x="1025" y="1922"/>
                    <a:pt x="1234" y="2012"/>
                  </a:cubicBezTo>
                  <a:cubicBezTo>
                    <a:pt x="1413" y="2101"/>
                    <a:pt x="1622" y="2161"/>
                    <a:pt x="1860" y="2231"/>
                  </a:cubicBezTo>
                  <a:cubicBezTo>
                    <a:pt x="2070" y="2280"/>
                    <a:pt x="2288" y="2320"/>
                    <a:pt x="2537" y="2360"/>
                  </a:cubicBezTo>
                  <a:cubicBezTo>
                    <a:pt x="3025" y="2430"/>
                    <a:pt x="3502" y="2450"/>
                    <a:pt x="3949" y="2459"/>
                  </a:cubicBezTo>
                  <a:cubicBezTo>
                    <a:pt x="4148" y="2459"/>
                    <a:pt x="4337" y="2470"/>
                    <a:pt x="4526" y="2470"/>
                  </a:cubicBezTo>
                  <a:lnTo>
                    <a:pt x="4844" y="2470"/>
                  </a:lnTo>
                  <a:cubicBezTo>
                    <a:pt x="5093" y="2479"/>
                    <a:pt x="5362" y="2479"/>
                    <a:pt x="5620" y="2499"/>
                  </a:cubicBezTo>
                  <a:cubicBezTo>
                    <a:pt x="5640" y="2519"/>
                    <a:pt x="5660" y="2519"/>
                    <a:pt x="5680" y="2519"/>
                  </a:cubicBezTo>
                  <a:cubicBezTo>
                    <a:pt x="5700" y="2519"/>
                    <a:pt x="5710" y="2509"/>
                    <a:pt x="5730" y="2489"/>
                  </a:cubicBezTo>
                  <a:cubicBezTo>
                    <a:pt x="5730" y="2489"/>
                    <a:pt x="5730" y="2479"/>
                    <a:pt x="5740" y="2470"/>
                  </a:cubicBezTo>
                  <a:cubicBezTo>
                    <a:pt x="5740" y="2450"/>
                    <a:pt x="5730" y="2419"/>
                    <a:pt x="5710" y="2400"/>
                  </a:cubicBezTo>
                  <a:lnTo>
                    <a:pt x="5631" y="2330"/>
                  </a:lnTo>
                  <a:cubicBezTo>
                    <a:pt x="5600" y="2300"/>
                    <a:pt x="5561" y="2280"/>
                    <a:pt x="5531" y="2251"/>
                  </a:cubicBezTo>
                  <a:cubicBezTo>
                    <a:pt x="5471" y="2201"/>
                    <a:pt x="5401" y="2141"/>
                    <a:pt x="5332" y="2092"/>
                  </a:cubicBezTo>
                  <a:cubicBezTo>
                    <a:pt x="5213" y="2002"/>
                    <a:pt x="5093" y="1902"/>
                    <a:pt x="4954" y="1803"/>
                  </a:cubicBezTo>
                  <a:cubicBezTo>
                    <a:pt x="4685" y="1604"/>
                    <a:pt x="4417" y="1425"/>
                    <a:pt x="4158" y="1266"/>
                  </a:cubicBezTo>
                  <a:cubicBezTo>
                    <a:pt x="3641" y="927"/>
                    <a:pt x="3124" y="609"/>
                    <a:pt x="2557" y="361"/>
                  </a:cubicBezTo>
                  <a:cubicBezTo>
                    <a:pt x="2258" y="231"/>
                    <a:pt x="1980" y="132"/>
                    <a:pt x="1701" y="72"/>
                  </a:cubicBezTo>
                  <a:cubicBezTo>
                    <a:pt x="1532" y="32"/>
                    <a:pt x="1353" y="3"/>
                    <a:pt x="1164" y="3"/>
                  </a:cubicBezTo>
                  <a:cubicBezTo>
                    <a:pt x="1127" y="1"/>
                    <a:pt x="1091" y="0"/>
                    <a:pt x="1056" y="0"/>
                  </a:cubicBezTo>
                  <a:close/>
                </a:path>
              </a:pathLst>
            </a:custGeom>
            <a:solidFill>
              <a:srgbClr val="815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64"/>
            <p:cNvSpPr/>
            <p:nvPr/>
          </p:nvSpPr>
          <p:spPr>
            <a:xfrm>
              <a:off x="2171030" y="2061474"/>
              <a:ext cx="299004" cy="125728"/>
            </a:xfrm>
            <a:custGeom>
              <a:avLst/>
              <a:gdLst/>
              <a:ahLst/>
              <a:cxnLst/>
              <a:rect l="l" t="t" r="r" b="b"/>
              <a:pathLst>
                <a:path w="5710" h="2401" extrusionOk="0">
                  <a:moveTo>
                    <a:pt x="1042" y="1"/>
                  </a:moveTo>
                  <a:cubicBezTo>
                    <a:pt x="878" y="1"/>
                    <a:pt x="727" y="19"/>
                    <a:pt x="597" y="44"/>
                  </a:cubicBezTo>
                  <a:cubicBezTo>
                    <a:pt x="398" y="93"/>
                    <a:pt x="259" y="163"/>
                    <a:pt x="150" y="252"/>
                  </a:cubicBezTo>
                  <a:cubicBezTo>
                    <a:pt x="100" y="312"/>
                    <a:pt x="50" y="371"/>
                    <a:pt x="20" y="441"/>
                  </a:cubicBezTo>
                  <a:cubicBezTo>
                    <a:pt x="20" y="451"/>
                    <a:pt x="20" y="471"/>
                    <a:pt x="11" y="481"/>
                  </a:cubicBezTo>
                  <a:cubicBezTo>
                    <a:pt x="11" y="501"/>
                    <a:pt x="0" y="521"/>
                    <a:pt x="0" y="550"/>
                  </a:cubicBezTo>
                  <a:cubicBezTo>
                    <a:pt x="1045" y="799"/>
                    <a:pt x="2089" y="1068"/>
                    <a:pt x="3114" y="1396"/>
                  </a:cubicBezTo>
                  <a:cubicBezTo>
                    <a:pt x="3681" y="1565"/>
                    <a:pt x="4238" y="1764"/>
                    <a:pt x="4785" y="1993"/>
                  </a:cubicBezTo>
                  <a:cubicBezTo>
                    <a:pt x="5090" y="2111"/>
                    <a:pt x="5395" y="2249"/>
                    <a:pt x="5700" y="2396"/>
                  </a:cubicBezTo>
                  <a:lnTo>
                    <a:pt x="5700" y="2396"/>
                  </a:lnTo>
                  <a:cubicBezTo>
                    <a:pt x="5700" y="2395"/>
                    <a:pt x="5700" y="2393"/>
                    <a:pt x="5700" y="2391"/>
                  </a:cubicBezTo>
                  <a:lnTo>
                    <a:pt x="5630" y="2331"/>
                  </a:lnTo>
                  <a:lnTo>
                    <a:pt x="5601" y="2311"/>
                  </a:lnTo>
                  <a:cubicBezTo>
                    <a:pt x="5570" y="2292"/>
                    <a:pt x="5551" y="2272"/>
                    <a:pt x="5521" y="2252"/>
                  </a:cubicBezTo>
                  <a:cubicBezTo>
                    <a:pt x="5461" y="2192"/>
                    <a:pt x="5391" y="2142"/>
                    <a:pt x="5322" y="2093"/>
                  </a:cubicBezTo>
                  <a:cubicBezTo>
                    <a:pt x="5212" y="2003"/>
                    <a:pt x="5093" y="1914"/>
                    <a:pt x="4944" y="1804"/>
                  </a:cubicBezTo>
                  <a:cubicBezTo>
                    <a:pt x="4675" y="1605"/>
                    <a:pt x="4407" y="1426"/>
                    <a:pt x="4148" y="1257"/>
                  </a:cubicBezTo>
                  <a:cubicBezTo>
                    <a:pt x="3631" y="928"/>
                    <a:pt x="3114" y="610"/>
                    <a:pt x="2547" y="362"/>
                  </a:cubicBezTo>
                  <a:cubicBezTo>
                    <a:pt x="2248" y="223"/>
                    <a:pt x="1970" y="133"/>
                    <a:pt x="1691" y="63"/>
                  </a:cubicBezTo>
                  <a:cubicBezTo>
                    <a:pt x="1522" y="24"/>
                    <a:pt x="1343" y="4"/>
                    <a:pt x="1154" y="4"/>
                  </a:cubicBezTo>
                  <a:cubicBezTo>
                    <a:pt x="1116" y="2"/>
                    <a:pt x="1079" y="1"/>
                    <a:pt x="1042" y="1"/>
                  </a:cubicBezTo>
                  <a:close/>
                  <a:moveTo>
                    <a:pt x="5700" y="2396"/>
                  </a:moveTo>
                  <a:cubicBezTo>
                    <a:pt x="5701" y="2401"/>
                    <a:pt x="5702" y="2401"/>
                    <a:pt x="5710" y="2401"/>
                  </a:cubicBezTo>
                  <a:cubicBezTo>
                    <a:pt x="5707" y="2399"/>
                    <a:pt x="5703" y="2398"/>
                    <a:pt x="5700" y="2396"/>
                  </a:cubicBezTo>
                  <a:close/>
                </a:path>
              </a:pathLst>
            </a:custGeom>
            <a:solidFill>
              <a:srgbClr val="B57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64"/>
            <p:cNvSpPr/>
            <p:nvPr/>
          </p:nvSpPr>
          <p:spPr>
            <a:xfrm>
              <a:off x="2440344" y="2176258"/>
              <a:ext cx="30738" cy="14610"/>
            </a:xfrm>
            <a:custGeom>
              <a:avLst/>
              <a:gdLst/>
              <a:ahLst/>
              <a:cxnLst/>
              <a:rect l="l" t="t" r="r" b="b"/>
              <a:pathLst>
                <a:path w="587" h="279" extrusionOk="0">
                  <a:moveTo>
                    <a:pt x="0" y="0"/>
                  </a:moveTo>
                  <a:cubicBezTo>
                    <a:pt x="209" y="100"/>
                    <a:pt x="398" y="189"/>
                    <a:pt x="587" y="279"/>
                  </a:cubicBezTo>
                  <a:cubicBezTo>
                    <a:pt x="398" y="179"/>
                    <a:pt x="199" y="89"/>
                    <a:pt x="0" y="0"/>
                  </a:cubicBezTo>
                  <a:close/>
                </a:path>
              </a:pathLst>
            </a:custGeom>
            <a:solidFill>
              <a:srgbClr val="B57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64"/>
            <p:cNvSpPr/>
            <p:nvPr/>
          </p:nvSpPr>
          <p:spPr>
            <a:xfrm>
              <a:off x="2034567" y="1869556"/>
              <a:ext cx="338592" cy="181707"/>
            </a:xfrm>
            <a:custGeom>
              <a:avLst/>
              <a:gdLst/>
              <a:ahLst/>
              <a:cxnLst/>
              <a:rect l="l" t="t" r="r" b="b"/>
              <a:pathLst>
                <a:path w="6466" h="3470" extrusionOk="0">
                  <a:moveTo>
                    <a:pt x="833" y="1"/>
                  </a:moveTo>
                  <a:cubicBezTo>
                    <a:pt x="776" y="1"/>
                    <a:pt x="721" y="3"/>
                    <a:pt x="667" y="8"/>
                  </a:cubicBezTo>
                  <a:cubicBezTo>
                    <a:pt x="448" y="38"/>
                    <a:pt x="259" y="137"/>
                    <a:pt x="139" y="276"/>
                  </a:cubicBezTo>
                  <a:cubicBezTo>
                    <a:pt x="80" y="346"/>
                    <a:pt x="30" y="436"/>
                    <a:pt x="0" y="535"/>
                  </a:cubicBezTo>
                  <a:cubicBezTo>
                    <a:pt x="1144" y="963"/>
                    <a:pt x="2278" y="1421"/>
                    <a:pt x="3392" y="1928"/>
                  </a:cubicBezTo>
                  <a:cubicBezTo>
                    <a:pt x="3969" y="2186"/>
                    <a:pt x="4546" y="2465"/>
                    <a:pt x="5113" y="2754"/>
                  </a:cubicBezTo>
                  <a:cubicBezTo>
                    <a:pt x="5561" y="2982"/>
                    <a:pt x="5998" y="3221"/>
                    <a:pt x="6446" y="3470"/>
                  </a:cubicBezTo>
                  <a:lnTo>
                    <a:pt x="6446" y="3459"/>
                  </a:lnTo>
                  <a:cubicBezTo>
                    <a:pt x="6456" y="3450"/>
                    <a:pt x="6456" y="3440"/>
                    <a:pt x="6466" y="3430"/>
                  </a:cubicBezTo>
                  <a:cubicBezTo>
                    <a:pt x="6466" y="3410"/>
                    <a:pt x="6466" y="3390"/>
                    <a:pt x="6446" y="3370"/>
                  </a:cubicBezTo>
                  <a:cubicBezTo>
                    <a:pt x="6416" y="3350"/>
                    <a:pt x="6396" y="3320"/>
                    <a:pt x="6366" y="3291"/>
                  </a:cubicBezTo>
                  <a:cubicBezTo>
                    <a:pt x="6337" y="3271"/>
                    <a:pt x="6306" y="3241"/>
                    <a:pt x="6277" y="3211"/>
                  </a:cubicBezTo>
                  <a:cubicBezTo>
                    <a:pt x="6217" y="3161"/>
                    <a:pt x="6158" y="3101"/>
                    <a:pt x="6098" y="3042"/>
                  </a:cubicBezTo>
                  <a:cubicBezTo>
                    <a:pt x="5979" y="2933"/>
                    <a:pt x="5859" y="2823"/>
                    <a:pt x="5740" y="2723"/>
                  </a:cubicBezTo>
                  <a:cubicBezTo>
                    <a:pt x="5491" y="2505"/>
                    <a:pt x="5243" y="2286"/>
                    <a:pt x="5004" y="2087"/>
                  </a:cubicBezTo>
                  <a:cubicBezTo>
                    <a:pt x="4884" y="1987"/>
                    <a:pt x="4745" y="1878"/>
                    <a:pt x="4556" y="1749"/>
                  </a:cubicBezTo>
                  <a:cubicBezTo>
                    <a:pt x="4098" y="1410"/>
                    <a:pt x="3611" y="1102"/>
                    <a:pt x="3114" y="824"/>
                  </a:cubicBezTo>
                  <a:cubicBezTo>
                    <a:pt x="2815" y="645"/>
                    <a:pt x="2527" y="506"/>
                    <a:pt x="2248" y="386"/>
                  </a:cubicBezTo>
                  <a:cubicBezTo>
                    <a:pt x="1930" y="237"/>
                    <a:pt x="1662" y="148"/>
                    <a:pt x="1403" y="78"/>
                  </a:cubicBezTo>
                  <a:cubicBezTo>
                    <a:pt x="1273" y="48"/>
                    <a:pt x="1134" y="18"/>
                    <a:pt x="1015" y="8"/>
                  </a:cubicBezTo>
                  <a:cubicBezTo>
                    <a:pt x="950" y="3"/>
                    <a:pt x="891" y="1"/>
                    <a:pt x="833" y="1"/>
                  </a:cubicBezTo>
                  <a:close/>
                </a:path>
              </a:pathLst>
            </a:custGeom>
            <a:solidFill>
              <a:srgbClr val="B57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64"/>
            <p:cNvSpPr/>
            <p:nvPr/>
          </p:nvSpPr>
          <p:spPr>
            <a:xfrm>
              <a:off x="2114267" y="1661615"/>
              <a:ext cx="285494" cy="282352"/>
            </a:xfrm>
            <a:custGeom>
              <a:avLst/>
              <a:gdLst/>
              <a:ahLst/>
              <a:cxnLst/>
              <a:rect l="l" t="t" r="r" b="b"/>
              <a:pathLst>
                <a:path w="5452" h="5392" extrusionOk="0">
                  <a:moveTo>
                    <a:pt x="259" y="1"/>
                  </a:moveTo>
                  <a:cubicBezTo>
                    <a:pt x="199" y="80"/>
                    <a:pt x="140" y="180"/>
                    <a:pt x="90" y="279"/>
                  </a:cubicBezTo>
                  <a:cubicBezTo>
                    <a:pt x="70" y="328"/>
                    <a:pt x="60" y="368"/>
                    <a:pt x="40" y="418"/>
                  </a:cubicBezTo>
                  <a:cubicBezTo>
                    <a:pt x="10" y="538"/>
                    <a:pt x="0" y="657"/>
                    <a:pt x="0" y="796"/>
                  </a:cubicBezTo>
                  <a:cubicBezTo>
                    <a:pt x="10" y="955"/>
                    <a:pt x="60" y="1124"/>
                    <a:pt x="140" y="1303"/>
                  </a:cubicBezTo>
                  <a:cubicBezTo>
                    <a:pt x="209" y="1462"/>
                    <a:pt x="308" y="1632"/>
                    <a:pt x="438" y="1801"/>
                  </a:cubicBezTo>
                  <a:cubicBezTo>
                    <a:pt x="538" y="1950"/>
                    <a:pt x="666" y="2099"/>
                    <a:pt x="826" y="2268"/>
                  </a:cubicBezTo>
                  <a:cubicBezTo>
                    <a:pt x="1055" y="2507"/>
                    <a:pt x="1333" y="2746"/>
                    <a:pt x="1661" y="3004"/>
                  </a:cubicBezTo>
                  <a:cubicBezTo>
                    <a:pt x="1851" y="3164"/>
                    <a:pt x="2039" y="3293"/>
                    <a:pt x="2218" y="3422"/>
                  </a:cubicBezTo>
                  <a:cubicBezTo>
                    <a:pt x="2447" y="3571"/>
                    <a:pt x="2686" y="3721"/>
                    <a:pt x="2994" y="3900"/>
                  </a:cubicBezTo>
                  <a:cubicBezTo>
                    <a:pt x="3203" y="4029"/>
                    <a:pt x="3422" y="4148"/>
                    <a:pt x="3631" y="4267"/>
                  </a:cubicBezTo>
                  <a:cubicBezTo>
                    <a:pt x="3730" y="4317"/>
                    <a:pt x="3840" y="4377"/>
                    <a:pt x="3939" y="4437"/>
                  </a:cubicBezTo>
                  <a:cubicBezTo>
                    <a:pt x="4406" y="4695"/>
                    <a:pt x="4954" y="5014"/>
                    <a:pt x="5451" y="5392"/>
                  </a:cubicBezTo>
                  <a:cubicBezTo>
                    <a:pt x="5043" y="4725"/>
                    <a:pt x="4576" y="4108"/>
                    <a:pt x="4079" y="3511"/>
                  </a:cubicBezTo>
                  <a:lnTo>
                    <a:pt x="4079" y="3522"/>
                  </a:lnTo>
                  <a:cubicBezTo>
                    <a:pt x="3561" y="2915"/>
                    <a:pt x="3004" y="2348"/>
                    <a:pt x="2417" y="1811"/>
                  </a:cubicBezTo>
                  <a:cubicBezTo>
                    <a:pt x="1731" y="1174"/>
                    <a:pt x="1005" y="577"/>
                    <a:pt x="259" y="1"/>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64"/>
            <p:cNvSpPr/>
            <p:nvPr/>
          </p:nvSpPr>
          <p:spPr>
            <a:xfrm>
              <a:off x="2400180" y="1944962"/>
              <a:ext cx="2147" cy="3666"/>
            </a:xfrm>
            <a:custGeom>
              <a:avLst/>
              <a:gdLst/>
              <a:ahLst/>
              <a:cxnLst/>
              <a:rect l="l" t="t" r="r" b="b"/>
              <a:pathLst>
                <a:path w="41" h="70" extrusionOk="0">
                  <a:moveTo>
                    <a:pt x="1" y="1"/>
                  </a:moveTo>
                  <a:lnTo>
                    <a:pt x="1" y="21"/>
                  </a:lnTo>
                  <a:cubicBezTo>
                    <a:pt x="11" y="30"/>
                    <a:pt x="11" y="50"/>
                    <a:pt x="31" y="60"/>
                  </a:cubicBezTo>
                  <a:cubicBezTo>
                    <a:pt x="31" y="70"/>
                    <a:pt x="31" y="70"/>
                    <a:pt x="41" y="70"/>
                  </a:cubicBezTo>
                  <a:cubicBezTo>
                    <a:pt x="21" y="50"/>
                    <a:pt x="11" y="21"/>
                    <a:pt x="1"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64"/>
            <p:cNvSpPr/>
            <p:nvPr/>
          </p:nvSpPr>
          <p:spPr>
            <a:xfrm>
              <a:off x="2429347" y="1728171"/>
              <a:ext cx="59434" cy="330423"/>
            </a:xfrm>
            <a:custGeom>
              <a:avLst/>
              <a:gdLst/>
              <a:ahLst/>
              <a:cxnLst/>
              <a:rect l="l" t="t" r="r" b="b"/>
              <a:pathLst>
                <a:path w="1135" h="6310" extrusionOk="0">
                  <a:moveTo>
                    <a:pt x="996" y="0"/>
                  </a:moveTo>
                  <a:cubicBezTo>
                    <a:pt x="897" y="0"/>
                    <a:pt x="800" y="22"/>
                    <a:pt x="717" y="72"/>
                  </a:cubicBezTo>
                  <a:cubicBezTo>
                    <a:pt x="608" y="122"/>
                    <a:pt x="518" y="211"/>
                    <a:pt x="439" y="341"/>
                  </a:cubicBezTo>
                  <a:cubicBezTo>
                    <a:pt x="359" y="450"/>
                    <a:pt x="299" y="589"/>
                    <a:pt x="240" y="748"/>
                  </a:cubicBezTo>
                  <a:cubicBezTo>
                    <a:pt x="230" y="788"/>
                    <a:pt x="220" y="828"/>
                    <a:pt x="200" y="868"/>
                  </a:cubicBezTo>
                  <a:cubicBezTo>
                    <a:pt x="170" y="967"/>
                    <a:pt x="150" y="1087"/>
                    <a:pt x="120" y="1226"/>
                  </a:cubicBezTo>
                  <a:cubicBezTo>
                    <a:pt x="71" y="1475"/>
                    <a:pt x="41" y="1753"/>
                    <a:pt x="21" y="2092"/>
                  </a:cubicBezTo>
                  <a:cubicBezTo>
                    <a:pt x="1" y="2310"/>
                    <a:pt x="1" y="2519"/>
                    <a:pt x="11" y="2708"/>
                  </a:cubicBezTo>
                  <a:cubicBezTo>
                    <a:pt x="21" y="2987"/>
                    <a:pt x="41" y="3265"/>
                    <a:pt x="91" y="3564"/>
                  </a:cubicBezTo>
                  <a:cubicBezTo>
                    <a:pt x="180" y="4170"/>
                    <a:pt x="339" y="4757"/>
                    <a:pt x="489" y="5255"/>
                  </a:cubicBezTo>
                  <a:cubicBezTo>
                    <a:pt x="548" y="5474"/>
                    <a:pt x="618" y="5692"/>
                    <a:pt x="688" y="5911"/>
                  </a:cubicBezTo>
                  <a:lnTo>
                    <a:pt x="707" y="6000"/>
                  </a:lnTo>
                  <a:lnTo>
                    <a:pt x="737" y="6070"/>
                  </a:lnTo>
                  <a:lnTo>
                    <a:pt x="807" y="6309"/>
                  </a:lnTo>
                  <a:cubicBezTo>
                    <a:pt x="757" y="5255"/>
                    <a:pt x="856" y="4210"/>
                    <a:pt x="956" y="3166"/>
                  </a:cubicBezTo>
                  <a:cubicBezTo>
                    <a:pt x="1046" y="2111"/>
                    <a:pt x="1135" y="1057"/>
                    <a:pt x="1055" y="3"/>
                  </a:cubicBezTo>
                  <a:cubicBezTo>
                    <a:pt x="1035" y="1"/>
                    <a:pt x="1015" y="0"/>
                    <a:pt x="996" y="0"/>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64"/>
            <p:cNvSpPr/>
            <p:nvPr/>
          </p:nvSpPr>
          <p:spPr>
            <a:xfrm>
              <a:off x="2471553" y="2061108"/>
              <a:ext cx="52" cy="2147"/>
            </a:xfrm>
            <a:custGeom>
              <a:avLst/>
              <a:gdLst/>
              <a:ahLst/>
              <a:cxnLst/>
              <a:rect l="l" t="t" r="r" b="b"/>
              <a:pathLst>
                <a:path w="1" h="41" extrusionOk="0">
                  <a:moveTo>
                    <a:pt x="1" y="40"/>
                  </a:moveTo>
                  <a:lnTo>
                    <a:pt x="1" y="0"/>
                  </a:lnTo>
                  <a:lnTo>
                    <a:pt x="1" y="0"/>
                  </a:lnTo>
                  <a:lnTo>
                    <a:pt x="1" y="0"/>
                  </a:lnTo>
                  <a:close/>
                </a:path>
              </a:pathLst>
            </a:custGeom>
            <a:solidFill>
              <a:srgbClr val="B57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64"/>
            <p:cNvSpPr/>
            <p:nvPr/>
          </p:nvSpPr>
          <p:spPr>
            <a:xfrm>
              <a:off x="2135579" y="1668946"/>
              <a:ext cx="381322" cy="597485"/>
            </a:xfrm>
            <a:custGeom>
              <a:avLst/>
              <a:gdLst/>
              <a:ahLst/>
              <a:cxnLst/>
              <a:rect l="l" t="t" r="r" b="b"/>
              <a:pathLst>
                <a:path w="7282" h="11410" extrusionOk="0">
                  <a:moveTo>
                    <a:pt x="33" y="1"/>
                  </a:moveTo>
                  <a:cubicBezTo>
                    <a:pt x="21" y="1"/>
                    <a:pt x="11" y="13"/>
                    <a:pt x="11" y="20"/>
                  </a:cubicBezTo>
                  <a:cubicBezTo>
                    <a:pt x="1" y="29"/>
                    <a:pt x="1" y="49"/>
                    <a:pt x="21" y="49"/>
                  </a:cubicBezTo>
                  <a:cubicBezTo>
                    <a:pt x="369" y="308"/>
                    <a:pt x="697" y="577"/>
                    <a:pt x="1035" y="845"/>
                  </a:cubicBezTo>
                  <a:cubicBezTo>
                    <a:pt x="1194" y="984"/>
                    <a:pt x="1364" y="1123"/>
                    <a:pt x="1523" y="1273"/>
                  </a:cubicBezTo>
                  <a:cubicBezTo>
                    <a:pt x="1692" y="1412"/>
                    <a:pt x="1841" y="1561"/>
                    <a:pt x="2001" y="1711"/>
                  </a:cubicBezTo>
                  <a:cubicBezTo>
                    <a:pt x="2876" y="2536"/>
                    <a:pt x="3661" y="3441"/>
                    <a:pt x="4368" y="4406"/>
                  </a:cubicBezTo>
                  <a:cubicBezTo>
                    <a:pt x="4541" y="4637"/>
                    <a:pt x="4705" y="4878"/>
                    <a:pt x="4851" y="5129"/>
                  </a:cubicBezTo>
                  <a:lnTo>
                    <a:pt x="4851" y="5129"/>
                  </a:lnTo>
                  <a:cubicBezTo>
                    <a:pt x="4849" y="5126"/>
                    <a:pt x="4847" y="5124"/>
                    <a:pt x="4845" y="5122"/>
                  </a:cubicBezTo>
                  <a:lnTo>
                    <a:pt x="4845" y="5122"/>
                  </a:lnTo>
                  <a:cubicBezTo>
                    <a:pt x="5422" y="6067"/>
                    <a:pt x="5869" y="7082"/>
                    <a:pt x="6218" y="8136"/>
                  </a:cubicBezTo>
                  <a:cubicBezTo>
                    <a:pt x="6287" y="8345"/>
                    <a:pt x="6347" y="8554"/>
                    <a:pt x="6407" y="8763"/>
                  </a:cubicBezTo>
                  <a:lnTo>
                    <a:pt x="6407" y="8743"/>
                  </a:lnTo>
                  <a:cubicBezTo>
                    <a:pt x="6645" y="9578"/>
                    <a:pt x="6835" y="10424"/>
                    <a:pt x="6974" y="11280"/>
                  </a:cubicBezTo>
                  <a:cubicBezTo>
                    <a:pt x="6983" y="11353"/>
                    <a:pt x="7051" y="11410"/>
                    <a:pt x="7125" y="11410"/>
                  </a:cubicBezTo>
                  <a:cubicBezTo>
                    <a:pt x="7131" y="11410"/>
                    <a:pt x="7137" y="11409"/>
                    <a:pt x="7143" y="11408"/>
                  </a:cubicBezTo>
                  <a:cubicBezTo>
                    <a:pt x="7222" y="11399"/>
                    <a:pt x="7282" y="11319"/>
                    <a:pt x="7272" y="11240"/>
                  </a:cubicBezTo>
                  <a:cubicBezTo>
                    <a:pt x="7093" y="10135"/>
                    <a:pt x="6835" y="9051"/>
                    <a:pt x="6486" y="7997"/>
                  </a:cubicBezTo>
                  <a:cubicBezTo>
                    <a:pt x="6138" y="6943"/>
                    <a:pt x="5690" y="5908"/>
                    <a:pt x="5104" y="4963"/>
                  </a:cubicBezTo>
                  <a:cubicBezTo>
                    <a:pt x="4954" y="4735"/>
                    <a:pt x="4806" y="4516"/>
                    <a:pt x="4646" y="4297"/>
                  </a:cubicBezTo>
                  <a:cubicBezTo>
                    <a:pt x="4467" y="4068"/>
                    <a:pt x="4288" y="3839"/>
                    <a:pt x="4099" y="3610"/>
                  </a:cubicBezTo>
                  <a:cubicBezTo>
                    <a:pt x="3900" y="3391"/>
                    <a:pt x="3701" y="3163"/>
                    <a:pt x="3493" y="2954"/>
                  </a:cubicBezTo>
                  <a:cubicBezTo>
                    <a:pt x="3274" y="2735"/>
                    <a:pt x="3064" y="2516"/>
                    <a:pt x="2846" y="2307"/>
                  </a:cubicBezTo>
                  <a:cubicBezTo>
                    <a:pt x="2627" y="2098"/>
                    <a:pt x="2408" y="1890"/>
                    <a:pt x="2180" y="1691"/>
                  </a:cubicBezTo>
                  <a:cubicBezTo>
                    <a:pt x="2060" y="1591"/>
                    <a:pt x="1950" y="1492"/>
                    <a:pt x="1831" y="1392"/>
                  </a:cubicBezTo>
                  <a:cubicBezTo>
                    <a:pt x="1722" y="1293"/>
                    <a:pt x="1603" y="1203"/>
                    <a:pt x="1483" y="1103"/>
                  </a:cubicBezTo>
                  <a:cubicBezTo>
                    <a:pt x="1254" y="915"/>
                    <a:pt x="1026" y="726"/>
                    <a:pt x="787" y="546"/>
                  </a:cubicBezTo>
                  <a:cubicBezTo>
                    <a:pt x="548" y="367"/>
                    <a:pt x="310" y="188"/>
                    <a:pt x="71" y="20"/>
                  </a:cubicBezTo>
                  <a:cubicBezTo>
                    <a:pt x="60" y="9"/>
                    <a:pt x="60" y="9"/>
                    <a:pt x="51" y="9"/>
                  </a:cubicBezTo>
                  <a:cubicBezTo>
                    <a:pt x="45" y="3"/>
                    <a:pt x="39" y="1"/>
                    <a:pt x="33"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64"/>
            <p:cNvSpPr/>
            <p:nvPr/>
          </p:nvSpPr>
          <p:spPr>
            <a:xfrm>
              <a:off x="2052790" y="1905374"/>
              <a:ext cx="432901" cy="232029"/>
            </a:xfrm>
            <a:custGeom>
              <a:avLst/>
              <a:gdLst/>
              <a:ahLst/>
              <a:cxnLst/>
              <a:rect l="l" t="t" r="r" b="b"/>
              <a:pathLst>
                <a:path w="8267" h="4431" extrusionOk="0">
                  <a:moveTo>
                    <a:pt x="4258" y="1811"/>
                  </a:moveTo>
                  <a:cubicBezTo>
                    <a:pt x="4267" y="1820"/>
                    <a:pt x="4267" y="1821"/>
                    <a:pt x="4276" y="1821"/>
                  </a:cubicBezTo>
                  <a:lnTo>
                    <a:pt x="4276" y="1821"/>
                  </a:lnTo>
                  <a:cubicBezTo>
                    <a:pt x="4270" y="1817"/>
                    <a:pt x="4264" y="1814"/>
                    <a:pt x="4258" y="1811"/>
                  </a:cubicBezTo>
                  <a:close/>
                  <a:moveTo>
                    <a:pt x="40" y="1"/>
                  </a:moveTo>
                  <a:cubicBezTo>
                    <a:pt x="30" y="1"/>
                    <a:pt x="10" y="1"/>
                    <a:pt x="10" y="21"/>
                  </a:cubicBezTo>
                  <a:cubicBezTo>
                    <a:pt x="1" y="30"/>
                    <a:pt x="10" y="50"/>
                    <a:pt x="21" y="60"/>
                  </a:cubicBezTo>
                  <a:cubicBezTo>
                    <a:pt x="578" y="220"/>
                    <a:pt x="1115" y="399"/>
                    <a:pt x="1652" y="607"/>
                  </a:cubicBezTo>
                  <a:cubicBezTo>
                    <a:pt x="1930" y="717"/>
                    <a:pt x="2199" y="826"/>
                    <a:pt x="2477" y="945"/>
                  </a:cubicBezTo>
                  <a:cubicBezTo>
                    <a:pt x="2746" y="1065"/>
                    <a:pt x="3014" y="1194"/>
                    <a:pt x="3283" y="1323"/>
                  </a:cubicBezTo>
                  <a:cubicBezTo>
                    <a:pt x="3452" y="1403"/>
                    <a:pt x="3621" y="1482"/>
                    <a:pt x="3790" y="1572"/>
                  </a:cubicBezTo>
                  <a:cubicBezTo>
                    <a:pt x="3949" y="1652"/>
                    <a:pt x="4119" y="1741"/>
                    <a:pt x="4278" y="1821"/>
                  </a:cubicBezTo>
                  <a:cubicBezTo>
                    <a:pt x="4277" y="1821"/>
                    <a:pt x="4276" y="1821"/>
                    <a:pt x="4276" y="1821"/>
                  </a:cubicBezTo>
                  <a:lnTo>
                    <a:pt x="4276" y="1821"/>
                  </a:lnTo>
                  <a:cubicBezTo>
                    <a:pt x="4787" y="2096"/>
                    <a:pt x="5288" y="2392"/>
                    <a:pt x="5770" y="2716"/>
                  </a:cubicBezTo>
                  <a:cubicBezTo>
                    <a:pt x="6267" y="3034"/>
                    <a:pt x="6745" y="3372"/>
                    <a:pt x="7212" y="3721"/>
                  </a:cubicBezTo>
                  <a:cubicBezTo>
                    <a:pt x="7361" y="3830"/>
                    <a:pt x="7501" y="3949"/>
                    <a:pt x="7649" y="4059"/>
                  </a:cubicBezTo>
                  <a:cubicBezTo>
                    <a:pt x="7789" y="4168"/>
                    <a:pt x="7928" y="4287"/>
                    <a:pt x="8067" y="4407"/>
                  </a:cubicBezTo>
                  <a:cubicBezTo>
                    <a:pt x="8087" y="4417"/>
                    <a:pt x="8107" y="4427"/>
                    <a:pt x="8127" y="4427"/>
                  </a:cubicBezTo>
                  <a:cubicBezTo>
                    <a:pt x="8135" y="4429"/>
                    <a:pt x="8144" y="4431"/>
                    <a:pt x="8153" y="4431"/>
                  </a:cubicBezTo>
                  <a:cubicBezTo>
                    <a:pt x="8177" y="4431"/>
                    <a:pt x="8202" y="4421"/>
                    <a:pt x="8217" y="4407"/>
                  </a:cubicBezTo>
                  <a:cubicBezTo>
                    <a:pt x="8246" y="4377"/>
                    <a:pt x="8257" y="4357"/>
                    <a:pt x="8266" y="4318"/>
                  </a:cubicBezTo>
                  <a:cubicBezTo>
                    <a:pt x="8266" y="4287"/>
                    <a:pt x="8257" y="4248"/>
                    <a:pt x="8237" y="4228"/>
                  </a:cubicBezTo>
                  <a:lnTo>
                    <a:pt x="7879" y="3900"/>
                  </a:lnTo>
                  <a:cubicBezTo>
                    <a:pt x="7759" y="3790"/>
                    <a:pt x="7640" y="3691"/>
                    <a:pt x="7520" y="3591"/>
                  </a:cubicBezTo>
                  <a:cubicBezTo>
                    <a:pt x="7282" y="3403"/>
                    <a:pt x="7033" y="3213"/>
                    <a:pt x="6784" y="3044"/>
                  </a:cubicBezTo>
                  <a:cubicBezTo>
                    <a:pt x="6307" y="2716"/>
                    <a:pt x="5810" y="2417"/>
                    <a:pt x="5302" y="2139"/>
                  </a:cubicBezTo>
                  <a:cubicBezTo>
                    <a:pt x="5043" y="1990"/>
                    <a:pt x="4775" y="1860"/>
                    <a:pt x="4506" y="1721"/>
                  </a:cubicBezTo>
                  <a:cubicBezTo>
                    <a:pt x="4377" y="1652"/>
                    <a:pt x="4238" y="1592"/>
                    <a:pt x="4108" y="1532"/>
                  </a:cubicBezTo>
                  <a:cubicBezTo>
                    <a:pt x="3969" y="1462"/>
                    <a:pt x="3840" y="1403"/>
                    <a:pt x="3701" y="1343"/>
                  </a:cubicBezTo>
                  <a:cubicBezTo>
                    <a:pt x="3432" y="1214"/>
                    <a:pt x="3153" y="1095"/>
                    <a:pt x="2875" y="985"/>
                  </a:cubicBezTo>
                  <a:cubicBezTo>
                    <a:pt x="2607" y="876"/>
                    <a:pt x="2328" y="766"/>
                    <a:pt x="2050" y="667"/>
                  </a:cubicBezTo>
                  <a:cubicBezTo>
                    <a:pt x="1393" y="418"/>
                    <a:pt x="717" y="200"/>
                    <a:pt x="4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64"/>
            <p:cNvSpPr/>
            <p:nvPr/>
          </p:nvSpPr>
          <p:spPr>
            <a:xfrm>
              <a:off x="2194961" y="2096035"/>
              <a:ext cx="309477" cy="116564"/>
            </a:xfrm>
            <a:custGeom>
              <a:avLst/>
              <a:gdLst/>
              <a:ahLst/>
              <a:cxnLst/>
              <a:rect l="l" t="t" r="r" b="b"/>
              <a:pathLst>
                <a:path w="5910" h="2226" extrusionOk="0">
                  <a:moveTo>
                    <a:pt x="31" y="0"/>
                  </a:moveTo>
                  <a:cubicBezTo>
                    <a:pt x="21" y="0"/>
                    <a:pt x="11" y="10"/>
                    <a:pt x="1" y="20"/>
                  </a:cubicBezTo>
                  <a:cubicBezTo>
                    <a:pt x="1" y="30"/>
                    <a:pt x="1" y="50"/>
                    <a:pt x="21" y="50"/>
                  </a:cubicBezTo>
                  <a:cubicBezTo>
                    <a:pt x="558" y="199"/>
                    <a:pt x="1105" y="338"/>
                    <a:pt x="1642" y="478"/>
                  </a:cubicBezTo>
                  <a:cubicBezTo>
                    <a:pt x="1930" y="557"/>
                    <a:pt x="2209" y="626"/>
                    <a:pt x="2487" y="716"/>
                  </a:cubicBezTo>
                  <a:lnTo>
                    <a:pt x="2905" y="836"/>
                  </a:lnTo>
                  <a:cubicBezTo>
                    <a:pt x="3045" y="885"/>
                    <a:pt x="3174" y="925"/>
                    <a:pt x="3313" y="975"/>
                  </a:cubicBezTo>
                  <a:cubicBezTo>
                    <a:pt x="3562" y="1064"/>
                    <a:pt x="3811" y="1164"/>
                    <a:pt x="4059" y="1263"/>
                  </a:cubicBezTo>
                  <a:cubicBezTo>
                    <a:pt x="4288" y="1363"/>
                    <a:pt x="4527" y="1472"/>
                    <a:pt x="4746" y="1592"/>
                  </a:cubicBezTo>
                  <a:cubicBezTo>
                    <a:pt x="4755" y="1601"/>
                    <a:pt x="4766" y="1601"/>
                    <a:pt x="4766" y="1601"/>
                  </a:cubicBezTo>
                  <a:lnTo>
                    <a:pt x="4755" y="1601"/>
                  </a:lnTo>
                  <a:cubicBezTo>
                    <a:pt x="4925" y="1691"/>
                    <a:pt x="5094" y="1791"/>
                    <a:pt x="5253" y="1890"/>
                  </a:cubicBezTo>
                  <a:cubicBezTo>
                    <a:pt x="5332" y="1939"/>
                    <a:pt x="5412" y="1990"/>
                    <a:pt x="5491" y="2049"/>
                  </a:cubicBezTo>
                  <a:cubicBezTo>
                    <a:pt x="5531" y="2069"/>
                    <a:pt x="5581" y="2099"/>
                    <a:pt x="5621" y="2129"/>
                  </a:cubicBezTo>
                  <a:cubicBezTo>
                    <a:pt x="5661" y="2158"/>
                    <a:pt x="5701" y="2178"/>
                    <a:pt x="5750" y="2208"/>
                  </a:cubicBezTo>
                  <a:cubicBezTo>
                    <a:pt x="5766" y="2220"/>
                    <a:pt x="5785" y="2226"/>
                    <a:pt x="5804" y="2226"/>
                  </a:cubicBezTo>
                  <a:cubicBezTo>
                    <a:pt x="5834" y="2226"/>
                    <a:pt x="5865" y="2213"/>
                    <a:pt x="5889" y="2189"/>
                  </a:cubicBezTo>
                  <a:cubicBezTo>
                    <a:pt x="5900" y="2169"/>
                    <a:pt x="5909" y="2138"/>
                    <a:pt x="5900" y="2109"/>
                  </a:cubicBezTo>
                  <a:cubicBezTo>
                    <a:pt x="5900" y="2089"/>
                    <a:pt x="5880" y="2069"/>
                    <a:pt x="5860" y="2049"/>
                  </a:cubicBezTo>
                  <a:lnTo>
                    <a:pt x="5790" y="1979"/>
                  </a:lnTo>
                  <a:cubicBezTo>
                    <a:pt x="5760" y="1959"/>
                    <a:pt x="5730" y="1939"/>
                    <a:pt x="5710" y="1920"/>
                  </a:cubicBezTo>
                  <a:cubicBezTo>
                    <a:pt x="5651" y="1870"/>
                    <a:pt x="5591" y="1830"/>
                    <a:pt x="5531" y="1791"/>
                  </a:cubicBezTo>
                  <a:cubicBezTo>
                    <a:pt x="5412" y="1711"/>
                    <a:pt x="5283" y="1641"/>
                    <a:pt x="5164" y="1572"/>
                  </a:cubicBezTo>
                  <a:cubicBezTo>
                    <a:pt x="4915" y="1433"/>
                    <a:pt x="4656" y="1323"/>
                    <a:pt x="4388" y="1214"/>
                  </a:cubicBezTo>
                  <a:cubicBezTo>
                    <a:pt x="3851" y="995"/>
                    <a:pt x="3294" y="825"/>
                    <a:pt x="2737" y="677"/>
                  </a:cubicBezTo>
                  <a:cubicBezTo>
                    <a:pt x="2100" y="507"/>
                    <a:pt x="1443" y="358"/>
                    <a:pt x="797" y="199"/>
                  </a:cubicBezTo>
                  <a:lnTo>
                    <a:pt x="797" y="199"/>
                  </a:lnTo>
                  <a:lnTo>
                    <a:pt x="807" y="209"/>
                  </a:lnTo>
                  <a:cubicBezTo>
                    <a:pt x="548" y="139"/>
                    <a:pt x="290" y="80"/>
                    <a:pt x="31" y="0"/>
                  </a:cubicBezTo>
                  <a:close/>
                </a:path>
              </a:pathLst>
            </a:custGeom>
            <a:solidFill>
              <a:srgbClr val="604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64"/>
            <p:cNvSpPr/>
            <p:nvPr/>
          </p:nvSpPr>
          <p:spPr>
            <a:xfrm>
              <a:off x="2464798" y="1750164"/>
              <a:ext cx="25030" cy="398498"/>
            </a:xfrm>
            <a:custGeom>
              <a:avLst/>
              <a:gdLst/>
              <a:ahLst/>
              <a:cxnLst/>
              <a:rect l="l" t="t" r="r" b="b"/>
              <a:pathLst>
                <a:path w="478" h="7610" extrusionOk="0">
                  <a:moveTo>
                    <a:pt x="389" y="1"/>
                  </a:moveTo>
                  <a:cubicBezTo>
                    <a:pt x="378" y="1"/>
                    <a:pt x="369" y="10"/>
                    <a:pt x="358" y="30"/>
                  </a:cubicBezTo>
                  <a:lnTo>
                    <a:pt x="358" y="40"/>
                  </a:lnTo>
                  <a:cubicBezTo>
                    <a:pt x="358" y="70"/>
                    <a:pt x="369" y="90"/>
                    <a:pt x="369" y="120"/>
                  </a:cubicBezTo>
                  <a:lnTo>
                    <a:pt x="369" y="110"/>
                  </a:lnTo>
                  <a:lnTo>
                    <a:pt x="369" y="110"/>
                  </a:lnTo>
                  <a:cubicBezTo>
                    <a:pt x="398" y="726"/>
                    <a:pt x="358" y="1343"/>
                    <a:pt x="299" y="1950"/>
                  </a:cubicBezTo>
                  <a:cubicBezTo>
                    <a:pt x="279" y="2258"/>
                    <a:pt x="239" y="2567"/>
                    <a:pt x="199" y="2875"/>
                  </a:cubicBezTo>
                  <a:cubicBezTo>
                    <a:pt x="170" y="3173"/>
                    <a:pt x="130" y="3482"/>
                    <a:pt x="100" y="3790"/>
                  </a:cubicBezTo>
                  <a:cubicBezTo>
                    <a:pt x="70" y="4099"/>
                    <a:pt x="40" y="4407"/>
                    <a:pt x="20" y="4715"/>
                  </a:cubicBezTo>
                  <a:cubicBezTo>
                    <a:pt x="11" y="5014"/>
                    <a:pt x="0" y="5322"/>
                    <a:pt x="11" y="5630"/>
                  </a:cubicBezTo>
                  <a:cubicBezTo>
                    <a:pt x="20" y="5949"/>
                    <a:pt x="40" y="6257"/>
                    <a:pt x="90" y="6565"/>
                  </a:cubicBezTo>
                  <a:cubicBezTo>
                    <a:pt x="110" y="6714"/>
                    <a:pt x="139" y="6873"/>
                    <a:pt x="170" y="7023"/>
                  </a:cubicBezTo>
                  <a:cubicBezTo>
                    <a:pt x="210" y="7172"/>
                    <a:pt x="249" y="7321"/>
                    <a:pt x="299" y="7470"/>
                  </a:cubicBezTo>
                  <a:cubicBezTo>
                    <a:pt x="309" y="7500"/>
                    <a:pt x="329" y="7530"/>
                    <a:pt x="338" y="7570"/>
                  </a:cubicBezTo>
                  <a:cubicBezTo>
                    <a:pt x="349" y="7600"/>
                    <a:pt x="389" y="7609"/>
                    <a:pt x="418" y="7609"/>
                  </a:cubicBezTo>
                  <a:cubicBezTo>
                    <a:pt x="448" y="7600"/>
                    <a:pt x="478" y="7560"/>
                    <a:pt x="468" y="7530"/>
                  </a:cubicBezTo>
                  <a:lnTo>
                    <a:pt x="408" y="7052"/>
                  </a:lnTo>
                  <a:cubicBezTo>
                    <a:pt x="389" y="6884"/>
                    <a:pt x="369" y="6725"/>
                    <a:pt x="358" y="6555"/>
                  </a:cubicBezTo>
                  <a:cubicBezTo>
                    <a:pt x="319" y="6227"/>
                    <a:pt x="299" y="5899"/>
                    <a:pt x="279" y="5560"/>
                  </a:cubicBezTo>
                  <a:lnTo>
                    <a:pt x="279" y="5600"/>
                  </a:lnTo>
                  <a:cubicBezTo>
                    <a:pt x="269" y="5292"/>
                    <a:pt x="259" y="4983"/>
                    <a:pt x="259" y="4676"/>
                  </a:cubicBezTo>
                  <a:cubicBezTo>
                    <a:pt x="259" y="4367"/>
                    <a:pt x="279" y="4059"/>
                    <a:pt x="289" y="3750"/>
                  </a:cubicBezTo>
                  <a:cubicBezTo>
                    <a:pt x="309" y="3442"/>
                    <a:pt x="338" y="3133"/>
                    <a:pt x="358" y="2825"/>
                  </a:cubicBezTo>
                  <a:lnTo>
                    <a:pt x="418" y="1900"/>
                  </a:lnTo>
                  <a:cubicBezTo>
                    <a:pt x="458" y="1283"/>
                    <a:pt x="468" y="657"/>
                    <a:pt x="438" y="30"/>
                  </a:cubicBezTo>
                  <a:cubicBezTo>
                    <a:pt x="438" y="10"/>
                    <a:pt x="408" y="1"/>
                    <a:pt x="38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64"/>
            <p:cNvSpPr/>
            <p:nvPr/>
          </p:nvSpPr>
          <p:spPr>
            <a:xfrm>
              <a:off x="2197579" y="2084567"/>
              <a:ext cx="31314" cy="30738"/>
            </a:xfrm>
            <a:custGeom>
              <a:avLst/>
              <a:gdLst/>
              <a:ahLst/>
              <a:cxnLst/>
              <a:rect l="l" t="t" r="r" b="b"/>
              <a:pathLst>
                <a:path w="598" h="587" extrusionOk="0">
                  <a:moveTo>
                    <a:pt x="189" y="0"/>
                  </a:moveTo>
                  <a:lnTo>
                    <a:pt x="180" y="10"/>
                  </a:lnTo>
                  <a:cubicBezTo>
                    <a:pt x="170" y="20"/>
                    <a:pt x="170" y="40"/>
                    <a:pt x="180" y="50"/>
                  </a:cubicBezTo>
                  <a:cubicBezTo>
                    <a:pt x="249" y="90"/>
                    <a:pt x="309" y="129"/>
                    <a:pt x="369" y="169"/>
                  </a:cubicBezTo>
                  <a:cubicBezTo>
                    <a:pt x="408" y="199"/>
                    <a:pt x="448" y="229"/>
                    <a:pt x="478" y="259"/>
                  </a:cubicBezTo>
                  <a:lnTo>
                    <a:pt x="488" y="269"/>
                  </a:lnTo>
                  <a:cubicBezTo>
                    <a:pt x="508" y="288"/>
                    <a:pt x="518" y="308"/>
                    <a:pt x="538" y="328"/>
                  </a:cubicBezTo>
                  <a:cubicBezTo>
                    <a:pt x="538" y="339"/>
                    <a:pt x="548" y="348"/>
                    <a:pt x="548" y="358"/>
                  </a:cubicBezTo>
                  <a:lnTo>
                    <a:pt x="548" y="368"/>
                  </a:lnTo>
                  <a:lnTo>
                    <a:pt x="548" y="378"/>
                  </a:lnTo>
                  <a:cubicBezTo>
                    <a:pt x="548" y="388"/>
                    <a:pt x="548" y="388"/>
                    <a:pt x="538" y="398"/>
                  </a:cubicBezTo>
                  <a:cubicBezTo>
                    <a:pt x="538" y="398"/>
                    <a:pt x="538" y="408"/>
                    <a:pt x="528" y="408"/>
                  </a:cubicBezTo>
                  <a:cubicBezTo>
                    <a:pt x="528" y="418"/>
                    <a:pt x="518" y="428"/>
                    <a:pt x="508" y="428"/>
                  </a:cubicBezTo>
                  <a:cubicBezTo>
                    <a:pt x="468" y="448"/>
                    <a:pt x="428" y="468"/>
                    <a:pt x="388" y="478"/>
                  </a:cubicBezTo>
                  <a:lnTo>
                    <a:pt x="399" y="478"/>
                  </a:lnTo>
                  <a:cubicBezTo>
                    <a:pt x="349" y="487"/>
                    <a:pt x="299" y="498"/>
                    <a:pt x="240" y="507"/>
                  </a:cubicBezTo>
                  <a:lnTo>
                    <a:pt x="30" y="538"/>
                  </a:lnTo>
                  <a:cubicBezTo>
                    <a:pt x="21" y="538"/>
                    <a:pt x="10" y="547"/>
                    <a:pt x="10" y="557"/>
                  </a:cubicBezTo>
                  <a:cubicBezTo>
                    <a:pt x="10" y="557"/>
                    <a:pt x="1" y="567"/>
                    <a:pt x="10" y="567"/>
                  </a:cubicBezTo>
                  <a:cubicBezTo>
                    <a:pt x="10" y="577"/>
                    <a:pt x="21" y="587"/>
                    <a:pt x="30" y="587"/>
                  </a:cubicBezTo>
                  <a:cubicBezTo>
                    <a:pt x="110" y="577"/>
                    <a:pt x="180" y="567"/>
                    <a:pt x="249" y="557"/>
                  </a:cubicBezTo>
                  <a:cubicBezTo>
                    <a:pt x="299" y="547"/>
                    <a:pt x="359" y="538"/>
                    <a:pt x="408" y="518"/>
                  </a:cubicBezTo>
                  <a:cubicBezTo>
                    <a:pt x="448" y="507"/>
                    <a:pt x="488" y="498"/>
                    <a:pt x="528" y="478"/>
                  </a:cubicBezTo>
                  <a:cubicBezTo>
                    <a:pt x="548" y="458"/>
                    <a:pt x="578" y="438"/>
                    <a:pt x="587" y="418"/>
                  </a:cubicBezTo>
                  <a:cubicBezTo>
                    <a:pt x="598" y="388"/>
                    <a:pt x="598" y="368"/>
                    <a:pt x="598" y="339"/>
                  </a:cubicBezTo>
                  <a:cubicBezTo>
                    <a:pt x="587" y="308"/>
                    <a:pt x="558" y="279"/>
                    <a:pt x="538" y="249"/>
                  </a:cubicBezTo>
                  <a:cubicBezTo>
                    <a:pt x="508" y="209"/>
                    <a:pt x="458" y="179"/>
                    <a:pt x="419" y="149"/>
                  </a:cubicBezTo>
                  <a:cubicBezTo>
                    <a:pt x="349" y="100"/>
                    <a:pt x="279" y="50"/>
                    <a:pt x="209" y="10"/>
                  </a:cubicBezTo>
                  <a:cubicBezTo>
                    <a:pt x="209" y="0"/>
                    <a:pt x="200" y="0"/>
                    <a:pt x="189" y="0"/>
                  </a:cubicBezTo>
                  <a:close/>
                </a:path>
              </a:pathLst>
            </a:custGeom>
            <a:solidFill>
              <a:srgbClr val="604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64"/>
            <p:cNvSpPr/>
            <p:nvPr/>
          </p:nvSpPr>
          <p:spPr>
            <a:xfrm>
              <a:off x="2231983" y="2086924"/>
              <a:ext cx="52627" cy="51318"/>
            </a:xfrm>
            <a:custGeom>
              <a:avLst/>
              <a:gdLst/>
              <a:ahLst/>
              <a:cxnLst/>
              <a:rect l="l" t="t" r="r" b="b"/>
              <a:pathLst>
                <a:path w="1005" h="980" extrusionOk="0">
                  <a:moveTo>
                    <a:pt x="304" y="1"/>
                  </a:moveTo>
                  <a:cubicBezTo>
                    <a:pt x="293" y="1"/>
                    <a:pt x="286" y="8"/>
                    <a:pt x="279" y="15"/>
                  </a:cubicBezTo>
                  <a:cubicBezTo>
                    <a:pt x="269" y="25"/>
                    <a:pt x="269" y="45"/>
                    <a:pt x="279" y="45"/>
                  </a:cubicBezTo>
                  <a:cubicBezTo>
                    <a:pt x="319" y="75"/>
                    <a:pt x="358" y="95"/>
                    <a:pt x="388" y="115"/>
                  </a:cubicBezTo>
                  <a:cubicBezTo>
                    <a:pt x="448" y="144"/>
                    <a:pt x="498" y="174"/>
                    <a:pt x="547" y="214"/>
                  </a:cubicBezTo>
                  <a:cubicBezTo>
                    <a:pt x="607" y="243"/>
                    <a:pt x="666" y="283"/>
                    <a:pt x="726" y="323"/>
                  </a:cubicBezTo>
                  <a:cubicBezTo>
                    <a:pt x="776" y="363"/>
                    <a:pt x="826" y="403"/>
                    <a:pt x="865" y="442"/>
                  </a:cubicBezTo>
                  <a:cubicBezTo>
                    <a:pt x="896" y="473"/>
                    <a:pt x="915" y="493"/>
                    <a:pt x="935" y="522"/>
                  </a:cubicBezTo>
                  <a:cubicBezTo>
                    <a:pt x="935" y="532"/>
                    <a:pt x="945" y="542"/>
                    <a:pt x="945" y="562"/>
                  </a:cubicBezTo>
                  <a:cubicBezTo>
                    <a:pt x="945" y="562"/>
                    <a:pt x="945" y="572"/>
                    <a:pt x="955" y="582"/>
                  </a:cubicBezTo>
                  <a:lnTo>
                    <a:pt x="945" y="592"/>
                  </a:lnTo>
                  <a:cubicBezTo>
                    <a:pt x="945" y="602"/>
                    <a:pt x="945" y="612"/>
                    <a:pt x="935" y="621"/>
                  </a:cubicBezTo>
                  <a:cubicBezTo>
                    <a:pt x="935" y="632"/>
                    <a:pt x="925" y="641"/>
                    <a:pt x="915" y="652"/>
                  </a:cubicBezTo>
                  <a:cubicBezTo>
                    <a:pt x="896" y="672"/>
                    <a:pt x="876" y="681"/>
                    <a:pt x="856" y="691"/>
                  </a:cubicBezTo>
                  <a:cubicBezTo>
                    <a:pt x="766" y="741"/>
                    <a:pt x="677" y="771"/>
                    <a:pt x="587" y="800"/>
                  </a:cubicBezTo>
                  <a:cubicBezTo>
                    <a:pt x="478" y="831"/>
                    <a:pt x="368" y="860"/>
                    <a:pt x="249" y="880"/>
                  </a:cubicBezTo>
                  <a:cubicBezTo>
                    <a:pt x="209" y="890"/>
                    <a:pt x="160" y="900"/>
                    <a:pt x="109" y="910"/>
                  </a:cubicBezTo>
                  <a:cubicBezTo>
                    <a:pt x="80" y="920"/>
                    <a:pt x="50" y="930"/>
                    <a:pt x="10" y="940"/>
                  </a:cubicBezTo>
                  <a:cubicBezTo>
                    <a:pt x="10" y="940"/>
                    <a:pt x="0" y="940"/>
                    <a:pt x="0" y="950"/>
                  </a:cubicBezTo>
                  <a:lnTo>
                    <a:pt x="0" y="970"/>
                  </a:lnTo>
                  <a:lnTo>
                    <a:pt x="10" y="980"/>
                  </a:lnTo>
                  <a:lnTo>
                    <a:pt x="30" y="980"/>
                  </a:lnTo>
                  <a:cubicBezTo>
                    <a:pt x="40" y="980"/>
                    <a:pt x="50" y="980"/>
                    <a:pt x="60" y="970"/>
                  </a:cubicBezTo>
                  <a:lnTo>
                    <a:pt x="60" y="970"/>
                  </a:lnTo>
                  <a:lnTo>
                    <a:pt x="50" y="980"/>
                  </a:lnTo>
                  <a:cubicBezTo>
                    <a:pt x="120" y="960"/>
                    <a:pt x="179" y="950"/>
                    <a:pt x="249" y="930"/>
                  </a:cubicBezTo>
                  <a:lnTo>
                    <a:pt x="518" y="871"/>
                  </a:lnTo>
                  <a:cubicBezTo>
                    <a:pt x="607" y="851"/>
                    <a:pt x="686" y="820"/>
                    <a:pt x="776" y="791"/>
                  </a:cubicBezTo>
                  <a:cubicBezTo>
                    <a:pt x="806" y="771"/>
                    <a:pt x="845" y="761"/>
                    <a:pt x="876" y="741"/>
                  </a:cubicBezTo>
                  <a:cubicBezTo>
                    <a:pt x="905" y="721"/>
                    <a:pt x="925" y="701"/>
                    <a:pt x="955" y="681"/>
                  </a:cubicBezTo>
                  <a:cubicBezTo>
                    <a:pt x="975" y="661"/>
                    <a:pt x="985" y="641"/>
                    <a:pt x="995" y="621"/>
                  </a:cubicBezTo>
                  <a:cubicBezTo>
                    <a:pt x="1005" y="592"/>
                    <a:pt x="1005" y="572"/>
                    <a:pt x="995" y="542"/>
                  </a:cubicBezTo>
                  <a:cubicBezTo>
                    <a:pt x="985" y="512"/>
                    <a:pt x="975" y="493"/>
                    <a:pt x="955" y="473"/>
                  </a:cubicBezTo>
                  <a:cubicBezTo>
                    <a:pt x="935" y="442"/>
                    <a:pt x="905" y="413"/>
                    <a:pt x="876" y="383"/>
                  </a:cubicBezTo>
                  <a:cubicBezTo>
                    <a:pt x="845" y="363"/>
                    <a:pt x="816" y="333"/>
                    <a:pt x="776" y="303"/>
                  </a:cubicBezTo>
                  <a:cubicBezTo>
                    <a:pt x="736" y="274"/>
                    <a:pt x="697" y="243"/>
                    <a:pt x="657" y="224"/>
                  </a:cubicBezTo>
                  <a:cubicBezTo>
                    <a:pt x="587" y="174"/>
                    <a:pt x="507" y="124"/>
                    <a:pt x="428" y="75"/>
                  </a:cubicBezTo>
                  <a:cubicBezTo>
                    <a:pt x="388" y="55"/>
                    <a:pt x="348" y="35"/>
                    <a:pt x="319" y="5"/>
                  </a:cubicBezTo>
                  <a:cubicBezTo>
                    <a:pt x="313" y="2"/>
                    <a:pt x="308" y="1"/>
                    <a:pt x="304" y="1"/>
                  </a:cubicBezTo>
                  <a:close/>
                </a:path>
              </a:pathLst>
            </a:custGeom>
            <a:solidFill>
              <a:srgbClr val="604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64"/>
            <p:cNvSpPr/>
            <p:nvPr/>
          </p:nvSpPr>
          <p:spPr>
            <a:xfrm>
              <a:off x="2281992" y="2102267"/>
              <a:ext cx="63571" cy="56816"/>
            </a:xfrm>
            <a:custGeom>
              <a:avLst/>
              <a:gdLst/>
              <a:ahLst/>
              <a:cxnLst/>
              <a:rect l="l" t="t" r="r" b="b"/>
              <a:pathLst>
                <a:path w="1214" h="1085" extrusionOk="0">
                  <a:moveTo>
                    <a:pt x="447" y="1"/>
                  </a:moveTo>
                  <a:lnTo>
                    <a:pt x="428" y="20"/>
                  </a:lnTo>
                  <a:lnTo>
                    <a:pt x="428" y="40"/>
                  </a:lnTo>
                  <a:cubicBezTo>
                    <a:pt x="428" y="50"/>
                    <a:pt x="428" y="60"/>
                    <a:pt x="438" y="60"/>
                  </a:cubicBezTo>
                  <a:cubicBezTo>
                    <a:pt x="527" y="110"/>
                    <a:pt x="617" y="169"/>
                    <a:pt x="706" y="229"/>
                  </a:cubicBezTo>
                  <a:lnTo>
                    <a:pt x="885" y="348"/>
                  </a:lnTo>
                  <a:cubicBezTo>
                    <a:pt x="935" y="388"/>
                    <a:pt x="995" y="428"/>
                    <a:pt x="1044" y="478"/>
                  </a:cubicBezTo>
                  <a:cubicBezTo>
                    <a:pt x="1075" y="507"/>
                    <a:pt x="1104" y="547"/>
                    <a:pt x="1124" y="587"/>
                  </a:cubicBezTo>
                  <a:lnTo>
                    <a:pt x="1124" y="578"/>
                  </a:lnTo>
                  <a:cubicBezTo>
                    <a:pt x="1134" y="597"/>
                    <a:pt x="1144" y="617"/>
                    <a:pt x="1144" y="637"/>
                  </a:cubicBezTo>
                  <a:cubicBezTo>
                    <a:pt x="1144" y="647"/>
                    <a:pt x="1154" y="657"/>
                    <a:pt x="1154" y="657"/>
                  </a:cubicBezTo>
                  <a:cubicBezTo>
                    <a:pt x="1154" y="667"/>
                    <a:pt x="1154" y="677"/>
                    <a:pt x="1144" y="687"/>
                  </a:cubicBezTo>
                  <a:lnTo>
                    <a:pt x="1144" y="706"/>
                  </a:lnTo>
                  <a:lnTo>
                    <a:pt x="1114" y="737"/>
                  </a:lnTo>
                  <a:cubicBezTo>
                    <a:pt x="1094" y="757"/>
                    <a:pt x="1075" y="766"/>
                    <a:pt x="1055" y="786"/>
                  </a:cubicBezTo>
                  <a:cubicBezTo>
                    <a:pt x="985" y="826"/>
                    <a:pt x="896" y="856"/>
                    <a:pt x="816" y="876"/>
                  </a:cubicBezTo>
                  <a:cubicBezTo>
                    <a:pt x="666" y="916"/>
                    <a:pt x="507" y="945"/>
                    <a:pt x="358" y="975"/>
                  </a:cubicBezTo>
                  <a:cubicBezTo>
                    <a:pt x="288" y="985"/>
                    <a:pt x="229" y="995"/>
                    <a:pt x="159" y="1005"/>
                  </a:cubicBezTo>
                  <a:cubicBezTo>
                    <a:pt x="120" y="1015"/>
                    <a:pt x="70" y="1015"/>
                    <a:pt x="20" y="1035"/>
                  </a:cubicBezTo>
                  <a:cubicBezTo>
                    <a:pt x="20" y="1035"/>
                    <a:pt x="10" y="1035"/>
                    <a:pt x="10" y="1045"/>
                  </a:cubicBezTo>
                  <a:lnTo>
                    <a:pt x="0" y="1045"/>
                  </a:lnTo>
                  <a:lnTo>
                    <a:pt x="0" y="1065"/>
                  </a:lnTo>
                  <a:lnTo>
                    <a:pt x="10" y="1075"/>
                  </a:lnTo>
                  <a:cubicBezTo>
                    <a:pt x="20" y="1084"/>
                    <a:pt x="30" y="1084"/>
                    <a:pt x="30" y="1084"/>
                  </a:cubicBezTo>
                  <a:cubicBezTo>
                    <a:pt x="89" y="1065"/>
                    <a:pt x="149" y="1055"/>
                    <a:pt x="209" y="1045"/>
                  </a:cubicBezTo>
                  <a:cubicBezTo>
                    <a:pt x="288" y="1035"/>
                    <a:pt x="378" y="1025"/>
                    <a:pt x="467" y="1005"/>
                  </a:cubicBezTo>
                  <a:cubicBezTo>
                    <a:pt x="557" y="985"/>
                    <a:pt x="657" y="975"/>
                    <a:pt x="746" y="945"/>
                  </a:cubicBezTo>
                  <a:cubicBezTo>
                    <a:pt x="836" y="925"/>
                    <a:pt x="915" y="905"/>
                    <a:pt x="995" y="876"/>
                  </a:cubicBezTo>
                  <a:cubicBezTo>
                    <a:pt x="1024" y="856"/>
                    <a:pt x="1064" y="846"/>
                    <a:pt x="1094" y="826"/>
                  </a:cubicBezTo>
                  <a:lnTo>
                    <a:pt x="1124" y="796"/>
                  </a:lnTo>
                  <a:cubicBezTo>
                    <a:pt x="1144" y="786"/>
                    <a:pt x="1154" y="776"/>
                    <a:pt x="1164" y="766"/>
                  </a:cubicBezTo>
                  <a:cubicBezTo>
                    <a:pt x="1184" y="746"/>
                    <a:pt x="1194" y="726"/>
                    <a:pt x="1203" y="706"/>
                  </a:cubicBezTo>
                  <a:cubicBezTo>
                    <a:pt x="1214" y="677"/>
                    <a:pt x="1214" y="647"/>
                    <a:pt x="1203" y="617"/>
                  </a:cubicBezTo>
                  <a:cubicBezTo>
                    <a:pt x="1194" y="597"/>
                    <a:pt x="1184" y="567"/>
                    <a:pt x="1174" y="538"/>
                  </a:cubicBezTo>
                  <a:cubicBezTo>
                    <a:pt x="1154" y="507"/>
                    <a:pt x="1124" y="478"/>
                    <a:pt x="1094" y="448"/>
                  </a:cubicBezTo>
                  <a:cubicBezTo>
                    <a:pt x="1035" y="388"/>
                    <a:pt x="965" y="328"/>
                    <a:pt x="896" y="279"/>
                  </a:cubicBezTo>
                  <a:cubicBezTo>
                    <a:pt x="816" y="219"/>
                    <a:pt x="736" y="169"/>
                    <a:pt x="646" y="110"/>
                  </a:cubicBezTo>
                  <a:cubicBezTo>
                    <a:pt x="597" y="80"/>
                    <a:pt x="537" y="40"/>
                    <a:pt x="478" y="10"/>
                  </a:cubicBezTo>
                  <a:cubicBezTo>
                    <a:pt x="467" y="10"/>
                    <a:pt x="458" y="1"/>
                    <a:pt x="447" y="1"/>
                  </a:cubicBezTo>
                  <a:close/>
                </a:path>
              </a:pathLst>
            </a:custGeom>
            <a:solidFill>
              <a:srgbClr val="604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64"/>
            <p:cNvSpPr/>
            <p:nvPr/>
          </p:nvSpPr>
          <p:spPr>
            <a:xfrm>
              <a:off x="2355408" y="2123108"/>
              <a:ext cx="52156" cy="51108"/>
            </a:xfrm>
            <a:custGeom>
              <a:avLst/>
              <a:gdLst/>
              <a:ahLst/>
              <a:cxnLst/>
              <a:rect l="l" t="t" r="r" b="b"/>
              <a:pathLst>
                <a:path w="996" h="976" extrusionOk="0">
                  <a:moveTo>
                    <a:pt x="279" y="0"/>
                  </a:moveTo>
                  <a:cubicBezTo>
                    <a:pt x="269" y="0"/>
                    <a:pt x="269" y="10"/>
                    <a:pt x="259" y="10"/>
                  </a:cubicBezTo>
                  <a:lnTo>
                    <a:pt x="259" y="20"/>
                  </a:lnTo>
                  <a:cubicBezTo>
                    <a:pt x="259" y="30"/>
                    <a:pt x="259" y="50"/>
                    <a:pt x="269" y="50"/>
                  </a:cubicBezTo>
                  <a:cubicBezTo>
                    <a:pt x="299" y="80"/>
                    <a:pt x="339" y="100"/>
                    <a:pt x="369" y="120"/>
                  </a:cubicBezTo>
                  <a:cubicBezTo>
                    <a:pt x="418" y="149"/>
                    <a:pt x="468" y="180"/>
                    <a:pt x="508" y="209"/>
                  </a:cubicBezTo>
                  <a:cubicBezTo>
                    <a:pt x="617" y="279"/>
                    <a:pt x="717" y="359"/>
                    <a:pt x="816" y="448"/>
                  </a:cubicBezTo>
                  <a:lnTo>
                    <a:pt x="806" y="448"/>
                  </a:lnTo>
                  <a:cubicBezTo>
                    <a:pt x="846" y="487"/>
                    <a:pt x="886" y="527"/>
                    <a:pt x="916" y="577"/>
                  </a:cubicBezTo>
                  <a:lnTo>
                    <a:pt x="916" y="567"/>
                  </a:lnTo>
                  <a:cubicBezTo>
                    <a:pt x="926" y="587"/>
                    <a:pt x="935" y="607"/>
                    <a:pt x="935" y="627"/>
                  </a:cubicBezTo>
                  <a:cubicBezTo>
                    <a:pt x="946" y="637"/>
                    <a:pt x="946" y="647"/>
                    <a:pt x="946" y="657"/>
                  </a:cubicBezTo>
                  <a:lnTo>
                    <a:pt x="946" y="686"/>
                  </a:lnTo>
                  <a:cubicBezTo>
                    <a:pt x="935" y="686"/>
                    <a:pt x="935" y="686"/>
                    <a:pt x="935" y="697"/>
                  </a:cubicBezTo>
                  <a:lnTo>
                    <a:pt x="926" y="706"/>
                  </a:lnTo>
                  <a:lnTo>
                    <a:pt x="896" y="737"/>
                  </a:lnTo>
                  <a:lnTo>
                    <a:pt x="896" y="726"/>
                  </a:lnTo>
                  <a:cubicBezTo>
                    <a:pt x="846" y="756"/>
                    <a:pt x="787" y="776"/>
                    <a:pt x="727" y="796"/>
                  </a:cubicBezTo>
                  <a:cubicBezTo>
                    <a:pt x="588" y="836"/>
                    <a:pt x="448" y="856"/>
                    <a:pt x="309" y="885"/>
                  </a:cubicBezTo>
                  <a:cubicBezTo>
                    <a:pt x="210" y="896"/>
                    <a:pt x="120" y="905"/>
                    <a:pt x="20" y="925"/>
                  </a:cubicBezTo>
                  <a:cubicBezTo>
                    <a:pt x="11" y="925"/>
                    <a:pt x="0" y="935"/>
                    <a:pt x="0" y="955"/>
                  </a:cubicBezTo>
                  <a:cubicBezTo>
                    <a:pt x="0" y="965"/>
                    <a:pt x="11" y="975"/>
                    <a:pt x="31" y="975"/>
                  </a:cubicBezTo>
                  <a:cubicBezTo>
                    <a:pt x="80" y="965"/>
                    <a:pt x="130" y="955"/>
                    <a:pt x="179" y="955"/>
                  </a:cubicBezTo>
                  <a:cubicBezTo>
                    <a:pt x="269" y="935"/>
                    <a:pt x="349" y="925"/>
                    <a:pt x="438" y="916"/>
                  </a:cubicBezTo>
                  <a:cubicBezTo>
                    <a:pt x="528" y="896"/>
                    <a:pt x="617" y="876"/>
                    <a:pt x="697" y="856"/>
                  </a:cubicBezTo>
                  <a:cubicBezTo>
                    <a:pt x="736" y="846"/>
                    <a:pt x="776" y="836"/>
                    <a:pt x="806" y="826"/>
                  </a:cubicBezTo>
                  <a:cubicBezTo>
                    <a:pt x="846" y="806"/>
                    <a:pt x="876" y="796"/>
                    <a:pt x="906" y="786"/>
                  </a:cubicBezTo>
                  <a:cubicBezTo>
                    <a:pt x="926" y="766"/>
                    <a:pt x="946" y="756"/>
                    <a:pt x="966" y="737"/>
                  </a:cubicBezTo>
                  <a:cubicBezTo>
                    <a:pt x="975" y="737"/>
                    <a:pt x="975" y="726"/>
                    <a:pt x="986" y="717"/>
                  </a:cubicBezTo>
                  <a:cubicBezTo>
                    <a:pt x="986" y="706"/>
                    <a:pt x="986" y="697"/>
                    <a:pt x="995" y="677"/>
                  </a:cubicBezTo>
                  <a:cubicBezTo>
                    <a:pt x="995" y="657"/>
                    <a:pt x="995" y="627"/>
                    <a:pt x="986" y="607"/>
                  </a:cubicBezTo>
                  <a:cubicBezTo>
                    <a:pt x="975" y="567"/>
                    <a:pt x="955" y="538"/>
                    <a:pt x="935" y="518"/>
                  </a:cubicBezTo>
                  <a:cubicBezTo>
                    <a:pt x="916" y="487"/>
                    <a:pt x="886" y="458"/>
                    <a:pt x="866" y="428"/>
                  </a:cubicBezTo>
                  <a:cubicBezTo>
                    <a:pt x="826" y="398"/>
                    <a:pt x="796" y="359"/>
                    <a:pt x="756" y="328"/>
                  </a:cubicBezTo>
                  <a:cubicBezTo>
                    <a:pt x="687" y="269"/>
                    <a:pt x="617" y="219"/>
                    <a:pt x="538" y="160"/>
                  </a:cubicBezTo>
                  <a:lnTo>
                    <a:pt x="299" y="10"/>
                  </a:lnTo>
                  <a:cubicBezTo>
                    <a:pt x="299" y="0"/>
                    <a:pt x="289" y="0"/>
                    <a:pt x="279" y="0"/>
                  </a:cubicBezTo>
                  <a:close/>
                </a:path>
              </a:pathLst>
            </a:custGeom>
            <a:solidFill>
              <a:srgbClr val="604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64"/>
            <p:cNvSpPr/>
            <p:nvPr/>
          </p:nvSpPr>
          <p:spPr>
            <a:xfrm>
              <a:off x="2058027" y="1892492"/>
              <a:ext cx="40635" cy="32204"/>
            </a:xfrm>
            <a:custGeom>
              <a:avLst/>
              <a:gdLst/>
              <a:ahLst/>
              <a:cxnLst/>
              <a:rect l="l" t="t" r="r" b="b"/>
              <a:pathLst>
                <a:path w="776" h="615" extrusionOk="0">
                  <a:moveTo>
                    <a:pt x="328" y="0"/>
                  </a:moveTo>
                  <a:cubicBezTo>
                    <a:pt x="321" y="0"/>
                    <a:pt x="313" y="3"/>
                    <a:pt x="308" y="8"/>
                  </a:cubicBezTo>
                  <a:cubicBezTo>
                    <a:pt x="299" y="28"/>
                    <a:pt x="299" y="48"/>
                    <a:pt x="318" y="57"/>
                  </a:cubicBezTo>
                  <a:cubicBezTo>
                    <a:pt x="418" y="127"/>
                    <a:pt x="517" y="197"/>
                    <a:pt x="597" y="286"/>
                  </a:cubicBezTo>
                  <a:cubicBezTo>
                    <a:pt x="637" y="316"/>
                    <a:pt x="666" y="356"/>
                    <a:pt x="696" y="395"/>
                  </a:cubicBezTo>
                  <a:cubicBezTo>
                    <a:pt x="696" y="406"/>
                    <a:pt x="706" y="426"/>
                    <a:pt x="716" y="435"/>
                  </a:cubicBezTo>
                  <a:lnTo>
                    <a:pt x="716" y="466"/>
                  </a:lnTo>
                  <a:lnTo>
                    <a:pt x="716" y="475"/>
                  </a:lnTo>
                  <a:lnTo>
                    <a:pt x="716" y="485"/>
                  </a:lnTo>
                  <a:cubicBezTo>
                    <a:pt x="706" y="485"/>
                    <a:pt x="706" y="485"/>
                    <a:pt x="706" y="495"/>
                  </a:cubicBezTo>
                  <a:cubicBezTo>
                    <a:pt x="696" y="495"/>
                    <a:pt x="696" y="495"/>
                    <a:pt x="686" y="505"/>
                  </a:cubicBezTo>
                  <a:cubicBezTo>
                    <a:pt x="666" y="515"/>
                    <a:pt x="646" y="515"/>
                    <a:pt x="626" y="525"/>
                  </a:cubicBezTo>
                  <a:lnTo>
                    <a:pt x="637" y="525"/>
                  </a:lnTo>
                  <a:cubicBezTo>
                    <a:pt x="567" y="545"/>
                    <a:pt x="497" y="545"/>
                    <a:pt x="427" y="555"/>
                  </a:cubicBezTo>
                  <a:cubicBezTo>
                    <a:pt x="348" y="565"/>
                    <a:pt x="268" y="565"/>
                    <a:pt x="189" y="565"/>
                  </a:cubicBezTo>
                  <a:lnTo>
                    <a:pt x="20" y="565"/>
                  </a:lnTo>
                  <a:cubicBezTo>
                    <a:pt x="10" y="575"/>
                    <a:pt x="0" y="575"/>
                    <a:pt x="0" y="585"/>
                  </a:cubicBezTo>
                  <a:lnTo>
                    <a:pt x="0" y="594"/>
                  </a:lnTo>
                  <a:cubicBezTo>
                    <a:pt x="0" y="614"/>
                    <a:pt x="10" y="614"/>
                    <a:pt x="30" y="614"/>
                  </a:cubicBezTo>
                  <a:lnTo>
                    <a:pt x="109" y="614"/>
                  </a:lnTo>
                  <a:cubicBezTo>
                    <a:pt x="239" y="614"/>
                    <a:pt x="368" y="614"/>
                    <a:pt x="497" y="605"/>
                  </a:cubicBezTo>
                  <a:cubicBezTo>
                    <a:pt x="557" y="594"/>
                    <a:pt x="606" y="585"/>
                    <a:pt x="666" y="575"/>
                  </a:cubicBezTo>
                  <a:lnTo>
                    <a:pt x="726" y="545"/>
                  </a:lnTo>
                  <a:cubicBezTo>
                    <a:pt x="736" y="535"/>
                    <a:pt x="756" y="525"/>
                    <a:pt x="766" y="505"/>
                  </a:cubicBezTo>
                  <a:cubicBezTo>
                    <a:pt x="776" y="466"/>
                    <a:pt x="766" y="426"/>
                    <a:pt x="746" y="386"/>
                  </a:cubicBezTo>
                  <a:cubicBezTo>
                    <a:pt x="736" y="356"/>
                    <a:pt x="726" y="336"/>
                    <a:pt x="706" y="316"/>
                  </a:cubicBezTo>
                  <a:cubicBezTo>
                    <a:pt x="686" y="286"/>
                    <a:pt x="657" y="256"/>
                    <a:pt x="637" y="236"/>
                  </a:cubicBezTo>
                  <a:cubicBezTo>
                    <a:pt x="547" y="147"/>
                    <a:pt x="447" y="77"/>
                    <a:pt x="348" y="8"/>
                  </a:cubicBezTo>
                  <a:cubicBezTo>
                    <a:pt x="343" y="3"/>
                    <a:pt x="336" y="0"/>
                    <a:pt x="328"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64"/>
            <p:cNvSpPr/>
            <p:nvPr/>
          </p:nvSpPr>
          <p:spPr>
            <a:xfrm>
              <a:off x="2091854" y="1899300"/>
              <a:ext cx="61005" cy="51422"/>
            </a:xfrm>
            <a:custGeom>
              <a:avLst/>
              <a:gdLst/>
              <a:ahLst/>
              <a:cxnLst/>
              <a:rect l="l" t="t" r="r" b="b"/>
              <a:pathLst>
                <a:path w="1165" h="982" extrusionOk="0">
                  <a:moveTo>
                    <a:pt x="412" y="1"/>
                  </a:moveTo>
                  <a:cubicBezTo>
                    <a:pt x="403" y="1"/>
                    <a:pt x="394" y="5"/>
                    <a:pt x="389" y="17"/>
                  </a:cubicBezTo>
                  <a:cubicBezTo>
                    <a:pt x="378" y="27"/>
                    <a:pt x="378" y="47"/>
                    <a:pt x="398" y="57"/>
                  </a:cubicBezTo>
                  <a:cubicBezTo>
                    <a:pt x="418" y="77"/>
                    <a:pt x="458" y="97"/>
                    <a:pt x="488" y="117"/>
                  </a:cubicBezTo>
                  <a:cubicBezTo>
                    <a:pt x="528" y="146"/>
                    <a:pt x="577" y="186"/>
                    <a:pt x="617" y="216"/>
                  </a:cubicBezTo>
                  <a:cubicBezTo>
                    <a:pt x="727" y="296"/>
                    <a:pt x="826" y="375"/>
                    <a:pt x="926" y="464"/>
                  </a:cubicBezTo>
                  <a:lnTo>
                    <a:pt x="926" y="475"/>
                  </a:lnTo>
                  <a:cubicBezTo>
                    <a:pt x="985" y="524"/>
                    <a:pt x="1035" y="584"/>
                    <a:pt x="1075" y="654"/>
                  </a:cubicBezTo>
                  <a:lnTo>
                    <a:pt x="1075" y="643"/>
                  </a:lnTo>
                  <a:cubicBezTo>
                    <a:pt x="1085" y="663"/>
                    <a:pt x="1094" y="694"/>
                    <a:pt x="1105" y="713"/>
                  </a:cubicBezTo>
                  <a:cubicBezTo>
                    <a:pt x="1105" y="723"/>
                    <a:pt x="1105" y="743"/>
                    <a:pt x="1114" y="753"/>
                  </a:cubicBezTo>
                  <a:cubicBezTo>
                    <a:pt x="1114" y="763"/>
                    <a:pt x="1105" y="773"/>
                    <a:pt x="1105" y="783"/>
                  </a:cubicBezTo>
                  <a:cubicBezTo>
                    <a:pt x="1105" y="783"/>
                    <a:pt x="1105" y="793"/>
                    <a:pt x="1094" y="803"/>
                  </a:cubicBezTo>
                  <a:cubicBezTo>
                    <a:pt x="1094" y="803"/>
                    <a:pt x="1094" y="813"/>
                    <a:pt x="1085" y="813"/>
                  </a:cubicBezTo>
                  <a:cubicBezTo>
                    <a:pt x="1085" y="823"/>
                    <a:pt x="1075" y="823"/>
                    <a:pt x="1065" y="833"/>
                  </a:cubicBezTo>
                  <a:cubicBezTo>
                    <a:pt x="1035" y="842"/>
                    <a:pt x="1015" y="853"/>
                    <a:pt x="985" y="862"/>
                  </a:cubicBezTo>
                  <a:cubicBezTo>
                    <a:pt x="906" y="882"/>
                    <a:pt x="826" y="893"/>
                    <a:pt x="747" y="902"/>
                  </a:cubicBezTo>
                  <a:cubicBezTo>
                    <a:pt x="647" y="912"/>
                    <a:pt x="557" y="912"/>
                    <a:pt x="458" y="912"/>
                  </a:cubicBezTo>
                  <a:cubicBezTo>
                    <a:pt x="369" y="922"/>
                    <a:pt x="289" y="922"/>
                    <a:pt x="199" y="922"/>
                  </a:cubicBezTo>
                  <a:lnTo>
                    <a:pt x="90" y="922"/>
                  </a:lnTo>
                  <a:cubicBezTo>
                    <a:pt x="70" y="932"/>
                    <a:pt x="40" y="932"/>
                    <a:pt x="20" y="932"/>
                  </a:cubicBezTo>
                  <a:cubicBezTo>
                    <a:pt x="11" y="932"/>
                    <a:pt x="0" y="942"/>
                    <a:pt x="0" y="952"/>
                  </a:cubicBezTo>
                  <a:lnTo>
                    <a:pt x="0" y="962"/>
                  </a:lnTo>
                  <a:cubicBezTo>
                    <a:pt x="0" y="972"/>
                    <a:pt x="11" y="982"/>
                    <a:pt x="31" y="982"/>
                  </a:cubicBezTo>
                  <a:cubicBezTo>
                    <a:pt x="50" y="982"/>
                    <a:pt x="70" y="982"/>
                    <a:pt x="90" y="972"/>
                  </a:cubicBezTo>
                  <a:lnTo>
                    <a:pt x="199" y="972"/>
                  </a:lnTo>
                  <a:cubicBezTo>
                    <a:pt x="279" y="972"/>
                    <a:pt x="369" y="972"/>
                    <a:pt x="458" y="962"/>
                  </a:cubicBezTo>
                  <a:cubicBezTo>
                    <a:pt x="548" y="962"/>
                    <a:pt x="647" y="962"/>
                    <a:pt x="736" y="952"/>
                  </a:cubicBezTo>
                  <a:cubicBezTo>
                    <a:pt x="826" y="942"/>
                    <a:pt x="906" y="932"/>
                    <a:pt x="985" y="912"/>
                  </a:cubicBezTo>
                  <a:cubicBezTo>
                    <a:pt x="1015" y="902"/>
                    <a:pt x="1045" y="902"/>
                    <a:pt x="1065" y="882"/>
                  </a:cubicBezTo>
                  <a:cubicBezTo>
                    <a:pt x="1094" y="873"/>
                    <a:pt x="1114" y="862"/>
                    <a:pt x="1134" y="842"/>
                  </a:cubicBezTo>
                  <a:cubicBezTo>
                    <a:pt x="1145" y="823"/>
                    <a:pt x="1154" y="803"/>
                    <a:pt x="1154" y="783"/>
                  </a:cubicBezTo>
                  <a:cubicBezTo>
                    <a:pt x="1164" y="773"/>
                    <a:pt x="1164" y="753"/>
                    <a:pt x="1154" y="743"/>
                  </a:cubicBezTo>
                  <a:lnTo>
                    <a:pt x="1154" y="703"/>
                  </a:lnTo>
                  <a:cubicBezTo>
                    <a:pt x="1145" y="674"/>
                    <a:pt x="1125" y="643"/>
                    <a:pt x="1114" y="614"/>
                  </a:cubicBezTo>
                  <a:cubicBezTo>
                    <a:pt x="1094" y="584"/>
                    <a:pt x="1065" y="554"/>
                    <a:pt x="1045" y="524"/>
                  </a:cubicBezTo>
                  <a:lnTo>
                    <a:pt x="955" y="435"/>
                  </a:lnTo>
                  <a:cubicBezTo>
                    <a:pt x="926" y="395"/>
                    <a:pt x="886" y="365"/>
                    <a:pt x="856" y="336"/>
                  </a:cubicBezTo>
                  <a:cubicBezTo>
                    <a:pt x="776" y="265"/>
                    <a:pt x="687" y="196"/>
                    <a:pt x="607" y="137"/>
                  </a:cubicBezTo>
                  <a:cubicBezTo>
                    <a:pt x="577" y="106"/>
                    <a:pt x="537" y="86"/>
                    <a:pt x="508" y="57"/>
                  </a:cubicBezTo>
                  <a:cubicBezTo>
                    <a:pt x="478" y="47"/>
                    <a:pt x="458" y="27"/>
                    <a:pt x="428" y="7"/>
                  </a:cubicBezTo>
                  <a:cubicBezTo>
                    <a:pt x="424" y="3"/>
                    <a:pt x="418" y="1"/>
                    <a:pt x="412"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64"/>
            <p:cNvSpPr/>
            <p:nvPr/>
          </p:nvSpPr>
          <p:spPr>
            <a:xfrm>
              <a:off x="2148094" y="1925063"/>
              <a:ext cx="64618" cy="53779"/>
            </a:xfrm>
            <a:custGeom>
              <a:avLst/>
              <a:gdLst/>
              <a:ahLst/>
              <a:cxnLst/>
              <a:rect l="l" t="t" r="r" b="b"/>
              <a:pathLst>
                <a:path w="1234" h="1027" extrusionOk="0">
                  <a:moveTo>
                    <a:pt x="522" y="1"/>
                  </a:moveTo>
                  <a:cubicBezTo>
                    <a:pt x="513" y="1"/>
                    <a:pt x="504" y="7"/>
                    <a:pt x="498" y="12"/>
                  </a:cubicBezTo>
                  <a:cubicBezTo>
                    <a:pt x="488" y="32"/>
                    <a:pt x="488" y="52"/>
                    <a:pt x="498" y="62"/>
                  </a:cubicBezTo>
                  <a:cubicBezTo>
                    <a:pt x="528" y="82"/>
                    <a:pt x="558" y="102"/>
                    <a:pt x="588" y="132"/>
                  </a:cubicBezTo>
                  <a:cubicBezTo>
                    <a:pt x="628" y="162"/>
                    <a:pt x="667" y="191"/>
                    <a:pt x="697" y="221"/>
                  </a:cubicBezTo>
                  <a:cubicBezTo>
                    <a:pt x="796" y="291"/>
                    <a:pt x="886" y="370"/>
                    <a:pt x="966" y="450"/>
                  </a:cubicBezTo>
                  <a:cubicBezTo>
                    <a:pt x="1025" y="510"/>
                    <a:pt x="1085" y="569"/>
                    <a:pt x="1125" y="639"/>
                  </a:cubicBezTo>
                  <a:cubicBezTo>
                    <a:pt x="1134" y="669"/>
                    <a:pt x="1145" y="689"/>
                    <a:pt x="1154" y="719"/>
                  </a:cubicBezTo>
                  <a:cubicBezTo>
                    <a:pt x="1165" y="728"/>
                    <a:pt x="1165" y="739"/>
                    <a:pt x="1165" y="759"/>
                  </a:cubicBezTo>
                  <a:lnTo>
                    <a:pt x="1165" y="788"/>
                  </a:lnTo>
                  <a:cubicBezTo>
                    <a:pt x="1154" y="788"/>
                    <a:pt x="1154" y="798"/>
                    <a:pt x="1154" y="808"/>
                  </a:cubicBezTo>
                  <a:cubicBezTo>
                    <a:pt x="1145" y="808"/>
                    <a:pt x="1145" y="818"/>
                    <a:pt x="1145" y="818"/>
                  </a:cubicBezTo>
                  <a:cubicBezTo>
                    <a:pt x="1134" y="828"/>
                    <a:pt x="1125" y="838"/>
                    <a:pt x="1115" y="838"/>
                  </a:cubicBezTo>
                  <a:cubicBezTo>
                    <a:pt x="1075" y="858"/>
                    <a:pt x="1045" y="878"/>
                    <a:pt x="1006" y="888"/>
                  </a:cubicBezTo>
                  <a:lnTo>
                    <a:pt x="1015" y="878"/>
                  </a:lnTo>
                  <a:lnTo>
                    <a:pt x="1015" y="878"/>
                  </a:lnTo>
                  <a:cubicBezTo>
                    <a:pt x="926" y="907"/>
                    <a:pt x="846" y="918"/>
                    <a:pt x="757" y="927"/>
                  </a:cubicBezTo>
                  <a:lnTo>
                    <a:pt x="458" y="958"/>
                  </a:lnTo>
                  <a:cubicBezTo>
                    <a:pt x="369" y="958"/>
                    <a:pt x="289" y="967"/>
                    <a:pt x="199" y="967"/>
                  </a:cubicBezTo>
                  <a:cubicBezTo>
                    <a:pt x="140" y="967"/>
                    <a:pt x="80" y="967"/>
                    <a:pt x="20" y="977"/>
                  </a:cubicBezTo>
                  <a:cubicBezTo>
                    <a:pt x="11" y="977"/>
                    <a:pt x="11" y="987"/>
                    <a:pt x="1" y="997"/>
                  </a:cubicBezTo>
                  <a:lnTo>
                    <a:pt x="1" y="1007"/>
                  </a:lnTo>
                  <a:cubicBezTo>
                    <a:pt x="11" y="1017"/>
                    <a:pt x="20" y="1027"/>
                    <a:pt x="31" y="1027"/>
                  </a:cubicBezTo>
                  <a:cubicBezTo>
                    <a:pt x="90" y="1017"/>
                    <a:pt x="140" y="1017"/>
                    <a:pt x="190" y="1017"/>
                  </a:cubicBezTo>
                  <a:cubicBezTo>
                    <a:pt x="279" y="1017"/>
                    <a:pt x="359" y="1007"/>
                    <a:pt x="449" y="1007"/>
                  </a:cubicBezTo>
                  <a:cubicBezTo>
                    <a:pt x="538" y="1007"/>
                    <a:pt x="637" y="997"/>
                    <a:pt x="727" y="987"/>
                  </a:cubicBezTo>
                  <a:cubicBezTo>
                    <a:pt x="816" y="977"/>
                    <a:pt x="906" y="967"/>
                    <a:pt x="986" y="947"/>
                  </a:cubicBezTo>
                  <a:cubicBezTo>
                    <a:pt x="1045" y="938"/>
                    <a:pt x="1105" y="918"/>
                    <a:pt x="1165" y="888"/>
                  </a:cubicBezTo>
                  <a:cubicBezTo>
                    <a:pt x="1185" y="878"/>
                    <a:pt x="1194" y="858"/>
                    <a:pt x="1214" y="838"/>
                  </a:cubicBezTo>
                  <a:cubicBezTo>
                    <a:pt x="1224" y="818"/>
                    <a:pt x="1234" y="788"/>
                    <a:pt x="1234" y="759"/>
                  </a:cubicBezTo>
                  <a:cubicBezTo>
                    <a:pt x="1234" y="689"/>
                    <a:pt x="1194" y="619"/>
                    <a:pt x="1154" y="569"/>
                  </a:cubicBezTo>
                  <a:cubicBezTo>
                    <a:pt x="1134" y="529"/>
                    <a:pt x="1115" y="500"/>
                    <a:pt x="1085" y="470"/>
                  </a:cubicBezTo>
                  <a:cubicBezTo>
                    <a:pt x="1055" y="430"/>
                    <a:pt x="1015" y="401"/>
                    <a:pt x="986" y="361"/>
                  </a:cubicBezTo>
                  <a:cubicBezTo>
                    <a:pt x="906" y="291"/>
                    <a:pt x="827" y="221"/>
                    <a:pt x="737" y="151"/>
                  </a:cubicBezTo>
                  <a:cubicBezTo>
                    <a:pt x="697" y="122"/>
                    <a:pt x="667" y="102"/>
                    <a:pt x="628" y="72"/>
                  </a:cubicBezTo>
                  <a:lnTo>
                    <a:pt x="538" y="12"/>
                  </a:lnTo>
                  <a:cubicBezTo>
                    <a:pt x="534" y="4"/>
                    <a:pt x="528" y="1"/>
                    <a:pt x="522"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64"/>
            <p:cNvSpPr/>
            <p:nvPr/>
          </p:nvSpPr>
          <p:spPr>
            <a:xfrm>
              <a:off x="2209571" y="1954545"/>
              <a:ext cx="66713" cy="53465"/>
            </a:xfrm>
            <a:custGeom>
              <a:avLst/>
              <a:gdLst/>
              <a:ahLst/>
              <a:cxnLst/>
              <a:rect l="l" t="t" r="r" b="b"/>
              <a:pathLst>
                <a:path w="1274" h="1021" extrusionOk="0">
                  <a:moveTo>
                    <a:pt x="532" y="0"/>
                  </a:moveTo>
                  <a:cubicBezTo>
                    <a:pt x="523" y="0"/>
                    <a:pt x="514" y="5"/>
                    <a:pt x="508" y="17"/>
                  </a:cubicBezTo>
                  <a:cubicBezTo>
                    <a:pt x="498" y="26"/>
                    <a:pt x="498" y="56"/>
                    <a:pt x="508" y="66"/>
                  </a:cubicBezTo>
                  <a:cubicBezTo>
                    <a:pt x="577" y="116"/>
                    <a:pt x="657" y="165"/>
                    <a:pt x="727" y="216"/>
                  </a:cubicBezTo>
                  <a:cubicBezTo>
                    <a:pt x="816" y="295"/>
                    <a:pt x="906" y="364"/>
                    <a:pt x="985" y="454"/>
                  </a:cubicBezTo>
                  <a:lnTo>
                    <a:pt x="985" y="444"/>
                  </a:lnTo>
                  <a:cubicBezTo>
                    <a:pt x="1045" y="514"/>
                    <a:pt x="1114" y="583"/>
                    <a:pt x="1164" y="663"/>
                  </a:cubicBezTo>
                  <a:cubicBezTo>
                    <a:pt x="1174" y="693"/>
                    <a:pt x="1194" y="722"/>
                    <a:pt x="1204" y="753"/>
                  </a:cubicBezTo>
                  <a:lnTo>
                    <a:pt x="1194" y="753"/>
                  </a:lnTo>
                  <a:cubicBezTo>
                    <a:pt x="1204" y="762"/>
                    <a:pt x="1204" y="782"/>
                    <a:pt x="1204" y="802"/>
                  </a:cubicBezTo>
                  <a:lnTo>
                    <a:pt x="1204" y="832"/>
                  </a:lnTo>
                  <a:cubicBezTo>
                    <a:pt x="1204" y="842"/>
                    <a:pt x="1194" y="852"/>
                    <a:pt x="1194" y="862"/>
                  </a:cubicBezTo>
                  <a:cubicBezTo>
                    <a:pt x="1184" y="872"/>
                    <a:pt x="1184" y="882"/>
                    <a:pt x="1174" y="882"/>
                  </a:cubicBezTo>
                  <a:cubicBezTo>
                    <a:pt x="1174" y="892"/>
                    <a:pt x="1164" y="892"/>
                    <a:pt x="1154" y="901"/>
                  </a:cubicBezTo>
                  <a:lnTo>
                    <a:pt x="1094" y="932"/>
                  </a:lnTo>
                  <a:lnTo>
                    <a:pt x="915" y="961"/>
                  </a:lnTo>
                  <a:cubicBezTo>
                    <a:pt x="846" y="961"/>
                    <a:pt x="767" y="971"/>
                    <a:pt x="697" y="971"/>
                  </a:cubicBezTo>
                  <a:lnTo>
                    <a:pt x="697" y="971"/>
                  </a:lnTo>
                  <a:cubicBezTo>
                    <a:pt x="561" y="971"/>
                    <a:pt x="425" y="971"/>
                    <a:pt x="299" y="961"/>
                  </a:cubicBezTo>
                  <a:cubicBezTo>
                    <a:pt x="239" y="961"/>
                    <a:pt x="190" y="961"/>
                    <a:pt x="140" y="952"/>
                  </a:cubicBezTo>
                  <a:lnTo>
                    <a:pt x="20" y="952"/>
                  </a:lnTo>
                  <a:lnTo>
                    <a:pt x="11" y="961"/>
                  </a:lnTo>
                  <a:lnTo>
                    <a:pt x="0" y="971"/>
                  </a:lnTo>
                  <a:lnTo>
                    <a:pt x="0" y="981"/>
                  </a:lnTo>
                  <a:cubicBezTo>
                    <a:pt x="0" y="991"/>
                    <a:pt x="11" y="1001"/>
                    <a:pt x="11" y="1001"/>
                  </a:cubicBezTo>
                  <a:cubicBezTo>
                    <a:pt x="20" y="1011"/>
                    <a:pt x="31" y="1011"/>
                    <a:pt x="31" y="1011"/>
                  </a:cubicBezTo>
                  <a:lnTo>
                    <a:pt x="199" y="1011"/>
                  </a:lnTo>
                  <a:cubicBezTo>
                    <a:pt x="289" y="1021"/>
                    <a:pt x="378" y="1021"/>
                    <a:pt x="458" y="1021"/>
                  </a:cubicBezTo>
                  <a:lnTo>
                    <a:pt x="736" y="1021"/>
                  </a:lnTo>
                  <a:cubicBezTo>
                    <a:pt x="826" y="1021"/>
                    <a:pt x="915" y="1021"/>
                    <a:pt x="1005" y="1001"/>
                  </a:cubicBezTo>
                  <a:cubicBezTo>
                    <a:pt x="1035" y="1001"/>
                    <a:pt x="1065" y="991"/>
                    <a:pt x="1105" y="991"/>
                  </a:cubicBezTo>
                  <a:cubicBezTo>
                    <a:pt x="1125" y="981"/>
                    <a:pt x="1154" y="971"/>
                    <a:pt x="1184" y="952"/>
                  </a:cubicBezTo>
                  <a:cubicBezTo>
                    <a:pt x="1204" y="941"/>
                    <a:pt x="1224" y="932"/>
                    <a:pt x="1234" y="912"/>
                  </a:cubicBezTo>
                  <a:cubicBezTo>
                    <a:pt x="1244" y="901"/>
                    <a:pt x="1254" y="892"/>
                    <a:pt x="1254" y="882"/>
                  </a:cubicBezTo>
                  <a:cubicBezTo>
                    <a:pt x="1264" y="862"/>
                    <a:pt x="1264" y="842"/>
                    <a:pt x="1273" y="832"/>
                  </a:cubicBezTo>
                  <a:lnTo>
                    <a:pt x="1273" y="782"/>
                  </a:lnTo>
                  <a:cubicBezTo>
                    <a:pt x="1273" y="773"/>
                    <a:pt x="1264" y="753"/>
                    <a:pt x="1264" y="742"/>
                  </a:cubicBezTo>
                  <a:cubicBezTo>
                    <a:pt x="1254" y="703"/>
                    <a:pt x="1244" y="673"/>
                    <a:pt x="1224" y="643"/>
                  </a:cubicBezTo>
                  <a:cubicBezTo>
                    <a:pt x="1184" y="563"/>
                    <a:pt x="1125" y="504"/>
                    <a:pt x="1065" y="434"/>
                  </a:cubicBezTo>
                  <a:cubicBezTo>
                    <a:pt x="985" y="344"/>
                    <a:pt x="886" y="265"/>
                    <a:pt x="786" y="185"/>
                  </a:cubicBezTo>
                  <a:lnTo>
                    <a:pt x="548" y="6"/>
                  </a:lnTo>
                  <a:cubicBezTo>
                    <a:pt x="544" y="2"/>
                    <a:pt x="538" y="0"/>
                    <a:pt x="532"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64"/>
            <p:cNvSpPr/>
            <p:nvPr/>
          </p:nvSpPr>
          <p:spPr>
            <a:xfrm>
              <a:off x="2275708" y="1985388"/>
              <a:ext cx="37598" cy="38802"/>
            </a:xfrm>
            <a:custGeom>
              <a:avLst/>
              <a:gdLst/>
              <a:ahLst/>
              <a:cxnLst/>
              <a:rect l="l" t="t" r="r" b="b"/>
              <a:pathLst>
                <a:path w="718" h="741" extrusionOk="0">
                  <a:moveTo>
                    <a:pt x="284" y="0"/>
                  </a:moveTo>
                  <a:cubicBezTo>
                    <a:pt x="273" y="0"/>
                    <a:pt x="266" y="7"/>
                    <a:pt x="260" y="14"/>
                  </a:cubicBezTo>
                  <a:cubicBezTo>
                    <a:pt x="249" y="24"/>
                    <a:pt x="249" y="44"/>
                    <a:pt x="260" y="54"/>
                  </a:cubicBezTo>
                  <a:cubicBezTo>
                    <a:pt x="329" y="104"/>
                    <a:pt x="399" y="164"/>
                    <a:pt x="458" y="223"/>
                  </a:cubicBezTo>
                  <a:cubicBezTo>
                    <a:pt x="518" y="283"/>
                    <a:pt x="578" y="343"/>
                    <a:pt x="618" y="422"/>
                  </a:cubicBezTo>
                  <a:lnTo>
                    <a:pt x="618" y="412"/>
                  </a:lnTo>
                  <a:cubicBezTo>
                    <a:pt x="638" y="442"/>
                    <a:pt x="647" y="472"/>
                    <a:pt x="657" y="502"/>
                  </a:cubicBezTo>
                  <a:cubicBezTo>
                    <a:pt x="657" y="511"/>
                    <a:pt x="657" y="531"/>
                    <a:pt x="667" y="542"/>
                  </a:cubicBezTo>
                  <a:cubicBezTo>
                    <a:pt x="667" y="551"/>
                    <a:pt x="657" y="562"/>
                    <a:pt x="657" y="571"/>
                  </a:cubicBezTo>
                  <a:cubicBezTo>
                    <a:pt x="657" y="581"/>
                    <a:pt x="657" y="591"/>
                    <a:pt x="647" y="601"/>
                  </a:cubicBezTo>
                  <a:cubicBezTo>
                    <a:pt x="647" y="611"/>
                    <a:pt x="647" y="611"/>
                    <a:pt x="638" y="621"/>
                  </a:cubicBezTo>
                  <a:cubicBezTo>
                    <a:pt x="627" y="621"/>
                    <a:pt x="627" y="631"/>
                    <a:pt x="618" y="631"/>
                  </a:cubicBezTo>
                  <a:cubicBezTo>
                    <a:pt x="598" y="641"/>
                    <a:pt x="578" y="651"/>
                    <a:pt x="558" y="651"/>
                  </a:cubicBezTo>
                  <a:cubicBezTo>
                    <a:pt x="508" y="671"/>
                    <a:pt x="458" y="681"/>
                    <a:pt x="408" y="681"/>
                  </a:cubicBezTo>
                  <a:cubicBezTo>
                    <a:pt x="349" y="690"/>
                    <a:pt x="289" y="690"/>
                    <a:pt x="229" y="690"/>
                  </a:cubicBezTo>
                  <a:lnTo>
                    <a:pt x="21" y="690"/>
                  </a:lnTo>
                  <a:cubicBezTo>
                    <a:pt x="10" y="690"/>
                    <a:pt x="1" y="701"/>
                    <a:pt x="1" y="710"/>
                  </a:cubicBezTo>
                  <a:lnTo>
                    <a:pt x="1" y="721"/>
                  </a:lnTo>
                  <a:cubicBezTo>
                    <a:pt x="1" y="741"/>
                    <a:pt x="10" y="741"/>
                    <a:pt x="30" y="741"/>
                  </a:cubicBezTo>
                  <a:lnTo>
                    <a:pt x="90" y="741"/>
                  </a:lnTo>
                  <a:cubicBezTo>
                    <a:pt x="220" y="741"/>
                    <a:pt x="349" y="741"/>
                    <a:pt x="468" y="721"/>
                  </a:cubicBezTo>
                  <a:cubicBezTo>
                    <a:pt x="498" y="721"/>
                    <a:pt x="528" y="710"/>
                    <a:pt x="558" y="710"/>
                  </a:cubicBezTo>
                  <a:cubicBezTo>
                    <a:pt x="587" y="701"/>
                    <a:pt x="607" y="690"/>
                    <a:pt x="627" y="681"/>
                  </a:cubicBezTo>
                  <a:cubicBezTo>
                    <a:pt x="638" y="681"/>
                    <a:pt x="647" y="671"/>
                    <a:pt x="657" y="671"/>
                  </a:cubicBezTo>
                  <a:cubicBezTo>
                    <a:pt x="667" y="661"/>
                    <a:pt x="677" y="651"/>
                    <a:pt x="677" y="641"/>
                  </a:cubicBezTo>
                  <a:cubicBezTo>
                    <a:pt x="687" y="641"/>
                    <a:pt x="687" y="631"/>
                    <a:pt x="697" y="621"/>
                  </a:cubicBezTo>
                  <a:cubicBezTo>
                    <a:pt x="697" y="611"/>
                    <a:pt x="707" y="601"/>
                    <a:pt x="707" y="591"/>
                  </a:cubicBezTo>
                  <a:cubicBezTo>
                    <a:pt x="717" y="531"/>
                    <a:pt x="707" y="482"/>
                    <a:pt x="687" y="432"/>
                  </a:cubicBezTo>
                  <a:cubicBezTo>
                    <a:pt x="677" y="402"/>
                    <a:pt x="657" y="382"/>
                    <a:pt x="638" y="352"/>
                  </a:cubicBezTo>
                  <a:cubicBezTo>
                    <a:pt x="618" y="323"/>
                    <a:pt x="598" y="293"/>
                    <a:pt x="567" y="263"/>
                  </a:cubicBezTo>
                  <a:cubicBezTo>
                    <a:pt x="528" y="213"/>
                    <a:pt x="478" y="164"/>
                    <a:pt x="428" y="114"/>
                  </a:cubicBezTo>
                  <a:cubicBezTo>
                    <a:pt x="379" y="84"/>
                    <a:pt x="339" y="44"/>
                    <a:pt x="299" y="4"/>
                  </a:cubicBezTo>
                  <a:cubicBezTo>
                    <a:pt x="293" y="1"/>
                    <a:pt x="288" y="0"/>
                    <a:pt x="284"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64"/>
            <p:cNvSpPr/>
            <p:nvPr/>
          </p:nvSpPr>
          <p:spPr>
            <a:xfrm>
              <a:off x="2138721" y="1660987"/>
              <a:ext cx="40688" cy="42573"/>
            </a:xfrm>
            <a:custGeom>
              <a:avLst/>
              <a:gdLst/>
              <a:ahLst/>
              <a:cxnLst/>
              <a:rect l="l" t="t" r="r" b="b"/>
              <a:pathLst>
                <a:path w="777" h="813" extrusionOk="0">
                  <a:moveTo>
                    <a:pt x="356" y="1"/>
                  </a:moveTo>
                  <a:cubicBezTo>
                    <a:pt x="349" y="1"/>
                    <a:pt x="343" y="4"/>
                    <a:pt x="339" y="13"/>
                  </a:cubicBezTo>
                  <a:cubicBezTo>
                    <a:pt x="319" y="22"/>
                    <a:pt x="319" y="42"/>
                    <a:pt x="329" y="52"/>
                  </a:cubicBezTo>
                  <a:cubicBezTo>
                    <a:pt x="369" y="102"/>
                    <a:pt x="409" y="152"/>
                    <a:pt x="449" y="211"/>
                  </a:cubicBezTo>
                  <a:cubicBezTo>
                    <a:pt x="508" y="281"/>
                    <a:pt x="558" y="351"/>
                    <a:pt x="608" y="430"/>
                  </a:cubicBezTo>
                  <a:cubicBezTo>
                    <a:pt x="637" y="490"/>
                    <a:pt x="677" y="559"/>
                    <a:pt x="697" y="629"/>
                  </a:cubicBezTo>
                  <a:cubicBezTo>
                    <a:pt x="697" y="649"/>
                    <a:pt x="707" y="669"/>
                    <a:pt x="707" y="689"/>
                  </a:cubicBezTo>
                  <a:cubicBezTo>
                    <a:pt x="707" y="698"/>
                    <a:pt x="707" y="709"/>
                    <a:pt x="697" y="718"/>
                  </a:cubicBezTo>
                  <a:lnTo>
                    <a:pt x="697" y="729"/>
                  </a:lnTo>
                  <a:lnTo>
                    <a:pt x="687" y="738"/>
                  </a:lnTo>
                  <a:lnTo>
                    <a:pt x="677" y="749"/>
                  </a:lnTo>
                  <a:lnTo>
                    <a:pt x="667" y="749"/>
                  </a:lnTo>
                  <a:cubicBezTo>
                    <a:pt x="647" y="758"/>
                    <a:pt x="637" y="758"/>
                    <a:pt x="628" y="758"/>
                  </a:cubicBezTo>
                  <a:cubicBezTo>
                    <a:pt x="588" y="758"/>
                    <a:pt x="548" y="749"/>
                    <a:pt x="508" y="738"/>
                  </a:cubicBezTo>
                  <a:cubicBezTo>
                    <a:pt x="418" y="718"/>
                    <a:pt x="319" y="679"/>
                    <a:pt x="230" y="639"/>
                  </a:cubicBezTo>
                  <a:cubicBezTo>
                    <a:pt x="190" y="619"/>
                    <a:pt x="150" y="609"/>
                    <a:pt x="110" y="589"/>
                  </a:cubicBezTo>
                  <a:cubicBezTo>
                    <a:pt x="80" y="579"/>
                    <a:pt x="60" y="559"/>
                    <a:pt x="31" y="550"/>
                  </a:cubicBezTo>
                  <a:cubicBezTo>
                    <a:pt x="20" y="550"/>
                    <a:pt x="11" y="550"/>
                    <a:pt x="0" y="570"/>
                  </a:cubicBezTo>
                  <a:cubicBezTo>
                    <a:pt x="0" y="579"/>
                    <a:pt x="0" y="589"/>
                    <a:pt x="11" y="599"/>
                  </a:cubicBezTo>
                  <a:cubicBezTo>
                    <a:pt x="71" y="619"/>
                    <a:pt x="120" y="639"/>
                    <a:pt x="170" y="669"/>
                  </a:cubicBezTo>
                  <a:cubicBezTo>
                    <a:pt x="250" y="698"/>
                    <a:pt x="329" y="738"/>
                    <a:pt x="409" y="768"/>
                  </a:cubicBezTo>
                  <a:cubicBezTo>
                    <a:pt x="449" y="778"/>
                    <a:pt x="478" y="788"/>
                    <a:pt x="518" y="798"/>
                  </a:cubicBezTo>
                  <a:cubicBezTo>
                    <a:pt x="548" y="808"/>
                    <a:pt x="588" y="808"/>
                    <a:pt x="617" y="808"/>
                  </a:cubicBezTo>
                  <a:cubicBezTo>
                    <a:pt x="626" y="811"/>
                    <a:pt x="635" y="812"/>
                    <a:pt x="643" y="812"/>
                  </a:cubicBezTo>
                  <a:cubicBezTo>
                    <a:pt x="664" y="812"/>
                    <a:pt x="683" y="805"/>
                    <a:pt x="697" y="798"/>
                  </a:cubicBezTo>
                  <a:cubicBezTo>
                    <a:pt x="727" y="798"/>
                    <a:pt x="737" y="778"/>
                    <a:pt x="747" y="749"/>
                  </a:cubicBezTo>
                  <a:cubicBezTo>
                    <a:pt x="776" y="698"/>
                    <a:pt x="767" y="639"/>
                    <a:pt x="747" y="589"/>
                  </a:cubicBezTo>
                  <a:cubicBezTo>
                    <a:pt x="737" y="550"/>
                    <a:pt x="717" y="519"/>
                    <a:pt x="707" y="480"/>
                  </a:cubicBezTo>
                  <a:cubicBezTo>
                    <a:pt x="687" y="440"/>
                    <a:pt x="667" y="400"/>
                    <a:pt x="637" y="371"/>
                  </a:cubicBezTo>
                  <a:cubicBezTo>
                    <a:pt x="597" y="291"/>
                    <a:pt x="548" y="221"/>
                    <a:pt x="498" y="161"/>
                  </a:cubicBezTo>
                  <a:cubicBezTo>
                    <a:pt x="458" y="112"/>
                    <a:pt x="429" y="62"/>
                    <a:pt x="389" y="13"/>
                  </a:cubicBezTo>
                  <a:cubicBezTo>
                    <a:pt x="377" y="7"/>
                    <a:pt x="366" y="1"/>
                    <a:pt x="356"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64"/>
            <p:cNvSpPr/>
            <p:nvPr/>
          </p:nvSpPr>
          <p:spPr>
            <a:xfrm>
              <a:off x="2159039" y="1676906"/>
              <a:ext cx="65718" cy="67080"/>
            </a:xfrm>
            <a:custGeom>
              <a:avLst/>
              <a:gdLst/>
              <a:ahLst/>
              <a:cxnLst/>
              <a:rect l="l" t="t" r="r" b="b"/>
              <a:pathLst>
                <a:path w="1255" h="1281" extrusionOk="0">
                  <a:moveTo>
                    <a:pt x="673" y="0"/>
                  </a:moveTo>
                  <a:cubicBezTo>
                    <a:pt x="667" y="0"/>
                    <a:pt x="661" y="3"/>
                    <a:pt x="657" y="7"/>
                  </a:cubicBezTo>
                  <a:cubicBezTo>
                    <a:pt x="637" y="16"/>
                    <a:pt x="637" y="36"/>
                    <a:pt x="647" y="47"/>
                  </a:cubicBezTo>
                  <a:cubicBezTo>
                    <a:pt x="697" y="126"/>
                    <a:pt x="757" y="196"/>
                    <a:pt x="806" y="275"/>
                  </a:cubicBezTo>
                  <a:cubicBezTo>
                    <a:pt x="876" y="365"/>
                    <a:pt x="936" y="464"/>
                    <a:pt x="996" y="564"/>
                  </a:cubicBezTo>
                  <a:lnTo>
                    <a:pt x="996" y="574"/>
                  </a:lnTo>
                  <a:cubicBezTo>
                    <a:pt x="1065" y="683"/>
                    <a:pt x="1124" y="792"/>
                    <a:pt x="1155" y="912"/>
                  </a:cubicBezTo>
                  <a:lnTo>
                    <a:pt x="1155" y="902"/>
                  </a:lnTo>
                  <a:cubicBezTo>
                    <a:pt x="1164" y="951"/>
                    <a:pt x="1175" y="991"/>
                    <a:pt x="1175" y="1041"/>
                  </a:cubicBezTo>
                  <a:lnTo>
                    <a:pt x="1175" y="1091"/>
                  </a:lnTo>
                  <a:cubicBezTo>
                    <a:pt x="1164" y="1101"/>
                    <a:pt x="1164" y="1121"/>
                    <a:pt x="1155" y="1131"/>
                  </a:cubicBezTo>
                  <a:cubicBezTo>
                    <a:pt x="1144" y="1141"/>
                    <a:pt x="1144" y="1150"/>
                    <a:pt x="1135" y="1150"/>
                  </a:cubicBezTo>
                  <a:lnTo>
                    <a:pt x="1105" y="1181"/>
                  </a:lnTo>
                  <a:cubicBezTo>
                    <a:pt x="1085" y="1190"/>
                    <a:pt x="1075" y="1201"/>
                    <a:pt x="1055" y="1201"/>
                  </a:cubicBezTo>
                  <a:cubicBezTo>
                    <a:pt x="1005" y="1210"/>
                    <a:pt x="965" y="1220"/>
                    <a:pt x="916" y="1220"/>
                  </a:cubicBezTo>
                  <a:cubicBezTo>
                    <a:pt x="836" y="1220"/>
                    <a:pt x="757" y="1210"/>
                    <a:pt x="667" y="1201"/>
                  </a:cubicBezTo>
                  <a:lnTo>
                    <a:pt x="399" y="1141"/>
                  </a:lnTo>
                  <a:lnTo>
                    <a:pt x="408" y="1141"/>
                  </a:lnTo>
                  <a:cubicBezTo>
                    <a:pt x="339" y="1121"/>
                    <a:pt x="269" y="1111"/>
                    <a:pt x="209" y="1091"/>
                  </a:cubicBezTo>
                  <a:cubicBezTo>
                    <a:pt x="150" y="1071"/>
                    <a:pt x="90" y="1051"/>
                    <a:pt x="30" y="1041"/>
                  </a:cubicBezTo>
                  <a:lnTo>
                    <a:pt x="21" y="1041"/>
                  </a:lnTo>
                  <a:cubicBezTo>
                    <a:pt x="10" y="1041"/>
                    <a:pt x="1" y="1051"/>
                    <a:pt x="1" y="1051"/>
                  </a:cubicBezTo>
                  <a:lnTo>
                    <a:pt x="1" y="1061"/>
                  </a:lnTo>
                  <a:lnTo>
                    <a:pt x="1" y="1071"/>
                  </a:lnTo>
                  <a:cubicBezTo>
                    <a:pt x="1" y="1081"/>
                    <a:pt x="10" y="1081"/>
                    <a:pt x="21" y="1091"/>
                  </a:cubicBezTo>
                  <a:cubicBezTo>
                    <a:pt x="100" y="1111"/>
                    <a:pt x="180" y="1131"/>
                    <a:pt x="269" y="1161"/>
                  </a:cubicBezTo>
                  <a:cubicBezTo>
                    <a:pt x="368" y="1181"/>
                    <a:pt x="468" y="1210"/>
                    <a:pt x="578" y="1230"/>
                  </a:cubicBezTo>
                  <a:cubicBezTo>
                    <a:pt x="677" y="1260"/>
                    <a:pt x="777" y="1270"/>
                    <a:pt x="886" y="1280"/>
                  </a:cubicBezTo>
                  <a:cubicBezTo>
                    <a:pt x="965" y="1280"/>
                    <a:pt x="1045" y="1280"/>
                    <a:pt x="1115" y="1240"/>
                  </a:cubicBezTo>
                  <a:cubicBezTo>
                    <a:pt x="1135" y="1240"/>
                    <a:pt x="1144" y="1230"/>
                    <a:pt x="1155" y="1220"/>
                  </a:cubicBezTo>
                  <a:cubicBezTo>
                    <a:pt x="1175" y="1210"/>
                    <a:pt x="1184" y="1201"/>
                    <a:pt x="1194" y="1190"/>
                  </a:cubicBezTo>
                  <a:cubicBezTo>
                    <a:pt x="1194" y="1181"/>
                    <a:pt x="1204" y="1170"/>
                    <a:pt x="1214" y="1161"/>
                  </a:cubicBezTo>
                  <a:cubicBezTo>
                    <a:pt x="1224" y="1150"/>
                    <a:pt x="1224" y="1131"/>
                    <a:pt x="1234" y="1121"/>
                  </a:cubicBezTo>
                  <a:cubicBezTo>
                    <a:pt x="1254" y="1051"/>
                    <a:pt x="1244" y="982"/>
                    <a:pt x="1224" y="922"/>
                  </a:cubicBezTo>
                  <a:cubicBezTo>
                    <a:pt x="1204" y="842"/>
                    <a:pt x="1175" y="763"/>
                    <a:pt x="1135" y="693"/>
                  </a:cubicBezTo>
                  <a:cubicBezTo>
                    <a:pt x="1095" y="604"/>
                    <a:pt x="1045" y="524"/>
                    <a:pt x="996" y="445"/>
                  </a:cubicBezTo>
                  <a:cubicBezTo>
                    <a:pt x="945" y="365"/>
                    <a:pt x="886" y="275"/>
                    <a:pt x="826" y="196"/>
                  </a:cubicBezTo>
                  <a:cubicBezTo>
                    <a:pt x="786" y="136"/>
                    <a:pt x="737" y="76"/>
                    <a:pt x="697" y="16"/>
                  </a:cubicBezTo>
                  <a:cubicBezTo>
                    <a:pt x="691" y="5"/>
                    <a:pt x="682" y="0"/>
                    <a:pt x="673"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64"/>
            <p:cNvSpPr/>
            <p:nvPr/>
          </p:nvSpPr>
          <p:spPr>
            <a:xfrm>
              <a:off x="2198627" y="1725186"/>
              <a:ext cx="78181" cy="69960"/>
            </a:xfrm>
            <a:custGeom>
              <a:avLst/>
              <a:gdLst/>
              <a:ahLst/>
              <a:cxnLst/>
              <a:rect l="l" t="t" r="r" b="b"/>
              <a:pathLst>
                <a:path w="1493" h="1336" extrusionOk="0">
                  <a:moveTo>
                    <a:pt x="1045" y="0"/>
                  </a:moveTo>
                  <a:cubicBezTo>
                    <a:pt x="1035" y="0"/>
                    <a:pt x="1025" y="0"/>
                    <a:pt x="1025" y="10"/>
                  </a:cubicBezTo>
                  <a:cubicBezTo>
                    <a:pt x="1015" y="10"/>
                    <a:pt x="1005" y="20"/>
                    <a:pt x="1005" y="29"/>
                  </a:cubicBezTo>
                  <a:cubicBezTo>
                    <a:pt x="1005" y="40"/>
                    <a:pt x="1015" y="49"/>
                    <a:pt x="1015" y="49"/>
                  </a:cubicBezTo>
                  <a:cubicBezTo>
                    <a:pt x="1035" y="89"/>
                    <a:pt x="1055" y="129"/>
                    <a:pt x="1075" y="159"/>
                  </a:cubicBezTo>
                  <a:cubicBezTo>
                    <a:pt x="1135" y="259"/>
                    <a:pt x="1194" y="368"/>
                    <a:pt x="1254" y="467"/>
                  </a:cubicBezTo>
                  <a:cubicBezTo>
                    <a:pt x="1303" y="587"/>
                    <a:pt x="1354" y="696"/>
                    <a:pt x="1393" y="816"/>
                  </a:cubicBezTo>
                  <a:cubicBezTo>
                    <a:pt x="1403" y="885"/>
                    <a:pt x="1423" y="945"/>
                    <a:pt x="1423" y="1015"/>
                  </a:cubicBezTo>
                  <a:cubicBezTo>
                    <a:pt x="1423" y="1044"/>
                    <a:pt x="1423" y="1074"/>
                    <a:pt x="1413" y="1104"/>
                  </a:cubicBezTo>
                  <a:cubicBezTo>
                    <a:pt x="1413" y="1124"/>
                    <a:pt x="1403" y="1144"/>
                    <a:pt x="1393" y="1163"/>
                  </a:cubicBezTo>
                  <a:cubicBezTo>
                    <a:pt x="1383" y="1174"/>
                    <a:pt x="1373" y="1194"/>
                    <a:pt x="1363" y="1203"/>
                  </a:cubicBezTo>
                  <a:cubicBezTo>
                    <a:pt x="1354" y="1214"/>
                    <a:pt x="1334" y="1223"/>
                    <a:pt x="1323" y="1233"/>
                  </a:cubicBezTo>
                  <a:lnTo>
                    <a:pt x="1264" y="1263"/>
                  </a:lnTo>
                  <a:cubicBezTo>
                    <a:pt x="1224" y="1273"/>
                    <a:pt x="1184" y="1273"/>
                    <a:pt x="1144" y="1273"/>
                  </a:cubicBezTo>
                  <a:cubicBezTo>
                    <a:pt x="1005" y="1273"/>
                    <a:pt x="866" y="1253"/>
                    <a:pt x="737" y="1214"/>
                  </a:cubicBezTo>
                  <a:cubicBezTo>
                    <a:pt x="607" y="1183"/>
                    <a:pt x="468" y="1134"/>
                    <a:pt x="329" y="1094"/>
                  </a:cubicBezTo>
                  <a:cubicBezTo>
                    <a:pt x="279" y="1074"/>
                    <a:pt x="220" y="1054"/>
                    <a:pt x="160" y="1035"/>
                  </a:cubicBezTo>
                  <a:cubicBezTo>
                    <a:pt x="120" y="1015"/>
                    <a:pt x="80" y="1004"/>
                    <a:pt x="30" y="984"/>
                  </a:cubicBezTo>
                  <a:cubicBezTo>
                    <a:pt x="21" y="984"/>
                    <a:pt x="10" y="984"/>
                    <a:pt x="1" y="1004"/>
                  </a:cubicBezTo>
                  <a:cubicBezTo>
                    <a:pt x="1" y="1015"/>
                    <a:pt x="1" y="1035"/>
                    <a:pt x="10" y="1035"/>
                  </a:cubicBezTo>
                  <a:cubicBezTo>
                    <a:pt x="80" y="1054"/>
                    <a:pt x="140" y="1074"/>
                    <a:pt x="209" y="1104"/>
                  </a:cubicBezTo>
                  <a:cubicBezTo>
                    <a:pt x="289" y="1134"/>
                    <a:pt x="379" y="1163"/>
                    <a:pt x="468" y="1194"/>
                  </a:cubicBezTo>
                  <a:cubicBezTo>
                    <a:pt x="558" y="1223"/>
                    <a:pt x="657" y="1253"/>
                    <a:pt x="746" y="1273"/>
                  </a:cubicBezTo>
                  <a:cubicBezTo>
                    <a:pt x="846" y="1303"/>
                    <a:pt x="936" y="1313"/>
                    <a:pt x="1035" y="1333"/>
                  </a:cubicBezTo>
                  <a:cubicBezTo>
                    <a:pt x="1074" y="1333"/>
                    <a:pt x="1113" y="1335"/>
                    <a:pt x="1151" y="1335"/>
                  </a:cubicBezTo>
                  <a:cubicBezTo>
                    <a:pt x="1190" y="1335"/>
                    <a:pt x="1228" y="1333"/>
                    <a:pt x="1264" y="1323"/>
                  </a:cubicBezTo>
                  <a:lnTo>
                    <a:pt x="1354" y="1293"/>
                  </a:lnTo>
                  <a:cubicBezTo>
                    <a:pt x="1383" y="1273"/>
                    <a:pt x="1413" y="1253"/>
                    <a:pt x="1433" y="1223"/>
                  </a:cubicBezTo>
                  <a:cubicBezTo>
                    <a:pt x="1443" y="1214"/>
                    <a:pt x="1453" y="1203"/>
                    <a:pt x="1463" y="1183"/>
                  </a:cubicBezTo>
                  <a:cubicBezTo>
                    <a:pt x="1463" y="1174"/>
                    <a:pt x="1473" y="1154"/>
                    <a:pt x="1473" y="1144"/>
                  </a:cubicBezTo>
                  <a:cubicBezTo>
                    <a:pt x="1493" y="1104"/>
                    <a:pt x="1493" y="1074"/>
                    <a:pt x="1493" y="1035"/>
                  </a:cubicBezTo>
                  <a:cubicBezTo>
                    <a:pt x="1493" y="945"/>
                    <a:pt x="1482" y="865"/>
                    <a:pt x="1453" y="785"/>
                  </a:cubicBezTo>
                  <a:cubicBezTo>
                    <a:pt x="1433" y="716"/>
                    <a:pt x="1403" y="646"/>
                    <a:pt x="1373" y="567"/>
                  </a:cubicBezTo>
                  <a:cubicBezTo>
                    <a:pt x="1343" y="497"/>
                    <a:pt x="1303" y="427"/>
                    <a:pt x="1264" y="348"/>
                  </a:cubicBezTo>
                  <a:cubicBezTo>
                    <a:pt x="1234" y="288"/>
                    <a:pt x="1194" y="219"/>
                    <a:pt x="1155" y="159"/>
                  </a:cubicBezTo>
                  <a:cubicBezTo>
                    <a:pt x="1135" y="109"/>
                    <a:pt x="1104" y="60"/>
                    <a:pt x="1075" y="10"/>
                  </a:cubicBezTo>
                  <a:cubicBezTo>
                    <a:pt x="1065" y="0"/>
                    <a:pt x="1055" y="0"/>
                    <a:pt x="1045"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64"/>
            <p:cNvSpPr/>
            <p:nvPr/>
          </p:nvSpPr>
          <p:spPr>
            <a:xfrm>
              <a:off x="2253296" y="1777551"/>
              <a:ext cx="67760" cy="64828"/>
            </a:xfrm>
            <a:custGeom>
              <a:avLst/>
              <a:gdLst/>
              <a:ahLst/>
              <a:cxnLst/>
              <a:rect l="l" t="t" r="r" b="b"/>
              <a:pathLst>
                <a:path w="1294" h="1238" extrusionOk="0">
                  <a:moveTo>
                    <a:pt x="897" y="0"/>
                  </a:moveTo>
                  <a:cubicBezTo>
                    <a:pt x="893" y="0"/>
                    <a:pt x="889" y="2"/>
                    <a:pt x="886" y="4"/>
                  </a:cubicBezTo>
                  <a:cubicBezTo>
                    <a:pt x="867" y="15"/>
                    <a:pt x="867" y="24"/>
                    <a:pt x="867" y="44"/>
                  </a:cubicBezTo>
                  <a:lnTo>
                    <a:pt x="896" y="104"/>
                  </a:lnTo>
                  <a:cubicBezTo>
                    <a:pt x="906" y="134"/>
                    <a:pt x="926" y="154"/>
                    <a:pt x="936" y="183"/>
                  </a:cubicBezTo>
                  <a:lnTo>
                    <a:pt x="1026" y="362"/>
                  </a:lnTo>
                  <a:cubicBezTo>
                    <a:pt x="1085" y="492"/>
                    <a:pt x="1155" y="621"/>
                    <a:pt x="1194" y="771"/>
                  </a:cubicBezTo>
                  <a:lnTo>
                    <a:pt x="1194" y="760"/>
                  </a:lnTo>
                  <a:cubicBezTo>
                    <a:pt x="1205" y="820"/>
                    <a:pt x="1225" y="880"/>
                    <a:pt x="1225" y="939"/>
                  </a:cubicBezTo>
                  <a:cubicBezTo>
                    <a:pt x="1225" y="970"/>
                    <a:pt x="1214" y="999"/>
                    <a:pt x="1214" y="1029"/>
                  </a:cubicBezTo>
                  <a:cubicBezTo>
                    <a:pt x="1205" y="1049"/>
                    <a:pt x="1194" y="1069"/>
                    <a:pt x="1194" y="1079"/>
                  </a:cubicBezTo>
                  <a:cubicBezTo>
                    <a:pt x="1185" y="1098"/>
                    <a:pt x="1175" y="1109"/>
                    <a:pt x="1165" y="1118"/>
                  </a:cubicBezTo>
                  <a:cubicBezTo>
                    <a:pt x="1155" y="1129"/>
                    <a:pt x="1135" y="1138"/>
                    <a:pt x="1125" y="1149"/>
                  </a:cubicBezTo>
                  <a:cubicBezTo>
                    <a:pt x="1115" y="1158"/>
                    <a:pt x="1095" y="1158"/>
                    <a:pt x="1085" y="1168"/>
                  </a:cubicBezTo>
                  <a:cubicBezTo>
                    <a:pt x="1046" y="1178"/>
                    <a:pt x="1006" y="1178"/>
                    <a:pt x="966" y="1178"/>
                  </a:cubicBezTo>
                  <a:cubicBezTo>
                    <a:pt x="896" y="1178"/>
                    <a:pt x="827" y="1178"/>
                    <a:pt x="747" y="1158"/>
                  </a:cubicBezTo>
                  <a:cubicBezTo>
                    <a:pt x="668" y="1149"/>
                    <a:pt x="588" y="1129"/>
                    <a:pt x="508" y="1109"/>
                  </a:cubicBezTo>
                  <a:lnTo>
                    <a:pt x="518" y="1109"/>
                  </a:lnTo>
                  <a:cubicBezTo>
                    <a:pt x="419" y="1089"/>
                    <a:pt x="329" y="1059"/>
                    <a:pt x="230" y="1029"/>
                  </a:cubicBezTo>
                  <a:cubicBezTo>
                    <a:pt x="170" y="1009"/>
                    <a:pt x="100" y="989"/>
                    <a:pt x="41" y="970"/>
                  </a:cubicBezTo>
                  <a:cubicBezTo>
                    <a:pt x="35" y="966"/>
                    <a:pt x="30" y="965"/>
                    <a:pt x="25" y="965"/>
                  </a:cubicBezTo>
                  <a:cubicBezTo>
                    <a:pt x="15" y="965"/>
                    <a:pt x="8" y="972"/>
                    <a:pt x="1" y="979"/>
                  </a:cubicBezTo>
                  <a:cubicBezTo>
                    <a:pt x="1" y="989"/>
                    <a:pt x="1" y="1009"/>
                    <a:pt x="21" y="1009"/>
                  </a:cubicBezTo>
                  <a:cubicBezTo>
                    <a:pt x="80" y="1029"/>
                    <a:pt x="140" y="1059"/>
                    <a:pt x="210" y="1079"/>
                  </a:cubicBezTo>
                  <a:cubicBezTo>
                    <a:pt x="290" y="1098"/>
                    <a:pt x="379" y="1129"/>
                    <a:pt x="469" y="1158"/>
                  </a:cubicBezTo>
                  <a:cubicBezTo>
                    <a:pt x="568" y="1178"/>
                    <a:pt x="657" y="1198"/>
                    <a:pt x="757" y="1218"/>
                  </a:cubicBezTo>
                  <a:cubicBezTo>
                    <a:pt x="836" y="1228"/>
                    <a:pt x="926" y="1238"/>
                    <a:pt x="1006" y="1238"/>
                  </a:cubicBezTo>
                  <a:cubicBezTo>
                    <a:pt x="1046" y="1238"/>
                    <a:pt x="1075" y="1228"/>
                    <a:pt x="1105" y="1228"/>
                  </a:cubicBezTo>
                  <a:cubicBezTo>
                    <a:pt x="1125" y="1218"/>
                    <a:pt x="1135" y="1218"/>
                    <a:pt x="1145" y="1208"/>
                  </a:cubicBezTo>
                  <a:cubicBezTo>
                    <a:pt x="1165" y="1198"/>
                    <a:pt x="1175" y="1188"/>
                    <a:pt x="1194" y="1178"/>
                  </a:cubicBezTo>
                  <a:lnTo>
                    <a:pt x="1225" y="1149"/>
                  </a:lnTo>
                  <a:cubicBezTo>
                    <a:pt x="1234" y="1129"/>
                    <a:pt x="1245" y="1118"/>
                    <a:pt x="1254" y="1109"/>
                  </a:cubicBezTo>
                  <a:cubicBezTo>
                    <a:pt x="1274" y="1069"/>
                    <a:pt x="1284" y="1039"/>
                    <a:pt x="1284" y="999"/>
                  </a:cubicBezTo>
                  <a:cubicBezTo>
                    <a:pt x="1294" y="959"/>
                    <a:pt x="1284" y="919"/>
                    <a:pt x="1284" y="890"/>
                  </a:cubicBezTo>
                  <a:cubicBezTo>
                    <a:pt x="1284" y="840"/>
                    <a:pt x="1274" y="790"/>
                    <a:pt x="1254" y="751"/>
                  </a:cubicBezTo>
                  <a:cubicBezTo>
                    <a:pt x="1234" y="651"/>
                    <a:pt x="1194" y="561"/>
                    <a:pt x="1155" y="472"/>
                  </a:cubicBezTo>
                  <a:cubicBezTo>
                    <a:pt x="1115" y="393"/>
                    <a:pt x="1075" y="303"/>
                    <a:pt x="1026" y="223"/>
                  </a:cubicBezTo>
                  <a:cubicBezTo>
                    <a:pt x="1006" y="183"/>
                    <a:pt x="995" y="154"/>
                    <a:pt x="976" y="114"/>
                  </a:cubicBezTo>
                  <a:cubicBezTo>
                    <a:pt x="956" y="84"/>
                    <a:pt x="936" y="54"/>
                    <a:pt x="926" y="15"/>
                  </a:cubicBezTo>
                  <a:cubicBezTo>
                    <a:pt x="919" y="7"/>
                    <a:pt x="907" y="0"/>
                    <a:pt x="897"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64"/>
            <p:cNvSpPr/>
            <p:nvPr/>
          </p:nvSpPr>
          <p:spPr>
            <a:xfrm>
              <a:off x="2308017" y="1831697"/>
              <a:ext cx="52627" cy="50846"/>
            </a:xfrm>
            <a:custGeom>
              <a:avLst/>
              <a:gdLst/>
              <a:ahLst/>
              <a:cxnLst/>
              <a:rect l="l" t="t" r="r" b="b"/>
              <a:pathLst>
                <a:path w="1005" h="971" extrusionOk="0">
                  <a:moveTo>
                    <a:pt x="737" y="1"/>
                  </a:moveTo>
                  <a:cubicBezTo>
                    <a:pt x="733" y="1"/>
                    <a:pt x="729" y="2"/>
                    <a:pt x="726" y="5"/>
                  </a:cubicBezTo>
                  <a:cubicBezTo>
                    <a:pt x="717" y="5"/>
                    <a:pt x="706" y="25"/>
                    <a:pt x="717" y="35"/>
                  </a:cubicBezTo>
                  <a:cubicBezTo>
                    <a:pt x="726" y="75"/>
                    <a:pt x="737" y="104"/>
                    <a:pt x="757" y="134"/>
                  </a:cubicBezTo>
                  <a:cubicBezTo>
                    <a:pt x="776" y="174"/>
                    <a:pt x="796" y="224"/>
                    <a:pt x="816" y="263"/>
                  </a:cubicBezTo>
                  <a:cubicBezTo>
                    <a:pt x="856" y="363"/>
                    <a:pt x="896" y="453"/>
                    <a:pt x="925" y="552"/>
                  </a:cubicBezTo>
                  <a:lnTo>
                    <a:pt x="925" y="542"/>
                  </a:lnTo>
                  <a:cubicBezTo>
                    <a:pt x="936" y="602"/>
                    <a:pt x="956" y="661"/>
                    <a:pt x="956" y="721"/>
                  </a:cubicBezTo>
                  <a:cubicBezTo>
                    <a:pt x="956" y="751"/>
                    <a:pt x="945" y="771"/>
                    <a:pt x="945" y="801"/>
                  </a:cubicBezTo>
                  <a:cubicBezTo>
                    <a:pt x="936" y="820"/>
                    <a:pt x="936" y="831"/>
                    <a:pt x="925" y="840"/>
                  </a:cubicBezTo>
                  <a:cubicBezTo>
                    <a:pt x="916" y="860"/>
                    <a:pt x="905" y="871"/>
                    <a:pt x="896" y="880"/>
                  </a:cubicBezTo>
                  <a:cubicBezTo>
                    <a:pt x="886" y="890"/>
                    <a:pt x="876" y="900"/>
                    <a:pt x="866" y="900"/>
                  </a:cubicBezTo>
                  <a:cubicBezTo>
                    <a:pt x="856" y="910"/>
                    <a:pt x="846" y="910"/>
                    <a:pt x="836" y="920"/>
                  </a:cubicBezTo>
                  <a:lnTo>
                    <a:pt x="836" y="910"/>
                  </a:lnTo>
                  <a:cubicBezTo>
                    <a:pt x="826" y="920"/>
                    <a:pt x="806" y="920"/>
                    <a:pt x="786" y="920"/>
                  </a:cubicBezTo>
                  <a:cubicBezTo>
                    <a:pt x="726" y="920"/>
                    <a:pt x="657" y="910"/>
                    <a:pt x="597" y="890"/>
                  </a:cubicBezTo>
                  <a:lnTo>
                    <a:pt x="607" y="890"/>
                  </a:lnTo>
                  <a:cubicBezTo>
                    <a:pt x="498" y="860"/>
                    <a:pt x="388" y="831"/>
                    <a:pt x="289" y="791"/>
                  </a:cubicBezTo>
                  <a:cubicBezTo>
                    <a:pt x="239" y="771"/>
                    <a:pt x="189" y="751"/>
                    <a:pt x="149" y="741"/>
                  </a:cubicBezTo>
                  <a:cubicBezTo>
                    <a:pt x="110" y="721"/>
                    <a:pt x="80" y="711"/>
                    <a:pt x="40" y="701"/>
                  </a:cubicBezTo>
                  <a:cubicBezTo>
                    <a:pt x="34" y="701"/>
                    <a:pt x="31" y="697"/>
                    <a:pt x="28" y="697"/>
                  </a:cubicBezTo>
                  <a:cubicBezTo>
                    <a:pt x="26" y="697"/>
                    <a:pt x="24" y="698"/>
                    <a:pt x="21" y="701"/>
                  </a:cubicBezTo>
                  <a:cubicBezTo>
                    <a:pt x="10" y="701"/>
                    <a:pt x="10" y="711"/>
                    <a:pt x="10" y="711"/>
                  </a:cubicBezTo>
                  <a:cubicBezTo>
                    <a:pt x="1" y="721"/>
                    <a:pt x="10" y="741"/>
                    <a:pt x="21" y="741"/>
                  </a:cubicBezTo>
                  <a:cubicBezTo>
                    <a:pt x="50" y="751"/>
                    <a:pt x="80" y="761"/>
                    <a:pt x="100" y="771"/>
                  </a:cubicBezTo>
                  <a:cubicBezTo>
                    <a:pt x="140" y="791"/>
                    <a:pt x="180" y="801"/>
                    <a:pt x="219" y="811"/>
                  </a:cubicBezTo>
                  <a:cubicBezTo>
                    <a:pt x="309" y="851"/>
                    <a:pt x="388" y="880"/>
                    <a:pt x="488" y="910"/>
                  </a:cubicBezTo>
                  <a:cubicBezTo>
                    <a:pt x="527" y="920"/>
                    <a:pt x="567" y="940"/>
                    <a:pt x="617" y="950"/>
                  </a:cubicBezTo>
                  <a:cubicBezTo>
                    <a:pt x="657" y="960"/>
                    <a:pt x="697" y="960"/>
                    <a:pt x="737" y="970"/>
                  </a:cubicBezTo>
                  <a:lnTo>
                    <a:pt x="836" y="970"/>
                  </a:lnTo>
                  <a:cubicBezTo>
                    <a:pt x="846" y="960"/>
                    <a:pt x="856" y="960"/>
                    <a:pt x="876" y="960"/>
                  </a:cubicBezTo>
                  <a:cubicBezTo>
                    <a:pt x="886" y="950"/>
                    <a:pt x="896" y="940"/>
                    <a:pt x="916" y="930"/>
                  </a:cubicBezTo>
                  <a:lnTo>
                    <a:pt x="945" y="900"/>
                  </a:lnTo>
                  <a:cubicBezTo>
                    <a:pt x="956" y="880"/>
                    <a:pt x="965" y="871"/>
                    <a:pt x="975" y="860"/>
                  </a:cubicBezTo>
                  <a:cubicBezTo>
                    <a:pt x="985" y="840"/>
                    <a:pt x="985" y="820"/>
                    <a:pt x="995" y="811"/>
                  </a:cubicBezTo>
                  <a:cubicBezTo>
                    <a:pt x="995" y="791"/>
                    <a:pt x="995" y="771"/>
                    <a:pt x="1005" y="751"/>
                  </a:cubicBezTo>
                  <a:cubicBezTo>
                    <a:pt x="1005" y="711"/>
                    <a:pt x="1005" y="672"/>
                    <a:pt x="995" y="632"/>
                  </a:cubicBezTo>
                  <a:cubicBezTo>
                    <a:pt x="985" y="592"/>
                    <a:pt x="975" y="552"/>
                    <a:pt x="965" y="502"/>
                  </a:cubicBezTo>
                  <a:cubicBezTo>
                    <a:pt x="936" y="413"/>
                    <a:pt x="896" y="323"/>
                    <a:pt x="856" y="234"/>
                  </a:cubicBezTo>
                  <a:cubicBezTo>
                    <a:pt x="826" y="164"/>
                    <a:pt x="786" y="95"/>
                    <a:pt x="766" y="15"/>
                  </a:cubicBezTo>
                  <a:cubicBezTo>
                    <a:pt x="759" y="8"/>
                    <a:pt x="747" y="1"/>
                    <a:pt x="737"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64"/>
            <p:cNvSpPr/>
            <p:nvPr/>
          </p:nvSpPr>
          <p:spPr>
            <a:xfrm>
              <a:off x="2465322" y="1761056"/>
              <a:ext cx="41735" cy="37598"/>
            </a:xfrm>
            <a:custGeom>
              <a:avLst/>
              <a:gdLst/>
              <a:ahLst/>
              <a:cxnLst/>
              <a:rect l="l" t="t" r="r" b="b"/>
              <a:pathLst>
                <a:path w="797" h="718" extrusionOk="0">
                  <a:moveTo>
                    <a:pt x="776" y="1"/>
                  </a:moveTo>
                  <a:cubicBezTo>
                    <a:pt x="757" y="1"/>
                    <a:pt x="746" y="1"/>
                    <a:pt x="737" y="21"/>
                  </a:cubicBezTo>
                  <a:cubicBezTo>
                    <a:pt x="726" y="51"/>
                    <a:pt x="706" y="91"/>
                    <a:pt x="697" y="120"/>
                  </a:cubicBezTo>
                  <a:cubicBezTo>
                    <a:pt x="687" y="160"/>
                    <a:pt x="667" y="210"/>
                    <a:pt x="657" y="250"/>
                  </a:cubicBezTo>
                  <a:cubicBezTo>
                    <a:pt x="617" y="339"/>
                    <a:pt x="587" y="429"/>
                    <a:pt x="538" y="518"/>
                  </a:cubicBezTo>
                  <a:lnTo>
                    <a:pt x="538" y="509"/>
                  </a:lnTo>
                  <a:cubicBezTo>
                    <a:pt x="518" y="547"/>
                    <a:pt x="499" y="576"/>
                    <a:pt x="470" y="605"/>
                  </a:cubicBezTo>
                  <a:lnTo>
                    <a:pt x="470" y="605"/>
                  </a:lnTo>
                  <a:cubicBezTo>
                    <a:pt x="455" y="620"/>
                    <a:pt x="445" y="629"/>
                    <a:pt x="428" y="638"/>
                  </a:cubicBezTo>
                  <a:cubicBezTo>
                    <a:pt x="418" y="648"/>
                    <a:pt x="408" y="648"/>
                    <a:pt x="398" y="657"/>
                  </a:cubicBezTo>
                  <a:lnTo>
                    <a:pt x="368" y="657"/>
                  </a:lnTo>
                  <a:cubicBezTo>
                    <a:pt x="359" y="657"/>
                    <a:pt x="348" y="657"/>
                    <a:pt x="339" y="648"/>
                  </a:cubicBezTo>
                  <a:lnTo>
                    <a:pt x="328" y="648"/>
                  </a:lnTo>
                  <a:cubicBezTo>
                    <a:pt x="319" y="648"/>
                    <a:pt x="319" y="638"/>
                    <a:pt x="309" y="638"/>
                  </a:cubicBezTo>
                  <a:cubicBezTo>
                    <a:pt x="299" y="618"/>
                    <a:pt x="289" y="598"/>
                    <a:pt x="269" y="578"/>
                  </a:cubicBezTo>
                  <a:lnTo>
                    <a:pt x="209" y="459"/>
                  </a:lnTo>
                  <a:cubicBezTo>
                    <a:pt x="189" y="399"/>
                    <a:pt x="169" y="350"/>
                    <a:pt x="140" y="290"/>
                  </a:cubicBezTo>
                  <a:cubicBezTo>
                    <a:pt x="129" y="250"/>
                    <a:pt x="110" y="200"/>
                    <a:pt x="90" y="151"/>
                  </a:cubicBezTo>
                  <a:cubicBezTo>
                    <a:pt x="80" y="120"/>
                    <a:pt x="60" y="81"/>
                    <a:pt x="50" y="51"/>
                  </a:cubicBezTo>
                  <a:cubicBezTo>
                    <a:pt x="43" y="44"/>
                    <a:pt x="36" y="37"/>
                    <a:pt x="25" y="37"/>
                  </a:cubicBezTo>
                  <a:cubicBezTo>
                    <a:pt x="21" y="37"/>
                    <a:pt x="16" y="38"/>
                    <a:pt x="10" y="41"/>
                  </a:cubicBezTo>
                  <a:cubicBezTo>
                    <a:pt x="10" y="41"/>
                    <a:pt x="1" y="51"/>
                    <a:pt x="1" y="61"/>
                  </a:cubicBezTo>
                  <a:lnTo>
                    <a:pt x="1" y="71"/>
                  </a:lnTo>
                  <a:lnTo>
                    <a:pt x="30" y="131"/>
                  </a:lnTo>
                  <a:cubicBezTo>
                    <a:pt x="40" y="160"/>
                    <a:pt x="50" y="200"/>
                    <a:pt x="60" y="230"/>
                  </a:cubicBezTo>
                  <a:cubicBezTo>
                    <a:pt x="90" y="310"/>
                    <a:pt x="120" y="389"/>
                    <a:pt x="160" y="469"/>
                  </a:cubicBezTo>
                  <a:cubicBezTo>
                    <a:pt x="169" y="498"/>
                    <a:pt x="189" y="538"/>
                    <a:pt x="209" y="568"/>
                  </a:cubicBezTo>
                  <a:cubicBezTo>
                    <a:pt x="219" y="598"/>
                    <a:pt x="239" y="628"/>
                    <a:pt x="259" y="648"/>
                  </a:cubicBezTo>
                  <a:cubicBezTo>
                    <a:pt x="259" y="657"/>
                    <a:pt x="269" y="668"/>
                    <a:pt x="279" y="677"/>
                  </a:cubicBezTo>
                  <a:cubicBezTo>
                    <a:pt x="289" y="688"/>
                    <a:pt x="299" y="697"/>
                    <a:pt x="309" y="697"/>
                  </a:cubicBezTo>
                  <a:cubicBezTo>
                    <a:pt x="319" y="708"/>
                    <a:pt x="328" y="708"/>
                    <a:pt x="339" y="708"/>
                  </a:cubicBezTo>
                  <a:lnTo>
                    <a:pt x="359" y="708"/>
                  </a:lnTo>
                  <a:cubicBezTo>
                    <a:pt x="368" y="717"/>
                    <a:pt x="368" y="717"/>
                    <a:pt x="379" y="717"/>
                  </a:cubicBezTo>
                  <a:cubicBezTo>
                    <a:pt x="388" y="717"/>
                    <a:pt x="408" y="708"/>
                    <a:pt x="418" y="708"/>
                  </a:cubicBezTo>
                  <a:cubicBezTo>
                    <a:pt x="428" y="708"/>
                    <a:pt x="438" y="697"/>
                    <a:pt x="458" y="688"/>
                  </a:cubicBezTo>
                  <a:cubicBezTo>
                    <a:pt x="478" y="677"/>
                    <a:pt x="498" y="657"/>
                    <a:pt x="518" y="638"/>
                  </a:cubicBezTo>
                  <a:cubicBezTo>
                    <a:pt x="547" y="608"/>
                    <a:pt x="567" y="578"/>
                    <a:pt x="577" y="548"/>
                  </a:cubicBezTo>
                  <a:cubicBezTo>
                    <a:pt x="597" y="518"/>
                    <a:pt x="617" y="489"/>
                    <a:pt x="637" y="449"/>
                  </a:cubicBezTo>
                  <a:cubicBezTo>
                    <a:pt x="667" y="379"/>
                    <a:pt x="697" y="299"/>
                    <a:pt x="717" y="230"/>
                  </a:cubicBezTo>
                  <a:cubicBezTo>
                    <a:pt x="746" y="170"/>
                    <a:pt x="766" y="100"/>
                    <a:pt x="786" y="41"/>
                  </a:cubicBezTo>
                  <a:cubicBezTo>
                    <a:pt x="796" y="31"/>
                    <a:pt x="786" y="11"/>
                    <a:pt x="776"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64"/>
            <p:cNvSpPr/>
            <p:nvPr/>
          </p:nvSpPr>
          <p:spPr>
            <a:xfrm>
              <a:off x="2454377" y="1798916"/>
              <a:ext cx="65666" cy="51318"/>
            </a:xfrm>
            <a:custGeom>
              <a:avLst/>
              <a:gdLst/>
              <a:ahLst/>
              <a:cxnLst/>
              <a:rect l="l" t="t" r="r" b="b"/>
              <a:pathLst>
                <a:path w="1254" h="980" extrusionOk="0">
                  <a:moveTo>
                    <a:pt x="26" y="0"/>
                  </a:moveTo>
                  <a:cubicBezTo>
                    <a:pt x="21" y="0"/>
                    <a:pt x="17" y="1"/>
                    <a:pt x="11" y="5"/>
                  </a:cubicBezTo>
                  <a:cubicBezTo>
                    <a:pt x="11" y="5"/>
                    <a:pt x="0" y="5"/>
                    <a:pt x="0" y="14"/>
                  </a:cubicBezTo>
                  <a:lnTo>
                    <a:pt x="0" y="34"/>
                  </a:lnTo>
                  <a:cubicBezTo>
                    <a:pt x="31" y="94"/>
                    <a:pt x="50" y="153"/>
                    <a:pt x="80" y="223"/>
                  </a:cubicBezTo>
                  <a:cubicBezTo>
                    <a:pt x="110" y="312"/>
                    <a:pt x="150" y="402"/>
                    <a:pt x="190" y="492"/>
                  </a:cubicBezTo>
                  <a:cubicBezTo>
                    <a:pt x="229" y="581"/>
                    <a:pt x="269" y="671"/>
                    <a:pt x="319" y="750"/>
                  </a:cubicBezTo>
                  <a:cubicBezTo>
                    <a:pt x="349" y="820"/>
                    <a:pt x="389" y="880"/>
                    <a:pt x="448" y="929"/>
                  </a:cubicBezTo>
                  <a:cubicBezTo>
                    <a:pt x="468" y="949"/>
                    <a:pt x="488" y="959"/>
                    <a:pt x="518" y="969"/>
                  </a:cubicBezTo>
                  <a:cubicBezTo>
                    <a:pt x="548" y="979"/>
                    <a:pt x="577" y="979"/>
                    <a:pt x="597" y="979"/>
                  </a:cubicBezTo>
                  <a:cubicBezTo>
                    <a:pt x="627" y="969"/>
                    <a:pt x="657" y="959"/>
                    <a:pt x="677" y="949"/>
                  </a:cubicBezTo>
                  <a:cubicBezTo>
                    <a:pt x="716" y="929"/>
                    <a:pt x="736" y="909"/>
                    <a:pt x="767" y="880"/>
                  </a:cubicBezTo>
                  <a:cubicBezTo>
                    <a:pt x="826" y="830"/>
                    <a:pt x="876" y="760"/>
                    <a:pt x="926" y="690"/>
                  </a:cubicBezTo>
                  <a:cubicBezTo>
                    <a:pt x="975" y="611"/>
                    <a:pt x="1015" y="531"/>
                    <a:pt x="1065" y="452"/>
                  </a:cubicBezTo>
                  <a:cubicBezTo>
                    <a:pt x="1134" y="323"/>
                    <a:pt x="1194" y="184"/>
                    <a:pt x="1244" y="34"/>
                  </a:cubicBezTo>
                  <a:cubicBezTo>
                    <a:pt x="1254" y="24"/>
                    <a:pt x="1244" y="5"/>
                    <a:pt x="1234" y="5"/>
                  </a:cubicBezTo>
                  <a:cubicBezTo>
                    <a:pt x="1228" y="1"/>
                    <a:pt x="1223" y="0"/>
                    <a:pt x="1219" y="0"/>
                  </a:cubicBezTo>
                  <a:cubicBezTo>
                    <a:pt x="1208" y="0"/>
                    <a:pt x="1201" y="7"/>
                    <a:pt x="1194" y="14"/>
                  </a:cubicBezTo>
                  <a:cubicBezTo>
                    <a:pt x="1125" y="193"/>
                    <a:pt x="1045" y="382"/>
                    <a:pt x="946" y="551"/>
                  </a:cubicBezTo>
                  <a:lnTo>
                    <a:pt x="946" y="542"/>
                  </a:lnTo>
                  <a:cubicBezTo>
                    <a:pt x="886" y="641"/>
                    <a:pt x="826" y="741"/>
                    <a:pt x="747" y="820"/>
                  </a:cubicBezTo>
                  <a:cubicBezTo>
                    <a:pt x="716" y="850"/>
                    <a:pt x="687" y="869"/>
                    <a:pt x="657" y="889"/>
                  </a:cubicBezTo>
                  <a:lnTo>
                    <a:pt x="597" y="920"/>
                  </a:lnTo>
                  <a:lnTo>
                    <a:pt x="537" y="920"/>
                  </a:lnTo>
                  <a:cubicBezTo>
                    <a:pt x="528" y="909"/>
                    <a:pt x="518" y="909"/>
                    <a:pt x="508" y="900"/>
                  </a:cubicBezTo>
                  <a:cubicBezTo>
                    <a:pt x="498" y="900"/>
                    <a:pt x="478" y="889"/>
                    <a:pt x="468" y="880"/>
                  </a:cubicBezTo>
                  <a:lnTo>
                    <a:pt x="468" y="869"/>
                  </a:lnTo>
                  <a:cubicBezTo>
                    <a:pt x="428" y="830"/>
                    <a:pt x="398" y="790"/>
                    <a:pt x="369" y="741"/>
                  </a:cubicBezTo>
                  <a:cubicBezTo>
                    <a:pt x="289" y="611"/>
                    <a:pt x="239" y="472"/>
                    <a:pt x="179" y="332"/>
                  </a:cubicBezTo>
                  <a:cubicBezTo>
                    <a:pt x="150" y="273"/>
                    <a:pt x="130" y="213"/>
                    <a:pt x="100" y="144"/>
                  </a:cubicBezTo>
                  <a:cubicBezTo>
                    <a:pt x="90" y="104"/>
                    <a:pt x="70" y="54"/>
                    <a:pt x="50" y="14"/>
                  </a:cubicBezTo>
                  <a:cubicBezTo>
                    <a:pt x="43" y="7"/>
                    <a:pt x="36" y="0"/>
                    <a:pt x="26"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64"/>
            <p:cNvSpPr/>
            <p:nvPr/>
          </p:nvSpPr>
          <p:spPr>
            <a:xfrm>
              <a:off x="2445528" y="1859817"/>
              <a:ext cx="68808" cy="51318"/>
            </a:xfrm>
            <a:custGeom>
              <a:avLst/>
              <a:gdLst/>
              <a:ahLst/>
              <a:cxnLst/>
              <a:rect l="l" t="t" r="r" b="b"/>
              <a:pathLst>
                <a:path w="1314" h="980" extrusionOk="0">
                  <a:moveTo>
                    <a:pt x="1277" y="1"/>
                  </a:moveTo>
                  <a:cubicBezTo>
                    <a:pt x="1263" y="1"/>
                    <a:pt x="1251" y="8"/>
                    <a:pt x="1244" y="15"/>
                  </a:cubicBezTo>
                  <a:cubicBezTo>
                    <a:pt x="1214" y="95"/>
                    <a:pt x="1184" y="164"/>
                    <a:pt x="1154" y="244"/>
                  </a:cubicBezTo>
                  <a:cubicBezTo>
                    <a:pt x="1104" y="343"/>
                    <a:pt x="1055" y="443"/>
                    <a:pt x="995" y="532"/>
                  </a:cubicBezTo>
                  <a:lnTo>
                    <a:pt x="1005" y="532"/>
                  </a:lnTo>
                  <a:cubicBezTo>
                    <a:pt x="945" y="632"/>
                    <a:pt x="885" y="731"/>
                    <a:pt x="806" y="811"/>
                  </a:cubicBezTo>
                  <a:lnTo>
                    <a:pt x="796" y="811"/>
                  </a:lnTo>
                  <a:cubicBezTo>
                    <a:pt x="766" y="840"/>
                    <a:pt x="737" y="871"/>
                    <a:pt x="697" y="891"/>
                  </a:cubicBezTo>
                  <a:lnTo>
                    <a:pt x="706" y="891"/>
                  </a:lnTo>
                  <a:cubicBezTo>
                    <a:pt x="687" y="900"/>
                    <a:pt x="657" y="910"/>
                    <a:pt x="637" y="920"/>
                  </a:cubicBezTo>
                  <a:cubicBezTo>
                    <a:pt x="617" y="920"/>
                    <a:pt x="607" y="930"/>
                    <a:pt x="587" y="930"/>
                  </a:cubicBezTo>
                  <a:cubicBezTo>
                    <a:pt x="567" y="930"/>
                    <a:pt x="558" y="920"/>
                    <a:pt x="547" y="920"/>
                  </a:cubicBezTo>
                  <a:cubicBezTo>
                    <a:pt x="538" y="920"/>
                    <a:pt x="527" y="910"/>
                    <a:pt x="518" y="910"/>
                  </a:cubicBezTo>
                  <a:cubicBezTo>
                    <a:pt x="498" y="891"/>
                    <a:pt x="478" y="880"/>
                    <a:pt x="468" y="871"/>
                  </a:cubicBezTo>
                  <a:cubicBezTo>
                    <a:pt x="428" y="831"/>
                    <a:pt x="388" y="771"/>
                    <a:pt x="359" y="712"/>
                  </a:cubicBezTo>
                  <a:lnTo>
                    <a:pt x="359" y="721"/>
                  </a:lnTo>
                  <a:cubicBezTo>
                    <a:pt x="289" y="602"/>
                    <a:pt x="229" y="473"/>
                    <a:pt x="169" y="334"/>
                  </a:cubicBezTo>
                  <a:cubicBezTo>
                    <a:pt x="149" y="274"/>
                    <a:pt x="130" y="214"/>
                    <a:pt x="100" y="154"/>
                  </a:cubicBezTo>
                  <a:cubicBezTo>
                    <a:pt x="80" y="115"/>
                    <a:pt x="70" y="75"/>
                    <a:pt x="50" y="25"/>
                  </a:cubicBezTo>
                  <a:cubicBezTo>
                    <a:pt x="43" y="18"/>
                    <a:pt x="36" y="11"/>
                    <a:pt x="25" y="11"/>
                  </a:cubicBezTo>
                  <a:cubicBezTo>
                    <a:pt x="21" y="11"/>
                    <a:pt x="16" y="12"/>
                    <a:pt x="10" y="15"/>
                  </a:cubicBezTo>
                  <a:cubicBezTo>
                    <a:pt x="10" y="15"/>
                    <a:pt x="1" y="25"/>
                    <a:pt x="1" y="35"/>
                  </a:cubicBezTo>
                  <a:lnTo>
                    <a:pt x="1" y="45"/>
                  </a:lnTo>
                  <a:cubicBezTo>
                    <a:pt x="30" y="104"/>
                    <a:pt x="50" y="174"/>
                    <a:pt x="80" y="234"/>
                  </a:cubicBezTo>
                  <a:cubicBezTo>
                    <a:pt x="110" y="323"/>
                    <a:pt x="149" y="413"/>
                    <a:pt x="189" y="502"/>
                  </a:cubicBezTo>
                  <a:cubicBezTo>
                    <a:pt x="229" y="592"/>
                    <a:pt x="269" y="672"/>
                    <a:pt x="319" y="761"/>
                  </a:cubicBezTo>
                  <a:cubicBezTo>
                    <a:pt x="359" y="821"/>
                    <a:pt x="398" y="891"/>
                    <a:pt x="458" y="940"/>
                  </a:cubicBezTo>
                  <a:cubicBezTo>
                    <a:pt x="488" y="950"/>
                    <a:pt x="507" y="970"/>
                    <a:pt x="538" y="970"/>
                  </a:cubicBezTo>
                  <a:cubicBezTo>
                    <a:pt x="567" y="980"/>
                    <a:pt x="597" y="980"/>
                    <a:pt x="627" y="980"/>
                  </a:cubicBezTo>
                  <a:lnTo>
                    <a:pt x="717" y="950"/>
                  </a:lnTo>
                  <a:lnTo>
                    <a:pt x="806" y="891"/>
                  </a:lnTo>
                  <a:cubicBezTo>
                    <a:pt x="836" y="860"/>
                    <a:pt x="856" y="831"/>
                    <a:pt x="885" y="811"/>
                  </a:cubicBezTo>
                  <a:cubicBezTo>
                    <a:pt x="916" y="771"/>
                    <a:pt x="936" y="731"/>
                    <a:pt x="965" y="701"/>
                  </a:cubicBezTo>
                  <a:lnTo>
                    <a:pt x="1115" y="462"/>
                  </a:lnTo>
                  <a:cubicBezTo>
                    <a:pt x="1184" y="323"/>
                    <a:pt x="1244" y="184"/>
                    <a:pt x="1303" y="45"/>
                  </a:cubicBezTo>
                  <a:cubicBezTo>
                    <a:pt x="1314" y="25"/>
                    <a:pt x="1303" y="5"/>
                    <a:pt x="1294" y="5"/>
                  </a:cubicBezTo>
                  <a:cubicBezTo>
                    <a:pt x="1288" y="2"/>
                    <a:pt x="1282" y="1"/>
                    <a:pt x="1277"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64"/>
            <p:cNvSpPr/>
            <p:nvPr/>
          </p:nvSpPr>
          <p:spPr>
            <a:xfrm>
              <a:off x="2446575" y="1917680"/>
              <a:ext cx="61529" cy="60691"/>
            </a:xfrm>
            <a:custGeom>
              <a:avLst/>
              <a:gdLst/>
              <a:ahLst/>
              <a:cxnLst/>
              <a:rect l="l" t="t" r="r" b="b"/>
              <a:pathLst>
                <a:path w="1175" h="1159" extrusionOk="0">
                  <a:moveTo>
                    <a:pt x="353" y="989"/>
                  </a:moveTo>
                  <a:lnTo>
                    <a:pt x="353" y="989"/>
                  </a:lnTo>
                  <a:cubicBezTo>
                    <a:pt x="355" y="992"/>
                    <a:pt x="357" y="996"/>
                    <a:pt x="359" y="999"/>
                  </a:cubicBezTo>
                  <a:cubicBezTo>
                    <a:pt x="359" y="991"/>
                    <a:pt x="359" y="989"/>
                    <a:pt x="353" y="989"/>
                  </a:cubicBezTo>
                  <a:close/>
                  <a:moveTo>
                    <a:pt x="1128" y="0"/>
                  </a:moveTo>
                  <a:cubicBezTo>
                    <a:pt x="1114" y="0"/>
                    <a:pt x="1102" y="10"/>
                    <a:pt x="1095" y="24"/>
                  </a:cubicBezTo>
                  <a:lnTo>
                    <a:pt x="1035" y="173"/>
                  </a:lnTo>
                  <a:cubicBezTo>
                    <a:pt x="1005" y="243"/>
                    <a:pt x="985" y="323"/>
                    <a:pt x="955" y="392"/>
                  </a:cubicBezTo>
                  <a:cubicBezTo>
                    <a:pt x="896" y="551"/>
                    <a:pt x="826" y="721"/>
                    <a:pt x="737" y="869"/>
                  </a:cubicBezTo>
                  <a:cubicBezTo>
                    <a:pt x="706" y="929"/>
                    <a:pt x="667" y="979"/>
                    <a:pt x="627" y="1029"/>
                  </a:cubicBezTo>
                  <a:cubicBezTo>
                    <a:pt x="607" y="1048"/>
                    <a:pt x="587" y="1068"/>
                    <a:pt x="558" y="1079"/>
                  </a:cubicBezTo>
                  <a:cubicBezTo>
                    <a:pt x="547" y="1088"/>
                    <a:pt x="538" y="1088"/>
                    <a:pt x="518" y="1099"/>
                  </a:cubicBezTo>
                  <a:lnTo>
                    <a:pt x="458" y="1099"/>
                  </a:lnTo>
                  <a:cubicBezTo>
                    <a:pt x="448" y="1099"/>
                    <a:pt x="448" y="1088"/>
                    <a:pt x="438" y="1088"/>
                  </a:cubicBezTo>
                  <a:cubicBezTo>
                    <a:pt x="428" y="1079"/>
                    <a:pt x="418" y="1079"/>
                    <a:pt x="408" y="1068"/>
                  </a:cubicBezTo>
                  <a:cubicBezTo>
                    <a:pt x="388" y="1048"/>
                    <a:pt x="368" y="1019"/>
                    <a:pt x="348" y="989"/>
                  </a:cubicBezTo>
                  <a:cubicBezTo>
                    <a:pt x="350" y="989"/>
                    <a:pt x="352" y="989"/>
                    <a:pt x="353" y="989"/>
                  </a:cubicBezTo>
                  <a:lnTo>
                    <a:pt x="353" y="989"/>
                  </a:lnTo>
                  <a:cubicBezTo>
                    <a:pt x="316" y="922"/>
                    <a:pt x="287" y="856"/>
                    <a:pt x="259" y="790"/>
                  </a:cubicBezTo>
                  <a:cubicBezTo>
                    <a:pt x="229" y="710"/>
                    <a:pt x="199" y="621"/>
                    <a:pt x="180" y="542"/>
                  </a:cubicBezTo>
                  <a:cubicBezTo>
                    <a:pt x="149" y="462"/>
                    <a:pt x="129" y="382"/>
                    <a:pt x="100" y="312"/>
                  </a:cubicBezTo>
                  <a:cubicBezTo>
                    <a:pt x="90" y="253"/>
                    <a:pt x="70" y="193"/>
                    <a:pt x="50" y="144"/>
                  </a:cubicBezTo>
                  <a:cubicBezTo>
                    <a:pt x="40" y="133"/>
                    <a:pt x="30" y="124"/>
                    <a:pt x="20" y="124"/>
                  </a:cubicBezTo>
                  <a:cubicBezTo>
                    <a:pt x="10" y="133"/>
                    <a:pt x="0" y="133"/>
                    <a:pt x="0" y="144"/>
                  </a:cubicBezTo>
                  <a:lnTo>
                    <a:pt x="0" y="164"/>
                  </a:lnTo>
                  <a:cubicBezTo>
                    <a:pt x="30" y="223"/>
                    <a:pt x="50" y="283"/>
                    <a:pt x="60" y="343"/>
                  </a:cubicBezTo>
                  <a:cubicBezTo>
                    <a:pt x="90" y="442"/>
                    <a:pt x="120" y="531"/>
                    <a:pt x="149" y="621"/>
                  </a:cubicBezTo>
                  <a:cubicBezTo>
                    <a:pt x="180" y="710"/>
                    <a:pt x="209" y="800"/>
                    <a:pt x="249" y="889"/>
                  </a:cubicBezTo>
                  <a:cubicBezTo>
                    <a:pt x="259" y="929"/>
                    <a:pt x="279" y="959"/>
                    <a:pt x="299" y="999"/>
                  </a:cubicBezTo>
                  <a:lnTo>
                    <a:pt x="359" y="1088"/>
                  </a:lnTo>
                  <a:cubicBezTo>
                    <a:pt x="368" y="1108"/>
                    <a:pt x="388" y="1128"/>
                    <a:pt x="418" y="1138"/>
                  </a:cubicBezTo>
                  <a:cubicBezTo>
                    <a:pt x="438" y="1148"/>
                    <a:pt x="458" y="1158"/>
                    <a:pt x="487" y="1158"/>
                  </a:cubicBezTo>
                  <a:cubicBezTo>
                    <a:pt x="538" y="1158"/>
                    <a:pt x="587" y="1138"/>
                    <a:pt x="627" y="1099"/>
                  </a:cubicBezTo>
                  <a:cubicBezTo>
                    <a:pt x="657" y="1088"/>
                    <a:pt x="677" y="1059"/>
                    <a:pt x="697" y="1039"/>
                  </a:cubicBezTo>
                  <a:lnTo>
                    <a:pt x="756" y="949"/>
                  </a:lnTo>
                  <a:cubicBezTo>
                    <a:pt x="806" y="880"/>
                    <a:pt x="846" y="810"/>
                    <a:pt x="876" y="730"/>
                  </a:cubicBezTo>
                  <a:cubicBezTo>
                    <a:pt x="935" y="601"/>
                    <a:pt x="995" y="472"/>
                    <a:pt x="1045" y="343"/>
                  </a:cubicBezTo>
                  <a:cubicBezTo>
                    <a:pt x="1064" y="283"/>
                    <a:pt x="1084" y="233"/>
                    <a:pt x="1104" y="173"/>
                  </a:cubicBezTo>
                  <a:lnTo>
                    <a:pt x="1164" y="54"/>
                  </a:lnTo>
                  <a:cubicBezTo>
                    <a:pt x="1174" y="34"/>
                    <a:pt x="1164" y="14"/>
                    <a:pt x="1144" y="4"/>
                  </a:cubicBezTo>
                  <a:cubicBezTo>
                    <a:pt x="1139" y="2"/>
                    <a:pt x="1133" y="0"/>
                    <a:pt x="1128"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64"/>
            <p:cNvSpPr/>
            <p:nvPr/>
          </p:nvSpPr>
          <p:spPr>
            <a:xfrm>
              <a:off x="1580353" y="1941820"/>
              <a:ext cx="576" cy="576"/>
            </a:xfrm>
            <a:custGeom>
              <a:avLst/>
              <a:gdLst/>
              <a:ahLst/>
              <a:cxnLst/>
              <a:rect l="l" t="t" r="r" b="b"/>
              <a:pathLst>
                <a:path w="11" h="11" extrusionOk="0">
                  <a:moveTo>
                    <a:pt x="0" y="11"/>
                  </a:moveTo>
                  <a:cubicBezTo>
                    <a:pt x="0" y="1"/>
                    <a:pt x="11" y="1"/>
                    <a:pt x="11" y="1"/>
                  </a:cubicBezTo>
                  <a:cubicBezTo>
                    <a:pt x="11" y="1"/>
                    <a:pt x="0" y="1"/>
                    <a:pt x="0" y="11"/>
                  </a:cubicBezTo>
                  <a:close/>
                </a:path>
              </a:pathLst>
            </a:custGeom>
            <a:solidFill>
              <a:srgbClr val="604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64"/>
            <p:cNvSpPr/>
            <p:nvPr/>
          </p:nvSpPr>
          <p:spPr>
            <a:xfrm>
              <a:off x="1301143" y="2164790"/>
              <a:ext cx="284447" cy="99494"/>
            </a:xfrm>
            <a:custGeom>
              <a:avLst/>
              <a:gdLst/>
              <a:ahLst/>
              <a:cxnLst/>
              <a:rect l="l" t="t" r="r" b="b"/>
              <a:pathLst>
                <a:path w="5432" h="1900" extrusionOk="0">
                  <a:moveTo>
                    <a:pt x="1822" y="0"/>
                  </a:moveTo>
                  <a:cubicBezTo>
                    <a:pt x="1643" y="0"/>
                    <a:pt x="1464" y="10"/>
                    <a:pt x="1284" y="30"/>
                  </a:cubicBezTo>
                  <a:cubicBezTo>
                    <a:pt x="1095" y="60"/>
                    <a:pt x="896" y="100"/>
                    <a:pt x="708" y="159"/>
                  </a:cubicBezTo>
                  <a:cubicBezTo>
                    <a:pt x="588" y="199"/>
                    <a:pt x="469" y="249"/>
                    <a:pt x="389" y="279"/>
                  </a:cubicBezTo>
                  <a:cubicBezTo>
                    <a:pt x="270" y="328"/>
                    <a:pt x="170" y="368"/>
                    <a:pt x="81" y="418"/>
                  </a:cubicBezTo>
                  <a:cubicBezTo>
                    <a:pt x="31" y="447"/>
                    <a:pt x="1" y="498"/>
                    <a:pt x="1" y="547"/>
                  </a:cubicBezTo>
                  <a:cubicBezTo>
                    <a:pt x="1" y="597"/>
                    <a:pt x="21" y="657"/>
                    <a:pt x="71" y="677"/>
                  </a:cubicBezTo>
                  <a:lnTo>
                    <a:pt x="250" y="766"/>
                  </a:lnTo>
                  <a:lnTo>
                    <a:pt x="349" y="816"/>
                  </a:lnTo>
                  <a:cubicBezTo>
                    <a:pt x="458" y="865"/>
                    <a:pt x="558" y="915"/>
                    <a:pt x="668" y="965"/>
                  </a:cubicBezTo>
                  <a:cubicBezTo>
                    <a:pt x="876" y="1064"/>
                    <a:pt x="1095" y="1164"/>
                    <a:pt x="1334" y="1273"/>
                  </a:cubicBezTo>
                  <a:cubicBezTo>
                    <a:pt x="1811" y="1482"/>
                    <a:pt x="2239" y="1641"/>
                    <a:pt x="2637" y="1751"/>
                  </a:cubicBezTo>
                  <a:cubicBezTo>
                    <a:pt x="2876" y="1820"/>
                    <a:pt x="3144" y="1870"/>
                    <a:pt x="3453" y="1890"/>
                  </a:cubicBezTo>
                  <a:cubicBezTo>
                    <a:pt x="3542" y="1900"/>
                    <a:pt x="3632" y="1900"/>
                    <a:pt x="3731" y="1900"/>
                  </a:cubicBezTo>
                  <a:cubicBezTo>
                    <a:pt x="3960" y="1900"/>
                    <a:pt x="4189" y="1880"/>
                    <a:pt x="4388" y="1830"/>
                  </a:cubicBezTo>
                  <a:cubicBezTo>
                    <a:pt x="4666" y="1780"/>
                    <a:pt x="5034" y="1641"/>
                    <a:pt x="5253" y="1343"/>
                  </a:cubicBezTo>
                  <a:cubicBezTo>
                    <a:pt x="5263" y="1353"/>
                    <a:pt x="5273" y="1353"/>
                    <a:pt x="5283" y="1353"/>
                  </a:cubicBezTo>
                  <a:cubicBezTo>
                    <a:pt x="5332" y="1353"/>
                    <a:pt x="5383" y="1323"/>
                    <a:pt x="5402" y="1283"/>
                  </a:cubicBezTo>
                  <a:cubicBezTo>
                    <a:pt x="5422" y="1254"/>
                    <a:pt x="5432" y="1214"/>
                    <a:pt x="5422" y="1184"/>
                  </a:cubicBezTo>
                  <a:cubicBezTo>
                    <a:pt x="5412" y="1154"/>
                    <a:pt x="5392" y="1114"/>
                    <a:pt x="5363" y="1094"/>
                  </a:cubicBezTo>
                  <a:lnTo>
                    <a:pt x="5343" y="1094"/>
                  </a:lnTo>
                  <a:cubicBezTo>
                    <a:pt x="5332" y="1084"/>
                    <a:pt x="5332" y="1074"/>
                    <a:pt x="5323" y="1074"/>
                  </a:cubicBezTo>
                  <a:cubicBezTo>
                    <a:pt x="5303" y="1064"/>
                    <a:pt x="5293" y="1055"/>
                    <a:pt x="5273" y="1055"/>
                  </a:cubicBezTo>
                  <a:lnTo>
                    <a:pt x="5184" y="1015"/>
                  </a:lnTo>
                  <a:cubicBezTo>
                    <a:pt x="5134" y="995"/>
                    <a:pt x="5084" y="965"/>
                    <a:pt x="5034" y="945"/>
                  </a:cubicBezTo>
                  <a:cubicBezTo>
                    <a:pt x="4925" y="895"/>
                    <a:pt x="4815" y="845"/>
                    <a:pt x="4716" y="796"/>
                  </a:cubicBezTo>
                  <a:cubicBezTo>
                    <a:pt x="4397" y="657"/>
                    <a:pt x="4010" y="478"/>
                    <a:pt x="3622" y="338"/>
                  </a:cubicBezTo>
                  <a:cubicBezTo>
                    <a:pt x="3224" y="209"/>
                    <a:pt x="2836" y="109"/>
                    <a:pt x="2448" y="50"/>
                  </a:cubicBezTo>
                  <a:cubicBezTo>
                    <a:pt x="2239" y="20"/>
                    <a:pt x="2030" y="0"/>
                    <a:pt x="1822" y="0"/>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64"/>
            <p:cNvSpPr/>
            <p:nvPr/>
          </p:nvSpPr>
          <p:spPr>
            <a:xfrm>
              <a:off x="1518405" y="1891288"/>
              <a:ext cx="87554" cy="255855"/>
            </a:xfrm>
            <a:custGeom>
              <a:avLst/>
              <a:gdLst/>
              <a:ahLst/>
              <a:cxnLst/>
              <a:rect l="l" t="t" r="r" b="b"/>
              <a:pathLst>
                <a:path w="1672" h="4886" extrusionOk="0">
                  <a:moveTo>
                    <a:pt x="1253" y="1"/>
                  </a:moveTo>
                  <a:cubicBezTo>
                    <a:pt x="1203" y="140"/>
                    <a:pt x="1154" y="270"/>
                    <a:pt x="1094" y="399"/>
                  </a:cubicBezTo>
                  <a:cubicBezTo>
                    <a:pt x="1044" y="508"/>
                    <a:pt x="985" y="628"/>
                    <a:pt x="935" y="737"/>
                  </a:cubicBezTo>
                  <a:cubicBezTo>
                    <a:pt x="885" y="847"/>
                    <a:pt x="845" y="946"/>
                    <a:pt x="796" y="1055"/>
                  </a:cubicBezTo>
                  <a:cubicBezTo>
                    <a:pt x="607" y="1513"/>
                    <a:pt x="408" y="1961"/>
                    <a:pt x="268" y="2438"/>
                  </a:cubicBezTo>
                  <a:lnTo>
                    <a:pt x="268" y="2428"/>
                  </a:lnTo>
                  <a:cubicBezTo>
                    <a:pt x="149" y="2856"/>
                    <a:pt x="69" y="3294"/>
                    <a:pt x="60" y="3741"/>
                  </a:cubicBezTo>
                  <a:lnTo>
                    <a:pt x="60" y="3731"/>
                  </a:lnTo>
                  <a:lnTo>
                    <a:pt x="60" y="3731"/>
                  </a:lnTo>
                  <a:cubicBezTo>
                    <a:pt x="50" y="3880"/>
                    <a:pt x="60" y="4039"/>
                    <a:pt x="69" y="4189"/>
                  </a:cubicBezTo>
                  <a:cubicBezTo>
                    <a:pt x="89" y="4348"/>
                    <a:pt x="109" y="4497"/>
                    <a:pt x="139" y="4646"/>
                  </a:cubicBezTo>
                  <a:cubicBezTo>
                    <a:pt x="149" y="4666"/>
                    <a:pt x="129" y="4696"/>
                    <a:pt x="109" y="4696"/>
                  </a:cubicBezTo>
                  <a:cubicBezTo>
                    <a:pt x="100" y="4696"/>
                    <a:pt x="89" y="4696"/>
                    <a:pt x="80" y="4686"/>
                  </a:cubicBezTo>
                  <a:cubicBezTo>
                    <a:pt x="69" y="4676"/>
                    <a:pt x="69" y="4666"/>
                    <a:pt x="60" y="4656"/>
                  </a:cubicBezTo>
                  <a:cubicBezTo>
                    <a:pt x="50" y="4607"/>
                    <a:pt x="40" y="4567"/>
                    <a:pt x="40" y="4517"/>
                  </a:cubicBezTo>
                  <a:lnTo>
                    <a:pt x="40" y="4517"/>
                  </a:lnTo>
                  <a:cubicBezTo>
                    <a:pt x="40" y="4547"/>
                    <a:pt x="40" y="4576"/>
                    <a:pt x="50" y="4607"/>
                  </a:cubicBezTo>
                  <a:cubicBezTo>
                    <a:pt x="30" y="4626"/>
                    <a:pt x="10" y="4646"/>
                    <a:pt x="10" y="4676"/>
                  </a:cubicBezTo>
                  <a:cubicBezTo>
                    <a:pt x="0" y="4716"/>
                    <a:pt x="0" y="4766"/>
                    <a:pt x="20" y="4805"/>
                  </a:cubicBezTo>
                  <a:cubicBezTo>
                    <a:pt x="50" y="4855"/>
                    <a:pt x="109" y="4885"/>
                    <a:pt x="169" y="4885"/>
                  </a:cubicBezTo>
                  <a:cubicBezTo>
                    <a:pt x="199" y="4885"/>
                    <a:pt x="229" y="4875"/>
                    <a:pt x="248" y="4865"/>
                  </a:cubicBezTo>
                  <a:cubicBezTo>
                    <a:pt x="398" y="4766"/>
                    <a:pt x="547" y="4636"/>
                    <a:pt x="696" y="4467"/>
                  </a:cubicBezTo>
                  <a:cubicBezTo>
                    <a:pt x="825" y="4328"/>
                    <a:pt x="945" y="4159"/>
                    <a:pt x="1055" y="3979"/>
                  </a:cubicBezTo>
                  <a:cubicBezTo>
                    <a:pt x="1154" y="3831"/>
                    <a:pt x="1234" y="3661"/>
                    <a:pt x="1313" y="3473"/>
                  </a:cubicBezTo>
                  <a:cubicBezTo>
                    <a:pt x="1393" y="3274"/>
                    <a:pt x="1462" y="3084"/>
                    <a:pt x="1512" y="2885"/>
                  </a:cubicBezTo>
                  <a:cubicBezTo>
                    <a:pt x="1601" y="2518"/>
                    <a:pt x="1661" y="2120"/>
                    <a:pt x="1671" y="1702"/>
                  </a:cubicBezTo>
                  <a:lnTo>
                    <a:pt x="1671" y="1424"/>
                  </a:lnTo>
                  <a:cubicBezTo>
                    <a:pt x="1671" y="1373"/>
                    <a:pt x="1661" y="1324"/>
                    <a:pt x="1661" y="1274"/>
                  </a:cubicBezTo>
                  <a:cubicBezTo>
                    <a:pt x="1641" y="1085"/>
                    <a:pt x="1612" y="906"/>
                    <a:pt x="1572" y="717"/>
                  </a:cubicBezTo>
                  <a:cubicBezTo>
                    <a:pt x="1542" y="617"/>
                    <a:pt x="1512" y="508"/>
                    <a:pt x="1472" y="409"/>
                  </a:cubicBezTo>
                  <a:cubicBezTo>
                    <a:pt x="1433" y="309"/>
                    <a:pt x="1382" y="210"/>
                    <a:pt x="1333" y="120"/>
                  </a:cubicBezTo>
                  <a:cubicBezTo>
                    <a:pt x="1313" y="80"/>
                    <a:pt x="1293" y="40"/>
                    <a:pt x="1263" y="1"/>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64"/>
            <p:cNvSpPr/>
            <p:nvPr/>
          </p:nvSpPr>
          <p:spPr>
            <a:xfrm>
              <a:off x="1316276" y="2191339"/>
              <a:ext cx="265700" cy="41054"/>
            </a:xfrm>
            <a:custGeom>
              <a:avLst/>
              <a:gdLst/>
              <a:ahLst/>
              <a:cxnLst/>
              <a:rect l="l" t="t" r="r" b="b"/>
              <a:pathLst>
                <a:path w="5074" h="784" extrusionOk="0">
                  <a:moveTo>
                    <a:pt x="30" y="0"/>
                  </a:moveTo>
                  <a:cubicBezTo>
                    <a:pt x="10" y="0"/>
                    <a:pt x="1" y="20"/>
                    <a:pt x="1" y="40"/>
                  </a:cubicBezTo>
                  <a:cubicBezTo>
                    <a:pt x="1" y="70"/>
                    <a:pt x="21" y="80"/>
                    <a:pt x="41" y="80"/>
                  </a:cubicBezTo>
                  <a:lnTo>
                    <a:pt x="180" y="80"/>
                  </a:lnTo>
                  <a:cubicBezTo>
                    <a:pt x="587" y="90"/>
                    <a:pt x="985" y="159"/>
                    <a:pt x="1383" y="249"/>
                  </a:cubicBezTo>
                  <a:cubicBezTo>
                    <a:pt x="1801" y="338"/>
                    <a:pt x="2209" y="458"/>
                    <a:pt x="2627" y="557"/>
                  </a:cubicBezTo>
                  <a:cubicBezTo>
                    <a:pt x="2826" y="607"/>
                    <a:pt x="3025" y="647"/>
                    <a:pt x="3224" y="687"/>
                  </a:cubicBezTo>
                  <a:cubicBezTo>
                    <a:pt x="3432" y="727"/>
                    <a:pt x="3631" y="756"/>
                    <a:pt x="3840" y="776"/>
                  </a:cubicBezTo>
                  <a:cubicBezTo>
                    <a:pt x="3940" y="781"/>
                    <a:pt x="4039" y="784"/>
                    <a:pt x="4140" y="784"/>
                  </a:cubicBezTo>
                  <a:cubicBezTo>
                    <a:pt x="4241" y="784"/>
                    <a:pt x="4342" y="781"/>
                    <a:pt x="4447" y="776"/>
                  </a:cubicBezTo>
                  <a:cubicBezTo>
                    <a:pt x="4646" y="756"/>
                    <a:pt x="4835" y="727"/>
                    <a:pt x="5024" y="667"/>
                  </a:cubicBezTo>
                  <a:cubicBezTo>
                    <a:pt x="5054" y="657"/>
                    <a:pt x="5074" y="617"/>
                    <a:pt x="5074" y="587"/>
                  </a:cubicBezTo>
                  <a:cubicBezTo>
                    <a:pt x="5074" y="577"/>
                    <a:pt x="5063" y="557"/>
                    <a:pt x="5043" y="548"/>
                  </a:cubicBezTo>
                  <a:cubicBezTo>
                    <a:pt x="5034" y="537"/>
                    <a:pt x="5014" y="528"/>
                    <a:pt x="4994" y="528"/>
                  </a:cubicBezTo>
                  <a:cubicBezTo>
                    <a:pt x="4845" y="567"/>
                    <a:pt x="4685" y="597"/>
                    <a:pt x="4526" y="607"/>
                  </a:cubicBezTo>
                  <a:cubicBezTo>
                    <a:pt x="4374" y="626"/>
                    <a:pt x="4221" y="627"/>
                    <a:pt x="4069" y="627"/>
                  </a:cubicBezTo>
                  <a:lnTo>
                    <a:pt x="4069" y="627"/>
                  </a:lnTo>
                  <a:cubicBezTo>
                    <a:pt x="3383" y="607"/>
                    <a:pt x="2716" y="438"/>
                    <a:pt x="2050" y="289"/>
                  </a:cubicBezTo>
                  <a:cubicBezTo>
                    <a:pt x="1413" y="150"/>
                    <a:pt x="766" y="0"/>
                    <a:pt x="11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64"/>
            <p:cNvSpPr/>
            <p:nvPr/>
          </p:nvSpPr>
          <p:spPr>
            <a:xfrm>
              <a:off x="1524637" y="1904327"/>
              <a:ext cx="63047" cy="239256"/>
            </a:xfrm>
            <a:custGeom>
              <a:avLst/>
              <a:gdLst/>
              <a:ahLst/>
              <a:cxnLst/>
              <a:rect l="l" t="t" r="r" b="b"/>
              <a:pathLst>
                <a:path w="1204" h="4569" extrusionOk="0">
                  <a:moveTo>
                    <a:pt x="1164" y="1"/>
                  </a:moveTo>
                  <a:cubicBezTo>
                    <a:pt x="1144" y="1"/>
                    <a:pt x="1124" y="10"/>
                    <a:pt x="1124" y="41"/>
                  </a:cubicBezTo>
                  <a:cubicBezTo>
                    <a:pt x="1124" y="259"/>
                    <a:pt x="1104" y="488"/>
                    <a:pt x="1075" y="717"/>
                  </a:cubicBezTo>
                  <a:lnTo>
                    <a:pt x="1075" y="707"/>
                  </a:lnTo>
                  <a:cubicBezTo>
                    <a:pt x="1045" y="866"/>
                    <a:pt x="1015" y="1025"/>
                    <a:pt x="975" y="1184"/>
                  </a:cubicBezTo>
                  <a:cubicBezTo>
                    <a:pt x="936" y="1343"/>
                    <a:pt x="885" y="1502"/>
                    <a:pt x="846" y="1652"/>
                  </a:cubicBezTo>
                  <a:cubicBezTo>
                    <a:pt x="746" y="1970"/>
                    <a:pt x="637" y="2269"/>
                    <a:pt x="527" y="2577"/>
                  </a:cubicBezTo>
                  <a:cubicBezTo>
                    <a:pt x="418" y="2885"/>
                    <a:pt x="308" y="3193"/>
                    <a:pt x="209" y="3512"/>
                  </a:cubicBezTo>
                  <a:cubicBezTo>
                    <a:pt x="160" y="3661"/>
                    <a:pt x="120" y="3820"/>
                    <a:pt x="80" y="3980"/>
                  </a:cubicBezTo>
                  <a:cubicBezTo>
                    <a:pt x="70" y="4059"/>
                    <a:pt x="50" y="4139"/>
                    <a:pt x="40" y="4218"/>
                  </a:cubicBezTo>
                  <a:cubicBezTo>
                    <a:pt x="30" y="4268"/>
                    <a:pt x="20" y="4307"/>
                    <a:pt x="10" y="4358"/>
                  </a:cubicBezTo>
                  <a:cubicBezTo>
                    <a:pt x="20" y="4367"/>
                    <a:pt x="20" y="4387"/>
                    <a:pt x="20" y="4397"/>
                  </a:cubicBezTo>
                  <a:cubicBezTo>
                    <a:pt x="30" y="4417"/>
                    <a:pt x="20" y="4427"/>
                    <a:pt x="1" y="4437"/>
                  </a:cubicBezTo>
                  <a:lnTo>
                    <a:pt x="1" y="4467"/>
                  </a:lnTo>
                  <a:cubicBezTo>
                    <a:pt x="1" y="4506"/>
                    <a:pt x="30" y="4546"/>
                    <a:pt x="70" y="4566"/>
                  </a:cubicBezTo>
                  <a:cubicBezTo>
                    <a:pt x="76" y="4567"/>
                    <a:pt x="83" y="4568"/>
                    <a:pt x="90" y="4568"/>
                  </a:cubicBezTo>
                  <a:cubicBezTo>
                    <a:pt x="137" y="4568"/>
                    <a:pt x="190" y="4540"/>
                    <a:pt x="199" y="4497"/>
                  </a:cubicBezTo>
                  <a:lnTo>
                    <a:pt x="259" y="4228"/>
                  </a:lnTo>
                  <a:cubicBezTo>
                    <a:pt x="279" y="4139"/>
                    <a:pt x="308" y="4039"/>
                    <a:pt x="328" y="3940"/>
                  </a:cubicBezTo>
                  <a:cubicBezTo>
                    <a:pt x="379" y="3761"/>
                    <a:pt x="428" y="3571"/>
                    <a:pt x="488" y="3392"/>
                  </a:cubicBezTo>
                  <a:cubicBezTo>
                    <a:pt x="597" y="3025"/>
                    <a:pt x="717" y="2667"/>
                    <a:pt x="826" y="2298"/>
                  </a:cubicBezTo>
                  <a:cubicBezTo>
                    <a:pt x="876" y="2119"/>
                    <a:pt x="936" y="1940"/>
                    <a:pt x="985" y="1751"/>
                  </a:cubicBezTo>
                  <a:cubicBezTo>
                    <a:pt x="1025" y="1572"/>
                    <a:pt x="1064" y="1383"/>
                    <a:pt x="1104" y="1194"/>
                  </a:cubicBezTo>
                  <a:cubicBezTo>
                    <a:pt x="1134" y="1015"/>
                    <a:pt x="1164" y="826"/>
                    <a:pt x="1184" y="647"/>
                  </a:cubicBezTo>
                  <a:cubicBezTo>
                    <a:pt x="1204" y="438"/>
                    <a:pt x="1204" y="240"/>
                    <a:pt x="1204" y="41"/>
                  </a:cubicBezTo>
                  <a:cubicBezTo>
                    <a:pt x="1204" y="21"/>
                    <a:pt x="1184" y="1"/>
                    <a:pt x="1164"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64"/>
            <p:cNvSpPr/>
            <p:nvPr/>
          </p:nvSpPr>
          <p:spPr>
            <a:xfrm>
              <a:off x="1390739" y="1979837"/>
              <a:ext cx="416773" cy="388129"/>
            </a:xfrm>
            <a:custGeom>
              <a:avLst/>
              <a:gdLst/>
              <a:ahLst/>
              <a:cxnLst/>
              <a:rect l="l" t="t" r="r" b="b"/>
              <a:pathLst>
                <a:path w="7959" h="7412" extrusionOk="0">
                  <a:moveTo>
                    <a:pt x="91" y="1"/>
                  </a:moveTo>
                  <a:cubicBezTo>
                    <a:pt x="71" y="1"/>
                    <a:pt x="51" y="11"/>
                    <a:pt x="31" y="31"/>
                  </a:cubicBezTo>
                  <a:cubicBezTo>
                    <a:pt x="1" y="60"/>
                    <a:pt x="1" y="110"/>
                    <a:pt x="31" y="140"/>
                  </a:cubicBezTo>
                  <a:cubicBezTo>
                    <a:pt x="230" y="349"/>
                    <a:pt x="438" y="588"/>
                    <a:pt x="688" y="866"/>
                  </a:cubicBezTo>
                  <a:cubicBezTo>
                    <a:pt x="867" y="1085"/>
                    <a:pt x="1085" y="1334"/>
                    <a:pt x="1284" y="1592"/>
                  </a:cubicBezTo>
                  <a:cubicBezTo>
                    <a:pt x="1821" y="2259"/>
                    <a:pt x="2348" y="2975"/>
                    <a:pt x="2846" y="3721"/>
                  </a:cubicBezTo>
                  <a:cubicBezTo>
                    <a:pt x="3084" y="4089"/>
                    <a:pt x="3313" y="4467"/>
                    <a:pt x="3542" y="4855"/>
                  </a:cubicBezTo>
                  <a:cubicBezTo>
                    <a:pt x="3761" y="5223"/>
                    <a:pt x="3980" y="5611"/>
                    <a:pt x="4209" y="6019"/>
                  </a:cubicBezTo>
                  <a:cubicBezTo>
                    <a:pt x="4437" y="6446"/>
                    <a:pt x="4656" y="6884"/>
                    <a:pt x="4875" y="7292"/>
                  </a:cubicBezTo>
                  <a:cubicBezTo>
                    <a:pt x="4905" y="7352"/>
                    <a:pt x="4965" y="7392"/>
                    <a:pt x="5014" y="7401"/>
                  </a:cubicBezTo>
                  <a:cubicBezTo>
                    <a:pt x="5034" y="7412"/>
                    <a:pt x="5054" y="7412"/>
                    <a:pt x="5074" y="7412"/>
                  </a:cubicBezTo>
                  <a:cubicBezTo>
                    <a:pt x="5124" y="7412"/>
                    <a:pt x="5164" y="7401"/>
                    <a:pt x="5203" y="7372"/>
                  </a:cubicBezTo>
                  <a:cubicBezTo>
                    <a:pt x="5253" y="7341"/>
                    <a:pt x="5293" y="7292"/>
                    <a:pt x="5312" y="7232"/>
                  </a:cubicBezTo>
                  <a:lnTo>
                    <a:pt x="5323" y="7162"/>
                  </a:lnTo>
                  <a:cubicBezTo>
                    <a:pt x="5312" y="7123"/>
                    <a:pt x="5303" y="7083"/>
                    <a:pt x="5283" y="7043"/>
                  </a:cubicBezTo>
                  <a:cubicBezTo>
                    <a:pt x="5074" y="6586"/>
                    <a:pt x="4825" y="6108"/>
                    <a:pt x="4547" y="5631"/>
                  </a:cubicBezTo>
                  <a:lnTo>
                    <a:pt x="4567" y="5581"/>
                  </a:lnTo>
                  <a:lnTo>
                    <a:pt x="4596" y="5502"/>
                  </a:lnTo>
                  <a:cubicBezTo>
                    <a:pt x="4626" y="5412"/>
                    <a:pt x="4656" y="5323"/>
                    <a:pt x="4696" y="5233"/>
                  </a:cubicBezTo>
                  <a:cubicBezTo>
                    <a:pt x="4755" y="5044"/>
                    <a:pt x="4835" y="4875"/>
                    <a:pt x="4905" y="4706"/>
                  </a:cubicBezTo>
                  <a:cubicBezTo>
                    <a:pt x="5044" y="4377"/>
                    <a:pt x="5213" y="4049"/>
                    <a:pt x="5432" y="3691"/>
                  </a:cubicBezTo>
                  <a:cubicBezTo>
                    <a:pt x="5511" y="3552"/>
                    <a:pt x="5601" y="3413"/>
                    <a:pt x="5690" y="3283"/>
                  </a:cubicBezTo>
                  <a:lnTo>
                    <a:pt x="5730" y="3234"/>
                  </a:lnTo>
                  <a:cubicBezTo>
                    <a:pt x="5760" y="3174"/>
                    <a:pt x="5800" y="3124"/>
                    <a:pt x="5840" y="3064"/>
                  </a:cubicBezTo>
                  <a:lnTo>
                    <a:pt x="5929" y="2945"/>
                  </a:lnTo>
                  <a:lnTo>
                    <a:pt x="5989" y="2856"/>
                  </a:lnTo>
                  <a:cubicBezTo>
                    <a:pt x="6119" y="2686"/>
                    <a:pt x="6218" y="2557"/>
                    <a:pt x="6307" y="2458"/>
                  </a:cubicBezTo>
                  <a:cubicBezTo>
                    <a:pt x="6407" y="2339"/>
                    <a:pt x="6526" y="2219"/>
                    <a:pt x="6665" y="2080"/>
                  </a:cubicBezTo>
                  <a:lnTo>
                    <a:pt x="6676" y="2070"/>
                  </a:lnTo>
                  <a:cubicBezTo>
                    <a:pt x="6864" y="1891"/>
                    <a:pt x="7043" y="1731"/>
                    <a:pt x="7233" y="1592"/>
                  </a:cubicBezTo>
                  <a:cubicBezTo>
                    <a:pt x="7451" y="1423"/>
                    <a:pt x="7650" y="1294"/>
                    <a:pt x="7839" y="1185"/>
                  </a:cubicBezTo>
                  <a:lnTo>
                    <a:pt x="7869" y="1165"/>
                  </a:lnTo>
                  <a:lnTo>
                    <a:pt x="7899" y="1145"/>
                  </a:lnTo>
                  <a:cubicBezTo>
                    <a:pt x="7938" y="1125"/>
                    <a:pt x="7958" y="1085"/>
                    <a:pt x="7949" y="1046"/>
                  </a:cubicBezTo>
                  <a:cubicBezTo>
                    <a:pt x="7929" y="1015"/>
                    <a:pt x="7899" y="995"/>
                    <a:pt x="7869" y="995"/>
                  </a:cubicBezTo>
                  <a:lnTo>
                    <a:pt x="7839" y="995"/>
                  </a:lnTo>
                  <a:cubicBezTo>
                    <a:pt x="7640" y="1105"/>
                    <a:pt x="7471" y="1205"/>
                    <a:pt x="7312" y="1294"/>
                  </a:cubicBezTo>
                  <a:cubicBezTo>
                    <a:pt x="7153" y="1393"/>
                    <a:pt x="6994" y="1513"/>
                    <a:pt x="6804" y="1652"/>
                  </a:cubicBezTo>
                  <a:cubicBezTo>
                    <a:pt x="6636" y="1782"/>
                    <a:pt x="6466" y="1921"/>
                    <a:pt x="6317" y="2060"/>
                  </a:cubicBezTo>
                  <a:cubicBezTo>
                    <a:pt x="6138" y="2219"/>
                    <a:pt x="5969" y="2378"/>
                    <a:pt x="5840" y="2507"/>
                  </a:cubicBezTo>
                  <a:cubicBezTo>
                    <a:pt x="5542" y="2796"/>
                    <a:pt x="5263" y="3134"/>
                    <a:pt x="5014" y="3492"/>
                  </a:cubicBezTo>
                  <a:cubicBezTo>
                    <a:pt x="4755" y="3860"/>
                    <a:pt x="4537" y="4248"/>
                    <a:pt x="4368" y="4636"/>
                  </a:cubicBezTo>
                  <a:cubicBezTo>
                    <a:pt x="4308" y="4775"/>
                    <a:pt x="4249" y="4914"/>
                    <a:pt x="4198" y="5064"/>
                  </a:cubicBezTo>
                  <a:cubicBezTo>
                    <a:pt x="4139" y="4945"/>
                    <a:pt x="4069" y="4835"/>
                    <a:pt x="3999" y="4726"/>
                  </a:cubicBezTo>
                  <a:cubicBezTo>
                    <a:pt x="3791" y="4397"/>
                    <a:pt x="3552" y="4059"/>
                    <a:pt x="3274" y="3681"/>
                  </a:cubicBezTo>
                  <a:cubicBezTo>
                    <a:pt x="2995" y="3303"/>
                    <a:pt x="2726" y="2965"/>
                    <a:pt x="2468" y="2637"/>
                  </a:cubicBezTo>
                  <a:cubicBezTo>
                    <a:pt x="2120" y="2199"/>
                    <a:pt x="1742" y="1762"/>
                    <a:pt x="1364" y="1334"/>
                  </a:cubicBezTo>
                  <a:cubicBezTo>
                    <a:pt x="1205" y="1155"/>
                    <a:pt x="995" y="926"/>
                    <a:pt x="777" y="687"/>
                  </a:cubicBezTo>
                  <a:cubicBezTo>
                    <a:pt x="657" y="558"/>
                    <a:pt x="528" y="429"/>
                    <a:pt x="409" y="299"/>
                  </a:cubicBezTo>
                  <a:lnTo>
                    <a:pt x="150" y="31"/>
                  </a:lnTo>
                  <a:cubicBezTo>
                    <a:pt x="130" y="11"/>
                    <a:pt x="111" y="1"/>
                    <a:pt x="91"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64"/>
            <p:cNvSpPr/>
            <p:nvPr/>
          </p:nvSpPr>
          <p:spPr>
            <a:xfrm>
              <a:off x="1210028" y="1790276"/>
              <a:ext cx="314661" cy="323982"/>
            </a:xfrm>
            <a:custGeom>
              <a:avLst/>
              <a:gdLst/>
              <a:ahLst/>
              <a:cxnLst/>
              <a:rect l="l" t="t" r="r" b="b"/>
              <a:pathLst>
                <a:path w="6009" h="6187" extrusionOk="0">
                  <a:moveTo>
                    <a:pt x="2786" y="0"/>
                  </a:moveTo>
                  <a:cubicBezTo>
                    <a:pt x="2736" y="0"/>
                    <a:pt x="2686" y="10"/>
                    <a:pt x="2646" y="20"/>
                  </a:cubicBezTo>
                  <a:cubicBezTo>
                    <a:pt x="2576" y="30"/>
                    <a:pt x="2507" y="60"/>
                    <a:pt x="2448" y="80"/>
                  </a:cubicBezTo>
                  <a:cubicBezTo>
                    <a:pt x="2397" y="110"/>
                    <a:pt x="2348" y="139"/>
                    <a:pt x="2288" y="179"/>
                  </a:cubicBezTo>
                  <a:cubicBezTo>
                    <a:pt x="2229" y="229"/>
                    <a:pt x="2189" y="289"/>
                    <a:pt x="2149" y="338"/>
                  </a:cubicBezTo>
                  <a:cubicBezTo>
                    <a:pt x="2119" y="388"/>
                    <a:pt x="2079" y="438"/>
                    <a:pt x="2059" y="517"/>
                  </a:cubicBezTo>
                  <a:cubicBezTo>
                    <a:pt x="2030" y="577"/>
                    <a:pt x="2010" y="647"/>
                    <a:pt x="2000" y="716"/>
                  </a:cubicBezTo>
                  <a:cubicBezTo>
                    <a:pt x="1970" y="915"/>
                    <a:pt x="1980" y="1134"/>
                    <a:pt x="2030" y="1353"/>
                  </a:cubicBezTo>
                  <a:cubicBezTo>
                    <a:pt x="1940" y="1244"/>
                    <a:pt x="1840" y="1154"/>
                    <a:pt x="1731" y="1074"/>
                  </a:cubicBezTo>
                  <a:cubicBezTo>
                    <a:pt x="1622" y="995"/>
                    <a:pt x="1513" y="935"/>
                    <a:pt x="1403" y="895"/>
                  </a:cubicBezTo>
                  <a:cubicBezTo>
                    <a:pt x="1323" y="875"/>
                    <a:pt x="1254" y="866"/>
                    <a:pt x="1174" y="866"/>
                  </a:cubicBezTo>
                  <a:cubicBezTo>
                    <a:pt x="1135" y="866"/>
                    <a:pt x="1084" y="866"/>
                    <a:pt x="1045" y="875"/>
                  </a:cubicBezTo>
                  <a:cubicBezTo>
                    <a:pt x="925" y="895"/>
                    <a:pt x="806" y="965"/>
                    <a:pt x="706" y="1065"/>
                  </a:cubicBezTo>
                  <a:cubicBezTo>
                    <a:pt x="597" y="1164"/>
                    <a:pt x="518" y="1273"/>
                    <a:pt x="478" y="1393"/>
                  </a:cubicBezTo>
                  <a:cubicBezTo>
                    <a:pt x="438" y="1482"/>
                    <a:pt x="428" y="1592"/>
                    <a:pt x="448" y="1701"/>
                  </a:cubicBezTo>
                  <a:cubicBezTo>
                    <a:pt x="468" y="1821"/>
                    <a:pt x="518" y="1940"/>
                    <a:pt x="617" y="2059"/>
                  </a:cubicBezTo>
                  <a:cubicBezTo>
                    <a:pt x="697" y="2168"/>
                    <a:pt x="806" y="2268"/>
                    <a:pt x="945" y="2378"/>
                  </a:cubicBezTo>
                  <a:cubicBezTo>
                    <a:pt x="1025" y="2437"/>
                    <a:pt x="1115" y="2497"/>
                    <a:pt x="1214" y="2566"/>
                  </a:cubicBezTo>
                  <a:cubicBezTo>
                    <a:pt x="1154" y="2557"/>
                    <a:pt x="1095" y="2557"/>
                    <a:pt x="1035" y="2557"/>
                  </a:cubicBezTo>
                  <a:lnTo>
                    <a:pt x="1015" y="2557"/>
                  </a:lnTo>
                  <a:cubicBezTo>
                    <a:pt x="905" y="2557"/>
                    <a:pt x="796" y="2566"/>
                    <a:pt x="697" y="2586"/>
                  </a:cubicBezTo>
                  <a:cubicBezTo>
                    <a:pt x="637" y="2597"/>
                    <a:pt x="578" y="2616"/>
                    <a:pt x="527" y="2636"/>
                  </a:cubicBezTo>
                  <a:cubicBezTo>
                    <a:pt x="478" y="2656"/>
                    <a:pt x="428" y="2676"/>
                    <a:pt x="359" y="2716"/>
                  </a:cubicBezTo>
                  <a:cubicBezTo>
                    <a:pt x="269" y="2765"/>
                    <a:pt x="189" y="2845"/>
                    <a:pt x="130" y="2935"/>
                  </a:cubicBezTo>
                  <a:cubicBezTo>
                    <a:pt x="70" y="3034"/>
                    <a:pt x="30" y="3154"/>
                    <a:pt x="10" y="3282"/>
                  </a:cubicBezTo>
                  <a:cubicBezTo>
                    <a:pt x="1" y="3382"/>
                    <a:pt x="10" y="3492"/>
                    <a:pt x="40" y="3581"/>
                  </a:cubicBezTo>
                  <a:cubicBezTo>
                    <a:pt x="70" y="3660"/>
                    <a:pt x="120" y="3740"/>
                    <a:pt x="189" y="3800"/>
                  </a:cubicBezTo>
                  <a:cubicBezTo>
                    <a:pt x="279" y="3879"/>
                    <a:pt x="388" y="3929"/>
                    <a:pt x="547" y="3969"/>
                  </a:cubicBezTo>
                  <a:cubicBezTo>
                    <a:pt x="647" y="3999"/>
                    <a:pt x="757" y="4009"/>
                    <a:pt x="885" y="4009"/>
                  </a:cubicBezTo>
                  <a:lnTo>
                    <a:pt x="975" y="4009"/>
                  </a:lnTo>
                  <a:cubicBezTo>
                    <a:pt x="1055" y="3999"/>
                    <a:pt x="1144" y="3989"/>
                    <a:pt x="1224" y="3979"/>
                  </a:cubicBezTo>
                  <a:lnTo>
                    <a:pt x="1224" y="3979"/>
                  </a:lnTo>
                  <a:cubicBezTo>
                    <a:pt x="1154" y="4049"/>
                    <a:pt x="1095" y="4128"/>
                    <a:pt x="1035" y="4208"/>
                  </a:cubicBezTo>
                  <a:cubicBezTo>
                    <a:pt x="995" y="4277"/>
                    <a:pt x="956" y="4337"/>
                    <a:pt x="925" y="4397"/>
                  </a:cubicBezTo>
                  <a:cubicBezTo>
                    <a:pt x="896" y="4467"/>
                    <a:pt x="866" y="4536"/>
                    <a:pt x="836" y="4615"/>
                  </a:cubicBezTo>
                  <a:cubicBezTo>
                    <a:pt x="796" y="4755"/>
                    <a:pt x="786" y="4884"/>
                    <a:pt x="806" y="5004"/>
                  </a:cubicBezTo>
                  <a:cubicBezTo>
                    <a:pt x="816" y="5073"/>
                    <a:pt x="846" y="5143"/>
                    <a:pt x="876" y="5203"/>
                  </a:cubicBezTo>
                  <a:cubicBezTo>
                    <a:pt x="905" y="5272"/>
                    <a:pt x="956" y="5322"/>
                    <a:pt x="1005" y="5371"/>
                  </a:cubicBezTo>
                  <a:cubicBezTo>
                    <a:pt x="1075" y="5451"/>
                    <a:pt x="1174" y="5511"/>
                    <a:pt x="1283" y="5541"/>
                  </a:cubicBezTo>
                  <a:cubicBezTo>
                    <a:pt x="1314" y="5550"/>
                    <a:pt x="1353" y="5550"/>
                    <a:pt x="1393" y="5550"/>
                  </a:cubicBezTo>
                  <a:cubicBezTo>
                    <a:pt x="1453" y="5550"/>
                    <a:pt x="1513" y="5541"/>
                    <a:pt x="1572" y="5521"/>
                  </a:cubicBezTo>
                  <a:cubicBezTo>
                    <a:pt x="1681" y="5491"/>
                    <a:pt x="1781" y="5421"/>
                    <a:pt x="1851" y="5371"/>
                  </a:cubicBezTo>
                  <a:cubicBezTo>
                    <a:pt x="1920" y="5322"/>
                    <a:pt x="2000" y="5252"/>
                    <a:pt x="2089" y="5153"/>
                  </a:cubicBezTo>
                  <a:cubicBezTo>
                    <a:pt x="2159" y="5083"/>
                    <a:pt x="2229" y="4993"/>
                    <a:pt x="2298" y="4904"/>
                  </a:cubicBezTo>
                  <a:lnTo>
                    <a:pt x="2298" y="4904"/>
                  </a:lnTo>
                  <a:cubicBezTo>
                    <a:pt x="2278" y="5133"/>
                    <a:pt x="2278" y="5332"/>
                    <a:pt x="2318" y="5511"/>
                  </a:cubicBezTo>
                  <a:cubicBezTo>
                    <a:pt x="2358" y="5749"/>
                    <a:pt x="2448" y="5919"/>
                    <a:pt x="2576" y="6038"/>
                  </a:cubicBezTo>
                  <a:cubicBezTo>
                    <a:pt x="2646" y="6107"/>
                    <a:pt x="2736" y="6147"/>
                    <a:pt x="2835" y="6167"/>
                  </a:cubicBezTo>
                  <a:cubicBezTo>
                    <a:pt x="2885" y="6187"/>
                    <a:pt x="2925" y="6187"/>
                    <a:pt x="2974" y="6187"/>
                  </a:cubicBezTo>
                  <a:cubicBezTo>
                    <a:pt x="3034" y="6187"/>
                    <a:pt x="3104" y="6177"/>
                    <a:pt x="3173" y="6167"/>
                  </a:cubicBezTo>
                  <a:cubicBezTo>
                    <a:pt x="3343" y="6127"/>
                    <a:pt x="3502" y="6018"/>
                    <a:pt x="3611" y="5879"/>
                  </a:cubicBezTo>
                  <a:cubicBezTo>
                    <a:pt x="3710" y="5749"/>
                    <a:pt x="3780" y="5581"/>
                    <a:pt x="3820" y="5371"/>
                  </a:cubicBezTo>
                  <a:cubicBezTo>
                    <a:pt x="3840" y="5252"/>
                    <a:pt x="3850" y="5133"/>
                    <a:pt x="3840" y="5013"/>
                  </a:cubicBezTo>
                  <a:lnTo>
                    <a:pt x="3840" y="5013"/>
                  </a:lnTo>
                  <a:lnTo>
                    <a:pt x="3850" y="5024"/>
                  </a:lnTo>
                  <a:cubicBezTo>
                    <a:pt x="3940" y="5123"/>
                    <a:pt x="4049" y="5203"/>
                    <a:pt x="4178" y="5272"/>
                  </a:cubicBezTo>
                  <a:cubicBezTo>
                    <a:pt x="4287" y="5342"/>
                    <a:pt x="4417" y="5391"/>
                    <a:pt x="4526" y="5411"/>
                  </a:cubicBezTo>
                  <a:cubicBezTo>
                    <a:pt x="4566" y="5411"/>
                    <a:pt x="4606" y="5421"/>
                    <a:pt x="4645" y="5421"/>
                  </a:cubicBezTo>
                  <a:cubicBezTo>
                    <a:pt x="4735" y="5421"/>
                    <a:pt x="4824" y="5402"/>
                    <a:pt x="4904" y="5371"/>
                  </a:cubicBezTo>
                  <a:cubicBezTo>
                    <a:pt x="5023" y="5322"/>
                    <a:pt x="5133" y="5232"/>
                    <a:pt x="5233" y="5103"/>
                  </a:cubicBezTo>
                  <a:cubicBezTo>
                    <a:pt x="5312" y="4993"/>
                    <a:pt x="5372" y="4874"/>
                    <a:pt x="5381" y="4765"/>
                  </a:cubicBezTo>
                  <a:cubicBezTo>
                    <a:pt x="5401" y="4655"/>
                    <a:pt x="5392" y="4546"/>
                    <a:pt x="5342" y="4436"/>
                  </a:cubicBezTo>
                  <a:cubicBezTo>
                    <a:pt x="5302" y="4327"/>
                    <a:pt x="5233" y="4228"/>
                    <a:pt x="5133" y="4108"/>
                  </a:cubicBezTo>
                  <a:cubicBezTo>
                    <a:pt x="5034" y="3999"/>
                    <a:pt x="4914" y="3910"/>
                    <a:pt x="4815" y="3840"/>
                  </a:cubicBezTo>
                  <a:lnTo>
                    <a:pt x="4775" y="3810"/>
                  </a:lnTo>
                  <a:cubicBezTo>
                    <a:pt x="4785" y="3810"/>
                    <a:pt x="4795" y="3810"/>
                    <a:pt x="4815" y="3820"/>
                  </a:cubicBezTo>
                  <a:lnTo>
                    <a:pt x="4924" y="3820"/>
                  </a:lnTo>
                  <a:cubicBezTo>
                    <a:pt x="4994" y="3820"/>
                    <a:pt x="5063" y="3820"/>
                    <a:pt x="5143" y="3810"/>
                  </a:cubicBezTo>
                  <a:cubicBezTo>
                    <a:pt x="5242" y="3800"/>
                    <a:pt x="5352" y="3780"/>
                    <a:pt x="5452" y="3750"/>
                  </a:cubicBezTo>
                  <a:cubicBezTo>
                    <a:pt x="5680" y="3671"/>
                    <a:pt x="5849" y="3551"/>
                    <a:pt x="5929" y="3392"/>
                  </a:cubicBezTo>
                  <a:cubicBezTo>
                    <a:pt x="5978" y="3293"/>
                    <a:pt x="6009" y="3183"/>
                    <a:pt x="5998" y="3074"/>
                  </a:cubicBezTo>
                  <a:cubicBezTo>
                    <a:pt x="5998" y="2955"/>
                    <a:pt x="5969" y="2835"/>
                    <a:pt x="5909" y="2725"/>
                  </a:cubicBezTo>
                  <a:cubicBezTo>
                    <a:pt x="5839" y="2586"/>
                    <a:pt x="5720" y="2467"/>
                    <a:pt x="5551" y="2387"/>
                  </a:cubicBezTo>
                  <a:cubicBezTo>
                    <a:pt x="5412" y="2328"/>
                    <a:pt x="5242" y="2288"/>
                    <a:pt x="5043" y="2288"/>
                  </a:cubicBezTo>
                  <a:cubicBezTo>
                    <a:pt x="5023" y="2278"/>
                    <a:pt x="4994" y="2278"/>
                    <a:pt x="4974" y="2278"/>
                  </a:cubicBezTo>
                  <a:cubicBezTo>
                    <a:pt x="4884" y="2278"/>
                    <a:pt x="4785" y="2288"/>
                    <a:pt x="4676" y="2308"/>
                  </a:cubicBezTo>
                  <a:cubicBezTo>
                    <a:pt x="4775" y="2219"/>
                    <a:pt x="4864" y="2129"/>
                    <a:pt x="4944" y="2020"/>
                  </a:cubicBezTo>
                  <a:cubicBezTo>
                    <a:pt x="5004" y="1940"/>
                    <a:pt x="5054" y="1841"/>
                    <a:pt x="5093" y="1721"/>
                  </a:cubicBezTo>
                  <a:cubicBezTo>
                    <a:pt x="5133" y="1611"/>
                    <a:pt x="5153" y="1502"/>
                    <a:pt x="5163" y="1383"/>
                  </a:cubicBezTo>
                  <a:cubicBezTo>
                    <a:pt x="5173" y="1273"/>
                    <a:pt x="5153" y="1164"/>
                    <a:pt x="5123" y="1074"/>
                  </a:cubicBezTo>
                  <a:lnTo>
                    <a:pt x="5054" y="935"/>
                  </a:lnTo>
                  <a:lnTo>
                    <a:pt x="4994" y="875"/>
                  </a:lnTo>
                  <a:cubicBezTo>
                    <a:pt x="4974" y="846"/>
                    <a:pt x="4954" y="836"/>
                    <a:pt x="4934" y="816"/>
                  </a:cubicBezTo>
                  <a:cubicBezTo>
                    <a:pt x="4875" y="776"/>
                    <a:pt x="4824" y="746"/>
                    <a:pt x="4775" y="736"/>
                  </a:cubicBezTo>
                  <a:cubicBezTo>
                    <a:pt x="4715" y="707"/>
                    <a:pt x="4636" y="696"/>
                    <a:pt x="4586" y="696"/>
                  </a:cubicBezTo>
                  <a:cubicBezTo>
                    <a:pt x="4556" y="687"/>
                    <a:pt x="4536" y="687"/>
                    <a:pt x="4517" y="687"/>
                  </a:cubicBezTo>
                  <a:cubicBezTo>
                    <a:pt x="4407" y="687"/>
                    <a:pt x="4307" y="707"/>
                    <a:pt x="4208" y="746"/>
                  </a:cubicBezTo>
                  <a:cubicBezTo>
                    <a:pt x="3940" y="855"/>
                    <a:pt x="3750" y="1074"/>
                    <a:pt x="3621" y="1253"/>
                  </a:cubicBezTo>
                  <a:cubicBezTo>
                    <a:pt x="3581" y="1303"/>
                    <a:pt x="3542" y="1363"/>
                    <a:pt x="3511" y="1423"/>
                  </a:cubicBezTo>
                  <a:cubicBezTo>
                    <a:pt x="3542" y="1264"/>
                    <a:pt x="3551" y="1124"/>
                    <a:pt x="3562" y="995"/>
                  </a:cubicBezTo>
                  <a:cubicBezTo>
                    <a:pt x="3562" y="786"/>
                    <a:pt x="3522" y="388"/>
                    <a:pt x="3233" y="159"/>
                  </a:cubicBezTo>
                  <a:lnTo>
                    <a:pt x="3144" y="99"/>
                  </a:lnTo>
                  <a:cubicBezTo>
                    <a:pt x="3104" y="80"/>
                    <a:pt x="3074" y="70"/>
                    <a:pt x="3034" y="50"/>
                  </a:cubicBezTo>
                  <a:cubicBezTo>
                    <a:pt x="2965" y="20"/>
                    <a:pt x="2895" y="10"/>
                    <a:pt x="2835" y="10"/>
                  </a:cubicBezTo>
                  <a:cubicBezTo>
                    <a:pt x="2815" y="10"/>
                    <a:pt x="2806" y="0"/>
                    <a:pt x="2786" y="0"/>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64"/>
            <p:cNvSpPr/>
            <p:nvPr/>
          </p:nvSpPr>
          <p:spPr>
            <a:xfrm>
              <a:off x="1256371" y="1840808"/>
              <a:ext cx="217262" cy="224017"/>
            </a:xfrm>
            <a:custGeom>
              <a:avLst/>
              <a:gdLst/>
              <a:ahLst/>
              <a:cxnLst/>
              <a:rect l="l" t="t" r="r" b="b"/>
              <a:pathLst>
                <a:path w="4149" h="4278" extrusionOk="0">
                  <a:moveTo>
                    <a:pt x="1921" y="0"/>
                  </a:moveTo>
                  <a:cubicBezTo>
                    <a:pt x="1890" y="0"/>
                    <a:pt x="1861" y="10"/>
                    <a:pt x="1831" y="10"/>
                  </a:cubicBezTo>
                  <a:cubicBezTo>
                    <a:pt x="1781" y="20"/>
                    <a:pt x="1731" y="40"/>
                    <a:pt x="1691" y="60"/>
                  </a:cubicBezTo>
                  <a:cubicBezTo>
                    <a:pt x="1662" y="69"/>
                    <a:pt x="1622" y="100"/>
                    <a:pt x="1582" y="129"/>
                  </a:cubicBezTo>
                  <a:cubicBezTo>
                    <a:pt x="1543" y="159"/>
                    <a:pt x="1512" y="199"/>
                    <a:pt x="1483" y="239"/>
                  </a:cubicBezTo>
                  <a:cubicBezTo>
                    <a:pt x="1463" y="268"/>
                    <a:pt x="1443" y="308"/>
                    <a:pt x="1423" y="358"/>
                  </a:cubicBezTo>
                  <a:cubicBezTo>
                    <a:pt x="1403" y="398"/>
                    <a:pt x="1393" y="447"/>
                    <a:pt x="1384" y="498"/>
                  </a:cubicBezTo>
                  <a:cubicBezTo>
                    <a:pt x="1353" y="637"/>
                    <a:pt x="1364" y="786"/>
                    <a:pt x="1403" y="935"/>
                  </a:cubicBezTo>
                  <a:cubicBezTo>
                    <a:pt x="1344" y="865"/>
                    <a:pt x="1274" y="806"/>
                    <a:pt x="1204" y="746"/>
                  </a:cubicBezTo>
                  <a:cubicBezTo>
                    <a:pt x="1125" y="686"/>
                    <a:pt x="1045" y="646"/>
                    <a:pt x="975" y="627"/>
                  </a:cubicBezTo>
                  <a:cubicBezTo>
                    <a:pt x="916" y="607"/>
                    <a:pt x="866" y="597"/>
                    <a:pt x="816" y="597"/>
                  </a:cubicBezTo>
                  <a:cubicBezTo>
                    <a:pt x="787" y="597"/>
                    <a:pt x="756" y="597"/>
                    <a:pt x="727" y="607"/>
                  </a:cubicBezTo>
                  <a:cubicBezTo>
                    <a:pt x="647" y="627"/>
                    <a:pt x="558" y="666"/>
                    <a:pt x="488" y="736"/>
                  </a:cubicBezTo>
                  <a:cubicBezTo>
                    <a:pt x="409" y="806"/>
                    <a:pt x="359" y="885"/>
                    <a:pt x="329" y="965"/>
                  </a:cubicBezTo>
                  <a:cubicBezTo>
                    <a:pt x="299" y="1024"/>
                    <a:pt x="299" y="1104"/>
                    <a:pt x="309" y="1184"/>
                  </a:cubicBezTo>
                  <a:cubicBezTo>
                    <a:pt x="319" y="1263"/>
                    <a:pt x="359" y="1343"/>
                    <a:pt x="429" y="1433"/>
                  </a:cubicBezTo>
                  <a:cubicBezTo>
                    <a:pt x="488" y="1502"/>
                    <a:pt x="558" y="1572"/>
                    <a:pt x="657" y="1651"/>
                  </a:cubicBezTo>
                  <a:cubicBezTo>
                    <a:pt x="707" y="1691"/>
                    <a:pt x="767" y="1731"/>
                    <a:pt x="836" y="1771"/>
                  </a:cubicBezTo>
                  <a:cubicBezTo>
                    <a:pt x="807" y="1771"/>
                    <a:pt x="767" y="1760"/>
                    <a:pt x="717" y="1760"/>
                  </a:cubicBezTo>
                  <a:lnTo>
                    <a:pt x="707" y="1760"/>
                  </a:lnTo>
                  <a:cubicBezTo>
                    <a:pt x="628" y="1760"/>
                    <a:pt x="558" y="1771"/>
                    <a:pt x="478" y="1791"/>
                  </a:cubicBezTo>
                  <a:cubicBezTo>
                    <a:pt x="438" y="1791"/>
                    <a:pt x="398" y="1811"/>
                    <a:pt x="369" y="1820"/>
                  </a:cubicBezTo>
                  <a:cubicBezTo>
                    <a:pt x="329" y="1830"/>
                    <a:pt x="299" y="1850"/>
                    <a:pt x="250" y="1870"/>
                  </a:cubicBezTo>
                  <a:cubicBezTo>
                    <a:pt x="190" y="1910"/>
                    <a:pt x="130" y="1970"/>
                    <a:pt x="90" y="2029"/>
                  </a:cubicBezTo>
                  <a:cubicBezTo>
                    <a:pt x="51" y="2099"/>
                    <a:pt x="20" y="2178"/>
                    <a:pt x="11" y="2268"/>
                  </a:cubicBezTo>
                  <a:cubicBezTo>
                    <a:pt x="0" y="2337"/>
                    <a:pt x="11" y="2407"/>
                    <a:pt x="31" y="2477"/>
                  </a:cubicBezTo>
                  <a:cubicBezTo>
                    <a:pt x="51" y="2527"/>
                    <a:pt x="90" y="2586"/>
                    <a:pt x="140" y="2626"/>
                  </a:cubicBezTo>
                  <a:cubicBezTo>
                    <a:pt x="190" y="2676"/>
                    <a:pt x="269" y="2715"/>
                    <a:pt x="378" y="2746"/>
                  </a:cubicBezTo>
                  <a:cubicBezTo>
                    <a:pt x="449" y="2765"/>
                    <a:pt x="528" y="2765"/>
                    <a:pt x="617" y="2765"/>
                  </a:cubicBezTo>
                  <a:lnTo>
                    <a:pt x="677" y="2765"/>
                  </a:lnTo>
                  <a:cubicBezTo>
                    <a:pt x="727" y="2765"/>
                    <a:pt x="787" y="2765"/>
                    <a:pt x="846" y="2755"/>
                  </a:cubicBezTo>
                  <a:lnTo>
                    <a:pt x="846" y="2755"/>
                  </a:lnTo>
                  <a:cubicBezTo>
                    <a:pt x="807" y="2795"/>
                    <a:pt x="767" y="2845"/>
                    <a:pt x="717" y="2905"/>
                  </a:cubicBezTo>
                  <a:cubicBezTo>
                    <a:pt x="687" y="2954"/>
                    <a:pt x="667" y="2994"/>
                    <a:pt x="637" y="3034"/>
                  </a:cubicBezTo>
                  <a:lnTo>
                    <a:pt x="577" y="3183"/>
                  </a:lnTo>
                  <a:cubicBezTo>
                    <a:pt x="548" y="3283"/>
                    <a:pt x="548" y="3372"/>
                    <a:pt x="558" y="3451"/>
                  </a:cubicBezTo>
                  <a:cubicBezTo>
                    <a:pt x="568" y="3502"/>
                    <a:pt x="577" y="3551"/>
                    <a:pt x="608" y="3591"/>
                  </a:cubicBezTo>
                  <a:cubicBezTo>
                    <a:pt x="628" y="3641"/>
                    <a:pt x="667" y="3681"/>
                    <a:pt x="697" y="3710"/>
                  </a:cubicBezTo>
                  <a:cubicBezTo>
                    <a:pt x="747" y="3770"/>
                    <a:pt x="807" y="3810"/>
                    <a:pt x="886" y="3829"/>
                  </a:cubicBezTo>
                  <a:cubicBezTo>
                    <a:pt x="916" y="3829"/>
                    <a:pt x="936" y="3840"/>
                    <a:pt x="966" y="3840"/>
                  </a:cubicBezTo>
                  <a:cubicBezTo>
                    <a:pt x="1006" y="3840"/>
                    <a:pt x="1045" y="3829"/>
                    <a:pt x="1085" y="3820"/>
                  </a:cubicBezTo>
                  <a:cubicBezTo>
                    <a:pt x="1165" y="3790"/>
                    <a:pt x="1224" y="3750"/>
                    <a:pt x="1274" y="3710"/>
                  </a:cubicBezTo>
                  <a:cubicBezTo>
                    <a:pt x="1333" y="3670"/>
                    <a:pt x="1384" y="3630"/>
                    <a:pt x="1443" y="3561"/>
                  </a:cubicBezTo>
                  <a:cubicBezTo>
                    <a:pt x="1493" y="3511"/>
                    <a:pt x="1543" y="3451"/>
                    <a:pt x="1592" y="3382"/>
                  </a:cubicBezTo>
                  <a:lnTo>
                    <a:pt x="1592" y="3382"/>
                  </a:lnTo>
                  <a:cubicBezTo>
                    <a:pt x="1572" y="3541"/>
                    <a:pt x="1572" y="3681"/>
                    <a:pt x="1602" y="3810"/>
                  </a:cubicBezTo>
                  <a:cubicBezTo>
                    <a:pt x="1632" y="3969"/>
                    <a:pt x="1691" y="4088"/>
                    <a:pt x="1781" y="4178"/>
                  </a:cubicBezTo>
                  <a:cubicBezTo>
                    <a:pt x="1831" y="4218"/>
                    <a:pt x="1890" y="4247"/>
                    <a:pt x="1960" y="4267"/>
                  </a:cubicBezTo>
                  <a:cubicBezTo>
                    <a:pt x="1990" y="4267"/>
                    <a:pt x="2020" y="4277"/>
                    <a:pt x="2060" y="4277"/>
                  </a:cubicBezTo>
                  <a:cubicBezTo>
                    <a:pt x="2100" y="4277"/>
                    <a:pt x="2139" y="4267"/>
                    <a:pt x="2189" y="4258"/>
                  </a:cubicBezTo>
                  <a:cubicBezTo>
                    <a:pt x="2308" y="4227"/>
                    <a:pt x="2418" y="4158"/>
                    <a:pt x="2498" y="4059"/>
                  </a:cubicBezTo>
                  <a:cubicBezTo>
                    <a:pt x="2567" y="3969"/>
                    <a:pt x="2617" y="3849"/>
                    <a:pt x="2637" y="3710"/>
                  </a:cubicBezTo>
                  <a:cubicBezTo>
                    <a:pt x="2657" y="3630"/>
                    <a:pt x="2657" y="3541"/>
                    <a:pt x="2657" y="3462"/>
                  </a:cubicBezTo>
                  <a:lnTo>
                    <a:pt x="2657" y="3471"/>
                  </a:lnTo>
                  <a:cubicBezTo>
                    <a:pt x="2726" y="3541"/>
                    <a:pt x="2796" y="3591"/>
                    <a:pt x="2885" y="3641"/>
                  </a:cubicBezTo>
                  <a:cubicBezTo>
                    <a:pt x="2965" y="3690"/>
                    <a:pt x="3044" y="3720"/>
                    <a:pt x="3124" y="3740"/>
                  </a:cubicBezTo>
                  <a:lnTo>
                    <a:pt x="3203" y="3740"/>
                  </a:lnTo>
                  <a:cubicBezTo>
                    <a:pt x="3273" y="3740"/>
                    <a:pt x="3333" y="3730"/>
                    <a:pt x="3382" y="3710"/>
                  </a:cubicBezTo>
                  <a:cubicBezTo>
                    <a:pt x="3472" y="3670"/>
                    <a:pt x="3552" y="3611"/>
                    <a:pt x="3612" y="3531"/>
                  </a:cubicBezTo>
                  <a:cubicBezTo>
                    <a:pt x="3671" y="3451"/>
                    <a:pt x="3711" y="3372"/>
                    <a:pt x="3721" y="3292"/>
                  </a:cubicBezTo>
                  <a:cubicBezTo>
                    <a:pt x="3731" y="3213"/>
                    <a:pt x="3721" y="3133"/>
                    <a:pt x="3691" y="3064"/>
                  </a:cubicBezTo>
                  <a:cubicBezTo>
                    <a:pt x="3661" y="2994"/>
                    <a:pt x="3621" y="2914"/>
                    <a:pt x="3542" y="2835"/>
                  </a:cubicBezTo>
                  <a:cubicBezTo>
                    <a:pt x="3472" y="2765"/>
                    <a:pt x="3393" y="2695"/>
                    <a:pt x="3333" y="2656"/>
                  </a:cubicBezTo>
                  <a:lnTo>
                    <a:pt x="3301" y="2632"/>
                  </a:lnTo>
                  <a:lnTo>
                    <a:pt x="3301" y="2632"/>
                  </a:lnTo>
                  <a:cubicBezTo>
                    <a:pt x="3308" y="2636"/>
                    <a:pt x="3316" y="2636"/>
                    <a:pt x="3323" y="2636"/>
                  </a:cubicBezTo>
                  <a:lnTo>
                    <a:pt x="3552" y="2636"/>
                  </a:lnTo>
                  <a:cubicBezTo>
                    <a:pt x="3621" y="2626"/>
                    <a:pt x="3691" y="2616"/>
                    <a:pt x="3760" y="2586"/>
                  </a:cubicBezTo>
                  <a:cubicBezTo>
                    <a:pt x="3920" y="2536"/>
                    <a:pt x="4039" y="2457"/>
                    <a:pt x="4099" y="2337"/>
                  </a:cubicBezTo>
                  <a:cubicBezTo>
                    <a:pt x="4129" y="2278"/>
                    <a:pt x="4149" y="2198"/>
                    <a:pt x="4149" y="2129"/>
                  </a:cubicBezTo>
                  <a:cubicBezTo>
                    <a:pt x="4138" y="2049"/>
                    <a:pt x="4119" y="1959"/>
                    <a:pt x="4079" y="1890"/>
                  </a:cubicBezTo>
                  <a:cubicBezTo>
                    <a:pt x="4039" y="1791"/>
                    <a:pt x="3950" y="1701"/>
                    <a:pt x="3830" y="1651"/>
                  </a:cubicBezTo>
                  <a:cubicBezTo>
                    <a:pt x="3741" y="1612"/>
                    <a:pt x="3621" y="1581"/>
                    <a:pt x="3482" y="1581"/>
                  </a:cubicBezTo>
                  <a:cubicBezTo>
                    <a:pt x="3472" y="1572"/>
                    <a:pt x="3452" y="1572"/>
                    <a:pt x="3433" y="1572"/>
                  </a:cubicBezTo>
                  <a:cubicBezTo>
                    <a:pt x="3373" y="1572"/>
                    <a:pt x="3303" y="1581"/>
                    <a:pt x="3223" y="1592"/>
                  </a:cubicBezTo>
                  <a:cubicBezTo>
                    <a:pt x="3293" y="1542"/>
                    <a:pt x="3363" y="1472"/>
                    <a:pt x="3413" y="1402"/>
                  </a:cubicBezTo>
                  <a:cubicBezTo>
                    <a:pt x="3452" y="1343"/>
                    <a:pt x="3492" y="1273"/>
                    <a:pt x="3522" y="1194"/>
                  </a:cubicBezTo>
                  <a:cubicBezTo>
                    <a:pt x="3542" y="1114"/>
                    <a:pt x="3561" y="1044"/>
                    <a:pt x="3561" y="955"/>
                  </a:cubicBezTo>
                  <a:cubicBezTo>
                    <a:pt x="3572" y="885"/>
                    <a:pt x="3561" y="806"/>
                    <a:pt x="3532" y="746"/>
                  </a:cubicBezTo>
                  <a:cubicBezTo>
                    <a:pt x="3522" y="706"/>
                    <a:pt x="3512" y="677"/>
                    <a:pt x="3492" y="646"/>
                  </a:cubicBezTo>
                  <a:lnTo>
                    <a:pt x="3452" y="607"/>
                  </a:lnTo>
                  <a:cubicBezTo>
                    <a:pt x="3442" y="587"/>
                    <a:pt x="3422" y="577"/>
                    <a:pt x="3413" y="567"/>
                  </a:cubicBezTo>
                  <a:cubicBezTo>
                    <a:pt x="3373" y="537"/>
                    <a:pt x="3333" y="517"/>
                    <a:pt x="3303" y="507"/>
                  </a:cubicBezTo>
                  <a:cubicBezTo>
                    <a:pt x="3254" y="487"/>
                    <a:pt x="3203" y="487"/>
                    <a:pt x="3164" y="478"/>
                  </a:cubicBezTo>
                  <a:lnTo>
                    <a:pt x="3114" y="478"/>
                  </a:lnTo>
                  <a:cubicBezTo>
                    <a:pt x="3044" y="478"/>
                    <a:pt x="2975" y="487"/>
                    <a:pt x="2905" y="517"/>
                  </a:cubicBezTo>
                  <a:cubicBezTo>
                    <a:pt x="2716" y="597"/>
                    <a:pt x="2597" y="746"/>
                    <a:pt x="2498" y="865"/>
                  </a:cubicBezTo>
                  <a:cubicBezTo>
                    <a:pt x="2478" y="905"/>
                    <a:pt x="2447" y="945"/>
                    <a:pt x="2418" y="985"/>
                  </a:cubicBezTo>
                  <a:cubicBezTo>
                    <a:pt x="2447" y="885"/>
                    <a:pt x="2458" y="786"/>
                    <a:pt x="2458" y="697"/>
                  </a:cubicBezTo>
                  <a:cubicBezTo>
                    <a:pt x="2458" y="547"/>
                    <a:pt x="2438" y="268"/>
                    <a:pt x="2239" y="120"/>
                  </a:cubicBezTo>
                  <a:cubicBezTo>
                    <a:pt x="2209" y="100"/>
                    <a:pt x="2189" y="80"/>
                    <a:pt x="2169" y="69"/>
                  </a:cubicBezTo>
                  <a:cubicBezTo>
                    <a:pt x="2149" y="60"/>
                    <a:pt x="2120" y="50"/>
                    <a:pt x="2100" y="40"/>
                  </a:cubicBezTo>
                  <a:cubicBezTo>
                    <a:pt x="2050" y="20"/>
                    <a:pt x="2000" y="10"/>
                    <a:pt x="1960" y="10"/>
                  </a:cubicBezTo>
                  <a:cubicBezTo>
                    <a:pt x="1950" y="10"/>
                    <a:pt x="1941" y="0"/>
                    <a:pt x="1921" y="0"/>
                  </a:cubicBezTo>
                  <a:close/>
                </a:path>
              </a:pathLst>
            </a:custGeom>
            <a:solidFill>
              <a:srgbClr val="E1D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64"/>
            <p:cNvSpPr/>
            <p:nvPr/>
          </p:nvSpPr>
          <p:spPr>
            <a:xfrm>
              <a:off x="1301143" y="1892335"/>
              <a:ext cx="123005" cy="125624"/>
            </a:xfrm>
            <a:custGeom>
              <a:avLst/>
              <a:gdLst/>
              <a:ahLst/>
              <a:cxnLst/>
              <a:rect l="l" t="t" r="r" b="b"/>
              <a:pathLst>
                <a:path w="2349" h="2399" extrusionOk="0">
                  <a:moveTo>
                    <a:pt x="1404" y="1"/>
                  </a:moveTo>
                  <a:cubicBezTo>
                    <a:pt x="1344" y="1"/>
                    <a:pt x="1274" y="1"/>
                    <a:pt x="1195" y="20"/>
                  </a:cubicBezTo>
                  <a:cubicBezTo>
                    <a:pt x="1075" y="40"/>
                    <a:pt x="966" y="80"/>
                    <a:pt x="887" y="110"/>
                  </a:cubicBezTo>
                  <a:cubicBezTo>
                    <a:pt x="807" y="150"/>
                    <a:pt x="717" y="200"/>
                    <a:pt x="638" y="250"/>
                  </a:cubicBezTo>
                  <a:cubicBezTo>
                    <a:pt x="538" y="329"/>
                    <a:pt x="449" y="398"/>
                    <a:pt x="389" y="478"/>
                  </a:cubicBezTo>
                  <a:cubicBezTo>
                    <a:pt x="290" y="578"/>
                    <a:pt x="210" y="687"/>
                    <a:pt x="151" y="807"/>
                  </a:cubicBezTo>
                  <a:cubicBezTo>
                    <a:pt x="120" y="876"/>
                    <a:pt x="91" y="946"/>
                    <a:pt x="71" y="1015"/>
                  </a:cubicBezTo>
                  <a:cubicBezTo>
                    <a:pt x="41" y="1085"/>
                    <a:pt x="31" y="1165"/>
                    <a:pt x="21" y="1224"/>
                  </a:cubicBezTo>
                  <a:cubicBezTo>
                    <a:pt x="1" y="1344"/>
                    <a:pt x="11" y="1473"/>
                    <a:pt x="41" y="1602"/>
                  </a:cubicBezTo>
                  <a:cubicBezTo>
                    <a:pt x="61" y="1672"/>
                    <a:pt x="91" y="1731"/>
                    <a:pt x="120" y="1791"/>
                  </a:cubicBezTo>
                  <a:cubicBezTo>
                    <a:pt x="140" y="1831"/>
                    <a:pt x="170" y="1861"/>
                    <a:pt x="190" y="1891"/>
                  </a:cubicBezTo>
                  <a:cubicBezTo>
                    <a:pt x="200" y="1910"/>
                    <a:pt x="220" y="1921"/>
                    <a:pt x="230" y="1941"/>
                  </a:cubicBezTo>
                  <a:lnTo>
                    <a:pt x="250" y="1961"/>
                  </a:lnTo>
                  <a:lnTo>
                    <a:pt x="339" y="2080"/>
                  </a:lnTo>
                  <a:cubicBezTo>
                    <a:pt x="429" y="2179"/>
                    <a:pt x="538" y="2259"/>
                    <a:pt x="657" y="2308"/>
                  </a:cubicBezTo>
                  <a:cubicBezTo>
                    <a:pt x="767" y="2358"/>
                    <a:pt x="887" y="2388"/>
                    <a:pt x="1006" y="2398"/>
                  </a:cubicBezTo>
                  <a:lnTo>
                    <a:pt x="1055" y="2398"/>
                  </a:lnTo>
                  <a:cubicBezTo>
                    <a:pt x="1265" y="2398"/>
                    <a:pt x="1483" y="2328"/>
                    <a:pt x="1692" y="2199"/>
                  </a:cubicBezTo>
                  <a:cubicBezTo>
                    <a:pt x="1901" y="2060"/>
                    <a:pt x="2080" y="1871"/>
                    <a:pt x="2200" y="1652"/>
                  </a:cubicBezTo>
                  <a:cubicBezTo>
                    <a:pt x="2259" y="1532"/>
                    <a:pt x="2299" y="1413"/>
                    <a:pt x="2319" y="1294"/>
                  </a:cubicBezTo>
                  <a:cubicBezTo>
                    <a:pt x="2348" y="1165"/>
                    <a:pt x="2348" y="1035"/>
                    <a:pt x="2328" y="896"/>
                  </a:cubicBezTo>
                  <a:cubicBezTo>
                    <a:pt x="2309" y="787"/>
                    <a:pt x="2269" y="667"/>
                    <a:pt x="2209" y="538"/>
                  </a:cubicBezTo>
                  <a:cubicBezTo>
                    <a:pt x="2169" y="438"/>
                    <a:pt x="2110" y="349"/>
                    <a:pt x="2030" y="270"/>
                  </a:cubicBezTo>
                  <a:cubicBezTo>
                    <a:pt x="1961" y="190"/>
                    <a:pt x="1881" y="130"/>
                    <a:pt x="1802" y="91"/>
                  </a:cubicBezTo>
                  <a:cubicBezTo>
                    <a:pt x="1752" y="60"/>
                    <a:pt x="1702" y="51"/>
                    <a:pt x="1652" y="31"/>
                  </a:cubicBezTo>
                  <a:cubicBezTo>
                    <a:pt x="1603" y="20"/>
                    <a:pt x="1543" y="11"/>
                    <a:pt x="1493"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64"/>
            <p:cNvSpPr/>
            <p:nvPr/>
          </p:nvSpPr>
          <p:spPr>
            <a:xfrm>
              <a:off x="1340260" y="1919984"/>
              <a:ext cx="14610" cy="13039"/>
            </a:xfrm>
            <a:custGeom>
              <a:avLst/>
              <a:gdLst/>
              <a:ahLst/>
              <a:cxnLst/>
              <a:rect l="l" t="t" r="r" b="b"/>
              <a:pathLst>
                <a:path w="279" h="249" extrusionOk="0">
                  <a:moveTo>
                    <a:pt x="209" y="0"/>
                  </a:moveTo>
                  <a:cubicBezTo>
                    <a:pt x="179" y="0"/>
                    <a:pt x="159" y="10"/>
                    <a:pt x="129" y="30"/>
                  </a:cubicBezTo>
                  <a:cubicBezTo>
                    <a:pt x="89" y="50"/>
                    <a:pt x="40" y="89"/>
                    <a:pt x="20" y="129"/>
                  </a:cubicBezTo>
                  <a:cubicBezTo>
                    <a:pt x="0" y="149"/>
                    <a:pt x="0" y="179"/>
                    <a:pt x="0" y="199"/>
                  </a:cubicBezTo>
                  <a:cubicBezTo>
                    <a:pt x="0" y="239"/>
                    <a:pt x="30" y="248"/>
                    <a:pt x="60" y="248"/>
                  </a:cubicBezTo>
                  <a:lnTo>
                    <a:pt x="149" y="219"/>
                  </a:lnTo>
                  <a:cubicBezTo>
                    <a:pt x="189" y="199"/>
                    <a:pt x="229" y="159"/>
                    <a:pt x="259" y="109"/>
                  </a:cubicBezTo>
                  <a:cubicBezTo>
                    <a:pt x="269" y="89"/>
                    <a:pt x="279" y="69"/>
                    <a:pt x="279" y="40"/>
                  </a:cubicBezTo>
                  <a:cubicBezTo>
                    <a:pt x="269" y="10"/>
                    <a:pt x="249" y="0"/>
                    <a:pt x="20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64"/>
            <p:cNvSpPr/>
            <p:nvPr/>
          </p:nvSpPr>
          <p:spPr>
            <a:xfrm>
              <a:off x="1366809" y="1914747"/>
              <a:ext cx="27125" cy="23460"/>
            </a:xfrm>
            <a:custGeom>
              <a:avLst/>
              <a:gdLst/>
              <a:ahLst/>
              <a:cxnLst/>
              <a:rect l="l" t="t" r="r" b="b"/>
              <a:pathLst>
                <a:path w="518" h="448" extrusionOk="0">
                  <a:moveTo>
                    <a:pt x="398" y="1"/>
                  </a:moveTo>
                  <a:cubicBezTo>
                    <a:pt x="349" y="1"/>
                    <a:pt x="289" y="21"/>
                    <a:pt x="249" y="50"/>
                  </a:cubicBezTo>
                  <a:cubicBezTo>
                    <a:pt x="170" y="90"/>
                    <a:pt x="90" y="160"/>
                    <a:pt x="40" y="239"/>
                  </a:cubicBezTo>
                  <a:cubicBezTo>
                    <a:pt x="20" y="279"/>
                    <a:pt x="0" y="319"/>
                    <a:pt x="0" y="359"/>
                  </a:cubicBezTo>
                  <a:cubicBezTo>
                    <a:pt x="11" y="428"/>
                    <a:pt x="70" y="448"/>
                    <a:pt x="120" y="448"/>
                  </a:cubicBezTo>
                  <a:cubicBezTo>
                    <a:pt x="179" y="438"/>
                    <a:pt x="229" y="418"/>
                    <a:pt x="279" y="399"/>
                  </a:cubicBezTo>
                  <a:cubicBezTo>
                    <a:pt x="358" y="348"/>
                    <a:pt x="428" y="279"/>
                    <a:pt x="478" y="209"/>
                  </a:cubicBezTo>
                  <a:cubicBezTo>
                    <a:pt x="508" y="169"/>
                    <a:pt x="517" y="120"/>
                    <a:pt x="517" y="80"/>
                  </a:cubicBezTo>
                  <a:cubicBezTo>
                    <a:pt x="508" y="10"/>
                    <a:pt x="458" y="1"/>
                    <a:pt x="398"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64"/>
            <p:cNvSpPr/>
            <p:nvPr/>
          </p:nvSpPr>
          <p:spPr>
            <a:xfrm>
              <a:off x="1391315" y="1955383"/>
              <a:ext cx="15133" cy="13039"/>
            </a:xfrm>
            <a:custGeom>
              <a:avLst/>
              <a:gdLst/>
              <a:ahLst/>
              <a:cxnLst/>
              <a:rect l="l" t="t" r="r" b="b"/>
              <a:pathLst>
                <a:path w="289" h="249" extrusionOk="0">
                  <a:moveTo>
                    <a:pt x="219" y="1"/>
                  </a:moveTo>
                  <a:cubicBezTo>
                    <a:pt x="189" y="1"/>
                    <a:pt x="169" y="10"/>
                    <a:pt x="139" y="20"/>
                  </a:cubicBezTo>
                  <a:cubicBezTo>
                    <a:pt x="89" y="50"/>
                    <a:pt x="49" y="90"/>
                    <a:pt x="20" y="129"/>
                  </a:cubicBezTo>
                  <a:cubicBezTo>
                    <a:pt x="10" y="149"/>
                    <a:pt x="0" y="180"/>
                    <a:pt x="0" y="200"/>
                  </a:cubicBezTo>
                  <a:cubicBezTo>
                    <a:pt x="0" y="239"/>
                    <a:pt x="30" y="249"/>
                    <a:pt x="69" y="249"/>
                  </a:cubicBezTo>
                  <a:cubicBezTo>
                    <a:pt x="100" y="249"/>
                    <a:pt x="129" y="239"/>
                    <a:pt x="149" y="219"/>
                  </a:cubicBezTo>
                  <a:cubicBezTo>
                    <a:pt x="199" y="200"/>
                    <a:pt x="239" y="160"/>
                    <a:pt x="268" y="110"/>
                  </a:cubicBezTo>
                  <a:cubicBezTo>
                    <a:pt x="288" y="90"/>
                    <a:pt x="288" y="70"/>
                    <a:pt x="288" y="40"/>
                  </a:cubicBezTo>
                  <a:cubicBezTo>
                    <a:pt x="288" y="1"/>
                    <a:pt x="259" y="1"/>
                    <a:pt x="21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64"/>
            <p:cNvSpPr/>
            <p:nvPr/>
          </p:nvSpPr>
          <p:spPr>
            <a:xfrm>
              <a:off x="1358483" y="1947528"/>
              <a:ext cx="19323" cy="16757"/>
            </a:xfrm>
            <a:custGeom>
              <a:avLst/>
              <a:gdLst/>
              <a:ahLst/>
              <a:cxnLst/>
              <a:rect l="l" t="t" r="r" b="b"/>
              <a:pathLst>
                <a:path w="369" h="320" extrusionOk="0">
                  <a:moveTo>
                    <a:pt x="279" y="1"/>
                  </a:moveTo>
                  <a:cubicBezTo>
                    <a:pt x="239" y="11"/>
                    <a:pt x="209" y="21"/>
                    <a:pt x="170" y="41"/>
                  </a:cubicBezTo>
                  <a:cubicBezTo>
                    <a:pt x="119" y="71"/>
                    <a:pt x="60" y="120"/>
                    <a:pt x="30" y="170"/>
                  </a:cubicBezTo>
                  <a:cubicBezTo>
                    <a:pt x="10" y="200"/>
                    <a:pt x="0" y="230"/>
                    <a:pt x="0" y="270"/>
                  </a:cubicBezTo>
                  <a:cubicBezTo>
                    <a:pt x="10" y="310"/>
                    <a:pt x="40" y="319"/>
                    <a:pt x="80" y="319"/>
                  </a:cubicBezTo>
                  <a:cubicBezTo>
                    <a:pt x="119" y="319"/>
                    <a:pt x="159" y="310"/>
                    <a:pt x="189" y="290"/>
                  </a:cubicBezTo>
                  <a:cubicBezTo>
                    <a:pt x="249" y="260"/>
                    <a:pt x="309" y="210"/>
                    <a:pt x="338" y="151"/>
                  </a:cubicBezTo>
                  <a:cubicBezTo>
                    <a:pt x="358" y="120"/>
                    <a:pt x="369" y="91"/>
                    <a:pt x="369" y="61"/>
                  </a:cubicBezTo>
                  <a:cubicBezTo>
                    <a:pt x="358" y="11"/>
                    <a:pt x="318" y="1"/>
                    <a:pt x="27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64"/>
            <p:cNvSpPr/>
            <p:nvPr/>
          </p:nvSpPr>
          <p:spPr>
            <a:xfrm>
              <a:off x="1330886" y="1950670"/>
              <a:ext cx="18799" cy="16704"/>
            </a:xfrm>
            <a:custGeom>
              <a:avLst/>
              <a:gdLst/>
              <a:ahLst/>
              <a:cxnLst/>
              <a:rect l="l" t="t" r="r" b="b"/>
              <a:pathLst>
                <a:path w="359" h="319" extrusionOk="0">
                  <a:moveTo>
                    <a:pt x="279" y="1"/>
                  </a:moveTo>
                  <a:cubicBezTo>
                    <a:pt x="239" y="11"/>
                    <a:pt x="209" y="21"/>
                    <a:pt x="169" y="40"/>
                  </a:cubicBezTo>
                  <a:cubicBezTo>
                    <a:pt x="120" y="71"/>
                    <a:pt x="60" y="120"/>
                    <a:pt x="30" y="170"/>
                  </a:cubicBezTo>
                  <a:cubicBezTo>
                    <a:pt x="10" y="200"/>
                    <a:pt x="0" y="230"/>
                    <a:pt x="0" y="259"/>
                  </a:cubicBezTo>
                  <a:cubicBezTo>
                    <a:pt x="10" y="309"/>
                    <a:pt x="40" y="319"/>
                    <a:pt x="89" y="319"/>
                  </a:cubicBezTo>
                  <a:cubicBezTo>
                    <a:pt x="120" y="319"/>
                    <a:pt x="159" y="299"/>
                    <a:pt x="189" y="279"/>
                  </a:cubicBezTo>
                  <a:cubicBezTo>
                    <a:pt x="249" y="250"/>
                    <a:pt x="299" y="210"/>
                    <a:pt x="338" y="150"/>
                  </a:cubicBezTo>
                  <a:cubicBezTo>
                    <a:pt x="358" y="120"/>
                    <a:pt x="358" y="91"/>
                    <a:pt x="358" y="60"/>
                  </a:cubicBezTo>
                  <a:cubicBezTo>
                    <a:pt x="358" y="11"/>
                    <a:pt x="319" y="1"/>
                    <a:pt x="27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64"/>
            <p:cNvSpPr/>
            <p:nvPr/>
          </p:nvSpPr>
          <p:spPr>
            <a:xfrm>
              <a:off x="1336594" y="1982979"/>
              <a:ext cx="6860" cy="5813"/>
            </a:xfrm>
            <a:custGeom>
              <a:avLst/>
              <a:gdLst/>
              <a:ahLst/>
              <a:cxnLst/>
              <a:rect l="l" t="t" r="r" b="b"/>
              <a:pathLst>
                <a:path w="131" h="111" extrusionOk="0">
                  <a:moveTo>
                    <a:pt x="100" y="0"/>
                  </a:moveTo>
                  <a:cubicBezTo>
                    <a:pt x="80" y="0"/>
                    <a:pt x="70" y="0"/>
                    <a:pt x="60" y="11"/>
                  </a:cubicBezTo>
                  <a:cubicBezTo>
                    <a:pt x="40" y="20"/>
                    <a:pt x="20" y="40"/>
                    <a:pt x="11" y="60"/>
                  </a:cubicBezTo>
                  <a:cubicBezTo>
                    <a:pt x="0" y="70"/>
                    <a:pt x="0" y="80"/>
                    <a:pt x="0" y="90"/>
                  </a:cubicBezTo>
                  <a:cubicBezTo>
                    <a:pt x="0" y="110"/>
                    <a:pt x="11" y="110"/>
                    <a:pt x="31" y="110"/>
                  </a:cubicBezTo>
                  <a:cubicBezTo>
                    <a:pt x="40" y="110"/>
                    <a:pt x="60" y="110"/>
                    <a:pt x="70" y="100"/>
                  </a:cubicBezTo>
                  <a:cubicBezTo>
                    <a:pt x="90" y="90"/>
                    <a:pt x="110" y="70"/>
                    <a:pt x="120" y="50"/>
                  </a:cubicBezTo>
                  <a:cubicBezTo>
                    <a:pt x="130" y="40"/>
                    <a:pt x="130" y="31"/>
                    <a:pt x="130" y="20"/>
                  </a:cubicBezTo>
                  <a:cubicBezTo>
                    <a:pt x="130" y="0"/>
                    <a:pt x="110" y="0"/>
                    <a:pt x="10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64"/>
            <p:cNvSpPr/>
            <p:nvPr/>
          </p:nvSpPr>
          <p:spPr>
            <a:xfrm>
              <a:off x="1371522" y="1975177"/>
              <a:ext cx="7331" cy="6284"/>
            </a:xfrm>
            <a:custGeom>
              <a:avLst/>
              <a:gdLst/>
              <a:ahLst/>
              <a:cxnLst/>
              <a:rect l="l" t="t" r="r" b="b"/>
              <a:pathLst>
                <a:path w="140" h="120" extrusionOk="0">
                  <a:moveTo>
                    <a:pt x="109" y="1"/>
                  </a:moveTo>
                  <a:cubicBezTo>
                    <a:pt x="89" y="1"/>
                    <a:pt x="80" y="1"/>
                    <a:pt x="60" y="10"/>
                  </a:cubicBezTo>
                  <a:cubicBezTo>
                    <a:pt x="40" y="20"/>
                    <a:pt x="20" y="40"/>
                    <a:pt x="10" y="60"/>
                  </a:cubicBezTo>
                  <a:cubicBezTo>
                    <a:pt x="0" y="70"/>
                    <a:pt x="0" y="90"/>
                    <a:pt x="0" y="100"/>
                  </a:cubicBezTo>
                  <a:cubicBezTo>
                    <a:pt x="0" y="120"/>
                    <a:pt x="20" y="120"/>
                    <a:pt x="30" y="120"/>
                  </a:cubicBezTo>
                  <a:cubicBezTo>
                    <a:pt x="49" y="120"/>
                    <a:pt x="60" y="110"/>
                    <a:pt x="69" y="110"/>
                  </a:cubicBezTo>
                  <a:cubicBezTo>
                    <a:pt x="89" y="90"/>
                    <a:pt x="120" y="80"/>
                    <a:pt x="129" y="50"/>
                  </a:cubicBezTo>
                  <a:cubicBezTo>
                    <a:pt x="139" y="40"/>
                    <a:pt x="139" y="30"/>
                    <a:pt x="139" y="20"/>
                  </a:cubicBezTo>
                  <a:cubicBezTo>
                    <a:pt x="139" y="1"/>
                    <a:pt x="120" y="1"/>
                    <a:pt x="10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64"/>
            <p:cNvSpPr/>
            <p:nvPr/>
          </p:nvSpPr>
          <p:spPr>
            <a:xfrm>
              <a:off x="1385555" y="1982455"/>
              <a:ext cx="13563" cy="11520"/>
            </a:xfrm>
            <a:custGeom>
              <a:avLst/>
              <a:gdLst/>
              <a:ahLst/>
              <a:cxnLst/>
              <a:rect l="l" t="t" r="r" b="b"/>
              <a:pathLst>
                <a:path w="259" h="220" extrusionOk="0">
                  <a:moveTo>
                    <a:pt x="199" y="1"/>
                  </a:moveTo>
                  <a:cubicBezTo>
                    <a:pt x="170" y="10"/>
                    <a:pt x="150" y="21"/>
                    <a:pt x="120" y="30"/>
                  </a:cubicBezTo>
                  <a:cubicBezTo>
                    <a:pt x="80" y="50"/>
                    <a:pt x="50" y="80"/>
                    <a:pt x="20" y="120"/>
                  </a:cubicBezTo>
                  <a:cubicBezTo>
                    <a:pt x="11" y="140"/>
                    <a:pt x="0" y="160"/>
                    <a:pt x="0" y="180"/>
                  </a:cubicBezTo>
                  <a:cubicBezTo>
                    <a:pt x="11" y="220"/>
                    <a:pt x="31" y="220"/>
                    <a:pt x="60" y="220"/>
                  </a:cubicBezTo>
                  <a:cubicBezTo>
                    <a:pt x="90" y="220"/>
                    <a:pt x="110" y="209"/>
                    <a:pt x="140" y="200"/>
                  </a:cubicBezTo>
                  <a:cubicBezTo>
                    <a:pt x="179" y="180"/>
                    <a:pt x="210" y="140"/>
                    <a:pt x="239" y="110"/>
                  </a:cubicBezTo>
                  <a:cubicBezTo>
                    <a:pt x="249" y="90"/>
                    <a:pt x="259" y="70"/>
                    <a:pt x="259" y="41"/>
                  </a:cubicBezTo>
                  <a:cubicBezTo>
                    <a:pt x="249" y="10"/>
                    <a:pt x="229" y="1"/>
                    <a:pt x="19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64"/>
            <p:cNvSpPr/>
            <p:nvPr/>
          </p:nvSpPr>
          <p:spPr>
            <a:xfrm>
              <a:off x="1353770" y="1992352"/>
              <a:ext cx="10997" cy="9949"/>
            </a:xfrm>
            <a:custGeom>
              <a:avLst/>
              <a:gdLst/>
              <a:ahLst/>
              <a:cxnLst/>
              <a:rect l="l" t="t" r="r" b="b"/>
              <a:pathLst>
                <a:path w="210" h="190" extrusionOk="0">
                  <a:moveTo>
                    <a:pt x="160" y="0"/>
                  </a:moveTo>
                  <a:cubicBezTo>
                    <a:pt x="140" y="0"/>
                    <a:pt x="120" y="11"/>
                    <a:pt x="100" y="20"/>
                  </a:cubicBezTo>
                  <a:cubicBezTo>
                    <a:pt x="61" y="40"/>
                    <a:pt x="30" y="70"/>
                    <a:pt x="11" y="100"/>
                  </a:cubicBezTo>
                  <a:cubicBezTo>
                    <a:pt x="1" y="120"/>
                    <a:pt x="1" y="140"/>
                    <a:pt x="1" y="160"/>
                  </a:cubicBezTo>
                  <a:cubicBezTo>
                    <a:pt x="1" y="179"/>
                    <a:pt x="21" y="190"/>
                    <a:pt x="50" y="190"/>
                  </a:cubicBezTo>
                  <a:cubicBezTo>
                    <a:pt x="70" y="190"/>
                    <a:pt x="90" y="179"/>
                    <a:pt x="110" y="170"/>
                  </a:cubicBezTo>
                  <a:cubicBezTo>
                    <a:pt x="140" y="150"/>
                    <a:pt x="170" y="120"/>
                    <a:pt x="190" y="90"/>
                  </a:cubicBezTo>
                  <a:cubicBezTo>
                    <a:pt x="209" y="70"/>
                    <a:pt x="209" y="60"/>
                    <a:pt x="209" y="40"/>
                  </a:cubicBezTo>
                  <a:cubicBezTo>
                    <a:pt x="209" y="11"/>
                    <a:pt x="180" y="0"/>
                    <a:pt x="16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64"/>
            <p:cNvSpPr/>
            <p:nvPr/>
          </p:nvSpPr>
          <p:spPr>
            <a:xfrm>
              <a:off x="1323608" y="1938155"/>
              <a:ext cx="8378" cy="7907"/>
            </a:xfrm>
            <a:custGeom>
              <a:avLst/>
              <a:gdLst/>
              <a:ahLst/>
              <a:cxnLst/>
              <a:rect l="l" t="t" r="r" b="b"/>
              <a:pathLst>
                <a:path w="160" h="151" extrusionOk="0">
                  <a:moveTo>
                    <a:pt x="129" y="1"/>
                  </a:moveTo>
                  <a:cubicBezTo>
                    <a:pt x="109" y="11"/>
                    <a:pt x="89" y="11"/>
                    <a:pt x="80" y="21"/>
                  </a:cubicBezTo>
                  <a:cubicBezTo>
                    <a:pt x="49" y="31"/>
                    <a:pt x="29" y="61"/>
                    <a:pt x="10" y="81"/>
                  </a:cubicBezTo>
                  <a:cubicBezTo>
                    <a:pt x="0" y="91"/>
                    <a:pt x="0" y="111"/>
                    <a:pt x="0" y="120"/>
                  </a:cubicBezTo>
                  <a:cubicBezTo>
                    <a:pt x="0" y="140"/>
                    <a:pt x="20" y="151"/>
                    <a:pt x="40" y="151"/>
                  </a:cubicBezTo>
                  <a:cubicBezTo>
                    <a:pt x="60" y="151"/>
                    <a:pt x="69" y="140"/>
                    <a:pt x="89" y="131"/>
                  </a:cubicBezTo>
                  <a:cubicBezTo>
                    <a:pt x="109" y="120"/>
                    <a:pt x="139" y="100"/>
                    <a:pt x="149" y="71"/>
                  </a:cubicBezTo>
                  <a:cubicBezTo>
                    <a:pt x="159" y="61"/>
                    <a:pt x="159" y="41"/>
                    <a:pt x="159" y="31"/>
                  </a:cubicBezTo>
                  <a:cubicBezTo>
                    <a:pt x="159" y="11"/>
                    <a:pt x="139" y="1"/>
                    <a:pt x="12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64"/>
            <p:cNvSpPr/>
            <p:nvPr/>
          </p:nvSpPr>
          <p:spPr>
            <a:xfrm>
              <a:off x="1356388" y="1898095"/>
              <a:ext cx="9949" cy="8902"/>
            </a:xfrm>
            <a:custGeom>
              <a:avLst/>
              <a:gdLst/>
              <a:ahLst/>
              <a:cxnLst/>
              <a:rect l="l" t="t" r="r" b="b"/>
              <a:pathLst>
                <a:path w="190" h="170" extrusionOk="0">
                  <a:moveTo>
                    <a:pt x="150" y="0"/>
                  </a:moveTo>
                  <a:cubicBezTo>
                    <a:pt x="130" y="0"/>
                    <a:pt x="110" y="10"/>
                    <a:pt x="90" y="20"/>
                  </a:cubicBezTo>
                  <a:cubicBezTo>
                    <a:pt x="60" y="40"/>
                    <a:pt x="40" y="60"/>
                    <a:pt x="20" y="90"/>
                  </a:cubicBezTo>
                  <a:cubicBezTo>
                    <a:pt x="11" y="100"/>
                    <a:pt x="0" y="120"/>
                    <a:pt x="0" y="140"/>
                  </a:cubicBezTo>
                  <a:cubicBezTo>
                    <a:pt x="11" y="160"/>
                    <a:pt x="31" y="169"/>
                    <a:pt x="50" y="169"/>
                  </a:cubicBezTo>
                  <a:cubicBezTo>
                    <a:pt x="70" y="160"/>
                    <a:pt x="90" y="160"/>
                    <a:pt x="100" y="149"/>
                  </a:cubicBezTo>
                  <a:cubicBezTo>
                    <a:pt x="130" y="129"/>
                    <a:pt x="159" y="109"/>
                    <a:pt x="179" y="80"/>
                  </a:cubicBezTo>
                  <a:cubicBezTo>
                    <a:pt x="190" y="60"/>
                    <a:pt x="190" y="50"/>
                    <a:pt x="190" y="30"/>
                  </a:cubicBezTo>
                  <a:cubicBezTo>
                    <a:pt x="190" y="10"/>
                    <a:pt x="170" y="0"/>
                    <a:pt x="15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64"/>
            <p:cNvSpPr/>
            <p:nvPr/>
          </p:nvSpPr>
          <p:spPr>
            <a:xfrm>
              <a:off x="1399066" y="1938731"/>
              <a:ext cx="9426" cy="8378"/>
            </a:xfrm>
            <a:custGeom>
              <a:avLst/>
              <a:gdLst/>
              <a:ahLst/>
              <a:cxnLst/>
              <a:rect l="l" t="t" r="r" b="b"/>
              <a:pathLst>
                <a:path w="180" h="160" extrusionOk="0">
                  <a:moveTo>
                    <a:pt x="140" y="0"/>
                  </a:moveTo>
                  <a:cubicBezTo>
                    <a:pt x="120" y="0"/>
                    <a:pt x="100" y="10"/>
                    <a:pt x="81" y="20"/>
                  </a:cubicBezTo>
                  <a:cubicBezTo>
                    <a:pt x="51" y="40"/>
                    <a:pt x="31" y="60"/>
                    <a:pt x="11" y="89"/>
                  </a:cubicBezTo>
                  <a:cubicBezTo>
                    <a:pt x="1" y="100"/>
                    <a:pt x="1" y="120"/>
                    <a:pt x="1" y="129"/>
                  </a:cubicBezTo>
                  <a:cubicBezTo>
                    <a:pt x="1" y="159"/>
                    <a:pt x="21" y="159"/>
                    <a:pt x="41" y="159"/>
                  </a:cubicBezTo>
                  <a:cubicBezTo>
                    <a:pt x="61" y="159"/>
                    <a:pt x="81" y="159"/>
                    <a:pt x="91" y="149"/>
                  </a:cubicBezTo>
                  <a:cubicBezTo>
                    <a:pt x="120" y="129"/>
                    <a:pt x="151" y="109"/>
                    <a:pt x="170" y="80"/>
                  </a:cubicBezTo>
                  <a:cubicBezTo>
                    <a:pt x="180" y="60"/>
                    <a:pt x="180" y="50"/>
                    <a:pt x="180" y="30"/>
                  </a:cubicBezTo>
                  <a:cubicBezTo>
                    <a:pt x="180" y="10"/>
                    <a:pt x="160" y="0"/>
                    <a:pt x="14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64"/>
            <p:cNvSpPr/>
            <p:nvPr/>
          </p:nvSpPr>
          <p:spPr>
            <a:xfrm>
              <a:off x="1321513" y="1922550"/>
              <a:ext cx="6807" cy="5813"/>
            </a:xfrm>
            <a:custGeom>
              <a:avLst/>
              <a:gdLst/>
              <a:ahLst/>
              <a:cxnLst/>
              <a:rect l="l" t="t" r="r" b="b"/>
              <a:pathLst>
                <a:path w="130" h="111" extrusionOk="0">
                  <a:moveTo>
                    <a:pt x="100" y="1"/>
                  </a:moveTo>
                  <a:cubicBezTo>
                    <a:pt x="89" y="1"/>
                    <a:pt x="69" y="11"/>
                    <a:pt x="60" y="11"/>
                  </a:cubicBezTo>
                  <a:cubicBezTo>
                    <a:pt x="40" y="20"/>
                    <a:pt x="20" y="40"/>
                    <a:pt x="10" y="60"/>
                  </a:cubicBezTo>
                  <a:cubicBezTo>
                    <a:pt x="0" y="71"/>
                    <a:pt x="0" y="80"/>
                    <a:pt x="0" y="90"/>
                  </a:cubicBezTo>
                  <a:cubicBezTo>
                    <a:pt x="0" y="110"/>
                    <a:pt x="20" y="110"/>
                    <a:pt x="30" y="110"/>
                  </a:cubicBezTo>
                  <a:cubicBezTo>
                    <a:pt x="50" y="110"/>
                    <a:pt x="60" y="110"/>
                    <a:pt x="69" y="100"/>
                  </a:cubicBezTo>
                  <a:cubicBezTo>
                    <a:pt x="89" y="90"/>
                    <a:pt x="109" y="71"/>
                    <a:pt x="120" y="51"/>
                  </a:cubicBezTo>
                  <a:cubicBezTo>
                    <a:pt x="129" y="40"/>
                    <a:pt x="129" y="31"/>
                    <a:pt x="129" y="20"/>
                  </a:cubicBezTo>
                  <a:cubicBezTo>
                    <a:pt x="129" y="1"/>
                    <a:pt x="120" y="1"/>
                    <a:pt x="10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64"/>
            <p:cNvSpPr/>
            <p:nvPr/>
          </p:nvSpPr>
          <p:spPr>
            <a:xfrm>
              <a:off x="1319942" y="1974653"/>
              <a:ext cx="12515" cy="10997"/>
            </a:xfrm>
            <a:custGeom>
              <a:avLst/>
              <a:gdLst/>
              <a:ahLst/>
              <a:cxnLst/>
              <a:rect l="l" t="t" r="r" b="b"/>
              <a:pathLst>
                <a:path w="239" h="210" extrusionOk="0">
                  <a:moveTo>
                    <a:pt x="189" y="0"/>
                  </a:moveTo>
                  <a:cubicBezTo>
                    <a:pt x="159" y="11"/>
                    <a:pt x="139" y="11"/>
                    <a:pt x="119" y="30"/>
                  </a:cubicBezTo>
                  <a:cubicBezTo>
                    <a:pt x="80" y="50"/>
                    <a:pt x="40" y="80"/>
                    <a:pt x="20" y="110"/>
                  </a:cubicBezTo>
                  <a:cubicBezTo>
                    <a:pt x="10" y="130"/>
                    <a:pt x="0" y="150"/>
                    <a:pt x="0" y="170"/>
                  </a:cubicBezTo>
                  <a:cubicBezTo>
                    <a:pt x="10" y="199"/>
                    <a:pt x="30" y="209"/>
                    <a:pt x="60" y="209"/>
                  </a:cubicBezTo>
                  <a:cubicBezTo>
                    <a:pt x="90" y="209"/>
                    <a:pt x="110" y="199"/>
                    <a:pt x="130" y="190"/>
                  </a:cubicBezTo>
                  <a:cubicBezTo>
                    <a:pt x="170" y="170"/>
                    <a:pt x="199" y="139"/>
                    <a:pt x="219" y="100"/>
                  </a:cubicBezTo>
                  <a:cubicBezTo>
                    <a:pt x="239" y="80"/>
                    <a:pt x="239" y="60"/>
                    <a:pt x="239" y="40"/>
                  </a:cubicBezTo>
                  <a:cubicBezTo>
                    <a:pt x="239" y="11"/>
                    <a:pt x="209" y="0"/>
                    <a:pt x="18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64"/>
            <p:cNvSpPr/>
            <p:nvPr/>
          </p:nvSpPr>
          <p:spPr>
            <a:xfrm>
              <a:off x="1702783" y="1753201"/>
              <a:ext cx="420386" cy="431645"/>
            </a:xfrm>
            <a:custGeom>
              <a:avLst/>
              <a:gdLst/>
              <a:ahLst/>
              <a:cxnLst/>
              <a:rect l="l" t="t" r="r" b="b"/>
              <a:pathLst>
                <a:path w="8028" h="8243" extrusionOk="0">
                  <a:moveTo>
                    <a:pt x="3782" y="0"/>
                  </a:moveTo>
                  <a:cubicBezTo>
                    <a:pt x="3768" y="0"/>
                    <a:pt x="3754" y="1"/>
                    <a:pt x="3740" y="2"/>
                  </a:cubicBezTo>
                  <a:cubicBezTo>
                    <a:pt x="3681" y="2"/>
                    <a:pt x="3621" y="2"/>
                    <a:pt x="3561" y="12"/>
                  </a:cubicBezTo>
                  <a:cubicBezTo>
                    <a:pt x="3531" y="22"/>
                    <a:pt x="3511" y="22"/>
                    <a:pt x="3491" y="32"/>
                  </a:cubicBezTo>
                  <a:cubicBezTo>
                    <a:pt x="3412" y="52"/>
                    <a:pt x="3323" y="82"/>
                    <a:pt x="3233" y="141"/>
                  </a:cubicBezTo>
                  <a:cubicBezTo>
                    <a:pt x="3193" y="161"/>
                    <a:pt x="3144" y="191"/>
                    <a:pt x="3113" y="221"/>
                  </a:cubicBezTo>
                  <a:cubicBezTo>
                    <a:pt x="3074" y="261"/>
                    <a:pt x="3034" y="290"/>
                    <a:pt x="3004" y="330"/>
                  </a:cubicBezTo>
                  <a:cubicBezTo>
                    <a:pt x="2666" y="698"/>
                    <a:pt x="2715" y="1225"/>
                    <a:pt x="2766" y="1514"/>
                  </a:cubicBezTo>
                  <a:cubicBezTo>
                    <a:pt x="2795" y="1683"/>
                    <a:pt x="2855" y="1862"/>
                    <a:pt x="2934" y="2051"/>
                  </a:cubicBezTo>
                  <a:lnTo>
                    <a:pt x="2735" y="1852"/>
                  </a:lnTo>
                  <a:cubicBezTo>
                    <a:pt x="2527" y="1653"/>
                    <a:pt x="2228" y="1404"/>
                    <a:pt x="1860" y="1335"/>
                  </a:cubicBezTo>
                  <a:cubicBezTo>
                    <a:pt x="1774" y="1317"/>
                    <a:pt x="1690" y="1307"/>
                    <a:pt x="1608" y="1307"/>
                  </a:cubicBezTo>
                  <a:cubicBezTo>
                    <a:pt x="1549" y="1307"/>
                    <a:pt x="1491" y="1312"/>
                    <a:pt x="1433" y="1325"/>
                  </a:cubicBezTo>
                  <a:cubicBezTo>
                    <a:pt x="1402" y="1325"/>
                    <a:pt x="1373" y="1335"/>
                    <a:pt x="1343" y="1345"/>
                  </a:cubicBezTo>
                  <a:cubicBezTo>
                    <a:pt x="1263" y="1365"/>
                    <a:pt x="1174" y="1395"/>
                    <a:pt x="1095" y="1444"/>
                  </a:cubicBezTo>
                  <a:cubicBezTo>
                    <a:pt x="1035" y="1474"/>
                    <a:pt x="975" y="1514"/>
                    <a:pt x="905" y="1583"/>
                  </a:cubicBezTo>
                  <a:cubicBezTo>
                    <a:pt x="885" y="1614"/>
                    <a:pt x="856" y="1643"/>
                    <a:pt x="836" y="1673"/>
                  </a:cubicBezTo>
                  <a:cubicBezTo>
                    <a:pt x="816" y="1703"/>
                    <a:pt x="796" y="1742"/>
                    <a:pt x="786" y="1773"/>
                  </a:cubicBezTo>
                  <a:cubicBezTo>
                    <a:pt x="756" y="1832"/>
                    <a:pt x="736" y="1892"/>
                    <a:pt x="726" y="1972"/>
                  </a:cubicBezTo>
                  <a:cubicBezTo>
                    <a:pt x="697" y="2101"/>
                    <a:pt x="706" y="2250"/>
                    <a:pt x="736" y="2389"/>
                  </a:cubicBezTo>
                  <a:cubicBezTo>
                    <a:pt x="776" y="2549"/>
                    <a:pt x="836" y="2688"/>
                    <a:pt x="905" y="2817"/>
                  </a:cubicBezTo>
                  <a:cubicBezTo>
                    <a:pt x="985" y="2966"/>
                    <a:pt x="1084" y="3086"/>
                    <a:pt x="1174" y="3185"/>
                  </a:cubicBezTo>
                  <a:cubicBezTo>
                    <a:pt x="1303" y="3305"/>
                    <a:pt x="1442" y="3404"/>
                    <a:pt x="1601" y="3493"/>
                  </a:cubicBezTo>
                  <a:cubicBezTo>
                    <a:pt x="1453" y="3493"/>
                    <a:pt x="1323" y="3513"/>
                    <a:pt x="1194" y="3533"/>
                  </a:cubicBezTo>
                  <a:cubicBezTo>
                    <a:pt x="1164" y="3543"/>
                    <a:pt x="1134" y="3543"/>
                    <a:pt x="1104" y="3553"/>
                  </a:cubicBezTo>
                  <a:cubicBezTo>
                    <a:pt x="836" y="3613"/>
                    <a:pt x="627" y="3692"/>
                    <a:pt x="458" y="3811"/>
                  </a:cubicBezTo>
                  <a:cubicBezTo>
                    <a:pt x="259" y="3951"/>
                    <a:pt x="120" y="4140"/>
                    <a:pt x="60" y="4339"/>
                  </a:cubicBezTo>
                  <a:cubicBezTo>
                    <a:pt x="10" y="4498"/>
                    <a:pt x="0" y="4667"/>
                    <a:pt x="20" y="4826"/>
                  </a:cubicBezTo>
                  <a:cubicBezTo>
                    <a:pt x="40" y="4965"/>
                    <a:pt x="100" y="5105"/>
                    <a:pt x="189" y="5214"/>
                  </a:cubicBezTo>
                  <a:cubicBezTo>
                    <a:pt x="339" y="5413"/>
                    <a:pt x="587" y="5533"/>
                    <a:pt x="905" y="5582"/>
                  </a:cubicBezTo>
                  <a:cubicBezTo>
                    <a:pt x="1004" y="5589"/>
                    <a:pt x="1108" y="5596"/>
                    <a:pt x="1210" y="5596"/>
                  </a:cubicBezTo>
                  <a:cubicBezTo>
                    <a:pt x="1251" y="5596"/>
                    <a:pt x="1293" y="5595"/>
                    <a:pt x="1333" y="5592"/>
                  </a:cubicBezTo>
                  <a:cubicBezTo>
                    <a:pt x="1433" y="5582"/>
                    <a:pt x="1532" y="5572"/>
                    <a:pt x="1612" y="5553"/>
                  </a:cubicBezTo>
                  <a:cubicBezTo>
                    <a:pt x="1671" y="5542"/>
                    <a:pt x="1721" y="5533"/>
                    <a:pt x="1771" y="5522"/>
                  </a:cubicBezTo>
                  <a:cubicBezTo>
                    <a:pt x="1791" y="5513"/>
                    <a:pt x="1800" y="5513"/>
                    <a:pt x="1820" y="5502"/>
                  </a:cubicBezTo>
                  <a:lnTo>
                    <a:pt x="1820" y="5502"/>
                  </a:lnTo>
                  <a:lnTo>
                    <a:pt x="1761" y="5562"/>
                  </a:lnTo>
                  <a:cubicBezTo>
                    <a:pt x="1661" y="5672"/>
                    <a:pt x="1522" y="5821"/>
                    <a:pt x="1413" y="5990"/>
                  </a:cubicBezTo>
                  <a:cubicBezTo>
                    <a:pt x="1303" y="6159"/>
                    <a:pt x="1234" y="6318"/>
                    <a:pt x="1204" y="6468"/>
                  </a:cubicBezTo>
                  <a:cubicBezTo>
                    <a:pt x="1174" y="6616"/>
                    <a:pt x="1184" y="6766"/>
                    <a:pt x="1234" y="6905"/>
                  </a:cubicBezTo>
                  <a:cubicBezTo>
                    <a:pt x="1283" y="7054"/>
                    <a:pt x="1373" y="7193"/>
                    <a:pt x="1512" y="7323"/>
                  </a:cubicBezTo>
                  <a:cubicBezTo>
                    <a:pt x="1671" y="7462"/>
                    <a:pt x="1840" y="7551"/>
                    <a:pt x="2010" y="7591"/>
                  </a:cubicBezTo>
                  <a:cubicBezTo>
                    <a:pt x="2076" y="7608"/>
                    <a:pt x="2141" y="7615"/>
                    <a:pt x="2207" y="7615"/>
                  </a:cubicBezTo>
                  <a:cubicBezTo>
                    <a:pt x="2261" y="7615"/>
                    <a:pt x="2314" y="7611"/>
                    <a:pt x="2368" y="7602"/>
                  </a:cubicBezTo>
                  <a:cubicBezTo>
                    <a:pt x="2417" y="7591"/>
                    <a:pt x="2467" y="7582"/>
                    <a:pt x="2517" y="7562"/>
                  </a:cubicBezTo>
                  <a:cubicBezTo>
                    <a:pt x="2666" y="7512"/>
                    <a:pt x="2815" y="7423"/>
                    <a:pt x="2945" y="7303"/>
                  </a:cubicBezTo>
                  <a:cubicBezTo>
                    <a:pt x="3093" y="7173"/>
                    <a:pt x="3213" y="7045"/>
                    <a:pt x="3323" y="6895"/>
                  </a:cubicBezTo>
                  <a:lnTo>
                    <a:pt x="3332" y="6875"/>
                  </a:lnTo>
                  <a:cubicBezTo>
                    <a:pt x="3352" y="7034"/>
                    <a:pt x="3382" y="7193"/>
                    <a:pt x="3442" y="7343"/>
                  </a:cubicBezTo>
                  <a:cubicBezTo>
                    <a:pt x="3531" y="7611"/>
                    <a:pt x="3670" y="7820"/>
                    <a:pt x="3840" y="7969"/>
                  </a:cubicBezTo>
                  <a:cubicBezTo>
                    <a:pt x="4019" y="8128"/>
                    <a:pt x="4247" y="8228"/>
                    <a:pt x="4486" y="8238"/>
                  </a:cubicBezTo>
                  <a:cubicBezTo>
                    <a:pt x="4512" y="8241"/>
                    <a:pt x="4538" y="8242"/>
                    <a:pt x="4564" y="8242"/>
                  </a:cubicBezTo>
                  <a:cubicBezTo>
                    <a:pt x="4627" y="8242"/>
                    <a:pt x="4688" y="8235"/>
                    <a:pt x="4745" y="8228"/>
                  </a:cubicBezTo>
                  <a:cubicBezTo>
                    <a:pt x="4815" y="8218"/>
                    <a:pt x="4874" y="8198"/>
                    <a:pt x="4924" y="8179"/>
                  </a:cubicBezTo>
                  <a:cubicBezTo>
                    <a:pt x="5053" y="8119"/>
                    <a:pt x="5162" y="8039"/>
                    <a:pt x="5232" y="7940"/>
                  </a:cubicBezTo>
                  <a:cubicBezTo>
                    <a:pt x="5381" y="7750"/>
                    <a:pt x="5451" y="7502"/>
                    <a:pt x="5461" y="7184"/>
                  </a:cubicBezTo>
                  <a:cubicBezTo>
                    <a:pt x="5461" y="6935"/>
                    <a:pt x="5421" y="6667"/>
                    <a:pt x="5341" y="6368"/>
                  </a:cubicBezTo>
                  <a:lnTo>
                    <a:pt x="5341" y="6368"/>
                  </a:lnTo>
                  <a:cubicBezTo>
                    <a:pt x="5451" y="6477"/>
                    <a:pt x="5560" y="6577"/>
                    <a:pt x="5670" y="6656"/>
                  </a:cubicBezTo>
                  <a:cubicBezTo>
                    <a:pt x="5809" y="6756"/>
                    <a:pt x="5929" y="6835"/>
                    <a:pt x="6048" y="6885"/>
                  </a:cubicBezTo>
                  <a:cubicBezTo>
                    <a:pt x="6148" y="6935"/>
                    <a:pt x="6296" y="7005"/>
                    <a:pt x="6446" y="7025"/>
                  </a:cubicBezTo>
                  <a:cubicBezTo>
                    <a:pt x="6479" y="7029"/>
                    <a:pt x="6513" y="7031"/>
                    <a:pt x="6546" y="7031"/>
                  </a:cubicBezTo>
                  <a:cubicBezTo>
                    <a:pt x="6595" y="7031"/>
                    <a:pt x="6643" y="7026"/>
                    <a:pt x="6685" y="7014"/>
                  </a:cubicBezTo>
                  <a:cubicBezTo>
                    <a:pt x="6744" y="7005"/>
                    <a:pt x="6794" y="6994"/>
                    <a:pt x="6833" y="6975"/>
                  </a:cubicBezTo>
                  <a:cubicBezTo>
                    <a:pt x="6973" y="6905"/>
                    <a:pt x="7083" y="6806"/>
                    <a:pt x="7162" y="6686"/>
                  </a:cubicBezTo>
                  <a:cubicBezTo>
                    <a:pt x="7211" y="6616"/>
                    <a:pt x="7262" y="6527"/>
                    <a:pt x="7291" y="6437"/>
                  </a:cubicBezTo>
                  <a:cubicBezTo>
                    <a:pt x="7321" y="6348"/>
                    <a:pt x="7341" y="6249"/>
                    <a:pt x="7331" y="6159"/>
                  </a:cubicBezTo>
                  <a:cubicBezTo>
                    <a:pt x="7331" y="6000"/>
                    <a:pt x="7291" y="5821"/>
                    <a:pt x="7202" y="5652"/>
                  </a:cubicBezTo>
                  <a:cubicBezTo>
                    <a:pt x="7152" y="5553"/>
                    <a:pt x="7092" y="5463"/>
                    <a:pt x="7032" y="5383"/>
                  </a:cubicBezTo>
                  <a:cubicBezTo>
                    <a:pt x="6983" y="5314"/>
                    <a:pt x="6923" y="5244"/>
                    <a:pt x="6844" y="5164"/>
                  </a:cubicBezTo>
                  <a:cubicBezTo>
                    <a:pt x="6744" y="5065"/>
                    <a:pt x="6654" y="4976"/>
                    <a:pt x="6545" y="4906"/>
                  </a:cubicBezTo>
                  <a:cubicBezTo>
                    <a:pt x="6654" y="4906"/>
                    <a:pt x="6774" y="4896"/>
                    <a:pt x="6884" y="4876"/>
                  </a:cubicBezTo>
                  <a:cubicBezTo>
                    <a:pt x="6923" y="4876"/>
                    <a:pt x="6963" y="4866"/>
                    <a:pt x="6993" y="4856"/>
                  </a:cubicBezTo>
                  <a:cubicBezTo>
                    <a:pt x="7172" y="4826"/>
                    <a:pt x="7311" y="4786"/>
                    <a:pt x="7441" y="4727"/>
                  </a:cubicBezTo>
                  <a:cubicBezTo>
                    <a:pt x="7629" y="4647"/>
                    <a:pt x="7768" y="4548"/>
                    <a:pt x="7868" y="4428"/>
                  </a:cubicBezTo>
                  <a:cubicBezTo>
                    <a:pt x="7948" y="4319"/>
                    <a:pt x="7998" y="4209"/>
                    <a:pt x="8007" y="4100"/>
                  </a:cubicBezTo>
                  <a:cubicBezTo>
                    <a:pt x="8027" y="3971"/>
                    <a:pt x="8018" y="3831"/>
                    <a:pt x="7978" y="3692"/>
                  </a:cubicBezTo>
                  <a:cubicBezTo>
                    <a:pt x="7928" y="3523"/>
                    <a:pt x="7858" y="3384"/>
                    <a:pt x="7749" y="3265"/>
                  </a:cubicBezTo>
                  <a:cubicBezTo>
                    <a:pt x="7649" y="3165"/>
                    <a:pt x="7520" y="3075"/>
                    <a:pt x="7390" y="3026"/>
                  </a:cubicBezTo>
                  <a:cubicBezTo>
                    <a:pt x="7301" y="2996"/>
                    <a:pt x="7222" y="2976"/>
                    <a:pt x="7152" y="2956"/>
                  </a:cubicBezTo>
                  <a:cubicBezTo>
                    <a:pt x="7083" y="2946"/>
                    <a:pt x="7003" y="2936"/>
                    <a:pt x="6923" y="2936"/>
                  </a:cubicBezTo>
                  <a:cubicBezTo>
                    <a:pt x="6774" y="2936"/>
                    <a:pt x="6635" y="2946"/>
                    <a:pt x="6486" y="2966"/>
                  </a:cubicBezTo>
                  <a:cubicBezTo>
                    <a:pt x="6475" y="2976"/>
                    <a:pt x="6466" y="2976"/>
                    <a:pt x="6455" y="2976"/>
                  </a:cubicBezTo>
                  <a:cubicBezTo>
                    <a:pt x="6376" y="2986"/>
                    <a:pt x="6307" y="3006"/>
                    <a:pt x="6227" y="3026"/>
                  </a:cubicBezTo>
                  <a:cubicBezTo>
                    <a:pt x="6346" y="2927"/>
                    <a:pt x="6446" y="2827"/>
                    <a:pt x="6535" y="2728"/>
                  </a:cubicBezTo>
                  <a:cubicBezTo>
                    <a:pt x="6694" y="2549"/>
                    <a:pt x="6814" y="2389"/>
                    <a:pt x="6893" y="2230"/>
                  </a:cubicBezTo>
                  <a:cubicBezTo>
                    <a:pt x="6993" y="2041"/>
                    <a:pt x="7043" y="1872"/>
                    <a:pt x="7043" y="1713"/>
                  </a:cubicBezTo>
                  <a:cubicBezTo>
                    <a:pt x="7043" y="1563"/>
                    <a:pt x="7003" y="1424"/>
                    <a:pt x="6933" y="1305"/>
                  </a:cubicBezTo>
                  <a:cubicBezTo>
                    <a:pt x="6844" y="1166"/>
                    <a:pt x="6714" y="1037"/>
                    <a:pt x="6555" y="927"/>
                  </a:cubicBezTo>
                  <a:cubicBezTo>
                    <a:pt x="6386" y="827"/>
                    <a:pt x="6217" y="768"/>
                    <a:pt x="6058" y="758"/>
                  </a:cubicBezTo>
                  <a:cubicBezTo>
                    <a:pt x="5998" y="758"/>
                    <a:pt x="5938" y="768"/>
                    <a:pt x="5879" y="778"/>
                  </a:cubicBezTo>
                  <a:cubicBezTo>
                    <a:pt x="5789" y="788"/>
                    <a:pt x="5690" y="827"/>
                    <a:pt x="5591" y="878"/>
                  </a:cubicBezTo>
                  <a:cubicBezTo>
                    <a:pt x="5451" y="947"/>
                    <a:pt x="5322" y="1057"/>
                    <a:pt x="5193" y="1185"/>
                  </a:cubicBezTo>
                  <a:cubicBezTo>
                    <a:pt x="5073" y="1315"/>
                    <a:pt x="4963" y="1464"/>
                    <a:pt x="4874" y="1623"/>
                  </a:cubicBezTo>
                  <a:cubicBezTo>
                    <a:pt x="4884" y="1315"/>
                    <a:pt x="4854" y="1026"/>
                    <a:pt x="4765" y="778"/>
                  </a:cubicBezTo>
                  <a:cubicBezTo>
                    <a:pt x="4725" y="679"/>
                    <a:pt x="4685" y="599"/>
                    <a:pt x="4636" y="519"/>
                  </a:cubicBezTo>
                  <a:cubicBezTo>
                    <a:pt x="4585" y="430"/>
                    <a:pt x="4526" y="360"/>
                    <a:pt x="4476" y="310"/>
                  </a:cubicBezTo>
                  <a:cubicBezTo>
                    <a:pt x="4406" y="250"/>
                    <a:pt x="4337" y="191"/>
                    <a:pt x="4247" y="141"/>
                  </a:cubicBezTo>
                  <a:cubicBezTo>
                    <a:pt x="4168" y="91"/>
                    <a:pt x="4088" y="62"/>
                    <a:pt x="4019" y="42"/>
                  </a:cubicBezTo>
                  <a:cubicBezTo>
                    <a:pt x="3950" y="25"/>
                    <a:pt x="3867" y="0"/>
                    <a:pt x="3782" y="0"/>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64"/>
            <p:cNvSpPr/>
            <p:nvPr/>
          </p:nvSpPr>
          <p:spPr>
            <a:xfrm>
              <a:off x="1770490" y="1820438"/>
              <a:ext cx="290678" cy="298009"/>
            </a:xfrm>
            <a:custGeom>
              <a:avLst/>
              <a:gdLst/>
              <a:ahLst/>
              <a:cxnLst/>
              <a:rect l="l" t="t" r="r" b="b"/>
              <a:pathLst>
                <a:path w="5551" h="5691" extrusionOk="0">
                  <a:moveTo>
                    <a:pt x="2587" y="1"/>
                  </a:moveTo>
                  <a:cubicBezTo>
                    <a:pt x="2547" y="1"/>
                    <a:pt x="2497" y="1"/>
                    <a:pt x="2457" y="11"/>
                  </a:cubicBezTo>
                  <a:cubicBezTo>
                    <a:pt x="2437" y="11"/>
                    <a:pt x="2427" y="21"/>
                    <a:pt x="2408" y="21"/>
                  </a:cubicBezTo>
                  <a:cubicBezTo>
                    <a:pt x="2348" y="41"/>
                    <a:pt x="2288" y="61"/>
                    <a:pt x="2229" y="100"/>
                  </a:cubicBezTo>
                  <a:cubicBezTo>
                    <a:pt x="2198" y="111"/>
                    <a:pt x="2169" y="131"/>
                    <a:pt x="2149" y="160"/>
                  </a:cubicBezTo>
                  <a:cubicBezTo>
                    <a:pt x="2119" y="180"/>
                    <a:pt x="2099" y="200"/>
                    <a:pt x="2069" y="230"/>
                  </a:cubicBezTo>
                  <a:cubicBezTo>
                    <a:pt x="1840" y="489"/>
                    <a:pt x="1870" y="847"/>
                    <a:pt x="1910" y="1046"/>
                  </a:cubicBezTo>
                  <a:cubicBezTo>
                    <a:pt x="1930" y="1175"/>
                    <a:pt x="1970" y="1294"/>
                    <a:pt x="2030" y="1413"/>
                  </a:cubicBezTo>
                  <a:cubicBezTo>
                    <a:pt x="1979" y="1374"/>
                    <a:pt x="1940" y="1324"/>
                    <a:pt x="1890" y="1284"/>
                  </a:cubicBezTo>
                  <a:cubicBezTo>
                    <a:pt x="1741" y="1145"/>
                    <a:pt x="1542" y="976"/>
                    <a:pt x="1283" y="916"/>
                  </a:cubicBezTo>
                  <a:cubicBezTo>
                    <a:pt x="1233" y="906"/>
                    <a:pt x="1184" y="901"/>
                    <a:pt x="1135" y="901"/>
                  </a:cubicBezTo>
                  <a:cubicBezTo>
                    <a:pt x="1087" y="901"/>
                    <a:pt x="1040" y="906"/>
                    <a:pt x="995" y="916"/>
                  </a:cubicBezTo>
                  <a:cubicBezTo>
                    <a:pt x="965" y="916"/>
                    <a:pt x="945" y="926"/>
                    <a:pt x="925" y="926"/>
                  </a:cubicBezTo>
                  <a:cubicBezTo>
                    <a:pt x="876" y="936"/>
                    <a:pt x="816" y="966"/>
                    <a:pt x="756" y="996"/>
                  </a:cubicBezTo>
                  <a:cubicBezTo>
                    <a:pt x="717" y="1016"/>
                    <a:pt x="666" y="1046"/>
                    <a:pt x="627" y="1095"/>
                  </a:cubicBezTo>
                  <a:cubicBezTo>
                    <a:pt x="607" y="1115"/>
                    <a:pt x="587" y="1135"/>
                    <a:pt x="577" y="1155"/>
                  </a:cubicBezTo>
                  <a:cubicBezTo>
                    <a:pt x="567" y="1185"/>
                    <a:pt x="547" y="1205"/>
                    <a:pt x="538" y="1225"/>
                  </a:cubicBezTo>
                  <a:cubicBezTo>
                    <a:pt x="518" y="1265"/>
                    <a:pt x="507" y="1314"/>
                    <a:pt x="498" y="1364"/>
                  </a:cubicBezTo>
                  <a:cubicBezTo>
                    <a:pt x="478" y="1453"/>
                    <a:pt x="487" y="1553"/>
                    <a:pt x="507" y="1652"/>
                  </a:cubicBezTo>
                  <a:cubicBezTo>
                    <a:pt x="538" y="1762"/>
                    <a:pt x="577" y="1861"/>
                    <a:pt x="627" y="1951"/>
                  </a:cubicBezTo>
                  <a:cubicBezTo>
                    <a:pt x="686" y="2050"/>
                    <a:pt x="746" y="2130"/>
                    <a:pt x="816" y="2200"/>
                  </a:cubicBezTo>
                  <a:cubicBezTo>
                    <a:pt x="905" y="2289"/>
                    <a:pt x="995" y="2359"/>
                    <a:pt x="1104" y="2408"/>
                  </a:cubicBezTo>
                  <a:cubicBezTo>
                    <a:pt x="1005" y="2418"/>
                    <a:pt x="916" y="2428"/>
                    <a:pt x="826" y="2438"/>
                  </a:cubicBezTo>
                  <a:cubicBezTo>
                    <a:pt x="806" y="2438"/>
                    <a:pt x="786" y="2448"/>
                    <a:pt x="766" y="2448"/>
                  </a:cubicBezTo>
                  <a:cubicBezTo>
                    <a:pt x="577" y="2488"/>
                    <a:pt x="438" y="2547"/>
                    <a:pt x="319" y="2637"/>
                  </a:cubicBezTo>
                  <a:cubicBezTo>
                    <a:pt x="179" y="2726"/>
                    <a:pt x="80" y="2856"/>
                    <a:pt x="40" y="2995"/>
                  </a:cubicBezTo>
                  <a:cubicBezTo>
                    <a:pt x="10" y="3104"/>
                    <a:pt x="0" y="3224"/>
                    <a:pt x="20" y="3334"/>
                  </a:cubicBezTo>
                  <a:cubicBezTo>
                    <a:pt x="30" y="3433"/>
                    <a:pt x="70" y="3522"/>
                    <a:pt x="129" y="3602"/>
                  </a:cubicBezTo>
                  <a:cubicBezTo>
                    <a:pt x="229" y="3741"/>
                    <a:pt x="408" y="3821"/>
                    <a:pt x="627" y="3851"/>
                  </a:cubicBezTo>
                  <a:cubicBezTo>
                    <a:pt x="685" y="3862"/>
                    <a:pt x="742" y="3867"/>
                    <a:pt x="798" y="3867"/>
                  </a:cubicBezTo>
                  <a:cubicBezTo>
                    <a:pt x="839" y="3867"/>
                    <a:pt x="878" y="3865"/>
                    <a:pt x="916" y="3860"/>
                  </a:cubicBezTo>
                  <a:cubicBezTo>
                    <a:pt x="995" y="3860"/>
                    <a:pt x="1064" y="3851"/>
                    <a:pt x="1115" y="3840"/>
                  </a:cubicBezTo>
                  <a:cubicBezTo>
                    <a:pt x="1154" y="3831"/>
                    <a:pt x="1184" y="3821"/>
                    <a:pt x="1224" y="3821"/>
                  </a:cubicBezTo>
                  <a:cubicBezTo>
                    <a:pt x="1234" y="3811"/>
                    <a:pt x="1243" y="3811"/>
                    <a:pt x="1254" y="3801"/>
                  </a:cubicBezTo>
                  <a:lnTo>
                    <a:pt x="1254" y="3801"/>
                  </a:lnTo>
                  <a:lnTo>
                    <a:pt x="1224" y="3840"/>
                  </a:lnTo>
                  <a:cubicBezTo>
                    <a:pt x="1144" y="3910"/>
                    <a:pt x="1055" y="4019"/>
                    <a:pt x="975" y="4129"/>
                  </a:cubicBezTo>
                  <a:cubicBezTo>
                    <a:pt x="896" y="4258"/>
                    <a:pt x="856" y="4358"/>
                    <a:pt x="836" y="4467"/>
                  </a:cubicBezTo>
                  <a:cubicBezTo>
                    <a:pt x="816" y="4567"/>
                    <a:pt x="816" y="4676"/>
                    <a:pt x="846" y="4766"/>
                  </a:cubicBezTo>
                  <a:cubicBezTo>
                    <a:pt x="885" y="4875"/>
                    <a:pt x="945" y="4965"/>
                    <a:pt x="1044" y="5054"/>
                  </a:cubicBezTo>
                  <a:cubicBezTo>
                    <a:pt x="1154" y="5153"/>
                    <a:pt x="1274" y="5223"/>
                    <a:pt x="1393" y="5243"/>
                  </a:cubicBezTo>
                  <a:cubicBezTo>
                    <a:pt x="1439" y="5255"/>
                    <a:pt x="1485" y="5260"/>
                    <a:pt x="1532" y="5260"/>
                  </a:cubicBezTo>
                  <a:cubicBezTo>
                    <a:pt x="1565" y="5260"/>
                    <a:pt x="1598" y="5257"/>
                    <a:pt x="1632" y="5253"/>
                  </a:cubicBezTo>
                  <a:cubicBezTo>
                    <a:pt x="1661" y="5243"/>
                    <a:pt x="1701" y="5233"/>
                    <a:pt x="1741" y="5223"/>
                  </a:cubicBezTo>
                  <a:cubicBezTo>
                    <a:pt x="1840" y="5184"/>
                    <a:pt x="1940" y="5124"/>
                    <a:pt x="2039" y="5044"/>
                  </a:cubicBezTo>
                  <a:cubicBezTo>
                    <a:pt x="2139" y="4954"/>
                    <a:pt x="2229" y="4865"/>
                    <a:pt x="2298" y="4766"/>
                  </a:cubicBezTo>
                  <a:lnTo>
                    <a:pt x="2298" y="4746"/>
                  </a:lnTo>
                  <a:cubicBezTo>
                    <a:pt x="2308" y="4855"/>
                    <a:pt x="2338" y="4965"/>
                    <a:pt x="2377" y="5074"/>
                  </a:cubicBezTo>
                  <a:cubicBezTo>
                    <a:pt x="2437" y="5253"/>
                    <a:pt x="2537" y="5402"/>
                    <a:pt x="2646" y="5502"/>
                  </a:cubicBezTo>
                  <a:cubicBezTo>
                    <a:pt x="2775" y="5611"/>
                    <a:pt x="2934" y="5681"/>
                    <a:pt x="3094" y="5691"/>
                  </a:cubicBezTo>
                  <a:cubicBezTo>
                    <a:pt x="3164" y="5691"/>
                    <a:pt x="3223" y="5691"/>
                    <a:pt x="3283" y="5681"/>
                  </a:cubicBezTo>
                  <a:lnTo>
                    <a:pt x="3402" y="5651"/>
                  </a:lnTo>
                  <a:cubicBezTo>
                    <a:pt x="3491" y="5611"/>
                    <a:pt x="3561" y="5551"/>
                    <a:pt x="3621" y="5482"/>
                  </a:cubicBezTo>
                  <a:cubicBezTo>
                    <a:pt x="3721" y="5352"/>
                    <a:pt x="3770" y="5184"/>
                    <a:pt x="3770" y="4954"/>
                  </a:cubicBezTo>
                  <a:cubicBezTo>
                    <a:pt x="3780" y="4786"/>
                    <a:pt x="3750" y="4596"/>
                    <a:pt x="3681" y="4397"/>
                  </a:cubicBezTo>
                  <a:lnTo>
                    <a:pt x="3681" y="4397"/>
                  </a:lnTo>
                  <a:cubicBezTo>
                    <a:pt x="3760" y="4477"/>
                    <a:pt x="3840" y="4547"/>
                    <a:pt x="3920" y="4596"/>
                  </a:cubicBezTo>
                  <a:cubicBezTo>
                    <a:pt x="4009" y="4666"/>
                    <a:pt x="4099" y="4726"/>
                    <a:pt x="4178" y="4756"/>
                  </a:cubicBezTo>
                  <a:cubicBezTo>
                    <a:pt x="4247" y="4795"/>
                    <a:pt x="4347" y="4835"/>
                    <a:pt x="4446" y="4845"/>
                  </a:cubicBezTo>
                  <a:cubicBezTo>
                    <a:pt x="4476" y="4850"/>
                    <a:pt x="4506" y="4853"/>
                    <a:pt x="4535" y="4853"/>
                  </a:cubicBezTo>
                  <a:cubicBezTo>
                    <a:pt x="4563" y="4853"/>
                    <a:pt x="4591" y="4850"/>
                    <a:pt x="4616" y="4845"/>
                  </a:cubicBezTo>
                  <a:cubicBezTo>
                    <a:pt x="4656" y="4845"/>
                    <a:pt x="4685" y="4835"/>
                    <a:pt x="4715" y="4815"/>
                  </a:cubicBezTo>
                  <a:cubicBezTo>
                    <a:pt x="4815" y="4775"/>
                    <a:pt x="4894" y="4706"/>
                    <a:pt x="4944" y="4616"/>
                  </a:cubicBezTo>
                  <a:cubicBezTo>
                    <a:pt x="4974" y="4567"/>
                    <a:pt x="5014" y="4507"/>
                    <a:pt x="5034" y="4448"/>
                  </a:cubicBezTo>
                  <a:cubicBezTo>
                    <a:pt x="5053" y="4388"/>
                    <a:pt x="5063" y="4318"/>
                    <a:pt x="5063" y="4249"/>
                  </a:cubicBezTo>
                  <a:cubicBezTo>
                    <a:pt x="5063" y="4139"/>
                    <a:pt x="5034" y="4019"/>
                    <a:pt x="4974" y="3900"/>
                  </a:cubicBezTo>
                  <a:cubicBezTo>
                    <a:pt x="4934" y="3831"/>
                    <a:pt x="4894" y="3771"/>
                    <a:pt x="4864" y="3721"/>
                  </a:cubicBezTo>
                  <a:cubicBezTo>
                    <a:pt x="4824" y="3672"/>
                    <a:pt x="4775" y="3622"/>
                    <a:pt x="4725" y="3562"/>
                  </a:cubicBezTo>
                  <a:cubicBezTo>
                    <a:pt x="4656" y="3493"/>
                    <a:pt x="4586" y="3433"/>
                    <a:pt x="4526" y="3393"/>
                  </a:cubicBezTo>
                  <a:cubicBezTo>
                    <a:pt x="4596" y="3393"/>
                    <a:pt x="4675" y="3383"/>
                    <a:pt x="4755" y="3373"/>
                  </a:cubicBezTo>
                  <a:cubicBezTo>
                    <a:pt x="4775" y="3373"/>
                    <a:pt x="4804" y="3363"/>
                    <a:pt x="4835" y="3363"/>
                  </a:cubicBezTo>
                  <a:cubicBezTo>
                    <a:pt x="4944" y="3343"/>
                    <a:pt x="5043" y="3314"/>
                    <a:pt x="5133" y="3274"/>
                  </a:cubicBezTo>
                  <a:cubicBezTo>
                    <a:pt x="5272" y="3214"/>
                    <a:pt x="5372" y="3144"/>
                    <a:pt x="5431" y="3055"/>
                  </a:cubicBezTo>
                  <a:cubicBezTo>
                    <a:pt x="5481" y="2985"/>
                    <a:pt x="5521" y="2916"/>
                    <a:pt x="5531" y="2836"/>
                  </a:cubicBezTo>
                  <a:cubicBezTo>
                    <a:pt x="5551" y="2746"/>
                    <a:pt x="5540" y="2647"/>
                    <a:pt x="5511" y="2547"/>
                  </a:cubicBezTo>
                  <a:cubicBezTo>
                    <a:pt x="5481" y="2438"/>
                    <a:pt x="5421" y="2339"/>
                    <a:pt x="5352" y="2259"/>
                  </a:cubicBezTo>
                  <a:cubicBezTo>
                    <a:pt x="5282" y="2189"/>
                    <a:pt x="5193" y="2130"/>
                    <a:pt x="5103" y="2090"/>
                  </a:cubicBezTo>
                  <a:cubicBezTo>
                    <a:pt x="5034" y="2070"/>
                    <a:pt x="4983" y="2050"/>
                    <a:pt x="4934" y="2040"/>
                  </a:cubicBezTo>
                  <a:cubicBezTo>
                    <a:pt x="4884" y="2040"/>
                    <a:pt x="4835" y="2030"/>
                    <a:pt x="4775" y="2030"/>
                  </a:cubicBezTo>
                  <a:cubicBezTo>
                    <a:pt x="4748" y="2028"/>
                    <a:pt x="4722" y="2026"/>
                    <a:pt x="4696" y="2026"/>
                  </a:cubicBezTo>
                  <a:cubicBezTo>
                    <a:pt x="4623" y="2026"/>
                    <a:pt x="4550" y="2035"/>
                    <a:pt x="4477" y="2050"/>
                  </a:cubicBezTo>
                  <a:lnTo>
                    <a:pt x="4457" y="2050"/>
                  </a:lnTo>
                  <a:cubicBezTo>
                    <a:pt x="4397" y="2070"/>
                    <a:pt x="4347" y="2080"/>
                    <a:pt x="4298" y="2100"/>
                  </a:cubicBezTo>
                  <a:cubicBezTo>
                    <a:pt x="4387" y="2021"/>
                    <a:pt x="4457" y="1951"/>
                    <a:pt x="4516" y="1891"/>
                  </a:cubicBezTo>
                  <a:cubicBezTo>
                    <a:pt x="4625" y="1762"/>
                    <a:pt x="4705" y="1652"/>
                    <a:pt x="4765" y="1543"/>
                  </a:cubicBezTo>
                  <a:cubicBezTo>
                    <a:pt x="4835" y="1413"/>
                    <a:pt x="4864" y="1294"/>
                    <a:pt x="4864" y="1185"/>
                  </a:cubicBezTo>
                  <a:cubicBezTo>
                    <a:pt x="4864" y="1086"/>
                    <a:pt x="4835" y="986"/>
                    <a:pt x="4785" y="906"/>
                  </a:cubicBezTo>
                  <a:cubicBezTo>
                    <a:pt x="4725" y="807"/>
                    <a:pt x="4636" y="717"/>
                    <a:pt x="4526" y="648"/>
                  </a:cubicBezTo>
                  <a:cubicBezTo>
                    <a:pt x="4417" y="568"/>
                    <a:pt x="4298" y="529"/>
                    <a:pt x="4178" y="529"/>
                  </a:cubicBezTo>
                  <a:cubicBezTo>
                    <a:pt x="4138" y="529"/>
                    <a:pt x="4099" y="529"/>
                    <a:pt x="4059" y="538"/>
                  </a:cubicBezTo>
                  <a:cubicBezTo>
                    <a:pt x="3999" y="548"/>
                    <a:pt x="3929" y="568"/>
                    <a:pt x="3860" y="608"/>
                  </a:cubicBezTo>
                  <a:cubicBezTo>
                    <a:pt x="3760" y="657"/>
                    <a:pt x="3670" y="727"/>
                    <a:pt x="3581" y="817"/>
                  </a:cubicBezTo>
                  <a:cubicBezTo>
                    <a:pt x="3502" y="916"/>
                    <a:pt x="3422" y="1016"/>
                    <a:pt x="3363" y="1125"/>
                  </a:cubicBezTo>
                  <a:cubicBezTo>
                    <a:pt x="3382" y="906"/>
                    <a:pt x="3352" y="717"/>
                    <a:pt x="3292" y="538"/>
                  </a:cubicBezTo>
                  <a:lnTo>
                    <a:pt x="3203" y="359"/>
                  </a:lnTo>
                  <a:cubicBezTo>
                    <a:pt x="3164" y="299"/>
                    <a:pt x="3133" y="250"/>
                    <a:pt x="3094" y="210"/>
                  </a:cubicBezTo>
                  <a:cubicBezTo>
                    <a:pt x="3044" y="170"/>
                    <a:pt x="2994" y="131"/>
                    <a:pt x="2934" y="100"/>
                  </a:cubicBezTo>
                  <a:cubicBezTo>
                    <a:pt x="2875" y="61"/>
                    <a:pt x="2825" y="41"/>
                    <a:pt x="2775" y="31"/>
                  </a:cubicBezTo>
                  <a:cubicBezTo>
                    <a:pt x="2716" y="11"/>
                    <a:pt x="2656" y="1"/>
                    <a:pt x="2587" y="1"/>
                  </a:cubicBezTo>
                  <a:close/>
                </a:path>
              </a:pathLst>
            </a:custGeom>
            <a:solidFill>
              <a:srgbClr val="E1D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64"/>
            <p:cNvSpPr/>
            <p:nvPr/>
          </p:nvSpPr>
          <p:spPr>
            <a:xfrm>
              <a:off x="1834533" y="1891707"/>
              <a:ext cx="167777" cy="163955"/>
            </a:xfrm>
            <a:custGeom>
              <a:avLst/>
              <a:gdLst/>
              <a:ahLst/>
              <a:cxnLst/>
              <a:rect l="l" t="t" r="r" b="b"/>
              <a:pathLst>
                <a:path w="3204" h="3131" extrusionOk="0">
                  <a:moveTo>
                    <a:pt x="1369" y="1"/>
                  </a:moveTo>
                  <a:cubicBezTo>
                    <a:pt x="1347" y="1"/>
                    <a:pt x="1326" y="2"/>
                    <a:pt x="1304" y="3"/>
                  </a:cubicBezTo>
                  <a:cubicBezTo>
                    <a:pt x="1194" y="3"/>
                    <a:pt x="1105" y="3"/>
                    <a:pt x="1015" y="23"/>
                  </a:cubicBezTo>
                  <a:cubicBezTo>
                    <a:pt x="975" y="23"/>
                    <a:pt x="946" y="32"/>
                    <a:pt x="906" y="43"/>
                  </a:cubicBezTo>
                  <a:cubicBezTo>
                    <a:pt x="836" y="63"/>
                    <a:pt x="767" y="92"/>
                    <a:pt x="697" y="122"/>
                  </a:cubicBezTo>
                  <a:cubicBezTo>
                    <a:pt x="637" y="152"/>
                    <a:pt x="577" y="192"/>
                    <a:pt x="518" y="231"/>
                  </a:cubicBezTo>
                  <a:cubicBezTo>
                    <a:pt x="418" y="311"/>
                    <a:pt x="319" y="410"/>
                    <a:pt x="250" y="520"/>
                  </a:cubicBezTo>
                  <a:cubicBezTo>
                    <a:pt x="170" y="640"/>
                    <a:pt x="110" y="779"/>
                    <a:pt x="80" y="918"/>
                  </a:cubicBezTo>
                  <a:cubicBezTo>
                    <a:pt x="31" y="1097"/>
                    <a:pt x="1" y="1276"/>
                    <a:pt x="11" y="1425"/>
                  </a:cubicBezTo>
                  <a:cubicBezTo>
                    <a:pt x="11" y="1614"/>
                    <a:pt x="51" y="1783"/>
                    <a:pt x="110" y="1953"/>
                  </a:cubicBezTo>
                  <a:cubicBezTo>
                    <a:pt x="170" y="2101"/>
                    <a:pt x="250" y="2251"/>
                    <a:pt x="359" y="2390"/>
                  </a:cubicBezTo>
                  <a:cubicBezTo>
                    <a:pt x="558" y="2649"/>
                    <a:pt x="836" y="2857"/>
                    <a:pt x="1154" y="2997"/>
                  </a:cubicBezTo>
                  <a:cubicBezTo>
                    <a:pt x="1378" y="3086"/>
                    <a:pt x="1613" y="3131"/>
                    <a:pt x="1830" y="3131"/>
                  </a:cubicBezTo>
                  <a:cubicBezTo>
                    <a:pt x="1902" y="3131"/>
                    <a:pt x="1973" y="3126"/>
                    <a:pt x="2040" y="3116"/>
                  </a:cubicBezTo>
                  <a:cubicBezTo>
                    <a:pt x="2060" y="3106"/>
                    <a:pt x="2080" y="3106"/>
                    <a:pt x="2100" y="3096"/>
                  </a:cubicBezTo>
                  <a:cubicBezTo>
                    <a:pt x="2268" y="3056"/>
                    <a:pt x="2418" y="2997"/>
                    <a:pt x="2547" y="2897"/>
                  </a:cubicBezTo>
                  <a:cubicBezTo>
                    <a:pt x="2686" y="2798"/>
                    <a:pt x="2816" y="2669"/>
                    <a:pt x="2905" y="2519"/>
                  </a:cubicBezTo>
                  <a:cubicBezTo>
                    <a:pt x="2945" y="2460"/>
                    <a:pt x="2975" y="2400"/>
                    <a:pt x="2995" y="2340"/>
                  </a:cubicBezTo>
                  <a:lnTo>
                    <a:pt x="3015" y="2311"/>
                  </a:lnTo>
                  <a:cubicBezTo>
                    <a:pt x="3035" y="2291"/>
                    <a:pt x="3055" y="2261"/>
                    <a:pt x="3064" y="2241"/>
                  </a:cubicBezTo>
                  <a:cubicBezTo>
                    <a:pt x="3084" y="2191"/>
                    <a:pt x="3114" y="2141"/>
                    <a:pt x="3134" y="2092"/>
                  </a:cubicBezTo>
                  <a:cubicBezTo>
                    <a:pt x="3164" y="2012"/>
                    <a:pt x="3184" y="1913"/>
                    <a:pt x="3194" y="1813"/>
                  </a:cubicBezTo>
                  <a:cubicBezTo>
                    <a:pt x="3203" y="1644"/>
                    <a:pt x="3184" y="1475"/>
                    <a:pt x="3134" y="1316"/>
                  </a:cubicBezTo>
                  <a:cubicBezTo>
                    <a:pt x="3104" y="1236"/>
                    <a:pt x="3064" y="1137"/>
                    <a:pt x="3024" y="1047"/>
                  </a:cubicBezTo>
                  <a:cubicBezTo>
                    <a:pt x="2975" y="968"/>
                    <a:pt x="2925" y="878"/>
                    <a:pt x="2856" y="788"/>
                  </a:cubicBezTo>
                  <a:cubicBezTo>
                    <a:pt x="2756" y="660"/>
                    <a:pt x="2626" y="530"/>
                    <a:pt x="2478" y="410"/>
                  </a:cubicBezTo>
                  <a:cubicBezTo>
                    <a:pt x="2368" y="331"/>
                    <a:pt x="2249" y="251"/>
                    <a:pt x="2089" y="182"/>
                  </a:cubicBezTo>
                  <a:cubicBezTo>
                    <a:pt x="1970" y="122"/>
                    <a:pt x="1841" y="83"/>
                    <a:pt x="1731" y="52"/>
                  </a:cubicBezTo>
                  <a:cubicBezTo>
                    <a:pt x="1628" y="27"/>
                    <a:pt x="1503" y="1"/>
                    <a:pt x="136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64"/>
            <p:cNvSpPr/>
            <p:nvPr/>
          </p:nvSpPr>
          <p:spPr>
            <a:xfrm>
              <a:off x="1920987" y="1923911"/>
              <a:ext cx="21417" cy="15343"/>
            </a:xfrm>
            <a:custGeom>
              <a:avLst/>
              <a:gdLst/>
              <a:ahLst/>
              <a:cxnLst/>
              <a:rect l="l" t="t" r="r" b="b"/>
              <a:pathLst>
                <a:path w="409" h="293" extrusionOk="0">
                  <a:moveTo>
                    <a:pt x="116" y="0"/>
                  </a:moveTo>
                  <a:cubicBezTo>
                    <a:pt x="104" y="0"/>
                    <a:pt x="92" y="2"/>
                    <a:pt x="80" y="5"/>
                  </a:cubicBezTo>
                  <a:cubicBezTo>
                    <a:pt x="40" y="5"/>
                    <a:pt x="1" y="25"/>
                    <a:pt x="1" y="74"/>
                  </a:cubicBezTo>
                  <a:cubicBezTo>
                    <a:pt x="11" y="104"/>
                    <a:pt x="21" y="134"/>
                    <a:pt x="51" y="164"/>
                  </a:cubicBezTo>
                  <a:cubicBezTo>
                    <a:pt x="91" y="213"/>
                    <a:pt x="150" y="253"/>
                    <a:pt x="220" y="273"/>
                  </a:cubicBezTo>
                  <a:cubicBezTo>
                    <a:pt x="259" y="283"/>
                    <a:pt x="299" y="293"/>
                    <a:pt x="339" y="293"/>
                  </a:cubicBezTo>
                  <a:cubicBezTo>
                    <a:pt x="379" y="283"/>
                    <a:pt x="409" y="263"/>
                    <a:pt x="409" y="213"/>
                  </a:cubicBezTo>
                  <a:cubicBezTo>
                    <a:pt x="409" y="184"/>
                    <a:pt x="389" y="154"/>
                    <a:pt x="369" y="134"/>
                  </a:cubicBezTo>
                  <a:cubicBezTo>
                    <a:pt x="319" y="74"/>
                    <a:pt x="259" y="45"/>
                    <a:pt x="200" y="14"/>
                  </a:cubicBezTo>
                  <a:cubicBezTo>
                    <a:pt x="172" y="8"/>
                    <a:pt x="144" y="0"/>
                    <a:pt x="116"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64"/>
            <p:cNvSpPr/>
            <p:nvPr/>
          </p:nvSpPr>
          <p:spPr>
            <a:xfrm>
              <a:off x="1868413" y="1925168"/>
              <a:ext cx="39640" cy="27858"/>
            </a:xfrm>
            <a:custGeom>
              <a:avLst/>
              <a:gdLst/>
              <a:ahLst/>
              <a:cxnLst/>
              <a:rect l="l" t="t" r="r" b="b"/>
              <a:pathLst>
                <a:path w="757" h="532" extrusionOk="0">
                  <a:moveTo>
                    <a:pt x="140" y="1"/>
                  </a:moveTo>
                  <a:cubicBezTo>
                    <a:pt x="70" y="21"/>
                    <a:pt x="0" y="50"/>
                    <a:pt x="0" y="140"/>
                  </a:cubicBezTo>
                  <a:cubicBezTo>
                    <a:pt x="10" y="200"/>
                    <a:pt x="40" y="249"/>
                    <a:pt x="90" y="299"/>
                  </a:cubicBezTo>
                  <a:cubicBezTo>
                    <a:pt x="169" y="388"/>
                    <a:pt x="279" y="458"/>
                    <a:pt x="398" y="498"/>
                  </a:cubicBezTo>
                  <a:cubicBezTo>
                    <a:pt x="450" y="520"/>
                    <a:pt x="502" y="531"/>
                    <a:pt x="554" y="531"/>
                  </a:cubicBezTo>
                  <a:cubicBezTo>
                    <a:pt x="572" y="531"/>
                    <a:pt x="589" y="530"/>
                    <a:pt x="607" y="527"/>
                  </a:cubicBezTo>
                  <a:cubicBezTo>
                    <a:pt x="686" y="518"/>
                    <a:pt x="756" y="488"/>
                    <a:pt x="746" y="399"/>
                  </a:cubicBezTo>
                  <a:cubicBezTo>
                    <a:pt x="737" y="329"/>
                    <a:pt x="717" y="279"/>
                    <a:pt x="667" y="239"/>
                  </a:cubicBezTo>
                  <a:cubicBezTo>
                    <a:pt x="587" y="140"/>
                    <a:pt x="468" y="70"/>
                    <a:pt x="359" y="30"/>
                  </a:cubicBezTo>
                  <a:cubicBezTo>
                    <a:pt x="289" y="10"/>
                    <a:pt x="219" y="1"/>
                    <a:pt x="14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64"/>
            <p:cNvSpPr/>
            <p:nvPr/>
          </p:nvSpPr>
          <p:spPr>
            <a:xfrm>
              <a:off x="1860558" y="1982455"/>
              <a:ext cx="22465" cy="15710"/>
            </a:xfrm>
            <a:custGeom>
              <a:avLst/>
              <a:gdLst/>
              <a:ahLst/>
              <a:cxnLst/>
              <a:rect l="l" t="t" r="r" b="b"/>
              <a:pathLst>
                <a:path w="429" h="300" extrusionOk="0">
                  <a:moveTo>
                    <a:pt x="91" y="1"/>
                  </a:moveTo>
                  <a:cubicBezTo>
                    <a:pt x="41" y="10"/>
                    <a:pt x="1" y="30"/>
                    <a:pt x="11" y="80"/>
                  </a:cubicBezTo>
                  <a:cubicBezTo>
                    <a:pt x="11" y="110"/>
                    <a:pt x="31" y="140"/>
                    <a:pt x="51" y="170"/>
                  </a:cubicBezTo>
                  <a:cubicBezTo>
                    <a:pt x="100" y="220"/>
                    <a:pt x="170" y="259"/>
                    <a:pt x="230" y="279"/>
                  </a:cubicBezTo>
                  <a:cubicBezTo>
                    <a:pt x="270" y="299"/>
                    <a:pt x="310" y="299"/>
                    <a:pt x="349" y="299"/>
                  </a:cubicBezTo>
                  <a:cubicBezTo>
                    <a:pt x="399" y="289"/>
                    <a:pt x="429" y="269"/>
                    <a:pt x="429" y="220"/>
                  </a:cubicBezTo>
                  <a:cubicBezTo>
                    <a:pt x="429" y="189"/>
                    <a:pt x="409" y="160"/>
                    <a:pt x="389" y="130"/>
                  </a:cubicBezTo>
                  <a:cubicBezTo>
                    <a:pt x="339" y="80"/>
                    <a:pt x="270" y="41"/>
                    <a:pt x="210" y="21"/>
                  </a:cubicBezTo>
                  <a:cubicBezTo>
                    <a:pt x="170" y="1"/>
                    <a:pt x="131" y="1"/>
                    <a:pt x="91"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64"/>
            <p:cNvSpPr/>
            <p:nvPr/>
          </p:nvSpPr>
          <p:spPr>
            <a:xfrm>
              <a:off x="1897580" y="1965594"/>
              <a:ext cx="28172" cy="19742"/>
            </a:xfrm>
            <a:custGeom>
              <a:avLst/>
              <a:gdLst/>
              <a:ahLst/>
              <a:cxnLst/>
              <a:rect l="l" t="t" r="r" b="b"/>
              <a:pathLst>
                <a:path w="538" h="377" extrusionOk="0">
                  <a:moveTo>
                    <a:pt x="140" y="0"/>
                  </a:moveTo>
                  <a:cubicBezTo>
                    <a:pt x="127" y="0"/>
                    <a:pt x="113" y="2"/>
                    <a:pt x="100" y="5"/>
                  </a:cubicBezTo>
                  <a:cubicBezTo>
                    <a:pt x="50" y="14"/>
                    <a:pt x="0" y="34"/>
                    <a:pt x="0" y="94"/>
                  </a:cubicBezTo>
                  <a:cubicBezTo>
                    <a:pt x="10" y="144"/>
                    <a:pt x="30" y="184"/>
                    <a:pt x="60" y="213"/>
                  </a:cubicBezTo>
                  <a:cubicBezTo>
                    <a:pt x="120" y="273"/>
                    <a:pt x="199" y="332"/>
                    <a:pt x="279" y="352"/>
                  </a:cubicBezTo>
                  <a:cubicBezTo>
                    <a:pt x="315" y="367"/>
                    <a:pt x="352" y="376"/>
                    <a:pt x="388" y="376"/>
                  </a:cubicBezTo>
                  <a:cubicBezTo>
                    <a:pt x="401" y="376"/>
                    <a:pt x="415" y="375"/>
                    <a:pt x="428" y="372"/>
                  </a:cubicBezTo>
                  <a:cubicBezTo>
                    <a:pt x="487" y="372"/>
                    <a:pt x="538" y="343"/>
                    <a:pt x="527" y="283"/>
                  </a:cubicBezTo>
                  <a:cubicBezTo>
                    <a:pt x="527" y="233"/>
                    <a:pt x="507" y="203"/>
                    <a:pt x="478" y="164"/>
                  </a:cubicBezTo>
                  <a:cubicBezTo>
                    <a:pt x="418" y="104"/>
                    <a:pt x="328" y="54"/>
                    <a:pt x="249" y="24"/>
                  </a:cubicBezTo>
                  <a:cubicBezTo>
                    <a:pt x="213" y="10"/>
                    <a:pt x="176" y="0"/>
                    <a:pt x="14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64"/>
            <p:cNvSpPr/>
            <p:nvPr/>
          </p:nvSpPr>
          <p:spPr>
            <a:xfrm>
              <a:off x="1935074" y="1963185"/>
              <a:ext cx="27649" cy="19846"/>
            </a:xfrm>
            <a:custGeom>
              <a:avLst/>
              <a:gdLst/>
              <a:ahLst/>
              <a:cxnLst/>
              <a:rect l="l" t="t" r="r" b="b"/>
              <a:pathLst>
                <a:path w="528" h="379" extrusionOk="0">
                  <a:moveTo>
                    <a:pt x="100" y="0"/>
                  </a:moveTo>
                  <a:cubicBezTo>
                    <a:pt x="40" y="11"/>
                    <a:pt x="1" y="40"/>
                    <a:pt x="1" y="100"/>
                  </a:cubicBezTo>
                  <a:cubicBezTo>
                    <a:pt x="10" y="140"/>
                    <a:pt x="30" y="179"/>
                    <a:pt x="60" y="210"/>
                  </a:cubicBezTo>
                  <a:cubicBezTo>
                    <a:pt x="110" y="279"/>
                    <a:pt x="200" y="329"/>
                    <a:pt x="279" y="358"/>
                  </a:cubicBezTo>
                  <a:cubicBezTo>
                    <a:pt x="329" y="369"/>
                    <a:pt x="379" y="378"/>
                    <a:pt x="428" y="378"/>
                  </a:cubicBezTo>
                  <a:cubicBezTo>
                    <a:pt x="478" y="369"/>
                    <a:pt x="527" y="349"/>
                    <a:pt x="518" y="279"/>
                  </a:cubicBezTo>
                  <a:cubicBezTo>
                    <a:pt x="518" y="239"/>
                    <a:pt x="498" y="199"/>
                    <a:pt x="468" y="170"/>
                  </a:cubicBezTo>
                  <a:cubicBezTo>
                    <a:pt x="408" y="100"/>
                    <a:pt x="329" y="51"/>
                    <a:pt x="249" y="31"/>
                  </a:cubicBezTo>
                  <a:cubicBezTo>
                    <a:pt x="200" y="11"/>
                    <a:pt x="149" y="0"/>
                    <a:pt x="10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64"/>
            <p:cNvSpPr/>
            <p:nvPr/>
          </p:nvSpPr>
          <p:spPr>
            <a:xfrm>
              <a:off x="1950731" y="2004868"/>
              <a:ext cx="9897" cy="7069"/>
            </a:xfrm>
            <a:custGeom>
              <a:avLst/>
              <a:gdLst/>
              <a:ahLst/>
              <a:cxnLst/>
              <a:rect l="l" t="t" r="r" b="b"/>
              <a:pathLst>
                <a:path w="189" h="135" extrusionOk="0">
                  <a:moveTo>
                    <a:pt x="30" y="0"/>
                  </a:moveTo>
                  <a:cubicBezTo>
                    <a:pt x="10" y="0"/>
                    <a:pt x="0" y="10"/>
                    <a:pt x="0" y="30"/>
                  </a:cubicBezTo>
                  <a:cubicBezTo>
                    <a:pt x="0" y="50"/>
                    <a:pt x="10" y="60"/>
                    <a:pt x="20" y="70"/>
                  </a:cubicBezTo>
                  <a:cubicBezTo>
                    <a:pt x="40" y="100"/>
                    <a:pt x="69" y="119"/>
                    <a:pt x="100" y="130"/>
                  </a:cubicBezTo>
                  <a:cubicBezTo>
                    <a:pt x="113" y="130"/>
                    <a:pt x="121" y="134"/>
                    <a:pt x="132" y="134"/>
                  </a:cubicBezTo>
                  <a:cubicBezTo>
                    <a:pt x="137" y="134"/>
                    <a:pt x="142" y="133"/>
                    <a:pt x="149" y="130"/>
                  </a:cubicBezTo>
                  <a:cubicBezTo>
                    <a:pt x="169" y="130"/>
                    <a:pt x="189" y="119"/>
                    <a:pt x="189" y="100"/>
                  </a:cubicBezTo>
                  <a:cubicBezTo>
                    <a:pt x="189" y="80"/>
                    <a:pt x="179" y="70"/>
                    <a:pt x="169" y="60"/>
                  </a:cubicBezTo>
                  <a:cubicBezTo>
                    <a:pt x="149" y="40"/>
                    <a:pt x="119" y="20"/>
                    <a:pt x="89" y="10"/>
                  </a:cubicBezTo>
                  <a:cubicBezTo>
                    <a:pt x="69" y="0"/>
                    <a:pt x="49" y="0"/>
                    <a:pt x="3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64"/>
            <p:cNvSpPr/>
            <p:nvPr/>
          </p:nvSpPr>
          <p:spPr>
            <a:xfrm>
              <a:off x="1901770" y="2002773"/>
              <a:ext cx="10944" cy="7331"/>
            </a:xfrm>
            <a:custGeom>
              <a:avLst/>
              <a:gdLst/>
              <a:ahLst/>
              <a:cxnLst/>
              <a:rect l="l" t="t" r="r" b="b"/>
              <a:pathLst>
                <a:path w="209" h="140" extrusionOk="0">
                  <a:moveTo>
                    <a:pt x="40" y="0"/>
                  </a:moveTo>
                  <a:cubicBezTo>
                    <a:pt x="20" y="0"/>
                    <a:pt x="0" y="11"/>
                    <a:pt x="0" y="40"/>
                  </a:cubicBezTo>
                  <a:cubicBezTo>
                    <a:pt x="10" y="50"/>
                    <a:pt x="20" y="70"/>
                    <a:pt x="30" y="80"/>
                  </a:cubicBezTo>
                  <a:cubicBezTo>
                    <a:pt x="49" y="100"/>
                    <a:pt x="80" y="120"/>
                    <a:pt x="109" y="130"/>
                  </a:cubicBezTo>
                  <a:cubicBezTo>
                    <a:pt x="129" y="140"/>
                    <a:pt x="149" y="140"/>
                    <a:pt x="169" y="140"/>
                  </a:cubicBezTo>
                  <a:cubicBezTo>
                    <a:pt x="189" y="140"/>
                    <a:pt x="209" y="130"/>
                    <a:pt x="209" y="110"/>
                  </a:cubicBezTo>
                  <a:cubicBezTo>
                    <a:pt x="209" y="90"/>
                    <a:pt x="199" y="70"/>
                    <a:pt x="189" y="60"/>
                  </a:cubicBezTo>
                  <a:cubicBezTo>
                    <a:pt x="169" y="40"/>
                    <a:pt x="129" y="20"/>
                    <a:pt x="100" y="11"/>
                  </a:cubicBezTo>
                  <a:cubicBezTo>
                    <a:pt x="80" y="0"/>
                    <a:pt x="60" y="0"/>
                    <a:pt x="4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64"/>
            <p:cNvSpPr/>
            <p:nvPr/>
          </p:nvSpPr>
          <p:spPr>
            <a:xfrm>
              <a:off x="1877263" y="2017121"/>
              <a:ext cx="19323" cy="13510"/>
            </a:xfrm>
            <a:custGeom>
              <a:avLst/>
              <a:gdLst/>
              <a:ahLst/>
              <a:cxnLst/>
              <a:rect l="l" t="t" r="r" b="b"/>
              <a:pathLst>
                <a:path w="369" h="258" extrusionOk="0">
                  <a:moveTo>
                    <a:pt x="103" y="1"/>
                  </a:moveTo>
                  <a:cubicBezTo>
                    <a:pt x="92" y="1"/>
                    <a:pt x="82" y="2"/>
                    <a:pt x="70" y="5"/>
                  </a:cubicBezTo>
                  <a:cubicBezTo>
                    <a:pt x="30" y="5"/>
                    <a:pt x="0" y="25"/>
                    <a:pt x="0" y="65"/>
                  </a:cubicBezTo>
                  <a:cubicBezTo>
                    <a:pt x="11" y="95"/>
                    <a:pt x="20" y="124"/>
                    <a:pt x="40" y="144"/>
                  </a:cubicBezTo>
                  <a:cubicBezTo>
                    <a:pt x="80" y="194"/>
                    <a:pt x="139" y="224"/>
                    <a:pt x="199" y="244"/>
                  </a:cubicBezTo>
                  <a:cubicBezTo>
                    <a:pt x="221" y="251"/>
                    <a:pt x="242" y="258"/>
                    <a:pt x="266" y="258"/>
                  </a:cubicBezTo>
                  <a:cubicBezTo>
                    <a:pt x="276" y="258"/>
                    <a:pt x="287" y="257"/>
                    <a:pt x="299" y="254"/>
                  </a:cubicBezTo>
                  <a:cubicBezTo>
                    <a:pt x="338" y="254"/>
                    <a:pt x="369" y="234"/>
                    <a:pt x="369" y="194"/>
                  </a:cubicBezTo>
                  <a:cubicBezTo>
                    <a:pt x="358" y="164"/>
                    <a:pt x="349" y="135"/>
                    <a:pt x="329" y="115"/>
                  </a:cubicBezTo>
                  <a:cubicBezTo>
                    <a:pt x="289" y="65"/>
                    <a:pt x="229" y="35"/>
                    <a:pt x="179" y="15"/>
                  </a:cubicBezTo>
                  <a:cubicBezTo>
                    <a:pt x="151" y="8"/>
                    <a:pt x="128" y="1"/>
                    <a:pt x="103"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64"/>
            <p:cNvSpPr/>
            <p:nvPr/>
          </p:nvSpPr>
          <p:spPr>
            <a:xfrm>
              <a:off x="1924653" y="2022043"/>
              <a:ext cx="16757" cy="11730"/>
            </a:xfrm>
            <a:custGeom>
              <a:avLst/>
              <a:gdLst/>
              <a:ahLst/>
              <a:cxnLst/>
              <a:rect l="l" t="t" r="r" b="b"/>
              <a:pathLst>
                <a:path w="320" h="224" extrusionOk="0">
                  <a:moveTo>
                    <a:pt x="60" y="1"/>
                  </a:moveTo>
                  <a:cubicBezTo>
                    <a:pt x="30" y="10"/>
                    <a:pt x="1" y="21"/>
                    <a:pt x="1" y="60"/>
                  </a:cubicBezTo>
                  <a:cubicBezTo>
                    <a:pt x="10" y="90"/>
                    <a:pt x="21" y="110"/>
                    <a:pt x="30" y="130"/>
                  </a:cubicBezTo>
                  <a:cubicBezTo>
                    <a:pt x="70" y="169"/>
                    <a:pt x="120" y="200"/>
                    <a:pt x="169" y="209"/>
                  </a:cubicBezTo>
                  <a:cubicBezTo>
                    <a:pt x="184" y="217"/>
                    <a:pt x="203" y="224"/>
                    <a:pt x="227" y="224"/>
                  </a:cubicBezTo>
                  <a:cubicBezTo>
                    <a:pt x="237" y="224"/>
                    <a:pt x="248" y="222"/>
                    <a:pt x="259" y="220"/>
                  </a:cubicBezTo>
                  <a:cubicBezTo>
                    <a:pt x="289" y="220"/>
                    <a:pt x="319" y="209"/>
                    <a:pt x="309" y="169"/>
                  </a:cubicBezTo>
                  <a:cubicBezTo>
                    <a:pt x="309" y="140"/>
                    <a:pt x="299" y="120"/>
                    <a:pt x="279" y="100"/>
                  </a:cubicBezTo>
                  <a:cubicBezTo>
                    <a:pt x="249" y="60"/>
                    <a:pt x="200" y="30"/>
                    <a:pt x="150" y="21"/>
                  </a:cubicBezTo>
                  <a:cubicBezTo>
                    <a:pt x="120" y="10"/>
                    <a:pt x="90" y="1"/>
                    <a:pt x="6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64"/>
            <p:cNvSpPr/>
            <p:nvPr/>
          </p:nvSpPr>
          <p:spPr>
            <a:xfrm>
              <a:off x="1954868" y="1943391"/>
              <a:ext cx="12568" cy="8902"/>
            </a:xfrm>
            <a:custGeom>
              <a:avLst/>
              <a:gdLst/>
              <a:ahLst/>
              <a:cxnLst/>
              <a:rect l="l" t="t" r="r" b="b"/>
              <a:pathLst>
                <a:path w="240" h="170" extrusionOk="0">
                  <a:moveTo>
                    <a:pt x="50" y="0"/>
                  </a:moveTo>
                  <a:cubicBezTo>
                    <a:pt x="21" y="0"/>
                    <a:pt x="1" y="11"/>
                    <a:pt x="1" y="40"/>
                  </a:cubicBezTo>
                  <a:cubicBezTo>
                    <a:pt x="10" y="60"/>
                    <a:pt x="21" y="80"/>
                    <a:pt x="30" y="90"/>
                  </a:cubicBezTo>
                  <a:cubicBezTo>
                    <a:pt x="60" y="120"/>
                    <a:pt x="90" y="140"/>
                    <a:pt x="130" y="160"/>
                  </a:cubicBezTo>
                  <a:cubicBezTo>
                    <a:pt x="149" y="170"/>
                    <a:pt x="180" y="170"/>
                    <a:pt x="200" y="170"/>
                  </a:cubicBezTo>
                  <a:cubicBezTo>
                    <a:pt x="219" y="160"/>
                    <a:pt x="239" y="150"/>
                    <a:pt x="239" y="120"/>
                  </a:cubicBezTo>
                  <a:cubicBezTo>
                    <a:pt x="239" y="100"/>
                    <a:pt x="229" y="90"/>
                    <a:pt x="219" y="70"/>
                  </a:cubicBezTo>
                  <a:cubicBezTo>
                    <a:pt x="189" y="40"/>
                    <a:pt x="149" y="20"/>
                    <a:pt x="120" y="11"/>
                  </a:cubicBezTo>
                  <a:cubicBezTo>
                    <a:pt x="100" y="0"/>
                    <a:pt x="70" y="0"/>
                    <a:pt x="5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64"/>
            <p:cNvSpPr/>
            <p:nvPr/>
          </p:nvSpPr>
          <p:spPr>
            <a:xfrm>
              <a:off x="1900146" y="1898095"/>
              <a:ext cx="14662" cy="10159"/>
            </a:xfrm>
            <a:custGeom>
              <a:avLst/>
              <a:gdLst/>
              <a:ahLst/>
              <a:cxnLst/>
              <a:rect l="l" t="t" r="r" b="b"/>
              <a:pathLst>
                <a:path w="280" h="194" extrusionOk="0">
                  <a:moveTo>
                    <a:pt x="61" y="0"/>
                  </a:moveTo>
                  <a:cubicBezTo>
                    <a:pt x="31" y="10"/>
                    <a:pt x="1" y="20"/>
                    <a:pt x="11" y="50"/>
                  </a:cubicBezTo>
                  <a:cubicBezTo>
                    <a:pt x="11" y="70"/>
                    <a:pt x="21" y="90"/>
                    <a:pt x="41" y="109"/>
                  </a:cubicBezTo>
                  <a:cubicBezTo>
                    <a:pt x="61" y="140"/>
                    <a:pt x="111" y="169"/>
                    <a:pt x="150" y="179"/>
                  </a:cubicBezTo>
                  <a:cubicBezTo>
                    <a:pt x="164" y="186"/>
                    <a:pt x="183" y="193"/>
                    <a:pt x="204" y="193"/>
                  </a:cubicBezTo>
                  <a:cubicBezTo>
                    <a:pt x="212" y="193"/>
                    <a:pt x="221" y="192"/>
                    <a:pt x="230" y="189"/>
                  </a:cubicBezTo>
                  <a:cubicBezTo>
                    <a:pt x="259" y="189"/>
                    <a:pt x="279" y="179"/>
                    <a:pt x="279" y="149"/>
                  </a:cubicBezTo>
                  <a:cubicBezTo>
                    <a:pt x="270" y="120"/>
                    <a:pt x="259" y="100"/>
                    <a:pt x="250" y="90"/>
                  </a:cubicBezTo>
                  <a:cubicBezTo>
                    <a:pt x="220" y="50"/>
                    <a:pt x="180" y="30"/>
                    <a:pt x="131" y="10"/>
                  </a:cubicBezTo>
                  <a:cubicBezTo>
                    <a:pt x="111" y="0"/>
                    <a:pt x="80" y="0"/>
                    <a:pt x="61"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64"/>
            <p:cNvSpPr/>
            <p:nvPr/>
          </p:nvSpPr>
          <p:spPr>
            <a:xfrm>
              <a:off x="1854327" y="1961614"/>
              <a:ext cx="14139" cy="9949"/>
            </a:xfrm>
            <a:custGeom>
              <a:avLst/>
              <a:gdLst/>
              <a:ahLst/>
              <a:cxnLst/>
              <a:rect l="l" t="t" r="r" b="b"/>
              <a:pathLst>
                <a:path w="270" h="190" extrusionOk="0">
                  <a:moveTo>
                    <a:pt x="51" y="1"/>
                  </a:moveTo>
                  <a:cubicBezTo>
                    <a:pt x="20" y="10"/>
                    <a:pt x="1" y="21"/>
                    <a:pt x="1" y="50"/>
                  </a:cubicBezTo>
                  <a:cubicBezTo>
                    <a:pt x="1" y="70"/>
                    <a:pt x="11" y="90"/>
                    <a:pt x="31" y="110"/>
                  </a:cubicBezTo>
                  <a:cubicBezTo>
                    <a:pt x="60" y="140"/>
                    <a:pt x="100" y="170"/>
                    <a:pt x="140" y="180"/>
                  </a:cubicBezTo>
                  <a:cubicBezTo>
                    <a:pt x="170" y="190"/>
                    <a:pt x="190" y="190"/>
                    <a:pt x="219" y="190"/>
                  </a:cubicBezTo>
                  <a:cubicBezTo>
                    <a:pt x="250" y="190"/>
                    <a:pt x="269" y="170"/>
                    <a:pt x="269" y="140"/>
                  </a:cubicBezTo>
                  <a:lnTo>
                    <a:pt x="239" y="81"/>
                  </a:lnTo>
                  <a:cubicBezTo>
                    <a:pt x="210" y="50"/>
                    <a:pt x="170" y="30"/>
                    <a:pt x="130" y="10"/>
                  </a:cubicBezTo>
                  <a:cubicBezTo>
                    <a:pt x="100" y="1"/>
                    <a:pt x="80" y="1"/>
                    <a:pt x="51"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64"/>
            <p:cNvSpPr/>
            <p:nvPr/>
          </p:nvSpPr>
          <p:spPr>
            <a:xfrm>
              <a:off x="1956439" y="1921503"/>
              <a:ext cx="9949" cy="7331"/>
            </a:xfrm>
            <a:custGeom>
              <a:avLst/>
              <a:gdLst/>
              <a:ahLst/>
              <a:cxnLst/>
              <a:rect l="l" t="t" r="r" b="b"/>
              <a:pathLst>
                <a:path w="190" h="140" extrusionOk="0">
                  <a:moveTo>
                    <a:pt x="30" y="1"/>
                  </a:moveTo>
                  <a:cubicBezTo>
                    <a:pt x="10" y="11"/>
                    <a:pt x="0" y="11"/>
                    <a:pt x="0" y="40"/>
                  </a:cubicBezTo>
                  <a:cubicBezTo>
                    <a:pt x="0" y="51"/>
                    <a:pt x="10" y="71"/>
                    <a:pt x="20" y="80"/>
                  </a:cubicBezTo>
                  <a:cubicBezTo>
                    <a:pt x="40" y="100"/>
                    <a:pt x="70" y="120"/>
                    <a:pt x="100" y="130"/>
                  </a:cubicBezTo>
                  <a:cubicBezTo>
                    <a:pt x="119" y="140"/>
                    <a:pt x="130" y="140"/>
                    <a:pt x="150" y="140"/>
                  </a:cubicBezTo>
                  <a:cubicBezTo>
                    <a:pt x="170" y="130"/>
                    <a:pt x="189" y="130"/>
                    <a:pt x="189" y="100"/>
                  </a:cubicBezTo>
                  <a:cubicBezTo>
                    <a:pt x="189" y="91"/>
                    <a:pt x="179" y="71"/>
                    <a:pt x="170" y="60"/>
                  </a:cubicBezTo>
                  <a:cubicBezTo>
                    <a:pt x="150" y="40"/>
                    <a:pt x="119" y="21"/>
                    <a:pt x="90" y="11"/>
                  </a:cubicBezTo>
                  <a:cubicBezTo>
                    <a:pt x="70" y="1"/>
                    <a:pt x="50" y="1"/>
                    <a:pt x="3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64"/>
            <p:cNvSpPr/>
            <p:nvPr/>
          </p:nvSpPr>
          <p:spPr>
            <a:xfrm>
              <a:off x="1963194" y="1991305"/>
              <a:ext cx="18275" cy="12777"/>
            </a:xfrm>
            <a:custGeom>
              <a:avLst/>
              <a:gdLst/>
              <a:ahLst/>
              <a:cxnLst/>
              <a:rect l="l" t="t" r="r" b="b"/>
              <a:pathLst>
                <a:path w="349" h="244" extrusionOk="0">
                  <a:moveTo>
                    <a:pt x="60" y="1"/>
                  </a:moveTo>
                  <a:cubicBezTo>
                    <a:pt x="30" y="11"/>
                    <a:pt x="1" y="20"/>
                    <a:pt x="1" y="60"/>
                  </a:cubicBezTo>
                  <a:cubicBezTo>
                    <a:pt x="1" y="90"/>
                    <a:pt x="21" y="120"/>
                    <a:pt x="41" y="140"/>
                  </a:cubicBezTo>
                  <a:cubicBezTo>
                    <a:pt x="70" y="180"/>
                    <a:pt x="130" y="210"/>
                    <a:pt x="180" y="230"/>
                  </a:cubicBezTo>
                  <a:cubicBezTo>
                    <a:pt x="201" y="236"/>
                    <a:pt x="226" y="244"/>
                    <a:pt x="251" y="244"/>
                  </a:cubicBezTo>
                  <a:cubicBezTo>
                    <a:pt x="261" y="244"/>
                    <a:pt x="270" y="242"/>
                    <a:pt x="279" y="239"/>
                  </a:cubicBezTo>
                  <a:cubicBezTo>
                    <a:pt x="309" y="239"/>
                    <a:pt x="349" y="219"/>
                    <a:pt x="339" y="180"/>
                  </a:cubicBezTo>
                  <a:cubicBezTo>
                    <a:pt x="339" y="150"/>
                    <a:pt x="329" y="130"/>
                    <a:pt x="309" y="110"/>
                  </a:cubicBezTo>
                  <a:cubicBezTo>
                    <a:pt x="269" y="71"/>
                    <a:pt x="209" y="31"/>
                    <a:pt x="160" y="11"/>
                  </a:cubicBezTo>
                  <a:cubicBezTo>
                    <a:pt x="130" y="1"/>
                    <a:pt x="100" y="1"/>
                    <a:pt x="6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64"/>
            <p:cNvSpPr/>
            <p:nvPr/>
          </p:nvSpPr>
          <p:spPr>
            <a:xfrm>
              <a:off x="2566386" y="1756919"/>
              <a:ext cx="534961" cy="329795"/>
            </a:xfrm>
            <a:custGeom>
              <a:avLst/>
              <a:gdLst/>
              <a:ahLst/>
              <a:cxnLst/>
              <a:rect l="l" t="t" r="r" b="b"/>
              <a:pathLst>
                <a:path w="10216" h="6298" extrusionOk="0">
                  <a:moveTo>
                    <a:pt x="10076" y="0"/>
                  </a:moveTo>
                  <a:cubicBezTo>
                    <a:pt x="10047" y="0"/>
                    <a:pt x="10016" y="20"/>
                    <a:pt x="9996" y="51"/>
                  </a:cubicBezTo>
                  <a:cubicBezTo>
                    <a:pt x="9778" y="557"/>
                    <a:pt x="9459" y="1055"/>
                    <a:pt x="8992" y="1671"/>
                  </a:cubicBezTo>
                  <a:cubicBezTo>
                    <a:pt x="8833" y="1881"/>
                    <a:pt x="8664" y="2080"/>
                    <a:pt x="8504" y="2279"/>
                  </a:cubicBezTo>
                  <a:lnTo>
                    <a:pt x="8485" y="2299"/>
                  </a:lnTo>
                  <a:cubicBezTo>
                    <a:pt x="8226" y="2617"/>
                    <a:pt x="7958" y="2945"/>
                    <a:pt x="7719" y="3283"/>
                  </a:cubicBezTo>
                  <a:cubicBezTo>
                    <a:pt x="7500" y="3592"/>
                    <a:pt x="7321" y="3870"/>
                    <a:pt x="7182" y="4149"/>
                  </a:cubicBezTo>
                  <a:cubicBezTo>
                    <a:pt x="7023" y="4457"/>
                    <a:pt x="6903" y="4785"/>
                    <a:pt x="6813" y="5104"/>
                  </a:cubicBezTo>
                  <a:cubicBezTo>
                    <a:pt x="6754" y="5352"/>
                    <a:pt x="6704" y="5601"/>
                    <a:pt x="6685" y="5869"/>
                  </a:cubicBezTo>
                  <a:cubicBezTo>
                    <a:pt x="6634" y="5879"/>
                    <a:pt x="6605" y="5929"/>
                    <a:pt x="6595" y="5979"/>
                  </a:cubicBezTo>
                  <a:cubicBezTo>
                    <a:pt x="6426" y="5591"/>
                    <a:pt x="6217" y="5232"/>
                    <a:pt x="5998" y="4894"/>
                  </a:cubicBezTo>
                  <a:cubicBezTo>
                    <a:pt x="5739" y="4516"/>
                    <a:pt x="5451" y="4158"/>
                    <a:pt x="5123" y="3840"/>
                  </a:cubicBezTo>
                  <a:cubicBezTo>
                    <a:pt x="5003" y="3711"/>
                    <a:pt x="4874" y="3592"/>
                    <a:pt x="4755" y="3492"/>
                  </a:cubicBezTo>
                  <a:cubicBezTo>
                    <a:pt x="4645" y="3402"/>
                    <a:pt x="4526" y="3313"/>
                    <a:pt x="4386" y="3203"/>
                  </a:cubicBezTo>
                  <a:cubicBezTo>
                    <a:pt x="4118" y="3015"/>
                    <a:pt x="3840" y="2825"/>
                    <a:pt x="3511" y="2637"/>
                  </a:cubicBezTo>
                  <a:cubicBezTo>
                    <a:pt x="2914" y="2288"/>
                    <a:pt x="2308" y="2010"/>
                    <a:pt x="1721" y="1801"/>
                  </a:cubicBezTo>
                  <a:cubicBezTo>
                    <a:pt x="1413" y="1691"/>
                    <a:pt x="1124" y="1622"/>
                    <a:pt x="856" y="1572"/>
                  </a:cubicBezTo>
                  <a:cubicBezTo>
                    <a:pt x="677" y="1543"/>
                    <a:pt x="507" y="1523"/>
                    <a:pt x="358" y="1523"/>
                  </a:cubicBezTo>
                  <a:cubicBezTo>
                    <a:pt x="268" y="1523"/>
                    <a:pt x="169" y="1532"/>
                    <a:pt x="89" y="1543"/>
                  </a:cubicBezTo>
                  <a:cubicBezTo>
                    <a:pt x="50" y="1543"/>
                    <a:pt x="20" y="1582"/>
                    <a:pt x="10" y="1612"/>
                  </a:cubicBezTo>
                  <a:cubicBezTo>
                    <a:pt x="0" y="1642"/>
                    <a:pt x="10" y="1691"/>
                    <a:pt x="40" y="1711"/>
                  </a:cubicBezTo>
                  <a:cubicBezTo>
                    <a:pt x="308" y="1940"/>
                    <a:pt x="557" y="2199"/>
                    <a:pt x="766" y="2418"/>
                  </a:cubicBezTo>
                  <a:cubicBezTo>
                    <a:pt x="1015" y="2677"/>
                    <a:pt x="1254" y="2945"/>
                    <a:pt x="1462" y="3183"/>
                  </a:cubicBezTo>
                  <a:lnTo>
                    <a:pt x="1572" y="3303"/>
                  </a:lnTo>
                  <a:cubicBezTo>
                    <a:pt x="1990" y="3771"/>
                    <a:pt x="2417" y="4248"/>
                    <a:pt x="2875" y="4675"/>
                  </a:cubicBezTo>
                  <a:cubicBezTo>
                    <a:pt x="3432" y="5193"/>
                    <a:pt x="3959" y="5561"/>
                    <a:pt x="4486" y="5800"/>
                  </a:cubicBezTo>
                  <a:cubicBezTo>
                    <a:pt x="4795" y="5939"/>
                    <a:pt x="5113" y="6039"/>
                    <a:pt x="5441" y="6108"/>
                  </a:cubicBezTo>
                  <a:cubicBezTo>
                    <a:pt x="5710" y="6158"/>
                    <a:pt x="5998" y="6187"/>
                    <a:pt x="6296" y="6187"/>
                  </a:cubicBezTo>
                  <a:lnTo>
                    <a:pt x="6376" y="6187"/>
                  </a:lnTo>
                  <a:cubicBezTo>
                    <a:pt x="6376" y="6187"/>
                    <a:pt x="6386" y="6198"/>
                    <a:pt x="6386" y="6207"/>
                  </a:cubicBezTo>
                  <a:cubicBezTo>
                    <a:pt x="6386" y="6207"/>
                    <a:pt x="6386" y="6218"/>
                    <a:pt x="6396" y="6227"/>
                  </a:cubicBezTo>
                  <a:cubicBezTo>
                    <a:pt x="6406" y="6247"/>
                    <a:pt x="6426" y="6267"/>
                    <a:pt x="6446" y="6277"/>
                  </a:cubicBezTo>
                  <a:cubicBezTo>
                    <a:pt x="6466" y="6297"/>
                    <a:pt x="6495" y="6297"/>
                    <a:pt x="6515" y="6297"/>
                  </a:cubicBezTo>
                  <a:lnTo>
                    <a:pt x="6555" y="6297"/>
                  </a:lnTo>
                  <a:cubicBezTo>
                    <a:pt x="6595" y="6287"/>
                    <a:pt x="6625" y="6257"/>
                    <a:pt x="6645" y="6227"/>
                  </a:cubicBezTo>
                  <a:cubicBezTo>
                    <a:pt x="6654" y="6207"/>
                    <a:pt x="6665" y="6178"/>
                    <a:pt x="6665" y="6158"/>
                  </a:cubicBezTo>
                  <a:cubicBezTo>
                    <a:pt x="6665" y="6138"/>
                    <a:pt x="6665" y="6128"/>
                    <a:pt x="6654" y="6108"/>
                  </a:cubicBezTo>
                  <a:lnTo>
                    <a:pt x="6654" y="6108"/>
                  </a:lnTo>
                  <a:cubicBezTo>
                    <a:pt x="6665" y="6118"/>
                    <a:pt x="6665" y="6118"/>
                    <a:pt x="6674" y="6118"/>
                  </a:cubicBezTo>
                  <a:lnTo>
                    <a:pt x="6674" y="6227"/>
                  </a:lnTo>
                  <a:cubicBezTo>
                    <a:pt x="6674" y="6257"/>
                    <a:pt x="6694" y="6277"/>
                    <a:pt x="6724" y="6277"/>
                  </a:cubicBezTo>
                  <a:cubicBezTo>
                    <a:pt x="6754" y="6277"/>
                    <a:pt x="6784" y="6257"/>
                    <a:pt x="6784" y="6227"/>
                  </a:cubicBezTo>
                  <a:lnTo>
                    <a:pt x="6784" y="6158"/>
                  </a:lnTo>
                  <a:lnTo>
                    <a:pt x="6784" y="6118"/>
                  </a:lnTo>
                  <a:cubicBezTo>
                    <a:pt x="7162" y="6008"/>
                    <a:pt x="7490" y="5889"/>
                    <a:pt x="7808" y="5730"/>
                  </a:cubicBezTo>
                  <a:cubicBezTo>
                    <a:pt x="8097" y="5591"/>
                    <a:pt x="8376" y="5412"/>
                    <a:pt x="8634" y="5193"/>
                  </a:cubicBezTo>
                  <a:cubicBezTo>
                    <a:pt x="8863" y="5014"/>
                    <a:pt x="9072" y="4785"/>
                    <a:pt x="9271" y="4536"/>
                  </a:cubicBezTo>
                  <a:cubicBezTo>
                    <a:pt x="9439" y="4317"/>
                    <a:pt x="9589" y="4059"/>
                    <a:pt x="9718" y="3780"/>
                  </a:cubicBezTo>
                  <a:cubicBezTo>
                    <a:pt x="9828" y="3542"/>
                    <a:pt x="9927" y="3263"/>
                    <a:pt x="10007" y="2975"/>
                  </a:cubicBezTo>
                  <a:cubicBezTo>
                    <a:pt x="10076" y="2706"/>
                    <a:pt x="10126" y="2418"/>
                    <a:pt x="10166" y="2069"/>
                  </a:cubicBezTo>
                  <a:cubicBezTo>
                    <a:pt x="10195" y="1771"/>
                    <a:pt x="10215" y="1463"/>
                    <a:pt x="10215" y="1125"/>
                  </a:cubicBezTo>
                  <a:cubicBezTo>
                    <a:pt x="10215" y="955"/>
                    <a:pt x="10215" y="796"/>
                    <a:pt x="10206" y="617"/>
                  </a:cubicBezTo>
                  <a:cubicBezTo>
                    <a:pt x="10206" y="528"/>
                    <a:pt x="10195" y="438"/>
                    <a:pt x="10195" y="359"/>
                  </a:cubicBezTo>
                  <a:lnTo>
                    <a:pt x="10166" y="90"/>
                  </a:lnTo>
                  <a:cubicBezTo>
                    <a:pt x="10166" y="51"/>
                    <a:pt x="10146" y="20"/>
                    <a:pt x="10106" y="11"/>
                  </a:cubicBezTo>
                  <a:cubicBezTo>
                    <a:pt x="10096" y="0"/>
                    <a:pt x="10086" y="0"/>
                    <a:pt x="10076" y="0"/>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64"/>
            <p:cNvSpPr/>
            <p:nvPr/>
          </p:nvSpPr>
          <p:spPr>
            <a:xfrm>
              <a:off x="2590841" y="1847563"/>
              <a:ext cx="320893" cy="224855"/>
            </a:xfrm>
            <a:custGeom>
              <a:avLst/>
              <a:gdLst/>
              <a:ahLst/>
              <a:cxnLst/>
              <a:rect l="l" t="t" r="r" b="b"/>
              <a:pathLst>
                <a:path w="6128" h="4294" extrusionOk="0">
                  <a:moveTo>
                    <a:pt x="40" y="0"/>
                  </a:moveTo>
                  <a:cubicBezTo>
                    <a:pt x="31" y="0"/>
                    <a:pt x="11" y="11"/>
                    <a:pt x="11" y="20"/>
                  </a:cubicBezTo>
                  <a:cubicBezTo>
                    <a:pt x="0" y="40"/>
                    <a:pt x="0" y="60"/>
                    <a:pt x="20" y="80"/>
                  </a:cubicBezTo>
                  <a:cubicBezTo>
                    <a:pt x="438" y="309"/>
                    <a:pt x="856" y="568"/>
                    <a:pt x="1254" y="846"/>
                  </a:cubicBezTo>
                  <a:cubicBezTo>
                    <a:pt x="1652" y="1125"/>
                    <a:pt x="2040" y="1423"/>
                    <a:pt x="2418" y="1721"/>
                  </a:cubicBezTo>
                  <a:cubicBezTo>
                    <a:pt x="2805" y="2029"/>
                    <a:pt x="3183" y="2338"/>
                    <a:pt x="3552" y="2646"/>
                  </a:cubicBezTo>
                  <a:cubicBezTo>
                    <a:pt x="3731" y="2805"/>
                    <a:pt x="3910" y="2955"/>
                    <a:pt x="4098" y="3104"/>
                  </a:cubicBezTo>
                  <a:cubicBezTo>
                    <a:pt x="4268" y="3253"/>
                    <a:pt x="4447" y="3402"/>
                    <a:pt x="4636" y="3532"/>
                  </a:cubicBezTo>
                  <a:cubicBezTo>
                    <a:pt x="4835" y="3691"/>
                    <a:pt x="5044" y="3830"/>
                    <a:pt x="5272" y="3959"/>
                  </a:cubicBezTo>
                  <a:cubicBezTo>
                    <a:pt x="5501" y="4098"/>
                    <a:pt x="5740" y="4208"/>
                    <a:pt x="5999" y="4288"/>
                  </a:cubicBezTo>
                  <a:cubicBezTo>
                    <a:pt x="6007" y="4292"/>
                    <a:pt x="6017" y="4294"/>
                    <a:pt x="6027" y="4294"/>
                  </a:cubicBezTo>
                  <a:cubicBezTo>
                    <a:pt x="6041" y="4294"/>
                    <a:pt x="6056" y="4289"/>
                    <a:pt x="6068" y="4277"/>
                  </a:cubicBezTo>
                  <a:cubicBezTo>
                    <a:pt x="6088" y="4268"/>
                    <a:pt x="6108" y="4248"/>
                    <a:pt x="6118" y="4228"/>
                  </a:cubicBezTo>
                  <a:cubicBezTo>
                    <a:pt x="6128" y="4208"/>
                    <a:pt x="6128" y="4178"/>
                    <a:pt x="6118" y="4158"/>
                  </a:cubicBezTo>
                  <a:cubicBezTo>
                    <a:pt x="6108" y="4129"/>
                    <a:pt x="6088" y="4118"/>
                    <a:pt x="6058" y="4109"/>
                  </a:cubicBezTo>
                  <a:cubicBezTo>
                    <a:pt x="5968" y="4069"/>
                    <a:pt x="5869" y="4029"/>
                    <a:pt x="5780" y="3979"/>
                  </a:cubicBezTo>
                  <a:cubicBezTo>
                    <a:pt x="5690" y="3939"/>
                    <a:pt x="5601" y="3899"/>
                    <a:pt x="5511" y="3850"/>
                  </a:cubicBezTo>
                  <a:cubicBezTo>
                    <a:pt x="5312" y="3751"/>
                    <a:pt x="5133" y="3641"/>
                    <a:pt x="4944" y="3512"/>
                  </a:cubicBezTo>
                  <a:cubicBezTo>
                    <a:pt x="4755" y="3392"/>
                    <a:pt x="4576" y="3253"/>
                    <a:pt x="4397" y="3114"/>
                  </a:cubicBezTo>
                  <a:cubicBezTo>
                    <a:pt x="4208" y="2975"/>
                    <a:pt x="4029" y="2825"/>
                    <a:pt x="3850" y="2686"/>
                  </a:cubicBezTo>
                  <a:cubicBezTo>
                    <a:pt x="3661" y="2537"/>
                    <a:pt x="3462" y="2378"/>
                    <a:pt x="3273" y="2228"/>
                  </a:cubicBezTo>
                  <a:cubicBezTo>
                    <a:pt x="2895" y="1930"/>
                    <a:pt x="2507" y="1631"/>
                    <a:pt x="2119" y="1343"/>
                  </a:cubicBezTo>
                  <a:cubicBezTo>
                    <a:pt x="1731" y="1045"/>
                    <a:pt x="1324" y="776"/>
                    <a:pt x="915" y="508"/>
                  </a:cubicBezTo>
                  <a:cubicBezTo>
                    <a:pt x="637" y="338"/>
                    <a:pt x="349" y="170"/>
                    <a:pt x="60" y="11"/>
                  </a:cubicBezTo>
                  <a:cubicBezTo>
                    <a:pt x="51" y="11"/>
                    <a:pt x="51" y="0"/>
                    <a:pt x="4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64"/>
            <p:cNvSpPr/>
            <p:nvPr/>
          </p:nvSpPr>
          <p:spPr>
            <a:xfrm>
              <a:off x="2907020" y="1791847"/>
              <a:ext cx="179717" cy="283033"/>
            </a:xfrm>
            <a:custGeom>
              <a:avLst/>
              <a:gdLst/>
              <a:ahLst/>
              <a:cxnLst/>
              <a:rect l="l" t="t" r="r" b="b"/>
              <a:pathLst>
                <a:path w="3432" h="5405" extrusionOk="0">
                  <a:moveTo>
                    <a:pt x="3392" y="0"/>
                  </a:moveTo>
                  <a:cubicBezTo>
                    <a:pt x="3372" y="0"/>
                    <a:pt x="3363" y="10"/>
                    <a:pt x="3352" y="30"/>
                  </a:cubicBezTo>
                  <a:cubicBezTo>
                    <a:pt x="3173" y="487"/>
                    <a:pt x="2974" y="935"/>
                    <a:pt x="2746" y="1382"/>
                  </a:cubicBezTo>
                  <a:cubicBezTo>
                    <a:pt x="2646" y="1592"/>
                    <a:pt x="2537" y="1800"/>
                    <a:pt x="2417" y="2010"/>
                  </a:cubicBezTo>
                  <a:cubicBezTo>
                    <a:pt x="2298" y="2218"/>
                    <a:pt x="2169" y="2427"/>
                    <a:pt x="2039" y="2636"/>
                  </a:cubicBezTo>
                  <a:cubicBezTo>
                    <a:pt x="1751" y="3084"/>
                    <a:pt x="1442" y="3521"/>
                    <a:pt x="1115" y="3939"/>
                  </a:cubicBezTo>
                  <a:cubicBezTo>
                    <a:pt x="776" y="4377"/>
                    <a:pt x="408" y="4795"/>
                    <a:pt x="40" y="5212"/>
                  </a:cubicBezTo>
                  <a:cubicBezTo>
                    <a:pt x="1" y="5262"/>
                    <a:pt x="10" y="5341"/>
                    <a:pt x="50" y="5372"/>
                  </a:cubicBezTo>
                  <a:cubicBezTo>
                    <a:pt x="72" y="5394"/>
                    <a:pt x="101" y="5404"/>
                    <a:pt x="129" y="5404"/>
                  </a:cubicBezTo>
                  <a:cubicBezTo>
                    <a:pt x="164" y="5404"/>
                    <a:pt x="197" y="5389"/>
                    <a:pt x="219" y="5361"/>
                  </a:cubicBezTo>
                  <a:cubicBezTo>
                    <a:pt x="806" y="4695"/>
                    <a:pt x="1333" y="3979"/>
                    <a:pt x="1820" y="3243"/>
                  </a:cubicBezTo>
                  <a:cubicBezTo>
                    <a:pt x="2059" y="2875"/>
                    <a:pt x="2278" y="2507"/>
                    <a:pt x="2477" y="2129"/>
                  </a:cubicBezTo>
                  <a:cubicBezTo>
                    <a:pt x="2686" y="1741"/>
                    <a:pt x="2885" y="1343"/>
                    <a:pt x="3064" y="935"/>
                  </a:cubicBezTo>
                  <a:cubicBezTo>
                    <a:pt x="3193" y="646"/>
                    <a:pt x="3312" y="358"/>
                    <a:pt x="3422" y="60"/>
                  </a:cubicBezTo>
                  <a:cubicBezTo>
                    <a:pt x="3432" y="40"/>
                    <a:pt x="3422" y="20"/>
                    <a:pt x="3402" y="10"/>
                  </a:cubicBezTo>
                  <a:cubicBezTo>
                    <a:pt x="3402" y="0"/>
                    <a:pt x="3392" y="0"/>
                    <a:pt x="3392"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64"/>
            <p:cNvSpPr/>
            <p:nvPr/>
          </p:nvSpPr>
          <p:spPr>
            <a:xfrm>
              <a:off x="2879948" y="1918361"/>
              <a:ext cx="42730" cy="300156"/>
            </a:xfrm>
            <a:custGeom>
              <a:avLst/>
              <a:gdLst/>
              <a:ahLst/>
              <a:cxnLst/>
              <a:rect l="l" t="t" r="r" b="b"/>
              <a:pathLst>
                <a:path w="816" h="5732" extrusionOk="0">
                  <a:moveTo>
                    <a:pt x="109" y="1"/>
                  </a:moveTo>
                  <a:cubicBezTo>
                    <a:pt x="40" y="21"/>
                    <a:pt x="0" y="91"/>
                    <a:pt x="20" y="151"/>
                  </a:cubicBezTo>
                  <a:cubicBezTo>
                    <a:pt x="159" y="657"/>
                    <a:pt x="259" y="1165"/>
                    <a:pt x="328" y="1682"/>
                  </a:cubicBezTo>
                  <a:cubicBezTo>
                    <a:pt x="438" y="2488"/>
                    <a:pt x="478" y="3303"/>
                    <a:pt x="368" y="4099"/>
                  </a:cubicBezTo>
                  <a:cubicBezTo>
                    <a:pt x="308" y="4557"/>
                    <a:pt x="199" y="4994"/>
                    <a:pt x="70" y="5432"/>
                  </a:cubicBezTo>
                  <a:cubicBezTo>
                    <a:pt x="30" y="5562"/>
                    <a:pt x="109" y="5691"/>
                    <a:pt x="229" y="5721"/>
                  </a:cubicBezTo>
                  <a:cubicBezTo>
                    <a:pt x="252" y="5728"/>
                    <a:pt x="275" y="5731"/>
                    <a:pt x="297" y="5731"/>
                  </a:cubicBezTo>
                  <a:cubicBezTo>
                    <a:pt x="401" y="5731"/>
                    <a:pt x="493" y="5660"/>
                    <a:pt x="518" y="5562"/>
                  </a:cubicBezTo>
                  <a:cubicBezTo>
                    <a:pt x="657" y="5114"/>
                    <a:pt x="726" y="4647"/>
                    <a:pt x="766" y="4179"/>
                  </a:cubicBezTo>
                  <a:cubicBezTo>
                    <a:pt x="806" y="3721"/>
                    <a:pt x="816" y="3264"/>
                    <a:pt x="786" y="2796"/>
                  </a:cubicBezTo>
                  <a:cubicBezTo>
                    <a:pt x="756" y="2348"/>
                    <a:pt x="697" y="1901"/>
                    <a:pt x="607" y="1453"/>
                  </a:cubicBezTo>
                  <a:cubicBezTo>
                    <a:pt x="518" y="996"/>
                    <a:pt x="388" y="538"/>
                    <a:pt x="259" y="91"/>
                  </a:cubicBezTo>
                  <a:cubicBezTo>
                    <a:pt x="239" y="31"/>
                    <a:pt x="189" y="1"/>
                    <a:pt x="14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64"/>
            <p:cNvSpPr/>
            <p:nvPr/>
          </p:nvSpPr>
          <p:spPr>
            <a:xfrm>
              <a:off x="2679913" y="1661091"/>
              <a:ext cx="334455" cy="344876"/>
            </a:xfrm>
            <a:custGeom>
              <a:avLst/>
              <a:gdLst/>
              <a:ahLst/>
              <a:cxnLst/>
              <a:rect l="l" t="t" r="r" b="b"/>
              <a:pathLst>
                <a:path w="6387" h="6586" extrusionOk="0">
                  <a:moveTo>
                    <a:pt x="2965" y="0"/>
                  </a:moveTo>
                  <a:cubicBezTo>
                    <a:pt x="2915" y="0"/>
                    <a:pt x="2855" y="11"/>
                    <a:pt x="2815" y="20"/>
                  </a:cubicBezTo>
                  <a:cubicBezTo>
                    <a:pt x="2736" y="30"/>
                    <a:pt x="2666" y="60"/>
                    <a:pt x="2607" y="90"/>
                  </a:cubicBezTo>
                  <a:cubicBezTo>
                    <a:pt x="2547" y="110"/>
                    <a:pt x="2497" y="150"/>
                    <a:pt x="2437" y="199"/>
                  </a:cubicBezTo>
                  <a:cubicBezTo>
                    <a:pt x="2378" y="249"/>
                    <a:pt x="2328" y="309"/>
                    <a:pt x="2288" y="358"/>
                  </a:cubicBezTo>
                  <a:cubicBezTo>
                    <a:pt x="2249" y="408"/>
                    <a:pt x="2218" y="468"/>
                    <a:pt x="2189" y="548"/>
                  </a:cubicBezTo>
                  <a:cubicBezTo>
                    <a:pt x="2159" y="617"/>
                    <a:pt x="2139" y="687"/>
                    <a:pt x="2129" y="766"/>
                  </a:cubicBezTo>
                  <a:cubicBezTo>
                    <a:pt x="2090" y="975"/>
                    <a:pt x="2099" y="1204"/>
                    <a:pt x="2159" y="1443"/>
                  </a:cubicBezTo>
                  <a:cubicBezTo>
                    <a:pt x="2059" y="1333"/>
                    <a:pt x="1950" y="1234"/>
                    <a:pt x="1840" y="1144"/>
                  </a:cubicBezTo>
                  <a:cubicBezTo>
                    <a:pt x="1731" y="1055"/>
                    <a:pt x="1612" y="995"/>
                    <a:pt x="1493" y="955"/>
                  </a:cubicBezTo>
                  <a:cubicBezTo>
                    <a:pt x="1403" y="935"/>
                    <a:pt x="1323" y="915"/>
                    <a:pt x="1244" y="915"/>
                  </a:cubicBezTo>
                  <a:cubicBezTo>
                    <a:pt x="1204" y="915"/>
                    <a:pt x="1155" y="926"/>
                    <a:pt x="1115" y="935"/>
                  </a:cubicBezTo>
                  <a:cubicBezTo>
                    <a:pt x="985" y="955"/>
                    <a:pt x="856" y="1025"/>
                    <a:pt x="746" y="1134"/>
                  </a:cubicBezTo>
                  <a:cubicBezTo>
                    <a:pt x="627" y="1244"/>
                    <a:pt x="547" y="1353"/>
                    <a:pt x="498" y="1483"/>
                  </a:cubicBezTo>
                  <a:cubicBezTo>
                    <a:pt x="458" y="1582"/>
                    <a:pt x="448" y="1702"/>
                    <a:pt x="468" y="1811"/>
                  </a:cubicBezTo>
                  <a:cubicBezTo>
                    <a:pt x="488" y="1940"/>
                    <a:pt x="547" y="2069"/>
                    <a:pt x="657" y="2199"/>
                  </a:cubicBezTo>
                  <a:cubicBezTo>
                    <a:pt x="737" y="2308"/>
                    <a:pt x="856" y="2418"/>
                    <a:pt x="1005" y="2537"/>
                  </a:cubicBezTo>
                  <a:cubicBezTo>
                    <a:pt x="1085" y="2597"/>
                    <a:pt x="1184" y="2666"/>
                    <a:pt x="1283" y="2726"/>
                  </a:cubicBezTo>
                  <a:cubicBezTo>
                    <a:pt x="1224" y="2726"/>
                    <a:pt x="1164" y="2716"/>
                    <a:pt x="1104" y="2716"/>
                  </a:cubicBezTo>
                  <a:lnTo>
                    <a:pt x="1075" y="2716"/>
                  </a:lnTo>
                  <a:cubicBezTo>
                    <a:pt x="956" y="2716"/>
                    <a:pt x="846" y="2726"/>
                    <a:pt x="737" y="2756"/>
                  </a:cubicBezTo>
                  <a:cubicBezTo>
                    <a:pt x="677" y="2765"/>
                    <a:pt x="617" y="2785"/>
                    <a:pt x="558" y="2805"/>
                  </a:cubicBezTo>
                  <a:cubicBezTo>
                    <a:pt x="498" y="2825"/>
                    <a:pt x="448" y="2845"/>
                    <a:pt x="379" y="2885"/>
                  </a:cubicBezTo>
                  <a:cubicBezTo>
                    <a:pt x="279" y="2944"/>
                    <a:pt x="200" y="3034"/>
                    <a:pt x="130" y="3124"/>
                  </a:cubicBezTo>
                  <a:cubicBezTo>
                    <a:pt x="70" y="3233"/>
                    <a:pt x="21" y="3353"/>
                    <a:pt x="10" y="3492"/>
                  </a:cubicBezTo>
                  <a:cubicBezTo>
                    <a:pt x="1" y="3611"/>
                    <a:pt x="10" y="3711"/>
                    <a:pt x="40" y="3810"/>
                  </a:cubicBezTo>
                  <a:cubicBezTo>
                    <a:pt x="70" y="3899"/>
                    <a:pt x="130" y="3979"/>
                    <a:pt x="200" y="4049"/>
                  </a:cubicBezTo>
                  <a:cubicBezTo>
                    <a:pt x="289" y="4129"/>
                    <a:pt x="408" y="4188"/>
                    <a:pt x="578" y="4228"/>
                  </a:cubicBezTo>
                  <a:cubicBezTo>
                    <a:pt x="687" y="4257"/>
                    <a:pt x="796" y="4268"/>
                    <a:pt x="936" y="4268"/>
                  </a:cubicBezTo>
                  <a:lnTo>
                    <a:pt x="1035" y="4268"/>
                  </a:lnTo>
                  <a:cubicBezTo>
                    <a:pt x="1124" y="4257"/>
                    <a:pt x="1214" y="4248"/>
                    <a:pt x="1294" y="4238"/>
                  </a:cubicBezTo>
                  <a:lnTo>
                    <a:pt x="1294" y="4238"/>
                  </a:lnTo>
                  <a:cubicBezTo>
                    <a:pt x="1224" y="4308"/>
                    <a:pt x="1164" y="4397"/>
                    <a:pt x="1104" y="4487"/>
                  </a:cubicBezTo>
                  <a:cubicBezTo>
                    <a:pt x="1055" y="4556"/>
                    <a:pt x="1015" y="4626"/>
                    <a:pt x="985" y="4686"/>
                  </a:cubicBezTo>
                  <a:cubicBezTo>
                    <a:pt x="945" y="4755"/>
                    <a:pt x="916" y="4825"/>
                    <a:pt x="886" y="4914"/>
                  </a:cubicBezTo>
                  <a:cubicBezTo>
                    <a:pt x="846" y="5064"/>
                    <a:pt x="836" y="5203"/>
                    <a:pt x="856" y="5332"/>
                  </a:cubicBezTo>
                  <a:cubicBezTo>
                    <a:pt x="866" y="5402"/>
                    <a:pt x="896" y="5471"/>
                    <a:pt x="925" y="5541"/>
                  </a:cubicBezTo>
                  <a:cubicBezTo>
                    <a:pt x="965" y="5610"/>
                    <a:pt x="1015" y="5670"/>
                    <a:pt x="1065" y="5720"/>
                  </a:cubicBezTo>
                  <a:cubicBezTo>
                    <a:pt x="1135" y="5800"/>
                    <a:pt x="1244" y="5869"/>
                    <a:pt x="1363" y="5899"/>
                  </a:cubicBezTo>
                  <a:cubicBezTo>
                    <a:pt x="1393" y="5909"/>
                    <a:pt x="1433" y="5909"/>
                    <a:pt x="1482" y="5909"/>
                  </a:cubicBezTo>
                  <a:cubicBezTo>
                    <a:pt x="1542" y="5909"/>
                    <a:pt x="1602" y="5899"/>
                    <a:pt x="1672" y="5879"/>
                  </a:cubicBezTo>
                  <a:cubicBezTo>
                    <a:pt x="1781" y="5839"/>
                    <a:pt x="1891" y="5769"/>
                    <a:pt x="1960" y="5720"/>
                  </a:cubicBezTo>
                  <a:cubicBezTo>
                    <a:pt x="2039" y="5660"/>
                    <a:pt x="2129" y="5590"/>
                    <a:pt x="2218" y="5491"/>
                  </a:cubicBezTo>
                  <a:cubicBezTo>
                    <a:pt x="2298" y="5411"/>
                    <a:pt x="2378" y="5322"/>
                    <a:pt x="2448" y="5212"/>
                  </a:cubicBezTo>
                  <a:lnTo>
                    <a:pt x="2448" y="5212"/>
                  </a:lnTo>
                  <a:cubicBezTo>
                    <a:pt x="2417" y="5461"/>
                    <a:pt x="2428" y="5680"/>
                    <a:pt x="2457" y="5869"/>
                  </a:cubicBezTo>
                  <a:cubicBezTo>
                    <a:pt x="2507" y="6118"/>
                    <a:pt x="2607" y="6307"/>
                    <a:pt x="2746" y="6436"/>
                  </a:cubicBezTo>
                  <a:cubicBezTo>
                    <a:pt x="2815" y="6496"/>
                    <a:pt x="2905" y="6545"/>
                    <a:pt x="3014" y="6575"/>
                  </a:cubicBezTo>
                  <a:cubicBezTo>
                    <a:pt x="3064" y="6585"/>
                    <a:pt x="3114" y="6585"/>
                    <a:pt x="3164" y="6585"/>
                  </a:cubicBezTo>
                  <a:cubicBezTo>
                    <a:pt x="3233" y="6585"/>
                    <a:pt x="3303" y="6575"/>
                    <a:pt x="3372" y="6565"/>
                  </a:cubicBezTo>
                  <a:cubicBezTo>
                    <a:pt x="3551" y="6516"/>
                    <a:pt x="3721" y="6416"/>
                    <a:pt x="3840" y="6257"/>
                  </a:cubicBezTo>
                  <a:cubicBezTo>
                    <a:pt x="3949" y="6118"/>
                    <a:pt x="4029" y="5939"/>
                    <a:pt x="4059" y="5720"/>
                  </a:cubicBezTo>
                  <a:cubicBezTo>
                    <a:pt x="4088" y="5590"/>
                    <a:pt x="4088" y="5461"/>
                    <a:pt x="4079" y="5332"/>
                  </a:cubicBezTo>
                  <a:lnTo>
                    <a:pt x="4079" y="5332"/>
                  </a:lnTo>
                  <a:lnTo>
                    <a:pt x="4099" y="5352"/>
                  </a:lnTo>
                  <a:cubicBezTo>
                    <a:pt x="4198" y="5451"/>
                    <a:pt x="4307" y="5541"/>
                    <a:pt x="4447" y="5621"/>
                  </a:cubicBezTo>
                  <a:cubicBezTo>
                    <a:pt x="4566" y="5690"/>
                    <a:pt x="4696" y="5740"/>
                    <a:pt x="4815" y="5760"/>
                  </a:cubicBezTo>
                  <a:cubicBezTo>
                    <a:pt x="4855" y="5769"/>
                    <a:pt x="4895" y="5769"/>
                    <a:pt x="4934" y="5769"/>
                  </a:cubicBezTo>
                  <a:cubicBezTo>
                    <a:pt x="5034" y="5769"/>
                    <a:pt x="5133" y="5749"/>
                    <a:pt x="5213" y="5720"/>
                  </a:cubicBezTo>
                  <a:cubicBezTo>
                    <a:pt x="5342" y="5660"/>
                    <a:pt x="5461" y="5570"/>
                    <a:pt x="5561" y="5431"/>
                  </a:cubicBezTo>
                  <a:cubicBezTo>
                    <a:pt x="5651" y="5312"/>
                    <a:pt x="5710" y="5192"/>
                    <a:pt x="5730" y="5073"/>
                  </a:cubicBezTo>
                  <a:cubicBezTo>
                    <a:pt x="5750" y="4954"/>
                    <a:pt x="5730" y="4834"/>
                    <a:pt x="5690" y="4725"/>
                  </a:cubicBezTo>
                  <a:cubicBezTo>
                    <a:pt x="5640" y="4606"/>
                    <a:pt x="5571" y="4496"/>
                    <a:pt x="5461" y="4377"/>
                  </a:cubicBezTo>
                  <a:cubicBezTo>
                    <a:pt x="5352" y="4257"/>
                    <a:pt x="5222" y="4168"/>
                    <a:pt x="5123" y="4089"/>
                  </a:cubicBezTo>
                  <a:lnTo>
                    <a:pt x="5074" y="4059"/>
                  </a:lnTo>
                  <a:lnTo>
                    <a:pt x="5123" y="4059"/>
                  </a:lnTo>
                  <a:cubicBezTo>
                    <a:pt x="5163" y="4069"/>
                    <a:pt x="5203" y="4069"/>
                    <a:pt x="5242" y="4069"/>
                  </a:cubicBezTo>
                  <a:cubicBezTo>
                    <a:pt x="5312" y="4069"/>
                    <a:pt x="5392" y="4059"/>
                    <a:pt x="5471" y="4059"/>
                  </a:cubicBezTo>
                  <a:cubicBezTo>
                    <a:pt x="5580" y="4049"/>
                    <a:pt x="5690" y="4019"/>
                    <a:pt x="5799" y="3989"/>
                  </a:cubicBezTo>
                  <a:cubicBezTo>
                    <a:pt x="6048" y="3910"/>
                    <a:pt x="6227" y="3780"/>
                    <a:pt x="6307" y="3611"/>
                  </a:cubicBezTo>
                  <a:cubicBezTo>
                    <a:pt x="6367" y="3501"/>
                    <a:pt x="6387" y="3392"/>
                    <a:pt x="6387" y="3273"/>
                  </a:cubicBezTo>
                  <a:cubicBezTo>
                    <a:pt x="6376" y="3154"/>
                    <a:pt x="6347" y="3024"/>
                    <a:pt x="6287" y="2905"/>
                  </a:cubicBezTo>
                  <a:cubicBezTo>
                    <a:pt x="6217" y="2756"/>
                    <a:pt x="6078" y="2626"/>
                    <a:pt x="5909" y="2547"/>
                  </a:cubicBezTo>
                  <a:cubicBezTo>
                    <a:pt x="5760" y="2477"/>
                    <a:pt x="5580" y="2438"/>
                    <a:pt x="5362" y="2427"/>
                  </a:cubicBezTo>
                  <a:lnTo>
                    <a:pt x="5292" y="2427"/>
                  </a:lnTo>
                  <a:cubicBezTo>
                    <a:pt x="5193" y="2427"/>
                    <a:pt x="5083" y="2438"/>
                    <a:pt x="4974" y="2457"/>
                  </a:cubicBezTo>
                  <a:cubicBezTo>
                    <a:pt x="5083" y="2368"/>
                    <a:pt x="5183" y="2268"/>
                    <a:pt x="5253" y="2149"/>
                  </a:cubicBezTo>
                  <a:cubicBezTo>
                    <a:pt x="5322" y="2060"/>
                    <a:pt x="5372" y="1960"/>
                    <a:pt x="5421" y="1830"/>
                  </a:cubicBezTo>
                  <a:cubicBezTo>
                    <a:pt x="5461" y="1721"/>
                    <a:pt x="5481" y="1602"/>
                    <a:pt x="5491" y="1472"/>
                  </a:cubicBezTo>
                  <a:cubicBezTo>
                    <a:pt x="5501" y="1353"/>
                    <a:pt x="5481" y="1244"/>
                    <a:pt x="5441" y="1144"/>
                  </a:cubicBezTo>
                  <a:cubicBezTo>
                    <a:pt x="5421" y="1085"/>
                    <a:pt x="5401" y="1035"/>
                    <a:pt x="5372" y="995"/>
                  </a:cubicBezTo>
                  <a:cubicBezTo>
                    <a:pt x="5352" y="975"/>
                    <a:pt x="5332" y="946"/>
                    <a:pt x="5312" y="926"/>
                  </a:cubicBezTo>
                  <a:cubicBezTo>
                    <a:pt x="5292" y="906"/>
                    <a:pt x="5273" y="886"/>
                    <a:pt x="5242" y="866"/>
                  </a:cubicBezTo>
                  <a:cubicBezTo>
                    <a:pt x="5193" y="826"/>
                    <a:pt x="5133" y="796"/>
                    <a:pt x="5083" y="776"/>
                  </a:cubicBezTo>
                  <a:cubicBezTo>
                    <a:pt x="5014" y="756"/>
                    <a:pt x="4934" y="747"/>
                    <a:pt x="4875" y="736"/>
                  </a:cubicBezTo>
                  <a:lnTo>
                    <a:pt x="4805" y="736"/>
                  </a:lnTo>
                  <a:cubicBezTo>
                    <a:pt x="4696" y="736"/>
                    <a:pt x="4576" y="756"/>
                    <a:pt x="4477" y="796"/>
                  </a:cubicBezTo>
                  <a:cubicBezTo>
                    <a:pt x="4188" y="915"/>
                    <a:pt x="3989" y="1144"/>
                    <a:pt x="3850" y="1333"/>
                  </a:cubicBezTo>
                  <a:lnTo>
                    <a:pt x="3730" y="1512"/>
                  </a:lnTo>
                  <a:cubicBezTo>
                    <a:pt x="3761" y="1343"/>
                    <a:pt x="3781" y="1204"/>
                    <a:pt x="3781" y="1065"/>
                  </a:cubicBezTo>
                  <a:cubicBezTo>
                    <a:pt x="3790" y="836"/>
                    <a:pt x="3750" y="418"/>
                    <a:pt x="3442" y="170"/>
                  </a:cubicBezTo>
                  <a:cubicBezTo>
                    <a:pt x="3403" y="150"/>
                    <a:pt x="3372" y="130"/>
                    <a:pt x="3343" y="110"/>
                  </a:cubicBezTo>
                  <a:cubicBezTo>
                    <a:pt x="3303" y="90"/>
                    <a:pt x="3273" y="70"/>
                    <a:pt x="3233" y="50"/>
                  </a:cubicBezTo>
                  <a:cubicBezTo>
                    <a:pt x="3153" y="20"/>
                    <a:pt x="3074" y="11"/>
                    <a:pt x="3014" y="11"/>
                  </a:cubicBezTo>
                  <a:cubicBezTo>
                    <a:pt x="2994" y="11"/>
                    <a:pt x="2974" y="0"/>
                    <a:pt x="2965" y="0"/>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64"/>
            <p:cNvSpPr/>
            <p:nvPr/>
          </p:nvSpPr>
          <p:spPr>
            <a:xfrm>
              <a:off x="2728875" y="1715237"/>
              <a:ext cx="231349" cy="238104"/>
            </a:xfrm>
            <a:custGeom>
              <a:avLst/>
              <a:gdLst/>
              <a:ahLst/>
              <a:cxnLst/>
              <a:rect l="l" t="t" r="r" b="b"/>
              <a:pathLst>
                <a:path w="4418" h="4547" extrusionOk="0">
                  <a:moveTo>
                    <a:pt x="2050" y="1"/>
                  </a:moveTo>
                  <a:cubicBezTo>
                    <a:pt x="2020" y="1"/>
                    <a:pt x="1980" y="1"/>
                    <a:pt x="1950" y="11"/>
                  </a:cubicBezTo>
                  <a:cubicBezTo>
                    <a:pt x="1900" y="11"/>
                    <a:pt x="1851" y="40"/>
                    <a:pt x="1811" y="51"/>
                  </a:cubicBezTo>
                  <a:cubicBezTo>
                    <a:pt x="1771" y="71"/>
                    <a:pt x="1731" y="100"/>
                    <a:pt x="1692" y="130"/>
                  </a:cubicBezTo>
                  <a:cubicBezTo>
                    <a:pt x="1642" y="170"/>
                    <a:pt x="1612" y="210"/>
                    <a:pt x="1582" y="239"/>
                  </a:cubicBezTo>
                  <a:cubicBezTo>
                    <a:pt x="1562" y="279"/>
                    <a:pt x="1533" y="319"/>
                    <a:pt x="1513" y="369"/>
                  </a:cubicBezTo>
                  <a:cubicBezTo>
                    <a:pt x="1493" y="418"/>
                    <a:pt x="1482" y="469"/>
                    <a:pt x="1473" y="528"/>
                  </a:cubicBezTo>
                  <a:cubicBezTo>
                    <a:pt x="1453" y="668"/>
                    <a:pt x="1453" y="827"/>
                    <a:pt x="1493" y="995"/>
                  </a:cubicBezTo>
                  <a:cubicBezTo>
                    <a:pt x="1433" y="916"/>
                    <a:pt x="1363" y="847"/>
                    <a:pt x="1283" y="787"/>
                  </a:cubicBezTo>
                  <a:cubicBezTo>
                    <a:pt x="1204" y="727"/>
                    <a:pt x="1115" y="687"/>
                    <a:pt x="1035" y="657"/>
                  </a:cubicBezTo>
                  <a:cubicBezTo>
                    <a:pt x="975" y="637"/>
                    <a:pt x="925" y="628"/>
                    <a:pt x="866" y="628"/>
                  </a:cubicBezTo>
                  <a:cubicBezTo>
                    <a:pt x="836" y="628"/>
                    <a:pt x="806" y="637"/>
                    <a:pt x="777" y="637"/>
                  </a:cubicBezTo>
                  <a:cubicBezTo>
                    <a:pt x="687" y="657"/>
                    <a:pt x="598" y="707"/>
                    <a:pt x="518" y="777"/>
                  </a:cubicBezTo>
                  <a:cubicBezTo>
                    <a:pt x="438" y="856"/>
                    <a:pt x="388" y="936"/>
                    <a:pt x="348" y="1015"/>
                  </a:cubicBezTo>
                  <a:cubicBezTo>
                    <a:pt x="329" y="1085"/>
                    <a:pt x="319" y="1165"/>
                    <a:pt x="329" y="1254"/>
                  </a:cubicBezTo>
                  <a:cubicBezTo>
                    <a:pt x="348" y="1334"/>
                    <a:pt x="388" y="1423"/>
                    <a:pt x="458" y="1513"/>
                  </a:cubicBezTo>
                  <a:cubicBezTo>
                    <a:pt x="518" y="1592"/>
                    <a:pt x="598" y="1662"/>
                    <a:pt x="707" y="1751"/>
                  </a:cubicBezTo>
                  <a:cubicBezTo>
                    <a:pt x="757" y="1791"/>
                    <a:pt x="826" y="1831"/>
                    <a:pt x="896" y="1881"/>
                  </a:cubicBezTo>
                  <a:cubicBezTo>
                    <a:pt x="856" y="1871"/>
                    <a:pt x="816" y="1871"/>
                    <a:pt x="766" y="1871"/>
                  </a:cubicBezTo>
                  <a:lnTo>
                    <a:pt x="757" y="1871"/>
                  </a:lnTo>
                  <a:cubicBezTo>
                    <a:pt x="667" y="1871"/>
                    <a:pt x="587" y="1881"/>
                    <a:pt x="518" y="1891"/>
                  </a:cubicBezTo>
                  <a:cubicBezTo>
                    <a:pt x="478" y="1901"/>
                    <a:pt x="428" y="1921"/>
                    <a:pt x="388" y="1930"/>
                  </a:cubicBezTo>
                  <a:cubicBezTo>
                    <a:pt x="359" y="1941"/>
                    <a:pt x="319" y="1961"/>
                    <a:pt x="269" y="1990"/>
                  </a:cubicBezTo>
                  <a:cubicBezTo>
                    <a:pt x="200" y="2030"/>
                    <a:pt x="140" y="2090"/>
                    <a:pt x="100" y="2149"/>
                  </a:cubicBezTo>
                  <a:cubicBezTo>
                    <a:pt x="50" y="2229"/>
                    <a:pt x="21" y="2308"/>
                    <a:pt x="10" y="2408"/>
                  </a:cubicBezTo>
                  <a:cubicBezTo>
                    <a:pt x="1" y="2487"/>
                    <a:pt x="10" y="2557"/>
                    <a:pt x="40" y="2627"/>
                  </a:cubicBezTo>
                  <a:cubicBezTo>
                    <a:pt x="60" y="2686"/>
                    <a:pt x="90" y="2746"/>
                    <a:pt x="150" y="2796"/>
                  </a:cubicBezTo>
                  <a:cubicBezTo>
                    <a:pt x="209" y="2845"/>
                    <a:pt x="289" y="2885"/>
                    <a:pt x="408" y="2915"/>
                  </a:cubicBezTo>
                  <a:cubicBezTo>
                    <a:pt x="478" y="2935"/>
                    <a:pt x="567" y="2945"/>
                    <a:pt x="657" y="2945"/>
                  </a:cubicBezTo>
                  <a:lnTo>
                    <a:pt x="726" y="2945"/>
                  </a:lnTo>
                  <a:cubicBezTo>
                    <a:pt x="777" y="2935"/>
                    <a:pt x="846" y="2935"/>
                    <a:pt x="905" y="2925"/>
                  </a:cubicBezTo>
                  <a:lnTo>
                    <a:pt x="905" y="2925"/>
                  </a:lnTo>
                  <a:cubicBezTo>
                    <a:pt x="856" y="2965"/>
                    <a:pt x="816" y="3025"/>
                    <a:pt x="766" y="3084"/>
                  </a:cubicBezTo>
                  <a:cubicBezTo>
                    <a:pt x="737" y="3134"/>
                    <a:pt x="707" y="3184"/>
                    <a:pt x="687" y="3234"/>
                  </a:cubicBezTo>
                  <a:cubicBezTo>
                    <a:pt x="657" y="3274"/>
                    <a:pt x="637" y="3323"/>
                    <a:pt x="617" y="3383"/>
                  </a:cubicBezTo>
                  <a:cubicBezTo>
                    <a:pt x="587" y="3492"/>
                    <a:pt x="578" y="3582"/>
                    <a:pt x="598" y="3671"/>
                  </a:cubicBezTo>
                  <a:cubicBezTo>
                    <a:pt x="607" y="3731"/>
                    <a:pt x="627" y="3771"/>
                    <a:pt x="647" y="3820"/>
                  </a:cubicBezTo>
                  <a:cubicBezTo>
                    <a:pt x="677" y="3870"/>
                    <a:pt x="707" y="3910"/>
                    <a:pt x="737" y="3940"/>
                  </a:cubicBezTo>
                  <a:cubicBezTo>
                    <a:pt x="796" y="3999"/>
                    <a:pt x="866" y="4049"/>
                    <a:pt x="945" y="4069"/>
                  </a:cubicBezTo>
                  <a:cubicBezTo>
                    <a:pt x="975" y="4069"/>
                    <a:pt x="1005" y="4079"/>
                    <a:pt x="1025" y="4079"/>
                  </a:cubicBezTo>
                  <a:cubicBezTo>
                    <a:pt x="1075" y="4079"/>
                    <a:pt x="1115" y="4069"/>
                    <a:pt x="1164" y="4059"/>
                  </a:cubicBezTo>
                  <a:cubicBezTo>
                    <a:pt x="1244" y="4030"/>
                    <a:pt x="1314" y="3990"/>
                    <a:pt x="1363" y="3950"/>
                  </a:cubicBezTo>
                  <a:cubicBezTo>
                    <a:pt x="1423" y="3910"/>
                    <a:pt x="1482" y="3860"/>
                    <a:pt x="1542" y="3791"/>
                  </a:cubicBezTo>
                  <a:cubicBezTo>
                    <a:pt x="1592" y="3731"/>
                    <a:pt x="1652" y="3671"/>
                    <a:pt x="1701" y="3601"/>
                  </a:cubicBezTo>
                  <a:lnTo>
                    <a:pt x="1701" y="3601"/>
                  </a:lnTo>
                  <a:cubicBezTo>
                    <a:pt x="1672" y="3761"/>
                    <a:pt x="1681" y="3910"/>
                    <a:pt x="1701" y="4049"/>
                  </a:cubicBezTo>
                  <a:cubicBezTo>
                    <a:pt x="1741" y="4218"/>
                    <a:pt x="1801" y="4348"/>
                    <a:pt x="1900" y="4437"/>
                  </a:cubicBezTo>
                  <a:cubicBezTo>
                    <a:pt x="1950" y="4487"/>
                    <a:pt x="2010" y="4517"/>
                    <a:pt x="2090" y="4536"/>
                  </a:cubicBezTo>
                  <a:cubicBezTo>
                    <a:pt x="2119" y="4536"/>
                    <a:pt x="2159" y="4547"/>
                    <a:pt x="2189" y="4547"/>
                  </a:cubicBezTo>
                  <a:cubicBezTo>
                    <a:pt x="2238" y="4547"/>
                    <a:pt x="2288" y="4536"/>
                    <a:pt x="2338" y="4527"/>
                  </a:cubicBezTo>
                  <a:cubicBezTo>
                    <a:pt x="2457" y="4497"/>
                    <a:pt x="2577" y="4427"/>
                    <a:pt x="2656" y="4318"/>
                  </a:cubicBezTo>
                  <a:cubicBezTo>
                    <a:pt x="2736" y="4218"/>
                    <a:pt x="2786" y="4099"/>
                    <a:pt x="2815" y="3940"/>
                  </a:cubicBezTo>
                  <a:cubicBezTo>
                    <a:pt x="2826" y="3860"/>
                    <a:pt x="2835" y="3771"/>
                    <a:pt x="2826" y="3681"/>
                  </a:cubicBezTo>
                  <a:lnTo>
                    <a:pt x="2826" y="3681"/>
                  </a:lnTo>
                  <a:lnTo>
                    <a:pt x="2835" y="3691"/>
                  </a:lnTo>
                  <a:cubicBezTo>
                    <a:pt x="2905" y="3761"/>
                    <a:pt x="2985" y="3820"/>
                    <a:pt x="3074" y="3870"/>
                  </a:cubicBezTo>
                  <a:cubicBezTo>
                    <a:pt x="3153" y="3930"/>
                    <a:pt x="3243" y="3960"/>
                    <a:pt x="3332" y="3970"/>
                  </a:cubicBezTo>
                  <a:cubicBezTo>
                    <a:pt x="3363" y="3979"/>
                    <a:pt x="3392" y="3979"/>
                    <a:pt x="3412" y="3979"/>
                  </a:cubicBezTo>
                  <a:cubicBezTo>
                    <a:pt x="3482" y="3979"/>
                    <a:pt x="3551" y="3970"/>
                    <a:pt x="3611" y="3940"/>
                  </a:cubicBezTo>
                  <a:cubicBezTo>
                    <a:pt x="3701" y="3910"/>
                    <a:pt x="3781" y="3840"/>
                    <a:pt x="3850" y="3751"/>
                  </a:cubicBezTo>
                  <a:cubicBezTo>
                    <a:pt x="3909" y="3661"/>
                    <a:pt x="3949" y="3582"/>
                    <a:pt x="3960" y="3492"/>
                  </a:cubicBezTo>
                  <a:cubicBezTo>
                    <a:pt x="3979" y="3413"/>
                    <a:pt x="3969" y="3333"/>
                    <a:pt x="3929" y="3254"/>
                  </a:cubicBezTo>
                  <a:cubicBezTo>
                    <a:pt x="3900" y="3174"/>
                    <a:pt x="3850" y="3104"/>
                    <a:pt x="3781" y="3015"/>
                  </a:cubicBezTo>
                  <a:cubicBezTo>
                    <a:pt x="3701" y="2935"/>
                    <a:pt x="3611" y="2865"/>
                    <a:pt x="3551" y="2816"/>
                  </a:cubicBezTo>
                  <a:lnTo>
                    <a:pt x="3529" y="2805"/>
                  </a:lnTo>
                  <a:lnTo>
                    <a:pt x="3529" y="2805"/>
                  </a:lnTo>
                  <a:cubicBezTo>
                    <a:pt x="3533" y="2806"/>
                    <a:pt x="3538" y="2806"/>
                    <a:pt x="3542" y="2806"/>
                  </a:cubicBezTo>
                  <a:lnTo>
                    <a:pt x="3621" y="2806"/>
                  </a:lnTo>
                  <a:cubicBezTo>
                    <a:pt x="3671" y="2806"/>
                    <a:pt x="3721" y="2806"/>
                    <a:pt x="3781" y="2796"/>
                  </a:cubicBezTo>
                  <a:cubicBezTo>
                    <a:pt x="3860" y="2786"/>
                    <a:pt x="3940" y="2776"/>
                    <a:pt x="4009" y="2746"/>
                  </a:cubicBezTo>
                  <a:cubicBezTo>
                    <a:pt x="4178" y="2697"/>
                    <a:pt x="4307" y="2607"/>
                    <a:pt x="4367" y="2487"/>
                  </a:cubicBezTo>
                  <a:cubicBezTo>
                    <a:pt x="4407" y="2418"/>
                    <a:pt x="4417" y="2339"/>
                    <a:pt x="4417" y="2259"/>
                  </a:cubicBezTo>
                  <a:cubicBezTo>
                    <a:pt x="4417" y="2169"/>
                    <a:pt x="4387" y="2080"/>
                    <a:pt x="4347" y="2000"/>
                  </a:cubicBezTo>
                  <a:cubicBezTo>
                    <a:pt x="4298" y="1891"/>
                    <a:pt x="4208" y="1811"/>
                    <a:pt x="4088" y="1751"/>
                  </a:cubicBezTo>
                  <a:cubicBezTo>
                    <a:pt x="3979" y="1702"/>
                    <a:pt x="3860" y="1682"/>
                    <a:pt x="3710" y="1672"/>
                  </a:cubicBezTo>
                  <a:lnTo>
                    <a:pt x="3661" y="1672"/>
                  </a:lnTo>
                  <a:cubicBezTo>
                    <a:pt x="3591" y="1672"/>
                    <a:pt x="3522" y="1672"/>
                    <a:pt x="3442" y="1692"/>
                  </a:cubicBezTo>
                  <a:cubicBezTo>
                    <a:pt x="3512" y="1632"/>
                    <a:pt x="3582" y="1563"/>
                    <a:pt x="3641" y="1483"/>
                  </a:cubicBezTo>
                  <a:cubicBezTo>
                    <a:pt x="3681" y="1423"/>
                    <a:pt x="3721" y="1344"/>
                    <a:pt x="3750" y="1264"/>
                  </a:cubicBezTo>
                  <a:cubicBezTo>
                    <a:pt x="3781" y="1185"/>
                    <a:pt x="3790" y="1105"/>
                    <a:pt x="3800" y="1015"/>
                  </a:cubicBezTo>
                  <a:cubicBezTo>
                    <a:pt x="3800" y="936"/>
                    <a:pt x="3790" y="856"/>
                    <a:pt x="3770" y="787"/>
                  </a:cubicBezTo>
                  <a:cubicBezTo>
                    <a:pt x="3750" y="747"/>
                    <a:pt x="3741" y="717"/>
                    <a:pt x="3721" y="687"/>
                  </a:cubicBezTo>
                  <a:cubicBezTo>
                    <a:pt x="3701" y="668"/>
                    <a:pt x="3691" y="648"/>
                    <a:pt x="3681" y="637"/>
                  </a:cubicBezTo>
                  <a:cubicBezTo>
                    <a:pt x="3661" y="617"/>
                    <a:pt x="3651" y="608"/>
                    <a:pt x="3631" y="597"/>
                  </a:cubicBezTo>
                  <a:cubicBezTo>
                    <a:pt x="3591" y="568"/>
                    <a:pt x="3551" y="548"/>
                    <a:pt x="3522" y="538"/>
                  </a:cubicBezTo>
                  <a:cubicBezTo>
                    <a:pt x="3472" y="518"/>
                    <a:pt x="3412" y="508"/>
                    <a:pt x="3372" y="508"/>
                  </a:cubicBezTo>
                  <a:cubicBezTo>
                    <a:pt x="3352" y="498"/>
                    <a:pt x="3343" y="498"/>
                    <a:pt x="3323" y="498"/>
                  </a:cubicBezTo>
                  <a:cubicBezTo>
                    <a:pt x="3243" y="498"/>
                    <a:pt x="3173" y="518"/>
                    <a:pt x="3094" y="548"/>
                  </a:cubicBezTo>
                  <a:cubicBezTo>
                    <a:pt x="2905" y="628"/>
                    <a:pt x="2766" y="787"/>
                    <a:pt x="2666" y="916"/>
                  </a:cubicBezTo>
                  <a:cubicBezTo>
                    <a:pt x="2636" y="956"/>
                    <a:pt x="2607" y="995"/>
                    <a:pt x="2587" y="1035"/>
                  </a:cubicBezTo>
                  <a:cubicBezTo>
                    <a:pt x="2607" y="936"/>
                    <a:pt x="2616" y="836"/>
                    <a:pt x="2627" y="727"/>
                  </a:cubicBezTo>
                  <a:cubicBezTo>
                    <a:pt x="2627" y="578"/>
                    <a:pt x="2596" y="279"/>
                    <a:pt x="2388" y="120"/>
                  </a:cubicBezTo>
                  <a:cubicBezTo>
                    <a:pt x="2358" y="100"/>
                    <a:pt x="2338" y="80"/>
                    <a:pt x="2318" y="71"/>
                  </a:cubicBezTo>
                  <a:cubicBezTo>
                    <a:pt x="2288" y="51"/>
                    <a:pt x="2269" y="40"/>
                    <a:pt x="2238" y="31"/>
                  </a:cubicBezTo>
                  <a:cubicBezTo>
                    <a:pt x="2189" y="11"/>
                    <a:pt x="2139" y="1"/>
                    <a:pt x="2090" y="1"/>
                  </a:cubicBezTo>
                  <a:close/>
                </a:path>
              </a:pathLst>
            </a:custGeom>
            <a:solidFill>
              <a:srgbClr val="E1D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64"/>
            <p:cNvSpPr/>
            <p:nvPr/>
          </p:nvSpPr>
          <p:spPr>
            <a:xfrm>
              <a:off x="2776789" y="1769435"/>
              <a:ext cx="130808" cy="134421"/>
            </a:xfrm>
            <a:custGeom>
              <a:avLst/>
              <a:gdLst/>
              <a:ahLst/>
              <a:cxnLst/>
              <a:rect l="l" t="t" r="r" b="b"/>
              <a:pathLst>
                <a:path w="2498" h="2567" extrusionOk="0">
                  <a:moveTo>
                    <a:pt x="1493" y="0"/>
                  </a:moveTo>
                  <a:cubicBezTo>
                    <a:pt x="1423" y="0"/>
                    <a:pt x="1354" y="10"/>
                    <a:pt x="1264" y="30"/>
                  </a:cubicBezTo>
                  <a:cubicBezTo>
                    <a:pt x="1144" y="50"/>
                    <a:pt x="1025" y="90"/>
                    <a:pt x="945" y="130"/>
                  </a:cubicBezTo>
                  <a:cubicBezTo>
                    <a:pt x="856" y="159"/>
                    <a:pt x="766" y="209"/>
                    <a:pt x="677" y="279"/>
                  </a:cubicBezTo>
                  <a:cubicBezTo>
                    <a:pt x="567" y="358"/>
                    <a:pt x="478" y="428"/>
                    <a:pt x="408" y="508"/>
                  </a:cubicBezTo>
                  <a:cubicBezTo>
                    <a:pt x="309" y="627"/>
                    <a:pt x="220" y="736"/>
                    <a:pt x="160" y="866"/>
                  </a:cubicBezTo>
                  <a:cubicBezTo>
                    <a:pt x="120" y="935"/>
                    <a:pt x="90" y="1015"/>
                    <a:pt x="70" y="1085"/>
                  </a:cubicBezTo>
                  <a:cubicBezTo>
                    <a:pt x="41" y="1164"/>
                    <a:pt x="30" y="1244"/>
                    <a:pt x="21" y="1313"/>
                  </a:cubicBezTo>
                  <a:cubicBezTo>
                    <a:pt x="1" y="1443"/>
                    <a:pt x="10" y="1582"/>
                    <a:pt x="41" y="1711"/>
                  </a:cubicBezTo>
                  <a:cubicBezTo>
                    <a:pt x="60" y="1781"/>
                    <a:pt x="90" y="1850"/>
                    <a:pt x="130" y="1920"/>
                  </a:cubicBezTo>
                  <a:cubicBezTo>
                    <a:pt x="150" y="1960"/>
                    <a:pt x="180" y="1990"/>
                    <a:pt x="200" y="2020"/>
                  </a:cubicBezTo>
                  <a:cubicBezTo>
                    <a:pt x="220" y="2040"/>
                    <a:pt x="229" y="2060"/>
                    <a:pt x="249" y="2069"/>
                  </a:cubicBezTo>
                  <a:lnTo>
                    <a:pt x="269" y="2089"/>
                  </a:lnTo>
                  <a:cubicBezTo>
                    <a:pt x="299" y="2139"/>
                    <a:pt x="329" y="2179"/>
                    <a:pt x="359" y="2219"/>
                  </a:cubicBezTo>
                  <a:cubicBezTo>
                    <a:pt x="458" y="2318"/>
                    <a:pt x="567" y="2407"/>
                    <a:pt x="697" y="2467"/>
                  </a:cubicBezTo>
                  <a:cubicBezTo>
                    <a:pt x="806" y="2517"/>
                    <a:pt x="936" y="2557"/>
                    <a:pt x="1065" y="2557"/>
                  </a:cubicBezTo>
                  <a:cubicBezTo>
                    <a:pt x="1085" y="2557"/>
                    <a:pt x="1105" y="2566"/>
                    <a:pt x="1124" y="2566"/>
                  </a:cubicBezTo>
                  <a:cubicBezTo>
                    <a:pt x="1343" y="2566"/>
                    <a:pt x="1582" y="2487"/>
                    <a:pt x="1791" y="2348"/>
                  </a:cubicBezTo>
                  <a:cubicBezTo>
                    <a:pt x="2030" y="2199"/>
                    <a:pt x="2219" y="2000"/>
                    <a:pt x="2338" y="1761"/>
                  </a:cubicBezTo>
                  <a:cubicBezTo>
                    <a:pt x="2398" y="1642"/>
                    <a:pt x="2448" y="1512"/>
                    <a:pt x="2468" y="1383"/>
                  </a:cubicBezTo>
                  <a:cubicBezTo>
                    <a:pt x="2497" y="1244"/>
                    <a:pt x="2497" y="1105"/>
                    <a:pt x="2477" y="965"/>
                  </a:cubicBezTo>
                  <a:cubicBezTo>
                    <a:pt x="2457" y="846"/>
                    <a:pt x="2417" y="716"/>
                    <a:pt x="2358" y="577"/>
                  </a:cubicBezTo>
                  <a:cubicBezTo>
                    <a:pt x="2308" y="478"/>
                    <a:pt x="2238" y="378"/>
                    <a:pt x="2159" y="289"/>
                  </a:cubicBezTo>
                  <a:cubicBezTo>
                    <a:pt x="2090" y="209"/>
                    <a:pt x="2010" y="150"/>
                    <a:pt x="1920" y="100"/>
                  </a:cubicBezTo>
                  <a:cubicBezTo>
                    <a:pt x="1860" y="80"/>
                    <a:pt x="1811" y="60"/>
                    <a:pt x="1761" y="40"/>
                  </a:cubicBezTo>
                  <a:cubicBezTo>
                    <a:pt x="1701" y="20"/>
                    <a:pt x="1642" y="10"/>
                    <a:pt x="1582" y="10"/>
                  </a:cubicBezTo>
                  <a:cubicBezTo>
                    <a:pt x="1553" y="10"/>
                    <a:pt x="1522" y="0"/>
                    <a:pt x="1493"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64"/>
            <p:cNvSpPr/>
            <p:nvPr/>
          </p:nvSpPr>
          <p:spPr>
            <a:xfrm>
              <a:off x="2817948" y="1799126"/>
              <a:ext cx="16181" cy="13615"/>
            </a:xfrm>
            <a:custGeom>
              <a:avLst/>
              <a:gdLst/>
              <a:ahLst/>
              <a:cxnLst/>
              <a:rect l="l" t="t" r="r" b="b"/>
              <a:pathLst>
                <a:path w="309" h="260" extrusionOk="0">
                  <a:moveTo>
                    <a:pt x="229" y="1"/>
                  </a:moveTo>
                  <a:cubicBezTo>
                    <a:pt x="199" y="1"/>
                    <a:pt x="170" y="10"/>
                    <a:pt x="150" y="30"/>
                  </a:cubicBezTo>
                  <a:cubicBezTo>
                    <a:pt x="100" y="60"/>
                    <a:pt x="50" y="100"/>
                    <a:pt x="30" y="140"/>
                  </a:cubicBezTo>
                  <a:cubicBezTo>
                    <a:pt x="11" y="160"/>
                    <a:pt x="0" y="189"/>
                    <a:pt x="0" y="219"/>
                  </a:cubicBezTo>
                  <a:cubicBezTo>
                    <a:pt x="11" y="259"/>
                    <a:pt x="40" y="259"/>
                    <a:pt x="70" y="259"/>
                  </a:cubicBezTo>
                  <a:cubicBezTo>
                    <a:pt x="110" y="259"/>
                    <a:pt x="139" y="249"/>
                    <a:pt x="159" y="229"/>
                  </a:cubicBezTo>
                  <a:cubicBezTo>
                    <a:pt x="209" y="209"/>
                    <a:pt x="249" y="169"/>
                    <a:pt x="279" y="120"/>
                  </a:cubicBezTo>
                  <a:cubicBezTo>
                    <a:pt x="299" y="100"/>
                    <a:pt x="309" y="80"/>
                    <a:pt x="309" y="50"/>
                  </a:cubicBezTo>
                  <a:cubicBezTo>
                    <a:pt x="299" y="10"/>
                    <a:pt x="269" y="1"/>
                    <a:pt x="22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64"/>
            <p:cNvSpPr/>
            <p:nvPr/>
          </p:nvSpPr>
          <p:spPr>
            <a:xfrm>
              <a:off x="2846591" y="1793365"/>
              <a:ext cx="28696" cy="25083"/>
            </a:xfrm>
            <a:custGeom>
              <a:avLst/>
              <a:gdLst/>
              <a:ahLst/>
              <a:cxnLst/>
              <a:rect l="l" t="t" r="r" b="b"/>
              <a:pathLst>
                <a:path w="548" h="479" extrusionOk="0">
                  <a:moveTo>
                    <a:pt x="428" y="1"/>
                  </a:moveTo>
                  <a:cubicBezTo>
                    <a:pt x="368" y="11"/>
                    <a:pt x="309" y="31"/>
                    <a:pt x="259" y="51"/>
                  </a:cubicBezTo>
                  <a:cubicBezTo>
                    <a:pt x="180" y="100"/>
                    <a:pt x="100" y="170"/>
                    <a:pt x="50" y="259"/>
                  </a:cubicBezTo>
                  <a:cubicBezTo>
                    <a:pt x="21" y="299"/>
                    <a:pt x="1" y="339"/>
                    <a:pt x="1" y="389"/>
                  </a:cubicBezTo>
                  <a:cubicBezTo>
                    <a:pt x="10" y="458"/>
                    <a:pt x="70" y="478"/>
                    <a:pt x="130" y="478"/>
                  </a:cubicBezTo>
                  <a:cubicBezTo>
                    <a:pt x="189" y="469"/>
                    <a:pt x="239" y="458"/>
                    <a:pt x="299" y="429"/>
                  </a:cubicBezTo>
                  <a:cubicBezTo>
                    <a:pt x="379" y="379"/>
                    <a:pt x="458" y="309"/>
                    <a:pt x="508" y="220"/>
                  </a:cubicBezTo>
                  <a:cubicBezTo>
                    <a:pt x="538" y="180"/>
                    <a:pt x="547" y="140"/>
                    <a:pt x="547" y="91"/>
                  </a:cubicBezTo>
                  <a:cubicBezTo>
                    <a:pt x="547" y="21"/>
                    <a:pt x="488" y="1"/>
                    <a:pt x="428"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64"/>
            <p:cNvSpPr/>
            <p:nvPr/>
          </p:nvSpPr>
          <p:spPr>
            <a:xfrm>
              <a:off x="2872669" y="1836619"/>
              <a:ext cx="16128" cy="14086"/>
            </a:xfrm>
            <a:custGeom>
              <a:avLst/>
              <a:gdLst/>
              <a:ahLst/>
              <a:cxnLst/>
              <a:rect l="l" t="t" r="r" b="b"/>
              <a:pathLst>
                <a:path w="308" h="269" extrusionOk="0">
                  <a:moveTo>
                    <a:pt x="239" y="1"/>
                  </a:moveTo>
                  <a:cubicBezTo>
                    <a:pt x="209" y="1"/>
                    <a:pt x="179" y="10"/>
                    <a:pt x="149" y="30"/>
                  </a:cubicBezTo>
                  <a:cubicBezTo>
                    <a:pt x="100" y="60"/>
                    <a:pt x="49" y="100"/>
                    <a:pt x="20" y="149"/>
                  </a:cubicBezTo>
                  <a:cubicBezTo>
                    <a:pt x="10" y="169"/>
                    <a:pt x="0" y="189"/>
                    <a:pt x="0" y="220"/>
                  </a:cubicBezTo>
                  <a:cubicBezTo>
                    <a:pt x="10" y="259"/>
                    <a:pt x="40" y="269"/>
                    <a:pt x="69" y="269"/>
                  </a:cubicBezTo>
                  <a:cubicBezTo>
                    <a:pt x="109" y="269"/>
                    <a:pt x="139" y="259"/>
                    <a:pt x="169" y="239"/>
                  </a:cubicBezTo>
                  <a:cubicBezTo>
                    <a:pt x="209" y="209"/>
                    <a:pt x="259" y="169"/>
                    <a:pt x="288" y="130"/>
                  </a:cubicBezTo>
                  <a:cubicBezTo>
                    <a:pt x="298" y="100"/>
                    <a:pt x="308" y="80"/>
                    <a:pt x="308" y="50"/>
                  </a:cubicBezTo>
                  <a:cubicBezTo>
                    <a:pt x="308" y="10"/>
                    <a:pt x="279" y="1"/>
                    <a:pt x="23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64"/>
            <p:cNvSpPr/>
            <p:nvPr/>
          </p:nvSpPr>
          <p:spPr>
            <a:xfrm>
              <a:off x="2837742" y="1828816"/>
              <a:ext cx="20370" cy="17752"/>
            </a:xfrm>
            <a:custGeom>
              <a:avLst/>
              <a:gdLst/>
              <a:ahLst/>
              <a:cxnLst/>
              <a:rect l="l" t="t" r="r" b="b"/>
              <a:pathLst>
                <a:path w="389" h="339" extrusionOk="0">
                  <a:moveTo>
                    <a:pt x="299" y="0"/>
                  </a:moveTo>
                  <a:cubicBezTo>
                    <a:pt x="259" y="0"/>
                    <a:pt x="219" y="20"/>
                    <a:pt x="179" y="40"/>
                  </a:cubicBezTo>
                  <a:cubicBezTo>
                    <a:pt x="120" y="70"/>
                    <a:pt x="60" y="119"/>
                    <a:pt x="30" y="179"/>
                  </a:cubicBezTo>
                  <a:cubicBezTo>
                    <a:pt x="11" y="209"/>
                    <a:pt x="0" y="239"/>
                    <a:pt x="0" y="279"/>
                  </a:cubicBezTo>
                  <a:cubicBezTo>
                    <a:pt x="11" y="329"/>
                    <a:pt x="50" y="338"/>
                    <a:pt x="90" y="338"/>
                  </a:cubicBezTo>
                  <a:cubicBezTo>
                    <a:pt x="130" y="338"/>
                    <a:pt x="170" y="318"/>
                    <a:pt x="209" y="298"/>
                  </a:cubicBezTo>
                  <a:cubicBezTo>
                    <a:pt x="269" y="269"/>
                    <a:pt x="329" y="219"/>
                    <a:pt x="358" y="159"/>
                  </a:cubicBezTo>
                  <a:cubicBezTo>
                    <a:pt x="378" y="130"/>
                    <a:pt x="389" y="100"/>
                    <a:pt x="389" y="60"/>
                  </a:cubicBezTo>
                  <a:cubicBezTo>
                    <a:pt x="378" y="10"/>
                    <a:pt x="338" y="0"/>
                    <a:pt x="29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64"/>
            <p:cNvSpPr/>
            <p:nvPr/>
          </p:nvSpPr>
          <p:spPr>
            <a:xfrm>
              <a:off x="2808574" y="1831906"/>
              <a:ext cx="19846" cy="17752"/>
            </a:xfrm>
            <a:custGeom>
              <a:avLst/>
              <a:gdLst/>
              <a:ahLst/>
              <a:cxnLst/>
              <a:rect l="l" t="t" r="r" b="b"/>
              <a:pathLst>
                <a:path w="379" h="339" extrusionOk="0">
                  <a:moveTo>
                    <a:pt x="289" y="1"/>
                  </a:moveTo>
                  <a:cubicBezTo>
                    <a:pt x="249" y="11"/>
                    <a:pt x="219" y="21"/>
                    <a:pt x="179" y="41"/>
                  </a:cubicBezTo>
                  <a:cubicBezTo>
                    <a:pt x="120" y="71"/>
                    <a:pt x="60" y="120"/>
                    <a:pt x="30" y="180"/>
                  </a:cubicBezTo>
                  <a:cubicBezTo>
                    <a:pt x="11" y="210"/>
                    <a:pt x="0" y="239"/>
                    <a:pt x="0" y="279"/>
                  </a:cubicBezTo>
                  <a:cubicBezTo>
                    <a:pt x="0" y="329"/>
                    <a:pt x="40" y="339"/>
                    <a:pt x="90" y="339"/>
                  </a:cubicBezTo>
                  <a:cubicBezTo>
                    <a:pt x="130" y="339"/>
                    <a:pt x="170" y="319"/>
                    <a:pt x="199" y="299"/>
                  </a:cubicBezTo>
                  <a:cubicBezTo>
                    <a:pt x="259" y="270"/>
                    <a:pt x="318" y="220"/>
                    <a:pt x="349" y="160"/>
                  </a:cubicBezTo>
                  <a:cubicBezTo>
                    <a:pt x="369" y="130"/>
                    <a:pt x="378" y="100"/>
                    <a:pt x="378" y="60"/>
                  </a:cubicBezTo>
                  <a:cubicBezTo>
                    <a:pt x="378" y="11"/>
                    <a:pt x="338" y="1"/>
                    <a:pt x="28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64"/>
            <p:cNvSpPr/>
            <p:nvPr/>
          </p:nvSpPr>
          <p:spPr>
            <a:xfrm>
              <a:off x="2814282" y="1866310"/>
              <a:ext cx="7383" cy="6284"/>
            </a:xfrm>
            <a:custGeom>
              <a:avLst/>
              <a:gdLst/>
              <a:ahLst/>
              <a:cxnLst/>
              <a:rect l="l" t="t" r="r" b="b"/>
              <a:pathLst>
                <a:path w="141" h="120" extrusionOk="0">
                  <a:moveTo>
                    <a:pt x="110" y="0"/>
                  </a:moveTo>
                  <a:cubicBezTo>
                    <a:pt x="90" y="0"/>
                    <a:pt x="81" y="0"/>
                    <a:pt x="70" y="11"/>
                  </a:cubicBezTo>
                  <a:cubicBezTo>
                    <a:pt x="50" y="20"/>
                    <a:pt x="21" y="40"/>
                    <a:pt x="11" y="60"/>
                  </a:cubicBezTo>
                  <a:cubicBezTo>
                    <a:pt x="1" y="70"/>
                    <a:pt x="1" y="80"/>
                    <a:pt x="1" y="100"/>
                  </a:cubicBezTo>
                  <a:cubicBezTo>
                    <a:pt x="1" y="120"/>
                    <a:pt x="21" y="120"/>
                    <a:pt x="30" y="120"/>
                  </a:cubicBezTo>
                  <a:cubicBezTo>
                    <a:pt x="50" y="120"/>
                    <a:pt x="61" y="110"/>
                    <a:pt x="70" y="110"/>
                  </a:cubicBezTo>
                  <a:cubicBezTo>
                    <a:pt x="100" y="90"/>
                    <a:pt x="120" y="80"/>
                    <a:pt x="130" y="50"/>
                  </a:cubicBezTo>
                  <a:cubicBezTo>
                    <a:pt x="140" y="40"/>
                    <a:pt x="140" y="30"/>
                    <a:pt x="140" y="20"/>
                  </a:cubicBezTo>
                  <a:cubicBezTo>
                    <a:pt x="140" y="0"/>
                    <a:pt x="120" y="0"/>
                    <a:pt x="11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64"/>
            <p:cNvSpPr/>
            <p:nvPr/>
          </p:nvSpPr>
          <p:spPr>
            <a:xfrm>
              <a:off x="2851252" y="1857984"/>
              <a:ext cx="7907" cy="6807"/>
            </a:xfrm>
            <a:custGeom>
              <a:avLst/>
              <a:gdLst/>
              <a:ahLst/>
              <a:cxnLst/>
              <a:rect l="l" t="t" r="r" b="b"/>
              <a:pathLst>
                <a:path w="151" h="130" extrusionOk="0">
                  <a:moveTo>
                    <a:pt x="120" y="0"/>
                  </a:moveTo>
                  <a:cubicBezTo>
                    <a:pt x="100" y="0"/>
                    <a:pt x="91" y="0"/>
                    <a:pt x="80" y="10"/>
                  </a:cubicBezTo>
                  <a:cubicBezTo>
                    <a:pt x="51" y="20"/>
                    <a:pt x="31" y="40"/>
                    <a:pt x="21" y="70"/>
                  </a:cubicBezTo>
                  <a:cubicBezTo>
                    <a:pt x="11" y="80"/>
                    <a:pt x="1" y="90"/>
                    <a:pt x="1" y="100"/>
                  </a:cubicBezTo>
                  <a:cubicBezTo>
                    <a:pt x="11" y="119"/>
                    <a:pt x="21" y="130"/>
                    <a:pt x="41" y="130"/>
                  </a:cubicBezTo>
                  <a:cubicBezTo>
                    <a:pt x="60" y="130"/>
                    <a:pt x="71" y="119"/>
                    <a:pt x="80" y="110"/>
                  </a:cubicBezTo>
                  <a:cubicBezTo>
                    <a:pt x="111" y="100"/>
                    <a:pt x="131" y="80"/>
                    <a:pt x="140" y="60"/>
                  </a:cubicBezTo>
                  <a:cubicBezTo>
                    <a:pt x="150" y="50"/>
                    <a:pt x="150" y="30"/>
                    <a:pt x="150" y="20"/>
                  </a:cubicBezTo>
                  <a:cubicBezTo>
                    <a:pt x="150" y="0"/>
                    <a:pt x="140" y="0"/>
                    <a:pt x="12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64"/>
            <p:cNvSpPr/>
            <p:nvPr/>
          </p:nvSpPr>
          <p:spPr>
            <a:xfrm>
              <a:off x="2866909" y="1865786"/>
              <a:ext cx="14139" cy="12568"/>
            </a:xfrm>
            <a:custGeom>
              <a:avLst/>
              <a:gdLst/>
              <a:ahLst/>
              <a:cxnLst/>
              <a:rect l="l" t="t" r="r" b="b"/>
              <a:pathLst>
                <a:path w="270" h="240" extrusionOk="0">
                  <a:moveTo>
                    <a:pt x="199" y="1"/>
                  </a:moveTo>
                  <a:cubicBezTo>
                    <a:pt x="179" y="10"/>
                    <a:pt x="150" y="10"/>
                    <a:pt x="120" y="30"/>
                  </a:cubicBezTo>
                  <a:cubicBezTo>
                    <a:pt x="80" y="50"/>
                    <a:pt x="40" y="90"/>
                    <a:pt x="20" y="130"/>
                  </a:cubicBezTo>
                  <a:cubicBezTo>
                    <a:pt x="0" y="150"/>
                    <a:pt x="0" y="169"/>
                    <a:pt x="0" y="189"/>
                  </a:cubicBezTo>
                  <a:cubicBezTo>
                    <a:pt x="0" y="229"/>
                    <a:pt x="30" y="239"/>
                    <a:pt x="60" y="239"/>
                  </a:cubicBezTo>
                  <a:cubicBezTo>
                    <a:pt x="90" y="229"/>
                    <a:pt x="110" y="220"/>
                    <a:pt x="139" y="209"/>
                  </a:cubicBezTo>
                  <a:cubicBezTo>
                    <a:pt x="179" y="189"/>
                    <a:pt x="219" y="150"/>
                    <a:pt x="249" y="110"/>
                  </a:cubicBezTo>
                  <a:cubicBezTo>
                    <a:pt x="259" y="90"/>
                    <a:pt x="269" y="70"/>
                    <a:pt x="269" y="50"/>
                  </a:cubicBezTo>
                  <a:cubicBezTo>
                    <a:pt x="259" y="10"/>
                    <a:pt x="229" y="1"/>
                    <a:pt x="19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64"/>
            <p:cNvSpPr/>
            <p:nvPr/>
          </p:nvSpPr>
          <p:spPr>
            <a:xfrm>
              <a:off x="2832505" y="1876207"/>
              <a:ext cx="12044" cy="10473"/>
            </a:xfrm>
            <a:custGeom>
              <a:avLst/>
              <a:gdLst/>
              <a:ahLst/>
              <a:cxnLst/>
              <a:rect l="l" t="t" r="r" b="b"/>
              <a:pathLst>
                <a:path w="230" h="200" extrusionOk="0">
                  <a:moveTo>
                    <a:pt x="180" y="1"/>
                  </a:moveTo>
                  <a:cubicBezTo>
                    <a:pt x="150" y="10"/>
                    <a:pt x="130" y="10"/>
                    <a:pt x="111" y="30"/>
                  </a:cubicBezTo>
                  <a:cubicBezTo>
                    <a:pt x="71" y="50"/>
                    <a:pt x="41" y="80"/>
                    <a:pt x="21" y="110"/>
                  </a:cubicBezTo>
                  <a:cubicBezTo>
                    <a:pt x="1" y="130"/>
                    <a:pt x="1" y="149"/>
                    <a:pt x="1" y="169"/>
                  </a:cubicBezTo>
                  <a:cubicBezTo>
                    <a:pt x="1" y="200"/>
                    <a:pt x="31" y="200"/>
                    <a:pt x="51" y="200"/>
                  </a:cubicBezTo>
                  <a:cubicBezTo>
                    <a:pt x="80" y="200"/>
                    <a:pt x="100" y="189"/>
                    <a:pt x="120" y="180"/>
                  </a:cubicBezTo>
                  <a:cubicBezTo>
                    <a:pt x="160" y="160"/>
                    <a:pt x="190" y="130"/>
                    <a:pt x="210" y="100"/>
                  </a:cubicBezTo>
                  <a:cubicBezTo>
                    <a:pt x="220" y="80"/>
                    <a:pt x="230" y="60"/>
                    <a:pt x="230" y="40"/>
                  </a:cubicBezTo>
                  <a:cubicBezTo>
                    <a:pt x="220" y="10"/>
                    <a:pt x="200" y="1"/>
                    <a:pt x="18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64"/>
            <p:cNvSpPr/>
            <p:nvPr/>
          </p:nvSpPr>
          <p:spPr>
            <a:xfrm>
              <a:off x="2800772" y="1818920"/>
              <a:ext cx="8902" cy="7855"/>
            </a:xfrm>
            <a:custGeom>
              <a:avLst/>
              <a:gdLst/>
              <a:ahLst/>
              <a:cxnLst/>
              <a:rect l="l" t="t" r="r" b="b"/>
              <a:pathLst>
                <a:path w="170" h="150" extrusionOk="0">
                  <a:moveTo>
                    <a:pt x="129" y="0"/>
                  </a:moveTo>
                  <a:cubicBezTo>
                    <a:pt x="109" y="0"/>
                    <a:pt x="89" y="10"/>
                    <a:pt x="80" y="10"/>
                  </a:cubicBezTo>
                  <a:cubicBezTo>
                    <a:pt x="50" y="30"/>
                    <a:pt x="30" y="50"/>
                    <a:pt x="10" y="80"/>
                  </a:cubicBezTo>
                  <a:cubicBezTo>
                    <a:pt x="0" y="90"/>
                    <a:pt x="0" y="110"/>
                    <a:pt x="0" y="120"/>
                  </a:cubicBezTo>
                  <a:cubicBezTo>
                    <a:pt x="0" y="149"/>
                    <a:pt x="20" y="149"/>
                    <a:pt x="40" y="149"/>
                  </a:cubicBezTo>
                  <a:cubicBezTo>
                    <a:pt x="60" y="149"/>
                    <a:pt x="70" y="140"/>
                    <a:pt x="89" y="129"/>
                  </a:cubicBezTo>
                  <a:cubicBezTo>
                    <a:pt x="120" y="120"/>
                    <a:pt x="140" y="100"/>
                    <a:pt x="160" y="70"/>
                  </a:cubicBezTo>
                  <a:cubicBezTo>
                    <a:pt x="169" y="60"/>
                    <a:pt x="169" y="40"/>
                    <a:pt x="169" y="30"/>
                  </a:cubicBezTo>
                  <a:cubicBezTo>
                    <a:pt x="169" y="0"/>
                    <a:pt x="149" y="0"/>
                    <a:pt x="12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64"/>
            <p:cNvSpPr/>
            <p:nvPr/>
          </p:nvSpPr>
          <p:spPr>
            <a:xfrm>
              <a:off x="2835647" y="1776190"/>
              <a:ext cx="10473" cy="8902"/>
            </a:xfrm>
            <a:custGeom>
              <a:avLst/>
              <a:gdLst/>
              <a:ahLst/>
              <a:cxnLst/>
              <a:rect l="l" t="t" r="r" b="b"/>
              <a:pathLst>
                <a:path w="200" h="170" extrusionOk="0">
                  <a:moveTo>
                    <a:pt x="160" y="1"/>
                  </a:moveTo>
                  <a:cubicBezTo>
                    <a:pt x="140" y="1"/>
                    <a:pt x="120" y="10"/>
                    <a:pt x="100" y="21"/>
                  </a:cubicBezTo>
                  <a:cubicBezTo>
                    <a:pt x="70" y="30"/>
                    <a:pt x="40" y="61"/>
                    <a:pt x="20" y="90"/>
                  </a:cubicBezTo>
                  <a:cubicBezTo>
                    <a:pt x="11" y="100"/>
                    <a:pt x="0" y="120"/>
                    <a:pt x="0" y="140"/>
                  </a:cubicBezTo>
                  <a:cubicBezTo>
                    <a:pt x="11" y="160"/>
                    <a:pt x="31" y="170"/>
                    <a:pt x="51" y="170"/>
                  </a:cubicBezTo>
                  <a:cubicBezTo>
                    <a:pt x="70" y="170"/>
                    <a:pt x="90" y="160"/>
                    <a:pt x="110" y="150"/>
                  </a:cubicBezTo>
                  <a:cubicBezTo>
                    <a:pt x="140" y="130"/>
                    <a:pt x="170" y="110"/>
                    <a:pt x="190" y="80"/>
                  </a:cubicBezTo>
                  <a:cubicBezTo>
                    <a:pt x="199" y="61"/>
                    <a:pt x="199" y="50"/>
                    <a:pt x="199" y="30"/>
                  </a:cubicBezTo>
                  <a:cubicBezTo>
                    <a:pt x="199" y="1"/>
                    <a:pt x="179" y="1"/>
                    <a:pt x="16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64"/>
            <p:cNvSpPr/>
            <p:nvPr/>
          </p:nvSpPr>
          <p:spPr>
            <a:xfrm>
              <a:off x="2880995" y="1819443"/>
              <a:ext cx="9897" cy="8902"/>
            </a:xfrm>
            <a:custGeom>
              <a:avLst/>
              <a:gdLst/>
              <a:ahLst/>
              <a:cxnLst/>
              <a:rect l="l" t="t" r="r" b="b"/>
              <a:pathLst>
                <a:path w="189" h="170" extrusionOk="0">
                  <a:moveTo>
                    <a:pt x="149" y="0"/>
                  </a:moveTo>
                  <a:cubicBezTo>
                    <a:pt x="129" y="0"/>
                    <a:pt x="109" y="10"/>
                    <a:pt x="89" y="20"/>
                  </a:cubicBezTo>
                  <a:cubicBezTo>
                    <a:pt x="60" y="30"/>
                    <a:pt x="30" y="60"/>
                    <a:pt x="10" y="90"/>
                  </a:cubicBezTo>
                  <a:cubicBezTo>
                    <a:pt x="0" y="100"/>
                    <a:pt x="0" y="119"/>
                    <a:pt x="0" y="139"/>
                  </a:cubicBezTo>
                  <a:cubicBezTo>
                    <a:pt x="0" y="159"/>
                    <a:pt x="20" y="170"/>
                    <a:pt x="40" y="170"/>
                  </a:cubicBezTo>
                  <a:cubicBezTo>
                    <a:pt x="60" y="170"/>
                    <a:pt x="80" y="159"/>
                    <a:pt x="100" y="150"/>
                  </a:cubicBezTo>
                  <a:cubicBezTo>
                    <a:pt x="129" y="130"/>
                    <a:pt x="159" y="110"/>
                    <a:pt x="179" y="80"/>
                  </a:cubicBezTo>
                  <a:cubicBezTo>
                    <a:pt x="189" y="60"/>
                    <a:pt x="189" y="50"/>
                    <a:pt x="189" y="30"/>
                  </a:cubicBezTo>
                  <a:cubicBezTo>
                    <a:pt x="189" y="0"/>
                    <a:pt x="169" y="0"/>
                    <a:pt x="14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64"/>
            <p:cNvSpPr/>
            <p:nvPr/>
          </p:nvSpPr>
          <p:spPr>
            <a:xfrm>
              <a:off x="2798677" y="1802267"/>
              <a:ext cx="6807" cy="6284"/>
            </a:xfrm>
            <a:custGeom>
              <a:avLst/>
              <a:gdLst/>
              <a:ahLst/>
              <a:cxnLst/>
              <a:rect l="l" t="t" r="r" b="b"/>
              <a:pathLst>
                <a:path w="130" h="120" extrusionOk="0">
                  <a:moveTo>
                    <a:pt x="100" y="0"/>
                  </a:moveTo>
                  <a:cubicBezTo>
                    <a:pt x="90" y="0"/>
                    <a:pt x="70" y="0"/>
                    <a:pt x="60" y="10"/>
                  </a:cubicBezTo>
                  <a:cubicBezTo>
                    <a:pt x="40" y="20"/>
                    <a:pt x="20" y="40"/>
                    <a:pt x="10" y="60"/>
                  </a:cubicBezTo>
                  <a:cubicBezTo>
                    <a:pt x="1" y="69"/>
                    <a:pt x="1" y="80"/>
                    <a:pt x="1" y="89"/>
                  </a:cubicBezTo>
                  <a:cubicBezTo>
                    <a:pt x="1" y="109"/>
                    <a:pt x="10" y="120"/>
                    <a:pt x="30" y="120"/>
                  </a:cubicBezTo>
                  <a:cubicBezTo>
                    <a:pt x="40" y="109"/>
                    <a:pt x="60" y="109"/>
                    <a:pt x="70" y="100"/>
                  </a:cubicBezTo>
                  <a:cubicBezTo>
                    <a:pt x="90" y="89"/>
                    <a:pt x="110" y="69"/>
                    <a:pt x="120" y="50"/>
                  </a:cubicBezTo>
                  <a:cubicBezTo>
                    <a:pt x="129" y="40"/>
                    <a:pt x="129" y="30"/>
                    <a:pt x="129" y="20"/>
                  </a:cubicBezTo>
                  <a:cubicBezTo>
                    <a:pt x="129" y="0"/>
                    <a:pt x="120" y="0"/>
                    <a:pt x="10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64"/>
            <p:cNvSpPr/>
            <p:nvPr/>
          </p:nvSpPr>
          <p:spPr>
            <a:xfrm>
              <a:off x="2797106" y="1857460"/>
              <a:ext cx="13091" cy="11520"/>
            </a:xfrm>
            <a:custGeom>
              <a:avLst/>
              <a:gdLst/>
              <a:ahLst/>
              <a:cxnLst/>
              <a:rect l="l" t="t" r="r" b="b"/>
              <a:pathLst>
                <a:path w="250" h="220" extrusionOk="0">
                  <a:moveTo>
                    <a:pt x="190" y="1"/>
                  </a:moveTo>
                  <a:cubicBezTo>
                    <a:pt x="170" y="1"/>
                    <a:pt x="140" y="10"/>
                    <a:pt x="120" y="30"/>
                  </a:cubicBezTo>
                  <a:cubicBezTo>
                    <a:pt x="80" y="50"/>
                    <a:pt x="40" y="80"/>
                    <a:pt x="20" y="120"/>
                  </a:cubicBezTo>
                  <a:cubicBezTo>
                    <a:pt x="0" y="140"/>
                    <a:pt x="0" y="160"/>
                    <a:pt x="0" y="180"/>
                  </a:cubicBezTo>
                  <a:cubicBezTo>
                    <a:pt x="0" y="219"/>
                    <a:pt x="31" y="219"/>
                    <a:pt x="60" y="219"/>
                  </a:cubicBezTo>
                  <a:cubicBezTo>
                    <a:pt x="80" y="219"/>
                    <a:pt x="110" y="209"/>
                    <a:pt x="130" y="199"/>
                  </a:cubicBezTo>
                  <a:cubicBezTo>
                    <a:pt x="170" y="180"/>
                    <a:pt x="210" y="140"/>
                    <a:pt x="230" y="100"/>
                  </a:cubicBezTo>
                  <a:cubicBezTo>
                    <a:pt x="239" y="90"/>
                    <a:pt x="249" y="60"/>
                    <a:pt x="249" y="40"/>
                  </a:cubicBezTo>
                  <a:cubicBezTo>
                    <a:pt x="249" y="10"/>
                    <a:pt x="219" y="1"/>
                    <a:pt x="19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64"/>
            <p:cNvSpPr/>
            <p:nvPr/>
          </p:nvSpPr>
          <p:spPr>
            <a:xfrm>
              <a:off x="1099066" y="2006910"/>
              <a:ext cx="2580442" cy="2580442"/>
            </a:xfrm>
            <a:custGeom>
              <a:avLst/>
              <a:gdLst/>
              <a:ahLst/>
              <a:cxnLst/>
              <a:rect l="l" t="t" r="r" b="b"/>
              <a:pathLst>
                <a:path w="49278" h="49278" extrusionOk="0">
                  <a:moveTo>
                    <a:pt x="24639" y="1"/>
                  </a:moveTo>
                  <a:cubicBezTo>
                    <a:pt x="11052" y="1"/>
                    <a:pt x="1" y="11052"/>
                    <a:pt x="1" y="24640"/>
                  </a:cubicBezTo>
                  <a:cubicBezTo>
                    <a:pt x="1" y="38227"/>
                    <a:pt x="11052" y="49278"/>
                    <a:pt x="24639" y="49278"/>
                  </a:cubicBezTo>
                  <a:cubicBezTo>
                    <a:pt x="38227" y="49278"/>
                    <a:pt x="49277" y="38227"/>
                    <a:pt x="49277" y="24640"/>
                  </a:cubicBezTo>
                  <a:cubicBezTo>
                    <a:pt x="49277" y="11052"/>
                    <a:pt x="38227" y="1"/>
                    <a:pt x="24639" y="1"/>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64"/>
            <p:cNvSpPr/>
            <p:nvPr/>
          </p:nvSpPr>
          <p:spPr>
            <a:xfrm>
              <a:off x="1801752" y="2006910"/>
              <a:ext cx="1039707" cy="322987"/>
            </a:xfrm>
            <a:custGeom>
              <a:avLst/>
              <a:gdLst/>
              <a:ahLst/>
              <a:cxnLst/>
              <a:rect l="l" t="t" r="r" b="b"/>
              <a:pathLst>
                <a:path w="19855" h="6168" extrusionOk="0">
                  <a:moveTo>
                    <a:pt x="11220" y="1"/>
                  </a:moveTo>
                  <a:cubicBezTo>
                    <a:pt x="7182" y="1"/>
                    <a:pt x="3372" y="976"/>
                    <a:pt x="0" y="2706"/>
                  </a:cubicBezTo>
                  <a:cubicBezTo>
                    <a:pt x="10" y="2706"/>
                    <a:pt x="20" y="2717"/>
                    <a:pt x="20" y="2717"/>
                  </a:cubicBezTo>
                  <a:lnTo>
                    <a:pt x="30" y="2726"/>
                  </a:lnTo>
                  <a:cubicBezTo>
                    <a:pt x="189" y="2846"/>
                    <a:pt x="348" y="2965"/>
                    <a:pt x="518" y="3065"/>
                  </a:cubicBezTo>
                  <a:cubicBezTo>
                    <a:pt x="607" y="3115"/>
                    <a:pt x="686" y="3154"/>
                    <a:pt x="766" y="3204"/>
                  </a:cubicBezTo>
                  <a:cubicBezTo>
                    <a:pt x="856" y="3244"/>
                    <a:pt x="935" y="3283"/>
                    <a:pt x="1024" y="3323"/>
                  </a:cubicBezTo>
                  <a:lnTo>
                    <a:pt x="1015" y="3314"/>
                  </a:lnTo>
                  <a:lnTo>
                    <a:pt x="1015" y="3314"/>
                  </a:lnTo>
                  <a:cubicBezTo>
                    <a:pt x="1134" y="3363"/>
                    <a:pt x="1254" y="3413"/>
                    <a:pt x="1382" y="3443"/>
                  </a:cubicBezTo>
                  <a:cubicBezTo>
                    <a:pt x="1492" y="3473"/>
                    <a:pt x="1601" y="3502"/>
                    <a:pt x="1711" y="3513"/>
                  </a:cubicBezTo>
                  <a:cubicBezTo>
                    <a:pt x="1830" y="3532"/>
                    <a:pt x="1940" y="3532"/>
                    <a:pt x="2049" y="3532"/>
                  </a:cubicBezTo>
                  <a:lnTo>
                    <a:pt x="2377" y="3502"/>
                  </a:lnTo>
                  <a:lnTo>
                    <a:pt x="2368" y="3502"/>
                  </a:lnTo>
                  <a:cubicBezTo>
                    <a:pt x="2556" y="3473"/>
                    <a:pt x="2746" y="3443"/>
                    <a:pt x="2925" y="3403"/>
                  </a:cubicBezTo>
                  <a:cubicBezTo>
                    <a:pt x="3064" y="3373"/>
                    <a:pt x="3203" y="3353"/>
                    <a:pt x="3332" y="3334"/>
                  </a:cubicBezTo>
                  <a:cubicBezTo>
                    <a:pt x="3451" y="3314"/>
                    <a:pt x="3571" y="3294"/>
                    <a:pt x="3690" y="3283"/>
                  </a:cubicBezTo>
                  <a:cubicBezTo>
                    <a:pt x="3755" y="3279"/>
                    <a:pt x="3820" y="3276"/>
                    <a:pt x="3884" y="3276"/>
                  </a:cubicBezTo>
                  <a:cubicBezTo>
                    <a:pt x="3949" y="3276"/>
                    <a:pt x="4014" y="3279"/>
                    <a:pt x="4078" y="3283"/>
                  </a:cubicBezTo>
                  <a:cubicBezTo>
                    <a:pt x="4178" y="3294"/>
                    <a:pt x="4287" y="3314"/>
                    <a:pt x="4397" y="3343"/>
                  </a:cubicBezTo>
                  <a:cubicBezTo>
                    <a:pt x="4446" y="3363"/>
                    <a:pt x="4506" y="3383"/>
                    <a:pt x="4565" y="3413"/>
                  </a:cubicBezTo>
                  <a:cubicBezTo>
                    <a:pt x="4605" y="3433"/>
                    <a:pt x="4655" y="3453"/>
                    <a:pt x="4705" y="3482"/>
                  </a:cubicBezTo>
                  <a:cubicBezTo>
                    <a:pt x="4775" y="3532"/>
                    <a:pt x="4834" y="3572"/>
                    <a:pt x="4894" y="3622"/>
                  </a:cubicBezTo>
                  <a:cubicBezTo>
                    <a:pt x="4963" y="3681"/>
                    <a:pt x="5033" y="3741"/>
                    <a:pt x="5093" y="3801"/>
                  </a:cubicBezTo>
                  <a:cubicBezTo>
                    <a:pt x="5142" y="3860"/>
                    <a:pt x="5193" y="3910"/>
                    <a:pt x="5242" y="3980"/>
                  </a:cubicBezTo>
                  <a:cubicBezTo>
                    <a:pt x="5431" y="4218"/>
                    <a:pt x="5571" y="4497"/>
                    <a:pt x="5699" y="4775"/>
                  </a:cubicBezTo>
                  <a:cubicBezTo>
                    <a:pt x="5829" y="5044"/>
                    <a:pt x="5958" y="5313"/>
                    <a:pt x="6128" y="5551"/>
                  </a:cubicBezTo>
                  <a:lnTo>
                    <a:pt x="6137" y="5551"/>
                  </a:lnTo>
                  <a:lnTo>
                    <a:pt x="6137" y="5562"/>
                  </a:lnTo>
                  <a:cubicBezTo>
                    <a:pt x="6177" y="5611"/>
                    <a:pt x="6217" y="5661"/>
                    <a:pt x="6267" y="5710"/>
                  </a:cubicBezTo>
                  <a:cubicBezTo>
                    <a:pt x="6316" y="5761"/>
                    <a:pt x="6366" y="5800"/>
                    <a:pt x="6426" y="5850"/>
                  </a:cubicBezTo>
                  <a:cubicBezTo>
                    <a:pt x="6466" y="5880"/>
                    <a:pt x="6515" y="5920"/>
                    <a:pt x="6565" y="5940"/>
                  </a:cubicBezTo>
                  <a:cubicBezTo>
                    <a:pt x="6625" y="5979"/>
                    <a:pt x="6685" y="6009"/>
                    <a:pt x="6744" y="6029"/>
                  </a:cubicBezTo>
                  <a:cubicBezTo>
                    <a:pt x="6804" y="6059"/>
                    <a:pt x="6873" y="6079"/>
                    <a:pt x="6943" y="6099"/>
                  </a:cubicBezTo>
                  <a:cubicBezTo>
                    <a:pt x="7032" y="6119"/>
                    <a:pt x="7112" y="6139"/>
                    <a:pt x="7191" y="6148"/>
                  </a:cubicBezTo>
                  <a:lnTo>
                    <a:pt x="7182" y="6148"/>
                  </a:lnTo>
                  <a:cubicBezTo>
                    <a:pt x="7311" y="6158"/>
                    <a:pt x="7450" y="6168"/>
                    <a:pt x="7580" y="6168"/>
                  </a:cubicBezTo>
                  <a:cubicBezTo>
                    <a:pt x="7729" y="6168"/>
                    <a:pt x="7868" y="6158"/>
                    <a:pt x="8017" y="6139"/>
                  </a:cubicBezTo>
                  <a:lnTo>
                    <a:pt x="8007" y="6139"/>
                  </a:lnTo>
                  <a:cubicBezTo>
                    <a:pt x="8157" y="6119"/>
                    <a:pt x="8306" y="6088"/>
                    <a:pt x="8455" y="6049"/>
                  </a:cubicBezTo>
                  <a:cubicBezTo>
                    <a:pt x="8584" y="6009"/>
                    <a:pt x="8723" y="5960"/>
                    <a:pt x="8853" y="5909"/>
                  </a:cubicBezTo>
                  <a:lnTo>
                    <a:pt x="8843" y="5909"/>
                  </a:lnTo>
                  <a:cubicBezTo>
                    <a:pt x="9529" y="5621"/>
                    <a:pt x="10116" y="5153"/>
                    <a:pt x="10713" y="4726"/>
                  </a:cubicBezTo>
                  <a:cubicBezTo>
                    <a:pt x="11021" y="4507"/>
                    <a:pt x="11329" y="4298"/>
                    <a:pt x="11668" y="4119"/>
                  </a:cubicBezTo>
                  <a:cubicBezTo>
                    <a:pt x="11986" y="3940"/>
                    <a:pt x="12334" y="3791"/>
                    <a:pt x="12702" y="3701"/>
                  </a:cubicBezTo>
                  <a:cubicBezTo>
                    <a:pt x="12821" y="3672"/>
                    <a:pt x="12941" y="3652"/>
                    <a:pt x="13060" y="3632"/>
                  </a:cubicBezTo>
                  <a:cubicBezTo>
                    <a:pt x="13150" y="3622"/>
                    <a:pt x="13239" y="3612"/>
                    <a:pt x="13329" y="3612"/>
                  </a:cubicBezTo>
                  <a:lnTo>
                    <a:pt x="13776" y="3582"/>
                  </a:lnTo>
                  <a:cubicBezTo>
                    <a:pt x="14105" y="3572"/>
                    <a:pt x="14433" y="3562"/>
                    <a:pt x="14761" y="3562"/>
                  </a:cubicBezTo>
                  <a:cubicBezTo>
                    <a:pt x="15478" y="3542"/>
                    <a:pt x="16183" y="3513"/>
                    <a:pt x="16890" y="3423"/>
                  </a:cubicBezTo>
                  <a:lnTo>
                    <a:pt x="16880" y="3423"/>
                  </a:lnTo>
                  <a:cubicBezTo>
                    <a:pt x="17417" y="3343"/>
                    <a:pt x="17954" y="3234"/>
                    <a:pt x="18451" y="3025"/>
                  </a:cubicBezTo>
                  <a:lnTo>
                    <a:pt x="18442" y="3025"/>
                  </a:lnTo>
                  <a:cubicBezTo>
                    <a:pt x="18680" y="2925"/>
                    <a:pt x="18909" y="2806"/>
                    <a:pt x="19118" y="2647"/>
                  </a:cubicBezTo>
                  <a:cubicBezTo>
                    <a:pt x="19198" y="2587"/>
                    <a:pt x="19267" y="2518"/>
                    <a:pt x="19337" y="2458"/>
                  </a:cubicBezTo>
                  <a:lnTo>
                    <a:pt x="19516" y="2249"/>
                  </a:lnTo>
                  <a:cubicBezTo>
                    <a:pt x="19565" y="2180"/>
                    <a:pt x="19615" y="2110"/>
                    <a:pt x="19655" y="2040"/>
                  </a:cubicBezTo>
                  <a:cubicBezTo>
                    <a:pt x="19695" y="1970"/>
                    <a:pt x="19735" y="1891"/>
                    <a:pt x="19764" y="1822"/>
                  </a:cubicBezTo>
                  <a:lnTo>
                    <a:pt x="19764" y="1831"/>
                  </a:lnTo>
                  <a:cubicBezTo>
                    <a:pt x="19804" y="1742"/>
                    <a:pt x="19834" y="1652"/>
                    <a:pt x="19854" y="1563"/>
                  </a:cubicBezTo>
                  <a:cubicBezTo>
                    <a:pt x="17169" y="548"/>
                    <a:pt x="14264" y="1"/>
                    <a:pt x="11220"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64"/>
            <p:cNvSpPr/>
            <p:nvPr/>
          </p:nvSpPr>
          <p:spPr>
            <a:xfrm>
              <a:off x="2437673" y="2214799"/>
              <a:ext cx="52" cy="52"/>
            </a:xfrm>
            <a:custGeom>
              <a:avLst/>
              <a:gdLst/>
              <a:ahLst/>
              <a:cxnLst/>
              <a:rect l="l" t="t" r="r" b="b"/>
              <a:pathLst>
                <a:path w="1" h="1" extrusionOk="0">
                  <a:moveTo>
                    <a:pt x="1" y="0"/>
                  </a:move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64"/>
            <p:cNvSpPr/>
            <p:nvPr/>
          </p:nvSpPr>
          <p:spPr>
            <a:xfrm>
              <a:off x="2837218" y="2865329"/>
              <a:ext cx="52" cy="52"/>
            </a:xfrm>
            <a:custGeom>
              <a:avLst/>
              <a:gdLst/>
              <a:ahLst/>
              <a:cxnLst/>
              <a:rect l="l" t="t" r="r" b="b"/>
              <a:pathLst>
                <a:path w="1" h="1" extrusionOk="0">
                  <a:moveTo>
                    <a:pt x="1" y="0"/>
                  </a:moveTo>
                  <a:lnTo>
                    <a:pt x="1" y="0"/>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64"/>
            <p:cNvSpPr/>
            <p:nvPr/>
          </p:nvSpPr>
          <p:spPr>
            <a:xfrm>
              <a:off x="2436678" y="4238863"/>
              <a:ext cx="822497" cy="348018"/>
            </a:xfrm>
            <a:custGeom>
              <a:avLst/>
              <a:gdLst/>
              <a:ahLst/>
              <a:cxnLst/>
              <a:rect l="l" t="t" r="r" b="b"/>
              <a:pathLst>
                <a:path w="15707" h="6646" extrusionOk="0">
                  <a:moveTo>
                    <a:pt x="10444" y="956"/>
                  </a:moveTo>
                  <a:cubicBezTo>
                    <a:pt x="10437" y="956"/>
                    <a:pt x="10435" y="956"/>
                    <a:pt x="10435" y="960"/>
                  </a:cubicBezTo>
                  <a:lnTo>
                    <a:pt x="10435" y="960"/>
                  </a:lnTo>
                  <a:cubicBezTo>
                    <a:pt x="10438" y="958"/>
                    <a:pt x="10441" y="957"/>
                    <a:pt x="10444" y="956"/>
                  </a:cubicBezTo>
                  <a:close/>
                  <a:moveTo>
                    <a:pt x="14374" y="1"/>
                  </a:moveTo>
                  <a:cubicBezTo>
                    <a:pt x="14085" y="1"/>
                    <a:pt x="13797" y="30"/>
                    <a:pt x="13508" y="60"/>
                  </a:cubicBezTo>
                  <a:cubicBezTo>
                    <a:pt x="12971" y="140"/>
                    <a:pt x="12434" y="259"/>
                    <a:pt x="11916" y="419"/>
                  </a:cubicBezTo>
                  <a:cubicBezTo>
                    <a:pt x="11410" y="578"/>
                    <a:pt x="10922" y="757"/>
                    <a:pt x="10435" y="965"/>
                  </a:cubicBezTo>
                  <a:cubicBezTo>
                    <a:pt x="10435" y="963"/>
                    <a:pt x="10435" y="961"/>
                    <a:pt x="10435" y="960"/>
                  </a:cubicBezTo>
                  <a:lnTo>
                    <a:pt x="10435" y="960"/>
                  </a:lnTo>
                  <a:cubicBezTo>
                    <a:pt x="10080" y="1107"/>
                    <a:pt x="9735" y="1275"/>
                    <a:pt x="9390" y="1443"/>
                  </a:cubicBezTo>
                  <a:cubicBezTo>
                    <a:pt x="9151" y="1562"/>
                    <a:pt x="8932" y="1701"/>
                    <a:pt x="8704" y="1841"/>
                  </a:cubicBezTo>
                  <a:cubicBezTo>
                    <a:pt x="8485" y="1990"/>
                    <a:pt x="8276" y="2139"/>
                    <a:pt x="8067" y="2308"/>
                  </a:cubicBezTo>
                  <a:cubicBezTo>
                    <a:pt x="7580" y="2676"/>
                    <a:pt x="7122" y="3084"/>
                    <a:pt x="6655" y="3472"/>
                  </a:cubicBezTo>
                  <a:cubicBezTo>
                    <a:pt x="6416" y="3651"/>
                    <a:pt x="6187" y="3840"/>
                    <a:pt x="5948" y="4009"/>
                  </a:cubicBezTo>
                  <a:cubicBezTo>
                    <a:pt x="5700" y="4188"/>
                    <a:pt x="5451" y="4357"/>
                    <a:pt x="5192" y="4497"/>
                  </a:cubicBezTo>
                  <a:cubicBezTo>
                    <a:pt x="4814" y="4705"/>
                    <a:pt x="4417" y="4884"/>
                    <a:pt x="3999" y="4994"/>
                  </a:cubicBezTo>
                  <a:cubicBezTo>
                    <a:pt x="3631" y="5083"/>
                    <a:pt x="3263" y="5173"/>
                    <a:pt x="2895" y="5253"/>
                  </a:cubicBezTo>
                  <a:cubicBezTo>
                    <a:pt x="2586" y="5322"/>
                    <a:pt x="2278" y="5382"/>
                    <a:pt x="1980" y="5461"/>
                  </a:cubicBezTo>
                  <a:cubicBezTo>
                    <a:pt x="1721" y="5531"/>
                    <a:pt x="1463" y="5611"/>
                    <a:pt x="1214" y="5710"/>
                  </a:cubicBezTo>
                  <a:lnTo>
                    <a:pt x="1224" y="5710"/>
                  </a:lnTo>
                  <a:cubicBezTo>
                    <a:pt x="1105" y="5760"/>
                    <a:pt x="985" y="5810"/>
                    <a:pt x="875" y="5879"/>
                  </a:cubicBezTo>
                  <a:cubicBezTo>
                    <a:pt x="756" y="5939"/>
                    <a:pt x="647" y="6018"/>
                    <a:pt x="548" y="6098"/>
                  </a:cubicBezTo>
                  <a:cubicBezTo>
                    <a:pt x="438" y="6177"/>
                    <a:pt x="329" y="6277"/>
                    <a:pt x="239" y="6376"/>
                  </a:cubicBezTo>
                  <a:cubicBezTo>
                    <a:pt x="150" y="6456"/>
                    <a:pt x="70" y="6546"/>
                    <a:pt x="0" y="6645"/>
                  </a:cubicBezTo>
                  <a:cubicBezTo>
                    <a:pt x="6038" y="6426"/>
                    <a:pt x="11529" y="4019"/>
                    <a:pt x="15707" y="209"/>
                  </a:cubicBezTo>
                  <a:cubicBezTo>
                    <a:pt x="15617" y="180"/>
                    <a:pt x="15537" y="150"/>
                    <a:pt x="15448" y="130"/>
                  </a:cubicBezTo>
                  <a:cubicBezTo>
                    <a:pt x="15298" y="90"/>
                    <a:pt x="15150" y="60"/>
                    <a:pt x="15000" y="41"/>
                  </a:cubicBezTo>
                  <a:lnTo>
                    <a:pt x="15010" y="41"/>
                  </a:lnTo>
                  <a:cubicBezTo>
                    <a:pt x="14791" y="10"/>
                    <a:pt x="14582" y="1"/>
                    <a:pt x="14374"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64"/>
            <p:cNvSpPr/>
            <p:nvPr/>
          </p:nvSpPr>
          <p:spPr>
            <a:xfrm>
              <a:off x="2858583" y="4359722"/>
              <a:ext cx="576" cy="52"/>
            </a:xfrm>
            <a:custGeom>
              <a:avLst/>
              <a:gdLst/>
              <a:ahLst/>
              <a:cxnLst/>
              <a:rect l="l" t="t" r="r" b="b"/>
              <a:pathLst>
                <a:path w="11" h="1" extrusionOk="0">
                  <a:moveTo>
                    <a:pt x="0" y="0"/>
                  </a:moveTo>
                  <a:lnTo>
                    <a:pt x="10" y="0"/>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64"/>
            <p:cNvSpPr/>
            <p:nvPr/>
          </p:nvSpPr>
          <p:spPr>
            <a:xfrm>
              <a:off x="2430394" y="2239253"/>
              <a:ext cx="1249638" cy="1891843"/>
            </a:xfrm>
            <a:custGeom>
              <a:avLst/>
              <a:gdLst/>
              <a:ahLst/>
              <a:cxnLst/>
              <a:rect l="l" t="t" r="r" b="b"/>
              <a:pathLst>
                <a:path w="23864" h="36128" extrusionOk="0">
                  <a:moveTo>
                    <a:pt x="13310" y="0"/>
                  </a:moveTo>
                  <a:lnTo>
                    <a:pt x="13250" y="90"/>
                  </a:lnTo>
                  <a:cubicBezTo>
                    <a:pt x="13201" y="159"/>
                    <a:pt x="13141" y="229"/>
                    <a:pt x="13081" y="289"/>
                  </a:cubicBezTo>
                  <a:cubicBezTo>
                    <a:pt x="13011" y="369"/>
                    <a:pt x="12952" y="438"/>
                    <a:pt x="12872" y="498"/>
                  </a:cubicBezTo>
                  <a:cubicBezTo>
                    <a:pt x="12823" y="537"/>
                    <a:pt x="12763" y="588"/>
                    <a:pt x="12703" y="617"/>
                  </a:cubicBezTo>
                  <a:cubicBezTo>
                    <a:pt x="12593" y="687"/>
                    <a:pt x="12465" y="747"/>
                    <a:pt x="12335" y="776"/>
                  </a:cubicBezTo>
                  <a:cubicBezTo>
                    <a:pt x="12186" y="816"/>
                    <a:pt x="12027" y="826"/>
                    <a:pt x="11877" y="826"/>
                  </a:cubicBezTo>
                  <a:cubicBezTo>
                    <a:pt x="11698" y="816"/>
                    <a:pt x="11530" y="796"/>
                    <a:pt x="11360" y="767"/>
                  </a:cubicBezTo>
                  <a:cubicBezTo>
                    <a:pt x="11132" y="736"/>
                    <a:pt x="10913" y="687"/>
                    <a:pt x="10694" y="637"/>
                  </a:cubicBezTo>
                  <a:cubicBezTo>
                    <a:pt x="10555" y="617"/>
                    <a:pt x="10425" y="588"/>
                    <a:pt x="10296" y="557"/>
                  </a:cubicBezTo>
                  <a:cubicBezTo>
                    <a:pt x="10147" y="528"/>
                    <a:pt x="9998" y="498"/>
                    <a:pt x="9848" y="478"/>
                  </a:cubicBezTo>
                  <a:cubicBezTo>
                    <a:pt x="9679" y="458"/>
                    <a:pt x="9500" y="438"/>
                    <a:pt x="9321" y="438"/>
                  </a:cubicBezTo>
                  <a:cubicBezTo>
                    <a:pt x="9251" y="438"/>
                    <a:pt x="9172" y="438"/>
                    <a:pt x="9103" y="448"/>
                  </a:cubicBezTo>
                  <a:cubicBezTo>
                    <a:pt x="9032" y="448"/>
                    <a:pt x="8973" y="458"/>
                    <a:pt x="8904" y="468"/>
                  </a:cubicBezTo>
                  <a:cubicBezTo>
                    <a:pt x="8794" y="478"/>
                    <a:pt x="8694" y="498"/>
                    <a:pt x="8605" y="528"/>
                  </a:cubicBezTo>
                  <a:cubicBezTo>
                    <a:pt x="8555" y="537"/>
                    <a:pt x="8506" y="557"/>
                    <a:pt x="8456" y="568"/>
                  </a:cubicBezTo>
                  <a:cubicBezTo>
                    <a:pt x="8426" y="588"/>
                    <a:pt x="8396" y="597"/>
                    <a:pt x="8366" y="607"/>
                  </a:cubicBezTo>
                  <a:cubicBezTo>
                    <a:pt x="8277" y="647"/>
                    <a:pt x="8187" y="687"/>
                    <a:pt x="8097" y="736"/>
                  </a:cubicBezTo>
                  <a:lnTo>
                    <a:pt x="7889" y="886"/>
                  </a:lnTo>
                  <a:cubicBezTo>
                    <a:pt x="7759" y="985"/>
                    <a:pt x="7630" y="1105"/>
                    <a:pt x="7521" y="1224"/>
                  </a:cubicBezTo>
                  <a:cubicBezTo>
                    <a:pt x="7401" y="1353"/>
                    <a:pt x="7292" y="1483"/>
                    <a:pt x="7182" y="1622"/>
                  </a:cubicBezTo>
                  <a:cubicBezTo>
                    <a:pt x="7083" y="1751"/>
                    <a:pt x="6983" y="1881"/>
                    <a:pt x="6894" y="2020"/>
                  </a:cubicBezTo>
                  <a:lnTo>
                    <a:pt x="6745" y="2228"/>
                  </a:lnTo>
                  <a:cubicBezTo>
                    <a:pt x="6715" y="2288"/>
                    <a:pt x="6675" y="2338"/>
                    <a:pt x="6636" y="2387"/>
                  </a:cubicBezTo>
                  <a:cubicBezTo>
                    <a:pt x="6477" y="2606"/>
                    <a:pt x="6298" y="2805"/>
                    <a:pt x="6118" y="3004"/>
                  </a:cubicBezTo>
                  <a:cubicBezTo>
                    <a:pt x="5681" y="3472"/>
                    <a:pt x="5223" y="3939"/>
                    <a:pt x="4825" y="4447"/>
                  </a:cubicBezTo>
                  <a:lnTo>
                    <a:pt x="4815" y="4456"/>
                  </a:lnTo>
                  <a:cubicBezTo>
                    <a:pt x="4716" y="4586"/>
                    <a:pt x="4616" y="4725"/>
                    <a:pt x="4527" y="4865"/>
                  </a:cubicBezTo>
                  <a:cubicBezTo>
                    <a:pt x="4487" y="4934"/>
                    <a:pt x="4437" y="5004"/>
                    <a:pt x="4397" y="5083"/>
                  </a:cubicBezTo>
                  <a:cubicBezTo>
                    <a:pt x="4368" y="5143"/>
                    <a:pt x="4348" y="5203"/>
                    <a:pt x="4318" y="5263"/>
                  </a:cubicBezTo>
                  <a:lnTo>
                    <a:pt x="4318" y="5252"/>
                  </a:lnTo>
                  <a:lnTo>
                    <a:pt x="4258" y="5431"/>
                  </a:lnTo>
                  <a:cubicBezTo>
                    <a:pt x="4248" y="5461"/>
                    <a:pt x="4238" y="5501"/>
                    <a:pt x="4238" y="5531"/>
                  </a:cubicBezTo>
                  <a:cubicBezTo>
                    <a:pt x="4229" y="5551"/>
                    <a:pt x="4229" y="5581"/>
                    <a:pt x="4218" y="5601"/>
                  </a:cubicBezTo>
                  <a:cubicBezTo>
                    <a:pt x="4209" y="5690"/>
                    <a:pt x="4209" y="5769"/>
                    <a:pt x="4209" y="5859"/>
                  </a:cubicBezTo>
                  <a:lnTo>
                    <a:pt x="4209" y="5988"/>
                  </a:lnTo>
                  <a:cubicBezTo>
                    <a:pt x="4209" y="6019"/>
                    <a:pt x="4218" y="6038"/>
                    <a:pt x="4218" y="6068"/>
                  </a:cubicBezTo>
                  <a:lnTo>
                    <a:pt x="4218" y="6058"/>
                  </a:lnTo>
                  <a:cubicBezTo>
                    <a:pt x="4229" y="6098"/>
                    <a:pt x="4229" y="6147"/>
                    <a:pt x="4248" y="6198"/>
                  </a:cubicBezTo>
                  <a:cubicBezTo>
                    <a:pt x="4248" y="6217"/>
                    <a:pt x="4258" y="6237"/>
                    <a:pt x="4258" y="6257"/>
                  </a:cubicBezTo>
                  <a:lnTo>
                    <a:pt x="4288" y="6317"/>
                  </a:lnTo>
                  <a:lnTo>
                    <a:pt x="4278" y="6307"/>
                  </a:lnTo>
                  <a:lnTo>
                    <a:pt x="4278" y="6307"/>
                  </a:lnTo>
                  <a:cubicBezTo>
                    <a:pt x="4298" y="6326"/>
                    <a:pt x="4308" y="6357"/>
                    <a:pt x="4318" y="6377"/>
                  </a:cubicBezTo>
                  <a:cubicBezTo>
                    <a:pt x="4328" y="6396"/>
                    <a:pt x="4338" y="6406"/>
                    <a:pt x="4348" y="6426"/>
                  </a:cubicBezTo>
                  <a:lnTo>
                    <a:pt x="4397" y="6476"/>
                  </a:lnTo>
                  <a:lnTo>
                    <a:pt x="4447" y="6525"/>
                  </a:lnTo>
                  <a:lnTo>
                    <a:pt x="4457" y="6525"/>
                  </a:lnTo>
                  <a:cubicBezTo>
                    <a:pt x="4477" y="6536"/>
                    <a:pt x="4497" y="6556"/>
                    <a:pt x="4517" y="6565"/>
                  </a:cubicBezTo>
                  <a:cubicBezTo>
                    <a:pt x="4527" y="6565"/>
                    <a:pt x="4547" y="6576"/>
                    <a:pt x="4556" y="6585"/>
                  </a:cubicBezTo>
                  <a:lnTo>
                    <a:pt x="4547" y="6576"/>
                  </a:lnTo>
                  <a:lnTo>
                    <a:pt x="4547" y="6576"/>
                  </a:lnTo>
                  <a:cubicBezTo>
                    <a:pt x="4576" y="6595"/>
                    <a:pt x="4616" y="6605"/>
                    <a:pt x="4646" y="6615"/>
                  </a:cubicBezTo>
                  <a:cubicBezTo>
                    <a:pt x="4686" y="6625"/>
                    <a:pt x="4716" y="6635"/>
                    <a:pt x="4755" y="6635"/>
                  </a:cubicBezTo>
                  <a:cubicBezTo>
                    <a:pt x="4815" y="6645"/>
                    <a:pt x="4885" y="6645"/>
                    <a:pt x="4945" y="6645"/>
                  </a:cubicBezTo>
                  <a:cubicBezTo>
                    <a:pt x="5014" y="6635"/>
                    <a:pt x="5074" y="6635"/>
                    <a:pt x="5133" y="6625"/>
                  </a:cubicBezTo>
                  <a:cubicBezTo>
                    <a:pt x="5273" y="6605"/>
                    <a:pt x="5422" y="6576"/>
                    <a:pt x="5561" y="6525"/>
                  </a:cubicBezTo>
                  <a:cubicBezTo>
                    <a:pt x="5840" y="6446"/>
                    <a:pt x="6118" y="6346"/>
                    <a:pt x="6387" y="6247"/>
                  </a:cubicBezTo>
                  <a:cubicBezTo>
                    <a:pt x="6457" y="6227"/>
                    <a:pt x="6526" y="6198"/>
                    <a:pt x="6596" y="6178"/>
                  </a:cubicBezTo>
                  <a:cubicBezTo>
                    <a:pt x="6675" y="6147"/>
                    <a:pt x="6755" y="6118"/>
                    <a:pt x="6835" y="6108"/>
                  </a:cubicBezTo>
                  <a:cubicBezTo>
                    <a:pt x="6924" y="6078"/>
                    <a:pt x="7014" y="6068"/>
                    <a:pt x="7103" y="6058"/>
                  </a:cubicBezTo>
                  <a:cubicBezTo>
                    <a:pt x="7193" y="6048"/>
                    <a:pt x="7292" y="6038"/>
                    <a:pt x="7381" y="6038"/>
                  </a:cubicBezTo>
                  <a:cubicBezTo>
                    <a:pt x="7471" y="6048"/>
                    <a:pt x="7560" y="6048"/>
                    <a:pt x="7650" y="6078"/>
                  </a:cubicBezTo>
                  <a:cubicBezTo>
                    <a:pt x="7690" y="6078"/>
                    <a:pt x="7730" y="6088"/>
                    <a:pt x="7770" y="6108"/>
                  </a:cubicBezTo>
                  <a:cubicBezTo>
                    <a:pt x="7799" y="6118"/>
                    <a:pt x="7839" y="6128"/>
                    <a:pt x="7879" y="6147"/>
                  </a:cubicBezTo>
                  <a:cubicBezTo>
                    <a:pt x="7899" y="6158"/>
                    <a:pt x="7929" y="6167"/>
                    <a:pt x="7958" y="6178"/>
                  </a:cubicBezTo>
                  <a:lnTo>
                    <a:pt x="8048" y="6237"/>
                  </a:lnTo>
                  <a:cubicBezTo>
                    <a:pt x="8097" y="6277"/>
                    <a:pt x="8157" y="6307"/>
                    <a:pt x="8197" y="6357"/>
                  </a:cubicBezTo>
                  <a:cubicBezTo>
                    <a:pt x="8247" y="6406"/>
                    <a:pt x="8296" y="6466"/>
                    <a:pt x="8336" y="6525"/>
                  </a:cubicBezTo>
                  <a:cubicBezTo>
                    <a:pt x="8376" y="6585"/>
                    <a:pt x="8406" y="6635"/>
                    <a:pt x="8426" y="6695"/>
                  </a:cubicBezTo>
                  <a:cubicBezTo>
                    <a:pt x="8456" y="6764"/>
                    <a:pt x="8475" y="6834"/>
                    <a:pt x="8486" y="6914"/>
                  </a:cubicBezTo>
                  <a:cubicBezTo>
                    <a:pt x="8506" y="6983"/>
                    <a:pt x="8506" y="7053"/>
                    <a:pt x="8506" y="7113"/>
                  </a:cubicBezTo>
                  <a:cubicBezTo>
                    <a:pt x="8506" y="7202"/>
                    <a:pt x="8506" y="7292"/>
                    <a:pt x="8486" y="7381"/>
                  </a:cubicBezTo>
                  <a:cubicBezTo>
                    <a:pt x="8475" y="7471"/>
                    <a:pt x="8456" y="7560"/>
                    <a:pt x="8426" y="7650"/>
                  </a:cubicBezTo>
                  <a:cubicBezTo>
                    <a:pt x="8396" y="7729"/>
                    <a:pt x="8366" y="7809"/>
                    <a:pt x="8327" y="7889"/>
                  </a:cubicBezTo>
                  <a:cubicBezTo>
                    <a:pt x="8277" y="7988"/>
                    <a:pt x="8227" y="8087"/>
                    <a:pt x="8168" y="8177"/>
                  </a:cubicBezTo>
                  <a:cubicBezTo>
                    <a:pt x="8137" y="8216"/>
                    <a:pt x="8117" y="8247"/>
                    <a:pt x="8097" y="8276"/>
                  </a:cubicBezTo>
                  <a:cubicBezTo>
                    <a:pt x="8078" y="8316"/>
                    <a:pt x="8048" y="8346"/>
                    <a:pt x="8028" y="8376"/>
                  </a:cubicBezTo>
                  <a:cubicBezTo>
                    <a:pt x="7998" y="8415"/>
                    <a:pt x="7969" y="8446"/>
                    <a:pt x="7949" y="8475"/>
                  </a:cubicBezTo>
                  <a:cubicBezTo>
                    <a:pt x="7869" y="8565"/>
                    <a:pt x="7799" y="8644"/>
                    <a:pt x="7710" y="8724"/>
                  </a:cubicBezTo>
                  <a:cubicBezTo>
                    <a:pt x="7640" y="8784"/>
                    <a:pt x="7571" y="8843"/>
                    <a:pt x="7501" y="8893"/>
                  </a:cubicBezTo>
                  <a:cubicBezTo>
                    <a:pt x="7412" y="8943"/>
                    <a:pt x="7332" y="9003"/>
                    <a:pt x="7242" y="9042"/>
                  </a:cubicBezTo>
                  <a:cubicBezTo>
                    <a:pt x="7143" y="9082"/>
                    <a:pt x="7053" y="9131"/>
                    <a:pt x="6954" y="9162"/>
                  </a:cubicBezTo>
                  <a:cubicBezTo>
                    <a:pt x="6864" y="9191"/>
                    <a:pt x="6775" y="9221"/>
                    <a:pt x="6675" y="9241"/>
                  </a:cubicBezTo>
                  <a:cubicBezTo>
                    <a:pt x="6496" y="9281"/>
                    <a:pt x="6317" y="9311"/>
                    <a:pt x="6138" y="9330"/>
                  </a:cubicBezTo>
                  <a:cubicBezTo>
                    <a:pt x="5730" y="9381"/>
                    <a:pt x="5312" y="9390"/>
                    <a:pt x="4895" y="9440"/>
                  </a:cubicBezTo>
                  <a:lnTo>
                    <a:pt x="4914" y="9440"/>
                  </a:lnTo>
                  <a:cubicBezTo>
                    <a:pt x="4766" y="9460"/>
                    <a:pt x="4616" y="9490"/>
                    <a:pt x="4477" y="9520"/>
                  </a:cubicBezTo>
                  <a:cubicBezTo>
                    <a:pt x="4408" y="9540"/>
                    <a:pt x="4348" y="9560"/>
                    <a:pt x="4278" y="9579"/>
                  </a:cubicBezTo>
                  <a:cubicBezTo>
                    <a:pt x="4258" y="9579"/>
                    <a:pt x="4229" y="9589"/>
                    <a:pt x="4198" y="9599"/>
                  </a:cubicBezTo>
                  <a:lnTo>
                    <a:pt x="4139" y="9629"/>
                  </a:lnTo>
                  <a:lnTo>
                    <a:pt x="4129" y="9629"/>
                  </a:lnTo>
                  <a:cubicBezTo>
                    <a:pt x="4069" y="9659"/>
                    <a:pt x="4010" y="9689"/>
                    <a:pt x="3960" y="9719"/>
                  </a:cubicBezTo>
                  <a:cubicBezTo>
                    <a:pt x="3920" y="9739"/>
                    <a:pt x="3890" y="9759"/>
                    <a:pt x="3860" y="9788"/>
                  </a:cubicBezTo>
                  <a:cubicBezTo>
                    <a:pt x="3840" y="9798"/>
                    <a:pt x="3820" y="9818"/>
                    <a:pt x="3800" y="9828"/>
                  </a:cubicBezTo>
                  <a:cubicBezTo>
                    <a:pt x="3731" y="9878"/>
                    <a:pt x="3672" y="9938"/>
                    <a:pt x="3612" y="9987"/>
                  </a:cubicBezTo>
                  <a:cubicBezTo>
                    <a:pt x="3592" y="10017"/>
                    <a:pt x="3562" y="10047"/>
                    <a:pt x="3532" y="10086"/>
                  </a:cubicBezTo>
                  <a:cubicBezTo>
                    <a:pt x="3522" y="10097"/>
                    <a:pt x="3502" y="10117"/>
                    <a:pt x="3492" y="10137"/>
                  </a:cubicBezTo>
                  <a:cubicBezTo>
                    <a:pt x="3453" y="10196"/>
                    <a:pt x="3413" y="10246"/>
                    <a:pt x="3373" y="10305"/>
                  </a:cubicBezTo>
                  <a:cubicBezTo>
                    <a:pt x="3353" y="10345"/>
                    <a:pt x="3333" y="10375"/>
                    <a:pt x="3323" y="10415"/>
                  </a:cubicBezTo>
                  <a:cubicBezTo>
                    <a:pt x="3303" y="10435"/>
                    <a:pt x="3294" y="10455"/>
                    <a:pt x="3283" y="10484"/>
                  </a:cubicBezTo>
                  <a:cubicBezTo>
                    <a:pt x="3274" y="10524"/>
                    <a:pt x="3254" y="10574"/>
                    <a:pt x="3243" y="10624"/>
                  </a:cubicBezTo>
                  <a:cubicBezTo>
                    <a:pt x="3234" y="10643"/>
                    <a:pt x="3224" y="10674"/>
                    <a:pt x="3224" y="10694"/>
                  </a:cubicBezTo>
                  <a:cubicBezTo>
                    <a:pt x="3214" y="10723"/>
                    <a:pt x="3214" y="10743"/>
                    <a:pt x="3204" y="10773"/>
                  </a:cubicBezTo>
                  <a:lnTo>
                    <a:pt x="3204" y="10763"/>
                  </a:lnTo>
                  <a:cubicBezTo>
                    <a:pt x="3204" y="10813"/>
                    <a:pt x="3194" y="10862"/>
                    <a:pt x="3194" y="10912"/>
                  </a:cubicBezTo>
                  <a:cubicBezTo>
                    <a:pt x="3194" y="10932"/>
                    <a:pt x="3194" y="10962"/>
                    <a:pt x="3204" y="10982"/>
                  </a:cubicBezTo>
                  <a:lnTo>
                    <a:pt x="3204" y="11052"/>
                  </a:lnTo>
                  <a:cubicBezTo>
                    <a:pt x="3214" y="11091"/>
                    <a:pt x="3224" y="11121"/>
                    <a:pt x="3234" y="11161"/>
                  </a:cubicBezTo>
                  <a:cubicBezTo>
                    <a:pt x="3243" y="11200"/>
                    <a:pt x="3254" y="11231"/>
                    <a:pt x="3263" y="11260"/>
                  </a:cubicBezTo>
                  <a:cubicBezTo>
                    <a:pt x="3283" y="11300"/>
                    <a:pt x="3294" y="11340"/>
                    <a:pt x="3313" y="11370"/>
                  </a:cubicBezTo>
                  <a:cubicBezTo>
                    <a:pt x="3333" y="11390"/>
                    <a:pt x="3343" y="11419"/>
                    <a:pt x="3363" y="11439"/>
                  </a:cubicBezTo>
                  <a:cubicBezTo>
                    <a:pt x="3373" y="11450"/>
                    <a:pt x="3373" y="11459"/>
                    <a:pt x="3383" y="11469"/>
                  </a:cubicBezTo>
                  <a:cubicBezTo>
                    <a:pt x="3422" y="11509"/>
                    <a:pt x="3453" y="11559"/>
                    <a:pt x="3502" y="11598"/>
                  </a:cubicBezTo>
                  <a:cubicBezTo>
                    <a:pt x="3522" y="11618"/>
                    <a:pt x="3542" y="11638"/>
                    <a:pt x="3572" y="11658"/>
                  </a:cubicBezTo>
                  <a:lnTo>
                    <a:pt x="3602" y="11688"/>
                  </a:lnTo>
                  <a:cubicBezTo>
                    <a:pt x="3661" y="11728"/>
                    <a:pt x="3711" y="11768"/>
                    <a:pt x="3771" y="11797"/>
                  </a:cubicBezTo>
                  <a:cubicBezTo>
                    <a:pt x="3800" y="11817"/>
                    <a:pt x="3840" y="11837"/>
                    <a:pt x="3870" y="11857"/>
                  </a:cubicBezTo>
                  <a:cubicBezTo>
                    <a:pt x="3900" y="11867"/>
                    <a:pt x="3930" y="11887"/>
                    <a:pt x="3960" y="11897"/>
                  </a:cubicBezTo>
                  <a:cubicBezTo>
                    <a:pt x="4019" y="11917"/>
                    <a:pt x="4079" y="11947"/>
                    <a:pt x="4149" y="11956"/>
                  </a:cubicBezTo>
                  <a:cubicBezTo>
                    <a:pt x="4178" y="11967"/>
                    <a:pt x="4198" y="11976"/>
                    <a:pt x="4229" y="11976"/>
                  </a:cubicBezTo>
                  <a:lnTo>
                    <a:pt x="4268" y="11987"/>
                  </a:lnTo>
                  <a:lnTo>
                    <a:pt x="4278" y="11987"/>
                  </a:lnTo>
                  <a:cubicBezTo>
                    <a:pt x="4308" y="11987"/>
                    <a:pt x="4348" y="11996"/>
                    <a:pt x="4388" y="11996"/>
                  </a:cubicBezTo>
                  <a:cubicBezTo>
                    <a:pt x="4417" y="11996"/>
                    <a:pt x="4437" y="11987"/>
                    <a:pt x="4467" y="11987"/>
                  </a:cubicBezTo>
                  <a:lnTo>
                    <a:pt x="4497" y="11987"/>
                  </a:lnTo>
                  <a:cubicBezTo>
                    <a:pt x="4537" y="11976"/>
                    <a:pt x="4576" y="11976"/>
                    <a:pt x="4607" y="11967"/>
                  </a:cubicBezTo>
                  <a:cubicBezTo>
                    <a:pt x="4646" y="11956"/>
                    <a:pt x="4676" y="11937"/>
                    <a:pt x="4706" y="11927"/>
                  </a:cubicBezTo>
                  <a:cubicBezTo>
                    <a:pt x="4766" y="11907"/>
                    <a:pt x="4825" y="11877"/>
                    <a:pt x="4875" y="11837"/>
                  </a:cubicBezTo>
                  <a:cubicBezTo>
                    <a:pt x="4914" y="11817"/>
                    <a:pt x="4954" y="11788"/>
                    <a:pt x="4994" y="11757"/>
                  </a:cubicBezTo>
                  <a:cubicBezTo>
                    <a:pt x="5064" y="11698"/>
                    <a:pt x="5133" y="11638"/>
                    <a:pt x="5203" y="11569"/>
                  </a:cubicBezTo>
                  <a:cubicBezTo>
                    <a:pt x="5273" y="11499"/>
                    <a:pt x="5343" y="11430"/>
                    <a:pt x="5402" y="11350"/>
                  </a:cubicBezTo>
                  <a:cubicBezTo>
                    <a:pt x="5472" y="11280"/>
                    <a:pt x="5531" y="11200"/>
                    <a:pt x="5601" y="11131"/>
                  </a:cubicBezTo>
                  <a:cubicBezTo>
                    <a:pt x="5651" y="11061"/>
                    <a:pt x="5710" y="11002"/>
                    <a:pt x="5770" y="10942"/>
                  </a:cubicBezTo>
                  <a:cubicBezTo>
                    <a:pt x="5840" y="10873"/>
                    <a:pt x="5900" y="10813"/>
                    <a:pt x="5979" y="10753"/>
                  </a:cubicBezTo>
                  <a:cubicBezTo>
                    <a:pt x="6059" y="10683"/>
                    <a:pt x="6148" y="10614"/>
                    <a:pt x="6238" y="10554"/>
                  </a:cubicBezTo>
                  <a:cubicBezTo>
                    <a:pt x="6337" y="10495"/>
                    <a:pt x="6437" y="10425"/>
                    <a:pt x="6536" y="10375"/>
                  </a:cubicBezTo>
                  <a:cubicBezTo>
                    <a:pt x="6616" y="10325"/>
                    <a:pt x="6695" y="10285"/>
                    <a:pt x="6775" y="10256"/>
                  </a:cubicBezTo>
                  <a:cubicBezTo>
                    <a:pt x="6844" y="10216"/>
                    <a:pt x="6924" y="10196"/>
                    <a:pt x="7003" y="10166"/>
                  </a:cubicBezTo>
                  <a:cubicBezTo>
                    <a:pt x="7063" y="10146"/>
                    <a:pt x="7133" y="10137"/>
                    <a:pt x="7202" y="10126"/>
                  </a:cubicBezTo>
                  <a:cubicBezTo>
                    <a:pt x="7252" y="10117"/>
                    <a:pt x="7312" y="10106"/>
                    <a:pt x="7361" y="10106"/>
                  </a:cubicBezTo>
                  <a:lnTo>
                    <a:pt x="7451" y="10106"/>
                  </a:lnTo>
                  <a:cubicBezTo>
                    <a:pt x="7481" y="10106"/>
                    <a:pt x="7511" y="10106"/>
                    <a:pt x="7531" y="10117"/>
                  </a:cubicBezTo>
                  <a:cubicBezTo>
                    <a:pt x="7591" y="10126"/>
                    <a:pt x="7640" y="10137"/>
                    <a:pt x="7690" y="10156"/>
                  </a:cubicBezTo>
                  <a:cubicBezTo>
                    <a:pt x="7739" y="10166"/>
                    <a:pt x="7779" y="10186"/>
                    <a:pt x="7819" y="10206"/>
                  </a:cubicBezTo>
                  <a:cubicBezTo>
                    <a:pt x="7889" y="10246"/>
                    <a:pt x="7958" y="10305"/>
                    <a:pt x="8018" y="10375"/>
                  </a:cubicBezTo>
                  <a:cubicBezTo>
                    <a:pt x="8048" y="10415"/>
                    <a:pt x="8078" y="10455"/>
                    <a:pt x="8097" y="10495"/>
                  </a:cubicBezTo>
                  <a:lnTo>
                    <a:pt x="8157" y="10614"/>
                  </a:lnTo>
                  <a:cubicBezTo>
                    <a:pt x="8187" y="10703"/>
                    <a:pt x="8207" y="10793"/>
                    <a:pt x="8217" y="10892"/>
                  </a:cubicBezTo>
                  <a:cubicBezTo>
                    <a:pt x="8217" y="11002"/>
                    <a:pt x="8217" y="11121"/>
                    <a:pt x="8197" y="11231"/>
                  </a:cubicBezTo>
                  <a:cubicBezTo>
                    <a:pt x="8168" y="11350"/>
                    <a:pt x="8137" y="11459"/>
                    <a:pt x="8088" y="11569"/>
                  </a:cubicBezTo>
                  <a:cubicBezTo>
                    <a:pt x="8038" y="11698"/>
                    <a:pt x="7958" y="11827"/>
                    <a:pt x="7879" y="11947"/>
                  </a:cubicBezTo>
                  <a:cubicBezTo>
                    <a:pt x="7790" y="12056"/>
                    <a:pt x="7700" y="12166"/>
                    <a:pt x="7600" y="12265"/>
                  </a:cubicBezTo>
                  <a:cubicBezTo>
                    <a:pt x="7481" y="12374"/>
                    <a:pt x="7342" y="12484"/>
                    <a:pt x="7202" y="12573"/>
                  </a:cubicBezTo>
                  <a:cubicBezTo>
                    <a:pt x="7053" y="12663"/>
                    <a:pt x="6904" y="12743"/>
                    <a:pt x="6745" y="12802"/>
                  </a:cubicBezTo>
                  <a:cubicBezTo>
                    <a:pt x="6486" y="12902"/>
                    <a:pt x="6227" y="12981"/>
                    <a:pt x="5959" y="13031"/>
                  </a:cubicBezTo>
                  <a:cubicBezTo>
                    <a:pt x="5721" y="13070"/>
                    <a:pt x="5482" y="13110"/>
                    <a:pt x="5233" y="13130"/>
                  </a:cubicBezTo>
                  <a:lnTo>
                    <a:pt x="4397" y="13190"/>
                  </a:lnTo>
                  <a:cubicBezTo>
                    <a:pt x="4268" y="13200"/>
                    <a:pt x="4139" y="13210"/>
                    <a:pt x="3999" y="13220"/>
                  </a:cubicBezTo>
                  <a:cubicBezTo>
                    <a:pt x="3880" y="13230"/>
                    <a:pt x="3751" y="13240"/>
                    <a:pt x="3621" y="13260"/>
                  </a:cubicBezTo>
                  <a:cubicBezTo>
                    <a:pt x="3403" y="13289"/>
                    <a:pt x="3194" y="13329"/>
                    <a:pt x="2985" y="13379"/>
                  </a:cubicBezTo>
                  <a:cubicBezTo>
                    <a:pt x="2876" y="13409"/>
                    <a:pt x="2766" y="13439"/>
                    <a:pt x="2667" y="13479"/>
                  </a:cubicBezTo>
                  <a:cubicBezTo>
                    <a:pt x="2617" y="13488"/>
                    <a:pt x="2577" y="13508"/>
                    <a:pt x="2538" y="13518"/>
                  </a:cubicBezTo>
                  <a:cubicBezTo>
                    <a:pt x="2498" y="13538"/>
                    <a:pt x="2448" y="13558"/>
                    <a:pt x="2408" y="13568"/>
                  </a:cubicBezTo>
                  <a:lnTo>
                    <a:pt x="2418" y="13568"/>
                  </a:lnTo>
                  <a:cubicBezTo>
                    <a:pt x="2219" y="13658"/>
                    <a:pt x="2020" y="13757"/>
                    <a:pt x="1831" y="13866"/>
                  </a:cubicBezTo>
                  <a:cubicBezTo>
                    <a:pt x="1742" y="13926"/>
                    <a:pt x="1662" y="13976"/>
                    <a:pt x="1572" y="14036"/>
                  </a:cubicBezTo>
                  <a:cubicBezTo>
                    <a:pt x="1513" y="14075"/>
                    <a:pt x="1443" y="14125"/>
                    <a:pt x="1384" y="14175"/>
                  </a:cubicBezTo>
                  <a:cubicBezTo>
                    <a:pt x="1264" y="14264"/>
                    <a:pt x="1145" y="14364"/>
                    <a:pt x="1035" y="14483"/>
                  </a:cubicBezTo>
                  <a:cubicBezTo>
                    <a:pt x="986" y="14533"/>
                    <a:pt x="936" y="14593"/>
                    <a:pt x="886" y="14642"/>
                  </a:cubicBezTo>
                  <a:cubicBezTo>
                    <a:pt x="836" y="14702"/>
                    <a:pt x="787" y="14752"/>
                    <a:pt x="747" y="14812"/>
                  </a:cubicBezTo>
                  <a:cubicBezTo>
                    <a:pt x="737" y="14812"/>
                    <a:pt x="737" y="14821"/>
                    <a:pt x="737" y="14821"/>
                  </a:cubicBezTo>
                  <a:cubicBezTo>
                    <a:pt x="648" y="14940"/>
                    <a:pt x="568" y="15060"/>
                    <a:pt x="498" y="15190"/>
                  </a:cubicBezTo>
                  <a:cubicBezTo>
                    <a:pt x="458" y="15249"/>
                    <a:pt x="429" y="15318"/>
                    <a:pt x="399" y="15388"/>
                  </a:cubicBezTo>
                  <a:cubicBezTo>
                    <a:pt x="369" y="15438"/>
                    <a:pt x="339" y="15497"/>
                    <a:pt x="319" y="15548"/>
                  </a:cubicBezTo>
                  <a:lnTo>
                    <a:pt x="319" y="15537"/>
                  </a:lnTo>
                  <a:cubicBezTo>
                    <a:pt x="250" y="15716"/>
                    <a:pt x="190" y="15886"/>
                    <a:pt x="150" y="16065"/>
                  </a:cubicBezTo>
                  <a:cubicBezTo>
                    <a:pt x="120" y="16164"/>
                    <a:pt x="100" y="16253"/>
                    <a:pt x="91" y="16353"/>
                  </a:cubicBezTo>
                  <a:cubicBezTo>
                    <a:pt x="71" y="16423"/>
                    <a:pt x="60" y="16503"/>
                    <a:pt x="51" y="16582"/>
                  </a:cubicBezTo>
                  <a:cubicBezTo>
                    <a:pt x="31" y="16741"/>
                    <a:pt x="11" y="16890"/>
                    <a:pt x="11" y="17049"/>
                  </a:cubicBezTo>
                  <a:cubicBezTo>
                    <a:pt x="1" y="17208"/>
                    <a:pt x="1" y="17368"/>
                    <a:pt x="11" y="17527"/>
                  </a:cubicBezTo>
                  <a:cubicBezTo>
                    <a:pt x="11" y="17676"/>
                    <a:pt x="21" y="17835"/>
                    <a:pt x="31" y="17995"/>
                  </a:cubicBezTo>
                  <a:cubicBezTo>
                    <a:pt x="41" y="18123"/>
                    <a:pt x="60" y="18253"/>
                    <a:pt x="71" y="18392"/>
                  </a:cubicBezTo>
                  <a:cubicBezTo>
                    <a:pt x="130" y="18800"/>
                    <a:pt x="220" y="19198"/>
                    <a:pt x="329" y="19596"/>
                  </a:cubicBezTo>
                  <a:cubicBezTo>
                    <a:pt x="389" y="19785"/>
                    <a:pt x="449" y="19964"/>
                    <a:pt x="508" y="20153"/>
                  </a:cubicBezTo>
                  <a:cubicBezTo>
                    <a:pt x="578" y="20332"/>
                    <a:pt x="648" y="20521"/>
                    <a:pt x="717" y="20700"/>
                  </a:cubicBezTo>
                  <a:lnTo>
                    <a:pt x="717" y="20690"/>
                  </a:lnTo>
                  <a:cubicBezTo>
                    <a:pt x="886" y="21078"/>
                    <a:pt x="1065" y="21456"/>
                    <a:pt x="1274" y="21824"/>
                  </a:cubicBezTo>
                  <a:cubicBezTo>
                    <a:pt x="1473" y="22202"/>
                    <a:pt x="1692" y="22560"/>
                    <a:pt x="1921" y="22918"/>
                  </a:cubicBezTo>
                  <a:cubicBezTo>
                    <a:pt x="2388" y="23644"/>
                    <a:pt x="2896" y="24350"/>
                    <a:pt x="3393" y="25047"/>
                  </a:cubicBezTo>
                  <a:cubicBezTo>
                    <a:pt x="3870" y="25723"/>
                    <a:pt x="4348" y="26399"/>
                    <a:pt x="4786" y="27106"/>
                  </a:cubicBezTo>
                  <a:cubicBezTo>
                    <a:pt x="5213" y="27792"/>
                    <a:pt x="5601" y="28498"/>
                    <a:pt x="5900" y="29254"/>
                  </a:cubicBezTo>
                  <a:cubicBezTo>
                    <a:pt x="6059" y="29632"/>
                    <a:pt x="6188" y="30020"/>
                    <a:pt x="6298" y="30418"/>
                  </a:cubicBezTo>
                  <a:cubicBezTo>
                    <a:pt x="6327" y="30528"/>
                    <a:pt x="6347" y="30637"/>
                    <a:pt x="6377" y="30756"/>
                  </a:cubicBezTo>
                  <a:cubicBezTo>
                    <a:pt x="6397" y="30836"/>
                    <a:pt x="6417" y="30926"/>
                    <a:pt x="6426" y="31015"/>
                  </a:cubicBezTo>
                  <a:cubicBezTo>
                    <a:pt x="6446" y="31105"/>
                    <a:pt x="6457" y="31184"/>
                    <a:pt x="6466" y="31273"/>
                  </a:cubicBezTo>
                  <a:cubicBezTo>
                    <a:pt x="6506" y="31522"/>
                    <a:pt x="6526" y="31781"/>
                    <a:pt x="6556" y="32029"/>
                  </a:cubicBezTo>
                  <a:cubicBezTo>
                    <a:pt x="6586" y="32348"/>
                    <a:pt x="6625" y="32656"/>
                    <a:pt x="6665" y="32975"/>
                  </a:cubicBezTo>
                  <a:lnTo>
                    <a:pt x="6665" y="32964"/>
                  </a:lnTo>
                  <a:cubicBezTo>
                    <a:pt x="6715" y="33353"/>
                    <a:pt x="6775" y="33740"/>
                    <a:pt x="6864" y="34118"/>
                  </a:cubicBezTo>
                  <a:cubicBezTo>
                    <a:pt x="6944" y="34467"/>
                    <a:pt x="7034" y="34805"/>
                    <a:pt x="7173" y="35123"/>
                  </a:cubicBezTo>
                  <a:cubicBezTo>
                    <a:pt x="7213" y="35223"/>
                    <a:pt x="7262" y="35332"/>
                    <a:pt x="7312" y="35422"/>
                  </a:cubicBezTo>
                  <a:cubicBezTo>
                    <a:pt x="7361" y="35511"/>
                    <a:pt x="7421" y="35601"/>
                    <a:pt x="7481" y="35680"/>
                  </a:cubicBezTo>
                  <a:cubicBezTo>
                    <a:pt x="7521" y="35740"/>
                    <a:pt x="7560" y="35789"/>
                    <a:pt x="7610" y="35829"/>
                  </a:cubicBezTo>
                  <a:cubicBezTo>
                    <a:pt x="7650" y="35869"/>
                    <a:pt x="7690" y="35899"/>
                    <a:pt x="7730" y="35939"/>
                  </a:cubicBezTo>
                  <a:cubicBezTo>
                    <a:pt x="7759" y="35959"/>
                    <a:pt x="7799" y="35988"/>
                    <a:pt x="7839" y="36008"/>
                  </a:cubicBezTo>
                  <a:cubicBezTo>
                    <a:pt x="7869" y="36028"/>
                    <a:pt x="7909" y="36048"/>
                    <a:pt x="7949" y="36068"/>
                  </a:cubicBezTo>
                  <a:lnTo>
                    <a:pt x="8068" y="36098"/>
                  </a:lnTo>
                  <a:cubicBezTo>
                    <a:pt x="8097" y="36107"/>
                    <a:pt x="8128" y="36118"/>
                    <a:pt x="8168" y="36118"/>
                  </a:cubicBezTo>
                  <a:cubicBezTo>
                    <a:pt x="8207" y="36127"/>
                    <a:pt x="8237" y="36127"/>
                    <a:pt x="8267" y="36127"/>
                  </a:cubicBezTo>
                  <a:cubicBezTo>
                    <a:pt x="8307" y="36127"/>
                    <a:pt x="8336" y="36127"/>
                    <a:pt x="8366" y="36118"/>
                  </a:cubicBezTo>
                  <a:lnTo>
                    <a:pt x="8376" y="36118"/>
                  </a:lnTo>
                  <a:cubicBezTo>
                    <a:pt x="8436" y="36107"/>
                    <a:pt x="8486" y="36098"/>
                    <a:pt x="8535" y="36088"/>
                  </a:cubicBezTo>
                  <a:lnTo>
                    <a:pt x="8685" y="36028"/>
                  </a:lnTo>
                  <a:cubicBezTo>
                    <a:pt x="8774" y="35988"/>
                    <a:pt x="8864" y="35948"/>
                    <a:pt x="8943" y="35889"/>
                  </a:cubicBezTo>
                  <a:cubicBezTo>
                    <a:pt x="9032" y="35839"/>
                    <a:pt x="9122" y="35769"/>
                    <a:pt x="9212" y="35710"/>
                  </a:cubicBezTo>
                  <a:cubicBezTo>
                    <a:pt x="9401" y="35561"/>
                    <a:pt x="9570" y="35402"/>
                    <a:pt x="9739" y="35232"/>
                  </a:cubicBezTo>
                  <a:cubicBezTo>
                    <a:pt x="9918" y="35053"/>
                    <a:pt x="10097" y="34864"/>
                    <a:pt x="10266" y="34666"/>
                  </a:cubicBezTo>
                  <a:cubicBezTo>
                    <a:pt x="10515" y="34377"/>
                    <a:pt x="10754" y="34078"/>
                    <a:pt x="10992" y="33780"/>
                  </a:cubicBezTo>
                  <a:cubicBezTo>
                    <a:pt x="11201" y="33521"/>
                    <a:pt x="11400" y="33253"/>
                    <a:pt x="11619" y="32994"/>
                  </a:cubicBezTo>
                  <a:cubicBezTo>
                    <a:pt x="11709" y="32895"/>
                    <a:pt x="11798" y="32785"/>
                    <a:pt x="11888" y="32686"/>
                  </a:cubicBezTo>
                  <a:lnTo>
                    <a:pt x="11997" y="32577"/>
                  </a:lnTo>
                  <a:cubicBezTo>
                    <a:pt x="12067" y="32507"/>
                    <a:pt x="12136" y="32447"/>
                    <a:pt x="12206" y="32387"/>
                  </a:cubicBezTo>
                  <a:cubicBezTo>
                    <a:pt x="12524" y="32089"/>
                    <a:pt x="12852" y="31801"/>
                    <a:pt x="13190" y="31512"/>
                  </a:cubicBezTo>
                  <a:cubicBezTo>
                    <a:pt x="13509" y="31224"/>
                    <a:pt x="13837" y="30945"/>
                    <a:pt x="14165" y="30667"/>
                  </a:cubicBezTo>
                  <a:cubicBezTo>
                    <a:pt x="14483" y="30388"/>
                    <a:pt x="14792" y="30110"/>
                    <a:pt x="15100" y="29821"/>
                  </a:cubicBezTo>
                  <a:cubicBezTo>
                    <a:pt x="15398" y="29553"/>
                    <a:pt x="15697" y="29264"/>
                    <a:pt x="15975" y="28976"/>
                  </a:cubicBezTo>
                  <a:cubicBezTo>
                    <a:pt x="16115" y="28826"/>
                    <a:pt x="16254" y="28678"/>
                    <a:pt x="16384" y="28518"/>
                  </a:cubicBezTo>
                  <a:cubicBezTo>
                    <a:pt x="16503" y="28379"/>
                    <a:pt x="16622" y="28240"/>
                    <a:pt x="16742" y="28090"/>
                  </a:cubicBezTo>
                  <a:cubicBezTo>
                    <a:pt x="16930" y="27842"/>
                    <a:pt x="17109" y="27593"/>
                    <a:pt x="17269" y="27325"/>
                  </a:cubicBezTo>
                  <a:cubicBezTo>
                    <a:pt x="17339" y="27195"/>
                    <a:pt x="17418" y="27066"/>
                    <a:pt x="17478" y="26936"/>
                  </a:cubicBezTo>
                  <a:cubicBezTo>
                    <a:pt x="17547" y="26808"/>
                    <a:pt x="17607" y="26668"/>
                    <a:pt x="17666" y="26539"/>
                  </a:cubicBezTo>
                  <a:lnTo>
                    <a:pt x="17666" y="26549"/>
                  </a:lnTo>
                  <a:cubicBezTo>
                    <a:pt x="17756" y="26330"/>
                    <a:pt x="17836" y="26111"/>
                    <a:pt x="17896" y="25882"/>
                  </a:cubicBezTo>
                  <a:cubicBezTo>
                    <a:pt x="17925" y="25773"/>
                    <a:pt x="17955" y="25654"/>
                    <a:pt x="17975" y="25544"/>
                  </a:cubicBezTo>
                  <a:cubicBezTo>
                    <a:pt x="17995" y="25444"/>
                    <a:pt x="18015" y="25335"/>
                    <a:pt x="18024" y="25236"/>
                  </a:cubicBezTo>
                  <a:lnTo>
                    <a:pt x="18024" y="25245"/>
                  </a:lnTo>
                  <a:cubicBezTo>
                    <a:pt x="18055" y="24997"/>
                    <a:pt x="18075" y="24748"/>
                    <a:pt x="18075" y="24500"/>
                  </a:cubicBezTo>
                  <a:cubicBezTo>
                    <a:pt x="18075" y="24370"/>
                    <a:pt x="18075" y="24241"/>
                    <a:pt x="18064" y="24112"/>
                  </a:cubicBezTo>
                  <a:cubicBezTo>
                    <a:pt x="18055" y="24002"/>
                    <a:pt x="18035" y="23883"/>
                    <a:pt x="18024" y="23764"/>
                  </a:cubicBezTo>
                  <a:lnTo>
                    <a:pt x="18024" y="23784"/>
                  </a:lnTo>
                  <a:lnTo>
                    <a:pt x="17995" y="23574"/>
                  </a:lnTo>
                  <a:cubicBezTo>
                    <a:pt x="17955" y="23346"/>
                    <a:pt x="17905" y="23117"/>
                    <a:pt x="17845" y="22888"/>
                  </a:cubicBezTo>
                  <a:cubicBezTo>
                    <a:pt x="17786" y="22670"/>
                    <a:pt x="17717" y="22451"/>
                    <a:pt x="17637" y="22232"/>
                  </a:cubicBezTo>
                  <a:cubicBezTo>
                    <a:pt x="17587" y="22102"/>
                    <a:pt x="17537" y="21983"/>
                    <a:pt x="17487" y="21864"/>
                  </a:cubicBezTo>
                  <a:cubicBezTo>
                    <a:pt x="17458" y="21774"/>
                    <a:pt x="17418" y="21684"/>
                    <a:pt x="17378" y="21595"/>
                  </a:cubicBezTo>
                  <a:cubicBezTo>
                    <a:pt x="17308" y="21396"/>
                    <a:pt x="17229" y="21187"/>
                    <a:pt x="17159" y="20988"/>
                  </a:cubicBezTo>
                  <a:cubicBezTo>
                    <a:pt x="17120" y="20869"/>
                    <a:pt x="17080" y="20740"/>
                    <a:pt x="17050" y="20610"/>
                  </a:cubicBezTo>
                  <a:cubicBezTo>
                    <a:pt x="17020" y="20501"/>
                    <a:pt x="16990" y="20391"/>
                    <a:pt x="16970" y="20282"/>
                  </a:cubicBezTo>
                  <a:cubicBezTo>
                    <a:pt x="16950" y="20192"/>
                    <a:pt x="16941" y="20093"/>
                    <a:pt x="16930" y="20004"/>
                  </a:cubicBezTo>
                  <a:cubicBezTo>
                    <a:pt x="16921" y="19894"/>
                    <a:pt x="16910" y="19785"/>
                    <a:pt x="16910" y="19675"/>
                  </a:cubicBezTo>
                  <a:cubicBezTo>
                    <a:pt x="16910" y="19566"/>
                    <a:pt x="16921" y="19456"/>
                    <a:pt x="16930" y="19357"/>
                  </a:cubicBezTo>
                  <a:cubicBezTo>
                    <a:pt x="16950" y="19257"/>
                    <a:pt x="16970" y="19158"/>
                    <a:pt x="17010" y="19058"/>
                  </a:cubicBezTo>
                  <a:cubicBezTo>
                    <a:pt x="17040" y="18979"/>
                    <a:pt x="17070" y="18899"/>
                    <a:pt x="17120" y="18820"/>
                  </a:cubicBezTo>
                  <a:cubicBezTo>
                    <a:pt x="17149" y="18780"/>
                    <a:pt x="17179" y="18731"/>
                    <a:pt x="17209" y="18691"/>
                  </a:cubicBezTo>
                  <a:cubicBezTo>
                    <a:pt x="17229" y="18651"/>
                    <a:pt x="17259" y="18621"/>
                    <a:pt x="17288" y="18591"/>
                  </a:cubicBezTo>
                  <a:cubicBezTo>
                    <a:pt x="17328" y="18532"/>
                    <a:pt x="17378" y="18482"/>
                    <a:pt x="17438" y="18432"/>
                  </a:cubicBezTo>
                  <a:cubicBezTo>
                    <a:pt x="17467" y="18412"/>
                    <a:pt x="17487" y="18392"/>
                    <a:pt x="17518" y="18373"/>
                  </a:cubicBezTo>
                  <a:cubicBezTo>
                    <a:pt x="17557" y="18342"/>
                    <a:pt x="17597" y="18313"/>
                    <a:pt x="17637" y="18293"/>
                  </a:cubicBezTo>
                  <a:cubicBezTo>
                    <a:pt x="17666" y="18273"/>
                    <a:pt x="17697" y="18263"/>
                    <a:pt x="17717" y="18243"/>
                  </a:cubicBezTo>
                  <a:cubicBezTo>
                    <a:pt x="17736" y="18243"/>
                    <a:pt x="17746" y="18233"/>
                    <a:pt x="17766" y="18233"/>
                  </a:cubicBezTo>
                  <a:cubicBezTo>
                    <a:pt x="17796" y="18213"/>
                    <a:pt x="17826" y="18203"/>
                    <a:pt x="17856" y="18194"/>
                  </a:cubicBezTo>
                  <a:cubicBezTo>
                    <a:pt x="17896" y="18183"/>
                    <a:pt x="17935" y="18174"/>
                    <a:pt x="17985" y="18163"/>
                  </a:cubicBezTo>
                  <a:cubicBezTo>
                    <a:pt x="18055" y="18154"/>
                    <a:pt x="18134" y="18143"/>
                    <a:pt x="18204" y="18143"/>
                  </a:cubicBezTo>
                  <a:cubicBezTo>
                    <a:pt x="18303" y="18154"/>
                    <a:pt x="18393" y="18163"/>
                    <a:pt x="18482" y="18183"/>
                  </a:cubicBezTo>
                  <a:cubicBezTo>
                    <a:pt x="18522" y="18194"/>
                    <a:pt x="18562" y="18203"/>
                    <a:pt x="18612" y="18213"/>
                  </a:cubicBezTo>
                  <a:cubicBezTo>
                    <a:pt x="18652" y="18233"/>
                    <a:pt x="18691" y="18243"/>
                    <a:pt x="18741" y="18263"/>
                  </a:cubicBezTo>
                  <a:cubicBezTo>
                    <a:pt x="18771" y="18273"/>
                    <a:pt x="18800" y="18293"/>
                    <a:pt x="18831" y="18303"/>
                  </a:cubicBezTo>
                  <a:cubicBezTo>
                    <a:pt x="18880" y="18322"/>
                    <a:pt x="18920" y="18342"/>
                    <a:pt x="18959" y="18373"/>
                  </a:cubicBezTo>
                  <a:cubicBezTo>
                    <a:pt x="19039" y="18422"/>
                    <a:pt x="19129" y="18472"/>
                    <a:pt x="19209" y="18532"/>
                  </a:cubicBezTo>
                  <a:cubicBezTo>
                    <a:pt x="19288" y="18591"/>
                    <a:pt x="19368" y="18651"/>
                    <a:pt x="19447" y="18720"/>
                  </a:cubicBezTo>
                  <a:lnTo>
                    <a:pt x="19656" y="18930"/>
                  </a:lnTo>
                  <a:cubicBezTo>
                    <a:pt x="19686" y="18969"/>
                    <a:pt x="19726" y="18999"/>
                    <a:pt x="19755" y="19039"/>
                  </a:cubicBezTo>
                  <a:lnTo>
                    <a:pt x="19845" y="19158"/>
                  </a:lnTo>
                  <a:cubicBezTo>
                    <a:pt x="19905" y="19228"/>
                    <a:pt x="19954" y="19297"/>
                    <a:pt x="20014" y="19367"/>
                  </a:cubicBezTo>
                  <a:lnTo>
                    <a:pt x="20730" y="20322"/>
                  </a:lnTo>
                  <a:cubicBezTo>
                    <a:pt x="20909" y="20551"/>
                    <a:pt x="21088" y="20780"/>
                    <a:pt x="21287" y="20988"/>
                  </a:cubicBezTo>
                  <a:cubicBezTo>
                    <a:pt x="21377" y="21088"/>
                    <a:pt x="21466" y="21187"/>
                    <a:pt x="21566" y="21277"/>
                  </a:cubicBezTo>
                  <a:cubicBezTo>
                    <a:pt x="21655" y="21366"/>
                    <a:pt x="21745" y="21446"/>
                    <a:pt x="21844" y="21516"/>
                  </a:cubicBezTo>
                  <a:lnTo>
                    <a:pt x="21844" y="21516"/>
                  </a:lnTo>
                  <a:lnTo>
                    <a:pt x="21844" y="21516"/>
                  </a:lnTo>
                  <a:cubicBezTo>
                    <a:pt x="21844" y="21525"/>
                    <a:pt x="21854" y="21525"/>
                    <a:pt x="21854" y="21525"/>
                  </a:cubicBezTo>
                  <a:cubicBezTo>
                    <a:pt x="21954" y="21595"/>
                    <a:pt x="22043" y="21665"/>
                    <a:pt x="22153" y="21724"/>
                  </a:cubicBezTo>
                  <a:cubicBezTo>
                    <a:pt x="22202" y="21754"/>
                    <a:pt x="22262" y="21784"/>
                    <a:pt x="22312" y="21814"/>
                  </a:cubicBezTo>
                  <a:cubicBezTo>
                    <a:pt x="22361" y="21834"/>
                    <a:pt x="22401" y="21854"/>
                    <a:pt x="22451" y="21874"/>
                  </a:cubicBezTo>
                  <a:lnTo>
                    <a:pt x="22441" y="21874"/>
                  </a:lnTo>
                  <a:cubicBezTo>
                    <a:pt x="22540" y="21914"/>
                    <a:pt x="22650" y="21953"/>
                    <a:pt x="22759" y="21983"/>
                  </a:cubicBezTo>
                  <a:cubicBezTo>
                    <a:pt x="22809" y="21993"/>
                    <a:pt x="22849" y="22003"/>
                    <a:pt x="22909" y="22013"/>
                  </a:cubicBezTo>
                  <a:lnTo>
                    <a:pt x="23058" y="22043"/>
                  </a:lnTo>
                  <a:lnTo>
                    <a:pt x="23048" y="22043"/>
                  </a:lnTo>
                  <a:cubicBezTo>
                    <a:pt x="23187" y="22053"/>
                    <a:pt x="23327" y="22062"/>
                    <a:pt x="23455" y="22062"/>
                  </a:cubicBezTo>
                  <a:cubicBezTo>
                    <a:pt x="23535" y="22062"/>
                    <a:pt x="23605" y="22062"/>
                    <a:pt x="23685" y="22053"/>
                  </a:cubicBezTo>
                  <a:cubicBezTo>
                    <a:pt x="23714" y="22053"/>
                    <a:pt x="23754" y="22043"/>
                    <a:pt x="23794" y="22043"/>
                  </a:cubicBezTo>
                  <a:cubicBezTo>
                    <a:pt x="23833" y="21436"/>
                    <a:pt x="23864" y="20819"/>
                    <a:pt x="23864" y="20203"/>
                  </a:cubicBezTo>
                  <a:cubicBezTo>
                    <a:pt x="23864" y="11857"/>
                    <a:pt x="19686" y="4467"/>
                    <a:pt x="13310" y="0"/>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64"/>
            <p:cNvSpPr/>
            <p:nvPr/>
          </p:nvSpPr>
          <p:spPr>
            <a:xfrm>
              <a:off x="2843502" y="2285073"/>
              <a:ext cx="524" cy="576"/>
            </a:xfrm>
            <a:custGeom>
              <a:avLst/>
              <a:gdLst/>
              <a:ahLst/>
              <a:cxnLst/>
              <a:rect l="l" t="t" r="r" b="b"/>
              <a:pathLst>
                <a:path w="10" h="11" extrusionOk="0">
                  <a:moveTo>
                    <a:pt x="0" y="11"/>
                  </a:moveTo>
                  <a:cubicBezTo>
                    <a:pt x="0" y="11"/>
                    <a:pt x="10" y="11"/>
                    <a:pt x="10" y="1"/>
                  </a:cubicBezTo>
                  <a:cubicBezTo>
                    <a:pt x="10" y="11"/>
                    <a:pt x="0" y="11"/>
                    <a:pt x="0" y="11"/>
                  </a:cubicBez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64"/>
            <p:cNvSpPr/>
            <p:nvPr/>
          </p:nvSpPr>
          <p:spPr>
            <a:xfrm>
              <a:off x="2682532" y="2472068"/>
              <a:ext cx="576" cy="576"/>
            </a:xfrm>
            <a:custGeom>
              <a:avLst/>
              <a:gdLst/>
              <a:ahLst/>
              <a:cxnLst/>
              <a:rect l="l" t="t" r="r" b="b"/>
              <a:pathLst>
                <a:path w="11" h="11" extrusionOk="0">
                  <a:moveTo>
                    <a:pt x="0" y="10"/>
                  </a:moveTo>
                  <a:cubicBezTo>
                    <a:pt x="0" y="1"/>
                    <a:pt x="0" y="1"/>
                    <a:pt x="10" y="1"/>
                  </a:cubicBezTo>
                  <a:cubicBezTo>
                    <a:pt x="0" y="1"/>
                    <a:pt x="0" y="1"/>
                    <a:pt x="0" y="10"/>
                  </a:cubicBez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64"/>
            <p:cNvSpPr/>
            <p:nvPr/>
          </p:nvSpPr>
          <p:spPr>
            <a:xfrm>
              <a:off x="2646609" y="2743424"/>
              <a:ext cx="524" cy="52"/>
            </a:xfrm>
            <a:custGeom>
              <a:avLst/>
              <a:gdLst/>
              <a:ahLst/>
              <a:cxnLst/>
              <a:rect l="l" t="t" r="r" b="b"/>
              <a:pathLst>
                <a:path w="10" h="1" extrusionOk="0">
                  <a:moveTo>
                    <a:pt x="0" y="1"/>
                  </a:moveTo>
                  <a:lnTo>
                    <a:pt x="0" y="1"/>
                  </a:lnTo>
                  <a:lnTo>
                    <a:pt x="10" y="1"/>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64"/>
            <p:cNvSpPr/>
            <p:nvPr/>
          </p:nvSpPr>
          <p:spPr>
            <a:xfrm>
              <a:off x="2646609" y="2743424"/>
              <a:ext cx="52" cy="52"/>
            </a:xfrm>
            <a:custGeom>
              <a:avLst/>
              <a:gdLst/>
              <a:ahLst/>
              <a:cxnLst/>
              <a:rect l="l" t="t" r="r" b="b"/>
              <a:pathLst>
                <a:path w="1" h="1" extrusionOk="0">
                  <a:moveTo>
                    <a:pt x="0" y="1"/>
                  </a:move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64"/>
            <p:cNvSpPr/>
            <p:nvPr/>
          </p:nvSpPr>
          <p:spPr>
            <a:xfrm>
              <a:off x="2869003" y="4130520"/>
              <a:ext cx="0" cy="52"/>
            </a:xfrm>
            <a:custGeom>
              <a:avLst/>
              <a:gdLst/>
              <a:ahLst/>
              <a:cxnLst/>
              <a:rect l="l" t="t" r="r" b="b"/>
              <a:pathLst>
                <a:path h="1" extrusionOk="0">
                  <a:moveTo>
                    <a:pt x="0" y="1"/>
                  </a:moveTo>
                  <a:lnTo>
                    <a:pt x="0" y="1"/>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64"/>
            <p:cNvSpPr/>
            <p:nvPr/>
          </p:nvSpPr>
          <p:spPr>
            <a:xfrm>
              <a:off x="1891349" y="2190816"/>
              <a:ext cx="52" cy="52"/>
            </a:xfrm>
            <a:custGeom>
              <a:avLst/>
              <a:gdLst/>
              <a:ahLst/>
              <a:cxnLst/>
              <a:rect l="l" t="t" r="r" b="b"/>
              <a:pathLst>
                <a:path w="1" h="1" extrusionOk="0">
                  <a:moveTo>
                    <a:pt x="0" y="1"/>
                  </a:moveTo>
                  <a:lnTo>
                    <a:pt x="0" y="1"/>
                  </a:lnTo>
                  <a:lnTo>
                    <a:pt x="0" y="1"/>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64"/>
            <p:cNvSpPr/>
            <p:nvPr/>
          </p:nvSpPr>
          <p:spPr>
            <a:xfrm>
              <a:off x="1891349" y="2190816"/>
              <a:ext cx="52" cy="52"/>
            </a:xfrm>
            <a:custGeom>
              <a:avLst/>
              <a:gdLst/>
              <a:ahLst/>
              <a:cxnLst/>
              <a:rect l="l" t="t" r="r" b="b"/>
              <a:pathLst>
                <a:path w="1" h="1" extrusionOk="0">
                  <a:moveTo>
                    <a:pt x="0" y="1"/>
                  </a:moveTo>
                  <a:lnTo>
                    <a:pt x="0" y="1"/>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64"/>
            <p:cNvSpPr/>
            <p:nvPr/>
          </p:nvSpPr>
          <p:spPr>
            <a:xfrm>
              <a:off x="1891349" y="2190816"/>
              <a:ext cx="52" cy="52"/>
            </a:xfrm>
            <a:custGeom>
              <a:avLst/>
              <a:gdLst/>
              <a:ahLst/>
              <a:cxnLst/>
              <a:rect l="l" t="t" r="r" b="b"/>
              <a:pathLst>
                <a:path w="1" h="1" extrusionOk="0">
                  <a:moveTo>
                    <a:pt x="0" y="1"/>
                  </a:move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64"/>
            <p:cNvSpPr/>
            <p:nvPr/>
          </p:nvSpPr>
          <p:spPr>
            <a:xfrm>
              <a:off x="2122593" y="2297588"/>
              <a:ext cx="576" cy="52"/>
            </a:xfrm>
            <a:custGeom>
              <a:avLst/>
              <a:gdLst/>
              <a:ahLst/>
              <a:cxnLst/>
              <a:rect l="l" t="t" r="r" b="b"/>
              <a:pathLst>
                <a:path w="11" h="1" extrusionOk="0">
                  <a:moveTo>
                    <a:pt x="10" y="0"/>
                  </a:moveTo>
                  <a:lnTo>
                    <a:pt x="10" y="0"/>
                  </a:lnTo>
                  <a:lnTo>
                    <a:pt x="1" y="0"/>
                  </a:lnTo>
                  <a:lnTo>
                    <a:pt x="1" y="0"/>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64"/>
            <p:cNvSpPr/>
            <p:nvPr/>
          </p:nvSpPr>
          <p:spPr>
            <a:xfrm>
              <a:off x="2123116" y="2297588"/>
              <a:ext cx="52" cy="52"/>
            </a:xfrm>
            <a:custGeom>
              <a:avLst/>
              <a:gdLst/>
              <a:ahLst/>
              <a:cxnLst/>
              <a:rect l="l" t="t" r="r" b="b"/>
              <a:pathLst>
                <a:path w="1" h="1" extrusionOk="0">
                  <a:moveTo>
                    <a:pt x="0" y="0"/>
                  </a:moveTo>
                  <a:lnTo>
                    <a:pt x="0" y="0"/>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64"/>
            <p:cNvSpPr/>
            <p:nvPr/>
          </p:nvSpPr>
          <p:spPr>
            <a:xfrm>
              <a:off x="1122526" y="2269992"/>
              <a:ext cx="1063114" cy="2188176"/>
            </a:xfrm>
            <a:custGeom>
              <a:avLst/>
              <a:gdLst/>
              <a:ahLst/>
              <a:cxnLst/>
              <a:rect l="l" t="t" r="r" b="b"/>
              <a:pathLst>
                <a:path w="20302" h="41787" extrusionOk="0">
                  <a:moveTo>
                    <a:pt x="9300" y="1"/>
                  </a:moveTo>
                  <a:cubicBezTo>
                    <a:pt x="4566" y="3601"/>
                    <a:pt x="1164" y="8883"/>
                    <a:pt x="1" y="14941"/>
                  </a:cubicBezTo>
                  <a:lnTo>
                    <a:pt x="209" y="15030"/>
                  </a:lnTo>
                  <a:lnTo>
                    <a:pt x="199" y="15030"/>
                  </a:lnTo>
                  <a:cubicBezTo>
                    <a:pt x="408" y="15120"/>
                    <a:pt x="627" y="15199"/>
                    <a:pt x="846" y="15288"/>
                  </a:cubicBezTo>
                  <a:cubicBezTo>
                    <a:pt x="1055" y="15378"/>
                    <a:pt x="1254" y="15458"/>
                    <a:pt x="1453" y="15557"/>
                  </a:cubicBezTo>
                  <a:cubicBezTo>
                    <a:pt x="1562" y="15607"/>
                    <a:pt x="1681" y="15666"/>
                    <a:pt x="1781" y="15726"/>
                  </a:cubicBezTo>
                  <a:cubicBezTo>
                    <a:pt x="1900" y="15786"/>
                    <a:pt x="2010" y="15856"/>
                    <a:pt x="2119" y="15935"/>
                  </a:cubicBezTo>
                  <a:cubicBezTo>
                    <a:pt x="2189" y="15995"/>
                    <a:pt x="2268" y="16055"/>
                    <a:pt x="2338" y="16124"/>
                  </a:cubicBezTo>
                  <a:cubicBezTo>
                    <a:pt x="2368" y="16164"/>
                    <a:pt x="2408" y="16194"/>
                    <a:pt x="2437" y="16234"/>
                  </a:cubicBezTo>
                  <a:cubicBezTo>
                    <a:pt x="2457" y="16254"/>
                    <a:pt x="2477" y="16283"/>
                    <a:pt x="2497" y="16303"/>
                  </a:cubicBezTo>
                  <a:cubicBezTo>
                    <a:pt x="2517" y="16333"/>
                    <a:pt x="2537" y="16363"/>
                    <a:pt x="2556" y="16383"/>
                  </a:cubicBezTo>
                  <a:cubicBezTo>
                    <a:pt x="2576" y="16422"/>
                    <a:pt x="2607" y="16462"/>
                    <a:pt x="2616" y="16502"/>
                  </a:cubicBezTo>
                  <a:cubicBezTo>
                    <a:pt x="2656" y="16562"/>
                    <a:pt x="2686" y="16632"/>
                    <a:pt x="2706" y="16691"/>
                  </a:cubicBezTo>
                  <a:cubicBezTo>
                    <a:pt x="2736" y="16771"/>
                    <a:pt x="2755" y="16851"/>
                    <a:pt x="2766" y="16930"/>
                  </a:cubicBezTo>
                  <a:lnTo>
                    <a:pt x="2795" y="17139"/>
                  </a:lnTo>
                  <a:cubicBezTo>
                    <a:pt x="2806" y="17308"/>
                    <a:pt x="2815" y="17467"/>
                    <a:pt x="2815" y="17636"/>
                  </a:cubicBezTo>
                  <a:cubicBezTo>
                    <a:pt x="2815" y="17726"/>
                    <a:pt x="2825" y="17815"/>
                    <a:pt x="2825" y="17905"/>
                  </a:cubicBezTo>
                  <a:lnTo>
                    <a:pt x="2855" y="18144"/>
                  </a:lnTo>
                  <a:lnTo>
                    <a:pt x="2855" y="18133"/>
                  </a:lnTo>
                  <a:cubicBezTo>
                    <a:pt x="2865" y="18253"/>
                    <a:pt x="2885" y="18362"/>
                    <a:pt x="2915" y="18471"/>
                  </a:cubicBezTo>
                  <a:cubicBezTo>
                    <a:pt x="2934" y="18542"/>
                    <a:pt x="2954" y="18611"/>
                    <a:pt x="2985" y="18670"/>
                  </a:cubicBezTo>
                  <a:cubicBezTo>
                    <a:pt x="3005" y="18730"/>
                    <a:pt x="3024" y="18780"/>
                    <a:pt x="3044" y="18830"/>
                  </a:cubicBezTo>
                  <a:cubicBezTo>
                    <a:pt x="3084" y="18929"/>
                    <a:pt x="3133" y="19029"/>
                    <a:pt x="3193" y="19128"/>
                  </a:cubicBezTo>
                  <a:cubicBezTo>
                    <a:pt x="3221" y="19175"/>
                    <a:pt x="3258" y="19230"/>
                    <a:pt x="3296" y="19278"/>
                  </a:cubicBezTo>
                  <a:lnTo>
                    <a:pt x="3296" y="19278"/>
                  </a:lnTo>
                  <a:cubicBezTo>
                    <a:pt x="3295" y="19278"/>
                    <a:pt x="3294" y="19278"/>
                    <a:pt x="3293" y="19278"/>
                  </a:cubicBezTo>
                  <a:cubicBezTo>
                    <a:pt x="3363" y="19367"/>
                    <a:pt x="3442" y="19446"/>
                    <a:pt x="3522" y="19526"/>
                  </a:cubicBezTo>
                  <a:cubicBezTo>
                    <a:pt x="3601" y="19605"/>
                    <a:pt x="3690" y="19685"/>
                    <a:pt x="3780" y="19755"/>
                  </a:cubicBezTo>
                  <a:lnTo>
                    <a:pt x="3790" y="19755"/>
                  </a:lnTo>
                  <a:cubicBezTo>
                    <a:pt x="3830" y="19795"/>
                    <a:pt x="3880" y="19824"/>
                    <a:pt x="3929" y="19855"/>
                  </a:cubicBezTo>
                  <a:cubicBezTo>
                    <a:pt x="4457" y="20232"/>
                    <a:pt x="5054" y="20501"/>
                    <a:pt x="5620" y="20819"/>
                  </a:cubicBezTo>
                  <a:cubicBezTo>
                    <a:pt x="5879" y="20969"/>
                    <a:pt x="6148" y="21128"/>
                    <a:pt x="6386" y="21316"/>
                  </a:cubicBezTo>
                  <a:cubicBezTo>
                    <a:pt x="6506" y="21416"/>
                    <a:pt x="6625" y="21515"/>
                    <a:pt x="6725" y="21625"/>
                  </a:cubicBezTo>
                  <a:cubicBezTo>
                    <a:pt x="6814" y="21714"/>
                    <a:pt x="6893" y="21814"/>
                    <a:pt x="6963" y="21913"/>
                  </a:cubicBezTo>
                  <a:lnTo>
                    <a:pt x="7083" y="22122"/>
                  </a:lnTo>
                  <a:cubicBezTo>
                    <a:pt x="7103" y="22172"/>
                    <a:pt x="7132" y="22222"/>
                    <a:pt x="7152" y="22282"/>
                  </a:cubicBezTo>
                  <a:cubicBezTo>
                    <a:pt x="7192" y="22401"/>
                    <a:pt x="7222" y="22530"/>
                    <a:pt x="7232" y="22660"/>
                  </a:cubicBezTo>
                  <a:cubicBezTo>
                    <a:pt x="7242" y="22739"/>
                    <a:pt x="7242" y="22828"/>
                    <a:pt x="7242" y="22908"/>
                  </a:cubicBezTo>
                  <a:cubicBezTo>
                    <a:pt x="7242" y="22978"/>
                    <a:pt x="7232" y="23047"/>
                    <a:pt x="7222" y="23117"/>
                  </a:cubicBezTo>
                  <a:cubicBezTo>
                    <a:pt x="7202" y="23286"/>
                    <a:pt x="7152" y="23465"/>
                    <a:pt x="7103" y="23624"/>
                  </a:cubicBezTo>
                  <a:lnTo>
                    <a:pt x="6983" y="23922"/>
                  </a:lnTo>
                  <a:cubicBezTo>
                    <a:pt x="6933" y="24022"/>
                    <a:pt x="6893" y="24121"/>
                    <a:pt x="6834" y="24211"/>
                  </a:cubicBezTo>
                  <a:cubicBezTo>
                    <a:pt x="6784" y="24311"/>
                    <a:pt x="6725" y="24400"/>
                    <a:pt x="6665" y="24499"/>
                  </a:cubicBezTo>
                  <a:cubicBezTo>
                    <a:pt x="6605" y="24589"/>
                    <a:pt x="6546" y="24678"/>
                    <a:pt x="6476" y="24758"/>
                  </a:cubicBezTo>
                  <a:cubicBezTo>
                    <a:pt x="6347" y="24927"/>
                    <a:pt x="6207" y="25096"/>
                    <a:pt x="6068" y="25266"/>
                  </a:cubicBezTo>
                  <a:cubicBezTo>
                    <a:pt x="5938" y="25414"/>
                    <a:pt x="5810" y="25574"/>
                    <a:pt x="5680" y="25723"/>
                  </a:cubicBezTo>
                  <a:lnTo>
                    <a:pt x="5690" y="25723"/>
                  </a:lnTo>
                  <a:lnTo>
                    <a:pt x="5680" y="25733"/>
                  </a:lnTo>
                  <a:cubicBezTo>
                    <a:pt x="5591" y="25843"/>
                    <a:pt x="5511" y="25962"/>
                    <a:pt x="5432" y="26081"/>
                  </a:cubicBezTo>
                  <a:cubicBezTo>
                    <a:pt x="5401" y="26131"/>
                    <a:pt x="5372" y="26190"/>
                    <a:pt x="5342" y="26250"/>
                  </a:cubicBezTo>
                  <a:cubicBezTo>
                    <a:pt x="5312" y="26300"/>
                    <a:pt x="5292" y="26360"/>
                    <a:pt x="5262" y="26409"/>
                  </a:cubicBezTo>
                  <a:lnTo>
                    <a:pt x="5272" y="26400"/>
                  </a:lnTo>
                  <a:lnTo>
                    <a:pt x="5272" y="26400"/>
                  </a:lnTo>
                  <a:cubicBezTo>
                    <a:pt x="5242" y="26469"/>
                    <a:pt x="5213" y="26548"/>
                    <a:pt x="5193" y="26618"/>
                  </a:cubicBezTo>
                  <a:cubicBezTo>
                    <a:pt x="5182" y="26668"/>
                    <a:pt x="5173" y="26708"/>
                    <a:pt x="5163" y="26758"/>
                  </a:cubicBezTo>
                  <a:cubicBezTo>
                    <a:pt x="5153" y="26787"/>
                    <a:pt x="5153" y="26817"/>
                    <a:pt x="5153" y="26847"/>
                  </a:cubicBezTo>
                  <a:lnTo>
                    <a:pt x="5153" y="26837"/>
                  </a:lnTo>
                  <a:cubicBezTo>
                    <a:pt x="5143" y="26917"/>
                    <a:pt x="5133" y="26996"/>
                    <a:pt x="5143" y="27076"/>
                  </a:cubicBezTo>
                  <a:lnTo>
                    <a:pt x="5143" y="27175"/>
                  </a:lnTo>
                  <a:cubicBezTo>
                    <a:pt x="5143" y="27205"/>
                    <a:pt x="5153" y="27245"/>
                    <a:pt x="5153" y="27275"/>
                  </a:cubicBezTo>
                  <a:lnTo>
                    <a:pt x="5153" y="27265"/>
                  </a:lnTo>
                  <a:cubicBezTo>
                    <a:pt x="5173" y="27354"/>
                    <a:pt x="5182" y="27444"/>
                    <a:pt x="5213" y="27534"/>
                  </a:cubicBezTo>
                  <a:cubicBezTo>
                    <a:pt x="5233" y="27593"/>
                    <a:pt x="5252" y="27653"/>
                    <a:pt x="5272" y="27702"/>
                  </a:cubicBezTo>
                  <a:cubicBezTo>
                    <a:pt x="5282" y="27742"/>
                    <a:pt x="5302" y="27782"/>
                    <a:pt x="5322" y="27822"/>
                  </a:cubicBezTo>
                  <a:lnTo>
                    <a:pt x="5312" y="27812"/>
                  </a:lnTo>
                  <a:lnTo>
                    <a:pt x="5432" y="28051"/>
                  </a:lnTo>
                  <a:cubicBezTo>
                    <a:pt x="5471" y="28130"/>
                    <a:pt x="5521" y="28200"/>
                    <a:pt x="5560" y="28270"/>
                  </a:cubicBezTo>
                  <a:cubicBezTo>
                    <a:pt x="5611" y="28339"/>
                    <a:pt x="5650" y="28409"/>
                    <a:pt x="5700" y="28478"/>
                  </a:cubicBezTo>
                  <a:cubicBezTo>
                    <a:pt x="5739" y="28528"/>
                    <a:pt x="5779" y="28588"/>
                    <a:pt x="5819" y="28637"/>
                  </a:cubicBezTo>
                  <a:cubicBezTo>
                    <a:pt x="5909" y="28747"/>
                    <a:pt x="5998" y="28866"/>
                    <a:pt x="6098" y="28975"/>
                  </a:cubicBezTo>
                  <a:cubicBezTo>
                    <a:pt x="6188" y="29075"/>
                    <a:pt x="6277" y="29165"/>
                    <a:pt x="6367" y="29264"/>
                  </a:cubicBezTo>
                  <a:cubicBezTo>
                    <a:pt x="6555" y="29453"/>
                    <a:pt x="6754" y="29642"/>
                    <a:pt x="6943" y="29821"/>
                  </a:cubicBezTo>
                  <a:cubicBezTo>
                    <a:pt x="7162" y="30020"/>
                    <a:pt x="7381" y="30219"/>
                    <a:pt x="7590" y="30418"/>
                  </a:cubicBezTo>
                  <a:cubicBezTo>
                    <a:pt x="7779" y="30607"/>
                    <a:pt x="7978" y="30796"/>
                    <a:pt x="8157" y="30985"/>
                  </a:cubicBezTo>
                  <a:cubicBezTo>
                    <a:pt x="8326" y="31184"/>
                    <a:pt x="8495" y="31383"/>
                    <a:pt x="8654" y="31601"/>
                  </a:cubicBezTo>
                  <a:cubicBezTo>
                    <a:pt x="8823" y="31850"/>
                    <a:pt x="8993" y="32099"/>
                    <a:pt x="9152" y="32357"/>
                  </a:cubicBezTo>
                  <a:cubicBezTo>
                    <a:pt x="9480" y="32875"/>
                    <a:pt x="9768" y="33412"/>
                    <a:pt x="10056" y="33949"/>
                  </a:cubicBezTo>
                  <a:cubicBezTo>
                    <a:pt x="10355" y="34516"/>
                    <a:pt x="10633" y="35083"/>
                    <a:pt x="10922" y="35650"/>
                  </a:cubicBezTo>
                  <a:cubicBezTo>
                    <a:pt x="11210" y="36207"/>
                    <a:pt x="11509" y="36774"/>
                    <a:pt x="11817" y="37331"/>
                  </a:cubicBezTo>
                  <a:cubicBezTo>
                    <a:pt x="12105" y="37828"/>
                    <a:pt x="12414" y="38325"/>
                    <a:pt x="12742" y="38803"/>
                  </a:cubicBezTo>
                  <a:cubicBezTo>
                    <a:pt x="12912" y="39042"/>
                    <a:pt x="13080" y="39271"/>
                    <a:pt x="13250" y="39490"/>
                  </a:cubicBezTo>
                  <a:cubicBezTo>
                    <a:pt x="13508" y="39818"/>
                    <a:pt x="13767" y="40146"/>
                    <a:pt x="14055" y="40454"/>
                  </a:cubicBezTo>
                  <a:cubicBezTo>
                    <a:pt x="14334" y="40753"/>
                    <a:pt x="14622" y="41041"/>
                    <a:pt x="14941" y="41300"/>
                  </a:cubicBezTo>
                  <a:lnTo>
                    <a:pt x="14950" y="41300"/>
                  </a:lnTo>
                  <a:cubicBezTo>
                    <a:pt x="15050" y="41380"/>
                    <a:pt x="15160" y="41459"/>
                    <a:pt x="15269" y="41519"/>
                  </a:cubicBezTo>
                  <a:cubicBezTo>
                    <a:pt x="15328" y="41559"/>
                    <a:pt x="15388" y="41598"/>
                    <a:pt x="15448" y="41628"/>
                  </a:cubicBezTo>
                  <a:cubicBezTo>
                    <a:pt x="15487" y="41648"/>
                    <a:pt x="15538" y="41668"/>
                    <a:pt x="15587" y="41688"/>
                  </a:cubicBezTo>
                  <a:lnTo>
                    <a:pt x="15577" y="41688"/>
                  </a:lnTo>
                  <a:cubicBezTo>
                    <a:pt x="15627" y="41707"/>
                    <a:pt x="15686" y="41727"/>
                    <a:pt x="15746" y="41747"/>
                  </a:cubicBezTo>
                  <a:cubicBezTo>
                    <a:pt x="15776" y="41758"/>
                    <a:pt x="15806" y="41767"/>
                    <a:pt x="15846" y="41767"/>
                  </a:cubicBezTo>
                  <a:cubicBezTo>
                    <a:pt x="15865" y="41777"/>
                    <a:pt x="15885" y="41777"/>
                    <a:pt x="15905" y="41777"/>
                  </a:cubicBezTo>
                  <a:lnTo>
                    <a:pt x="15896" y="41777"/>
                  </a:lnTo>
                  <a:cubicBezTo>
                    <a:pt x="15935" y="41787"/>
                    <a:pt x="15985" y="41787"/>
                    <a:pt x="16025" y="41787"/>
                  </a:cubicBezTo>
                  <a:cubicBezTo>
                    <a:pt x="16055" y="41787"/>
                    <a:pt x="16075" y="41777"/>
                    <a:pt x="16104" y="41777"/>
                  </a:cubicBezTo>
                  <a:lnTo>
                    <a:pt x="16114" y="41777"/>
                  </a:lnTo>
                  <a:cubicBezTo>
                    <a:pt x="16134" y="41777"/>
                    <a:pt x="16164" y="41767"/>
                    <a:pt x="16194" y="41758"/>
                  </a:cubicBezTo>
                  <a:cubicBezTo>
                    <a:pt x="16223" y="41747"/>
                    <a:pt x="16254" y="41738"/>
                    <a:pt x="16274" y="41727"/>
                  </a:cubicBezTo>
                  <a:cubicBezTo>
                    <a:pt x="16294" y="41727"/>
                    <a:pt x="16313" y="41718"/>
                    <a:pt x="16333" y="41707"/>
                  </a:cubicBezTo>
                  <a:cubicBezTo>
                    <a:pt x="16343" y="41698"/>
                    <a:pt x="16363" y="41688"/>
                    <a:pt x="16383" y="41668"/>
                  </a:cubicBezTo>
                  <a:lnTo>
                    <a:pt x="16383" y="41668"/>
                  </a:lnTo>
                  <a:lnTo>
                    <a:pt x="16373" y="41678"/>
                  </a:lnTo>
                  <a:cubicBezTo>
                    <a:pt x="16373" y="41678"/>
                    <a:pt x="16383" y="41678"/>
                    <a:pt x="16383" y="41668"/>
                  </a:cubicBezTo>
                  <a:lnTo>
                    <a:pt x="16383" y="41668"/>
                  </a:lnTo>
                  <a:cubicBezTo>
                    <a:pt x="16383" y="41668"/>
                    <a:pt x="16383" y="41668"/>
                    <a:pt x="16383" y="41668"/>
                  </a:cubicBezTo>
                  <a:cubicBezTo>
                    <a:pt x="16403" y="41648"/>
                    <a:pt x="16433" y="41628"/>
                    <a:pt x="16453" y="41608"/>
                  </a:cubicBezTo>
                  <a:cubicBezTo>
                    <a:pt x="16473" y="41588"/>
                    <a:pt x="16492" y="41559"/>
                    <a:pt x="16512" y="41539"/>
                  </a:cubicBezTo>
                  <a:cubicBezTo>
                    <a:pt x="16542" y="41499"/>
                    <a:pt x="16572" y="41459"/>
                    <a:pt x="16592" y="41409"/>
                  </a:cubicBezTo>
                  <a:cubicBezTo>
                    <a:pt x="16621" y="41369"/>
                    <a:pt x="16641" y="41320"/>
                    <a:pt x="16661" y="41270"/>
                  </a:cubicBezTo>
                  <a:cubicBezTo>
                    <a:pt x="16711" y="41150"/>
                    <a:pt x="16751" y="41021"/>
                    <a:pt x="16781" y="40902"/>
                  </a:cubicBezTo>
                  <a:cubicBezTo>
                    <a:pt x="16791" y="40823"/>
                    <a:pt x="16811" y="40743"/>
                    <a:pt x="16820" y="40663"/>
                  </a:cubicBezTo>
                  <a:cubicBezTo>
                    <a:pt x="16831" y="40604"/>
                    <a:pt x="16840" y="40534"/>
                    <a:pt x="16851" y="40474"/>
                  </a:cubicBezTo>
                  <a:cubicBezTo>
                    <a:pt x="16890" y="40206"/>
                    <a:pt x="16910" y="39947"/>
                    <a:pt x="16920" y="39689"/>
                  </a:cubicBezTo>
                  <a:cubicBezTo>
                    <a:pt x="16930" y="39559"/>
                    <a:pt x="16930" y="39440"/>
                    <a:pt x="16940" y="39311"/>
                  </a:cubicBezTo>
                  <a:cubicBezTo>
                    <a:pt x="16950" y="39201"/>
                    <a:pt x="16950" y="39101"/>
                    <a:pt x="16960" y="38992"/>
                  </a:cubicBezTo>
                  <a:cubicBezTo>
                    <a:pt x="16970" y="38913"/>
                    <a:pt x="16970" y="38833"/>
                    <a:pt x="16990" y="38754"/>
                  </a:cubicBezTo>
                  <a:cubicBezTo>
                    <a:pt x="16999" y="38684"/>
                    <a:pt x="17010" y="38614"/>
                    <a:pt x="17030" y="38544"/>
                  </a:cubicBezTo>
                  <a:cubicBezTo>
                    <a:pt x="17049" y="38445"/>
                    <a:pt x="17069" y="38336"/>
                    <a:pt x="17099" y="38236"/>
                  </a:cubicBezTo>
                  <a:cubicBezTo>
                    <a:pt x="17149" y="38027"/>
                    <a:pt x="17209" y="37828"/>
                    <a:pt x="17278" y="37629"/>
                  </a:cubicBezTo>
                  <a:cubicBezTo>
                    <a:pt x="17338" y="37421"/>
                    <a:pt x="17408" y="37222"/>
                    <a:pt x="17477" y="37032"/>
                  </a:cubicBezTo>
                  <a:cubicBezTo>
                    <a:pt x="17626" y="36654"/>
                    <a:pt x="17775" y="36287"/>
                    <a:pt x="17934" y="35918"/>
                  </a:cubicBezTo>
                  <a:cubicBezTo>
                    <a:pt x="18014" y="35719"/>
                    <a:pt x="18104" y="35531"/>
                    <a:pt x="18183" y="35332"/>
                  </a:cubicBezTo>
                  <a:cubicBezTo>
                    <a:pt x="18263" y="35153"/>
                    <a:pt x="18352" y="34963"/>
                    <a:pt x="18432" y="34775"/>
                  </a:cubicBezTo>
                  <a:cubicBezTo>
                    <a:pt x="18780" y="34039"/>
                    <a:pt x="19138" y="33303"/>
                    <a:pt x="19457" y="32547"/>
                  </a:cubicBezTo>
                  <a:lnTo>
                    <a:pt x="19457" y="32547"/>
                  </a:lnTo>
                  <a:lnTo>
                    <a:pt x="19446" y="32556"/>
                  </a:lnTo>
                  <a:cubicBezTo>
                    <a:pt x="19546" y="32318"/>
                    <a:pt x="19645" y="32079"/>
                    <a:pt x="19735" y="31840"/>
                  </a:cubicBezTo>
                  <a:cubicBezTo>
                    <a:pt x="19815" y="31621"/>
                    <a:pt x="19884" y="31413"/>
                    <a:pt x="19954" y="31194"/>
                  </a:cubicBezTo>
                  <a:cubicBezTo>
                    <a:pt x="20023" y="30965"/>
                    <a:pt x="20083" y="30746"/>
                    <a:pt x="20133" y="30527"/>
                  </a:cubicBezTo>
                  <a:cubicBezTo>
                    <a:pt x="20162" y="30398"/>
                    <a:pt x="20182" y="30279"/>
                    <a:pt x="20213" y="30149"/>
                  </a:cubicBezTo>
                  <a:cubicBezTo>
                    <a:pt x="20232" y="30050"/>
                    <a:pt x="20242" y="29950"/>
                    <a:pt x="20262" y="29851"/>
                  </a:cubicBezTo>
                  <a:lnTo>
                    <a:pt x="20262" y="29861"/>
                  </a:lnTo>
                  <a:cubicBezTo>
                    <a:pt x="20282" y="29672"/>
                    <a:pt x="20302" y="29493"/>
                    <a:pt x="20302" y="29314"/>
                  </a:cubicBezTo>
                  <a:lnTo>
                    <a:pt x="20302" y="29065"/>
                  </a:lnTo>
                  <a:cubicBezTo>
                    <a:pt x="20302" y="29026"/>
                    <a:pt x="20292" y="28986"/>
                    <a:pt x="20292" y="28956"/>
                  </a:cubicBezTo>
                  <a:cubicBezTo>
                    <a:pt x="20292" y="28916"/>
                    <a:pt x="20282" y="28886"/>
                    <a:pt x="20282" y="28846"/>
                  </a:cubicBezTo>
                  <a:cubicBezTo>
                    <a:pt x="20262" y="28727"/>
                    <a:pt x="20242" y="28608"/>
                    <a:pt x="20213" y="28488"/>
                  </a:cubicBezTo>
                  <a:cubicBezTo>
                    <a:pt x="20193" y="28429"/>
                    <a:pt x="20173" y="28359"/>
                    <a:pt x="20153" y="28299"/>
                  </a:cubicBezTo>
                  <a:cubicBezTo>
                    <a:pt x="20133" y="28259"/>
                    <a:pt x="20113" y="28210"/>
                    <a:pt x="20093" y="28170"/>
                  </a:cubicBezTo>
                  <a:lnTo>
                    <a:pt x="20093" y="28170"/>
                  </a:lnTo>
                  <a:lnTo>
                    <a:pt x="20103" y="28180"/>
                  </a:lnTo>
                  <a:cubicBezTo>
                    <a:pt x="20034" y="28031"/>
                    <a:pt x="19964" y="27892"/>
                    <a:pt x="19884" y="27762"/>
                  </a:cubicBezTo>
                  <a:cubicBezTo>
                    <a:pt x="19835" y="27693"/>
                    <a:pt x="19795" y="27633"/>
                    <a:pt x="19745" y="27573"/>
                  </a:cubicBezTo>
                  <a:cubicBezTo>
                    <a:pt x="19715" y="27523"/>
                    <a:pt x="19675" y="27474"/>
                    <a:pt x="19636" y="27424"/>
                  </a:cubicBezTo>
                  <a:cubicBezTo>
                    <a:pt x="19417" y="27145"/>
                    <a:pt x="19178" y="26877"/>
                    <a:pt x="18959" y="26598"/>
                  </a:cubicBezTo>
                  <a:cubicBezTo>
                    <a:pt x="18849" y="26459"/>
                    <a:pt x="18750" y="26320"/>
                    <a:pt x="18651" y="26181"/>
                  </a:cubicBezTo>
                  <a:cubicBezTo>
                    <a:pt x="18611" y="26131"/>
                    <a:pt x="18581" y="26081"/>
                    <a:pt x="18542" y="26031"/>
                  </a:cubicBezTo>
                  <a:cubicBezTo>
                    <a:pt x="18522" y="25991"/>
                    <a:pt x="18502" y="25962"/>
                    <a:pt x="18471" y="25922"/>
                  </a:cubicBezTo>
                  <a:cubicBezTo>
                    <a:pt x="18442" y="25872"/>
                    <a:pt x="18402" y="25812"/>
                    <a:pt x="18372" y="25763"/>
                  </a:cubicBezTo>
                  <a:cubicBezTo>
                    <a:pt x="18343" y="25733"/>
                    <a:pt x="18323" y="25703"/>
                    <a:pt x="18303" y="25673"/>
                  </a:cubicBezTo>
                  <a:cubicBezTo>
                    <a:pt x="18203" y="25544"/>
                    <a:pt x="18104" y="25425"/>
                    <a:pt x="17994" y="25325"/>
                  </a:cubicBezTo>
                  <a:cubicBezTo>
                    <a:pt x="17945" y="25266"/>
                    <a:pt x="17885" y="25215"/>
                    <a:pt x="17835" y="25166"/>
                  </a:cubicBezTo>
                  <a:cubicBezTo>
                    <a:pt x="17775" y="25126"/>
                    <a:pt x="17726" y="25076"/>
                    <a:pt x="17676" y="25036"/>
                  </a:cubicBezTo>
                  <a:cubicBezTo>
                    <a:pt x="17556" y="24957"/>
                    <a:pt x="17447" y="24877"/>
                    <a:pt x="17328" y="24808"/>
                  </a:cubicBezTo>
                  <a:cubicBezTo>
                    <a:pt x="17268" y="24768"/>
                    <a:pt x="17209" y="24738"/>
                    <a:pt x="17149" y="24709"/>
                  </a:cubicBezTo>
                  <a:cubicBezTo>
                    <a:pt x="17089" y="24678"/>
                    <a:pt x="17019" y="24649"/>
                    <a:pt x="16960" y="24619"/>
                  </a:cubicBezTo>
                  <a:lnTo>
                    <a:pt x="16960" y="24619"/>
                  </a:lnTo>
                  <a:cubicBezTo>
                    <a:pt x="16960" y="24622"/>
                    <a:pt x="16960" y="24624"/>
                    <a:pt x="16962" y="24625"/>
                  </a:cubicBezTo>
                  <a:lnTo>
                    <a:pt x="16962" y="24625"/>
                  </a:lnTo>
                  <a:cubicBezTo>
                    <a:pt x="16835" y="24567"/>
                    <a:pt x="16709" y="24518"/>
                    <a:pt x="16582" y="24479"/>
                  </a:cubicBezTo>
                  <a:cubicBezTo>
                    <a:pt x="16442" y="24440"/>
                    <a:pt x="16303" y="24400"/>
                    <a:pt x="16164" y="24370"/>
                  </a:cubicBezTo>
                  <a:cubicBezTo>
                    <a:pt x="16025" y="24340"/>
                    <a:pt x="15876" y="24311"/>
                    <a:pt x="15726" y="24291"/>
                  </a:cubicBezTo>
                  <a:cubicBezTo>
                    <a:pt x="15577" y="24261"/>
                    <a:pt x="15428" y="24241"/>
                    <a:pt x="15279" y="24221"/>
                  </a:cubicBezTo>
                  <a:cubicBezTo>
                    <a:pt x="14930" y="24171"/>
                    <a:pt x="14583" y="24132"/>
                    <a:pt x="14234" y="24092"/>
                  </a:cubicBezTo>
                  <a:cubicBezTo>
                    <a:pt x="14055" y="24072"/>
                    <a:pt x="13866" y="24052"/>
                    <a:pt x="13677" y="24012"/>
                  </a:cubicBezTo>
                  <a:cubicBezTo>
                    <a:pt x="13498" y="23982"/>
                    <a:pt x="13319" y="23953"/>
                    <a:pt x="13150" y="23913"/>
                  </a:cubicBezTo>
                  <a:cubicBezTo>
                    <a:pt x="12792" y="23833"/>
                    <a:pt x="12444" y="23734"/>
                    <a:pt x="12105" y="23604"/>
                  </a:cubicBezTo>
                  <a:cubicBezTo>
                    <a:pt x="11817" y="23505"/>
                    <a:pt x="11539" y="23385"/>
                    <a:pt x="11260" y="23246"/>
                  </a:cubicBezTo>
                  <a:cubicBezTo>
                    <a:pt x="10962" y="23097"/>
                    <a:pt x="10673" y="22928"/>
                    <a:pt x="10395" y="22749"/>
                  </a:cubicBezTo>
                  <a:cubicBezTo>
                    <a:pt x="10126" y="22570"/>
                    <a:pt x="9868" y="22391"/>
                    <a:pt x="9619" y="22192"/>
                  </a:cubicBezTo>
                  <a:cubicBezTo>
                    <a:pt x="9092" y="21784"/>
                    <a:pt x="8595" y="21336"/>
                    <a:pt x="8117" y="20869"/>
                  </a:cubicBezTo>
                  <a:lnTo>
                    <a:pt x="6953" y="19735"/>
                  </a:lnTo>
                  <a:cubicBezTo>
                    <a:pt x="6844" y="19616"/>
                    <a:pt x="6734" y="19506"/>
                    <a:pt x="6615" y="19397"/>
                  </a:cubicBezTo>
                  <a:cubicBezTo>
                    <a:pt x="6546" y="19317"/>
                    <a:pt x="6466" y="19247"/>
                    <a:pt x="6396" y="19168"/>
                  </a:cubicBezTo>
                  <a:cubicBezTo>
                    <a:pt x="6277" y="19029"/>
                    <a:pt x="6177" y="18880"/>
                    <a:pt x="6088" y="18730"/>
                  </a:cubicBezTo>
                  <a:cubicBezTo>
                    <a:pt x="5998" y="18561"/>
                    <a:pt x="5919" y="18392"/>
                    <a:pt x="5859" y="18213"/>
                  </a:cubicBezTo>
                  <a:cubicBezTo>
                    <a:pt x="5829" y="18124"/>
                    <a:pt x="5799" y="18034"/>
                    <a:pt x="5779" y="17945"/>
                  </a:cubicBezTo>
                  <a:cubicBezTo>
                    <a:pt x="5759" y="17865"/>
                    <a:pt x="5750" y="17775"/>
                    <a:pt x="5730" y="17686"/>
                  </a:cubicBezTo>
                  <a:cubicBezTo>
                    <a:pt x="5720" y="17596"/>
                    <a:pt x="5710" y="17507"/>
                    <a:pt x="5710" y="17417"/>
                  </a:cubicBezTo>
                  <a:lnTo>
                    <a:pt x="5710" y="17158"/>
                  </a:lnTo>
                  <a:cubicBezTo>
                    <a:pt x="5720" y="17010"/>
                    <a:pt x="5739" y="16851"/>
                    <a:pt x="5779" y="16701"/>
                  </a:cubicBezTo>
                  <a:cubicBezTo>
                    <a:pt x="5799" y="16612"/>
                    <a:pt x="5819" y="16522"/>
                    <a:pt x="5859" y="16442"/>
                  </a:cubicBezTo>
                  <a:cubicBezTo>
                    <a:pt x="5879" y="16383"/>
                    <a:pt x="5899" y="16313"/>
                    <a:pt x="5938" y="16254"/>
                  </a:cubicBezTo>
                  <a:cubicBezTo>
                    <a:pt x="5969" y="16194"/>
                    <a:pt x="5998" y="16124"/>
                    <a:pt x="6048" y="16064"/>
                  </a:cubicBezTo>
                  <a:cubicBezTo>
                    <a:pt x="6078" y="16015"/>
                    <a:pt x="6117" y="15955"/>
                    <a:pt x="6157" y="15905"/>
                  </a:cubicBezTo>
                  <a:cubicBezTo>
                    <a:pt x="6207" y="15846"/>
                    <a:pt x="6267" y="15786"/>
                    <a:pt x="6336" y="15736"/>
                  </a:cubicBezTo>
                  <a:cubicBezTo>
                    <a:pt x="6376" y="15697"/>
                    <a:pt x="6426" y="15657"/>
                    <a:pt x="6486" y="15627"/>
                  </a:cubicBezTo>
                  <a:lnTo>
                    <a:pt x="6575" y="15567"/>
                  </a:lnTo>
                  <a:cubicBezTo>
                    <a:pt x="6605" y="15557"/>
                    <a:pt x="6635" y="15538"/>
                    <a:pt x="6665" y="15527"/>
                  </a:cubicBezTo>
                  <a:cubicBezTo>
                    <a:pt x="6725" y="15498"/>
                    <a:pt x="6784" y="15478"/>
                    <a:pt x="6844" y="15468"/>
                  </a:cubicBezTo>
                  <a:cubicBezTo>
                    <a:pt x="6924" y="15448"/>
                    <a:pt x="7003" y="15428"/>
                    <a:pt x="7083" y="15428"/>
                  </a:cubicBezTo>
                  <a:cubicBezTo>
                    <a:pt x="7123" y="15423"/>
                    <a:pt x="7162" y="15421"/>
                    <a:pt x="7201" y="15421"/>
                  </a:cubicBezTo>
                  <a:cubicBezTo>
                    <a:pt x="7239" y="15421"/>
                    <a:pt x="7276" y="15423"/>
                    <a:pt x="7311" y="15428"/>
                  </a:cubicBezTo>
                  <a:cubicBezTo>
                    <a:pt x="7391" y="15438"/>
                    <a:pt x="7461" y="15448"/>
                    <a:pt x="7540" y="15458"/>
                  </a:cubicBezTo>
                  <a:cubicBezTo>
                    <a:pt x="7629" y="15478"/>
                    <a:pt x="7719" y="15498"/>
                    <a:pt x="7808" y="15538"/>
                  </a:cubicBezTo>
                  <a:cubicBezTo>
                    <a:pt x="7908" y="15567"/>
                    <a:pt x="8007" y="15607"/>
                    <a:pt x="8097" y="15657"/>
                  </a:cubicBezTo>
                  <a:cubicBezTo>
                    <a:pt x="8147" y="15686"/>
                    <a:pt x="8197" y="15706"/>
                    <a:pt x="8246" y="15736"/>
                  </a:cubicBezTo>
                  <a:lnTo>
                    <a:pt x="8396" y="15826"/>
                  </a:lnTo>
                  <a:cubicBezTo>
                    <a:pt x="8515" y="15905"/>
                    <a:pt x="8644" y="15975"/>
                    <a:pt x="8763" y="16044"/>
                  </a:cubicBezTo>
                  <a:cubicBezTo>
                    <a:pt x="8823" y="16075"/>
                    <a:pt x="8873" y="16095"/>
                    <a:pt x="8933" y="16124"/>
                  </a:cubicBezTo>
                  <a:cubicBezTo>
                    <a:pt x="8982" y="16144"/>
                    <a:pt x="9022" y="16174"/>
                    <a:pt x="9072" y="16194"/>
                  </a:cubicBezTo>
                  <a:lnTo>
                    <a:pt x="9072" y="16184"/>
                  </a:lnTo>
                  <a:cubicBezTo>
                    <a:pt x="9141" y="16214"/>
                    <a:pt x="9221" y="16243"/>
                    <a:pt x="9291" y="16263"/>
                  </a:cubicBezTo>
                  <a:cubicBezTo>
                    <a:pt x="9320" y="16274"/>
                    <a:pt x="9351" y="16283"/>
                    <a:pt x="9371" y="16283"/>
                  </a:cubicBezTo>
                  <a:cubicBezTo>
                    <a:pt x="9400" y="16294"/>
                    <a:pt x="9420" y="16294"/>
                    <a:pt x="9450" y="16294"/>
                  </a:cubicBezTo>
                  <a:cubicBezTo>
                    <a:pt x="9480" y="16303"/>
                    <a:pt x="9510" y="16303"/>
                    <a:pt x="9539" y="16303"/>
                  </a:cubicBezTo>
                  <a:lnTo>
                    <a:pt x="9629" y="16303"/>
                  </a:lnTo>
                  <a:cubicBezTo>
                    <a:pt x="9659" y="16294"/>
                    <a:pt x="9689" y="16294"/>
                    <a:pt x="9709" y="16283"/>
                  </a:cubicBezTo>
                  <a:cubicBezTo>
                    <a:pt x="9729" y="16274"/>
                    <a:pt x="9748" y="16274"/>
                    <a:pt x="9758" y="16263"/>
                  </a:cubicBezTo>
                  <a:cubicBezTo>
                    <a:pt x="9778" y="16254"/>
                    <a:pt x="9808" y="16243"/>
                    <a:pt x="9828" y="16234"/>
                  </a:cubicBezTo>
                  <a:cubicBezTo>
                    <a:pt x="9838" y="16223"/>
                    <a:pt x="9857" y="16214"/>
                    <a:pt x="9868" y="16194"/>
                  </a:cubicBezTo>
                  <a:lnTo>
                    <a:pt x="9868" y="16204"/>
                  </a:lnTo>
                  <a:cubicBezTo>
                    <a:pt x="9888" y="16184"/>
                    <a:pt x="9908" y="16164"/>
                    <a:pt x="9917" y="16144"/>
                  </a:cubicBezTo>
                  <a:lnTo>
                    <a:pt x="9947" y="16114"/>
                  </a:lnTo>
                  <a:cubicBezTo>
                    <a:pt x="9977" y="16075"/>
                    <a:pt x="10007" y="16025"/>
                    <a:pt x="10027" y="15985"/>
                  </a:cubicBezTo>
                  <a:cubicBezTo>
                    <a:pt x="10056" y="15945"/>
                    <a:pt x="10067" y="15905"/>
                    <a:pt x="10087" y="15865"/>
                  </a:cubicBezTo>
                  <a:lnTo>
                    <a:pt x="10087" y="15876"/>
                  </a:lnTo>
                  <a:cubicBezTo>
                    <a:pt x="10166" y="15677"/>
                    <a:pt x="10216" y="15468"/>
                    <a:pt x="10266" y="15259"/>
                  </a:cubicBezTo>
                  <a:cubicBezTo>
                    <a:pt x="10325" y="15000"/>
                    <a:pt x="10385" y="14742"/>
                    <a:pt x="10465" y="14483"/>
                  </a:cubicBezTo>
                  <a:cubicBezTo>
                    <a:pt x="10544" y="14214"/>
                    <a:pt x="10644" y="13936"/>
                    <a:pt x="10763" y="13677"/>
                  </a:cubicBezTo>
                  <a:cubicBezTo>
                    <a:pt x="10843" y="13508"/>
                    <a:pt x="10932" y="13349"/>
                    <a:pt x="11022" y="13180"/>
                  </a:cubicBezTo>
                  <a:cubicBezTo>
                    <a:pt x="11121" y="13011"/>
                    <a:pt x="11230" y="12852"/>
                    <a:pt x="11340" y="12682"/>
                  </a:cubicBezTo>
                  <a:cubicBezTo>
                    <a:pt x="11439" y="12543"/>
                    <a:pt x="11548" y="12394"/>
                    <a:pt x="11658" y="12265"/>
                  </a:cubicBezTo>
                  <a:cubicBezTo>
                    <a:pt x="11778" y="12116"/>
                    <a:pt x="11907" y="11966"/>
                    <a:pt x="12046" y="11827"/>
                  </a:cubicBezTo>
                  <a:cubicBezTo>
                    <a:pt x="12105" y="11767"/>
                    <a:pt x="12176" y="11698"/>
                    <a:pt x="12245" y="11638"/>
                  </a:cubicBezTo>
                  <a:lnTo>
                    <a:pt x="12424" y="11489"/>
                  </a:lnTo>
                  <a:cubicBezTo>
                    <a:pt x="12503" y="11429"/>
                    <a:pt x="12583" y="11369"/>
                    <a:pt x="12673" y="11320"/>
                  </a:cubicBezTo>
                  <a:cubicBezTo>
                    <a:pt x="12713" y="11290"/>
                    <a:pt x="12762" y="11270"/>
                    <a:pt x="12802" y="11250"/>
                  </a:cubicBezTo>
                  <a:cubicBezTo>
                    <a:pt x="12842" y="11230"/>
                    <a:pt x="12881" y="11210"/>
                    <a:pt x="12931" y="11190"/>
                  </a:cubicBezTo>
                  <a:cubicBezTo>
                    <a:pt x="12991" y="11161"/>
                    <a:pt x="13060" y="11141"/>
                    <a:pt x="13130" y="11121"/>
                  </a:cubicBezTo>
                  <a:cubicBezTo>
                    <a:pt x="13210" y="11091"/>
                    <a:pt x="13290" y="11071"/>
                    <a:pt x="13379" y="11051"/>
                  </a:cubicBezTo>
                  <a:cubicBezTo>
                    <a:pt x="13458" y="11031"/>
                    <a:pt x="13548" y="11011"/>
                    <a:pt x="13628" y="11002"/>
                  </a:cubicBezTo>
                  <a:cubicBezTo>
                    <a:pt x="13717" y="10982"/>
                    <a:pt x="13796" y="10972"/>
                    <a:pt x="13886" y="10962"/>
                  </a:cubicBezTo>
                  <a:cubicBezTo>
                    <a:pt x="13966" y="10952"/>
                    <a:pt x="14055" y="10932"/>
                    <a:pt x="14135" y="10922"/>
                  </a:cubicBezTo>
                  <a:cubicBezTo>
                    <a:pt x="14225" y="10902"/>
                    <a:pt x="14314" y="10892"/>
                    <a:pt x="14393" y="10872"/>
                  </a:cubicBezTo>
                  <a:cubicBezTo>
                    <a:pt x="14483" y="10852"/>
                    <a:pt x="14572" y="10832"/>
                    <a:pt x="14652" y="10803"/>
                  </a:cubicBezTo>
                  <a:cubicBezTo>
                    <a:pt x="14702" y="10783"/>
                    <a:pt x="14742" y="10773"/>
                    <a:pt x="14782" y="10753"/>
                  </a:cubicBezTo>
                  <a:cubicBezTo>
                    <a:pt x="14801" y="10743"/>
                    <a:pt x="14821" y="10733"/>
                    <a:pt x="14841" y="10733"/>
                  </a:cubicBezTo>
                  <a:cubicBezTo>
                    <a:pt x="14930" y="10693"/>
                    <a:pt x="15010" y="10653"/>
                    <a:pt x="15100" y="10604"/>
                  </a:cubicBezTo>
                  <a:cubicBezTo>
                    <a:pt x="15129" y="10584"/>
                    <a:pt x="15169" y="10564"/>
                    <a:pt x="15209" y="10534"/>
                  </a:cubicBezTo>
                  <a:cubicBezTo>
                    <a:pt x="15239" y="10524"/>
                    <a:pt x="15269" y="10494"/>
                    <a:pt x="15299" y="10474"/>
                  </a:cubicBezTo>
                  <a:cubicBezTo>
                    <a:pt x="15328" y="10445"/>
                    <a:pt x="15368" y="10415"/>
                    <a:pt x="15408" y="10385"/>
                  </a:cubicBezTo>
                  <a:cubicBezTo>
                    <a:pt x="15428" y="10365"/>
                    <a:pt x="15448" y="10345"/>
                    <a:pt x="15468" y="10315"/>
                  </a:cubicBezTo>
                  <a:cubicBezTo>
                    <a:pt x="15468" y="10305"/>
                    <a:pt x="15478" y="10305"/>
                    <a:pt x="15487" y="10295"/>
                  </a:cubicBezTo>
                  <a:lnTo>
                    <a:pt x="15487" y="10286"/>
                  </a:lnTo>
                  <a:cubicBezTo>
                    <a:pt x="15498" y="10266"/>
                    <a:pt x="15518" y="10246"/>
                    <a:pt x="15527" y="10226"/>
                  </a:cubicBezTo>
                  <a:cubicBezTo>
                    <a:pt x="15538" y="10216"/>
                    <a:pt x="15547" y="10196"/>
                    <a:pt x="15557" y="10176"/>
                  </a:cubicBezTo>
                  <a:cubicBezTo>
                    <a:pt x="15567" y="10146"/>
                    <a:pt x="15577" y="10107"/>
                    <a:pt x="15587" y="10076"/>
                  </a:cubicBezTo>
                  <a:cubicBezTo>
                    <a:pt x="15597" y="10047"/>
                    <a:pt x="15607" y="10017"/>
                    <a:pt x="15607" y="9977"/>
                  </a:cubicBezTo>
                  <a:cubicBezTo>
                    <a:pt x="15617" y="9917"/>
                    <a:pt x="15617" y="9868"/>
                    <a:pt x="15617" y="9808"/>
                  </a:cubicBezTo>
                  <a:cubicBezTo>
                    <a:pt x="15617" y="9748"/>
                    <a:pt x="15607" y="9689"/>
                    <a:pt x="15607" y="9629"/>
                  </a:cubicBezTo>
                  <a:cubicBezTo>
                    <a:pt x="15597" y="9559"/>
                    <a:pt x="15597" y="9490"/>
                    <a:pt x="15597" y="9430"/>
                  </a:cubicBezTo>
                  <a:cubicBezTo>
                    <a:pt x="15597" y="9370"/>
                    <a:pt x="15597" y="9311"/>
                    <a:pt x="15607" y="9251"/>
                  </a:cubicBezTo>
                  <a:cubicBezTo>
                    <a:pt x="15617" y="9191"/>
                    <a:pt x="15627" y="9121"/>
                    <a:pt x="15637" y="9062"/>
                  </a:cubicBezTo>
                  <a:cubicBezTo>
                    <a:pt x="15657" y="8992"/>
                    <a:pt x="15677" y="8933"/>
                    <a:pt x="15697" y="8863"/>
                  </a:cubicBezTo>
                  <a:cubicBezTo>
                    <a:pt x="15717" y="8823"/>
                    <a:pt x="15726" y="8783"/>
                    <a:pt x="15746" y="8754"/>
                  </a:cubicBezTo>
                  <a:cubicBezTo>
                    <a:pt x="15766" y="8714"/>
                    <a:pt x="15776" y="8684"/>
                    <a:pt x="15796" y="8644"/>
                  </a:cubicBezTo>
                  <a:cubicBezTo>
                    <a:pt x="15836" y="8595"/>
                    <a:pt x="15865" y="8544"/>
                    <a:pt x="15905" y="8495"/>
                  </a:cubicBezTo>
                  <a:cubicBezTo>
                    <a:pt x="15935" y="8455"/>
                    <a:pt x="15965" y="8416"/>
                    <a:pt x="16005" y="8376"/>
                  </a:cubicBezTo>
                  <a:cubicBezTo>
                    <a:pt x="16035" y="8346"/>
                    <a:pt x="16064" y="8326"/>
                    <a:pt x="16084" y="8306"/>
                  </a:cubicBezTo>
                  <a:cubicBezTo>
                    <a:pt x="16144" y="8256"/>
                    <a:pt x="16204" y="8217"/>
                    <a:pt x="16263" y="8177"/>
                  </a:cubicBezTo>
                  <a:cubicBezTo>
                    <a:pt x="16343" y="8127"/>
                    <a:pt x="16422" y="8087"/>
                    <a:pt x="16502" y="8047"/>
                  </a:cubicBezTo>
                  <a:cubicBezTo>
                    <a:pt x="16562" y="8018"/>
                    <a:pt x="16632" y="7987"/>
                    <a:pt x="16691" y="7958"/>
                  </a:cubicBezTo>
                  <a:cubicBezTo>
                    <a:pt x="16781" y="7918"/>
                    <a:pt x="16860" y="7888"/>
                    <a:pt x="16950" y="7848"/>
                  </a:cubicBezTo>
                  <a:cubicBezTo>
                    <a:pt x="17010" y="7819"/>
                    <a:pt x="17079" y="7789"/>
                    <a:pt x="17139" y="7759"/>
                  </a:cubicBezTo>
                  <a:cubicBezTo>
                    <a:pt x="17229" y="7719"/>
                    <a:pt x="17308" y="7680"/>
                    <a:pt x="17377" y="7629"/>
                  </a:cubicBezTo>
                  <a:cubicBezTo>
                    <a:pt x="17408" y="7620"/>
                    <a:pt x="17437" y="7600"/>
                    <a:pt x="17467" y="7580"/>
                  </a:cubicBezTo>
                  <a:cubicBezTo>
                    <a:pt x="17497" y="7550"/>
                    <a:pt x="17527" y="7530"/>
                    <a:pt x="17556" y="7510"/>
                  </a:cubicBezTo>
                  <a:cubicBezTo>
                    <a:pt x="17576" y="7490"/>
                    <a:pt x="17607" y="7470"/>
                    <a:pt x="17626" y="7450"/>
                  </a:cubicBezTo>
                  <a:lnTo>
                    <a:pt x="17726" y="7351"/>
                  </a:lnTo>
                  <a:cubicBezTo>
                    <a:pt x="17766" y="7311"/>
                    <a:pt x="17795" y="7271"/>
                    <a:pt x="17835" y="7231"/>
                  </a:cubicBezTo>
                  <a:cubicBezTo>
                    <a:pt x="17865" y="7202"/>
                    <a:pt x="17895" y="7162"/>
                    <a:pt x="17925" y="7132"/>
                  </a:cubicBezTo>
                  <a:cubicBezTo>
                    <a:pt x="17974" y="7063"/>
                    <a:pt x="18024" y="6993"/>
                    <a:pt x="18064" y="6924"/>
                  </a:cubicBezTo>
                  <a:cubicBezTo>
                    <a:pt x="18084" y="6893"/>
                    <a:pt x="18104" y="6864"/>
                    <a:pt x="18124" y="6824"/>
                  </a:cubicBezTo>
                  <a:cubicBezTo>
                    <a:pt x="18133" y="6804"/>
                    <a:pt x="18144" y="6774"/>
                    <a:pt x="18164" y="6744"/>
                  </a:cubicBezTo>
                  <a:cubicBezTo>
                    <a:pt x="18173" y="6705"/>
                    <a:pt x="18193" y="6655"/>
                    <a:pt x="18203" y="6615"/>
                  </a:cubicBezTo>
                  <a:cubicBezTo>
                    <a:pt x="18213" y="6585"/>
                    <a:pt x="18213" y="6555"/>
                    <a:pt x="18213" y="6535"/>
                  </a:cubicBezTo>
                  <a:lnTo>
                    <a:pt x="18213" y="6546"/>
                  </a:lnTo>
                  <a:cubicBezTo>
                    <a:pt x="18223" y="6515"/>
                    <a:pt x="18223" y="6495"/>
                    <a:pt x="18223" y="6466"/>
                  </a:cubicBezTo>
                  <a:cubicBezTo>
                    <a:pt x="18223" y="6439"/>
                    <a:pt x="18223" y="6420"/>
                    <a:pt x="18216" y="6396"/>
                  </a:cubicBezTo>
                  <a:lnTo>
                    <a:pt x="18216" y="6396"/>
                  </a:lnTo>
                  <a:cubicBezTo>
                    <a:pt x="18217" y="6396"/>
                    <a:pt x="18220" y="6396"/>
                    <a:pt x="18223" y="6396"/>
                  </a:cubicBezTo>
                  <a:cubicBezTo>
                    <a:pt x="18213" y="6367"/>
                    <a:pt x="18203" y="6327"/>
                    <a:pt x="18193" y="6296"/>
                  </a:cubicBezTo>
                  <a:cubicBezTo>
                    <a:pt x="18183" y="6267"/>
                    <a:pt x="18183" y="6247"/>
                    <a:pt x="18173" y="6227"/>
                  </a:cubicBezTo>
                  <a:lnTo>
                    <a:pt x="18173" y="6237"/>
                  </a:lnTo>
                  <a:cubicBezTo>
                    <a:pt x="18153" y="6197"/>
                    <a:pt x="18144" y="6168"/>
                    <a:pt x="18124" y="6137"/>
                  </a:cubicBezTo>
                  <a:cubicBezTo>
                    <a:pt x="18104" y="6117"/>
                    <a:pt x="18094" y="6098"/>
                    <a:pt x="18084" y="6078"/>
                  </a:cubicBezTo>
                  <a:cubicBezTo>
                    <a:pt x="18034" y="6028"/>
                    <a:pt x="17994" y="5978"/>
                    <a:pt x="17945" y="5929"/>
                  </a:cubicBezTo>
                  <a:cubicBezTo>
                    <a:pt x="17895" y="5889"/>
                    <a:pt x="17855" y="5859"/>
                    <a:pt x="17805" y="5819"/>
                  </a:cubicBezTo>
                  <a:cubicBezTo>
                    <a:pt x="17607" y="5670"/>
                    <a:pt x="17397" y="5541"/>
                    <a:pt x="17178" y="5401"/>
                  </a:cubicBezTo>
                  <a:cubicBezTo>
                    <a:pt x="16960" y="5262"/>
                    <a:pt x="16731" y="5123"/>
                    <a:pt x="16532" y="4954"/>
                  </a:cubicBezTo>
                  <a:cubicBezTo>
                    <a:pt x="16413" y="4855"/>
                    <a:pt x="16294" y="4755"/>
                    <a:pt x="16184" y="4645"/>
                  </a:cubicBezTo>
                  <a:cubicBezTo>
                    <a:pt x="16095" y="4556"/>
                    <a:pt x="15995" y="4466"/>
                    <a:pt x="15905" y="4377"/>
                  </a:cubicBezTo>
                  <a:cubicBezTo>
                    <a:pt x="15816" y="4298"/>
                    <a:pt x="15726" y="4208"/>
                    <a:pt x="15637" y="4128"/>
                  </a:cubicBezTo>
                  <a:cubicBezTo>
                    <a:pt x="15587" y="4079"/>
                    <a:pt x="15538" y="4039"/>
                    <a:pt x="15487" y="3999"/>
                  </a:cubicBezTo>
                  <a:cubicBezTo>
                    <a:pt x="15458" y="3969"/>
                    <a:pt x="15418" y="3939"/>
                    <a:pt x="15378" y="3909"/>
                  </a:cubicBezTo>
                  <a:cubicBezTo>
                    <a:pt x="15319" y="3860"/>
                    <a:pt x="15259" y="3820"/>
                    <a:pt x="15189" y="3780"/>
                  </a:cubicBezTo>
                  <a:cubicBezTo>
                    <a:pt x="15149" y="3750"/>
                    <a:pt x="15109" y="3730"/>
                    <a:pt x="15070" y="3710"/>
                  </a:cubicBezTo>
                  <a:cubicBezTo>
                    <a:pt x="15040" y="3701"/>
                    <a:pt x="15020" y="3681"/>
                    <a:pt x="14990" y="3671"/>
                  </a:cubicBezTo>
                  <a:lnTo>
                    <a:pt x="14990" y="3671"/>
                  </a:lnTo>
                  <a:lnTo>
                    <a:pt x="15000" y="3681"/>
                  </a:lnTo>
                  <a:cubicBezTo>
                    <a:pt x="14941" y="3651"/>
                    <a:pt x="14891" y="3631"/>
                    <a:pt x="14831" y="3621"/>
                  </a:cubicBezTo>
                  <a:cubicBezTo>
                    <a:pt x="14801" y="3611"/>
                    <a:pt x="14771" y="3601"/>
                    <a:pt x="14742" y="3601"/>
                  </a:cubicBezTo>
                  <a:cubicBezTo>
                    <a:pt x="14712" y="3591"/>
                    <a:pt x="14692" y="3591"/>
                    <a:pt x="14662" y="3581"/>
                  </a:cubicBezTo>
                  <a:lnTo>
                    <a:pt x="14384" y="3581"/>
                  </a:lnTo>
                  <a:cubicBezTo>
                    <a:pt x="14294" y="3601"/>
                    <a:pt x="14214" y="3611"/>
                    <a:pt x="14125" y="3641"/>
                  </a:cubicBezTo>
                  <a:cubicBezTo>
                    <a:pt x="14095" y="3651"/>
                    <a:pt x="14055" y="3661"/>
                    <a:pt x="14015" y="3671"/>
                  </a:cubicBezTo>
                  <a:cubicBezTo>
                    <a:pt x="13986" y="3690"/>
                    <a:pt x="13946" y="3701"/>
                    <a:pt x="13906" y="3721"/>
                  </a:cubicBezTo>
                  <a:cubicBezTo>
                    <a:pt x="13777" y="3780"/>
                    <a:pt x="13657" y="3840"/>
                    <a:pt x="13538" y="3920"/>
                  </a:cubicBezTo>
                  <a:cubicBezTo>
                    <a:pt x="13498" y="3939"/>
                    <a:pt x="13449" y="3969"/>
                    <a:pt x="13409" y="3999"/>
                  </a:cubicBezTo>
                  <a:cubicBezTo>
                    <a:pt x="13379" y="4019"/>
                    <a:pt x="13359" y="4039"/>
                    <a:pt x="13329" y="4059"/>
                  </a:cubicBezTo>
                  <a:cubicBezTo>
                    <a:pt x="13239" y="4138"/>
                    <a:pt x="13140" y="4218"/>
                    <a:pt x="13051" y="4307"/>
                  </a:cubicBezTo>
                  <a:cubicBezTo>
                    <a:pt x="12961" y="4397"/>
                    <a:pt x="12872" y="4477"/>
                    <a:pt x="12792" y="4566"/>
                  </a:cubicBezTo>
                  <a:cubicBezTo>
                    <a:pt x="12702" y="4656"/>
                    <a:pt x="12623" y="4745"/>
                    <a:pt x="12543" y="4835"/>
                  </a:cubicBezTo>
                  <a:cubicBezTo>
                    <a:pt x="12474" y="4894"/>
                    <a:pt x="12404" y="4964"/>
                    <a:pt x="12335" y="5034"/>
                  </a:cubicBezTo>
                  <a:lnTo>
                    <a:pt x="12156" y="5182"/>
                  </a:lnTo>
                  <a:cubicBezTo>
                    <a:pt x="12086" y="5222"/>
                    <a:pt x="12026" y="5272"/>
                    <a:pt x="11946" y="5302"/>
                  </a:cubicBezTo>
                  <a:cubicBezTo>
                    <a:pt x="11917" y="5322"/>
                    <a:pt x="11877" y="5342"/>
                    <a:pt x="11837" y="5352"/>
                  </a:cubicBezTo>
                  <a:cubicBezTo>
                    <a:pt x="11817" y="5361"/>
                    <a:pt x="11787" y="5361"/>
                    <a:pt x="11767" y="5372"/>
                  </a:cubicBezTo>
                  <a:lnTo>
                    <a:pt x="11728" y="5372"/>
                  </a:lnTo>
                  <a:cubicBezTo>
                    <a:pt x="11708" y="5381"/>
                    <a:pt x="11678" y="5381"/>
                    <a:pt x="11648" y="5381"/>
                  </a:cubicBezTo>
                  <a:lnTo>
                    <a:pt x="11579" y="5381"/>
                  </a:lnTo>
                  <a:cubicBezTo>
                    <a:pt x="11559" y="5381"/>
                    <a:pt x="11548" y="5372"/>
                    <a:pt x="11539" y="5372"/>
                  </a:cubicBezTo>
                  <a:cubicBezTo>
                    <a:pt x="11479" y="5361"/>
                    <a:pt x="11420" y="5352"/>
                    <a:pt x="11369" y="5322"/>
                  </a:cubicBezTo>
                  <a:cubicBezTo>
                    <a:pt x="11330" y="5302"/>
                    <a:pt x="11290" y="5292"/>
                    <a:pt x="11250" y="5262"/>
                  </a:cubicBezTo>
                  <a:lnTo>
                    <a:pt x="11161" y="5202"/>
                  </a:lnTo>
                  <a:cubicBezTo>
                    <a:pt x="11101" y="5153"/>
                    <a:pt x="11042" y="5113"/>
                    <a:pt x="10991" y="5054"/>
                  </a:cubicBezTo>
                  <a:cubicBezTo>
                    <a:pt x="10952" y="5014"/>
                    <a:pt x="10902" y="4964"/>
                    <a:pt x="10863" y="4914"/>
                  </a:cubicBezTo>
                  <a:cubicBezTo>
                    <a:pt x="10783" y="4804"/>
                    <a:pt x="10703" y="4705"/>
                    <a:pt x="10624" y="4596"/>
                  </a:cubicBezTo>
                  <a:cubicBezTo>
                    <a:pt x="10574" y="4516"/>
                    <a:pt x="10524" y="4437"/>
                    <a:pt x="10485" y="4357"/>
                  </a:cubicBezTo>
                  <a:cubicBezTo>
                    <a:pt x="10445" y="4287"/>
                    <a:pt x="10405" y="4228"/>
                    <a:pt x="10375" y="4148"/>
                  </a:cubicBezTo>
                  <a:cubicBezTo>
                    <a:pt x="10345" y="4088"/>
                    <a:pt x="10325" y="4019"/>
                    <a:pt x="10306" y="3959"/>
                  </a:cubicBezTo>
                  <a:cubicBezTo>
                    <a:pt x="10295" y="3929"/>
                    <a:pt x="10286" y="3900"/>
                    <a:pt x="10286" y="3869"/>
                  </a:cubicBezTo>
                  <a:cubicBezTo>
                    <a:pt x="10275" y="3840"/>
                    <a:pt x="10275" y="3820"/>
                    <a:pt x="10266" y="3790"/>
                  </a:cubicBezTo>
                  <a:cubicBezTo>
                    <a:pt x="10266" y="3741"/>
                    <a:pt x="10255" y="3701"/>
                    <a:pt x="10266" y="3651"/>
                  </a:cubicBezTo>
                  <a:cubicBezTo>
                    <a:pt x="10266" y="3611"/>
                    <a:pt x="10266" y="3571"/>
                    <a:pt x="10275" y="3531"/>
                  </a:cubicBezTo>
                  <a:cubicBezTo>
                    <a:pt x="10295" y="3452"/>
                    <a:pt x="10335" y="3372"/>
                    <a:pt x="10385" y="3303"/>
                  </a:cubicBezTo>
                  <a:cubicBezTo>
                    <a:pt x="10434" y="3243"/>
                    <a:pt x="10504" y="3184"/>
                    <a:pt x="10574" y="3133"/>
                  </a:cubicBezTo>
                  <a:cubicBezTo>
                    <a:pt x="10653" y="3074"/>
                    <a:pt x="10743" y="3034"/>
                    <a:pt x="10843" y="2994"/>
                  </a:cubicBezTo>
                  <a:cubicBezTo>
                    <a:pt x="10942" y="2945"/>
                    <a:pt x="11051" y="2915"/>
                    <a:pt x="11161" y="2885"/>
                  </a:cubicBezTo>
                  <a:cubicBezTo>
                    <a:pt x="11409" y="2806"/>
                    <a:pt x="11658" y="2755"/>
                    <a:pt x="11917" y="2696"/>
                  </a:cubicBezTo>
                  <a:cubicBezTo>
                    <a:pt x="12165" y="2636"/>
                    <a:pt x="12414" y="2567"/>
                    <a:pt x="12653" y="2467"/>
                  </a:cubicBezTo>
                  <a:lnTo>
                    <a:pt x="12643" y="2467"/>
                  </a:lnTo>
                  <a:lnTo>
                    <a:pt x="12852" y="2377"/>
                  </a:lnTo>
                  <a:lnTo>
                    <a:pt x="13031" y="2258"/>
                  </a:lnTo>
                  <a:cubicBezTo>
                    <a:pt x="13060" y="2229"/>
                    <a:pt x="13091" y="2209"/>
                    <a:pt x="13120" y="2178"/>
                  </a:cubicBezTo>
                  <a:cubicBezTo>
                    <a:pt x="13150" y="2149"/>
                    <a:pt x="13180" y="2119"/>
                    <a:pt x="13200" y="2079"/>
                  </a:cubicBezTo>
                  <a:cubicBezTo>
                    <a:pt x="13230" y="2050"/>
                    <a:pt x="13250" y="2019"/>
                    <a:pt x="13270" y="1980"/>
                  </a:cubicBezTo>
                  <a:cubicBezTo>
                    <a:pt x="13279" y="1950"/>
                    <a:pt x="13299" y="1920"/>
                    <a:pt x="13309" y="1890"/>
                  </a:cubicBezTo>
                  <a:lnTo>
                    <a:pt x="13309" y="1900"/>
                  </a:lnTo>
                  <a:cubicBezTo>
                    <a:pt x="13319" y="1860"/>
                    <a:pt x="13329" y="1831"/>
                    <a:pt x="13339" y="1800"/>
                  </a:cubicBezTo>
                  <a:cubicBezTo>
                    <a:pt x="13349" y="1761"/>
                    <a:pt x="13359" y="1731"/>
                    <a:pt x="13359" y="1691"/>
                  </a:cubicBezTo>
                  <a:cubicBezTo>
                    <a:pt x="13369" y="1641"/>
                    <a:pt x="13369" y="1602"/>
                    <a:pt x="13369" y="1552"/>
                  </a:cubicBezTo>
                  <a:lnTo>
                    <a:pt x="13369" y="1433"/>
                  </a:lnTo>
                  <a:cubicBezTo>
                    <a:pt x="13359" y="1423"/>
                    <a:pt x="13359" y="1413"/>
                    <a:pt x="13359" y="1403"/>
                  </a:cubicBezTo>
                  <a:cubicBezTo>
                    <a:pt x="13349" y="1383"/>
                    <a:pt x="13339" y="1373"/>
                    <a:pt x="13329" y="1353"/>
                  </a:cubicBezTo>
                  <a:lnTo>
                    <a:pt x="13239" y="1263"/>
                  </a:lnTo>
                  <a:cubicBezTo>
                    <a:pt x="13170" y="1224"/>
                    <a:pt x="13111" y="1184"/>
                    <a:pt x="13040" y="1144"/>
                  </a:cubicBezTo>
                  <a:cubicBezTo>
                    <a:pt x="12941" y="1095"/>
                    <a:pt x="12852" y="1055"/>
                    <a:pt x="12752" y="1015"/>
                  </a:cubicBezTo>
                  <a:lnTo>
                    <a:pt x="12762" y="1015"/>
                  </a:lnTo>
                  <a:cubicBezTo>
                    <a:pt x="12514" y="916"/>
                    <a:pt x="12255" y="826"/>
                    <a:pt x="12006" y="737"/>
                  </a:cubicBezTo>
                  <a:cubicBezTo>
                    <a:pt x="11688" y="637"/>
                    <a:pt x="11369" y="547"/>
                    <a:pt x="11051" y="458"/>
                  </a:cubicBezTo>
                  <a:cubicBezTo>
                    <a:pt x="10465" y="299"/>
                    <a:pt x="9888" y="149"/>
                    <a:pt x="9300"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64"/>
            <p:cNvSpPr/>
            <p:nvPr/>
          </p:nvSpPr>
          <p:spPr>
            <a:xfrm>
              <a:off x="1822018" y="2358541"/>
              <a:ext cx="52" cy="52"/>
            </a:xfrm>
            <a:custGeom>
              <a:avLst/>
              <a:gdLst/>
              <a:ahLst/>
              <a:cxnLst/>
              <a:rect l="l" t="t" r="r" b="b"/>
              <a:pathLst>
                <a:path w="1" h="1" extrusionOk="0">
                  <a:moveTo>
                    <a:pt x="1" y="0"/>
                  </a:moveTo>
                  <a:lnTo>
                    <a:pt x="1" y="0"/>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64"/>
            <p:cNvSpPr/>
            <p:nvPr/>
          </p:nvSpPr>
          <p:spPr>
            <a:xfrm>
              <a:off x="1822018" y="2358541"/>
              <a:ext cx="52" cy="52"/>
            </a:xfrm>
            <a:custGeom>
              <a:avLst/>
              <a:gdLst/>
              <a:ahLst/>
              <a:cxnLst/>
              <a:rect l="l" t="t" r="r" b="b"/>
              <a:pathLst>
                <a:path w="1" h="1" extrusionOk="0">
                  <a:moveTo>
                    <a:pt x="1" y="0"/>
                  </a:moveTo>
                  <a:lnTo>
                    <a:pt x="1" y="0"/>
                  </a:lnTo>
                  <a:lnTo>
                    <a:pt x="1" y="0"/>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64"/>
            <p:cNvSpPr/>
            <p:nvPr/>
          </p:nvSpPr>
          <p:spPr>
            <a:xfrm>
              <a:off x="2061116" y="2643459"/>
              <a:ext cx="52" cy="52"/>
            </a:xfrm>
            <a:custGeom>
              <a:avLst/>
              <a:gdLst/>
              <a:ahLst/>
              <a:cxnLst/>
              <a:rect l="l" t="t" r="r" b="b"/>
              <a:pathLst>
                <a:path w="1" h="1" extrusionOk="0">
                  <a:moveTo>
                    <a:pt x="1" y="0"/>
                  </a:moveTo>
                  <a:lnTo>
                    <a:pt x="1" y="0"/>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64"/>
            <p:cNvSpPr/>
            <p:nvPr/>
          </p:nvSpPr>
          <p:spPr>
            <a:xfrm>
              <a:off x="2061116" y="2643459"/>
              <a:ext cx="52" cy="52"/>
            </a:xfrm>
            <a:custGeom>
              <a:avLst/>
              <a:gdLst/>
              <a:ahLst/>
              <a:cxnLst/>
              <a:rect l="l" t="t" r="r" b="b"/>
              <a:pathLst>
                <a:path w="1" h="1" extrusionOk="0">
                  <a:moveTo>
                    <a:pt x="1" y="0"/>
                  </a:moveTo>
                  <a:lnTo>
                    <a:pt x="1" y="0"/>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64"/>
            <p:cNvSpPr/>
            <p:nvPr/>
          </p:nvSpPr>
          <p:spPr>
            <a:xfrm>
              <a:off x="1939734" y="2792385"/>
              <a:ext cx="52" cy="52"/>
            </a:xfrm>
            <a:custGeom>
              <a:avLst/>
              <a:gdLst/>
              <a:ahLst/>
              <a:cxnLst/>
              <a:rect l="l" t="t" r="r" b="b"/>
              <a:pathLst>
                <a:path w="1" h="1" extrusionOk="0">
                  <a:moveTo>
                    <a:pt x="1" y="1"/>
                  </a:moveTo>
                  <a:lnTo>
                    <a:pt x="1" y="1"/>
                  </a:lnTo>
                  <a:lnTo>
                    <a:pt x="1" y="1"/>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64"/>
            <p:cNvSpPr/>
            <p:nvPr/>
          </p:nvSpPr>
          <p:spPr>
            <a:xfrm>
              <a:off x="1939734" y="2792385"/>
              <a:ext cx="52" cy="52"/>
            </a:xfrm>
            <a:custGeom>
              <a:avLst/>
              <a:gdLst/>
              <a:ahLst/>
              <a:cxnLst/>
              <a:rect l="l" t="t" r="r" b="b"/>
              <a:pathLst>
                <a:path w="1" h="1" extrusionOk="0">
                  <a:moveTo>
                    <a:pt x="1" y="1"/>
                  </a:move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64"/>
            <p:cNvSpPr/>
            <p:nvPr/>
          </p:nvSpPr>
          <p:spPr>
            <a:xfrm>
              <a:off x="1933503" y="2809089"/>
              <a:ext cx="52" cy="52"/>
            </a:xfrm>
            <a:custGeom>
              <a:avLst/>
              <a:gdLst/>
              <a:ahLst/>
              <a:cxnLst/>
              <a:rect l="l" t="t" r="r" b="b"/>
              <a:pathLst>
                <a:path w="1" h="1" extrusionOk="0">
                  <a:moveTo>
                    <a:pt x="0" y="0"/>
                  </a:move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64"/>
            <p:cNvSpPr/>
            <p:nvPr/>
          </p:nvSpPr>
          <p:spPr>
            <a:xfrm>
              <a:off x="1899675" y="2831973"/>
              <a:ext cx="52" cy="52"/>
            </a:xfrm>
            <a:custGeom>
              <a:avLst/>
              <a:gdLst/>
              <a:ahLst/>
              <a:cxnLst/>
              <a:rect l="l" t="t" r="r" b="b"/>
              <a:pathLst>
                <a:path w="1" h="1" extrusionOk="0">
                  <a:moveTo>
                    <a:pt x="0" y="1"/>
                  </a:move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64"/>
            <p:cNvSpPr/>
            <p:nvPr/>
          </p:nvSpPr>
          <p:spPr>
            <a:xfrm>
              <a:off x="1445985" y="3108565"/>
              <a:ext cx="52" cy="52"/>
            </a:xfrm>
            <a:custGeom>
              <a:avLst/>
              <a:gdLst/>
              <a:ahLst/>
              <a:cxnLst/>
              <a:rect l="l" t="t" r="r" b="b"/>
              <a:pathLst>
                <a:path w="1" h="1" extrusionOk="0">
                  <a:moveTo>
                    <a:pt x="0" y="1"/>
                  </a:move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64"/>
            <p:cNvSpPr/>
            <p:nvPr/>
          </p:nvSpPr>
          <p:spPr>
            <a:xfrm>
              <a:off x="1626749" y="3123698"/>
              <a:ext cx="52" cy="52"/>
            </a:xfrm>
            <a:custGeom>
              <a:avLst/>
              <a:gdLst/>
              <a:ahLst/>
              <a:cxnLst/>
              <a:rect l="l" t="t" r="r" b="b"/>
              <a:pathLst>
                <a:path w="1" h="1" extrusionOk="0">
                  <a:moveTo>
                    <a:pt x="0" y="0"/>
                  </a:move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64"/>
            <p:cNvSpPr/>
            <p:nvPr/>
          </p:nvSpPr>
          <p:spPr>
            <a:xfrm>
              <a:off x="1626749" y="3123698"/>
              <a:ext cx="52" cy="52"/>
            </a:xfrm>
            <a:custGeom>
              <a:avLst/>
              <a:gdLst/>
              <a:ahLst/>
              <a:cxnLst/>
              <a:rect l="l" t="t" r="r" b="b"/>
              <a:pathLst>
                <a:path w="1" h="1" extrusionOk="0">
                  <a:moveTo>
                    <a:pt x="0" y="0"/>
                  </a:move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64"/>
            <p:cNvSpPr/>
            <p:nvPr/>
          </p:nvSpPr>
          <p:spPr>
            <a:xfrm>
              <a:off x="1320466" y="3304462"/>
              <a:ext cx="52" cy="52"/>
            </a:xfrm>
            <a:custGeom>
              <a:avLst/>
              <a:gdLst/>
              <a:ahLst/>
              <a:cxnLst/>
              <a:rect l="l" t="t" r="r" b="b"/>
              <a:pathLst>
                <a:path w="1" h="1" extrusionOk="0">
                  <a:moveTo>
                    <a:pt x="0" y="0"/>
                  </a:move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64"/>
            <p:cNvSpPr/>
            <p:nvPr/>
          </p:nvSpPr>
          <p:spPr>
            <a:xfrm>
              <a:off x="1320466" y="3304462"/>
              <a:ext cx="524" cy="52"/>
            </a:xfrm>
            <a:custGeom>
              <a:avLst/>
              <a:gdLst/>
              <a:ahLst/>
              <a:cxnLst/>
              <a:rect l="l" t="t" r="r" b="b"/>
              <a:pathLst>
                <a:path w="10" h="1" extrusionOk="0">
                  <a:moveTo>
                    <a:pt x="10" y="0"/>
                  </a:moveTo>
                  <a:lnTo>
                    <a:pt x="0" y="0"/>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64"/>
            <p:cNvSpPr/>
            <p:nvPr/>
          </p:nvSpPr>
          <p:spPr>
            <a:xfrm>
              <a:off x="1922558" y="3538272"/>
              <a:ext cx="52" cy="52"/>
            </a:xfrm>
            <a:custGeom>
              <a:avLst/>
              <a:gdLst/>
              <a:ahLst/>
              <a:cxnLst/>
              <a:rect l="l" t="t" r="r" b="b"/>
              <a:pathLst>
                <a:path w="1" h="1" extrusionOk="0">
                  <a:moveTo>
                    <a:pt x="1" y="1"/>
                  </a:moveTo>
                  <a:lnTo>
                    <a:pt x="1" y="1"/>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64"/>
            <p:cNvSpPr/>
            <p:nvPr/>
          </p:nvSpPr>
          <p:spPr>
            <a:xfrm>
              <a:off x="1419907" y="3617448"/>
              <a:ext cx="52" cy="52"/>
            </a:xfrm>
            <a:custGeom>
              <a:avLst/>
              <a:gdLst/>
              <a:ahLst/>
              <a:cxnLst/>
              <a:rect l="l" t="t" r="r" b="b"/>
              <a:pathLst>
                <a:path w="1" h="1" extrusionOk="0">
                  <a:moveTo>
                    <a:pt x="1" y="1"/>
                  </a:move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64"/>
            <p:cNvSpPr/>
            <p:nvPr/>
          </p:nvSpPr>
          <p:spPr>
            <a:xfrm>
              <a:off x="1419907" y="3617448"/>
              <a:ext cx="52" cy="52"/>
            </a:xfrm>
            <a:custGeom>
              <a:avLst/>
              <a:gdLst/>
              <a:ahLst/>
              <a:cxnLst/>
              <a:rect l="l" t="t" r="r" b="b"/>
              <a:pathLst>
                <a:path w="1" h="1" extrusionOk="0">
                  <a:moveTo>
                    <a:pt x="1" y="1"/>
                  </a:moveTo>
                  <a:lnTo>
                    <a:pt x="1" y="1"/>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64"/>
            <p:cNvSpPr/>
            <p:nvPr/>
          </p:nvSpPr>
          <p:spPr>
            <a:xfrm>
              <a:off x="2780454" y="2739810"/>
              <a:ext cx="299004" cy="263658"/>
            </a:xfrm>
            <a:custGeom>
              <a:avLst/>
              <a:gdLst/>
              <a:ahLst/>
              <a:cxnLst/>
              <a:rect l="l" t="t" r="r" b="b"/>
              <a:pathLst>
                <a:path w="5710" h="5035" extrusionOk="0">
                  <a:moveTo>
                    <a:pt x="5421" y="1"/>
                  </a:moveTo>
                  <a:cubicBezTo>
                    <a:pt x="5292" y="1"/>
                    <a:pt x="5172" y="110"/>
                    <a:pt x="5183" y="239"/>
                  </a:cubicBezTo>
                  <a:cubicBezTo>
                    <a:pt x="5192" y="518"/>
                    <a:pt x="5212" y="796"/>
                    <a:pt x="5212" y="1075"/>
                  </a:cubicBezTo>
                  <a:cubicBezTo>
                    <a:pt x="5203" y="1353"/>
                    <a:pt x="5192" y="1632"/>
                    <a:pt x="5153" y="1900"/>
                  </a:cubicBezTo>
                  <a:cubicBezTo>
                    <a:pt x="5103" y="2258"/>
                    <a:pt x="5024" y="2607"/>
                    <a:pt x="4884" y="2945"/>
                  </a:cubicBezTo>
                  <a:cubicBezTo>
                    <a:pt x="4765" y="3203"/>
                    <a:pt x="4626" y="3452"/>
                    <a:pt x="4456" y="3681"/>
                  </a:cubicBezTo>
                  <a:cubicBezTo>
                    <a:pt x="4307" y="3870"/>
                    <a:pt x="4138" y="4039"/>
                    <a:pt x="3949" y="4188"/>
                  </a:cubicBezTo>
                  <a:cubicBezTo>
                    <a:pt x="3780" y="4318"/>
                    <a:pt x="3601" y="4427"/>
                    <a:pt x="3402" y="4506"/>
                  </a:cubicBezTo>
                  <a:cubicBezTo>
                    <a:pt x="3233" y="4586"/>
                    <a:pt x="3054" y="4636"/>
                    <a:pt x="2865" y="4656"/>
                  </a:cubicBezTo>
                  <a:cubicBezTo>
                    <a:pt x="2780" y="4666"/>
                    <a:pt x="2696" y="4671"/>
                    <a:pt x="2610" y="4671"/>
                  </a:cubicBezTo>
                  <a:cubicBezTo>
                    <a:pt x="2524" y="4671"/>
                    <a:pt x="2437" y="4666"/>
                    <a:pt x="2347" y="4656"/>
                  </a:cubicBezTo>
                  <a:cubicBezTo>
                    <a:pt x="2149" y="4626"/>
                    <a:pt x="1960" y="4576"/>
                    <a:pt x="1771" y="4497"/>
                  </a:cubicBezTo>
                  <a:cubicBezTo>
                    <a:pt x="1790" y="4497"/>
                    <a:pt x="1801" y="4506"/>
                    <a:pt x="1810" y="4506"/>
                  </a:cubicBezTo>
                  <a:cubicBezTo>
                    <a:pt x="1642" y="4437"/>
                    <a:pt x="1483" y="4347"/>
                    <a:pt x="1333" y="4238"/>
                  </a:cubicBezTo>
                  <a:cubicBezTo>
                    <a:pt x="1184" y="4119"/>
                    <a:pt x="1054" y="3989"/>
                    <a:pt x="935" y="3840"/>
                  </a:cubicBezTo>
                  <a:cubicBezTo>
                    <a:pt x="786" y="3641"/>
                    <a:pt x="667" y="3422"/>
                    <a:pt x="567" y="3193"/>
                  </a:cubicBezTo>
                  <a:cubicBezTo>
                    <a:pt x="418" y="2835"/>
                    <a:pt x="329" y="2448"/>
                    <a:pt x="279" y="2059"/>
                  </a:cubicBezTo>
                  <a:cubicBezTo>
                    <a:pt x="199" y="1462"/>
                    <a:pt x="199" y="846"/>
                    <a:pt x="239" y="249"/>
                  </a:cubicBezTo>
                  <a:cubicBezTo>
                    <a:pt x="249" y="189"/>
                    <a:pt x="199" y="149"/>
                    <a:pt x="150" y="149"/>
                  </a:cubicBezTo>
                  <a:cubicBezTo>
                    <a:pt x="90" y="149"/>
                    <a:pt x="60" y="189"/>
                    <a:pt x="60" y="249"/>
                  </a:cubicBezTo>
                  <a:cubicBezTo>
                    <a:pt x="10" y="896"/>
                    <a:pt x="0" y="1562"/>
                    <a:pt x="90" y="2218"/>
                  </a:cubicBezTo>
                  <a:cubicBezTo>
                    <a:pt x="179" y="2855"/>
                    <a:pt x="368" y="3522"/>
                    <a:pt x="766" y="4049"/>
                  </a:cubicBezTo>
                  <a:cubicBezTo>
                    <a:pt x="975" y="4318"/>
                    <a:pt x="1224" y="4536"/>
                    <a:pt x="1512" y="4705"/>
                  </a:cubicBezTo>
                  <a:cubicBezTo>
                    <a:pt x="1671" y="4805"/>
                    <a:pt x="1841" y="4875"/>
                    <a:pt x="2020" y="4934"/>
                  </a:cubicBezTo>
                  <a:cubicBezTo>
                    <a:pt x="2219" y="4994"/>
                    <a:pt x="2437" y="5023"/>
                    <a:pt x="2646" y="5034"/>
                  </a:cubicBezTo>
                  <a:cubicBezTo>
                    <a:pt x="2662" y="5034"/>
                    <a:pt x="2679" y="5034"/>
                    <a:pt x="2696" y="5034"/>
                  </a:cubicBezTo>
                  <a:cubicBezTo>
                    <a:pt x="3086" y="5034"/>
                    <a:pt x="3467" y="4927"/>
                    <a:pt x="3810" y="4755"/>
                  </a:cubicBezTo>
                  <a:cubicBezTo>
                    <a:pt x="3999" y="4665"/>
                    <a:pt x="4158" y="4546"/>
                    <a:pt x="4317" y="4417"/>
                  </a:cubicBezTo>
                  <a:cubicBezTo>
                    <a:pt x="4476" y="4298"/>
                    <a:pt x="4615" y="4158"/>
                    <a:pt x="4745" y="4009"/>
                  </a:cubicBezTo>
                  <a:cubicBezTo>
                    <a:pt x="4944" y="3790"/>
                    <a:pt x="5103" y="3551"/>
                    <a:pt x="5232" y="3293"/>
                  </a:cubicBezTo>
                  <a:cubicBezTo>
                    <a:pt x="5382" y="3014"/>
                    <a:pt x="5481" y="2716"/>
                    <a:pt x="5550" y="2408"/>
                  </a:cubicBezTo>
                  <a:cubicBezTo>
                    <a:pt x="5630" y="2050"/>
                    <a:pt x="5670" y="1681"/>
                    <a:pt x="5690" y="1323"/>
                  </a:cubicBezTo>
                  <a:cubicBezTo>
                    <a:pt x="5710" y="965"/>
                    <a:pt x="5700" y="597"/>
                    <a:pt x="5650" y="239"/>
                  </a:cubicBezTo>
                  <a:lnTo>
                    <a:pt x="5650" y="180"/>
                  </a:lnTo>
                  <a:cubicBezTo>
                    <a:pt x="5630" y="140"/>
                    <a:pt x="5610" y="100"/>
                    <a:pt x="5581" y="70"/>
                  </a:cubicBezTo>
                  <a:cubicBezTo>
                    <a:pt x="5541" y="30"/>
                    <a:pt x="5481" y="1"/>
                    <a:pt x="5421" y="1"/>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64"/>
            <p:cNvSpPr/>
            <p:nvPr/>
          </p:nvSpPr>
          <p:spPr>
            <a:xfrm>
              <a:off x="3052333" y="2737716"/>
              <a:ext cx="131279" cy="28225"/>
            </a:xfrm>
            <a:custGeom>
              <a:avLst/>
              <a:gdLst/>
              <a:ahLst/>
              <a:cxnLst/>
              <a:rect l="l" t="t" r="r" b="b"/>
              <a:pathLst>
                <a:path w="2507" h="539" extrusionOk="0">
                  <a:moveTo>
                    <a:pt x="210" y="1"/>
                  </a:moveTo>
                  <a:cubicBezTo>
                    <a:pt x="179" y="1"/>
                    <a:pt x="159" y="1"/>
                    <a:pt x="130" y="10"/>
                  </a:cubicBezTo>
                  <a:cubicBezTo>
                    <a:pt x="80" y="41"/>
                    <a:pt x="40" y="80"/>
                    <a:pt x="20" y="130"/>
                  </a:cubicBezTo>
                  <a:cubicBezTo>
                    <a:pt x="0" y="180"/>
                    <a:pt x="0" y="240"/>
                    <a:pt x="20" y="289"/>
                  </a:cubicBezTo>
                  <a:cubicBezTo>
                    <a:pt x="40" y="329"/>
                    <a:pt x="80" y="379"/>
                    <a:pt x="130" y="399"/>
                  </a:cubicBezTo>
                  <a:cubicBezTo>
                    <a:pt x="427" y="498"/>
                    <a:pt x="742" y="538"/>
                    <a:pt x="1057" y="538"/>
                  </a:cubicBezTo>
                  <a:cubicBezTo>
                    <a:pt x="1153" y="538"/>
                    <a:pt x="1248" y="535"/>
                    <a:pt x="1344" y="528"/>
                  </a:cubicBezTo>
                  <a:cubicBezTo>
                    <a:pt x="1552" y="508"/>
                    <a:pt x="1751" y="478"/>
                    <a:pt x="1950" y="419"/>
                  </a:cubicBezTo>
                  <a:cubicBezTo>
                    <a:pt x="2139" y="368"/>
                    <a:pt x="2308" y="289"/>
                    <a:pt x="2477" y="200"/>
                  </a:cubicBezTo>
                  <a:cubicBezTo>
                    <a:pt x="2497" y="180"/>
                    <a:pt x="2507" y="150"/>
                    <a:pt x="2497" y="130"/>
                  </a:cubicBezTo>
                  <a:cubicBezTo>
                    <a:pt x="2490" y="109"/>
                    <a:pt x="2467" y="92"/>
                    <a:pt x="2444" y="92"/>
                  </a:cubicBezTo>
                  <a:cubicBezTo>
                    <a:pt x="2435" y="92"/>
                    <a:pt x="2426" y="95"/>
                    <a:pt x="2418" y="100"/>
                  </a:cubicBezTo>
                  <a:cubicBezTo>
                    <a:pt x="2338" y="140"/>
                    <a:pt x="2248" y="180"/>
                    <a:pt x="2159" y="200"/>
                  </a:cubicBezTo>
                  <a:lnTo>
                    <a:pt x="2169" y="200"/>
                  </a:lnTo>
                  <a:cubicBezTo>
                    <a:pt x="1990" y="249"/>
                    <a:pt x="1811" y="259"/>
                    <a:pt x="1632" y="269"/>
                  </a:cubicBezTo>
                  <a:cubicBezTo>
                    <a:pt x="1463" y="269"/>
                    <a:pt x="1284" y="249"/>
                    <a:pt x="1114" y="220"/>
                  </a:cubicBezTo>
                  <a:cubicBezTo>
                    <a:pt x="935" y="189"/>
                    <a:pt x="756" y="150"/>
                    <a:pt x="588" y="110"/>
                  </a:cubicBezTo>
                  <a:cubicBezTo>
                    <a:pt x="488" y="80"/>
                    <a:pt x="389" y="50"/>
                    <a:pt x="299" y="10"/>
                  </a:cubicBezTo>
                  <a:cubicBezTo>
                    <a:pt x="269" y="1"/>
                    <a:pt x="239" y="1"/>
                    <a:pt x="210" y="1"/>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64"/>
            <p:cNvSpPr/>
            <p:nvPr/>
          </p:nvSpPr>
          <p:spPr>
            <a:xfrm>
              <a:off x="3058093" y="2755468"/>
              <a:ext cx="104730" cy="36813"/>
            </a:xfrm>
            <a:custGeom>
              <a:avLst/>
              <a:gdLst/>
              <a:ahLst/>
              <a:cxnLst/>
              <a:rect l="l" t="t" r="r" b="b"/>
              <a:pathLst>
                <a:path w="2000" h="703" extrusionOk="0">
                  <a:moveTo>
                    <a:pt x="199" y="0"/>
                  </a:moveTo>
                  <a:cubicBezTo>
                    <a:pt x="159" y="0"/>
                    <a:pt x="109" y="10"/>
                    <a:pt x="80" y="40"/>
                  </a:cubicBezTo>
                  <a:cubicBezTo>
                    <a:pt x="40" y="69"/>
                    <a:pt x="10" y="119"/>
                    <a:pt x="0" y="169"/>
                  </a:cubicBezTo>
                  <a:cubicBezTo>
                    <a:pt x="0" y="208"/>
                    <a:pt x="10" y="279"/>
                    <a:pt x="40" y="308"/>
                  </a:cubicBezTo>
                  <a:cubicBezTo>
                    <a:pt x="100" y="378"/>
                    <a:pt x="169" y="427"/>
                    <a:pt x="239" y="477"/>
                  </a:cubicBezTo>
                  <a:cubicBezTo>
                    <a:pt x="318" y="527"/>
                    <a:pt x="388" y="567"/>
                    <a:pt x="467" y="597"/>
                  </a:cubicBezTo>
                  <a:cubicBezTo>
                    <a:pt x="547" y="626"/>
                    <a:pt x="626" y="646"/>
                    <a:pt x="716" y="666"/>
                  </a:cubicBezTo>
                  <a:cubicBezTo>
                    <a:pt x="796" y="686"/>
                    <a:pt x="885" y="686"/>
                    <a:pt x="965" y="696"/>
                  </a:cubicBezTo>
                  <a:cubicBezTo>
                    <a:pt x="1034" y="700"/>
                    <a:pt x="1103" y="703"/>
                    <a:pt x="1172" y="703"/>
                  </a:cubicBezTo>
                  <a:cubicBezTo>
                    <a:pt x="1272" y="703"/>
                    <a:pt x="1372" y="698"/>
                    <a:pt x="1472" y="686"/>
                  </a:cubicBezTo>
                  <a:cubicBezTo>
                    <a:pt x="1631" y="676"/>
                    <a:pt x="1791" y="637"/>
                    <a:pt x="1950" y="626"/>
                  </a:cubicBezTo>
                  <a:cubicBezTo>
                    <a:pt x="1979" y="617"/>
                    <a:pt x="1999" y="586"/>
                    <a:pt x="1999" y="557"/>
                  </a:cubicBezTo>
                  <a:cubicBezTo>
                    <a:pt x="1999" y="527"/>
                    <a:pt x="1970" y="507"/>
                    <a:pt x="1939" y="507"/>
                  </a:cubicBezTo>
                  <a:cubicBezTo>
                    <a:pt x="1880" y="517"/>
                    <a:pt x="1830" y="517"/>
                    <a:pt x="1780" y="517"/>
                  </a:cubicBezTo>
                  <a:cubicBezTo>
                    <a:pt x="1651" y="517"/>
                    <a:pt x="1522" y="517"/>
                    <a:pt x="1402" y="497"/>
                  </a:cubicBezTo>
                  <a:cubicBezTo>
                    <a:pt x="1263" y="477"/>
                    <a:pt x="1134" y="467"/>
                    <a:pt x="1004" y="427"/>
                  </a:cubicBezTo>
                  <a:cubicBezTo>
                    <a:pt x="945" y="418"/>
                    <a:pt x="875" y="388"/>
                    <a:pt x="816" y="368"/>
                  </a:cubicBezTo>
                  <a:cubicBezTo>
                    <a:pt x="756" y="338"/>
                    <a:pt x="686" y="308"/>
                    <a:pt x="626" y="268"/>
                  </a:cubicBezTo>
                  <a:cubicBezTo>
                    <a:pt x="517" y="199"/>
                    <a:pt x="418" y="119"/>
                    <a:pt x="318" y="40"/>
                  </a:cubicBezTo>
                  <a:cubicBezTo>
                    <a:pt x="279" y="10"/>
                    <a:pt x="239" y="0"/>
                    <a:pt x="199" y="0"/>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64"/>
            <p:cNvSpPr/>
            <p:nvPr/>
          </p:nvSpPr>
          <p:spPr>
            <a:xfrm>
              <a:off x="1688173" y="2738239"/>
              <a:ext cx="299057" cy="263134"/>
            </a:xfrm>
            <a:custGeom>
              <a:avLst/>
              <a:gdLst/>
              <a:ahLst/>
              <a:cxnLst/>
              <a:rect l="l" t="t" r="r" b="b"/>
              <a:pathLst>
                <a:path w="5711" h="5025" extrusionOk="0">
                  <a:moveTo>
                    <a:pt x="3940" y="4487"/>
                  </a:moveTo>
                  <a:cubicBezTo>
                    <a:pt x="3924" y="4487"/>
                    <a:pt x="3914" y="4493"/>
                    <a:pt x="3906" y="4501"/>
                  </a:cubicBezTo>
                  <a:lnTo>
                    <a:pt x="3906" y="4501"/>
                  </a:lnTo>
                  <a:cubicBezTo>
                    <a:pt x="3917" y="4496"/>
                    <a:pt x="3929" y="4492"/>
                    <a:pt x="3940" y="4487"/>
                  </a:cubicBezTo>
                  <a:close/>
                  <a:moveTo>
                    <a:pt x="289" y="0"/>
                  </a:moveTo>
                  <a:cubicBezTo>
                    <a:pt x="229" y="0"/>
                    <a:pt x="170" y="20"/>
                    <a:pt x="120" y="70"/>
                  </a:cubicBezTo>
                  <a:cubicBezTo>
                    <a:pt x="90" y="100"/>
                    <a:pt x="70" y="130"/>
                    <a:pt x="61" y="170"/>
                  </a:cubicBezTo>
                  <a:cubicBezTo>
                    <a:pt x="61" y="190"/>
                    <a:pt x="61" y="210"/>
                    <a:pt x="50" y="230"/>
                  </a:cubicBezTo>
                  <a:cubicBezTo>
                    <a:pt x="10" y="588"/>
                    <a:pt x="1" y="955"/>
                    <a:pt x="21" y="1313"/>
                  </a:cubicBezTo>
                  <a:cubicBezTo>
                    <a:pt x="41" y="1671"/>
                    <a:pt x="80" y="2040"/>
                    <a:pt x="160" y="2398"/>
                  </a:cubicBezTo>
                  <a:cubicBezTo>
                    <a:pt x="229" y="2706"/>
                    <a:pt x="329" y="3004"/>
                    <a:pt x="478" y="3293"/>
                  </a:cubicBezTo>
                  <a:cubicBezTo>
                    <a:pt x="607" y="3541"/>
                    <a:pt x="766" y="3791"/>
                    <a:pt x="965" y="3999"/>
                  </a:cubicBezTo>
                  <a:cubicBezTo>
                    <a:pt x="1095" y="4149"/>
                    <a:pt x="1234" y="4288"/>
                    <a:pt x="1383" y="4407"/>
                  </a:cubicBezTo>
                  <a:cubicBezTo>
                    <a:pt x="1553" y="4536"/>
                    <a:pt x="1712" y="4656"/>
                    <a:pt x="1900" y="4745"/>
                  </a:cubicBezTo>
                  <a:cubicBezTo>
                    <a:pt x="2244" y="4917"/>
                    <a:pt x="2624" y="5025"/>
                    <a:pt x="3015" y="5025"/>
                  </a:cubicBezTo>
                  <a:cubicBezTo>
                    <a:pt x="3031" y="5025"/>
                    <a:pt x="3048" y="5024"/>
                    <a:pt x="3064" y="5024"/>
                  </a:cubicBezTo>
                  <a:cubicBezTo>
                    <a:pt x="3273" y="5024"/>
                    <a:pt x="3492" y="4984"/>
                    <a:pt x="3691" y="4924"/>
                  </a:cubicBezTo>
                  <a:cubicBezTo>
                    <a:pt x="3870" y="4865"/>
                    <a:pt x="4039" y="4795"/>
                    <a:pt x="4198" y="4695"/>
                  </a:cubicBezTo>
                  <a:cubicBezTo>
                    <a:pt x="4486" y="4527"/>
                    <a:pt x="4736" y="4308"/>
                    <a:pt x="4944" y="4039"/>
                  </a:cubicBezTo>
                  <a:cubicBezTo>
                    <a:pt x="5342" y="3512"/>
                    <a:pt x="5531" y="2856"/>
                    <a:pt x="5620" y="2209"/>
                  </a:cubicBezTo>
                  <a:cubicBezTo>
                    <a:pt x="5710" y="1552"/>
                    <a:pt x="5700" y="896"/>
                    <a:pt x="5651" y="239"/>
                  </a:cubicBezTo>
                  <a:cubicBezTo>
                    <a:pt x="5651" y="190"/>
                    <a:pt x="5611" y="140"/>
                    <a:pt x="5561" y="140"/>
                  </a:cubicBezTo>
                  <a:cubicBezTo>
                    <a:pt x="5511" y="140"/>
                    <a:pt x="5461" y="190"/>
                    <a:pt x="5472" y="239"/>
                  </a:cubicBezTo>
                  <a:cubicBezTo>
                    <a:pt x="5511" y="836"/>
                    <a:pt x="5511" y="1453"/>
                    <a:pt x="5432" y="2049"/>
                  </a:cubicBezTo>
                  <a:cubicBezTo>
                    <a:pt x="5382" y="2438"/>
                    <a:pt x="5282" y="2825"/>
                    <a:pt x="5143" y="3183"/>
                  </a:cubicBezTo>
                  <a:cubicBezTo>
                    <a:pt x="5044" y="3413"/>
                    <a:pt x="4924" y="3631"/>
                    <a:pt x="4775" y="3830"/>
                  </a:cubicBezTo>
                  <a:cubicBezTo>
                    <a:pt x="4656" y="3979"/>
                    <a:pt x="4526" y="4109"/>
                    <a:pt x="4377" y="4228"/>
                  </a:cubicBezTo>
                  <a:cubicBezTo>
                    <a:pt x="4228" y="4337"/>
                    <a:pt x="4069" y="4427"/>
                    <a:pt x="3900" y="4507"/>
                  </a:cubicBezTo>
                  <a:cubicBezTo>
                    <a:pt x="3902" y="4505"/>
                    <a:pt x="3904" y="4503"/>
                    <a:pt x="3906" y="4501"/>
                  </a:cubicBezTo>
                  <a:lnTo>
                    <a:pt x="3906" y="4501"/>
                  </a:lnTo>
                  <a:cubicBezTo>
                    <a:pt x="3727" y="4572"/>
                    <a:pt x="3540" y="4618"/>
                    <a:pt x="3353" y="4646"/>
                  </a:cubicBezTo>
                  <a:cubicBezTo>
                    <a:pt x="3268" y="4656"/>
                    <a:pt x="3184" y="4661"/>
                    <a:pt x="3099" y="4661"/>
                  </a:cubicBezTo>
                  <a:cubicBezTo>
                    <a:pt x="3015" y="4661"/>
                    <a:pt x="2930" y="4656"/>
                    <a:pt x="2846" y="4646"/>
                  </a:cubicBezTo>
                  <a:cubicBezTo>
                    <a:pt x="2656" y="4626"/>
                    <a:pt x="2477" y="4576"/>
                    <a:pt x="2298" y="4507"/>
                  </a:cubicBezTo>
                  <a:cubicBezTo>
                    <a:pt x="2110" y="4417"/>
                    <a:pt x="1931" y="4308"/>
                    <a:pt x="1761" y="4178"/>
                  </a:cubicBezTo>
                  <a:cubicBezTo>
                    <a:pt x="1572" y="4029"/>
                    <a:pt x="1403" y="3860"/>
                    <a:pt x="1254" y="3671"/>
                  </a:cubicBezTo>
                  <a:cubicBezTo>
                    <a:pt x="1085" y="3442"/>
                    <a:pt x="945" y="3194"/>
                    <a:pt x="826" y="2935"/>
                  </a:cubicBezTo>
                  <a:cubicBezTo>
                    <a:pt x="687" y="2606"/>
                    <a:pt x="607" y="2248"/>
                    <a:pt x="558" y="1890"/>
                  </a:cubicBezTo>
                  <a:cubicBezTo>
                    <a:pt x="518" y="1622"/>
                    <a:pt x="508" y="1344"/>
                    <a:pt x="498" y="1075"/>
                  </a:cubicBezTo>
                  <a:cubicBezTo>
                    <a:pt x="498" y="787"/>
                    <a:pt x="518" y="518"/>
                    <a:pt x="528" y="230"/>
                  </a:cubicBezTo>
                  <a:cubicBezTo>
                    <a:pt x="538" y="110"/>
                    <a:pt x="419" y="0"/>
                    <a:pt x="289" y="0"/>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64"/>
            <p:cNvSpPr/>
            <p:nvPr/>
          </p:nvSpPr>
          <p:spPr>
            <a:xfrm>
              <a:off x="1584019" y="2735674"/>
              <a:ext cx="131331" cy="28172"/>
            </a:xfrm>
            <a:custGeom>
              <a:avLst/>
              <a:gdLst/>
              <a:ahLst/>
              <a:cxnLst/>
              <a:rect l="l" t="t" r="r" b="b"/>
              <a:pathLst>
                <a:path w="2508" h="538" extrusionOk="0">
                  <a:moveTo>
                    <a:pt x="2298" y="0"/>
                  </a:moveTo>
                  <a:cubicBezTo>
                    <a:pt x="2268" y="0"/>
                    <a:pt x="2238" y="10"/>
                    <a:pt x="2209" y="20"/>
                  </a:cubicBezTo>
                  <a:cubicBezTo>
                    <a:pt x="2119" y="49"/>
                    <a:pt x="2019" y="80"/>
                    <a:pt x="1920" y="109"/>
                  </a:cubicBezTo>
                  <a:cubicBezTo>
                    <a:pt x="1751" y="149"/>
                    <a:pt x="1572" y="199"/>
                    <a:pt x="1393" y="219"/>
                  </a:cubicBezTo>
                  <a:cubicBezTo>
                    <a:pt x="1224" y="248"/>
                    <a:pt x="1044" y="268"/>
                    <a:pt x="865" y="268"/>
                  </a:cubicBezTo>
                  <a:cubicBezTo>
                    <a:pt x="697" y="268"/>
                    <a:pt x="518" y="248"/>
                    <a:pt x="339" y="209"/>
                  </a:cubicBezTo>
                  <a:lnTo>
                    <a:pt x="348" y="209"/>
                  </a:lnTo>
                  <a:cubicBezTo>
                    <a:pt x="249" y="179"/>
                    <a:pt x="169" y="149"/>
                    <a:pt x="80" y="99"/>
                  </a:cubicBezTo>
                  <a:cubicBezTo>
                    <a:pt x="74" y="94"/>
                    <a:pt x="67" y="91"/>
                    <a:pt x="60" y="91"/>
                  </a:cubicBezTo>
                  <a:cubicBezTo>
                    <a:pt x="40" y="91"/>
                    <a:pt x="17" y="108"/>
                    <a:pt x="10" y="129"/>
                  </a:cubicBezTo>
                  <a:cubicBezTo>
                    <a:pt x="0" y="149"/>
                    <a:pt x="0" y="179"/>
                    <a:pt x="30" y="199"/>
                  </a:cubicBezTo>
                  <a:cubicBezTo>
                    <a:pt x="199" y="298"/>
                    <a:pt x="368" y="368"/>
                    <a:pt x="558" y="427"/>
                  </a:cubicBezTo>
                  <a:cubicBezTo>
                    <a:pt x="756" y="477"/>
                    <a:pt x="955" y="517"/>
                    <a:pt x="1164" y="527"/>
                  </a:cubicBezTo>
                  <a:cubicBezTo>
                    <a:pt x="1257" y="534"/>
                    <a:pt x="1351" y="538"/>
                    <a:pt x="1446" y="538"/>
                  </a:cubicBezTo>
                  <a:cubicBezTo>
                    <a:pt x="1759" y="538"/>
                    <a:pt x="2080" y="497"/>
                    <a:pt x="2377" y="398"/>
                  </a:cubicBezTo>
                  <a:cubicBezTo>
                    <a:pt x="2428" y="378"/>
                    <a:pt x="2467" y="328"/>
                    <a:pt x="2487" y="288"/>
                  </a:cubicBezTo>
                  <a:cubicBezTo>
                    <a:pt x="2507" y="239"/>
                    <a:pt x="2507" y="179"/>
                    <a:pt x="2487" y="129"/>
                  </a:cubicBezTo>
                  <a:cubicBezTo>
                    <a:pt x="2467" y="80"/>
                    <a:pt x="2428" y="40"/>
                    <a:pt x="2377" y="20"/>
                  </a:cubicBezTo>
                  <a:cubicBezTo>
                    <a:pt x="2348" y="0"/>
                    <a:pt x="2328" y="0"/>
                    <a:pt x="2298" y="0"/>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64"/>
            <p:cNvSpPr/>
            <p:nvPr/>
          </p:nvSpPr>
          <p:spPr>
            <a:xfrm>
              <a:off x="1604860" y="2753373"/>
              <a:ext cx="104730" cy="36813"/>
            </a:xfrm>
            <a:custGeom>
              <a:avLst/>
              <a:gdLst/>
              <a:ahLst/>
              <a:cxnLst/>
              <a:rect l="l" t="t" r="r" b="b"/>
              <a:pathLst>
                <a:path w="2000" h="703" extrusionOk="0">
                  <a:moveTo>
                    <a:pt x="1800" y="0"/>
                  </a:moveTo>
                  <a:cubicBezTo>
                    <a:pt x="1761" y="0"/>
                    <a:pt x="1711" y="10"/>
                    <a:pt x="1681" y="40"/>
                  </a:cubicBezTo>
                  <a:cubicBezTo>
                    <a:pt x="1582" y="129"/>
                    <a:pt x="1482" y="209"/>
                    <a:pt x="1373" y="268"/>
                  </a:cubicBezTo>
                  <a:cubicBezTo>
                    <a:pt x="1313" y="308"/>
                    <a:pt x="1243" y="338"/>
                    <a:pt x="1184" y="368"/>
                  </a:cubicBezTo>
                  <a:cubicBezTo>
                    <a:pt x="1114" y="388"/>
                    <a:pt x="1055" y="418"/>
                    <a:pt x="995" y="438"/>
                  </a:cubicBezTo>
                  <a:cubicBezTo>
                    <a:pt x="865" y="467"/>
                    <a:pt x="736" y="487"/>
                    <a:pt x="597" y="498"/>
                  </a:cubicBezTo>
                  <a:cubicBezTo>
                    <a:pt x="478" y="517"/>
                    <a:pt x="348" y="517"/>
                    <a:pt x="219" y="527"/>
                  </a:cubicBezTo>
                  <a:cubicBezTo>
                    <a:pt x="169" y="517"/>
                    <a:pt x="109" y="517"/>
                    <a:pt x="60" y="517"/>
                  </a:cubicBezTo>
                  <a:cubicBezTo>
                    <a:pt x="55" y="516"/>
                    <a:pt x="49" y="515"/>
                    <a:pt x="44" y="515"/>
                  </a:cubicBezTo>
                  <a:cubicBezTo>
                    <a:pt x="20" y="515"/>
                    <a:pt x="0" y="533"/>
                    <a:pt x="0" y="557"/>
                  </a:cubicBezTo>
                  <a:cubicBezTo>
                    <a:pt x="0" y="587"/>
                    <a:pt x="20" y="617"/>
                    <a:pt x="50" y="626"/>
                  </a:cubicBezTo>
                  <a:cubicBezTo>
                    <a:pt x="209" y="646"/>
                    <a:pt x="368" y="677"/>
                    <a:pt x="527" y="686"/>
                  </a:cubicBezTo>
                  <a:cubicBezTo>
                    <a:pt x="627" y="698"/>
                    <a:pt x="727" y="703"/>
                    <a:pt x="827" y="703"/>
                  </a:cubicBezTo>
                  <a:cubicBezTo>
                    <a:pt x="896" y="703"/>
                    <a:pt x="965" y="700"/>
                    <a:pt x="1035" y="697"/>
                  </a:cubicBezTo>
                  <a:cubicBezTo>
                    <a:pt x="1114" y="686"/>
                    <a:pt x="1204" y="686"/>
                    <a:pt x="1283" y="666"/>
                  </a:cubicBezTo>
                  <a:cubicBezTo>
                    <a:pt x="1373" y="646"/>
                    <a:pt x="1453" y="626"/>
                    <a:pt x="1532" y="597"/>
                  </a:cubicBezTo>
                  <a:cubicBezTo>
                    <a:pt x="1612" y="567"/>
                    <a:pt x="1681" y="527"/>
                    <a:pt x="1761" y="478"/>
                  </a:cubicBezTo>
                  <a:cubicBezTo>
                    <a:pt x="1831" y="438"/>
                    <a:pt x="1900" y="378"/>
                    <a:pt x="1959" y="308"/>
                  </a:cubicBezTo>
                  <a:cubicBezTo>
                    <a:pt x="1990" y="279"/>
                    <a:pt x="1999" y="219"/>
                    <a:pt x="1999" y="169"/>
                  </a:cubicBezTo>
                  <a:cubicBezTo>
                    <a:pt x="1990" y="120"/>
                    <a:pt x="1959" y="69"/>
                    <a:pt x="1920" y="40"/>
                  </a:cubicBezTo>
                  <a:cubicBezTo>
                    <a:pt x="1890" y="10"/>
                    <a:pt x="1840" y="0"/>
                    <a:pt x="1800" y="0"/>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64"/>
            <p:cNvSpPr/>
            <p:nvPr/>
          </p:nvSpPr>
          <p:spPr>
            <a:xfrm>
              <a:off x="2247064" y="3095055"/>
              <a:ext cx="299580" cy="153691"/>
            </a:xfrm>
            <a:custGeom>
              <a:avLst/>
              <a:gdLst/>
              <a:ahLst/>
              <a:cxnLst/>
              <a:rect l="l" t="t" r="r" b="b"/>
              <a:pathLst>
                <a:path w="5721" h="2935" extrusionOk="0">
                  <a:moveTo>
                    <a:pt x="2836" y="0"/>
                  </a:moveTo>
                  <a:cubicBezTo>
                    <a:pt x="2607" y="0"/>
                    <a:pt x="2368" y="20"/>
                    <a:pt x="2129" y="50"/>
                  </a:cubicBezTo>
                  <a:cubicBezTo>
                    <a:pt x="1890" y="90"/>
                    <a:pt x="1642" y="160"/>
                    <a:pt x="1393" y="259"/>
                  </a:cubicBezTo>
                  <a:cubicBezTo>
                    <a:pt x="1105" y="368"/>
                    <a:pt x="856" y="507"/>
                    <a:pt x="637" y="666"/>
                  </a:cubicBezTo>
                  <a:cubicBezTo>
                    <a:pt x="398" y="845"/>
                    <a:pt x="230" y="1044"/>
                    <a:pt x="120" y="1254"/>
                  </a:cubicBezTo>
                  <a:cubicBezTo>
                    <a:pt x="60" y="1373"/>
                    <a:pt x="31" y="1492"/>
                    <a:pt x="11" y="1621"/>
                  </a:cubicBezTo>
                  <a:cubicBezTo>
                    <a:pt x="0" y="1721"/>
                    <a:pt x="0" y="1831"/>
                    <a:pt x="20" y="1940"/>
                  </a:cubicBezTo>
                  <a:cubicBezTo>
                    <a:pt x="20" y="1940"/>
                    <a:pt x="11" y="1940"/>
                    <a:pt x="11" y="1950"/>
                  </a:cubicBezTo>
                  <a:cubicBezTo>
                    <a:pt x="0" y="1970"/>
                    <a:pt x="0" y="1990"/>
                    <a:pt x="0" y="2010"/>
                  </a:cubicBezTo>
                  <a:cubicBezTo>
                    <a:pt x="11" y="2030"/>
                    <a:pt x="20" y="2049"/>
                    <a:pt x="40" y="2059"/>
                  </a:cubicBezTo>
                  <a:cubicBezTo>
                    <a:pt x="219" y="2198"/>
                    <a:pt x="409" y="2318"/>
                    <a:pt x="597" y="2417"/>
                  </a:cubicBezTo>
                  <a:cubicBezTo>
                    <a:pt x="787" y="2517"/>
                    <a:pt x="986" y="2596"/>
                    <a:pt x="1204" y="2676"/>
                  </a:cubicBezTo>
                  <a:cubicBezTo>
                    <a:pt x="1582" y="2805"/>
                    <a:pt x="2020" y="2885"/>
                    <a:pt x="2487" y="2925"/>
                  </a:cubicBezTo>
                  <a:cubicBezTo>
                    <a:pt x="2617" y="2934"/>
                    <a:pt x="2746" y="2934"/>
                    <a:pt x="2875" y="2934"/>
                  </a:cubicBezTo>
                  <a:cubicBezTo>
                    <a:pt x="2965" y="2934"/>
                    <a:pt x="3064" y="2934"/>
                    <a:pt x="3154" y="2925"/>
                  </a:cubicBezTo>
                  <a:cubicBezTo>
                    <a:pt x="3393" y="2914"/>
                    <a:pt x="3612" y="2895"/>
                    <a:pt x="3820" y="2855"/>
                  </a:cubicBezTo>
                  <a:cubicBezTo>
                    <a:pt x="4238" y="2786"/>
                    <a:pt x="4656" y="2636"/>
                    <a:pt x="5053" y="2427"/>
                  </a:cubicBezTo>
                  <a:cubicBezTo>
                    <a:pt x="5263" y="2318"/>
                    <a:pt x="5471" y="2178"/>
                    <a:pt x="5681" y="2019"/>
                  </a:cubicBezTo>
                  <a:cubicBezTo>
                    <a:pt x="5700" y="2010"/>
                    <a:pt x="5710" y="1999"/>
                    <a:pt x="5720" y="1970"/>
                  </a:cubicBezTo>
                  <a:cubicBezTo>
                    <a:pt x="5720" y="1950"/>
                    <a:pt x="5720" y="1930"/>
                    <a:pt x="5710" y="1910"/>
                  </a:cubicBezTo>
                  <a:cubicBezTo>
                    <a:pt x="5700" y="1890"/>
                    <a:pt x="5681" y="1880"/>
                    <a:pt x="5661" y="1870"/>
                  </a:cubicBezTo>
                  <a:lnTo>
                    <a:pt x="5641" y="1870"/>
                  </a:lnTo>
                  <a:cubicBezTo>
                    <a:pt x="5630" y="1870"/>
                    <a:pt x="5610" y="1870"/>
                    <a:pt x="5601" y="1880"/>
                  </a:cubicBezTo>
                  <a:cubicBezTo>
                    <a:pt x="5581" y="1831"/>
                    <a:pt x="5571" y="1761"/>
                    <a:pt x="5551" y="1691"/>
                  </a:cubicBezTo>
                  <a:cubicBezTo>
                    <a:pt x="5531" y="1592"/>
                    <a:pt x="5491" y="1482"/>
                    <a:pt x="5431" y="1363"/>
                  </a:cubicBezTo>
                  <a:cubicBezTo>
                    <a:pt x="5382" y="1263"/>
                    <a:pt x="5322" y="1174"/>
                    <a:pt x="5283" y="1104"/>
                  </a:cubicBezTo>
                  <a:cubicBezTo>
                    <a:pt x="5232" y="1035"/>
                    <a:pt x="5173" y="955"/>
                    <a:pt x="5104" y="885"/>
                  </a:cubicBezTo>
                  <a:cubicBezTo>
                    <a:pt x="4885" y="637"/>
                    <a:pt x="4586" y="428"/>
                    <a:pt x="4248" y="279"/>
                  </a:cubicBezTo>
                  <a:cubicBezTo>
                    <a:pt x="3939" y="140"/>
                    <a:pt x="3592" y="50"/>
                    <a:pt x="3203" y="10"/>
                  </a:cubicBezTo>
                  <a:cubicBezTo>
                    <a:pt x="3084" y="0"/>
                    <a:pt x="2965" y="0"/>
                    <a:pt x="2836" y="0"/>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64"/>
            <p:cNvSpPr/>
            <p:nvPr/>
          </p:nvSpPr>
          <p:spPr>
            <a:xfrm>
              <a:off x="2165794" y="2926282"/>
              <a:ext cx="456361" cy="327648"/>
            </a:xfrm>
            <a:custGeom>
              <a:avLst/>
              <a:gdLst/>
              <a:ahLst/>
              <a:cxnLst/>
              <a:rect l="l" t="t" r="r" b="b"/>
              <a:pathLst>
                <a:path w="8715" h="6257" extrusionOk="0">
                  <a:moveTo>
                    <a:pt x="4338" y="3243"/>
                  </a:moveTo>
                  <a:cubicBezTo>
                    <a:pt x="4487" y="3243"/>
                    <a:pt x="4636" y="3253"/>
                    <a:pt x="4786" y="3273"/>
                  </a:cubicBezTo>
                  <a:cubicBezTo>
                    <a:pt x="5084" y="3313"/>
                    <a:pt x="5362" y="3383"/>
                    <a:pt x="5621" y="3492"/>
                  </a:cubicBezTo>
                  <a:cubicBezTo>
                    <a:pt x="5840" y="3581"/>
                    <a:pt x="6059" y="3710"/>
                    <a:pt x="6247" y="3850"/>
                  </a:cubicBezTo>
                  <a:cubicBezTo>
                    <a:pt x="6397" y="3969"/>
                    <a:pt x="6526" y="4099"/>
                    <a:pt x="6636" y="4238"/>
                  </a:cubicBezTo>
                  <a:lnTo>
                    <a:pt x="6656" y="4258"/>
                  </a:lnTo>
                  <a:cubicBezTo>
                    <a:pt x="6715" y="4337"/>
                    <a:pt x="6765" y="4417"/>
                    <a:pt x="6815" y="4497"/>
                  </a:cubicBezTo>
                  <a:cubicBezTo>
                    <a:pt x="6844" y="4556"/>
                    <a:pt x="6874" y="4606"/>
                    <a:pt x="6894" y="4665"/>
                  </a:cubicBezTo>
                  <a:cubicBezTo>
                    <a:pt x="6924" y="4725"/>
                    <a:pt x="6944" y="4775"/>
                    <a:pt x="6954" y="4824"/>
                  </a:cubicBezTo>
                  <a:cubicBezTo>
                    <a:pt x="6974" y="4875"/>
                    <a:pt x="6983" y="4914"/>
                    <a:pt x="6994" y="4954"/>
                  </a:cubicBezTo>
                  <a:cubicBezTo>
                    <a:pt x="6994" y="4974"/>
                    <a:pt x="7003" y="4984"/>
                    <a:pt x="7003" y="4994"/>
                  </a:cubicBezTo>
                  <a:cubicBezTo>
                    <a:pt x="7014" y="5034"/>
                    <a:pt x="7014" y="5074"/>
                    <a:pt x="7023" y="5113"/>
                  </a:cubicBezTo>
                  <a:lnTo>
                    <a:pt x="7023" y="5133"/>
                  </a:lnTo>
                  <a:cubicBezTo>
                    <a:pt x="7023" y="5173"/>
                    <a:pt x="7034" y="5202"/>
                    <a:pt x="7034" y="5233"/>
                  </a:cubicBezTo>
                  <a:cubicBezTo>
                    <a:pt x="7034" y="5253"/>
                    <a:pt x="7034" y="5262"/>
                    <a:pt x="7043" y="5272"/>
                  </a:cubicBezTo>
                  <a:cubicBezTo>
                    <a:pt x="6775" y="5461"/>
                    <a:pt x="6486" y="5620"/>
                    <a:pt x="6188" y="5750"/>
                  </a:cubicBezTo>
                  <a:cubicBezTo>
                    <a:pt x="5820" y="5899"/>
                    <a:pt x="5432" y="6009"/>
                    <a:pt x="5034" y="6058"/>
                  </a:cubicBezTo>
                  <a:cubicBezTo>
                    <a:pt x="4835" y="6088"/>
                    <a:pt x="4636" y="6098"/>
                    <a:pt x="4437" y="6098"/>
                  </a:cubicBezTo>
                  <a:lnTo>
                    <a:pt x="4298" y="6098"/>
                  </a:lnTo>
                  <a:cubicBezTo>
                    <a:pt x="4089" y="6098"/>
                    <a:pt x="3880" y="6078"/>
                    <a:pt x="3681" y="6058"/>
                  </a:cubicBezTo>
                  <a:cubicBezTo>
                    <a:pt x="3283" y="5998"/>
                    <a:pt x="2896" y="5899"/>
                    <a:pt x="2527" y="5750"/>
                  </a:cubicBezTo>
                  <a:cubicBezTo>
                    <a:pt x="2209" y="5611"/>
                    <a:pt x="1911" y="5441"/>
                    <a:pt x="1642" y="5242"/>
                  </a:cubicBezTo>
                  <a:cubicBezTo>
                    <a:pt x="1652" y="5233"/>
                    <a:pt x="1652" y="5233"/>
                    <a:pt x="1652" y="5222"/>
                  </a:cubicBezTo>
                  <a:cubicBezTo>
                    <a:pt x="1652" y="5183"/>
                    <a:pt x="1652" y="5143"/>
                    <a:pt x="1662" y="5103"/>
                  </a:cubicBezTo>
                  <a:cubicBezTo>
                    <a:pt x="1662" y="5083"/>
                    <a:pt x="1672" y="5063"/>
                    <a:pt x="1672" y="5043"/>
                  </a:cubicBezTo>
                  <a:cubicBezTo>
                    <a:pt x="1692" y="4914"/>
                    <a:pt x="1731" y="4795"/>
                    <a:pt x="1782" y="4676"/>
                  </a:cubicBezTo>
                  <a:cubicBezTo>
                    <a:pt x="1841" y="4526"/>
                    <a:pt x="1921" y="4397"/>
                    <a:pt x="2020" y="4267"/>
                  </a:cubicBezTo>
                  <a:lnTo>
                    <a:pt x="2040" y="4238"/>
                  </a:lnTo>
                  <a:cubicBezTo>
                    <a:pt x="2160" y="4099"/>
                    <a:pt x="2289" y="3969"/>
                    <a:pt x="2438" y="3850"/>
                  </a:cubicBezTo>
                  <a:cubicBezTo>
                    <a:pt x="2617" y="3710"/>
                    <a:pt x="2826" y="3591"/>
                    <a:pt x="3044" y="3492"/>
                  </a:cubicBezTo>
                  <a:lnTo>
                    <a:pt x="3064" y="3492"/>
                  </a:lnTo>
                  <a:lnTo>
                    <a:pt x="3064" y="3482"/>
                  </a:lnTo>
                  <a:cubicBezTo>
                    <a:pt x="3313" y="3383"/>
                    <a:pt x="3582" y="3313"/>
                    <a:pt x="3860" y="3273"/>
                  </a:cubicBezTo>
                  <a:lnTo>
                    <a:pt x="3870" y="3273"/>
                  </a:lnTo>
                  <a:cubicBezTo>
                    <a:pt x="4030" y="3253"/>
                    <a:pt x="4189" y="3243"/>
                    <a:pt x="4338" y="3243"/>
                  </a:cubicBezTo>
                  <a:close/>
                  <a:moveTo>
                    <a:pt x="1970" y="1"/>
                  </a:moveTo>
                  <a:cubicBezTo>
                    <a:pt x="1881" y="1"/>
                    <a:pt x="1811" y="10"/>
                    <a:pt x="1731" y="20"/>
                  </a:cubicBezTo>
                  <a:cubicBezTo>
                    <a:pt x="1552" y="40"/>
                    <a:pt x="1364" y="90"/>
                    <a:pt x="1185" y="169"/>
                  </a:cubicBezTo>
                  <a:cubicBezTo>
                    <a:pt x="916" y="289"/>
                    <a:pt x="677" y="478"/>
                    <a:pt x="489" y="726"/>
                  </a:cubicBezTo>
                  <a:cubicBezTo>
                    <a:pt x="80" y="1263"/>
                    <a:pt x="1" y="1950"/>
                    <a:pt x="21" y="2437"/>
                  </a:cubicBezTo>
                  <a:cubicBezTo>
                    <a:pt x="21" y="2736"/>
                    <a:pt x="71" y="3044"/>
                    <a:pt x="150" y="3352"/>
                  </a:cubicBezTo>
                  <a:cubicBezTo>
                    <a:pt x="190" y="3492"/>
                    <a:pt x="230" y="3631"/>
                    <a:pt x="290" y="3761"/>
                  </a:cubicBezTo>
                  <a:cubicBezTo>
                    <a:pt x="349" y="3900"/>
                    <a:pt x="409" y="4029"/>
                    <a:pt x="489" y="4168"/>
                  </a:cubicBezTo>
                  <a:cubicBezTo>
                    <a:pt x="648" y="4446"/>
                    <a:pt x="836" y="4705"/>
                    <a:pt x="1065" y="4934"/>
                  </a:cubicBezTo>
                  <a:cubicBezTo>
                    <a:pt x="1264" y="5153"/>
                    <a:pt x="1503" y="5352"/>
                    <a:pt x="1771" y="5531"/>
                  </a:cubicBezTo>
                  <a:cubicBezTo>
                    <a:pt x="2269" y="5849"/>
                    <a:pt x="2856" y="6078"/>
                    <a:pt x="3473" y="6188"/>
                  </a:cubicBezTo>
                  <a:cubicBezTo>
                    <a:pt x="3741" y="6237"/>
                    <a:pt x="4019" y="6257"/>
                    <a:pt x="4288" y="6257"/>
                  </a:cubicBezTo>
                  <a:lnTo>
                    <a:pt x="4417" y="6257"/>
                  </a:lnTo>
                  <a:cubicBezTo>
                    <a:pt x="4696" y="6257"/>
                    <a:pt x="4974" y="6237"/>
                    <a:pt x="5243" y="6188"/>
                  </a:cubicBezTo>
                  <a:cubicBezTo>
                    <a:pt x="5860" y="6088"/>
                    <a:pt x="6446" y="5859"/>
                    <a:pt x="6944" y="5531"/>
                  </a:cubicBezTo>
                  <a:cubicBezTo>
                    <a:pt x="7213" y="5352"/>
                    <a:pt x="7451" y="5153"/>
                    <a:pt x="7650" y="4944"/>
                  </a:cubicBezTo>
                  <a:cubicBezTo>
                    <a:pt x="7879" y="4705"/>
                    <a:pt x="8068" y="4446"/>
                    <a:pt x="8227" y="4178"/>
                  </a:cubicBezTo>
                  <a:cubicBezTo>
                    <a:pt x="8307" y="4039"/>
                    <a:pt x="8376" y="3900"/>
                    <a:pt x="8426" y="3770"/>
                  </a:cubicBezTo>
                  <a:cubicBezTo>
                    <a:pt x="8486" y="3631"/>
                    <a:pt x="8526" y="3492"/>
                    <a:pt x="8565" y="3352"/>
                  </a:cubicBezTo>
                  <a:cubicBezTo>
                    <a:pt x="8645" y="3054"/>
                    <a:pt x="8694" y="2746"/>
                    <a:pt x="8705" y="2437"/>
                  </a:cubicBezTo>
                  <a:cubicBezTo>
                    <a:pt x="8714" y="1960"/>
                    <a:pt x="8635" y="1274"/>
                    <a:pt x="8227" y="726"/>
                  </a:cubicBezTo>
                  <a:cubicBezTo>
                    <a:pt x="8038" y="478"/>
                    <a:pt x="7799" y="289"/>
                    <a:pt x="7531" y="169"/>
                  </a:cubicBezTo>
                  <a:cubicBezTo>
                    <a:pt x="7352" y="100"/>
                    <a:pt x="7173" y="40"/>
                    <a:pt x="6983" y="20"/>
                  </a:cubicBezTo>
                  <a:cubicBezTo>
                    <a:pt x="6914" y="10"/>
                    <a:pt x="6835" y="10"/>
                    <a:pt x="6755" y="10"/>
                  </a:cubicBezTo>
                  <a:cubicBezTo>
                    <a:pt x="6636" y="10"/>
                    <a:pt x="6516" y="20"/>
                    <a:pt x="6407" y="40"/>
                  </a:cubicBezTo>
                  <a:cubicBezTo>
                    <a:pt x="6019" y="100"/>
                    <a:pt x="5661" y="249"/>
                    <a:pt x="5312" y="388"/>
                  </a:cubicBezTo>
                  <a:cubicBezTo>
                    <a:pt x="5004" y="518"/>
                    <a:pt x="4696" y="647"/>
                    <a:pt x="4368" y="717"/>
                  </a:cubicBezTo>
                  <a:cubicBezTo>
                    <a:pt x="4039" y="647"/>
                    <a:pt x="3711" y="518"/>
                    <a:pt x="3403" y="388"/>
                  </a:cubicBezTo>
                  <a:cubicBezTo>
                    <a:pt x="3055" y="249"/>
                    <a:pt x="2697" y="100"/>
                    <a:pt x="2319" y="30"/>
                  </a:cubicBezTo>
                  <a:cubicBezTo>
                    <a:pt x="2199" y="10"/>
                    <a:pt x="2080" y="1"/>
                    <a:pt x="1970" y="1"/>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64"/>
            <p:cNvSpPr/>
            <p:nvPr/>
          </p:nvSpPr>
          <p:spPr>
            <a:xfrm>
              <a:off x="2387717" y="2964299"/>
              <a:ext cx="19323" cy="8902"/>
            </a:xfrm>
            <a:custGeom>
              <a:avLst/>
              <a:gdLst/>
              <a:ahLst/>
              <a:cxnLst/>
              <a:rect l="l" t="t" r="r" b="b"/>
              <a:pathLst>
                <a:path w="369" h="170" extrusionOk="0">
                  <a:moveTo>
                    <a:pt x="289" y="0"/>
                  </a:moveTo>
                  <a:cubicBezTo>
                    <a:pt x="219" y="11"/>
                    <a:pt x="150" y="11"/>
                    <a:pt x="80" y="11"/>
                  </a:cubicBezTo>
                  <a:cubicBezTo>
                    <a:pt x="30" y="11"/>
                    <a:pt x="0" y="50"/>
                    <a:pt x="0" y="90"/>
                  </a:cubicBezTo>
                  <a:cubicBezTo>
                    <a:pt x="0" y="130"/>
                    <a:pt x="30" y="170"/>
                    <a:pt x="80" y="170"/>
                  </a:cubicBezTo>
                  <a:cubicBezTo>
                    <a:pt x="150" y="170"/>
                    <a:pt x="219" y="170"/>
                    <a:pt x="289" y="159"/>
                  </a:cubicBezTo>
                  <a:cubicBezTo>
                    <a:pt x="338" y="159"/>
                    <a:pt x="369" y="130"/>
                    <a:pt x="369" y="80"/>
                  </a:cubicBezTo>
                  <a:cubicBezTo>
                    <a:pt x="369" y="40"/>
                    <a:pt x="338" y="0"/>
                    <a:pt x="299" y="0"/>
                  </a:cubicBezTo>
                  <a:close/>
                </a:path>
              </a:pathLst>
            </a:custGeom>
            <a:solidFill>
              <a:srgbClr val="2C4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64"/>
            <p:cNvSpPr/>
            <p:nvPr/>
          </p:nvSpPr>
          <p:spPr>
            <a:xfrm>
              <a:off x="2388240" y="2962728"/>
              <a:ext cx="22412" cy="9949"/>
            </a:xfrm>
            <a:custGeom>
              <a:avLst/>
              <a:gdLst/>
              <a:ahLst/>
              <a:cxnLst/>
              <a:rect l="l" t="t" r="r" b="b"/>
              <a:pathLst>
                <a:path w="428" h="190" extrusionOk="0">
                  <a:moveTo>
                    <a:pt x="319" y="1"/>
                  </a:moveTo>
                  <a:cubicBezTo>
                    <a:pt x="289" y="1"/>
                    <a:pt x="269" y="10"/>
                    <a:pt x="249" y="10"/>
                  </a:cubicBezTo>
                  <a:cubicBezTo>
                    <a:pt x="189" y="21"/>
                    <a:pt x="140" y="21"/>
                    <a:pt x="80" y="30"/>
                  </a:cubicBezTo>
                  <a:cubicBezTo>
                    <a:pt x="40" y="30"/>
                    <a:pt x="0" y="61"/>
                    <a:pt x="0" y="110"/>
                  </a:cubicBezTo>
                  <a:cubicBezTo>
                    <a:pt x="0" y="150"/>
                    <a:pt x="40" y="189"/>
                    <a:pt x="80" y="189"/>
                  </a:cubicBezTo>
                  <a:cubicBezTo>
                    <a:pt x="169" y="180"/>
                    <a:pt x="269" y="170"/>
                    <a:pt x="359" y="150"/>
                  </a:cubicBezTo>
                  <a:cubicBezTo>
                    <a:pt x="398" y="150"/>
                    <a:pt x="428" y="90"/>
                    <a:pt x="418" y="61"/>
                  </a:cubicBezTo>
                  <a:cubicBezTo>
                    <a:pt x="408" y="41"/>
                    <a:pt x="398" y="21"/>
                    <a:pt x="378" y="10"/>
                  </a:cubicBezTo>
                  <a:cubicBezTo>
                    <a:pt x="368" y="1"/>
                    <a:pt x="348" y="1"/>
                    <a:pt x="339" y="1"/>
                  </a:cubicBezTo>
                  <a:close/>
                </a:path>
              </a:pathLst>
            </a:custGeom>
            <a:solidFill>
              <a:srgbClr val="2C4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64"/>
            <p:cNvSpPr/>
            <p:nvPr/>
          </p:nvSpPr>
          <p:spPr>
            <a:xfrm>
              <a:off x="2389288" y="2961681"/>
              <a:ext cx="22412" cy="10578"/>
            </a:xfrm>
            <a:custGeom>
              <a:avLst/>
              <a:gdLst/>
              <a:ahLst/>
              <a:cxnLst/>
              <a:rect l="l" t="t" r="r" b="b"/>
              <a:pathLst>
                <a:path w="428" h="202" extrusionOk="0">
                  <a:moveTo>
                    <a:pt x="319" y="1"/>
                  </a:moveTo>
                  <a:cubicBezTo>
                    <a:pt x="269" y="21"/>
                    <a:pt x="219" y="30"/>
                    <a:pt x="159" y="30"/>
                  </a:cubicBezTo>
                  <a:cubicBezTo>
                    <a:pt x="140" y="41"/>
                    <a:pt x="109" y="41"/>
                    <a:pt x="80" y="41"/>
                  </a:cubicBezTo>
                  <a:cubicBezTo>
                    <a:pt x="50" y="50"/>
                    <a:pt x="40" y="50"/>
                    <a:pt x="20" y="70"/>
                  </a:cubicBezTo>
                  <a:cubicBezTo>
                    <a:pt x="0" y="81"/>
                    <a:pt x="0" y="100"/>
                    <a:pt x="0" y="120"/>
                  </a:cubicBezTo>
                  <a:cubicBezTo>
                    <a:pt x="0" y="157"/>
                    <a:pt x="25" y="201"/>
                    <a:pt x="68" y="201"/>
                  </a:cubicBezTo>
                  <a:cubicBezTo>
                    <a:pt x="72" y="201"/>
                    <a:pt x="76" y="201"/>
                    <a:pt x="80" y="200"/>
                  </a:cubicBezTo>
                  <a:cubicBezTo>
                    <a:pt x="169" y="190"/>
                    <a:pt x="269" y="180"/>
                    <a:pt x="358" y="160"/>
                  </a:cubicBezTo>
                  <a:cubicBezTo>
                    <a:pt x="398" y="150"/>
                    <a:pt x="428" y="100"/>
                    <a:pt x="418" y="61"/>
                  </a:cubicBezTo>
                  <a:cubicBezTo>
                    <a:pt x="408" y="21"/>
                    <a:pt x="368" y="1"/>
                    <a:pt x="339" y="1"/>
                  </a:cubicBezTo>
                  <a:close/>
                </a:path>
              </a:pathLst>
            </a:custGeom>
            <a:solidFill>
              <a:srgbClr val="2C4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64"/>
            <p:cNvSpPr/>
            <p:nvPr/>
          </p:nvSpPr>
          <p:spPr>
            <a:xfrm>
              <a:off x="2387717" y="2962728"/>
              <a:ext cx="22465" cy="10473"/>
            </a:xfrm>
            <a:custGeom>
              <a:avLst/>
              <a:gdLst/>
              <a:ahLst/>
              <a:cxnLst/>
              <a:rect l="l" t="t" r="r" b="b"/>
              <a:pathLst>
                <a:path w="429" h="200" extrusionOk="0">
                  <a:moveTo>
                    <a:pt x="318" y="1"/>
                  </a:moveTo>
                  <a:lnTo>
                    <a:pt x="110" y="30"/>
                  </a:lnTo>
                  <a:cubicBezTo>
                    <a:pt x="100" y="41"/>
                    <a:pt x="90" y="41"/>
                    <a:pt x="80" y="41"/>
                  </a:cubicBezTo>
                  <a:cubicBezTo>
                    <a:pt x="60" y="41"/>
                    <a:pt x="40" y="50"/>
                    <a:pt x="20" y="61"/>
                  </a:cubicBezTo>
                  <a:cubicBezTo>
                    <a:pt x="10" y="80"/>
                    <a:pt x="0" y="100"/>
                    <a:pt x="0" y="120"/>
                  </a:cubicBezTo>
                  <a:cubicBezTo>
                    <a:pt x="0" y="140"/>
                    <a:pt x="10" y="160"/>
                    <a:pt x="20" y="170"/>
                  </a:cubicBezTo>
                  <a:cubicBezTo>
                    <a:pt x="40" y="189"/>
                    <a:pt x="60" y="200"/>
                    <a:pt x="80" y="200"/>
                  </a:cubicBezTo>
                  <a:cubicBezTo>
                    <a:pt x="179" y="189"/>
                    <a:pt x="269" y="170"/>
                    <a:pt x="369" y="150"/>
                  </a:cubicBezTo>
                  <a:cubicBezTo>
                    <a:pt x="408" y="140"/>
                    <a:pt x="428" y="90"/>
                    <a:pt x="418" y="50"/>
                  </a:cubicBezTo>
                  <a:cubicBezTo>
                    <a:pt x="408" y="21"/>
                    <a:pt x="378" y="1"/>
                    <a:pt x="338" y="1"/>
                  </a:cubicBezTo>
                  <a:close/>
                </a:path>
              </a:pathLst>
            </a:custGeom>
            <a:solidFill>
              <a:srgbClr val="2C4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64"/>
            <p:cNvSpPr/>
            <p:nvPr/>
          </p:nvSpPr>
          <p:spPr>
            <a:xfrm>
              <a:off x="2388240" y="2962205"/>
              <a:ext cx="21941" cy="10473"/>
            </a:xfrm>
            <a:custGeom>
              <a:avLst/>
              <a:gdLst/>
              <a:ahLst/>
              <a:cxnLst/>
              <a:rect l="l" t="t" r="r" b="b"/>
              <a:pathLst>
                <a:path w="419" h="200" extrusionOk="0">
                  <a:moveTo>
                    <a:pt x="328" y="1"/>
                  </a:moveTo>
                  <a:cubicBezTo>
                    <a:pt x="328" y="1"/>
                    <a:pt x="319" y="1"/>
                    <a:pt x="308" y="11"/>
                  </a:cubicBezTo>
                  <a:cubicBezTo>
                    <a:pt x="249" y="20"/>
                    <a:pt x="179" y="31"/>
                    <a:pt x="120" y="40"/>
                  </a:cubicBezTo>
                  <a:lnTo>
                    <a:pt x="80" y="40"/>
                  </a:lnTo>
                  <a:cubicBezTo>
                    <a:pt x="60" y="51"/>
                    <a:pt x="40" y="51"/>
                    <a:pt x="30" y="71"/>
                  </a:cubicBezTo>
                  <a:cubicBezTo>
                    <a:pt x="10" y="80"/>
                    <a:pt x="0" y="100"/>
                    <a:pt x="0" y="120"/>
                  </a:cubicBezTo>
                  <a:cubicBezTo>
                    <a:pt x="0" y="140"/>
                    <a:pt x="10" y="160"/>
                    <a:pt x="30" y="180"/>
                  </a:cubicBezTo>
                  <a:cubicBezTo>
                    <a:pt x="40" y="190"/>
                    <a:pt x="60" y="199"/>
                    <a:pt x="80" y="199"/>
                  </a:cubicBezTo>
                  <a:cubicBezTo>
                    <a:pt x="169" y="190"/>
                    <a:pt x="269" y="180"/>
                    <a:pt x="359" y="160"/>
                  </a:cubicBezTo>
                  <a:cubicBezTo>
                    <a:pt x="398" y="150"/>
                    <a:pt x="418" y="100"/>
                    <a:pt x="408" y="60"/>
                  </a:cubicBezTo>
                  <a:cubicBezTo>
                    <a:pt x="398" y="20"/>
                    <a:pt x="368" y="1"/>
                    <a:pt x="328" y="1"/>
                  </a:cubicBezTo>
                  <a:close/>
                </a:path>
              </a:pathLst>
            </a:custGeom>
            <a:solidFill>
              <a:srgbClr val="2C4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64"/>
            <p:cNvSpPr/>
            <p:nvPr/>
          </p:nvSpPr>
          <p:spPr>
            <a:xfrm>
              <a:off x="2386669" y="2962728"/>
              <a:ext cx="22465" cy="9426"/>
            </a:xfrm>
            <a:custGeom>
              <a:avLst/>
              <a:gdLst/>
              <a:ahLst/>
              <a:cxnLst/>
              <a:rect l="l" t="t" r="r" b="b"/>
              <a:pathLst>
                <a:path w="429" h="180" extrusionOk="0">
                  <a:moveTo>
                    <a:pt x="349" y="1"/>
                  </a:moveTo>
                  <a:cubicBezTo>
                    <a:pt x="259" y="10"/>
                    <a:pt x="170" y="21"/>
                    <a:pt x="80" y="21"/>
                  </a:cubicBezTo>
                  <a:cubicBezTo>
                    <a:pt x="30" y="21"/>
                    <a:pt x="0" y="61"/>
                    <a:pt x="0" y="100"/>
                  </a:cubicBezTo>
                  <a:cubicBezTo>
                    <a:pt x="0" y="140"/>
                    <a:pt x="30" y="180"/>
                    <a:pt x="80" y="180"/>
                  </a:cubicBezTo>
                  <a:cubicBezTo>
                    <a:pt x="170" y="180"/>
                    <a:pt x="259" y="170"/>
                    <a:pt x="349" y="160"/>
                  </a:cubicBezTo>
                  <a:cubicBezTo>
                    <a:pt x="369" y="160"/>
                    <a:pt x="389" y="160"/>
                    <a:pt x="398" y="140"/>
                  </a:cubicBezTo>
                  <a:cubicBezTo>
                    <a:pt x="418" y="120"/>
                    <a:pt x="428" y="100"/>
                    <a:pt x="428" y="80"/>
                  </a:cubicBezTo>
                  <a:cubicBezTo>
                    <a:pt x="428" y="41"/>
                    <a:pt x="389" y="1"/>
                    <a:pt x="349" y="1"/>
                  </a:cubicBezTo>
                  <a:close/>
                </a:path>
              </a:pathLst>
            </a:custGeom>
            <a:solidFill>
              <a:srgbClr val="2C4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64"/>
            <p:cNvSpPr/>
            <p:nvPr/>
          </p:nvSpPr>
          <p:spPr>
            <a:xfrm>
              <a:off x="2386669" y="2962205"/>
              <a:ext cx="25030" cy="9426"/>
            </a:xfrm>
            <a:custGeom>
              <a:avLst/>
              <a:gdLst/>
              <a:ahLst/>
              <a:cxnLst/>
              <a:rect l="l" t="t" r="r" b="b"/>
              <a:pathLst>
                <a:path w="478" h="180" extrusionOk="0">
                  <a:moveTo>
                    <a:pt x="398" y="1"/>
                  </a:moveTo>
                  <a:cubicBezTo>
                    <a:pt x="289" y="11"/>
                    <a:pt x="190" y="20"/>
                    <a:pt x="80" y="20"/>
                  </a:cubicBezTo>
                  <a:cubicBezTo>
                    <a:pt x="40" y="20"/>
                    <a:pt x="0" y="60"/>
                    <a:pt x="0" y="100"/>
                  </a:cubicBezTo>
                  <a:cubicBezTo>
                    <a:pt x="0" y="140"/>
                    <a:pt x="40" y="180"/>
                    <a:pt x="80" y="180"/>
                  </a:cubicBezTo>
                  <a:cubicBezTo>
                    <a:pt x="190" y="180"/>
                    <a:pt x="289" y="170"/>
                    <a:pt x="398" y="160"/>
                  </a:cubicBezTo>
                  <a:cubicBezTo>
                    <a:pt x="418" y="150"/>
                    <a:pt x="438" y="150"/>
                    <a:pt x="448" y="130"/>
                  </a:cubicBezTo>
                  <a:cubicBezTo>
                    <a:pt x="468" y="120"/>
                    <a:pt x="478" y="100"/>
                    <a:pt x="478" y="80"/>
                  </a:cubicBezTo>
                  <a:cubicBezTo>
                    <a:pt x="478" y="51"/>
                    <a:pt x="468" y="31"/>
                    <a:pt x="448" y="20"/>
                  </a:cubicBezTo>
                  <a:cubicBezTo>
                    <a:pt x="438" y="11"/>
                    <a:pt x="418" y="1"/>
                    <a:pt x="398" y="1"/>
                  </a:cubicBezTo>
                  <a:close/>
                </a:path>
              </a:pathLst>
            </a:custGeom>
            <a:solidFill>
              <a:srgbClr val="2C4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64"/>
            <p:cNvSpPr/>
            <p:nvPr/>
          </p:nvSpPr>
          <p:spPr>
            <a:xfrm>
              <a:off x="2389759" y="2961681"/>
              <a:ext cx="21941" cy="10002"/>
            </a:xfrm>
            <a:custGeom>
              <a:avLst/>
              <a:gdLst/>
              <a:ahLst/>
              <a:cxnLst/>
              <a:rect l="l" t="t" r="r" b="b"/>
              <a:pathLst>
                <a:path w="419" h="191" extrusionOk="0">
                  <a:moveTo>
                    <a:pt x="310" y="1"/>
                  </a:moveTo>
                  <a:cubicBezTo>
                    <a:pt x="270" y="11"/>
                    <a:pt x="220" y="21"/>
                    <a:pt x="180" y="21"/>
                  </a:cubicBezTo>
                  <a:cubicBezTo>
                    <a:pt x="150" y="30"/>
                    <a:pt x="120" y="30"/>
                    <a:pt x="80" y="30"/>
                  </a:cubicBezTo>
                  <a:cubicBezTo>
                    <a:pt x="41" y="41"/>
                    <a:pt x="1" y="70"/>
                    <a:pt x="1" y="110"/>
                  </a:cubicBezTo>
                  <a:cubicBezTo>
                    <a:pt x="1" y="146"/>
                    <a:pt x="34" y="191"/>
                    <a:pt x="70" y="191"/>
                  </a:cubicBezTo>
                  <a:cubicBezTo>
                    <a:pt x="73" y="191"/>
                    <a:pt x="77" y="191"/>
                    <a:pt x="80" y="190"/>
                  </a:cubicBezTo>
                  <a:cubicBezTo>
                    <a:pt x="180" y="190"/>
                    <a:pt x="270" y="170"/>
                    <a:pt x="359" y="150"/>
                  </a:cubicBezTo>
                  <a:cubicBezTo>
                    <a:pt x="399" y="140"/>
                    <a:pt x="419" y="100"/>
                    <a:pt x="409" y="61"/>
                  </a:cubicBezTo>
                  <a:cubicBezTo>
                    <a:pt x="399" y="21"/>
                    <a:pt x="369" y="1"/>
                    <a:pt x="330" y="1"/>
                  </a:cubicBezTo>
                  <a:close/>
                </a:path>
              </a:pathLst>
            </a:custGeom>
            <a:solidFill>
              <a:srgbClr val="2C4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64"/>
            <p:cNvSpPr/>
            <p:nvPr/>
          </p:nvSpPr>
          <p:spPr>
            <a:xfrm>
              <a:off x="2382480" y="2963776"/>
              <a:ext cx="21941" cy="8378"/>
            </a:xfrm>
            <a:custGeom>
              <a:avLst/>
              <a:gdLst/>
              <a:ahLst/>
              <a:cxnLst/>
              <a:rect l="l" t="t" r="r" b="b"/>
              <a:pathLst>
                <a:path w="419" h="160" extrusionOk="0">
                  <a:moveTo>
                    <a:pt x="80" y="1"/>
                  </a:moveTo>
                  <a:cubicBezTo>
                    <a:pt x="40" y="1"/>
                    <a:pt x="1" y="41"/>
                    <a:pt x="1" y="80"/>
                  </a:cubicBezTo>
                  <a:cubicBezTo>
                    <a:pt x="1" y="120"/>
                    <a:pt x="40" y="150"/>
                    <a:pt x="80" y="160"/>
                  </a:cubicBezTo>
                  <a:lnTo>
                    <a:pt x="339" y="160"/>
                  </a:lnTo>
                  <a:cubicBezTo>
                    <a:pt x="389" y="160"/>
                    <a:pt x="418" y="120"/>
                    <a:pt x="418" y="80"/>
                  </a:cubicBezTo>
                  <a:cubicBezTo>
                    <a:pt x="418" y="41"/>
                    <a:pt x="389" y="1"/>
                    <a:pt x="339" y="1"/>
                  </a:cubicBezTo>
                  <a:close/>
                </a:path>
              </a:pathLst>
            </a:custGeom>
            <a:solidFill>
              <a:srgbClr val="2C4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64"/>
            <p:cNvSpPr/>
            <p:nvPr/>
          </p:nvSpPr>
          <p:spPr>
            <a:xfrm>
              <a:off x="2382480" y="2963252"/>
              <a:ext cx="19375" cy="9949"/>
            </a:xfrm>
            <a:custGeom>
              <a:avLst/>
              <a:gdLst/>
              <a:ahLst/>
              <a:cxnLst/>
              <a:rect l="l" t="t" r="r" b="b"/>
              <a:pathLst>
                <a:path w="370" h="190" extrusionOk="0">
                  <a:moveTo>
                    <a:pt x="91" y="0"/>
                  </a:moveTo>
                  <a:cubicBezTo>
                    <a:pt x="51" y="0"/>
                    <a:pt x="21" y="20"/>
                    <a:pt x="11" y="60"/>
                  </a:cubicBezTo>
                  <a:cubicBezTo>
                    <a:pt x="1" y="100"/>
                    <a:pt x="21" y="150"/>
                    <a:pt x="60" y="160"/>
                  </a:cubicBezTo>
                  <a:cubicBezTo>
                    <a:pt x="140" y="170"/>
                    <a:pt x="219" y="179"/>
                    <a:pt x="289" y="190"/>
                  </a:cubicBezTo>
                  <a:cubicBezTo>
                    <a:pt x="309" y="190"/>
                    <a:pt x="339" y="179"/>
                    <a:pt x="349" y="170"/>
                  </a:cubicBezTo>
                  <a:cubicBezTo>
                    <a:pt x="369" y="150"/>
                    <a:pt x="369" y="130"/>
                    <a:pt x="369" y="110"/>
                  </a:cubicBezTo>
                  <a:cubicBezTo>
                    <a:pt x="369" y="90"/>
                    <a:pt x="369" y="70"/>
                    <a:pt x="349" y="51"/>
                  </a:cubicBezTo>
                  <a:cubicBezTo>
                    <a:pt x="329" y="40"/>
                    <a:pt x="319" y="31"/>
                    <a:pt x="289" y="31"/>
                  </a:cubicBezTo>
                  <a:cubicBezTo>
                    <a:pt x="259" y="31"/>
                    <a:pt x="230" y="20"/>
                    <a:pt x="200" y="20"/>
                  </a:cubicBezTo>
                  <a:lnTo>
                    <a:pt x="219" y="20"/>
                  </a:lnTo>
                  <a:cubicBezTo>
                    <a:pt x="180" y="20"/>
                    <a:pt x="140" y="11"/>
                    <a:pt x="100" y="0"/>
                  </a:cubicBezTo>
                  <a:close/>
                </a:path>
              </a:pathLst>
            </a:custGeom>
            <a:solidFill>
              <a:srgbClr val="2C4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64"/>
            <p:cNvSpPr/>
            <p:nvPr/>
          </p:nvSpPr>
          <p:spPr>
            <a:xfrm>
              <a:off x="1632456" y="2408549"/>
              <a:ext cx="352678" cy="183382"/>
            </a:xfrm>
            <a:custGeom>
              <a:avLst/>
              <a:gdLst/>
              <a:ahLst/>
              <a:cxnLst/>
              <a:rect l="l" t="t" r="r" b="b"/>
              <a:pathLst>
                <a:path w="6735" h="3502" extrusionOk="0">
                  <a:moveTo>
                    <a:pt x="4775" y="0"/>
                  </a:moveTo>
                  <a:cubicBezTo>
                    <a:pt x="4198" y="0"/>
                    <a:pt x="3571" y="100"/>
                    <a:pt x="2935" y="288"/>
                  </a:cubicBezTo>
                  <a:cubicBezTo>
                    <a:pt x="2069" y="538"/>
                    <a:pt x="1293" y="925"/>
                    <a:pt x="766" y="1383"/>
                  </a:cubicBezTo>
                  <a:cubicBezTo>
                    <a:pt x="229" y="1840"/>
                    <a:pt x="0" y="2308"/>
                    <a:pt x="110" y="2706"/>
                  </a:cubicBezTo>
                  <a:cubicBezTo>
                    <a:pt x="259" y="3203"/>
                    <a:pt x="945" y="3502"/>
                    <a:pt x="1960" y="3502"/>
                  </a:cubicBezTo>
                  <a:cubicBezTo>
                    <a:pt x="2537" y="3502"/>
                    <a:pt x="3163" y="3402"/>
                    <a:pt x="3800" y="3223"/>
                  </a:cubicBezTo>
                  <a:cubicBezTo>
                    <a:pt x="4666" y="2965"/>
                    <a:pt x="5441" y="2576"/>
                    <a:pt x="5968" y="2119"/>
                  </a:cubicBezTo>
                  <a:cubicBezTo>
                    <a:pt x="6505" y="1661"/>
                    <a:pt x="6735" y="1194"/>
                    <a:pt x="6625" y="796"/>
                  </a:cubicBezTo>
                  <a:cubicBezTo>
                    <a:pt x="6476" y="299"/>
                    <a:pt x="5789" y="0"/>
                    <a:pt x="4775" y="0"/>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64"/>
            <p:cNvSpPr/>
            <p:nvPr/>
          </p:nvSpPr>
          <p:spPr>
            <a:xfrm>
              <a:off x="2781449" y="2421536"/>
              <a:ext cx="365717" cy="183382"/>
            </a:xfrm>
            <a:custGeom>
              <a:avLst/>
              <a:gdLst/>
              <a:ahLst/>
              <a:cxnLst/>
              <a:rect l="l" t="t" r="r" b="b"/>
              <a:pathLst>
                <a:path w="6984" h="3502" extrusionOk="0">
                  <a:moveTo>
                    <a:pt x="2090" y="1"/>
                  </a:moveTo>
                  <a:cubicBezTo>
                    <a:pt x="1075" y="1"/>
                    <a:pt x="389" y="299"/>
                    <a:pt x="240" y="796"/>
                  </a:cubicBezTo>
                  <a:cubicBezTo>
                    <a:pt x="1" y="1612"/>
                    <a:pt x="1274" y="2697"/>
                    <a:pt x="3065" y="3223"/>
                  </a:cubicBezTo>
                  <a:cubicBezTo>
                    <a:pt x="3701" y="3402"/>
                    <a:pt x="4328" y="3502"/>
                    <a:pt x="4905" y="3502"/>
                  </a:cubicBezTo>
                  <a:cubicBezTo>
                    <a:pt x="5920" y="3502"/>
                    <a:pt x="6606" y="3204"/>
                    <a:pt x="6755" y="2706"/>
                  </a:cubicBezTo>
                  <a:cubicBezTo>
                    <a:pt x="6984" y="1891"/>
                    <a:pt x="5721" y="807"/>
                    <a:pt x="3930" y="279"/>
                  </a:cubicBezTo>
                  <a:cubicBezTo>
                    <a:pt x="3294" y="100"/>
                    <a:pt x="2657" y="1"/>
                    <a:pt x="2090" y="1"/>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64"/>
            <p:cNvSpPr/>
            <p:nvPr/>
          </p:nvSpPr>
          <p:spPr>
            <a:xfrm>
              <a:off x="1449074" y="2950422"/>
              <a:ext cx="339168" cy="304450"/>
            </a:xfrm>
            <a:custGeom>
              <a:avLst/>
              <a:gdLst/>
              <a:ahLst/>
              <a:cxnLst/>
              <a:rect l="l" t="t" r="r" b="b"/>
              <a:pathLst>
                <a:path w="6477" h="5814" extrusionOk="0">
                  <a:moveTo>
                    <a:pt x="3232" y="0"/>
                  </a:moveTo>
                  <a:cubicBezTo>
                    <a:pt x="2963" y="0"/>
                    <a:pt x="2689" y="38"/>
                    <a:pt x="2418" y="117"/>
                  </a:cubicBezTo>
                  <a:cubicBezTo>
                    <a:pt x="876" y="564"/>
                    <a:pt x="1" y="2185"/>
                    <a:pt x="449" y="3727"/>
                  </a:cubicBezTo>
                  <a:cubicBezTo>
                    <a:pt x="817" y="4996"/>
                    <a:pt x="1980" y="5813"/>
                    <a:pt x="3235" y="5813"/>
                  </a:cubicBezTo>
                  <a:cubicBezTo>
                    <a:pt x="3504" y="5813"/>
                    <a:pt x="3778" y="5776"/>
                    <a:pt x="4050" y="5696"/>
                  </a:cubicBezTo>
                  <a:cubicBezTo>
                    <a:pt x="5591" y="5249"/>
                    <a:pt x="6477" y="3627"/>
                    <a:pt x="6029" y="2096"/>
                  </a:cubicBezTo>
                  <a:cubicBezTo>
                    <a:pt x="5660" y="825"/>
                    <a:pt x="4494" y="0"/>
                    <a:pt x="3232"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64"/>
            <p:cNvSpPr/>
            <p:nvPr/>
          </p:nvSpPr>
          <p:spPr>
            <a:xfrm>
              <a:off x="2978342" y="2957125"/>
              <a:ext cx="339692" cy="304502"/>
            </a:xfrm>
            <a:custGeom>
              <a:avLst/>
              <a:gdLst/>
              <a:ahLst/>
              <a:cxnLst/>
              <a:rect l="l" t="t" r="r" b="b"/>
              <a:pathLst>
                <a:path w="6487" h="5815" extrusionOk="0">
                  <a:moveTo>
                    <a:pt x="3246" y="1"/>
                  </a:moveTo>
                  <a:cubicBezTo>
                    <a:pt x="2975" y="1"/>
                    <a:pt x="2701" y="38"/>
                    <a:pt x="2428" y="117"/>
                  </a:cubicBezTo>
                  <a:cubicBezTo>
                    <a:pt x="887" y="565"/>
                    <a:pt x="1" y="2186"/>
                    <a:pt x="449" y="3718"/>
                  </a:cubicBezTo>
                  <a:cubicBezTo>
                    <a:pt x="826" y="4989"/>
                    <a:pt x="1987" y="5814"/>
                    <a:pt x="3247" y="5814"/>
                  </a:cubicBezTo>
                  <a:cubicBezTo>
                    <a:pt x="3515" y="5814"/>
                    <a:pt x="3788" y="5777"/>
                    <a:pt x="4059" y="5698"/>
                  </a:cubicBezTo>
                  <a:cubicBezTo>
                    <a:pt x="5601" y="5250"/>
                    <a:pt x="6486" y="3629"/>
                    <a:pt x="6029" y="2087"/>
                  </a:cubicBezTo>
                  <a:cubicBezTo>
                    <a:pt x="5661" y="818"/>
                    <a:pt x="4504" y="1"/>
                    <a:pt x="3246"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64"/>
            <p:cNvSpPr/>
            <p:nvPr/>
          </p:nvSpPr>
          <p:spPr>
            <a:xfrm>
              <a:off x="2919536" y="4373755"/>
              <a:ext cx="52" cy="52"/>
            </a:xfrm>
            <a:custGeom>
              <a:avLst/>
              <a:gdLst/>
              <a:ahLst/>
              <a:cxnLst/>
              <a:rect l="l" t="t" r="r" b="b"/>
              <a:pathLst>
                <a:path w="1" h="1" extrusionOk="0">
                  <a:moveTo>
                    <a:pt x="0" y="1"/>
                  </a:moveTo>
                  <a:lnTo>
                    <a:pt x="0" y="1"/>
                  </a:lnTo>
                  <a:close/>
                </a:path>
              </a:pathLst>
            </a:custGeom>
            <a:solidFill>
              <a:srgbClr val="F462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64"/>
            <p:cNvSpPr/>
            <p:nvPr/>
          </p:nvSpPr>
          <p:spPr>
            <a:xfrm>
              <a:off x="2919536" y="4373755"/>
              <a:ext cx="524" cy="576"/>
            </a:xfrm>
            <a:custGeom>
              <a:avLst/>
              <a:gdLst/>
              <a:ahLst/>
              <a:cxnLst/>
              <a:rect l="l" t="t" r="r" b="b"/>
              <a:pathLst>
                <a:path w="10" h="11" extrusionOk="0">
                  <a:moveTo>
                    <a:pt x="10" y="11"/>
                  </a:moveTo>
                  <a:lnTo>
                    <a:pt x="10" y="11"/>
                  </a:lnTo>
                  <a:lnTo>
                    <a:pt x="0" y="1"/>
                  </a:lnTo>
                  <a:close/>
                </a:path>
              </a:pathLst>
            </a:custGeom>
            <a:solidFill>
              <a:srgbClr val="F462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64"/>
            <p:cNvSpPr/>
            <p:nvPr/>
          </p:nvSpPr>
          <p:spPr>
            <a:xfrm>
              <a:off x="2937706" y="4400828"/>
              <a:ext cx="52" cy="52"/>
            </a:xfrm>
            <a:custGeom>
              <a:avLst/>
              <a:gdLst/>
              <a:ahLst/>
              <a:cxnLst/>
              <a:rect l="l" t="t" r="r" b="b"/>
              <a:pathLst>
                <a:path w="1" h="1" extrusionOk="0">
                  <a:moveTo>
                    <a:pt x="1" y="1"/>
                  </a:moveTo>
                  <a:lnTo>
                    <a:pt x="1" y="1"/>
                  </a:lnTo>
                  <a:close/>
                </a:path>
              </a:pathLst>
            </a:custGeom>
            <a:solidFill>
              <a:srgbClr val="F462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64"/>
            <p:cNvSpPr/>
            <p:nvPr/>
          </p:nvSpPr>
          <p:spPr>
            <a:xfrm>
              <a:off x="2937706" y="4400828"/>
              <a:ext cx="52" cy="52"/>
            </a:xfrm>
            <a:custGeom>
              <a:avLst/>
              <a:gdLst/>
              <a:ahLst/>
              <a:cxnLst/>
              <a:rect l="l" t="t" r="r" b="b"/>
              <a:pathLst>
                <a:path w="1" h="1" extrusionOk="0">
                  <a:moveTo>
                    <a:pt x="1" y="1"/>
                  </a:moveTo>
                  <a:lnTo>
                    <a:pt x="1" y="1"/>
                  </a:lnTo>
                  <a:close/>
                </a:path>
              </a:pathLst>
            </a:custGeom>
            <a:solidFill>
              <a:srgbClr val="F462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2" name="Google Shape;5032;p64"/>
          <p:cNvSpPr txBox="1">
            <a:spLocks noGrp="1"/>
          </p:cNvSpPr>
          <p:nvPr>
            <p:ph type="title"/>
          </p:nvPr>
        </p:nvSpPr>
        <p:spPr>
          <a:xfrm>
            <a:off x="955639" y="217225"/>
            <a:ext cx="8147100" cy="1613700"/>
          </a:xfrm>
          <a:prstGeom prst="rect">
            <a:avLst/>
          </a:prstGeom>
        </p:spPr>
        <p:txBody>
          <a:bodyPr spcFirstLastPara="1" wrap="square" lIns="113100" tIns="113100" rIns="113100" bIns="113100" anchor="ctr" anchorCtr="0">
            <a:spAutoFit/>
          </a:bodyPr>
          <a:lstStyle/>
          <a:p>
            <a:pPr marL="0" lvl="0" indent="0" algn="ctr" rtl="0">
              <a:spcBef>
                <a:spcPts val="0"/>
              </a:spcBef>
              <a:spcAft>
                <a:spcPts val="0"/>
              </a:spcAft>
              <a:buNone/>
            </a:pPr>
            <a:r>
              <a:rPr lang="en"/>
              <a:t>Clean drinking water, around the world, is fair for everyone! </a:t>
            </a:r>
            <a:endParaRPr/>
          </a:p>
        </p:txBody>
      </p:sp>
      <p:sp>
        <p:nvSpPr>
          <p:cNvPr id="5033" name="Google Shape;5033;p64"/>
          <p:cNvSpPr txBox="1">
            <a:spLocks noGrp="1"/>
          </p:cNvSpPr>
          <p:nvPr>
            <p:ph type="subTitle" idx="1"/>
          </p:nvPr>
        </p:nvSpPr>
        <p:spPr>
          <a:xfrm>
            <a:off x="252925" y="5194300"/>
            <a:ext cx="9503100" cy="568500"/>
          </a:xfrm>
          <a:prstGeom prst="rect">
            <a:avLst/>
          </a:prstGeom>
        </p:spPr>
        <p:txBody>
          <a:bodyPr spcFirstLastPara="1" wrap="square" lIns="113100" tIns="113100" rIns="113100" bIns="113100" anchor="ctr" anchorCtr="0">
            <a:noAutofit/>
          </a:bodyPr>
          <a:lstStyle/>
          <a:p>
            <a:pPr marL="0" lvl="0" indent="0" algn="ctr" rtl="0">
              <a:spcBef>
                <a:spcPts val="0"/>
              </a:spcBef>
              <a:spcAft>
                <a:spcPts val="0"/>
              </a:spcAft>
              <a:buNone/>
            </a:pPr>
            <a:r>
              <a:rPr lang="en"/>
              <a:t>I think clean drinking water for everyone around the whole world is</a:t>
            </a:r>
            <a:r>
              <a:rPr lang="en" b="1" i="1"/>
              <a:t> fair/not fair</a:t>
            </a:r>
            <a:r>
              <a:rPr lang="en"/>
              <a:t> because… </a:t>
            </a:r>
            <a:endParaRPr/>
          </a:p>
        </p:txBody>
      </p:sp>
      <p:grpSp>
        <p:nvGrpSpPr>
          <p:cNvPr id="5034" name="Google Shape;5034;p64"/>
          <p:cNvGrpSpPr/>
          <p:nvPr/>
        </p:nvGrpSpPr>
        <p:grpSpPr>
          <a:xfrm>
            <a:off x="1954222" y="2819223"/>
            <a:ext cx="2495958" cy="2133947"/>
            <a:chOff x="1497022" y="778923"/>
            <a:chExt cx="2495958" cy="2133947"/>
          </a:xfrm>
        </p:grpSpPr>
        <p:grpSp>
          <p:nvGrpSpPr>
            <p:cNvPr id="5035" name="Google Shape;5035;p64"/>
            <p:cNvGrpSpPr/>
            <p:nvPr/>
          </p:nvGrpSpPr>
          <p:grpSpPr>
            <a:xfrm>
              <a:off x="1497022" y="778923"/>
              <a:ext cx="2495958" cy="2133947"/>
              <a:chOff x="828000" y="1617125"/>
              <a:chExt cx="2951700" cy="2747100"/>
            </a:xfrm>
          </p:grpSpPr>
          <p:sp>
            <p:nvSpPr>
              <p:cNvPr id="5036" name="Google Shape;5036;p64"/>
              <p:cNvSpPr/>
              <p:nvPr/>
            </p:nvSpPr>
            <p:spPr>
              <a:xfrm>
                <a:off x="1022850" y="1753475"/>
                <a:ext cx="2562000" cy="2474400"/>
              </a:xfrm>
              <a:prstGeom prst="ellipse">
                <a:avLst/>
              </a:prstGeom>
              <a:solidFill>
                <a:srgbClr val="A4BB49"/>
              </a:solidFill>
              <a:ln w="9525" cap="flat" cmpd="sng">
                <a:solidFill>
                  <a:srgbClr val="5F6C7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5037" name="Google Shape;5037;p64"/>
              <p:cNvSpPr/>
              <p:nvPr/>
            </p:nvSpPr>
            <p:spPr>
              <a:xfrm>
                <a:off x="828000" y="1617125"/>
                <a:ext cx="2951700" cy="2747100"/>
              </a:xfrm>
              <a:prstGeom prst="ellipse">
                <a:avLst/>
              </a:prstGeom>
              <a:noFill/>
              <a:ln w="114300" cap="flat" cmpd="sng">
                <a:solidFill>
                  <a:srgbClr val="1144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grpSp>
        <p:sp>
          <p:nvSpPr>
            <p:cNvPr id="5038" name="Google Shape;5038;p64"/>
            <p:cNvSpPr txBox="1"/>
            <p:nvPr/>
          </p:nvSpPr>
          <p:spPr>
            <a:xfrm>
              <a:off x="1740151" y="1485873"/>
              <a:ext cx="2009700" cy="56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500">
                  <a:latin typeface="Roboto Slab"/>
                  <a:ea typeface="Roboto Slab"/>
                  <a:cs typeface="Roboto Slab"/>
                  <a:sym typeface="Roboto Slab"/>
                </a:rPr>
                <a:t>FAIR</a:t>
              </a:r>
              <a:endParaRPr sz="4500">
                <a:latin typeface="Roboto Slab"/>
                <a:ea typeface="Roboto Slab"/>
                <a:cs typeface="Roboto Slab"/>
                <a:sym typeface="Roboto Slab"/>
              </a:endParaRPr>
            </a:p>
          </p:txBody>
        </p:sp>
      </p:grpSp>
      <p:grpSp>
        <p:nvGrpSpPr>
          <p:cNvPr id="5039" name="Google Shape;5039;p64"/>
          <p:cNvGrpSpPr/>
          <p:nvPr/>
        </p:nvGrpSpPr>
        <p:grpSpPr>
          <a:xfrm>
            <a:off x="5608478" y="2819225"/>
            <a:ext cx="2495700" cy="2133900"/>
            <a:chOff x="5151278" y="778925"/>
            <a:chExt cx="2495700" cy="2133900"/>
          </a:xfrm>
        </p:grpSpPr>
        <p:sp>
          <p:nvSpPr>
            <p:cNvPr id="5040" name="Google Shape;5040;p64"/>
            <p:cNvSpPr/>
            <p:nvPr/>
          </p:nvSpPr>
          <p:spPr>
            <a:xfrm>
              <a:off x="5151278" y="778925"/>
              <a:ext cx="2495700" cy="2133900"/>
            </a:xfrm>
            <a:prstGeom prst="ellipse">
              <a:avLst/>
            </a:prstGeom>
            <a:noFill/>
            <a:ln w="114300" cap="flat" cmpd="sng">
              <a:solidFill>
                <a:srgbClr val="1144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5041" name="Google Shape;5041;p64"/>
            <p:cNvSpPr/>
            <p:nvPr/>
          </p:nvSpPr>
          <p:spPr>
            <a:xfrm>
              <a:off x="5316035" y="884842"/>
              <a:ext cx="2166300" cy="1922100"/>
            </a:xfrm>
            <a:prstGeom prst="ellipse">
              <a:avLst/>
            </a:prstGeom>
            <a:solidFill>
              <a:srgbClr val="6EABCD"/>
            </a:solidFill>
            <a:ln w="9525" cap="flat" cmpd="sng">
              <a:solidFill>
                <a:srgbClr val="5F6C7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5042" name="Google Shape;5042;p64"/>
            <p:cNvSpPr txBox="1"/>
            <p:nvPr/>
          </p:nvSpPr>
          <p:spPr>
            <a:xfrm>
              <a:off x="5394267" y="1060936"/>
              <a:ext cx="2009700" cy="1569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500">
                  <a:latin typeface="Roboto Slab"/>
                  <a:ea typeface="Roboto Slab"/>
                  <a:cs typeface="Roboto Slab"/>
                  <a:sym typeface="Roboto Slab"/>
                </a:rPr>
                <a:t>NOT FAIR</a:t>
              </a:r>
              <a:endParaRPr sz="4500">
                <a:latin typeface="Roboto Slab"/>
                <a:ea typeface="Roboto Slab"/>
                <a:cs typeface="Roboto Slab"/>
                <a:sym typeface="Roboto Slab"/>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46"/>
        <p:cNvGrpSpPr/>
        <p:nvPr/>
      </p:nvGrpSpPr>
      <p:grpSpPr>
        <a:xfrm>
          <a:off x="0" y="0"/>
          <a:ext cx="0" cy="0"/>
          <a:chOff x="0" y="0"/>
          <a:chExt cx="0" cy="0"/>
        </a:xfrm>
      </p:grpSpPr>
      <p:sp>
        <p:nvSpPr>
          <p:cNvPr id="5047" name="Google Shape;5047;p65"/>
          <p:cNvSpPr txBox="1">
            <a:spLocks noGrp="1"/>
          </p:cNvSpPr>
          <p:nvPr>
            <p:ph type="title"/>
          </p:nvPr>
        </p:nvSpPr>
        <p:spPr>
          <a:xfrm>
            <a:off x="0" y="0"/>
            <a:ext cx="10058400" cy="865500"/>
          </a:xfrm>
          <a:prstGeom prst="rect">
            <a:avLst/>
          </a:prstGeom>
        </p:spPr>
        <p:txBody>
          <a:bodyPr spcFirstLastPara="1" wrap="square" lIns="113100" tIns="113100" rIns="113100" bIns="113100" anchor="t" anchorCtr="0">
            <a:noAutofit/>
          </a:bodyPr>
          <a:lstStyle/>
          <a:p>
            <a:pPr marL="0" lvl="0" indent="0" algn="l" rtl="0">
              <a:spcBef>
                <a:spcPts val="0"/>
              </a:spcBef>
              <a:spcAft>
                <a:spcPts val="0"/>
              </a:spcAft>
              <a:buNone/>
            </a:pPr>
            <a:r>
              <a:rPr lang="en"/>
              <a:t>Remember those glass of water from the beginning? </a:t>
            </a:r>
            <a:endParaRPr/>
          </a:p>
          <a:p>
            <a:pPr marL="0" lvl="0" indent="0" algn="l" rtl="0">
              <a:spcBef>
                <a:spcPts val="0"/>
              </a:spcBef>
              <a:spcAft>
                <a:spcPts val="0"/>
              </a:spcAft>
              <a:buNone/>
            </a:pPr>
            <a:endParaRPr/>
          </a:p>
        </p:txBody>
      </p:sp>
      <p:sp>
        <p:nvSpPr>
          <p:cNvPr id="5048" name="Google Shape;5048;p65"/>
          <p:cNvSpPr txBox="1">
            <a:spLocks noGrp="1"/>
          </p:cNvSpPr>
          <p:nvPr>
            <p:ph type="subTitle" idx="1"/>
          </p:nvPr>
        </p:nvSpPr>
        <p:spPr>
          <a:xfrm>
            <a:off x="420525" y="4697100"/>
            <a:ext cx="4106100" cy="12699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endParaRPr/>
          </a:p>
        </p:txBody>
      </p:sp>
      <p:sp>
        <p:nvSpPr>
          <p:cNvPr id="5049" name="Google Shape;5049;p65"/>
          <p:cNvSpPr txBox="1">
            <a:spLocks noGrp="1"/>
          </p:cNvSpPr>
          <p:nvPr>
            <p:ph type="subTitle" idx="3"/>
          </p:nvPr>
        </p:nvSpPr>
        <p:spPr>
          <a:xfrm>
            <a:off x="420527" y="3175800"/>
            <a:ext cx="4106100" cy="1521300"/>
          </a:xfrm>
          <a:prstGeom prst="rect">
            <a:avLst/>
          </a:prstGeom>
        </p:spPr>
        <p:txBody>
          <a:bodyPr spcFirstLastPara="1" wrap="square" lIns="113100" tIns="113100" rIns="113100" bIns="113100" anchor="t" anchorCtr="0">
            <a:spAutoFit/>
          </a:bodyPr>
          <a:lstStyle/>
          <a:p>
            <a:pPr marL="0" lvl="0" indent="0" algn="ctr" rtl="0">
              <a:spcBef>
                <a:spcPts val="0"/>
              </a:spcBef>
              <a:spcAft>
                <a:spcPts val="0"/>
              </a:spcAft>
              <a:buNone/>
            </a:pPr>
            <a:r>
              <a:rPr lang="en"/>
              <a:t>Do you think everyone in the world gets to drink from the clean water glass?</a:t>
            </a:r>
            <a:endParaRPr/>
          </a:p>
        </p:txBody>
      </p:sp>
      <p:sp>
        <p:nvSpPr>
          <p:cNvPr id="5050" name="Google Shape;5050;p65"/>
          <p:cNvSpPr txBox="1">
            <a:spLocks noGrp="1"/>
          </p:cNvSpPr>
          <p:nvPr>
            <p:ph type="subTitle" idx="4"/>
          </p:nvPr>
        </p:nvSpPr>
        <p:spPr>
          <a:xfrm>
            <a:off x="5531700" y="3175800"/>
            <a:ext cx="4106100" cy="1521300"/>
          </a:xfrm>
          <a:prstGeom prst="rect">
            <a:avLst/>
          </a:prstGeom>
        </p:spPr>
        <p:txBody>
          <a:bodyPr spcFirstLastPara="1" wrap="square" lIns="113100" tIns="113100" rIns="113100" bIns="113100" anchor="t" anchorCtr="0">
            <a:spAutoFit/>
          </a:bodyPr>
          <a:lstStyle/>
          <a:p>
            <a:pPr marL="0" lvl="0" indent="0" algn="ctr" rtl="0">
              <a:spcBef>
                <a:spcPts val="0"/>
              </a:spcBef>
              <a:spcAft>
                <a:spcPts val="0"/>
              </a:spcAft>
              <a:buNone/>
            </a:pPr>
            <a:r>
              <a:rPr lang="en"/>
              <a:t>What would happen if some of us had to drink from this glass everyday? </a:t>
            </a:r>
            <a:endParaRPr/>
          </a:p>
        </p:txBody>
      </p:sp>
      <p:pic>
        <p:nvPicPr>
          <p:cNvPr id="5051" name="Google Shape;5051;p65"/>
          <p:cNvPicPr preferRelativeResize="0"/>
          <p:nvPr/>
        </p:nvPicPr>
        <p:blipFill rotWithShape="1">
          <a:blip r:embed="rId3">
            <a:alphaModFix/>
          </a:blip>
          <a:srcRect t="17921" r="51571" b="12099"/>
          <a:stretch/>
        </p:blipFill>
        <p:spPr>
          <a:xfrm>
            <a:off x="1543123" y="949120"/>
            <a:ext cx="1860898" cy="2328525"/>
          </a:xfrm>
          <a:prstGeom prst="rect">
            <a:avLst/>
          </a:prstGeom>
          <a:noFill/>
          <a:ln>
            <a:noFill/>
          </a:ln>
        </p:spPr>
      </p:pic>
      <p:pic>
        <p:nvPicPr>
          <p:cNvPr id="5052" name="Google Shape;5052;p65"/>
          <p:cNvPicPr preferRelativeResize="0"/>
          <p:nvPr/>
        </p:nvPicPr>
        <p:blipFill rotWithShape="1">
          <a:blip r:embed="rId3">
            <a:alphaModFix/>
          </a:blip>
          <a:srcRect l="51571" t="17921" b="12099"/>
          <a:stretch/>
        </p:blipFill>
        <p:spPr>
          <a:xfrm>
            <a:off x="6654300" y="865495"/>
            <a:ext cx="1860898" cy="2328525"/>
          </a:xfrm>
          <a:prstGeom prst="rect">
            <a:avLst/>
          </a:prstGeom>
          <a:noFill/>
          <a:ln>
            <a:noFill/>
          </a:ln>
        </p:spPr>
      </p:pic>
      <p:sp>
        <p:nvSpPr>
          <p:cNvPr id="5053" name="Google Shape;5053;p65"/>
          <p:cNvSpPr txBox="1">
            <a:spLocks noGrp="1"/>
          </p:cNvSpPr>
          <p:nvPr>
            <p:ph type="subTitle" idx="1"/>
          </p:nvPr>
        </p:nvSpPr>
        <p:spPr>
          <a:xfrm>
            <a:off x="5531700" y="4697100"/>
            <a:ext cx="4106100" cy="12699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endParaRPr/>
          </a:p>
        </p:txBody>
      </p:sp>
      <p:sp>
        <p:nvSpPr>
          <p:cNvPr id="5054" name="Google Shape;5054;p65"/>
          <p:cNvSpPr txBox="1"/>
          <p:nvPr/>
        </p:nvSpPr>
        <p:spPr>
          <a:xfrm>
            <a:off x="7103695" y="7495500"/>
            <a:ext cx="3069600" cy="27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
              <a:t>Image adapted from: </a:t>
            </a:r>
            <a:r>
              <a:rPr lang="en" sz="600" u="sng">
                <a:solidFill>
                  <a:schemeClr val="hlink"/>
                </a:solidFill>
                <a:hlinkClick r:id="rId4"/>
              </a:rPr>
              <a:t>https://www.flickr.com/photos/aquamech-utah/25045792466</a:t>
            </a:r>
            <a:r>
              <a:rPr lang="en" sz="600"/>
              <a:t> </a:t>
            </a:r>
            <a:endParaRPr sz="6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58"/>
        <p:cNvGrpSpPr/>
        <p:nvPr/>
      </p:nvGrpSpPr>
      <p:grpSpPr>
        <a:xfrm>
          <a:off x="0" y="0"/>
          <a:ext cx="0" cy="0"/>
          <a:chOff x="0" y="0"/>
          <a:chExt cx="0" cy="0"/>
        </a:xfrm>
      </p:grpSpPr>
      <p:sp>
        <p:nvSpPr>
          <p:cNvPr id="5059" name="Google Shape;5059;p66"/>
          <p:cNvSpPr txBox="1">
            <a:spLocks noGrp="1"/>
          </p:cNvSpPr>
          <p:nvPr>
            <p:ph type="title"/>
          </p:nvPr>
        </p:nvSpPr>
        <p:spPr>
          <a:xfrm>
            <a:off x="91300" y="82975"/>
            <a:ext cx="8474400" cy="865500"/>
          </a:xfrm>
          <a:prstGeom prst="rect">
            <a:avLst/>
          </a:prstGeom>
        </p:spPr>
        <p:txBody>
          <a:bodyPr spcFirstLastPara="1" wrap="square" lIns="113100" tIns="113100" rIns="113100" bIns="113100" anchor="t" anchorCtr="0">
            <a:noAutofit/>
          </a:bodyPr>
          <a:lstStyle/>
          <a:p>
            <a:pPr marL="0" lvl="0" indent="0" algn="l" rtl="0">
              <a:spcBef>
                <a:spcPts val="0"/>
              </a:spcBef>
              <a:spcAft>
                <a:spcPts val="0"/>
              </a:spcAft>
              <a:buNone/>
            </a:pPr>
            <a:r>
              <a:rPr lang="en"/>
              <a:t>Water Around the World:</a:t>
            </a:r>
            <a:endParaRPr/>
          </a:p>
        </p:txBody>
      </p:sp>
      <p:pic>
        <p:nvPicPr>
          <p:cNvPr id="5060" name="Google Shape;5060;p66" descr="Overview of the importance of water systems and the challenges of providing enough safe water for the Earth's population" title="Water: Challenges of Scarcity, Contamination, and Distribution">
            <a:hlinkClick r:id="rId3"/>
          </p:cNvPr>
          <p:cNvPicPr preferRelativeResize="0"/>
          <p:nvPr/>
        </p:nvPicPr>
        <p:blipFill>
          <a:blip r:embed="rId4">
            <a:alphaModFix/>
          </a:blip>
          <a:stretch>
            <a:fillRect/>
          </a:stretch>
        </p:blipFill>
        <p:spPr>
          <a:xfrm>
            <a:off x="677863" y="948475"/>
            <a:ext cx="8702675" cy="6527000"/>
          </a:xfrm>
          <a:prstGeom prst="rect">
            <a:avLst/>
          </a:prstGeom>
          <a:noFill/>
          <a:ln>
            <a:noFill/>
          </a:ln>
        </p:spPr>
      </p:pic>
      <p:sp>
        <p:nvSpPr>
          <p:cNvPr id="5061" name="Google Shape;5061;p66"/>
          <p:cNvSpPr/>
          <p:nvPr/>
        </p:nvSpPr>
        <p:spPr>
          <a:xfrm>
            <a:off x="7664700" y="6360750"/>
            <a:ext cx="2145300" cy="1293600"/>
          </a:xfrm>
          <a:prstGeom prst="rightArrow">
            <a:avLst>
              <a:gd name="adj1" fmla="val 50000"/>
              <a:gd name="adj2"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u="sng">
                <a:solidFill>
                  <a:schemeClr val="hlink"/>
                </a:solidFill>
                <a:latin typeface="Abel"/>
                <a:ea typeface="Abel"/>
                <a:cs typeface="Abel"/>
                <a:sym typeface="Abel"/>
                <a:hlinkClick r:id="" action="ppaction://hlinkshowjump?jump=nextslide"/>
              </a:rPr>
              <a:t>Watch this video:</a:t>
            </a:r>
            <a:endParaRPr b="1">
              <a:solidFill>
                <a:schemeClr val="hlink"/>
              </a:solidFill>
              <a:latin typeface="Abel"/>
              <a:ea typeface="Abel"/>
              <a:cs typeface="Abel"/>
              <a:sym typeface="Abel"/>
            </a:endParaRPr>
          </a:p>
          <a:p>
            <a:pPr marL="0" lvl="0" indent="0" algn="l" rtl="0">
              <a:spcBef>
                <a:spcPts val="0"/>
              </a:spcBef>
              <a:spcAft>
                <a:spcPts val="0"/>
              </a:spcAft>
              <a:buNone/>
            </a:pPr>
            <a:r>
              <a:rPr lang="en" b="1" u="sng">
                <a:solidFill>
                  <a:schemeClr val="hlink"/>
                </a:solidFill>
                <a:latin typeface="Abel"/>
                <a:ea typeface="Abel"/>
                <a:cs typeface="Abel"/>
                <a:sym typeface="Abel"/>
                <a:hlinkClick r:id="" action="ppaction://hlinkshowjump?jump=nextslide"/>
              </a:rPr>
              <a:t>Answer the questions on the next slide: </a:t>
            </a:r>
            <a:endParaRPr b="1">
              <a:solidFill>
                <a:schemeClr val="hlink"/>
              </a:solidFill>
              <a:latin typeface="Abel"/>
              <a:ea typeface="Abel"/>
              <a:cs typeface="Abel"/>
              <a:sym typeface="Abe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60"/>
                                        </p:tgtEl>
                                        <p:attrNameLst>
                                          <p:attrName>style.visibility</p:attrName>
                                        </p:attrNameLst>
                                      </p:cBhvr>
                                      <p:to>
                                        <p:strVal val="visible"/>
                                      </p:to>
                                    </p:set>
                                    <p:animEffect transition="in" filter="fade">
                                      <p:cBhvr>
                                        <p:cTn id="7" dur="1000"/>
                                        <p:tgtEl>
                                          <p:spTgt spid="5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65"/>
        <p:cNvGrpSpPr/>
        <p:nvPr/>
      </p:nvGrpSpPr>
      <p:grpSpPr>
        <a:xfrm>
          <a:off x="0" y="0"/>
          <a:ext cx="0" cy="0"/>
          <a:chOff x="0" y="0"/>
          <a:chExt cx="0" cy="0"/>
        </a:xfrm>
      </p:grpSpPr>
      <p:sp>
        <p:nvSpPr>
          <p:cNvPr id="5066" name="Google Shape;5066;p67"/>
          <p:cNvSpPr txBox="1"/>
          <p:nvPr/>
        </p:nvSpPr>
        <p:spPr>
          <a:xfrm>
            <a:off x="817625" y="2236839"/>
            <a:ext cx="192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Abel"/>
              <a:ea typeface="Abel"/>
              <a:cs typeface="Abel"/>
              <a:sym typeface="Abel"/>
            </a:endParaRPr>
          </a:p>
        </p:txBody>
      </p:sp>
      <p:sp>
        <p:nvSpPr>
          <p:cNvPr id="5067" name="Google Shape;5067;p67"/>
          <p:cNvSpPr txBox="1"/>
          <p:nvPr/>
        </p:nvSpPr>
        <p:spPr>
          <a:xfrm>
            <a:off x="3965625" y="3069425"/>
            <a:ext cx="101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Abel"/>
              <a:ea typeface="Abel"/>
              <a:cs typeface="Abel"/>
              <a:sym typeface="Abel"/>
            </a:endParaRPr>
          </a:p>
        </p:txBody>
      </p:sp>
      <p:sp>
        <p:nvSpPr>
          <p:cNvPr id="5068" name="Google Shape;5068;p67"/>
          <p:cNvSpPr txBox="1"/>
          <p:nvPr/>
        </p:nvSpPr>
        <p:spPr>
          <a:xfrm>
            <a:off x="1604600" y="3947925"/>
            <a:ext cx="101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Abel"/>
              <a:ea typeface="Abel"/>
              <a:cs typeface="Abel"/>
              <a:sym typeface="Abel"/>
            </a:endParaRPr>
          </a:p>
        </p:txBody>
      </p:sp>
      <p:sp>
        <p:nvSpPr>
          <p:cNvPr id="5069" name="Google Shape;5069;p67"/>
          <p:cNvSpPr txBox="1"/>
          <p:nvPr/>
        </p:nvSpPr>
        <p:spPr>
          <a:xfrm>
            <a:off x="2952825" y="3947925"/>
            <a:ext cx="101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Abel"/>
              <a:ea typeface="Abel"/>
              <a:cs typeface="Abel"/>
              <a:sym typeface="Abel"/>
            </a:endParaRPr>
          </a:p>
        </p:txBody>
      </p:sp>
      <p:sp>
        <p:nvSpPr>
          <p:cNvPr id="5070" name="Google Shape;5070;p67"/>
          <p:cNvSpPr txBox="1"/>
          <p:nvPr/>
        </p:nvSpPr>
        <p:spPr>
          <a:xfrm>
            <a:off x="5954400" y="4777625"/>
            <a:ext cx="101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Abel"/>
              <a:ea typeface="Abel"/>
              <a:cs typeface="Abel"/>
              <a:sym typeface="Abel"/>
            </a:endParaRPr>
          </a:p>
        </p:txBody>
      </p:sp>
      <p:sp>
        <p:nvSpPr>
          <p:cNvPr id="5071" name="Google Shape;5071;p67"/>
          <p:cNvSpPr txBox="1"/>
          <p:nvPr/>
        </p:nvSpPr>
        <p:spPr>
          <a:xfrm>
            <a:off x="817625" y="5107050"/>
            <a:ext cx="101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Abel"/>
              <a:ea typeface="Abel"/>
              <a:cs typeface="Abel"/>
              <a:sym typeface="Abel"/>
            </a:endParaRPr>
          </a:p>
        </p:txBody>
      </p:sp>
      <p:sp>
        <p:nvSpPr>
          <p:cNvPr id="5072" name="Google Shape;5072;p67"/>
          <p:cNvSpPr txBox="1"/>
          <p:nvPr/>
        </p:nvSpPr>
        <p:spPr>
          <a:xfrm>
            <a:off x="2111000" y="5107050"/>
            <a:ext cx="101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Abel"/>
              <a:ea typeface="Abel"/>
              <a:cs typeface="Abel"/>
              <a:sym typeface="Abel"/>
            </a:endParaRPr>
          </a:p>
        </p:txBody>
      </p:sp>
      <p:sp>
        <p:nvSpPr>
          <p:cNvPr id="5073" name="Google Shape;5073;p67"/>
          <p:cNvSpPr txBox="1"/>
          <p:nvPr/>
        </p:nvSpPr>
        <p:spPr>
          <a:xfrm>
            <a:off x="3721600" y="5107050"/>
            <a:ext cx="101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Abel"/>
              <a:ea typeface="Abel"/>
              <a:cs typeface="Abel"/>
              <a:sym typeface="Abel"/>
            </a:endParaRPr>
          </a:p>
        </p:txBody>
      </p:sp>
      <p:sp>
        <p:nvSpPr>
          <p:cNvPr id="5074" name="Google Shape;5074;p67"/>
          <p:cNvSpPr txBox="1"/>
          <p:nvPr/>
        </p:nvSpPr>
        <p:spPr>
          <a:xfrm>
            <a:off x="817625" y="5680525"/>
            <a:ext cx="101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Abel"/>
              <a:ea typeface="Abel"/>
              <a:cs typeface="Abel"/>
              <a:sym typeface="Abel"/>
            </a:endParaRPr>
          </a:p>
        </p:txBody>
      </p:sp>
      <p:sp>
        <p:nvSpPr>
          <p:cNvPr id="5075" name="Google Shape;5075;p67"/>
          <p:cNvSpPr txBox="1"/>
          <p:nvPr/>
        </p:nvSpPr>
        <p:spPr>
          <a:xfrm>
            <a:off x="3526375" y="6522425"/>
            <a:ext cx="101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Abel"/>
              <a:ea typeface="Abel"/>
              <a:cs typeface="Abel"/>
              <a:sym typeface="Abe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79"/>
        <p:cNvGrpSpPr/>
        <p:nvPr/>
      </p:nvGrpSpPr>
      <p:grpSpPr>
        <a:xfrm>
          <a:off x="0" y="0"/>
          <a:ext cx="0" cy="0"/>
          <a:chOff x="0" y="0"/>
          <a:chExt cx="0" cy="0"/>
        </a:xfrm>
      </p:grpSpPr>
      <p:sp>
        <p:nvSpPr>
          <p:cNvPr id="5080" name="Google Shape;5080;p68"/>
          <p:cNvSpPr txBox="1">
            <a:spLocks noGrp="1"/>
          </p:cNvSpPr>
          <p:nvPr>
            <p:ph type="title"/>
          </p:nvPr>
        </p:nvSpPr>
        <p:spPr>
          <a:xfrm>
            <a:off x="792050" y="72175"/>
            <a:ext cx="8474400" cy="1675200"/>
          </a:xfrm>
          <a:prstGeom prst="rect">
            <a:avLst/>
          </a:prstGeom>
        </p:spPr>
        <p:txBody>
          <a:bodyPr spcFirstLastPara="1" wrap="square" lIns="113100" tIns="113100" rIns="113100" bIns="113100" anchor="t" anchorCtr="0">
            <a:spAutoFit/>
          </a:bodyPr>
          <a:lstStyle/>
          <a:p>
            <a:pPr marL="0" lvl="0" indent="0" algn="ctr" rtl="0">
              <a:spcBef>
                <a:spcPts val="0"/>
              </a:spcBef>
              <a:spcAft>
                <a:spcPts val="0"/>
              </a:spcAft>
              <a:buNone/>
            </a:pPr>
            <a:r>
              <a:rPr lang="en" sz="4700"/>
              <a:t>1 in 6 children in the world do NOT get clean safe drinking water. </a:t>
            </a:r>
            <a:endParaRPr sz="4700"/>
          </a:p>
        </p:txBody>
      </p:sp>
      <p:sp>
        <p:nvSpPr>
          <p:cNvPr id="5081" name="Google Shape;5081;p68"/>
          <p:cNvSpPr txBox="1">
            <a:spLocks noGrp="1"/>
          </p:cNvSpPr>
          <p:nvPr>
            <p:ph type="subTitle" idx="3"/>
          </p:nvPr>
        </p:nvSpPr>
        <p:spPr>
          <a:xfrm>
            <a:off x="928950" y="6295673"/>
            <a:ext cx="2381700" cy="7104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endParaRPr/>
          </a:p>
        </p:txBody>
      </p:sp>
      <p:sp>
        <p:nvSpPr>
          <p:cNvPr id="5082" name="Google Shape;5082;p68"/>
          <p:cNvSpPr txBox="1">
            <a:spLocks noGrp="1"/>
          </p:cNvSpPr>
          <p:nvPr>
            <p:ph type="subTitle" idx="4"/>
          </p:nvPr>
        </p:nvSpPr>
        <p:spPr>
          <a:xfrm>
            <a:off x="3838408" y="6295673"/>
            <a:ext cx="2381700" cy="7104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endParaRPr/>
          </a:p>
        </p:txBody>
      </p:sp>
      <p:sp>
        <p:nvSpPr>
          <p:cNvPr id="5083" name="Google Shape;5083;p68"/>
          <p:cNvSpPr txBox="1">
            <a:spLocks noGrp="1"/>
          </p:cNvSpPr>
          <p:nvPr>
            <p:ph type="subTitle" idx="6"/>
          </p:nvPr>
        </p:nvSpPr>
        <p:spPr>
          <a:xfrm>
            <a:off x="6747853" y="6295673"/>
            <a:ext cx="2381700" cy="7104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endParaRPr/>
          </a:p>
        </p:txBody>
      </p:sp>
      <p:sp>
        <p:nvSpPr>
          <p:cNvPr id="5084" name="Google Shape;5084;p68"/>
          <p:cNvSpPr txBox="1">
            <a:spLocks noGrp="1"/>
          </p:cNvSpPr>
          <p:nvPr>
            <p:ph type="subTitle" idx="9"/>
          </p:nvPr>
        </p:nvSpPr>
        <p:spPr>
          <a:xfrm>
            <a:off x="928950" y="3429579"/>
            <a:ext cx="2381700" cy="7104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endParaRPr/>
          </a:p>
        </p:txBody>
      </p:sp>
      <p:sp>
        <p:nvSpPr>
          <p:cNvPr id="5085" name="Google Shape;5085;p68"/>
          <p:cNvSpPr txBox="1">
            <a:spLocks noGrp="1"/>
          </p:cNvSpPr>
          <p:nvPr>
            <p:ph type="subTitle" idx="13"/>
          </p:nvPr>
        </p:nvSpPr>
        <p:spPr>
          <a:xfrm>
            <a:off x="3838408" y="3429579"/>
            <a:ext cx="2381700" cy="7104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endParaRPr/>
          </a:p>
        </p:txBody>
      </p:sp>
      <p:sp>
        <p:nvSpPr>
          <p:cNvPr id="5086" name="Google Shape;5086;p68"/>
          <p:cNvSpPr txBox="1">
            <a:spLocks noGrp="1"/>
          </p:cNvSpPr>
          <p:nvPr>
            <p:ph type="subTitle" idx="15"/>
          </p:nvPr>
        </p:nvSpPr>
        <p:spPr>
          <a:xfrm>
            <a:off x="6747853" y="3429579"/>
            <a:ext cx="2381700" cy="7104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endParaRPr/>
          </a:p>
        </p:txBody>
      </p:sp>
      <p:pic>
        <p:nvPicPr>
          <p:cNvPr id="5087" name="Google Shape;5087;p68"/>
          <p:cNvPicPr preferRelativeResize="0"/>
          <p:nvPr/>
        </p:nvPicPr>
        <p:blipFill rotWithShape="1">
          <a:blip r:embed="rId3">
            <a:alphaModFix/>
          </a:blip>
          <a:srcRect t="17921" r="51571" b="12099"/>
          <a:stretch/>
        </p:blipFill>
        <p:spPr>
          <a:xfrm>
            <a:off x="4383450" y="4745135"/>
            <a:ext cx="1291591" cy="1550540"/>
          </a:xfrm>
          <a:prstGeom prst="rect">
            <a:avLst/>
          </a:prstGeom>
          <a:noFill/>
          <a:ln>
            <a:noFill/>
          </a:ln>
        </p:spPr>
      </p:pic>
      <p:pic>
        <p:nvPicPr>
          <p:cNvPr id="5088" name="Google Shape;5088;p68"/>
          <p:cNvPicPr preferRelativeResize="0"/>
          <p:nvPr/>
        </p:nvPicPr>
        <p:blipFill rotWithShape="1">
          <a:blip r:embed="rId3">
            <a:alphaModFix/>
          </a:blip>
          <a:srcRect l="51571" t="17921" b="12099"/>
          <a:stretch/>
        </p:blipFill>
        <p:spPr>
          <a:xfrm>
            <a:off x="1474009" y="4745125"/>
            <a:ext cx="1291591" cy="1550540"/>
          </a:xfrm>
          <a:prstGeom prst="rect">
            <a:avLst/>
          </a:prstGeom>
          <a:noFill/>
          <a:ln>
            <a:noFill/>
          </a:ln>
        </p:spPr>
      </p:pic>
      <p:pic>
        <p:nvPicPr>
          <p:cNvPr id="5089" name="Google Shape;5089;p68"/>
          <p:cNvPicPr preferRelativeResize="0"/>
          <p:nvPr/>
        </p:nvPicPr>
        <p:blipFill rotWithShape="1">
          <a:blip r:embed="rId3">
            <a:alphaModFix/>
          </a:blip>
          <a:srcRect t="17921" r="51571" b="12099"/>
          <a:stretch/>
        </p:blipFill>
        <p:spPr>
          <a:xfrm>
            <a:off x="1474000" y="1879035"/>
            <a:ext cx="1291591" cy="1550540"/>
          </a:xfrm>
          <a:prstGeom prst="rect">
            <a:avLst/>
          </a:prstGeom>
          <a:noFill/>
          <a:ln>
            <a:noFill/>
          </a:ln>
        </p:spPr>
      </p:pic>
      <p:pic>
        <p:nvPicPr>
          <p:cNvPr id="5090" name="Google Shape;5090;p68"/>
          <p:cNvPicPr preferRelativeResize="0"/>
          <p:nvPr/>
        </p:nvPicPr>
        <p:blipFill rotWithShape="1">
          <a:blip r:embed="rId3">
            <a:alphaModFix/>
          </a:blip>
          <a:srcRect t="17921" r="51571" b="12099"/>
          <a:stretch/>
        </p:blipFill>
        <p:spPr>
          <a:xfrm>
            <a:off x="4383450" y="1879035"/>
            <a:ext cx="1291591" cy="1550540"/>
          </a:xfrm>
          <a:prstGeom prst="rect">
            <a:avLst/>
          </a:prstGeom>
          <a:noFill/>
          <a:ln>
            <a:noFill/>
          </a:ln>
        </p:spPr>
      </p:pic>
      <p:pic>
        <p:nvPicPr>
          <p:cNvPr id="5091" name="Google Shape;5091;p68"/>
          <p:cNvPicPr preferRelativeResize="0"/>
          <p:nvPr/>
        </p:nvPicPr>
        <p:blipFill rotWithShape="1">
          <a:blip r:embed="rId3">
            <a:alphaModFix/>
          </a:blip>
          <a:srcRect t="17921" r="51571" b="12099"/>
          <a:stretch/>
        </p:blipFill>
        <p:spPr>
          <a:xfrm>
            <a:off x="7292900" y="1879035"/>
            <a:ext cx="1291591" cy="1550540"/>
          </a:xfrm>
          <a:prstGeom prst="rect">
            <a:avLst/>
          </a:prstGeom>
          <a:noFill/>
          <a:ln>
            <a:noFill/>
          </a:ln>
        </p:spPr>
      </p:pic>
      <p:pic>
        <p:nvPicPr>
          <p:cNvPr id="5092" name="Google Shape;5092;p68"/>
          <p:cNvPicPr preferRelativeResize="0"/>
          <p:nvPr/>
        </p:nvPicPr>
        <p:blipFill rotWithShape="1">
          <a:blip r:embed="rId3">
            <a:alphaModFix/>
          </a:blip>
          <a:srcRect t="17921" r="51571" b="12099"/>
          <a:stretch/>
        </p:blipFill>
        <p:spPr>
          <a:xfrm>
            <a:off x="7292900" y="4745135"/>
            <a:ext cx="1291591" cy="1550540"/>
          </a:xfrm>
          <a:prstGeom prst="rect">
            <a:avLst/>
          </a:prstGeom>
          <a:noFill/>
          <a:ln>
            <a:noFill/>
          </a:ln>
        </p:spPr>
      </p:pic>
      <p:sp>
        <p:nvSpPr>
          <p:cNvPr id="5093" name="Google Shape;5093;p68"/>
          <p:cNvSpPr txBox="1"/>
          <p:nvPr/>
        </p:nvSpPr>
        <p:spPr>
          <a:xfrm>
            <a:off x="7103695" y="7495500"/>
            <a:ext cx="3069600" cy="27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
              <a:t>Image adapted from: </a:t>
            </a:r>
            <a:r>
              <a:rPr lang="en" sz="600" u="sng">
                <a:solidFill>
                  <a:schemeClr val="hlink"/>
                </a:solidFill>
                <a:hlinkClick r:id="rId4"/>
              </a:rPr>
              <a:t>https://www.flickr.com/photos/aquamech-utah/25045792466</a:t>
            </a:r>
            <a:r>
              <a:rPr lang="en" sz="600"/>
              <a:t> </a:t>
            </a:r>
            <a:endParaRPr sz="6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97"/>
        <p:cNvGrpSpPr/>
        <p:nvPr/>
      </p:nvGrpSpPr>
      <p:grpSpPr>
        <a:xfrm>
          <a:off x="0" y="0"/>
          <a:ext cx="0" cy="0"/>
          <a:chOff x="0" y="0"/>
          <a:chExt cx="0" cy="0"/>
        </a:xfrm>
      </p:grpSpPr>
      <p:sp>
        <p:nvSpPr>
          <p:cNvPr id="5098" name="Google Shape;5098;p69"/>
          <p:cNvSpPr txBox="1">
            <a:spLocks noGrp="1"/>
          </p:cNvSpPr>
          <p:nvPr>
            <p:ph type="title"/>
          </p:nvPr>
        </p:nvSpPr>
        <p:spPr>
          <a:xfrm>
            <a:off x="248050" y="173950"/>
            <a:ext cx="6489600" cy="11742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a:t>Is clean water fair for everyone in Manitoba?</a:t>
            </a:r>
            <a:endParaRPr/>
          </a:p>
        </p:txBody>
      </p:sp>
      <p:sp>
        <p:nvSpPr>
          <p:cNvPr id="5099" name="Google Shape;5099;p69"/>
          <p:cNvSpPr txBox="1">
            <a:spLocks noGrp="1"/>
          </p:cNvSpPr>
          <p:nvPr>
            <p:ph type="subTitle" idx="1"/>
          </p:nvPr>
        </p:nvSpPr>
        <p:spPr>
          <a:xfrm>
            <a:off x="248050" y="1425125"/>
            <a:ext cx="6650100" cy="1369200"/>
          </a:xfrm>
          <a:prstGeom prst="rect">
            <a:avLst/>
          </a:prstGeom>
        </p:spPr>
        <p:txBody>
          <a:bodyPr spcFirstLastPara="1" wrap="square" lIns="113100" tIns="113100" rIns="113100" bIns="113100" anchor="ctr" anchorCtr="0">
            <a:noAutofit/>
          </a:bodyPr>
          <a:lstStyle/>
          <a:p>
            <a:pPr marL="0" lvl="0" indent="0" algn="l" rtl="0">
              <a:spcBef>
                <a:spcPts val="0"/>
              </a:spcBef>
              <a:spcAft>
                <a:spcPts val="0"/>
              </a:spcAft>
              <a:buNone/>
            </a:pPr>
            <a:r>
              <a:rPr lang="en"/>
              <a:t>Winnipeg Free Press Article: </a:t>
            </a:r>
            <a:endParaRPr/>
          </a:p>
          <a:p>
            <a:pPr marL="0" lvl="0" indent="0" algn="l" rtl="0">
              <a:spcBef>
                <a:spcPts val="0"/>
              </a:spcBef>
              <a:spcAft>
                <a:spcPts val="0"/>
              </a:spcAft>
              <a:buNone/>
            </a:pPr>
            <a:r>
              <a:rPr lang="en" u="sng">
                <a:solidFill>
                  <a:schemeClr val="hlink"/>
                </a:solidFill>
                <a:hlinkClick r:id="rId3"/>
              </a:rPr>
              <a:t>https://www.winnipegfreepress.com/no-running-water/?section=how#printedition</a:t>
            </a:r>
            <a:r>
              <a:rPr lang="en"/>
              <a:t> </a:t>
            </a:r>
            <a:endParaRPr/>
          </a:p>
        </p:txBody>
      </p:sp>
      <p:pic>
        <p:nvPicPr>
          <p:cNvPr id="5100" name="Google Shape;5100;p69"/>
          <p:cNvPicPr preferRelativeResize="0"/>
          <p:nvPr/>
        </p:nvPicPr>
        <p:blipFill>
          <a:blip r:embed="rId4">
            <a:alphaModFix/>
          </a:blip>
          <a:stretch>
            <a:fillRect/>
          </a:stretch>
        </p:blipFill>
        <p:spPr>
          <a:xfrm>
            <a:off x="95650" y="2815100"/>
            <a:ext cx="6650098" cy="4706333"/>
          </a:xfrm>
          <a:prstGeom prst="rect">
            <a:avLst/>
          </a:prstGeom>
          <a:noFill/>
          <a:ln>
            <a:noFill/>
          </a:ln>
        </p:spPr>
      </p:pic>
      <p:grpSp>
        <p:nvGrpSpPr>
          <p:cNvPr id="5101" name="Google Shape;5101;p69"/>
          <p:cNvGrpSpPr/>
          <p:nvPr/>
        </p:nvGrpSpPr>
        <p:grpSpPr>
          <a:xfrm>
            <a:off x="6898062" y="7"/>
            <a:ext cx="3160342" cy="3006654"/>
            <a:chOff x="6898062" y="3855632"/>
            <a:chExt cx="3160342" cy="3006654"/>
          </a:xfrm>
        </p:grpSpPr>
        <p:grpSp>
          <p:nvGrpSpPr>
            <p:cNvPr id="5102" name="Google Shape;5102;p69"/>
            <p:cNvGrpSpPr/>
            <p:nvPr/>
          </p:nvGrpSpPr>
          <p:grpSpPr>
            <a:xfrm>
              <a:off x="8317613" y="3855632"/>
              <a:ext cx="1740791" cy="2165313"/>
              <a:chOff x="6745225" y="2760016"/>
              <a:chExt cx="335419" cy="337792"/>
            </a:xfrm>
          </p:grpSpPr>
          <p:sp>
            <p:nvSpPr>
              <p:cNvPr id="5103" name="Google Shape;5103;p69"/>
              <p:cNvSpPr/>
              <p:nvPr/>
            </p:nvSpPr>
            <p:spPr>
              <a:xfrm>
                <a:off x="6745225" y="2919255"/>
                <a:ext cx="143206" cy="178553"/>
              </a:xfrm>
              <a:custGeom>
                <a:avLst/>
                <a:gdLst/>
                <a:ahLst/>
                <a:cxnLst/>
                <a:rect l="l" t="t" r="r" b="b"/>
                <a:pathLst>
                  <a:path w="6458" h="8052" extrusionOk="0">
                    <a:moveTo>
                      <a:pt x="1460" y="0"/>
                    </a:moveTo>
                    <a:lnTo>
                      <a:pt x="1460" y="5774"/>
                    </a:lnTo>
                    <a:cubicBezTo>
                      <a:pt x="1460" y="6780"/>
                      <a:pt x="858" y="7650"/>
                      <a:pt x="0" y="8052"/>
                    </a:cubicBezTo>
                    <a:lnTo>
                      <a:pt x="6458" y="8052"/>
                    </a:lnTo>
                    <a:cubicBezTo>
                      <a:pt x="5601" y="7650"/>
                      <a:pt x="4997" y="6780"/>
                      <a:pt x="4997" y="5774"/>
                    </a:cubicBezTo>
                    <a:lnTo>
                      <a:pt x="4997" y="0"/>
                    </a:ln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69"/>
              <p:cNvSpPr/>
              <p:nvPr/>
            </p:nvSpPr>
            <p:spPr>
              <a:xfrm>
                <a:off x="6831375" y="2919255"/>
                <a:ext cx="57056" cy="178553"/>
              </a:xfrm>
              <a:custGeom>
                <a:avLst/>
                <a:gdLst/>
                <a:ahLst/>
                <a:cxnLst/>
                <a:rect l="l" t="t" r="r" b="b"/>
                <a:pathLst>
                  <a:path w="2573" h="8052" extrusionOk="0">
                    <a:moveTo>
                      <a:pt x="1" y="0"/>
                    </a:moveTo>
                    <a:lnTo>
                      <a:pt x="1" y="5989"/>
                    </a:lnTo>
                    <a:cubicBezTo>
                      <a:pt x="1" y="6819"/>
                      <a:pt x="389" y="7557"/>
                      <a:pt x="992" y="8052"/>
                    </a:cubicBezTo>
                    <a:lnTo>
                      <a:pt x="2573" y="8052"/>
                    </a:lnTo>
                    <a:cubicBezTo>
                      <a:pt x="1716" y="7650"/>
                      <a:pt x="1112" y="6780"/>
                      <a:pt x="1112" y="5774"/>
                    </a:cubicBezTo>
                    <a:lnTo>
                      <a:pt x="1112" y="0"/>
                    </a:ln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69"/>
              <p:cNvSpPr/>
              <p:nvPr/>
            </p:nvSpPr>
            <p:spPr>
              <a:xfrm>
                <a:off x="6765426" y="2760016"/>
                <a:ext cx="315218" cy="168463"/>
              </a:xfrm>
              <a:custGeom>
                <a:avLst/>
                <a:gdLst/>
                <a:ahLst/>
                <a:cxnLst/>
                <a:rect l="l" t="t" r="r" b="b"/>
                <a:pathLst>
                  <a:path w="14215" h="7597" extrusionOk="0">
                    <a:moveTo>
                      <a:pt x="5667" y="0"/>
                    </a:moveTo>
                    <a:cubicBezTo>
                      <a:pt x="2532" y="0"/>
                      <a:pt x="0" y="2546"/>
                      <a:pt x="0" y="5667"/>
                    </a:cubicBezTo>
                    <a:lnTo>
                      <a:pt x="0" y="7596"/>
                    </a:lnTo>
                    <a:lnTo>
                      <a:pt x="4663" y="7596"/>
                    </a:lnTo>
                    <a:lnTo>
                      <a:pt x="4663" y="5667"/>
                    </a:lnTo>
                    <a:cubicBezTo>
                      <a:pt x="4663" y="5118"/>
                      <a:pt x="5104" y="4663"/>
                      <a:pt x="5667" y="4663"/>
                    </a:cubicBezTo>
                    <a:lnTo>
                      <a:pt x="13907" y="4663"/>
                    </a:lnTo>
                    <a:cubicBezTo>
                      <a:pt x="14068" y="4663"/>
                      <a:pt x="14215" y="4529"/>
                      <a:pt x="14215" y="4368"/>
                    </a:cubicBezTo>
                    <a:lnTo>
                      <a:pt x="14215" y="308"/>
                    </a:lnTo>
                    <a:cubicBezTo>
                      <a:pt x="14215" y="147"/>
                      <a:pt x="14068" y="0"/>
                      <a:pt x="13907" y="0"/>
                    </a:cubicBezTo>
                    <a:close/>
                  </a:path>
                </a:pathLst>
              </a:custGeom>
              <a:solidFill>
                <a:srgbClr val="20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69"/>
              <p:cNvSpPr/>
              <p:nvPr/>
            </p:nvSpPr>
            <p:spPr>
              <a:xfrm>
                <a:off x="6752631" y="2905861"/>
                <a:ext cx="129569" cy="36278"/>
              </a:xfrm>
              <a:custGeom>
                <a:avLst/>
                <a:gdLst/>
                <a:ahLst/>
                <a:cxnLst/>
                <a:rect l="l" t="t" r="r" b="b"/>
                <a:pathLst>
                  <a:path w="5843" h="1636" extrusionOk="0">
                    <a:moveTo>
                      <a:pt x="202" y="1"/>
                    </a:moveTo>
                    <a:cubicBezTo>
                      <a:pt x="95" y="1"/>
                      <a:pt x="1" y="95"/>
                      <a:pt x="1" y="202"/>
                    </a:cubicBezTo>
                    <a:lnTo>
                      <a:pt x="1" y="1435"/>
                    </a:lnTo>
                    <a:cubicBezTo>
                      <a:pt x="1" y="1542"/>
                      <a:pt x="95" y="1635"/>
                      <a:pt x="202" y="1635"/>
                    </a:cubicBezTo>
                    <a:lnTo>
                      <a:pt x="5642" y="1635"/>
                    </a:lnTo>
                    <a:cubicBezTo>
                      <a:pt x="5749" y="1635"/>
                      <a:pt x="5842" y="1542"/>
                      <a:pt x="5842" y="1435"/>
                    </a:cubicBezTo>
                    <a:lnTo>
                      <a:pt x="5842" y="202"/>
                    </a:lnTo>
                    <a:cubicBezTo>
                      <a:pt x="5842" y="95"/>
                      <a:pt x="5749" y="1"/>
                      <a:pt x="5642" y="1"/>
                    </a:cubicBezTo>
                    <a:close/>
                  </a:path>
                </a:pathLst>
              </a:custGeom>
              <a:solidFill>
                <a:srgbClr val="20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69"/>
              <p:cNvSpPr/>
              <p:nvPr/>
            </p:nvSpPr>
            <p:spPr>
              <a:xfrm>
                <a:off x="6752631" y="2905861"/>
                <a:ext cx="129569" cy="36278"/>
              </a:xfrm>
              <a:custGeom>
                <a:avLst/>
                <a:gdLst/>
                <a:ahLst/>
                <a:cxnLst/>
                <a:rect l="l" t="t" r="r" b="b"/>
                <a:pathLst>
                  <a:path w="5843" h="1636" extrusionOk="0">
                    <a:moveTo>
                      <a:pt x="4865" y="1"/>
                    </a:moveTo>
                    <a:lnTo>
                      <a:pt x="4865" y="992"/>
                    </a:lnTo>
                    <a:cubicBezTo>
                      <a:pt x="4865" y="1113"/>
                      <a:pt x="4770" y="1207"/>
                      <a:pt x="4663" y="1207"/>
                    </a:cubicBezTo>
                    <a:lnTo>
                      <a:pt x="1" y="1207"/>
                    </a:lnTo>
                    <a:lnTo>
                      <a:pt x="1" y="1421"/>
                    </a:lnTo>
                    <a:cubicBezTo>
                      <a:pt x="1" y="1542"/>
                      <a:pt x="95" y="1635"/>
                      <a:pt x="202" y="1635"/>
                    </a:cubicBezTo>
                    <a:lnTo>
                      <a:pt x="5628" y="1635"/>
                    </a:lnTo>
                    <a:cubicBezTo>
                      <a:pt x="5749" y="1635"/>
                      <a:pt x="5842" y="1542"/>
                      <a:pt x="5842" y="1421"/>
                    </a:cubicBezTo>
                    <a:lnTo>
                      <a:pt x="5842" y="202"/>
                    </a:lnTo>
                    <a:cubicBezTo>
                      <a:pt x="5842" y="95"/>
                      <a:pt x="5749" y="1"/>
                      <a:pt x="5628" y="1"/>
                    </a:cubicBezTo>
                    <a:close/>
                  </a:path>
                </a:pathLst>
              </a:custGeom>
              <a:solidFill>
                <a:srgbClr val="20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69"/>
              <p:cNvSpPr/>
              <p:nvPr/>
            </p:nvSpPr>
            <p:spPr>
              <a:xfrm>
                <a:off x="6745225" y="3010926"/>
                <a:ext cx="143206" cy="86882"/>
              </a:xfrm>
              <a:custGeom>
                <a:avLst/>
                <a:gdLst/>
                <a:ahLst/>
                <a:cxnLst/>
                <a:rect l="l" t="t" r="r" b="b"/>
                <a:pathLst>
                  <a:path w="6458" h="3918" extrusionOk="0">
                    <a:moveTo>
                      <a:pt x="2844" y="0"/>
                    </a:moveTo>
                    <a:cubicBezTo>
                      <a:pt x="2371" y="0"/>
                      <a:pt x="1898" y="101"/>
                      <a:pt x="1460" y="300"/>
                    </a:cubicBezTo>
                    <a:lnTo>
                      <a:pt x="1460" y="1640"/>
                    </a:lnTo>
                    <a:cubicBezTo>
                      <a:pt x="1460" y="2646"/>
                      <a:pt x="858" y="3516"/>
                      <a:pt x="0" y="3918"/>
                    </a:cubicBezTo>
                    <a:lnTo>
                      <a:pt x="6458" y="3918"/>
                    </a:lnTo>
                    <a:cubicBezTo>
                      <a:pt x="5601" y="3516"/>
                      <a:pt x="4997" y="2646"/>
                      <a:pt x="4997" y="1640"/>
                    </a:cubicBezTo>
                    <a:lnTo>
                      <a:pt x="4997" y="609"/>
                    </a:lnTo>
                    <a:cubicBezTo>
                      <a:pt x="4770" y="542"/>
                      <a:pt x="4542" y="461"/>
                      <a:pt x="4341" y="354"/>
                    </a:cubicBezTo>
                    <a:cubicBezTo>
                      <a:pt x="3868" y="118"/>
                      <a:pt x="3355" y="0"/>
                      <a:pt x="2844" y="0"/>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09" name="Google Shape;5109;p69"/>
            <p:cNvGrpSpPr/>
            <p:nvPr/>
          </p:nvGrpSpPr>
          <p:grpSpPr>
            <a:xfrm>
              <a:off x="6898062" y="4442026"/>
              <a:ext cx="2362110" cy="2420260"/>
              <a:chOff x="1432605" y="2725556"/>
              <a:chExt cx="348214" cy="406712"/>
            </a:xfrm>
          </p:grpSpPr>
          <p:sp>
            <p:nvSpPr>
              <p:cNvPr id="5110" name="Google Shape;5110;p69"/>
              <p:cNvSpPr/>
              <p:nvPr/>
            </p:nvSpPr>
            <p:spPr>
              <a:xfrm>
                <a:off x="1454004" y="2929943"/>
                <a:ext cx="128371" cy="169971"/>
              </a:xfrm>
              <a:custGeom>
                <a:avLst/>
                <a:gdLst/>
                <a:ahLst/>
                <a:cxnLst/>
                <a:rect l="l" t="t" r="r" b="b"/>
                <a:pathLst>
                  <a:path w="5789" h="7665" extrusionOk="0">
                    <a:moveTo>
                      <a:pt x="1" y="1"/>
                    </a:moveTo>
                    <a:lnTo>
                      <a:pt x="1" y="7664"/>
                    </a:lnTo>
                    <a:lnTo>
                      <a:pt x="5788" y="7664"/>
                    </a:lnTo>
                    <a:lnTo>
                      <a:pt x="5788" y="1"/>
                    </a:lnTo>
                    <a:close/>
                  </a:path>
                </a:pathLst>
              </a:custGeom>
              <a:solidFill>
                <a:srgbClr val="D18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69"/>
              <p:cNvSpPr/>
              <p:nvPr/>
            </p:nvSpPr>
            <p:spPr>
              <a:xfrm>
                <a:off x="1561553" y="2929943"/>
                <a:ext cx="20822" cy="169971"/>
              </a:xfrm>
              <a:custGeom>
                <a:avLst/>
                <a:gdLst/>
                <a:ahLst/>
                <a:cxnLst/>
                <a:rect l="l" t="t" r="r" b="b"/>
                <a:pathLst>
                  <a:path w="939" h="7665" extrusionOk="0">
                    <a:moveTo>
                      <a:pt x="0" y="1"/>
                    </a:moveTo>
                    <a:lnTo>
                      <a:pt x="0" y="7664"/>
                    </a:lnTo>
                    <a:lnTo>
                      <a:pt x="938" y="7664"/>
                    </a:lnTo>
                    <a:lnTo>
                      <a:pt x="938" y="1"/>
                    </a:lnTo>
                    <a:close/>
                  </a:path>
                </a:pathLst>
              </a:custGeom>
              <a:solidFill>
                <a:srgbClr val="387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69"/>
              <p:cNvSpPr/>
              <p:nvPr/>
            </p:nvSpPr>
            <p:spPr>
              <a:xfrm>
                <a:off x="1487288" y="2740103"/>
                <a:ext cx="61491" cy="65372"/>
              </a:xfrm>
              <a:custGeom>
                <a:avLst/>
                <a:gdLst/>
                <a:ahLst/>
                <a:cxnLst/>
                <a:rect l="l" t="t" r="r" b="b"/>
                <a:pathLst>
                  <a:path w="2773" h="2948" extrusionOk="0">
                    <a:moveTo>
                      <a:pt x="0" y="0"/>
                    </a:moveTo>
                    <a:lnTo>
                      <a:pt x="0" y="2947"/>
                    </a:lnTo>
                    <a:lnTo>
                      <a:pt x="2773" y="2947"/>
                    </a:lnTo>
                    <a:lnTo>
                      <a:pt x="2773" y="0"/>
                    </a:ln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69"/>
              <p:cNvSpPr/>
              <p:nvPr/>
            </p:nvSpPr>
            <p:spPr>
              <a:xfrm>
                <a:off x="1487288" y="2740103"/>
                <a:ext cx="61491" cy="65372"/>
              </a:xfrm>
              <a:custGeom>
                <a:avLst/>
                <a:gdLst/>
                <a:ahLst/>
                <a:cxnLst/>
                <a:rect l="l" t="t" r="r" b="b"/>
                <a:pathLst>
                  <a:path w="2773" h="2948" extrusionOk="0">
                    <a:moveTo>
                      <a:pt x="1835" y="0"/>
                    </a:moveTo>
                    <a:lnTo>
                      <a:pt x="1835" y="1434"/>
                    </a:lnTo>
                    <a:cubicBezTo>
                      <a:pt x="1835" y="1715"/>
                      <a:pt x="1594" y="1943"/>
                      <a:pt x="1313" y="1943"/>
                    </a:cubicBezTo>
                    <a:lnTo>
                      <a:pt x="0" y="1943"/>
                    </a:lnTo>
                    <a:lnTo>
                      <a:pt x="0" y="2947"/>
                    </a:lnTo>
                    <a:lnTo>
                      <a:pt x="2773" y="2947"/>
                    </a:lnTo>
                    <a:lnTo>
                      <a:pt x="2773" y="0"/>
                    </a:lnTo>
                    <a:close/>
                  </a:path>
                </a:pathLst>
              </a:custGeom>
              <a:solidFill>
                <a:srgbClr val="387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69"/>
              <p:cNvSpPr/>
              <p:nvPr/>
            </p:nvSpPr>
            <p:spPr>
              <a:xfrm>
                <a:off x="1432605" y="2790307"/>
                <a:ext cx="170858" cy="160148"/>
              </a:xfrm>
              <a:custGeom>
                <a:avLst/>
                <a:gdLst/>
                <a:ahLst/>
                <a:cxnLst/>
                <a:rect l="l" t="t" r="r" b="b"/>
                <a:pathLst>
                  <a:path w="7705" h="7222" extrusionOk="0">
                    <a:moveTo>
                      <a:pt x="1019" y="1"/>
                    </a:moveTo>
                    <a:cubicBezTo>
                      <a:pt x="456" y="1"/>
                      <a:pt x="1" y="456"/>
                      <a:pt x="1" y="1019"/>
                    </a:cubicBezTo>
                    <a:lnTo>
                      <a:pt x="1" y="6203"/>
                    </a:lnTo>
                    <a:cubicBezTo>
                      <a:pt x="1" y="6766"/>
                      <a:pt x="456" y="7222"/>
                      <a:pt x="1019" y="7222"/>
                    </a:cubicBezTo>
                    <a:lnTo>
                      <a:pt x="6686" y="7222"/>
                    </a:lnTo>
                    <a:cubicBezTo>
                      <a:pt x="7248" y="7222"/>
                      <a:pt x="7704" y="6766"/>
                      <a:pt x="7704" y="6203"/>
                    </a:cubicBezTo>
                    <a:lnTo>
                      <a:pt x="7704" y="1019"/>
                    </a:lnTo>
                    <a:cubicBezTo>
                      <a:pt x="7704" y="456"/>
                      <a:pt x="7248" y="1"/>
                      <a:pt x="6686" y="1"/>
                    </a:cubicBezTo>
                    <a:close/>
                  </a:path>
                </a:pathLst>
              </a:custGeom>
              <a:solidFill>
                <a:srgbClr val="D18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69"/>
              <p:cNvSpPr/>
              <p:nvPr/>
            </p:nvSpPr>
            <p:spPr>
              <a:xfrm>
                <a:off x="1432605" y="3092752"/>
                <a:ext cx="170858" cy="39516"/>
              </a:xfrm>
              <a:custGeom>
                <a:avLst/>
                <a:gdLst/>
                <a:ahLst/>
                <a:cxnLst/>
                <a:rect l="l" t="t" r="r" b="b"/>
                <a:pathLst>
                  <a:path w="7705" h="1782" extrusionOk="0">
                    <a:moveTo>
                      <a:pt x="175" y="1"/>
                    </a:moveTo>
                    <a:cubicBezTo>
                      <a:pt x="81" y="1"/>
                      <a:pt x="1" y="81"/>
                      <a:pt x="1" y="174"/>
                    </a:cubicBezTo>
                    <a:lnTo>
                      <a:pt x="1" y="764"/>
                    </a:lnTo>
                    <a:cubicBezTo>
                      <a:pt x="1" y="1326"/>
                      <a:pt x="456" y="1782"/>
                      <a:pt x="1019" y="1782"/>
                    </a:cubicBezTo>
                    <a:lnTo>
                      <a:pt x="6686" y="1782"/>
                    </a:lnTo>
                    <a:cubicBezTo>
                      <a:pt x="7248" y="1782"/>
                      <a:pt x="7704" y="1326"/>
                      <a:pt x="7704" y="764"/>
                    </a:cubicBezTo>
                    <a:lnTo>
                      <a:pt x="7704" y="174"/>
                    </a:lnTo>
                    <a:cubicBezTo>
                      <a:pt x="7704" y="81"/>
                      <a:pt x="7624" y="1"/>
                      <a:pt x="7516" y="1"/>
                    </a:cubicBezTo>
                    <a:close/>
                  </a:path>
                </a:pathLst>
              </a:custGeom>
              <a:solidFill>
                <a:srgbClr val="D18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69"/>
              <p:cNvSpPr/>
              <p:nvPr/>
            </p:nvSpPr>
            <p:spPr>
              <a:xfrm>
                <a:off x="1432605" y="2969171"/>
                <a:ext cx="170858" cy="43086"/>
              </a:xfrm>
              <a:custGeom>
                <a:avLst/>
                <a:gdLst/>
                <a:ahLst/>
                <a:cxnLst/>
                <a:rect l="l" t="t" r="r" b="b"/>
                <a:pathLst>
                  <a:path w="7705" h="1943" extrusionOk="0">
                    <a:moveTo>
                      <a:pt x="939" y="0"/>
                    </a:moveTo>
                    <a:cubicBezTo>
                      <a:pt x="416" y="0"/>
                      <a:pt x="1" y="415"/>
                      <a:pt x="1" y="938"/>
                    </a:cubicBezTo>
                    <a:lnTo>
                      <a:pt x="1" y="1004"/>
                    </a:lnTo>
                    <a:cubicBezTo>
                      <a:pt x="1" y="1514"/>
                      <a:pt x="416" y="1942"/>
                      <a:pt x="939" y="1942"/>
                    </a:cubicBezTo>
                    <a:lnTo>
                      <a:pt x="6766" y="1942"/>
                    </a:lnTo>
                    <a:cubicBezTo>
                      <a:pt x="7275" y="1942"/>
                      <a:pt x="7704" y="1514"/>
                      <a:pt x="7704" y="1004"/>
                    </a:cubicBezTo>
                    <a:lnTo>
                      <a:pt x="7704" y="938"/>
                    </a:lnTo>
                    <a:cubicBezTo>
                      <a:pt x="7704" y="415"/>
                      <a:pt x="7275" y="0"/>
                      <a:pt x="6766" y="0"/>
                    </a:cubicBezTo>
                    <a:close/>
                  </a:path>
                </a:pathLst>
              </a:custGeom>
              <a:solidFill>
                <a:srgbClr val="D18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69"/>
              <p:cNvSpPr/>
              <p:nvPr/>
            </p:nvSpPr>
            <p:spPr>
              <a:xfrm>
                <a:off x="1432605" y="3030640"/>
                <a:ext cx="170858" cy="43130"/>
              </a:xfrm>
              <a:custGeom>
                <a:avLst/>
                <a:gdLst/>
                <a:ahLst/>
                <a:cxnLst/>
                <a:rect l="l" t="t" r="r" b="b"/>
                <a:pathLst>
                  <a:path w="7705" h="1945" extrusionOk="0">
                    <a:moveTo>
                      <a:pt x="939" y="1"/>
                    </a:moveTo>
                    <a:cubicBezTo>
                      <a:pt x="416" y="1"/>
                      <a:pt x="1" y="417"/>
                      <a:pt x="1" y="939"/>
                    </a:cubicBezTo>
                    <a:lnTo>
                      <a:pt x="1" y="1006"/>
                    </a:lnTo>
                    <a:cubicBezTo>
                      <a:pt x="1" y="1528"/>
                      <a:pt x="416" y="1944"/>
                      <a:pt x="939" y="1944"/>
                    </a:cubicBezTo>
                    <a:lnTo>
                      <a:pt x="6766" y="1944"/>
                    </a:lnTo>
                    <a:cubicBezTo>
                      <a:pt x="7275" y="1944"/>
                      <a:pt x="7704" y="1528"/>
                      <a:pt x="7704" y="1006"/>
                    </a:cubicBezTo>
                    <a:lnTo>
                      <a:pt x="7704" y="939"/>
                    </a:lnTo>
                    <a:cubicBezTo>
                      <a:pt x="7704" y="417"/>
                      <a:pt x="7275" y="1"/>
                      <a:pt x="6766" y="1"/>
                    </a:cubicBezTo>
                    <a:close/>
                  </a:path>
                </a:pathLst>
              </a:custGeom>
              <a:solidFill>
                <a:srgbClr val="D18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69"/>
              <p:cNvSpPr/>
              <p:nvPr/>
            </p:nvSpPr>
            <p:spPr>
              <a:xfrm>
                <a:off x="1432893" y="2790307"/>
                <a:ext cx="170570" cy="160148"/>
              </a:xfrm>
              <a:custGeom>
                <a:avLst/>
                <a:gdLst/>
                <a:ahLst/>
                <a:cxnLst/>
                <a:rect l="l" t="t" r="r" b="b"/>
                <a:pathLst>
                  <a:path w="7692" h="7222" extrusionOk="0">
                    <a:moveTo>
                      <a:pt x="5802" y="1"/>
                    </a:moveTo>
                    <a:cubicBezTo>
                      <a:pt x="5815" y="54"/>
                      <a:pt x="5815" y="108"/>
                      <a:pt x="5815" y="174"/>
                    </a:cubicBezTo>
                    <a:lnTo>
                      <a:pt x="5815" y="5279"/>
                    </a:lnTo>
                    <a:cubicBezTo>
                      <a:pt x="5815" y="5855"/>
                      <a:pt x="5347" y="6337"/>
                      <a:pt x="4757" y="6337"/>
                    </a:cubicBezTo>
                    <a:lnTo>
                      <a:pt x="1" y="6337"/>
                    </a:lnTo>
                    <a:cubicBezTo>
                      <a:pt x="68" y="6846"/>
                      <a:pt x="510" y="7222"/>
                      <a:pt x="1033" y="7222"/>
                    </a:cubicBezTo>
                    <a:lnTo>
                      <a:pt x="6633" y="7222"/>
                    </a:lnTo>
                    <a:cubicBezTo>
                      <a:pt x="7209" y="7222"/>
                      <a:pt x="7691" y="6753"/>
                      <a:pt x="7691" y="6177"/>
                    </a:cubicBezTo>
                    <a:lnTo>
                      <a:pt x="7691" y="1059"/>
                    </a:lnTo>
                    <a:cubicBezTo>
                      <a:pt x="7691" y="483"/>
                      <a:pt x="7209" y="1"/>
                      <a:pt x="6633" y="1"/>
                    </a:cubicBezTo>
                    <a:close/>
                  </a:path>
                </a:pathLst>
              </a:custGeom>
              <a:solidFill>
                <a:srgbClr val="387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69"/>
              <p:cNvSpPr/>
              <p:nvPr/>
            </p:nvSpPr>
            <p:spPr>
              <a:xfrm>
                <a:off x="1432893" y="3092752"/>
                <a:ext cx="170570" cy="39516"/>
              </a:xfrm>
              <a:custGeom>
                <a:avLst/>
                <a:gdLst/>
                <a:ahLst/>
                <a:cxnLst/>
                <a:rect l="l" t="t" r="r" b="b"/>
                <a:pathLst>
                  <a:path w="7692" h="1782" extrusionOk="0">
                    <a:moveTo>
                      <a:pt x="5802" y="1"/>
                    </a:moveTo>
                    <a:cubicBezTo>
                      <a:pt x="5722" y="510"/>
                      <a:pt x="5293" y="885"/>
                      <a:pt x="4757" y="885"/>
                    </a:cubicBezTo>
                    <a:lnTo>
                      <a:pt x="1" y="885"/>
                    </a:lnTo>
                    <a:cubicBezTo>
                      <a:pt x="68" y="1394"/>
                      <a:pt x="510" y="1782"/>
                      <a:pt x="1033" y="1782"/>
                    </a:cubicBezTo>
                    <a:lnTo>
                      <a:pt x="6633" y="1782"/>
                    </a:lnTo>
                    <a:cubicBezTo>
                      <a:pt x="7209" y="1782"/>
                      <a:pt x="7691" y="1313"/>
                      <a:pt x="7691" y="724"/>
                    </a:cubicBezTo>
                    <a:lnTo>
                      <a:pt x="7691" y="188"/>
                    </a:lnTo>
                    <a:cubicBezTo>
                      <a:pt x="7691" y="81"/>
                      <a:pt x="7598" y="1"/>
                      <a:pt x="7503" y="1"/>
                    </a:cubicBezTo>
                    <a:close/>
                  </a:path>
                </a:pathLst>
              </a:custGeom>
              <a:solidFill>
                <a:srgbClr val="387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69"/>
              <p:cNvSpPr/>
              <p:nvPr/>
            </p:nvSpPr>
            <p:spPr>
              <a:xfrm>
                <a:off x="1432605" y="2969171"/>
                <a:ext cx="170858" cy="43086"/>
              </a:xfrm>
              <a:custGeom>
                <a:avLst/>
                <a:gdLst/>
                <a:ahLst/>
                <a:cxnLst/>
                <a:rect l="l" t="t" r="r" b="b"/>
                <a:pathLst>
                  <a:path w="7705" h="1943" extrusionOk="0">
                    <a:moveTo>
                      <a:pt x="5802" y="0"/>
                    </a:moveTo>
                    <a:cubicBezTo>
                      <a:pt x="5815" y="27"/>
                      <a:pt x="5815" y="81"/>
                      <a:pt x="5815" y="81"/>
                    </a:cubicBezTo>
                    <a:cubicBezTo>
                      <a:pt x="5815" y="616"/>
                      <a:pt x="5373" y="1045"/>
                      <a:pt x="4837" y="1045"/>
                    </a:cubicBezTo>
                    <a:lnTo>
                      <a:pt x="1" y="1045"/>
                    </a:lnTo>
                    <a:cubicBezTo>
                      <a:pt x="41" y="1540"/>
                      <a:pt x="456" y="1942"/>
                      <a:pt x="966" y="1942"/>
                    </a:cubicBezTo>
                    <a:lnTo>
                      <a:pt x="6727" y="1942"/>
                    </a:lnTo>
                    <a:cubicBezTo>
                      <a:pt x="7262" y="1942"/>
                      <a:pt x="7704" y="1501"/>
                      <a:pt x="7704" y="965"/>
                    </a:cubicBezTo>
                    <a:cubicBezTo>
                      <a:pt x="7704" y="429"/>
                      <a:pt x="7262" y="0"/>
                      <a:pt x="6727" y="0"/>
                    </a:cubicBezTo>
                    <a:close/>
                  </a:path>
                </a:pathLst>
              </a:custGeom>
              <a:solidFill>
                <a:srgbClr val="387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69"/>
              <p:cNvSpPr/>
              <p:nvPr/>
            </p:nvSpPr>
            <p:spPr>
              <a:xfrm>
                <a:off x="1432605" y="3030640"/>
                <a:ext cx="170858" cy="43130"/>
              </a:xfrm>
              <a:custGeom>
                <a:avLst/>
                <a:gdLst/>
                <a:ahLst/>
                <a:cxnLst/>
                <a:rect l="l" t="t" r="r" b="b"/>
                <a:pathLst>
                  <a:path w="7705" h="1945" extrusionOk="0">
                    <a:moveTo>
                      <a:pt x="5802" y="1"/>
                    </a:moveTo>
                    <a:cubicBezTo>
                      <a:pt x="5815" y="28"/>
                      <a:pt x="5815" y="81"/>
                      <a:pt x="5815" y="81"/>
                    </a:cubicBezTo>
                    <a:cubicBezTo>
                      <a:pt x="5815" y="617"/>
                      <a:pt x="5373" y="1046"/>
                      <a:pt x="4837" y="1046"/>
                    </a:cubicBezTo>
                    <a:lnTo>
                      <a:pt x="1" y="1046"/>
                    </a:lnTo>
                    <a:cubicBezTo>
                      <a:pt x="41" y="1555"/>
                      <a:pt x="456" y="1944"/>
                      <a:pt x="966" y="1944"/>
                    </a:cubicBezTo>
                    <a:lnTo>
                      <a:pt x="6727" y="1944"/>
                    </a:lnTo>
                    <a:cubicBezTo>
                      <a:pt x="7262" y="1944"/>
                      <a:pt x="7704" y="1515"/>
                      <a:pt x="7704" y="979"/>
                    </a:cubicBezTo>
                    <a:cubicBezTo>
                      <a:pt x="7704" y="430"/>
                      <a:pt x="7262" y="1"/>
                      <a:pt x="6727" y="1"/>
                    </a:cubicBezTo>
                    <a:close/>
                  </a:path>
                </a:pathLst>
              </a:custGeom>
              <a:solidFill>
                <a:srgbClr val="387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69"/>
              <p:cNvSpPr/>
              <p:nvPr/>
            </p:nvSpPr>
            <p:spPr>
              <a:xfrm>
                <a:off x="1476578" y="2725556"/>
                <a:ext cx="82912" cy="29404"/>
              </a:xfrm>
              <a:custGeom>
                <a:avLst/>
                <a:gdLst/>
                <a:ahLst/>
                <a:cxnLst/>
                <a:rect l="l" t="t" r="r" b="b"/>
                <a:pathLst>
                  <a:path w="3739" h="1326" extrusionOk="0">
                    <a:moveTo>
                      <a:pt x="201" y="0"/>
                    </a:moveTo>
                    <a:cubicBezTo>
                      <a:pt x="94" y="0"/>
                      <a:pt x="1" y="93"/>
                      <a:pt x="1" y="200"/>
                    </a:cubicBezTo>
                    <a:lnTo>
                      <a:pt x="1" y="1112"/>
                    </a:lnTo>
                    <a:cubicBezTo>
                      <a:pt x="1" y="1233"/>
                      <a:pt x="94" y="1326"/>
                      <a:pt x="201" y="1326"/>
                    </a:cubicBezTo>
                    <a:lnTo>
                      <a:pt x="3538" y="1326"/>
                    </a:lnTo>
                    <a:cubicBezTo>
                      <a:pt x="3658" y="1326"/>
                      <a:pt x="3738" y="1233"/>
                      <a:pt x="3738" y="1112"/>
                    </a:cubicBezTo>
                    <a:lnTo>
                      <a:pt x="3738" y="200"/>
                    </a:lnTo>
                    <a:cubicBezTo>
                      <a:pt x="3738" y="93"/>
                      <a:pt x="3658" y="0"/>
                      <a:pt x="3538" y="0"/>
                    </a:cubicBezTo>
                    <a:close/>
                  </a:path>
                </a:pathLst>
              </a:custGeom>
              <a:solidFill>
                <a:srgbClr val="EFE2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69"/>
              <p:cNvSpPr/>
              <p:nvPr/>
            </p:nvSpPr>
            <p:spPr>
              <a:xfrm>
                <a:off x="1476578" y="2725556"/>
                <a:ext cx="82912" cy="29404"/>
              </a:xfrm>
              <a:custGeom>
                <a:avLst/>
                <a:gdLst/>
                <a:ahLst/>
                <a:cxnLst/>
                <a:rect l="l" t="t" r="r" b="b"/>
                <a:pathLst>
                  <a:path w="3739" h="1326" extrusionOk="0">
                    <a:moveTo>
                      <a:pt x="3068" y="0"/>
                    </a:moveTo>
                    <a:lnTo>
                      <a:pt x="3068" y="670"/>
                    </a:lnTo>
                    <a:cubicBezTo>
                      <a:pt x="3068" y="777"/>
                      <a:pt x="2975" y="870"/>
                      <a:pt x="2854" y="870"/>
                    </a:cubicBezTo>
                    <a:lnTo>
                      <a:pt x="1" y="870"/>
                    </a:lnTo>
                    <a:lnTo>
                      <a:pt x="1" y="1112"/>
                    </a:lnTo>
                    <a:cubicBezTo>
                      <a:pt x="1" y="1233"/>
                      <a:pt x="94" y="1326"/>
                      <a:pt x="215" y="1326"/>
                    </a:cubicBezTo>
                    <a:lnTo>
                      <a:pt x="3538" y="1326"/>
                    </a:lnTo>
                    <a:cubicBezTo>
                      <a:pt x="3645" y="1326"/>
                      <a:pt x="3738" y="1233"/>
                      <a:pt x="3738" y="1112"/>
                    </a:cubicBezTo>
                    <a:lnTo>
                      <a:pt x="3738" y="214"/>
                    </a:lnTo>
                    <a:cubicBezTo>
                      <a:pt x="3738" y="93"/>
                      <a:pt x="3645" y="0"/>
                      <a:pt x="3538" y="0"/>
                    </a:cubicBezTo>
                    <a:close/>
                  </a:path>
                </a:pathLst>
              </a:custGeom>
              <a:solidFill>
                <a:srgbClr val="E1D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69"/>
              <p:cNvSpPr/>
              <p:nvPr/>
            </p:nvSpPr>
            <p:spPr>
              <a:xfrm>
                <a:off x="1635817" y="2955777"/>
                <a:ext cx="129258" cy="176491"/>
              </a:xfrm>
              <a:custGeom>
                <a:avLst/>
                <a:gdLst/>
                <a:ahLst/>
                <a:cxnLst/>
                <a:rect l="l" t="t" r="r" b="b"/>
                <a:pathLst>
                  <a:path w="5829" h="7959" extrusionOk="0">
                    <a:moveTo>
                      <a:pt x="1" y="1"/>
                    </a:moveTo>
                    <a:lnTo>
                      <a:pt x="523" y="7544"/>
                    </a:lnTo>
                    <a:cubicBezTo>
                      <a:pt x="550" y="7771"/>
                      <a:pt x="737" y="7959"/>
                      <a:pt x="978" y="7959"/>
                    </a:cubicBezTo>
                    <a:lnTo>
                      <a:pt x="4824" y="7959"/>
                    </a:lnTo>
                    <a:cubicBezTo>
                      <a:pt x="5051" y="7959"/>
                      <a:pt x="5253" y="7771"/>
                      <a:pt x="5266" y="7544"/>
                    </a:cubicBezTo>
                    <a:lnTo>
                      <a:pt x="5828" y="1"/>
                    </a:lnTo>
                    <a:close/>
                  </a:path>
                </a:pathLst>
              </a:custGeom>
              <a:solidFill>
                <a:srgbClr val="D18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69"/>
              <p:cNvSpPr/>
              <p:nvPr/>
            </p:nvSpPr>
            <p:spPr>
              <a:xfrm>
                <a:off x="1646815" y="2955777"/>
                <a:ext cx="118259" cy="176491"/>
              </a:xfrm>
              <a:custGeom>
                <a:avLst/>
                <a:gdLst/>
                <a:ahLst/>
                <a:cxnLst/>
                <a:rect l="l" t="t" r="r" b="b"/>
                <a:pathLst>
                  <a:path w="5333" h="7959" extrusionOk="0">
                    <a:moveTo>
                      <a:pt x="3430" y="1"/>
                    </a:moveTo>
                    <a:lnTo>
                      <a:pt x="3135" y="6365"/>
                    </a:lnTo>
                    <a:cubicBezTo>
                      <a:pt x="3122" y="6753"/>
                      <a:pt x="2801" y="7062"/>
                      <a:pt x="2399" y="7062"/>
                    </a:cubicBezTo>
                    <a:lnTo>
                      <a:pt x="0" y="7062"/>
                    </a:lnTo>
                    <a:lnTo>
                      <a:pt x="27" y="7544"/>
                    </a:lnTo>
                    <a:cubicBezTo>
                      <a:pt x="54" y="7771"/>
                      <a:pt x="241" y="7959"/>
                      <a:pt x="482" y="7959"/>
                    </a:cubicBezTo>
                    <a:lnTo>
                      <a:pt x="4328" y="7959"/>
                    </a:lnTo>
                    <a:cubicBezTo>
                      <a:pt x="4555" y="7959"/>
                      <a:pt x="4757" y="7771"/>
                      <a:pt x="4770" y="7544"/>
                    </a:cubicBezTo>
                    <a:lnTo>
                      <a:pt x="5332" y="1"/>
                    </a:lnTo>
                    <a:close/>
                  </a:path>
                </a:pathLst>
              </a:custGeom>
              <a:solidFill>
                <a:srgbClr val="276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69"/>
              <p:cNvSpPr/>
              <p:nvPr/>
            </p:nvSpPr>
            <p:spPr>
              <a:xfrm>
                <a:off x="1620072" y="2947173"/>
                <a:ext cx="160747" cy="19314"/>
              </a:xfrm>
              <a:custGeom>
                <a:avLst/>
                <a:gdLst/>
                <a:ahLst/>
                <a:cxnLst/>
                <a:rect l="l" t="t" r="r" b="b"/>
                <a:pathLst>
                  <a:path w="7249" h="871" extrusionOk="0">
                    <a:moveTo>
                      <a:pt x="349" y="1"/>
                    </a:moveTo>
                    <a:cubicBezTo>
                      <a:pt x="161" y="1"/>
                      <a:pt x="0" y="161"/>
                      <a:pt x="0" y="349"/>
                    </a:cubicBezTo>
                    <a:lnTo>
                      <a:pt x="0" y="523"/>
                    </a:lnTo>
                    <a:cubicBezTo>
                      <a:pt x="0" y="724"/>
                      <a:pt x="161" y="871"/>
                      <a:pt x="349" y="871"/>
                    </a:cubicBezTo>
                    <a:lnTo>
                      <a:pt x="6901" y="871"/>
                    </a:lnTo>
                    <a:cubicBezTo>
                      <a:pt x="7088" y="871"/>
                      <a:pt x="7249" y="724"/>
                      <a:pt x="7249" y="523"/>
                    </a:cubicBezTo>
                    <a:lnTo>
                      <a:pt x="7249" y="349"/>
                    </a:lnTo>
                    <a:cubicBezTo>
                      <a:pt x="7249" y="161"/>
                      <a:pt x="7088" y="1"/>
                      <a:pt x="6901" y="1"/>
                    </a:cubicBezTo>
                    <a:close/>
                  </a:path>
                </a:pathLst>
              </a:custGeom>
              <a:solidFill>
                <a:srgbClr val="276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69"/>
              <p:cNvSpPr/>
              <p:nvPr/>
            </p:nvSpPr>
            <p:spPr>
              <a:xfrm>
                <a:off x="1735050" y="2947173"/>
                <a:ext cx="45769" cy="19314"/>
              </a:xfrm>
              <a:custGeom>
                <a:avLst/>
                <a:gdLst/>
                <a:ahLst/>
                <a:cxnLst/>
                <a:rect l="l" t="t" r="r" b="b"/>
                <a:pathLst>
                  <a:path w="2064" h="871" extrusionOk="0">
                    <a:moveTo>
                      <a:pt x="1" y="1"/>
                    </a:moveTo>
                    <a:cubicBezTo>
                      <a:pt x="201" y="1"/>
                      <a:pt x="362" y="161"/>
                      <a:pt x="362" y="362"/>
                    </a:cubicBezTo>
                    <a:lnTo>
                      <a:pt x="362" y="510"/>
                    </a:lnTo>
                    <a:cubicBezTo>
                      <a:pt x="362" y="710"/>
                      <a:pt x="201" y="871"/>
                      <a:pt x="1" y="871"/>
                    </a:cubicBezTo>
                    <a:lnTo>
                      <a:pt x="1702" y="871"/>
                    </a:lnTo>
                    <a:cubicBezTo>
                      <a:pt x="1903" y="871"/>
                      <a:pt x="2064" y="710"/>
                      <a:pt x="2064" y="510"/>
                    </a:cubicBezTo>
                    <a:lnTo>
                      <a:pt x="2064" y="362"/>
                    </a:lnTo>
                    <a:cubicBezTo>
                      <a:pt x="2064" y="161"/>
                      <a:pt x="1903" y="1"/>
                      <a:pt x="1702" y="1"/>
                    </a:cubicBezTo>
                    <a:close/>
                  </a:path>
                </a:pathLst>
              </a:custGeom>
              <a:solidFill>
                <a:srgbClr val="387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128" name="Google Shape;5128;p69"/>
          <p:cNvSpPr/>
          <p:nvPr/>
        </p:nvSpPr>
        <p:spPr>
          <a:xfrm>
            <a:off x="6877775" y="3622625"/>
            <a:ext cx="3007500" cy="3611400"/>
          </a:xfrm>
          <a:prstGeom prst="leftArrowCallout">
            <a:avLst>
              <a:gd name="adj1" fmla="val 25000"/>
              <a:gd name="adj2" fmla="val 25000"/>
              <a:gd name="adj3" fmla="val 25000"/>
              <a:gd name="adj4" fmla="val 64977"/>
            </a:avLst>
          </a:prstGeom>
          <a:solidFill>
            <a:srgbClr val="A4BB4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17500" algn="l" rtl="0">
              <a:lnSpc>
                <a:spcPct val="115000"/>
              </a:lnSpc>
              <a:spcBef>
                <a:spcPts val="0"/>
              </a:spcBef>
              <a:spcAft>
                <a:spcPts val="0"/>
              </a:spcAft>
              <a:buSzPts val="1400"/>
              <a:buChar char="❖"/>
            </a:pPr>
            <a:r>
              <a:rPr lang="en"/>
              <a:t>Check out the map in this article. </a:t>
            </a:r>
            <a:endParaRPr/>
          </a:p>
          <a:p>
            <a:pPr marL="457200" lvl="0" indent="-317500" algn="l" rtl="0">
              <a:lnSpc>
                <a:spcPct val="115000"/>
              </a:lnSpc>
              <a:spcBef>
                <a:spcPts val="0"/>
              </a:spcBef>
              <a:spcAft>
                <a:spcPts val="0"/>
              </a:spcAft>
              <a:buSzPts val="1400"/>
              <a:buChar char="❖"/>
            </a:pPr>
            <a:r>
              <a:rPr lang="en"/>
              <a:t>How close are these communities to your community?</a:t>
            </a:r>
            <a:endParaRPr/>
          </a:p>
          <a:p>
            <a:pPr marL="457200" lvl="0" indent="-317500" algn="l" rtl="0">
              <a:lnSpc>
                <a:spcPct val="115000"/>
              </a:lnSpc>
              <a:spcBef>
                <a:spcPts val="0"/>
              </a:spcBef>
              <a:spcAft>
                <a:spcPts val="0"/>
              </a:spcAft>
              <a:buSzPts val="1400"/>
              <a:buChar char="❖"/>
            </a:pPr>
            <a:r>
              <a:rPr lang="en"/>
              <a:t>Do you think this could happen to you?</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32"/>
        <p:cNvGrpSpPr/>
        <p:nvPr/>
      </p:nvGrpSpPr>
      <p:grpSpPr>
        <a:xfrm>
          <a:off x="0" y="0"/>
          <a:ext cx="0" cy="0"/>
          <a:chOff x="0" y="0"/>
          <a:chExt cx="0" cy="0"/>
        </a:xfrm>
      </p:grpSpPr>
      <p:grpSp>
        <p:nvGrpSpPr>
          <p:cNvPr id="5133" name="Google Shape;5133;p70"/>
          <p:cNvGrpSpPr/>
          <p:nvPr/>
        </p:nvGrpSpPr>
        <p:grpSpPr>
          <a:xfrm>
            <a:off x="8" y="1024938"/>
            <a:ext cx="3175996" cy="2394598"/>
            <a:chOff x="-6423326" y="5698276"/>
            <a:chExt cx="2543442" cy="1817946"/>
          </a:xfrm>
        </p:grpSpPr>
        <p:sp>
          <p:nvSpPr>
            <p:cNvPr id="5134" name="Google Shape;5134;p70"/>
            <p:cNvSpPr/>
            <p:nvPr/>
          </p:nvSpPr>
          <p:spPr>
            <a:xfrm>
              <a:off x="-6189597" y="5698276"/>
              <a:ext cx="808795" cy="590854"/>
            </a:xfrm>
            <a:custGeom>
              <a:avLst/>
              <a:gdLst/>
              <a:ahLst/>
              <a:cxnLst/>
              <a:rect l="l" t="t" r="r" b="b"/>
              <a:pathLst>
                <a:path w="10357" h="11078" extrusionOk="0">
                  <a:moveTo>
                    <a:pt x="7334" y="0"/>
                  </a:moveTo>
                  <a:cubicBezTo>
                    <a:pt x="6808" y="0"/>
                    <a:pt x="6270" y="143"/>
                    <a:pt x="5781" y="448"/>
                  </a:cubicBezTo>
                  <a:cubicBezTo>
                    <a:pt x="5153" y="836"/>
                    <a:pt x="4647" y="1343"/>
                    <a:pt x="4218" y="1920"/>
                  </a:cubicBezTo>
                  <a:cubicBezTo>
                    <a:pt x="3781" y="2526"/>
                    <a:pt x="3423" y="3193"/>
                    <a:pt x="3104" y="3859"/>
                  </a:cubicBezTo>
                  <a:cubicBezTo>
                    <a:pt x="2637" y="4854"/>
                    <a:pt x="2030" y="5928"/>
                    <a:pt x="976" y="6386"/>
                  </a:cubicBezTo>
                  <a:cubicBezTo>
                    <a:pt x="648" y="6535"/>
                    <a:pt x="250" y="6644"/>
                    <a:pt x="91" y="6963"/>
                  </a:cubicBezTo>
                  <a:cubicBezTo>
                    <a:pt x="1" y="7152"/>
                    <a:pt x="11" y="7381"/>
                    <a:pt x="71" y="7579"/>
                  </a:cubicBezTo>
                  <a:cubicBezTo>
                    <a:pt x="230" y="8105"/>
                    <a:pt x="762" y="8489"/>
                    <a:pt x="1307" y="8489"/>
                  </a:cubicBezTo>
                  <a:cubicBezTo>
                    <a:pt x="1339" y="8489"/>
                    <a:pt x="1371" y="8488"/>
                    <a:pt x="1404" y="8485"/>
                  </a:cubicBezTo>
                  <a:cubicBezTo>
                    <a:pt x="1695" y="8460"/>
                    <a:pt x="1979" y="8345"/>
                    <a:pt x="2256" y="8345"/>
                  </a:cubicBezTo>
                  <a:cubicBezTo>
                    <a:pt x="2321" y="8345"/>
                    <a:pt x="2384" y="8351"/>
                    <a:pt x="2448" y="8366"/>
                  </a:cubicBezTo>
                  <a:cubicBezTo>
                    <a:pt x="2916" y="8465"/>
                    <a:pt x="3155" y="8963"/>
                    <a:pt x="3413" y="9360"/>
                  </a:cubicBezTo>
                  <a:cubicBezTo>
                    <a:pt x="3704" y="9794"/>
                    <a:pt x="4184" y="10171"/>
                    <a:pt x="4683" y="10171"/>
                  </a:cubicBezTo>
                  <a:cubicBezTo>
                    <a:pt x="4780" y="10171"/>
                    <a:pt x="4877" y="10157"/>
                    <a:pt x="4974" y="10126"/>
                  </a:cubicBezTo>
                  <a:cubicBezTo>
                    <a:pt x="5184" y="10057"/>
                    <a:pt x="5372" y="9917"/>
                    <a:pt x="5591" y="9917"/>
                  </a:cubicBezTo>
                  <a:cubicBezTo>
                    <a:pt x="5830" y="9917"/>
                    <a:pt x="6039" y="10077"/>
                    <a:pt x="6188" y="10256"/>
                  </a:cubicBezTo>
                  <a:cubicBezTo>
                    <a:pt x="6338" y="10435"/>
                    <a:pt x="6457" y="10653"/>
                    <a:pt x="6626" y="10813"/>
                  </a:cubicBezTo>
                  <a:cubicBezTo>
                    <a:pt x="6847" y="11016"/>
                    <a:pt x="7060" y="11077"/>
                    <a:pt x="7279" y="11077"/>
                  </a:cubicBezTo>
                  <a:cubicBezTo>
                    <a:pt x="7532" y="11077"/>
                    <a:pt x="7795" y="10995"/>
                    <a:pt x="8088" y="10952"/>
                  </a:cubicBezTo>
                  <a:cubicBezTo>
                    <a:pt x="8123" y="10946"/>
                    <a:pt x="8156" y="10944"/>
                    <a:pt x="8188" y="10944"/>
                  </a:cubicBezTo>
                  <a:cubicBezTo>
                    <a:pt x="8265" y="10944"/>
                    <a:pt x="8333" y="10958"/>
                    <a:pt x="8396" y="10972"/>
                  </a:cubicBezTo>
                  <a:cubicBezTo>
                    <a:pt x="8467" y="10988"/>
                    <a:pt x="8536" y="11003"/>
                    <a:pt x="8605" y="11003"/>
                  </a:cubicBezTo>
                  <a:cubicBezTo>
                    <a:pt x="8702" y="11003"/>
                    <a:pt x="8800" y="10974"/>
                    <a:pt x="8904" y="10882"/>
                  </a:cubicBezTo>
                  <a:cubicBezTo>
                    <a:pt x="9381" y="10474"/>
                    <a:pt x="9112" y="10017"/>
                    <a:pt x="8784" y="9648"/>
                  </a:cubicBezTo>
                  <a:cubicBezTo>
                    <a:pt x="8157" y="8982"/>
                    <a:pt x="8933" y="7769"/>
                    <a:pt x="9232" y="7102"/>
                  </a:cubicBezTo>
                  <a:cubicBezTo>
                    <a:pt x="9560" y="6386"/>
                    <a:pt x="9819" y="5640"/>
                    <a:pt x="10008" y="4874"/>
                  </a:cubicBezTo>
                  <a:cubicBezTo>
                    <a:pt x="10226" y="3989"/>
                    <a:pt x="10356" y="3054"/>
                    <a:pt x="10137" y="2168"/>
                  </a:cubicBezTo>
                  <a:cubicBezTo>
                    <a:pt x="9793" y="815"/>
                    <a:pt x="8594" y="0"/>
                    <a:pt x="7334" y="0"/>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70"/>
            <p:cNvSpPr/>
            <p:nvPr/>
          </p:nvSpPr>
          <p:spPr>
            <a:xfrm>
              <a:off x="-6423326" y="6143308"/>
              <a:ext cx="441999" cy="303321"/>
            </a:xfrm>
            <a:custGeom>
              <a:avLst/>
              <a:gdLst/>
              <a:ahLst/>
              <a:cxnLst/>
              <a:rect l="l" t="t" r="r" b="b"/>
              <a:pathLst>
                <a:path w="5660" h="5687" extrusionOk="0">
                  <a:moveTo>
                    <a:pt x="5250" y="1"/>
                  </a:moveTo>
                  <a:cubicBezTo>
                    <a:pt x="4972" y="1"/>
                    <a:pt x="4690" y="116"/>
                    <a:pt x="4406" y="141"/>
                  </a:cubicBezTo>
                  <a:lnTo>
                    <a:pt x="4367" y="141"/>
                  </a:lnTo>
                  <a:cubicBezTo>
                    <a:pt x="4227" y="946"/>
                    <a:pt x="4685" y="1762"/>
                    <a:pt x="4247" y="2538"/>
                  </a:cubicBezTo>
                  <a:cubicBezTo>
                    <a:pt x="4009" y="2966"/>
                    <a:pt x="3581" y="3254"/>
                    <a:pt x="3093" y="3304"/>
                  </a:cubicBezTo>
                  <a:cubicBezTo>
                    <a:pt x="2991" y="3314"/>
                    <a:pt x="2889" y="3317"/>
                    <a:pt x="2789" y="3317"/>
                  </a:cubicBezTo>
                  <a:cubicBezTo>
                    <a:pt x="2607" y="3317"/>
                    <a:pt x="2429" y="3307"/>
                    <a:pt x="2250" y="3307"/>
                  </a:cubicBezTo>
                  <a:cubicBezTo>
                    <a:pt x="2028" y="3307"/>
                    <a:pt x="1807" y="3323"/>
                    <a:pt x="1582" y="3393"/>
                  </a:cubicBezTo>
                  <a:cubicBezTo>
                    <a:pt x="756" y="3662"/>
                    <a:pt x="0" y="4408"/>
                    <a:pt x="100" y="5323"/>
                  </a:cubicBezTo>
                  <a:cubicBezTo>
                    <a:pt x="119" y="5526"/>
                    <a:pt x="320" y="5686"/>
                    <a:pt x="515" y="5686"/>
                  </a:cubicBezTo>
                  <a:cubicBezTo>
                    <a:pt x="616" y="5686"/>
                    <a:pt x="715" y="5644"/>
                    <a:pt x="786" y="5542"/>
                  </a:cubicBezTo>
                  <a:cubicBezTo>
                    <a:pt x="995" y="5243"/>
                    <a:pt x="1223" y="4876"/>
                    <a:pt x="1522" y="4657"/>
                  </a:cubicBezTo>
                  <a:cubicBezTo>
                    <a:pt x="1789" y="4459"/>
                    <a:pt x="2074" y="4406"/>
                    <a:pt x="2380" y="4406"/>
                  </a:cubicBezTo>
                  <a:cubicBezTo>
                    <a:pt x="2473" y="4406"/>
                    <a:pt x="2569" y="4411"/>
                    <a:pt x="2666" y="4418"/>
                  </a:cubicBezTo>
                  <a:cubicBezTo>
                    <a:pt x="2726" y="4421"/>
                    <a:pt x="2785" y="4423"/>
                    <a:pt x="2845" y="4423"/>
                  </a:cubicBezTo>
                  <a:cubicBezTo>
                    <a:pt x="3696" y="4423"/>
                    <a:pt x="4512" y="4090"/>
                    <a:pt x="5023" y="3384"/>
                  </a:cubicBezTo>
                  <a:cubicBezTo>
                    <a:pt x="5520" y="2717"/>
                    <a:pt x="5660" y="1912"/>
                    <a:pt x="5501" y="1096"/>
                  </a:cubicBezTo>
                  <a:cubicBezTo>
                    <a:pt x="5431" y="728"/>
                    <a:pt x="5312" y="369"/>
                    <a:pt x="5451" y="22"/>
                  </a:cubicBezTo>
                  <a:lnTo>
                    <a:pt x="5441" y="22"/>
                  </a:lnTo>
                  <a:cubicBezTo>
                    <a:pt x="5377" y="7"/>
                    <a:pt x="5314" y="1"/>
                    <a:pt x="5250" y="1"/>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70"/>
            <p:cNvSpPr/>
            <p:nvPr/>
          </p:nvSpPr>
          <p:spPr>
            <a:xfrm>
              <a:off x="-6069101" y="6231952"/>
              <a:ext cx="286674" cy="434634"/>
            </a:xfrm>
            <a:custGeom>
              <a:avLst/>
              <a:gdLst/>
              <a:ahLst/>
              <a:cxnLst/>
              <a:rect l="l" t="t" r="r" b="b"/>
              <a:pathLst>
                <a:path w="3671" h="8149" extrusionOk="0">
                  <a:moveTo>
                    <a:pt x="2566" y="1"/>
                  </a:moveTo>
                  <a:cubicBezTo>
                    <a:pt x="2467" y="219"/>
                    <a:pt x="2387" y="449"/>
                    <a:pt x="2348" y="677"/>
                  </a:cubicBezTo>
                  <a:cubicBezTo>
                    <a:pt x="2198" y="1632"/>
                    <a:pt x="2795" y="2677"/>
                    <a:pt x="2447" y="3592"/>
                  </a:cubicBezTo>
                  <a:cubicBezTo>
                    <a:pt x="2268" y="4069"/>
                    <a:pt x="1780" y="4337"/>
                    <a:pt x="1402" y="4646"/>
                  </a:cubicBezTo>
                  <a:cubicBezTo>
                    <a:pt x="1035" y="4945"/>
                    <a:pt x="726" y="5283"/>
                    <a:pt x="517" y="5710"/>
                  </a:cubicBezTo>
                  <a:cubicBezTo>
                    <a:pt x="189" y="6377"/>
                    <a:pt x="0" y="7600"/>
                    <a:pt x="726" y="8088"/>
                  </a:cubicBezTo>
                  <a:cubicBezTo>
                    <a:pt x="784" y="8129"/>
                    <a:pt x="847" y="8149"/>
                    <a:pt x="906" y="8149"/>
                  </a:cubicBezTo>
                  <a:cubicBezTo>
                    <a:pt x="1020" y="8149"/>
                    <a:pt x="1121" y="8076"/>
                    <a:pt x="1154" y="7938"/>
                  </a:cubicBezTo>
                  <a:cubicBezTo>
                    <a:pt x="1253" y="7590"/>
                    <a:pt x="1183" y="7242"/>
                    <a:pt x="1214" y="6884"/>
                  </a:cubicBezTo>
                  <a:cubicBezTo>
                    <a:pt x="1253" y="6506"/>
                    <a:pt x="1393" y="6138"/>
                    <a:pt x="1631" y="5840"/>
                  </a:cubicBezTo>
                  <a:cubicBezTo>
                    <a:pt x="2188" y="5153"/>
                    <a:pt x="3064" y="4835"/>
                    <a:pt x="3382" y="3950"/>
                  </a:cubicBezTo>
                  <a:cubicBezTo>
                    <a:pt x="3670" y="3154"/>
                    <a:pt x="3431" y="2368"/>
                    <a:pt x="3283" y="1582"/>
                  </a:cubicBezTo>
                  <a:cubicBezTo>
                    <a:pt x="3203" y="1165"/>
                    <a:pt x="3123" y="717"/>
                    <a:pt x="3272" y="309"/>
                  </a:cubicBezTo>
                  <a:cubicBezTo>
                    <a:pt x="3292" y="250"/>
                    <a:pt x="3322" y="190"/>
                    <a:pt x="3342" y="140"/>
                  </a:cubicBezTo>
                  <a:lnTo>
                    <a:pt x="3342" y="140"/>
                  </a:lnTo>
                  <a:cubicBezTo>
                    <a:pt x="3272" y="155"/>
                    <a:pt x="3202" y="163"/>
                    <a:pt x="3132" y="163"/>
                  </a:cubicBezTo>
                  <a:cubicBezTo>
                    <a:pt x="2935" y="163"/>
                    <a:pt x="2743" y="103"/>
                    <a:pt x="2566" y="1"/>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70"/>
            <p:cNvSpPr/>
            <p:nvPr/>
          </p:nvSpPr>
          <p:spPr>
            <a:xfrm>
              <a:off x="-5723466" y="6260113"/>
              <a:ext cx="146109" cy="369511"/>
            </a:xfrm>
            <a:custGeom>
              <a:avLst/>
              <a:gdLst/>
              <a:ahLst/>
              <a:cxnLst/>
              <a:rect l="l" t="t" r="r" b="b"/>
              <a:pathLst>
                <a:path w="1871" h="6928" extrusionOk="0">
                  <a:moveTo>
                    <a:pt x="418" y="0"/>
                  </a:moveTo>
                  <a:cubicBezTo>
                    <a:pt x="329" y="219"/>
                    <a:pt x="279" y="458"/>
                    <a:pt x="279" y="706"/>
                  </a:cubicBezTo>
                  <a:cubicBezTo>
                    <a:pt x="279" y="1024"/>
                    <a:pt x="369" y="1323"/>
                    <a:pt x="517" y="1612"/>
                  </a:cubicBezTo>
                  <a:cubicBezTo>
                    <a:pt x="707" y="1979"/>
                    <a:pt x="1025" y="2317"/>
                    <a:pt x="1015" y="2755"/>
                  </a:cubicBezTo>
                  <a:cubicBezTo>
                    <a:pt x="1005" y="3501"/>
                    <a:pt x="349" y="4128"/>
                    <a:pt x="170" y="4844"/>
                  </a:cubicBezTo>
                  <a:cubicBezTo>
                    <a:pt x="0" y="5570"/>
                    <a:pt x="269" y="6415"/>
                    <a:pt x="886" y="6853"/>
                  </a:cubicBezTo>
                  <a:cubicBezTo>
                    <a:pt x="958" y="6905"/>
                    <a:pt x="1034" y="6928"/>
                    <a:pt x="1105" y="6928"/>
                  </a:cubicBezTo>
                  <a:cubicBezTo>
                    <a:pt x="1311" y="6928"/>
                    <a:pt x="1487" y="6741"/>
                    <a:pt x="1472" y="6505"/>
                  </a:cubicBezTo>
                  <a:cubicBezTo>
                    <a:pt x="1463" y="6147"/>
                    <a:pt x="1234" y="5948"/>
                    <a:pt x="1105" y="5630"/>
                  </a:cubicBezTo>
                  <a:cubicBezTo>
                    <a:pt x="955" y="5282"/>
                    <a:pt x="1045" y="4963"/>
                    <a:pt x="1184" y="4635"/>
                  </a:cubicBezTo>
                  <a:cubicBezTo>
                    <a:pt x="1423" y="4058"/>
                    <a:pt x="1791" y="3531"/>
                    <a:pt x="1821" y="2885"/>
                  </a:cubicBezTo>
                  <a:cubicBezTo>
                    <a:pt x="1870" y="2228"/>
                    <a:pt x="1502" y="1800"/>
                    <a:pt x="1194" y="1273"/>
                  </a:cubicBezTo>
                  <a:cubicBezTo>
                    <a:pt x="1045" y="1015"/>
                    <a:pt x="985" y="756"/>
                    <a:pt x="995" y="487"/>
                  </a:cubicBezTo>
                  <a:cubicBezTo>
                    <a:pt x="886" y="447"/>
                    <a:pt x="776" y="388"/>
                    <a:pt x="657" y="279"/>
                  </a:cubicBezTo>
                  <a:cubicBezTo>
                    <a:pt x="567" y="199"/>
                    <a:pt x="488" y="100"/>
                    <a:pt x="418" y="0"/>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70"/>
            <p:cNvSpPr/>
            <p:nvPr/>
          </p:nvSpPr>
          <p:spPr>
            <a:xfrm>
              <a:off x="-5853958" y="5933219"/>
              <a:ext cx="92539" cy="36802"/>
            </a:xfrm>
            <a:custGeom>
              <a:avLst/>
              <a:gdLst/>
              <a:ahLst/>
              <a:cxnLst/>
              <a:rect l="l" t="t" r="r" b="b"/>
              <a:pathLst>
                <a:path w="1185" h="690" extrusionOk="0">
                  <a:moveTo>
                    <a:pt x="275" y="0"/>
                  </a:moveTo>
                  <a:cubicBezTo>
                    <a:pt x="167" y="0"/>
                    <a:pt x="88" y="30"/>
                    <a:pt x="60" y="91"/>
                  </a:cubicBezTo>
                  <a:cubicBezTo>
                    <a:pt x="0" y="221"/>
                    <a:pt x="189" y="439"/>
                    <a:pt x="477" y="579"/>
                  </a:cubicBezTo>
                  <a:cubicBezTo>
                    <a:pt x="635" y="652"/>
                    <a:pt x="790" y="690"/>
                    <a:pt x="909" y="690"/>
                  </a:cubicBezTo>
                  <a:cubicBezTo>
                    <a:pt x="1017" y="690"/>
                    <a:pt x="1096" y="660"/>
                    <a:pt x="1124" y="599"/>
                  </a:cubicBezTo>
                  <a:cubicBezTo>
                    <a:pt x="1184" y="469"/>
                    <a:pt x="1005" y="250"/>
                    <a:pt x="707" y="111"/>
                  </a:cubicBezTo>
                  <a:cubicBezTo>
                    <a:pt x="549" y="37"/>
                    <a:pt x="395" y="0"/>
                    <a:pt x="275" y="0"/>
                  </a:cubicBezTo>
                  <a:close/>
                </a:path>
              </a:pathLst>
            </a:custGeom>
            <a:solidFill>
              <a:srgbClr val="A09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70"/>
            <p:cNvSpPr/>
            <p:nvPr/>
          </p:nvSpPr>
          <p:spPr>
            <a:xfrm>
              <a:off x="-5613200" y="5995995"/>
              <a:ext cx="94881" cy="31521"/>
            </a:xfrm>
            <a:custGeom>
              <a:avLst/>
              <a:gdLst/>
              <a:ahLst/>
              <a:cxnLst/>
              <a:rect l="l" t="t" r="r" b="b"/>
              <a:pathLst>
                <a:path w="1215" h="591" extrusionOk="0">
                  <a:moveTo>
                    <a:pt x="358" y="0"/>
                  </a:moveTo>
                  <a:cubicBezTo>
                    <a:pt x="189" y="0"/>
                    <a:pt x="66" y="49"/>
                    <a:pt x="40" y="138"/>
                  </a:cubicBezTo>
                  <a:cubicBezTo>
                    <a:pt x="1" y="277"/>
                    <a:pt x="230" y="456"/>
                    <a:pt x="538" y="545"/>
                  </a:cubicBezTo>
                  <a:cubicBezTo>
                    <a:pt x="647" y="576"/>
                    <a:pt x="751" y="590"/>
                    <a:pt x="843" y="590"/>
                  </a:cubicBezTo>
                  <a:cubicBezTo>
                    <a:pt x="1019" y="590"/>
                    <a:pt x="1148" y="537"/>
                    <a:pt x="1174" y="446"/>
                  </a:cubicBezTo>
                  <a:cubicBezTo>
                    <a:pt x="1214" y="317"/>
                    <a:pt x="995" y="127"/>
                    <a:pt x="677" y="48"/>
                  </a:cubicBezTo>
                  <a:cubicBezTo>
                    <a:pt x="562" y="16"/>
                    <a:pt x="453" y="0"/>
                    <a:pt x="358" y="0"/>
                  </a:cubicBezTo>
                  <a:close/>
                </a:path>
              </a:pathLst>
            </a:custGeom>
            <a:solidFill>
              <a:srgbClr val="A09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70"/>
            <p:cNvSpPr/>
            <p:nvPr/>
          </p:nvSpPr>
          <p:spPr>
            <a:xfrm>
              <a:off x="-5762356" y="5967247"/>
              <a:ext cx="108079" cy="68163"/>
            </a:xfrm>
            <a:custGeom>
              <a:avLst/>
              <a:gdLst/>
              <a:ahLst/>
              <a:cxnLst/>
              <a:rect l="l" t="t" r="r" b="b"/>
              <a:pathLst>
                <a:path w="1384" h="1278" extrusionOk="0">
                  <a:moveTo>
                    <a:pt x="389" y="0"/>
                  </a:moveTo>
                  <a:cubicBezTo>
                    <a:pt x="389" y="1"/>
                    <a:pt x="1" y="1055"/>
                    <a:pt x="489" y="1254"/>
                  </a:cubicBezTo>
                  <a:cubicBezTo>
                    <a:pt x="529" y="1270"/>
                    <a:pt x="569" y="1278"/>
                    <a:pt x="608" y="1278"/>
                  </a:cubicBezTo>
                  <a:cubicBezTo>
                    <a:pt x="1041" y="1278"/>
                    <a:pt x="1384" y="359"/>
                    <a:pt x="1384" y="359"/>
                  </a:cubicBezTo>
                  <a:lnTo>
                    <a:pt x="1384" y="359"/>
                  </a:lnTo>
                  <a:cubicBezTo>
                    <a:pt x="1380" y="359"/>
                    <a:pt x="1376" y="359"/>
                    <a:pt x="1372" y="359"/>
                  </a:cubicBezTo>
                  <a:cubicBezTo>
                    <a:pt x="1077" y="359"/>
                    <a:pt x="389" y="0"/>
                    <a:pt x="389" y="0"/>
                  </a:cubicBezTo>
                  <a:close/>
                </a:path>
              </a:pathLst>
            </a:custGeom>
            <a:solidFill>
              <a:srgbClr val="A09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70"/>
            <p:cNvSpPr/>
            <p:nvPr/>
          </p:nvSpPr>
          <p:spPr>
            <a:xfrm>
              <a:off x="-6189597" y="6031410"/>
              <a:ext cx="716257" cy="257719"/>
            </a:xfrm>
            <a:custGeom>
              <a:avLst/>
              <a:gdLst/>
              <a:ahLst/>
              <a:cxnLst/>
              <a:rect l="l" t="t" r="r" b="b"/>
              <a:pathLst>
                <a:path w="9172" h="4832" extrusionOk="0">
                  <a:moveTo>
                    <a:pt x="1254" y="1"/>
                  </a:moveTo>
                  <a:lnTo>
                    <a:pt x="1254" y="1"/>
                  </a:lnTo>
                  <a:cubicBezTo>
                    <a:pt x="1215" y="31"/>
                    <a:pt x="1175" y="51"/>
                    <a:pt x="1125" y="71"/>
                  </a:cubicBezTo>
                  <a:cubicBezTo>
                    <a:pt x="1075" y="100"/>
                    <a:pt x="1026" y="120"/>
                    <a:pt x="976" y="140"/>
                  </a:cubicBezTo>
                  <a:cubicBezTo>
                    <a:pt x="648" y="289"/>
                    <a:pt x="250" y="398"/>
                    <a:pt x="91" y="717"/>
                  </a:cubicBezTo>
                  <a:cubicBezTo>
                    <a:pt x="1" y="906"/>
                    <a:pt x="11" y="1135"/>
                    <a:pt x="71" y="1333"/>
                  </a:cubicBezTo>
                  <a:cubicBezTo>
                    <a:pt x="230" y="1859"/>
                    <a:pt x="762" y="2243"/>
                    <a:pt x="1307" y="2243"/>
                  </a:cubicBezTo>
                  <a:cubicBezTo>
                    <a:pt x="1339" y="2243"/>
                    <a:pt x="1371" y="2242"/>
                    <a:pt x="1404" y="2239"/>
                  </a:cubicBezTo>
                  <a:cubicBezTo>
                    <a:pt x="1695" y="2214"/>
                    <a:pt x="1979" y="2099"/>
                    <a:pt x="2256" y="2099"/>
                  </a:cubicBezTo>
                  <a:cubicBezTo>
                    <a:pt x="2321" y="2099"/>
                    <a:pt x="2384" y="2105"/>
                    <a:pt x="2448" y="2120"/>
                  </a:cubicBezTo>
                  <a:cubicBezTo>
                    <a:pt x="2916" y="2219"/>
                    <a:pt x="3155" y="2717"/>
                    <a:pt x="3413" y="3114"/>
                  </a:cubicBezTo>
                  <a:cubicBezTo>
                    <a:pt x="3704" y="3548"/>
                    <a:pt x="4184" y="3925"/>
                    <a:pt x="4683" y="3925"/>
                  </a:cubicBezTo>
                  <a:cubicBezTo>
                    <a:pt x="4780" y="3925"/>
                    <a:pt x="4877" y="3911"/>
                    <a:pt x="4974" y="3880"/>
                  </a:cubicBezTo>
                  <a:cubicBezTo>
                    <a:pt x="5184" y="3811"/>
                    <a:pt x="5372" y="3671"/>
                    <a:pt x="5591" y="3671"/>
                  </a:cubicBezTo>
                  <a:cubicBezTo>
                    <a:pt x="5830" y="3671"/>
                    <a:pt x="6039" y="3831"/>
                    <a:pt x="6188" y="4010"/>
                  </a:cubicBezTo>
                  <a:cubicBezTo>
                    <a:pt x="6338" y="4189"/>
                    <a:pt x="6457" y="4407"/>
                    <a:pt x="6626" y="4567"/>
                  </a:cubicBezTo>
                  <a:cubicBezTo>
                    <a:pt x="6847" y="4770"/>
                    <a:pt x="7060" y="4831"/>
                    <a:pt x="7279" y="4831"/>
                  </a:cubicBezTo>
                  <a:cubicBezTo>
                    <a:pt x="7532" y="4831"/>
                    <a:pt x="7795" y="4749"/>
                    <a:pt x="8088" y="4706"/>
                  </a:cubicBezTo>
                  <a:lnTo>
                    <a:pt x="8168" y="4706"/>
                  </a:lnTo>
                  <a:cubicBezTo>
                    <a:pt x="8194" y="4704"/>
                    <a:pt x="8220" y="4703"/>
                    <a:pt x="8245" y="4703"/>
                  </a:cubicBezTo>
                  <a:cubicBezTo>
                    <a:pt x="8363" y="4703"/>
                    <a:pt x="8471" y="4722"/>
                    <a:pt x="8586" y="4755"/>
                  </a:cubicBezTo>
                  <a:cubicBezTo>
                    <a:pt x="8598" y="4756"/>
                    <a:pt x="8610" y="4757"/>
                    <a:pt x="8622" y="4757"/>
                  </a:cubicBezTo>
                  <a:cubicBezTo>
                    <a:pt x="8710" y="4757"/>
                    <a:pt x="8799" y="4723"/>
                    <a:pt x="8904" y="4636"/>
                  </a:cubicBezTo>
                  <a:cubicBezTo>
                    <a:pt x="9103" y="4457"/>
                    <a:pt x="9172" y="4278"/>
                    <a:pt x="9162" y="4099"/>
                  </a:cubicBezTo>
                  <a:lnTo>
                    <a:pt x="9162" y="4099"/>
                  </a:lnTo>
                  <a:cubicBezTo>
                    <a:pt x="8953" y="4109"/>
                    <a:pt x="8745" y="4209"/>
                    <a:pt x="8535" y="4268"/>
                  </a:cubicBezTo>
                  <a:cubicBezTo>
                    <a:pt x="8406" y="4303"/>
                    <a:pt x="8272" y="4320"/>
                    <a:pt x="8137" y="4320"/>
                  </a:cubicBezTo>
                  <a:cubicBezTo>
                    <a:pt x="7806" y="4320"/>
                    <a:pt x="7474" y="4217"/>
                    <a:pt x="7213" y="4019"/>
                  </a:cubicBezTo>
                  <a:cubicBezTo>
                    <a:pt x="6954" y="3840"/>
                    <a:pt x="6765" y="3581"/>
                    <a:pt x="6546" y="3363"/>
                  </a:cubicBezTo>
                  <a:cubicBezTo>
                    <a:pt x="6327" y="3144"/>
                    <a:pt x="6049" y="2955"/>
                    <a:pt x="5741" y="2945"/>
                  </a:cubicBezTo>
                  <a:cubicBezTo>
                    <a:pt x="5392" y="2945"/>
                    <a:pt x="5084" y="3164"/>
                    <a:pt x="4736" y="3164"/>
                  </a:cubicBezTo>
                  <a:cubicBezTo>
                    <a:pt x="4729" y="3164"/>
                    <a:pt x="4721" y="3164"/>
                    <a:pt x="4714" y="3164"/>
                  </a:cubicBezTo>
                  <a:cubicBezTo>
                    <a:pt x="4355" y="3164"/>
                    <a:pt x="4035" y="2910"/>
                    <a:pt x="3811" y="2617"/>
                  </a:cubicBezTo>
                  <a:cubicBezTo>
                    <a:pt x="3582" y="2319"/>
                    <a:pt x="3443" y="1980"/>
                    <a:pt x="3224" y="1672"/>
                  </a:cubicBezTo>
                  <a:cubicBezTo>
                    <a:pt x="3015" y="1364"/>
                    <a:pt x="2717" y="1085"/>
                    <a:pt x="2339" y="1045"/>
                  </a:cubicBezTo>
                  <a:cubicBezTo>
                    <a:pt x="2302" y="1041"/>
                    <a:pt x="2264" y="1039"/>
                    <a:pt x="2227" y="1039"/>
                  </a:cubicBezTo>
                  <a:cubicBezTo>
                    <a:pt x="2025" y="1039"/>
                    <a:pt x="1822" y="1098"/>
                    <a:pt x="1612" y="1115"/>
                  </a:cubicBezTo>
                  <a:cubicBezTo>
                    <a:pt x="1584" y="1117"/>
                    <a:pt x="1555" y="1118"/>
                    <a:pt x="1526" y="1118"/>
                  </a:cubicBezTo>
                  <a:cubicBezTo>
                    <a:pt x="1310" y="1118"/>
                    <a:pt x="1080" y="1050"/>
                    <a:pt x="966" y="866"/>
                  </a:cubicBezTo>
                  <a:cubicBezTo>
                    <a:pt x="867" y="697"/>
                    <a:pt x="896" y="478"/>
                    <a:pt x="986" y="309"/>
                  </a:cubicBezTo>
                  <a:cubicBezTo>
                    <a:pt x="1055" y="190"/>
                    <a:pt x="1155" y="91"/>
                    <a:pt x="1254" y="1"/>
                  </a:cubicBezTo>
                  <a:close/>
                </a:path>
              </a:pathLst>
            </a:custGeom>
            <a:solidFill>
              <a:srgbClr val="A09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70"/>
            <p:cNvSpPr/>
            <p:nvPr/>
          </p:nvSpPr>
          <p:spPr>
            <a:xfrm>
              <a:off x="-5784768" y="5885217"/>
              <a:ext cx="55914" cy="50296"/>
            </a:xfrm>
            <a:custGeom>
              <a:avLst/>
              <a:gdLst/>
              <a:ahLst/>
              <a:cxnLst/>
              <a:rect l="l" t="t" r="r" b="b"/>
              <a:pathLst>
                <a:path w="716" h="943" extrusionOk="0">
                  <a:moveTo>
                    <a:pt x="514" y="1"/>
                  </a:moveTo>
                  <a:cubicBezTo>
                    <a:pt x="457" y="1"/>
                    <a:pt x="398" y="24"/>
                    <a:pt x="347" y="56"/>
                  </a:cubicBezTo>
                  <a:cubicBezTo>
                    <a:pt x="188" y="146"/>
                    <a:pt x="59" y="325"/>
                    <a:pt x="29" y="504"/>
                  </a:cubicBezTo>
                  <a:cubicBezTo>
                    <a:pt x="1" y="667"/>
                    <a:pt x="93" y="943"/>
                    <a:pt x="315" y="943"/>
                  </a:cubicBezTo>
                  <a:cubicBezTo>
                    <a:pt x="322" y="943"/>
                    <a:pt x="330" y="942"/>
                    <a:pt x="338" y="942"/>
                  </a:cubicBezTo>
                  <a:cubicBezTo>
                    <a:pt x="378" y="931"/>
                    <a:pt x="407" y="931"/>
                    <a:pt x="437" y="922"/>
                  </a:cubicBezTo>
                  <a:cubicBezTo>
                    <a:pt x="557" y="872"/>
                    <a:pt x="616" y="763"/>
                    <a:pt x="656" y="643"/>
                  </a:cubicBezTo>
                  <a:cubicBezTo>
                    <a:pt x="696" y="514"/>
                    <a:pt x="716" y="385"/>
                    <a:pt x="706" y="245"/>
                  </a:cubicBezTo>
                  <a:cubicBezTo>
                    <a:pt x="706" y="166"/>
                    <a:pt x="686" y="66"/>
                    <a:pt x="606" y="27"/>
                  </a:cubicBezTo>
                  <a:cubicBezTo>
                    <a:pt x="577" y="8"/>
                    <a:pt x="546" y="1"/>
                    <a:pt x="514" y="1"/>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70"/>
            <p:cNvSpPr/>
            <p:nvPr/>
          </p:nvSpPr>
          <p:spPr>
            <a:xfrm>
              <a:off x="-5624055" y="5930179"/>
              <a:ext cx="55992" cy="49922"/>
            </a:xfrm>
            <a:custGeom>
              <a:avLst/>
              <a:gdLst/>
              <a:ahLst/>
              <a:cxnLst/>
              <a:rect l="l" t="t" r="r" b="b"/>
              <a:pathLst>
                <a:path w="717" h="936" extrusionOk="0">
                  <a:moveTo>
                    <a:pt x="512" y="0"/>
                  </a:moveTo>
                  <a:cubicBezTo>
                    <a:pt x="454" y="0"/>
                    <a:pt x="395" y="22"/>
                    <a:pt x="349" y="48"/>
                  </a:cubicBezTo>
                  <a:cubicBezTo>
                    <a:pt x="190" y="148"/>
                    <a:pt x="50" y="317"/>
                    <a:pt x="20" y="496"/>
                  </a:cubicBezTo>
                  <a:cubicBezTo>
                    <a:pt x="1" y="660"/>
                    <a:pt x="93" y="935"/>
                    <a:pt x="315" y="935"/>
                  </a:cubicBezTo>
                  <a:cubicBezTo>
                    <a:pt x="323" y="935"/>
                    <a:pt x="331" y="935"/>
                    <a:pt x="339" y="934"/>
                  </a:cubicBezTo>
                  <a:cubicBezTo>
                    <a:pt x="378" y="934"/>
                    <a:pt x="409" y="924"/>
                    <a:pt x="428" y="914"/>
                  </a:cubicBezTo>
                  <a:cubicBezTo>
                    <a:pt x="548" y="864"/>
                    <a:pt x="617" y="755"/>
                    <a:pt x="657" y="645"/>
                  </a:cubicBezTo>
                  <a:cubicBezTo>
                    <a:pt x="697" y="516"/>
                    <a:pt x="716" y="377"/>
                    <a:pt x="707" y="238"/>
                  </a:cubicBezTo>
                  <a:cubicBezTo>
                    <a:pt x="707" y="158"/>
                    <a:pt x="677" y="68"/>
                    <a:pt x="597" y="19"/>
                  </a:cubicBezTo>
                  <a:cubicBezTo>
                    <a:pt x="570" y="6"/>
                    <a:pt x="542" y="0"/>
                    <a:pt x="512" y="0"/>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70"/>
            <p:cNvSpPr/>
            <p:nvPr/>
          </p:nvSpPr>
          <p:spPr>
            <a:xfrm>
              <a:off x="-5589929" y="5719450"/>
              <a:ext cx="176487" cy="179368"/>
            </a:xfrm>
            <a:custGeom>
              <a:avLst/>
              <a:gdLst/>
              <a:ahLst/>
              <a:cxnLst/>
              <a:rect l="l" t="t" r="r" b="b"/>
              <a:pathLst>
                <a:path w="2260" h="3363" extrusionOk="0">
                  <a:moveTo>
                    <a:pt x="230" y="1"/>
                  </a:moveTo>
                  <a:cubicBezTo>
                    <a:pt x="111" y="1"/>
                    <a:pt x="41" y="41"/>
                    <a:pt x="31" y="91"/>
                  </a:cubicBezTo>
                  <a:cubicBezTo>
                    <a:pt x="1" y="190"/>
                    <a:pt x="180" y="310"/>
                    <a:pt x="429" y="498"/>
                  </a:cubicBezTo>
                  <a:cubicBezTo>
                    <a:pt x="677" y="697"/>
                    <a:pt x="1006" y="986"/>
                    <a:pt x="1254" y="1393"/>
                  </a:cubicBezTo>
                  <a:cubicBezTo>
                    <a:pt x="1285" y="1433"/>
                    <a:pt x="1304" y="1473"/>
                    <a:pt x="1334" y="1513"/>
                  </a:cubicBezTo>
                  <a:cubicBezTo>
                    <a:pt x="1354" y="1553"/>
                    <a:pt x="1374" y="1592"/>
                    <a:pt x="1394" y="1642"/>
                  </a:cubicBezTo>
                  <a:lnTo>
                    <a:pt x="1404" y="1642"/>
                  </a:lnTo>
                  <a:cubicBezTo>
                    <a:pt x="1623" y="2060"/>
                    <a:pt x="1702" y="2498"/>
                    <a:pt x="1742" y="2806"/>
                  </a:cubicBezTo>
                  <a:cubicBezTo>
                    <a:pt x="1782" y="3124"/>
                    <a:pt x="1791" y="3333"/>
                    <a:pt x="1891" y="3363"/>
                  </a:cubicBezTo>
                  <a:lnTo>
                    <a:pt x="1911" y="3363"/>
                  </a:lnTo>
                  <a:cubicBezTo>
                    <a:pt x="2010" y="3363"/>
                    <a:pt x="2140" y="3174"/>
                    <a:pt x="2200" y="2826"/>
                  </a:cubicBezTo>
                  <a:cubicBezTo>
                    <a:pt x="2259" y="2458"/>
                    <a:pt x="2229" y="1911"/>
                    <a:pt x="1970" y="1364"/>
                  </a:cubicBezTo>
                  <a:lnTo>
                    <a:pt x="1970" y="1354"/>
                  </a:lnTo>
                  <a:cubicBezTo>
                    <a:pt x="1941" y="1304"/>
                    <a:pt x="1911" y="1254"/>
                    <a:pt x="1881" y="1194"/>
                  </a:cubicBezTo>
                  <a:lnTo>
                    <a:pt x="1791" y="1046"/>
                  </a:lnTo>
                  <a:cubicBezTo>
                    <a:pt x="1453" y="538"/>
                    <a:pt x="996" y="230"/>
                    <a:pt x="648" y="100"/>
                  </a:cubicBezTo>
                  <a:cubicBezTo>
                    <a:pt x="478" y="31"/>
                    <a:pt x="330" y="1"/>
                    <a:pt x="230" y="1"/>
                  </a:cubicBezTo>
                  <a:close/>
                </a:path>
              </a:pathLst>
            </a:custGeom>
            <a:solidFill>
              <a:srgbClr val="E3D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70"/>
            <p:cNvSpPr/>
            <p:nvPr/>
          </p:nvSpPr>
          <p:spPr>
            <a:xfrm>
              <a:off x="-5700195" y="5709903"/>
              <a:ext cx="59115" cy="34028"/>
            </a:xfrm>
            <a:custGeom>
              <a:avLst/>
              <a:gdLst/>
              <a:ahLst/>
              <a:cxnLst/>
              <a:rect l="l" t="t" r="r" b="b"/>
              <a:pathLst>
                <a:path w="757" h="638" extrusionOk="0">
                  <a:moveTo>
                    <a:pt x="468" y="1"/>
                  </a:moveTo>
                  <a:cubicBezTo>
                    <a:pt x="429" y="1"/>
                    <a:pt x="389" y="1"/>
                    <a:pt x="349" y="11"/>
                  </a:cubicBezTo>
                  <a:lnTo>
                    <a:pt x="319" y="21"/>
                  </a:lnTo>
                  <a:lnTo>
                    <a:pt x="279" y="31"/>
                  </a:lnTo>
                  <a:lnTo>
                    <a:pt x="279" y="41"/>
                  </a:lnTo>
                  <a:cubicBezTo>
                    <a:pt x="71" y="140"/>
                    <a:pt x="1" y="349"/>
                    <a:pt x="140" y="489"/>
                  </a:cubicBezTo>
                  <a:cubicBezTo>
                    <a:pt x="250" y="598"/>
                    <a:pt x="349" y="637"/>
                    <a:pt x="429" y="637"/>
                  </a:cubicBezTo>
                  <a:cubicBezTo>
                    <a:pt x="458" y="637"/>
                    <a:pt x="488" y="628"/>
                    <a:pt x="518" y="628"/>
                  </a:cubicBezTo>
                  <a:lnTo>
                    <a:pt x="528" y="618"/>
                  </a:lnTo>
                  <a:lnTo>
                    <a:pt x="548" y="618"/>
                  </a:lnTo>
                  <a:cubicBezTo>
                    <a:pt x="647" y="568"/>
                    <a:pt x="737" y="478"/>
                    <a:pt x="747" y="270"/>
                  </a:cubicBezTo>
                  <a:cubicBezTo>
                    <a:pt x="756" y="111"/>
                    <a:pt x="637" y="1"/>
                    <a:pt x="468" y="1"/>
                  </a:cubicBezTo>
                  <a:close/>
                </a:path>
              </a:pathLst>
            </a:custGeom>
            <a:solidFill>
              <a:srgbClr val="E3D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70"/>
            <p:cNvSpPr/>
            <p:nvPr/>
          </p:nvSpPr>
          <p:spPr>
            <a:xfrm>
              <a:off x="-5451628" y="6562152"/>
              <a:ext cx="390849" cy="142247"/>
            </a:xfrm>
            <a:custGeom>
              <a:avLst/>
              <a:gdLst/>
              <a:ahLst/>
              <a:cxnLst/>
              <a:rect l="l" t="t" r="r" b="b"/>
              <a:pathLst>
                <a:path w="5005" h="2667" extrusionOk="0">
                  <a:moveTo>
                    <a:pt x="2912" y="1"/>
                  </a:moveTo>
                  <a:cubicBezTo>
                    <a:pt x="2836" y="1"/>
                    <a:pt x="2761" y="6"/>
                    <a:pt x="2686" y="16"/>
                  </a:cubicBezTo>
                  <a:cubicBezTo>
                    <a:pt x="2408" y="56"/>
                    <a:pt x="2219" y="206"/>
                    <a:pt x="1980" y="325"/>
                  </a:cubicBezTo>
                  <a:cubicBezTo>
                    <a:pt x="1781" y="434"/>
                    <a:pt x="1582" y="643"/>
                    <a:pt x="1353" y="673"/>
                  </a:cubicBezTo>
                  <a:cubicBezTo>
                    <a:pt x="1342" y="674"/>
                    <a:pt x="1330" y="675"/>
                    <a:pt x="1319" y="675"/>
                  </a:cubicBezTo>
                  <a:cubicBezTo>
                    <a:pt x="1156" y="675"/>
                    <a:pt x="1027" y="548"/>
                    <a:pt x="906" y="464"/>
                  </a:cubicBezTo>
                  <a:cubicBezTo>
                    <a:pt x="845" y="412"/>
                    <a:pt x="324" y="104"/>
                    <a:pt x="145" y="104"/>
                  </a:cubicBezTo>
                  <a:cubicBezTo>
                    <a:pt x="118" y="104"/>
                    <a:pt x="99" y="111"/>
                    <a:pt x="90" y="126"/>
                  </a:cubicBezTo>
                  <a:cubicBezTo>
                    <a:pt x="1" y="265"/>
                    <a:pt x="31" y="524"/>
                    <a:pt x="120" y="663"/>
                  </a:cubicBezTo>
                  <a:cubicBezTo>
                    <a:pt x="219" y="812"/>
                    <a:pt x="329" y="962"/>
                    <a:pt x="458" y="1091"/>
                  </a:cubicBezTo>
                  <a:cubicBezTo>
                    <a:pt x="478" y="1101"/>
                    <a:pt x="498" y="1130"/>
                    <a:pt x="498" y="1150"/>
                  </a:cubicBezTo>
                  <a:cubicBezTo>
                    <a:pt x="498" y="1170"/>
                    <a:pt x="478" y="1190"/>
                    <a:pt x="468" y="1210"/>
                  </a:cubicBezTo>
                  <a:cubicBezTo>
                    <a:pt x="378" y="1320"/>
                    <a:pt x="279" y="1419"/>
                    <a:pt x="210" y="1548"/>
                  </a:cubicBezTo>
                  <a:cubicBezTo>
                    <a:pt x="130" y="1668"/>
                    <a:pt x="90" y="1817"/>
                    <a:pt x="120" y="1956"/>
                  </a:cubicBezTo>
                  <a:cubicBezTo>
                    <a:pt x="130" y="1996"/>
                    <a:pt x="140" y="2036"/>
                    <a:pt x="170" y="2065"/>
                  </a:cubicBezTo>
                  <a:cubicBezTo>
                    <a:pt x="199" y="2085"/>
                    <a:pt x="250" y="2096"/>
                    <a:pt x="289" y="2096"/>
                  </a:cubicBezTo>
                  <a:cubicBezTo>
                    <a:pt x="389" y="2096"/>
                    <a:pt x="478" y="2056"/>
                    <a:pt x="568" y="2006"/>
                  </a:cubicBezTo>
                  <a:cubicBezTo>
                    <a:pt x="717" y="1926"/>
                    <a:pt x="866" y="1837"/>
                    <a:pt x="1006" y="1738"/>
                  </a:cubicBezTo>
                  <a:cubicBezTo>
                    <a:pt x="1045" y="1707"/>
                    <a:pt x="1085" y="1687"/>
                    <a:pt x="1125" y="1687"/>
                  </a:cubicBezTo>
                  <a:cubicBezTo>
                    <a:pt x="1154" y="1687"/>
                    <a:pt x="1185" y="1707"/>
                    <a:pt x="1204" y="1727"/>
                  </a:cubicBezTo>
                  <a:cubicBezTo>
                    <a:pt x="1353" y="1827"/>
                    <a:pt x="1483" y="1956"/>
                    <a:pt x="1622" y="2065"/>
                  </a:cubicBezTo>
                  <a:cubicBezTo>
                    <a:pt x="1771" y="2195"/>
                    <a:pt x="1941" y="2315"/>
                    <a:pt x="2100" y="2424"/>
                  </a:cubicBezTo>
                  <a:cubicBezTo>
                    <a:pt x="2268" y="2533"/>
                    <a:pt x="2388" y="2583"/>
                    <a:pt x="2577" y="2622"/>
                  </a:cubicBezTo>
                  <a:cubicBezTo>
                    <a:pt x="2721" y="2653"/>
                    <a:pt x="2871" y="2666"/>
                    <a:pt x="3022" y="2666"/>
                  </a:cubicBezTo>
                  <a:cubicBezTo>
                    <a:pt x="3069" y="2666"/>
                    <a:pt x="3116" y="2665"/>
                    <a:pt x="3164" y="2662"/>
                  </a:cubicBezTo>
                  <a:cubicBezTo>
                    <a:pt x="3492" y="2633"/>
                    <a:pt x="3820" y="2523"/>
                    <a:pt x="4109" y="2364"/>
                  </a:cubicBezTo>
                  <a:cubicBezTo>
                    <a:pt x="4248" y="2295"/>
                    <a:pt x="4337" y="2195"/>
                    <a:pt x="4467" y="2116"/>
                  </a:cubicBezTo>
                  <a:cubicBezTo>
                    <a:pt x="4606" y="2026"/>
                    <a:pt x="4746" y="1926"/>
                    <a:pt x="4855" y="1807"/>
                  </a:cubicBezTo>
                  <a:cubicBezTo>
                    <a:pt x="4945" y="1707"/>
                    <a:pt x="5004" y="1578"/>
                    <a:pt x="4994" y="1439"/>
                  </a:cubicBezTo>
                  <a:cubicBezTo>
                    <a:pt x="4964" y="1190"/>
                    <a:pt x="4746" y="982"/>
                    <a:pt x="4576" y="812"/>
                  </a:cubicBezTo>
                  <a:cubicBezTo>
                    <a:pt x="4268" y="504"/>
                    <a:pt x="3950" y="226"/>
                    <a:pt x="3522" y="96"/>
                  </a:cubicBezTo>
                  <a:cubicBezTo>
                    <a:pt x="3325" y="38"/>
                    <a:pt x="3118" y="1"/>
                    <a:pt x="2912"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70"/>
            <p:cNvSpPr/>
            <p:nvPr/>
          </p:nvSpPr>
          <p:spPr>
            <a:xfrm>
              <a:off x="-5451628" y="6562152"/>
              <a:ext cx="390849" cy="142247"/>
            </a:xfrm>
            <a:custGeom>
              <a:avLst/>
              <a:gdLst/>
              <a:ahLst/>
              <a:cxnLst/>
              <a:rect l="l" t="t" r="r" b="b"/>
              <a:pathLst>
                <a:path w="5005" h="2667" extrusionOk="0">
                  <a:moveTo>
                    <a:pt x="2912" y="1"/>
                  </a:moveTo>
                  <a:cubicBezTo>
                    <a:pt x="2836" y="1"/>
                    <a:pt x="2761" y="6"/>
                    <a:pt x="2686" y="16"/>
                  </a:cubicBezTo>
                  <a:cubicBezTo>
                    <a:pt x="2408" y="56"/>
                    <a:pt x="2219" y="206"/>
                    <a:pt x="1980" y="325"/>
                  </a:cubicBezTo>
                  <a:cubicBezTo>
                    <a:pt x="1781" y="434"/>
                    <a:pt x="1582" y="643"/>
                    <a:pt x="1353" y="673"/>
                  </a:cubicBezTo>
                  <a:cubicBezTo>
                    <a:pt x="1342" y="674"/>
                    <a:pt x="1330" y="675"/>
                    <a:pt x="1319" y="675"/>
                  </a:cubicBezTo>
                  <a:cubicBezTo>
                    <a:pt x="1156" y="675"/>
                    <a:pt x="1027" y="548"/>
                    <a:pt x="906" y="464"/>
                  </a:cubicBezTo>
                  <a:cubicBezTo>
                    <a:pt x="845" y="412"/>
                    <a:pt x="324" y="104"/>
                    <a:pt x="145" y="104"/>
                  </a:cubicBezTo>
                  <a:cubicBezTo>
                    <a:pt x="118" y="104"/>
                    <a:pt x="99" y="111"/>
                    <a:pt x="90" y="126"/>
                  </a:cubicBezTo>
                  <a:cubicBezTo>
                    <a:pt x="1" y="265"/>
                    <a:pt x="31" y="524"/>
                    <a:pt x="120" y="663"/>
                  </a:cubicBezTo>
                  <a:cubicBezTo>
                    <a:pt x="219" y="812"/>
                    <a:pt x="329" y="962"/>
                    <a:pt x="458" y="1091"/>
                  </a:cubicBezTo>
                  <a:cubicBezTo>
                    <a:pt x="478" y="1101"/>
                    <a:pt x="498" y="1130"/>
                    <a:pt x="498" y="1150"/>
                  </a:cubicBezTo>
                  <a:cubicBezTo>
                    <a:pt x="498" y="1170"/>
                    <a:pt x="478" y="1190"/>
                    <a:pt x="468" y="1210"/>
                  </a:cubicBezTo>
                  <a:cubicBezTo>
                    <a:pt x="378" y="1320"/>
                    <a:pt x="279" y="1419"/>
                    <a:pt x="210" y="1548"/>
                  </a:cubicBezTo>
                  <a:cubicBezTo>
                    <a:pt x="130" y="1668"/>
                    <a:pt x="90" y="1817"/>
                    <a:pt x="120" y="1956"/>
                  </a:cubicBezTo>
                  <a:cubicBezTo>
                    <a:pt x="130" y="1996"/>
                    <a:pt x="140" y="2036"/>
                    <a:pt x="170" y="2065"/>
                  </a:cubicBezTo>
                  <a:cubicBezTo>
                    <a:pt x="199" y="2085"/>
                    <a:pt x="250" y="2096"/>
                    <a:pt x="289" y="2096"/>
                  </a:cubicBezTo>
                  <a:cubicBezTo>
                    <a:pt x="389" y="2096"/>
                    <a:pt x="478" y="2056"/>
                    <a:pt x="568" y="2006"/>
                  </a:cubicBezTo>
                  <a:cubicBezTo>
                    <a:pt x="717" y="1926"/>
                    <a:pt x="866" y="1837"/>
                    <a:pt x="1006" y="1738"/>
                  </a:cubicBezTo>
                  <a:cubicBezTo>
                    <a:pt x="1045" y="1707"/>
                    <a:pt x="1085" y="1687"/>
                    <a:pt x="1125" y="1687"/>
                  </a:cubicBezTo>
                  <a:cubicBezTo>
                    <a:pt x="1154" y="1687"/>
                    <a:pt x="1185" y="1707"/>
                    <a:pt x="1204" y="1727"/>
                  </a:cubicBezTo>
                  <a:cubicBezTo>
                    <a:pt x="1353" y="1827"/>
                    <a:pt x="1483" y="1956"/>
                    <a:pt x="1622" y="2065"/>
                  </a:cubicBezTo>
                  <a:cubicBezTo>
                    <a:pt x="1771" y="2195"/>
                    <a:pt x="1941" y="2315"/>
                    <a:pt x="2100" y="2424"/>
                  </a:cubicBezTo>
                  <a:cubicBezTo>
                    <a:pt x="2268" y="2533"/>
                    <a:pt x="2388" y="2583"/>
                    <a:pt x="2577" y="2622"/>
                  </a:cubicBezTo>
                  <a:cubicBezTo>
                    <a:pt x="2721" y="2653"/>
                    <a:pt x="2871" y="2666"/>
                    <a:pt x="3022" y="2666"/>
                  </a:cubicBezTo>
                  <a:cubicBezTo>
                    <a:pt x="3069" y="2666"/>
                    <a:pt x="3116" y="2665"/>
                    <a:pt x="3164" y="2662"/>
                  </a:cubicBezTo>
                  <a:cubicBezTo>
                    <a:pt x="3492" y="2633"/>
                    <a:pt x="3820" y="2523"/>
                    <a:pt x="4109" y="2364"/>
                  </a:cubicBezTo>
                  <a:cubicBezTo>
                    <a:pt x="4248" y="2295"/>
                    <a:pt x="4337" y="2195"/>
                    <a:pt x="4467" y="2116"/>
                  </a:cubicBezTo>
                  <a:cubicBezTo>
                    <a:pt x="4606" y="2026"/>
                    <a:pt x="4746" y="1926"/>
                    <a:pt x="4855" y="1807"/>
                  </a:cubicBezTo>
                  <a:cubicBezTo>
                    <a:pt x="4945" y="1707"/>
                    <a:pt x="5004" y="1578"/>
                    <a:pt x="4994" y="1439"/>
                  </a:cubicBezTo>
                  <a:cubicBezTo>
                    <a:pt x="4964" y="1190"/>
                    <a:pt x="4746" y="982"/>
                    <a:pt x="4576" y="812"/>
                  </a:cubicBezTo>
                  <a:cubicBezTo>
                    <a:pt x="4268" y="504"/>
                    <a:pt x="3950" y="226"/>
                    <a:pt x="3522" y="96"/>
                  </a:cubicBezTo>
                  <a:cubicBezTo>
                    <a:pt x="3325" y="38"/>
                    <a:pt x="3118" y="1"/>
                    <a:pt x="2912"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70"/>
            <p:cNvSpPr/>
            <p:nvPr/>
          </p:nvSpPr>
          <p:spPr>
            <a:xfrm>
              <a:off x="-5176667" y="6662477"/>
              <a:ext cx="28894" cy="38028"/>
            </a:xfrm>
            <a:custGeom>
              <a:avLst/>
              <a:gdLst/>
              <a:ahLst/>
              <a:cxnLst/>
              <a:rect l="l" t="t" r="r" b="b"/>
              <a:pathLst>
                <a:path w="370" h="713" extrusionOk="0">
                  <a:moveTo>
                    <a:pt x="138" y="1"/>
                  </a:moveTo>
                  <a:cubicBezTo>
                    <a:pt x="132" y="1"/>
                    <a:pt x="126" y="2"/>
                    <a:pt x="120" y="5"/>
                  </a:cubicBezTo>
                  <a:cubicBezTo>
                    <a:pt x="111" y="5"/>
                    <a:pt x="100" y="25"/>
                    <a:pt x="91" y="36"/>
                  </a:cubicBezTo>
                  <a:cubicBezTo>
                    <a:pt x="40" y="115"/>
                    <a:pt x="31" y="215"/>
                    <a:pt x="31" y="314"/>
                  </a:cubicBezTo>
                  <a:cubicBezTo>
                    <a:pt x="21" y="434"/>
                    <a:pt x="1" y="582"/>
                    <a:pt x="11" y="712"/>
                  </a:cubicBezTo>
                  <a:cubicBezTo>
                    <a:pt x="130" y="682"/>
                    <a:pt x="250" y="642"/>
                    <a:pt x="359" y="602"/>
                  </a:cubicBezTo>
                  <a:cubicBezTo>
                    <a:pt x="359" y="593"/>
                    <a:pt x="369" y="593"/>
                    <a:pt x="369" y="593"/>
                  </a:cubicBezTo>
                  <a:cubicBezTo>
                    <a:pt x="329" y="383"/>
                    <a:pt x="259" y="175"/>
                    <a:pt x="210" y="65"/>
                  </a:cubicBezTo>
                  <a:cubicBezTo>
                    <a:pt x="193" y="40"/>
                    <a:pt x="169" y="1"/>
                    <a:pt x="138"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70"/>
            <p:cNvSpPr/>
            <p:nvPr/>
          </p:nvSpPr>
          <p:spPr>
            <a:xfrm>
              <a:off x="-5236407" y="6647809"/>
              <a:ext cx="42716" cy="56803"/>
            </a:xfrm>
            <a:custGeom>
              <a:avLst/>
              <a:gdLst/>
              <a:ahLst/>
              <a:cxnLst/>
              <a:rect l="l" t="t" r="r" b="b"/>
              <a:pathLst>
                <a:path w="547" h="1065" extrusionOk="0">
                  <a:moveTo>
                    <a:pt x="242" y="0"/>
                  </a:moveTo>
                  <a:cubicBezTo>
                    <a:pt x="234" y="0"/>
                    <a:pt x="227" y="1"/>
                    <a:pt x="219" y="2"/>
                  </a:cubicBezTo>
                  <a:cubicBezTo>
                    <a:pt x="129" y="12"/>
                    <a:pt x="80" y="121"/>
                    <a:pt x="60" y="211"/>
                  </a:cubicBezTo>
                  <a:cubicBezTo>
                    <a:pt x="0" y="490"/>
                    <a:pt x="10" y="778"/>
                    <a:pt x="50" y="1056"/>
                  </a:cubicBezTo>
                  <a:cubicBezTo>
                    <a:pt x="109" y="1061"/>
                    <a:pt x="169" y="1064"/>
                    <a:pt x="229" y="1064"/>
                  </a:cubicBezTo>
                  <a:cubicBezTo>
                    <a:pt x="288" y="1064"/>
                    <a:pt x="348" y="1061"/>
                    <a:pt x="408" y="1056"/>
                  </a:cubicBezTo>
                  <a:cubicBezTo>
                    <a:pt x="447" y="1056"/>
                    <a:pt x="498" y="1047"/>
                    <a:pt x="547" y="1036"/>
                  </a:cubicBezTo>
                  <a:lnTo>
                    <a:pt x="547" y="987"/>
                  </a:lnTo>
                  <a:cubicBezTo>
                    <a:pt x="527" y="718"/>
                    <a:pt x="527" y="470"/>
                    <a:pt x="447" y="211"/>
                  </a:cubicBezTo>
                  <a:cubicBezTo>
                    <a:pt x="428" y="161"/>
                    <a:pt x="408" y="101"/>
                    <a:pt x="368" y="62"/>
                  </a:cubicBezTo>
                  <a:cubicBezTo>
                    <a:pt x="333" y="27"/>
                    <a:pt x="291" y="0"/>
                    <a:pt x="242"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70"/>
            <p:cNvSpPr/>
            <p:nvPr/>
          </p:nvSpPr>
          <p:spPr>
            <a:xfrm>
              <a:off x="-5278342" y="6655703"/>
              <a:ext cx="29597" cy="46349"/>
            </a:xfrm>
            <a:custGeom>
              <a:avLst/>
              <a:gdLst/>
              <a:ahLst/>
              <a:cxnLst/>
              <a:rect l="l" t="t" r="r" b="b"/>
              <a:pathLst>
                <a:path w="379" h="869" extrusionOk="0">
                  <a:moveTo>
                    <a:pt x="144" y="0"/>
                  </a:moveTo>
                  <a:cubicBezTo>
                    <a:pt x="139" y="0"/>
                    <a:pt x="134" y="1"/>
                    <a:pt x="129" y="4"/>
                  </a:cubicBezTo>
                  <a:cubicBezTo>
                    <a:pt x="109" y="13"/>
                    <a:pt x="89" y="33"/>
                    <a:pt x="89" y="53"/>
                  </a:cubicBezTo>
                  <a:cubicBezTo>
                    <a:pt x="30" y="183"/>
                    <a:pt x="20" y="322"/>
                    <a:pt x="10" y="461"/>
                  </a:cubicBezTo>
                  <a:cubicBezTo>
                    <a:pt x="10" y="550"/>
                    <a:pt x="0" y="640"/>
                    <a:pt x="0" y="720"/>
                  </a:cubicBezTo>
                  <a:cubicBezTo>
                    <a:pt x="40" y="749"/>
                    <a:pt x="69" y="769"/>
                    <a:pt x="100" y="789"/>
                  </a:cubicBezTo>
                  <a:cubicBezTo>
                    <a:pt x="179" y="829"/>
                    <a:pt x="259" y="849"/>
                    <a:pt x="358" y="868"/>
                  </a:cubicBezTo>
                  <a:lnTo>
                    <a:pt x="368" y="868"/>
                  </a:lnTo>
                  <a:cubicBezTo>
                    <a:pt x="378" y="789"/>
                    <a:pt x="368" y="689"/>
                    <a:pt x="368" y="620"/>
                  </a:cubicBezTo>
                  <a:cubicBezTo>
                    <a:pt x="359" y="544"/>
                    <a:pt x="257" y="0"/>
                    <a:pt x="144"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70"/>
            <p:cNvSpPr/>
            <p:nvPr/>
          </p:nvSpPr>
          <p:spPr>
            <a:xfrm>
              <a:off x="-5300911" y="6624982"/>
              <a:ext cx="102612" cy="38882"/>
            </a:xfrm>
            <a:custGeom>
              <a:avLst/>
              <a:gdLst/>
              <a:ahLst/>
              <a:cxnLst/>
              <a:rect l="l" t="t" r="r" b="b"/>
              <a:pathLst>
                <a:path w="1314" h="729" extrusionOk="0">
                  <a:moveTo>
                    <a:pt x="263" y="0"/>
                  </a:moveTo>
                  <a:cubicBezTo>
                    <a:pt x="226" y="0"/>
                    <a:pt x="191" y="7"/>
                    <a:pt x="159" y="22"/>
                  </a:cubicBezTo>
                  <a:cubicBezTo>
                    <a:pt x="90" y="52"/>
                    <a:pt x="40" y="131"/>
                    <a:pt x="20" y="211"/>
                  </a:cubicBezTo>
                  <a:cubicBezTo>
                    <a:pt x="0" y="321"/>
                    <a:pt x="20" y="440"/>
                    <a:pt x="80" y="529"/>
                  </a:cubicBezTo>
                  <a:cubicBezTo>
                    <a:pt x="170" y="659"/>
                    <a:pt x="329" y="728"/>
                    <a:pt x="488" y="728"/>
                  </a:cubicBezTo>
                  <a:cubicBezTo>
                    <a:pt x="637" y="719"/>
                    <a:pt x="786" y="659"/>
                    <a:pt x="915" y="569"/>
                  </a:cubicBezTo>
                  <a:cubicBezTo>
                    <a:pt x="1005" y="509"/>
                    <a:pt x="1074" y="430"/>
                    <a:pt x="1144" y="361"/>
                  </a:cubicBezTo>
                  <a:cubicBezTo>
                    <a:pt x="1194" y="311"/>
                    <a:pt x="1313" y="221"/>
                    <a:pt x="1273" y="151"/>
                  </a:cubicBezTo>
                  <a:cubicBezTo>
                    <a:pt x="1255" y="119"/>
                    <a:pt x="1219" y="111"/>
                    <a:pt x="1180" y="111"/>
                  </a:cubicBezTo>
                  <a:cubicBezTo>
                    <a:pt x="1135" y="111"/>
                    <a:pt x="1086" y="122"/>
                    <a:pt x="1055" y="122"/>
                  </a:cubicBezTo>
                  <a:cubicBezTo>
                    <a:pt x="955" y="122"/>
                    <a:pt x="856" y="112"/>
                    <a:pt x="756" y="92"/>
                  </a:cubicBezTo>
                  <a:lnTo>
                    <a:pt x="428" y="32"/>
                  </a:lnTo>
                  <a:cubicBezTo>
                    <a:pt x="374" y="14"/>
                    <a:pt x="317" y="0"/>
                    <a:pt x="263"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70"/>
            <p:cNvSpPr/>
            <p:nvPr/>
          </p:nvSpPr>
          <p:spPr>
            <a:xfrm>
              <a:off x="-5143243" y="6607488"/>
              <a:ext cx="21866" cy="22401"/>
            </a:xfrm>
            <a:custGeom>
              <a:avLst/>
              <a:gdLst/>
              <a:ahLst/>
              <a:cxnLst/>
              <a:rect l="l" t="t" r="r" b="b"/>
              <a:pathLst>
                <a:path w="280" h="420" extrusionOk="0">
                  <a:moveTo>
                    <a:pt x="134" y="0"/>
                  </a:moveTo>
                  <a:cubicBezTo>
                    <a:pt x="98" y="0"/>
                    <a:pt x="66" y="28"/>
                    <a:pt x="41" y="72"/>
                  </a:cubicBezTo>
                  <a:cubicBezTo>
                    <a:pt x="1" y="141"/>
                    <a:pt x="1" y="241"/>
                    <a:pt x="41" y="320"/>
                  </a:cubicBezTo>
                  <a:cubicBezTo>
                    <a:pt x="61" y="370"/>
                    <a:pt x="110" y="420"/>
                    <a:pt x="170" y="420"/>
                  </a:cubicBezTo>
                  <a:cubicBezTo>
                    <a:pt x="200" y="410"/>
                    <a:pt x="240" y="390"/>
                    <a:pt x="259" y="350"/>
                  </a:cubicBezTo>
                  <a:cubicBezTo>
                    <a:pt x="269" y="331"/>
                    <a:pt x="279" y="300"/>
                    <a:pt x="279" y="271"/>
                  </a:cubicBezTo>
                  <a:lnTo>
                    <a:pt x="279" y="241"/>
                  </a:lnTo>
                  <a:cubicBezTo>
                    <a:pt x="279" y="171"/>
                    <a:pt x="259" y="92"/>
                    <a:pt x="200" y="32"/>
                  </a:cubicBezTo>
                  <a:cubicBezTo>
                    <a:pt x="178" y="10"/>
                    <a:pt x="155" y="0"/>
                    <a:pt x="134" y="0"/>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70"/>
            <p:cNvSpPr/>
            <p:nvPr/>
          </p:nvSpPr>
          <p:spPr>
            <a:xfrm>
              <a:off x="-5122315" y="6654103"/>
              <a:ext cx="45996" cy="9920"/>
            </a:xfrm>
            <a:custGeom>
              <a:avLst/>
              <a:gdLst/>
              <a:ahLst/>
              <a:cxnLst/>
              <a:rect l="l" t="t" r="r" b="b"/>
              <a:pathLst>
                <a:path w="589" h="186" extrusionOk="0">
                  <a:moveTo>
                    <a:pt x="30" y="0"/>
                  </a:moveTo>
                  <a:cubicBezTo>
                    <a:pt x="26" y="0"/>
                    <a:pt x="23" y="1"/>
                    <a:pt x="21" y="3"/>
                  </a:cubicBezTo>
                  <a:cubicBezTo>
                    <a:pt x="1" y="14"/>
                    <a:pt x="71" y="123"/>
                    <a:pt x="250" y="173"/>
                  </a:cubicBezTo>
                  <a:lnTo>
                    <a:pt x="270" y="173"/>
                  </a:lnTo>
                  <a:lnTo>
                    <a:pt x="299" y="182"/>
                  </a:lnTo>
                  <a:cubicBezTo>
                    <a:pt x="316" y="184"/>
                    <a:pt x="333" y="185"/>
                    <a:pt x="349" y="185"/>
                  </a:cubicBezTo>
                  <a:cubicBezTo>
                    <a:pt x="418" y="185"/>
                    <a:pt x="478" y="169"/>
                    <a:pt x="518" y="153"/>
                  </a:cubicBezTo>
                  <a:cubicBezTo>
                    <a:pt x="558" y="143"/>
                    <a:pt x="588" y="123"/>
                    <a:pt x="588" y="113"/>
                  </a:cubicBezTo>
                  <a:cubicBezTo>
                    <a:pt x="588" y="101"/>
                    <a:pt x="578" y="97"/>
                    <a:pt x="557" y="97"/>
                  </a:cubicBezTo>
                  <a:cubicBezTo>
                    <a:pt x="542" y="97"/>
                    <a:pt x="523" y="99"/>
                    <a:pt x="498" y="103"/>
                  </a:cubicBezTo>
                  <a:cubicBezTo>
                    <a:pt x="465" y="103"/>
                    <a:pt x="428" y="107"/>
                    <a:pt x="386" y="107"/>
                  </a:cubicBezTo>
                  <a:cubicBezTo>
                    <a:pt x="365" y="107"/>
                    <a:pt x="343" y="106"/>
                    <a:pt x="319" y="103"/>
                  </a:cubicBezTo>
                  <a:lnTo>
                    <a:pt x="290" y="93"/>
                  </a:lnTo>
                  <a:lnTo>
                    <a:pt x="270" y="93"/>
                  </a:lnTo>
                  <a:cubicBezTo>
                    <a:pt x="146" y="66"/>
                    <a:pt x="61" y="0"/>
                    <a:pt x="30" y="0"/>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70"/>
            <p:cNvSpPr/>
            <p:nvPr/>
          </p:nvSpPr>
          <p:spPr>
            <a:xfrm>
              <a:off x="-5451628" y="6567486"/>
              <a:ext cx="65363" cy="106458"/>
            </a:xfrm>
            <a:custGeom>
              <a:avLst/>
              <a:gdLst/>
              <a:ahLst/>
              <a:cxnLst/>
              <a:rect l="l" t="t" r="r" b="b"/>
              <a:pathLst>
                <a:path w="837" h="1996" extrusionOk="0">
                  <a:moveTo>
                    <a:pt x="143" y="1"/>
                  </a:moveTo>
                  <a:cubicBezTo>
                    <a:pt x="118" y="1"/>
                    <a:pt x="99" y="9"/>
                    <a:pt x="90" y="26"/>
                  </a:cubicBezTo>
                  <a:cubicBezTo>
                    <a:pt x="1" y="165"/>
                    <a:pt x="31" y="424"/>
                    <a:pt x="120" y="563"/>
                  </a:cubicBezTo>
                  <a:cubicBezTo>
                    <a:pt x="219" y="712"/>
                    <a:pt x="329" y="862"/>
                    <a:pt x="458" y="991"/>
                  </a:cubicBezTo>
                  <a:cubicBezTo>
                    <a:pt x="478" y="1001"/>
                    <a:pt x="498" y="1030"/>
                    <a:pt x="498" y="1050"/>
                  </a:cubicBezTo>
                  <a:cubicBezTo>
                    <a:pt x="498" y="1070"/>
                    <a:pt x="478" y="1090"/>
                    <a:pt x="468" y="1110"/>
                  </a:cubicBezTo>
                  <a:cubicBezTo>
                    <a:pt x="378" y="1220"/>
                    <a:pt x="279" y="1319"/>
                    <a:pt x="210" y="1448"/>
                  </a:cubicBezTo>
                  <a:cubicBezTo>
                    <a:pt x="130" y="1568"/>
                    <a:pt x="90" y="1717"/>
                    <a:pt x="120" y="1856"/>
                  </a:cubicBezTo>
                  <a:cubicBezTo>
                    <a:pt x="130" y="1896"/>
                    <a:pt x="140" y="1936"/>
                    <a:pt x="170" y="1965"/>
                  </a:cubicBezTo>
                  <a:cubicBezTo>
                    <a:pt x="199" y="1985"/>
                    <a:pt x="250" y="1996"/>
                    <a:pt x="289" y="1996"/>
                  </a:cubicBezTo>
                  <a:cubicBezTo>
                    <a:pt x="349" y="1996"/>
                    <a:pt x="409" y="1976"/>
                    <a:pt x="458" y="1956"/>
                  </a:cubicBezTo>
                  <a:cubicBezTo>
                    <a:pt x="458" y="1647"/>
                    <a:pt x="577" y="1329"/>
                    <a:pt x="796" y="1110"/>
                  </a:cubicBezTo>
                  <a:cubicBezTo>
                    <a:pt x="816" y="1090"/>
                    <a:pt x="836" y="1070"/>
                    <a:pt x="836" y="1041"/>
                  </a:cubicBezTo>
                  <a:cubicBezTo>
                    <a:pt x="836" y="1001"/>
                    <a:pt x="816" y="971"/>
                    <a:pt x="796" y="941"/>
                  </a:cubicBezTo>
                  <a:cubicBezTo>
                    <a:pt x="617" y="742"/>
                    <a:pt x="468" y="524"/>
                    <a:pt x="349" y="285"/>
                  </a:cubicBezTo>
                  <a:cubicBezTo>
                    <a:pt x="309" y="205"/>
                    <a:pt x="279" y="115"/>
                    <a:pt x="269" y="36"/>
                  </a:cubicBezTo>
                  <a:cubicBezTo>
                    <a:pt x="219" y="14"/>
                    <a:pt x="175" y="1"/>
                    <a:pt x="143"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70"/>
            <p:cNvSpPr/>
            <p:nvPr/>
          </p:nvSpPr>
          <p:spPr>
            <a:xfrm>
              <a:off x="-5318013" y="6546418"/>
              <a:ext cx="158526" cy="37868"/>
            </a:xfrm>
            <a:custGeom>
              <a:avLst/>
              <a:gdLst/>
              <a:ahLst/>
              <a:cxnLst/>
              <a:rect l="l" t="t" r="r" b="b"/>
              <a:pathLst>
                <a:path w="2030" h="710" extrusionOk="0">
                  <a:moveTo>
                    <a:pt x="1156" y="1"/>
                  </a:moveTo>
                  <a:cubicBezTo>
                    <a:pt x="1046" y="1"/>
                    <a:pt x="936" y="12"/>
                    <a:pt x="826" y="43"/>
                  </a:cubicBezTo>
                  <a:cubicBezTo>
                    <a:pt x="568" y="112"/>
                    <a:pt x="309" y="212"/>
                    <a:pt x="80" y="351"/>
                  </a:cubicBezTo>
                  <a:cubicBezTo>
                    <a:pt x="40" y="371"/>
                    <a:pt x="0" y="401"/>
                    <a:pt x="0" y="451"/>
                  </a:cubicBezTo>
                  <a:cubicBezTo>
                    <a:pt x="0" y="471"/>
                    <a:pt x="11" y="481"/>
                    <a:pt x="20" y="501"/>
                  </a:cubicBezTo>
                  <a:cubicBezTo>
                    <a:pt x="51" y="570"/>
                    <a:pt x="90" y="640"/>
                    <a:pt x="120" y="709"/>
                  </a:cubicBezTo>
                  <a:lnTo>
                    <a:pt x="269" y="620"/>
                  </a:lnTo>
                  <a:cubicBezTo>
                    <a:pt x="508" y="501"/>
                    <a:pt x="697" y="351"/>
                    <a:pt x="975" y="311"/>
                  </a:cubicBezTo>
                  <a:cubicBezTo>
                    <a:pt x="1050" y="301"/>
                    <a:pt x="1125" y="296"/>
                    <a:pt x="1201" y="296"/>
                  </a:cubicBezTo>
                  <a:cubicBezTo>
                    <a:pt x="1407" y="296"/>
                    <a:pt x="1614" y="333"/>
                    <a:pt x="1811" y="391"/>
                  </a:cubicBezTo>
                  <a:cubicBezTo>
                    <a:pt x="1890" y="421"/>
                    <a:pt x="1960" y="451"/>
                    <a:pt x="2030" y="481"/>
                  </a:cubicBezTo>
                  <a:lnTo>
                    <a:pt x="2030" y="471"/>
                  </a:lnTo>
                  <a:cubicBezTo>
                    <a:pt x="1990" y="391"/>
                    <a:pt x="1930" y="322"/>
                    <a:pt x="1870" y="252"/>
                  </a:cubicBezTo>
                  <a:cubicBezTo>
                    <a:pt x="1741" y="123"/>
                    <a:pt x="1552" y="33"/>
                    <a:pt x="1363" y="13"/>
                  </a:cubicBezTo>
                  <a:cubicBezTo>
                    <a:pt x="1294" y="5"/>
                    <a:pt x="1225" y="1"/>
                    <a:pt x="1156"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70"/>
            <p:cNvSpPr/>
            <p:nvPr/>
          </p:nvSpPr>
          <p:spPr>
            <a:xfrm>
              <a:off x="-5321840" y="6571486"/>
              <a:ext cx="170084" cy="34562"/>
            </a:xfrm>
            <a:custGeom>
              <a:avLst/>
              <a:gdLst/>
              <a:ahLst/>
              <a:cxnLst/>
              <a:rect l="l" t="t" r="r" b="b"/>
              <a:pathLst>
                <a:path w="2178" h="648" extrusionOk="0">
                  <a:moveTo>
                    <a:pt x="1303" y="1"/>
                  </a:moveTo>
                  <a:cubicBezTo>
                    <a:pt x="1243" y="1"/>
                    <a:pt x="1183" y="1"/>
                    <a:pt x="1114" y="11"/>
                  </a:cubicBezTo>
                  <a:cubicBezTo>
                    <a:pt x="1084" y="11"/>
                    <a:pt x="1044" y="20"/>
                    <a:pt x="1015" y="20"/>
                  </a:cubicBezTo>
                  <a:cubicBezTo>
                    <a:pt x="984" y="31"/>
                    <a:pt x="955" y="31"/>
                    <a:pt x="925" y="40"/>
                  </a:cubicBezTo>
                  <a:cubicBezTo>
                    <a:pt x="606" y="130"/>
                    <a:pt x="378" y="270"/>
                    <a:pt x="219" y="379"/>
                  </a:cubicBezTo>
                  <a:cubicBezTo>
                    <a:pt x="149" y="429"/>
                    <a:pt x="69" y="478"/>
                    <a:pt x="40" y="528"/>
                  </a:cubicBezTo>
                  <a:cubicBezTo>
                    <a:pt x="0" y="588"/>
                    <a:pt x="0" y="628"/>
                    <a:pt x="20" y="637"/>
                  </a:cubicBezTo>
                  <a:cubicBezTo>
                    <a:pt x="29" y="647"/>
                    <a:pt x="40" y="647"/>
                    <a:pt x="60" y="647"/>
                  </a:cubicBezTo>
                  <a:cubicBezTo>
                    <a:pt x="69" y="647"/>
                    <a:pt x="100" y="647"/>
                    <a:pt x="119" y="637"/>
                  </a:cubicBezTo>
                  <a:cubicBezTo>
                    <a:pt x="169" y="628"/>
                    <a:pt x="228" y="608"/>
                    <a:pt x="318" y="577"/>
                  </a:cubicBezTo>
                  <a:cubicBezTo>
                    <a:pt x="507" y="528"/>
                    <a:pt x="736" y="409"/>
                    <a:pt x="995" y="349"/>
                  </a:cubicBezTo>
                  <a:lnTo>
                    <a:pt x="1074" y="339"/>
                  </a:lnTo>
                  <a:cubicBezTo>
                    <a:pt x="1094" y="329"/>
                    <a:pt x="1124" y="329"/>
                    <a:pt x="1154" y="329"/>
                  </a:cubicBezTo>
                  <a:lnTo>
                    <a:pt x="1154" y="319"/>
                  </a:lnTo>
                  <a:cubicBezTo>
                    <a:pt x="1263" y="309"/>
                    <a:pt x="1373" y="309"/>
                    <a:pt x="1472" y="309"/>
                  </a:cubicBezTo>
                  <a:cubicBezTo>
                    <a:pt x="1592" y="309"/>
                    <a:pt x="1701" y="309"/>
                    <a:pt x="1800" y="319"/>
                  </a:cubicBezTo>
                  <a:cubicBezTo>
                    <a:pt x="1890" y="329"/>
                    <a:pt x="1970" y="329"/>
                    <a:pt x="2029" y="329"/>
                  </a:cubicBezTo>
                  <a:cubicBezTo>
                    <a:pt x="2098" y="329"/>
                    <a:pt x="2149" y="319"/>
                    <a:pt x="2158" y="289"/>
                  </a:cubicBezTo>
                  <a:cubicBezTo>
                    <a:pt x="2178" y="250"/>
                    <a:pt x="2079" y="170"/>
                    <a:pt x="1890" y="100"/>
                  </a:cubicBezTo>
                  <a:cubicBezTo>
                    <a:pt x="1751" y="40"/>
                    <a:pt x="1541" y="1"/>
                    <a:pt x="1303" y="1"/>
                  </a:cubicBezTo>
                  <a:close/>
                </a:path>
              </a:pathLst>
            </a:custGeom>
            <a:solidFill>
              <a:srgbClr val="FCE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70"/>
            <p:cNvSpPr/>
            <p:nvPr/>
          </p:nvSpPr>
          <p:spPr>
            <a:xfrm>
              <a:off x="-5295445" y="6636235"/>
              <a:ext cx="34985" cy="24428"/>
            </a:xfrm>
            <a:custGeom>
              <a:avLst/>
              <a:gdLst/>
              <a:ahLst/>
              <a:cxnLst/>
              <a:rect l="l" t="t" r="r" b="b"/>
              <a:pathLst>
                <a:path w="448" h="458" extrusionOk="0">
                  <a:moveTo>
                    <a:pt x="69" y="0"/>
                  </a:moveTo>
                  <a:cubicBezTo>
                    <a:pt x="50" y="0"/>
                    <a:pt x="20" y="30"/>
                    <a:pt x="10" y="90"/>
                  </a:cubicBezTo>
                  <a:cubicBezTo>
                    <a:pt x="0" y="150"/>
                    <a:pt x="30" y="239"/>
                    <a:pt x="89" y="318"/>
                  </a:cubicBezTo>
                  <a:lnTo>
                    <a:pt x="109" y="338"/>
                  </a:lnTo>
                  <a:lnTo>
                    <a:pt x="129" y="358"/>
                  </a:lnTo>
                  <a:cubicBezTo>
                    <a:pt x="219" y="428"/>
                    <a:pt x="308" y="458"/>
                    <a:pt x="368" y="458"/>
                  </a:cubicBezTo>
                  <a:cubicBezTo>
                    <a:pt x="408" y="458"/>
                    <a:pt x="438" y="438"/>
                    <a:pt x="438" y="418"/>
                  </a:cubicBezTo>
                  <a:cubicBezTo>
                    <a:pt x="447" y="369"/>
                    <a:pt x="338" y="329"/>
                    <a:pt x="239" y="239"/>
                  </a:cubicBezTo>
                  <a:lnTo>
                    <a:pt x="219" y="229"/>
                  </a:lnTo>
                  <a:lnTo>
                    <a:pt x="209" y="209"/>
                  </a:lnTo>
                  <a:cubicBezTo>
                    <a:pt x="120" y="119"/>
                    <a:pt x="129" y="20"/>
                    <a:pt x="80" y="0"/>
                  </a:cubicBezTo>
                  <a:close/>
                </a:path>
              </a:pathLst>
            </a:custGeom>
            <a:solidFill>
              <a:srgbClr val="F7C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70"/>
            <p:cNvSpPr/>
            <p:nvPr/>
          </p:nvSpPr>
          <p:spPr>
            <a:xfrm>
              <a:off x="-5426795" y="6578900"/>
              <a:ext cx="72391" cy="36162"/>
            </a:xfrm>
            <a:custGeom>
              <a:avLst/>
              <a:gdLst/>
              <a:ahLst/>
              <a:cxnLst/>
              <a:rect l="l" t="t" r="r" b="b"/>
              <a:pathLst>
                <a:path w="927" h="678" extrusionOk="0">
                  <a:moveTo>
                    <a:pt x="1" y="1"/>
                  </a:moveTo>
                  <a:cubicBezTo>
                    <a:pt x="11" y="31"/>
                    <a:pt x="21" y="51"/>
                    <a:pt x="31" y="71"/>
                  </a:cubicBezTo>
                  <a:cubicBezTo>
                    <a:pt x="41" y="91"/>
                    <a:pt x="51" y="100"/>
                    <a:pt x="60" y="120"/>
                  </a:cubicBezTo>
                  <a:cubicBezTo>
                    <a:pt x="140" y="170"/>
                    <a:pt x="270" y="240"/>
                    <a:pt x="399" y="329"/>
                  </a:cubicBezTo>
                  <a:lnTo>
                    <a:pt x="438" y="359"/>
                  </a:lnTo>
                  <a:lnTo>
                    <a:pt x="478" y="379"/>
                  </a:lnTo>
                  <a:cubicBezTo>
                    <a:pt x="598" y="469"/>
                    <a:pt x="707" y="548"/>
                    <a:pt x="787" y="608"/>
                  </a:cubicBezTo>
                  <a:cubicBezTo>
                    <a:pt x="827" y="637"/>
                    <a:pt x="847" y="657"/>
                    <a:pt x="886" y="677"/>
                  </a:cubicBezTo>
                  <a:lnTo>
                    <a:pt x="896" y="677"/>
                  </a:lnTo>
                  <a:cubicBezTo>
                    <a:pt x="916" y="677"/>
                    <a:pt x="916" y="668"/>
                    <a:pt x="916" y="657"/>
                  </a:cubicBezTo>
                  <a:lnTo>
                    <a:pt x="916" y="628"/>
                  </a:lnTo>
                  <a:cubicBezTo>
                    <a:pt x="916" y="628"/>
                    <a:pt x="926" y="628"/>
                    <a:pt x="926" y="618"/>
                  </a:cubicBezTo>
                  <a:cubicBezTo>
                    <a:pt x="916" y="608"/>
                    <a:pt x="896" y="558"/>
                    <a:pt x="867" y="528"/>
                  </a:cubicBezTo>
                  <a:cubicBezTo>
                    <a:pt x="797" y="449"/>
                    <a:pt x="697" y="349"/>
                    <a:pt x="568" y="250"/>
                  </a:cubicBezTo>
                  <a:lnTo>
                    <a:pt x="528" y="220"/>
                  </a:lnTo>
                  <a:lnTo>
                    <a:pt x="489" y="200"/>
                  </a:lnTo>
                  <a:cubicBezTo>
                    <a:pt x="279" y="60"/>
                    <a:pt x="91" y="1"/>
                    <a:pt x="1" y="1"/>
                  </a:cubicBezTo>
                  <a:close/>
                </a:path>
              </a:pathLst>
            </a:custGeom>
            <a:solidFill>
              <a:srgbClr val="FCE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70"/>
            <p:cNvSpPr/>
            <p:nvPr/>
          </p:nvSpPr>
          <p:spPr>
            <a:xfrm>
              <a:off x="-5430622" y="6578900"/>
              <a:ext cx="8590" cy="6454"/>
            </a:xfrm>
            <a:custGeom>
              <a:avLst/>
              <a:gdLst/>
              <a:ahLst/>
              <a:cxnLst/>
              <a:rect l="l" t="t" r="r" b="b"/>
              <a:pathLst>
                <a:path w="110" h="121" extrusionOk="0">
                  <a:moveTo>
                    <a:pt x="50" y="1"/>
                  </a:moveTo>
                  <a:cubicBezTo>
                    <a:pt x="20" y="1"/>
                    <a:pt x="10" y="11"/>
                    <a:pt x="0" y="21"/>
                  </a:cubicBezTo>
                  <a:cubicBezTo>
                    <a:pt x="0" y="41"/>
                    <a:pt x="40" y="71"/>
                    <a:pt x="109" y="120"/>
                  </a:cubicBezTo>
                  <a:cubicBezTo>
                    <a:pt x="100" y="100"/>
                    <a:pt x="90" y="91"/>
                    <a:pt x="80" y="71"/>
                  </a:cubicBezTo>
                  <a:cubicBezTo>
                    <a:pt x="70" y="51"/>
                    <a:pt x="60" y="31"/>
                    <a:pt x="50" y="1"/>
                  </a:cubicBezTo>
                  <a:close/>
                </a:path>
              </a:pathLst>
            </a:custGeom>
            <a:solidFill>
              <a:srgbClr val="F7C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70"/>
            <p:cNvSpPr/>
            <p:nvPr/>
          </p:nvSpPr>
          <p:spPr>
            <a:xfrm>
              <a:off x="-5354482" y="6611808"/>
              <a:ext cx="781" cy="587"/>
            </a:xfrm>
            <a:custGeom>
              <a:avLst/>
              <a:gdLst/>
              <a:ahLst/>
              <a:cxnLst/>
              <a:rect l="l" t="t" r="r" b="b"/>
              <a:pathLst>
                <a:path w="10" h="11" extrusionOk="0">
                  <a:moveTo>
                    <a:pt x="0" y="1"/>
                  </a:moveTo>
                  <a:cubicBezTo>
                    <a:pt x="0" y="11"/>
                    <a:pt x="0" y="11"/>
                    <a:pt x="10" y="11"/>
                  </a:cubicBezTo>
                  <a:lnTo>
                    <a:pt x="0" y="1"/>
                  </a:lnTo>
                  <a:close/>
                </a:path>
              </a:pathLst>
            </a:custGeom>
            <a:solidFill>
              <a:srgbClr val="FCE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70"/>
            <p:cNvSpPr/>
            <p:nvPr/>
          </p:nvSpPr>
          <p:spPr>
            <a:xfrm>
              <a:off x="-4326647" y="7305522"/>
              <a:ext cx="446762" cy="162994"/>
            </a:xfrm>
            <a:custGeom>
              <a:avLst/>
              <a:gdLst/>
              <a:ahLst/>
              <a:cxnLst/>
              <a:rect l="l" t="t" r="r" b="b"/>
              <a:pathLst>
                <a:path w="5721" h="3056" extrusionOk="0">
                  <a:moveTo>
                    <a:pt x="2411" y="1"/>
                  </a:moveTo>
                  <a:cubicBezTo>
                    <a:pt x="2165" y="1"/>
                    <a:pt x="1917" y="48"/>
                    <a:pt x="1682" y="124"/>
                  </a:cubicBezTo>
                  <a:cubicBezTo>
                    <a:pt x="1194" y="273"/>
                    <a:pt x="826" y="591"/>
                    <a:pt x="478" y="959"/>
                  </a:cubicBezTo>
                  <a:cubicBezTo>
                    <a:pt x="289" y="1158"/>
                    <a:pt x="40" y="1397"/>
                    <a:pt x="20" y="1686"/>
                  </a:cubicBezTo>
                  <a:cubicBezTo>
                    <a:pt x="0" y="1834"/>
                    <a:pt x="80" y="1984"/>
                    <a:pt x="180" y="2103"/>
                  </a:cubicBezTo>
                  <a:cubicBezTo>
                    <a:pt x="309" y="2243"/>
                    <a:pt x="468" y="2342"/>
                    <a:pt x="637" y="2442"/>
                  </a:cubicBezTo>
                  <a:cubicBezTo>
                    <a:pt x="776" y="2531"/>
                    <a:pt x="896" y="2650"/>
                    <a:pt x="1045" y="2730"/>
                  </a:cubicBezTo>
                  <a:cubicBezTo>
                    <a:pt x="1383" y="2909"/>
                    <a:pt x="1761" y="3028"/>
                    <a:pt x="2139" y="3048"/>
                  </a:cubicBezTo>
                  <a:cubicBezTo>
                    <a:pt x="2199" y="3053"/>
                    <a:pt x="2257" y="3056"/>
                    <a:pt x="2315" y="3056"/>
                  </a:cubicBezTo>
                  <a:cubicBezTo>
                    <a:pt x="2481" y="3056"/>
                    <a:pt x="2643" y="3035"/>
                    <a:pt x="2806" y="2999"/>
                  </a:cubicBezTo>
                  <a:cubicBezTo>
                    <a:pt x="3024" y="2948"/>
                    <a:pt x="3164" y="2889"/>
                    <a:pt x="3353" y="2760"/>
                  </a:cubicBezTo>
                  <a:cubicBezTo>
                    <a:pt x="3542" y="2630"/>
                    <a:pt x="3721" y="2491"/>
                    <a:pt x="3900" y="2342"/>
                  </a:cubicBezTo>
                  <a:cubicBezTo>
                    <a:pt x="4049" y="2212"/>
                    <a:pt x="4208" y="2064"/>
                    <a:pt x="4368" y="1944"/>
                  </a:cubicBezTo>
                  <a:cubicBezTo>
                    <a:pt x="4387" y="1924"/>
                    <a:pt x="4427" y="1904"/>
                    <a:pt x="4457" y="1894"/>
                  </a:cubicBezTo>
                  <a:cubicBezTo>
                    <a:pt x="4507" y="1894"/>
                    <a:pt x="4556" y="1924"/>
                    <a:pt x="4596" y="1954"/>
                  </a:cubicBezTo>
                  <a:cubicBezTo>
                    <a:pt x="4755" y="2064"/>
                    <a:pt x="4925" y="2163"/>
                    <a:pt x="5104" y="2252"/>
                  </a:cubicBezTo>
                  <a:cubicBezTo>
                    <a:pt x="5203" y="2302"/>
                    <a:pt x="5312" y="2352"/>
                    <a:pt x="5422" y="2352"/>
                  </a:cubicBezTo>
                  <a:cubicBezTo>
                    <a:pt x="5471" y="2352"/>
                    <a:pt x="5521" y="2342"/>
                    <a:pt x="5561" y="2312"/>
                  </a:cubicBezTo>
                  <a:cubicBezTo>
                    <a:pt x="5591" y="2282"/>
                    <a:pt x="5611" y="2232"/>
                    <a:pt x="5621" y="2193"/>
                  </a:cubicBezTo>
                  <a:cubicBezTo>
                    <a:pt x="5650" y="2024"/>
                    <a:pt x="5591" y="1865"/>
                    <a:pt x="5511" y="1715"/>
                  </a:cubicBezTo>
                  <a:cubicBezTo>
                    <a:pt x="5431" y="1576"/>
                    <a:pt x="5312" y="1456"/>
                    <a:pt x="5203" y="1337"/>
                  </a:cubicBezTo>
                  <a:cubicBezTo>
                    <a:pt x="5183" y="1317"/>
                    <a:pt x="5173" y="1297"/>
                    <a:pt x="5173" y="1268"/>
                  </a:cubicBezTo>
                  <a:cubicBezTo>
                    <a:pt x="5173" y="1238"/>
                    <a:pt x="5193" y="1218"/>
                    <a:pt x="5213" y="1198"/>
                  </a:cubicBezTo>
                  <a:cubicBezTo>
                    <a:pt x="5352" y="1049"/>
                    <a:pt x="5482" y="880"/>
                    <a:pt x="5591" y="700"/>
                  </a:cubicBezTo>
                  <a:cubicBezTo>
                    <a:pt x="5690" y="552"/>
                    <a:pt x="5720" y="243"/>
                    <a:pt x="5621" y="84"/>
                  </a:cubicBezTo>
                  <a:cubicBezTo>
                    <a:pt x="5611" y="68"/>
                    <a:pt x="5592" y="61"/>
                    <a:pt x="5565" y="61"/>
                  </a:cubicBezTo>
                  <a:cubicBezTo>
                    <a:pt x="5367" y="61"/>
                    <a:pt x="4764" y="430"/>
                    <a:pt x="4686" y="492"/>
                  </a:cubicBezTo>
                  <a:cubicBezTo>
                    <a:pt x="4545" y="595"/>
                    <a:pt x="4395" y="742"/>
                    <a:pt x="4212" y="742"/>
                  </a:cubicBezTo>
                  <a:cubicBezTo>
                    <a:pt x="4201" y="742"/>
                    <a:pt x="4190" y="741"/>
                    <a:pt x="4178" y="740"/>
                  </a:cubicBezTo>
                  <a:cubicBezTo>
                    <a:pt x="3910" y="711"/>
                    <a:pt x="3691" y="472"/>
                    <a:pt x="3452" y="353"/>
                  </a:cubicBezTo>
                  <a:cubicBezTo>
                    <a:pt x="3174" y="213"/>
                    <a:pt x="2955" y="54"/>
                    <a:pt x="2637" y="15"/>
                  </a:cubicBezTo>
                  <a:cubicBezTo>
                    <a:pt x="2562" y="5"/>
                    <a:pt x="2486" y="1"/>
                    <a:pt x="2411"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70"/>
            <p:cNvSpPr/>
            <p:nvPr/>
          </p:nvSpPr>
          <p:spPr>
            <a:xfrm>
              <a:off x="-4326647" y="7305522"/>
              <a:ext cx="446762" cy="162994"/>
            </a:xfrm>
            <a:custGeom>
              <a:avLst/>
              <a:gdLst/>
              <a:ahLst/>
              <a:cxnLst/>
              <a:rect l="l" t="t" r="r" b="b"/>
              <a:pathLst>
                <a:path w="5721" h="3056" extrusionOk="0">
                  <a:moveTo>
                    <a:pt x="2411" y="1"/>
                  </a:moveTo>
                  <a:cubicBezTo>
                    <a:pt x="2165" y="1"/>
                    <a:pt x="1917" y="48"/>
                    <a:pt x="1682" y="124"/>
                  </a:cubicBezTo>
                  <a:cubicBezTo>
                    <a:pt x="1194" y="273"/>
                    <a:pt x="826" y="591"/>
                    <a:pt x="478" y="959"/>
                  </a:cubicBezTo>
                  <a:cubicBezTo>
                    <a:pt x="289" y="1158"/>
                    <a:pt x="40" y="1397"/>
                    <a:pt x="20" y="1686"/>
                  </a:cubicBezTo>
                  <a:cubicBezTo>
                    <a:pt x="0" y="1834"/>
                    <a:pt x="80" y="1984"/>
                    <a:pt x="180" y="2103"/>
                  </a:cubicBezTo>
                  <a:cubicBezTo>
                    <a:pt x="309" y="2243"/>
                    <a:pt x="468" y="2342"/>
                    <a:pt x="637" y="2442"/>
                  </a:cubicBezTo>
                  <a:cubicBezTo>
                    <a:pt x="776" y="2531"/>
                    <a:pt x="896" y="2650"/>
                    <a:pt x="1045" y="2730"/>
                  </a:cubicBezTo>
                  <a:cubicBezTo>
                    <a:pt x="1383" y="2909"/>
                    <a:pt x="1761" y="3028"/>
                    <a:pt x="2139" y="3048"/>
                  </a:cubicBezTo>
                  <a:cubicBezTo>
                    <a:pt x="2199" y="3053"/>
                    <a:pt x="2257" y="3056"/>
                    <a:pt x="2315" y="3056"/>
                  </a:cubicBezTo>
                  <a:cubicBezTo>
                    <a:pt x="2481" y="3056"/>
                    <a:pt x="2643" y="3035"/>
                    <a:pt x="2806" y="2999"/>
                  </a:cubicBezTo>
                  <a:cubicBezTo>
                    <a:pt x="3024" y="2948"/>
                    <a:pt x="3164" y="2889"/>
                    <a:pt x="3353" y="2760"/>
                  </a:cubicBezTo>
                  <a:cubicBezTo>
                    <a:pt x="3542" y="2630"/>
                    <a:pt x="3721" y="2491"/>
                    <a:pt x="3900" y="2342"/>
                  </a:cubicBezTo>
                  <a:cubicBezTo>
                    <a:pt x="4049" y="2212"/>
                    <a:pt x="4208" y="2064"/>
                    <a:pt x="4368" y="1944"/>
                  </a:cubicBezTo>
                  <a:cubicBezTo>
                    <a:pt x="4387" y="1924"/>
                    <a:pt x="4427" y="1904"/>
                    <a:pt x="4457" y="1894"/>
                  </a:cubicBezTo>
                  <a:cubicBezTo>
                    <a:pt x="4507" y="1894"/>
                    <a:pt x="4556" y="1924"/>
                    <a:pt x="4596" y="1954"/>
                  </a:cubicBezTo>
                  <a:cubicBezTo>
                    <a:pt x="4755" y="2064"/>
                    <a:pt x="4925" y="2163"/>
                    <a:pt x="5104" y="2252"/>
                  </a:cubicBezTo>
                  <a:cubicBezTo>
                    <a:pt x="5203" y="2302"/>
                    <a:pt x="5312" y="2352"/>
                    <a:pt x="5422" y="2352"/>
                  </a:cubicBezTo>
                  <a:cubicBezTo>
                    <a:pt x="5471" y="2352"/>
                    <a:pt x="5521" y="2342"/>
                    <a:pt x="5561" y="2312"/>
                  </a:cubicBezTo>
                  <a:cubicBezTo>
                    <a:pt x="5591" y="2282"/>
                    <a:pt x="5611" y="2232"/>
                    <a:pt x="5621" y="2193"/>
                  </a:cubicBezTo>
                  <a:cubicBezTo>
                    <a:pt x="5650" y="2024"/>
                    <a:pt x="5591" y="1865"/>
                    <a:pt x="5511" y="1715"/>
                  </a:cubicBezTo>
                  <a:cubicBezTo>
                    <a:pt x="5431" y="1576"/>
                    <a:pt x="5312" y="1456"/>
                    <a:pt x="5203" y="1337"/>
                  </a:cubicBezTo>
                  <a:cubicBezTo>
                    <a:pt x="5183" y="1317"/>
                    <a:pt x="5173" y="1297"/>
                    <a:pt x="5173" y="1268"/>
                  </a:cubicBezTo>
                  <a:cubicBezTo>
                    <a:pt x="5173" y="1238"/>
                    <a:pt x="5193" y="1218"/>
                    <a:pt x="5213" y="1198"/>
                  </a:cubicBezTo>
                  <a:cubicBezTo>
                    <a:pt x="5352" y="1049"/>
                    <a:pt x="5482" y="880"/>
                    <a:pt x="5591" y="700"/>
                  </a:cubicBezTo>
                  <a:cubicBezTo>
                    <a:pt x="5690" y="552"/>
                    <a:pt x="5720" y="243"/>
                    <a:pt x="5621" y="84"/>
                  </a:cubicBezTo>
                  <a:cubicBezTo>
                    <a:pt x="5611" y="68"/>
                    <a:pt x="5592" y="61"/>
                    <a:pt x="5565" y="61"/>
                  </a:cubicBezTo>
                  <a:cubicBezTo>
                    <a:pt x="5367" y="61"/>
                    <a:pt x="4764" y="430"/>
                    <a:pt x="4686" y="492"/>
                  </a:cubicBezTo>
                  <a:cubicBezTo>
                    <a:pt x="4545" y="595"/>
                    <a:pt x="4395" y="742"/>
                    <a:pt x="4212" y="742"/>
                  </a:cubicBezTo>
                  <a:cubicBezTo>
                    <a:pt x="4201" y="742"/>
                    <a:pt x="4190" y="741"/>
                    <a:pt x="4178" y="740"/>
                  </a:cubicBezTo>
                  <a:cubicBezTo>
                    <a:pt x="3910" y="711"/>
                    <a:pt x="3691" y="472"/>
                    <a:pt x="3452" y="353"/>
                  </a:cubicBezTo>
                  <a:cubicBezTo>
                    <a:pt x="3174" y="213"/>
                    <a:pt x="2955" y="54"/>
                    <a:pt x="2637" y="15"/>
                  </a:cubicBezTo>
                  <a:cubicBezTo>
                    <a:pt x="2562" y="5"/>
                    <a:pt x="2486" y="1"/>
                    <a:pt x="2411"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70"/>
            <p:cNvSpPr/>
            <p:nvPr/>
          </p:nvSpPr>
          <p:spPr>
            <a:xfrm>
              <a:off x="-4225674" y="7421154"/>
              <a:ext cx="33501" cy="43789"/>
            </a:xfrm>
            <a:custGeom>
              <a:avLst/>
              <a:gdLst/>
              <a:ahLst/>
              <a:cxnLst/>
              <a:rect l="l" t="t" r="r" b="b"/>
              <a:pathLst>
                <a:path w="429" h="821" extrusionOk="0">
                  <a:moveTo>
                    <a:pt x="261" y="0"/>
                  </a:moveTo>
                  <a:cubicBezTo>
                    <a:pt x="227" y="0"/>
                    <a:pt x="196" y="41"/>
                    <a:pt x="180" y="75"/>
                  </a:cubicBezTo>
                  <a:cubicBezTo>
                    <a:pt x="130" y="204"/>
                    <a:pt x="51" y="442"/>
                    <a:pt x="1" y="681"/>
                  </a:cubicBezTo>
                  <a:cubicBezTo>
                    <a:pt x="11" y="681"/>
                    <a:pt x="11" y="681"/>
                    <a:pt x="20" y="691"/>
                  </a:cubicBezTo>
                  <a:cubicBezTo>
                    <a:pt x="150" y="741"/>
                    <a:pt x="289" y="780"/>
                    <a:pt x="429" y="820"/>
                  </a:cubicBezTo>
                  <a:cubicBezTo>
                    <a:pt x="429" y="661"/>
                    <a:pt x="409" y="492"/>
                    <a:pt x="398" y="353"/>
                  </a:cubicBezTo>
                  <a:cubicBezTo>
                    <a:pt x="389" y="243"/>
                    <a:pt x="379" y="124"/>
                    <a:pt x="309" y="35"/>
                  </a:cubicBezTo>
                  <a:cubicBezTo>
                    <a:pt x="309" y="25"/>
                    <a:pt x="289" y="5"/>
                    <a:pt x="279" y="5"/>
                  </a:cubicBezTo>
                  <a:cubicBezTo>
                    <a:pt x="273" y="2"/>
                    <a:pt x="267" y="0"/>
                    <a:pt x="261"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70"/>
            <p:cNvSpPr/>
            <p:nvPr/>
          </p:nvSpPr>
          <p:spPr>
            <a:xfrm>
              <a:off x="-4172025" y="7403286"/>
              <a:ext cx="47402" cy="65176"/>
            </a:xfrm>
            <a:custGeom>
              <a:avLst/>
              <a:gdLst/>
              <a:ahLst/>
              <a:cxnLst/>
              <a:rect l="l" t="t" r="r" b="b"/>
              <a:pathLst>
                <a:path w="607" h="1222" extrusionOk="0">
                  <a:moveTo>
                    <a:pt x="338" y="0"/>
                  </a:moveTo>
                  <a:cubicBezTo>
                    <a:pt x="277" y="0"/>
                    <a:pt x="225" y="37"/>
                    <a:pt x="189" y="81"/>
                  </a:cubicBezTo>
                  <a:cubicBezTo>
                    <a:pt x="140" y="131"/>
                    <a:pt x="120" y="191"/>
                    <a:pt x="100" y="251"/>
                  </a:cubicBezTo>
                  <a:cubicBezTo>
                    <a:pt x="10" y="549"/>
                    <a:pt x="10" y="837"/>
                    <a:pt x="0" y="1146"/>
                  </a:cubicBezTo>
                  <a:lnTo>
                    <a:pt x="0" y="1205"/>
                  </a:lnTo>
                  <a:cubicBezTo>
                    <a:pt x="50" y="1205"/>
                    <a:pt x="109" y="1215"/>
                    <a:pt x="159" y="1215"/>
                  </a:cubicBezTo>
                  <a:cubicBezTo>
                    <a:pt x="218" y="1219"/>
                    <a:pt x="276" y="1222"/>
                    <a:pt x="334" y="1222"/>
                  </a:cubicBezTo>
                  <a:cubicBezTo>
                    <a:pt x="414" y="1222"/>
                    <a:pt x="492" y="1217"/>
                    <a:pt x="567" y="1205"/>
                  </a:cubicBezTo>
                  <a:cubicBezTo>
                    <a:pt x="607" y="887"/>
                    <a:pt x="607" y="558"/>
                    <a:pt x="537" y="251"/>
                  </a:cubicBezTo>
                  <a:cubicBezTo>
                    <a:pt x="518" y="141"/>
                    <a:pt x="458" y="21"/>
                    <a:pt x="358" y="1"/>
                  </a:cubicBezTo>
                  <a:cubicBezTo>
                    <a:pt x="351" y="0"/>
                    <a:pt x="344" y="0"/>
                    <a:pt x="338"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70"/>
            <p:cNvSpPr/>
            <p:nvPr/>
          </p:nvSpPr>
          <p:spPr>
            <a:xfrm>
              <a:off x="-4109161" y="7412193"/>
              <a:ext cx="33501" cy="53282"/>
            </a:xfrm>
            <a:custGeom>
              <a:avLst/>
              <a:gdLst/>
              <a:ahLst/>
              <a:cxnLst/>
              <a:rect l="l" t="t" r="r" b="b"/>
              <a:pathLst>
                <a:path w="429" h="999" extrusionOk="0">
                  <a:moveTo>
                    <a:pt x="261" y="0"/>
                  </a:moveTo>
                  <a:cubicBezTo>
                    <a:pt x="121" y="0"/>
                    <a:pt x="20" y="624"/>
                    <a:pt x="11" y="710"/>
                  </a:cubicBezTo>
                  <a:cubicBezTo>
                    <a:pt x="11" y="800"/>
                    <a:pt x="1" y="899"/>
                    <a:pt x="11" y="999"/>
                  </a:cubicBezTo>
                  <a:lnTo>
                    <a:pt x="21" y="999"/>
                  </a:lnTo>
                  <a:cubicBezTo>
                    <a:pt x="140" y="979"/>
                    <a:pt x="230" y="948"/>
                    <a:pt x="319" y="909"/>
                  </a:cubicBezTo>
                  <a:cubicBezTo>
                    <a:pt x="349" y="879"/>
                    <a:pt x="389" y="849"/>
                    <a:pt x="429" y="820"/>
                  </a:cubicBezTo>
                  <a:cubicBezTo>
                    <a:pt x="429" y="720"/>
                    <a:pt x="418" y="621"/>
                    <a:pt x="418" y="531"/>
                  </a:cubicBezTo>
                  <a:cubicBezTo>
                    <a:pt x="409" y="372"/>
                    <a:pt x="389" y="203"/>
                    <a:pt x="319" y="64"/>
                  </a:cubicBezTo>
                  <a:cubicBezTo>
                    <a:pt x="309" y="33"/>
                    <a:pt x="299" y="13"/>
                    <a:pt x="279" y="4"/>
                  </a:cubicBezTo>
                  <a:cubicBezTo>
                    <a:pt x="273" y="1"/>
                    <a:pt x="267" y="0"/>
                    <a:pt x="261"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70"/>
            <p:cNvSpPr/>
            <p:nvPr/>
          </p:nvSpPr>
          <p:spPr>
            <a:xfrm>
              <a:off x="-4168199" y="7376832"/>
              <a:ext cx="117450" cy="44589"/>
            </a:xfrm>
            <a:custGeom>
              <a:avLst/>
              <a:gdLst/>
              <a:ahLst/>
              <a:cxnLst/>
              <a:rect l="l" t="t" r="r" b="b"/>
              <a:pathLst>
                <a:path w="1504" h="836" extrusionOk="0">
                  <a:moveTo>
                    <a:pt x="1205" y="0"/>
                  </a:moveTo>
                  <a:cubicBezTo>
                    <a:pt x="1139" y="0"/>
                    <a:pt x="1073" y="18"/>
                    <a:pt x="1015" y="30"/>
                  </a:cubicBezTo>
                  <a:lnTo>
                    <a:pt x="628" y="119"/>
                  </a:lnTo>
                  <a:cubicBezTo>
                    <a:pt x="518" y="139"/>
                    <a:pt x="399" y="150"/>
                    <a:pt x="290" y="150"/>
                  </a:cubicBezTo>
                  <a:cubicBezTo>
                    <a:pt x="253" y="150"/>
                    <a:pt x="199" y="136"/>
                    <a:pt x="150" y="136"/>
                  </a:cubicBezTo>
                  <a:cubicBezTo>
                    <a:pt x="105" y="136"/>
                    <a:pt x="64" y="147"/>
                    <a:pt x="40" y="189"/>
                  </a:cubicBezTo>
                  <a:cubicBezTo>
                    <a:pt x="1" y="269"/>
                    <a:pt x="140" y="369"/>
                    <a:pt x="190" y="418"/>
                  </a:cubicBezTo>
                  <a:cubicBezTo>
                    <a:pt x="270" y="508"/>
                    <a:pt x="359" y="597"/>
                    <a:pt x="458" y="667"/>
                  </a:cubicBezTo>
                  <a:cubicBezTo>
                    <a:pt x="608" y="766"/>
                    <a:pt x="777" y="836"/>
                    <a:pt x="956" y="836"/>
                  </a:cubicBezTo>
                  <a:cubicBezTo>
                    <a:pt x="1125" y="826"/>
                    <a:pt x="1314" y="756"/>
                    <a:pt x="1413" y="607"/>
                  </a:cubicBezTo>
                  <a:cubicBezTo>
                    <a:pt x="1483" y="497"/>
                    <a:pt x="1503" y="369"/>
                    <a:pt x="1483" y="239"/>
                  </a:cubicBezTo>
                  <a:cubicBezTo>
                    <a:pt x="1453" y="150"/>
                    <a:pt x="1404" y="50"/>
                    <a:pt x="1314" y="20"/>
                  </a:cubicBezTo>
                  <a:cubicBezTo>
                    <a:pt x="1278" y="6"/>
                    <a:pt x="1241" y="0"/>
                    <a:pt x="1205"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70"/>
            <p:cNvSpPr/>
            <p:nvPr/>
          </p:nvSpPr>
          <p:spPr>
            <a:xfrm>
              <a:off x="-4257458" y="7358271"/>
              <a:ext cx="24911" cy="25548"/>
            </a:xfrm>
            <a:custGeom>
              <a:avLst/>
              <a:gdLst/>
              <a:ahLst/>
              <a:cxnLst/>
              <a:rect l="l" t="t" r="r" b="b"/>
              <a:pathLst>
                <a:path w="319" h="479" extrusionOk="0">
                  <a:moveTo>
                    <a:pt x="164" y="1"/>
                  </a:moveTo>
                  <a:cubicBezTo>
                    <a:pt x="138" y="1"/>
                    <a:pt x="112" y="13"/>
                    <a:pt x="89" y="40"/>
                  </a:cubicBezTo>
                  <a:cubicBezTo>
                    <a:pt x="20" y="100"/>
                    <a:pt x="0" y="199"/>
                    <a:pt x="0" y="288"/>
                  </a:cubicBezTo>
                  <a:lnTo>
                    <a:pt x="0" y="308"/>
                  </a:lnTo>
                  <a:cubicBezTo>
                    <a:pt x="10" y="348"/>
                    <a:pt x="10" y="378"/>
                    <a:pt x="30" y="408"/>
                  </a:cubicBezTo>
                  <a:cubicBezTo>
                    <a:pt x="49" y="448"/>
                    <a:pt x="89" y="478"/>
                    <a:pt x="139" y="478"/>
                  </a:cubicBezTo>
                  <a:cubicBezTo>
                    <a:pt x="144" y="478"/>
                    <a:pt x="148" y="479"/>
                    <a:pt x="152" y="479"/>
                  </a:cubicBezTo>
                  <a:cubicBezTo>
                    <a:pt x="207" y="479"/>
                    <a:pt x="260" y="423"/>
                    <a:pt x="279" y="368"/>
                  </a:cubicBezTo>
                  <a:cubicBezTo>
                    <a:pt x="318" y="269"/>
                    <a:pt x="318" y="159"/>
                    <a:pt x="268" y="80"/>
                  </a:cubicBezTo>
                  <a:cubicBezTo>
                    <a:pt x="244" y="31"/>
                    <a:pt x="205" y="1"/>
                    <a:pt x="164" y="1"/>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70"/>
            <p:cNvSpPr/>
            <p:nvPr/>
          </p:nvSpPr>
          <p:spPr>
            <a:xfrm>
              <a:off x="-4307983" y="7411660"/>
              <a:ext cx="52868" cy="11841"/>
            </a:xfrm>
            <a:custGeom>
              <a:avLst/>
              <a:gdLst/>
              <a:ahLst/>
              <a:cxnLst/>
              <a:rect l="l" t="t" r="r" b="b"/>
              <a:pathLst>
                <a:path w="677" h="222" extrusionOk="0">
                  <a:moveTo>
                    <a:pt x="638" y="1"/>
                  </a:moveTo>
                  <a:cubicBezTo>
                    <a:pt x="600" y="1"/>
                    <a:pt x="513" y="86"/>
                    <a:pt x="358" y="113"/>
                  </a:cubicBezTo>
                  <a:cubicBezTo>
                    <a:pt x="358" y="123"/>
                    <a:pt x="349" y="123"/>
                    <a:pt x="338" y="123"/>
                  </a:cubicBezTo>
                  <a:lnTo>
                    <a:pt x="319" y="123"/>
                  </a:lnTo>
                  <a:cubicBezTo>
                    <a:pt x="273" y="133"/>
                    <a:pt x="233" y="136"/>
                    <a:pt x="196" y="136"/>
                  </a:cubicBezTo>
                  <a:cubicBezTo>
                    <a:pt x="161" y="136"/>
                    <a:pt x="129" y="133"/>
                    <a:pt x="100" y="133"/>
                  </a:cubicBezTo>
                  <a:cubicBezTo>
                    <a:pt x="75" y="129"/>
                    <a:pt x="53" y="126"/>
                    <a:pt x="37" y="126"/>
                  </a:cubicBezTo>
                  <a:cubicBezTo>
                    <a:pt x="14" y="126"/>
                    <a:pt x="0" y="131"/>
                    <a:pt x="0" y="143"/>
                  </a:cubicBezTo>
                  <a:cubicBezTo>
                    <a:pt x="0" y="153"/>
                    <a:pt x="30" y="173"/>
                    <a:pt x="80" y="193"/>
                  </a:cubicBezTo>
                  <a:cubicBezTo>
                    <a:pt x="122" y="207"/>
                    <a:pt x="179" y="221"/>
                    <a:pt x="244" y="221"/>
                  </a:cubicBezTo>
                  <a:cubicBezTo>
                    <a:pt x="271" y="221"/>
                    <a:pt x="300" y="219"/>
                    <a:pt x="329" y="213"/>
                  </a:cubicBezTo>
                  <a:lnTo>
                    <a:pt x="358" y="213"/>
                  </a:lnTo>
                  <a:cubicBezTo>
                    <a:pt x="369" y="213"/>
                    <a:pt x="378" y="203"/>
                    <a:pt x="389" y="203"/>
                  </a:cubicBezTo>
                  <a:cubicBezTo>
                    <a:pt x="587" y="153"/>
                    <a:pt x="677" y="14"/>
                    <a:pt x="647" y="4"/>
                  </a:cubicBezTo>
                  <a:cubicBezTo>
                    <a:pt x="644" y="2"/>
                    <a:pt x="641" y="1"/>
                    <a:pt x="638" y="1"/>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70"/>
            <p:cNvSpPr/>
            <p:nvPr/>
          </p:nvSpPr>
          <p:spPr>
            <a:xfrm>
              <a:off x="-3953837" y="7308829"/>
              <a:ext cx="73953" cy="122139"/>
            </a:xfrm>
            <a:custGeom>
              <a:avLst/>
              <a:gdLst/>
              <a:ahLst/>
              <a:cxnLst/>
              <a:rect l="l" t="t" r="r" b="b"/>
              <a:pathLst>
                <a:path w="947" h="2290" extrusionOk="0">
                  <a:moveTo>
                    <a:pt x="792" y="0"/>
                  </a:moveTo>
                  <a:cubicBezTo>
                    <a:pt x="753" y="0"/>
                    <a:pt x="699" y="17"/>
                    <a:pt x="638" y="42"/>
                  </a:cubicBezTo>
                  <a:cubicBezTo>
                    <a:pt x="628" y="141"/>
                    <a:pt x="588" y="241"/>
                    <a:pt x="548" y="331"/>
                  </a:cubicBezTo>
                  <a:cubicBezTo>
                    <a:pt x="419" y="609"/>
                    <a:pt x="250" y="857"/>
                    <a:pt x="51" y="1096"/>
                  </a:cubicBezTo>
                  <a:cubicBezTo>
                    <a:pt x="31" y="1126"/>
                    <a:pt x="1" y="1156"/>
                    <a:pt x="1" y="1206"/>
                  </a:cubicBezTo>
                  <a:cubicBezTo>
                    <a:pt x="11" y="1235"/>
                    <a:pt x="31" y="1255"/>
                    <a:pt x="61" y="1275"/>
                  </a:cubicBezTo>
                  <a:cubicBezTo>
                    <a:pt x="310" y="1534"/>
                    <a:pt x="449" y="1892"/>
                    <a:pt x="459" y="2250"/>
                  </a:cubicBezTo>
                  <a:cubicBezTo>
                    <a:pt x="518" y="2270"/>
                    <a:pt x="578" y="2290"/>
                    <a:pt x="648" y="2290"/>
                  </a:cubicBezTo>
                  <a:cubicBezTo>
                    <a:pt x="697" y="2290"/>
                    <a:pt x="747" y="2280"/>
                    <a:pt x="787" y="2250"/>
                  </a:cubicBezTo>
                  <a:cubicBezTo>
                    <a:pt x="817" y="2220"/>
                    <a:pt x="837" y="2170"/>
                    <a:pt x="847" y="2131"/>
                  </a:cubicBezTo>
                  <a:cubicBezTo>
                    <a:pt x="876" y="1962"/>
                    <a:pt x="817" y="1803"/>
                    <a:pt x="737" y="1653"/>
                  </a:cubicBezTo>
                  <a:cubicBezTo>
                    <a:pt x="657" y="1514"/>
                    <a:pt x="538" y="1394"/>
                    <a:pt x="429" y="1275"/>
                  </a:cubicBezTo>
                  <a:cubicBezTo>
                    <a:pt x="409" y="1255"/>
                    <a:pt x="399" y="1235"/>
                    <a:pt x="399" y="1206"/>
                  </a:cubicBezTo>
                  <a:cubicBezTo>
                    <a:pt x="399" y="1176"/>
                    <a:pt x="419" y="1156"/>
                    <a:pt x="439" y="1136"/>
                  </a:cubicBezTo>
                  <a:cubicBezTo>
                    <a:pt x="578" y="987"/>
                    <a:pt x="708" y="818"/>
                    <a:pt x="817" y="638"/>
                  </a:cubicBezTo>
                  <a:cubicBezTo>
                    <a:pt x="916" y="490"/>
                    <a:pt x="946" y="181"/>
                    <a:pt x="847" y="22"/>
                  </a:cubicBezTo>
                  <a:cubicBezTo>
                    <a:pt x="835" y="7"/>
                    <a:pt x="817" y="0"/>
                    <a:pt x="792"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70"/>
            <p:cNvSpPr/>
            <p:nvPr/>
          </p:nvSpPr>
          <p:spPr>
            <a:xfrm>
              <a:off x="-4214820" y="7287122"/>
              <a:ext cx="181875" cy="42562"/>
            </a:xfrm>
            <a:custGeom>
              <a:avLst/>
              <a:gdLst/>
              <a:ahLst/>
              <a:cxnLst/>
              <a:rect l="l" t="t" r="r" b="b"/>
              <a:pathLst>
                <a:path w="2329" h="798" extrusionOk="0">
                  <a:moveTo>
                    <a:pt x="1023" y="1"/>
                  </a:moveTo>
                  <a:cubicBezTo>
                    <a:pt x="933" y="1"/>
                    <a:pt x="844" y="8"/>
                    <a:pt x="757" y="21"/>
                  </a:cubicBezTo>
                  <a:cubicBezTo>
                    <a:pt x="538" y="41"/>
                    <a:pt x="329" y="150"/>
                    <a:pt x="170" y="309"/>
                  </a:cubicBezTo>
                  <a:cubicBezTo>
                    <a:pt x="100" y="379"/>
                    <a:pt x="51" y="459"/>
                    <a:pt x="1" y="548"/>
                  </a:cubicBezTo>
                  <a:lnTo>
                    <a:pt x="1" y="568"/>
                  </a:lnTo>
                  <a:cubicBezTo>
                    <a:pt x="80" y="528"/>
                    <a:pt x="160" y="488"/>
                    <a:pt x="250" y="469"/>
                  </a:cubicBezTo>
                  <a:cubicBezTo>
                    <a:pt x="485" y="393"/>
                    <a:pt x="733" y="346"/>
                    <a:pt x="979" y="346"/>
                  </a:cubicBezTo>
                  <a:cubicBezTo>
                    <a:pt x="1054" y="346"/>
                    <a:pt x="1130" y="350"/>
                    <a:pt x="1205" y="360"/>
                  </a:cubicBezTo>
                  <a:cubicBezTo>
                    <a:pt x="1523" y="399"/>
                    <a:pt x="1742" y="558"/>
                    <a:pt x="2020" y="698"/>
                  </a:cubicBezTo>
                  <a:cubicBezTo>
                    <a:pt x="2080" y="727"/>
                    <a:pt x="2140" y="767"/>
                    <a:pt x="2189" y="797"/>
                  </a:cubicBezTo>
                  <a:lnTo>
                    <a:pt x="2309" y="558"/>
                  </a:lnTo>
                  <a:cubicBezTo>
                    <a:pt x="2319" y="539"/>
                    <a:pt x="2328" y="519"/>
                    <a:pt x="2328" y="488"/>
                  </a:cubicBezTo>
                  <a:cubicBezTo>
                    <a:pt x="2319" y="449"/>
                    <a:pt x="2279" y="409"/>
                    <a:pt x="2239" y="389"/>
                  </a:cubicBezTo>
                  <a:cubicBezTo>
                    <a:pt x="1970" y="230"/>
                    <a:pt x="1672" y="110"/>
                    <a:pt x="1374" y="41"/>
                  </a:cubicBezTo>
                  <a:cubicBezTo>
                    <a:pt x="1256" y="13"/>
                    <a:pt x="1139" y="1"/>
                    <a:pt x="1023"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70"/>
            <p:cNvSpPr/>
            <p:nvPr/>
          </p:nvSpPr>
          <p:spPr>
            <a:xfrm>
              <a:off x="-4223332" y="7315816"/>
              <a:ext cx="195854" cy="38775"/>
            </a:xfrm>
            <a:custGeom>
              <a:avLst/>
              <a:gdLst/>
              <a:ahLst/>
              <a:cxnLst/>
              <a:rect l="l" t="t" r="r" b="b"/>
              <a:pathLst>
                <a:path w="2508" h="727" extrusionOk="0">
                  <a:moveTo>
                    <a:pt x="1025" y="1"/>
                  </a:moveTo>
                  <a:cubicBezTo>
                    <a:pt x="737" y="1"/>
                    <a:pt x="498" y="50"/>
                    <a:pt x="319" y="120"/>
                  </a:cubicBezTo>
                  <a:cubicBezTo>
                    <a:pt x="110" y="200"/>
                    <a:pt x="1" y="299"/>
                    <a:pt x="21" y="359"/>
                  </a:cubicBezTo>
                  <a:cubicBezTo>
                    <a:pt x="30" y="388"/>
                    <a:pt x="80" y="398"/>
                    <a:pt x="150" y="398"/>
                  </a:cubicBezTo>
                  <a:cubicBezTo>
                    <a:pt x="220" y="398"/>
                    <a:pt x="319" y="379"/>
                    <a:pt x="428" y="368"/>
                  </a:cubicBezTo>
                  <a:cubicBezTo>
                    <a:pt x="547" y="359"/>
                    <a:pt x="687" y="348"/>
                    <a:pt x="846" y="348"/>
                  </a:cubicBezTo>
                  <a:cubicBezTo>
                    <a:pt x="945" y="348"/>
                    <a:pt x="1065" y="359"/>
                    <a:pt x="1184" y="368"/>
                  </a:cubicBezTo>
                  <a:lnTo>
                    <a:pt x="1175" y="368"/>
                  </a:lnTo>
                  <a:cubicBezTo>
                    <a:pt x="1204" y="379"/>
                    <a:pt x="1234" y="379"/>
                    <a:pt x="1264" y="388"/>
                  </a:cubicBezTo>
                  <a:cubicBezTo>
                    <a:pt x="1294" y="388"/>
                    <a:pt x="1323" y="398"/>
                    <a:pt x="1354" y="398"/>
                  </a:cubicBezTo>
                  <a:cubicBezTo>
                    <a:pt x="1652" y="468"/>
                    <a:pt x="1931" y="587"/>
                    <a:pt x="2139" y="647"/>
                  </a:cubicBezTo>
                  <a:cubicBezTo>
                    <a:pt x="2238" y="677"/>
                    <a:pt x="2318" y="697"/>
                    <a:pt x="2368" y="706"/>
                  </a:cubicBezTo>
                  <a:cubicBezTo>
                    <a:pt x="2398" y="717"/>
                    <a:pt x="2428" y="726"/>
                    <a:pt x="2448" y="726"/>
                  </a:cubicBezTo>
                  <a:cubicBezTo>
                    <a:pt x="2457" y="726"/>
                    <a:pt x="2468" y="717"/>
                    <a:pt x="2477" y="717"/>
                  </a:cubicBezTo>
                  <a:cubicBezTo>
                    <a:pt x="2497" y="697"/>
                    <a:pt x="2507" y="647"/>
                    <a:pt x="2457" y="587"/>
                  </a:cubicBezTo>
                  <a:cubicBezTo>
                    <a:pt x="2418" y="527"/>
                    <a:pt x="2338" y="468"/>
                    <a:pt x="2249" y="408"/>
                  </a:cubicBezTo>
                  <a:cubicBezTo>
                    <a:pt x="2059" y="299"/>
                    <a:pt x="1801" y="140"/>
                    <a:pt x="1433" y="50"/>
                  </a:cubicBezTo>
                  <a:lnTo>
                    <a:pt x="1433" y="40"/>
                  </a:lnTo>
                  <a:cubicBezTo>
                    <a:pt x="1403" y="40"/>
                    <a:pt x="1363" y="30"/>
                    <a:pt x="1323" y="20"/>
                  </a:cubicBezTo>
                  <a:cubicBezTo>
                    <a:pt x="1294" y="20"/>
                    <a:pt x="1254" y="10"/>
                    <a:pt x="1214" y="10"/>
                  </a:cubicBezTo>
                  <a:cubicBezTo>
                    <a:pt x="1155" y="1"/>
                    <a:pt x="1085" y="1"/>
                    <a:pt x="1025" y="1"/>
                  </a:cubicBezTo>
                  <a:close/>
                </a:path>
              </a:pathLst>
            </a:custGeom>
            <a:solidFill>
              <a:srgbClr val="FCE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70"/>
            <p:cNvSpPr/>
            <p:nvPr/>
          </p:nvSpPr>
          <p:spPr>
            <a:xfrm>
              <a:off x="-4096745" y="7389526"/>
              <a:ext cx="39749" cy="28215"/>
            </a:xfrm>
            <a:custGeom>
              <a:avLst/>
              <a:gdLst/>
              <a:ahLst/>
              <a:cxnLst/>
              <a:rect l="l" t="t" r="r" b="b"/>
              <a:pathLst>
                <a:path w="509" h="529" extrusionOk="0">
                  <a:moveTo>
                    <a:pt x="409" y="1"/>
                  </a:moveTo>
                  <a:cubicBezTo>
                    <a:pt x="359" y="21"/>
                    <a:pt x="369" y="140"/>
                    <a:pt x="270" y="240"/>
                  </a:cubicBezTo>
                  <a:lnTo>
                    <a:pt x="250" y="259"/>
                  </a:lnTo>
                  <a:lnTo>
                    <a:pt x="239" y="270"/>
                  </a:lnTo>
                  <a:cubicBezTo>
                    <a:pt x="120" y="379"/>
                    <a:pt x="1" y="429"/>
                    <a:pt x="11" y="489"/>
                  </a:cubicBezTo>
                  <a:cubicBezTo>
                    <a:pt x="11" y="509"/>
                    <a:pt x="41" y="528"/>
                    <a:pt x="91" y="528"/>
                  </a:cubicBezTo>
                  <a:cubicBezTo>
                    <a:pt x="160" y="528"/>
                    <a:pt x="259" y="489"/>
                    <a:pt x="359" y="409"/>
                  </a:cubicBezTo>
                  <a:lnTo>
                    <a:pt x="379" y="389"/>
                  </a:lnTo>
                  <a:lnTo>
                    <a:pt x="409" y="359"/>
                  </a:lnTo>
                  <a:cubicBezTo>
                    <a:pt x="478" y="279"/>
                    <a:pt x="508" y="170"/>
                    <a:pt x="489" y="91"/>
                  </a:cubicBezTo>
                  <a:cubicBezTo>
                    <a:pt x="478" y="31"/>
                    <a:pt x="449" y="1"/>
                    <a:pt x="429" y="1"/>
                  </a:cubicBezTo>
                  <a:close/>
                </a:path>
              </a:pathLst>
            </a:custGeom>
            <a:solidFill>
              <a:srgbClr val="F7C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70"/>
            <p:cNvSpPr/>
            <p:nvPr/>
          </p:nvSpPr>
          <p:spPr>
            <a:xfrm>
              <a:off x="-3990306" y="7322163"/>
              <a:ext cx="82465" cy="41975"/>
            </a:xfrm>
            <a:custGeom>
              <a:avLst/>
              <a:gdLst/>
              <a:ahLst/>
              <a:cxnLst/>
              <a:rect l="l" t="t" r="r" b="b"/>
              <a:pathLst>
                <a:path w="1056" h="787" extrusionOk="0">
                  <a:moveTo>
                    <a:pt x="1055" y="1"/>
                  </a:moveTo>
                  <a:cubicBezTo>
                    <a:pt x="956" y="1"/>
                    <a:pt x="737" y="70"/>
                    <a:pt x="498" y="229"/>
                  </a:cubicBezTo>
                  <a:lnTo>
                    <a:pt x="448" y="260"/>
                  </a:lnTo>
                  <a:lnTo>
                    <a:pt x="408" y="289"/>
                  </a:lnTo>
                  <a:cubicBezTo>
                    <a:pt x="259" y="399"/>
                    <a:pt x="140" y="518"/>
                    <a:pt x="70" y="607"/>
                  </a:cubicBezTo>
                  <a:cubicBezTo>
                    <a:pt x="41" y="657"/>
                    <a:pt x="1" y="707"/>
                    <a:pt x="1" y="717"/>
                  </a:cubicBezTo>
                  <a:lnTo>
                    <a:pt x="1" y="727"/>
                  </a:lnTo>
                  <a:cubicBezTo>
                    <a:pt x="1" y="727"/>
                    <a:pt x="10" y="727"/>
                    <a:pt x="10" y="737"/>
                  </a:cubicBezTo>
                  <a:cubicBezTo>
                    <a:pt x="21" y="737"/>
                    <a:pt x="10" y="747"/>
                    <a:pt x="10" y="757"/>
                  </a:cubicBezTo>
                  <a:cubicBezTo>
                    <a:pt x="10" y="777"/>
                    <a:pt x="10" y="786"/>
                    <a:pt x="30" y="786"/>
                  </a:cubicBezTo>
                  <a:lnTo>
                    <a:pt x="50" y="786"/>
                  </a:lnTo>
                  <a:cubicBezTo>
                    <a:pt x="90" y="757"/>
                    <a:pt x="120" y="737"/>
                    <a:pt x="160" y="707"/>
                  </a:cubicBezTo>
                  <a:cubicBezTo>
                    <a:pt x="249" y="638"/>
                    <a:pt x="369" y="538"/>
                    <a:pt x="508" y="439"/>
                  </a:cubicBezTo>
                  <a:lnTo>
                    <a:pt x="558" y="408"/>
                  </a:lnTo>
                  <a:lnTo>
                    <a:pt x="598" y="379"/>
                  </a:lnTo>
                  <a:cubicBezTo>
                    <a:pt x="757" y="269"/>
                    <a:pt x="896" y="190"/>
                    <a:pt x="996" y="130"/>
                  </a:cubicBezTo>
                  <a:cubicBezTo>
                    <a:pt x="996" y="110"/>
                    <a:pt x="1005" y="100"/>
                    <a:pt x="1015" y="81"/>
                  </a:cubicBezTo>
                  <a:cubicBezTo>
                    <a:pt x="1025" y="50"/>
                    <a:pt x="1045" y="21"/>
                    <a:pt x="1055" y="1"/>
                  </a:cubicBezTo>
                  <a:close/>
                </a:path>
              </a:pathLst>
            </a:custGeom>
            <a:solidFill>
              <a:srgbClr val="FCE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70"/>
            <p:cNvSpPr/>
            <p:nvPr/>
          </p:nvSpPr>
          <p:spPr>
            <a:xfrm>
              <a:off x="-3912604" y="7322163"/>
              <a:ext cx="9371" cy="6934"/>
            </a:xfrm>
            <a:custGeom>
              <a:avLst/>
              <a:gdLst/>
              <a:ahLst/>
              <a:cxnLst/>
              <a:rect l="l" t="t" r="r" b="b"/>
              <a:pathLst>
                <a:path w="120" h="130" extrusionOk="0">
                  <a:moveTo>
                    <a:pt x="60" y="1"/>
                  </a:moveTo>
                  <a:cubicBezTo>
                    <a:pt x="50" y="21"/>
                    <a:pt x="30" y="50"/>
                    <a:pt x="20" y="81"/>
                  </a:cubicBezTo>
                  <a:cubicBezTo>
                    <a:pt x="10" y="100"/>
                    <a:pt x="1" y="110"/>
                    <a:pt x="1" y="130"/>
                  </a:cubicBezTo>
                  <a:cubicBezTo>
                    <a:pt x="70" y="81"/>
                    <a:pt x="120" y="41"/>
                    <a:pt x="110" y="11"/>
                  </a:cubicBezTo>
                  <a:cubicBezTo>
                    <a:pt x="110" y="1"/>
                    <a:pt x="90" y="1"/>
                    <a:pt x="60" y="1"/>
                  </a:cubicBezTo>
                  <a:close/>
                </a:path>
              </a:pathLst>
            </a:custGeom>
            <a:solidFill>
              <a:srgbClr val="F7C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70"/>
            <p:cNvSpPr/>
            <p:nvPr/>
          </p:nvSpPr>
          <p:spPr>
            <a:xfrm>
              <a:off x="-3991086" y="7360885"/>
              <a:ext cx="859" cy="53"/>
            </a:xfrm>
            <a:custGeom>
              <a:avLst/>
              <a:gdLst/>
              <a:ahLst/>
              <a:cxnLst/>
              <a:rect l="l" t="t" r="r" b="b"/>
              <a:pathLst>
                <a:path w="11" h="1" extrusionOk="0">
                  <a:moveTo>
                    <a:pt x="11" y="1"/>
                  </a:moveTo>
                  <a:lnTo>
                    <a:pt x="1" y="1"/>
                  </a:lnTo>
                  <a:lnTo>
                    <a:pt x="1" y="1"/>
                  </a:lnTo>
                  <a:lnTo>
                    <a:pt x="11" y="1"/>
                  </a:lnTo>
                  <a:close/>
                </a:path>
              </a:pathLst>
            </a:custGeom>
            <a:solidFill>
              <a:srgbClr val="FCE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70"/>
            <p:cNvSpPr/>
            <p:nvPr/>
          </p:nvSpPr>
          <p:spPr>
            <a:xfrm>
              <a:off x="-5163704" y="7286823"/>
              <a:ext cx="50838" cy="24321"/>
            </a:xfrm>
            <a:custGeom>
              <a:avLst/>
              <a:gdLst/>
              <a:ahLst/>
              <a:cxnLst/>
              <a:rect l="l" t="t" r="r" b="b"/>
              <a:pathLst>
                <a:path w="651" h="456" extrusionOk="0">
                  <a:moveTo>
                    <a:pt x="374" y="0"/>
                  </a:moveTo>
                  <a:cubicBezTo>
                    <a:pt x="334" y="0"/>
                    <a:pt x="296" y="6"/>
                    <a:pt x="263" y="17"/>
                  </a:cubicBezTo>
                  <a:cubicBezTo>
                    <a:pt x="1" y="104"/>
                    <a:pt x="164" y="455"/>
                    <a:pt x="393" y="455"/>
                  </a:cubicBezTo>
                  <a:cubicBezTo>
                    <a:pt x="399" y="455"/>
                    <a:pt x="405" y="455"/>
                    <a:pt x="412" y="455"/>
                  </a:cubicBezTo>
                  <a:cubicBezTo>
                    <a:pt x="521" y="445"/>
                    <a:pt x="621" y="355"/>
                    <a:pt x="641" y="246"/>
                  </a:cubicBezTo>
                  <a:cubicBezTo>
                    <a:pt x="650" y="206"/>
                    <a:pt x="650" y="166"/>
                    <a:pt x="630" y="127"/>
                  </a:cubicBezTo>
                  <a:cubicBezTo>
                    <a:pt x="595" y="40"/>
                    <a:pt x="480" y="0"/>
                    <a:pt x="374"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70"/>
            <p:cNvSpPr/>
            <p:nvPr/>
          </p:nvSpPr>
          <p:spPr>
            <a:xfrm>
              <a:off x="-5073273" y="7311891"/>
              <a:ext cx="45371" cy="22028"/>
            </a:xfrm>
            <a:custGeom>
              <a:avLst/>
              <a:gdLst/>
              <a:ahLst/>
              <a:cxnLst/>
              <a:rect l="l" t="t" r="r" b="b"/>
              <a:pathLst>
                <a:path w="581" h="413" extrusionOk="0">
                  <a:moveTo>
                    <a:pt x="250" y="0"/>
                  </a:moveTo>
                  <a:cubicBezTo>
                    <a:pt x="188" y="0"/>
                    <a:pt x="129" y="25"/>
                    <a:pt x="89" y="84"/>
                  </a:cubicBezTo>
                  <a:cubicBezTo>
                    <a:pt x="0" y="223"/>
                    <a:pt x="179" y="402"/>
                    <a:pt x="318" y="413"/>
                  </a:cubicBezTo>
                  <a:cubicBezTo>
                    <a:pt x="378" y="413"/>
                    <a:pt x="447" y="382"/>
                    <a:pt x="487" y="323"/>
                  </a:cubicBezTo>
                  <a:cubicBezTo>
                    <a:pt x="580" y="159"/>
                    <a:pt x="407" y="0"/>
                    <a:pt x="250"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78" name="Google Shape;5178;p70"/>
            <p:cNvGrpSpPr/>
            <p:nvPr/>
          </p:nvGrpSpPr>
          <p:grpSpPr>
            <a:xfrm>
              <a:off x="-5944076" y="6993371"/>
              <a:ext cx="1033153" cy="522851"/>
              <a:chOff x="5294830" y="3892590"/>
              <a:chExt cx="622306" cy="461109"/>
            </a:xfrm>
          </p:grpSpPr>
          <p:sp>
            <p:nvSpPr>
              <p:cNvPr id="5179" name="Google Shape;5179;p70"/>
              <p:cNvSpPr/>
              <p:nvPr/>
            </p:nvSpPr>
            <p:spPr>
              <a:xfrm>
                <a:off x="5294830" y="3892590"/>
                <a:ext cx="622306" cy="461109"/>
              </a:xfrm>
              <a:custGeom>
                <a:avLst/>
                <a:gdLst/>
                <a:ahLst/>
                <a:cxnLst/>
                <a:rect l="l" t="t" r="r" b="b"/>
                <a:pathLst>
                  <a:path w="13230" h="9803" extrusionOk="0">
                    <a:moveTo>
                      <a:pt x="2331" y="0"/>
                    </a:moveTo>
                    <a:cubicBezTo>
                      <a:pt x="2159" y="0"/>
                      <a:pt x="2034" y="76"/>
                      <a:pt x="2079" y="346"/>
                    </a:cubicBezTo>
                    <a:cubicBezTo>
                      <a:pt x="2129" y="605"/>
                      <a:pt x="2268" y="854"/>
                      <a:pt x="2398" y="1073"/>
                    </a:cubicBezTo>
                    <a:cubicBezTo>
                      <a:pt x="2547" y="1341"/>
                      <a:pt x="2706" y="1590"/>
                      <a:pt x="2875" y="1839"/>
                    </a:cubicBezTo>
                    <a:cubicBezTo>
                      <a:pt x="3044" y="2088"/>
                      <a:pt x="3253" y="2316"/>
                      <a:pt x="3322" y="2625"/>
                    </a:cubicBezTo>
                    <a:lnTo>
                      <a:pt x="3322" y="2664"/>
                    </a:lnTo>
                    <a:cubicBezTo>
                      <a:pt x="3432" y="3401"/>
                      <a:pt x="2278" y="3549"/>
                      <a:pt x="1761" y="3689"/>
                    </a:cubicBezTo>
                    <a:cubicBezTo>
                      <a:pt x="1423" y="3768"/>
                      <a:pt x="1094" y="3848"/>
                      <a:pt x="767" y="3947"/>
                    </a:cubicBezTo>
                    <a:cubicBezTo>
                      <a:pt x="548" y="4017"/>
                      <a:pt x="269" y="4097"/>
                      <a:pt x="110" y="4266"/>
                    </a:cubicBezTo>
                    <a:cubicBezTo>
                      <a:pt x="30" y="4355"/>
                      <a:pt x="0" y="4464"/>
                      <a:pt x="60" y="4574"/>
                    </a:cubicBezTo>
                    <a:cubicBezTo>
                      <a:pt x="517" y="5450"/>
                      <a:pt x="3572" y="5081"/>
                      <a:pt x="4686" y="5271"/>
                    </a:cubicBezTo>
                    <a:cubicBezTo>
                      <a:pt x="5342" y="5380"/>
                      <a:pt x="5192" y="6743"/>
                      <a:pt x="5192" y="7190"/>
                    </a:cubicBezTo>
                    <a:cubicBezTo>
                      <a:pt x="5192" y="7886"/>
                      <a:pt x="5113" y="8752"/>
                      <a:pt x="5461" y="9389"/>
                    </a:cubicBezTo>
                    <a:cubicBezTo>
                      <a:pt x="5551" y="9537"/>
                      <a:pt x="5680" y="9707"/>
                      <a:pt x="5849" y="9776"/>
                    </a:cubicBezTo>
                    <a:cubicBezTo>
                      <a:pt x="5898" y="9794"/>
                      <a:pt x="5942" y="9802"/>
                      <a:pt x="5982" y="9802"/>
                    </a:cubicBezTo>
                    <a:cubicBezTo>
                      <a:pt x="6190" y="9802"/>
                      <a:pt x="6298" y="9590"/>
                      <a:pt x="6406" y="9398"/>
                    </a:cubicBezTo>
                    <a:cubicBezTo>
                      <a:pt x="6735" y="8772"/>
                      <a:pt x="7023" y="8105"/>
                      <a:pt x="7272" y="7439"/>
                    </a:cubicBezTo>
                    <a:cubicBezTo>
                      <a:pt x="7431" y="7031"/>
                      <a:pt x="7510" y="6354"/>
                      <a:pt x="7938" y="6136"/>
                    </a:cubicBezTo>
                    <a:cubicBezTo>
                      <a:pt x="8062" y="6070"/>
                      <a:pt x="8205" y="6046"/>
                      <a:pt x="8356" y="6046"/>
                    </a:cubicBezTo>
                    <a:cubicBezTo>
                      <a:pt x="8663" y="6046"/>
                      <a:pt x="9000" y="6148"/>
                      <a:pt x="9261" y="6215"/>
                    </a:cubicBezTo>
                    <a:cubicBezTo>
                      <a:pt x="9867" y="6374"/>
                      <a:pt x="10455" y="6603"/>
                      <a:pt x="11052" y="6792"/>
                    </a:cubicBezTo>
                    <a:cubicBezTo>
                      <a:pt x="11426" y="6915"/>
                      <a:pt x="12002" y="7155"/>
                      <a:pt x="12483" y="7155"/>
                    </a:cubicBezTo>
                    <a:cubicBezTo>
                      <a:pt x="12627" y="7155"/>
                      <a:pt x="12763" y="7133"/>
                      <a:pt x="12882" y="7081"/>
                    </a:cubicBezTo>
                    <a:cubicBezTo>
                      <a:pt x="13230" y="6931"/>
                      <a:pt x="13140" y="6504"/>
                      <a:pt x="12961" y="6255"/>
                    </a:cubicBezTo>
                    <a:cubicBezTo>
                      <a:pt x="12593" y="5738"/>
                      <a:pt x="12056" y="5350"/>
                      <a:pt x="11509" y="5041"/>
                    </a:cubicBezTo>
                    <a:cubicBezTo>
                      <a:pt x="10892" y="4694"/>
                      <a:pt x="10226" y="4435"/>
                      <a:pt x="9579" y="4137"/>
                    </a:cubicBezTo>
                    <a:cubicBezTo>
                      <a:pt x="9450" y="4077"/>
                      <a:pt x="9301" y="3997"/>
                      <a:pt x="9271" y="3858"/>
                    </a:cubicBezTo>
                    <a:cubicBezTo>
                      <a:pt x="9549" y="3619"/>
                      <a:pt x="9957" y="3560"/>
                      <a:pt x="10265" y="3381"/>
                    </a:cubicBezTo>
                    <a:cubicBezTo>
                      <a:pt x="10574" y="3202"/>
                      <a:pt x="11012" y="2853"/>
                      <a:pt x="10464" y="2664"/>
                    </a:cubicBezTo>
                    <a:cubicBezTo>
                      <a:pt x="9659" y="2366"/>
                      <a:pt x="8853" y="2216"/>
                      <a:pt x="8008" y="2057"/>
                    </a:cubicBezTo>
                    <a:cubicBezTo>
                      <a:pt x="7762" y="2010"/>
                      <a:pt x="7511" y="1969"/>
                      <a:pt x="7258" y="1969"/>
                    </a:cubicBezTo>
                    <a:cubicBezTo>
                      <a:pt x="7193" y="1969"/>
                      <a:pt x="7128" y="1972"/>
                      <a:pt x="7062" y="1978"/>
                    </a:cubicBezTo>
                    <a:cubicBezTo>
                      <a:pt x="6999" y="1985"/>
                      <a:pt x="6936" y="1992"/>
                      <a:pt x="6876" y="1992"/>
                    </a:cubicBezTo>
                    <a:cubicBezTo>
                      <a:pt x="6851" y="1992"/>
                      <a:pt x="6827" y="1991"/>
                      <a:pt x="6804" y="1988"/>
                    </a:cubicBezTo>
                    <a:cubicBezTo>
                      <a:pt x="6377" y="1958"/>
                      <a:pt x="5979" y="1670"/>
                      <a:pt x="5640" y="1441"/>
                    </a:cubicBezTo>
                    <a:cubicBezTo>
                      <a:pt x="4745" y="864"/>
                      <a:pt x="3790" y="346"/>
                      <a:pt x="2756" y="78"/>
                    </a:cubicBezTo>
                    <a:cubicBezTo>
                      <a:pt x="2622" y="44"/>
                      <a:pt x="2463" y="0"/>
                      <a:pt x="2331"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70"/>
              <p:cNvSpPr/>
              <p:nvPr/>
            </p:nvSpPr>
            <p:spPr>
              <a:xfrm>
                <a:off x="5420280" y="3916626"/>
                <a:ext cx="23566" cy="15852"/>
              </a:xfrm>
              <a:custGeom>
                <a:avLst/>
                <a:gdLst/>
                <a:ahLst/>
                <a:cxnLst/>
                <a:rect l="l" t="t" r="r" b="b"/>
                <a:pathLst>
                  <a:path w="501" h="337" extrusionOk="0">
                    <a:moveTo>
                      <a:pt x="275" y="0"/>
                    </a:moveTo>
                    <a:cubicBezTo>
                      <a:pt x="224" y="0"/>
                      <a:pt x="170" y="20"/>
                      <a:pt x="129" y="65"/>
                    </a:cubicBezTo>
                    <a:cubicBezTo>
                      <a:pt x="1" y="185"/>
                      <a:pt x="137" y="337"/>
                      <a:pt x="272" y="337"/>
                    </a:cubicBezTo>
                    <a:cubicBezTo>
                      <a:pt x="326" y="337"/>
                      <a:pt x="380" y="313"/>
                      <a:pt x="417" y="253"/>
                    </a:cubicBezTo>
                    <a:cubicBezTo>
                      <a:pt x="500" y="107"/>
                      <a:pt x="394" y="0"/>
                      <a:pt x="275"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70"/>
              <p:cNvSpPr/>
              <p:nvPr/>
            </p:nvSpPr>
            <p:spPr>
              <a:xfrm>
                <a:off x="5446385" y="3941838"/>
                <a:ext cx="29587" cy="27235"/>
              </a:xfrm>
              <a:custGeom>
                <a:avLst/>
                <a:gdLst/>
                <a:ahLst/>
                <a:cxnLst/>
                <a:rect l="l" t="t" r="r" b="b"/>
                <a:pathLst>
                  <a:path w="629" h="579" extrusionOk="0">
                    <a:moveTo>
                      <a:pt x="263" y="0"/>
                    </a:moveTo>
                    <a:cubicBezTo>
                      <a:pt x="199" y="0"/>
                      <a:pt x="135" y="18"/>
                      <a:pt x="81" y="55"/>
                    </a:cubicBezTo>
                    <a:cubicBezTo>
                      <a:pt x="21" y="86"/>
                      <a:pt x="1" y="135"/>
                      <a:pt x="1" y="185"/>
                    </a:cubicBezTo>
                    <a:cubicBezTo>
                      <a:pt x="1" y="344"/>
                      <a:pt x="220" y="543"/>
                      <a:pt x="339" y="573"/>
                    </a:cubicBezTo>
                    <a:cubicBezTo>
                      <a:pt x="359" y="577"/>
                      <a:pt x="377" y="579"/>
                      <a:pt x="394" y="579"/>
                    </a:cubicBezTo>
                    <a:cubicBezTo>
                      <a:pt x="612" y="579"/>
                      <a:pt x="628" y="244"/>
                      <a:pt x="509" y="106"/>
                    </a:cubicBezTo>
                    <a:cubicBezTo>
                      <a:pt x="445" y="36"/>
                      <a:pt x="354" y="0"/>
                      <a:pt x="263"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70"/>
              <p:cNvSpPr/>
              <p:nvPr/>
            </p:nvSpPr>
            <p:spPr>
              <a:xfrm>
                <a:off x="5474984" y="3983701"/>
                <a:ext cx="44403" cy="29916"/>
              </a:xfrm>
              <a:custGeom>
                <a:avLst/>
                <a:gdLst/>
                <a:ahLst/>
                <a:cxnLst/>
                <a:rect l="l" t="t" r="r" b="b"/>
                <a:pathLst>
                  <a:path w="944" h="636" extrusionOk="0">
                    <a:moveTo>
                      <a:pt x="446" y="0"/>
                    </a:moveTo>
                    <a:cubicBezTo>
                      <a:pt x="408" y="0"/>
                      <a:pt x="369" y="7"/>
                      <a:pt x="328" y="21"/>
                    </a:cubicBezTo>
                    <a:cubicBezTo>
                      <a:pt x="0" y="142"/>
                      <a:pt x="181" y="636"/>
                      <a:pt x="475" y="636"/>
                    </a:cubicBezTo>
                    <a:cubicBezTo>
                      <a:pt x="520" y="636"/>
                      <a:pt x="568" y="624"/>
                      <a:pt x="617" y="598"/>
                    </a:cubicBezTo>
                    <a:cubicBezTo>
                      <a:pt x="944" y="421"/>
                      <a:pt x="752" y="0"/>
                      <a:pt x="446"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70"/>
              <p:cNvSpPr/>
              <p:nvPr/>
            </p:nvSpPr>
            <p:spPr>
              <a:xfrm>
                <a:off x="5333166" y="4097766"/>
                <a:ext cx="25824" cy="17921"/>
              </a:xfrm>
              <a:custGeom>
                <a:avLst/>
                <a:gdLst/>
                <a:ahLst/>
                <a:cxnLst/>
                <a:rect l="l" t="t" r="r" b="b"/>
                <a:pathLst>
                  <a:path w="549" h="381" extrusionOk="0">
                    <a:moveTo>
                      <a:pt x="270" y="1"/>
                    </a:moveTo>
                    <a:cubicBezTo>
                      <a:pt x="221" y="1"/>
                      <a:pt x="175" y="20"/>
                      <a:pt x="150" y="53"/>
                    </a:cubicBezTo>
                    <a:cubicBezTo>
                      <a:pt x="1" y="212"/>
                      <a:pt x="270" y="371"/>
                      <a:pt x="409" y="381"/>
                    </a:cubicBezTo>
                    <a:cubicBezTo>
                      <a:pt x="429" y="381"/>
                      <a:pt x="449" y="381"/>
                      <a:pt x="469" y="371"/>
                    </a:cubicBezTo>
                    <a:cubicBezTo>
                      <a:pt x="478" y="371"/>
                      <a:pt x="489" y="352"/>
                      <a:pt x="498" y="341"/>
                    </a:cubicBezTo>
                    <a:cubicBezTo>
                      <a:pt x="538" y="272"/>
                      <a:pt x="548" y="182"/>
                      <a:pt x="509" y="113"/>
                    </a:cubicBezTo>
                    <a:cubicBezTo>
                      <a:pt x="469" y="53"/>
                      <a:pt x="389" y="13"/>
                      <a:pt x="299" y="3"/>
                    </a:cubicBezTo>
                    <a:cubicBezTo>
                      <a:pt x="289" y="1"/>
                      <a:pt x="279" y="1"/>
                      <a:pt x="270"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70"/>
              <p:cNvSpPr/>
              <p:nvPr/>
            </p:nvSpPr>
            <p:spPr>
              <a:xfrm>
                <a:off x="5375735" y="4088547"/>
                <a:ext cx="31421" cy="24930"/>
              </a:xfrm>
              <a:custGeom>
                <a:avLst/>
                <a:gdLst/>
                <a:ahLst/>
                <a:cxnLst/>
                <a:rect l="l" t="t" r="r" b="b"/>
                <a:pathLst>
                  <a:path w="668" h="530" extrusionOk="0">
                    <a:moveTo>
                      <a:pt x="407" y="1"/>
                    </a:moveTo>
                    <a:cubicBezTo>
                      <a:pt x="117" y="1"/>
                      <a:pt x="1" y="415"/>
                      <a:pt x="349" y="517"/>
                    </a:cubicBezTo>
                    <a:cubicBezTo>
                      <a:pt x="378" y="525"/>
                      <a:pt x="409" y="529"/>
                      <a:pt x="439" y="529"/>
                    </a:cubicBezTo>
                    <a:cubicBezTo>
                      <a:pt x="490" y="529"/>
                      <a:pt x="540" y="515"/>
                      <a:pt x="578" y="478"/>
                    </a:cubicBezTo>
                    <a:cubicBezTo>
                      <a:pt x="648" y="418"/>
                      <a:pt x="658" y="318"/>
                      <a:pt x="667" y="229"/>
                    </a:cubicBezTo>
                    <a:cubicBezTo>
                      <a:pt x="667" y="189"/>
                      <a:pt x="667" y="139"/>
                      <a:pt x="648" y="100"/>
                    </a:cubicBezTo>
                    <a:cubicBezTo>
                      <a:pt x="628" y="70"/>
                      <a:pt x="598" y="50"/>
                      <a:pt x="568" y="40"/>
                    </a:cubicBezTo>
                    <a:cubicBezTo>
                      <a:pt x="510" y="13"/>
                      <a:pt x="456" y="1"/>
                      <a:pt x="407"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70"/>
              <p:cNvSpPr/>
              <p:nvPr/>
            </p:nvSpPr>
            <p:spPr>
              <a:xfrm>
                <a:off x="5431945" y="4072742"/>
                <a:ext cx="43086" cy="35090"/>
              </a:xfrm>
              <a:custGeom>
                <a:avLst/>
                <a:gdLst/>
                <a:ahLst/>
                <a:cxnLst/>
                <a:rect l="l" t="t" r="r" b="b"/>
                <a:pathLst>
                  <a:path w="916" h="746" extrusionOk="0">
                    <a:moveTo>
                      <a:pt x="425" y="0"/>
                    </a:moveTo>
                    <a:cubicBezTo>
                      <a:pt x="368" y="0"/>
                      <a:pt x="311" y="14"/>
                      <a:pt x="259" y="48"/>
                    </a:cubicBezTo>
                    <a:cubicBezTo>
                      <a:pt x="0" y="217"/>
                      <a:pt x="149" y="545"/>
                      <a:pt x="358" y="685"/>
                    </a:cubicBezTo>
                    <a:cubicBezTo>
                      <a:pt x="422" y="723"/>
                      <a:pt x="495" y="745"/>
                      <a:pt x="568" y="745"/>
                    </a:cubicBezTo>
                    <a:cubicBezTo>
                      <a:pt x="607" y="745"/>
                      <a:pt x="647" y="739"/>
                      <a:pt x="686" y="724"/>
                    </a:cubicBezTo>
                    <a:cubicBezTo>
                      <a:pt x="796" y="685"/>
                      <a:pt x="885" y="585"/>
                      <a:pt x="895" y="475"/>
                    </a:cubicBezTo>
                    <a:cubicBezTo>
                      <a:pt x="915" y="327"/>
                      <a:pt x="816" y="177"/>
                      <a:pt x="696" y="88"/>
                    </a:cubicBezTo>
                    <a:cubicBezTo>
                      <a:pt x="616" y="38"/>
                      <a:pt x="520" y="0"/>
                      <a:pt x="425"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70"/>
              <p:cNvSpPr/>
              <p:nvPr/>
            </p:nvSpPr>
            <p:spPr>
              <a:xfrm>
                <a:off x="5638722" y="4033984"/>
                <a:ext cx="34667" cy="24177"/>
              </a:xfrm>
              <a:custGeom>
                <a:avLst/>
                <a:gdLst/>
                <a:ahLst/>
                <a:cxnLst/>
                <a:rect l="l" t="t" r="r" b="b"/>
                <a:pathLst>
                  <a:path w="737" h="514" extrusionOk="0">
                    <a:moveTo>
                      <a:pt x="321" y="1"/>
                    </a:moveTo>
                    <a:cubicBezTo>
                      <a:pt x="147" y="1"/>
                      <a:pt x="0" y="99"/>
                      <a:pt x="100" y="315"/>
                    </a:cubicBezTo>
                    <a:cubicBezTo>
                      <a:pt x="149" y="424"/>
                      <a:pt x="269" y="484"/>
                      <a:pt x="398" y="504"/>
                    </a:cubicBezTo>
                    <a:cubicBezTo>
                      <a:pt x="428" y="509"/>
                      <a:pt x="458" y="514"/>
                      <a:pt x="488" y="514"/>
                    </a:cubicBezTo>
                    <a:cubicBezTo>
                      <a:pt x="518" y="514"/>
                      <a:pt x="548" y="509"/>
                      <a:pt x="577" y="494"/>
                    </a:cubicBezTo>
                    <a:cubicBezTo>
                      <a:pt x="677" y="454"/>
                      <a:pt x="737" y="335"/>
                      <a:pt x="697" y="225"/>
                    </a:cubicBezTo>
                    <a:cubicBezTo>
                      <a:pt x="654" y="80"/>
                      <a:pt x="477" y="1"/>
                      <a:pt x="321"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70"/>
              <p:cNvSpPr/>
              <p:nvPr/>
            </p:nvSpPr>
            <p:spPr>
              <a:xfrm>
                <a:off x="5690182" y="4030597"/>
                <a:ext cx="25777" cy="19756"/>
              </a:xfrm>
              <a:custGeom>
                <a:avLst/>
                <a:gdLst/>
                <a:ahLst/>
                <a:cxnLst/>
                <a:rect l="l" t="t" r="r" b="b"/>
                <a:pathLst>
                  <a:path w="548" h="420" extrusionOk="0">
                    <a:moveTo>
                      <a:pt x="293" y="1"/>
                    </a:moveTo>
                    <a:cubicBezTo>
                      <a:pt x="266" y="1"/>
                      <a:pt x="237" y="6"/>
                      <a:pt x="209" y="19"/>
                    </a:cubicBezTo>
                    <a:cubicBezTo>
                      <a:pt x="1" y="108"/>
                      <a:pt x="40" y="297"/>
                      <a:pt x="229" y="387"/>
                    </a:cubicBezTo>
                    <a:cubicBezTo>
                      <a:pt x="269" y="407"/>
                      <a:pt x="316" y="419"/>
                      <a:pt x="362" y="419"/>
                    </a:cubicBezTo>
                    <a:cubicBezTo>
                      <a:pt x="408" y="419"/>
                      <a:pt x="453" y="407"/>
                      <a:pt x="488" y="377"/>
                    </a:cubicBezTo>
                    <a:cubicBezTo>
                      <a:pt x="538" y="327"/>
                      <a:pt x="547" y="257"/>
                      <a:pt x="527" y="198"/>
                    </a:cubicBezTo>
                    <a:cubicBezTo>
                      <a:pt x="496" y="87"/>
                      <a:pt x="401" y="1"/>
                      <a:pt x="293"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70"/>
              <p:cNvSpPr/>
              <p:nvPr/>
            </p:nvSpPr>
            <p:spPr>
              <a:xfrm>
                <a:off x="5736984" y="4026975"/>
                <a:ext cx="23519" cy="14676"/>
              </a:xfrm>
              <a:custGeom>
                <a:avLst/>
                <a:gdLst/>
                <a:ahLst/>
                <a:cxnLst/>
                <a:rect l="l" t="t" r="r" b="b"/>
                <a:pathLst>
                  <a:path w="500" h="312" extrusionOk="0">
                    <a:moveTo>
                      <a:pt x="232" y="0"/>
                    </a:moveTo>
                    <a:cubicBezTo>
                      <a:pt x="192" y="0"/>
                      <a:pt x="154" y="6"/>
                      <a:pt x="129" y="16"/>
                    </a:cubicBezTo>
                    <a:cubicBezTo>
                      <a:pt x="10" y="76"/>
                      <a:pt x="0" y="275"/>
                      <a:pt x="149" y="305"/>
                    </a:cubicBezTo>
                    <a:cubicBezTo>
                      <a:pt x="164" y="309"/>
                      <a:pt x="180" y="311"/>
                      <a:pt x="196" y="311"/>
                    </a:cubicBezTo>
                    <a:cubicBezTo>
                      <a:pt x="253" y="311"/>
                      <a:pt x="314" y="286"/>
                      <a:pt x="368" y="255"/>
                    </a:cubicBezTo>
                    <a:cubicBezTo>
                      <a:pt x="398" y="235"/>
                      <a:pt x="438" y="215"/>
                      <a:pt x="448" y="175"/>
                    </a:cubicBezTo>
                    <a:cubicBezTo>
                      <a:pt x="500" y="49"/>
                      <a:pt x="352" y="0"/>
                      <a:pt x="232"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70"/>
              <p:cNvSpPr/>
              <p:nvPr/>
            </p:nvSpPr>
            <p:spPr>
              <a:xfrm>
                <a:off x="5567601" y="4253977"/>
                <a:ext cx="31374" cy="28034"/>
              </a:xfrm>
              <a:custGeom>
                <a:avLst/>
                <a:gdLst/>
                <a:ahLst/>
                <a:cxnLst/>
                <a:rect l="l" t="t" r="r" b="b"/>
                <a:pathLst>
                  <a:path w="667" h="596" extrusionOk="0">
                    <a:moveTo>
                      <a:pt x="311" y="0"/>
                    </a:moveTo>
                    <a:cubicBezTo>
                      <a:pt x="229" y="0"/>
                      <a:pt x="151" y="42"/>
                      <a:pt x="100" y="144"/>
                    </a:cubicBezTo>
                    <a:cubicBezTo>
                      <a:pt x="1" y="323"/>
                      <a:pt x="149" y="532"/>
                      <a:pt x="328" y="581"/>
                    </a:cubicBezTo>
                    <a:cubicBezTo>
                      <a:pt x="356" y="591"/>
                      <a:pt x="385" y="595"/>
                      <a:pt x="414" y="595"/>
                    </a:cubicBezTo>
                    <a:cubicBezTo>
                      <a:pt x="477" y="595"/>
                      <a:pt x="536" y="573"/>
                      <a:pt x="578" y="532"/>
                    </a:cubicBezTo>
                    <a:cubicBezTo>
                      <a:pt x="647" y="452"/>
                      <a:pt x="667" y="333"/>
                      <a:pt x="627" y="233"/>
                    </a:cubicBezTo>
                    <a:cubicBezTo>
                      <a:pt x="573" y="100"/>
                      <a:pt x="437" y="0"/>
                      <a:pt x="311"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70"/>
              <p:cNvSpPr/>
              <p:nvPr/>
            </p:nvSpPr>
            <p:spPr>
              <a:xfrm>
                <a:off x="5571788" y="4193958"/>
                <a:ext cx="42992" cy="32597"/>
              </a:xfrm>
              <a:custGeom>
                <a:avLst/>
                <a:gdLst/>
                <a:ahLst/>
                <a:cxnLst/>
                <a:rect l="l" t="t" r="r" b="b"/>
                <a:pathLst>
                  <a:path w="914" h="693" extrusionOk="0">
                    <a:moveTo>
                      <a:pt x="360" y="0"/>
                    </a:moveTo>
                    <a:cubicBezTo>
                      <a:pt x="337" y="0"/>
                      <a:pt x="314" y="3"/>
                      <a:pt x="290" y="7"/>
                    </a:cubicBezTo>
                    <a:cubicBezTo>
                      <a:pt x="60" y="57"/>
                      <a:pt x="1" y="316"/>
                      <a:pt x="111" y="504"/>
                    </a:cubicBezTo>
                    <a:cubicBezTo>
                      <a:pt x="172" y="615"/>
                      <a:pt x="307" y="692"/>
                      <a:pt x="436" y="692"/>
                    </a:cubicBezTo>
                    <a:cubicBezTo>
                      <a:pt x="493" y="692"/>
                      <a:pt x="549" y="677"/>
                      <a:pt x="598" y="644"/>
                    </a:cubicBezTo>
                    <a:cubicBezTo>
                      <a:pt x="914" y="439"/>
                      <a:pt x="691" y="0"/>
                      <a:pt x="360"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70"/>
              <p:cNvSpPr/>
              <p:nvPr/>
            </p:nvSpPr>
            <p:spPr>
              <a:xfrm>
                <a:off x="5707962" y="4129799"/>
                <a:ext cx="45250" cy="34573"/>
              </a:xfrm>
              <a:custGeom>
                <a:avLst/>
                <a:gdLst/>
                <a:ahLst/>
                <a:cxnLst/>
                <a:rect l="l" t="t" r="r" b="b"/>
                <a:pathLst>
                  <a:path w="962" h="735" extrusionOk="0">
                    <a:moveTo>
                      <a:pt x="512" y="1"/>
                    </a:moveTo>
                    <a:cubicBezTo>
                      <a:pt x="452" y="1"/>
                      <a:pt x="390" y="13"/>
                      <a:pt x="329" y="38"/>
                    </a:cubicBezTo>
                    <a:cubicBezTo>
                      <a:pt x="1" y="177"/>
                      <a:pt x="189" y="645"/>
                      <a:pt x="458" y="725"/>
                    </a:cubicBezTo>
                    <a:cubicBezTo>
                      <a:pt x="485" y="731"/>
                      <a:pt x="514" y="734"/>
                      <a:pt x="543" y="734"/>
                    </a:cubicBezTo>
                    <a:cubicBezTo>
                      <a:pt x="611" y="734"/>
                      <a:pt x="681" y="717"/>
                      <a:pt x="737" y="675"/>
                    </a:cubicBezTo>
                    <a:cubicBezTo>
                      <a:pt x="806" y="625"/>
                      <a:pt x="846" y="555"/>
                      <a:pt x="866" y="476"/>
                    </a:cubicBezTo>
                    <a:cubicBezTo>
                      <a:pt x="961" y="197"/>
                      <a:pt x="756" y="1"/>
                      <a:pt x="512"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70"/>
              <p:cNvSpPr/>
              <p:nvPr/>
            </p:nvSpPr>
            <p:spPr>
              <a:xfrm>
                <a:off x="5571788" y="4074060"/>
                <a:ext cx="43604" cy="31938"/>
              </a:xfrm>
              <a:custGeom>
                <a:avLst/>
                <a:gdLst/>
                <a:ahLst/>
                <a:cxnLst/>
                <a:rect l="l" t="t" r="r" b="b"/>
                <a:pathLst>
                  <a:path w="927" h="679" extrusionOk="0">
                    <a:moveTo>
                      <a:pt x="538" y="0"/>
                    </a:moveTo>
                    <a:cubicBezTo>
                      <a:pt x="538" y="0"/>
                      <a:pt x="31" y="279"/>
                      <a:pt x="1" y="299"/>
                    </a:cubicBezTo>
                    <a:cubicBezTo>
                      <a:pt x="1" y="299"/>
                      <a:pt x="296" y="678"/>
                      <a:pt x="556" y="678"/>
                    </a:cubicBezTo>
                    <a:cubicBezTo>
                      <a:pt x="591" y="678"/>
                      <a:pt x="625" y="672"/>
                      <a:pt x="657" y="657"/>
                    </a:cubicBezTo>
                    <a:cubicBezTo>
                      <a:pt x="926" y="537"/>
                      <a:pt x="538" y="0"/>
                      <a:pt x="538"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70"/>
              <p:cNvSpPr/>
              <p:nvPr/>
            </p:nvSpPr>
            <p:spPr>
              <a:xfrm>
                <a:off x="5302309" y="4109855"/>
                <a:ext cx="272347" cy="243560"/>
              </a:xfrm>
              <a:custGeom>
                <a:avLst/>
                <a:gdLst/>
                <a:ahLst/>
                <a:cxnLst/>
                <a:rect l="l" t="t" r="r" b="b"/>
                <a:pathLst>
                  <a:path w="5790" h="5178" extrusionOk="0">
                    <a:moveTo>
                      <a:pt x="4214" y="0"/>
                    </a:moveTo>
                    <a:cubicBezTo>
                      <a:pt x="4043" y="0"/>
                      <a:pt x="3860" y="49"/>
                      <a:pt x="3691" y="84"/>
                    </a:cubicBezTo>
                    <a:cubicBezTo>
                      <a:pt x="3342" y="164"/>
                      <a:pt x="2975" y="164"/>
                      <a:pt x="2617" y="164"/>
                    </a:cubicBezTo>
                    <a:lnTo>
                      <a:pt x="1005" y="164"/>
                    </a:lnTo>
                    <a:cubicBezTo>
                      <a:pt x="667" y="164"/>
                      <a:pt x="329" y="164"/>
                      <a:pt x="0" y="95"/>
                    </a:cubicBezTo>
                    <a:lnTo>
                      <a:pt x="0" y="95"/>
                    </a:lnTo>
                    <a:cubicBezTo>
                      <a:pt x="707" y="791"/>
                      <a:pt x="3472" y="473"/>
                      <a:pt x="4527" y="652"/>
                    </a:cubicBezTo>
                    <a:cubicBezTo>
                      <a:pt x="5621" y="831"/>
                      <a:pt x="4367" y="4789"/>
                      <a:pt x="5789" y="5177"/>
                    </a:cubicBezTo>
                    <a:cubicBezTo>
                      <a:pt x="5770" y="5117"/>
                      <a:pt x="5750" y="5068"/>
                      <a:pt x="5730" y="5008"/>
                    </a:cubicBezTo>
                    <a:cubicBezTo>
                      <a:pt x="5511" y="4252"/>
                      <a:pt x="5292" y="3466"/>
                      <a:pt x="5411" y="2690"/>
                    </a:cubicBezTo>
                    <a:cubicBezTo>
                      <a:pt x="5481" y="2292"/>
                      <a:pt x="5630" y="1905"/>
                      <a:pt x="5650" y="1497"/>
                    </a:cubicBezTo>
                    <a:cubicBezTo>
                      <a:pt x="5670" y="1099"/>
                      <a:pt x="5511" y="641"/>
                      <a:pt x="5133" y="492"/>
                    </a:cubicBezTo>
                    <a:cubicBezTo>
                      <a:pt x="5033" y="442"/>
                      <a:pt x="4924" y="433"/>
                      <a:pt x="4825" y="373"/>
                    </a:cubicBezTo>
                    <a:cubicBezTo>
                      <a:pt x="4715" y="293"/>
                      <a:pt x="4655" y="174"/>
                      <a:pt x="4546" y="95"/>
                    </a:cubicBezTo>
                    <a:cubicBezTo>
                      <a:pt x="4448" y="25"/>
                      <a:pt x="4334" y="0"/>
                      <a:pt x="4214"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70"/>
              <p:cNvSpPr/>
              <p:nvPr/>
            </p:nvSpPr>
            <p:spPr>
              <a:xfrm>
                <a:off x="5383261" y="3893436"/>
                <a:ext cx="88478" cy="143653"/>
              </a:xfrm>
              <a:custGeom>
                <a:avLst/>
                <a:gdLst/>
                <a:ahLst/>
                <a:cxnLst/>
                <a:rect l="l" t="t" r="r" b="b"/>
                <a:pathLst>
                  <a:path w="1881" h="3054" extrusionOk="0">
                    <a:moveTo>
                      <a:pt x="289" y="1"/>
                    </a:moveTo>
                    <a:lnTo>
                      <a:pt x="289" y="1"/>
                    </a:lnTo>
                    <a:cubicBezTo>
                      <a:pt x="1" y="180"/>
                      <a:pt x="418" y="885"/>
                      <a:pt x="518" y="1055"/>
                    </a:cubicBezTo>
                    <a:cubicBezTo>
                      <a:pt x="667" y="1323"/>
                      <a:pt x="826" y="1572"/>
                      <a:pt x="995" y="1821"/>
                    </a:cubicBezTo>
                    <a:cubicBezTo>
                      <a:pt x="1164" y="2070"/>
                      <a:pt x="1373" y="2298"/>
                      <a:pt x="1442" y="2607"/>
                    </a:cubicBezTo>
                    <a:lnTo>
                      <a:pt x="1442" y="2646"/>
                    </a:lnTo>
                    <a:cubicBezTo>
                      <a:pt x="1473" y="2815"/>
                      <a:pt x="1433" y="2945"/>
                      <a:pt x="1353" y="3054"/>
                    </a:cubicBezTo>
                    <a:cubicBezTo>
                      <a:pt x="1512" y="3005"/>
                      <a:pt x="1641" y="2915"/>
                      <a:pt x="1731" y="2775"/>
                    </a:cubicBezTo>
                    <a:cubicBezTo>
                      <a:pt x="1880" y="2537"/>
                      <a:pt x="1820" y="2218"/>
                      <a:pt x="1672" y="1980"/>
                    </a:cubicBezTo>
                    <a:cubicBezTo>
                      <a:pt x="1522" y="1741"/>
                      <a:pt x="1294" y="1562"/>
                      <a:pt x="1095" y="1363"/>
                    </a:cubicBezTo>
                    <a:cubicBezTo>
                      <a:pt x="726" y="995"/>
                      <a:pt x="418" y="518"/>
                      <a:pt x="289"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70"/>
              <p:cNvSpPr/>
              <p:nvPr/>
            </p:nvSpPr>
            <p:spPr>
              <a:xfrm>
                <a:off x="5651328" y="4151671"/>
                <a:ext cx="255084" cy="76577"/>
              </a:xfrm>
              <a:custGeom>
                <a:avLst/>
                <a:gdLst/>
                <a:ahLst/>
                <a:cxnLst/>
                <a:rect l="l" t="t" r="r" b="b"/>
                <a:pathLst>
                  <a:path w="5423" h="1628" extrusionOk="0">
                    <a:moveTo>
                      <a:pt x="599" y="0"/>
                    </a:moveTo>
                    <a:cubicBezTo>
                      <a:pt x="534" y="0"/>
                      <a:pt x="471" y="9"/>
                      <a:pt x="409" y="31"/>
                    </a:cubicBezTo>
                    <a:cubicBezTo>
                      <a:pt x="140" y="121"/>
                      <a:pt x="1" y="429"/>
                      <a:pt x="1" y="717"/>
                    </a:cubicBezTo>
                    <a:cubicBezTo>
                      <a:pt x="1" y="817"/>
                      <a:pt x="11" y="906"/>
                      <a:pt x="31" y="996"/>
                    </a:cubicBezTo>
                    <a:cubicBezTo>
                      <a:pt x="111" y="827"/>
                      <a:pt x="220" y="698"/>
                      <a:pt x="359" y="628"/>
                    </a:cubicBezTo>
                    <a:cubicBezTo>
                      <a:pt x="462" y="575"/>
                      <a:pt x="595" y="552"/>
                      <a:pt x="752" y="552"/>
                    </a:cubicBezTo>
                    <a:cubicBezTo>
                      <a:pt x="1821" y="552"/>
                      <a:pt x="3969" y="1627"/>
                      <a:pt x="4994" y="1627"/>
                    </a:cubicBezTo>
                    <a:cubicBezTo>
                      <a:pt x="5176" y="1627"/>
                      <a:pt x="5323" y="1593"/>
                      <a:pt x="5422" y="1513"/>
                    </a:cubicBezTo>
                    <a:cubicBezTo>
                      <a:pt x="3970" y="897"/>
                      <a:pt x="2468" y="399"/>
                      <a:pt x="936" y="51"/>
                    </a:cubicBezTo>
                    <a:cubicBezTo>
                      <a:pt x="822" y="25"/>
                      <a:pt x="709" y="0"/>
                      <a:pt x="599"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70"/>
              <p:cNvSpPr/>
              <p:nvPr/>
            </p:nvSpPr>
            <p:spPr>
              <a:xfrm>
                <a:off x="5698601" y="4026787"/>
                <a:ext cx="103012" cy="63642"/>
              </a:xfrm>
              <a:custGeom>
                <a:avLst/>
                <a:gdLst/>
                <a:ahLst/>
                <a:cxnLst/>
                <a:rect l="l" t="t" r="r" b="b"/>
                <a:pathLst>
                  <a:path w="2190" h="1353" extrusionOk="0">
                    <a:moveTo>
                      <a:pt x="2159" y="0"/>
                    </a:moveTo>
                    <a:cubicBezTo>
                      <a:pt x="1542" y="150"/>
                      <a:pt x="936" y="298"/>
                      <a:pt x="329" y="438"/>
                    </a:cubicBezTo>
                    <a:cubicBezTo>
                      <a:pt x="169" y="478"/>
                      <a:pt x="21" y="557"/>
                      <a:pt x="10" y="696"/>
                    </a:cubicBezTo>
                    <a:cubicBezTo>
                      <a:pt x="1" y="747"/>
                      <a:pt x="10" y="796"/>
                      <a:pt x="41" y="856"/>
                    </a:cubicBezTo>
                    <a:cubicBezTo>
                      <a:pt x="90" y="985"/>
                      <a:pt x="220" y="1074"/>
                      <a:pt x="339" y="1144"/>
                    </a:cubicBezTo>
                    <a:cubicBezTo>
                      <a:pt x="518" y="1234"/>
                      <a:pt x="697" y="1304"/>
                      <a:pt x="886" y="1353"/>
                    </a:cubicBezTo>
                    <a:cubicBezTo>
                      <a:pt x="757" y="1234"/>
                      <a:pt x="647" y="1065"/>
                      <a:pt x="766" y="945"/>
                    </a:cubicBezTo>
                    <a:cubicBezTo>
                      <a:pt x="876" y="846"/>
                      <a:pt x="1155" y="786"/>
                      <a:pt x="1294" y="716"/>
                    </a:cubicBezTo>
                    <a:cubicBezTo>
                      <a:pt x="1582" y="587"/>
                      <a:pt x="1960" y="428"/>
                      <a:pt x="2149" y="150"/>
                    </a:cubicBezTo>
                    <a:cubicBezTo>
                      <a:pt x="2189" y="90"/>
                      <a:pt x="2189" y="50"/>
                      <a:pt x="2159"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70"/>
              <p:cNvSpPr/>
              <p:nvPr/>
            </p:nvSpPr>
            <p:spPr>
              <a:xfrm>
                <a:off x="5523621" y="4064464"/>
                <a:ext cx="39370" cy="21778"/>
              </a:xfrm>
              <a:custGeom>
                <a:avLst/>
                <a:gdLst/>
                <a:ahLst/>
                <a:cxnLst/>
                <a:rect l="l" t="t" r="r" b="b"/>
                <a:pathLst>
                  <a:path w="837" h="463" extrusionOk="0">
                    <a:moveTo>
                      <a:pt x="500" y="1"/>
                    </a:moveTo>
                    <a:cubicBezTo>
                      <a:pt x="439" y="1"/>
                      <a:pt x="378" y="12"/>
                      <a:pt x="319" y="35"/>
                    </a:cubicBezTo>
                    <a:cubicBezTo>
                      <a:pt x="149" y="94"/>
                      <a:pt x="21" y="264"/>
                      <a:pt x="1" y="443"/>
                    </a:cubicBezTo>
                    <a:lnTo>
                      <a:pt x="169" y="463"/>
                    </a:lnTo>
                    <a:cubicBezTo>
                      <a:pt x="180" y="343"/>
                      <a:pt x="269" y="234"/>
                      <a:pt x="379" y="194"/>
                    </a:cubicBezTo>
                    <a:cubicBezTo>
                      <a:pt x="418" y="177"/>
                      <a:pt x="460" y="170"/>
                      <a:pt x="502" y="170"/>
                    </a:cubicBezTo>
                    <a:cubicBezTo>
                      <a:pt x="585" y="170"/>
                      <a:pt x="667" y="200"/>
                      <a:pt x="726" y="253"/>
                    </a:cubicBezTo>
                    <a:lnTo>
                      <a:pt x="836" y="134"/>
                    </a:lnTo>
                    <a:cubicBezTo>
                      <a:pt x="749" y="47"/>
                      <a:pt x="626" y="1"/>
                      <a:pt x="500" y="1"/>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70"/>
              <p:cNvSpPr/>
              <p:nvPr/>
            </p:nvSpPr>
            <p:spPr>
              <a:xfrm>
                <a:off x="5580208" y="4041980"/>
                <a:ext cx="39370" cy="21825"/>
              </a:xfrm>
              <a:custGeom>
                <a:avLst/>
                <a:gdLst/>
                <a:ahLst/>
                <a:cxnLst/>
                <a:rect l="l" t="t" r="r" b="b"/>
                <a:pathLst>
                  <a:path w="837" h="464" extrusionOk="0">
                    <a:moveTo>
                      <a:pt x="483" y="0"/>
                    </a:moveTo>
                    <a:cubicBezTo>
                      <a:pt x="430" y="0"/>
                      <a:pt x="378" y="8"/>
                      <a:pt x="329" y="26"/>
                    </a:cubicBezTo>
                    <a:cubicBezTo>
                      <a:pt x="150" y="95"/>
                      <a:pt x="21" y="254"/>
                      <a:pt x="1" y="443"/>
                    </a:cubicBezTo>
                    <a:lnTo>
                      <a:pt x="160" y="463"/>
                    </a:lnTo>
                    <a:cubicBezTo>
                      <a:pt x="180" y="344"/>
                      <a:pt x="270" y="225"/>
                      <a:pt x="379" y="185"/>
                    </a:cubicBezTo>
                    <a:cubicBezTo>
                      <a:pt x="414" y="173"/>
                      <a:pt x="450" y="167"/>
                      <a:pt x="487" y="167"/>
                    </a:cubicBezTo>
                    <a:cubicBezTo>
                      <a:pt x="575" y="167"/>
                      <a:pt x="664" y="201"/>
                      <a:pt x="727" y="264"/>
                    </a:cubicBezTo>
                    <a:lnTo>
                      <a:pt x="836" y="135"/>
                    </a:lnTo>
                    <a:cubicBezTo>
                      <a:pt x="745" y="50"/>
                      <a:pt x="612" y="0"/>
                      <a:pt x="483" y="0"/>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70"/>
              <p:cNvSpPr/>
              <p:nvPr/>
            </p:nvSpPr>
            <p:spPr>
              <a:xfrm>
                <a:off x="5522680" y="4084690"/>
                <a:ext cx="33726" cy="21308"/>
              </a:xfrm>
              <a:custGeom>
                <a:avLst/>
                <a:gdLst/>
                <a:ahLst/>
                <a:cxnLst/>
                <a:rect l="l" t="t" r="r" b="b"/>
                <a:pathLst>
                  <a:path w="717" h="453" extrusionOk="0">
                    <a:moveTo>
                      <a:pt x="505" y="1"/>
                    </a:moveTo>
                    <a:cubicBezTo>
                      <a:pt x="315" y="1"/>
                      <a:pt x="105" y="161"/>
                      <a:pt x="21" y="311"/>
                    </a:cubicBezTo>
                    <a:cubicBezTo>
                      <a:pt x="10" y="331"/>
                      <a:pt x="1" y="351"/>
                      <a:pt x="1" y="371"/>
                    </a:cubicBezTo>
                    <a:cubicBezTo>
                      <a:pt x="10" y="420"/>
                      <a:pt x="70" y="451"/>
                      <a:pt x="120" y="451"/>
                    </a:cubicBezTo>
                    <a:cubicBezTo>
                      <a:pt x="135" y="452"/>
                      <a:pt x="151" y="453"/>
                      <a:pt x="167" y="453"/>
                    </a:cubicBezTo>
                    <a:cubicBezTo>
                      <a:pt x="243" y="453"/>
                      <a:pt x="324" y="435"/>
                      <a:pt x="399" y="411"/>
                    </a:cubicBezTo>
                    <a:cubicBezTo>
                      <a:pt x="498" y="371"/>
                      <a:pt x="667" y="301"/>
                      <a:pt x="697" y="182"/>
                    </a:cubicBezTo>
                    <a:cubicBezTo>
                      <a:pt x="717" y="82"/>
                      <a:pt x="627" y="13"/>
                      <a:pt x="538" y="3"/>
                    </a:cubicBezTo>
                    <a:cubicBezTo>
                      <a:pt x="527" y="1"/>
                      <a:pt x="516" y="1"/>
                      <a:pt x="505" y="1"/>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70"/>
              <p:cNvSpPr/>
              <p:nvPr/>
            </p:nvSpPr>
            <p:spPr>
              <a:xfrm>
                <a:off x="5610170" y="4052564"/>
                <a:ext cx="33303" cy="22108"/>
              </a:xfrm>
              <a:custGeom>
                <a:avLst/>
                <a:gdLst/>
                <a:ahLst/>
                <a:cxnLst/>
                <a:rect l="l" t="t" r="r" b="b"/>
                <a:pathLst>
                  <a:path w="708" h="470" extrusionOk="0">
                    <a:moveTo>
                      <a:pt x="463" y="0"/>
                    </a:moveTo>
                    <a:cubicBezTo>
                      <a:pt x="430" y="0"/>
                      <a:pt x="397" y="7"/>
                      <a:pt x="369" y="19"/>
                    </a:cubicBezTo>
                    <a:cubicBezTo>
                      <a:pt x="239" y="89"/>
                      <a:pt x="90" y="199"/>
                      <a:pt x="20" y="327"/>
                    </a:cubicBezTo>
                    <a:cubicBezTo>
                      <a:pt x="11" y="347"/>
                      <a:pt x="0" y="367"/>
                      <a:pt x="0" y="387"/>
                    </a:cubicBezTo>
                    <a:cubicBezTo>
                      <a:pt x="0" y="437"/>
                      <a:pt x="70" y="467"/>
                      <a:pt x="120" y="467"/>
                    </a:cubicBezTo>
                    <a:cubicBezTo>
                      <a:pt x="136" y="469"/>
                      <a:pt x="152" y="469"/>
                      <a:pt x="169" y="469"/>
                    </a:cubicBezTo>
                    <a:cubicBezTo>
                      <a:pt x="242" y="469"/>
                      <a:pt x="315" y="452"/>
                      <a:pt x="389" y="427"/>
                    </a:cubicBezTo>
                    <a:cubicBezTo>
                      <a:pt x="468" y="397"/>
                      <a:pt x="557" y="358"/>
                      <a:pt x="617" y="298"/>
                    </a:cubicBezTo>
                    <a:cubicBezTo>
                      <a:pt x="667" y="258"/>
                      <a:pt x="707" y="199"/>
                      <a:pt x="687" y="148"/>
                    </a:cubicBezTo>
                    <a:cubicBezTo>
                      <a:pt x="665" y="53"/>
                      <a:pt x="560" y="0"/>
                      <a:pt x="463" y="0"/>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70"/>
              <p:cNvSpPr/>
              <p:nvPr/>
            </p:nvSpPr>
            <p:spPr>
              <a:xfrm>
                <a:off x="5439424" y="3911216"/>
                <a:ext cx="139466" cy="96897"/>
              </a:xfrm>
              <a:custGeom>
                <a:avLst/>
                <a:gdLst/>
                <a:ahLst/>
                <a:cxnLst/>
                <a:rect l="l" t="t" r="r" b="b"/>
                <a:pathLst>
                  <a:path w="2965" h="2060" extrusionOk="0">
                    <a:moveTo>
                      <a:pt x="189" y="1"/>
                    </a:moveTo>
                    <a:cubicBezTo>
                      <a:pt x="120" y="1"/>
                      <a:pt x="80" y="20"/>
                      <a:pt x="69" y="50"/>
                    </a:cubicBezTo>
                    <a:cubicBezTo>
                      <a:pt x="0" y="200"/>
                      <a:pt x="567" y="567"/>
                      <a:pt x="1273" y="1075"/>
                    </a:cubicBezTo>
                    <a:cubicBezTo>
                      <a:pt x="1303" y="1104"/>
                      <a:pt x="1343" y="1124"/>
                      <a:pt x="1373" y="1154"/>
                    </a:cubicBezTo>
                    <a:cubicBezTo>
                      <a:pt x="1413" y="1174"/>
                      <a:pt x="1442" y="1204"/>
                      <a:pt x="1482" y="1234"/>
                    </a:cubicBezTo>
                    <a:cubicBezTo>
                      <a:pt x="2109" y="1681"/>
                      <a:pt x="2596" y="2059"/>
                      <a:pt x="2785" y="2059"/>
                    </a:cubicBezTo>
                    <a:cubicBezTo>
                      <a:pt x="2805" y="2059"/>
                      <a:pt x="2825" y="2059"/>
                      <a:pt x="2835" y="2050"/>
                    </a:cubicBezTo>
                    <a:cubicBezTo>
                      <a:pt x="2964" y="1920"/>
                      <a:pt x="2527" y="1363"/>
                      <a:pt x="1791" y="816"/>
                    </a:cubicBezTo>
                    <a:lnTo>
                      <a:pt x="1791" y="806"/>
                    </a:lnTo>
                    <a:cubicBezTo>
                      <a:pt x="1751" y="786"/>
                      <a:pt x="1721" y="757"/>
                      <a:pt x="1681" y="726"/>
                    </a:cubicBezTo>
                    <a:cubicBezTo>
                      <a:pt x="1641" y="706"/>
                      <a:pt x="1612" y="677"/>
                      <a:pt x="1572" y="647"/>
                    </a:cubicBezTo>
                    <a:cubicBezTo>
                      <a:pt x="965" y="239"/>
                      <a:pt x="418" y="1"/>
                      <a:pt x="189" y="1"/>
                    </a:cubicBezTo>
                    <a:close/>
                  </a:path>
                </a:pathLst>
              </a:custGeom>
              <a:solidFill>
                <a:srgbClr val="FCE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70"/>
              <p:cNvSpPr/>
              <p:nvPr/>
            </p:nvSpPr>
            <p:spPr>
              <a:xfrm>
                <a:off x="5598928" y="3992168"/>
                <a:ext cx="107669" cy="26247"/>
              </a:xfrm>
              <a:custGeom>
                <a:avLst/>
                <a:gdLst/>
                <a:ahLst/>
                <a:cxnLst/>
                <a:rect l="l" t="t" r="r" b="b"/>
                <a:pathLst>
                  <a:path w="2289" h="558" extrusionOk="0">
                    <a:moveTo>
                      <a:pt x="946" y="0"/>
                    </a:moveTo>
                    <a:cubicBezTo>
                      <a:pt x="399" y="0"/>
                      <a:pt x="1" y="130"/>
                      <a:pt x="21" y="289"/>
                    </a:cubicBezTo>
                    <a:cubicBezTo>
                      <a:pt x="40" y="448"/>
                      <a:pt x="488" y="468"/>
                      <a:pt x="1045" y="517"/>
                    </a:cubicBezTo>
                    <a:cubicBezTo>
                      <a:pt x="1075" y="517"/>
                      <a:pt x="1105" y="517"/>
                      <a:pt x="1135" y="528"/>
                    </a:cubicBezTo>
                    <a:lnTo>
                      <a:pt x="1214" y="528"/>
                    </a:lnTo>
                    <a:cubicBezTo>
                      <a:pt x="1453" y="537"/>
                      <a:pt x="1672" y="557"/>
                      <a:pt x="1851" y="557"/>
                    </a:cubicBezTo>
                    <a:lnTo>
                      <a:pt x="1930" y="557"/>
                    </a:lnTo>
                    <a:cubicBezTo>
                      <a:pt x="2030" y="547"/>
                      <a:pt x="2090" y="537"/>
                      <a:pt x="2129" y="528"/>
                    </a:cubicBezTo>
                    <a:cubicBezTo>
                      <a:pt x="2169" y="508"/>
                      <a:pt x="2209" y="508"/>
                      <a:pt x="2239" y="488"/>
                    </a:cubicBezTo>
                    <a:cubicBezTo>
                      <a:pt x="2279" y="468"/>
                      <a:pt x="2288" y="408"/>
                      <a:pt x="2239" y="338"/>
                    </a:cubicBezTo>
                    <a:cubicBezTo>
                      <a:pt x="2189" y="269"/>
                      <a:pt x="2090" y="219"/>
                      <a:pt x="2010" y="189"/>
                    </a:cubicBezTo>
                    <a:cubicBezTo>
                      <a:pt x="1831" y="110"/>
                      <a:pt x="1563" y="40"/>
                      <a:pt x="1254" y="10"/>
                    </a:cubicBezTo>
                    <a:cubicBezTo>
                      <a:pt x="1225" y="10"/>
                      <a:pt x="1194" y="0"/>
                      <a:pt x="1165" y="0"/>
                    </a:cubicBezTo>
                    <a:close/>
                  </a:path>
                </a:pathLst>
              </a:custGeom>
              <a:solidFill>
                <a:srgbClr val="FCE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03" name="Google Shape;5203;p70"/>
            <p:cNvSpPr/>
            <p:nvPr/>
          </p:nvSpPr>
          <p:spPr>
            <a:xfrm>
              <a:off x="-5087330" y="7270235"/>
              <a:ext cx="147671" cy="77497"/>
            </a:xfrm>
            <a:custGeom>
              <a:avLst/>
              <a:gdLst/>
              <a:ahLst/>
              <a:cxnLst/>
              <a:rect l="l" t="t" r="r" b="b"/>
              <a:pathLst>
                <a:path w="1891" h="1453" extrusionOk="0">
                  <a:moveTo>
                    <a:pt x="180" y="0"/>
                  </a:moveTo>
                  <a:cubicBezTo>
                    <a:pt x="110" y="0"/>
                    <a:pt x="70" y="10"/>
                    <a:pt x="41" y="60"/>
                  </a:cubicBezTo>
                  <a:cubicBezTo>
                    <a:pt x="1" y="119"/>
                    <a:pt x="70" y="239"/>
                    <a:pt x="220" y="368"/>
                  </a:cubicBezTo>
                  <a:cubicBezTo>
                    <a:pt x="359" y="497"/>
                    <a:pt x="587" y="637"/>
                    <a:pt x="817" y="785"/>
                  </a:cubicBezTo>
                  <a:lnTo>
                    <a:pt x="817" y="796"/>
                  </a:lnTo>
                  <a:cubicBezTo>
                    <a:pt x="846" y="805"/>
                    <a:pt x="866" y="825"/>
                    <a:pt x="886" y="836"/>
                  </a:cubicBezTo>
                  <a:cubicBezTo>
                    <a:pt x="916" y="855"/>
                    <a:pt x="936" y="865"/>
                    <a:pt x="956" y="885"/>
                  </a:cubicBezTo>
                  <a:cubicBezTo>
                    <a:pt x="1184" y="1034"/>
                    <a:pt x="1363" y="1183"/>
                    <a:pt x="1493" y="1293"/>
                  </a:cubicBezTo>
                  <a:cubicBezTo>
                    <a:pt x="1602" y="1382"/>
                    <a:pt x="1692" y="1452"/>
                    <a:pt x="1761" y="1452"/>
                  </a:cubicBezTo>
                  <a:cubicBezTo>
                    <a:pt x="1772" y="1452"/>
                    <a:pt x="1781" y="1452"/>
                    <a:pt x="1791" y="1442"/>
                  </a:cubicBezTo>
                  <a:cubicBezTo>
                    <a:pt x="1871" y="1412"/>
                    <a:pt x="1891" y="1273"/>
                    <a:pt x="1801" y="1074"/>
                  </a:cubicBezTo>
                  <a:cubicBezTo>
                    <a:pt x="1712" y="875"/>
                    <a:pt x="1513" y="646"/>
                    <a:pt x="1254" y="458"/>
                  </a:cubicBezTo>
                  <a:cubicBezTo>
                    <a:pt x="1234" y="438"/>
                    <a:pt x="1204" y="418"/>
                    <a:pt x="1175" y="398"/>
                  </a:cubicBezTo>
                  <a:cubicBezTo>
                    <a:pt x="1155" y="388"/>
                    <a:pt x="1125" y="368"/>
                    <a:pt x="1095" y="348"/>
                  </a:cubicBezTo>
                  <a:cubicBezTo>
                    <a:pt x="826" y="189"/>
                    <a:pt x="578" y="89"/>
                    <a:pt x="399" y="40"/>
                  </a:cubicBezTo>
                  <a:cubicBezTo>
                    <a:pt x="309" y="10"/>
                    <a:pt x="240" y="0"/>
                    <a:pt x="180" y="0"/>
                  </a:cubicBezTo>
                  <a:close/>
                </a:path>
              </a:pathLst>
            </a:custGeom>
            <a:solidFill>
              <a:srgbClr val="FCE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04" name="Google Shape;5204;p70"/>
          <p:cNvSpPr txBox="1">
            <a:spLocks noGrp="1"/>
          </p:cNvSpPr>
          <p:nvPr>
            <p:ph type="subTitle" idx="1"/>
          </p:nvPr>
        </p:nvSpPr>
        <p:spPr>
          <a:xfrm>
            <a:off x="1293037" y="1289876"/>
            <a:ext cx="3503700" cy="1459800"/>
          </a:xfrm>
          <a:prstGeom prst="rect">
            <a:avLst/>
          </a:prstGeom>
        </p:spPr>
        <p:txBody>
          <a:bodyPr spcFirstLastPara="1" wrap="square" lIns="113100" tIns="113100" rIns="113100" bIns="113100" anchor="b" anchorCtr="0">
            <a:spAutoFit/>
          </a:bodyPr>
          <a:lstStyle/>
          <a:p>
            <a:pPr marL="0" lvl="0" indent="0" algn="r" rtl="0">
              <a:spcBef>
                <a:spcPts val="0"/>
              </a:spcBef>
              <a:spcAft>
                <a:spcPts val="0"/>
              </a:spcAft>
              <a:buNone/>
            </a:pPr>
            <a:r>
              <a:rPr lang="en">
                <a:latin typeface="Bubblegum Sans"/>
                <a:ea typeface="Bubblegum Sans"/>
                <a:cs typeface="Bubblegum Sans"/>
                <a:sym typeface="Bubblegum Sans"/>
              </a:rPr>
              <a:t>Review your Thinking: </a:t>
            </a:r>
            <a:endParaRPr>
              <a:latin typeface="Bubblegum Sans"/>
              <a:ea typeface="Bubblegum Sans"/>
              <a:cs typeface="Bubblegum Sans"/>
              <a:sym typeface="Bubblegum Sans"/>
            </a:endParaRPr>
          </a:p>
          <a:p>
            <a:pPr marL="0" lvl="0" indent="0" algn="r" rtl="0">
              <a:spcBef>
                <a:spcPts val="0"/>
              </a:spcBef>
              <a:spcAft>
                <a:spcPts val="0"/>
              </a:spcAft>
              <a:buNone/>
            </a:pPr>
            <a:r>
              <a:rPr lang="en"/>
              <a:t>Go back to this slide →</a:t>
            </a:r>
            <a:endParaRPr/>
          </a:p>
          <a:p>
            <a:pPr marL="0" lvl="0" indent="0" algn="r" rtl="0">
              <a:spcBef>
                <a:spcPts val="0"/>
              </a:spcBef>
              <a:spcAft>
                <a:spcPts val="0"/>
              </a:spcAft>
              <a:buNone/>
            </a:pPr>
            <a:r>
              <a:rPr lang="en"/>
              <a:t>Has your thinking changed? </a:t>
            </a:r>
            <a:endParaRPr/>
          </a:p>
          <a:p>
            <a:pPr marL="0" lvl="0" indent="0" algn="r" rtl="0">
              <a:spcBef>
                <a:spcPts val="0"/>
              </a:spcBef>
              <a:spcAft>
                <a:spcPts val="0"/>
              </a:spcAft>
              <a:buNone/>
            </a:pPr>
            <a:r>
              <a:rPr lang="en"/>
              <a:t>Complete the prompts below:</a:t>
            </a:r>
            <a:endParaRPr/>
          </a:p>
        </p:txBody>
      </p:sp>
      <p:pic>
        <p:nvPicPr>
          <p:cNvPr id="5205" name="Google Shape;5205;p70">
            <a:hlinkClick r:id="rId3" action="ppaction://hlinksldjump"/>
          </p:cNvPr>
          <p:cNvPicPr preferRelativeResize="0"/>
          <p:nvPr/>
        </p:nvPicPr>
        <p:blipFill>
          <a:blip r:embed="rId4">
            <a:alphaModFix/>
          </a:blip>
          <a:stretch>
            <a:fillRect/>
          </a:stretch>
        </p:blipFill>
        <p:spPr>
          <a:xfrm>
            <a:off x="4932051" y="1166601"/>
            <a:ext cx="2614112" cy="1706350"/>
          </a:xfrm>
          <a:prstGeom prst="rect">
            <a:avLst/>
          </a:prstGeom>
          <a:noFill/>
          <a:ln w="38100" cap="flat" cmpd="sng">
            <a:solidFill>
              <a:srgbClr val="203424"/>
            </a:solidFill>
            <a:prstDash val="solid"/>
            <a:round/>
            <a:headEnd type="none" w="sm" len="sm"/>
            <a:tailEnd type="none" w="sm" len="sm"/>
          </a:ln>
        </p:spPr>
      </p:pic>
      <p:grpSp>
        <p:nvGrpSpPr>
          <p:cNvPr id="5206" name="Google Shape;5206;p70"/>
          <p:cNvGrpSpPr/>
          <p:nvPr/>
        </p:nvGrpSpPr>
        <p:grpSpPr>
          <a:xfrm>
            <a:off x="7641032" y="1022012"/>
            <a:ext cx="2507045" cy="1995540"/>
            <a:chOff x="-2153957" y="5983675"/>
            <a:chExt cx="1970483" cy="1596177"/>
          </a:xfrm>
        </p:grpSpPr>
        <p:sp>
          <p:nvSpPr>
            <p:cNvPr id="5207" name="Google Shape;5207;p70"/>
            <p:cNvSpPr/>
            <p:nvPr/>
          </p:nvSpPr>
          <p:spPr>
            <a:xfrm>
              <a:off x="-1598028" y="5983675"/>
              <a:ext cx="797003" cy="563600"/>
            </a:xfrm>
            <a:custGeom>
              <a:avLst/>
              <a:gdLst/>
              <a:ahLst/>
              <a:cxnLst/>
              <a:rect l="l" t="t" r="r" b="b"/>
              <a:pathLst>
                <a:path w="10206" h="10567" extrusionOk="0">
                  <a:moveTo>
                    <a:pt x="2823" y="0"/>
                  </a:moveTo>
                  <a:cubicBezTo>
                    <a:pt x="1253" y="0"/>
                    <a:pt x="1" y="1388"/>
                    <a:pt x="189" y="2995"/>
                  </a:cubicBezTo>
                  <a:cubicBezTo>
                    <a:pt x="259" y="3671"/>
                    <a:pt x="487" y="4288"/>
                    <a:pt x="806" y="4874"/>
                  </a:cubicBezTo>
                  <a:cubicBezTo>
                    <a:pt x="1134" y="5482"/>
                    <a:pt x="1552" y="6039"/>
                    <a:pt x="1979" y="6565"/>
                  </a:cubicBezTo>
                  <a:cubicBezTo>
                    <a:pt x="2626" y="7341"/>
                    <a:pt x="3272" y="8276"/>
                    <a:pt x="3243" y="9331"/>
                  </a:cubicBezTo>
                  <a:cubicBezTo>
                    <a:pt x="3233" y="9669"/>
                    <a:pt x="3173" y="10037"/>
                    <a:pt x="3372" y="10296"/>
                  </a:cubicBezTo>
                  <a:cubicBezTo>
                    <a:pt x="3491" y="10445"/>
                    <a:pt x="3681" y="10524"/>
                    <a:pt x="3869" y="10554"/>
                  </a:cubicBezTo>
                  <a:cubicBezTo>
                    <a:pt x="3923" y="10562"/>
                    <a:pt x="3977" y="10566"/>
                    <a:pt x="4031" y="10566"/>
                  </a:cubicBezTo>
                  <a:cubicBezTo>
                    <a:pt x="4514" y="10566"/>
                    <a:pt x="4982" y="10255"/>
                    <a:pt x="5153" y="9798"/>
                  </a:cubicBezTo>
                  <a:cubicBezTo>
                    <a:pt x="5272" y="9490"/>
                    <a:pt x="5262" y="9132"/>
                    <a:pt x="5471" y="8883"/>
                  </a:cubicBezTo>
                  <a:cubicBezTo>
                    <a:pt x="5739" y="8535"/>
                    <a:pt x="6247" y="8535"/>
                    <a:pt x="6674" y="8475"/>
                  </a:cubicBezTo>
                  <a:cubicBezTo>
                    <a:pt x="7242" y="8386"/>
                    <a:pt x="7848" y="8048"/>
                    <a:pt x="7928" y="7480"/>
                  </a:cubicBezTo>
                  <a:cubicBezTo>
                    <a:pt x="7958" y="7272"/>
                    <a:pt x="7908" y="7063"/>
                    <a:pt x="7998" y="6884"/>
                  </a:cubicBezTo>
                  <a:cubicBezTo>
                    <a:pt x="8087" y="6685"/>
                    <a:pt x="8306" y="6576"/>
                    <a:pt x="8515" y="6516"/>
                  </a:cubicBezTo>
                  <a:cubicBezTo>
                    <a:pt x="8723" y="6466"/>
                    <a:pt x="8942" y="6456"/>
                    <a:pt x="9151" y="6366"/>
                  </a:cubicBezTo>
                  <a:cubicBezTo>
                    <a:pt x="9698" y="6148"/>
                    <a:pt x="9689" y="5700"/>
                    <a:pt x="9837" y="5213"/>
                  </a:cubicBezTo>
                  <a:cubicBezTo>
                    <a:pt x="9927" y="4925"/>
                    <a:pt x="10206" y="4845"/>
                    <a:pt x="10106" y="4496"/>
                  </a:cubicBezTo>
                  <a:cubicBezTo>
                    <a:pt x="10005" y="4147"/>
                    <a:pt x="9773" y="4037"/>
                    <a:pt x="9504" y="4037"/>
                  </a:cubicBezTo>
                  <a:cubicBezTo>
                    <a:pt x="9353" y="4037"/>
                    <a:pt x="9190" y="4072"/>
                    <a:pt x="9032" y="4118"/>
                  </a:cubicBezTo>
                  <a:cubicBezTo>
                    <a:pt x="8951" y="4145"/>
                    <a:pt x="8870" y="4157"/>
                    <a:pt x="8791" y="4157"/>
                  </a:cubicBezTo>
                  <a:cubicBezTo>
                    <a:pt x="8086" y="4157"/>
                    <a:pt x="7477" y="3202"/>
                    <a:pt x="7092" y="2746"/>
                  </a:cubicBezTo>
                  <a:cubicBezTo>
                    <a:pt x="6615" y="2189"/>
                    <a:pt x="6097" y="1682"/>
                    <a:pt x="5540" y="1224"/>
                  </a:cubicBezTo>
                  <a:cubicBezTo>
                    <a:pt x="4894" y="687"/>
                    <a:pt x="4158" y="210"/>
                    <a:pt x="3342" y="51"/>
                  </a:cubicBezTo>
                  <a:cubicBezTo>
                    <a:pt x="3166" y="16"/>
                    <a:pt x="2993" y="0"/>
                    <a:pt x="2823" y="0"/>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70"/>
            <p:cNvSpPr/>
            <p:nvPr/>
          </p:nvSpPr>
          <p:spPr>
            <a:xfrm>
              <a:off x="-1196479" y="6456921"/>
              <a:ext cx="263403" cy="350043"/>
            </a:xfrm>
            <a:custGeom>
              <a:avLst/>
              <a:gdLst/>
              <a:ahLst/>
              <a:cxnLst/>
              <a:rect l="l" t="t" r="r" b="b"/>
              <a:pathLst>
                <a:path w="3373" h="6563" extrusionOk="0">
                  <a:moveTo>
                    <a:pt x="329" y="0"/>
                  </a:moveTo>
                  <a:lnTo>
                    <a:pt x="319" y="10"/>
                  </a:lnTo>
                  <a:cubicBezTo>
                    <a:pt x="120" y="259"/>
                    <a:pt x="130" y="617"/>
                    <a:pt x="11" y="925"/>
                  </a:cubicBezTo>
                  <a:cubicBezTo>
                    <a:pt x="11" y="935"/>
                    <a:pt x="11" y="945"/>
                    <a:pt x="0" y="955"/>
                  </a:cubicBezTo>
                  <a:cubicBezTo>
                    <a:pt x="617" y="1383"/>
                    <a:pt x="1483" y="1323"/>
                    <a:pt x="1950" y="2000"/>
                  </a:cubicBezTo>
                  <a:cubicBezTo>
                    <a:pt x="2209" y="2367"/>
                    <a:pt x="2288" y="2835"/>
                    <a:pt x="2129" y="3263"/>
                  </a:cubicBezTo>
                  <a:cubicBezTo>
                    <a:pt x="1970" y="3711"/>
                    <a:pt x="1682" y="4069"/>
                    <a:pt x="1612" y="4556"/>
                  </a:cubicBezTo>
                  <a:cubicBezTo>
                    <a:pt x="1512" y="5342"/>
                    <a:pt x="1831" y="6277"/>
                    <a:pt x="2626" y="6545"/>
                  </a:cubicBezTo>
                  <a:cubicBezTo>
                    <a:pt x="2663" y="6557"/>
                    <a:pt x="2700" y="6562"/>
                    <a:pt x="2737" y="6562"/>
                  </a:cubicBezTo>
                  <a:cubicBezTo>
                    <a:pt x="2987" y="6562"/>
                    <a:pt x="3231" y="6318"/>
                    <a:pt x="3084" y="6058"/>
                  </a:cubicBezTo>
                  <a:cubicBezTo>
                    <a:pt x="2925" y="5769"/>
                    <a:pt x="2706" y="5431"/>
                    <a:pt x="2637" y="5103"/>
                  </a:cubicBezTo>
                  <a:cubicBezTo>
                    <a:pt x="2557" y="4705"/>
                    <a:pt x="2706" y="4397"/>
                    <a:pt x="2895" y="4049"/>
                  </a:cubicBezTo>
                  <a:cubicBezTo>
                    <a:pt x="3293" y="3313"/>
                    <a:pt x="3373" y="2447"/>
                    <a:pt x="2965" y="1681"/>
                  </a:cubicBezTo>
                  <a:cubicBezTo>
                    <a:pt x="2607" y="1005"/>
                    <a:pt x="1980" y="577"/>
                    <a:pt x="1244" y="388"/>
                  </a:cubicBezTo>
                  <a:cubicBezTo>
                    <a:pt x="916" y="309"/>
                    <a:pt x="568" y="259"/>
                    <a:pt x="329" y="0"/>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70"/>
            <p:cNvSpPr/>
            <p:nvPr/>
          </p:nvSpPr>
          <p:spPr>
            <a:xfrm>
              <a:off x="-1013198" y="6386892"/>
              <a:ext cx="484090" cy="289934"/>
            </a:xfrm>
            <a:custGeom>
              <a:avLst/>
              <a:gdLst/>
              <a:ahLst/>
              <a:cxnLst/>
              <a:rect l="l" t="t" r="r" b="b"/>
              <a:pathLst>
                <a:path w="6199" h="5436" extrusionOk="0">
                  <a:moveTo>
                    <a:pt x="419" y="0"/>
                  </a:moveTo>
                  <a:cubicBezTo>
                    <a:pt x="369" y="239"/>
                    <a:pt x="210" y="448"/>
                    <a:pt x="1" y="587"/>
                  </a:cubicBezTo>
                  <a:cubicBezTo>
                    <a:pt x="140" y="766"/>
                    <a:pt x="299" y="915"/>
                    <a:pt x="478" y="1035"/>
                  </a:cubicBezTo>
                  <a:cubicBezTo>
                    <a:pt x="1205" y="1532"/>
                    <a:pt x="2319" y="1452"/>
                    <a:pt x="2936" y="2099"/>
                  </a:cubicBezTo>
                  <a:cubicBezTo>
                    <a:pt x="3263" y="2437"/>
                    <a:pt x="3303" y="2955"/>
                    <a:pt x="3413" y="3392"/>
                  </a:cubicBezTo>
                  <a:cubicBezTo>
                    <a:pt x="3513" y="3810"/>
                    <a:pt x="3672" y="4198"/>
                    <a:pt x="3940" y="4536"/>
                  </a:cubicBezTo>
                  <a:cubicBezTo>
                    <a:pt x="4272" y="4953"/>
                    <a:pt x="4916" y="5436"/>
                    <a:pt x="5513" y="5436"/>
                  </a:cubicBezTo>
                  <a:cubicBezTo>
                    <a:pt x="5685" y="5436"/>
                    <a:pt x="5853" y="5396"/>
                    <a:pt x="6009" y="5302"/>
                  </a:cubicBezTo>
                  <a:cubicBezTo>
                    <a:pt x="6168" y="5212"/>
                    <a:pt x="6198" y="5013"/>
                    <a:pt x="6049" y="4884"/>
                  </a:cubicBezTo>
                  <a:cubicBezTo>
                    <a:pt x="5790" y="4675"/>
                    <a:pt x="5482" y="4595"/>
                    <a:pt x="5193" y="4427"/>
                  </a:cubicBezTo>
                  <a:cubicBezTo>
                    <a:pt x="4895" y="4248"/>
                    <a:pt x="4647" y="3979"/>
                    <a:pt x="4487" y="3671"/>
                  </a:cubicBezTo>
                  <a:cubicBezTo>
                    <a:pt x="4129" y="2935"/>
                    <a:pt x="4218" y="2079"/>
                    <a:pt x="3602" y="1463"/>
                  </a:cubicBezTo>
                  <a:cubicBezTo>
                    <a:pt x="3055" y="915"/>
                    <a:pt x="2309" y="806"/>
                    <a:pt x="1592" y="617"/>
                  </a:cubicBezTo>
                  <a:cubicBezTo>
                    <a:pt x="1214" y="517"/>
                    <a:pt x="817" y="408"/>
                    <a:pt x="529" y="119"/>
                  </a:cubicBezTo>
                  <a:cubicBezTo>
                    <a:pt x="489" y="80"/>
                    <a:pt x="458" y="40"/>
                    <a:pt x="419" y="0"/>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70"/>
            <p:cNvSpPr/>
            <p:nvPr/>
          </p:nvSpPr>
          <p:spPr>
            <a:xfrm>
              <a:off x="-909101" y="6313129"/>
              <a:ext cx="481669" cy="149127"/>
            </a:xfrm>
            <a:custGeom>
              <a:avLst/>
              <a:gdLst/>
              <a:ahLst/>
              <a:cxnLst/>
              <a:rect l="l" t="t" r="r" b="b"/>
              <a:pathLst>
                <a:path w="6168" h="2796" extrusionOk="0">
                  <a:moveTo>
                    <a:pt x="637" y="1"/>
                  </a:moveTo>
                  <a:cubicBezTo>
                    <a:pt x="558" y="70"/>
                    <a:pt x="458" y="140"/>
                    <a:pt x="329" y="189"/>
                  </a:cubicBezTo>
                  <a:cubicBezTo>
                    <a:pt x="220" y="240"/>
                    <a:pt x="111" y="259"/>
                    <a:pt x="1" y="279"/>
                  </a:cubicBezTo>
                  <a:cubicBezTo>
                    <a:pt x="150" y="438"/>
                    <a:pt x="329" y="578"/>
                    <a:pt x="538" y="677"/>
                  </a:cubicBezTo>
                  <a:cubicBezTo>
                    <a:pt x="772" y="794"/>
                    <a:pt x="1032" y="838"/>
                    <a:pt x="1301" y="838"/>
                  </a:cubicBezTo>
                  <a:cubicBezTo>
                    <a:pt x="1328" y="838"/>
                    <a:pt x="1356" y="837"/>
                    <a:pt x="1384" y="836"/>
                  </a:cubicBezTo>
                  <a:cubicBezTo>
                    <a:pt x="1616" y="830"/>
                    <a:pt x="1859" y="775"/>
                    <a:pt x="2095" y="775"/>
                  </a:cubicBezTo>
                  <a:cubicBezTo>
                    <a:pt x="2244" y="775"/>
                    <a:pt x="2389" y="797"/>
                    <a:pt x="2527" y="866"/>
                  </a:cubicBezTo>
                  <a:cubicBezTo>
                    <a:pt x="3144" y="1175"/>
                    <a:pt x="3413" y="1970"/>
                    <a:pt x="3940" y="2398"/>
                  </a:cubicBezTo>
                  <a:cubicBezTo>
                    <a:pt x="4256" y="2654"/>
                    <a:pt x="4675" y="2796"/>
                    <a:pt x="5091" y="2796"/>
                  </a:cubicBezTo>
                  <a:cubicBezTo>
                    <a:pt x="5369" y="2796"/>
                    <a:pt x="5646" y="2732"/>
                    <a:pt x="5889" y="2597"/>
                  </a:cubicBezTo>
                  <a:cubicBezTo>
                    <a:pt x="6168" y="2448"/>
                    <a:pt x="6099" y="2079"/>
                    <a:pt x="5830" y="1970"/>
                  </a:cubicBezTo>
                  <a:cubicBezTo>
                    <a:pt x="5715" y="1920"/>
                    <a:pt x="5606" y="1906"/>
                    <a:pt x="5497" y="1906"/>
                  </a:cubicBezTo>
                  <a:cubicBezTo>
                    <a:pt x="5348" y="1906"/>
                    <a:pt x="5199" y="1933"/>
                    <a:pt x="5037" y="1933"/>
                  </a:cubicBezTo>
                  <a:cubicBezTo>
                    <a:pt x="5010" y="1933"/>
                    <a:pt x="4982" y="1932"/>
                    <a:pt x="4954" y="1931"/>
                  </a:cubicBezTo>
                  <a:cubicBezTo>
                    <a:pt x="4607" y="1920"/>
                    <a:pt x="4377" y="1712"/>
                    <a:pt x="4159" y="1473"/>
                  </a:cubicBezTo>
                  <a:cubicBezTo>
                    <a:pt x="3771" y="1045"/>
                    <a:pt x="3473" y="538"/>
                    <a:pt x="2955" y="249"/>
                  </a:cubicBezTo>
                  <a:cubicBezTo>
                    <a:pt x="2699" y="109"/>
                    <a:pt x="2450" y="68"/>
                    <a:pt x="2197" y="68"/>
                  </a:cubicBezTo>
                  <a:cubicBezTo>
                    <a:pt x="1928" y="68"/>
                    <a:pt x="1655" y="114"/>
                    <a:pt x="1364" y="140"/>
                  </a:cubicBezTo>
                  <a:cubicBezTo>
                    <a:pt x="1318" y="145"/>
                    <a:pt x="1272" y="148"/>
                    <a:pt x="1227" y="148"/>
                  </a:cubicBezTo>
                  <a:cubicBezTo>
                    <a:pt x="1011" y="148"/>
                    <a:pt x="811" y="91"/>
                    <a:pt x="637" y="1"/>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70"/>
            <p:cNvSpPr/>
            <p:nvPr/>
          </p:nvSpPr>
          <p:spPr>
            <a:xfrm>
              <a:off x="-1370468" y="6252379"/>
              <a:ext cx="79263" cy="41442"/>
            </a:xfrm>
            <a:custGeom>
              <a:avLst/>
              <a:gdLst/>
              <a:ahLst/>
              <a:cxnLst/>
              <a:rect l="l" t="t" r="r" b="b"/>
              <a:pathLst>
                <a:path w="1015" h="777" extrusionOk="0">
                  <a:moveTo>
                    <a:pt x="807" y="0"/>
                  </a:moveTo>
                  <a:cubicBezTo>
                    <a:pt x="689" y="0"/>
                    <a:pt x="517" y="74"/>
                    <a:pt x="358" y="205"/>
                  </a:cubicBezTo>
                  <a:cubicBezTo>
                    <a:pt x="120" y="393"/>
                    <a:pt x="0" y="632"/>
                    <a:pt x="80" y="732"/>
                  </a:cubicBezTo>
                  <a:cubicBezTo>
                    <a:pt x="108" y="762"/>
                    <a:pt x="151" y="777"/>
                    <a:pt x="205" y="777"/>
                  </a:cubicBezTo>
                  <a:cubicBezTo>
                    <a:pt x="327" y="777"/>
                    <a:pt x="499" y="703"/>
                    <a:pt x="657" y="572"/>
                  </a:cubicBezTo>
                  <a:cubicBezTo>
                    <a:pt x="886" y="384"/>
                    <a:pt x="1015" y="155"/>
                    <a:pt x="926" y="46"/>
                  </a:cubicBezTo>
                  <a:cubicBezTo>
                    <a:pt x="901" y="15"/>
                    <a:pt x="860" y="0"/>
                    <a:pt x="807" y="0"/>
                  </a:cubicBezTo>
                  <a:close/>
                </a:path>
              </a:pathLst>
            </a:custGeom>
            <a:solidFill>
              <a:srgbClr val="A09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70"/>
            <p:cNvSpPr/>
            <p:nvPr/>
          </p:nvSpPr>
          <p:spPr>
            <a:xfrm>
              <a:off x="-1198041" y="6135948"/>
              <a:ext cx="70829" cy="47042"/>
            </a:xfrm>
            <a:custGeom>
              <a:avLst/>
              <a:gdLst/>
              <a:ahLst/>
              <a:cxnLst/>
              <a:rect l="l" t="t" r="r" b="b"/>
              <a:pathLst>
                <a:path w="907" h="882" extrusionOk="0">
                  <a:moveTo>
                    <a:pt x="720" y="0"/>
                  </a:moveTo>
                  <a:cubicBezTo>
                    <a:pt x="601" y="0"/>
                    <a:pt x="424" y="112"/>
                    <a:pt x="270" y="289"/>
                  </a:cubicBezTo>
                  <a:cubicBezTo>
                    <a:pt x="80" y="507"/>
                    <a:pt x="1" y="766"/>
                    <a:pt x="100" y="856"/>
                  </a:cubicBezTo>
                  <a:cubicBezTo>
                    <a:pt x="122" y="873"/>
                    <a:pt x="150" y="882"/>
                    <a:pt x="184" y="882"/>
                  </a:cubicBezTo>
                  <a:cubicBezTo>
                    <a:pt x="302" y="882"/>
                    <a:pt x="482" y="776"/>
                    <a:pt x="637" y="597"/>
                  </a:cubicBezTo>
                  <a:cubicBezTo>
                    <a:pt x="836" y="368"/>
                    <a:pt x="906" y="110"/>
                    <a:pt x="807" y="30"/>
                  </a:cubicBezTo>
                  <a:cubicBezTo>
                    <a:pt x="784" y="10"/>
                    <a:pt x="755" y="0"/>
                    <a:pt x="720" y="0"/>
                  </a:cubicBezTo>
                  <a:close/>
                </a:path>
              </a:pathLst>
            </a:custGeom>
            <a:solidFill>
              <a:srgbClr val="A09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70"/>
            <p:cNvSpPr/>
            <p:nvPr/>
          </p:nvSpPr>
          <p:spPr>
            <a:xfrm>
              <a:off x="-1281912" y="6199630"/>
              <a:ext cx="111905" cy="63363"/>
            </a:xfrm>
            <a:custGeom>
              <a:avLst/>
              <a:gdLst/>
              <a:ahLst/>
              <a:cxnLst/>
              <a:rect l="l" t="t" r="r" b="b"/>
              <a:pathLst>
                <a:path w="1433" h="1188" extrusionOk="0">
                  <a:moveTo>
                    <a:pt x="687" y="0"/>
                  </a:moveTo>
                  <a:cubicBezTo>
                    <a:pt x="577" y="248"/>
                    <a:pt x="0" y="686"/>
                    <a:pt x="0" y="686"/>
                  </a:cubicBezTo>
                  <a:cubicBezTo>
                    <a:pt x="0" y="686"/>
                    <a:pt x="481" y="1187"/>
                    <a:pt x="852" y="1187"/>
                  </a:cubicBezTo>
                  <a:cubicBezTo>
                    <a:pt x="934" y="1187"/>
                    <a:pt x="1010" y="1163"/>
                    <a:pt x="1075" y="1104"/>
                  </a:cubicBezTo>
                  <a:cubicBezTo>
                    <a:pt x="1433" y="776"/>
                    <a:pt x="687" y="0"/>
                    <a:pt x="687" y="0"/>
                  </a:cubicBezTo>
                  <a:close/>
                </a:path>
              </a:pathLst>
            </a:custGeom>
            <a:solidFill>
              <a:srgbClr val="A09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70"/>
            <p:cNvSpPr/>
            <p:nvPr/>
          </p:nvSpPr>
          <p:spPr>
            <a:xfrm>
              <a:off x="-1350320" y="6201177"/>
              <a:ext cx="544689" cy="346096"/>
            </a:xfrm>
            <a:custGeom>
              <a:avLst/>
              <a:gdLst/>
              <a:ahLst/>
              <a:cxnLst/>
              <a:rect l="l" t="t" r="r" b="b"/>
              <a:pathLst>
                <a:path w="6975" h="6489" extrusionOk="0">
                  <a:moveTo>
                    <a:pt x="6586" y="1"/>
                  </a:moveTo>
                  <a:cubicBezTo>
                    <a:pt x="6506" y="180"/>
                    <a:pt x="6506" y="389"/>
                    <a:pt x="6477" y="588"/>
                  </a:cubicBezTo>
                  <a:cubicBezTo>
                    <a:pt x="6407" y="1006"/>
                    <a:pt x="6128" y="1393"/>
                    <a:pt x="5750" y="1592"/>
                  </a:cubicBezTo>
                  <a:cubicBezTo>
                    <a:pt x="5502" y="1731"/>
                    <a:pt x="5213" y="1791"/>
                    <a:pt x="4945" y="1891"/>
                  </a:cubicBezTo>
                  <a:cubicBezTo>
                    <a:pt x="4676" y="1980"/>
                    <a:pt x="4408" y="2140"/>
                    <a:pt x="4278" y="2398"/>
                  </a:cubicBezTo>
                  <a:cubicBezTo>
                    <a:pt x="4139" y="2677"/>
                    <a:pt x="4199" y="3024"/>
                    <a:pt x="4070" y="3313"/>
                  </a:cubicBezTo>
                  <a:cubicBezTo>
                    <a:pt x="3930" y="3621"/>
                    <a:pt x="3582" y="3800"/>
                    <a:pt x="3254" y="3870"/>
                  </a:cubicBezTo>
                  <a:cubicBezTo>
                    <a:pt x="2916" y="3940"/>
                    <a:pt x="2567" y="3930"/>
                    <a:pt x="2229" y="3979"/>
                  </a:cubicBezTo>
                  <a:cubicBezTo>
                    <a:pt x="1891" y="4039"/>
                    <a:pt x="1543" y="4178"/>
                    <a:pt x="1354" y="4477"/>
                  </a:cubicBezTo>
                  <a:cubicBezTo>
                    <a:pt x="1234" y="4666"/>
                    <a:pt x="1205" y="4894"/>
                    <a:pt x="1125" y="5104"/>
                  </a:cubicBezTo>
                  <a:cubicBezTo>
                    <a:pt x="1046" y="5312"/>
                    <a:pt x="887" y="5531"/>
                    <a:pt x="668" y="5551"/>
                  </a:cubicBezTo>
                  <a:cubicBezTo>
                    <a:pt x="655" y="5552"/>
                    <a:pt x="641" y="5553"/>
                    <a:pt x="628" y="5553"/>
                  </a:cubicBezTo>
                  <a:cubicBezTo>
                    <a:pt x="464" y="5553"/>
                    <a:pt x="312" y="5441"/>
                    <a:pt x="220" y="5312"/>
                  </a:cubicBezTo>
                  <a:cubicBezTo>
                    <a:pt x="140" y="5203"/>
                    <a:pt x="100" y="5093"/>
                    <a:pt x="61" y="4974"/>
                  </a:cubicBezTo>
                  <a:lnTo>
                    <a:pt x="61" y="4974"/>
                  </a:lnTo>
                  <a:cubicBezTo>
                    <a:pt x="71" y="5014"/>
                    <a:pt x="71" y="5054"/>
                    <a:pt x="71" y="5104"/>
                  </a:cubicBezTo>
                  <a:lnTo>
                    <a:pt x="71" y="5253"/>
                  </a:lnTo>
                  <a:cubicBezTo>
                    <a:pt x="61" y="5591"/>
                    <a:pt x="1" y="5959"/>
                    <a:pt x="200" y="6218"/>
                  </a:cubicBezTo>
                  <a:cubicBezTo>
                    <a:pt x="319" y="6367"/>
                    <a:pt x="509" y="6446"/>
                    <a:pt x="697" y="6476"/>
                  </a:cubicBezTo>
                  <a:cubicBezTo>
                    <a:pt x="751" y="6484"/>
                    <a:pt x="805" y="6488"/>
                    <a:pt x="859" y="6488"/>
                  </a:cubicBezTo>
                  <a:cubicBezTo>
                    <a:pt x="1342" y="6488"/>
                    <a:pt x="1810" y="6177"/>
                    <a:pt x="1981" y="5720"/>
                  </a:cubicBezTo>
                  <a:cubicBezTo>
                    <a:pt x="2100" y="5412"/>
                    <a:pt x="2090" y="5054"/>
                    <a:pt x="2299" y="4805"/>
                  </a:cubicBezTo>
                  <a:cubicBezTo>
                    <a:pt x="2567" y="4457"/>
                    <a:pt x="3075" y="4457"/>
                    <a:pt x="3502" y="4397"/>
                  </a:cubicBezTo>
                  <a:cubicBezTo>
                    <a:pt x="4070" y="4308"/>
                    <a:pt x="4676" y="3970"/>
                    <a:pt x="4756" y="3402"/>
                  </a:cubicBezTo>
                  <a:cubicBezTo>
                    <a:pt x="4786" y="3194"/>
                    <a:pt x="4736" y="2985"/>
                    <a:pt x="4826" y="2806"/>
                  </a:cubicBezTo>
                  <a:cubicBezTo>
                    <a:pt x="4915" y="2607"/>
                    <a:pt x="5134" y="2498"/>
                    <a:pt x="5343" y="2438"/>
                  </a:cubicBezTo>
                  <a:cubicBezTo>
                    <a:pt x="5551" y="2388"/>
                    <a:pt x="5770" y="2378"/>
                    <a:pt x="5979" y="2288"/>
                  </a:cubicBezTo>
                  <a:cubicBezTo>
                    <a:pt x="6526" y="2070"/>
                    <a:pt x="6517" y="1622"/>
                    <a:pt x="6665" y="1135"/>
                  </a:cubicBezTo>
                  <a:cubicBezTo>
                    <a:pt x="6676" y="1115"/>
                    <a:pt x="6685" y="1085"/>
                    <a:pt x="6696" y="1065"/>
                  </a:cubicBezTo>
                  <a:cubicBezTo>
                    <a:pt x="6745" y="936"/>
                    <a:pt x="6815" y="836"/>
                    <a:pt x="6904" y="747"/>
                  </a:cubicBezTo>
                  <a:cubicBezTo>
                    <a:pt x="6954" y="657"/>
                    <a:pt x="6974" y="558"/>
                    <a:pt x="6934" y="418"/>
                  </a:cubicBezTo>
                  <a:cubicBezTo>
                    <a:pt x="6864" y="190"/>
                    <a:pt x="6745" y="60"/>
                    <a:pt x="6586" y="1"/>
                  </a:cubicBezTo>
                  <a:close/>
                </a:path>
              </a:pathLst>
            </a:custGeom>
            <a:solidFill>
              <a:srgbClr val="A09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70"/>
            <p:cNvSpPr/>
            <p:nvPr/>
          </p:nvSpPr>
          <p:spPr>
            <a:xfrm>
              <a:off x="-1400768" y="6206831"/>
              <a:ext cx="80044" cy="49602"/>
            </a:xfrm>
            <a:custGeom>
              <a:avLst/>
              <a:gdLst/>
              <a:ahLst/>
              <a:cxnLst/>
              <a:rect l="l" t="t" r="r" b="b"/>
              <a:pathLst>
                <a:path w="1025" h="930" extrusionOk="0">
                  <a:moveTo>
                    <a:pt x="563" y="1"/>
                  </a:moveTo>
                  <a:cubicBezTo>
                    <a:pt x="541" y="1"/>
                    <a:pt x="519" y="2"/>
                    <a:pt x="498" y="4"/>
                  </a:cubicBezTo>
                  <a:cubicBezTo>
                    <a:pt x="279" y="14"/>
                    <a:pt x="100" y="164"/>
                    <a:pt x="50" y="352"/>
                  </a:cubicBezTo>
                  <a:cubicBezTo>
                    <a:pt x="1" y="522"/>
                    <a:pt x="61" y="721"/>
                    <a:pt x="240" y="929"/>
                  </a:cubicBezTo>
                  <a:lnTo>
                    <a:pt x="359" y="830"/>
                  </a:lnTo>
                  <a:cubicBezTo>
                    <a:pt x="229" y="661"/>
                    <a:pt x="170" y="511"/>
                    <a:pt x="209" y="392"/>
                  </a:cubicBezTo>
                  <a:cubicBezTo>
                    <a:pt x="240" y="273"/>
                    <a:pt x="368" y="173"/>
                    <a:pt x="508" y="164"/>
                  </a:cubicBezTo>
                  <a:cubicBezTo>
                    <a:pt x="520" y="163"/>
                    <a:pt x="532" y="162"/>
                    <a:pt x="544" y="162"/>
                  </a:cubicBezTo>
                  <a:cubicBezTo>
                    <a:pt x="671" y="162"/>
                    <a:pt x="798" y="212"/>
                    <a:pt x="925" y="303"/>
                  </a:cubicBezTo>
                  <a:lnTo>
                    <a:pt x="1025" y="173"/>
                  </a:lnTo>
                  <a:cubicBezTo>
                    <a:pt x="878" y="60"/>
                    <a:pt x="714" y="1"/>
                    <a:pt x="563" y="1"/>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70"/>
            <p:cNvSpPr/>
            <p:nvPr/>
          </p:nvSpPr>
          <p:spPr>
            <a:xfrm>
              <a:off x="-1264029" y="6121814"/>
              <a:ext cx="76217" cy="51309"/>
            </a:xfrm>
            <a:custGeom>
              <a:avLst/>
              <a:gdLst/>
              <a:ahLst/>
              <a:cxnLst/>
              <a:rect l="l" t="t" r="r" b="b"/>
              <a:pathLst>
                <a:path w="976" h="962" extrusionOk="0">
                  <a:moveTo>
                    <a:pt x="493" y="1"/>
                  </a:moveTo>
                  <a:cubicBezTo>
                    <a:pt x="468" y="1"/>
                    <a:pt x="443" y="3"/>
                    <a:pt x="418" y="7"/>
                  </a:cubicBezTo>
                  <a:cubicBezTo>
                    <a:pt x="219" y="36"/>
                    <a:pt x="60" y="206"/>
                    <a:pt x="30" y="425"/>
                  </a:cubicBezTo>
                  <a:cubicBezTo>
                    <a:pt x="0" y="593"/>
                    <a:pt x="40" y="783"/>
                    <a:pt x="160" y="962"/>
                  </a:cubicBezTo>
                  <a:lnTo>
                    <a:pt x="289" y="872"/>
                  </a:lnTo>
                  <a:cubicBezTo>
                    <a:pt x="199" y="733"/>
                    <a:pt x="169" y="584"/>
                    <a:pt x="189" y="454"/>
                  </a:cubicBezTo>
                  <a:cubicBezTo>
                    <a:pt x="209" y="305"/>
                    <a:pt x="319" y="186"/>
                    <a:pt x="438" y="166"/>
                  </a:cubicBezTo>
                  <a:cubicBezTo>
                    <a:pt x="453" y="164"/>
                    <a:pt x="467" y="163"/>
                    <a:pt x="482" y="163"/>
                  </a:cubicBezTo>
                  <a:cubicBezTo>
                    <a:pt x="599" y="163"/>
                    <a:pt x="724" y="232"/>
                    <a:pt x="865" y="365"/>
                  </a:cubicBezTo>
                  <a:lnTo>
                    <a:pt x="975" y="246"/>
                  </a:lnTo>
                  <a:cubicBezTo>
                    <a:pt x="812" y="82"/>
                    <a:pt x="649" y="1"/>
                    <a:pt x="493" y="1"/>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70"/>
            <p:cNvSpPr/>
            <p:nvPr/>
          </p:nvSpPr>
          <p:spPr>
            <a:xfrm>
              <a:off x="-1552969" y="6026663"/>
              <a:ext cx="104877" cy="250945"/>
            </a:xfrm>
            <a:custGeom>
              <a:avLst/>
              <a:gdLst/>
              <a:ahLst/>
              <a:cxnLst/>
              <a:rect l="l" t="t" r="r" b="b"/>
              <a:pathLst>
                <a:path w="1343" h="4705" extrusionOk="0">
                  <a:moveTo>
                    <a:pt x="1223" y="0"/>
                  </a:moveTo>
                  <a:cubicBezTo>
                    <a:pt x="1194" y="0"/>
                    <a:pt x="1134" y="10"/>
                    <a:pt x="1075" y="40"/>
                  </a:cubicBezTo>
                  <a:cubicBezTo>
                    <a:pt x="955" y="90"/>
                    <a:pt x="796" y="209"/>
                    <a:pt x="637" y="388"/>
                  </a:cubicBezTo>
                  <a:cubicBezTo>
                    <a:pt x="338" y="746"/>
                    <a:pt x="69" y="1353"/>
                    <a:pt x="10" y="2079"/>
                  </a:cubicBezTo>
                  <a:cubicBezTo>
                    <a:pt x="0" y="2149"/>
                    <a:pt x="0" y="2218"/>
                    <a:pt x="0" y="2288"/>
                  </a:cubicBezTo>
                  <a:lnTo>
                    <a:pt x="0" y="2507"/>
                  </a:lnTo>
                  <a:cubicBezTo>
                    <a:pt x="40" y="3233"/>
                    <a:pt x="288" y="3840"/>
                    <a:pt x="537" y="4218"/>
                  </a:cubicBezTo>
                  <a:cubicBezTo>
                    <a:pt x="756" y="4546"/>
                    <a:pt x="965" y="4705"/>
                    <a:pt x="1055" y="4705"/>
                  </a:cubicBezTo>
                  <a:cubicBezTo>
                    <a:pt x="1064" y="4705"/>
                    <a:pt x="1075" y="4705"/>
                    <a:pt x="1084" y="4695"/>
                  </a:cubicBezTo>
                  <a:cubicBezTo>
                    <a:pt x="1164" y="4636"/>
                    <a:pt x="1044" y="4407"/>
                    <a:pt x="895" y="4029"/>
                  </a:cubicBezTo>
                  <a:cubicBezTo>
                    <a:pt x="746" y="3651"/>
                    <a:pt x="577" y="3113"/>
                    <a:pt x="557" y="2487"/>
                  </a:cubicBezTo>
                  <a:lnTo>
                    <a:pt x="557" y="2298"/>
                  </a:lnTo>
                  <a:cubicBezTo>
                    <a:pt x="557" y="2238"/>
                    <a:pt x="557" y="2178"/>
                    <a:pt x="567" y="2119"/>
                  </a:cubicBezTo>
                  <a:cubicBezTo>
                    <a:pt x="607" y="1493"/>
                    <a:pt x="786" y="955"/>
                    <a:pt x="975" y="617"/>
                  </a:cubicBezTo>
                  <a:cubicBezTo>
                    <a:pt x="1154" y="269"/>
                    <a:pt x="1343" y="110"/>
                    <a:pt x="1293" y="30"/>
                  </a:cubicBezTo>
                  <a:cubicBezTo>
                    <a:pt x="1283" y="10"/>
                    <a:pt x="1263" y="0"/>
                    <a:pt x="1223" y="0"/>
                  </a:cubicBezTo>
                  <a:close/>
                </a:path>
              </a:pathLst>
            </a:custGeom>
            <a:solidFill>
              <a:srgbClr val="E3D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70"/>
            <p:cNvSpPr/>
            <p:nvPr/>
          </p:nvSpPr>
          <p:spPr>
            <a:xfrm>
              <a:off x="-1420213" y="5996955"/>
              <a:ext cx="52946" cy="29761"/>
            </a:xfrm>
            <a:custGeom>
              <a:avLst/>
              <a:gdLst/>
              <a:ahLst/>
              <a:cxnLst/>
              <a:rect l="l" t="t" r="r" b="b"/>
              <a:pathLst>
                <a:path w="678" h="558" extrusionOk="0">
                  <a:moveTo>
                    <a:pt x="409" y="0"/>
                  </a:moveTo>
                  <a:cubicBezTo>
                    <a:pt x="369" y="0"/>
                    <a:pt x="339" y="0"/>
                    <a:pt x="299" y="10"/>
                  </a:cubicBezTo>
                  <a:lnTo>
                    <a:pt x="259" y="20"/>
                  </a:lnTo>
                  <a:lnTo>
                    <a:pt x="230" y="30"/>
                  </a:lnTo>
                  <a:lnTo>
                    <a:pt x="230" y="40"/>
                  </a:lnTo>
                  <a:cubicBezTo>
                    <a:pt x="130" y="80"/>
                    <a:pt x="51" y="160"/>
                    <a:pt x="31" y="229"/>
                  </a:cubicBezTo>
                  <a:cubicBezTo>
                    <a:pt x="1" y="308"/>
                    <a:pt x="31" y="388"/>
                    <a:pt x="100" y="448"/>
                  </a:cubicBezTo>
                  <a:cubicBezTo>
                    <a:pt x="190" y="538"/>
                    <a:pt x="279" y="557"/>
                    <a:pt x="359" y="557"/>
                  </a:cubicBezTo>
                  <a:lnTo>
                    <a:pt x="429" y="557"/>
                  </a:lnTo>
                  <a:lnTo>
                    <a:pt x="449" y="547"/>
                  </a:lnTo>
                  <a:lnTo>
                    <a:pt x="458" y="547"/>
                  </a:lnTo>
                  <a:cubicBezTo>
                    <a:pt x="538" y="498"/>
                    <a:pt x="628" y="428"/>
                    <a:pt x="657" y="259"/>
                  </a:cubicBezTo>
                  <a:cubicBezTo>
                    <a:pt x="677" y="160"/>
                    <a:pt x="648" y="90"/>
                    <a:pt x="578" y="40"/>
                  </a:cubicBezTo>
                  <a:cubicBezTo>
                    <a:pt x="538" y="10"/>
                    <a:pt x="478" y="0"/>
                    <a:pt x="409" y="0"/>
                  </a:cubicBezTo>
                  <a:close/>
                </a:path>
              </a:pathLst>
            </a:custGeom>
            <a:solidFill>
              <a:srgbClr val="E3D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70"/>
            <p:cNvSpPr/>
            <p:nvPr/>
          </p:nvSpPr>
          <p:spPr>
            <a:xfrm>
              <a:off x="-1605743" y="6929824"/>
              <a:ext cx="388510" cy="142351"/>
            </a:xfrm>
            <a:custGeom>
              <a:avLst/>
              <a:gdLst/>
              <a:ahLst/>
              <a:cxnLst/>
              <a:rect l="l" t="t" r="r" b="b"/>
              <a:pathLst>
                <a:path w="4975" h="2669" extrusionOk="0">
                  <a:moveTo>
                    <a:pt x="2105" y="0"/>
                  </a:moveTo>
                  <a:cubicBezTo>
                    <a:pt x="1888" y="0"/>
                    <a:pt x="1673" y="40"/>
                    <a:pt x="1463" y="109"/>
                  </a:cubicBezTo>
                  <a:cubicBezTo>
                    <a:pt x="1035" y="239"/>
                    <a:pt x="717" y="517"/>
                    <a:pt x="419" y="836"/>
                  </a:cubicBezTo>
                  <a:cubicBezTo>
                    <a:pt x="249" y="1004"/>
                    <a:pt x="30" y="1214"/>
                    <a:pt x="10" y="1472"/>
                  </a:cubicBezTo>
                  <a:cubicBezTo>
                    <a:pt x="1" y="1601"/>
                    <a:pt x="61" y="1731"/>
                    <a:pt x="160" y="1830"/>
                  </a:cubicBezTo>
                  <a:cubicBezTo>
                    <a:pt x="269" y="1950"/>
                    <a:pt x="408" y="2049"/>
                    <a:pt x="548" y="2129"/>
                  </a:cubicBezTo>
                  <a:cubicBezTo>
                    <a:pt x="677" y="2208"/>
                    <a:pt x="777" y="2308"/>
                    <a:pt x="906" y="2377"/>
                  </a:cubicBezTo>
                  <a:cubicBezTo>
                    <a:pt x="1204" y="2536"/>
                    <a:pt x="1522" y="2646"/>
                    <a:pt x="1861" y="2666"/>
                  </a:cubicBezTo>
                  <a:cubicBezTo>
                    <a:pt x="1894" y="2668"/>
                    <a:pt x="1927" y="2668"/>
                    <a:pt x="1959" y="2668"/>
                  </a:cubicBezTo>
                  <a:cubicBezTo>
                    <a:pt x="2123" y="2668"/>
                    <a:pt x="2280" y="2649"/>
                    <a:pt x="2438" y="2616"/>
                  </a:cubicBezTo>
                  <a:cubicBezTo>
                    <a:pt x="2627" y="2576"/>
                    <a:pt x="2746" y="2516"/>
                    <a:pt x="2915" y="2407"/>
                  </a:cubicBezTo>
                  <a:cubicBezTo>
                    <a:pt x="3084" y="2288"/>
                    <a:pt x="3244" y="2169"/>
                    <a:pt x="3392" y="2039"/>
                  </a:cubicBezTo>
                  <a:cubicBezTo>
                    <a:pt x="3532" y="1930"/>
                    <a:pt x="3661" y="1800"/>
                    <a:pt x="3801" y="1691"/>
                  </a:cubicBezTo>
                  <a:cubicBezTo>
                    <a:pt x="3821" y="1671"/>
                    <a:pt x="3850" y="1661"/>
                    <a:pt x="3880" y="1651"/>
                  </a:cubicBezTo>
                  <a:cubicBezTo>
                    <a:pt x="3920" y="1651"/>
                    <a:pt x="3960" y="1671"/>
                    <a:pt x="4000" y="1701"/>
                  </a:cubicBezTo>
                  <a:cubicBezTo>
                    <a:pt x="4139" y="1800"/>
                    <a:pt x="4288" y="1890"/>
                    <a:pt x="4447" y="1970"/>
                  </a:cubicBezTo>
                  <a:cubicBezTo>
                    <a:pt x="4537" y="2009"/>
                    <a:pt x="4626" y="2049"/>
                    <a:pt x="4725" y="2049"/>
                  </a:cubicBezTo>
                  <a:cubicBezTo>
                    <a:pt x="4765" y="2049"/>
                    <a:pt x="4805" y="2039"/>
                    <a:pt x="4835" y="2009"/>
                  </a:cubicBezTo>
                  <a:cubicBezTo>
                    <a:pt x="4865" y="1990"/>
                    <a:pt x="4884" y="1950"/>
                    <a:pt x="4895" y="1910"/>
                  </a:cubicBezTo>
                  <a:cubicBezTo>
                    <a:pt x="4915" y="1771"/>
                    <a:pt x="4875" y="1621"/>
                    <a:pt x="4795" y="1502"/>
                  </a:cubicBezTo>
                  <a:cubicBezTo>
                    <a:pt x="4725" y="1373"/>
                    <a:pt x="4626" y="1273"/>
                    <a:pt x="4526" y="1164"/>
                  </a:cubicBezTo>
                  <a:cubicBezTo>
                    <a:pt x="4517" y="1144"/>
                    <a:pt x="4506" y="1134"/>
                    <a:pt x="4497" y="1104"/>
                  </a:cubicBezTo>
                  <a:cubicBezTo>
                    <a:pt x="4497" y="1084"/>
                    <a:pt x="4517" y="1064"/>
                    <a:pt x="4537" y="1044"/>
                  </a:cubicBezTo>
                  <a:cubicBezTo>
                    <a:pt x="4666" y="915"/>
                    <a:pt x="4775" y="766"/>
                    <a:pt x="4865" y="617"/>
                  </a:cubicBezTo>
                  <a:cubicBezTo>
                    <a:pt x="4954" y="478"/>
                    <a:pt x="4974" y="219"/>
                    <a:pt x="4895" y="69"/>
                  </a:cubicBezTo>
                  <a:cubicBezTo>
                    <a:pt x="4887" y="57"/>
                    <a:pt x="4870" y="51"/>
                    <a:pt x="4847" y="51"/>
                  </a:cubicBezTo>
                  <a:cubicBezTo>
                    <a:pt x="4675" y="51"/>
                    <a:pt x="4140" y="375"/>
                    <a:pt x="4079" y="427"/>
                  </a:cubicBezTo>
                  <a:cubicBezTo>
                    <a:pt x="3954" y="523"/>
                    <a:pt x="3821" y="647"/>
                    <a:pt x="3660" y="647"/>
                  </a:cubicBezTo>
                  <a:cubicBezTo>
                    <a:pt x="3654" y="647"/>
                    <a:pt x="3648" y="647"/>
                    <a:pt x="3641" y="646"/>
                  </a:cubicBezTo>
                  <a:cubicBezTo>
                    <a:pt x="3403" y="617"/>
                    <a:pt x="3213" y="408"/>
                    <a:pt x="3005" y="308"/>
                  </a:cubicBezTo>
                  <a:cubicBezTo>
                    <a:pt x="2766" y="189"/>
                    <a:pt x="2567" y="49"/>
                    <a:pt x="2289" y="10"/>
                  </a:cubicBezTo>
                  <a:cubicBezTo>
                    <a:pt x="2228" y="3"/>
                    <a:pt x="2166" y="0"/>
                    <a:pt x="2105"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70"/>
            <p:cNvSpPr/>
            <p:nvPr/>
          </p:nvSpPr>
          <p:spPr>
            <a:xfrm>
              <a:off x="-1605743" y="6929824"/>
              <a:ext cx="388510" cy="142351"/>
            </a:xfrm>
            <a:custGeom>
              <a:avLst/>
              <a:gdLst/>
              <a:ahLst/>
              <a:cxnLst/>
              <a:rect l="l" t="t" r="r" b="b"/>
              <a:pathLst>
                <a:path w="4975" h="2669" extrusionOk="0">
                  <a:moveTo>
                    <a:pt x="2105" y="0"/>
                  </a:moveTo>
                  <a:cubicBezTo>
                    <a:pt x="1888" y="0"/>
                    <a:pt x="1673" y="40"/>
                    <a:pt x="1463" y="109"/>
                  </a:cubicBezTo>
                  <a:cubicBezTo>
                    <a:pt x="1035" y="239"/>
                    <a:pt x="717" y="517"/>
                    <a:pt x="419" y="836"/>
                  </a:cubicBezTo>
                  <a:cubicBezTo>
                    <a:pt x="249" y="1004"/>
                    <a:pt x="30" y="1214"/>
                    <a:pt x="10" y="1472"/>
                  </a:cubicBezTo>
                  <a:cubicBezTo>
                    <a:pt x="1" y="1601"/>
                    <a:pt x="61" y="1731"/>
                    <a:pt x="160" y="1830"/>
                  </a:cubicBezTo>
                  <a:cubicBezTo>
                    <a:pt x="269" y="1950"/>
                    <a:pt x="408" y="2049"/>
                    <a:pt x="548" y="2129"/>
                  </a:cubicBezTo>
                  <a:cubicBezTo>
                    <a:pt x="677" y="2208"/>
                    <a:pt x="777" y="2308"/>
                    <a:pt x="906" y="2377"/>
                  </a:cubicBezTo>
                  <a:cubicBezTo>
                    <a:pt x="1204" y="2536"/>
                    <a:pt x="1522" y="2646"/>
                    <a:pt x="1861" y="2666"/>
                  </a:cubicBezTo>
                  <a:cubicBezTo>
                    <a:pt x="1894" y="2668"/>
                    <a:pt x="1927" y="2668"/>
                    <a:pt x="1959" y="2668"/>
                  </a:cubicBezTo>
                  <a:cubicBezTo>
                    <a:pt x="2123" y="2668"/>
                    <a:pt x="2280" y="2649"/>
                    <a:pt x="2438" y="2616"/>
                  </a:cubicBezTo>
                  <a:cubicBezTo>
                    <a:pt x="2627" y="2576"/>
                    <a:pt x="2746" y="2516"/>
                    <a:pt x="2915" y="2407"/>
                  </a:cubicBezTo>
                  <a:cubicBezTo>
                    <a:pt x="3084" y="2288"/>
                    <a:pt x="3244" y="2169"/>
                    <a:pt x="3392" y="2039"/>
                  </a:cubicBezTo>
                  <a:cubicBezTo>
                    <a:pt x="3532" y="1930"/>
                    <a:pt x="3661" y="1800"/>
                    <a:pt x="3801" y="1691"/>
                  </a:cubicBezTo>
                  <a:cubicBezTo>
                    <a:pt x="3821" y="1671"/>
                    <a:pt x="3850" y="1661"/>
                    <a:pt x="3880" y="1651"/>
                  </a:cubicBezTo>
                  <a:cubicBezTo>
                    <a:pt x="3920" y="1651"/>
                    <a:pt x="3960" y="1671"/>
                    <a:pt x="4000" y="1701"/>
                  </a:cubicBezTo>
                  <a:cubicBezTo>
                    <a:pt x="4139" y="1800"/>
                    <a:pt x="4288" y="1890"/>
                    <a:pt x="4447" y="1970"/>
                  </a:cubicBezTo>
                  <a:cubicBezTo>
                    <a:pt x="4537" y="2009"/>
                    <a:pt x="4626" y="2049"/>
                    <a:pt x="4725" y="2049"/>
                  </a:cubicBezTo>
                  <a:cubicBezTo>
                    <a:pt x="4765" y="2049"/>
                    <a:pt x="4805" y="2039"/>
                    <a:pt x="4835" y="2009"/>
                  </a:cubicBezTo>
                  <a:cubicBezTo>
                    <a:pt x="4865" y="1990"/>
                    <a:pt x="4884" y="1950"/>
                    <a:pt x="4895" y="1910"/>
                  </a:cubicBezTo>
                  <a:cubicBezTo>
                    <a:pt x="4915" y="1771"/>
                    <a:pt x="4875" y="1621"/>
                    <a:pt x="4795" y="1502"/>
                  </a:cubicBezTo>
                  <a:cubicBezTo>
                    <a:pt x="4725" y="1373"/>
                    <a:pt x="4626" y="1273"/>
                    <a:pt x="4526" y="1164"/>
                  </a:cubicBezTo>
                  <a:cubicBezTo>
                    <a:pt x="4517" y="1144"/>
                    <a:pt x="4506" y="1134"/>
                    <a:pt x="4497" y="1104"/>
                  </a:cubicBezTo>
                  <a:cubicBezTo>
                    <a:pt x="4497" y="1084"/>
                    <a:pt x="4517" y="1064"/>
                    <a:pt x="4537" y="1044"/>
                  </a:cubicBezTo>
                  <a:cubicBezTo>
                    <a:pt x="4666" y="915"/>
                    <a:pt x="4775" y="766"/>
                    <a:pt x="4865" y="617"/>
                  </a:cubicBezTo>
                  <a:cubicBezTo>
                    <a:pt x="4954" y="478"/>
                    <a:pt x="4974" y="219"/>
                    <a:pt x="4895" y="69"/>
                  </a:cubicBezTo>
                  <a:cubicBezTo>
                    <a:pt x="4887" y="57"/>
                    <a:pt x="4870" y="51"/>
                    <a:pt x="4847" y="51"/>
                  </a:cubicBezTo>
                  <a:cubicBezTo>
                    <a:pt x="4675" y="51"/>
                    <a:pt x="4140" y="375"/>
                    <a:pt x="4079" y="427"/>
                  </a:cubicBezTo>
                  <a:cubicBezTo>
                    <a:pt x="3954" y="523"/>
                    <a:pt x="3821" y="647"/>
                    <a:pt x="3660" y="647"/>
                  </a:cubicBezTo>
                  <a:cubicBezTo>
                    <a:pt x="3654" y="647"/>
                    <a:pt x="3648" y="647"/>
                    <a:pt x="3641" y="646"/>
                  </a:cubicBezTo>
                  <a:cubicBezTo>
                    <a:pt x="3403" y="617"/>
                    <a:pt x="3213" y="408"/>
                    <a:pt x="3005" y="308"/>
                  </a:cubicBezTo>
                  <a:cubicBezTo>
                    <a:pt x="2766" y="189"/>
                    <a:pt x="2567" y="49"/>
                    <a:pt x="2289" y="10"/>
                  </a:cubicBezTo>
                  <a:cubicBezTo>
                    <a:pt x="2228" y="3"/>
                    <a:pt x="2166" y="0"/>
                    <a:pt x="2105"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70"/>
            <p:cNvSpPr/>
            <p:nvPr/>
          </p:nvSpPr>
          <p:spPr>
            <a:xfrm>
              <a:off x="-1517967" y="7030521"/>
              <a:ext cx="28816" cy="38348"/>
            </a:xfrm>
            <a:custGeom>
              <a:avLst/>
              <a:gdLst/>
              <a:ahLst/>
              <a:cxnLst/>
              <a:rect l="l" t="t" r="r" b="b"/>
              <a:pathLst>
                <a:path w="369" h="719" extrusionOk="0">
                  <a:moveTo>
                    <a:pt x="229" y="0"/>
                  </a:moveTo>
                  <a:cubicBezTo>
                    <a:pt x="201" y="0"/>
                    <a:pt x="169" y="36"/>
                    <a:pt x="160" y="71"/>
                  </a:cubicBezTo>
                  <a:cubicBezTo>
                    <a:pt x="110" y="181"/>
                    <a:pt x="40" y="390"/>
                    <a:pt x="1" y="599"/>
                  </a:cubicBezTo>
                  <a:lnTo>
                    <a:pt x="11" y="599"/>
                  </a:lnTo>
                  <a:cubicBezTo>
                    <a:pt x="130" y="648"/>
                    <a:pt x="250" y="688"/>
                    <a:pt x="369" y="718"/>
                  </a:cubicBezTo>
                  <a:cubicBezTo>
                    <a:pt x="369" y="579"/>
                    <a:pt x="349" y="429"/>
                    <a:pt x="339" y="310"/>
                  </a:cubicBezTo>
                  <a:cubicBezTo>
                    <a:pt x="329" y="211"/>
                    <a:pt x="329" y="111"/>
                    <a:pt x="270" y="31"/>
                  </a:cubicBezTo>
                  <a:lnTo>
                    <a:pt x="239" y="2"/>
                  </a:lnTo>
                  <a:cubicBezTo>
                    <a:pt x="236" y="1"/>
                    <a:pt x="233" y="0"/>
                    <a:pt x="229"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70"/>
            <p:cNvSpPr/>
            <p:nvPr/>
          </p:nvSpPr>
          <p:spPr>
            <a:xfrm>
              <a:off x="-1471346" y="7015107"/>
              <a:ext cx="41233" cy="56908"/>
            </a:xfrm>
            <a:custGeom>
              <a:avLst/>
              <a:gdLst/>
              <a:ahLst/>
              <a:cxnLst/>
              <a:rect l="l" t="t" r="r" b="b"/>
              <a:pathLst>
                <a:path w="528" h="1067" extrusionOk="0">
                  <a:moveTo>
                    <a:pt x="287" y="0"/>
                  </a:moveTo>
                  <a:cubicBezTo>
                    <a:pt x="237" y="0"/>
                    <a:pt x="194" y="28"/>
                    <a:pt x="159" y="72"/>
                  </a:cubicBezTo>
                  <a:cubicBezTo>
                    <a:pt x="120" y="112"/>
                    <a:pt x="100" y="161"/>
                    <a:pt x="90" y="221"/>
                  </a:cubicBezTo>
                  <a:cubicBezTo>
                    <a:pt x="11" y="480"/>
                    <a:pt x="11" y="729"/>
                    <a:pt x="0" y="997"/>
                  </a:cubicBezTo>
                  <a:lnTo>
                    <a:pt x="0" y="1047"/>
                  </a:lnTo>
                  <a:cubicBezTo>
                    <a:pt x="50" y="1047"/>
                    <a:pt x="90" y="1057"/>
                    <a:pt x="140" y="1067"/>
                  </a:cubicBezTo>
                  <a:cubicBezTo>
                    <a:pt x="259" y="1067"/>
                    <a:pt x="378" y="1067"/>
                    <a:pt x="498" y="1057"/>
                  </a:cubicBezTo>
                  <a:cubicBezTo>
                    <a:pt x="528" y="778"/>
                    <a:pt x="528" y="490"/>
                    <a:pt x="468" y="221"/>
                  </a:cubicBezTo>
                  <a:cubicBezTo>
                    <a:pt x="448" y="122"/>
                    <a:pt x="398" y="22"/>
                    <a:pt x="309" y="2"/>
                  </a:cubicBezTo>
                  <a:cubicBezTo>
                    <a:pt x="302" y="1"/>
                    <a:pt x="294" y="0"/>
                    <a:pt x="287"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70"/>
            <p:cNvSpPr/>
            <p:nvPr/>
          </p:nvSpPr>
          <p:spPr>
            <a:xfrm>
              <a:off x="-1416214" y="7022521"/>
              <a:ext cx="28816" cy="46828"/>
            </a:xfrm>
            <a:custGeom>
              <a:avLst/>
              <a:gdLst/>
              <a:ahLst/>
              <a:cxnLst/>
              <a:rect l="l" t="t" r="r" b="b"/>
              <a:pathLst>
                <a:path w="369" h="878" extrusionOk="0">
                  <a:moveTo>
                    <a:pt x="227" y="0"/>
                  </a:moveTo>
                  <a:cubicBezTo>
                    <a:pt x="103" y="0"/>
                    <a:pt x="11" y="543"/>
                    <a:pt x="11" y="630"/>
                  </a:cubicBezTo>
                  <a:cubicBezTo>
                    <a:pt x="1" y="699"/>
                    <a:pt x="1" y="789"/>
                    <a:pt x="1" y="878"/>
                  </a:cubicBezTo>
                  <a:lnTo>
                    <a:pt x="11" y="878"/>
                  </a:lnTo>
                  <a:cubicBezTo>
                    <a:pt x="110" y="858"/>
                    <a:pt x="190" y="828"/>
                    <a:pt x="269" y="798"/>
                  </a:cubicBezTo>
                  <a:cubicBezTo>
                    <a:pt x="299" y="769"/>
                    <a:pt x="339" y="749"/>
                    <a:pt x="369" y="719"/>
                  </a:cubicBezTo>
                  <a:cubicBezTo>
                    <a:pt x="369" y="639"/>
                    <a:pt x="369" y="550"/>
                    <a:pt x="359" y="460"/>
                  </a:cubicBezTo>
                  <a:cubicBezTo>
                    <a:pt x="349" y="321"/>
                    <a:pt x="329" y="181"/>
                    <a:pt x="279" y="53"/>
                  </a:cubicBezTo>
                  <a:cubicBezTo>
                    <a:pt x="269" y="33"/>
                    <a:pt x="260" y="13"/>
                    <a:pt x="240" y="2"/>
                  </a:cubicBezTo>
                  <a:cubicBezTo>
                    <a:pt x="235" y="1"/>
                    <a:pt x="231" y="0"/>
                    <a:pt x="227"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70"/>
            <p:cNvSpPr/>
            <p:nvPr/>
          </p:nvSpPr>
          <p:spPr>
            <a:xfrm>
              <a:off x="-1468223" y="6991853"/>
              <a:ext cx="102614" cy="38828"/>
            </a:xfrm>
            <a:custGeom>
              <a:avLst/>
              <a:gdLst/>
              <a:ahLst/>
              <a:cxnLst/>
              <a:rect l="l" t="t" r="r" b="b"/>
              <a:pathLst>
                <a:path w="1314" h="728" extrusionOk="0">
                  <a:moveTo>
                    <a:pt x="1053" y="1"/>
                  </a:moveTo>
                  <a:cubicBezTo>
                    <a:pt x="996" y="1"/>
                    <a:pt x="937" y="18"/>
                    <a:pt x="886" y="31"/>
                  </a:cubicBezTo>
                  <a:cubicBezTo>
                    <a:pt x="776" y="60"/>
                    <a:pt x="657" y="80"/>
                    <a:pt x="548" y="100"/>
                  </a:cubicBezTo>
                  <a:cubicBezTo>
                    <a:pt x="466" y="116"/>
                    <a:pt x="391" y="133"/>
                    <a:pt x="311" y="133"/>
                  </a:cubicBezTo>
                  <a:cubicBezTo>
                    <a:pt x="294" y="133"/>
                    <a:pt x="276" y="132"/>
                    <a:pt x="259" y="130"/>
                  </a:cubicBezTo>
                  <a:cubicBezTo>
                    <a:pt x="222" y="130"/>
                    <a:pt x="173" y="119"/>
                    <a:pt x="130" y="119"/>
                  </a:cubicBezTo>
                  <a:cubicBezTo>
                    <a:pt x="92" y="119"/>
                    <a:pt x="58" y="127"/>
                    <a:pt x="40" y="160"/>
                  </a:cubicBezTo>
                  <a:cubicBezTo>
                    <a:pt x="0" y="230"/>
                    <a:pt x="119" y="329"/>
                    <a:pt x="159" y="369"/>
                  </a:cubicBezTo>
                  <a:cubicBezTo>
                    <a:pt x="239" y="449"/>
                    <a:pt x="309" y="518"/>
                    <a:pt x="398" y="577"/>
                  </a:cubicBezTo>
                  <a:cubicBezTo>
                    <a:pt x="528" y="667"/>
                    <a:pt x="677" y="727"/>
                    <a:pt x="836" y="727"/>
                  </a:cubicBezTo>
                  <a:cubicBezTo>
                    <a:pt x="985" y="727"/>
                    <a:pt x="1144" y="657"/>
                    <a:pt x="1234" y="528"/>
                  </a:cubicBezTo>
                  <a:cubicBezTo>
                    <a:pt x="1293" y="438"/>
                    <a:pt x="1313" y="319"/>
                    <a:pt x="1293" y="210"/>
                  </a:cubicBezTo>
                  <a:cubicBezTo>
                    <a:pt x="1273" y="130"/>
                    <a:pt x="1224" y="51"/>
                    <a:pt x="1144" y="20"/>
                  </a:cubicBezTo>
                  <a:cubicBezTo>
                    <a:pt x="1116" y="6"/>
                    <a:pt x="1085" y="1"/>
                    <a:pt x="1053"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70"/>
            <p:cNvSpPr/>
            <p:nvPr/>
          </p:nvSpPr>
          <p:spPr>
            <a:xfrm>
              <a:off x="-1545924" y="6976012"/>
              <a:ext cx="21788" cy="22241"/>
            </a:xfrm>
            <a:custGeom>
              <a:avLst/>
              <a:gdLst/>
              <a:ahLst/>
              <a:cxnLst/>
              <a:rect l="l" t="t" r="r" b="b"/>
              <a:pathLst>
                <a:path w="279" h="417" extrusionOk="0">
                  <a:moveTo>
                    <a:pt x="143" y="1"/>
                  </a:moveTo>
                  <a:cubicBezTo>
                    <a:pt x="119" y="1"/>
                    <a:pt x="94" y="10"/>
                    <a:pt x="70" y="29"/>
                  </a:cubicBezTo>
                  <a:cubicBezTo>
                    <a:pt x="20" y="89"/>
                    <a:pt x="0" y="169"/>
                    <a:pt x="0" y="248"/>
                  </a:cubicBezTo>
                  <a:lnTo>
                    <a:pt x="0" y="268"/>
                  </a:lnTo>
                  <a:cubicBezTo>
                    <a:pt x="11" y="298"/>
                    <a:pt x="11" y="328"/>
                    <a:pt x="31" y="357"/>
                  </a:cubicBezTo>
                  <a:cubicBezTo>
                    <a:pt x="51" y="387"/>
                    <a:pt x="80" y="417"/>
                    <a:pt x="120" y="417"/>
                  </a:cubicBezTo>
                  <a:cubicBezTo>
                    <a:pt x="179" y="417"/>
                    <a:pt x="230" y="368"/>
                    <a:pt x="250" y="317"/>
                  </a:cubicBezTo>
                  <a:cubicBezTo>
                    <a:pt x="279" y="228"/>
                    <a:pt x="279" y="138"/>
                    <a:pt x="239" y="59"/>
                  </a:cubicBezTo>
                  <a:cubicBezTo>
                    <a:pt x="215" y="22"/>
                    <a:pt x="180" y="1"/>
                    <a:pt x="143" y="1"/>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70"/>
            <p:cNvSpPr/>
            <p:nvPr/>
          </p:nvSpPr>
          <p:spPr>
            <a:xfrm>
              <a:off x="-1590202" y="7022467"/>
              <a:ext cx="46699" cy="10187"/>
            </a:xfrm>
            <a:custGeom>
              <a:avLst/>
              <a:gdLst/>
              <a:ahLst/>
              <a:cxnLst/>
              <a:rect l="l" t="t" r="r" b="b"/>
              <a:pathLst>
                <a:path w="598" h="191" extrusionOk="0">
                  <a:moveTo>
                    <a:pt x="559" y="0"/>
                  </a:moveTo>
                  <a:cubicBezTo>
                    <a:pt x="530" y="0"/>
                    <a:pt x="452" y="67"/>
                    <a:pt x="319" y="103"/>
                  </a:cubicBezTo>
                  <a:lnTo>
                    <a:pt x="279" y="103"/>
                  </a:lnTo>
                  <a:cubicBezTo>
                    <a:pt x="244" y="113"/>
                    <a:pt x="208" y="116"/>
                    <a:pt x="175" y="116"/>
                  </a:cubicBezTo>
                  <a:cubicBezTo>
                    <a:pt x="144" y="116"/>
                    <a:pt x="115" y="113"/>
                    <a:pt x="90" y="113"/>
                  </a:cubicBezTo>
                  <a:cubicBezTo>
                    <a:pt x="75" y="110"/>
                    <a:pt x="62" y="109"/>
                    <a:pt x="50" y="109"/>
                  </a:cubicBezTo>
                  <a:cubicBezTo>
                    <a:pt x="21" y="109"/>
                    <a:pt x="1" y="116"/>
                    <a:pt x="1" y="123"/>
                  </a:cubicBezTo>
                  <a:cubicBezTo>
                    <a:pt x="1" y="133"/>
                    <a:pt x="30" y="153"/>
                    <a:pt x="80" y="163"/>
                  </a:cubicBezTo>
                  <a:cubicBezTo>
                    <a:pt x="109" y="177"/>
                    <a:pt x="161" y="191"/>
                    <a:pt x="218" y="191"/>
                  </a:cubicBezTo>
                  <a:cubicBezTo>
                    <a:pt x="242" y="191"/>
                    <a:pt x="266" y="188"/>
                    <a:pt x="289" y="182"/>
                  </a:cubicBezTo>
                  <a:lnTo>
                    <a:pt x="319" y="182"/>
                  </a:lnTo>
                  <a:cubicBezTo>
                    <a:pt x="329" y="182"/>
                    <a:pt x="339" y="182"/>
                    <a:pt x="349" y="173"/>
                  </a:cubicBezTo>
                  <a:cubicBezTo>
                    <a:pt x="518" y="133"/>
                    <a:pt x="598" y="14"/>
                    <a:pt x="567" y="3"/>
                  </a:cubicBezTo>
                  <a:cubicBezTo>
                    <a:pt x="565" y="1"/>
                    <a:pt x="562" y="0"/>
                    <a:pt x="559" y="0"/>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70"/>
            <p:cNvSpPr/>
            <p:nvPr/>
          </p:nvSpPr>
          <p:spPr>
            <a:xfrm>
              <a:off x="-1281037" y="6932597"/>
              <a:ext cx="63802" cy="106563"/>
            </a:xfrm>
            <a:custGeom>
              <a:avLst/>
              <a:gdLst/>
              <a:ahLst/>
              <a:cxnLst/>
              <a:rect l="l" t="t" r="r" b="b"/>
              <a:pathLst>
                <a:path w="817" h="1998" extrusionOk="0">
                  <a:moveTo>
                    <a:pt x="691" y="0"/>
                  </a:moveTo>
                  <a:cubicBezTo>
                    <a:pt x="657" y="0"/>
                    <a:pt x="608" y="13"/>
                    <a:pt x="547" y="37"/>
                  </a:cubicBezTo>
                  <a:cubicBezTo>
                    <a:pt x="547" y="127"/>
                    <a:pt x="518" y="207"/>
                    <a:pt x="478" y="286"/>
                  </a:cubicBezTo>
                  <a:cubicBezTo>
                    <a:pt x="359" y="525"/>
                    <a:pt x="220" y="753"/>
                    <a:pt x="50" y="952"/>
                  </a:cubicBezTo>
                  <a:cubicBezTo>
                    <a:pt x="21" y="983"/>
                    <a:pt x="1" y="1012"/>
                    <a:pt x="1" y="1052"/>
                  </a:cubicBezTo>
                  <a:cubicBezTo>
                    <a:pt x="10" y="1072"/>
                    <a:pt x="30" y="1102"/>
                    <a:pt x="50" y="1122"/>
                  </a:cubicBezTo>
                  <a:cubicBezTo>
                    <a:pt x="269" y="1341"/>
                    <a:pt x="388" y="1649"/>
                    <a:pt x="399" y="1957"/>
                  </a:cubicBezTo>
                  <a:cubicBezTo>
                    <a:pt x="448" y="1987"/>
                    <a:pt x="508" y="1997"/>
                    <a:pt x="567" y="1997"/>
                  </a:cubicBezTo>
                  <a:cubicBezTo>
                    <a:pt x="607" y="1997"/>
                    <a:pt x="647" y="1987"/>
                    <a:pt x="687" y="1957"/>
                  </a:cubicBezTo>
                  <a:cubicBezTo>
                    <a:pt x="707" y="1938"/>
                    <a:pt x="726" y="1898"/>
                    <a:pt x="737" y="1858"/>
                  </a:cubicBezTo>
                  <a:cubicBezTo>
                    <a:pt x="757" y="1719"/>
                    <a:pt x="717" y="1569"/>
                    <a:pt x="637" y="1450"/>
                  </a:cubicBezTo>
                  <a:cubicBezTo>
                    <a:pt x="567" y="1321"/>
                    <a:pt x="468" y="1221"/>
                    <a:pt x="368" y="1112"/>
                  </a:cubicBezTo>
                  <a:cubicBezTo>
                    <a:pt x="359" y="1092"/>
                    <a:pt x="348" y="1082"/>
                    <a:pt x="339" y="1052"/>
                  </a:cubicBezTo>
                  <a:cubicBezTo>
                    <a:pt x="339" y="1032"/>
                    <a:pt x="359" y="1012"/>
                    <a:pt x="379" y="992"/>
                  </a:cubicBezTo>
                  <a:cubicBezTo>
                    <a:pt x="508" y="863"/>
                    <a:pt x="617" y="714"/>
                    <a:pt x="707" y="565"/>
                  </a:cubicBezTo>
                  <a:cubicBezTo>
                    <a:pt x="796" y="426"/>
                    <a:pt x="816" y="167"/>
                    <a:pt x="737" y="17"/>
                  </a:cubicBezTo>
                  <a:cubicBezTo>
                    <a:pt x="729" y="6"/>
                    <a:pt x="713" y="0"/>
                    <a:pt x="691"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70"/>
            <p:cNvSpPr/>
            <p:nvPr/>
          </p:nvSpPr>
          <p:spPr>
            <a:xfrm>
              <a:off x="-1508674" y="6913716"/>
              <a:ext cx="158606" cy="37388"/>
            </a:xfrm>
            <a:custGeom>
              <a:avLst/>
              <a:gdLst/>
              <a:ahLst/>
              <a:cxnLst/>
              <a:rect l="l" t="t" r="r" b="b"/>
              <a:pathLst>
                <a:path w="2031" h="701" extrusionOk="0">
                  <a:moveTo>
                    <a:pt x="865" y="1"/>
                  </a:moveTo>
                  <a:cubicBezTo>
                    <a:pt x="796" y="1"/>
                    <a:pt x="727" y="6"/>
                    <a:pt x="657" y="13"/>
                  </a:cubicBezTo>
                  <a:cubicBezTo>
                    <a:pt x="469" y="44"/>
                    <a:pt x="290" y="133"/>
                    <a:pt x="151" y="272"/>
                  </a:cubicBezTo>
                  <a:cubicBezTo>
                    <a:pt x="91" y="332"/>
                    <a:pt x="41" y="402"/>
                    <a:pt x="1" y="481"/>
                  </a:cubicBezTo>
                  <a:lnTo>
                    <a:pt x="1" y="491"/>
                  </a:lnTo>
                  <a:cubicBezTo>
                    <a:pt x="71" y="461"/>
                    <a:pt x="140" y="431"/>
                    <a:pt x="220" y="411"/>
                  </a:cubicBezTo>
                  <a:cubicBezTo>
                    <a:pt x="430" y="342"/>
                    <a:pt x="645" y="302"/>
                    <a:pt x="862" y="302"/>
                  </a:cubicBezTo>
                  <a:cubicBezTo>
                    <a:pt x="923" y="302"/>
                    <a:pt x="985" y="305"/>
                    <a:pt x="1046" y="312"/>
                  </a:cubicBezTo>
                  <a:cubicBezTo>
                    <a:pt x="1324" y="351"/>
                    <a:pt x="1523" y="491"/>
                    <a:pt x="1762" y="610"/>
                  </a:cubicBezTo>
                  <a:cubicBezTo>
                    <a:pt x="1811" y="630"/>
                    <a:pt x="1861" y="670"/>
                    <a:pt x="1911" y="700"/>
                  </a:cubicBezTo>
                  <a:cubicBezTo>
                    <a:pt x="1941" y="630"/>
                    <a:pt x="1981" y="561"/>
                    <a:pt x="2010" y="491"/>
                  </a:cubicBezTo>
                  <a:cubicBezTo>
                    <a:pt x="2021" y="471"/>
                    <a:pt x="2030" y="451"/>
                    <a:pt x="2030" y="431"/>
                  </a:cubicBezTo>
                  <a:cubicBezTo>
                    <a:pt x="2021" y="391"/>
                    <a:pt x="1990" y="362"/>
                    <a:pt x="1950" y="342"/>
                  </a:cubicBezTo>
                  <a:cubicBezTo>
                    <a:pt x="1712" y="203"/>
                    <a:pt x="1463" y="103"/>
                    <a:pt x="1195" y="44"/>
                  </a:cubicBezTo>
                  <a:cubicBezTo>
                    <a:pt x="1085" y="13"/>
                    <a:pt x="975" y="1"/>
                    <a:pt x="865"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70"/>
            <p:cNvSpPr/>
            <p:nvPr/>
          </p:nvSpPr>
          <p:spPr>
            <a:xfrm>
              <a:off x="-1516405" y="6938784"/>
              <a:ext cx="170944" cy="33494"/>
            </a:xfrm>
            <a:custGeom>
              <a:avLst/>
              <a:gdLst/>
              <a:ahLst/>
              <a:cxnLst/>
              <a:rect l="l" t="t" r="r" b="b"/>
              <a:pathLst>
                <a:path w="2189" h="628" extrusionOk="0">
                  <a:moveTo>
                    <a:pt x="896" y="1"/>
                  </a:moveTo>
                  <a:cubicBezTo>
                    <a:pt x="647" y="1"/>
                    <a:pt x="438" y="51"/>
                    <a:pt x="279" y="111"/>
                  </a:cubicBezTo>
                  <a:cubicBezTo>
                    <a:pt x="100" y="180"/>
                    <a:pt x="0" y="259"/>
                    <a:pt x="20" y="310"/>
                  </a:cubicBezTo>
                  <a:cubicBezTo>
                    <a:pt x="31" y="339"/>
                    <a:pt x="70" y="339"/>
                    <a:pt x="130" y="339"/>
                  </a:cubicBezTo>
                  <a:cubicBezTo>
                    <a:pt x="190" y="339"/>
                    <a:pt x="279" y="339"/>
                    <a:pt x="378" y="329"/>
                  </a:cubicBezTo>
                  <a:cubicBezTo>
                    <a:pt x="478" y="319"/>
                    <a:pt x="608" y="310"/>
                    <a:pt x="736" y="310"/>
                  </a:cubicBezTo>
                  <a:cubicBezTo>
                    <a:pt x="826" y="310"/>
                    <a:pt x="926" y="310"/>
                    <a:pt x="1035" y="319"/>
                  </a:cubicBezTo>
                  <a:lnTo>
                    <a:pt x="1035" y="329"/>
                  </a:lnTo>
                  <a:cubicBezTo>
                    <a:pt x="1055" y="329"/>
                    <a:pt x="1085" y="329"/>
                    <a:pt x="1105" y="339"/>
                  </a:cubicBezTo>
                  <a:lnTo>
                    <a:pt x="1185" y="349"/>
                  </a:lnTo>
                  <a:cubicBezTo>
                    <a:pt x="1443" y="409"/>
                    <a:pt x="1682" y="509"/>
                    <a:pt x="1861" y="568"/>
                  </a:cubicBezTo>
                  <a:cubicBezTo>
                    <a:pt x="1960" y="598"/>
                    <a:pt x="2020" y="608"/>
                    <a:pt x="2069" y="618"/>
                  </a:cubicBezTo>
                  <a:cubicBezTo>
                    <a:pt x="2089" y="628"/>
                    <a:pt x="2120" y="628"/>
                    <a:pt x="2139" y="628"/>
                  </a:cubicBezTo>
                  <a:lnTo>
                    <a:pt x="2159" y="628"/>
                  </a:lnTo>
                  <a:cubicBezTo>
                    <a:pt x="2189" y="608"/>
                    <a:pt x="2189" y="568"/>
                    <a:pt x="2149" y="509"/>
                  </a:cubicBezTo>
                  <a:cubicBezTo>
                    <a:pt x="2109" y="458"/>
                    <a:pt x="2040" y="409"/>
                    <a:pt x="1960" y="359"/>
                  </a:cubicBezTo>
                  <a:cubicBezTo>
                    <a:pt x="1801" y="259"/>
                    <a:pt x="1572" y="120"/>
                    <a:pt x="1254" y="41"/>
                  </a:cubicBezTo>
                  <a:cubicBezTo>
                    <a:pt x="1224" y="31"/>
                    <a:pt x="1194" y="31"/>
                    <a:pt x="1165" y="21"/>
                  </a:cubicBezTo>
                  <a:cubicBezTo>
                    <a:pt x="1125" y="11"/>
                    <a:pt x="1095" y="11"/>
                    <a:pt x="1065" y="11"/>
                  </a:cubicBezTo>
                  <a:cubicBezTo>
                    <a:pt x="1005" y="1"/>
                    <a:pt x="946" y="1"/>
                    <a:pt x="896" y="1"/>
                  </a:cubicBezTo>
                  <a:close/>
                </a:path>
              </a:pathLst>
            </a:custGeom>
            <a:solidFill>
              <a:srgbClr val="FCE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70"/>
            <p:cNvSpPr/>
            <p:nvPr/>
          </p:nvSpPr>
          <p:spPr>
            <a:xfrm>
              <a:off x="-1406140" y="7003000"/>
              <a:ext cx="35064" cy="24481"/>
            </a:xfrm>
            <a:custGeom>
              <a:avLst/>
              <a:gdLst/>
              <a:ahLst/>
              <a:cxnLst/>
              <a:rect l="l" t="t" r="r" b="b"/>
              <a:pathLst>
                <a:path w="449" h="459" extrusionOk="0">
                  <a:moveTo>
                    <a:pt x="369" y="1"/>
                  </a:moveTo>
                  <a:cubicBezTo>
                    <a:pt x="319" y="21"/>
                    <a:pt x="330" y="120"/>
                    <a:pt x="240" y="209"/>
                  </a:cubicBezTo>
                  <a:lnTo>
                    <a:pt x="230" y="229"/>
                  </a:lnTo>
                  <a:lnTo>
                    <a:pt x="210" y="240"/>
                  </a:lnTo>
                  <a:cubicBezTo>
                    <a:pt x="111" y="329"/>
                    <a:pt x="1" y="379"/>
                    <a:pt x="11" y="428"/>
                  </a:cubicBezTo>
                  <a:cubicBezTo>
                    <a:pt x="11" y="448"/>
                    <a:pt x="41" y="458"/>
                    <a:pt x="80" y="458"/>
                  </a:cubicBezTo>
                  <a:cubicBezTo>
                    <a:pt x="140" y="458"/>
                    <a:pt x="230" y="428"/>
                    <a:pt x="319" y="359"/>
                  </a:cubicBezTo>
                  <a:lnTo>
                    <a:pt x="339" y="339"/>
                  </a:lnTo>
                  <a:lnTo>
                    <a:pt x="359" y="319"/>
                  </a:lnTo>
                  <a:cubicBezTo>
                    <a:pt x="419" y="240"/>
                    <a:pt x="449" y="150"/>
                    <a:pt x="439" y="80"/>
                  </a:cubicBezTo>
                  <a:cubicBezTo>
                    <a:pt x="429" y="30"/>
                    <a:pt x="399" y="1"/>
                    <a:pt x="379" y="1"/>
                  </a:cubicBezTo>
                  <a:close/>
                </a:path>
              </a:pathLst>
            </a:custGeom>
            <a:solidFill>
              <a:srgbClr val="F7C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70"/>
            <p:cNvSpPr/>
            <p:nvPr/>
          </p:nvSpPr>
          <p:spPr>
            <a:xfrm>
              <a:off x="-1312898" y="6944118"/>
              <a:ext cx="71533" cy="36694"/>
            </a:xfrm>
            <a:custGeom>
              <a:avLst/>
              <a:gdLst/>
              <a:ahLst/>
              <a:cxnLst/>
              <a:rect l="l" t="t" r="r" b="b"/>
              <a:pathLst>
                <a:path w="916" h="688" extrusionOk="0">
                  <a:moveTo>
                    <a:pt x="916" y="0"/>
                  </a:moveTo>
                  <a:cubicBezTo>
                    <a:pt x="826" y="0"/>
                    <a:pt x="637" y="70"/>
                    <a:pt x="429" y="210"/>
                  </a:cubicBezTo>
                  <a:lnTo>
                    <a:pt x="429" y="199"/>
                  </a:lnTo>
                  <a:lnTo>
                    <a:pt x="389" y="229"/>
                  </a:lnTo>
                  <a:lnTo>
                    <a:pt x="349" y="259"/>
                  </a:lnTo>
                  <a:cubicBezTo>
                    <a:pt x="219" y="358"/>
                    <a:pt x="120" y="458"/>
                    <a:pt x="60" y="537"/>
                  </a:cubicBezTo>
                  <a:cubicBezTo>
                    <a:pt x="31" y="577"/>
                    <a:pt x="1" y="617"/>
                    <a:pt x="1" y="637"/>
                  </a:cubicBezTo>
                  <a:cubicBezTo>
                    <a:pt x="1" y="637"/>
                    <a:pt x="11" y="637"/>
                    <a:pt x="11" y="647"/>
                  </a:cubicBezTo>
                  <a:lnTo>
                    <a:pt x="11" y="667"/>
                  </a:lnTo>
                  <a:cubicBezTo>
                    <a:pt x="11" y="677"/>
                    <a:pt x="11" y="687"/>
                    <a:pt x="31" y="687"/>
                  </a:cubicBezTo>
                  <a:lnTo>
                    <a:pt x="40" y="687"/>
                  </a:lnTo>
                  <a:cubicBezTo>
                    <a:pt x="80" y="667"/>
                    <a:pt x="100" y="647"/>
                    <a:pt x="140" y="617"/>
                  </a:cubicBezTo>
                  <a:cubicBezTo>
                    <a:pt x="219" y="557"/>
                    <a:pt x="319" y="478"/>
                    <a:pt x="449" y="389"/>
                  </a:cubicBezTo>
                  <a:lnTo>
                    <a:pt x="478" y="358"/>
                  </a:lnTo>
                  <a:lnTo>
                    <a:pt x="518" y="339"/>
                  </a:lnTo>
                  <a:cubicBezTo>
                    <a:pt x="657" y="239"/>
                    <a:pt x="776" y="170"/>
                    <a:pt x="866" y="110"/>
                  </a:cubicBezTo>
                  <a:cubicBezTo>
                    <a:pt x="866" y="100"/>
                    <a:pt x="876" y="90"/>
                    <a:pt x="886" y="70"/>
                  </a:cubicBezTo>
                  <a:cubicBezTo>
                    <a:pt x="896" y="50"/>
                    <a:pt x="906" y="31"/>
                    <a:pt x="916" y="0"/>
                  </a:cubicBezTo>
                  <a:close/>
                </a:path>
              </a:pathLst>
            </a:custGeom>
            <a:solidFill>
              <a:srgbClr val="FCE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70"/>
            <p:cNvSpPr/>
            <p:nvPr/>
          </p:nvSpPr>
          <p:spPr>
            <a:xfrm>
              <a:off x="-1245270" y="6944118"/>
              <a:ext cx="7809" cy="5920"/>
            </a:xfrm>
            <a:custGeom>
              <a:avLst/>
              <a:gdLst/>
              <a:ahLst/>
              <a:cxnLst/>
              <a:rect l="l" t="t" r="r" b="b"/>
              <a:pathLst>
                <a:path w="100" h="111" extrusionOk="0">
                  <a:moveTo>
                    <a:pt x="50" y="0"/>
                  </a:moveTo>
                  <a:cubicBezTo>
                    <a:pt x="40" y="31"/>
                    <a:pt x="30" y="50"/>
                    <a:pt x="20" y="70"/>
                  </a:cubicBezTo>
                  <a:cubicBezTo>
                    <a:pt x="10" y="90"/>
                    <a:pt x="0" y="100"/>
                    <a:pt x="0" y="110"/>
                  </a:cubicBezTo>
                  <a:cubicBezTo>
                    <a:pt x="70" y="70"/>
                    <a:pt x="100" y="40"/>
                    <a:pt x="100" y="20"/>
                  </a:cubicBezTo>
                  <a:cubicBezTo>
                    <a:pt x="89" y="11"/>
                    <a:pt x="80" y="0"/>
                    <a:pt x="50" y="0"/>
                  </a:cubicBezTo>
                  <a:close/>
                </a:path>
              </a:pathLst>
            </a:custGeom>
            <a:solidFill>
              <a:srgbClr val="F7C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70"/>
            <p:cNvSpPr/>
            <p:nvPr/>
          </p:nvSpPr>
          <p:spPr>
            <a:xfrm>
              <a:off x="-1313679" y="6978039"/>
              <a:ext cx="859" cy="53"/>
            </a:xfrm>
            <a:custGeom>
              <a:avLst/>
              <a:gdLst/>
              <a:ahLst/>
              <a:cxnLst/>
              <a:rect l="l" t="t" r="r" b="b"/>
              <a:pathLst>
                <a:path w="11" h="1" extrusionOk="0">
                  <a:moveTo>
                    <a:pt x="11" y="1"/>
                  </a:moveTo>
                  <a:lnTo>
                    <a:pt x="1" y="1"/>
                  </a:lnTo>
                  <a:lnTo>
                    <a:pt x="1" y="1"/>
                  </a:lnTo>
                  <a:lnTo>
                    <a:pt x="11" y="1"/>
                  </a:lnTo>
                  <a:close/>
                </a:path>
              </a:pathLst>
            </a:custGeom>
            <a:solidFill>
              <a:srgbClr val="FCE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70"/>
            <p:cNvSpPr/>
            <p:nvPr/>
          </p:nvSpPr>
          <p:spPr>
            <a:xfrm>
              <a:off x="-2153957" y="7231400"/>
              <a:ext cx="400068" cy="166192"/>
            </a:xfrm>
            <a:custGeom>
              <a:avLst/>
              <a:gdLst/>
              <a:ahLst/>
              <a:cxnLst/>
              <a:rect l="l" t="t" r="r" b="b"/>
              <a:pathLst>
                <a:path w="5123" h="3116" extrusionOk="0">
                  <a:moveTo>
                    <a:pt x="3346" y="1"/>
                  </a:moveTo>
                  <a:cubicBezTo>
                    <a:pt x="3293" y="1"/>
                    <a:pt x="3238" y="3"/>
                    <a:pt x="3183" y="8"/>
                  </a:cubicBezTo>
                  <a:cubicBezTo>
                    <a:pt x="2905" y="38"/>
                    <a:pt x="2626" y="118"/>
                    <a:pt x="2387" y="257"/>
                  </a:cubicBezTo>
                  <a:cubicBezTo>
                    <a:pt x="2149" y="406"/>
                    <a:pt x="2019" y="605"/>
                    <a:pt x="1850" y="814"/>
                  </a:cubicBezTo>
                  <a:cubicBezTo>
                    <a:pt x="1701" y="993"/>
                    <a:pt x="1611" y="1261"/>
                    <a:pt x="1402" y="1371"/>
                  </a:cubicBezTo>
                  <a:cubicBezTo>
                    <a:pt x="1349" y="1403"/>
                    <a:pt x="1292" y="1414"/>
                    <a:pt x="1234" y="1414"/>
                  </a:cubicBezTo>
                  <a:cubicBezTo>
                    <a:pt x="1128" y="1414"/>
                    <a:pt x="1018" y="1377"/>
                    <a:pt x="915" y="1351"/>
                  </a:cubicBezTo>
                  <a:cubicBezTo>
                    <a:pt x="858" y="1338"/>
                    <a:pt x="519" y="1289"/>
                    <a:pt x="277" y="1289"/>
                  </a:cubicBezTo>
                  <a:cubicBezTo>
                    <a:pt x="142" y="1289"/>
                    <a:pt x="37" y="1304"/>
                    <a:pt x="29" y="1351"/>
                  </a:cubicBezTo>
                  <a:cubicBezTo>
                    <a:pt x="0" y="1520"/>
                    <a:pt x="129" y="1749"/>
                    <a:pt x="268" y="1838"/>
                  </a:cubicBezTo>
                  <a:cubicBezTo>
                    <a:pt x="418" y="1948"/>
                    <a:pt x="577" y="2028"/>
                    <a:pt x="736" y="2097"/>
                  </a:cubicBezTo>
                  <a:cubicBezTo>
                    <a:pt x="766" y="2107"/>
                    <a:pt x="785" y="2127"/>
                    <a:pt x="796" y="2147"/>
                  </a:cubicBezTo>
                  <a:cubicBezTo>
                    <a:pt x="805" y="2167"/>
                    <a:pt x="805" y="2187"/>
                    <a:pt x="796" y="2207"/>
                  </a:cubicBezTo>
                  <a:cubicBezTo>
                    <a:pt x="746" y="2346"/>
                    <a:pt x="696" y="2485"/>
                    <a:pt x="686" y="2624"/>
                  </a:cubicBezTo>
                  <a:cubicBezTo>
                    <a:pt x="666" y="2764"/>
                    <a:pt x="686" y="2923"/>
                    <a:pt x="766" y="3032"/>
                  </a:cubicBezTo>
                  <a:cubicBezTo>
                    <a:pt x="785" y="3072"/>
                    <a:pt x="816" y="3102"/>
                    <a:pt x="855" y="3111"/>
                  </a:cubicBezTo>
                  <a:cubicBezTo>
                    <a:pt x="867" y="3114"/>
                    <a:pt x="879" y="3116"/>
                    <a:pt x="891" y="3116"/>
                  </a:cubicBezTo>
                  <a:cubicBezTo>
                    <a:pt x="919" y="3116"/>
                    <a:pt x="947" y="3109"/>
                    <a:pt x="975" y="3102"/>
                  </a:cubicBezTo>
                  <a:cubicBezTo>
                    <a:pt x="1064" y="3062"/>
                    <a:pt x="1134" y="2982"/>
                    <a:pt x="1194" y="2912"/>
                  </a:cubicBezTo>
                  <a:cubicBezTo>
                    <a:pt x="1303" y="2773"/>
                    <a:pt x="1402" y="2634"/>
                    <a:pt x="1502" y="2485"/>
                  </a:cubicBezTo>
                  <a:cubicBezTo>
                    <a:pt x="1522" y="2455"/>
                    <a:pt x="1541" y="2415"/>
                    <a:pt x="1592" y="2395"/>
                  </a:cubicBezTo>
                  <a:cubicBezTo>
                    <a:pt x="1597" y="2392"/>
                    <a:pt x="1605" y="2391"/>
                    <a:pt x="1613" y="2391"/>
                  </a:cubicBezTo>
                  <a:cubicBezTo>
                    <a:pt x="1634" y="2391"/>
                    <a:pt x="1660" y="2398"/>
                    <a:pt x="1681" y="2406"/>
                  </a:cubicBezTo>
                  <a:cubicBezTo>
                    <a:pt x="1850" y="2445"/>
                    <a:pt x="2019" y="2505"/>
                    <a:pt x="2188" y="2554"/>
                  </a:cubicBezTo>
                  <a:cubicBezTo>
                    <a:pt x="2377" y="2614"/>
                    <a:pt x="2576" y="2664"/>
                    <a:pt x="2775" y="2704"/>
                  </a:cubicBezTo>
                  <a:cubicBezTo>
                    <a:pt x="2874" y="2724"/>
                    <a:pt x="2956" y="2734"/>
                    <a:pt x="3037" y="2734"/>
                  </a:cubicBezTo>
                  <a:cubicBezTo>
                    <a:pt x="3118" y="2734"/>
                    <a:pt x="3198" y="2724"/>
                    <a:pt x="3292" y="2704"/>
                  </a:cubicBezTo>
                  <a:cubicBezTo>
                    <a:pt x="3481" y="2664"/>
                    <a:pt x="3670" y="2604"/>
                    <a:pt x="3840" y="2515"/>
                  </a:cubicBezTo>
                  <a:cubicBezTo>
                    <a:pt x="4138" y="2366"/>
                    <a:pt x="4397" y="2137"/>
                    <a:pt x="4605" y="1878"/>
                  </a:cubicBezTo>
                  <a:cubicBezTo>
                    <a:pt x="4695" y="1759"/>
                    <a:pt x="4744" y="1630"/>
                    <a:pt x="4834" y="1500"/>
                  </a:cubicBezTo>
                  <a:cubicBezTo>
                    <a:pt x="4923" y="1371"/>
                    <a:pt x="5013" y="1232"/>
                    <a:pt x="5073" y="1073"/>
                  </a:cubicBezTo>
                  <a:cubicBezTo>
                    <a:pt x="5113" y="943"/>
                    <a:pt x="5122" y="804"/>
                    <a:pt x="5063" y="684"/>
                  </a:cubicBezTo>
                  <a:cubicBezTo>
                    <a:pt x="4943" y="456"/>
                    <a:pt x="4655" y="356"/>
                    <a:pt x="4436" y="267"/>
                  </a:cubicBezTo>
                  <a:cubicBezTo>
                    <a:pt x="4078" y="119"/>
                    <a:pt x="3728" y="1"/>
                    <a:pt x="3346"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70"/>
            <p:cNvSpPr/>
            <p:nvPr/>
          </p:nvSpPr>
          <p:spPr>
            <a:xfrm>
              <a:off x="-2153957" y="7231400"/>
              <a:ext cx="400068" cy="166192"/>
            </a:xfrm>
            <a:custGeom>
              <a:avLst/>
              <a:gdLst/>
              <a:ahLst/>
              <a:cxnLst/>
              <a:rect l="l" t="t" r="r" b="b"/>
              <a:pathLst>
                <a:path w="5123" h="3116" extrusionOk="0">
                  <a:moveTo>
                    <a:pt x="3346" y="1"/>
                  </a:moveTo>
                  <a:cubicBezTo>
                    <a:pt x="3293" y="1"/>
                    <a:pt x="3238" y="3"/>
                    <a:pt x="3183" y="8"/>
                  </a:cubicBezTo>
                  <a:cubicBezTo>
                    <a:pt x="2905" y="38"/>
                    <a:pt x="2626" y="118"/>
                    <a:pt x="2387" y="257"/>
                  </a:cubicBezTo>
                  <a:cubicBezTo>
                    <a:pt x="2149" y="406"/>
                    <a:pt x="2019" y="605"/>
                    <a:pt x="1850" y="814"/>
                  </a:cubicBezTo>
                  <a:cubicBezTo>
                    <a:pt x="1701" y="993"/>
                    <a:pt x="1611" y="1261"/>
                    <a:pt x="1402" y="1371"/>
                  </a:cubicBezTo>
                  <a:cubicBezTo>
                    <a:pt x="1349" y="1403"/>
                    <a:pt x="1292" y="1414"/>
                    <a:pt x="1234" y="1414"/>
                  </a:cubicBezTo>
                  <a:cubicBezTo>
                    <a:pt x="1128" y="1414"/>
                    <a:pt x="1018" y="1377"/>
                    <a:pt x="915" y="1351"/>
                  </a:cubicBezTo>
                  <a:cubicBezTo>
                    <a:pt x="858" y="1338"/>
                    <a:pt x="519" y="1289"/>
                    <a:pt x="277" y="1289"/>
                  </a:cubicBezTo>
                  <a:cubicBezTo>
                    <a:pt x="142" y="1289"/>
                    <a:pt x="37" y="1304"/>
                    <a:pt x="29" y="1351"/>
                  </a:cubicBezTo>
                  <a:cubicBezTo>
                    <a:pt x="0" y="1520"/>
                    <a:pt x="129" y="1749"/>
                    <a:pt x="268" y="1838"/>
                  </a:cubicBezTo>
                  <a:cubicBezTo>
                    <a:pt x="418" y="1948"/>
                    <a:pt x="577" y="2028"/>
                    <a:pt x="736" y="2097"/>
                  </a:cubicBezTo>
                  <a:cubicBezTo>
                    <a:pt x="766" y="2107"/>
                    <a:pt x="785" y="2127"/>
                    <a:pt x="796" y="2147"/>
                  </a:cubicBezTo>
                  <a:cubicBezTo>
                    <a:pt x="805" y="2167"/>
                    <a:pt x="805" y="2187"/>
                    <a:pt x="796" y="2207"/>
                  </a:cubicBezTo>
                  <a:cubicBezTo>
                    <a:pt x="746" y="2346"/>
                    <a:pt x="696" y="2485"/>
                    <a:pt x="686" y="2624"/>
                  </a:cubicBezTo>
                  <a:cubicBezTo>
                    <a:pt x="666" y="2764"/>
                    <a:pt x="686" y="2923"/>
                    <a:pt x="766" y="3032"/>
                  </a:cubicBezTo>
                  <a:cubicBezTo>
                    <a:pt x="785" y="3072"/>
                    <a:pt x="816" y="3102"/>
                    <a:pt x="855" y="3111"/>
                  </a:cubicBezTo>
                  <a:cubicBezTo>
                    <a:pt x="867" y="3114"/>
                    <a:pt x="879" y="3116"/>
                    <a:pt x="891" y="3116"/>
                  </a:cubicBezTo>
                  <a:cubicBezTo>
                    <a:pt x="919" y="3116"/>
                    <a:pt x="947" y="3109"/>
                    <a:pt x="975" y="3102"/>
                  </a:cubicBezTo>
                  <a:cubicBezTo>
                    <a:pt x="1064" y="3062"/>
                    <a:pt x="1134" y="2982"/>
                    <a:pt x="1194" y="2912"/>
                  </a:cubicBezTo>
                  <a:cubicBezTo>
                    <a:pt x="1303" y="2773"/>
                    <a:pt x="1402" y="2634"/>
                    <a:pt x="1502" y="2485"/>
                  </a:cubicBezTo>
                  <a:cubicBezTo>
                    <a:pt x="1522" y="2455"/>
                    <a:pt x="1541" y="2415"/>
                    <a:pt x="1592" y="2395"/>
                  </a:cubicBezTo>
                  <a:cubicBezTo>
                    <a:pt x="1597" y="2392"/>
                    <a:pt x="1605" y="2391"/>
                    <a:pt x="1613" y="2391"/>
                  </a:cubicBezTo>
                  <a:cubicBezTo>
                    <a:pt x="1634" y="2391"/>
                    <a:pt x="1660" y="2398"/>
                    <a:pt x="1681" y="2406"/>
                  </a:cubicBezTo>
                  <a:cubicBezTo>
                    <a:pt x="1850" y="2445"/>
                    <a:pt x="2019" y="2505"/>
                    <a:pt x="2188" y="2554"/>
                  </a:cubicBezTo>
                  <a:cubicBezTo>
                    <a:pt x="2377" y="2614"/>
                    <a:pt x="2576" y="2664"/>
                    <a:pt x="2775" y="2704"/>
                  </a:cubicBezTo>
                  <a:cubicBezTo>
                    <a:pt x="2874" y="2724"/>
                    <a:pt x="2956" y="2734"/>
                    <a:pt x="3037" y="2734"/>
                  </a:cubicBezTo>
                  <a:cubicBezTo>
                    <a:pt x="3118" y="2734"/>
                    <a:pt x="3198" y="2724"/>
                    <a:pt x="3292" y="2704"/>
                  </a:cubicBezTo>
                  <a:cubicBezTo>
                    <a:pt x="3481" y="2664"/>
                    <a:pt x="3670" y="2604"/>
                    <a:pt x="3840" y="2515"/>
                  </a:cubicBezTo>
                  <a:cubicBezTo>
                    <a:pt x="4138" y="2366"/>
                    <a:pt x="4397" y="2137"/>
                    <a:pt x="4605" y="1878"/>
                  </a:cubicBezTo>
                  <a:cubicBezTo>
                    <a:pt x="4695" y="1759"/>
                    <a:pt x="4744" y="1630"/>
                    <a:pt x="4834" y="1500"/>
                  </a:cubicBezTo>
                  <a:cubicBezTo>
                    <a:pt x="4923" y="1371"/>
                    <a:pt x="5013" y="1232"/>
                    <a:pt x="5073" y="1073"/>
                  </a:cubicBezTo>
                  <a:cubicBezTo>
                    <a:pt x="5113" y="943"/>
                    <a:pt x="5122" y="804"/>
                    <a:pt x="5063" y="684"/>
                  </a:cubicBezTo>
                  <a:cubicBezTo>
                    <a:pt x="4943" y="456"/>
                    <a:pt x="4655" y="356"/>
                    <a:pt x="4436" y="267"/>
                  </a:cubicBezTo>
                  <a:cubicBezTo>
                    <a:pt x="4078" y="119"/>
                    <a:pt x="3728" y="1"/>
                    <a:pt x="3346"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70"/>
            <p:cNvSpPr/>
            <p:nvPr/>
          </p:nvSpPr>
          <p:spPr>
            <a:xfrm>
              <a:off x="-1844870" y="7316790"/>
              <a:ext cx="38109" cy="38135"/>
            </a:xfrm>
            <a:custGeom>
              <a:avLst/>
              <a:gdLst/>
              <a:ahLst/>
              <a:cxnLst/>
              <a:rect l="l" t="t" r="r" b="b"/>
              <a:pathLst>
                <a:path w="488" h="715" extrusionOk="0">
                  <a:moveTo>
                    <a:pt x="58" y="1"/>
                  </a:moveTo>
                  <a:cubicBezTo>
                    <a:pt x="48" y="1"/>
                    <a:pt x="39" y="3"/>
                    <a:pt x="30" y="9"/>
                  </a:cubicBezTo>
                  <a:cubicBezTo>
                    <a:pt x="21" y="18"/>
                    <a:pt x="21" y="38"/>
                    <a:pt x="10" y="49"/>
                  </a:cubicBezTo>
                  <a:cubicBezTo>
                    <a:pt x="1" y="148"/>
                    <a:pt x="30" y="237"/>
                    <a:pt x="61" y="327"/>
                  </a:cubicBezTo>
                  <a:cubicBezTo>
                    <a:pt x="100" y="446"/>
                    <a:pt x="140" y="586"/>
                    <a:pt x="200" y="715"/>
                  </a:cubicBezTo>
                  <a:cubicBezTo>
                    <a:pt x="299" y="635"/>
                    <a:pt x="388" y="555"/>
                    <a:pt x="478" y="466"/>
                  </a:cubicBezTo>
                  <a:cubicBezTo>
                    <a:pt x="478" y="466"/>
                    <a:pt x="478" y="456"/>
                    <a:pt x="488" y="456"/>
                  </a:cubicBezTo>
                  <a:cubicBezTo>
                    <a:pt x="369" y="277"/>
                    <a:pt x="220" y="118"/>
                    <a:pt x="130" y="38"/>
                  </a:cubicBezTo>
                  <a:cubicBezTo>
                    <a:pt x="109" y="17"/>
                    <a:pt x="82" y="1"/>
                    <a:pt x="58"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70"/>
            <p:cNvSpPr/>
            <p:nvPr/>
          </p:nvSpPr>
          <p:spPr>
            <a:xfrm>
              <a:off x="-1905391" y="7316204"/>
              <a:ext cx="60600" cy="56268"/>
            </a:xfrm>
            <a:custGeom>
              <a:avLst/>
              <a:gdLst/>
              <a:ahLst/>
              <a:cxnLst/>
              <a:rect l="l" t="t" r="r" b="b"/>
              <a:pathLst>
                <a:path w="776" h="1055" extrusionOk="0">
                  <a:moveTo>
                    <a:pt x="151" y="1"/>
                  </a:moveTo>
                  <a:cubicBezTo>
                    <a:pt x="126" y="1"/>
                    <a:pt x="102" y="6"/>
                    <a:pt x="80" y="20"/>
                  </a:cubicBezTo>
                  <a:cubicBezTo>
                    <a:pt x="0" y="69"/>
                    <a:pt x="0" y="188"/>
                    <a:pt x="20" y="278"/>
                  </a:cubicBezTo>
                  <a:cubicBezTo>
                    <a:pt x="69" y="557"/>
                    <a:pt x="179" y="816"/>
                    <a:pt x="328" y="1054"/>
                  </a:cubicBezTo>
                  <a:cubicBezTo>
                    <a:pt x="438" y="1024"/>
                    <a:pt x="547" y="975"/>
                    <a:pt x="657" y="925"/>
                  </a:cubicBezTo>
                  <a:cubicBezTo>
                    <a:pt x="696" y="905"/>
                    <a:pt x="736" y="875"/>
                    <a:pt x="776" y="855"/>
                  </a:cubicBezTo>
                  <a:cubicBezTo>
                    <a:pt x="776" y="835"/>
                    <a:pt x="766" y="816"/>
                    <a:pt x="756" y="805"/>
                  </a:cubicBezTo>
                  <a:cubicBezTo>
                    <a:pt x="646" y="566"/>
                    <a:pt x="547" y="338"/>
                    <a:pt x="368" y="129"/>
                  </a:cubicBezTo>
                  <a:cubicBezTo>
                    <a:pt x="328" y="89"/>
                    <a:pt x="288" y="49"/>
                    <a:pt x="239" y="20"/>
                  </a:cubicBezTo>
                  <a:cubicBezTo>
                    <a:pt x="211" y="9"/>
                    <a:pt x="181" y="1"/>
                    <a:pt x="151"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70"/>
            <p:cNvSpPr/>
            <p:nvPr/>
          </p:nvSpPr>
          <p:spPr>
            <a:xfrm>
              <a:off x="-1941157" y="7337218"/>
              <a:ext cx="45137" cy="40001"/>
            </a:xfrm>
            <a:custGeom>
              <a:avLst/>
              <a:gdLst/>
              <a:ahLst/>
              <a:cxnLst/>
              <a:rect l="l" t="t" r="r" b="b"/>
              <a:pathLst>
                <a:path w="578" h="750" extrusionOk="0">
                  <a:moveTo>
                    <a:pt x="42" y="0"/>
                  </a:moveTo>
                  <a:cubicBezTo>
                    <a:pt x="30" y="0"/>
                    <a:pt x="19" y="4"/>
                    <a:pt x="10" y="13"/>
                  </a:cubicBezTo>
                  <a:cubicBezTo>
                    <a:pt x="0" y="24"/>
                    <a:pt x="0" y="53"/>
                    <a:pt x="0" y="73"/>
                  </a:cubicBezTo>
                  <a:cubicBezTo>
                    <a:pt x="0" y="212"/>
                    <a:pt x="40" y="351"/>
                    <a:pt x="80" y="481"/>
                  </a:cubicBezTo>
                  <a:cubicBezTo>
                    <a:pt x="110" y="561"/>
                    <a:pt x="149" y="640"/>
                    <a:pt x="180" y="720"/>
                  </a:cubicBezTo>
                  <a:lnTo>
                    <a:pt x="299" y="749"/>
                  </a:lnTo>
                  <a:cubicBezTo>
                    <a:pt x="378" y="749"/>
                    <a:pt x="468" y="740"/>
                    <a:pt x="567" y="720"/>
                  </a:cubicBezTo>
                  <a:lnTo>
                    <a:pt x="577" y="720"/>
                  </a:lnTo>
                  <a:cubicBezTo>
                    <a:pt x="547" y="630"/>
                    <a:pt x="507" y="550"/>
                    <a:pt x="468" y="491"/>
                  </a:cubicBezTo>
                  <a:cubicBezTo>
                    <a:pt x="431" y="418"/>
                    <a:pt x="165" y="0"/>
                    <a:pt x="42"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70"/>
            <p:cNvSpPr/>
            <p:nvPr/>
          </p:nvSpPr>
          <p:spPr>
            <a:xfrm>
              <a:off x="-1980827" y="7298336"/>
              <a:ext cx="94882" cy="47201"/>
            </a:xfrm>
            <a:custGeom>
              <a:avLst/>
              <a:gdLst/>
              <a:ahLst/>
              <a:cxnLst/>
              <a:rect l="l" t="t" r="r" b="b"/>
              <a:pathLst>
                <a:path w="1215" h="885" extrusionOk="0">
                  <a:moveTo>
                    <a:pt x="1100" y="0"/>
                  </a:moveTo>
                  <a:cubicBezTo>
                    <a:pt x="1046" y="0"/>
                    <a:pt x="982" y="53"/>
                    <a:pt x="936" y="76"/>
                  </a:cubicBezTo>
                  <a:cubicBezTo>
                    <a:pt x="847" y="116"/>
                    <a:pt x="747" y="136"/>
                    <a:pt x="657" y="156"/>
                  </a:cubicBezTo>
                  <a:cubicBezTo>
                    <a:pt x="538" y="185"/>
                    <a:pt x="429" y="205"/>
                    <a:pt x="319" y="225"/>
                  </a:cubicBezTo>
                  <a:cubicBezTo>
                    <a:pt x="230" y="245"/>
                    <a:pt x="140" y="255"/>
                    <a:pt x="71" y="325"/>
                  </a:cubicBezTo>
                  <a:cubicBezTo>
                    <a:pt x="21" y="384"/>
                    <a:pt x="1" y="474"/>
                    <a:pt x="21" y="554"/>
                  </a:cubicBezTo>
                  <a:cubicBezTo>
                    <a:pt x="41" y="663"/>
                    <a:pt x="111" y="762"/>
                    <a:pt x="200" y="822"/>
                  </a:cubicBezTo>
                  <a:cubicBezTo>
                    <a:pt x="269" y="865"/>
                    <a:pt x="350" y="884"/>
                    <a:pt x="433" y="884"/>
                  </a:cubicBezTo>
                  <a:cubicBezTo>
                    <a:pt x="505" y="884"/>
                    <a:pt x="578" y="869"/>
                    <a:pt x="648" y="842"/>
                  </a:cubicBezTo>
                  <a:cubicBezTo>
                    <a:pt x="787" y="782"/>
                    <a:pt x="896" y="673"/>
                    <a:pt x="976" y="534"/>
                  </a:cubicBezTo>
                  <a:cubicBezTo>
                    <a:pt x="1035" y="444"/>
                    <a:pt x="1075" y="355"/>
                    <a:pt x="1115" y="255"/>
                  </a:cubicBezTo>
                  <a:cubicBezTo>
                    <a:pt x="1135" y="196"/>
                    <a:pt x="1214" y="56"/>
                    <a:pt x="1145" y="17"/>
                  </a:cubicBezTo>
                  <a:cubicBezTo>
                    <a:pt x="1131" y="5"/>
                    <a:pt x="1116" y="0"/>
                    <a:pt x="1100"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70"/>
            <p:cNvSpPr/>
            <p:nvPr/>
          </p:nvSpPr>
          <p:spPr>
            <a:xfrm>
              <a:off x="-1847212" y="7257321"/>
              <a:ext cx="24912" cy="20481"/>
            </a:xfrm>
            <a:custGeom>
              <a:avLst/>
              <a:gdLst/>
              <a:ahLst/>
              <a:cxnLst/>
              <a:rect l="l" t="t" r="r" b="b"/>
              <a:pathLst>
                <a:path w="319" h="384" extrusionOk="0">
                  <a:moveTo>
                    <a:pt x="99" y="1"/>
                  </a:moveTo>
                  <a:cubicBezTo>
                    <a:pt x="49" y="1"/>
                    <a:pt x="11" y="44"/>
                    <a:pt x="11" y="99"/>
                  </a:cubicBezTo>
                  <a:cubicBezTo>
                    <a:pt x="1" y="189"/>
                    <a:pt x="31" y="268"/>
                    <a:pt x="100" y="328"/>
                  </a:cubicBezTo>
                  <a:cubicBezTo>
                    <a:pt x="131" y="359"/>
                    <a:pt x="174" y="384"/>
                    <a:pt x="220" y="384"/>
                  </a:cubicBezTo>
                  <a:cubicBezTo>
                    <a:pt x="233" y="384"/>
                    <a:pt x="246" y="382"/>
                    <a:pt x="259" y="377"/>
                  </a:cubicBezTo>
                  <a:cubicBezTo>
                    <a:pt x="290" y="357"/>
                    <a:pt x="309" y="318"/>
                    <a:pt x="319" y="278"/>
                  </a:cubicBezTo>
                  <a:cubicBezTo>
                    <a:pt x="319" y="248"/>
                    <a:pt x="309" y="218"/>
                    <a:pt x="299" y="198"/>
                  </a:cubicBezTo>
                  <a:cubicBezTo>
                    <a:pt x="299" y="189"/>
                    <a:pt x="299" y="178"/>
                    <a:pt x="290" y="169"/>
                  </a:cubicBezTo>
                  <a:cubicBezTo>
                    <a:pt x="270" y="99"/>
                    <a:pt x="210" y="30"/>
                    <a:pt x="140" y="10"/>
                  </a:cubicBezTo>
                  <a:cubicBezTo>
                    <a:pt x="126" y="4"/>
                    <a:pt x="112" y="1"/>
                    <a:pt x="99" y="1"/>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70"/>
            <p:cNvSpPr/>
            <p:nvPr/>
          </p:nvSpPr>
          <p:spPr>
            <a:xfrm>
              <a:off x="-1805745" y="7290496"/>
              <a:ext cx="45606" cy="10667"/>
            </a:xfrm>
            <a:custGeom>
              <a:avLst/>
              <a:gdLst/>
              <a:ahLst/>
              <a:cxnLst/>
              <a:rect l="l" t="t" r="r" b="b"/>
              <a:pathLst>
                <a:path w="584" h="200" extrusionOk="0">
                  <a:moveTo>
                    <a:pt x="573" y="1"/>
                  </a:moveTo>
                  <a:cubicBezTo>
                    <a:pt x="558" y="1"/>
                    <a:pt x="531" y="12"/>
                    <a:pt x="495" y="34"/>
                  </a:cubicBezTo>
                  <a:cubicBezTo>
                    <a:pt x="455" y="54"/>
                    <a:pt x="395" y="84"/>
                    <a:pt x="325" y="104"/>
                  </a:cubicBezTo>
                  <a:lnTo>
                    <a:pt x="305" y="113"/>
                  </a:lnTo>
                  <a:lnTo>
                    <a:pt x="285" y="113"/>
                  </a:lnTo>
                  <a:cubicBezTo>
                    <a:pt x="241" y="122"/>
                    <a:pt x="200" y="125"/>
                    <a:pt x="164" y="125"/>
                  </a:cubicBezTo>
                  <a:cubicBezTo>
                    <a:pt x="106" y="125"/>
                    <a:pt x="62" y="118"/>
                    <a:pt x="37" y="118"/>
                  </a:cubicBezTo>
                  <a:cubicBezTo>
                    <a:pt x="26" y="118"/>
                    <a:pt x="19" y="119"/>
                    <a:pt x="17" y="124"/>
                  </a:cubicBezTo>
                  <a:cubicBezTo>
                    <a:pt x="0" y="141"/>
                    <a:pt x="83" y="200"/>
                    <a:pt x="210" y="200"/>
                  </a:cubicBezTo>
                  <a:cubicBezTo>
                    <a:pt x="234" y="200"/>
                    <a:pt x="259" y="198"/>
                    <a:pt x="285" y="193"/>
                  </a:cubicBezTo>
                  <a:lnTo>
                    <a:pt x="316" y="193"/>
                  </a:lnTo>
                  <a:lnTo>
                    <a:pt x="345" y="183"/>
                  </a:lnTo>
                  <a:cubicBezTo>
                    <a:pt x="425" y="164"/>
                    <a:pt x="495" y="113"/>
                    <a:pt x="534" y="74"/>
                  </a:cubicBezTo>
                  <a:cubicBezTo>
                    <a:pt x="564" y="44"/>
                    <a:pt x="584" y="24"/>
                    <a:pt x="584" y="4"/>
                  </a:cubicBezTo>
                  <a:cubicBezTo>
                    <a:pt x="581" y="2"/>
                    <a:pt x="578" y="1"/>
                    <a:pt x="573" y="1"/>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70"/>
            <p:cNvSpPr/>
            <p:nvPr/>
          </p:nvSpPr>
          <p:spPr>
            <a:xfrm>
              <a:off x="-2153957" y="7300256"/>
              <a:ext cx="87073" cy="97336"/>
            </a:xfrm>
            <a:custGeom>
              <a:avLst/>
              <a:gdLst/>
              <a:ahLst/>
              <a:cxnLst/>
              <a:rect l="l" t="t" r="r" b="b"/>
              <a:pathLst>
                <a:path w="1115" h="1825" extrusionOk="0">
                  <a:moveTo>
                    <a:pt x="199" y="0"/>
                  </a:moveTo>
                  <a:cubicBezTo>
                    <a:pt x="100" y="10"/>
                    <a:pt x="29" y="30"/>
                    <a:pt x="29" y="60"/>
                  </a:cubicBezTo>
                  <a:cubicBezTo>
                    <a:pt x="0" y="229"/>
                    <a:pt x="129" y="458"/>
                    <a:pt x="268" y="547"/>
                  </a:cubicBezTo>
                  <a:cubicBezTo>
                    <a:pt x="418" y="657"/>
                    <a:pt x="577" y="737"/>
                    <a:pt x="736" y="806"/>
                  </a:cubicBezTo>
                  <a:cubicBezTo>
                    <a:pt x="766" y="816"/>
                    <a:pt x="785" y="836"/>
                    <a:pt x="796" y="856"/>
                  </a:cubicBezTo>
                  <a:cubicBezTo>
                    <a:pt x="805" y="876"/>
                    <a:pt x="805" y="896"/>
                    <a:pt x="796" y="916"/>
                  </a:cubicBezTo>
                  <a:cubicBezTo>
                    <a:pt x="746" y="1055"/>
                    <a:pt x="696" y="1194"/>
                    <a:pt x="686" y="1333"/>
                  </a:cubicBezTo>
                  <a:cubicBezTo>
                    <a:pt x="666" y="1473"/>
                    <a:pt x="686" y="1632"/>
                    <a:pt x="766" y="1741"/>
                  </a:cubicBezTo>
                  <a:cubicBezTo>
                    <a:pt x="785" y="1781"/>
                    <a:pt x="816" y="1811"/>
                    <a:pt x="855" y="1820"/>
                  </a:cubicBezTo>
                  <a:cubicBezTo>
                    <a:pt x="867" y="1823"/>
                    <a:pt x="879" y="1825"/>
                    <a:pt x="891" y="1825"/>
                  </a:cubicBezTo>
                  <a:cubicBezTo>
                    <a:pt x="919" y="1825"/>
                    <a:pt x="947" y="1818"/>
                    <a:pt x="975" y="1811"/>
                  </a:cubicBezTo>
                  <a:cubicBezTo>
                    <a:pt x="1024" y="1781"/>
                    <a:pt x="1074" y="1751"/>
                    <a:pt x="1114" y="1701"/>
                  </a:cubicBezTo>
                  <a:cubicBezTo>
                    <a:pt x="995" y="1422"/>
                    <a:pt x="984" y="1084"/>
                    <a:pt x="1094" y="796"/>
                  </a:cubicBezTo>
                  <a:cubicBezTo>
                    <a:pt x="1104" y="766"/>
                    <a:pt x="1114" y="737"/>
                    <a:pt x="1104" y="717"/>
                  </a:cubicBezTo>
                  <a:cubicBezTo>
                    <a:pt x="1104" y="677"/>
                    <a:pt x="1064" y="657"/>
                    <a:pt x="1035" y="647"/>
                  </a:cubicBezTo>
                  <a:cubicBezTo>
                    <a:pt x="796" y="527"/>
                    <a:pt x="577" y="378"/>
                    <a:pt x="368" y="209"/>
                  </a:cubicBezTo>
                  <a:cubicBezTo>
                    <a:pt x="308" y="149"/>
                    <a:pt x="239" y="80"/>
                    <a:pt x="199"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70"/>
            <p:cNvSpPr/>
            <p:nvPr/>
          </p:nvSpPr>
          <p:spPr>
            <a:xfrm>
              <a:off x="-2035179" y="7220360"/>
              <a:ext cx="148454" cy="61922"/>
            </a:xfrm>
            <a:custGeom>
              <a:avLst/>
              <a:gdLst/>
              <a:ahLst/>
              <a:cxnLst/>
              <a:rect l="l" t="t" r="r" b="b"/>
              <a:pathLst>
                <a:path w="1901" h="1161" extrusionOk="0">
                  <a:moveTo>
                    <a:pt x="1337" y="1"/>
                  </a:moveTo>
                  <a:cubicBezTo>
                    <a:pt x="1260" y="1"/>
                    <a:pt x="1181" y="12"/>
                    <a:pt x="1105" y="36"/>
                  </a:cubicBezTo>
                  <a:cubicBezTo>
                    <a:pt x="936" y="86"/>
                    <a:pt x="767" y="166"/>
                    <a:pt x="628" y="275"/>
                  </a:cubicBezTo>
                  <a:cubicBezTo>
                    <a:pt x="409" y="434"/>
                    <a:pt x="210" y="633"/>
                    <a:pt x="51" y="852"/>
                  </a:cubicBezTo>
                  <a:cubicBezTo>
                    <a:pt x="20" y="882"/>
                    <a:pt x="1" y="922"/>
                    <a:pt x="11" y="961"/>
                  </a:cubicBezTo>
                  <a:cubicBezTo>
                    <a:pt x="20" y="981"/>
                    <a:pt x="40" y="991"/>
                    <a:pt x="51" y="1011"/>
                  </a:cubicBezTo>
                  <a:lnTo>
                    <a:pt x="230" y="1160"/>
                  </a:lnTo>
                  <a:cubicBezTo>
                    <a:pt x="259" y="1110"/>
                    <a:pt x="299" y="1061"/>
                    <a:pt x="329" y="1021"/>
                  </a:cubicBezTo>
                  <a:cubicBezTo>
                    <a:pt x="498" y="812"/>
                    <a:pt x="628" y="613"/>
                    <a:pt x="866" y="464"/>
                  </a:cubicBezTo>
                  <a:cubicBezTo>
                    <a:pt x="1105" y="325"/>
                    <a:pt x="1384" y="245"/>
                    <a:pt x="1662" y="215"/>
                  </a:cubicBezTo>
                  <a:cubicBezTo>
                    <a:pt x="1715" y="215"/>
                    <a:pt x="1768" y="211"/>
                    <a:pt x="1821" y="211"/>
                  </a:cubicBezTo>
                  <a:cubicBezTo>
                    <a:pt x="1848" y="211"/>
                    <a:pt x="1874" y="212"/>
                    <a:pt x="1901" y="215"/>
                  </a:cubicBezTo>
                  <a:cubicBezTo>
                    <a:pt x="1901" y="205"/>
                    <a:pt x="1901" y="205"/>
                    <a:pt x="1890" y="205"/>
                  </a:cubicBezTo>
                  <a:cubicBezTo>
                    <a:pt x="1831" y="146"/>
                    <a:pt x="1751" y="96"/>
                    <a:pt x="1672" y="66"/>
                  </a:cubicBezTo>
                  <a:cubicBezTo>
                    <a:pt x="1565" y="24"/>
                    <a:pt x="1452" y="1"/>
                    <a:pt x="1337"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70"/>
            <p:cNvSpPr/>
            <p:nvPr/>
          </p:nvSpPr>
          <p:spPr>
            <a:xfrm>
              <a:off x="-2018858" y="7239774"/>
              <a:ext cx="146892" cy="65282"/>
            </a:xfrm>
            <a:custGeom>
              <a:avLst/>
              <a:gdLst/>
              <a:ahLst/>
              <a:cxnLst/>
              <a:rect l="l" t="t" r="r" b="b"/>
              <a:pathLst>
                <a:path w="1881" h="1224" extrusionOk="0">
                  <a:moveTo>
                    <a:pt x="1553" y="1"/>
                  </a:moveTo>
                  <a:cubicBezTo>
                    <a:pt x="1354" y="10"/>
                    <a:pt x="1085" y="70"/>
                    <a:pt x="797" y="219"/>
                  </a:cubicBezTo>
                  <a:cubicBezTo>
                    <a:pt x="766" y="229"/>
                    <a:pt x="746" y="249"/>
                    <a:pt x="717" y="269"/>
                  </a:cubicBezTo>
                  <a:cubicBezTo>
                    <a:pt x="687" y="289"/>
                    <a:pt x="657" y="308"/>
                    <a:pt x="637" y="328"/>
                  </a:cubicBezTo>
                  <a:cubicBezTo>
                    <a:pt x="379" y="527"/>
                    <a:pt x="229" y="746"/>
                    <a:pt x="120" y="905"/>
                  </a:cubicBezTo>
                  <a:cubicBezTo>
                    <a:pt x="70" y="975"/>
                    <a:pt x="21" y="1055"/>
                    <a:pt x="10" y="1115"/>
                  </a:cubicBezTo>
                  <a:cubicBezTo>
                    <a:pt x="1" y="1174"/>
                    <a:pt x="10" y="1214"/>
                    <a:pt x="41" y="1224"/>
                  </a:cubicBezTo>
                  <a:lnTo>
                    <a:pt x="50" y="1224"/>
                  </a:lnTo>
                  <a:cubicBezTo>
                    <a:pt x="70" y="1224"/>
                    <a:pt x="100" y="1204"/>
                    <a:pt x="130" y="1184"/>
                  </a:cubicBezTo>
                  <a:cubicBezTo>
                    <a:pt x="170" y="1154"/>
                    <a:pt x="220" y="1115"/>
                    <a:pt x="289" y="1055"/>
                  </a:cubicBezTo>
                  <a:cubicBezTo>
                    <a:pt x="438" y="925"/>
                    <a:pt x="607" y="737"/>
                    <a:pt x="826" y="577"/>
                  </a:cubicBezTo>
                  <a:lnTo>
                    <a:pt x="886" y="538"/>
                  </a:lnTo>
                  <a:cubicBezTo>
                    <a:pt x="906" y="518"/>
                    <a:pt x="936" y="507"/>
                    <a:pt x="956" y="498"/>
                  </a:cubicBezTo>
                  <a:cubicBezTo>
                    <a:pt x="1433" y="219"/>
                    <a:pt x="1880" y="189"/>
                    <a:pt x="1871" y="80"/>
                  </a:cubicBezTo>
                  <a:cubicBezTo>
                    <a:pt x="1871" y="30"/>
                    <a:pt x="1771" y="1"/>
                    <a:pt x="1602" y="1"/>
                  </a:cubicBezTo>
                  <a:close/>
                </a:path>
              </a:pathLst>
            </a:custGeom>
            <a:solidFill>
              <a:srgbClr val="FCE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70"/>
            <p:cNvSpPr/>
            <p:nvPr/>
          </p:nvSpPr>
          <p:spPr>
            <a:xfrm>
              <a:off x="-1973799" y="7325164"/>
              <a:ext cx="42795" cy="17601"/>
            </a:xfrm>
            <a:custGeom>
              <a:avLst/>
              <a:gdLst/>
              <a:ahLst/>
              <a:cxnLst/>
              <a:rect l="l" t="t" r="r" b="b"/>
              <a:pathLst>
                <a:path w="548" h="330" extrusionOk="0">
                  <a:moveTo>
                    <a:pt x="50" y="1"/>
                  </a:moveTo>
                  <a:cubicBezTo>
                    <a:pt x="21" y="1"/>
                    <a:pt x="1" y="40"/>
                    <a:pt x="21" y="100"/>
                  </a:cubicBezTo>
                  <a:cubicBezTo>
                    <a:pt x="30" y="160"/>
                    <a:pt x="90" y="239"/>
                    <a:pt x="180" y="289"/>
                  </a:cubicBezTo>
                  <a:lnTo>
                    <a:pt x="209" y="299"/>
                  </a:lnTo>
                  <a:lnTo>
                    <a:pt x="229" y="309"/>
                  </a:lnTo>
                  <a:cubicBezTo>
                    <a:pt x="279" y="319"/>
                    <a:pt x="329" y="329"/>
                    <a:pt x="368" y="329"/>
                  </a:cubicBezTo>
                  <a:cubicBezTo>
                    <a:pt x="478" y="329"/>
                    <a:pt x="547" y="279"/>
                    <a:pt x="538" y="250"/>
                  </a:cubicBezTo>
                  <a:cubicBezTo>
                    <a:pt x="528" y="190"/>
                    <a:pt x="408" y="200"/>
                    <a:pt x="279" y="160"/>
                  </a:cubicBezTo>
                  <a:lnTo>
                    <a:pt x="269" y="150"/>
                  </a:lnTo>
                  <a:lnTo>
                    <a:pt x="249" y="140"/>
                  </a:lnTo>
                  <a:cubicBezTo>
                    <a:pt x="130" y="90"/>
                    <a:pt x="100" y="1"/>
                    <a:pt x="50" y="1"/>
                  </a:cubicBezTo>
                  <a:close/>
                </a:path>
              </a:pathLst>
            </a:custGeom>
            <a:solidFill>
              <a:srgbClr val="F7C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70"/>
            <p:cNvSpPr/>
            <p:nvPr/>
          </p:nvSpPr>
          <p:spPr>
            <a:xfrm>
              <a:off x="-2129124" y="7306603"/>
              <a:ext cx="87776" cy="16481"/>
            </a:xfrm>
            <a:custGeom>
              <a:avLst/>
              <a:gdLst/>
              <a:ahLst/>
              <a:cxnLst/>
              <a:rect l="l" t="t" r="r" b="b"/>
              <a:pathLst>
                <a:path w="1124" h="309" extrusionOk="0">
                  <a:moveTo>
                    <a:pt x="249" y="1"/>
                  </a:moveTo>
                  <a:cubicBezTo>
                    <a:pt x="129" y="1"/>
                    <a:pt x="40" y="21"/>
                    <a:pt x="0" y="30"/>
                  </a:cubicBezTo>
                  <a:cubicBezTo>
                    <a:pt x="20" y="50"/>
                    <a:pt x="30" y="70"/>
                    <a:pt x="50" y="90"/>
                  </a:cubicBezTo>
                  <a:cubicBezTo>
                    <a:pt x="70" y="100"/>
                    <a:pt x="80" y="110"/>
                    <a:pt x="89" y="120"/>
                  </a:cubicBezTo>
                  <a:cubicBezTo>
                    <a:pt x="189" y="140"/>
                    <a:pt x="328" y="150"/>
                    <a:pt x="498" y="180"/>
                  </a:cubicBezTo>
                  <a:lnTo>
                    <a:pt x="537" y="189"/>
                  </a:lnTo>
                  <a:lnTo>
                    <a:pt x="577" y="200"/>
                  </a:lnTo>
                  <a:cubicBezTo>
                    <a:pt x="726" y="229"/>
                    <a:pt x="856" y="269"/>
                    <a:pt x="955" y="289"/>
                  </a:cubicBezTo>
                  <a:cubicBezTo>
                    <a:pt x="1005" y="299"/>
                    <a:pt x="1024" y="309"/>
                    <a:pt x="1075" y="309"/>
                  </a:cubicBezTo>
                  <a:cubicBezTo>
                    <a:pt x="1124" y="309"/>
                    <a:pt x="1075" y="259"/>
                    <a:pt x="1084" y="259"/>
                  </a:cubicBezTo>
                  <a:cubicBezTo>
                    <a:pt x="1084" y="259"/>
                    <a:pt x="1084" y="249"/>
                    <a:pt x="1095" y="249"/>
                  </a:cubicBezTo>
                  <a:lnTo>
                    <a:pt x="1084" y="249"/>
                  </a:lnTo>
                  <a:cubicBezTo>
                    <a:pt x="1075" y="240"/>
                    <a:pt x="1035" y="209"/>
                    <a:pt x="995" y="180"/>
                  </a:cubicBezTo>
                  <a:cubicBezTo>
                    <a:pt x="905" y="130"/>
                    <a:pt x="776" y="80"/>
                    <a:pt x="617" y="41"/>
                  </a:cubicBezTo>
                  <a:lnTo>
                    <a:pt x="567" y="30"/>
                  </a:lnTo>
                  <a:lnTo>
                    <a:pt x="518" y="21"/>
                  </a:lnTo>
                  <a:lnTo>
                    <a:pt x="518" y="30"/>
                  </a:lnTo>
                  <a:cubicBezTo>
                    <a:pt x="418" y="10"/>
                    <a:pt x="328" y="1"/>
                    <a:pt x="249" y="1"/>
                  </a:cubicBezTo>
                  <a:close/>
                </a:path>
              </a:pathLst>
            </a:custGeom>
            <a:solidFill>
              <a:srgbClr val="FCE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70"/>
            <p:cNvSpPr/>
            <p:nvPr/>
          </p:nvSpPr>
          <p:spPr>
            <a:xfrm>
              <a:off x="-2132248" y="7308203"/>
              <a:ext cx="10152" cy="4853"/>
            </a:xfrm>
            <a:custGeom>
              <a:avLst/>
              <a:gdLst/>
              <a:ahLst/>
              <a:cxnLst/>
              <a:rect l="l" t="t" r="r" b="b"/>
              <a:pathLst>
                <a:path w="130" h="91" extrusionOk="0">
                  <a:moveTo>
                    <a:pt x="40" y="0"/>
                  </a:moveTo>
                  <a:cubicBezTo>
                    <a:pt x="10" y="11"/>
                    <a:pt x="1" y="20"/>
                    <a:pt x="1" y="40"/>
                  </a:cubicBezTo>
                  <a:cubicBezTo>
                    <a:pt x="1" y="60"/>
                    <a:pt x="50" y="80"/>
                    <a:pt x="129" y="90"/>
                  </a:cubicBezTo>
                  <a:cubicBezTo>
                    <a:pt x="120" y="80"/>
                    <a:pt x="110" y="70"/>
                    <a:pt x="90" y="60"/>
                  </a:cubicBezTo>
                  <a:cubicBezTo>
                    <a:pt x="70" y="40"/>
                    <a:pt x="60" y="20"/>
                    <a:pt x="40" y="0"/>
                  </a:cubicBezTo>
                  <a:close/>
                </a:path>
              </a:pathLst>
            </a:custGeom>
            <a:solidFill>
              <a:srgbClr val="F7C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70"/>
            <p:cNvSpPr/>
            <p:nvPr/>
          </p:nvSpPr>
          <p:spPr>
            <a:xfrm>
              <a:off x="-2043691" y="7319884"/>
              <a:ext cx="78" cy="53"/>
            </a:xfrm>
            <a:custGeom>
              <a:avLst/>
              <a:gdLst/>
              <a:ahLst/>
              <a:cxnLst/>
              <a:rect l="l" t="t" r="r" b="b"/>
              <a:pathLst>
                <a:path w="1" h="1" extrusionOk="0">
                  <a:moveTo>
                    <a:pt x="1" y="0"/>
                  </a:moveTo>
                  <a:lnTo>
                    <a:pt x="1" y="0"/>
                  </a:lnTo>
                  <a:lnTo>
                    <a:pt x="1" y="0"/>
                  </a:lnTo>
                  <a:lnTo>
                    <a:pt x="1" y="0"/>
                  </a:lnTo>
                  <a:close/>
                </a:path>
              </a:pathLst>
            </a:custGeom>
            <a:solidFill>
              <a:srgbClr val="FCE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49" name="Google Shape;5249;p70"/>
            <p:cNvGrpSpPr/>
            <p:nvPr/>
          </p:nvGrpSpPr>
          <p:grpSpPr>
            <a:xfrm>
              <a:off x="-1135099" y="6954489"/>
              <a:ext cx="951625" cy="625363"/>
              <a:chOff x="8191455" y="3858300"/>
              <a:chExt cx="573199" cy="551515"/>
            </a:xfrm>
          </p:grpSpPr>
          <p:sp>
            <p:nvSpPr>
              <p:cNvPr id="5250" name="Google Shape;5250;p70"/>
              <p:cNvSpPr/>
              <p:nvPr/>
            </p:nvSpPr>
            <p:spPr>
              <a:xfrm>
                <a:off x="8191455" y="3858300"/>
                <a:ext cx="573199" cy="551515"/>
              </a:xfrm>
              <a:custGeom>
                <a:avLst/>
                <a:gdLst/>
                <a:ahLst/>
                <a:cxnLst/>
                <a:rect l="l" t="t" r="r" b="b"/>
                <a:pathLst>
                  <a:path w="12186" h="11725" extrusionOk="0">
                    <a:moveTo>
                      <a:pt x="4232" y="1"/>
                    </a:moveTo>
                    <a:cubicBezTo>
                      <a:pt x="3969" y="1"/>
                      <a:pt x="3710" y="176"/>
                      <a:pt x="3582" y="409"/>
                    </a:cubicBezTo>
                    <a:cubicBezTo>
                      <a:pt x="3412" y="697"/>
                      <a:pt x="3383" y="1036"/>
                      <a:pt x="3372" y="1374"/>
                    </a:cubicBezTo>
                    <a:cubicBezTo>
                      <a:pt x="3352" y="2369"/>
                      <a:pt x="3432" y="3363"/>
                      <a:pt x="3621" y="4348"/>
                    </a:cubicBezTo>
                    <a:cubicBezTo>
                      <a:pt x="3661" y="4537"/>
                      <a:pt x="2517" y="5094"/>
                      <a:pt x="2378" y="5193"/>
                    </a:cubicBezTo>
                    <a:cubicBezTo>
                      <a:pt x="1821" y="5552"/>
                      <a:pt x="1303" y="5949"/>
                      <a:pt x="806" y="6387"/>
                    </a:cubicBezTo>
                    <a:cubicBezTo>
                      <a:pt x="578" y="6596"/>
                      <a:pt x="1" y="7233"/>
                      <a:pt x="339" y="7571"/>
                    </a:cubicBezTo>
                    <a:cubicBezTo>
                      <a:pt x="408" y="7640"/>
                      <a:pt x="508" y="7671"/>
                      <a:pt x="607" y="7700"/>
                    </a:cubicBezTo>
                    <a:cubicBezTo>
                      <a:pt x="1177" y="7855"/>
                      <a:pt x="1768" y="7930"/>
                      <a:pt x="2357" y="7930"/>
                    </a:cubicBezTo>
                    <a:cubicBezTo>
                      <a:pt x="2487" y="7930"/>
                      <a:pt x="2617" y="7926"/>
                      <a:pt x="2746" y="7919"/>
                    </a:cubicBezTo>
                    <a:cubicBezTo>
                      <a:pt x="2945" y="7899"/>
                      <a:pt x="4656" y="7671"/>
                      <a:pt x="4665" y="7651"/>
                    </a:cubicBezTo>
                    <a:lnTo>
                      <a:pt x="4665" y="7651"/>
                    </a:lnTo>
                    <a:cubicBezTo>
                      <a:pt x="4566" y="8645"/>
                      <a:pt x="4636" y="9650"/>
                      <a:pt x="4855" y="10615"/>
                    </a:cubicBezTo>
                    <a:cubicBezTo>
                      <a:pt x="4934" y="10923"/>
                      <a:pt x="5023" y="11241"/>
                      <a:pt x="5242" y="11470"/>
                    </a:cubicBezTo>
                    <a:cubicBezTo>
                      <a:pt x="5390" y="11624"/>
                      <a:pt x="5606" y="11725"/>
                      <a:pt x="5813" y="11725"/>
                    </a:cubicBezTo>
                    <a:cubicBezTo>
                      <a:pt x="5913" y="11725"/>
                      <a:pt x="6010" y="11701"/>
                      <a:pt x="6098" y="11649"/>
                    </a:cubicBezTo>
                    <a:cubicBezTo>
                      <a:pt x="6277" y="11540"/>
                      <a:pt x="6376" y="11331"/>
                      <a:pt x="6456" y="11132"/>
                    </a:cubicBezTo>
                    <a:cubicBezTo>
                      <a:pt x="6983" y="9879"/>
                      <a:pt x="7322" y="8546"/>
                      <a:pt x="7461" y="7193"/>
                    </a:cubicBezTo>
                    <a:cubicBezTo>
                      <a:pt x="8814" y="7571"/>
                      <a:pt x="10176" y="7959"/>
                      <a:pt x="11579" y="8058"/>
                    </a:cubicBezTo>
                    <a:cubicBezTo>
                      <a:pt x="11627" y="8065"/>
                      <a:pt x="11676" y="8069"/>
                      <a:pt x="11726" y="8069"/>
                    </a:cubicBezTo>
                    <a:cubicBezTo>
                      <a:pt x="11830" y="8069"/>
                      <a:pt x="11932" y="8049"/>
                      <a:pt x="12006" y="7989"/>
                    </a:cubicBezTo>
                    <a:cubicBezTo>
                      <a:pt x="12185" y="7850"/>
                      <a:pt x="12156" y="7561"/>
                      <a:pt x="12066" y="7352"/>
                    </a:cubicBezTo>
                    <a:cubicBezTo>
                      <a:pt x="11857" y="6865"/>
                      <a:pt x="11449" y="6497"/>
                      <a:pt x="11031" y="6148"/>
                    </a:cubicBezTo>
                    <a:cubicBezTo>
                      <a:pt x="10465" y="5681"/>
                      <a:pt x="9808" y="5084"/>
                      <a:pt x="9132" y="4756"/>
                    </a:cubicBezTo>
                    <a:cubicBezTo>
                      <a:pt x="9490" y="4199"/>
                      <a:pt x="9858" y="3642"/>
                      <a:pt x="10216" y="3085"/>
                    </a:cubicBezTo>
                    <a:cubicBezTo>
                      <a:pt x="10335" y="2896"/>
                      <a:pt x="10454" y="2717"/>
                      <a:pt x="10544" y="2518"/>
                    </a:cubicBezTo>
                    <a:cubicBezTo>
                      <a:pt x="10653" y="2289"/>
                      <a:pt x="10723" y="2050"/>
                      <a:pt x="10753" y="1812"/>
                    </a:cubicBezTo>
                    <a:cubicBezTo>
                      <a:pt x="10773" y="1643"/>
                      <a:pt x="10773" y="1453"/>
                      <a:pt x="10664" y="1325"/>
                    </a:cubicBezTo>
                    <a:cubicBezTo>
                      <a:pt x="10554" y="1195"/>
                      <a:pt x="10365" y="1165"/>
                      <a:pt x="10186" y="1165"/>
                    </a:cubicBezTo>
                    <a:cubicBezTo>
                      <a:pt x="9758" y="1175"/>
                      <a:pt x="6317" y="2618"/>
                      <a:pt x="6387" y="2747"/>
                    </a:cubicBezTo>
                    <a:cubicBezTo>
                      <a:pt x="5919" y="1951"/>
                      <a:pt x="5421" y="1195"/>
                      <a:pt x="4875" y="449"/>
                    </a:cubicBezTo>
                    <a:cubicBezTo>
                      <a:pt x="4755" y="280"/>
                      <a:pt x="4616" y="101"/>
                      <a:pt x="4417" y="31"/>
                    </a:cubicBezTo>
                    <a:cubicBezTo>
                      <a:pt x="4356" y="11"/>
                      <a:pt x="4294" y="1"/>
                      <a:pt x="4232"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70"/>
              <p:cNvSpPr/>
              <p:nvPr/>
            </p:nvSpPr>
            <p:spPr>
              <a:xfrm>
                <a:off x="8376736" y="3901433"/>
                <a:ext cx="28552" cy="28081"/>
              </a:xfrm>
              <a:custGeom>
                <a:avLst/>
                <a:gdLst/>
                <a:ahLst/>
                <a:cxnLst/>
                <a:rect l="l" t="t" r="r" b="b"/>
                <a:pathLst>
                  <a:path w="607" h="597" extrusionOk="0">
                    <a:moveTo>
                      <a:pt x="286" y="1"/>
                    </a:moveTo>
                    <a:cubicBezTo>
                      <a:pt x="206" y="1"/>
                      <a:pt x="126" y="28"/>
                      <a:pt x="70" y="89"/>
                    </a:cubicBezTo>
                    <a:cubicBezTo>
                      <a:pt x="10" y="158"/>
                      <a:pt x="1" y="298"/>
                      <a:pt x="21" y="417"/>
                    </a:cubicBezTo>
                    <a:cubicBezTo>
                      <a:pt x="30" y="457"/>
                      <a:pt x="40" y="497"/>
                      <a:pt x="60" y="527"/>
                    </a:cubicBezTo>
                    <a:cubicBezTo>
                      <a:pt x="100" y="587"/>
                      <a:pt x="189" y="596"/>
                      <a:pt x="259" y="596"/>
                    </a:cubicBezTo>
                    <a:cubicBezTo>
                      <a:pt x="309" y="596"/>
                      <a:pt x="368" y="596"/>
                      <a:pt x="418" y="576"/>
                    </a:cubicBezTo>
                    <a:cubicBezTo>
                      <a:pt x="478" y="536"/>
                      <a:pt x="518" y="467"/>
                      <a:pt x="547" y="397"/>
                    </a:cubicBezTo>
                    <a:cubicBezTo>
                      <a:pt x="578" y="328"/>
                      <a:pt x="607" y="248"/>
                      <a:pt x="578" y="169"/>
                    </a:cubicBezTo>
                    <a:cubicBezTo>
                      <a:pt x="558" y="129"/>
                      <a:pt x="527" y="99"/>
                      <a:pt x="498" y="69"/>
                    </a:cubicBezTo>
                    <a:cubicBezTo>
                      <a:pt x="440" y="26"/>
                      <a:pt x="363" y="1"/>
                      <a:pt x="286"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70"/>
              <p:cNvSpPr/>
              <p:nvPr/>
            </p:nvSpPr>
            <p:spPr>
              <a:xfrm>
                <a:off x="8386567" y="3946071"/>
                <a:ext cx="41205" cy="36924"/>
              </a:xfrm>
              <a:custGeom>
                <a:avLst/>
                <a:gdLst/>
                <a:ahLst/>
                <a:cxnLst/>
                <a:rect l="l" t="t" r="r" b="b"/>
                <a:pathLst>
                  <a:path w="876" h="785" extrusionOk="0">
                    <a:moveTo>
                      <a:pt x="455" y="1"/>
                    </a:moveTo>
                    <a:cubicBezTo>
                      <a:pt x="257" y="1"/>
                      <a:pt x="48" y="134"/>
                      <a:pt x="20" y="334"/>
                    </a:cubicBezTo>
                    <a:cubicBezTo>
                      <a:pt x="0" y="522"/>
                      <a:pt x="130" y="721"/>
                      <a:pt x="318" y="772"/>
                    </a:cubicBezTo>
                    <a:cubicBezTo>
                      <a:pt x="351" y="780"/>
                      <a:pt x="385" y="784"/>
                      <a:pt x="418" y="784"/>
                    </a:cubicBezTo>
                    <a:cubicBezTo>
                      <a:pt x="576" y="784"/>
                      <a:pt x="730" y="692"/>
                      <a:pt x="796" y="553"/>
                    </a:cubicBezTo>
                    <a:cubicBezTo>
                      <a:pt x="875" y="394"/>
                      <a:pt x="826" y="195"/>
                      <a:pt x="696" y="85"/>
                    </a:cubicBezTo>
                    <a:cubicBezTo>
                      <a:pt x="629" y="27"/>
                      <a:pt x="543" y="1"/>
                      <a:pt x="455"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70"/>
              <p:cNvSpPr/>
              <p:nvPr/>
            </p:nvSpPr>
            <p:spPr>
              <a:xfrm>
                <a:off x="8406088" y="3994096"/>
                <a:ext cx="36642" cy="37630"/>
              </a:xfrm>
              <a:custGeom>
                <a:avLst/>
                <a:gdLst/>
                <a:ahLst/>
                <a:cxnLst/>
                <a:rect l="l" t="t" r="r" b="b"/>
                <a:pathLst>
                  <a:path w="779" h="800" extrusionOk="0">
                    <a:moveTo>
                      <a:pt x="329" y="0"/>
                    </a:moveTo>
                    <a:cubicBezTo>
                      <a:pt x="52" y="0"/>
                      <a:pt x="1" y="329"/>
                      <a:pt x="82" y="556"/>
                    </a:cubicBezTo>
                    <a:cubicBezTo>
                      <a:pt x="127" y="690"/>
                      <a:pt x="251" y="799"/>
                      <a:pt x="384" y="799"/>
                    </a:cubicBezTo>
                    <a:cubicBezTo>
                      <a:pt x="399" y="799"/>
                      <a:pt x="415" y="798"/>
                      <a:pt x="431" y="795"/>
                    </a:cubicBezTo>
                    <a:cubicBezTo>
                      <a:pt x="520" y="785"/>
                      <a:pt x="600" y="715"/>
                      <a:pt x="670" y="635"/>
                    </a:cubicBezTo>
                    <a:cubicBezTo>
                      <a:pt x="719" y="586"/>
                      <a:pt x="769" y="516"/>
                      <a:pt x="779" y="436"/>
                    </a:cubicBezTo>
                    <a:cubicBezTo>
                      <a:pt x="779" y="367"/>
                      <a:pt x="749" y="297"/>
                      <a:pt x="710" y="238"/>
                    </a:cubicBezTo>
                    <a:cubicBezTo>
                      <a:pt x="639" y="129"/>
                      <a:pt x="540" y="29"/>
                      <a:pt x="411" y="9"/>
                    </a:cubicBezTo>
                    <a:cubicBezTo>
                      <a:pt x="382" y="3"/>
                      <a:pt x="354" y="0"/>
                      <a:pt x="329"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70"/>
              <p:cNvSpPr/>
              <p:nvPr/>
            </p:nvSpPr>
            <p:spPr>
              <a:xfrm>
                <a:off x="8540521" y="4011500"/>
                <a:ext cx="44450" cy="43604"/>
              </a:xfrm>
              <a:custGeom>
                <a:avLst/>
                <a:gdLst/>
                <a:ahLst/>
                <a:cxnLst/>
                <a:rect l="l" t="t" r="r" b="b"/>
                <a:pathLst>
                  <a:path w="945" h="927" extrusionOk="0">
                    <a:moveTo>
                      <a:pt x="419" y="1"/>
                    </a:moveTo>
                    <a:cubicBezTo>
                      <a:pt x="330" y="1"/>
                      <a:pt x="244" y="24"/>
                      <a:pt x="179" y="77"/>
                    </a:cubicBezTo>
                    <a:cubicBezTo>
                      <a:pt x="0" y="226"/>
                      <a:pt x="109" y="514"/>
                      <a:pt x="209" y="683"/>
                    </a:cubicBezTo>
                    <a:cubicBezTo>
                      <a:pt x="290" y="809"/>
                      <a:pt x="427" y="926"/>
                      <a:pt x="569" y="926"/>
                    </a:cubicBezTo>
                    <a:cubicBezTo>
                      <a:pt x="585" y="926"/>
                      <a:pt x="601" y="925"/>
                      <a:pt x="617" y="922"/>
                    </a:cubicBezTo>
                    <a:cubicBezTo>
                      <a:pt x="716" y="892"/>
                      <a:pt x="785" y="822"/>
                      <a:pt x="836" y="733"/>
                    </a:cubicBezTo>
                    <a:cubicBezTo>
                      <a:pt x="945" y="544"/>
                      <a:pt x="925" y="285"/>
                      <a:pt x="766" y="126"/>
                    </a:cubicBezTo>
                    <a:cubicBezTo>
                      <a:pt x="683" y="50"/>
                      <a:pt x="548" y="1"/>
                      <a:pt x="419"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70"/>
              <p:cNvSpPr/>
              <p:nvPr/>
            </p:nvSpPr>
            <p:spPr>
              <a:xfrm>
                <a:off x="8589487" y="3980126"/>
                <a:ext cx="37395" cy="32738"/>
              </a:xfrm>
              <a:custGeom>
                <a:avLst/>
                <a:gdLst/>
                <a:ahLst/>
                <a:cxnLst/>
                <a:rect l="l" t="t" r="r" b="b"/>
                <a:pathLst>
                  <a:path w="795" h="696" extrusionOk="0">
                    <a:moveTo>
                      <a:pt x="580" y="0"/>
                    </a:moveTo>
                    <a:cubicBezTo>
                      <a:pt x="348" y="0"/>
                      <a:pt x="1" y="427"/>
                      <a:pt x="371" y="654"/>
                    </a:cubicBezTo>
                    <a:cubicBezTo>
                      <a:pt x="413" y="680"/>
                      <a:pt x="463" y="695"/>
                      <a:pt x="510" y="695"/>
                    </a:cubicBezTo>
                    <a:cubicBezTo>
                      <a:pt x="554" y="695"/>
                      <a:pt x="597" y="682"/>
                      <a:pt x="630" y="654"/>
                    </a:cubicBezTo>
                    <a:cubicBezTo>
                      <a:pt x="660" y="634"/>
                      <a:pt x="679" y="605"/>
                      <a:pt x="690" y="574"/>
                    </a:cubicBezTo>
                    <a:cubicBezTo>
                      <a:pt x="710" y="545"/>
                      <a:pt x="719" y="495"/>
                      <a:pt x="730" y="455"/>
                    </a:cubicBezTo>
                    <a:cubicBezTo>
                      <a:pt x="795" y="120"/>
                      <a:pt x="704" y="0"/>
                      <a:pt x="580"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70"/>
              <p:cNvSpPr/>
              <p:nvPr/>
            </p:nvSpPr>
            <p:spPr>
              <a:xfrm>
                <a:off x="8636901" y="3950116"/>
                <a:ext cx="28034" cy="24224"/>
              </a:xfrm>
              <a:custGeom>
                <a:avLst/>
                <a:gdLst/>
                <a:ahLst/>
                <a:cxnLst/>
                <a:rect l="l" t="t" r="r" b="b"/>
                <a:pathLst>
                  <a:path w="596" h="515" extrusionOk="0">
                    <a:moveTo>
                      <a:pt x="269" y="0"/>
                    </a:moveTo>
                    <a:cubicBezTo>
                      <a:pt x="248" y="0"/>
                      <a:pt x="228" y="3"/>
                      <a:pt x="209" y="9"/>
                    </a:cubicBezTo>
                    <a:cubicBezTo>
                      <a:pt x="189" y="19"/>
                      <a:pt x="179" y="29"/>
                      <a:pt x="159" y="39"/>
                    </a:cubicBezTo>
                    <a:cubicBezTo>
                      <a:pt x="0" y="148"/>
                      <a:pt x="100" y="456"/>
                      <a:pt x="279" y="506"/>
                    </a:cubicBezTo>
                    <a:cubicBezTo>
                      <a:pt x="298" y="512"/>
                      <a:pt x="318" y="514"/>
                      <a:pt x="338" y="514"/>
                    </a:cubicBezTo>
                    <a:cubicBezTo>
                      <a:pt x="469" y="514"/>
                      <a:pt x="596" y="407"/>
                      <a:pt x="587" y="277"/>
                    </a:cubicBezTo>
                    <a:cubicBezTo>
                      <a:pt x="578" y="147"/>
                      <a:pt x="416" y="0"/>
                      <a:pt x="269"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70"/>
              <p:cNvSpPr/>
              <p:nvPr/>
            </p:nvSpPr>
            <p:spPr>
              <a:xfrm>
                <a:off x="8242444" y="4170815"/>
                <a:ext cx="31844" cy="29963"/>
              </a:xfrm>
              <a:custGeom>
                <a:avLst/>
                <a:gdLst/>
                <a:ahLst/>
                <a:cxnLst/>
                <a:rect l="l" t="t" r="r" b="b"/>
                <a:pathLst>
                  <a:path w="677" h="637" extrusionOk="0">
                    <a:moveTo>
                      <a:pt x="351" y="1"/>
                    </a:moveTo>
                    <a:cubicBezTo>
                      <a:pt x="344" y="1"/>
                      <a:pt x="336" y="1"/>
                      <a:pt x="329" y="2"/>
                    </a:cubicBezTo>
                    <a:cubicBezTo>
                      <a:pt x="235" y="2"/>
                      <a:pt x="142" y="74"/>
                      <a:pt x="117" y="170"/>
                    </a:cubicBezTo>
                    <a:lnTo>
                      <a:pt x="117" y="170"/>
                    </a:lnTo>
                    <a:cubicBezTo>
                      <a:pt x="1" y="255"/>
                      <a:pt x="4" y="453"/>
                      <a:pt x="110" y="549"/>
                    </a:cubicBezTo>
                    <a:cubicBezTo>
                      <a:pt x="171" y="610"/>
                      <a:pt x="253" y="637"/>
                      <a:pt x="338" y="637"/>
                    </a:cubicBezTo>
                    <a:cubicBezTo>
                      <a:pt x="406" y="637"/>
                      <a:pt x="476" y="620"/>
                      <a:pt x="538" y="589"/>
                    </a:cubicBezTo>
                    <a:cubicBezTo>
                      <a:pt x="577" y="579"/>
                      <a:pt x="617" y="549"/>
                      <a:pt x="637" y="519"/>
                    </a:cubicBezTo>
                    <a:cubicBezTo>
                      <a:pt x="667" y="490"/>
                      <a:pt x="677" y="439"/>
                      <a:pt x="677" y="400"/>
                    </a:cubicBezTo>
                    <a:cubicBezTo>
                      <a:pt x="677" y="320"/>
                      <a:pt x="657" y="231"/>
                      <a:pt x="617" y="161"/>
                    </a:cubicBezTo>
                    <a:cubicBezTo>
                      <a:pt x="561" y="68"/>
                      <a:pt x="462" y="1"/>
                      <a:pt x="351"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70"/>
              <p:cNvSpPr/>
              <p:nvPr/>
            </p:nvSpPr>
            <p:spPr>
              <a:xfrm>
                <a:off x="8284260" y="4157692"/>
                <a:ext cx="61948" cy="35090"/>
              </a:xfrm>
              <a:custGeom>
                <a:avLst/>
                <a:gdLst/>
                <a:ahLst/>
                <a:cxnLst/>
                <a:rect l="l" t="t" r="r" b="b"/>
                <a:pathLst>
                  <a:path w="1317" h="746" extrusionOk="0">
                    <a:moveTo>
                      <a:pt x="650" y="0"/>
                    </a:moveTo>
                    <a:cubicBezTo>
                      <a:pt x="560" y="0"/>
                      <a:pt x="468" y="25"/>
                      <a:pt x="385" y="82"/>
                    </a:cubicBezTo>
                    <a:cubicBezTo>
                      <a:pt x="1" y="348"/>
                      <a:pt x="315" y="745"/>
                      <a:pt x="670" y="745"/>
                    </a:cubicBezTo>
                    <a:cubicBezTo>
                      <a:pt x="765" y="745"/>
                      <a:pt x="864" y="717"/>
                      <a:pt x="952" y="649"/>
                    </a:cubicBezTo>
                    <a:cubicBezTo>
                      <a:pt x="1316" y="372"/>
                      <a:pt x="1000" y="0"/>
                      <a:pt x="650"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70"/>
              <p:cNvSpPr/>
              <p:nvPr/>
            </p:nvSpPr>
            <p:spPr>
              <a:xfrm>
                <a:off x="8348184" y="4128435"/>
                <a:ext cx="52635" cy="50706"/>
              </a:xfrm>
              <a:custGeom>
                <a:avLst/>
                <a:gdLst/>
                <a:ahLst/>
                <a:cxnLst/>
                <a:rect l="l" t="t" r="r" b="b"/>
                <a:pathLst>
                  <a:path w="1119" h="1078" extrusionOk="0">
                    <a:moveTo>
                      <a:pt x="508" y="1"/>
                    </a:moveTo>
                    <a:cubicBezTo>
                      <a:pt x="442" y="1"/>
                      <a:pt x="374" y="21"/>
                      <a:pt x="309" y="67"/>
                    </a:cubicBezTo>
                    <a:cubicBezTo>
                      <a:pt x="0" y="276"/>
                      <a:pt x="80" y="933"/>
                      <a:pt x="438" y="1062"/>
                    </a:cubicBezTo>
                    <a:cubicBezTo>
                      <a:pt x="471" y="1072"/>
                      <a:pt x="505" y="1077"/>
                      <a:pt x="538" y="1077"/>
                    </a:cubicBezTo>
                    <a:cubicBezTo>
                      <a:pt x="666" y="1077"/>
                      <a:pt x="792" y="1008"/>
                      <a:pt x="886" y="913"/>
                    </a:cubicBezTo>
                    <a:cubicBezTo>
                      <a:pt x="926" y="863"/>
                      <a:pt x="966" y="823"/>
                      <a:pt x="995" y="763"/>
                    </a:cubicBezTo>
                    <a:cubicBezTo>
                      <a:pt x="1119" y="467"/>
                      <a:pt x="827" y="1"/>
                      <a:pt x="508"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70"/>
              <p:cNvSpPr/>
              <p:nvPr/>
            </p:nvSpPr>
            <p:spPr>
              <a:xfrm>
                <a:off x="8448798" y="4230976"/>
                <a:ext cx="42428" cy="39182"/>
              </a:xfrm>
              <a:custGeom>
                <a:avLst/>
                <a:gdLst/>
                <a:ahLst/>
                <a:cxnLst/>
                <a:rect l="l" t="t" r="r" b="b"/>
                <a:pathLst>
                  <a:path w="902" h="833" extrusionOk="0">
                    <a:moveTo>
                      <a:pt x="571" y="1"/>
                    </a:moveTo>
                    <a:cubicBezTo>
                      <a:pt x="323" y="1"/>
                      <a:pt x="0" y="229"/>
                      <a:pt x="40" y="513"/>
                    </a:cubicBezTo>
                    <a:cubicBezTo>
                      <a:pt x="64" y="693"/>
                      <a:pt x="270" y="832"/>
                      <a:pt x="453" y="832"/>
                    </a:cubicBezTo>
                    <a:cubicBezTo>
                      <a:pt x="493" y="832"/>
                      <a:pt x="531" y="826"/>
                      <a:pt x="567" y="812"/>
                    </a:cubicBezTo>
                    <a:cubicBezTo>
                      <a:pt x="647" y="782"/>
                      <a:pt x="706" y="722"/>
                      <a:pt x="746" y="643"/>
                    </a:cubicBezTo>
                    <a:cubicBezTo>
                      <a:pt x="776" y="583"/>
                      <a:pt x="796" y="524"/>
                      <a:pt x="816" y="464"/>
                    </a:cubicBezTo>
                    <a:cubicBezTo>
                      <a:pt x="902" y="131"/>
                      <a:pt x="757" y="1"/>
                      <a:pt x="571"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70"/>
              <p:cNvSpPr/>
              <p:nvPr/>
            </p:nvSpPr>
            <p:spPr>
              <a:xfrm>
                <a:off x="8581444" y="4134126"/>
                <a:ext cx="41910" cy="44686"/>
              </a:xfrm>
              <a:custGeom>
                <a:avLst/>
                <a:gdLst/>
                <a:ahLst/>
                <a:cxnLst/>
                <a:rect l="l" t="t" r="r" b="b"/>
                <a:pathLst>
                  <a:path w="891" h="950" extrusionOk="0">
                    <a:moveTo>
                      <a:pt x="557" y="1"/>
                    </a:moveTo>
                    <a:cubicBezTo>
                      <a:pt x="329" y="1"/>
                      <a:pt x="68" y="228"/>
                      <a:pt x="35" y="463"/>
                    </a:cubicBezTo>
                    <a:cubicBezTo>
                      <a:pt x="0" y="672"/>
                      <a:pt x="292" y="950"/>
                      <a:pt x="526" y="950"/>
                    </a:cubicBezTo>
                    <a:cubicBezTo>
                      <a:pt x="560" y="950"/>
                      <a:pt x="592" y="944"/>
                      <a:pt x="622" y="931"/>
                    </a:cubicBezTo>
                    <a:cubicBezTo>
                      <a:pt x="761" y="861"/>
                      <a:pt x="841" y="713"/>
                      <a:pt x="870" y="553"/>
                    </a:cubicBezTo>
                    <a:cubicBezTo>
                      <a:pt x="890" y="444"/>
                      <a:pt x="890" y="324"/>
                      <a:pt x="850" y="215"/>
                    </a:cubicBezTo>
                    <a:cubicBezTo>
                      <a:pt x="786" y="62"/>
                      <a:pt x="676" y="1"/>
                      <a:pt x="557"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70"/>
              <p:cNvSpPr/>
              <p:nvPr/>
            </p:nvSpPr>
            <p:spPr>
              <a:xfrm>
                <a:off x="8637325" y="4156751"/>
                <a:ext cx="30480" cy="33914"/>
              </a:xfrm>
              <a:custGeom>
                <a:avLst/>
                <a:gdLst/>
                <a:ahLst/>
                <a:cxnLst/>
                <a:rect l="l" t="t" r="r" b="b"/>
                <a:pathLst>
                  <a:path w="648" h="721" extrusionOk="0">
                    <a:moveTo>
                      <a:pt x="296" y="1"/>
                    </a:moveTo>
                    <a:cubicBezTo>
                      <a:pt x="206" y="1"/>
                      <a:pt x="148" y="40"/>
                      <a:pt x="80" y="161"/>
                    </a:cubicBezTo>
                    <a:cubicBezTo>
                      <a:pt x="40" y="232"/>
                      <a:pt x="1" y="301"/>
                      <a:pt x="11" y="391"/>
                    </a:cubicBezTo>
                    <a:cubicBezTo>
                      <a:pt x="11" y="430"/>
                      <a:pt x="21" y="470"/>
                      <a:pt x="40" y="510"/>
                    </a:cubicBezTo>
                    <a:cubicBezTo>
                      <a:pt x="105" y="620"/>
                      <a:pt x="236" y="721"/>
                      <a:pt x="357" y="721"/>
                    </a:cubicBezTo>
                    <a:cubicBezTo>
                      <a:pt x="368" y="721"/>
                      <a:pt x="379" y="720"/>
                      <a:pt x="389" y="719"/>
                    </a:cubicBezTo>
                    <a:cubicBezTo>
                      <a:pt x="488" y="709"/>
                      <a:pt x="558" y="629"/>
                      <a:pt x="597" y="539"/>
                    </a:cubicBezTo>
                    <a:cubicBezTo>
                      <a:pt x="637" y="450"/>
                      <a:pt x="637" y="351"/>
                      <a:pt x="648" y="251"/>
                    </a:cubicBezTo>
                    <a:cubicBezTo>
                      <a:pt x="648" y="212"/>
                      <a:pt x="648" y="181"/>
                      <a:pt x="637" y="142"/>
                    </a:cubicBezTo>
                    <a:cubicBezTo>
                      <a:pt x="608" y="72"/>
                      <a:pt x="518" y="42"/>
                      <a:pt x="449" y="22"/>
                    </a:cubicBezTo>
                    <a:cubicBezTo>
                      <a:pt x="388" y="9"/>
                      <a:pt x="339" y="1"/>
                      <a:pt x="296"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70"/>
              <p:cNvSpPr/>
              <p:nvPr/>
            </p:nvSpPr>
            <p:spPr>
              <a:xfrm>
                <a:off x="8470294" y="4106327"/>
                <a:ext cx="42616" cy="32738"/>
              </a:xfrm>
              <a:custGeom>
                <a:avLst/>
                <a:gdLst/>
                <a:ahLst/>
                <a:cxnLst/>
                <a:rect l="l" t="t" r="r" b="b"/>
                <a:pathLst>
                  <a:path w="906" h="696" extrusionOk="0">
                    <a:moveTo>
                      <a:pt x="647" y="0"/>
                    </a:moveTo>
                    <a:lnTo>
                      <a:pt x="1" y="388"/>
                    </a:lnTo>
                    <a:cubicBezTo>
                      <a:pt x="1" y="388"/>
                      <a:pt x="171" y="695"/>
                      <a:pt x="441" y="695"/>
                    </a:cubicBezTo>
                    <a:cubicBezTo>
                      <a:pt x="505" y="695"/>
                      <a:pt x="574" y="678"/>
                      <a:pt x="647" y="637"/>
                    </a:cubicBezTo>
                    <a:cubicBezTo>
                      <a:pt x="906" y="488"/>
                      <a:pt x="647" y="0"/>
                      <a:pt x="647"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70"/>
              <p:cNvSpPr/>
              <p:nvPr/>
            </p:nvSpPr>
            <p:spPr>
              <a:xfrm>
                <a:off x="8349125" y="3873304"/>
                <a:ext cx="33256" cy="195347"/>
              </a:xfrm>
              <a:custGeom>
                <a:avLst/>
                <a:gdLst/>
                <a:ahLst/>
                <a:cxnLst/>
                <a:rect l="l" t="t" r="r" b="b"/>
                <a:pathLst>
                  <a:path w="707" h="4153" extrusionOk="0">
                    <a:moveTo>
                      <a:pt x="289" y="1"/>
                    </a:moveTo>
                    <a:cubicBezTo>
                      <a:pt x="269" y="31"/>
                      <a:pt x="239" y="60"/>
                      <a:pt x="230" y="90"/>
                    </a:cubicBezTo>
                    <a:cubicBezTo>
                      <a:pt x="60" y="378"/>
                      <a:pt x="31" y="717"/>
                      <a:pt x="20" y="1055"/>
                    </a:cubicBezTo>
                    <a:cubicBezTo>
                      <a:pt x="0" y="2050"/>
                      <a:pt x="80" y="3044"/>
                      <a:pt x="269" y="4029"/>
                    </a:cubicBezTo>
                    <a:cubicBezTo>
                      <a:pt x="279" y="4059"/>
                      <a:pt x="249" y="4099"/>
                      <a:pt x="199" y="4149"/>
                    </a:cubicBezTo>
                    <a:cubicBezTo>
                      <a:pt x="234" y="4151"/>
                      <a:pt x="269" y="4153"/>
                      <a:pt x="303" y="4153"/>
                    </a:cubicBezTo>
                    <a:cubicBezTo>
                      <a:pt x="409" y="4153"/>
                      <a:pt x="513" y="4136"/>
                      <a:pt x="588" y="4069"/>
                    </a:cubicBezTo>
                    <a:cubicBezTo>
                      <a:pt x="707" y="3959"/>
                      <a:pt x="687" y="3771"/>
                      <a:pt x="657" y="3601"/>
                    </a:cubicBezTo>
                    <a:cubicBezTo>
                      <a:pt x="498" y="2756"/>
                      <a:pt x="259" y="1910"/>
                      <a:pt x="219" y="1045"/>
                    </a:cubicBezTo>
                    <a:cubicBezTo>
                      <a:pt x="199" y="697"/>
                      <a:pt x="219" y="339"/>
                      <a:pt x="289"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70"/>
              <p:cNvSpPr/>
              <p:nvPr/>
            </p:nvSpPr>
            <p:spPr>
              <a:xfrm>
                <a:off x="8202697" y="4188360"/>
                <a:ext cx="221311" cy="42945"/>
              </a:xfrm>
              <a:custGeom>
                <a:avLst/>
                <a:gdLst/>
                <a:ahLst/>
                <a:cxnLst/>
                <a:rect l="l" t="t" r="r" b="b"/>
                <a:pathLst>
                  <a:path w="4705" h="913" extrusionOk="0">
                    <a:moveTo>
                      <a:pt x="4535" y="0"/>
                    </a:moveTo>
                    <a:cubicBezTo>
                      <a:pt x="4489" y="0"/>
                      <a:pt x="4443" y="22"/>
                      <a:pt x="4397" y="37"/>
                    </a:cubicBezTo>
                    <a:cubicBezTo>
                      <a:pt x="4220" y="106"/>
                      <a:pt x="4032" y="123"/>
                      <a:pt x="3841" y="123"/>
                    </a:cubicBezTo>
                    <a:cubicBezTo>
                      <a:pt x="3661" y="123"/>
                      <a:pt x="3477" y="108"/>
                      <a:pt x="3296" y="108"/>
                    </a:cubicBezTo>
                    <a:cubicBezTo>
                      <a:pt x="3225" y="108"/>
                      <a:pt x="3154" y="110"/>
                      <a:pt x="3084" y="117"/>
                    </a:cubicBezTo>
                    <a:cubicBezTo>
                      <a:pt x="2726" y="146"/>
                      <a:pt x="2397" y="265"/>
                      <a:pt x="2059" y="345"/>
                    </a:cubicBezTo>
                    <a:cubicBezTo>
                      <a:pt x="1715" y="426"/>
                      <a:pt x="1364" y="466"/>
                      <a:pt x="1012" y="466"/>
                    </a:cubicBezTo>
                    <a:cubicBezTo>
                      <a:pt x="673" y="466"/>
                      <a:pt x="333" y="428"/>
                      <a:pt x="0" y="355"/>
                    </a:cubicBezTo>
                    <a:lnTo>
                      <a:pt x="0" y="355"/>
                    </a:lnTo>
                    <a:cubicBezTo>
                      <a:pt x="10" y="424"/>
                      <a:pt x="40" y="495"/>
                      <a:pt x="100" y="554"/>
                    </a:cubicBezTo>
                    <a:cubicBezTo>
                      <a:pt x="169" y="623"/>
                      <a:pt x="269" y="654"/>
                      <a:pt x="368" y="683"/>
                    </a:cubicBezTo>
                    <a:cubicBezTo>
                      <a:pt x="938" y="838"/>
                      <a:pt x="1529" y="913"/>
                      <a:pt x="2118" y="913"/>
                    </a:cubicBezTo>
                    <a:cubicBezTo>
                      <a:pt x="2248" y="913"/>
                      <a:pt x="2378" y="909"/>
                      <a:pt x="2507" y="902"/>
                    </a:cubicBezTo>
                    <a:cubicBezTo>
                      <a:pt x="2706" y="882"/>
                      <a:pt x="4417" y="654"/>
                      <a:pt x="4426" y="634"/>
                    </a:cubicBezTo>
                    <a:lnTo>
                      <a:pt x="4426" y="634"/>
                    </a:lnTo>
                    <a:cubicBezTo>
                      <a:pt x="4417" y="654"/>
                      <a:pt x="4417" y="674"/>
                      <a:pt x="4417" y="683"/>
                    </a:cubicBezTo>
                    <a:cubicBezTo>
                      <a:pt x="4466" y="574"/>
                      <a:pt x="4526" y="475"/>
                      <a:pt x="4585" y="365"/>
                    </a:cubicBezTo>
                    <a:cubicBezTo>
                      <a:pt x="4656" y="245"/>
                      <a:pt x="4705" y="57"/>
                      <a:pt x="4576" y="7"/>
                    </a:cubicBezTo>
                    <a:cubicBezTo>
                      <a:pt x="4562" y="2"/>
                      <a:pt x="4548" y="0"/>
                      <a:pt x="4535"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70"/>
              <p:cNvSpPr/>
              <p:nvPr/>
            </p:nvSpPr>
            <p:spPr>
              <a:xfrm>
                <a:off x="8596167" y="3926645"/>
                <a:ext cx="102024" cy="158187"/>
              </a:xfrm>
              <a:custGeom>
                <a:avLst/>
                <a:gdLst/>
                <a:ahLst/>
                <a:cxnLst/>
                <a:rect l="l" t="t" r="r" b="b"/>
                <a:pathLst>
                  <a:path w="2169" h="3363" extrusionOk="0">
                    <a:moveTo>
                      <a:pt x="2129" y="0"/>
                    </a:moveTo>
                    <a:cubicBezTo>
                      <a:pt x="1990" y="339"/>
                      <a:pt x="1781" y="657"/>
                      <a:pt x="1582" y="955"/>
                    </a:cubicBezTo>
                    <a:cubicBezTo>
                      <a:pt x="1333" y="1324"/>
                      <a:pt x="1085" y="1691"/>
                      <a:pt x="747" y="1980"/>
                    </a:cubicBezTo>
                    <a:cubicBezTo>
                      <a:pt x="568" y="2129"/>
                      <a:pt x="358" y="2248"/>
                      <a:pt x="219" y="2438"/>
                    </a:cubicBezTo>
                    <a:cubicBezTo>
                      <a:pt x="70" y="2617"/>
                      <a:pt x="0" y="2885"/>
                      <a:pt x="120" y="3084"/>
                    </a:cubicBezTo>
                    <a:cubicBezTo>
                      <a:pt x="219" y="3263"/>
                      <a:pt x="428" y="3323"/>
                      <a:pt x="637" y="3363"/>
                    </a:cubicBezTo>
                    <a:cubicBezTo>
                      <a:pt x="597" y="3343"/>
                      <a:pt x="568" y="3323"/>
                      <a:pt x="528" y="3303"/>
                    </a:cubicBezTo>
                    <a:cubicBezTo>
                      <a:pt x="886" y="2746"/>
                      <a:pt x="1254" y="2189"/>
                      <a:pt x="1612" y="1632"/>
                    </a:cubicBezTo>
                    <a:cubicBezTo>
                      <a:pt x="1731" y="1443"/>
                      <a:pt x="1850" y="1264"/>
                      <a:pt x="1940" y="1065"/>
                    </a:cubicBezTo>
                    <a:cubicBezTo>
                      <a:pt x="2049" y="836"/>
                      <a:pt x="2119" y="597"/>
                      <a:pt x="2149" y="359"/>
                    </a:cubicBezTo>
                    <a:cubicBezTo>
                      <a:pt x="2159" y="239"/>
                      <a:pt x="2169" y="110"/>
                      <a:pt x="2129"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70"/>
              <p:cNvSpPr/>
              <p:nvPr/>
            </p:nvSpPr>
            <p:spPr>
              <a:xfrm>
                <a:off x="8461874" y="4186761"/>
                <a:ext cx="299488" cy="222911"/>
              </a:xfrm>
              <a:custGeom>
                <a:avLst/>
                <a:gdLst/>
                <a:ahLst/>
                <a:cxnLst/>
                <a:rect l="l" t="t" r="r" b="b"/>
                <a:pathLst>
                  <a:path w="6367" h="4739" extrusionOk="0">
                    <a:moveTo>
                      <a:pt x="2391" y="0"/>
                    </a:moveTo>
                    <a:cubicBezTo>
                      <a:pt x="2238" y="0"/>
                      <a:pt x="2087" y="21"/>
                      <a:pt x="1940" y="71"/>
                    </a:cubicBezTo>
                    <a:cubicBezTo>
                      <a:pt x="1841" y="111"/>
                      <a:pt x="1732" y="160"/>
                      <a:pt x="1622" y="160"/>
                    </a:cubicBezTo>
                    <a:cubicBezTo>
                      <a:pt x="1573" y="160"/>
                      <a:pt x="1517" y="145"/>
                      <a:pt x="1465" y="145"/>
                    </a:cubicBezTo>
                    <a:cubicBezTo>
                      <a:pt x="1432" y="145"/>
                      <a:pt x="1400" y="151"/>
                      <a:pt x="1374" y="170"/>
                    </a:cubicBezTo>
                    <a:cubicBezTo>
                      <a:pt x="1343" y="190"/>
                      <a:pt x="1323" y="230"/>
                      <a:pt x="1304" y="260"/>
                    </a:cubicBezTo>
                    <a:cubicBezTo>
                      <a:pt x="687" y="1364"/>
                      <a:pt x="677" y="2687"/>
                      <a:pt x="408" y="3920"/>
                    </a:cubicBezTo>
                    <a:cubicBezTo>
                      <a:pt x="339" y="4209"/>
                      <a:pt x="209" y="4537"/>
                      <a:pt x="1" y="4736"/>
                    </a:cubicBezTo>
                    <a:cubicBezTo>
                      <a:pt x="21" y="4737"/>
                      <a:pt x="41" y="4738"/>
                      <a:pt x="61" y="4738"/>
                    </a:cubicBezTo>
                    <a:cubicBezTo>
                      <a:pt x="160" y="4738"/>
                      <a:pt x="258" y="4716"/>
                      <a:pt x="349" y="4666"/>
                    </a:cubicBezTo>
                    <a:cubicBezTo>
                      <a:pt x="528" y="4557"/>
                      <a:pt x="627" y="4348"/>
                      <a:pt x="707" y="4149"/>
                    </a:cubicBezTo>
                    <a:cubicBezTo>
                      <a:pt x="1234" y="2896"/>
                      <a:pt x="1573" y="1563"/>
                      <a:pt x="1712" y="210"/>
                    </a:cubicBezTo>
                    <a:cubicBezTo>
                      <a:pt x="3065" y="588"/>
                      <a:pt x="4427" y="976"/>
                      <a:pt x="5830" y="1075"/>
                    </a:cubicBezTo>
                    <a:cubicBezTo>
                      <a:pt x="5878" y="1082"/>
                      <a:pt x="5927" y="1086"/>
                      <a:pt x="5977" y="1086"/>
                    </a:cubicBezTo>
                    <a:cubicBezTo>
                      <a:pt x="6081" y="1086"/>
                      <a:pt x="6183" y="1066"/>
                      <a:pt x="6257" y="1006"/>
                    </a:cubicBezTo>
                    <a:cubicBezTo>
                      <a:pt x="6317" y="956"/>
                      <a:pt x="6347" y="906"/>
                      <a:pt x="6367" y="836"/>
                    </a:cubicBezTo>
                    <a:lnTo>
                      <a:pt x="6367" y="836"/>
                    </a:lnTo>
                    <a:cubicBezTo>
                      <a:pt x="6293" y="867"/>
                      <a:pt x="6216" y="878"/>
                      <a:pt x="6137" y="878"/>
                    </a:cubicBezTo>
                    <a:cubicBezTo>
                      <a:pt x="6035" y="878"/>
                      <a:pt x="5931" y="859"/>
                      <a:pt x="5830" y="836"/>
                    </a:cubicBezTo>
                    <a:cubicBezTo>
                      <a:pt x="5034" y="668"/>
                      <a:pt x="4258" y="469"/>
                      <a:pt x="3482" y="230"/>
                    </a:cubicBezTo>
                    <a:cubicBezTo>
                      <a:pt x="3132" y="118"/>
                      <a:pt x="2756" y="0"/>
                      <a:pt x="2391"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70"/>
              <p:cNvSpPr/>
              <p:nvPr/>
            </p:nvSpPr>
            <p:spPr>
              <a:xfrm>
                <a:off x="8410886" y="4091322"/>
                <a:ext cx="49201" cy="34667"/>
              </a:xfrm>
              <a:custGeom>
                <a:avLst/>
                <a:gdLst/>
                <a:ahLst/>
                <a:cxnLst/>
                <a:rect l="l" t="t" r="r" b="b"/>
                <a:pathLst>
                  <a:path w="1046" h="737" extrusionOk="0">
                    <a:moveTo>
                      <a:pt x="542" y="0"/>
                    </a:moveTo>
                    <a:cubicBezTo>
                      <a:pt x="473" y="0"/>
                      <a:pt x="404" y="13"/>
                      <a:pt x="339" y="41"/>
                    </a:cubicBezTo>
                    <a:cubicBezTo>
                      <a:pt x="219" y="91"/>
                      <a:pt x="110" y="200"/>
                      <a:pt x="60" y="339"/>
                    </a:cubicBezTo>
                    <a:cubicBezTo>
                      <a:pt x="0" y="469"/>
                      <a:pt x="0" y="608"/>
                      <a:pt x="50" y="737"/>
                    </a:cubicBezTo>
                    <a:lnTo>
                      <a:pt x="249" y="657"/>
                    </a:lnTo>
                    <a:cubicBezTo>
                      <a:pt x="210" y="578"/>
                      <a:pt x="219" y="498"/>
                      <a:pt x="249" y="409"/>
                    </a:cubicBezTo>
                    <a:cubicBezTo>
                      <a:pt x="279" y="329"/>
                      <a:pt x="349" y="259"/>
                      <a:pt x="418" y="230"/>
                    </a:cubicBezTo>
                    <a:cubicBezTo>
                      <a:pt x="458" y="213"/>
                      <a:pt x="500" y="204"/>
                      <a:pt x="543" y="204"/>
                    </a:cubicBezTo>
                    <a:cubicBezTo>
                      <a:pt x="673" y="204"/>
                      <a:pt x="806" y="279"/>
                      <a:pt x="866" y="399"/>
                    </a:cubicBezTo>
                    <a:lnTo>
                      <a:pt x="1045" y="299"/>
                    </a:lnTo>
                    <a:cubicBezTo>
                      <a:pt x="948" y="114"/>
                      <a:pt x="746" y="0"/>
                      <a:pt x="542" y="0"/>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70"/>
              <p:cNvSpPr/>
              <p:nvPr/>
            </p:nvSpPr>
            <p:spPr>
              <a:xfrm>
                <a:off x="8484358" y="4045978"/>
                <a:ext cx="48684" cy="38853"/>
              </a:xfrm>
              <a:custGeom>
                <a:avLst/>
                <a:gdLst/>
                <a:ahLst/>
                <a:cxnLst/>
                <a:rect l="l" t="t" r="r" b="b"/>
                <a:pathLst>
                  <a:path w="1035" h="826" extrusionOk="0">
                    <a:moveTo>
                      <a:pt x="601" y="0"/>
                    </a:moveTo>
                    <a:cubicBezTo>
                      <a:pt x="491" y="0"/>
                      <a:pt x="383" y="36"/>
                      <a:pt x="299" y="89"/>
                    </a:cubicBezTo>
                    <a:cubicBezTo>
                      <a:pt x="80" y="249"/>
                      <a:pt x="0" y="587"/>
                      <a:pt x="140" y="826"/>
                    </a:cubicBezTo>
                    <a:lnTo>
                      <a:pt x="319" y="726"/>
                    </a:lnTo>
                    <a:cubicBezTo>
                      <a:pt x="229" y="577"/>
                      <a:pt x="279" y="358"/>
                      <a:pt x="418" y="259"/>
                    </a:cubicBezTo>
                    <a:cubicBezTo>
                      <a:pt x="476" y="226"/>
                      <a:pt x="548" y="206"/>
                      <a:pt x="622" y="206"/>
                    </a:cubicBezTo>
                    <a:cubicBezTo>
                      <a:pt x="637" y="206"/>
                      <a:pt x="652" y="207"/>
                      <a:pt x="666" y="209"/>
                    </a:cubicBezTo>
                    <a:cubicBezTo>
                      <a:pt x="746" y="229"/>
                      <a:pt x="826" y="279"/>
                      <a:pt x="865" y="339"/>
                    </a:cubicBezTo>
                    <a:lnTo>
                      <a:pt x="1035" y="219"/>
                    </a:lnTo>
                    <a:cubicBezTo>
                      <a:pt x="965" y="109"/>
                      <a:pt x="845" y="40"/>
                      <a:pt x="697" y="10"/>
                    </a:cubicBezTo>
                    <a:cubicBezTo>
                      <a:pt x="665" y="3"/>
                      <a:pt x="633" y="0"/>
                      <a:pt x="601" y="0"/>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70"/>
              <p:cNvSpPr/>
              <p:nvPr/>
            </p:nvSpPr>
            <p:spPr>
              <a:xfrm>
                <a:off x="8384686" y="4127823"/>
                <a:ext cx="86126" cy="51130"/>
              </a:xfrm>
              <a:custGeom>
                <a:avLst/>
                <a:gdLst/>
                <a:ahLst/>
                <a:cxnLst/>
                <a:rect l="l" t="t" r="r" b="b"/>
                <a:pathLst>
                  <a:path w="1831" h="1087" extrusionOk="0">
                    <a:moveTo>
                      <a:pt x="1080" y="1"/>
                    </a:moveTo>
                    <a:cubicBezTo>
                      <a:pt x="793" y="1"/>
                      <a:pt x="456" y="189"/>
                      <a:pt x="279" y="339"/>
                    </a:cubicBezTo>
                    <a:cubicBezTo>
                      <a:pt x="130" y="469"/>
                      <a:pt x="0" y="667"/>
                      <a:pt x="70" y="856"/>
                    </a:cubicBezTo>
                    <a:cubicBezTo>
                      <a:pt x="135" y="1023"/>
                      <a:pt x="330" y="1086"/>
                      <a:pt x="509" y="1086"/>
                    </a:cubicBezTo>
                    <a:cubicBezTo>
                      <a:pt x="522" y="1086"/>
                      <a:pt x="535" y="1086"/>
                      <a:pt x="548" y="1085"/>
                    </a:cubicBezTo>
                    <a:cubicBezTo>
                      <a:pt x="915" y="1065"/>
                      <a:pt x="1831" y="597"/>
                      <a:pt x="1423" y="140"/>
                    </a:cubicBezTo>
                    <a:cubicBezTo>
                      <a:pt x="1333" y="40"/>
                      <a:pt x="1212" y="1"/>
                      <a:pt x="1080" y="1"/>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70"/>
              <p:cNvSpPr/>
              <p:nvPr/>
            </p:nvSpPr>
            <p:spPr>
              <a:xfrm>
                <a:off x="8526457" y="4054868"/>
                <a:ext cx="86126" cy="51083"/>
              </a:xfrm>
              <a:custGeom>
                <a:avLst/>
                <a:gdLst/>
                <a:ahLst/>
                <a:cxnLst/>
                <a:rect l="l" t="t" r="r" b="b"/>
                <a:pathLst>
                  <a:path w="1831" h="1086" extrusionOk="0">
                    <a:moveTo>
                      <a:pt x="1083" y="0"/>
                    </a:moveTo>
                    <a:cubicBezTo>
                      <a:pt x="799" y="0"/>
                      <a:pt x="466" y="188"/>
                      <a:pt x="289" y="338"/>
                    </a:cubicBezTo>
                    <a:cubicBezTo>
                      <a:pt x="140" y="468"/>
                      <a:pt x="1" y="676"/>
                      <a:pt x="80" y="855"/>
                    </a:cubicBezTo>
                    <a:cubicBezTo>
                      <a:pt x="136" y="1022"/>
                      <a:pt x="338" y="1085"/>
                      <a:pt x="511" y="1085"/>
                    </a:cubicBezTo>
                    <a:cubicBezTo>
                      <a:pt x="523" y="1085"/>
                      <a:pt x="535" y="1085"/>
                      <a:pt x="547" y="1085"/>
                    </a:cubicBezTo>
                    <a:cubicBezTo>
                      <a:pt x="925" y="1074"/>
                      <a:pt x="1831" y="597"/>
                      <a:pt x="1423" y="139"/>
                    </a:cubicBezTo>
                    <a:cubicBezTo>
                      <a:pt x="1332" y="39"/>
                      <a:pt x="1213" y="0"/>
                      <a:pt x="1083" y="0"/>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70"/>
              <p:cNvSpPr/>
              <p:nvPr/>
            </p:nvSpPr>
            <p:spPr>
              <a:xfrm>
                <a:off x="8243855" y="4092263"/>
                <a:ext cx="124038" cy="66511"/>
              </a:xfrm>
              <a:custGeom>
                <a:avLst/>
                <a:gdLst/>
                <a:ahLst/>
                <a:cxnLst/>
                <a:rect l="l" t="t" r="r" b="b"/>
                <a:pathLst>
                  <a:path w="2637" h="1414" extrusionOk="0">
                    <a:moveTo>
                      <a:pt x="2428" y="1"/>
                    </a:moveTo>
                    <a:cubicBezTo>
                      <a:pt x="2199" y="1"/>
                      <a:pt x="1761" y="130"/>
                      <a:pt x="1283" y="369"/>
                    </a:cubicBezTo>
                    <a:cubicBezTo>
                      <a:pt x="1254" y="389"/>
                      <a:pt x="1214" y="409"/>
                      <a:pt x="1184" y="429"/>
                    </a:cubicBezTo>
                    <a:cubicBezTo>
                      <a:pt x="1155" y="438"/>
                      <a:pt x="1115" y="458"/>
                      <a:pt x="1085" y="478"/>
                    </a:cubicBezTo>
                    <a:cubicBezTo>
                      <a:pt x="418" y="847"/>
                      <a:pt x="1" y="1264"/>
                      <a:pt x="100" y="1384"/>
                    </a:cubicBezTo>
                    <a:cubicBezTo>
                      <a:pt x="110" y="1404"/>
                      <a:pt x="140" y="1413"/>
                      <a:pt x="169" y="1413"/>
                    </a:cubicBezTo>
                    <a:cubicBezTo>
                      <a:pt x="348" y="1413"/>
                      <a:pt x="777" y="1174"/>
                      <a:pt x="1314" y="896"/>
                    </a:cubicBezTo>
                    <a:cubicBezTo>
                      <a:pt x="1343" y="876"/>
                      <a:pt x="1373" y="866"/>
                      <a:pt x="1403" y="847"/>
                    </a:cubicBezTo>
                    <a:cubicBezTo>
                      <a:pt x="1433" y="827"/>
                      <a:pt x="1473" y="816"/>
                      <a:pt x="1502" y="796"/>
                    </a:cubicBezTo>
                    <a:cubicBezTo>
                      <a:pt x="2129" y="458"/>
                      <a:pt x="2636" y="210"/>
                      <a:pt x="2587" y="71"/>
                    </a:cubicBezTo>
                    <a:cubicBezTo>
                      <a:pt x="2577" y="31"/>
                      <a:pt x="2517" y="1"/>
                      <a:pt x="2428" y="1"/>
                    </a:cubicBezTo>
                    <a:close/>
                  </a:path>
                </a:pathLst>
              </a:custGeom>
              <a:solidFill>
                <a:srgbClr val="FCE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70"/>
              <p:cNvSpPr/>
              <p:nvPr/>
            </p:nvSpPr>
            <p:spPr>
              <a:xfrm>
                <a:off x="8597108" y="4096967"/>
                <a:ext cx="122627" cy="108563"/>
              </a:xfrm>
              <a:custGeom>
                <a:avLst/>
                <a:gdLst/>
                <a:ahLst/>
                <a:cxnLst/>
                <a:rect l="l" t="t" r="r" b="b"/>
                <a:pathLst>
                  <a:path w="2607" h="2308" extrusionOk="0">
                    <a:moveTo>
                      <a:pt x="130" y="0"/>
                    </a:moveTo>
                    <a:cubicBezTo>
                      <a:pt x="90" y="0"/>
                      <a:pt x="60" y="10"/>
                      <a:pt x="40" y="30"/>
                    </a:cubicBezTo>
                    <a:cubicBezTo>
                      <a:pt x="0" y="100"/>
                      <a:pt x="120" y="239"/>
                      <a:pt x="338" y="418"/>
                    </a:cubicBezTo>
                    <a:cubicBezTo>
                      <a:pt x="557" y="597"/>
                      <a:pt x="876" y="826"/>
                      <a:pt x="1204" y="1094"/>
                    </a:cubicBezTo>
                    <a:cubicBezTo>
                      <a:pt x="1244" y="1125"/>
                      <a:pt x="1273" y="1154"/>
                      <a:pt x="1304" y="1174"/>
                    </a:cubicBezTo>
                    <a:cubicBezTo>
                      <a:pt x="1333" y="1204"/>
                      <a:pt x="1373" y="1234"/>
                      <a:pt x="1403" y="1264"/>
                    </a:cubicBezTo>
                    <a:cubicBezTo>
                      <a:pt x="1691" y="1492"/>
                      <a:pt x="1910" y="1731"/>
                      <a:pt x="2089" y="1920"/>
                    </a:cubicBezTo>
                    <a:cubicBezTo>
                      <a:pt x="2109" y="1910"/>
                      <a:pt x="2139" y="1900"/>
                      <a:pt x="2169" y="1890"/>
                    </a:cubicBezTo>
                    <a:lnTo>
                      <a:pt x="2219" y="1890"/>
                    </a:lnTo>
                    <a:cubicBezTo>
                      <a:pt x="2418" y="1890"/>
                      <a:pt x="2547" y="2119"/>
                      <a:pt x="2517" y="2308"/>
                    </a:cubicBezTo>
                    <a:lnTo>
                      <a:pt x="2537" y="2308"/>
                    </a:lnTo>
                    <a:cubicBezTo>
                      <a:pt x="2606" y="2268"/>
                      <a:pt x="2586" y="2079"/>
                      <a:pt x="2457" y="1810"/>
                    </a:cubicBezTo>
                    <a:cubicBezTo>
                      <a:pt x="2318" y="1542"/>
                      <a:pt x="2060" y="1204"/>
                      <a:pt x="1711" y="906"/>
                    </a:cubicBezTo>
                    <a:lnTo>
                      <a:pt x="1711" y="895"/>
                    </a:lnTo>
                    <a:cubicBezTo>
                      <a:pt x="1682" y="866"/>
                      <a:pt x="1642" y="836"/>
                      <a:pt x="1612" y="806"/>
                    </a:cubicBezTo>
                    <a:cubicBezTo>
                      <a:pt x="1572" y="776"/>
                      <a:pt x="1542" y="756"/>
                      <a:pt x="1503" y="727"/>
                    </a:cubicBezTo>
                    <a:cubicBezTo>
                      <a:pt x="1134" y="438"/>
                      <a:pt x="786" y="239"/>
                      <a:pt x="528" y="119"/>
                    </a:cubicBezTo>
                    <a:cubicBezTo>
                      <a:pt x="349" y="40"/>
                      <a:pt x="209" y="0"/>
                      <a:pt x="130" y="0"/>
                    </a:cubicBezTo>
                    <a:close/>
                  </a:path>
                </a:pathLst>
              </a:custGeom>
              <a:solidFill>
                <a:srgbClr val="FCE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70"/>
              <p:cNvSpPr/>
              <p:nvPr/>
            </p:nvSpPr>
            <p:spPr>
              <a:xfrm>
                <a:off x="8487181" y="3947247"/>
                <a:ext cx="138949" cy="68345"/>
              </a:xfrm>
              <a:custGeom>
                <a:avLst/>
                <a:gdLst/>
                <a:ahLst/>
                <a:cxnLst/>
                <a:rect l="l" t="t" r="r" b="b"/>
                <a:pathLst>
                  <a:path w="2954" h="1453" extrusionOk="0">
                    <a:moveTo>
                      <a:pt x="2726" y="0"/>
                    </a:moveTo>
                    <a:cubicBezTo>
                      <a:pt x="2467" y="0"/>
                      <a:pt x="1979" y="119"/>
                      <a:pt x="1442" y="388"/>
                    </a:cubicBezTo>
                    <a:lnTo>
                      <a:pt x="1323" y="448"/>
                    </a:lnTo>
                    <a:cubicBezTo>
                      <a:pt x="1283" y="468"/>
                      <a:pt x="1253" y="488"/>
                      <a:pt x="1214" y="508"/>
                    </a:cubicBezTo>
                    <a:cubicBezTo>
                      <a:pt x="1015" y="617"/>
                      <a:pt x="856" y="727"/>
                      <a:pt x="726" y="816"/>
                    </a:cubicBezTo>
                    <a:cubicBezTo>
                      <a:pt x="657" y="856"/>
                      <a:pt x="587" y="895"/>
                      <a:pt x="527" y="926"/>
                    </a:cubicBezTo>
                    <a:cubicBezTo>
                      <a:pt x="458" y="965"/>
                      <a:pt x="388" y="995"/>
                      <a:pt x="328" y="1035"/>
                    </a:cubicBezTo>
                    <a:cubicBezTo>
                      <a:pt x="69" y="1204"/>
                      <a:pt x="0" y="1383"/>
                      <a:pt x="49" y="1432"/>
                    </a:cubicBezTo>
                    <a:cubicBezTo>
                      <a:pt x="60" y="1443"/>
                      <a:pt x="80" y="1452"/>
                      <a:pt x="109" y="1452"/>
                    </a:cubicBezTo>
                    <a:cubicBezTo>
                      <a:pt x="179" y="1452"/>
                      <a:pt x="298" y="1393"/>
                      <a:pt x="467" y="1353"/>
                    </a:cubicBezTo>
                    <a:cubicBezTo>
                      <a:pt x="537" y="1333"/>
                      <a:pt x="597" y="1313"/>
                      <a:pt x="666" y="1293"/>
                    </a:cubicBezTo>
                    <a:cubicBezTo>
                      <a:pt x="756" y="1273"/>
                      <a:pt x="845" y="1234"/>
                      <a:pt x="925" y="1194"/>
                    </a:cubicBezTo>
                    <a:cubicBezTo>
                      <a:pt x="1104" y="1114"/>
                      <a:pt x="1273" y="1015"/>
                      <a:pt x="1442" y="926"/>
                    </a:cubicBezTo>
                    <a:cubicBezTo>
                      <a:pt x="1472" y="906"/>
                      <a:pt x="1512" y="886"/>
                      <a:pt x="1541" y="866"/>
                    </a:cubicBezTo>
                    <a:cubicBezTo>
                      <a:pt x="1581" y="846"/>
                      <a:pt x="1621" y="836"/>
                      <a:pt x="1651" y="816"/>
                    </a:cubicBezTo>
                    <a:cubicBezTo>
                      <a:pt x="2367" y="438"/>
                      <a:pt x="2954" y="209"/>
                      <a:pt x="2914" y="70"/>
                    </a:cubicBezTo>
                    <a:cubicBezTo>
                      <a:pt x="2905" y="20"/>
                      <a:pt x="2835" y="0"/>
                      <a:pt x="2726" y="0"/>
                    </a:cubicBezTo>
                    <a:close/>
                  </a:path>
                </a:pathLst>
              </a:custGeom>
              <a:solidFill>
                <a:srgbClr val="FCE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275" name="Google Shape;5275;p70"/>
          <p:cNvSpPr txBox="1">
            <a:spLocks noGrp="1"/>
          </p:cNvSpPr>
          <p:nvPr>
            <p:ph type="title"/>
          </p:nvPr>
        </p:nvSpPr>
        <p:spPr>
          <a:xfrm>
            <a:off x="49500" y="97450"/>
            <a:ext cx="8474400" cy="865500"/>
          </a:xfrm>
          <a:prstGeom prst="rect">
            <a:avLst/>
          </a:prstGeom>
        </p:spPr>
        <p:txBody>
          <a:bodyPr spcFirstLastPara="1" wrap="square" lIns="113100" tIns="113100" rIns="113100" bIns="113100" anchor="b" anchorCtr="0">
            <a:noAutofit/>
          </a:bodyPr>
          <a:lstStyle/>
          <a:p>
            <a:pPr marL="0" lvl="0" indent="0" algn="l" rtl="0">
              <a:spcBef>
                <a:spcPts val="0"/>
              </a:spcBef>
              <a:spcAft>
                <a:spcPts val="0"/>
              </a:spcAft>
              <a:buNone/>
            </a:pPr>
            <a:r>
              <a:rPr lang="en"/>
              <a:t>Apply your learning:</a:t>
            </a:r>
            <a:endParaRPr/>
          </a:p>
        </p:txBody>
      </p:sp>
      <p:sp>
        <p:nvSpPr>
          <p:cNvPr id="5276" name="Google Shape;5276;p70"/>
          <p:cNvSpPr txBox="1">
            <a:spLocks noGrp="1"/>
          </p:cNvSpPr>
          <p:nvPr>
            <p:ph type="subTitle" idx="4294967295"/>
          </p:nvPr>
        </p:nvSpPr>
        <p:spPr>
          <a:xfrm>
            <a:off x="194313" y="5371942"/>
            <a:ext cx="2820900" cy="2330700"/>
          </a:xfrm>
          <a:prstGeom prst="rect">
            <a:avLst/>
          </a:prstGeom>
          <a:solidFill>
            <a:srgbClr val="E3DFEA"/>
          </a:solidFill>
          <a:ln w="9525" cap="flat" cmpd="sng">
            <a:solidFill>
              <a:schemeClr val="lt1"/>
            </a:solidFill>
            <a:prstDash val="solid"/>
            <a:round/>
            <a:headEnd type="none" w="sm" len="sm"/>
            <a:tailEnd type="none" w="sm" len="sm"/>
          </a:ln>
        </p:spPr>
        <p:txBody>
          <a:bodyPr spcFirstLastPara="1" wrap="square" lIns="113100" tIns="113100" rIns="113100" bIns="113100" anchor="t" anchorCtr="0">
            <a:noAutofit/>
          </a:bodyPr>
          <a:lstStyle/>
          <a:p>
            <a:pPr marL="0" lvl="0" indent="0" algn="l" rtl="0">
              <a:spcBef>
                <a:spcPts val="0"/>
              </a:spcBef>
              <a:spcAft>
                <a:spcPts val="0"/>
              </a:spcAft>
              <a:buNone/>
            </a:pPr>
            <a:endParaRPr/>
          </a:p>
        </p:txBody>
      </p:sp>
      <p:sp>
        <p:nvSpPr>
          <p:cNvPr id="5277" name="Google Shape;5277;p70"/>
          <p:cNvSpPr txBox="1">
            <a:spLocks noGrp="1"/>
          </p:cNvSpPr>
          <p:nvPr>
            <p:ph type="subTitle" idx="4294967295"/>
          </p:nvPr>
        </p:nvSpPr>
        <p:spPr>
          <a:xfrm>
            <a:off x="3640130" y="5372111"/>
            <a:ext cx="2820900" cy="2330700"/>
          </a:xfrm>
          <a:prstGeom prst="rect">
            <a:avLst/>
          </a:prstGeom>
          <a:solidFill>
            <a:srgbClr val="CBF4EE"/>
          </a:solidFill>
          <a:ln w="9525" cap="flat" cmpd="sng">
            <a:solidFill>
              <a:schemeClr val="dk2"/>
            </a:solidFill>
            <a:prstDash val="solid"/>
            <a:round/>
            <a:headEnd type="none" w="sm" len="sm"/>
            <a:tailEnd type="none" w="sm" len="sm"/>
          </a:ln>
        </p:spPr>
        <p:txBody>
          <a:bodyPr spcFirstLastPara="1" wrap="square" lIns="113100" tIns="113100" rIns="113100" bIns="113100" anchor="t" anchorCtr="0">
            <a:noAutofit/>
          </a:bodyPr>
          <a:lstStyle/>
          <a:p>
            <a:pPr marL="0" lvl="0" indent="0" algn="l" rtl="0">
              <a:spcBef>
                <a:spcPts val="0"/>
              </a:spcBef>
              <a:spcAft>
                <a:spcPts val="0"/>
              </a:spcAft>
              <a:buNone/>
            </a:pPr>
            <a:endParaRPr/>
          </a:p>
        </p:txBody>
      </p:sp>
      <p:sp>
        <p:nvSpPr>
          <p:cNvPr id="5278" name="Google Shape;5278;p70"/>
          <p:cNvSpPr txBox="1">
            <a:spLocks noGrp="1"/>
          </p:cNvSpPr>
          <p:nvPr>
            <p:ph type="subTitle" idx="4294967295"/>
          </p:nvPr>
        </p:nvSpPr>
        <p:spPr>
          <a:xfrm>
            <a:off x="194313" y="3597038"/>
            <a:ext cx="2820900" cy="1859625"/>
          </a:xfrm>
          <a:prstGeom prst="rect">
            <a:avLst/>
          </a:prstGeom>
          <a:solidFill>
            <a:srgbClr val="E3DFEA"/>
          </a:solidFill>
          <a:ln>
            <a:noFill/>
          </a:ln>
        </p:spPr>
        <p:txBody>
          <a:bodyPr spcFirstLastPara="1" wrap="square" lIns="113100" tIns="113100" rIns="113100" bIns="113100" anchor="ctr" anchorCtr="0">
            <a:spAutoFit/>
          </a:bodyPr>
          <a:lstStyle/>
          <a:p>
            <a:pPr marL="0" lvl="0" indent="0" algn="l" rtl="0">
              <a:spcBef>
                <a:spcPts val="0"/>
              </a:spcBef>
              <a:spcAft>
                <a:spcPts val="1200"/>
              </a:spcAft>
              <a:buNone/>
            </a:pPr>
            <a:r>
              <a:rPr lang="en" sz="2400" dirty="0">
                <a:solidFill>
                  <a:schemeClr val="hlink"/>
                </a:solidFill>
              </a:rPr>
              <a:t>I think drinking water is </a:t>
            </a:r>
            <a:r>
              <a:rPr lang="en" sz="2400" b="1" dirty="0">
                <a:solidFill>
                  <a:schemeClr val="hlink"/>
                </a:solidFill>
              </a:rPr>
              <a:t>fair /not fai</a:t>
            </a:r>
            <a:r>
              <a:rPr lang="en" sz="2400" dirty="0">
                <a:solidFill>
                  <a:schemeClr val="hlink"/>
                </a:solidFill>
              </a:rPr>
              <a:t>r for everyone in the world </a:t>
            </a:r>
            <a:r>
              <a:rPr lang="en" sz="2400" dirty="0" smtClean="0">
                <a:solidFill>
                  <a:schemeClr val="hlink"/>
                </a:solidFill>
              </a:rPr>
              <a:t>because…</a:t>
            </a:r>
            <a:endParaRPr sz="2400" dirty="0"/>
          </a:p>
        </p:txBody>
      </p:sp>
      <p:sp>
        <p:nvSpPr>
          <p:cNvPr id="5279" name="Google Shape;5279;p70"/>
          <p:cNvSpPr txBox="1">
            <a:spLocks noGrp="1"/>
          </p:cNvSpPr>
          <p:nvPr>
            <p:ph type="subTitle" idx="4294967295"/>
          </p:nvPr>
        </p:nvSpPr>
        <p:spPr>
          <a:xfrm>
            <a:off x="3640130" y="3673800"/>
            <a:ext cx="2820900" cy="1706100"/>
          </a:xfrm>
          <a:prstGeom prst="rect">
            <a:avLst/>
          </a:prstGeom>
          <a:solidFill>
            <a:srgbClr val="CBF4EE"/>
          </a:solidFill>
          <a:ln>
            <a:noFill/>
          </a:ln>
        </p:spPr>
        <p:txBody>
          <a:bodyPr spcFirstLastPara="1" wrap="square" lIns="113100" tIns="113100" rIns="113100" bIns="113100" anchor="ctr" anchorCtr="0">
            <a:spAutoFit/>
          </a:bodyPr>
          <a:lstStyle/>
          <a:p>
            <a:pPr marL="0" lvl="0" indent="0" algn="l" rtl="0">
              <a:spcBef>
                <a:spcPts val="0"/>
              </a:spcBef>
              <a:spcAft>
                <a:spcPts val="1200"/>
              </a:spcAft>
              <a:buNone/>
            </a:pPr>
            <a:r>
              <a:rPr lang="en" sz="2400">
                <a:solidFill>
                  <a:schemeClr val="hlink"/>
                </a:solidFill>
              </a:rPr>
              <a:t>My thinking has </a:t>
            </a:r>
            <a:r>
              <a:rPr lang="en" sz="2400" b="1">
                <a:solidFill>
                  <a:schemeClr val="hlink"/>
                </a:solidFill>
              </a:rPr>
              <a:t>changed / not changed</a:t>
            </a:r>
            <a:r>
              <a:rPr lang="en" sz="2400">
                <a:solidFill>
                  <a:schemeClr val="hlink"/>
                </a:solidFill>
              </a:rPr>
              <a:t> because now I know… </a:t>
            </a:r>
            <a:endParaRPr sz="2400">
              <a:solidFill>
                <a:schemeClr val="hlink"/>
              </a:solidFill>
            </a:endParaRPr>
          </a:p>
        </p:txBody>
      </p:sp>
      <p:sp>
        <p:nvSpPr>
          <p:cNvPr id="5280" name="Google Shape;5280;p70"/>
          <p:cNvSpPr txBox="1">
            <a:spLocks noGrp="1"/>
          </p:cNvSpPr>
          <p:nvPr>
            <p:ph type="subTitle" idx="4294967295"/>
          </p:nvPr>
        </p:nvSpPr>
        <p:spPr>
          <a:xfrm>
            <a:off x="7085902" y="5010600"/>
            <a:ext cx="2820900" cy="2691900"/>
          </a:xfrm>
          <a:prstGeom prst="rect">
            <a:avLst/>
          </a:prstGeom>
          <a:solidFill>
            <a:srgbClr val="F0CBD4"/>
          </a:solidFill>
          <a:ln w="9525" cap="flat" cmpd="sng">
            <a:solidFill>
              <a:srgbClr val="EAD1DC"/>
            </a:solidFill>
            <a:prstDash val="solid"/>
            <a:round/>
            <a:headEnd type="none" w="sm" len="sm"/>
            <a:tailEnd type="none" w="sm" len="sm"/>
          </a:ln>
        </p:spPr>
        <p:txBody>
          <a:bodyPr spcFirstLastPara="1" wrap="square" lIns="113100" tIns="113100" rIns="113100" bIns="113100" anchor="t" anchorCtr="0">
            <a:noAutofit/>
          </a:bodyPr>
          <a:lstStyle/>
          <a:p>
            <a:pPr marL="0" lvl="0" indent="0" algn="l" rtl="0">
              <a:spcBef>
                <a:spcPts val="0"/>
              </a:spcBef>
              <a:spcAft>
                <a:spcPts val="0"/>
              </a:spcAft>
              <a:buNone/>
            </a:pPr>
            <a:endParaRPr/>
          </a:p>
        </p:txBody>
      </p:sp>
      <p:sp>
        <p:nvSpPr>
          <p:cNvPr id="5281" name="Google Shape;5281;p70"/>
          <p:cNvSpPr txBox="1">
            <a:spLocks noGrp="1"/>
          </p:cNvSpPr>
          <p:nvPr>
            <p:ph type="subTitle" idx="4294967295"/>
          </p:nvPr>
        </p:nvSpPr>
        <p:spPr>
          <a:xfrm>
            <a:off x="7085902" y="3673800"/>
            <a:ext cx="2820900" cy="1336800"/>
          </a:xfrm>
          <a:prstGeom prst="rect">
            <a:avLst/>
          </a:prstGeom>
          <a:solidFill>
            <a:srgbClr val="F0CBD4"/>
          </a:solidFill>
          <a:ln>
            <a:noFill/>
          </a:ln>
        </p:spPr>
        <p:txBody>
          <a:bodyPr spcFirstLastPara="1" wrap="square" lIns="113100" tIns="113100" rIns="113100" bIns="113100" anchor="ctr" anchorCtr="0">
            <a:spAutoFit/>
          </a:bodyPr>
          <a:lstStyle/>
          <a:p>
            <a:pPr marL="0" lvl="0" indent="0" algn="l" rtl="0">
              <a:spcBef>
                <a:spcPts val="0"/>
              </a:spcBef>
              <a:spcAft>
                <a:spcPts val="1200"/>
              </a:spcAft>
              <a:buNone/>
            </a:pPr>
            <a:r>
              <a:rPr lang="en" sz="2400">
                <a:solidFill>
                  <a:schemeClr val="hlink"/>
                </a:solidFill>
              </a:rPr>
              <a:t>The consequences of unsafe drinking water are: </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930" name="Google Shape;930;p35"/>
          <p:cNvSpPr txBox="1">
            <a:spLocks noGrp="1"/>
          </p:cNvSpPr>
          <p:nvPr>
            <p:ph type="title"/>
          </p:nvPr>
        </p:nvSpPr>
        <p:spPr>
          <a:xfrm>
            <a:off x="792000" y="816000"/>
            <a:ext cx="8474400" cy="865500"/>
          </a:xfrm>
          <a:prstGeom prst="rect">
            <a:avLst/>
          </a:prstGeom>
        </p:spPr>
        <p:txBody>
          <a:bodyPr spcFirstLastPara="1" wrap="square" lIns="113100" tIns="113100" rIns="113100" bIns="113100" anchor="t" anchorCtr="0">
            <a:noAutofit/>
          </a:bodyPr>
          <a:lstStyle/>
          <a:p>
            <a:pPr marL="0" lvl="0" indent="0" algn="l" rtl="0">
              <a:spcBef>
                <a:spcPts val="0"/>
              </a:spcBef>
              <a:spcAft>
                <a:spcPts val="0"/>
              </a:spcAft>
              <a:buNone/>
            </a:pPr>
            <a:r>
              <a:rPr lang="en"/>
              <a:t>The Final Challenge</a:t>
            </a:r>
            <a:endParaRPr/>
          </a:p>
        </p:txBody>
      </p:sp>
      <p:sp>
        <p:nvSpPr>
          <p:cNvPr id="931" name="Google Shape;931;p35"/>
          <p:cNvSpPr txBox="1">
            <a:spLocks noGrp="1"/>
          </p:cNvSpPr>
          <p:nvPr>
            <p:ph type="body" idx="1"/>
          </p:nvPr>
        </p:nvSpPr>
        <p:spPr>
          <a:xfrm>
            <a:off x="633600" y="2726405"/>
            <a:ext cx="4244400" cy="2319600"/>
          </a:xfrm>
          <a:prstGeom prst="rect">
            <a:avLst/>
          </a:prstGeom>
        </p:spPr>
        <p:txBody>
          <a:bodyPr spcFirstLastPara="1" wrap="square" lIns="113100" tIns="113100" rIns="113100" bIns="113100" anchor="ctr" anchorCtr="0">
            <a:noAutofit/>
          </a:bodyPr>
          <a:lstStyle/>
          <a:p>
            <a:pPr marL="0" lvl="0" indent="0" algn="l" rtl="0">
              <a:spcBef>
                <a:spcPts val="0"/>
              </a:spcBef>
              <a:spcAft>
                <a:spcPts val="0"/>
              </a:spcAft>
              <a:buNone/>
            </a:pPr>
            <a:r>
              <a:rPr lang="en"/>
              <a:t>At the end of this lesson you will be asked to:</a:t>
            </a:r>
            <a:endParaRPr/>
          </a:p>
          <a:p>
            <a:pPr marL="457200" lvl="0" indent="-355600" algn="l" rtl="0">
              <a:spcBef>
                <a:spcPts val="1200"/>
              </a:spcBef>
              <a:spcAft>
                <a:spcPts val="0"/>
              </a:spcAft>
              <a:buSzPts val="2000"/>
              <a:buChar char="★"/>
            </a:pPr>
            <a:r>
              <a:rPr lang="en"/>
              <a:t>Create a water filtration system to provide clean drinking water for plants, animals, and humans. </a:t>
            </a:r>
            <a:endParaRPr/>
          </a:p>
        </p:txBody>
      </p:sp>
      <p:pic>
        <p:nvPicPr>
          <p:cNvPr id="932" name="Google Shape;932;p35" descr="How to Filter Water DIY Science Experiments for Kids! Ryan ask Peck to find a way to water filter into clean water! Fun Science Experiments to do at home that's educational!!!" title="How to Filter Water DIY Science Experiments for Kids">
            <a:hlinkClick r:id="rId3"/>
          </p:cNvPr>
          <p:cNvPicPr preferRelativeResize="0"/>
          <p:nvPr/>
        </p:nvPicPr>
        <p:blipFill>
          <a:blip r:embed="rId4">
            <a:alphaModFix/>
          </a:blip>
          <a:stretch>
            <a:fillRect/>
          </a:stretch>
        </p:blipFill>
        <p:spPr>
          <a:xfrm>
            <a:off x="5041812" y="2190619"/>
            <a:ext cx="4572000" cy="3429000"/>
          </a:xfrm>
          <a:prstGeom prst="rect">
            <a:avLst/>
          </a:prstGeom>
          <a:noFill/>
          <a:ln>
            <a:noFill/>
          </a:ln>
        </p:spPr>
      </p:pic>
      <p:sp>
        <p:nvSpPr>
          <p:cNvPr id="2" name="Up Arrow 1"/>
          <p:cNvSpPr/>
          <p:nvPr/>
        </p:nvSpPr>
        <p:spPr>
          <a:xfrm>
            <a:off x="6261463" y="5939246"/>
            <a:ext cx="2351314" cy="1750423"/>
          </a:xfrm>
          <a:prstGeom prst="up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smtClean="0">
                <a:solidFill>
                  <a:schemeClr val="accent1"/>
                </a:solidFill>
              </a:rPr>
              <a:t>Stop Video at 1:53</a:t>
            </a:r>
            <a:endParaRPr lang="en-CA" sz="2400" b="1"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2"/>
                                        </p:tgtEl>
                                        <p:attrNameLst>
                                          <p:attrName>style.visibility</p:attrName>
                                        </p:attrNameLst>
                                      </p:cBhvr>
                                      <p:to>
                                        <p:strVal val="visible"/>
                                      </p:to>
                                    </p:set>
                                    <p:animEffect transition="in" filter="fade">
                                      <p:cBhvr>
                                        <p:cTn id="7" dur="1000"/>
                                        <p:tgtEl>
                                          <p:spTgt spid="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285"/>
        <p:cNvGrpSpPr/>
        <p:nvPr/>
      </p:nvGrpSpPr>
      <p:grpSpPr>
        <a:xfrm>
          <a:off x="0" y="0"/>
          <a:ext cx="0" cy="0"/>
          <a:chOff x="0" y="0"/>
          <a:chExt cx="0" cy="0"/>
        </a:xfrm>
      </p:grpSpPr>
      <p:sp>
        <p:nvSpPr>
          <p:cNvPr id="5286" name="Google Shape;5286;p71"/>
          <p:cNvSpPr txBox="1">
            <a:spLocks noGrp="1"/>
          </p:cNvSpPr>
          <p:nvPr>
            <p:ph type="title"/>
          </p:nvPr>
        </p:nvSpPr>
        <p:spPr>
          <a:xfrm>
            <a:off x="1072163" y="4143150"/>
            <a:ext cx="3977700" cy="921000"/>
          </a:xfrm>
          <a:prstGeom prst="rect">
            <a:avLst/>
          </a:prstGeom>
        </p:spPr>
        <p:txBody>
          <a:bodyPr spcFirstLastPara="1" wrap="square" lIns="113100" tIns="113100" rIns="113100" bIns="113100" anchor="ctr" anchorCtr="0">
            <a:spAutoFit/>
          </a:bodyPr>
          <a:lstStyle/>
          <a:p>
            <a:pPr marL="0" lvl="0" indent="0" algn="ctr" rtl="0">
              <a:spcBef>
                <a:spcPts val="0"/>
              </a:spcBef>
              <a:spcAft>
                <a:spcPts val="0"/>
              </a:spcAft>
              <a:buNone/>
            </a:pPr>
            <a:r>
              <a:rPr lang="en"/>
              <a:t>Final Challenge</a:t>
            </a:r>
            <a:endParaRPr/>
          </a:p>
        </p:txBody>
      </p:sp>
      <p:sp>
        <p:nvSpPr>
          <p:cNvPr id="5287" name="Google Shape;5287;p71"/>
          <p:cNvSpPr txBox="1">
            <a:spLocks noGrp="1"/>
          </p:cNvSpPr>
          <p:nvPr>
            <p:ph type="title" idx="2"/>
          </p:nvPr>
        </p:nvSpPr>
        <p:spPr>
          <a:xfrm>
            <a:off x="1072163" y="1912488"/>
            <a:ext cx="3977700" cy="2003400"/>
          </a:xfrm>
          <a:prstGeom prst="rect">
            <a:avLst/>
          </a:prstGeom>
        </p:spPr>
        <p:txBody>
          <a:bodyPr spcFirstLastPara="1" wrap="square" lIns="113100" tIns="113100" rIns="113100" bIns="113100" anchor="ctr" anchorCtr="0">
            <a:noAutofit/>
          </a:bodyPr>
          <a:lstStyle/>
          <a:p>
            <a:pPr marL="0" lvl="0" indent="0" algn="ctr" rtl="0">
              <a:spcBef>
                <a:spcPts val="0"/>
              </a:spcBef>
              <a:spcAft>
                <a:spcPts val="0"/>
              </a:spcAft>
              <a:buNone/>
            </a:pPr>
            <a:r>
              <a:rPr lang="en"/>
              <a:t>05</a:t>
            </a:r>
            <a:endParaRPr/>
          </a:p>
        </p:txBody>
      </p:sp>
      <p:grpSp>
        <p:nvGrpSpPr>
          <p:cNvPr id="5288" name="Google Shape;5288;p71"/>
          <p:cNvGrpSpPr/>
          <p:nvPr/>
        </p:nvGrpSpPr>
        <p:grpSpPr>
          <a:xfrm>
            <a:off x="6335026" y="4188141"/>
            <a:ext cx="3977691" cy="4352020"/>
            <a:chOff x="3548425" y="3934025"/>
            <a:chExt cx="636400" cy="597075"/>
          </a:xfrm>
        </p:grpSpPr>
        <p:sp>
          <p:nvSpPr>
            <p:cNvPr id="5289" name="Google Shape;5289;p71"/>
            <p:cNvSpPr/>
            <p:nvPr/>
          </p:nvSpPr>
          <p:spPr>
            <a:xfrm>
              <a:off x="3548425" y="3995900"/>
              <a:ext cx="622350" cy="444075"/>
            </a:xfrm>
            <a:custGeom>
              <a:avLst/>
              <a:gdLst/>
              <a:ahLst/>
              <a:cxnLst/>
              <a:rect l="l" t="t" r="r" b="b"/>
              <a:pathLst>
                <a:path w="24894" h="17763" extrusionOk="0">
                  <a:moveTo>
                    <a:pt x="17358" y="0"/>
                  </a:moveTo>
                  <a:cubicBezTo>
                    <a:pt x="17165" y="0"/>
                    <a:pt x="16958" y="11"/>
                    <a:pt x="16734" y="34"/>
                  </a:cubicBezTo>
                  <a:cubicBezTo>
                    <a:pt x="14211" y="295"/>
                    <a:pt x="14614" y="4736"/>
                    <a:pt x="11860" y="4736"/>
                  </a:cubicBezTo>
                  <a:cubicBezTo>
                    <a:pt x="11797" y="4736"/>
                    <a:pt x="11732" y="4734"/>
                    <a:pt x="11665" y="4729"/>
                  </a:cubicBezTo>
                  <a:cubicBezTo>
                    <a:pt x="11550" y="4721"/>
                    <a:pt x="11439" y="4717"/>
                    <a:pt x="11330" y="4717"/>
                  </a:cubicBezTo>
                  <a:cubicBezTo>
                    <a:pt x="8609" y="4717"/>
                    <a:pt x="7543" y="7208"/>
                    <a:pt x="7183" y="8300"/>
                  </a:cubicBezTo>
                  <a:cubicBezTo>
                    <a:pt x="6809" y="9424"/>
                    <a:pt x="5512" y="9691"/>
                    <a:pt x="3518" y="11096"/>
                  </a:cubicBezTo>
                  <a:cubicBezTo>
                    <a:pt x="1" y="13584"/>
                    <a:pt x="1030" y="16875"/>
                    <a:pt x="1030" y="16875"/>
                  </a:cubicBezTo>
                  <a:cubicBezTo>
                    <a:pt x="1446" y="17532"/>
                    <a:pt x="5718" y="17762"/>
                    <a:pt x="10425" y="17762"/>
                  </a:cubicBezTo>
                  <a:cubicBezTo>
                    <a:pt x="16165" y="17762"/>
                    <a:pt x="22552" y="17419"/>
                    <a:pt x="23382" y="17089"/>
                  </a:cubicBezTo>
                  <a:cubicBezTo>
                    <a:pt x="24893" y="16500"/>
                    <a:pt x="24131" y="6896"/>
                    <a:pt x="23971" y="4890"/>
                  </a:cubicBezTo>
                  <a:cubicBezTo>
                    <a:pt x="23810" y="2896"/>
                    <a:pt x="23810" y="1706"/>
                    <a:pt x="21763" y="1439"/>
                  </a:cubicBezTo>
                  <a:cubicBezTo>
                    <a:pt x="19881" y="1194"/>
                    <a:pt x="19406" y="0"/>
                    <a:pt x="17358" y="0"/>
                  </a:cubicBezTo>
                  <a:close/>
                </a:path>
              </a:pathLst>
            </a:custGeom>
            <a:solidFill>
              <a:srgbClr val="B0AFB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290" name="Google Shape;5290;p71"/>
            <p:cNvSpPr/>
            <p:nvPr/>
          </p:nvSpPr>
          <p:spPr>
            <a:xfrm>
              <a:off x="3902225" y="4045125"/>
              <a:ext cx="29100" cy="19850"/>
            </a:xfrm>
            <a:custGeom>
              <a:avLst/>
              <a:gdLst/>
              <a:ahLst/>
              <a:cxnLst/>
              <a:rect l="l" t="t" r="r" b="b"/>
              <a:pathLst>
                <a:path w="1164" h="794" extrusionOk="0">
                  <a:moveTo>
                    <a:pt x="63" y="1"/>
                  </a:moveTo>
                  <a:cubicBezTo>
                    <a:pt x="42" y="1"/>
                    <a:pt x="21" y="2"/>
                    <a:pt x="1" y="5"/>
                  </a:cubicBezTo>
                  <a:cubicBezTo>
                    <a:pt x="1" y="5"/>
                    <a:pt x="228" y="727"/>
                    <a:pt x="1164" y="793"/>
                  </a:cubicBezTo>
                  <a:cubicBezTo>
                    <a:pt x="1139" y="439"/>
                    <a:pt x="454" y="1"/>
                    <a:pt x="63" y="1"/>
                  </a:cubicBezTo>
                  <a:close/>
                </a:path>
              </a:pathLst>
            </a:custGeom>
            <a:solidFill>
              <a:schemeClr val="accent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291" name="Google Shape;5291;p71"/>
            <p:cNvSpPr/>
            <p:nvPr/>
          </p:nvSpPr>
          <p:spPr>
            <a:xfrm>
              <a:off x="3840025" y="4004125"/>
              <a:ext cx="36150" cy="11700"/>
            </a:xfrm>
            <a:custGeom>
              <a:avLst/>
              <a:gdLst/>
              <a:ahLst/>
              <a:cxnLst/>
              <a:rect l="l" t="t" r="r" b="b"/>
              <a:pathLst>
                <a:path w="1446" h="468" extrusionOk="0">
                  <a:moveTo>
                    <a:pt x="937" y="1"/>
                  </a:moveTo>
                  <a:cubicBezTo>
                    <a:pt x="692" y="1"/>
                    <a:pt x="392" y="80"/>
                    <a:pt x="81" y="280"/>
                  </a:cubicBezTo>
                  <a:cubicBezTo>
                    <a:pt x="54" y="293"/>
                    <a:pt x="27" y="320"/>
                    <a:pt x="1" y="361"/>
                  </a:cubicBezTo>
                  <a:lnTo>
                    <a:pt x="14" y="374"/>
                  </a:lnTo>
                  <a:cubicBezTo>
                    <a:pt x="179" y="441"/>
                    <a:pt x="344" y="467"/>
                    <a:pt x="498" y="467"/>
                  </a:cubicBezTo>
                  <a:cubicBezTo>
                    <a:pt x="1018" y="467"/>
                    <a:pt x="1431" y="173"/>
                    <a:pt x="1431" y="173"/>
                  </a:cubicBezTo>
                  <a:lnTo>
                    <a:pt x="1445" y="173"/>
                  </a:lnTo>
                  <a:cubicBezTo>
                    <a:pt x="1348" y="70"/>
                    <a:pt x="1167" y="1"/>
                    <a:pt x="937" y="1"/>
                  </a:cubicBezTo>
                  <a:close/>
                </a:path>
              </a:pathLst>
            </a:custGeom>
            <a:solidFill>
              <a:schemeClr val="accent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292" name="Google Shape;5292;p71"/>
            <p:cNvSpPr/>
            <p:nvPr/>
          </p:nvSpPr>
          <p:spPr>
            <a:xfrm>
              <a:off x="3808250" y="4086800"/>
              <a:ext cx="30125" cy="19325"/>
            </a:xfrm>
            <a:custGeom>
              <a:avLst/>
              <a:gdLst/>
              <a:ahLst/>
              <a:cxnLst/>
              <a:rect l="l" t="t" r="r" b="b"/>
              <a:pathLst>
                <a:path w="1205" h="773" extrusionOk="0">
                  <a:moveTo>
                    <a:pt x="1054" y="0"/>
                  </a:moveTo>
                  <a:cubicBezTo>
                    <a:pt x="703" y="0"/>
                    <a:pt x="249" y="327"/>
                    <a:pt x="27" y="665"/>
                  </a:cubicBezTo>
                  <a:cubicBezTo>
                    <a:pt x="14" y="692"/>
                    <a:pt x="0" y="732"/>
                    <a:pt x="0" y="772"/>
                  </a:cubicBezTo>
                  <a:cubicBezTo>
                    <a:pt x="0" y="772"/>
                    <a:pt x="977" y="692"/>
                    <a:pt x="1204" y="23"/>
                  </a:cubicBezTo>
                  <a:cubicBezTo>
                    <a:pt x="1157" y="7"/>
                    <a:pt x="1107" y="0"/>
                    <a:pt x="1054" y="0"/>
                  </a:cubicBezTo>
                  <a:close/>
                </a:path>
              </a:pathLst>
            </a:custGeom>
            <a:solidFill>
              <a:schemeClr val="accent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293" name="Google Shape;5293;p71"/>
            <p:cNvSpPr/>
            <p:nvPr/>
          </p:nvSpPr>
          <p:spPr>
            <a:xfrm>
              <a:off x="3807925" y="4008450"/>
              <a:ext cx="124075" cy="169075"/>
            </a:xfrm>
            <a:custGeom>
              <a:avLst/>
              <a:gdLst/>
              <a:ahLst/>
              <a:cxnLst/>
              <a:rect l="l" t="t" r="r" b="b"/>
              <a:pathLst>
                <a:path w="4963" h="6763" extrusionOk="0">
                  <a:moveTo>
                    <a:pt x="2715" y="0"/>
                  </a:moveTo>
                  <a:cubicBezTo>
                    <a:pt x="2715" y="0"/>
                    <a:pt x="2302" y="294"/>
                    <a:pt x="1782" y="294"/>
                  </a:cubicBezTo>
                  <a:cubicBezTo>
                    <a:pt x="1628" y="294"/>
                    <a:pt x="1463" y="268"/>
                    <a:pt x="1298" y="201"/>
                  </a:cubicBezTo>
                  <a:lnTo>
                    <a:pt x="1285" y="188"/>
                  </a:lnTo>
                  <a:lnTo>
                    <a:pt x="1285" y="188"/>
                  </a:lnTo>
                  <a:cubicBezTo>
                    <a:pt x="816" y="937"/>
                    <a:pt x="2435" y="4816"/>
                    <a:pt x="2501" y="4950"/>
                  </a:cubicBezTo>
                  <a:cubicBezTo>
                    <a:pt x="2448" y="4869"/>
                    <a:pt x="1713" y="3598"/>
                    <a:pt x="1392" y="3264"/>
                  </a:cubicBezTo>
                  <a:cubicBezTo>
                    <a:pt x="1351" y="3211"/>
                    <a:pt x="1285" y="3170"/>
                    <a:pt x="1217" y="3157"/>
                  </a:cubicBezTo>
                  <a:cubicBezTo>
                    <a:pt x="990" y="3826"/>
                    <a:pt x="13" y="3906"/>
                    <a:pt x="13" y="3906"/>
                  </a:cubicBezTo>
                  <a:cubicBezTo>
                    <a:pt x="1" y="4522"/>
                    <a:pt x="1740" y="6368"/>
                    <a:pt x="1740" y="6368"/>
                  </a:cubicBezTo>
                  <a:cubicBezTo>
                    <a:pt x="1740" y="6368"/>
                    <a:pt x="3233" y="6763"/>
                    <a:pt x="4113" y="6763"/>
                  </a:cubicBezTo>
                  <a:cubicBezTo>
                    <a:pt x="4422" y="6763"/>
                    <a:pt x="4656" y="6714"/>
                    <a:pt x="4722" y="6582"/>
                  </a:cubicBezTo>
                  <a:cubicBezTo>
                    <a:pt x="4870" y="6300"/>
                    <a:pt x="4575" y="5391"/>
                    <a:pt x="4575" y="5391"/>
                  </a:cubicBezTo>
                  <a:cubicBezTo>
                    <a:pt x="4361" y="4441"/>
                    <a:pt x="4963" y="2635"/>
                    <a:pt x="4936" y="2260"/>
                  </a:cubicBezTo>
                  <a:cubicBezTo>
                    <a:pt x="4000" y="2194"/>
                    <a:pt x="3773" y="1472"/>
                    <a:pt x="3773" y="1472"/>
                  </a:cubicBezTo>
                  <a:cubicBezTo>
                    <a:pt x="3398" y="1525"/>
                    <a:pt x="3251" y="3090"/>
                    <a:pt x="3251" y="3090"/>
                  </a:cubicBezTo>
                  <a:lnTo>
                    <a:pt x="3238" y="3104"/>
                  </a:lnTo>
                  <a:cubicBezTo>
                    <a:pt x="2997" y="1699"/>
                    <a:pt x="2810" y="321"/>
                    <a:pt x="2796" y="161"/>
                  </a:cubicBezTo>
                  <a:cubicBezTo>
                    <a:pt x="2796" y="94"/>
                    <a:pt x="2769" y="40"/>
                    <a:pt x="2729" y="0"/>
                  </a:cubicBezTo>
                  <a:close/>
                </a:path>
              </a:pathLst>
            </a:custGeom>
            <a:solidFill>
              <a:srgbClr val="FCDA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294" name="Google Shape;5294;p71"/>
            <p:cNvSpPr/>
            <p:nvPr/>
          </p:nvSpPr>
          <p:spPr>
            <a:xfrm>
              <a:off x="3838025" y="4086875"/>
              <a:ext cx="32800" cy="46000"/>
            </a:xfrm>
            <a:custGeom>
              <a:avLst/>
              <a:gdLst/>
              <a:ahLst/>
              <a:cxnLst/>
              <a:rect l="l" t="t" r="r" b="b"/>
              <a:pathLst>
                <a:path w="1312" h="1840" extrusionOk="0">
                  <a:moveTo>
                    <a:pt x="17" y="1"/>
                  </a:moveTo>
                  <a:cubicBezTo>
                    <a:pt x="13" y="1"/>
                    <a:pt x="13" y="6"/>
                    <a:pt x="13" y="6"/>
                  </a:cubicBezTo>
                  <a:cubicBezTo>
                    <a:pt x="0" y="20"/>
                    <a:pt x="13" y="20"/>
                    <a:pt x="13" y="20"/>
                  </a:cubicBezTo>
                  <a:cubicBezTo>
                    <a:pt x="54" y="47"/>
                    <a:pt x="94" y="60"/>
                    <a:pt x="134" y="100"/>
                  </a:cubicBezTo>
                  <a:cubicBezTo>
                    <a:pt x="147" y="100"/>
                    <a:pt x="161" y="127"/>
                    <a:pt x="174" y="140"/>
                  </a:cubicBezTo>
                  <a:lnTo>
                    <a:pt x="214" y="194"/>
                  </a:lnTo>
                  <a:lnTo>
                    <a:pt x="295" y="314"/>
                  </a:lnTo>
                  <a:lnTo>
                    <a:pt x="375" y="421"/>
                  </a:lnTo>
                  <a:cubicBezTo>
                    <a:pt x="429" y="502"/>
                    <a:pt x="482" y="582"/>
                    <a:pt x="522" y="662"/>
                  </a:cubicBezTo>
                  <a:cubicBezTo>
                    <a:pt x="575" y="729"/>
                    <a:pt x="629" y="809"/>
                    <a:pt x="669" y="889"/>
                  </a:cubicBezTo>
                  <a:cubicBezTo>
                    <a:pt x="776" y="1050"/>
                    <a:pt x="869" y="1210"/>
                    <a:pt x="976" y="1358"/>
                  </a:cubicBezTo>
                  <a:cubicBezTo>
                    <a:pt x="1071" y="1518"/>
                    <a:pt x="1178" y="1679"/>
                    <a:pt x="1285" y="1825"/>
                  </a:cubicBezTo>
                  <a:cubicBezTo>
                    <a:pt x="1285" y="1839"/>
                    <a:pt x="1297" y="1839"/>
                    <a:pt x="1297" y="1839"/>
                  </a:cubicBezTo>
                  <a:cubicBezTo>
                    <a:pt x="1311" y="1839"/>
                    <a:pt x="1311" y="1825"/>
                    <a:pt x="1311" y="1813"/>
                  </a:cubicBezTo>
                  <a:cubicBezTo>
                    <a:pt x="1231" y="1638"/>
                    <a:pt x="1137" y="1478"/>
                    <a:pt x="1044" y="1317"/>
                  </a:cubicBezTo>
                  <a:lnTo>
                    <a:pt x="762" y="836"/>
                  </a:lnTo>
                  <a:cubicBezTo>
                    <a:pt x="709" y="755"/>
                    <a:pt x="655" y="689"/>
                    <a:pt x="602" y="609"/>
                  </a:cubicBezTo>
                  <a:cubicBezTo>
                    <a:pt x="548" y="529"/>
                    <a:pt x="495" y="448"/>
                    <a:pt x="441" y="381"/>
                  </a:cubicBezTo>
                  <a:lnTo>
                    <a:pt x="348" y="261"/>
                  </a:lnTo>
                  <a:lnTo>
                    <a:pt x="254" y="154"/>
                  </a:lnTo>
                  <a:lnTo>
                    <a:pt x="214" y="100"/>
                  </a:lnTo>
                  <a:cubicBezTo>
                    <a:pt x="188" y="87"/>
                    <a:pt x="174" y="74"/>
                    <a:pt x="161" y="60"/>
                  </a:cubicBezTo>
                  <a:cubicBezTo>
                    <a:pt x="120" y="33"/>
                    <a:pt x="67" y="20"/>
                    <a:pt x="27" y="6"/>
                  </a:cubicBezTo>
                  <a:cubicBezTo>
                    <a:pt x="23" y="2"/>
                    <a:pt x="20" y="1"/>
                    <a:pt x="17"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295" name="Google Shape;5295;p71"/>
            <p:cNvSpPr/>
            <p:nvPr/>
          </p:nvSpPr>
          <p:spPr>
            <a:xfrm>
              <a:off x="3877475" y="4012125"/>
              <a:ext cx="29775" cy="150500"/>
            </a:xfrm>
            <a:custGeom>
              <a:avLst/>
              <a:gdLst/>
              <a:ahLst/>
              <a:cxnLst/>
              <a:rect l="l" t="t" r="r" b="b"/>
              <a:pathLst>
                <a:path w="1191" h="6020" extrusionOk="0">
                  <a:moveTo>
                    <a:pt x="14" y="0"/>
                  </a:moveTo>
                  <a:cubicBezTo>
                    <a:pt x="14" y="0"/>
                    <a:pt x="1" y="0"/>
                    <a:pt x="1" y="14"/>
                  </a:cubicBezTo>
                  <a:cubicBezTo>
                    <a:pt x="1" y="14"/>
                    <a:pt x="14" y="107"/>
                    <a:pt x="28" y="268"/>
                  </a:cubicBezTo>
                  <a:cubicBezTo>
                    <a:pt x="54" y="442"/>
                    <a:pt x="81" y="669"/>
                    <a:pt x="108" y="963"/>
                  </a:cubicBezTo>
                  <a:cubicBezTo>
                    <a:pt x="121" y="1097"/>
                    <a:pt x="147" y="1257"/>
                    <a:pt x="174" y="1418"/>
                  </a:cubicBezTo>
                  <a:cubicBezTo>
                    <a:pt x="201" y="1578"/>
                    <a:pt x="228" y="1753"/>
                    <a:pt x="254" y="1926"/>
                  </a:cubicBezTo>
                  <a:cubicBezTo>
                    <a:pt x="281" y="2101"/>
                    <a:pt x="308" y="2288"/>
                    <a:pt x="335" y="2475"/>
                  </a:cubicBezTo>
                  <a:lnTo>
                    <a:pt x="415" y="3037"/>
                  </a:lnTo>
                  <a:cubicBezTo>
                    <a:pt x="482" y="3411"/>
                    <a:pt x="563" y="3786"/>
                    <a:pt x="629" y="4147"/>
                  </a:cubicBezTo>
                  <a:cubicBezTo>
                    <a:pt x="656" y="4321"/>
                    <a:pt x="696" y="4494"/>
                    <a:pt x="736" y="4655"/>
                  </a:cubicBezTo>
                  <a:cubicBezTo>
                    <a:pt x="777" y="4815"/>
                    <a:pt x="816" y="4963"/>
                    <a:pt x="843" y="5097"/>
                  </a:cubicBezTo>
                  <a:cubicBezTo>
                    <a:pt x="884" y="5244"/>
                    <a:pt x="923" y="5364"/>
                    <a:pt x="950" y="5471"/>
                  </a:cubicBezTo>
                  <a:cubicBezTo>
                    <a:pt x="991" y="5591"/>
                    <a:pt x="1030" y="5685"/>
                    <a:pt x="1057" y="5766"/>
                  </a:cubicBezTo>
                  <a:cubicBezTo>
                    <a:pt x="1084" y="5846"/>
                    <a:pt x="1111" y="5899"/>
                    <a:pt x="1137" y="5939"/>
                  </a:cubicBezTo>
                  <a:cubicBezTo>
                    <a:pt x="1151" y="5980"/>
                    <a:pt x="1164" y="6006"/>
                    <a:pt x="1164" y="6006"/>
                  </a:cubicBezTo>
                  <a:cubicBezTo>
                    <a:pt x="1164" y="6019"/>
                    <a:pt x="1178" y="6019"/>
                    <a:pt x="1178" y="6019"/>
                  </a:cubicBezTo>
                  <a:cubicBezTo>
                    <a:pt x="1191" y="6006"/>
                    <a:pt x="1191" y="6006"/>
                    <a:pt x="1191" y="5993"/>
                  </a:cubicBezTo>
                  <a:cubicBezTo>
                    <a:pt x="1191" y="5993"/>
                    <a:pt x="1178" y="5966"/>
                    <a:pt x="1164" y="5926"/>
                  </a:cubicBezTo>
                  <a:cubicBezTo>
                    <a:pt x="1151" y="5886"/>
                    <a:pt x="1124" y="5832"/>
                    <a:pt x="1098" y="5752"/>
                  </a:cubicBezTo>
                  <a:cubicBezTo>
                    <a:pt x="1071" y="5672"/>
                    <a:pt x="1044" y="5578"/>
                    <a:pt x="1017" y="5458"/>
                  </a:cubicBezTo>
                  <a:cubicBezTo>
                    <a:pt x="991" y="5351"/>
                    <a:pt x="950" y="5217"/>
                    <a:pt x="923" y="5083"/>
                  </a:cubicBezTo>
                  <a:cubicBezTo>
                    <a:pt x="884" y="4936"/>
                    <a:pt x="857" y="4789"/>
                    <a:pt x="816" y="4628"/>
                  </a:cubicBezTo>
                  <a:cubicBezTo>
                    <a:pt x="790" y="4468"/>
                    <a:pt x="750" y="4307"/>
                    <a:pt x="723" y="4120"/>
                  </a:cubicBezTo>
                  <a:cubicBezTo>
                    <a:pt x="656" y="3772"/>
                    <a:pt x="589" y="3398"/>
                    <a:pt x="522" y="3023"/>
                  </a:cubicBezTo>
                  <a:cubicBezTo>
                    <a:pt x="482" y="2836"/>
                    <a:pt x="456" y="2649"/>
                    <a:pt x="429" y="2461"/>
                  </a:cubicBezTo>
                  <a:cubicBezTo>
                    <a:pt x="402" y="2274"/>
                    <a:pt x="362" y="2087"/>
                    <a:pt x="335" y="1913"/>
                  </a:cubicBezTo>
                  <a:cubicBezTo>
                    <a:pt x="281" y="1566"/>
                    <a:pt x="215" y="1231"/>
                    <a:pt x="174" y="950"/>
                  </a:cubicBezTo>
                  <a:cubicBezTo>
                    <a:pt x="135" y="669"/>
                    <a:pt x="94" y="428"/>
                    <a:pt x="67" y="268"/>
                  </a:cubicBezTo>
                  <a:cubicBezTo>
                    <a:pt x="40" y="107"/>
                    <a:pt x="28" y="0"/>
                    <a:pt x="28"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296" name="Google Shape;5296;p71"/>
            <p:cNvSpPr/>
            <p:nvPr/>
          </p:nvSpPr>
          <p:spPr>
            <a:xfrm>
              <a:off x="3825975" y="4119475"/>
              <a:ext cx="3025" cy="2025"/>
            </a:xfrm>
            <a:custGeom>
              <a:avLst/>
              <a:gdLst/>
              <a:ahLst/>
              <a:cxnLst/>
              <a:rect l="l" t="t" r="r" b="b"/>
              <a:pathLst>
                <a:path w="121" h="81" extrusionOk="0">
                  <a:moveTo>
                    <a:pt x="67" y="0"/>
                  </a:moveTo>
                  <a:cubicBezTo>
                    <a:pt x="1" y="0"/>
                    <a:pt x="1" y="81"/>
                    <a:pt x="67" y="81"/>
                  </a:cubicBezTo>
                  <a:cubicBezTo>
                    <a:pt x="121" y="81"/>
                    <a:pt x="121" y="0"/>
                    <a:pt x="67"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297" name="Google Shape;5297;p71"/>
            <p:cNvSpPr/>
            <p:nvPr/>
          </p:nvSpPr>
          <p:spPr>
            <a:xfrm>
              <a:off x="3834000" y="4127500"/>
              <a:ext cx="4725" cy="3675"/>
            </a:xfrm>
            <a:custGeom>
              <a:avLst/>
              <a:gdLst/>
              <a:ahLst/>
              <a:cxnLst/>
              <a:rect l="l" t="t" r="r" b="b"/>
              <a:pathLst>
                <a:path w="189" h="147" extrusionOk="0">
                  <a:moveTo>
                    <a:pt x="94" y="0"/>
                  </a:moveTo>
                  <a:cubicBezTo>
                    <a:pt x="1" y="0"/>
                    <a:pt x="1" y="147"/>
                    <a:pt x="94" y="147"/>
                  </a:cubicBezTo>
                  <a:cubicBezTo>
                    <a:pt x="188" y="147"/>
                    <a:pt x="188" y="0"/>
                    <a:pt x="94"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298" name="Google Shape;5298;p71"/>
            <p:cNvSpPr/>
            <p:nvPr/>
          </p:nvSpPr>
          <p:spPr>
            <a:xfrm>
              <a:off x="3830325" y="4114975"/>
              <a:ext cx="4700" cy="4750"/>
            </a:xfrm>
            <a:custGeom>
              <a:avLst/>
              <a:gdLst/>
              <a:ahLst/>
              <a:cxnLst/>
              <a:rect l="l" t="t" r="r" b="b"/>
              <a:pathLst>
                <a:path w="188" h="190" extrusionOk="0">
                  <a:moveTo>
                    <a:pt x="111" y="1"/>
                  </a:moveTo>
                  <a:cubicBezTo>
                    <a:pt x="93" y="1"/>
                    <a:pt x="77" y="10"/>
                    <a:pt x="68" y="20"/>
                  </a:cubicBezTo>
                  <a:lnTo>
                    <a:pt x="54" y="20"/>
                  </a:lnTo>
                  <a:cubicBezTo>
                    <a:pt x="14" y="33"/>
                    <a:pt x="0" y="59"/>
                    <a:pt x="0" y="100"/>
                  </a:cubicBezTo>
                  <a:cubicBezTo>
                    <a:pt x="0" y="127"/>
                    <a:pt x="14" y="154"/>
                    <a:pt x="54" y="166"/>
                  </a:cubicBezTo>
                  <a:lnTo>
                    <a:pt x="54" y="180"/>
                  </a:lnTo>
                  <a:lnTo>
                    <a:pt x="68" y="180"/>
                  </a:lnTo>
                  <a:cubicBezTo>
                    <a:pt x="74" y="187"/>
                    <a:pt x="84" y="190"/>
                    <a:pt x="96" y="190"/>
                  </a:cubicBezTo>
                  <a:cubicBezTo>
                    <a:pt x="107" y="190"/>
                    <a:pt x="121" y="187"/>
                    <a:pt x="134" y="180"/>
                  </a:cubicBezTo>
                  <a:cubicBezTo>
                    <a:pt x="161" y="166"/>
                    <a:pt x="188" y="140"/>
                    <a:pt x="188" y="100"/>
                  </a:cubicBezTo>
                  <a:cubicBezTo>
                    <a:pt x="188" y="47"/>
                    <a:pt x="161" y="20"/>
                    <a:pt x="134" y="6"/>
                  </a:cubicBezTo>
                  <a:cubicBezTo>
                    <a:pt x="126" y="2"/>
                    <a:pt x="119" y="1"/>
                    <a:pt x="111"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299" name="Google Shape;5299;p71"/>
            <p:cNvSpPr/>
            <p:nvPr/>
          </p:nvSpPr>
          <p:spPr>
            <a:xfrm>
              <a:off x="3837675" y="4120675"/>
              <a:ext cx="5150" cy="4150"/>
            </a:xfrm>
            <a:custGeom>
              <a:avLst/>
              <a:gdLst/>
              <a:ahLst/>
              <a:cxnLst/>
              <a:rect l="l" t="t" r="r" b="b"/>
              <a:pathLst>
                <a:path w="206" h="166" extrusionOk="0">
                  <a:moveTo>
                    <a:pt x="127" y="0"/>
                  </a:moveTo>
                  <a:cubicBezTo>
                    <a:pt x="121" y="0"/>
                    <a:pt x="115" y="2"/>
                    <a:pt x="108" y="6"/>
                  </a:cubicBezTo>
                  <a:cubicBezTo>
                    <a:pt x="68" y="6"/>
                    <a:pt x="41" y="6"/>
                    <a:pt x="27" y="45"/>
                  </a:cubicBezTo>
                  <a:cubicBezTo>
                    <a:pt x="1" y="86"/>
                    <a:pt x="14" y="126"/>
                    <a:pt x="54" y="152"/>
                  </a:cubicBezTo>
                  <a:cubicBezTo>
                    <a:pt x="68" y="162"/>
                    <a:pt x="82" y="166"/>
                    <a:pt x="96" y="166"/>
                  </a:cubicBezTo>
                  <a:cubicBezTo>
                    <a:pt x="158" y="166"/>
                    <a:pt x="205" y="77"/>
                    <a:pt x="161" y="33"/>
                  </a:cubicBezTo>
                  <a:cubicBezTo>
                    <a:pt x="152" y="13"/>
                    <a:pt x="142" y="0"/>
                    <a:pt x="127"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00" name="Google Shape;5300;p71"/>
            <p:cNvSpPr/>
            <p:nvPr/>
          </p:nvSpPr>
          <p:spPr>
            <a:xfrm>
              <a:off x="3839675" y="4111100"/>
              <a:ext cx="1050" cy="700"/>
            </a:xfrm>
            <a:custGeom>
              <a:avLst/>
              <a:gdLst/>
              <a:ahLst/>
              <a:cxnLst/>
              <a:rect l="l" t="t" r="r" b="b"/>
              <a:pathLst>
                <a:path w="42" h="28" extrusionOk="0">
                  <a:moveTo>
                    <a:pt x="15" y="0"/>
                  </a:moveTo>
                  <a:cubicBezTo>
                    <a:pt x="1" y="0"/>
                    <a:pt x="1" y="27"/>
                    <a:pt x="15" y="27"/>
                  </a:cubicBezTo>
                  <a:cubicBezTo>
                    <a:pt x="41" y="27"/>
                    <a:pt x="41" y="0"/>
                    <a:pt x="15"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01" name="Google Shape;5301;p71"/>
            <p:cNvSpPr/>
            <p:nvPr/>
          </p:nvSpPr>
          <p:spPr>
            <a:xfrm>
              <a:off x="3836025" y="4100250"/>
              <a:ext cx="4700" cy="5450"/>
            </a:xfrm>
            <a:custGeom>
              <a:avLst/>
              <a:gdLst/>
              <a:ahLst/>
              <a:cxnLst/>
              <a:rect l="l" t="t" r="r" b="b"/>
              <a:pathLst>
                <a:path w="188" h="218" extrusionOk="0">
                  <a:moveTo>
                    <a:pt x="87" y="0"/>
                  </a:moveTo>
                  <a:cubicBezTo>
                    <a:pt x="58" y="0"/>
                    <a:pt x="30" y="11"/>
                    <a:pt x="13" y="33"/>
                  </a:cubicBezTo>
                  <a:cubicBezTo>
                    <a:pt x="0" y="74"/>
                    <a:pt x="0" y="101"/>
                    <a:pt x="0" y="127"/>
                  </a:cubicBezTo>
                  <a:cubicBezTo>
                    <a:pt x="0" y="187"/>
                    <a:pt x="44" y="217"/>
                    <a:pt x="89" y="217"/>
                  </a:cubicBezTo>
                  <a:cubicBezTo>
                    <a:pt x="134" y="217"/>
                    <a:pt x="181" y="187"/>
                    <a:pt x="187" y="127"/>
                  </a:cubicBezTo>
                  <a:cubicBezTo>
                    <a:pt x="187" y="101"/>
                    <a:pt x="187" y="87"/>
                    <a:pt x="174" y="60"/>
                  </a:cubicBezTo>
                  <a:cubicBezTo>
                    <a:pt x="166" y="21"/>
                    <a:pt x="126" y="0"/>
                    <a:pt x="87"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02" name="Google Shape;5302;p71"/>
            <p:cNvSpPr/>
            <p:nvPr/>
          </p:nvSpPr>
          <p:spPr>
            <a:xfrm>
              <a:off x="3850725" y="4120075"/>
              <a:ext cx="2600" cy="2100"/>
            </a:xfrm>
            <a:custGeom>
              <a:avLst/>
              <a:gdLst/>
              <a:ahLst/>
              <a:cxnLst/>
              <a:rect l="l" t="t" r="r" b="b"/>
              <a:pathLst>
                <a:path w="104" h="84" extrusionOk="0">
                  <a:moveTo>
                    <a:pt x="41" y="1"/>
                  </a:moveTo>
                  <a:cubicBezTo>
                    <a:pt x="36" y="1"/>
                    <a:pt x="32" y="2"/>
                    <a:pt x="28" y="3"/>
                  </a:cubicBezTo>
                  <a:cubicBezTo>
                    <a:pt x="14" y="3"/>
                    <a:pt x="14" y="3"/>
                    <a:pt x="1" y="16"/>
                  </a:cubicBezTo>
                  <a:lnTo>
                    <a:pt x="1" y="43"/>
                  </a:lnTo>
                  <a:cubicBezTo>
                    <a:pt x="1" y="69"/>
                    <a:pt x="17" y="83"/>
                    <a:pt x="36" y="83"/>
                  </a:cubicBezTo>
                  <a:cubicBezTo>
                    <a:pt x="46" y="83"/>
                    <a:pt x="58" y="79"/>
                    <a:pt x="67" y="69"/>
                  </a:cubicBezTo>
                  <a:cubicBezTo>
                    <a:pt x="103" y="46"/>
                    <a:pt x="75" y="1"/>
                    <a:pt x="41"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03" name="Google Shape;5303;p71"/>
            <p:cNvSpPr/>
            <p:nvPr/>
          </p:nvSpPr>
          <p:spPr>
            <a:xfrm>
              <a:off x="3850725" y="4121125"/>
              <a:ext cx="25" cy="25"/>
            </a:xfrm>
            <a:custGeom>
              <a:avLst/>
              <a:gdLst/>
              <a:ahLst/>
              <a:cxnLst/>
              <a:rect l="l" t="t" r="r" b="b"/>
              <a:pathLst>
                <a:path w="1" h="1" extrusionOk="0">
                  <a:moveTo>
                    <a:pt x="1" y="1"/>
                  </a:moveTo>
                  <a:lnTo>
                    <a:pt x="1" y="1"/>
                  </a:lnTo>
                  <a:lnTo>
                    <a:pt x="1" y="1"/>
                  </a:ln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04" name="Google Shape;5304;p71"/>
            <p:cNvSpPr/>
            <p:nvPr/>
          </p:nvSpPr>
          <p:spPr>
            <a:xfrm>
              <a:off x="3844725" y="4147875"/>
              <a:ext cx="3350" cy="2700"/>
            </a:xfrm>
            <a:custGeom>
              <a:avLst/>
              <a:gdLst/>
              <a:ahLst/>
              <a:cxnLst/>
              <a:rect l="l" t="t" r="r" b="b"/>
              <a:pathLst>
                <a:path w="134" h="108" extrusionOk="0">
                  <a:moveTo>
                    <a:pt x="66" y="1"/>
                  </a:moveTo>
                  <a:cubicBezTo>
                    <a:pt x="0" y="1"/>
                    <a:pt x="0" y="108"/>
                    <a:pt x="66" y="108"/>
                  </a:cubicBezTo>
                  <a:cubicBezTo>
                    <a:pt x="134" y="108"/>
                    <a:pt x="134" y="1"/>
                    <a:pt x="66"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05" name="Google Shape;5305;p71"/>
            <p:cNvSpPr/>
            <p:nvPr/>
          </p:nvSpPr>
          <p:spPr>
            <a:xfrm>
              <a:off x="3859425" y="4158575"/>
              <a:ext cx="3025" cy="2375"/>
            </a:xfrm>
            <a:custGeom>
              <a:avLst/>
              <a:gdLst/>
              <a:ahLst/>
              <a:cxnLst/>
              <a:rect l="l" t="t" r="r" b="b"/>
              <a:pathLst>
                <a:path w="121" h="95" extrusionOk="0">
                  <a:moveTo>
                    <a:pt x="54" y="1"/>
                  </a:moveTo>
                  <a:cubicBezTo>
                    <a:pt x="1" y="1"/>
                    <a:pt x="1" y="95"/>
                    <a:pt x="54" y="95"/>
                  </a:cubicBezTo>
                  <a:cubicBezTo>
                    <a:pt x="120" y="95"/>
                    <a:pt x="120" y="1"/>
                    <a:pt x="54"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06" name="Google Shape;5306;p71"/>
            <p:cNvSpPr/>
            <p:nvPr/>
          </p:nvSpPr>
          <p:spPr>
            <a:xfrm>
              <a:off x="3848050" y="4141550"/>
              <a:ext cx="1025" cy="1000"/>
            </a:xfrm>
            <a:custGeom>
              <a:avLst/>
              <a:gdLst/>
              <a:ahLst/>
              <a:cxnLst/>
              <a:rect l="l" t="t" r="r" b="b"/>
              <a:pathLst>
                <a:path w="41" h="40" extrusionOk="0">
                  <a:moveTo>
                    <a:pt x="28" y="0"/>
                  </a:moveTo>
                  <a:cubicBezTo>
                    <a:pt x="1" y="0"/>
                    <a:pt x="1" y="40"/>
                    <a:pt x="28" y="40"/>
                  </a:cubicBezTo>
                  <a:cubicBezTo>
                    <a:pt x="40" y="40"/>
                    <a:pt x="40" y="0"/>
                    <a:pt x="28"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07" name="Google Shape;5307;p71"/>
            <p:cNvSpPr/>
            <p:nvPr/>
          </p:nvSpPr>
          <p:spPr>
            <a:xfrm>
              <a:off x="3842025" y="4024825"/>
              <a:ext cx="3375" cy="2375"/>
            </a:xfrm>
            <a:custGeom>
              <a:avLst/>
              <a:gdLst/>
              <a:ahLst/>
              <a:cxnLst/>
              <a:rect l="l" t="t" r="r" b="b"/>
              <a:pathLst>
                <a:path w="135" h="95" extrusionOk="0">
                  <a:moveTo>
                    <a:pt x="67" y="0"/>
                  </a:moveTo>
                  <a:cubicBezTo>
                    <a:pt x="1" y="0"/>
                    <a:pt x="1" y="94"/>
                    <a:pt x="67" y="94"/>
                  </a:cubicBezTo>
                  <a:cubicBezTo>
                    <a:pt x="135" y="94"/>
                    <a:pt x="135" y="0"/>
                    <a:pt x="67"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08" name="Google Shape;5308;p71"/>
            <p:cNvSpPr/>
            <p:nvPr/>
          </p:nvSpPr>
          <p:spPr>
            <a:xfrm>
              <a:off x="3844375" y="4038625"/>
              <a:ext cx="3025" cy="2200"/>
            </a:xfrm>
            <a:custGeom>
              <a:avLst/>
              <a:gdLst/>
              <a:ahLst/>
              <a:cxnLst/>
              <a:rect l="l" t="t" r="r" b="b"/>
              <a:pathLst>
                <a:path w="121" h="88" extrusionOk="0">
                  <a:moveTo>
                    <a:pt x="67" y="0"/>
                  </a:moveTo>
                  <a:cubicBezTo>
                    <a:pt x="57" y="0"/>
                    <a:pt x="47" y="4"/>
                    <a:pt x="41" y="10"/>
                  </a:cubicBezTo>
                  <a:lnTo>
                    <a:pt x="14" y="37"/>
                  </a:lnTo>
                  <a:cubicBezTo>
                    <a:pt x="1" y="71"/>
                    <a:pt x="31" y="87"/>
                    <a:pt x="61" y="87"/>
                  </a:cubicBezTo>
                  <a:cubicBezTo>
                    <a:pt x="91" y="87"/>
                    <a:pt x="120" y="71"/>
                    <a:pt x="107" y="37"/>
                  </a:cubicBezTo>
                  <a:cubicBezTo>
                    <a:pt x="107" y="24"/>
                    <a:pt x="94" y="24"/>
                    <a:pt x="94" y="10"/>
                  </a:cubicBezTo>
                  <a:cubicBezTo>
                    <a:pt x="87" y="4"/>
                    <a:pt x="77" y="0"/>
                    <a:pt x="67"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09" name="Google Shape;5309;p71"/>
            <p:cNvSpPr/>
            <p:nvPr/>
          </p:nvSpPr>
          <p:spPr>
            <a:xfrm>
              <a:off x="3847400" y="4027500"/>
              <a:ext cx="2350" cy="1700"/>
            </a:xfrm>
            <a:custGeom>
              <a:avLst/>
              <a:gdLst/>
              <a:ahLst/>
              <a:cxnLst/>
              <a:rect l="l" t="t" r="r" b="b"/>
              <a:pathLst>
                <a:path w="94" h="68" extrusionOk="0">
                  <a:moveTo>
                    <a:pt x="54" y="0"/>
                  </a:moveTo>
                  <a:cubicBezTo>
                    <a:pt x="0" y="0"/>
                    <a:pt x="0" y="68"/>
                    <a:pt x="54" y="68"/>
                  </a:cubicBezTo>
                  <a:cubicBezTo>
                    <a:pt x="93" y="68"/>
                    <a:pt x="93" y="0"/>
                    <a:pt x="54"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10" name="Google Shape;5310;p71"/>
            <p:cNvSpPr/>
            <p:nvPr/>
          </p:nvSpPr>
          <p:spPr>
            <a:xfrm>
              <a:off x="3848700" y="4034600"/>
              <a:ext cx="4400" cy="3875"/>
            </a:xfrm>
            <a:custGeom>
              <a:avLst/>
              <a:gdLst/>
              <a:ahLst/>
              <a:cxnLst/>
              <a:rect l="l" t="t" r="r" b="b"/>
              <a:pathLst>
                <a:path w="176" h="155" extrusionOk="0">
                  <a:moveTo>
                    <a:pt x="88" y="1"/>
                  </a:moveTo>
                  <a:cubicBezTo>
                    <a:pt x="45" y="1"/>
                    <a:pt x="1" y="31"/>
                    <a:pt x="14" y="91"/>
                  </a:cubicBezTo>
                  <a:lnTo>
                    <a:pt x="14" y="105"/>
                  </a:lnTo>
                  <a:cubicBezTo>
                    <a:pt x="21" y="138"/>
                    <a:pt x="52" y="155"/>
                    <a:pt x="83" y="155"/>
                  </a:cubicBezTo>
                  <a:cubicBezTo>
                    <a:pt x="115" y="155"/>
                    <a:pt x="149" y="138"/>
                    <a:pt x="162" y="105"/>
                  </a:cubicBezTo>
                  <a:lnTo>
                    <a:pt x="162" y="91"/>
                  </a:lnTo>
                  <a:cubicBezTo>
                    <a:pt x="175" y="31"/>
                    <a:pt x="132" y="1"/>
                    <a:pt x="88"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11" name="Google Shape;5311;p71"/>
            <p:cNvSpPr/>
            <p:nvPr/>
          </p:nvSpPr>
          <p:spPr>
            <a:xfrm>
              <a:off x="3856075" y="4023475"/>
              <a:ext cx="1375" cy="700"/>
            </a:xfrm>
            <a:custGeom>
              <a:avLst/>
              <a:gdLst/>
              <a:ahLst/>
              <a:cxnLst/>
              <a:rect l="l" t="t" r="r" b="b"/>
              <a:pathLst>
                <a:path w="55" h="28" extrusionOk="0">
                  <a:moveTo>
                    <a:pt x="28" y="1"/>
                  </a:moveTo>
                  <a:cubicBezTo>
                    <a:pt x="1" y="1"/>
                    <a:pt x="1" y="28"/>
                    <a:pt x="28" y="28"/>
                  </a:cubicBezTo>
                  <a:cubicBezTo>
                    <a:pt x="54" y="28"/>
                    <a:pt x="54" y="1"/>
                    <a:pt x="28"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12" name="Google Shape;5312;p71"/>
            <p:cNvSpPr/>
            <p:nvPr/>
          </p:nvSpPr>
          <p:spPr>
            <a:xfrm>
              <a:off x="3867100" y="4017800"/>
              <a:ext cx="3375" cy="2700"/>
            </a:xfrm>
            <a:custGeom>
              <a:avLst/>
              <a:gdLst/>
              <a:ahLst/>
              <a:cxnLst/>
              <a:rect l="l" t="t" r="r" b="b"/>
              <a:pathLst>
                <a:path w="135" h="108" extrusionOk="0">
                  <a:moveTo>
                    <a:pt x="68" y="1"/>
                  </a:moveTo>
                  <a:cubicBezTo>
                    <a:pt x="1" y="1"/>
                    <a:pt x="1" y="108"/>
                    <a:pt x="68" y="108"/>
                  </a:cubicBezTo>
                  <a:cubicBezTo>
                    <a:pt x="134" y="108"/>
                    <a:pt x="134" y="1"/>
                    <a:pt x="68"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13" name="Google Shape;5313;p71"/>
            <p:cNvSpPr/>
            <p:nvPr/>
          </p:nvSpPr>
          <p:spPr>
            <a:xfrm>
              <a:off x="3860175" y="4029775"/>
              <a:ext cx="3500" cy="2400"/>
            </a:xfrm>
            <a:custGeom>
              <a:avLst/>
              <a:gdLst/>
              <a:ahLst/>
              <a:cxnLst/>
              <a:rect l="l" t="t" r="r" b="b"/>
              <a:pathLst>
                <a:path w="140" h="96" extrusionOk="0">
                  <a:moveTo>
                    <a:pt x="61" y="1"/>
                  </a:moveTo>
                  <a:cubicBezTo>
                    <a:pt x="27" y="1"/>
                    <a:pt x="1" y="36"/>
                    <a:pt x="24" y="70"/>
                  </a:cubicBezTo>
                  <a:cubicBezTo>
                    <a:pt x="33" y="88"/>
                    <a:pt x="45" y="95"/>
                    <a:pt x="57" y="95"/>
                  </a:cubicBezTo>
                  <a:cubicBezTo>
                    <a:pt x="98" y="95"/>
                    <a:pt x="140" y="13"/>
                    <a:pt x="78" y="3"/>
                  </a:cubicBezTo>
                  <a:cubicBezTo>
                    <a:pt x="72" y="2"/>
                    <a:pt x="66" y="1"/>
                    <a:pt x="61"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14" name="Google Shape;5314;p71"/>
            <p:cNvSpPr/>
            <p:nvPr/>
          </p:nvSpPr>
          <p:spPr>
            <a:xfrm>
              <a:off x="3868450" y="4031625"/>
              <a:ext cx="2700" cy="2350"/>
            </a:xfrm>
            <a:custGeom>
              <a:avLst/>
              <a:gdLst/>
              <a:ahLst/>
              <a:cxnLst/>
              <a:rect l="l" t="t" r="r" b="b"/>
              <a:pathLst>
                <a:path w="108" h="94" extrusionOk="0">
                  <a:moveTo>
                    <a:pt x="60" y="1"/>
                  </a:moveTo>
                  <a:cubicBezTo>
                    <a:pt x="49" y="1"/>
                    <a:pt x="38" y="4"/>
                    <a:pt x="27" y="10"/>
                  </a:cubicBezTo>
                  <a:cubicBezTo>
                    <a:pt x="14" y="23"/>
                    <a:pt x="14" y="49"/>
                    <a:pt x="14" y="49"/>
                  </a:cubicBezTo>
                  <a:cubicBezTo>
                    <a:pt x="0" y="63"/>
                    <a:pt x="0" y="76"/>
                    <a:pt x="14" y="76"/>
                  </a:cubicBezTo>
                  <a:cubicBezTo>
                    <a:pt x="36" y="76"/>
                    <a:pt x="48" y="93"/>
                    <a:pt x="66" y="93"/>
                  </a:cubicBezTo>
                  <a:cubicBezTo>
                    <a:pt x="71" y="93"/>
                    <a:pt x="75" y="92"/>
                    <a:pt x="80" y="90"/>
                  </a:cubicBezTo>
                  <a:cubicBezTo>
                    <a:pt x="94" y="76"/>
                    <a:pt x="107" y="49"/>
                    <a:pt x="94" y="23"/>
                  </a:cubicBezTo>
                  <a:cubicBezTo>
                    <a:pt x="86" y="7"/>
                    <a:pt x="74" y="1"/>
                    <a:pt x="60"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15" name="Google Shape;5315;p71"/>
            <p:cNvSpPr/>
            <p:nvPr/>
          </p:nvSpPr>
          <p:spPr>
            <a:xfrm>
              <a:off x="3850075" y="4047250"/>
              <a:ext cx="4350" cy="3350"/>
            </a:xfrm>
            <a:custGeom>
              <a:avLst/>
              <a:gdLst/>
              <a:ahLst/>
              <a:cxnLst/>
              <a:rect l="l" t="t" r="r" b="b"/>
              <a:pathLst>
                <a:path w="174" h="134" extrusionOk="0">
                  <a:moveTo>
                    <a:pt x="80" y="0"/>
                  </a:moveTo>
                  <a:cubicBezTo>
                    <a:pt x="0" y="0"/>
                    <a:pt x="0" y="134"/>
                    <a:pt x="80" y="134"/>
                  </a:cubicBezTo>
                  <a:cubicBezTo>
                    <a:pt x="173" y="134"/>
                    <a:pt x="173" y="0"/>
                    <a:pt x="80"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16" name="Google Shape;5316;p71"/>
            <p:cNvSpPr/>
            <p:nvPr/>
          </p:nvSpPr>
          <p:spPr>
            <a:xfrm>
              <a:off x="3854075" y="4060900"/>
              <a:ext cx="5975" cy="4775"/>
            </a:xfrm>
            <a:custGeom>
              <a:avLst/>
              <a:gdLst/>
              <a:ahLst/>
              <a:cxnLst/>
              <a:rect l="l" t="t" r="r" b="b"/>
              <a:pathLst>
                <a:path w="239" h="191" extrusionOk="0">
                  <a:moveTo>
                    <a:pt x="126" y="1"/>
                  </a:moveTo>
                  <a:cubicBezTo>
                    <a:pt x="99" y="1"/>
                    <a:pt x="72" y="10"/>
                    <a:pt x="54" y="29"/>
                  </a:cubicBezTo>
                  <a:cubicBezTo>
                    <a:pt x="1" y="82"/>
                    <a:pt x="27" y="162"/>
                    <a:pt x="94" y="189"/>
                  </a:cubicBezTo>
                  <a:cubicBezTo>
                    <a:pt x="101" y="190"/>
                    <a:pt x="108" y="191"/>
                    <a:pt x="115" y="191"/>
                  </a:cubicBezTo>
                  <a:cubicBezTo>
                    <a:pt x="195" y="191"/>
                    <a:pt x="238" y="117"/>
                    <a:pt x="201" y="43"/>
                  </a:cubicBezTo>
                  <a:cubicBezTo>
                    <a:pt x="186" y="14"/>
                    <a:pt x="156" y="1"/>
                    <a:pt x="126"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17" name="Google Shape;5317;p71"/>
            <p:cNvSpPr/>
            <p:nvPr/>
          </p:nvSpPr>
          <p:spPr>
            <a:xfrm>
              <a:off x="3857075" y="4074650"/>
              <a:ext cx="3725" cy="3025"/>
            </a:xfrm>
            <a:custGeom>
              <a:avLst/>
              <a:gdLst/>
              <a:ahLst/>
              <a:cxnLst/>
              <a:rect l="l" t="t" r="r" b="b"/>
              <a:pathLst>
                <a:path w="149" h="121" extrusionOk="0">
                  <a:moveTo>
                    <a:pt x="81" y="1"/>
                  </a:moveTo>
                  <a:cubicBezTo>
                    <a:pt x="0" y="1"/>
                    <a:pt x="0" y="121"/>
                    <a:pt x="81" y="121"/>
                  </a:cubicBezTo>
                  <a:cubicBezTo>
                    <a:pt x="148" y="121"/>
                    <a:pt x="148" y="1"/>
                    <a:pt x="81"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18" name="Google Shape;5318;p71"/>
            <p:cNvSpPr/>
            <p:nvPr/>
          </p:nvSpPr>
          <p:spPr>
            <a:xfrm>
              <a:off x="3858750" y="4047900"/>
              <a:ext cx="5025" cy="4050"/>
            </a:xfrm>
            <a:custGeom>
              <a:avLst/>
              <a:gdLst/>
              <a:ahLst/>
              <a:cxnLst/>
              <a:rect l="l" t="t" r="r" b="b"/>
              <a:pathLst>
                <a:path w="201" h="162" extrusionOk="0">
                  <a:moveTo>
                    <a:pt x="94" y="1"/>
                  </a:moveTo>
                  <a:cubicBezTo>
                    <a:pt x="1" y="1"/>
                    <a:pt x="1" y="161"/>
                    <a:pt x="94" y="161"/>
                  </a:cubicBezTo>
                  <a:cubicBezTo>
                    <a:pt x="201" y="161"/>
                    <a:pt x="201" y="1"/>
                    <a:pt x="94"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19" name="Google Shape;5319;p71"/>
            <p:cNvSpPr/>
            <p:nvPr/>
          </p:nvSpPr>
          <p:spPr>
            <a:xfrm>
              <a:off x="3868125" y="4082025"/>
              <a:ext cx="7700" cy="6025"/>
            </a:xfrm>
            <a:custGeom>
              <a:avLst/>
              <a:gdLst/>
              <a:ahLst/>
              <a:cxnLst/>
              <a:rect l="l" t="t" r="r" b="b"/>
              <a:pathLst>
                <a:path w="308" h="241" extrusionOk="0">
                  <a:moveTo>
                    <a:pt x="161" y="0"/>
                  </a:moveTo>
                  <a:cubicBezTo>
                    <a:pt x="0" y="0"/>
                    <a:pt x="0" y="241"/>
                    <a:pt x="161" y="241"/>
                  </a:cubicBezTo>
                  <a:cubicBezTo>
                    <a:pt x="307" y="241"/>
                    <a:pt x="307" y="0"/>
                    <a:pt x="161"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20" name="Google Shape;5320;p71"/>
            <p:cNvSpPr/>
            <p:nvPr/>
          </p:nvSpPr>
          <p:spPr>
            <a:xfrm>
              <a:off x="3879800" y="4124475"/>
              <a:ext cx="5775" cy="4700"/>
            </a:xfrm>
            <a:custGeom>
              <a:avLst/>
              <a:gdLst/>
              <a:ahLst/>
              <a:cxnLst/>
              <a:rect l="l" t="t" r="r" b="b"/>
              <a:pathLst>
                <a:path w="231" h="188" extrusionOk="0">
                  <a:moveTo>
                    <a:pt x="111" y="1"/>
                  </a:moveTo>
                  <a:cubicBezTo>
                    <a:pt x="97" y="1"/>
                    <a:pt x="82" y="5"/>
                    <a:pt x="68" y="14"/>
                  </a:cubicBezTo>
                  <a:cubicBezTo>
                    <a:pt x="68" y="14"/>
                    <a:pt x="54" y="14"/>
                    <a:pt x="54" y="27"/>
                  </a:cubicBezTo>
                  <a:cubicBezTo>
                    <a:pt x="1" y="54"/>
                    <a:pt x="15" y="121"/>
                    <a:pt x="54" y="161"/>
                  </a:cubicBezTo>
                  <a:cubicBezTo>
                    <a:pt x="68" y="161"/>
                    <a:pt x="135" y="188"/>
                    <a:pt x="135" y="188"/>
                  </a:cubicBezTo>
                  <a:lnTo>
                    <a:pt x="149" y="188"/>
                  </a:lnTo>
                  <a:cubicBezTo>
                    <a:pt x="149" y="175"/>
                    <a:pt x="161" y="161"/>
                    <a:pt x="175" y="148"/>
                  </a:cubicBezTo>
                  <a:cubicBezTo>
                    <a:pt x="230" y="92"/>
                    <a:pt x="176" y="1"/>
                    <a:pt x="111"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21" name="Google Shape;5321;p71"/>
            <p:cNvSpPr/>
            <p:nvPr/>
          </p:nvSpPr>
          <p:spPr>
            <a:xfrm>
              <a:off x="3899550" y="4059600"/>
              <a:ext cx="2700" cy="2025"/>
            </a:xfrm>
            <a:custGeom>
              <a:avLst/>
              <a:gdLst/>
              <a:ahLst/>
              <a:cxnLst/>
              <a:rect l="l" t="t" r="r" b="b"/>
              <a:pathLst>
                <a:path w="108" h="81" extrusionOk="0">
                  <a:moveTo>
                    <a:pt x="54" y="0"/>
                  </a:moveTo>
                  <a:cubicBezTo>
                    <a:pt x="1" y="0"/>
                    <a:pt x="1" y="81"/>
                    <a:pt x="54" y="81"/>
                  </a:cubicBezTo>
                  <a:cubicBezTo>
                    <a:pt x="108" y="81"/>
                    <a:pt x="108" y="0"/>
                    <a:pt x="54"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22" name="Google Shape;5322;p71"/>
            <p:cNvSpPr/>
            <p:nvPr/>
          </p:nvSpPr>
          <p:spPr>
            <a:xfrm>
              <a:off x="3903425" y="4067750"/>
              <a:ext cx="8225" cy="6000"/>
            </a:xfrm>
            <a:custGeom>
              <a:avLst/>
              <a:gdLst/>
              <a:ahLst/>
              <a:cxnLst/>
              <a:rect l="l" t="t" r="r" b="b"/>
              <a:pathLst>
                <a:path w="329" h="240" extrusionOk="0">
                  <a:moveTo>
                    <a:pt x="166" y="1"/>
                  </a:moveTo>
                  <a:cubicBezTo>
                    <a:pt x="140" y="1"/>
                    <a:pt x="112" y="11"/>
                    <a:pt x="86" y="36"/>
                  </a:cubicBezTo>
                  <a:lnTo>
                    <a:pt x="73" y="49"/>
                  </a:lnTo>
                  <a:cubicBezTo>
                    <a:pt x="0" y="132"/>
                    <a:pt x="72" y="240"/>
                    <a:pt x="158" y="240"/>
                  </a:cubicBezTo>
                  <a:cubicBezTo>
                    <a:pt x="183" y="240"/>
                    <a:pt x="209" y="231"/>
                    <a:pt x="233" y="209"/>
                  </a:cubicBezTo>
                  <a:lnTo>
                    <a:pt x="233" y="197"/>
                  </a:lnTo>
                  <a:lnTo>
                    <a:pt x="247" y="197"/>
                  </a:lnTo>
                  <a:lnTo>
                    <a:pt x="247" y="183"/>
                  </a:lnTo>
                  <a:cubicBezTo>
                    <a:pt x="329" y="111"/>
                    <a:pt x="254" y="1"/>
                    <a:pt x="166"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23" name="Google Shape;5323;p71"/>
            <p:cNvSpPr/>
            <p:nvPr/>
          </p:nvSpPr>
          <p:spPr>
            <a:xfrm>
              <a:off x="3913925" y="4067050"/>
              <a:ext cx="4375" cy="3275"/>
            </a:xfrm>
            <a:custGeom>
              <a:avLst/>
              <a:gdLst/>
              <a:ahLst/>
              <a:cxnLst/>
              <a:rect l="l" t="t" r="r" b="b"/>
              <a:pathLst>
                <a:path w="175" h="131" extrusionOk="0">
                  <a:moveTo>
                    <a:pt x="94" y="0"/>
                  </a:moveTo>
                  <a:cubicBezTo>
                    <a:pt x="84" y="0"/>
                    <a:pt x="74" y="4"/>
                    <a:pt x="68" y="11"/>
                  </a:cubicBezTo>
                  <a:cubicBezTo>
                    <a:pt x="0" y="11"/>
                    <a:pt x="0" y="118"/>
                    <a:pt x="68" y="130"/>
                  </a:cubicBezTo>
                  <a:lnTo>
                    <a:pt x="121" y="130"/>
                  </a:lnTo>
                  <a:cubicBezTo>
                    <a:pt x="175" y="118"/>
                    <a:pt x="175" y="23"/>
                    <a:pt x="121" y="11"/>
                  </a:cubicBezTo>
                  <a:cubicBezTo>
                    <a:pt x="114" y="4"/>
                    <a:pt x="104" y="0"/>
                    <a:pt x="94"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24" name="Google Shape;5324;p71"/>
            <p:cNvSpPr/>
            <p:nvPr/>
          </p:nvSpPr>
          <p:spPr>
            <a:xfrm>
              <a:off x="3904550" y="4059950"/>
              <a:ext cx="2700" cy="2350"/>
            </a:xfrm>
            <a:custGeom>
              <a:avLst/>
              <a:gdLst/>
              <a:ahLst/>
              <a:cxnLst/>
              <a:rect l="l" t="t" r="r" b="b"/>
              <a:pathLst>
                <a:path w="108" h="94" extrusionOk="0">
                  <a:moveTo>
                    <a:pt x="54" y="0"/>
                  </a:moveTo>
                  <a:cubicBezTo>
                    <a:pt x="1" y="0"/>
                    <a:pt x="1" y="93"/>
                    <a:pt x="54" y="93"/>
                  </a:cubicBezTo>
                  <a:cubicBezTo>
                    <a:pt x="108" y="93"/>
                    <a:pt x="108" y="0"/>
                    <a:pt x="54"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25" name="Google Shape;5325;p71"/>
            <p:cNvSpPr/>
            <p:nvPr/>
          </p:nvSpPr>
          <p:spPr>
            <a:xfrm>
              <a:off x="3892350" y="4077250"/>
              <a:ext cx="4375" cy="4525"/>
            </a:xfrm>
            <a:custGeom>
              <a:avLst/>
              <a:gdLst/>
              <a:ahLst/>
              <a:cxnLst/>
              <a:rect l="l" t="t" r="r" b="b"/>
              <a:pathLst>
                <a:path w="175" h="181" extrusionOk="0">
                  <a:moveTo>
                    <a:pt x="88" y="0"/>
                  </a:moveTo>
                  <a:cubicBezTo>
                    <a:pt x="44" y="0"/>
                    <a:pt x="1" y="24"/>
                    <a:pt x="7" y="70"/>
                  </a:cubicBezTo>
                  <a:lnTo>
                    <a:pt x="7" y="111"/>
                  </a:lnTo>
                  <a:cubicBezTo>
                    <a:pt x="14" y="157"/>
                    <a:pt x="51" y="181"/>
                    <a:pt x="88" y="181"/>
                  </a:cubicBezTo>
                  <a:cubicBezTo>
                    <a:pt x="125" y="181"/>
                    <a:pt x="161" y="157"/>
                    <a:pt x="168" y="111"/>
                  </a:cubicBezTo>
                  <a:lnTo>
                    <a:pt x="168" y="70"/>
                  </a:lnTo>
                  <a:cubicBezTo>
                    <a:pt x="175" y="24"/>
                    <a:pt x="131" y="0"/>
                    <a:pt x="88"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26" name="Google Shape;5326;p71"/>
            <p:cNvSpPr/>
            <p:nvPr/>
          </p:nvSpPr>
          <p:spPr>
            <a:xfrm>
              <a:off x="3904900" y="4092100"/>
              <a:ext cx="1500" cy="1775"/>
            </a:xfrm>
            <a:custGeom>
              <a:avLst/>
              <a:gdLst/>
              <a:ahLst/>
              <a:cxnLst/>
              <a:rect l="l" t="t" r="r" b="b"/>
              <a:pathLst>
                <a:path w="60" h="71" extrusionOk="0">
                  <a:moveTo>
                    <a:pt x="36" y="0"/>
                  </a:moveTo>
                  <a:cubicBezTo>
                    <a:pt x="29" y="0"/>
                    <a:pt x="21" y="3"/>
                    <a:pt x="14" y="11"/>
                  </a:cubicBezTo>
                  <a:cubicBezTo>
                    <a:pt x="14" y="25"/>
                    <a:pt x="1" y="38"/>
                    <a:pt x="1" y="52"/>
                  </a:cubicBezTo>
                  <a:cubicBezTo>
                    <a:pt x="1" y="61"/>
                    <a:pt x="14" y="71"/>
                    <a:pt x="22" y="71"/>
                  </a:cubicBezTo>
                  <a:cubicBezTo>
                    <a:pt x="25" y="71"/>
                    <a:pt x="27" y="69"/>
                    <a:pt x="27" y="65"/>
                  </a:cubicBezTo>
                  <a:cubicBezTo>
                    <a:pt x="27" y="38"/>
                    <a:pt x="40" y="38"/>
                    <a:pt x="40" y="38"/>
                  </a:cubicBezTo>
                  <a:cubicBezTo>
                    <a:pt x="59" y="19"/>
                    <a:pt x="51" y="0"/>
                    <a:pt x="36"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27" name="Google Shape;5327;p71"/>
            <p:cNvSpPr/>
            <p:nvPr/>
          </p:nvSpPr>
          <p:spPr>
            <a:xfrm>
              <a:off x="3896525" y="4070300"/>
              <a:ext cx="4050" cy="3050"/>
            </a:xfrm>
            <a:custGeom>
              <a:avLst/>
              <a:gdLst/>
              <a:ahLst/>
              <a:cxnLst/>
              <a:rect l="l" t="t" r="r" b="b"/>
              <a:pathLst>
                <a:path w="162" h="122" extrusionOk="0">
                  <a:moveTo>
                    <a:pt x="81" y="0"/>
                  </a:moveTo>
                  <a:cubicBezTo>
                    <a:pt x="1" y="0"/>
                    <a:pt x="1" y="121"/>
                    <a:pt x="81" y="121"/>
                  </a:cubicBezTo>
                  <a:cubicBezTo>
                    <a:pt x="161" y="121"/>
                    <a:pt x="161" y="0"/>
                    <a:pt x="81"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28" name="Google Shape;5328;p71"/>
            <p:cNvSpPr/>
            <p:nvPr/>
          </p:nvSpPr>
          <p:spPr>
            <a:xfrm>
              <a:off x="3903575" y="4080325"/>
              <a:ext cx="4350" cy="3725"/>
            </a:xfrm>
            <a:custGeom>
              <a:avLst/>
              <a:gdLst/>
              <a:ahLst/>
              <a:cxnLst/>
              <a:rect l="l" t="t" r="r" b="b"/>
              <a:pathLst>
                <a:path w="174" h="149" extrusionOk="0">
                  <a:moveTo>
                    <a:pt x="93" y="1"/>
                  </a:moveTo>
                  <a:cubicBezTo>
                    <a:pt x="0" y="1"/>
                    <a:pt x="0" y="148"/>
                    <a:pt x="93" y="148"/>
                  </a:cubicBezTo>
                  <a:cubicBezTo>
                    <a:pt x="174" y="148"/>
                    <a:pt x="174" y="1"/>
                    <a:pt x="93"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29" name="Google Shape;5329;p71"/>
            <p:cNvSpPr/>
            <p:nvPr/>
          </p:nvSpPr>
          <p:spPr>
            <a:xfrm>
              <a:off x="3915250" y="4077650"/>
              <a:ext cx="4400" cy="3725"/>
            </a:xfrm>
            <a:custGeom>
              <a:avLst/>
              <a:gdLst/>
              <a:ahLst/>
              <a:cxnLst/>
              <a:rect l="l" t="t" r="r" b="b"/>
              <a:pathLst>
                <a:path w="176" h="149" extrusionOk="0">
                  <a:moveTo>
                    <a:pt x="95" y="1"/>
                  </a:moveTo>
                  <a:cubicBezTo>
                    <a:pt x="1" y="1"/>
                    <a:pt x="1" y="148"/>
                    <a:pt x="95" y="148"/>
                  </a:cubicBezTo>
                  <a:cubicBezTo>
                    <a:pt x="175" y="148"/>
                    <a:pt x="175" y="1"/>
                    <a:pt x="95"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30" name="Google Shape;5330;p71"/>
            <p:cNvSpPr/>
            <p:nvPr/>
          </p:nvSpPr>
          <p:spPr>
            <a:xfrm>
              <a:off x="3902225" y="4100400"/>
              <a:ext cx="5375" cy="4375"/>
            </a:xfrm>
            <a:custGeom>
              <a:avLst/>
              <a:gdLst/>
              <a:ahLst/>
              <a:cxnLst/>
              <a:rect l="l" t="t" r="r" b="b"/>
              <a:pathLst>
                <a:path w="215" h="175" extrusionOk="0">
                  <a:moveTo>
                    <a:pt x="108" y="0"/>
                  </a:moveTo>
                  <a:cubicBezTo>
                    <a:pt x="1" y="0"/>
                    <a:pt x="1" y="175"/>
                    <a:pt x="108" y="175"/>
                  </a:cubicBezTo>
                  <a:cubicBezTo>
                    <a:pt x="215" y="175"/>
                    <a:pt x="215" y="0"/>
                    <a:pt x="108"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31" name="Google Shape;5331;p71"/>
            <p:cNvSpPr/>
            <p:nvPr/>
          </p:nvSpPr>
          <p:spPr>
            <a:xfrm>
              <a:off x="3895550" y="4088025"/>
              <a:ext cx="4025" cy="2700"/>
            </a:xfrm>
            <a:custGeom>
              <a:avLst/>
              <a:gdLst/>
              <a:ahLst/>
              <a:cxnLst/>
              <a:rect l="l" t="t" r="r" b="b"/>
              <a:pathLst>
                <a:path w="161" h="108" extrusionOk="0">
                  <a:moveTo>
                    <a:pt x="67" y="1"/>
                  </a:moveTo>
                  <a:cubicBezTo>
                    <a:pt x="0" y="1"/>
                    <a:pt x="0" y="108"/>
                    <a:pt x="67" y="108"/>
                  </a:cubicBezTo>
                  <a:lnTo>
                    <a:pt x="93" y="108"/>
                  </a:lnTo>
                  <a:cubicBezTo>
                    <a:pt x="161" y="108"/>
                    <a:pt x="161" y="1"/>
                    <a:pt x="93"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32" name="Google Shape;5332;p71"/>
            <p:cNvSpPr/>
            <p:nvPr/>
          </p:nvSpPr>
          <p:spPr>
            <a:xfrm>
              <a:off x="3911925" y="4088025"/>
              <a:ext cx="5725" cy="4725"/>
            </a:xfrm>
            <a:custGeom>
              <a:avLst/>
              <a:gdLst/>
              <a:ahLst/>
              <a:cxnLst/>
              <a:rect l="l" t="t" r="r" b="b"/>
              <a:pathLst>
                <a:path w="229" h="189" extrusionOk="0">
                  <a:moveTo>
                    <a:pt x="107" y="1"/>
                  </a:moveTo>
                  <a:cubicBezTo>
                    <a:pt x="0" y="1"/>
                    <a:pt x="0" y="188"/>
                    <a:pt x="107" y="188"/>
                  </a:cubicBezTo>
                  <a:cubicBezTo>
                    <a:pt x="228" y="188"/>
                    <a:pt x="228" y="1"/>
                    <a:pt x="107"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33" name="Google Shape;5333;p71"/>
            <p:cNvSpPr/>
            <p:nvPr/>
          </p:nvSpPr>
          <p:spPr>
            <a:xfrm>
              <a:off x="3911925" y="4121475"/>
              <a:ext cx="1350" cy="1025"/>
            </a:xfrm>
            <a:custGeom>
              <a:avLst/>
              <a:gdLst/>
              <a:ahLst/>
              <a:cxnLst/>
              <a:rect l="l" t="t" r="r" b="b"/>
              <a:pathLst>
                <a:path w="54" h="41" extrusionOk="0">
                  <a:moveTo>
                    <a:pt x="27" y="1"/>
                  </a:moveTo>
                  <a:cubicBezTo>
                    <a:pt x="0" y="1"/>
                    <a:pt x="0" y="40"/>
                    <a:pt x="27" y="40"/>
                  </a:cubicBezTo>
                  <a:cubicBezTo>
                    <a:pt x="54" y="40"/>
                    <a:pt x="54" y="1"/>
                    <a:pt x="27"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34" name="Google Shape;5334;p71"/>
            <p:cNvSpPr/>
            <p:nvPr/>
          </p:nvSpPr>
          <p:spPr>
            <a:xfrm>
              <a:off x="3914950" y="4145875"/>
              <a:ext cx="25" cy="25"/>
            </a:xfrm>
            <a:custGeom>
              <a:avLst/>
              <a:gdLst/>
              <a:ahLst/>
              <a:cxnLst/>
              <a:rect l="l" t="t" r="r" b="b"/>
              <a:pathLst>
                <a:path w="1" h="1" extrusionOk="0">
                  <a:moveTo>
                    <a:pt x="0" y="1"/>
                  </a:move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35" name="Google Shape;5335;p71"/>
            <p:cNvSpPr/>
            <p:nvPr/>
          </p:nvSpPr>
          <p:spPr>
            <a:xfrm>
              <a:off x="3909900" y="4142550"/>
              <a:ext cx="6100" cy="5075"/>
            </a:xfrm>
            <a:custGeom>
              <a:avLst/>
              <a:gdLst/>
              <a:ahLst/>
              <a:cxnLst/>
              <a:rect l="l" t="t" r="r" b="b"/>
              <a:pathLst>
                <a:path w="244" h="203" extrusionOk="0">
                  <a:moveTo>
                    <a:pt x="123" y="0"/>
                  </a:moveTo>
                  <a:cubicBezTo>
                    <a:pt x="109" y="0"/>
                    <a:pt x="95" y="4"/>
                    <a:pt x="81" y="14"/>
                  </a:cubicBezTo>
                  <a:cubicBezTo>
                    <a:pt x="68" y="14"/>
                    <a:pt x="54" y="27"/>
                    <a:pt x="54" y="27"/>
                  </a:cubicBezTo>
                  <a:cubicBezTo>
                    <a:pt x="54" y="40"/>
                    <a:pt x="54" y="40"/>
                    <a:pt x="42" y="40"/>
                  </a:cubicBezTo>
                  <a:cubicBezTo>
                    <a:pt x="15" y="53"/>
                    <a:pt x="1" y="94"/>
                    <a:pt x="15" y="134"/>
                  </a:cubicBezTo>
                  <a:cubicBezTo>
                    <a:pt x="32" y="176"/>
                    <a:pt x="70" y="203"/>
                    <a:pt x="110" y="203"/>
                  </a:cubicBezTo>
                  <a:cubicBezTo>
                    <a:pt x="132" y="203"/>
                    <a:pt x="156" y="194"/>
                    <a:pt x="175" y="174"/>
                  </a:cubicBezTo>
                  <a:cubicBezTo>
                    <a:pt x="175" y="174"/>
                    <a:pt x="188" y="160"/>
                    <a:pt x="188" y="147"/>
                  </a:cubicBezTo>
                  <a:cubicBezTo>
                    <a:pt x="244" y="92"/>
                    <a:pt x="189" y="0"/>
                    <a:pt x="123"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36" name="Google Shape;5336;p71"/>
            <p:cNvSpPr/>
            <p:nvPr/>
          </p:nvSpPr>
          <p:spPr>
            <a:xfrm>
              <a:off x="3915275" y="4163475"/>
              <a:ext cx="4025" cy="3150"/>
            </a:xfrm>
            <a:custGeom>
              <a:avLst/>
              <a:gdLst/>
              <a:ahLst/>
              <a:cxnLst/>
              <a:rect l="l" t="t" r="r" b="b"/>
              <a:pathLst>
                <a:path w="161" h="126" extrusionOk="0">
                  <a:moveTo>
                    <a:pt x="76" y="1"/>
                  </a:moveTo>
                  <a:cubicBezTo>
                    <a:pt x="51" y="1"/>
                    <a:pt x="26" y="14"/>
                    <a:pt x="14" y="46"/>
                  </a:cubicBezTo>
                  <a:cubicBezTo>
                    <a:pt x="0" y="99"/>
                    <a:pt x="41" y="126"/>
                    <a:pt x="81" y="126"/>
                  </a:cubicBezTo>
                  <a:cubicBezTo>
                    <a:pt x="121" y="126"/>
                    <a:pt x="161" y="99"/>
                    <a:pt x="148" y="46"/>
                  </a:cubicBezTo>
                  <a:cubicBezTo>
                    <a:pt x="133" y="17"/>
                    <a:pt x="105" y="1"/>
                    <a:pt x="76"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37" name="Google Shape;5337;p71"/>
            <p:cNvSpPr/>
            <p:nvPr/>
          </p:nvSpPr>
          <p:spPr>
            <a:xfrm>
              <a:off x="3902225" y="4128475"/>
              <a:ext cx="6375" cy="4725"/>
            </a:xfrm>
            <a:custGeom>
              <a:avLst/>
              <a:gdLst/>
              <a:ahLst/>
              <a:cxnLst/>
              <a:rect l="l" t="t" r="r" b="b"/>
              <a:pathLst>
                <a:path w="255" h="189" extrusionOk="0">
                  <a:moveTo>
                    <a:pt x="121" y="1"/>
                  </a:moveTo>
                  <a:cubicBezTo>
                    <a:pt x="1" y="1"/>
                    <a:pt x="1" y="188"/>
                    <a:pt x="121" y="188"/>
                  </a:cubicBezTo>
                  <a:cubicBezTo>
                    <a:pt x="254" y="188"/>
                    <a:pt x="254" y="1"/>
                    <a:pt x="121"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38" name="Google Shape;5338;p71"/>
            <p:cNvSpPr/>
            <p:nvPr/>
          </p:nvSpPr>
          <p:spPr>
            <a:xfrm>
              <a:off x="3912575" y="4132850"/>
              <a:ext cx="2700" cy="2350"/>
            </a:xfrm>
            <a:custGeom>
              <a:avLst/>
              <a:gdLst/>
              <a:ahLst/>
              <a:cxnLst/>
              <a:rect l="l" t="t" r="r" b="b"/>
              <a:pathLst>
                <a:path w="108" h="94" extrusionOk="0">
                  <a:moveTo>
                    <a:pt x="54" y="0"/>
                  </a:moveTo>
                  <a:cubicBezTo>
                    <a:pt x="1" y="0"/>
                    <a:pt x="1" y="93"/>
                    <a:pt x="54" y="93"/>
                  </a:cubicBezTo>
                  <a:cubicBezTo>
                    <a:pt x="108" y="93"/>
                    <a:pt x="108" y="0"/>
                    <a:pt x="54"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39" name="Google Shape;5339;p71"/>
            <p:cNvSpPr/>
            <p:nvPr/>
          </p:nvSpPr>
          <p:spPr>
            <a:xfrm>
              <a:off x="3910575" y="4103425"/>
              <a:ext cx="6725" cy="5375"/>
            </a:xfrm>
            <a:custGeom>
              <a:avLst/>
              <a:gdLst/>
              <a:ahLst/>
              <a:cxnLst/>
              <a:rect l="l" t="t" r="r" b="b"/>
              <a:pathLst>
                <a:path w="269" h="215" extrusionOk="0">
                  <a:moveTo>
                    <a:pt x="134" y="0"/>
                  </a:moveTo>
                  <a:cubicBezTo>
                    <a:pt x="1" y="0"/>
                    <a:pt x="1" y="214"/>
                    <a:pt x="134" y="214"/>
                  </a:cubicBezTo>
                  <a:cubicBezTo>
                    <a:pt x="268" y="214"/>
                    <a:pt x="268" y="0"/>
                    <a:pt x="134"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40" name="Google Shape;5340;p71"/>
            <p:cNvSpPr/>
            <p:nvPr/>
          </p:nvSpPr>
          <p:spPr>
            <a:xfrm>
              <a:off x="3874800" y="4150625"/>
              <a:ext cx="5275" cy="4775"/>
            </a:xfrm>
            <a:custGeom>
              <a:avLst/>
              <a:gdLst/>
              <a:ahLst/>
              <a:cxnLst/>
              <a:rect l="l" t="t" r="r" b="b"/>
              <a:pathLst>
                <a:path w="211" h="191" extrusionOk="0">
                  <a:moveTo>
                    <a:pt x="106" y="1"/>
                  </a:moveTo>
                  <a:cubicBezTo>
                    <a:pt x="81" y="1"/>
                    <a:pt x="57" y="8"/>
                    <a:pt x="40" y="25"/>
                  </a:cubicBezTo>
                  <a:cubicBezTo>
                    <a:pt x="1" y="65"/>
                    <a:pt x="14" y="145"/>
                    <a:pt x="54" y="172"/>
                  </a:cubicBezTo>
                  <a:cubicBezTo>
                    <a:pt x="71" y="184"/>
                    <a:pt x="92" y="190"/>
                    <a:pt x="114" y="190"/>
                  </a:cubicBezTo>
                  <a:cubicBezTo>
                    <a:pt x="162" y="190"/>
                    <a:pt x="211" y="160"/>
                    <a:pt x="201" y="105"/>
                  </a:cubicBezTo>
                  <a:cubicBezTo>
                    <a:pt x="201" y="78"/>
                    <a:pt x="201" y="65"/>
                    <a:pt x="188" y="38"/>
                  </a:cubicBezTo>
                  <a:cubicBezTo>
                    <a:pt x="173" y="15"/>
                    <a:pt x="139" y="1"/>
                    <a:pt x="106"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41" name="Google Shape;5341;p71"/>
            <p:cNvSpPr/>
            <p:nvPr/>
          </p:nvSpPr>
          <p:spPr>
            <a:xfrm>
              <a:off x="3861425" y="4140725"/>
              <a:ext cx="3150" cy="2650"/>
            </a:xfrm>
            <a:custGeom>
              <a:avLst/>
              <a:gdLst/>
              <a:ahLst/>
              <a:cxnLst/>
              <a:rect l="l" t="t" r="r" b="b"/>
              <a:pathLst>
                <a:path w="126" h="106" extrusionOk="0">
                  <a:moveTo>
                    <a:pt x="67" y="0"/>
                  </a:moveTo>
                  <a:cubicBezTo>
                    <a:pt x="59" y="0"/>
                    <a:pt x="50" y="2"/>
                    <a:pt x="40" y="6"/>
                  </a:cubicBezTo>
                  <a:cubicBezTo>
                    <a:pt x="40" y="6"/>
                    <a:pt x="28" y="6"/>
                    <a:pt x="28" y="19"/>
                  </a:cubicBezTo>
                  <a:cubicBezTo>
                    <a:pt x="1" y="33"/>
                    <a:pt x="1" y="87"/>
                    <a:pt x="28" y="100"/>
                  </a:cubicBezTo>
                  <a:lnTo>
                    <a:pt x="40" y="100"/>
                  </a:lnTo>
                  <a:cubicBezTo>
                    <a:pt x="50" y="104"/>
                    <a:pt x="59" y="106"/>
                    <a:pt x="67" y="106"/>
                  </a:cubicBezTo>
                  <a:cubicBezTo>
                    <a:pt x="126" y="106"/>
                    <a:pt x="126" y="0"/>
                    <a:pt x="67"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42" name="Google Shape;5342;p71"/>
            <p:cNvSpPr/>
            <p:nvPr/>
          </p:nvSpPr>
          <p:spPr>
            <a:xfrm>
              <a:off x="3881500" y="4142200"/>
              <a:ext cx="3375" cy="2700"/>
            </a:xfrm>
            <a:custGeom>
              <a:avLst/>
              <a:gdLst/>
              <a:ahLst/>
              <a:cxnLst/>
              <a:rect l="l" t="t" r="r" b="b"/>
              <a:pathLst>
                <a:path w="135" h="108" extrusionOk="0">
                  <a:moveTo>
                    <a:pt x="67" y="1"/>
                  </a:moveTo>
                  <a:cubicBezTo>
                    <a:pt x="0" y="1"/>
                    <a:pt x="0" y="108"/>
                    <a:pt x="67" y="108"/>
                  </a:cubicBezTo>
                  <a:cubicBezTo>
                    <a:pt x="134" y="108"/>
                    <a:pt x="134" y="1"/>
                    <a:pt x="67"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43" name="Google Shape;5343;p71"/>
            <p:cNvSpPr/>
            <p:nvPr/>
          </p:nvSpPr>
          <p:spPr>
            <a:xfrm>
              <a:off x="3888175" y="4160675"/>
              <a:ext cx="1700" cy="1625"/>
            </a:xfrm>
            <a:custGeom>
              <a:avLst/>
              <a:gdLst/>
              <a:ahLst/>
              <a:cxnLst/>
              <a:rect l="l" t="t" r="r" b="b"/>
              <a:pathLst>
                <a:path w="68" h="65" extrusionOk="0">
                  <a:moveTo>
                    <a:pt x="41" y="1"/>
                  </a:moveTo>
                  <a:cubicBezTo>
                    <a:pt x="34" y="1"/>
                    <a:pt x="28" y="4"/>
                    <a:pt x="28" y="11"/>
                  </a:cubicBezTo>
                  <a:cubicBezTo>
                    <a:pt x="28" y="8"/>
                    <a:pt x="27" y="7"/>
                    <a:pt x="26" y="7"/>
                  </a:cubicBezTo>
                  <a:cubicBezTo>
                    <a:pt x="23" y="7"/>
                    <a:pt x="14" y="27"/>
                    <a:pt x="14" y="38"/>
                  </a:cubicBezTo>
                  <a:cubicBezTo>
                    <a:pt x="1" y="38"/>
                    <a:pt x="1" y="64"/>
                    <a:pt x="14" y="64"/>
                  </a:cubicBezTo>
                  <a:cubicBezTo>
                    <a:pt x="54" y="64"/>
                    <a:pt x="67" y="38"/>
                    <a:pt x="54" y="11"/>
                  </a:cubicBezTo>
                  <a:cubicBezTo>
                    <a:pt x="54" y="4"/>
                    <a:pt x="48" y="1"/>
                    <a:pt x="41"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44" name="Google Shape;5344;p71"/>
            <p:cNvSpPr/>
            <p:nvPr/>
          </p:nvSpPr>
          <p:spPr>
            <a:xfrm>
              <a:off x="3883050" y="4167075"/>
              <a:ext cx="3825" cy="2900"/>
            </a:xfrm>
            <a:custGeom>
              <a:avLst/>
              <a:gdLst/>
              <a:ahLst/>
              <a:cxnLst/>
              <a:rect l="l" t="t" r="r" b="b"/>
              <a:pathLst>
                <a:path w="153" h="116" extrusionOk="0">
                  <a:moveTo>
                    <a:pt x="120" y="0"/>
                  </a:moveTo>
                  <a:cubicBezTo>
                    <a:pt x="112" y="0"/>
                    <a:pt x="104" y="3"/>
                    <a:pt x="99" y="9"/>
                  </a:cubicBezTo>
                  <a:lnTo>
                    <a:pt x="72" y="9"/>
                  </a:lnTo>
                  <a:cubicBezTo>
                    <a:pt x="1" y="39"/>
                    <a:pt x="45" y="116"/>
                    <a:pt x="88" y="116"/>
                  </a:cubicBezTo>
                  <a:cubicBezTo>
                    <a:pt x="102" y="116"/>
                    <a:pt x="116" y="108"/>
                    <a:pt x="126" y="89"/>
                  </a:cubicBezTo>
                  <a:cubicBezTo>
                    <a:pt x="139" y="62"/>
                    <a:pt x="152" y="49"/>
                    <a:pt x="152" y="23"/>
                  </a:cubicBezTo>
                  <a:cubicBezTo>
                    <a:pt x="144" y="7"/>
                    <a:pt x="132" y="0"/>
                    <a:pt x="120"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45" name="Google Shape;5345;p71"/>
            <p:cNvSpPr/>
            <p:nvPr/>
          </p:nvSpPr>
          <p:spPr>
            <a:xfrm>
              <a:off x="3898875" y="4162950"/>
              <a:ext cx="5700" cy="4025"/>
            </a:xfrm>
            <a:custGeom>
              <a:avLst/>
              <a:gdLst/>
              <a:ahLst/>
              <a:cxnLst/>
              <a:rect l="l" t="t" r="r" b="b"/>
              <a:pathLst>
                <a:path w="228" h="161" extrusionOk="0">
                  <a:moveTo>
                    <a:pt x="108" y="0"/>
                  </a:moveTo>
                  <a:cubicBezTo>
                    <a:pt x="1" y="0"/>
                    <a:pt x="1" y="161"/>
                    <a:pt x="108" y="161"/>
                  </a:cubicBezTo>
                  <a:cubicBezTo>
                    <a:pt x="228" y="161"/>
                    <a:pt x="228" y="0"/>
                    <a:pt x="108"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46" name="Google Shape;5346;p71"/>
            <p:cNvSpPr/>
            <p:nvPr/>
          </p:nvSpPr>
          <p:spPr>
            <a:xfrm>
              <a:off x="3889525" y="4146225"/>
              <a:ext cx="1025" cy="700"/>
            </a:xfrm>
            <a:custGeom>
              <a:avLst/>
              <a:gdLst/>
              <a:ahLst/>
              <a:cxnLst/>
              <a:rect l="l" t="t" r="r" b="b"/>
              <a:pathLst>
                <a:path w="41" h="28" extrusionOk="0">
                  <a:moveTo>
                    <a:pt x="13" y="0"/>
                  </a:moveTo>
                  <a:cubicBezTo>
                    <a:pt x="0" y="0"/>
                    <a:pt x="0" y="27"/>
                    <a:pt x="13" y="27"/>
                  </a:cubicBezTo>
                  <a:cubicBezTo>
                    <a:pt x="40" y="27"/>
                    <a:pt x="40" y="0"/>
                    <a:pt x="13"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47" name="Google Shape;5347;p71"/>
            <p:cNvSpPr/>
            <p:nvPr/>
          </p:nvSpPr>
          <p:spPr>
            <a:xfrm>
              <a:off x="3889350" y="4141375"/>
              <a:ext cx="6125" cy="4975"/>
            </a:xfrm>
            <a:custGeom>
              <a:avLst/>
              <a:gdLst/>
              <a:ahLst/>
              <a:cxnLst/>
              <a:rect l="l" t="t" r="r" b="b"/>
              <a:pathLst>
                <a:path w="245" h="199" extrusionOk="0">
                  <a:moveTo>
                    <a:pt x="133" y="1"/>
                  </a:moveTo>
                  <a:cubicBezTo>
                    <a:pt x="109" y="1"/>
                    <a:pt x="84" y="11"/>
                    <a:pt x="61" y="34"/>
                  </a:cubicBezTo>
                  <a:cubicBezTo>
                    <a:pt x="0" y="94"/>
                    <a:pt x="60" y="198"/>
                    <a:pt x="131" y="198"/>
                  </a:cubicBezTo>
                  <a:cubicBezTo>
                    <a:pt x="138" y="198"/>
                    <a:pt x="146" y="197"/>
                    <a:pt x="154" y="194"/>
                  </a:cubicBezTo>
                  <a:lnTo>
                    <a:pt x="168" y="194"/>
                  </a:lnTo>
                  <a:cubicBezTo>
                    <a:pt x="195" y="181"/>
                    <a:pt x="221" y="168"/>
                    <a:pt x="221" y="127"/>
                  </a:cubicBezTo>
                  <a:lnTo>
                    <a:pt x="234" y="127"/>
                  </a:lnTo>
                  <a:cubicBezTo>
                    <a:pt x="244" y="61"/>
                    <a:pt x="193" y="1"/>
                    <a:pt x="133"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48" name="Google Shape;5348;p71"/>
            <p:cNvSpPr/>
            <p:nvPr/>
          </p:nvSpPr>
          <p:spPr>
            <a:xfrm>
              <a:off x="3888175" y="4152250"/>
              <a:ext cx="6375" cy="5025"/>
            </a:xfrm>
            <a:custGeom>
              <a:avLst/>
              <a:gdLst/>
              <a:ahLst/>
              <a:cxnLst/>
              <a:rect l="l" t="t" r="r" b="b"/>
              <a:pathLst>
                <a:path w="255" h="201" extrusionOk="0">
                  <a:moveTo>
                    <a:pt x="135" y="0"/>
                  </a:moveTo>
                  <a:cubicBezTo>
                    <a:pt x="1" y="0"/>
                    <a:pt x="1" y="200"/>
                    <a:pt x="135" y="200"/>
                  </a:cubicBezTo>
                  <a:cubicBezTo>
                    <a:pt x="255" y="200"/>
                    <a:pt x="255" y="0"/>
                    <a:pt x="135"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49" name="Google Shape;5349;p71"/>
            <p:cNvSpPr/>
            <p:nvPr/>
          </p:nvSpPr>
          <p:spPr>
            <a:xfrm>
              <a:off x="3866875" y="4109400"/>
              <a:ext cx="5600" cy="4775"/>
            </a:xfrm>
            <a:custGeom>
              <a:avLst/>
              <a:gdLst/>
              <a:ahLst/>
              <a:cxnLst/>
              <a:rect l="l" t="t" r="r" b="b"/>
              <a:pathLst>
                <a:path w="224" h="191" extrusionOk="0">
                  <a:moveTo>
                    <a:pt x="131" y="0"/>
                  </a:moveTo>
                  <a:cubicBezTo>
                    <a:pt x="119" y="0"/>
                    <a:pt x="105" y="5"/>
                    <a:pt x="90" y="15"/>
                  </a:cubicBezTo>
                  <a:cubicBezTo>
                    <a:pt x="90" y="15"/>
                    <a:pt x="77" y="15"/>
                    <a:pt x="77" y="29"/>
                  </a:cubicBezTo>
                  <a:cubicBezTo>
                    <a:pt x="0" y="67"/>
                    <a:pt x="33" y="190"/>
                    <a:pt x="129" y="190"/>
                  </a:cubicBezTo>
                  <a:cubicBezTo>
                    <a:pt x="134" y="190"/>
                    <a:pt x="139" y="190"/>
                    <a:pt x="143" y="189"/>
                  </a:cubicBezTo>
                  <a:cubicBezTo>
                    <a:pt x="184" y="175"/>
                    <a:pt x="197" y="149"/>
                    <a:pt x="211" y="109"/>
                  </a:cubicBezTo>
                  <a:cubicBezTo>
                    <a:pt x="224" y="82"/>
                    <a:pt x="211" y="42"/>
                    <a:pt x="197" y="29"/>
                  </a:cubicBezTo>
                  <a:lnTo>
                    <a:pt x="184" y="29"/>
                  </a:lnTo>
                  <a:cubicBezTo>
                    <a:pt x="167" y="12"/>
                    <a:pt x="151" y="0"/>
                    <a:pt x="131"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50" name="Google Shape;5350;p71"/>
            <p:cNvSpPr/>
            <p:nvPr/>
          </p:nvSpPr>
          <p:spPr>
            <a:xfrm>
              <a:off x="3877125" y="4110775"/>
              <a:ext cx="5075" cy="4050"/>
            </a:xfrm>
            <a:custGeom>
              <a:avLst/>
              <a:gdLst/>
              <a:ahLst/>
              <a:cxnLst/>
              <a:rect l="l" t="t" r="r" b="b"/>
              <a:pathLst>
                <a:path w="203" h="162" extrusionOk="0">
                  <a:moveTo>
                    <a:pt x="108" y="1"/>
                  </a:moveTo>
                  <a:cubicBezTo>
                    <a:pt x="1" y="1"/>
                    <a:pt x="1" y="161"/>
                    <a:pt x="108" y="161"/>
                  </a:cubicBezTo>
                  <a:cubicBezTo>
                    <a:pt x="202" y="161"/>
                    <a:pt x="202" y="1"/>
                    <a:pt x="108"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51" name="Google Shape;5351;p71"/>
            <p:cNvSpPr/>
            <p:nvPr/>
          </p:nvSpPr>
          <p:spPr>
            <a:xfrm>
              <a:off x="3879975" y="4095800"/>
              <a:ext cx="2050" cy="2050"/>
            </a:xfrm>
            <a:custGeom>
              <a:avLst/>
              <a:gdLst/>
              <a:ahLst/>
              <a:cxnLst/>
              <a:rect l="l" t="t" r="r" b="b"/>
              <a:pathLst>
                <a:path w="82" h="82" extrusionOk="0">
                  <a:moveTo>
                    <a:pt x="46" y="1"/>
                  </a:moveTo>
                  <a:cubicBezTo>
                    <a:pt x="38" y="1"/>
                    <a:pt x="28" y="4"/>
                    <a:pt x="21" y="11"/>
                  </a:cubicBezTo>
                  <a:cubicBezTo>
                    <a:pt x="21" y="24"/>
                    <a:pt x="21" y="38"/>
                    <a:pt x="8" y="51"/>
                  </a:cubicBezTo>
                  <a:cubicBezTo>
                    <a:pt x="1" y="71"/>
                    <a:pt x="21" y="81"/>
                    <a:pt x="41" y="81"/>
                  </a:cubicBezTo>
                  <a:cubicBezTo>
                    <a:pt x="61" y="81"/>
                    <a:pt x="81" y="71"/>
                    <a:pt x="74" y="51"/>
                  </a:cubicBezTo>
                  <a:cubicBezTo>
                    <a:pt x="61" y="38"/>
                    <a:pt x="61" y="24"/>
                    <a:pt x="61" y="11"/>
                  </a:cubicBezTo>
                  <a:cubicBezTo>
                    <a:pt x="61" y="4"/>
                    <a:pt x="55" y="1"/>
                    <a:pt x="46"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52" name="Google Shape;5352;p71"/>
            <p:cNvSpPr/>
            <p:nvPr/>
          </p:nvSpPr>
          <p:spPr>
            <a:xfrm>
              <a:off x="3871775" y="4099350"/>
              <a:ext cx="1300" cy="800"/>
            </a:xfrm>
            <a:custGeom>
              <a:avLst/>
              <a:gdLst/>
              <a:ahLst/>
              <a:cxnLst/>
              <a:rect l="l" t="t" r="r" b="b"/>
              <a:pathLst>
                <a:path w="52" h="32" extrusionOk="0">
                  <a:moveTo>
                    <a:pt x="36" y="0"/>
                  </a:moveTo>
                  <a:cubicBezTo>
                    <a:pt x="34" y="0"/>
                    <a:pt x="31" y="1"/>
                    <a:pt x="28" y="3"/>
                  </a:cubicBezTo>
                  <a:lnTo>
                    <a:pt x="1" y="3"/>
                  </a:lnTo>
                  <a:lnTo>
                    <a:pt x="1" y="30"/>
                  </a:lnTo>
                  <a:lnTo>
                    <a:pt x="28" y="30"/>
                  </a:lnTo>
                  <a:cubicBezTo>
                    <a:pt x="31" y="31"/>
                    <a:pt x="33" y="32"/>
                    <a:pt x="35" y="32"/>
                  </a:cubicBezTo>
                  <a:cubicBezTo>
                    <a:pt x="52" y="32"/>
                    <a:pt x="52" y="0"/>
                    <a:pt x="36"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53" name="Google Shape;5353;p71"/>
            <p:cNvSpPr/>
            <p:nvPr/>
          </p:nvSpPr>
          <p:spPr>
            <a:xfrm>
              <a:off x="3865525" y="4092575"/>
              <a:ext cx="1600" cy="1875"/>
            </a:xfrm>
            <a:custGeom>
              <a:avLst/>
              <a:gdLst/>
              <a:ahLst/>
              <a:cxnLst/>
              <a:rect l="l" t="t" r="r" b="b"/>
              <a:pathLst>
                <a:path w="64" h="75" extrusionOk="0">
                  <a:moveTo>
                    <a:pt x="25" y="1"/>
                  </a:moveTo>
                  <a:cubicBezTo>
                    <a:pt x="13" y="1"/>
                    <a:pt x="1" y="13"/>
                    <a:pt x="10" y="33"/>
                  </a:cubicBezTo>
                  <a:cubicBezTo>
                    <a:pt x="10" y="46"/>
                    <a:pt x="24" y="46"/>
                    <a:pt x="24" y="60"/>
                  </a:cubicBezTo>
                  <a:cubicBezTo>
                    <a:pt x="24" y="71"/>
                    <a:pt x="31" y="75"/>
                    <a:pt x="39" y="75"/>
                  </a:cubicBezTo>
                  <a:cubicBezTo>
                    <a:pt x="50" y="75"/>
                    <a:pt x="64" y="67"/>
                    <a:pt x="64" y="60"/>
                  </a:cubicBezTo>
                  <a:cubicBezTo>
                    <a:pt x="64" y="33"/>
                    <a:pt x="64" y="19"/>
                    <a:pt x="37" y="6"/>
                  </a:cubicBezTo>
                  <a:cubicBezTo>
                    <a:pt x="33" y="2"/>
                    <a:pt x="29" y="1"/>
                    <a:pt x="25"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54" name="Google Shape;5354;p71"/>
            <p:cNvSpPr/>
            <p:nvPr/>
          </p:nvSpPr>
          <p:spPr>
            <a:xfrm>
              <a:off x="3870800" y="4070225"/>
              <a:ext cx="3675" cy="3800"/>
            </a:xfrm>
            <a:custGeom>
              <a:avLst/>
              <a:gdLst/>
              <a:ahLst/>
              <a:cxnLst/>
              <a:rect l="l" t="t" r="r" b="b"/>
              <a:pathLst>
                <a:path w="147" h="152" extrusionOk="0">
                  <a:moveTo>
                    <a:pt x="67" y="0"/>
                  </a:moveTo>
                  <a:cubicBezTo>
                    <a:pt x="34" y="0"/>
                    <a:pt x="0" y="24"/>
                    <a:pt x="0" y="71"/>
                  </a:cubicBezTo>
                  <a:lnTo>
                    <a:pt x="0" y="84"/>
                  </a:lnTo>
                  <a:cubicBezTo>
                    <a:pt x="0" y="124"/>
                    <a:pt x="27" y="151"/>
                    <a:pt x="67" y="151"/>
                  </a:cubicBezTo>
                  <a:cubicBezTo>
                    <a:pt x="107" y="151"/>
                    <a:pt x="147" y="124"/>
                    <a:pt x="134" y="84"/>
                  </a:cubicBezTo>
                  <a:lnTo>
                    <a:pt x="134" y="71"/>
                  </a:lnTo>
                  <a:cubicBezTo>
                    <a:pt x="134" y="24"/>
                    <a:pt x="101" y="0"/>
                    <a:pt x="67"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55" name="Google Shape;5355;p71"/>
            <p:cNvSpPr/>
            <p:nvPr/>
          </p:nvSpPr>
          <p:spPr>
            <a:xfrm>
              <a:off x="3874150" y="4053925"/>
              <a:ext cx="3000" cy="2700"/>
            </a:xfrm>
            <a:custGeom>
              <a:avLst/>
              <a:gdLst/>
              <a:ahLst/>
              <a:cxnLst/>
              <a:rect l="l" t="t" r="r" b="b"/>
              <a:pathLst>
                <a:path w="120" h="108" extrusionOk="0">
                  <a:moveTo>
                    <a:pt x="54" y="1"/>
                  </a:moveTo>
                  <a:cubicBezTo>
                    <a:pt x="0" y="1"/>
                    <a:pt x="0" y="108"/>
                    <a:pt x="54" y="108"/>
                  </a:cubicBezTo>
                  <a:cubicBezTo>
                    <a:pt x="120" y="108"/>
                    <a:pt x="120" y="1"/>
                    <a:pt x="54"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56" name="Google Shape;5356;p71"/>
            <p:cNvSpPr/>
            <p:nvPr/>
          </p:nvSpPr>
          <p:spPr>
            <a:xfrm>
              <a:off x="3856400" y="4130050"/>
              <a:ext cx="4725" cy="4000"/>
            </a:xfrm>
            <a:custGeom>
              <a:avLst/>
              <a:gdLst/>
              <a:ahLst/>
              <a:cxnLst/>
              <a:rect l="l" t="t" r="r" b="b"/>
              <a:pathLst>
                <a:path w="189" h="160" extrusionOk="0">
                  <a:moveTo>
                    <a:pt x="88" y="0"/>
                  </a:moveTo>
                  <a:cubicBezTo>
                    <a:pt x="82" y="0"/>
                    <a:pt x="75" y="2"/>
                    <a:pt x="68" y="5"/>
                  </a:cubicBezTo>
                  <a:lnTo>
                    <a:pt x="54" y="5"/>
                  </a:lnTo>
                  <a:cubicBezTo>
                    <a:pt x="15" y="18"/>
                    <a:pt x="1" y="59"/>
                    <a:pt x="15" y="86"/>
                  </a:cubicBezTo>
                  <a:cubicBezTo>
                    <a:pt x="15" y="138"/>
                    <a:pt x="46" y="160"/>
                    <a:pt x="80" y="160"/>
                  </a:cubicBezTo>
                  <a:cubicBezTo>
                    <a:pt x="131" y="160"/>
                    <a:pt x="188" y="110"/>
                    <a:pt x="148" y="45"/>
                  </a:cubicBezTo>
                  <a:cubicBezTo>
                    <a:pt x="128" y="15"/>
                    <a:pt x="108" y="0"/>
                    <a:pt x="88"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57" name="Google Shape;5357;p71"/>
            <p:cNvSpPr/>
            <p:nvPr/>
          </p:nvSpPr>
          <p:spPr>
            <a:xfrm>
              <a:off x="3817600" y="4110775"/>
              <a:ext cx="1050" cy="700"/>
            </a:xfrm>
            <a:custGeom>
              <a:avLst/>
              <a:gdLst/>
              <a:ahLst/>
              <a:cxnLst/>
              <a:rect l="l" t="t" r="r" b="b"/>
              <a:pathLst>
                <a:path w="42" h="28" extrusionOk="0">
                  <a:moveTo>
                    <a:pt x="15" y="1"/>
                  </a:moveTo>
                  <a:cubicBezTo>
                    <a:pt x="1" y="1"/>
                    <a:pt x="1" y="27"/>
                    <a:pt x="15" y="27"/>
                  </a:cubicBezTo>
                  <a:cubicBezTo>
                    <a:pt x="42" y="27"/>
                    <a:pt x="42" y="1"/>
                    <a:pt x="15"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58" name="Google Shape;5358;p71"/>
            <p:cNvSpPr/>
            <p:nvPr/>
          </p:nvSpPr>
          <p:spPr>
            <a:xfrm>
              <a:off x="3754075" y="4106150"/>
              <a:ext cx="272900" cy="113300"/>
            </a:xfrm>
            <a:custGeom>
              <a:avLst/>
              <a:gdLst/>
              <a:ahLst/>
              <a:cxnLst/>
              <a:rect l="l" t="t" r="r" b="b"/>
              <a:pathLst>
                <a:path w="10916" h="4532" extrusionOk="0">
                  <a:moveTo>
                    <a:pt x="9264" y="1"/>
                  </a:moveTo>
                  <a:cubicBezTo>
                    <a:pt x="8907" y="1"/>
                    <a:pt x="8655" y="319"/>
                    <a:pt x="8655" y="319"/>
                  </a:cubicBezTo>
                  <a:cubicBezTo>
                    <a:pt x="8446" y="213"/>
                    <a:pt x="8274" y="171"/>
                    <a:pt x="8132" y="171"/>
                  </a:cubicBezTo>
                  <a:cubicBezTo>
                    <a:pt x="7560" y="171"/>
                    <a:pt x="7491" y="867"/>
                    <a:pt x="7491" y="867"/>
                  </a:cubicBezTo>
                  <a:cubicBezTo>
                    <a:pt x="7491" y="867"/>
                    <a:pt x="7398" y="1309"/>
                    <a:pt x="7117" y="1322"/>
                  </a:cubicBezTo>
                  <a:cubicBezTo>
                    <a:pt x="6382" y="1429"/>
                    <a:pt x="6301" y="2352"/>
                    <a:pt x="6301" y="2352"/>
                  </a:cubicBezTo>
                  <a:lnTo>
                    <a:pt x="6207" y="2553"/>
                  </a:lnTo>
                  <a:cubicBezTo>
                    <a:pt x="5672" y="2460"/>
                    <a:pt x="4910" y="2151"/>
                    <a:pt x="4254" y="1991"/>
                  </a:cubicBezTo>
                  <a:cubicBezTo>
                    <a:pt x="4143" y="1965"/>
                    <a:pt x="4036" y="1953"/>
                    <a:pt x="3933" y="1953"/>
                  </a:cubicBezTo>
                  <a:cubicBezTo>
                    <a:pt x="3143" y="1953"/>
                    <a:pt x="2588" y="2646"/>
                    <a:pt x="2221" y="2847"/>
                  </a:cubicBezTo>
                  <a:cubicBezTo>
                    <a:pt x="2122" y="2898"/>
                    <a:pt x="2025" y="2917"/>
                    <a:pt x="1925" y="2917"/>
                  </a:cubicBezTo>
                  <a:cubicBezTo>
                    <a:pt x="1628" y="2917"/>
                    <a:pt x="1307" y="2750"/>
                    <a:pt x="849" y="2750"/>
                  </a:cubicBezTo>
                  <a:cubicBezTo>
                    <a:pt x="812" y="2750"/>
                    <a:pt x="775" y="2751"/>
                    <a:pt x="737" y="2754"/>
                  </a:cubicBezTo>
                  <a:cubicBezTo>
                    <a:pt x="54" y="2781"/>
                    <a:pt x="0" y="3663"/>
                    <a:pt x="0" y="3663"/>
                  </a:cubicBezTo>
                  <a:cubicBezTo>
                    <a:pt x="0" y="3663"/>
                    <a:pt x="1869" y="4532"/>
                    <a:pt x="4274" y="4532"/>
                  </a:cubicBezTo>
                  <a:cubicBezTo>
                    <a:pt x="5219" y="4532"/>
                    <a:pt x="6247" y="4398"/>
                    <a:pt x="7277" y="4024"/>
                  </a:cubicBezTo>
                  <a:cubicBezTo>
                    <a:pt x="10916" y="2700"/>
                    <a:pt x="9565" y="79"/>
                    <a:pt x="9565" y="79"/>
                  </a:cubicBezTo>
                  <a:cubicBezTo>
                    <a:pt x="9459" y="23"/>
                    <a:pt x="9358" y="1"/>
                    <a:pt x="9264" y="1"/>
                  </a:cubicBezTo>
                  <a:close/>
                </a:path>
              </a:pathLst>
            </a:custGeom>
            <a:solidFill>
              <a:srgbClr val="D3CA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59" name="Google Shape;5359;p71"/>
            <p:cNvSpPr/>
            <p:nvPr/>
          </p:nvSpPr>
          <p:spPr>
            <a:xfrm>
              <a:off x="3910250" y="4137850"/>
              <a:ext cx="22775" cy="28125"/>
            </a:xfrm>
            <a:custGeom>
              <a:avLst/>
              <a:gdLst/>
              <a:ahLst/>
              <a:cxnLst/>
              <a:rect l="l" t="t" r="r" b="b"/>
              <a:pathLst>
                <a:path w="911" h="1125" extrusionOk="0">
                  <a:moveTo>
                    <a:pt x="789" y="0"/>
                  </a:moveTo>
                  <a:cubicBezTo>
                    <a:pt x="777" y="0"/>
                    <a:pt x="750" y="14"/>
                    <a:pt x="723" y="14"/>
                  </a:cubicBezTo>
                  <a:cubicBezTo>
                    <a:pt x="682" y="14"/>
                    <a:pt x="656" y="27"/>
                    <a:pt x="616" y="41"/>
                  </a:cubicBezTo>
                  <a:cubicBezTo>
                    <a:pt x="589" y="54"/>
                    <a:pt x="549" y="68"/>
                    <a:pt x="509" y="81"/>
                  </a:cubicBezTo>
                  <a:cubicBezTo>
                    <a:pt x="468" y="107"/>
                    <a:pt x="442" y="134"/>
                    <a:pt x="402" y="161"/>
                  </a:cubicBezTo>
                  <a:cubicBezTo>
                    <a:pt x="361" y="188"/>
                    <a:pt x="335" y="215"/>
                    <a:pt x="295" y="255"/>
                  </a:cubicBezTo>
                  <a:cubicBezTo>
                    <a:pt x="268" y="282"/>
                    <a:pt x="242" y="322"/>
                    <a:pt x="201" y="362"/>
                  </a:cubicBezTo>
                  <a:cubicBezTo>
                    <a:pt x="174" y="402"/>
                    <a:pt x="161" y="442"/>
                    <a:pt x="135" y="482"/>
                  </a:cubicBezTo>
                  <a:cubicBezTo>
                    <a:pt x="108" y="523"/>
                    <a:pt x="94" y="576"/>
                    <a:pt x="81" y="616"/>
                  </a:cubicBezTo>
                  <a:cubicBezTo>
                    <a:pt x="40" y="696"/>
                    <a:pt x="28" y="776"/>
                    <a:pt x="14" y="844"/>
                  </a:cubicBezTo>
                  <a:cubicBezTo>
                    <a:pt x="1" y="910"/>
                    <a:pt x="1" y="964"/>
                    <a:pt x="1" y="1004"/>
                  </a:cubicBezTo>
                  <a:lnTo>
                    <a:pt x="1" y="1058"/>
                  </a:lnTo>
                  <a:lnTo>
                    <a:pt x="1" y="1071"/>
                  </a:lnTo>
                  <a:cubicBezTo>
                    <a:pt x="1" y="1097"/>
                    <a:pt x="14" y="1111"/>
                    <a:pt x="40" y="1124"/>
                  </a:cubicBezTo>
                  <a:cubicBezTo>
                    <a:pt x="67" y="1124"/>
                    <a:pt x="94" y="1111"/>
                    <a:pt x="108" y="1084"/>
                  </a:cubicBezTo>
                  <a:lnTo>
                    <a:pt x="174" y="883"/>
                  </a:lnTo>
                  <a:cubicBezTo>
                    <a:pt x="188" y="857"/>
                    <a:pt x="201" y="817"/>
                    <a:pt x="215" y="790"/>
                  </a:cubicBezTo>
                  <a:cubicBezTo>
                    <a:pt x="228" y="750"/>
                    <a:pt x="242" y="723"/>
                    <a:pt x="254" y="683"/>
                  </a:cubicBezTo>
                  <a:cubicBezTo>
                    <a:pt x="268" y="656"/>
                    <a:pt x="295" y="616"/>
                    <a:pt x="308" y="576"/>
                  </a:cubicBezTo>
                  <a:cubicBezTo>
                    <a:pt x="335" y="549"/>
                    <a:pt x="349" y="509"/>
                    <a:pt x="375" y="482"/>
                  </a:cubicBezTo>
                  <a:cubicBezTo>
                    <a:pt x="402" y="442"/>
                    <a:pt x="415" y="416"/>
                    <a:pt x="442" y="389"/>
                  </a:cubicBezTo>
                  <a:cubicBezTo>
                    <a:pt x="468" y="362"/>
                    <a:pt x="495" y="322"/>
                    <a:pt x="522" y="309"/>
                  </a:cubicBezTo>
                  <a:cubicBezTo>
                    <a:pt x="549" y="282"/>
                    <a:pt x="575" y="255"/>
                    <a:pt x="602" y="241"/>
                  </a:cubicBezTo>
                  <a:cubicBezTo>
                    <a:pt x="629" y="215"/>
                    <a:pt x="656" y="202"/>
                    <a:pt x="682" y="188"/>
                  </a:cubicBezTo>
                  <a:lnTo>
                    <a:pt x="763" y="148"/>
                  </a:lnTo>
                  <a:cubicBezTo>
                    <a:pt x="777" y="134"/>
                    <a:pt x="803" y="134"/>
                    <a:pt x="816" y="121"/>
                  </a:cubicBezTo>
                  <a:cubicBezTo>
                    <a:pt x="857" y="107"/>
                    <a:pt x="870" y="107"/>
                    <a:pt x="870" y="107"/>
                  </a:cubicBezTo>
                  <a:lnTo>
                    <a:pt x="884" y="107"/>
                  </a:lnTo>
                  <a:cubicBezTo>
                    <a:pt x="896" y="95"/>
                    <a:pt x="910" y="68"/>
                    <a:pt x="910" y="54"/>
                  </a:cubicBezTo>
                  <a:cubicBezTo>
                    <a:pt x="910" y="14"/>
                    <a:pt x="884" y="0"/>
                    <a:pt x="857" y="0"/>
                  </a:cubicBezTo>
                  <a:close/>
                </a:path>
              </a:pathLst>
            </a:custGeom>
            <a:solidFill>
              <a:srgbClr val="C1B8C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60" name="Google Shape;5360;p71"/>
            <p:cNvSpPr/>
            <p:nvPr/>
          </p:nvSpPr>
          <p:spPr>
            <a:xfrm>
              <a:off x="3940000" y="4104275"/>
              <a:ext cx="54875" cy="24675"/>
            </a:xfrm>
            <a:custGeom>
              <a:avLst/>
              <a:gdLst/>
              <a:ahLst/>
              <a:cxnLst/>
              <a:rect l="l" t="t" r="r" b="b"/>
              <a:pathLst>
                <a:path w="2195" h="987" extrusionOk="0">
                  <a:moveTo>
                    <a:pt x="1771" y="0"/>
                  </a:moveTo>
                  <a:cubicBezTo>
                    <a:pt x="1764" y="0"/>
                    <a:pt x="1758" y="2"/>
                    <a:pt x="1754" y="6"/>
                  </a:cubicBezTo>
                  <a:lnTo>
                    <a:pt x="1673" y="6"/>
                  </a:lnTo>
                  <a:lnTo>
                    <a:pt x="1606" y="33"/>
                  </a:lnTo>
                  <a:cubicBezTo>
                    <a:pt x="1579" y="33"/>
                    <a:pt x="1566" y="47"/>
                    <a:pt x="1540" y="47"/>
                  </a:cubicBezTo>
                  <a:cubicBezTo>
                    <a:pt x="1513" y="59"/>
                    <a:pt x="1499" y="73"/>
                    <a:pt x="1472" y="73"/>
                  </a:cubicBezTo>
                  <a:lnTo>
                    <a:pt x="1352" y="154"/>
                  </a:lnTo>
                  <a:cubicBezTo>
                    <a:pt x="1312" y="166"/>
                    <a:pt x="1272" y="207"/>
                    <a:pt x="1231" y="234"/>
                  </a:cubicBezTo>
                  <a:cubicBezTo>
                    <a:pt x="1219" y="246"/>
                    <a:pt x="1206" y="259"/>
                    <a:pt x="1194" y="282"/>
                  </a:cubicBezTo>
                  <a:lnTo>
                    <a:pt x="1194" y="282"/>
                  </a:lnTo>
                  <a:lnTo>
                    <a:pt x="1071" y="220"/>
                  </a:lnTo>
                  <a:cubicBezTo>
                    <a:pt x="1031" y="207"/>
                    <a:pt x="1004" y="207"/>
                    <a:pt x="964" y="193"/>
                  </a:cubicBezTo>
                  <a:cubicBezTo>
                    <a:pt x="924" y="180"/>
                    <a:pt x="897" y="166"/>
                    <a:pt x="857" y="166"/>
                  </a:cubicBezTo>
                  <a:lnTo>
                    <a:pt x="750" y="154"/>
                  </a:lnTo>
                  <a:cubicBezTo>
                    <a:pt x="737" y="149"/>
                    <a:pt x="723" y="147"/>
                    <a:pt x="710" y="147"/>
                  </a:cubicBezTo>
                  <a:cubicBezTo>
                    <a:pt x="685" y="147"/>
                    <a:pt x="661" y="154"/>
                    <a:pt x="643" y="154"/>
                  </a:cubicBezTo>
                  <a:cubicBezTo>
                    <a:pt x="603" y="154"/>
                    <a:pt x="563" y="154"/>
                    <a:pt x="523" y="166"/>
                  </a:cubicBezTo>
                  <a:cubicBezTo>
                    <a:pt x="482" y="180"/>
                    <a:pt x="456" y="180"/>
                    <a:pt x="416" y="207"/>
                  </a:cubicBezTo>
                  <a:cubicBezTo>
                    <a:pt x="375" y="220"/>
                    <a:pt x="348" y="234"/>
                    <a:pt x="309" y="261"/>
                  </a:cubicBezTo>
                  <a:lnTo>
                    <a:pt x="229" y="341"/>
                  </a:lnTo>
                  <a:cubicBezTo>
                    <a:pt x="202" y="368"/>
                    <a:pt x="175" y="394"/>
                    <a:pt x="161" y="434"/>
                  </a:cubicBezTo>
                  <a:cubicBezTo>
                    <a:pt x="134" y="461"/>
                    <a:pt x="122" y="487"/>
                    <a:pt x="108" y="528"/>
                  </a:cubicBezTo>
                  <a:cubicBezTo>
                    <a:pt x="95" y="555"/>
                    <a:pt x="68" y="582"/>
                    <a:pt x="54" y="621"/>
                  </a:cubicBezTo>
                  <a:cubicBezTo>
                    <a:pt x="54" y="662"/>
                    <a:pt x="41" y="689"/>
                    <a:pt x="27" y="728"/>
                  </a:cubicBezTo>
                  <a:cubicBezTo>
                    <a:pt x="15" y="755"/>
                    <a:pt x="15" y="796"/>
                    <a:pt x="15" y="822"/>
                  </a:cubicBezTo>
                  <a:cubicBezTo>
                    <a:pt x="1" y="862"/>
                    <a:pt x="1" y="903"/>
                    <a:pt x="1" y="929"/>
                  </a:cubicBezTo>
                  <a:cubicBezTo>
                    <a:pt x="1" y="956"/>
                    <a:pt x="15" y="983"/>
                    <a:pt x="41" y="983"/>
                  </a:cubicBezTo>
                  <a:cubicBezTo>
                    <a:pt x="46" y="985"/>
                    <a:pt x="51" y="986"/>
                    <a:pt x="56" y="986"/>
                  </a:cubicBezTo>
                  <a:cubicBezTo>
                    <a:pt x="77" y="986"/>
                    <a:pt x="97" y="964"/>
                    <a:pt x="108" y="942"/>
                  </a:cubicBezTo>
                  <a:cubicBezTo>
                    <a:pt x="108" y="915"/>
                    <a:pt x="122" y="889"/>
                    <a:pt x="134" y="849"/>
                  </a:cubicBezTo>
                  <a:cubicBezTo>
                    <a:pt x="134" y="822"/>
                    <a:pt x="148" y="796"/>
                    <a:pt x="161" y="769"/>
                  </a:cubicBezTo>
                  <a:cubicBezTo>
                    <a:pt x="188" y="701"/>
                    <a:pt x="215" y="648"/>
                    <a:pt x="241" y="608"/>
                  </a:cubicBezTo>
                  <a:cubicBezTo>
                    <a:pt x="255" y="582"/>
                    <a:pt x="282" y="555"/>
                    <a:pt x="295" y="528"/>
                  </a:cubicBezTo>
                  <a:cubicBezTo>
                    <a:pt x="309" y="501"/>
                    <a:pt x="336" y="487"/>
                    <a:pt x="348" y="475"/>
                  </a:cubicBezTo>
                  <a:cubicBezTo>
                    <a:pt x="375" y="448"/>
                    <a:pt x="402" y="434"/>
                    <a:pt x="416" y="421"/>
                  </a:cubicBezTo>
                  <a:lnTo>
                    <a:pt x="496" y="380"/>
                  </a:lnTo>
                  <a:cubicBezTo>
                    <a:pt x="509" y="368"/>
                    <a:pt x="550" y="368"/>
                    <a:pt x="576" y="354"/>
                  </a:cubicBezTo>
                  <a:lnTo>
                    <a:pt x="657" y="354"/>
                  </a:lnTo>
                  <a:cubicBezTo>
                    <a:pt x="675" y="354"/>
                    <a:pt x="692" y="348"/>
                    <a:pt x="710" y="348"/>
                  </a:cubicBezTo>
                  <a:cubicBezTo>
                    <a:pt x="719" y="348"/>
                    <a:pt x="728" y="349"/>
                    <a:pt x="737" y="354"/>
                  </a:cubicBezTo>
                  <a:lnTo>
                    <a:pt x="817" y="368"/>
                  </a:lnTo>
                  <a:cubicBezTo>
                    <a:pt x="857" y="368"/>
                    <a:pt x="884" y="380"/>
                    <a:pt x="910" y="380"/>
                  </a:cubicBezTo>
                  <a:cubicBezTo>
                    <a:pt x="937" y="394"/>
                    <a:pt x="964" y="407"/>
                    <a:pt x="991" y="407"/>
                  </a:cubicBezTo>
                  <a:lnTo>
                    <a:pt x="1165" y="487"/>
                  </a:lnTo>
                  <a:lnTo>
                    <a:pt x="1178" y="487"/>
                  </a:lnTo>
                  <a:cubicBezTo>
                    <a:pt x="1193" y="493"/>
                    <a:pt x="1208" y="496"/>
                    <a:pt x="1222" y="496"/>
                  </a:cubicBezTo>
                  <a:cubicBezTo>
                    <a:pt x="1246" y="496"/>
                    <a:pt x="1268" y="486"/>
                    <a:pt x="1285" y="461"/>
                  </a:cubicBezTo>
                  <a:lnTo>
                    <a:pt x="1326" y="421"/>
                  </a:lnTo>
                  <a:lnTo>
                    <a:pt x="1365" y="380"/>
                  </a:lnTo>
                  <a:cubicBezTo>
                    <a:pt x="1392" y="354"/>
                    <a:pt x="1433" y="327"/>
                    <a:pt x="1459" y="300"/>
                  </a:cubicBezTo>
                  <a:cubicBezTo>
                    <a:pt x="1486" y="273"/>
                    <a:pt x="1526" y="261"/>
                    <a:pt x="1552" y="234"/>
                  </a:cubicBezTo>
                  <a:cubicBezTo>
                    <a:pt x="1566" y="220"/>
                    <a:pt x="1593" y="220"/>
                    <a:pt x="1606" y="207"/>
                  </a:cubicBezTo>
                  <a:cubicBezTo>
                    <a:pt x="1620" y="207"/>
                    <a:pt x="1633" y="193"/>
                    <a:pt x="1659" y="193"/>
                  </a:cubicBezTo>
                  <a:lnTo>
                    <a:pt x="1713" y="166"/>
                  </a:lnTo>
                  <a:lnTo>
                    <a:pt x="1766" y="154"/>
                  </a:lnTo>
                  <a:lnTo>
                    <a:pt x="1941" y="154"/>
                  </a:lnTo>
                  <a:lnTo>
                    <a:pt x="1994" y="166"/>
                  </a:lnTo>
                  <a:cubicBezTo>
                    <a:pt x="2034" y="180"/>
                    <a:pt x="2061" y="193"/>
                    <a:pt x="2101" y="207"/>
                  </a:cubicBezTo>
                  <a:lnTo>
                    <a:pt x="2114" y="207"/>
                  </a:lnTo>
                  <a:cubicBezTo>
                    <a:pt x="2141" y="207"/>
                    <a:pt x="2168" y="207"/>
                    <a:pt x="2182" y="180"/>
                  </a:cubicBezTo>
                  <a:cubicBezTo>
                    <a:pt x="2194" y="154"/>
                    <a:pt x="2182" y="113"/>
                    <a:pt x="2155" y="113"/>
                  </a:cubicBezTo>
                  <a:cubicBezTo>
                    <a:pt x="2114" y="86"/>
                    <a:pt x="2075" y="59"/>
                    <a:pt x="2034" y="47"/>
                  </a:cubicBezTo>
                  <a:lnTo>
                    <a:pt x="1968" y="20"/>
                  </a:lnTo>
                  <a:cubicBezTo>
                    <a:pt x="1941" y="20"/>
                    <a:pt x="1914" y="6"/>
                    <a:pt x="1887" y="6"/>
                  </a:cubicBezTo>
                  <a:lnTo>
                    <a:pt x="1820" y="6"/>
                  </a:lnTo>
                  <a:cubicBezTo>
                    <a:pt x="1802" y="6"/>
                    <a:pt x="1784" y="0"/>
                    <a:pt x="1771" y="0"/>
                  </a:cubicBezTo>
                  <a:close/>
                </a:path>
              </a:pathLst>
            </a:custGeom>
            <a:solidFill>
              <a:srgbClr val="C1B8C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61" name="Google Shape;5361;p71"/>
            <p:cNvSpPr/>
            <p:nvPr/>
          </p:nvSpPr>
          <p:spPr>
            <a:xfrm>
              <a:off x="3752725" y="4152575"/>
              <a:ext cx="172600" cy="46600"/>
            </a:xfrm>
            <a:custGeom>
              <a:avLst/>
              <a:gdLst/>
              <a:ahLst/>
              <a:cxnLst/>
              <a:rect l="l" t="t" r="r" b="b"/>
              <a:pathLst>
                <a:path w="6904" h="1864" extrusionOk="0">
                  <a:moveTo>
                    <a:pt x="3974" y="0"/>
                  </a:moveTo>
                  <a:cubicBezTo>
                    <a:pt x="3921" y="0"/>
                    <a:pt x="3853" y="14"/>
                    <a:pt x="3787" y="14"/>
                  </a:cubicBezTo>
                  <a:cubicBezTo>
                    <a:pt x="3532" y="41"/>
                    <a:pt x="3292" y="148"/>
                    <a:pt x="3078" y="281"/>
                  </a:cubicBezTo>
                  <a:cubicBezTo>
                    <a:pt x="2864" y="401"/>
                    <a:pt x="2676" y="562"/>
                    <a:pt x="2489" y="710"/>
                  </a:cubicBezTo>
                  <a:cubicBezTo>
                    <a:pt x="2396" y="790"/>
                    <a:pt x="2316" y="843"/>
                    <a:pt x="2221" y="897"/>
                  </a:cubicBezTo>
                  <a:cubicBezTo>
                    <a:pt x="2128" y="950"/>
                    <a:pt x="2034" y="963"/>
                    <a:pt x="1941" y="963"/>
                  </a:cubicBezTo>
                  <a:cubicBezTo>
                    <a:pt x="1727" y="950"/>
                    <a:pt x="1513" y="870"/>
                    <a:pt x="1312" y="843"/>
                  </a:cubicBezTo>
                  <a:lnTo>
                    <a:pt x="991" y="803"/>
                  </a:lnTo>
                  <a:lnTo>
                    <a:pt x="924" y="803"/>
                  </a:lnTo>
                  <a:cubicBezTo>
                    <a:pt x="898" y="803"/>
                    <a:pt x="871" y="803"/>
                    <a:pt x="844" y="817"/>
                  </a:cubicBezTo>
                  <a:cubicBezTo>
                    <a:pt x="826" y="817"/>
                    <a:pt x="814" y="810"/>
                    <a:pt x="800" y="810"/>
                  </a:cubicBezTo>
                  <a:cubicBezTo>
                    <a:pt x="793" y="810"/>
                    <a:pt x="786" y="812"/>
                    <a:pt x="777" y="817"/>
                  </a:cubicBezTo>
                  <a:cubicBezTo>
                    <a:pt x="750" y="817"/>
                    <a:pt x="723" y="817"/>
                    <a:pt x="697" y="829"/>
                  </a:cubicBezTo>
                  <a:cubicBezTo>
                    <a:pt x="643" y="829"/>
                    <a:pt x="603" y="856"/>
                    <a:pt x="550" y="870"/>
                  </a:cubicBezTo>
                  <a:cubicBezTo>
                    <a:pt x="509" y="883"/>
                    <a:pt x="470" y="910"/>
                    <a:pt x="429" y="924"/>
                  </a:cubicBezTo>
                  <a:cubicBezTo>
                    <a:pt x="349" y="977"/>
                    <a:pt x="295" y="1043"/>
                    <a:pt x="242" y="1111"/>
                  </a:cubicBezTo>
                  <a:cubicBezTo>
                    <a:pt x="149" y="1231"/>
                    <a:pt x="95" y="1364"/>
                    <a:pt x="68" y="1471"/>
                  </a:cubicBezTo>
                  <a:cubicBezTo>
                    <a:pt x="28" y="1578"/>
                    <a:pt x="15" y="1659"/>
                    <a:pt x="15" y="1712"/>
                  </a:cubicBezTo>
                  <a:cubicBezTo>
                    <a:pt x="1" y="1780"/>
                    <a:pt x="1" y="1806"/>
                    <a:pt x="1" y="1806"/>
                  </a:cubicBezTo>
                  <a:cubicBezTo>
                    <a:pt x="1" y="1833"/>
                    <a:pt x="28" y="1860"/>
                    <a:pt x="54" y="1860"/>
                  </a:cubicBezTo>
                  <a:cubicBezTo>
                    <a:pt x="59" y="1862"/>
                    <a:pt x="64" y="1863"/>
                    <a:pt x="69" y="1863"/>
                  </a:cubicBezTo>
                  <a:cubicBezTo>
                    <a:pt x="90" y="1863"/>
                    <a:pt x="108" y="1841"/>
                    <a:pt x="108" y="1819"/>
                  </a:cubicBezTo>
                  <a:cubicBezTo>
                    <a:pt x="108" y="1819"/>
                    <a:pt x="108" y="1792"/>
                    <a:pt x="122" y="1739"/>
                  </a:cubicBezTo>
                  <a:cubicBezTo>
                    <a:pt x="135" y="1685"/>
                    <a:pt x="149" y="1605"/>
                    <a:pt x="188" y="1512"/>
                  </a:cubicBezTo>
                  <a:cubicBezTo>
                    <a:pt x="215" y="1418"/>
                    <a:pt x="269" y="1298"/>
                    <a:pt x="349" y="1191"/>
                  </a:cubicBezTo>
                  <a:cubicBezTo>
                    <a:pt x="443" y="1097"/>
                    <a:pt x="563" y="1004"/>
                    <a:pt x="723" y="990"/>
                  </a:cubicBezTo>
                  <a:cubicBezTo>
                    <a:pt x="764" y="977"/>
                    <a:pt x="804" y="977"/>
                    <a:pt x="844" y="977"/>
                  </a:cubicBezTo>
                  <a:lnTo>
                    <a:pt x="991" y="977"/>
                  </a:lnTo>
                  <a:lnTo>
                    <a:pt x="1272" y="1017"/>
                  </a:lnTo>
                  <a:cubicBezTo>
                    <a:pt x="1472" y="1057"/>
                    <a:pt x="1674" y="1138"/>
                    <a:pt x="1927" y="1150"/>
                  </a:cubicBezTo>
                  <a:cubicBezTo>
                    <a:pt x="1948" y="1153"/>
                    <a:pt x="1969" y="1154"/>
                    <a:pt x="1990" y="1154"/>
                  </a:cubicBezTo>
                  <a:cubicBezTo>
                    <a:pt x="2093" y="1154"/>
                    <a:pt x="2202" y="1126"/>
                    <a:pt x="2302" y="1070"/>
                  </a:cubicBezTo>
                  <a:cubicBezTo>
                    <a:pt x="2423" y="1017"/>
                    <a:pt x="2516" y="936"/>
                    <a:pt x="2610" y="870"/>
                  </a:cubicBezTo>
                  <a:cubicBezTo>
                    <a:pt x="2797" y="722"/>
                    <a:pt x="2984" y="576"/>
                    <a:pt x="3185" y="455"/>
                  </a:cubicBezTo>
                  <a:cubicBezTo>
                    <a:pt x="3386" y="335"/>
                    <a:pt x="3600" y="241"/>
                    <a:pt x="3814" y="214"/>
                  </a:cubicBezTo>
                  <a:cubicBezTo>
                    <a:pt x="3867" y="201"/>
                    <a:pt x="3921" y="201"/>
                    <a:pt x="3974" y="201"/>
                  </a:cubicBezTo>
                  <a:lnTo>
                    <a:pt x="4135" y="201"/>
                  </a:lnTo>
                  <a:lnTo>
                    <a:pt x="4295" y="241"/>
                  </a:lnTo>
                  <a:cubicBezTo>
                    <a:pt x="4349" y="255"/>
                    <a:pt x="4402" y="268"/>
                    <a:pt x="4469" y="281"/>
                  </a:cubicBezTo>
                  <a:cubicBezTo>
                    <a:pt x="4683" y="335"/>
                    <a:pt x="4884" y="401"/>
                    <a:pt x="5084" y="455"/>
                  </a:cubicBezTo>
                  <a:cubicBezTo>
                    <a:pt x="5285" y="522"/>
                    <a:pt x="5472" y="576"/>
                    <a:pt x="5646" y="629"/>
                  </a:cubicBezTo>
                  <a:cubicBezTo>
                    <a:pt x="5994" y="722"/>
                    <a:pt x="6302" y="790"/>
                    <a:pt x="6516" y="790"/>
                  </a:cubicBezTo>
                  <a:cubicBezTo>
                    <a:pt x="6569" y="790"/>
                    <a:pt x="6623" y="776"/>
                    <a:pt x="6662" y="776"/>
                  </a:cubicBezTo>
                  <a:cubicBezTo>
                    <a:pt x="6716" y="763"/>
                    <a:pt x="6757" y="763"/>
                    <a:pt x="6783" y="749"/>
                  </a:cubicBezTo>
                  <a:cubicBezTo>
                    <a:pt x="6837" y="722"/>
                    <a:pt x="6876" y="710"/>
                    <a:pt x="6876" y="710"/>
                  </a:cubicBezTo>
                  <a:cubicBezTo>
                    <a:pt x="6890" y="696"/>
                    <a:pt x="6903" y="669"/>
                    <a:pt x="6890" y="642"/>
                  </a:cubicBezTo>
                  <a:cubicBezTo>
                    <a:pt x="6890" y="622"/>
                    <a:pt x="6868" y="610"/>
                    <a:pt x="6846" y="610"/>
                  </a:cubicBezTo>
                  <a:cubicBezTo>
                    <a:pt x="6838" y="610"/>
                    <a:pt x="6830" y="612"/>
                    <a:pt x="6823" y="615"/>
                  </a:cubicBezTo>
                  <a:lnTo>
                    <a:pt x="6810" y="615"/>
                  </a:lnTo>
                  <a:cubicBezTo>
                    <a:pt x="6810" y="615"/>
                    <a:pt x="6783" y="629"/>
                    <a:pt x="6743" y="642"/>
                  </a:cubicBezTo>
                  <a:cubicBezTo>
                    <a:pt x="6716" y="642"/>
                    <a:pt x="6689" y="656"/>
                    <a:pt x="6650" y="656"/>
                  </a:cubicBezTo>
                  <a:cubicBezTo>
                    <a:pt x="6622" y="656"/>
                    <a:pt x="6596" y="662"/>
                    <a:pt x="6569" y="662"/>
                  </a:cubicBezTo>
                  <a:cubicBezTo>
                    <a:pt x="6556" y="662"/>
                    <a:pt x="6542" y="660"/>
                    <a:pt x="6529" y="656"/>
                  </a:cubicBezTo>
                  <a:cubicBezTo>
                    <a:pt x="6422" y="656"/>
                    <a:pt x="6302" y="642"/>
                    <a:pt x="6154" y="603"/>
                  </a:cubicBezTo>
                  <a:cubicBezTo>
                    <a:pt x="6020" y="576"/>
                    <a:pt x="5860" y="522"/>
                    <a:pt x="5686" y="469"/>
                  </a:cubicBezTo>
                  <a:cubicBezTo>
                    <a:pt x="5526" y="415"/>
                    <a:pt x="5339" y="362"/>
                    <a:pt x="5137" y="294"/>
                  </a:cubicBezTo>
                  <a:cubicBezTo>
                    <a:pt x="4937" y="228"/>
                    <a:pt x="4736" y="161"/>
                    <a:pt x="4509" y="94"/>
                  </a:cubicBezTo>
                  <a:lnTo>
                    <a:pt x="4349" y="54"/>
                  </a:lnTo>
                  <a:cubicBezTo>
                    <a:pt x="4281" y="41"/>
                    <a:pt x="4228" y="27"/>
                    <a:pt x="4162" y="14"/>
                  </a:cubicBezTo>
                  <a:cubicBezTo>
                    <a:pt x="4108" y="0"/>
                    <a:pt x="4041" y="0"/>
                    <a:pt x="3974" y="0"/>
                  </a:cubicBezTo>
                  <a:close/>
                </a:path>
              </a:pathLst>
            </a:custGeom>
            <a:solidFill>
              <a:srgbClr val="C1B8C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62" name="Google Shape;5362;p71"/>
            <p:cNvSpPr/>
            <p:nvPr/>
          </p:nvSpPr>
          <p:spPr>
            <a:xfrm>
              <a:off x="3638050" y="4368375"/>
              <a:ext cx="12275" cy="7300"/>
            </a:xfrm>
            <a:custGeom>
              <a:avLst/>
              <a:gdLst/>
              <a:ahLst/>
              <a:cxnLst/>
              <a:rect l="l" t="t" r="r" b="b"/>
              <a:pathLst>
                <a:path w="491" h="292" extrusionOk="0">
                  <a:moveTo>
                    <a:pt x="192" y="1"/>
                  </a:moveTo>
                  <a:cubicBezTo>
                    <a:pt x="148" y="1"/>
                    <a:pt x="105" y="5"/>
                    <a:pt x="67" y="9"/>
                  </a:cubicBezTo>
                  <a:cubicBezTo>
                    <a:pt x="0" y="36"/>
                    <a:pt x="0" y="143"/>
                    <a:pt x="67" y="170"/>
                  </a:cubicBezTo>
                  <a:cubicBezTo>
                    <a:pt x="161" y="184"/>
                    <a:pt x="214" y="264"/>
                    <a:pt x="295" y="291"/>
                  </a:cubicBezTo>
                  <a:cubicBezTo>
                    <a:pt x="301" y="291"/>
                    <a:pt x="308" y="292"/>
                    <a:pt x="315" y="292"/>
                  </a:cubicBezTo>
                  <a:cubicBezTo>
                    <a:pt x="413" y="292"/>
                    <a:pt x="491" y="204"/>
                    <a:pt x="428" y="103"/>
                  </a:cubicBezTo>
                  <a:cubicBezTo>
                    <a:pt x="382" y="20"/>
                    <a:pt x="287" y="1"/>
                    <a:pt x="192"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63" name="Google Shape;5363;p71"/>
            <p:cNvSpPr/>
            <p:nvPr/>
          </p:nvSpPr>
          <p:spPr>
            <a:xfrm>
              <a:off x="3666800" y="4375950"/>
              <a:ext cx="7700" cy="8050"/>
            </a:xfrm>
            <a:custGeom>
              <a:avLst/>
              <a:gdLst/>
              <a:ahLst/>
              <a:cxnLst/>
              <a:rect l="l" t="t" r="r" b="b"/>
              <a:pathLst>
                <a:path w="308" h="322" extrusionOk="0">
                  <a:moveTo>
                    <a:pt x="161" y="0"/>
                  </a:moveTo>
                  <a:cubicBezTo>
                    <a:pt x="67" y="0"/>
                    <a:pt x="1" y="81"/>
                    <a:pt x="1" y="161"/>
                  </a:cubicBezTo>
                  <a:cubicBezTo>
                    <a:pt x="1" y="241"/>
                    <a:pt x="67" y="321"/>
                    <a:pt x="161" y="321"/>
                  </a:cubicBezTo>
                  <a:cubicBezTo>
                    <a:pt x="242" y="321"/>
                    <a:pt x="308" y="241"/>
                    <a:pt x="308" y="161"/>
                  </a:cubicBezTo>
                  <a:cubicBezTo>
                    <a:pt x="308" y="81"/>
                    <a:pt x="242" y="0"/>
                    <a:pt x="161"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64" name="Google Shape;5364;p71"/>
            <p:cNvSpPr/>
            <p:nvPr/>
          </p:nvSpPr>
          <p:spPr>
            <a:xfrm>
              <a:off x="3652100" y="4352475"/>
              <a:ext cx="8050" cy="7325"/>
            </a:xfrm>
            <a:custGeom>
              <a:avLst/>
              <a:gdLst/>
              <a:ahLst/>
              <a:cxnLst/>
              <a:rect l="l" t="t" r="r" b="b"/>
              <a:pathLst>
                <a:path w="322" h="293" extrusionOk="0">
                  <a:moveTo>
                    <a:pt x="171" y="1"/>
                  </a:moveTo>
                  <a:cubicBezTo>
                    <a:pt x="104" y="1"/>
                    <a:pt x="50" y="40"/>
                    <a:pt x="27" y="110"/>
                  </a:cubicBezTo>
                  <a:cubicBezTo>
                    <a:pt x="27" y="110"/>
                    <a:pt x="13" y="139"/>
                    <a:pt x="15" y="139"/>
                  </a:cubicBezTo>
                  <a:cubicBezTo>
                    <a:pt x="16" y="139"/>
                    <a:pt x="20" y="135"/>
                    <a:pt x="27" y="124"/>
                  </a:cubicBezTo>
                  <a:lnTo>
                    <a:pt x="27" y="124"/>
                  </a:lnTo>
                  <a:cubicBezTo>
                    <a:pt x="0" y="177"/>
                    <a:pt x="0" y="244"/>
                    <a:pt x="54" y="271"/>
                  </a:cubicBezTo>
                  <a:cubicBezTo>
                    <a:pt x="85" y="286"/>
                    <a:pt x="112" y="293"/>
                    <a:pt x="140" y="293"/>
                  </a:cubicBezTo>
                  <a:cubicBezTo>
                    <a:pt x="159" y="293"/>
                    <a:pt x="178" y="290"/>
                    <a:pt x="200" y="284"/>
                  </a:cubicBezTo>
                  <a:cubicBezTo>
                    <a:pt x="281" y="258"/>
                    <a:pt x="321" y="190"/>
                    <a:pt x="307" y="110"/>
                  </a:cubicBezTo>
                  <a:lnTo>
                    <a:pt x="307" y="97"/>
                  </a:lnTo>
                  <a:cubicBezTo>
                    <a:pt x="295" y="57"/>
                    <a:pt x="254" y="17"/>
                    <a:pt x="214" y="3"/>
                  </a:cubicBezTo>
                  <a:lnTo>
                    <a:pt x="200" y="3"/>
                  </a:lnTo>
                  <a:cubicBezTo>
                    <a:pt x="190" y="1"/>
                    <a:pt x="181" y="1"/>
                    <a:pt x="171"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65" name="Google Shape;5365;p71"/>
            <p:cNvSpPr/>
            <p:nvPr/>
          </p:nvSpPr>
          <p:spPr>
            <a:xfrm>
              <a:off x="3717375" y="4251325"/>
              <a:ext cx="8625" cy="7975"/>
            </a:xfrm>
            <a:custGeom>
              <a:avLst/>
              <a:gdLst/>
              <a:ahLst/>
              <a:cxnLst/>
              <a:rect l="l" t="t" r="r" b="b"/>
              <a:pathLst>
                <a:path w="345" h="319" extrusionOk="0">
                  <a:moveTo>
                    <a:pt x="260" y="1"/>
                  </a:moveTo>
                  <a:cubicBezTo>
                    <a:pt x="248" y="1"/>
                    <a:pt x="237" y="4"/>
                    <a:pt x="225" y="9"/>
                  </a:cubicBezTo>
                  <a:cubicBezTo>
                    <a:pt x="198" y="36"/>
                    <a:pt x="172" y="36"/>
                    <a:pt x="145" y="63"/>
                  </a:cubicBezTo>
                  <a:cubicBezTo>
                    <a:pt x="118" y="77"/>
                    <a:pt x="104" y="104"/>
                    <a:pt x="77" y="116"/>
                  </a:cubicBezTo>
                  <a:cubicBezTo>
                    <a:pt x="0" y="181"/>
                    <a:pt x="59" y="318"/>
                    <a:pt x="146" y="318"/>
                  </a:cubicBezTo>
                  <a:cubicBezTo>
                    <a:pt x="150" y="318"/>
                    <a:pt x="154" y="318"/>
                    <a:pt x="158" y="318"/>
                  </a:cubicBezTo>
                  <a:cubicBezTo>
                    <a:pt x="225" y="318"/>
                    <a:pt x="279" y="291"/>
                    <a:pt x="305" y="237"/>
                  </a:cubicBezTo>
                  <a:cubicBezTo>
                    <a:pt x="345" y="197"/>
                    <a:pt x="345" y="130"/>
                    <a:pt x="345" y="77"/>
                  </a:cubicBezTo>
                  <a:cubicBezTo>
                    <a:pt x="335" y="35"/>
                    <a:pt x="300" y="1"/>
                    <a:pt x="260"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66" name="Google Shape;5366;p71"/>
            <p:cNvSpPr/>
            <p:nvPr/>
          </p:nvSpPr>
          <p:spPr>
            <a:xfrm>
              <a:off x="3743725" y="4251550"/>
              <a:ext cx="6350" cy="5375"/>
            </a:xfrm>
            <a:custGeom>
              <a:avLst/>
              <a:gdLst/>
              <a:ahLst/>
              <a:cxnLst/>
              <a:rect l="l" t="t" r="r" b="b"/>
              <a:pathLst>
                <a:path w="254" h="215" extrusionOk="0">
                  <a:moveTo>
                    <a:pt x="127" y="1"/>
                  </a:moveTo>
                  <a:cubicBezTo>
                    <a:pt x="104" y="1"/>
                    <a:pt x="80" y="14"/>
                    <a:pt x="67" y="41"/>
                  </a:cubicBezTo>
                  <a:cubicBezTo>
                    <a:pt x="0" y="95"/>
                    <a:pt x="27" y="214"/>
                    <a:pt x="134" y="214"/>
                  </a:cubicBezTo>
                  <a:cubicBezTo>
                    <a:pt x="241" y="214"/>
                    <a:pt x="254" y="95"/>
                    <a:pt x="188" y="41"/>
                  </a:cubicBezTo>
                  <a:cubicBezTo>
                    <a:pt x="174" y="14"/>
                    <a:pt x="151" y="1"/>
                    <a:pt x="127"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67" name="Google Shape;5367;p71"/>
            <p:cNvSpPr/>
            <p:nvPr/>
          </p:nvSpPr>
          <p:spPr>
            <a:xfrm>
              <a:off x="3734000" y="4231075"/>
              <a:ext cx="7075" cy="6125"/>
            </a:xfrm>
            <a:custGeom>
              <a:avLst/>
              <a:gdLst/>
              <a:ahLst/>
              <a:cxnLst/>
              <a:rect l="l" t="t" r="r" b="b"/>
              <a:pathLst>
                <a:path w="283" h="245" extrusionOk="0">
                  <a:moveTo>
                    <a:pt x="140" y="0"/>
                  </a:moveTo>
                  <a:cubicBezTo>
                    <a:pt x="115" y="0"/>
                    <a:pt x="88" y="10"/>
                    <a:pt x="68" y="31"/>
                  </a:cubicBezTo>
                  <a:cubicBezTo>
                    <a:pt x="68" y="44"/>
                    <a:pt x="54" y="57"/>
                    <a:pt x="42" y="70"/>
                  </a:cubicBezTo>
                  <a:cubicBezTo>
                    <a:pt x="1" y="138"/>
                    <a:pt x="68" y="245"/>
                    <a:pt x="135" y="245"/>
                  </a:cubicBezTo>
                  <a:cubicBezTo>
                    <a:pt x="215" y="245"/>
                    <a:pt x="282" y="138"/>
                    <a:pt x="229" y="70"/>
                  </a:cubicBezTo>
                  <a:cubicBezTo>
                    <a:pt x="229" y="57"/>
                    <a:pt x="215" y="44"/>
                    <a:pt x="202" y="31"/>
                  </a:cubicBezTo>
                  <a:cubicBezTo>
                    <a:pt x="189" y="10"/>
                    <a:pt x="165" y="0"/>
                    <a:pt x="140"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68" name="Google Shape;5368;p71"/>
            <p:cNvSpPr/>
            <p:nvPr/>
          </p:nvSpPr>
          <p:spPr>
            <a:xfrm>
              <a:off x="3773150" y="4185675"/>
              <a:ext cx="7025" cy="5375"/>
            </a:xfrm>
            <a:custGeom>
              <a:avLst/>
              <a:gdLst/>
              <a:ahLst/>
              <a:cxnLst/>
              <a:rect l="l" t="t" r="r" b="b"/>
              <a:pathLst>
                <a:path w="281" h="215" extrusionOk="0">
                  <a:moveTo>
                    <a:pt x="134" y="1"/>
                  </a:moveTo>
                  <a:cubicBezTo>
                    <a:pt x="0" y="1"/>
                    <a:pt x="0" y="215"/>
                    <a:pt x="134" y="215"/>
                  </a:cubicBezTo>
                  <a:cubicBezTo>
                    <a:pt x="281" y="215"/>
                    <a:pt x="281" y="1"/>
                    <a:pt x="134" y="1"/>
                  </a:cubicBezTo>
                  <a:close/>
                </a:path>
              </a:pathLst>
            </a:custGeom>
            <a:solidFill>
              <a:srgbClr val="C1B8C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69" name="Google Shape;5369;p71"/>
            <p:cNvSpPr/>
            <p:nvPr/>
          </p:nvSpPr>
          <p:spPr>
            <a:xfrm>
              <a:off x="3799325" y="4191350"/>
              <a:ext cx="7300" cy="5075"/>
            </a:xfrm>
            <a:custGeom>
              <a:avLst/>
              <a:gdLst/>
              <a:ahLst/>
              <a:cxnLst/>
              <a:rect l="l" t="t" r="r" b="b"/>
              <a:pathLst>
                <a:path w="292" h="203" extrusionOk="0">
                  <a:moveTo>
                    <a:pt x="107" y="0"/>
                  </a:moveTo>
                  <a:cubicBezTo>
                    <a:pt x="0" y="0"/>
                    <a:pt x="0" y="202"/>
                    <a:pt x="107" y="202"/>
                  </a:cubicBezTo>
                  <a:cubicBezTo>
                    <a:pt x="110" y="202"/>
                    <a:pt x="113" y="202"/>
                    <a:pt x="117" y="202"/>
                  </a:cubicBezTo>
                  <a:cubicBezTo>
                    <a:pt x="170" y="188"/>
                    <a:pt x="211" y="188"/>
                    <a:pt x="264" y="148"/>
                  </a:cubicBezTo>
                  <a:cubicBezTo>
                    <a:pt x="291" y="122"/>
                    <a:pt x="291" y="68"/>
                    <a:pt x="264" y="54"/>
                  </a:cubicBezTo>
                  <a:cubicBezTo>
                    <a:pt x="211" y="15"/>
                    <a:pt x="170" y="1"/>
                    <a:pt x="117" y="1"/>
                  </a:cubicBezTo>
                  <a:cubicBezTo>
                    <a:pt x="113" y="0"/>
                    <a:pt x="110" y="0"/>
                    <a:pt x="107" y="0"/>
                  </a:cubicBezTo>
                  <a:close/>
                </a:path>
              </a:pathLst>
            </a:custGeom>
            <a:solidFill>
              <a:srgbClr val="C1B8C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70" name="Google Shape;5370;p71"/>
            <p:cNvSpPr/>
            <p:nvPr/>
          </p:nvSpPr>
          <p:spPr>
            <a:xfrm>
              <a:off x="3823025" y="4182000"/>
              <a:ext cx="9000" cy="6450"/>
            </a:xfrm>
            <a:custGeom>
              <a:avLst/>
              <a:gdLst/>
              <a:ahLst/>
              <a:cxnLst/>
              <a:rect l="l" t="t" r="r" b="b"/>
              <a:pathLst>
                <a:path w="360" h="258" extrusionOk="0">
                  <a:moveTo>
                    <a:pt x="212" y="0"/>
                  </a:moveTo>
                  <a:cubicBezTo>
                    <a:pt x="146" y="0"/>
                    <a:pt x="119" y="41"/>
                    <a:pt x="78" y="68"/>
                  </a:cubicBezTo>
                  <a:cubicBezTo>
                    <a:pt x="1" y="134"/>
                    <a:pt x="71" y="257"/>
                    <a:pt x="151" y="257"/>
                  </a:cubicBezTo>
                  <a:cubicBezTo>
                    <a:pt x="167" y="257"/>
                    <a:pt x="183" y="252"/>
                    <a:pt x="199" y="241"/>
                  </a:cubicBezTo>
                  <a:cubicBezTo>
                    <a:pt x="253" y="201"/>
                    <a:pt x="360" y="134"/>
                    <a:pt x="306" y="68"/>
                  </a:cubicBezTo>
                  <a:cubicBezTo>
                    <a:pt x="292" y="27"/>
                    <a:pt x="253" y="14"/>
                    <a:pt x="212" y="0"/>
                  </a:cubicBezTo>
                  <a:close/>
                </a:path>
              </a:pathLst>
            </a:custGeom>
            <a:solidFill>
              <a:srgbClr val="C1B8C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71" name="Google Shape;5371;p71"/>
            <p:cNvSpPr/>
            <p:nvPr/>
          </p:nvSpPr>
          <p:spPr>
            <a:xfrm>
              <a:off x="3931300" y="4032850"/>
              <a:ext cx="7750" cy="8775"/>
            </a:xfrm>
            <a:custGeom>
              <a:avLst/>
              <a:gdLst/>
              <a:ahLst/>
              <a:cxnLst/>
              <a:rect l="l" t="t" r="r" b="b"/>
              <a:pathLst>
                <a:path w="310" h="351" extrusionOk="0">
                  <a:moveTo>
                    <a:pt x="242" y="0"/>
                  </a:moveTo>
                  <a:cubicBezTo>
                    <a:pt x="135" y="0"/>
                    <a:pt x="28" y="95"/>
                    <a:pt x="15" y="202"/>
                  </a:cubicBezTo>
                  <a:cubicBezTo>
                    <a:pt x="1" y="268"/>
                    <a:pt x="28" y="321"/>
                    <a:pt x="95" y="348"/>
                  </a:cubicBezTo>
                  <a:cubicBezTo>
                    <a:pt x="104" y="350"/>
                    <a:pt x="112" y="350"/>
                    <a:pt x="121" y="350"/>
                  </a:cubicBezTo>
                  <a:cubicBezTo>
                    <a:pt x="192" y="350"/>
                    <a:pt x="256" y="300"/>
                    <a:pt x="256" y="228"/>
                  </a:cubicBezTo>
                  <a:lnTo>
                    <a:pt x="268" y="188"/>
                  </a:lnTo>
                  <a:cubicBezTo>
                    <a:pt x="295" y="148"/>
                    <a:pt x="309" y="107"/>
                    <a:pt x="309" y="68"/>
                  </a:cubicBezTo>
                  <a:cubicBezTo>
                    <a:pt x="309" y="27"/>
                    <a:pt x="268" y="0"/>
                    <a:pt x="242"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72" name="Google Shape;5372;p71"/>
            <p:cNvSpPr/>
            <p:nvPr/>
          </p:nvSpPr>
          <p:spPr>
            <a:xfrm>
              <a:off x="3940200" y="4018000"/>
              <a:ext cx="11200" cy="8600"/>
            </a:xfrm>
            <a:custGeom>
              <a:avLst/>
              <a:gdLst/>
              <a:ahLst/>
              <a:cxnLst/>
              <a:rect l="l" t="t" r="r" b="b"/>
              <a:pathLst>
                <a:path w="448" h="344" extrusionOk="0">
                  <a:moveTo>
                    <a:pt x="330" y="1"/>
                  </a:moveTo>
                  <a:cubicBezTo>
                    <a:pt x="223" y="1"/>
                    <a:pt x="143" y="72"/>
                    <a:pt x="73" y="153"/>
                  </a:cubicBezTo>
                  <a:cubicBezTo>
                    <a:pt x="1" y="237"/>
                    <a:pt x="73" y="344"/>
                    <a:pt x="159" y="344"/>
                  </a:cubicBezTo>
                  <a:cubicBezTo>
                    <a:pt x="184" y="344"/>
                    <a:pt x="210" y="335"/>
                    <a:pt x="233" y="314"/>
                  </a:cubicBezTo>
                  <a:cubicBezTo>
                    <a:pt x="301" y="247"/>
                    <a:pt x="381" y="193"/>
                    <a:pt x="435" y="100"/>
                  </a:cubicBezTo>
                  <a:cubicBezTo>
                    <a:pt x="448" y="73"/>
                    <a:pt x="435" y="6"/>
                    <a:pt x="381" y="6"/>
                  </a:cubicBezTo>
                  <a:cubicBezTo>
                    <a:pt x="363" y="2"/>
                    <a:pt x="346" y="1"/>
                    <a:pt x="330"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73" name="Google Shape;5373;p71"/>
            <p:cNvSpPr/>
            <p:nvPr/>
          </p:nvSpPr>
          <p:spPr>
            <a:xfrm>
              <a:off x="3938975" y="4044825"/>
              <a:ext cx="10025" cy="7125"/>
            </a:xfrm>
            <a:custGeom>
              <a:avLst/>
              <a:gdLst/>
              <a:ahLst/>
              <a:cxnLst/>
              <a:rect l="l" t="t" r="r" b="b"/>
              <a:pathLst>
                <a:path w="401" h="285" extrusionOk="0">
                  <a:moveTo>
                    <a:pt x="309" y="1"/>
                  </a:moveTo>
                  <a:cubicBezTo>
                    <a:pt x="305" y="1"/>
                    <a:pt x="300" y="2"/>
                    <a:pt x="296" y="3"/>
                  </a:cubicBezTo>
                  <a:cubicBezTo>
                    <a:pt x="282" y="3"/>
                    <a:pt x="282" y="17"/>
                    <a:pt x="282" y="17"/>
                  </a:cubicBezTo>
                  <a:lnTo>
                    <a:pt x="256" y="17"/>
                  </a:lnTo>
                  <a:cubicBezTo>
                    <a:pt x="216" y="17"/>
                    <a:pt x="189" y="30"/>
                    <a:pt x="163" y="44"/>
                  </a:cubicBezTo>
                  <a:cubicBezTo>
                    <a:pt x="122" y="56"/>
                    <a:pt x="82" y="97"/>
                    <a:pt x="56" y="137"/>
                  </a:cubicBezTo>
                  <a:cubicBezTo>
                    <a:pt x="1" y="202"/>
                    <a:pt x="79" y="285"/>
                    <a:pt x="153" y="285"/>
                  </a:cubicBezTo>
                  <a:cubicBezTo>
                    <a:pt x="170" y="285"/>
                    <a:pt x="187" y="280"/>
                    <a:pt x="202" y="270"/>
                  </a:cubicBezTo>
                  <a:cubicBezTo>
                    <a:pt x="229" y="258"/>
                    <a:pt x="270" y="231"/>
                    <a:pt x="309" y="217"/>
                  </a:cubicBezTo>
                  <a:cubicBezTo>
                    <a:pt x="350" y="190"/>
                    <a:pt x="363" y="137"/>
                    <a:pt x="377" y="97"/>
                  </a:cubicBezTo>
                  <a:cubicBezTo>
                    <a:pt x="401" y="49"/>
                    <a:pt x="349" y="1"/>
                    <a:pt x="309"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74" name="Google Shape;5374;p71"/>
            <p:cNvSpPr/>
            <p:nvPr/>
          </p:nvSpPr>
          <p:spPr>
            <a:xfrm>
              <a:off x="4034650" y="4044875"/>
              <a:ext cx="350" cy="25"/>
            </a:xfrm>
            <a:custGeom>
              <a:avLst/>
              <a:gdLst/>
              <a:ahLst/>
              <a:cxnLst/>
              <a:rect l="l" t="t" r="r" b="b"/>
              <a:pathLst>
                <a:path w="14" h="1" extrusionOk="0">
                  <a:moveTo>
                    <a:pt x="1" y="1"/>
                  </a:moveTo>
                  <a:lnTo>
                    <a:pt x="1" y="1"/>
                  </a:lnTo>
                  <a:lnTo>
                    <a:pt x="1" y="1"/>
                  </a:lnTo>
                  <a:lnTo>
                    <a:pt x="14" y="1"/>
                  </a:lnTo>
                  <a:lnTo>
                    <a:pt x="14" y="1"/>
                  </a:lnTo>
                  <a:lnTo>
                    <a:pt x="14" y="1"/>
                  </a:lnTo>
                  <a:close/>
                </a:path>
              </a:pathLst>
            </a:custGeom>
            <a:solidFill>
              <a:srgbClr val="68676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75" name="Google Shape;5375;p71"/>
            <p:cNvSpPr/>
            <p:nvPr/>
          </p:nvSpPr>
          <p:spPr>
            <a:xfrm>
              <a:off x="4029975" y="4037875"/>
              <a:ext cx="12075" cy="7700"/>
            </a:xfrm>
            <a:custGeom>
              <a:avLst/>
              <a:gdLst/>
              <a:ahLst/>
              <a:cxnLst/>
              <a:rect l="l" t="t" r="r" b="b"/>
              <a:pathLst>
                <a:path w="483" h="308" extrusionOk="0">
                  <a:moveTo>
                    <a:pt x="281" y="1"/>
                  </a:moveTo>
                  <a:cubicBezTo>
                    <a:pt x="254" y="1"/>
                    <a:pt x="227" y="1"/>
                    <a:pt x="214" y="13"/>
                  </a:cubicBezTo>
                  <a:cubicBezTo>
                    <a:pt x="147" y="27"/>
                    <a:pt x="81" y="67"/>
                    <a:pt x="40" y="108"/>
                  </a:cubicBezTo>
                  <a:cubicBezTo>
                    <a:pt x="0" y="161"/>
                    <a:pt x="0" y="227"/>
                    <a:pt x="40" y="268"/>
                  </a:cubicBezTo>
                  <a:cubicBezTo>
                    <a:pt x="67" y="295"/>
                    <a:pt x="94" y="308"/>
                    <a:pt x="120" y="308"/>
                  </a:cubicBezTo>
                  <a:cubicBezTo>
                    <a:pt x="147" y="308"/>
                    <a:pt x="174" y="295"/>
                    <a:pt x="188" y="281"/>
                  </a:cubicBezTo>
                  <a:cubicBezTo>
                    <a:pt x="201" y="281"/>
                    <a:pt x="201" y="281"/>
                    <a:pt x="201" y="268"/>
                  </a:cubicBezTo>
                  <a:lnTo>
                    <a:pt x="201" y="281"/>
                  </a:lnTo>
                  <a:lnTo>
                    <a:pt x="295" y="281"/>
                  </a:lnTo>
                  <a:cubicBezTo>
                    <a:pt x="348" y="268"/>
                    <a:pt x="415" y="254"/>
                    <a:pt x="455" y="215"/>
                  </a:cubicBezTo>
                  <a:cubicBezTo>
                    <a:pt x="482" y="161"/>
                    <a:pt x="482" y="108"/>
                    <a:pt x="455" y="67"/>
                  </a:cubicBezTo>
                  <a:cubicBezTo>
                    <a:pt x="415" y="27"/>
                    <a:pt x="334" y="1"/>
                    <a:pt x="281" y="1"/>
                  </a:cubicBezTo>
                  <a:close/>
                </a:path>
              </a:pathLst>
            </a:custGeom>
            <a:solidFill>
              <a:srgbClr val="68676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76" name="Google Shape;5376;p71"/>
            <p:cNvSpPr/>
            <p:nvPr/>
          </p:nvSpPr>
          <p:spPr>
            <a:xfrm>
              <a:off x="3616975" y="4324450"/>
              <a:ext cx="675" cy="375"/>
            </a:xfrm>
            <a:custGeom>
              <a:avLst/>
              <a:gdLst/>
              <a:ahLst/>
              <a:cxnLst/>
              <a:rect l="l" t="t" r="r" b="b"/>
              <a:pathLst>
                <a:path w="27" h="15" extrusionOk="0">
                  <a:moveTo>
                    <a:pt x="14" y="0"/>
                  </a:moveTo>
                  <a:cubicBezTo>
                    <a:pt x="0" y="0"/>
                    <a:pt x="0" y="14"/>
                    <a:pt x="14" y="14"/>
                  </a:cubicBezTo>
                  <a:cubicBezTo>
                    <a:pt x="27" y="14"/>
                    <a:pt x="27" y="0"/>
                    <a:pt x="14"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77" name="Google Shape;5377;p71"/>
            <p:cNvSpPr/>
            <p:nvPr/>
          </p:nvSpPr>
          <p:spPr>
            <a:xfrm>
              <a:off x="3612625" y="4320775"/>
              <a:ext cx="9725" cy="7700"/>
            </a:xfrm>
            <a:custGeom>
              <a:avLst/>
              <a:gdLst/>
              <a:ahLst/>
              <a:cxnLst/>
              <a:rect l="l" t="t" r="r" b="b"/>
              <a:pathLst>
                <a:path w="389" h="308" extrusionOk="0">
                  <a:moveTo>
                    <a:pt x="188" y="1"/>
                  </a:moveTo>
                  <a:cubicBezTo>
                    <a:pt x="1" y="1"/>
                    <a:pt x="1" y="308"/>
                    <a:pt x="188" y="308"/>
                  </a:cubicBezTo>
                  <a:cubicBezTo>
                    <a:pt x="388" y="308"/>
                    <a:pt x="388" y="1"/>
                    <a:pt x="188"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78" name="Google Shape;5378;p71"/>
            <p:cNvSpPr/>
            <p:nvPr/>
          </p:nvSpPr>
          <p:spPr>
            <a:xfrm>
              <a:off x="3651900" y="4321900"/>
              <a:ext cx="7900" cy="6725"/>
            </a:xfrm>
            <a:custGeom>
              <a:avLst/>
              <a:gdLst/>
              <a:ahLst/>
              <a:cxnLst/>
              <a:rect l="l" t="t" r="r" b="b"/>
              <a:pathLst>
                <a:path w="316" h="269" extrusionOk="0">
                  <a:moveTo>
                    <a:pt x="170" y="1"/>
                  </a:moveTo>
                  <a:cubicBezTo>
                    <a:pt x="73" y="1"/>
                    <a:pt x="0" y="94"/>
                    <a:pt x="35" y="197"/>
                  </a:cubicBezTo>
                  <a:cubicBezTo>
                    <a:pt x="44" y="242"/>
                    <a:pt x="90" y="269"/>
                    <a:pt x="136" y="269"/>
                  </a:cubicBezTo>
                  <a:cubicBezTo>
                    <a:pt x="157" y="269"/>
                    <a:pt x="178" y="263"/>
                    <a:pt x="196" y="250"/>
                  </a:cubicBezTo>
                  <a:cubicBezTo>
                    <a:pt x="222" y="250"/>
                    <a:pt x="235" y="236"/>
                    <a:pt x="249" y="236"/>
                  </a:cubicBezTo>
                  <a:cubicBezTo>
                    <a:pt x="289" y="223"/>
                    <a:pt x="315" y="197"/>
                    <a:pt x="303" y="143"/>
                  </a:cubicBezTo>
                  <a:lnTo>
                    <a:pt x="303" y="129"/>
                  </a:lnTo>
                  <a:cubicBezTo>
                    <a:pt x="315" y="76"/>
                    <a:pt x="262" y="22"/>
                    <a:pt x="222" y="9"/>
                  </a:cubicBezTo>
                  <a:cubicBezTo>
                    <a:pt x="204" y="3"/>
                    <a:pt x="187" y="1"/>
                    <a:pt x="170"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79" name="Google Shape;5379;p71"/>
            <p:cNvSpPr/>
            <p:nvPr/>
          </p:nvSpPr>
          <p:spPr>
            <a:xfrm>
              <a:off x="3903900" y="4324800"/>
              <a:ext cx="10725" cy="6250"/>
            </a:xfrm>
            <a:custGeom>
              <a:avLst/>
              <a:gdLst/>
              <a:ahLst/>
              <a:cxnLst/>
              <a:rect l="l" t="t" r="r" b="b"/>
              <a:pathLst>
                <a:path w="429" h="250" extrusionOk="0">
                  <a:moveTo>
                    <a:pt x="294" y="0"/>
                  </a:moveTo>
                  <a:cubicBezTo>
                    <a:pt x="268" y="0"/>
                    <a:pt x="228" y="13"/>
                    <a:pt x="201" y="27"/>
                  </a:cubicBezTo>
                  <a:cubicBezTo>
                    <a:pt x="148" y="40"/>
                    <a:pt x="107" y="67"/>
                    <a:pt x="54" y="93"/>
                  </a:cubicBezTo>
                  <a:cubicBezTo>
                    <a:pt x="14" y="120"/>
                    <a:pt x="0" y="200"/>
                    <a:pt x="54" y="227"/>
                  </a:cubicBezTo>
                  <a:cubicBezTo>
                    <a:pt x="85" y="243"/>
                    <a:pt x="122" y="249"/>
                    <a:pt x="160" y="249"/>
                  </a:cubicBezTo>
                  <a:cubicBezTo>
                    <a:pt x="186" y="249"/>
                    <a:pt x="214" y="246"/>
                    <a:pt x="241" y="241"/>
                  </a:cubicBezTo>
                  <a:cubicBezTo>
                    <a:pt x="255" y="241"/>
                    <a:pt x="282" y="227"/>
                    <a:pt x="308" y="227"/>
                  </a:cubicBezTo>
                  <a:cubicBezTo>
                    <a:pt x="334" y="215"/>
                    <a:pt x="347" y="202"/>
                    <a:pt x="371" y="189"/>
                  </a:cubicBezTo>
                  <a:lnTo>
                    <a:pt x="371" y="189"/>
                  </a:lnTo>
                  <a:cubicBezTo>
                    <a:pt x="371" y="190"/>
                    <a:pt x="371" y="190"/>
                    <a:pt x="371" y="190"/>
                  </a:cubicBezTo>
                  <a:cubicBezTo>
                    <a:pt x="372" y="190"/>
                    <a:pt x="373" y="189"/>
                    <a:pt x="375" y="188"/>
                  </a:cubicBezTo>
                  <a:lnTo>
                    <a:pt x="375" y="188"/>
                  </a:lnTo>
                  <a:cubicBezTo>
                    <a:pt x="373" y="188"/>
                    <a:pt x="372" y="189"/>
                    <a:pt x="371" y="189"/>
                  </a:cubicBezTo>
                  <a:lnTo>
                    <a:pt x="371" y="189"/>
                  </a:lnTo>
                  <a:cubicBezTo>
                    <a:pt x="373" y="184"/>
                    <a:pt x="389" y="161"/>
                    <a:pt x="389" y="161"/>
                  </a:cubicBezTo>
                  <a:cubicBezTo>
                    <a:pt x="428" y="134"/>
                    <a:pt x="428" y="67"/>
                    <a:pt x="389" y="54"/>
                  </a:cubicBezTo>
                  <a:cubicBezTo>
                    <a:pt x="362" y="40"/>
                    <a:pt x="335" y="0"/>
                    <a:pt x="294"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80" name="Google Shape;5380;p71"/>
            <p:cNvSpPr/>
            <p:nvPr/>
          </p:nvSpPr>
          <p:spPr>
            <a:xfrm>
              <a:off x="3925650" y="4338175"/>
              <a:ext cx="5675" cy="4600"/>
            </a:xfrm>
            <a:custGeom>
              <a:avLst/>
              <a:gdLst/>
              <a:ahLst/>
              <a:cxnLst/>
              <a:rect l="l" t="t" r="r" b="b"/>
              <a:pathLst>
                <a:path w="227" h="184" extrusionOk="0">
                  <a:moveTo>
                    <a:pt x="147" y="0"/>
                  </a:moveTo>
                  <a:cubicBezTo>
                    <a:pt x="120" y="0"/>
                    <a:pt x="93" y="13"/>
                    <a:pt x="80" y="27"/>
                  </a:cubicBezTo>
                  <a:lnTo>
                    <a:pt x="80" y="40"/>
                  </a:lnTo>
                  <a:lnTo>
                    <a:pt x="66" y="40"/>
                  </a:lnTo>
                  <a:cubicBezTo>
                    <a:pt x="0" y="54"/>
                    <a:pt x="0" y="161"/>
                    <a:pt x="66" y="174"/>
                  </a:cubicBezTo>
                  <a:cubicBezTo>
                    <a:pt x="86" y="180"/>
                    <a:pt x="106" y="184"/>
                    <a:pt x="124" y="184"/>
                  </a:cubicBezTo>
                  <a:cubicBezTo>
                    <a:pt x="177" y="184"/>
                    <a:pt x="217" y="154"/>
                    <a:pt x="227" y="93"/>
                  </a:cubicBezTo>
                  <a:cubicBezTo>
                    <a:pt x="227" y="40"/>
                    <a:pt x="187" y="0"/>
                    <a:pt x="147"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81" name="Google Shape;5381;p71"/>
            <p:cNvSpPr/>
            <p:nvPr/>
          </p:nvSpPr>
          <p:spPr>
            <a:xfrm>
              <a:off x="3881825" y="4298700"/>
              <a:ext cx="8400" cy="6375"/>
            </a:xfrm>
            <a:custGeom>
              <a:avLst/>
              <a:gdLst/>
              <a:ahLst/>
              <a:cxnLst/>
              <a:rect l="l" t="t" r="r" b="b"/>
              <a:pathLst>
                <a:path w="336" h="255" extrusionOk="0">
                  <a:moveTo>
                    <a:pt x="161" y="1"/>
                  </a:moveTo>
                  <a:cubicBezTo>
                    <a:pt x="0" y="1"/>
                    <a:pt x="0" y="255"/>
                    <a:pt x="161" y="255"/>
                  </a:cubicBezTo>
                  <a:cubicBezTo>
                    <a:pt x="335" y="255"/>
                    <a:pt x="335" y="1"/>
                    <a:pt x="161"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82" name="Google Shape;5382;p71"/>
            <p:cNvSpPr/>
            <p:nvPr/>
          </p:nvSpPr>
          <p:spPr>
            <a:xfrm>
              <a:off x="3616650" y="4339250"/>
              <a:ext cx="13725" cy="11250"/>
            </a:xfrm>
            <a:custGeom>
              <a:avLst/>
              <a:gdLst/>
              <a:ahLst/>
              <a:cxnLst/>
              <a:rect l="l" t="t" r="r" b="b"/>
              <a:pathLst>
                <a:path w="549" h="450" extrusionOk="0">
                  <a:moveTo>
                    <a:pt x="135" y="0"/>
                  </a:moveTo>
                  <a:cubicBezTo>
                    <a:pt x="84" y="0"/>
                    <a:pt x="34" y="31"/>
                    <a:pt x="27" y="91"/>
                  </a:cubicBezTo>
                  <a:cubicBezTo>
                    <a:pt x="0" y="211"/>
                    <a:pt x="27" y="318"/>
                    <a:pt x="134" y="398"/>
                  </a:cubicBezTo>
                  <a:cubicBezTo>
                    <a:pt x="184" y="430"/>
                    <a:pt x="253" y="449"/>
                    <a:pt x="322" y="449"/>
                  </a:cubicBezTo>
                  <a:cubicBezTo>
                    <a:pt x="401" y="449"/>
                    <a:pt x="478" y="423"/>
                    <a:pt x="522" y="359"/>
                  </a:cubicBezTo>
                  <a:cubicBezTo>
                    <a:pt x="548" y="318"/>
                    <a:pt x="548" y="252"/>
                    <a:pt x="522" y="211"/>
                  </a:cubicBezTo>
                  <a:cubicBezTo>
                    <a:pt x="455" y="118"/>
                    <a:pt x="361" y="118"/>
                    <a:pt x="268" y="118"/>
                  </a:cubicBezTo>
                  <a:cubicBezTo>
                    <a:pt x="268" y="104"/>
                    <a:pt x="254" y="91"/>
                    <a:pt x="254" y="91"/>
                  </a:cubicBezTo>
                  <a:cubicBezTo>
                    <a:pt x="241" y="31"/>
                    <a:pt x="187" y="0"/>
                    <a:pt x="135"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83" name="Google Shape;5383;p71"/>
            <p:cNvSpPr/>
            <p:nvPr/>
          </p:nvSpPr>
          <p:spPr>
            <a:xfrm>
              <a:off x="3685625" y="4346425"/>
              <a:ext cx="13625" cy="8600"/>
            </a:xfrm>
            <a:custGeom>
              <a:avLst/>
              <a:gdLst/>
              <a:ahLst/>
              <a:cxnLst/>
              <a:rect l="l" t="t" r="r" b="b"/>
              <a:pathLst>
                <a:path w="545" h="344" extrusionOk="0">
                  <a:moveTo>
                    <a:pt x="323" y="0"/>
                  </a:moveTo>
                  <a:cubicBezTo>
                    <a:pt x="303" y="0"/>
                    <a:pt x="283" y="2"/>
                    <a:pt x="264" y="4"/>
                  </a:cubicBezTo>
                  <a:cubicBezTo>
                    <a:pt x="184" y="31"/>
                    <a:pt x="117" y="72"/>
                    <a:pt x="77" y="138"/>
                  </a:cubicBezTo>
                  <a:cubicBezTo>
                    <a:pt x="0" y="236"/>
                    <a:pt x="93" y="343"/>
                    <a:pt x="187" y="343"/>
                  </a:cubicBezTo>
                  <a:cubicBezTo>
                    <a:pt x="209" y="343"/>
                    <a:pt x="231" y="338"/>
                    <a:pt x="250" y="325"/>
                  </a:cubicBezTo>
                  <a:cubicBezTo>
                    <a:pt x="260" y="325"/>
                    <a:pt x="263" y="320"/>
                    <a:pt x="264" y="320"/>
                  </a:cubicBezTo>
                  <a:cubicBezTo>
                    <a:pt x="264" y="320"/>
                    <a:pt x="264" y="321"/>
                    <a:pt x="264" y="325"/>
                  </a:cubicBezTo>
                  <a:cubicBezTo>
                    <a:pt x="291" y="325"/>
                    <a:pt x="318" y="325"/>
                    <a:pt x="345" y="312"/>
                  </a:cubicBezTo>
                  <a:cubicBezTo>
                    <a:pt x="425" y="312"/>
                    <a:pt x="505" y="286"/>
                    <a:pt x="532" y="205"/>
                  </a:cubicBezTo>
                  <a:cubicBezTo>
                    <a:pt x="545" y="179"/>
                    <a:pt x="545" y="138"/>
                    <a:pt x="532" y="111"/>
                  </a:cubicBezTo>
                  <a:cubicBezTo>
                    <a:pt x="499" y="25"/>
                    <a:pt x="407" y="0"/>
                    <a:pt x="323"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84" name="Google Shape;5384;p71"/>
            <p:cNvSpPr/>
            <p:nvPr/>
          </p:nvSpPr>
          <p:spPr>
            <a:xfrm>
              <a:off x="3687200" y="4326800"/>
              <a:ext cx="25" cy="25"/>
            </a:xfrm>
            <a:custGeom>
              <a:avLst/>
              <a:gdLst/>
              <a:ahLst/>
              <a:cxnLst/>
              <a:rect l="l" t="t" r="r" b="b"/>
              <a:pathLst>
                <a:path w="1" h="1" extrusionOk="0">
                  <a:moveTo>
                    <a:pt x="0" y="1"/>
                  </a:moveTo>
                  <a:lnTo>
                    <a:pt x="0" y="1"/>
                  </a:lnTo>
                  <a:lnTo>
                    <a:pt x="0" y="1"/>
                  </a:lnTo>
                  <a:close/>
                </a:path>
              </a:pathLst>
            </a:custGeom>
            <a:solidFill>
              <a:srgbClr val="A2A1A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85" name="Google Shape;5385;p71"/>
            <p:cNvSpPr/>
            <p:nvPr/>
          </p:nvSpPr>
          <p:spPr>
            <a:xfrm>
              <a:off x="3685525" y="4321775"/>
              <a:ext cx="13725" cy="8400"/>
            </a:xfrm>
            <a:custGeom>
              <a:avLst/>
              <a:gdLst/>
              <a:ahLst/>
              <a:cxnLst/>
              <a:rect l="l" t="t" r="r" b="b"/>
              <a:pathLst>
                <a:path w="549" h="336" extrusionOk="0">
                  <a:moveTo>
                    <a:pt x="281" y="0"/>
                  </a:moveTo>
                  <a:cubicBezTo>
                    <a:pt x="254" y="14"/>
                    <a:pt x="228" y="14"/>
                    <a:pt x="201" y="14"/>
                  </a:cubicBezTo>
                  <a:lnTo>
                    <a:pt x="135" y="14"/>
                  </a:lnTo>
                  <a:cubicBezTo>
                    <a:pt x="54" y="14"/>
                    <a:pt x="1" y="121"/>
                    <a:pt x="67" y="188"/>
                  </a:cubicBezTo>
                  <a:lnTo>
                    <a:pt x="67" y="202"/>
                  </a:lnTo>
                  <a:lnTo>
                    <a:pt x="94" y="241"/>
                  </a:lnTo>
                  <a:lnTo>
                    <a:pt x="81" y="228"/>
                  </a:lnTo>
                  <a:lnTo>
                    <a:pt x="81" y="228"/>
                  </a:lnTo>
                  <a:cubicBezTo>
                    <a:pt x="108" y="268"/>
                    <a:pt x="147" y="282"/>
                    <a:pt x="174" y="309"/>
                  </a:cubicBezTo>
                  <a:cubicBezTo>
                    <a:pt x="228" y="321"/>
                    <a:pt x="268" y="335"/>
                    <a:pt x="308" y="335"/>
                  </a:cubicBezTo>
                  <a:cubicBezTo>
                    <a:pt x="349" y="335"/>
                    <a:pt x="402" y="321"/>
                    <a:pt x="442" y="295"/>
                  </a:cubicBezTo>
                  <a:cubicBezTo>
                    <a:pt x="549" y="255"/>
                    <a:pt x="536" y="81"/>
                    <a:pt x="442" y="41"/>
                  </a:cubicBezTo>
                  <a:cubicBezTo>
                    <a:pt x="402" y="27"/>
                    <a:pt x="349" y="0"/>
                    <a:pt x="295" y="0"/>
                  </a:cubicBezTo>
                  <a:close/>
                </a:path>
              </a:pathLst>
            </a:custGeom>
            <a:solidFill>
              <a:srgbClr val="A2A1A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86" name="Google Shape;5386;p71"/>
            <p:cNvSpPr/>
            <p:nvPr/>
          </p:nvSpPr>
          <p:spPr>
            <a:xfrm>
              <a:off x="3720325" y="4343525"/>
              <a:ext cx="10725" cy="9050"/>
            </a:xfrm>
            <a:custGeom>
              <a:avLst/>
              <a:gdLst/>
              <a:ahLst/>
              <a:cxnLst/>
              <a:rect l="l" t="t" r="r" b="b"/>
              <a:pathLst>
                <a:path w="429" h="362" extrusionOk="0">
                  <a:moveTo>
                    <a:pt x="294" y="0"/>
                  </a:moveTo>
                  <a:cubicBezTo>
                    <a:pt x="254" y="0"/>
                    <a:pt x="214" y="13"/>
                    <a:pt x="173" y="40"/>
                  </a:cubicBezTo>
                  <a:cubicBezTo>
                    <a:pt x="161" y="54"/>
                    <a:pt x="147" y="67"/>
                    <a:pt x="134" y="67"/>
                  </a:cubicBezTo>
                  <a:cubicBezTo>
                    <a:pt x="120" y="80"/>
                    <a:pt x="120" y="84"/>
                    <a:pt x="120" y="84"/>
                  </a:cubicBezTo>
                  <a:cubicBezTo>
                    <a:pt x="120" y="84"/>
                    <a:pt x="120" y="81"/>
                    <a:pt x="107" y="81"/>
                  </a:cubicBezTo>
                  <a:cubicBezTo>
                    <a:pt x="54" y="94"/>
                    <a:pt x="0" y="161"/>
                    <a:pt x="0" y="214"/>
                  </a:cubicBezTo>
                  <a:cubicBezTo>
                    <a:pt x="0" y="295"/>
                    <a:pt x="66" y="361"/>
                    <a:pt x="147" y="361"/>
                  </a:cubicBezTo>
                  <a:cubicBezTo>
                    <a:pt x="268" y="361"/>
                    <a:pt x="428" y="268"/>
                    <a:pt x="414" y="120"/>
                  </a:cubicBezTo>
                  <a:cubicBezTo>
                    <a:pt x="414" y="54"/>
                    <a:pt x="361" y="13"/>
                    <a:pt x="294"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87" name="Google Shape;5387;p71"/>
            <p:cNvSpPr/>
            <p:nvPr/>
          </p:nvSpPr>
          <p:spPr>
            <a:xfrm>
              <a:off x="3716300" y="4330150"/>
              <a:ext cx="10375" cy="8050"/>
            </a:xfrm>
            <a:custGeom>
              <a:avLst/>
              <a:gdLst/>
              <a:ahLst/>
              <a:cxnLst/>
              <a:rect l="l" t="t" r="r" b="b"/>
              <a:pathLst>
                <a:path w="415" h="322" extrusionOk="0">
                  <a:moveTo>
                    <a:pt x="201" y="0"/>
                  </a:moveTo>
                  <a:cubicBezTo>
                    <a:pt x="1" y="0"/>
                    <a:pt x="1" y="321"/>
                    <a:pt x="201" y="321"/>
                  </a:cubicBezTo>
                  <a:cubicBezTo>
                    <a:pt x="415" y="321"/>
                    <a:pt x="415" y="0"/>
                    <a:pt x="201"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88" name="Google Shape;5388;p71"/>
            <p:cNvSpPr/>
            <p:nvPr/>
          </p:nvSpPr>
          <p:spPr>
            <a:xfrm>
              <a:off x="3716625" y="4330825"/>
              <a:ext cx="9375" cy="6700"/>
            </a:xfrm>
            <a:custGeom>
              <a:avLst/>
              <a:gdLst/>
              <a:ahLst/>
              <a:cxnLst/>
              <a:rect l="l" t="t" r="r" b="b"/>
              <a:pathLst>
                <a:path w="375" h="268" extrusionOk="0">
                  <a:moveTo>
                    <a:pt x="188" y="0"/>
                  </a:moveTo>
                  <a:cubicBezTo>
                    <a:pt x="0" y="0"/>
                    <a:pt x="0" y="268"/>
                    <a:pt x="188" y="268"/>
                  </a:cubicBezTo>
                  <a:cubicBezTo>
                    <a:pt x="375" y="268"/>
                    <a:pt x="375" y="0"/>
                    <a:pt x="188"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89" name="Google Shape;5389;p71"/>
            <p:cNvSpPr/>
            <p:nvPr/>
          </p:nvSpPr>
          <p:spPr>
            <a:xfrm>
              <a:off x="3708600" y="4371025"/>
              <a:ext cx="15400" cy="7200"/>
            </a:xfrm>
            <a:custGeom>
              <a:avLst/>
              <a:gdLst/>
              <a:ahLst/>
              <a:cxnLst/>
              <a:rect l="l" t="t" r="r" b="b"/>
              <a:pathLst>
                <a:path w="616" h="288" extrusionOk="0">
                  <a:moveTo>
                    <a:pt x="334" y="0"/>
                  </a:moveTo>
                  <a:cubicBezTo>
                    <a:pt x="287" y="0"/>
                    <a:pt x="238" y="5"/>
                    <a:pt x="188" y="10"/>
                  </a:cubicBezTo>
                  <a:cubicBezTo>
                    <a:pt x="0" y="24"/>
                    <a:pt x="0" y="265"/>
                    <a:pt x="188" y="278"/>
                  </a:cubicBezTo>
                  <a:cubicBezTo>
                    <a:pt x="238" y="283"/>
                    <a:pt x="287" y="288"/>
                    <a:pt x="333" y="288"/>
                  </a:cubicBezTo>
                  <a:cubicBezTo>
                    <a:pt x="411" y="288"/>
                    <a:pt x="483" y="274"/>
                    <a:pt x="549" y="224"/>
                  </a:cubicBezTo>
                  <a:cubicBezTo>
                    <a:pt x="616" y="185"/>
                    <a:pt x="616" y="104"/>
                    <a:pt x="549" y="64"/>
                  </a:cubicBezTo>
                  <a:cubicBezTo>
                    <a:pt x="483" y="14"/>
                    <a:pt x="411" y="0"/>
                    <a:pt x="334"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90" name="Google Shape;5390;p71"/>
            <p:cNvSpPr/>
            <p:nvPr/>
          </p:nvSpPr>
          <p:spPr>
            <a:xfrm>
              <a:off x="3664325" y="4269500"/>
              <a:ext cx="13200" cy="10650"/>
            </a:xfrm>
            <a:custGeom>
              <a:avLst/>
              <a:gdLst/>
              <a:ahLst/>
              <a:cxnLst/>
              <a:rect l="l" t="t" r="r" b="b"/>
              <a:pathLst>
                <a:path w="528" h="426" extrusionOk="0">
                  <a:moveTo>
                    <a:pt x="334" y="1"/>
                  </a:moveTo>
                  <a:cubicBezTo>
                    <a:pt x="270" y="1"/>
                    <a:pt x="202" y="31"/>
                    <a:pt x="153" y="72"/>
                  </a:cubicBezTo>
                  <a:cubicBezTo>
                    <a:pt x="86" y="126"/>
                    <a:pt x="46" y="206"/>
                    <a:pt x="20" y="286"/>
                  </a:cubicBezTo>
                  <a:cubicBezTo>
                    <a:pt x="0" y="363"/>
                    <a:pt x="64" y="426"/>
                    <a:pt x="125" y="426"/>
                  </a:cubicBezTo>
                  <a:cubicBezTo>
                    <a:pt x="150" y="426"/>
                    <a:pt x="174" y="416"/>
                    <a:pt x="193" y="393"/>
                  </a:cubicBezTo>
                  <a:cubicBezTo>
                    <a:pt x="246" y="340"/>
                    <a:pt x="300" y="326"/>
                    <a:pt x="367" y="286"/>
                  </a:cubicBezTo>
                  <a:cubicBezTo>
                    <a:pt x="434" y="233"/>
                    <a:pt x="528" y="126"/>
                    <a:pt x="448" y="45"/>
                  </a:cubicBezTo>
                  <a:cubicBezTo>
                    <a:pt x="416" y="14"/>
                    <a:pt x="376" y="1"/>
                    <a:pt x="334"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91" name="Google Shape;5391;p71"/>
            <p:cNvSpPr/>
            <p:nvPr/>
          </p:nvSpPr>
          <p:spPr>
            <a:xfrm>
              <a:off x="3680450" y="4274200"/>
              <a:ext cx="9450" cy="6875"/>
            </a:xfrm>
            <a:custGeom>
              <a:avLst/>
              <a:gdLst/>
              <a:ahLst/>
              <a:cxnLst/>
              <a:rect l="l" t="t" r="r" b="b"/>
              <a:pathLst>
                <a:path w="378" h="275" extrusionOk="0">
                  <a:moveTo>
                    <a:pt x="278" y="1"/>
                  </a:moveTo>
                  <a:cubicBezTo>
                    <a:pt x="271" y="1"/>
                    <a:pt x="264" y="2"/>
                    <a:pt x="257" y="4"/>
                  </a:cubicBezTo>
                  <a:lnTo>
                    <a:pt x="177" y="45"/>
                  </a:lnTo>
                  <a:lnTo>
                    <a:pt x="163" y="58"/>
                  </a:lnTo>
                  <a:cubicBezTo>
                    <a:pt x="150" y="47"/>
                    <a:pt x="134" y="42"/>
                    <a:pt x="119" y="42"/>
                  </a:cubicBezTo>
                  <a:cubicBezTo>
                    <a:pt x="60" y="42"/>
                    <a:pt x="1" y="115"/>
                    <a:pt x="43" y="178"/>
                  </a:cubicBezTo>
                  <a:cubicBezTo>
                    <a:pt x="90" y="236"/>
                    <a:pt x="126" y="274"/>
                    <a:pt x="196" y="274"/>
                  </a:cubicBezTo>
                  <a:cubicBezTo>
                    <a:pt x="207" y="274"/>
                    <a:pt x="218" y="273"/>
                    <a:pt x="231" y="272"/>
                  </a:cubicBezTo>
                  <a:cubicBezTo>
                    <a:pt x="338" y="259"/>
                    <a:pt x="377" y="165"/>
                    <a:pt x="364" y="71"/>
                  </a:cubicBezTo>
                  <a:cubicBezTo>
                    <a:pt x="353" y="27"/>
                    <a:pt x="314" y="1"/>
                    <a:pt x="278"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92" name="Google Shape;5392;p71"/>
            <p:cNvSpPr/>
            <p:nvPr/>
          </p:nvSpPr>
          <p:spPr>
            <a:xfrm>
              <a:off x="3771850" y="4224000"/>
              <a:ext cx="9000" cy="8300"/>
            </a:xfrm>
            <a:custGeom>
              <a:avLst/>
              <a:gdLst/>
              <a:ahLst/>
              <a:cxnLst/>
              <a:rect l="l" t="t" r="r" b="b"/>
              <a:pathLst>
                <a:path w="360" h="332" extrusionOk="0">
                  <a:moveTo>
                    <a:pt x="244" y="1"/>
                  </a:moveTo>
                  <a:cubicBezTo>
                    <a:pt x="233" y="1"/>
                    <a:pt x="223" y="2"/>
                    <a:pt x="213" y="6"/>
                  </a:cubicBezTo>
                  <a:cubicBezTo>
                    <a:pt x="159" y="6"/>
                    <a:pt x="119" y="32"/>
                    <a:pt x="106" y="73"/>
                  </a:cubicBezTo>
                  <a:lnTo>
                    <a:pt x="92" y="73"/>
                  </a:lnTo>
                  <a:cubicBezTo>
                    <a:pt x="87" y="71"/>
                    <a:pt x="81" y="70"/>
                    <a:pt x="76" y="70"/>
                  </a:cubicBezTo>
                  <a:cubicBezTo>
                    <a:pt x="39" y="70"/>
                    <a:pt x="1" y="108"/>
                    <a:pt x="12" y="166"/>
                  </a:cubicBezTo>
                  <a:cubicBezTo>
                    <a:pt x="12" y="193"/>
                    <a:pt x="26" y="233"/>
                    <a:pt x="39" y="260"/>
                  </a:cubicBezTo>
                  <a:cubicBezTo>
                    <a:pt x="70" y="312"/>
                    <a:pt x="117" y="331"/>
                    <a:pt x="161" y="331"/>
                  </a:cubicBezTo>
                  <a:cubicBezTo>
                    <a:pt x="174" y="331"/>
                    <a:pt x="187" y="330"/>
                    <a:pt x="199" y="327"/>
                  </a:cubicBezTo>
                  <a:cubicBezTo>
                    <a:pt x="266" y="314"/>
                    <a:pt x="293" y="273"/>
                    <a:pt x="333" y="220"/>
                  </a:cubicBezTo>
                  <a:cubicBezTo>
                    <a:pt x="360" y="166"/>
                    <a:pt x="360" y="113"/>
                    <a:pt x="333" y="46"/>
                  </a:cubicBezTo>
                  <a:cubicBezTo>
                    <a:pt x="313" y="16"/>
                    <a:pt x="277" y="1"/>
                    <a:pt x="244"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93" name="Google Shape;5393;p71"/>
            <p:cNvSpPr/>
            <p:nvPr/>
          </p:nvSpPr>
          <p:spPr>
            <a:xfrm>
              <a:off x="3800250" y="4228175"/>
              <a:ext cx="11375" cy="9425"/>
            </a:xfrm>
            <a:custGeom>
              <a:avLst/>
              <a:gdLst/>
              <a:ahLst/>
              <a:cxnLst/>
              <a:rect l="l" t="t" r="r" b="b"/>
              <a:pathLst>
                <a:path w="455" h="377" extrusionOk="0">
                  <a:moveTo>
                    <a:pt x="193" y="1"/>
                  </a:moveTo>
                  <a:cubicBezTo>
                    <a:pt x="91" y="1"/>
                    <a:pt x="0" y="136"/>
                    <a:pt x="94" y="240"/>
                  </a:cubicBezTo>
                  <a:lnTo>
                    <a:pt x="133" y="281"/>
                  </a:lnTo>
                  <a:lnTo>
                    <a:pt x="147" y="293"/>
                  </a:lnTo>
                  <a:lnTo>
                    <a:pt x="160" y="307"/>
                  </a:lnTo>
                  <a:cubicBezTo>
                    <a:pt x="183" y="353"/>
                    <a:pt x="232" y="377"/>
                    <a:pt x="282" y="377"/>
                  </a:cubicBezTo>
                  <a:cubicBezTo>
                    <a:pt x="320" y="377"/>
                    <a:pt x="359" y="363"/>
                    <a:pt x="388" y="334"/>
                  </a:cubicBezTo>
                  <a:cubicBezTo>
                    <a:pt x="454" y="267"/>
                    <a:pt x="441" y="147"/>
                    <a:pt x="361" y="106"/>
                  </a:cubicBezTo>
                  <a:lnTo>
                    <a:pt x="361" y="106"/>
                  </a:lnTo>
                  <a:cubicBezTo>
                    <a:pt x="364" y="109"/>
                    <a:pt x="365" y="110"/>
                    <a:pt x="364" y="110"/>
                  </a:cubicBezTo>
                  <a:cubicBezTo>
                    <a:pt x="364" y="110"/>
                    <a:pt x="345" y="93"/>
                    <a:pt x="334" y="93"/>
                  </a:cubicBezTo>
                  <a:cubicBezTo>
                    <a:pt x="320" y="66"/>
                    <a:pt x="308" y="53"/>
                    <a:pt x="281" y="40"/>
                  </a:cubicBezTo>
                  <a:cubicBezTo>
                    <a:pt x="254" y="12"/>
                    <a:pt x="223" y="1"/>
                    <a:pt x="193"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94" name="Google Shape;5394;p71"/>
            <p:cNvSpPr/>
            <p:nvPr/>
          </p:nvSpPr>
          <p:spPr>
            <a:xfrm>
              <a:off x="3782900" y="4210725"/>
              <a:ext cx="19000" cy="9150"/>
            </a:xfrm>
            <a:custGeom>
              <a:avLst/>
              <a:gdLst/>
              <a:ahLst/>
              <a:cxnLst/>
              <a:rect l="l" t="t" r="r" b="b"/>
              <a:pathLst>
                <a:path w="760" h="366" extrusionOk="0">
                  <a:moveTo>
                    <a:pt x="615" y="1"/>
                  </a:moveTo>
                  <a:cubicBezTo>
                    <a:pt x="610" y="1"/>
                    <a:pt x="605" y="1"/>
                    <a:pt x="600" y="2"/>
                  </a:cubicBezTo>
                  <a:cubicBezTo>
                    <a:pt x="533" y="15"/>
                    <a:pt x="479" y="42"/>
                    <a:pt x="413" y="55"/>
                  </a:cubicBezTo>
                  <a:cubicBezTo>
                    <a:pt x="397" y="63"/>
                    <a:pt x="381" y="66"/>
                    <a:pt x="363" y="66"/>
                  </a:cubicBezTo>
                  <a:cubicBezTo>
                    <a:pt x="321" y="66"/>
                    <a:pt x="276" y="47"/>
                    <a:pt x="239" y="28"/>
                  </a:cubicBezTo>
                  <a:cubicBezTo>
                    <a:pt x="223" y="20"/>
                    <a:pt x="206" y="17"/>
                    <a:pt x="190" y="17"/>
                  </a:cubicBezTo>
                  <a:cubicBezTo>
                    <a:pt x="94" y="17"/>
                    <a:pt x="1" y="136"/>
                    <a:pt x="92" y="216"/>
                  </a:cubicBezTo>
                  <a:cubicBezTo>
                    <a:pt x="185" y="296"/>
                    <a:pt x="279" y="349"/>
                    <a:pt x="399" y="363"/>
                  </a:cubicBezTo>
                  <a:cubicBezTo>
                    <a:pt x="414" y="365"/>
                    <a:pt x="429" y="366"/>
                    <a:pt x="444" y="366"/>
                  </a:cubicBezTo>
                  <a:cubicBezTo>
                    <a:pt x="554" y="366"/>
                    <a:pt x="673" y="324"/>
                    <a:pt x="720" y="229"/>
                  </a:cubicBezTo>
                  <a:cubicBezTo>
                    <a:pt x="759" y="139"/>
                    <a:pt x="723" y="1"/>
                    <a:pt x="615"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95" name="Google Shape;5395;p71"/>
            <p:cNvSpPr/>
            <p:nvPr/>
          </p:nvSpPr>
          <p:spPr>
            <a:xfrm>
              <a:off x="3827325" y="4199725"/>
              <a:ext cx="15050" cy="9700"/>
            </a:xfrm>
            <a:custGeom>
              <a:avLst/>
              <a:gdLst/>
              <a:ahLst/>
              <a:cxnLst/>
              <a:rect l="l" t="t" r="r" b="b"/>
              <a:pathLst>
                <a:path w="602" h="388" extrusionOk="0">
                  <a:moveTo>
                    <a:pt x="509" y="1"/>
                  </a:moveTo>
                  <a:cubicBezTo>
                    <a:pt x="388" y="1"/>
                    <a:pt x="295" y="108"/>
                    <a:pt x="188" y="108"/>
                  </a:cubicBezTo>
                  <a:cubicBezTo>
                    <a:pt x="0" y="120"/>
                    <a:pt x="0" y="388"/>
                    <a:pt x="188" y="388"/>
                  </a:cubicBezTo>
                  <a:cubicBezTo>
                    <a:pt x="361" y="388"/>
                    <a:pt x="589" y="281"/>
                    <a:pt x="602" y="94"/>
                  </a:cubicBezTo>
                  <a:cubicBezTo>
                    <a:pt x="602" y="40"/>
                    <a:pt x="562" y="1"/>
                    <a:pt x="509" y="1"/>
                  </a:cubicBezTo>
                  <a:close/>
                </a:path>
              </a:pathLst>
            </a:custGeom>
            <a:solidFill>
              <a:srgbClr val="C1B8C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96" name="Google Shape;5396;p71"/>
            <p:cNvSpPr/>
            <p:nvPr/>
          </p:nvSpPr>
          <p:spPr>
            <a:xfrm>
              <a:off x="3847700" y="4185025"/>
              <a:ext cx="9075" cy="7025"/>
            </a:xfrm>
            <a:custGeom>
              <a:avLst/>
              <a:gdLst/>
              <a:ahLst/>
              <a:cxnLst/>
              <a:rect l="l" t="t" r="r" b="b"/>
              <a:pathLst>
                <a:path w="363" h="281" extrusionOk="0">
                  <a:moveTo>
                    <a:pt x="175" y="0"/>
                  </a:moveTo>
                  <a:cubicBezTo>
                    <a:pt x="1" y="0"/>
                    <a:pt x="1" y="280"/>
                    <a:pt x="175" y="280"/>
                  </a:cubicBezTo>
                  <a:cubicBezTo>
                    <a:pt x="363" y="280"/>
                    <a:pt x="363" y="0"/>
                    <a:pt x="175" y="0"/>
                  </a:cubicBezTo>
                  <a:close/>
                </a:path>
              </a:pathLst>
            </a:custGeom>
            <a:solidFill>
              <a:srgbClr val="C1B8C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97" name="Google Shape;5397;p71"/>
            <p:cNvSpPr/>
            <p:nvPr/>
          </p:nvSpPr>
          <p:spPr>
            <a:xfrm>
              <a:off x="3798225" y="4158850"/>
              <a:ext cx="7725" cy="6650"/>
            </a:xfrm>
            <a:custGeom>
              <a:avLst/>
              <a:gdLst/>
              <a:ahLst/>
              <a:cxnLst/>
              <a:rect l="l" t="t" r="r" b="b"/>
              <a:pathLst>
                <a:path w="309" h="266" extrusionOk="0">
                  <a:moveTo>
                    <a:pt x="119" y="0"/>
                  </a:moveTo>
                  <a:cubicBezTo>
                    <a:pt x="69" y="0"/>
                    <a:pt x="12" y="30"/>
                    <a:pt x="0" y="97"/>
                  </a:cubicBezTo>
                  <a:cubicBezTo>
                    <a:pt x="0" y="164"/>
                    <a:pt x="27" y="218"/>
                    <a:pt x="80" y="244"/>
                  </a:cubicBezTo>
                  <a:cubicBezTo>
                    <a:pt x="106" y="259"/>
                    <a:pt x="133" y="266"/>
                    <a:pt x="159" y="266"/>
                  </a:cubicBezTo>
                  <a:cubicBezTo>
                    <a:pt x="227" y="266"/>
                    <a:pt x="289" y="219"/>
                    <a:pt x="308" y="150"/>
                  </a:cubicBezTo>
                  <a:cubicBezTo>
                    <a:pt x="308" y="97"/>
                    <a:pt x="294" y="30"/>
                    <a:pt x="228" y="17"/>
                  </a:cubicBezTo>
                  <a:cubicBezTo>
                    <a:pt x="201" y="17"/>
                    <a:pt x="175" y="4"/>
                    <a:pt x="148" y="4"/>
                  </a:cubicBezTo>
                  <a:cubicBezTo>
                    <a:pt x="139" y="1"/>
                    <a:pt x="129" y="0"/>
                    <a:pt x="119"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98" name="Google Shape;5398;p71"/>
            <p:cNvSpPr/>
            <p:nvPr/>
          </p:nvSpPr>
          <p:spPr>
            <a:xfrm>
              <a:off x="3745150" y="4306750"/>
              <a:ext cx="12650" cy="7150"/>
            </a:xfrm>
            <a:custGeom>
              <a:avLst/>
              <a:gdLst/>
              <a:ahLst/>
              <a:cxnLst/>
              <a:rect l="l" t="t" r="r" b="b"/>
              <a:pathLst>
                <a:path w="506" h="286" extrusionOk="0">
                  <a:moveTo>
                    <a:pt x="284" y="0"/>
                  </a:moveTo>
                  <a:cubicBezTo>
                    <a:pt x="256" y="0"/>
                    <a:pt x="227" y="4"/>
                    <a:pt x="197" y="13"/>
                  </a:cubicBezTo>
                  <a:cubicBezTo>
                    <a:pt x="131" y="40"/>
                    <a:pt x="90" y="93"/>
                    <a:pt x="36" y="147"/>
                  </a:cubicBezTo>
                  <a:cubicBezTo>
                    <a:pt x="1" y="171"/>
                    <a:pt x="30" y="229"/>
                    <a:pt x="76" y="229"/>
                  </a:cubicBezTo>
                  <a:cubicBezTo>
                    <a:pt x="80" y="229"/>
                    <a:pt x="85" y="228"/>
                    <a:pt x="90" y="227"/>
                  </a:cubicBezTo>
                  <a:cubicBezTo>
                    <a:pt x="131" y="227"/>
                    <a:pt x="143" y="241"/>
                    <a:pt x="184" y="254"/>
                  </a:cubicBezTo>
                  <a:cubicBezTo>
                    <a:pt x="233" y="273"/>
                    <a:pt x="282" y="286"/>
                    <a:pt x="330" y="286"/>
                  </a:cubicBezTo>
                  <a:cubicBezTo>
                    <a:pt x="348" y="286"/>
                    <a:pt x="366" y="284"/>
                    <a:pt x="384" y="280"/>
                  </a:cubicBezTo>
                  <a:cubicBezTo>
                    <a:pt x="478" y="254"/>
                    <a:pt x="505" y="134"/>
                    <a:pt x="438" y="66"/>
                  </a:cubicBezTo>
                  <a:cubicBezTo>
                    <a:pt x="401" y="21"/>
                    <a:pt x="346" y="0"/>
                    <a:pt x="284"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99" name="Google Shape;5399;p71"/>
            <p:cNvSpPr/>
            <p:nvPr/>
          </p:nvSpPr>
          <p:spPr>
            <a:xfrm>
              <a:off x="3757425" y="4324700"/>
              <a:ext cx="8925" cy="7800"/>
            </a:xfrm>
            <a:custGeom>
              <a:avLst/>
              <a:gdLst/>
              <a:ahLst/>
              <a:cxnLst/>
              <a:rect l="l" t="t" r="r" b="b"/>
              <a:pathLst>
                <a:path w="357" h="312" extrusionOk="0">
                  <a:moveTo>
                    <a:pt x="220" y="0"/>
                  </a:moveTo>
                  <a:cubicBezTo>
                    <a:pt x="180" y="0"/>
                    <a:pt x="141" y="18"/>
                    <a:pt x="121" y="58"/>
                  </a:cubicBezTo>
                  <a:cubicBezTo>
                    <a:pt x="107" y="85"/>
                    <a:pt x="94" y="97"/>
                    <a:pt x="94" y="124"/>
                  </a:cubicBezTo>
                  <a:lnTo>
                    <a:pt x="81" y="124"/>
                  </a:lnTo>
                  <a:cubicBezTo>
                    <a:pt x="14" y="165"/>
                    <a:pt x="0" y="299"/>
                    <a:pt x="94" y="311"/>
                  </a:cubicBezTo>
                  <a:cubicBezTo>
                    <a:pt x="148" y="311"/>
                    <a:pt x="188" y="311"/>
                    <a:pt x="255" y="285"/>
                  </a:cubicBezTo>
                  <a:cubicBezTo>
                    <a:pt x="321" y="258"/>
                    <a:pt x="348" y="192"/>
                    <a:pt x="348" y="124"/>
                  </a:cubicBezTo>
                  <a:cubicBezTo>
                    <a:pt x="357" y="49"/>
                    <a:pt x="287" y="0"/>
                    <a:pt x="220"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00" name="Google Shape;5400;p71"/>
            <p:cNvSpPr/>
            <p:nvPr/>
          </p:nvSpPr>
          <p:spPr>
            <a:xfrm>
              <a:off x="3814625" y="4350525"/>
              <a:ext cx="10375" cy="8050"/>
            </a:xfrm>
            <a:custGeom>
              <a:avLst/>
              <a:gdLst/>
              <a:ahLst/>
              <a:cxnLst/>
              <a:rect l="l" t="t" r="r" b="b"/>
              <a:pathLst>
                <a:path w="415" h="322" extrusionOk="0">
                  <a:moveTo>
                    <a:pt x="214" y="1"/>
                  </a:moveTo>
                  <a:cubicBezTo>
                    <a:pt x="0" y="1"/>
                    <a:pt x="0" y="322"/>
                    <a:pt x="214" y="322"/>
                  </a:cubicBezTo>
                  <a:cubicBezTo>
                    <a:pt x="414" y="322"/>
                    <a:pt x="414" y="1"/>
                    <a:pt x="214" y="1"/>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01" name="Google Shape;5401;p71"/>
            <p:cNvSpPr/>
            <p:nvPr/>
          </p:nvSpPr>
          <p:spPr>
            <a:xfrm>
              <a:off x="3879150" y="4312425"/>
              <a:ext cx="14400" cy="8350"/>
            </a:xfrm>
            <a:custGeom>
              <a:avLst/>
              <a:gdLst/>
              <a:ahLst/>
              <a:cxnLst/>
              <a:rect l="l" t="t" r="r" b="b"/>
              <a:pathLst>
                <a:path w="576" h="334" extrusionOk="0">
                  <a:moveTo>
                    <a:pt x="327" y="1"/>
                  </a:moveTo>
                  <a:cubicBezTo>
                    <a:pt x="295" y="1"/>
                    <a:pt x="262" y="5"/>
                    <a:pt x="228" y="14"/>
                  </a:cubicBezTo>
                  <a:cubicBezTo>
                    <a:pt x="214" y="27"/>
                    <a:pt x="201" y="27"/>
                    <a:pt x="187" y="41"/>
                  </a:cubicBezTo>
                  <a:lnTo>
                    <a:pt x="161" y="41"/>
                  </a:lnTo>
                  <a:cubicBezTo>
                    <a:pt x="0" y="53"/>
                    <a:pt x="0" y="281"/>
                    <a:pt x="161" y="294"/>
                  </a:cubicBezTo>
                  <a:lnTo>
                    <a:pt x="187" y="294"/>
                  </a:lnTo>
                  <a:cubicBezTo>
                    <a:pt x="201" y="308"/>
                    <a:pt x="214" y="308"/>
                    <a:pt x="228" y="321"/>
                  </a:cubicBezTo>
                  <a:cubicBezTo>
                    <a:pt x="262" y="329"/>
                    <a:pt x="295" y="334"/>
                    <a:pt x="327" y="334"/>
                  </a:cubicBezTo>
                  <a:cubicBezTo>
                    <a:pt x="395" y="334"/>
                    <a:pt x="458" y="313"/>
                    <a:pt x="522" y="267"/>
                  </a:cubicBezTo>
                  <a:cubicBezTo>
                    <a:pt x="576" y="228"/>
                    <a:pt x="576" y="107"/>
                    <a:pt x="522" y="67"/>
                  </a:cubicBezTo>
                  <a:cubicBezTo>
                    <a:pt x="458" y="21"/>
                    <a:pt x="395" y="1"/>
                    <a:pt x="327"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02" name="Google Shape;5402;p71"/>
            <p:cNvSpPr/>
            <p:nvPr/>
          </p:nvSpPr>
          <p:spPr>
            <a:xfrm>
              <a:off x="3907225" y="4310675"/>
              <a:ext cx="9750" cy="6525"/>
            </a:xfrm>
            <a:custGeom>
              <a:avLst/>
              <a:gdLst/>
              <a:ahLst/>
              <a:cxnLst/>
              <a:rect l="l" t="t" r="r" b="b"/>
              <a:pathLst>
                <a:path w="390" h="261" extrusionOk="0">
                  <a:moveTo>
                    <a:pt x="221" y="0"/>
                  </a:moveTo>
                  <a:cubicBezTo>
                    <a:pt x="169" y="0"/>
                    <a:pt x="116" y="19"/>
                    <a:pt x="68" y="43"/>
                  </a:cubicBezTo>
                  <a:cubicBezTo>
                    <a:pt x="1" y="70"/>
                    <a:pt x="1" y="177"/>
                    <a:pt x="68" y="218"/>
                  </a:cubicBezTo>
                  <a:cubicBezTo>
                    <a:pt x="116" y="241"/>
                    <a:pt x="169" y="260"/>
                    <a:pt x="221" y="260"/>
                  </a:cubicBezTo>
                  <a:cubicBezTo>
                    <a:pt x="255" y="260"/>
                    <a:pt x="290" y="252"/>
                    <a:pt x="322" y="230"/>
                  </a:cubicBezTo>
                  <a:cubicBezTo>
                    <a:pt x="389" y="177"/>
                    <a:pt x="389" y="84"/>
                    <a:pt x="322" y="30"/>
                  </a:cubicBezTo>
                  <a:cubicBezTo>
                    <a:pt x="290" y="9"/>
                    <a:pt x="255" y="0"/>
                    <a:pt x="221"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03" name="Google Shape;5403;p71"/>
            <p:cNvSpPr/>
            <p:nvPr/>
          </p:nvSpPr>
          <p:spPr>
            <a:xfrm>
              <a:off x="3929650" y="4185300"/>
              <a:ext cx="8050" cy="9050"/>
            </a:xfrm>
            <a:custGeom>
              <a:avLst/>
              <a:gdLst/>
              <a:ahLst/>
              <a:cxnLst/>
              <a:rect l="l" t="t" r="r" b="b"/>
              <a:pathLst>
                <a:path w="322" h="362" extrusionOk="0">
                  <a:moveTo>
                    <a:pt x="145" y="1"/>
                  </a:moveTo>
                  <a:cubicBezTo>
                    <a:pt x="86" y="1"/>
                    <a:pt x="27" y="41"/>
                    <a:pt x="13" y="123"/>
                  </a:cubicBezTo>
                  <a:lnTo>
                    <a:pt x="13" y="136"/>
                  </a:lnTo>
                  <a:cubicBezTo>
                    <a:pt x="1" y="162"/>
                    <a:pt x="1" y="189"/>
                    <a:pt x="1" y="203"/>
                  </a:cubicBezTo>
                  <a:lnTo>
                    <a:pt x="1" y="216"/>
                  </a:lnTo>
                  <a:cubicBezTo>
                    <a:pt x="1" y="283"/>
                    <a:pt x="40" y="337"/>
                    <a:pt x="108" y="350"/>
                  </a:cubicBezTo>
                  <a:cubicBezTo>
                    <a:pt x="127" y="358"/>
                    <a:pt x="145" y="362"/>
                    <a:pt x="162" y="362"/>
                  </a:cubicBezTo>
                  <a:cubicBezTo>
                    <a:pt x="227" y="362"/>
                    <a:pt x="274" y="306"/>
                    <a:pt x="295" y="243"/>
                  </a:cubicBezTo>
                  <a:cubicBezTo>
                    <a:pt x="322" y="203"/>
                    <a:pt x="295" y="150"/>
                    <a:pt x="268" y="109"/>
                  </a:cubicBezTo>
                  <a:cubicBezTo>
                    <a:pt x="255" y="37"/>
                    <a:pt x="200" y="1"/>
                    <a:pt x="145" y="1"/>
                  </a:cubicBezTo>
                  <a:close/>
                </a:path>
              </a:pathLst>
            </a:custGeom>
            <a:solidFill>
              <a:srgbClr val="C1B8C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04" name="Google Shape;5404;p71"/>
            <p:cNvSpPr/>
            <p:nvPr/>
          </p:nvSpPr>
          <p:spPr>
            <a:xfrm>
              <a:off x="3938675" y="4201300"/>
              <a:ext cx="12725" cy="9000"/>
            </a:xfrm>
            <a:custGeom>
              <a:avLst/>
              <a:gdLst/>
              <a:ahLst/>
              <a:cxnLst/>
              <a:rect l="l" t="t" r="r" b="b"/>
              <a:pathLst>
                <a:path w="509" h="360" extrusionOk="0">
                  <a:moveTo>
                    <a:pt x="363" y="1"/>
                  </a:moveTo>
                  <a:cubicBezTo>
                    <a:pt x="353" y="1"/>
                    <a:pt x="344" y="2"/>
                    <a:pt x="335" y="4"/>
                  </a:cubicBezTo>
                  <a:cubicBezTo>
                    <a:pt x="282" y="18"/>
                    <a:pt x="228" y="57"/>
                    <a:pt x="201" y="84"/>
                  </a:cubicBezTo>
                  <a:cubicBezTo>
                    <a:pt x="187" y="98"/>
                    <a:pt x="175" y="98"/>
                    <a:pt x="148" y="111"/>
                  </a:cubicBezTo>
                  <a:lnTo>
                    <a:pt x="134" y="125"/>
                  </a:lnTo>
                  <a:lnTo>
                    <a:pt x="121" y="125"/>
                  </a:lnTo>
                  <a:cubicBezTo>
                    <a:pt x="14" y="152"/>
                    <a:pt x="0" y="339"/>
                    <a:pt x="121" y="352"/>
                  </a:cubicBezTo>
                  <a:cubicBezTo>
                    <a:pt x="145" y="357"/>
                    <a:pt x="171" y="360"/>
                    <a:pt x="198" y="360"/>
                  </a:cubicBezTo>
                  <a:cubicBezTo>
                    <a:pt x="310" y="360"/>
                    <a:pt x="439" y="315"/>
                    <a:pt x="482" y="218"/>
                  </a:cubicBezTo>
                  <a:cubicBezTo>
                    <a:pt x="509" y="164"/>
                    <a:pt x="509" y="125"/>
                    <a:pt x="482" y="71"/>
                  </a:cubicBezTo>
                  <a:cubicBezTo>
                    <a:pt x="459" y="27"/>
                    <a:pt x="410" y="1"/>
                    <a:pt x="363"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05" name="Google Shape;5405;p71"/>
            <p:cNvSpPr/>
            <p:nvPr/>
          </p:nvSpPr>
          <p:spPr>
            <a:xfrm>
              <a:off x="3940350" y="4170600"/>
              <a:ext cx="9675" cy="7800"/>
            </a:xfrm>
            <a:custGeom>
              <a:avLst/>
              <a:gdLst/>
              <a:ahLst/>
              <a:cxnLst/>
              <a:rect l="l" t="t" r="r" b="b"/>
              <a:pathLst>
                <a:path w="387" h="312" extrusionOk="0">
                  <a:moveTo>
                    <a:pt x="223" y="0"/>
                  </a:moveTo>
                  <a:cubicBezTo>
                    <a:pt x="216" y="0"/>
                    <a:pt x="208" y="0"/>
                    <a:pt x="201" y="1"/>
                  </a:cubicBezTo>
                  <a:cubicBezTo>
                    <a:pt x="188" y="15"/>
                    <a:pt x="161" y="15"/>
                    <a:pt x="147" y="28"/>
                  </a:cubicBezTo>
                  <a:cubicBezTo>
                    <a:pt x="67" y="42"/>
                    <a:pt x="1" y="96"/>
                    <a:pt x="1" y="176"/>
                  </a:cubicBezTo>
                  <a:cubicBezTo>
                    <a:pt x="1" y="256"/>
                    <a:pt x="67" y="310"/>
                    <a:pt x="147" y="310"/>
                  </a:cubicBezTo>
                  <a:cubicBezTo>
                    <a:pt x="156" y="311"/>
                    <a:pt x="166" y="311"/>
                    <a:pt x="175" y="311"/>
                  </a:cubicBezTo>
                  <a:cubicBezTo>
                    <a:pt x="261" y="311"/>
                    <a:pt x="350" y="258"/>
                    <a:pt x="361" y="162"/>
                  </a:cubicBezTo>
                  <a:cubicBezTo>
                    <a:pt x="386" y="75"/>
                    <a:pt x="319" y="0"/>
                    <a:pt x="223" y="0"/>
                  </a:cubicBezTo>
                  <a:close/>
                </a:path>
              </a:pathLst>
            </a:custGeom>
            <a:solidFill>
              <a:srgbClr val="C1B8C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06" name="Google Shape;5406;p71"/>
            <p:cNvSpPr/>
            <p:nvPr/>
          </p:nvSpPr>
          <p:spPr>
            <a:xfrm>
              <a:off x="4019275" y="4016475"/>
              <a:ext cx="13050" cy="10725"/>
            </a:xfrm>
            <a:custGeom>
              <a:avLst/>
              <a:gdLst/>
              <a:ahLst/>
              <a:cxnLst/>
              <a:rect l="l" t="t" r="r" b="b"/>
              <a:pathLst>
                <a:path w="522" h="429" extrusionOk="0">
                  <a:moveTo>
                    <a:pt x="0" y="0"/>
                  </a:moveTo>
                  <a:lnTo>
                    <a:pt x="0" y="428"/>
                  </a:lnTo>
                  <a:lnTo>
                    <a:pt x="522" y="428"/>
                  </a:lnTo>
                  <a:lnTo>
                    <a:pt x="522" y="0"/>
                  </a:lnTo>
                  <a:close/>
                </a:path>
              </a:pathLst>
            </a:custGeom>
            <a:solidFill>
              <a:srgbClr val="A2A1A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07" name="Google Shape;5407;p71"/>
            <p:cNvSpPr/>
            <p:nvPr/>
          </p:nvSpPr>
          <p:spPr>
            <a:xfrm>
              <a:off x="4021950" y="4026825"/>
              <a:ext cx="350" cy="25"/>
            </a:xfrm>
            <a:custGeom>
              <a:avLst/>
              <a:gdLst/>
              <a:ahLst/>
              <a:cxnLst/>
              <a:rect l="l" t="t" r="r" b="b"/>
              <a:pathLst>
                <a:path w="14" h="1" extrusionOk="0">
                  <a:moveTo>
                    <a:pt x="0" y="1"/>
                  </a:moveTo>
                  <a:lnTo>
                    <a:pt x="0" y="1"/>
                  </a:lnTo>
                  <a:lnTo>
                    <a:pt x="13" y="1"/>
                  </a:lnTo>
                  <a:close/>
                </a:path>
              </a:pathLst>
            </a:custGeom>
            <a:solidFill>
              <a:srgbClr val="A2A1A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08" name="Google Shape;5408;p71"/>
            <p:cNvSpPr/>
            <p:nvPr/>
          </p:nvSpPr>
          <p:spPr>
            <a:xfrm>
              <a:off x="3858750" y="4228500"/>
              <a:ext cx="11100" cy="8775"/>
            </a:xfrm>
            <a:custGeom>
              <a:avLst/>
              <a:gdLst/>
              <a:ahLst/>
              <a:cxnLst/>
              <a:rect l="l" t="t" r="r" b="b"/>
              <a:pathLst>
                <a:path w="444" h="351" extrusionOk="0">
                  <a:moveTo>
                    <a:pt x="266" y="1"/>
                  </a:moveTo>
                  <a:cubicBezTo>
                    <a:pt x="239" y="1"/>
                    <a:pt x="212" y="9"/>
                    <a:pt x="188" y="27"/>
                  </a:cubicBezTo>
                  <a:cubicBezTo>
                    <a:pt x="174" y="40"/>
                    <a:pt x="147" y="53"/>
                    <a:pt x="135" y="66"/>
                  </a:cubicBezTo>
                  <a:lnTo>
                    <a:pt x="121" y="80"/>
                  </a:lnTo>
                  <a:lnTo>
                    <a:pt x="108" y="80"/>
                  </a:lnTo>
                  <a:cubicBezTo>
                    <a:pt x="94" y="80"/>
                    <a:pt x="94" y="80"/>
                    <a:pt x="81" y="66"/>
                  </a:cubicBezTo>
                  <a:cubicBezTo>
                    <a:pt x="54" y="66"/>
                    <a:pt x="14" y="80"/>
                    <a:pt x="14" y="107"/>
                  </a:cubicBezTo>
                  <a:cubicBezTo>
                    <a:pt x="1" y="120"/>
                    <a:pt x="1" y="147"/>
                    <a:pt x="1" y="160"/>
                  </a:cubicBezTo>
                  <a:cubicBezTo>
                    <a:pt x="1" y="173"/>
                    <a:pt x="1" y="187"/>
                    <a:pt x="14" y="200"/>
                  </a:cubicBezTo>
                  <a:lnTo>
                    <a:pt x="14" y="214"/>
                  </a:lnTo>
                  <a:cubicBezTo>
                    <a:pt x="14" y="241"/>
                    <a:pt x="40" y="268"/>
                    <a:pt x="54" y="280"/>
                  </a:cubicBezTo>
                  <a:cubicBezTo>
                    <a:pt x="49" y="276"/>
                    <a:pt x="46" y="273"/>
                    <a:pt x="45" y="273"/>
                  </a:cubicBezTo>
                  <a:lnTo>
                    <a:pt x="45" y="273"/>
                  </a:lnTo>
                  <a:cubicBezTo>
                    <a:pt x="44" y="273"/>
                    <a:pt x="50" y="282"/>
                    <a:pt x="67" y="307"/>
                  </a:cubicBezTo>
                  <a:cubicBezTo>
                    <a:pt x="81" y="307"/>
                    <a:pt x="81" y="321"/>
                    <a:pt x="94" y="321"/>
                  </a:cubicBezTo>
                  <a:cubicBezTo>
                    <a:pt x="128" y="342"/>
                    <a:pt x="163" y="351"/>
                    <a:pt x="196" y="351"/>
                  </a:cubicBezTo>
                  <a:cubicBezTo>
                    <a:pt x="291" y="351"/>
                    <a:pt x="372" y="276"/>
                    <a:pt x="402" y="187"/>
                  </a:cubicBezTo>
                  <a:cubicBezTo>
                    <a:pt x="444" y="94"/>
                    <a:pt x="357" y="1"/>
                    <a:pt x="266"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09" name="Google Shape;5409;p71"/>
            <p:cNvSpPr/>
            <p:nvPr/>
          </p:nvSpPr>
          <p:spPr>
            <a:xfrm>
              <a:off x="3780150" y="4154025"/>
              <a:ext cx="312050" cy="377075"/>
            </a:xfrm>
            <a:custGeom>
              <a:avLst/>
              <a:gdLst/>
              <a:ahLst/>
              <a:cxnLst/>
              <a:rect l="l" t="t" r="r" b="b"/>
              <a:pathLst>
                <a:path w="12482" h="15083" extrusionOk="0">
                  <a:moveTo>
                    <a:pt x="8173" y="1"/>
                  </a:moveTo>
                  <a:cubicBezTo>
                    <a:pt x="8026" y="1"/>
                    <a:pt x="7866" y="40"/>
                    <a:pt x="7693" y="129"/>
                  </a:cubicBezTo>
                  <a:cubicBezTo>
                    <a:pt x="6837" y="584"/>
                    <a:pt x="7251" y="1761"/>
                    <a:pt x="7545" y="2417"/>
                  </a:cubicBezTo>
                  <a:cubicBezTo>
                    <a:pt x="7960" y="3366"/>
                    <a:pt x="8669" y="3969"/>
                    <a:pt x="9351" y="4718"/>
                  </a:cubicBezTo>
                  <a:cubicBezTo>
                    <a:pt x="9819" y="5253"/>
                    <a:pt x="10047" y="5868"/>
                    <a:pt x="9899" y="6577"/>
                  </a:cubicBezTo>
                  <a:cubicBezTo>
                    <a:pt x="9739" y="7313"/>
                    <a:pt x="9311" y="7941"/>
                    <a:pt x="9230" y="8690"/>
                  </a:cubicBezTo>
                  <a:cubicBezTo>
                    <a:pt x="9177" y="9279"/>
                    <a:pt x="9298" y="9828"/>
                    <a:pt x="9512" y="10336"/>
                  </a:cubicBezTo>
                  <a:cubicBezTo>
                    <a:pt x="9137" y="10108"/>
                    <a:pt x="8736" y="9961"/>
                    <a:pt x="8308" y="9908"/>
                  </a:cubicBezTo>
                  <a:cubicBezTo>
                    <a:pt x="8362" y="9359"/>
                    <a:pt x="8576" y="8824"/>
                    <a:pt x="8642" y="8276"/>
                  </a:cubicBezTo>
                  <a:cubicBezTo>
                    <a:pt x="8736" y="7554"/>
                    <a:pt x="8669" y="6912"/>
                    <a:pt x="8442" y="6229"/>
                  </a:cubicBezTo>
                  <a:cubicBezTo>
                    <a:pt x="8281" y="5788"/>
                    <a:pt x="8027" y="5453"/>
                    <a:pt x="7666" y="5173"/>
                  </a:cubicBezTo>
                  <a:cubicBezTo>
                    <a:pt x="7278" y="4891"/>
                    <a:pt x="6756" y="4757"/>
                    <a:pt x="6462" y="4356"/>
                  </a:cubicBezTo>
                  <a:cubicBezTo>
                    <a:pt x="5981" y="3687"/>
                    <a:pt x="5753" y="2564"/>
                    <a:pt x="4964" y="2162"/>
                  </a:cubicBezTo>
                  <a:cubicBezTo>
                    <a:pt x="4825" y="2091"/>
                    <a:pt x="4701" y="2059"/>
                    <a:pt x="4591" y="2059"/>
                  </a:cubicBezTo>
                  <a:cubicBezTo>
                    <a:pt x="4083" y="2059"/>
                    <a:pt x="3872" y="2727"/>
                    <a:pt x="3960" y="3233"/>
                  </a:cubicBezTo>
                  <a:cubicBezTo>
                    <a:pt x="4108" y="3996"/>
                    <a:pt x="4576" y="4811"/>
                    <a:pt x="5178" y="5319"/>
                  </a:cubicBezTo>
                  <a:cubicBezTo>
                    <a:pt x="5646" y="5708"/>
                    <a:pt x="6221" y="5922"/>
                    <a:pt x="6676" y="6336"/>
                  </a:cubicBezTo>
                  <a:cubicBezTo>
                    <a:pt x="7304" y="6924"/>
                    <a:pt x="7211" y="7580"/>
                    <a:pt x="6863" y="8249"/>
                  </a:cubicBezTo>
                  <a:cubicBezTo>
                    <a:pt x="6689" y="8597"/>
                    <a:pt x="6609" y="8931"/>
                    <a:pt x="6623" y="9239"/>
                  </a:cubicBezTo>
                  <a:cubicBezTo>
                    <a:pt x="6623" y="9252"/>
                    <a:pt x="6623" y="9252"/>
                    <a:pt x="6609" y="9266"/>
                  </a:cubicBezTo>
                  <a:cubicBezTo>
                    <a:pt x="6261" y="9172"/>
                    <a:pt x="5900" y="9091"/>
                    <a:pt x="5553" y="8998"/>
                  </a:cubicBezTo>
                  <a:cubicBezTo>
                    <a:pt x="4656" y="8770"/>
                    <a:pt x="4067" y="8410"/>
                    <a:pt x="3532" y="7661"/>
                  </a:cubicBezTo>
                  <a:cubicBezTo>
                    <a:pt x="3412" y="7486"/>
                    <a:pt x="3291" y="7313"/>
                    <a:pt x="3198" y="7126"/>
                  </a:cubicBezTo>
                  <a:lnTo>
                    <a:pt x="3198" y="7112"/>
                  </a:lnTo>
                  <a:cubicBezTo>
                    <a:pt x="3065" y="6109"/>
                    <a:pt x="3145" y="4905"/>
                    <a:pt x="2182" y="4276"/>
                  </a:cubicBezTo>
                  <a:cubicBezTo>
                    <a:pt x="1989" y="4153"/>
                    <a:pt x="1805" y="4100"/>
                    <a:pt x="1632" y="4100"/>
                  </a:cubicBezTo>
                  <a:cubicBezTo>
                    <a:pt x="902" y="4100"/>
                    <a:pt x="366" y="5048"/>
                    <a:pt x="215" y="5708"/>
                  </a:cubicBezTo>
                  <a:cubicBezTo>
                    <a:pt x="1" y="6630"/>
                    <a:pt x="149" y="7580"/>
                    <a:pt x="603" y="8396"/>
                  </a:cubicBezTo>
                  <a:cubicBezTo>
                    <a:pt x="1513" y="10042"/>
                    <a:pt x="3519" y="10911"/>
                    <a:pt x="5258" y="11312"/>
                  </a:cubicBezTo>
                  <a:cubicBezTo>
                    <a:pt x="7251" y="11781"/>
                    <a:pt x="11638" y="11914"/>
                    <a:pt x="11451" y="14857"/>
                  </a:cubicBezTo>
                  <a:cubicBezTo>
                    <a:pt x="11438" y="15009"/>
                    <a:pt x="11542" y="15083"/>
                    <a:pt x="11655" y="15083"/>
                  </a:cubicBezTo>
                  <a:cubicBezTo>
                    <a:pt x="11769" y="15083"/>
                    <a:pt x="11892" y="15006"/>
                    <a:pt x="11906" y="14857"/>
                  </a:cubicBezTo>
                  <a:cubicBezTo>
                    <a:pt x="11959" y="14376"/>
                    <a:pt x="11893" y="13960"/>
                    <a:pt x="11732" y="13586"/>
                  </a:cubicBezTo>
                  <a:cubicBezTo>
                    <a:pt x="11906" y="13586"/>
                    <a:pt x="12080" y="13439"/>
                    <a:pt x="12000" y="13225"/>
                  </a:cubicBezTo>
                  <a:cubicBezTo>
                    <a:pt x="11852" y="12837"/>
                    <a:pt x="11652" y="12462"/>
                    <a:pt x="11424" y="12114"/>
                  </a:cubicBezTo>
                  <a:cubicBezTo>
                    <a:pt x="11331" y="11861"/>
                    <a:pt x="11278" y="11606"/>
                    <a:pt x="11278" y="11326"/>
                  </a:cubicBezTo>
                  <a:cubicBezTo>
                    <a:pt x="11304" y="11178"/>
                    <a:pt x="11317" y="11044"/>
                    <a:pt x="11317" y="10911"/>
                  </a:cubicBezTo>
                  <a:cubicBezTo>
                    <a:pt x="11397" y="10456"/>
                    <a:pt x="11572" y="10001"/>
                    <a:pt x="11732" y="9573"/>
                  </a:cubicBezTo>
                  <a:cubicBezTo>
                    <a:pt x="12120" y="8503"/>
                    <a:pt x="12481" y="7366"/>
                    <a:pt x="12187" y="6216"/>
                  </a:cubicBezTo>
                  <a:cubicBezTo>
                    <a:pt x="11946" y="5280"/>
                    <a:pt x="11237" y="4557"/>
                    <a:pt x="10662" y="3821"/>
                  </a:cubicBezTo>
                  <a:cubicBezTo>
                    <a:pt x="9993" y="3006"/>
                    <a:pt x="9712" y="2150"/>
                    <a:pt x="9351" y="1187"/>
                  </a:cubicBezTo>
                  <a:cubicBezTo>
                    <a:pt x="9127" y="611"/>
                    <a:pt x="8750" y="1"/>
                    <a:pt x="8173" y="1"/>
                  </a:cubicBezTo>
                  <a:close/>
                </a:path>
              </a:pathLst>
            </a:custGeom>
            <a:solidFill>
              <a:srgbClr val="87CC6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10" name="Google Shape;5410;p71"/>
            <p:cNvSpPr/>
            <p:nvPr/>
          </p:nvSpPr>
          <p:spPr>
            <a:xfrm>
              <a:off x="3940675" y="3934025"/>
              <a:ext cx="244150" cy="494050"/>
            </a:xfrm>
            <a:custGeom>
              <a:avLst/>
              <a:gdLst/>
              <a:ahLst/>
              <a:cxnLst/>
              <a:rect l="l" t="t" r="r" b="b"/>
              <a:pathLst>
                <a:path w="9766" h="19762" extrusionOk="0">
                  <a:moveTo>
                    <a:pt x="5097" y="1"/>
                  </a:moveTo>
                  <a:cubicBezTo>
                    <a:pt x="5075" y="1"/>
                    <a:pt x="5052" y="3"/>
                    <a:pt x="5030" y="8"/>
                  </a:cubicBezTo>
                  <a:cubicBezTo>
                    <a:pt x="4201" y="168"/>
                    <a:pt x="3987" y="2188"/>
                    <a:pt x="4495" y="3432"/>
                  </a:cubicBezTo>
                  <a:cubicBezTo>
                    <a:pt x="4990" y="4690"/>
                    <a:pt x="4361" y="5358"/>
                    <a:pt x="3826" y="6950"/>
                  </a:cubicBezTo>
                  <a:cubicBezTo>
                    <a:pt x="3278" y="8528"/>
                    <a:pt x="4643" y="10347"/>
                    <a:pt x="5365" y="11391"/>
                  </a:cubicBezTo>
                  <a:cubicBezTo>
                    <a:pt x="6087" y="12421"/>
                    <a:pt x="5351" y="14574"/>
                    <a:pt x="5351" y="14574"/>
                  </a:cubicBezTo>
                  <a:cubicBezTo>
                    <a:pt x="5285" y="12541"/>
                    <a:pt x="3974" y="11177"/>
                    <a:pt x="3412" y="10361"/>
                  </a:cubicBezTo>
                  <a:cubicBezTo>
                    <a:pt x="2850" y="9532"/>
                    <a:pt x="3050" y="8141"/>
                    <a:pt x="3144" y="6147"/>
                  </a:cubicBezTo>
                  <a:cubicBezTo>
                    <a:pt x="3219" y="4542"/>
                    <a:pt x="2271" y="3362"/>
                    <a:pt x="1438" y="3362"/>
                  </a:cubicBezTo>
                  <a:cubicBezTo>
                    <a:pt x="1237" y="3362"/>
                    <a:pt x="1042" y="3431"/>
                    <a:pt x="870" y="3579"/>
                  </a:cubicBezTo>
                  <a:cubicBezTo>
                    <a:pt x="0" y="4355"/>
                    <a:pt x="1245" y="5305"/>
                    <a:pt x="1418" y="5906"/>
                  </a:cubicBezTo>
                  <a:cubicBezTo>
                    <a:pt x="1593" y="6509"/>
                    <a:pt x="1365" y="7793"/>
                    <a:pt x="1245" y="9264"/>
                  </a:cubicBezTo>
                  <a:cubicBezTo>
                    <a:pt x="1124" y="10748"/>
                    <a:pt x="3452" y="12889"/>
                    <a:pt x="4120" y="14347"/>
                  </a:cubicBezTo>
                  <a:cubicBezTo>
                    <a:pt x="4789" y="15819"/>
                    <a:pt x="3960" y="19189"/>
                    <a:pt x="4910" y="19657"/>
                  </a:cubicBezTo>
                  <a:cubicBezTo>
                    <a:pt x="5036" y="19718"/>
                    <a:pt x="5181" y="19761"/>
                    <a:pt x="5343" y="19761"/>
                  </a:cubicBezTo>
                  <a:cubicBezTo>
                    <a:pt x="6038" y="19761"/>
                    <a:pt x="7049" y="18957"/>
                    <a:pt x="8254" y="15257"/>
                  </a:cubicBezTo>
                  <a:cubicBezTo>
                    <a:pt x="9765" y="10641"/>
                    <a:pt x="8789" y="8729"/>
                    <a:pt x="8629" y="8207"/>
                  </a:cubicBezTo>
                  <a:cubicBezTo>
                    <a:pt x="8468" y="7686"/>
                    <a:pt x="8629" y="6268"/>
                    <a:pt x="9084" y="4863"/>
                  </a:cubicBezTo>
                  <a:cubicBezTo>
                    <a:pt x="9512" y="3540"/>
                    <a:pt x="8788" y="710"/>
                    <a:pt x="7932" y="710"/>
                  </a:cubicBezTo>
                  <a:cubicBezTo>
                    <a:pt x="7879" y="710"/>
                    <a:pt x="7826" y="721"/>
                    <a:pt x="7773" y="743"/>
                  </a:cubicBezTo>
                  <a:cubicBezTo>
                    <a:pt x="6849" y="1131"/>
                    <a:pt x="7639" y="2763"/>
                    <a:pt x="7759" y="3539"/>
                  </a:cubicBezTo>
                  <a:cubicBezTo>
                    <a:pt x="7892" y="4315"/>
                    <a:pt x="7625" y="5144"/>
                    <a:pt x="7250" y="5974"/>
                  </a:cubicBezTo>
                  <a:cubicBezTo>
                    <a:pt x="6876" y="6803"/>
                    <a:pt x="6569" y="7980"/>
                    <a:pt x="6956" y="8756"/>
                  </a:cubicBezTo>
                  <a:cubicBezTo>
                    <a:pt x="7345" y="9532"/>
                    <a:pt x="6649" y="11658"/>
                    <a:pt x="6649" y="11658"/>
                  </a:cubicBezTo>
                  <a:cubicBezTo>
                    <a:pt x="6943" y="10320"/>
                    <a:pt x="6034" y="8849"/>
                    <a:pt x="5659" y="8007"/>
                  </a:cubicBezTo>
                  <a:cubicBezTo>
                    <a:pt x="5297" y="7164"/>
                    <a:pt x="6167" y="4890"/>
                    <a:pt x="6542" y="3940"/>
                  </a:cubicBezTo>
                  <a:cubicBezTo>
                    <a:pt x="6906" y="3003"/>
                    <a:pt x="5915" y="1"/>
                    <a:pt x="5097" y="1"/>
                  </a:cubicBezTo>
                  <a:close/>
                </a:path>
              </a:pathLst>
            </a:custGeom>
            <a:solidFill>
              <a:srgbClr val="87D8C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11" name="Google Shape;5411;p71"/>
            <p:cNvSpPr/>
            <p:nvPr/>
          </p:nvSpPr>
          <p:spPr>
            <a:xfrm>
              <a:off x="3822300" y="4298800"/>
              <a:ext cx="120850" cy="120425"/>
            </a:xfrm>
            <a:custGeom>
              <a:avLst/>
              <a:gdLst/>
              <a:ahLst/>
              <a:cxnLst/>
              <a:rect l="l" t="t" r="r" b="b"/>
              <a:pathLst>
                <a:path w="4834" h="4817" extrusionOk="0">
                  <a:moveTo>
                    <a:pt x="7" y="0"/>
                  </a:moveTo>
                  <a:cubicBezTo>
                    <a:pt x="4" y="0"/>
                    <a:pt x="0" y="3"/>
                    <a:pt x="0" y="10"/>
                  </a:cubicBezTo>
                  <a:cubicBezTo>
                    <a:pt x="375" y="1094"/>
                    <a:pt x="201" y="2230"/>
                    <a:pt x="1245" y="2940"/>
                  </a:cubicBezTo>
                  <a:cubicBezTo>
                    <a:pt x="1753" y="3288"/>
                    <a:pt x="2395" y="3434"/>
                    <a:pt x="2984" y="3582"/>
                  </a:cubicBezTo>
                  <a:cubicBezTo>
                    <a:pt x="3733" y="3782"/>
                    <a:pt x="4254" y="4170"/>
                    <a:pt x="4709" y="4786"/>
                  </a:cubicBezTo>
                  <a:cubicBezTo>
                    <a:pt x="4722" y="4807"/>
                    <a:pt x="4741" y="4816"/>
                    <a:pt x="4759" y="4816"/>
                  </a:cubicBezTo>
                  <a:cubicBezTo>
                    <a:pt x="4797" y="4816"/>
                    <a:pt x="4834" y="4777"/>
                    <a:pt x="4816" y="4732"/>
                  </a:cubicBezTo>
                  <a:cubicBezTo>
                    <a:pt x="4254" y="3568"/>
                    <a:pt x="3331" y="3434"/>
                    <a:pt x="2208" y="3060"/>
                  </a:cubicBezTo>
                  <a:cubicBezTo>
                    <a:pt x="1418" y="2806"/>
                    <a:pt x="817" y="2364"/>
                    <a:pt x="589" y="1549"/>
                  </a:cubicBezTo>
                  <a:cubicBezTo>
                    <a:pt x="428" y="1000"/>
                    <a:pt x="362" y="479"/>
                    <a:pt x="14" y="10"/>
                  </a:cubicBezTo>
                  <a:cubicBezTo>
                    <a:pt x="14" y="3"/>
                    <a:pt x="11" y="0"/>
                    <a:pt x="7" y="0"/>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12" name="Google Shape;5412;p71"/>
            <p:cNvSpPr/>
            <p:nvPr/>
          </p:nvSpPr>
          <p:spPr>
            <a:xfrm>
              <a:off x="3896525" y="4228575"/>
              <a:ext cx="81975" cy="201825"/>
            </a:xfrm>
            <a:custGeom>
              <a:avLst/>
              <a:gdLst/>
              <a:ahLst/>
              <a:cxnLst/>
              <a:rect l="l" t="t" r="r" b="b"/>
              <a:pathLst>
                <a:path w="3279" h="8073" extrusionOk="0">
                  <a:moveTo>
                    <a:pt x="8" y="0"/>
                  </a:moveTo>
                  <a:cubicBezTo>
                    <a:pt x="4" y="0"/>
                    <a:pt x="1" y="3"/>
                    <a:pt x="1" y="10"/>
                  </a:cubicBezTo>
                  <a:cubicBezTo>
                    <a:pt x="255" y="853"/>
                    <a:pt x="750" y="1629"/>
                    <a:pt x="1472" y="2123"/>
                  </a:cubicBezTo>
                  <a:cubicBezTo>
                    <a:pt x="2355" y="2726"/>
                    <a:pt x="3131" y="3261"/>
                    <a:pt x="2944" y="4451"/>
                  </a:cubicBezTo>
                  <a:cubicBezTo>
                    <a:pt x="2756" y="5628"/>
                    <a:pt x="1686" y="7060"/>
                    <a:pt x="2824" y="8049"/>
                  </a:cubicBezTo>
                  <a:cubicBezTo>
                    <a:pt x="2840" y="8066"/>
                    <a:pt x="2857" y="8072"/>
                    <a:pt x="2872" y="8072"/>
                  </a:cubicBezTo>
                  <a:cubicBezTo>
                    <a:pt x="2921" y="8072"/>
                    <a:pt x="2957" y="8006"/>
                    <a:pt x="2917" y="7955"/>
                  </a:cubicBezTo>
                  <a:cubicBezTo>
                    <a:pt x="1994" y="6819"/>
                    <a:pt x="3279" y="5187"/>
                    <a:pt x="3238" y="3930"/>
                  </a:cubicBezTo>
                  <a:cubicBezTo>
                    <a:pt x="3211" y="3247"/>
                    <a:pt x="2770" y="2726"/>
                    <a:pt x="2248" y="2351"/>
                  </a:cubicBezTo>
                  <a:cubicBezTo>
                    <a:pt x="1834" y="2030"/>
                    <a:pt x="1352" y="1829"/>
                    <a:pt x="991" y="1415"/>
                  </a:cubicBezTo>
                  <a:cubicBezTo>
                    <a:pt x="616" y="987"/>
                    <a:pt x="362" y="465"/>
                    <a:pt x="15" y="10"/>
                  </a:cubicBezTo>
                  <a:cubicBezTo>
                    <a:pt x="15" y="3"/>
                    <a:pt x="11" y="0"/>
                    <a:pt x="8" y="0"/>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13" name="Google Shape;5413;p71"/>
            <p:cNvSpPr/>
            <p:nvPr/>
          </p:nvSpPr>
          <p:spPr>
            <a:xfrm>
              <a:off x="3984150" y="4041075"/>
              <a:ext cx="76125" cy="255400"/>
            </a:xfrm>
            <a:custGeom>
              <a:avLst/>
              <a:gdLst/>
              <a:ahLst/>
              <a:cxnLst/>
              <a:rect l="l" t="t" r="r" b="b"/>
              <a:pathLst>
                <a:path w="3045" h="10216" extrusionOk="0">
                  <a:moveTo>
                    <a:pt x="11" y="0"/>
                  </a:moveTo>
                  <a:cubicBezTo>
                    <a:pt x="7" y="0"/>
                    <a:pt x="0" y="10"/>
                    <a:pt x="0" y="19"/>
                  </a:cubicBezTo>
                  <a:cubicBezTo>
                    <a:pt x="1017" y="1410"/>
                    <a:pt x="14" y="3310"/>
                    <a:pt x="309" y="4875"/>
                  </a:cubicBezTo>
                  <a:cubicBezTo>
                    <a:pt x="469" y="5691"/>
                    <a:pt x="1111" y="6333"/>
                    <a:pt x="1566" y="6989"/>
                  </a:cubicBezTo>
                  <a:cubicBezTo>
                    <a:pt x="2208" y="7938"/>
                    <a:pt x="2649" y="9075"/>
                    <a:pt x="2930" y="10172"/>
                  </a:cubicBezTo>
                  <a:cubicBezTo>
                    <a:pt x="2936" y="10202"/>
                    <a:pt x="2961" y="10216"/>
                    <a:pt x="2985" y="10216"/>
                  </a:cubicBezTo>
                  <a:cubicBezTo>
                    <a:pt x="3015" y="10216"/>
                    <a:pt x="3044" y="10195"/>
                    <a:pt x="3037" y="10158"/>
                  </a:cubicBezTo>
                  <a:cubicBezTo>
                    <a:pt x="2943" y="9156"/>
                    <a:pt x="2488" y="8259"/>
                    <a:pt x="2021" y="7376"/>
                  </a:cubicBezTo>
                  <a:cubicBezTo>
                    <a:pt x="1552" y="6493"/>
                    <a:pt x="763" y="5798"/>
                    <a:pt x="509" y="4808"/>
                  </a:cubicBezTo>
                  <a:cubicBezTo>
                    <a:pt x="107" y="3217"/>
                    <a:pt x="1258" y="1383"/>
                    <a:pt x="14" y="6"/>
                  </a:cubicBezTo>
                  <a:cubicBezTo>
                    <a:pt x="14" y="2"/>
                    <a:pt x="13" y="0"/>
                    <a:pt x="11" y="0"/>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14" name="Google Shape;5414;p71"/>
            <p:cNvSpPr/>
            <p:nvPr/>
          </p:nvSpPr>
          <p:spPr>
            <a:xfrm>
              <a:off x="4051375" y="3976925"/>
              <a:ext cx="53175" cy="272550"/>
            </a:xfrm>
            <a:custGeom>
              <a:avLst/>
              <a:gdLst/>
              <a:ahLst/>
              <a:cxnLst/>
              <a:rect l="l" t="t" r="r" b="b"/>
              <a:pathLst>
                <a:path w="2127" h="10902" extrusionOk="0">
                  <a:moveTo>
                    <a:pt x="506" y="0"/>
                  </a:moveTo>
                  <a:cubicBezTo>
                    <a:pt x="482" y="0"/>
                    <a:pt x="459" y="25"/>
                    <a:pt x="468" y="44"/>
                  </a:cubicBezTo>
                  <a:cubicBezTo>
                    <a:pt x="669" y="632"/>
                    <a:pt x="896" y="1128"/>
                    <a:pt x="937" y="1756"/>
                  </a:cubicBezTo>
                  <a:cubicBezTo>
                    <a:pt x="964" y="2305"/>
                    <a:pt x="843" y="2853"/>
                    <a:pt x="709" y="3375"/>
                  </a:cubicBezTo>
                  <a:cubicBezTo>
                    <a:pt x="468" y="4324"/>
                    <a:pt x="1" y="5314"/>
                    <a:pt x="40" y="6318"/>
                  </a:cubicBezTo>
                  <a:cubicBezTo>
                    <a:pt x="67" y="7040"/>
                    <a:pt x="482" y="7695"/>
                    <a:pt x="843" y="8283"/>
                  </a:cubicBezTo>
                  <a:cubicBezTo>
                    <a:pt x="1351" y="9127"/>
                    <a:pt x="1793" y="9902"/>
                    <a:pt x="1900" y="10892"/>
                  </a:cubicBezTo>
                  <a:cubicBezTo>
                    <a:pt x="1900" y="10899"/>
                    <a:pt x="1903" y="10902"/>
                    <a:pt x="1908" y="10902"/>
                  </a:cubicBezTo>
                  <a:cubicBezTo>
                    <a:pt x="1913" y="10902"/>
                    <a:pt x="1920" y="10899"/>
                    <a:pt x="1927" y="10892"/>
                  </a:cubicBezTo>
                  <a:cubicBezTo>
                    <a:pt x="2127" y="9073"/>
                    <a:pt x="215" y="7855"/>
                    <a:pt x="227" y="6063"/>
                  </a:cubicBezTo>
                  <a:cubicBezTo>
                    <a:pt x="241" y="5515"/>
                    <a:pt x="455" y="4939"/>
                    <a:pt x="602" y="4431"/>
                  </a:cubicBezTo>
                  <a:cubicBezTo>
                    <a:pt x="762" y="3883"/>
                    <a:pt x="937" y="3334"/>
                    <a:pt x="1030" y="2772"/>
                  </a:cubicBezTo>
                  <a:cubicBezTo>
                    <a:pt x="1204" y="1863"/>
                    <a:pt x="1124" y="753"/>
                    <a:pt x="536" y="17"/>
                  </a:cubicBezTo>
                  <a:cubicBezTo>
                    <a:pt x="527" y="5"/>
                    <a:pt x="517" y="0"/>
                    <a:pt x="506" y="0"/>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15" name="Google Shape;5415;p71"/>
            <p:cNvSpPr/>
            <p:nvPr/>
          </p:nvSpPr>
          <p:spPr>
            <a:xfrm>
              <a:off x="4072425" y="4003200"/>
              <a:ext cx="85975" cy="374825"/>
            </a:xfrm>
            <a:custGeom>
              <a:avLst/>
              <a:gdLst/>
              <a:ahLst/>
              <a:cxnLst/>
              <a:rect l="l" t="t" r="r" b="b"/>
              <a:pathLst>
                <a:path w="3439" h="14993" extrusionOk="0">
                  <a:moveTo>
                    <a:pt x="2960" y="1"/>
                  </a:moveTo>
                  <a:cubicBezTo>
                    <a:pt x="2953" y="1"/>
                    <a:pt x="2944" y="7"/>
                    <a:pt x="2944" y="23"/>
                  </a:cubicBezTo>
                  <a:cubicBezTo>
                    <a:pt x="3385" y="1588"/>
                    <a:pt x="2583" y="2952"/>
                    <a:pt x="2194" y="4423"/>
                  </a:cubicBezTo>
                  <a:cubicBezTo>
                    <a:pt x="1887" y="5654"/>
                    <a:pt x="2717" y="6858"/>
                    <a:pt x="2743" y="8076"/>
                  </a:cubicBezTo>
                  <a:cubicBezTo>
                    <a:pt x="2783" y="9560"/>
                    <a:pt x="1659" y="10457"/>
                    <a:pt x="951" y="11607"/>
                  </a:cubicBezTo>
                  <a:cubicBezTo>
                    <a:pt x="322" y="12624"/>
                    <a:pt x="1" y="13894"/>
                    <a:pt x="683" y="14951"/>
                  </a:cubicBezTo>
                  <a:cubicBezTo>
                    <a:pt x="700" y="14980"/>
                    <a:pt x="724" y="14992"/>
                    <a:pt x="747" y="14992"/>
                  </a:cubicBezTo>
                  <a:cubicBezTo>
                    <a:pt x="797" y="14992"/>
                    <a:pt x="844" y="14935"/>
                    <a:pt x="817" y="14871"/>
                  </a:cubicBezTo>
                  <a:cubicBezTo>
                    <a:pt x="161" y="13346"/>
                    <a:pt x="978" y="11821"/>
                    <a:pt x="1980" y="10671"/>
                  </a:cubicBezTo>
                  <a:cubicBezTo>
                    <a:pt x="2703" y="9841"/>
                    <a:pt x="3077" y="8864"/>
                    <a:pt x="3011" y="7755"/>
                  </a:cubicBezTo>
                  <a:cubicBezTo>
                    <a:pt x="2970" y="7193"/>
                    <a:pt x="2797" y="6644"/>
                    <a:pt x="2622" y="6109"/>
                  </a:cubicBezTo>
                  <a:cubicBezTo>
                    <a:pt x="2382" y="5374"/>
                    <a:pt x="2355" y="4718"/>
                    <a:pt x="2596" y="3983"/>
                  </a:cubicBezTo>
                  <a:cubicBezTo>
                    <a:pt x="3011" y="2684"/>
                    <a:pt x="3439" y="1347"/>
                    <a:pt x="2970" y="9"/>
                  </a:cubicBezTo>
                  <a:cubicBezTo>
                    <a:pt x="2970" y="4"/>
                    <a:pt x="2966" y="1"/>
                    <a:pt x="2960" y="1"/>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16" name="Google Shape;5416;p71"/>
            <p:cNvSpPr/>
            <p:nvPr/>
          </p:nvSpPr>
          <p:spPr>
            <a:xfrm>
              <a:off x="4105200" y="4332650"/>
              <a:ext cx="7075" cy="16325"/>
            </a:xfrm>
            <a:custGeom>
              <a:avLst/>
              <a:gdLst/>
              <a:ahLst/>
              <a:cxnLst/>
              <a:rect l="l" t="t" r="r" b="b"/>
              <a:pathLst>
                <a:path w="283" h="653" extrusionOk="0">
                  <a:moveTo>
                    <a:pt x="78" y="1"/>
                  </a:moveTo>
                  <a:cubicBezTo>
                    <a:pt x="46" y="1"/>
                    <a:pt x="15" y="22"/>
                    <a:pt x="15" y="61"/>
                  </a:cubicBezTo>
                  <a:cubicBezTo>
                    <a:pt x="15" y="168"/>
                    <a:pt x="1" y="261"/>
                    <a:pt x="1" y="368"/>
                  </a:cubicBezTo>
                  <a:cubicBezTo>
                    <a:pt x="15" y="475"/>
                    <a:pt x="81" y="555"/>
                    <a:pt x="161" y="636"/>
                  </a:cubicBezTo>
                  <a:cubicBezTo>
                    <a:pt x="169" y="647"/>
                    <a:pt x="178" y="652"/>
                    <a:pt x="187" y="652"/>
                  </a:cubicBezTo>
                  <a:cubicBezTo>
                    <a:pt x="209" y="652"/>
                    <a:pt x="232" y="624"/>
                    <a:pt x="241" y="596"/>
                  </a:cubicBezTo>
                  <a:cubicBezTo>
                    <a:pt x="255" y="489"/>
                    <a:pt x="282" y="409"/>
                    <a:pt x="268" y="302"/>
                  </a:cubicBezTo>
                  <a:cubicBezTo>
                    <a:pt x="255" y="195"/>
                    <a:pt x="188" y="100"/>
                    <a:pt x="134" y="34"/>
                  </a:cubicBezTo>
                  <a:cubicBezTo>
                    <a:pt x="123" y="12"/>
                    <a:pt x="100" y="1"/>
                    <a:pt x="78" y="1"/>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17" name="Google Shape;5417;p71"/>
            <p:cNvSpPr/>
            <p:nvPr/>
          </p:nvSpPr>
          <p:spPr>
            <a:xfrm>
              <a:off x="4109225" y="4316500"/>
              <a:ext cx="8400" cy="8700"/>
            </a:xfrm>
            <a:custGeom>
              <a:avLst/>
              <a:gdLst/>
              <a:ahLst/>
              <a:cxnLst/>
              <a:rect l="l" t="t" r="r" b="b"/>
              <a:pathLst>
                <a:path w="336" h="348" extrusionOk="0">
                  <a:moveTo>
                    <a:pt x="164" y="0"/>
                  </a:moveTo>
                  <a:cubicBezTo>
                    <a:pt x="92" y="0"/>
                    <a:pt x="37" y="65"/>
                    <a:pt x="27" y="145"/>
                  </a:cubicBezTo>
                  <a:cubicBezTo>
                    <a:pt x="27" y="139"/>
                    <a:pt x="27" y="136"/>
                    <a:pt x="26" y="136"/>
                  </a:cubicBezTo>
                  <a:cubicBezTo>
                    <a:pt x="25" y="136"/>
                    <a:pt x="21" y="142"/>
                    <a:pt x="14" y="158"/>
                  </a:cubicBezTo>
                  <a:lnTo>
                    <a:pt x="14" y="199"/>
                  </a:lnTo>
                  <a:cubicBezTo>
                    <a:pt x="14" y="225"/>
                    <a:pt x="0" y="252"/>
                    <a:pt x="14" y="265"/>
                  </a:cubicBezTo>
                  <a:cubicBezTo>
                    <a:pt x="26" y="289"/>
                    <a:pt x="49" y="347"/>
                    <a:pt x="83" y="347"/>
                  </a:cubicBezTo>
                  <a:cubicBezTo>
                    <a:pt x="87" y="347"/>
                    <a:pt x="91" y="346"/>
                    <a:pt x="94" y="345"/>
                  </a:cubicBezTo>
                  <a:cubicBezTo>
                    <a:pt x="121" y="345"/>
                    <a:pt x="148" y="332"/>
                    <a:pt x="175" y="318"/>
                  </a:cubicBezTo>
                  <a:lnTo>
                    <a:pt x="214" y="279"/>
                  </a:lnTo>
                  <a:cubicBezTo>
                    <a:pt x="214" y="279"/>
                    <a:pt x="255" y="265"/>
                    <a:pt x="241" y="265"/>
                  </a:cubicBezTo>
                  <a:cubicBezTo>
                    <a:pt x="335" y="225"/>
                    <a:pt x="321" y="78"/>
                    <a:pt x="241" y="24"/>
                  </a:cubicBezTo>
                  <a:cubicBezTo>
                    <a:pt x="214" y="7"/>
                    <a:pt x="188" y="0"/>
                    <a:pt x="164" y="0"/>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18" name="Google Shape;5418;p71"/>
            <p:cNvSpPr/>
            <p:nvPr/>
          </p:nvSpPr>
          <p:spPr>
            <a:xfrm>
              <a:off x="4124600" y="4324200"/>
              <a:ext cx="6050" cy="11150"/>
            </a:xfrm>
            <a:custGeom>
              <a:avLst/>
              <a:gdLst/>
              <a:ahLst/>
              <a:cxnLst/>
              <a:rect l="l" t="t" r="r" b="b"/>
              <a:pathLst>
                <a:path w="242" h="446" extrusionOk="0">
                  <a:moveTo>
                    <a:pt x="114" y="1"/>
                  </a:moveTo>
                  <a:cubicBezTo>
                    <a:pt x="101" y="1"/>
                    <a:pt x="88" y="4"/>
                    <a:pt x="81" y="10"/>
                  </a:cubicBezTo>
                  <a:cubicBezTo>
                    <a:pt x="0" y="64"/>
                    <a:pt x="0" y="131"/>
                    <a:pt x="14" y="224"/>
                  </a:cubicBezTo>
                  <a:cubicBezTo>
                    <a:pt x="27" y="292"/>
                    <a:pt x="41" y="358"/>
                    <a:pt x="81" y="426"/>
                  </a:cubicBezTo>
                  <a:cubicBezTo>
                    <a:pt x="88" y="439"/>
                    <a:pt x="101" y="446"/>
                    <a:pt x="116" y="446"/>
                  </a:cubicBezTo>
                  <a:cubicBezTo>
                    <a:pt x="131" y="446"/>
                    <a:pt x="148" y="439"/>
                    <a:pt x="161" y="426"/>
                  </a:cubicBezTo>
                  <a:cubicBezTo>
                    <a:pt x="188" y="358"/>
                    <a:pt x="214" y="292"/>
                    <a:pt x="228" y="224"/>
                  </a:cubicBezTo>
                  <a:cubicBezTo>
                    <a:pt x="241" y="131"/>
                    <a:pt x="241" y="64"/>
                    <a:pt x="148" y="10"/>
                  </a:cubicBezTo>
                  <a:cubicBezTo>
                    <a:pt x="141" y="4"/>
                    <a:pt x="128" y="1"/>
                    <a:pt x="114" y="1"/>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19" name="Google Shape;5419;p71"/>
            <p:cNvSpPr/>
            <p:nvPr/>
          </p:nvSpPr>
          <p:spPr>
            <a:xfrm>
              <a:off x="4011925" y="4426125"/>
              <a:ext cx="13325" cy="13275"/>
            </a:xfrm>
            <a:custGeom>
              <a:avLst/>
              <a:gdLst/>
              <a:ahLst/>
              <a:cxnLst/>
              <a:rect l="l" t="t" r="r" b="b"/>
              <a:pathLst>
                <a:path w="533" h="531" extrusionOk="0">
                  <a:moveTo>
                    <a:pt x="148" y="0"/>
                  </a:moveTo>
                  <a:cubicBezTo>
                    <a:pt x="126" y="0"/>
                    <a:pt x="103" y="5"/>
                    <a:pt x="80" y="14"/>
                  </a:cubicBezTo>
                  <a:cubicBezTo>
                    <a:pt x="40" y="27"/>
                    <a:pt x="0" y="67"/>
                    <a:pt x="0" y="121"/>
                  </a:cubicBezTo>
                  <a:cubicBezTo>
                    <a:pt x="0" y="241"/>
                    <a:pt x="107" y="308"/>
                    <a:pt x="200" y="374"/>
                  </a:cubicBezTo>
                  <a:cubicBezTo>
                    <a:pt x="241" y="388"/>
                    <a:pt x="268" y="415"/>
                    <a:pt x="307" y="442"/>
                  </a:cubicBezTo>
                  <a:cubicBezTo>
                    <a:pt x="348" y="481"/>
                    <a:pt x="388" y="495"/>
                    <a:pt x="441" y="522"/>
                  </a:cubicBezTo>
                  <a:cubicBezTo>
                    <a:pt x="450" y="528"/>
                    <a:pt x="460" y="531"/>
                    <a:pt x="469" y="531"/>
                  </a:cubicBezTo>
                  <a:cubicBezTo>
                    <a:pt x="502" y="531"/>
                    <a:pt x="532" y="499"/>
                    <a:pt x="521" y="469"/>
                  </a:cubicBezTo>
                  <a:cubicBezTo>
                    <a:pt x="508" y="401"/>
                    <a:pt x="508" y="362"/>
                    <a:pt x="482" y="308"/>
                  </a:cubicBezTo>
                  <a:cubicBezTo>
                    <a:pt x="468" y="254"/>
                    <a:pt x="428" y="214"/>
                    <a:pt x="401" y="174"/>
                  </a:cubicBezTo>
                  <a:cubicBezTo>
                    <a:pt x="346" y="96"/>
                    <a:pt x="254" y="0"/>
                    <a:pt x="148" y="0"/>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20" name="Google Shape;5420;p71"/>
            <p:cNvSpPr/>
            <p:nvPr/>
          </p:nvSpPr>
          <p:spPr>
            <a:xfrm>
              <a:off x="3988150" y="4417100"/>
              <a:ext cx="11725" cy="9100"/>
            </a:xfrm>
            <a:custGeom>
              <a:avLst/>
              <a:gdLst/>
              <a:ahLst/>
              <a:cxnLst/>
              <a:rect l="l" t="t" r="r" b="b"/>
              <a:pathLst>
                <a:path w="469" h="364" extrusionOk="0">
                  <a:moveTo>
                    <a:pt x="188" y="0"/>
                  </a:moveTo>
                  <a:cubicBezTo>
                    <a:pt x="28" y="13"/>
                    <a:pt x="1" y="227"/>
                    <a:pt x="161" y="268"/>
                  </a:cubicBezTo>
                  <a:cubicBezTo>
                    <a:pt x="175" y="281"/>
                    <a:pt x="202" y="281"/>
                    <a:pt x="229" y="281"/>
                  </a:cubicBezTo>
                  <a:cubicBezTo>
                    <a:pt x="242" y="294"/>
                    <a:pt x="256" y="307"/>
                    <a:pt x="268" y="307"/>
                  </a:cubicBezTo>
                  <a:lnTo>
                    <a:pt x="282" y="307"/>
                  </a:lnTo>
                  <a:cubicBezTo>
                    <a:pt x="295" y="321"/>
                    <a:pt x="309" y="321"/>
                    <a:pt x="309" y="334"/>
                  </a:cubicBezTo>
                  <a:cubicBezTo>
                    <a:pt x="336" y="348"/>
                    <a:pt x="363" y="348"/>
                    <a:pt x="375" y="361"/>
                  </a:cubicBezTo>
                  <a:cubicBezTo>
                    <a:pt x="380" y="362"/>
                    <a:pt x="385" y="363"/>
                    <a:pt x="389" y="363"/>
                  </a:cubicBezTo>
                  <a:cubicBezTo>
                    <a:pt x="427" y="363"/>
                    <a:pt x="468" y="317"/>
                    <a:pt x="456" y="281"/>
                  </a:cubicBezTo>
                  <a:cubicBezTo>
                    <a:pt x="429" y="241"/>
                    <a:pt x="429" y="174"/>
                    <a:pt x="402" y="134"/>
                  </a:cubicBezTo>
                  <a:cubicBezTo>
                    <a:pt x="349" y="54"/>
                    <a:pt x="282" y="0"/>
                    <a:pt x="188" y="0"/>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21" name="Google Shape;5421;p71"/>
            <p:cNvSpPr/>
            <p:nvPr/>
          </p:nvSpPr>
          <p:spPr>
            <a:xfrm>
              <a:off x="3997950" y="4433025"/>
              <a:ext cx="11525" cy="10175"/>
            </a:xfrm>
            <a:custGeom>
              <a:avLst/>
              <a:gdLst/>
              <a:ahLst/>
              <a:cxnLst/>
              <a:rect l="l" t="t" r="r" b="b"/>
              <a:pathLst>
                <a:path w="461" h="407" extrusionOk="0">
                  <a:moveTo>
                    <a:pt x="126" y="0"/>
                  </a:moveTo>
                  <a:cubicBezTo>
                    <a:pt x="58" y="0"/>
                    <a:pt x="1" y="70"/>
                    <a:pt x="24" y="139"/>
                  </a:cubicBezTo>
                  <a:cubicBezTo>
                    <a:pt x="51" y="246"/>
                    <a:pt x="171" y="312"/>
                    <a:pt x="251" y="380"/>
                  </a:cubicBezTo>
                  <a:cubicBezTo>
                    <a:pt x="276" y="398"/>
                    <a:pt x="301" y="406"/>
                    <a:pt x="324" y="406"/>
                  </a:cubicBezTo>
                  <a:cubicBezTo>
                    <a:pt x="403" y="406"/>
                    <a:pt x="460" y="318"/>
                    <a:pt x="399" y="246"/>
                  </a:cubicBezTo>
                  <a:cubicBezTo>
                    <a:pt x="331" y="166"/>
                    <a:pt x="265" y="32"/>
                    <a:pt x="158" y="5"/>
                  </a:cubicBezTo>
                  <a:cubicBezTo>
                    <a:pt x="147" y="2"/>
                    <a:pt x="136" y="0"/>
                    <a:pt x="126" y="0"/>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22" name="Google Shape;5422;p71"/>
            <p:cNvSpPr/>
            <p:nvPr/>
          </p:nvSpPr>
          <p:spPr>
            <a:xfrm>
              <a:off x="4021950" y="4371350"/>
              <a:ext cx="10975" cy="17400"/>
            </a:xfrm>
            <a:custGeom>
              <a:avLst/>
              <a:gdLst/>
              <a:ahLst/>
              <a:cxnLst/>
              <a:rect l="l" t="t" r="r" b="b"/>
              <a:pathLst>
                <a:path w="439" h="696" extrusionOk="0">
                  <a:moveTo>
                    <a:pt x="228" y="1"/>
                  </a:moveTo>
                  <a:cubicBezTo>
                    <a:pt x="214" y="1"/>
                    <a:pt x="201" y="4"/>
                    <a:pt x="188" y="11"/>
                  </a:cubicBezTo>
                  <a:cubicBezTo>
                    <a:pt x="0" y="131"/>
                    <a:pt x="81" y="425"/>
                    <a:pt x="147" y="600"/>
                  </a:cubicBezTo>
                  <a:cubicBezTo>
                    <a:pt x="175" y="666"/>
                    <a:pt x="232" y="695"/>
                    <a:pt x="287" y="695"/>
                  </a:cubicBezTo>
                  <a:cubicBezTo>
                    <a:pt x="365" y="695"/>
                    <a:pt x="438" y="635"/>
                    <a:pt x="415" y="532"/>
                  </a:cubicBezTo>
                  <a:cubicBezTo>
                    <a:pt x="375" y="359"/>
                    <a:pt x="428" y="118"/>
                    <a:pt x="268" y="11"/>
                  </a:cubicBezTo>
                  <a:cubicBezTo>
                    <a:pt x="255" y="4"/>
                    <a:pt x="241" y="1"/>
                    <a:pt x="228" y="1"/>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23" name="Google Shape;5423;p71"/>
            <p:cNvSpPr/>
            <p:nvPr/>
          </p:nvSpPr>
          <p:spPr>
            <a:xfrm>
              <a:off x="4030650" y="4351625"/>
              <a:ext cx="7700" cy="14075"/>
            </a:xfrm>
            <a:custGeom>
              <a:avLst/>
              <a:gdLst/>
              <a:ahLst/>
              <a:cxnLst/>
              <a:rect l="l" t="t" r="r" b="b"/>
              <a:pathLst>
                <a:path w="308" h="563" extrusionOk="0">
                  <a:moveTo>
                    <a:pt x="149" y="1"/>
                  </a:moveTo>
                  <a:cubicBezTo>
                    <a:pt x="97" y="1"/>
                    <a:pt x="47" y="31"/>
                    <a:pt x="27" y="91"/>
                  </a:cubicBezTo>
                  <a:cubicBezTo>
                    <a:pt x="0" y="171"/>
                    <a:pt x="13" y="251"/>
                    <a:pt x="27" y="318"/>
                  </a:cubicBezTo>
                  <a:cubicBezTo>
                    <a:pt x="40" y="385"/>
                    <a:pt x="54" y="465"/>
                    <a:pt x="80" y="532"/>
                  </a:cubicBezTo>
                  <a:cubicBezTo>
                    <a:pt x="100" y="552"/>
                    <a:pt x="127" y="562"/>
                    <a:pt x="152" y="562"/>
                  </a:cubicBezTo>
                  <a:cubicBezTo>
                    <a:pt x="177" y="562"/>
                    <a:pt x="201" y="552"/>
                    <a:pt x="214" y="532"/>
                  </a:cubicBezTo>
                  <a:cubicBezTo>
                    <a:pt x="241" y="465"/>
                    <a:pt x="254" y="412"/>
                    <a:pt x="268" y="345"/>
                  </a:cubicBezTo>
                  <a:cubicBezTo>
                    <a:pt x="281" y="265"/>
                    <a:pt x="307" y="171"/>
                    <a:pt x="281" y="91"/>
                  </a:cubicBezTo>
                  <a:cubicBezTo>
                    <a:pt x="254" y="31"/>
                    <a:pt x="200" y="1"/>
                    <a:pt x="149" y="1"/>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24" name="Google Shape;5424;p71"/>
            <p:cNvSpPr/>
            <p:nvPr/>
          </p:nvSpPr>
          <p:spPr>
            <a:xfrm>
              <a:off x="3802900" y="4301475"/>
              <a:ext cx="9375" cy="18825"/>
            </a:xfrm>
            <a:custGeom>
              <a:avLst/>
              <a:gdLst/>
              <a:ahLst/>
              <a:cxnLst/>
              <a:rect l="l" t="t" r="r" b="b"/>
              <a:pathLst>
                <a:path w="375" h="753" extrusionOk="0">
                  <a:moveTo>
                    <a:pt x="134" y="0"/>
                  </a:moveTo>
                  <a:cubicBezTo>
                    <a:pt x="105" y="0"/>
                    <a:pt x="81" y="18"/>
                    <a:pt x="81" y="51"/>
                  </a:cubicBezTo>
                  <a:cubicBezTo>
                    <a:pt x="41" y="184"/>
                    <a:pt x="41" y="304"/>
                    <a:pt x="27" y="438"/>
                  </a:cubicBezTo>
                  <a:cubicBezTo>
                    <a:pt x="27" y="505"/>
                    <a:pt x="0" y="586"/>
                    <a:pt x="41" y="639"/>
                  </a:cubicBezTo>
                  <a:cubicBezTo>
                    <a:pt x="54" y="666"/>
                    <a:pt x="68" y="679"/>
                    <a:pt x="81" y="693"/>
                  </a:cubicBezTo>
                  <a:cubicBezTo>
                    <a:pt x="88" y="699"/>
                    <a:pt x="117" y="724"/>
                    <a:pt x="133" y="739"/>
                  </a:cubicBezTo>
                  <a:lnTo>
                    <a:pt x="133" y="739"/>
                  </a:lnTo>
                  <a:cubicBezTo>
                    <a:pt x="129" y="737"/>
                    <a:pt x="125" y="735"/>
                    <a:pt x="121" y="732"/>
                  </a:cubicBezTo>
                  <a:lnTo>
                    <a:pt x="121" y="732"/>
                  </a:lnTo>
                  <a:cubicBezTo>
                    <a:pt x="138" y="745"/>
                    <a:pt x="144" y="750"/>
                    <a:pt x="145" y="750"/>
                  </a:cubicBezTo>
                  <a:cubicBezTo>
                    <a:pt x="145" y="750"/>
                    <a:pt x="141" y="746"/>
                    <a:pt x="133" y="739"/>
                  </a:cubicBezTo>
                  <a:lnTo>
                    <a:pt x="133" y="739"/>
                  </a:lnTo>
                  <a:cubicBezTo>
                    <a:pt x="150" y="748"/>
                    <a:pt x="169" y="752"/>
                    <a:pt x="188" y="752"/>
                  </a:cubicBezTo>
                  <a:cubicBezTo>
                    <a:pt x="211" y="752"/>
                    <a:pt x="235" y="746"/>
                    <a:pt x="255" y="732"/>
                  </a:cubicBezTo>
                  <a:cubicBezTo>
                    <a:pt x="375" y="625"/>
                    <a:pt x="375" y="545"/>
                    <a:pt x="335" y="398"/>
                  </a:cubicBezTo>
                  <a:cubicBezTo>
                    <a:pt x="309" y="265"/>
                    <a:pt x="282" y="131"/>
                    <a:pt x="188" y="24"/>
                  </a:cubicBezTo>
                  <a:cubicBezTo>
                    <a:pt x="172" y="8"/>
                    <a:pt x="152" y="0"/>
                    <a:pt x="134" y="0"/>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25" name="Google Shape;5425;p71"/>
            <p:cNvSpPr/>
            <p:nvPr/>
          </p:nvSpPr>
          <p:spPr>
            <a:xfrm>
              <a:off x="3806900" y="4333050"/>
              <a:ext cx="8725" cy="12325"/>
            </a:xfrm>
            <a:custGeom>
              <a:avLst/>
              <a:gdLst/>
              <a:ahLst/>
              <a:cxnLst/>
              <a:rect l="l" t="t" r="r" b="b"/>
              <a:pathLst>
                <a:path w="349" h="493" extrusionOk="0">
                  <a:moveTo>
                    <a:pt x="93" y="1"/>
                  </a:moveTo>
                  <a:cubicBezTo>
                    <a:pt x="68" y="1"/>
                    <a:pt x="42" y="23"/>
                    <a:pt x="42" y="45"/>
                  </a:cubicBezTo>
                  <a:cubicBezTo>
                    <a:pt x="42" y="98"/>
                    <a:pt x="28" y="138"/>
                    <a:pt x="28" y="191"/>
                  </a:cubicBezTo>
                  <a:lnTo>
                    <a:pt x="28" y="218"/>
                  </a:lnTo>
                  <a:cubicBezTo>
                    <a:pt x="15" y="259"/>
                    <a:pt x="1" y="298"/>
                    <a:pt x="1" y="339"/>
                  </a:cubicBezTo>
                  <a:cubicBezTo>
                    <a:pt x="1" y="406"/>
                    <a:pt x="54" y="473"/>
                    <a:pt x="122" y="486"/>
                  </a:cubicBezTo>
                  <a:cubicBezTo>
                    <a:pt x="136" y="491"/>
                    <a:pt x="150" y="493"/>
                    <a:pt x="164" y="493"/>
                  </a:cubicBezTo>
                  <a:cubicBezTo>
                    <a:pt x="229" y="493"/>
                    <a:pt x="287" y="445"/>
                    <a:pt x="309" y="379"/>
                  </a:cubicBezTo>
                  <a:cubicBezTo>
                    <a:pt x="349" y="286"/>
                    <a:pt x="282" y="205"/>
                    <a:pt x="256" y="152"/>
                  </a:cubicBezTo>
                  <a:cubicBezTo>
                    <a:pt x="215" y="84"/>
                    <a:pt x="161" y="45"/>
                    <a:pt x="108" y="4"/>
                  </a:cubicBezTo>
                  <a:cubicBezTo>
                    <a:pt x="103" y="2"/>
                    <a:pt x="98" y="1"/>
                    <a:pt x="93" y="1"/>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26" name="Google Shape;5426;p71"/>
            <p:cNvSpPr/>
            <p:nvPr/>
          </p:nvSpPr>
          <p:spPr>
            <a:xfrm>
              <a:off x="3792200" y="4314850"/>
              <a:ext cx="7375" cy="11850"/>
            </a:xfrm>
            <a:custGeom>
              <a:avLst/>
              <a:gdLst/>
              <a:ahLst/>
              <a:cxnLst/>
              <a:rect l="l" t="t" r="r" b="b"/>
              <a:pathLst>
                <a:path w="295" h="474" extrusionOk="0">
                  <a:moveTo>
                    <a:pt x="134" y="0"/>
                  </a:moveTo>
                  <a:cubicBezTo>
                    <a:pt x="131" y="0"/>
                    <a:pt x="128" y="3"/>
                    <a:pt x="121" y="10"/>
                  </a:cubicBezTo>
                  <a:cubicBezTo>
                    <a:pt x="54" y="90"/>
                    <a:pt x="0" y="238"/>
                    <a:pt x="27" y="358"/>
                  </a:cubicBezTo>
                  <a:cubicBezTo>
                    <a:pt x="41" y="398"/>
                    <a:pt x="81" y="438"/>
                    <a:pt x="121" y="438"/>
                  </a:cubicBezTo>
                  <a:lnTo>
                    <a:pt x="148" y="465"/>
                  </a:lnTo>
                  <a:cubicBezTo>
                    <a:pt x="160" y="471"/>
                    <a:pt x="172" y="473"/>
                    <a:pt x="183" y="473"/>
                  </a:cubicBezTo>
                  <a:cubicBezTo>
                    <a:pt x="223" y="473"/>
                    <a:pt x="258" y="440"/>
                    <a:pt x="268" y="398"/>
                  </a:cubicBezTo>
                  <a:cubicBezTo>
                    <a:pt x="282" y="358"/>
                    <a:pt x="295" y="318"/>
                    <a:pt x="282" y="277"/>
                  </a:cubicBezTo>
                  <a:cubicBezTo>
                    <a:pt x="268" y="238"/>
                    <a:pt x="241" y="197"/>
                    <a:pt x="228" y="144"/>
                  </a:cubicBezTo>
                  <a:cubicBezTo>
                    <a:pt x="202" y="90"/>
                    <a:pt x="175" y="51"/>
                    <a:pt x="148" y="10"/>
                  </a:cubicBezTo>
                  <a:cubicBezTo>
                    <a:pt x="141" y="3"/>
                    <a:pt x="138" y="0"/>
                    <a:pt x="134" y="0"/>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27" name="Google Shape;5427;p71"/>
            <p:cNvSpPr/>
            <p:nvPr/>
          </p:nvSpPr>
          <p:spPr>
            <a:xfrm>
              <a:off x="3872450" y="4405050"/>
              <a:ext cx="20450" cy="12075"/>
            </a:xfrm>
            <a:custGeom>
              <a:avLst/>
              <a:gdLst/>
              <a:ahLst/>
              <a:cxnLst/>
              <a:rect l="l" t="t" r="r" b="b"/>
              <a:pathLst>
                <a:path w="818" h="483" extrusionOk="0">
                  <a:moveTo>
                    <a:pt x="161" y="1"/>
                  </a:moveTo>
                  <a:cubicBezTo>
                    <a:pt x="27" y="1"/>
                    <a:pt x="1" y="174"/>
                    <a:pt x="95" y="241"/>
                  </a:cubicBezTo>
                  <a:cubicBezTo>
                    <a:pt x="188" y="308"/>
                    <a:pt x="295" y="361"/>
                    <a:pt x="389" y="415"/>
                  </a:cubicBezTo>
                  <a:cubicBezTo>
                    <a:pt x="455" y="442"/>
                    <a:pt x="523" y="482"/>
                    <a:pt x="576" y="482"/>
                  </a:cubicBezTo>
                  <a:cubicBezTo>
                    <a:pt x="630" y="482"/>
                    <a:pt x="683" y="455"/>
                    <a:pt x="723" y="429"/>
                  </a:cubicBezTo>
                  <a:cubicBezTo>
                    <a:pt x="777" y="415"/>
                    <a:pt x="817" y="361"/>
                    <a:pt x="777" y="308"/>
                  </a:cubicBezTo>
                  <a:cubicBezTo>
                    <a:pt x="750" y="268"/>
                    <a:pt x="737" y="215"/>
                    <a:pt x="710" y="174"/>
                  </a:cubicBezTo>
                  <a:cubicBezTo>
                    <a:pt x="657" y="134"/>
                    <a:pt x="589" y="108"/>
                    <a:pt x="536" y="94"/>
                  </a:cubicBezTo>
                  <a:cubicBezTo>
                    <a:pt x="402" y="54"/>
                    <a:pt x="295" y="13"/>
                    <a:pt x="161" y="1"/>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5428" name="Google Shape;5428;p71"/>
          <p:cNvGrpSpPr/>
          <p:nvPr/>
        </p:nvGrpSpPr>
        <p:grpSpPr>
          <a:xfrm>
            <a:off x="5989636" y="1912494"/>
            <a:ext cx="1670187" cy="2855379"/>
            <a:chOff x="4572010" y="2826000"/>
            <a:chExt cx="1518352" cy="1889603"/>
          </a:xfrm>
        </p:grpSpPr>
        <p:grpSp>
          <p:nvGrpSpPr>
            <p:cNvPr id="5429" name="Google Shape;5429;p71"/>
            <p:cNvGrpSpPr/>
            <p:nvPr/>
          </p:nvGrpSpPr>
          <p:grpSpPr>
            <a:xfrm flipH="1">
              <a:off x="4572010" y="3987530"/>
              <a:ext cx="1320694" cy="728073"/>
              <a:chOff x="3199625" y="3456100"/>
              <a:chExt cx="250825" cy="138275"/>
            </a:xfrm>
          </p:grpSpPr>
          <p:sp>
            <p:nvSpPr>
              <p:cNvPr id="5430" name="Google Shape;5430;p71"/>
              <p:cNvSpPr/>
              <p:nvPr/>
            </p:nvSpPr>
            <p:spPr>
              <a:xfrm>
                <a:off x="3252150" y="3478300"/>
                <a:ext cx="85625" cy="22550"/>
              </a:xfrm>
              <a:custGeom>
                <a:avLst/>
                <a:gdLst/>
                <a:ahLst/>
                <a:cxnLst/>
                <a:rect l="l" t="t" r="r" b="b"/>
                <a:pathLst>
                  <a:path w="3425" h="902" extrusionOk="0">
                    <a:moveTo>
                      <a:pt x="1589" y="1"/>
                    </a:moveTo>
                    <a:cubicBezTo>
                      <a:pt x="1119" y="1"/>
                      <a:pt x="671" y="80"/>
                      <a:pt x="468" y="192"/>
                    </a:cubicBezTo>
                    <a:cubicBezTo>
                      <a:pt x="147" y="379"/>
                      <a:pt x="0" y="861"/>
                      <a:pt x="0" y="861"/>
                    </a:cubicBezTo>
                    <a:lnTo>
                      <a:pt x="0" y="874"/>
                    </a:lnTo>
                    <a:cubicBezTo>
                      <a:pt x="187" y="794"/>
                      <a:pt x="375" y="727"/>
                      <a:pt x="562" y="673"/>
                    </a:cubicBezTo>
                    <a:cubicBezTo>
                      <a:pt x="842" y="580"/>
                      <a:pt x="1124" y="527"/>
                      <a:pt x="1391" y="513"/>
                    </a:cubicBezTo>
                    <a:cubicBezTo>
                      <a:pt x="1445" y="506"/>
                      <a:pt x="1495" y="503"/>
                      <a:pt x="1545" y="503"/>
                    </a:cubicBezTo>
                    <a:cubicBezTo>
                      <a:pt x="1595" y="503"/>
                      <a:pt x="1645" y="506"/>
                      <a:pt x="1698" y="513"/>
                    </a:cubicBezTo>
                    <a:cubicBezTo>
                      <a:pt x="2019" y="527"/>
                      <a:pt x="2314" y="566"/>
                      <a:pt x="2581" y="634"/>
                    </a:cubicBezTo>
                    <a:cubicBezTo>
                      <a:pt x="2902" y="700"/>
                      <a:pt x="3184" y="794"/>
                      <a:pt x="3425" y="901"/>
                    </a:cubicBezTo>
                    <a:cubicBezTo>
                      <a:pt x="3344" y="794"/>
                      <a:pt x="3036" y="379"/>
                      <a:pt x="2756" y="232"/>
                    </a:cubicBezTo>
                    <a:cubicBezTo>
                      <a:pt x="2462" y="67"/>
                      <a:pt x="2017" y="1"/>
                      <a:pt x="1589"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31" name="Google Shape;5431;p71"/>
              <p:cNvSpPr/>
              <p:nvPr/>
            </p:nvSpPr>
            <p:spPr>
              <a:xfrm>
                <a:off x="3286925" y="3490875"/>
                <a:ext cx="54875" cy="89550"/>
              </a:xfrm>
              <a:custGeom>
                <a:avLst/>
                <a:gdLst/>
                <a:ahLst/>
                <a:cxnLst/>
                <a:rect l="l" t="t" r="r" b="b"/>
                <a:pathLst>
                  <a:path w="2195" h="3582" extrusionOk="0">
                    <a:moveTo>
                      <a:pt x="154" y="0"/>
                    </a:moveTo>
                    <a:cubicBezTo>
                      <a:pt x="104" y="0"/>
                      <a:pt x="54" y="3"/>
                      <a:pt x="0" y="10"/>
                    </a:cubicBezTo>
                    <a:cubicBezTo>
                      <a:pt x="67" y="77"/>
                      <a:pt x="589" y="679"/>
                      <a:pt x="723" y="1535"/>
                    </a:cubicBezTo>
                    <a:cubicBezTo>
                      <a:pt x="910" y="2779"/>
                      <a:pt x="509" y="3461"/>
                      <a:pt x="428" y="3582"/>
                    </a:cubicBezTo>
                    <a:cubicBezTo>
                      <a:pt x="562" y="3568"/>
                      <a:pt x="696" y="3555"/>
                      <a:pt x="803" y="3541"/>
                    </a:cubicBezTo>
                    <a:cubicBezTo>
                      <a:pt x="1017" y="3488"/>
                      <a:pt x="1231" y="3434"/>
                      <a:pt x="1431" y="3368"/>
                    </a:cubicBezTo>
                    <a:cubicBezTo>
                      <a:pt x="2194" y="1722"/>
                      <a:pt x="1190" y="157"/>
                      <a:pt x="1190" y="157"/>
                    </a:cubicBezTo>
                    <a:lnTo>
                      <a:pt x="1190" y="131"/>
                    </a:lnTo>
                    <a:cubicBezTo>
                      <a:pt x="923" y="63"/>
                      <a:pt x="628" y="24"/>
                      <a:pt x="307" y="10"/>
                    </a:cubicBezTo>
                    <a:cubicBezTo>
                      <a:pt x="254" y="3"/>
                      <a:pt x="204" y="0"/>
                      <a:pt x="154" y="0"/>
                    </a:cubicBezTo>
                    <a:close/>
                  </a:path>
                </a:pathLst>
              </a:custGeom>
              <a:solidFill>
                <a:srgbClr val="87D8C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32" name="Google Shape;5432;p71"/>
              <p:cNvSpPr/>
              <p:nvPr/>
            </p:nvSpPr>
            <p:spPr>
              <a:xfrm>
                <a:off x="3316675" y="3494125"/>
                <a:ext cx="59550" cy="80950"/>
              </a:xfrm>
              <a:custGeom>
                <a:avLst/>
                <a:gdLst/>
                <a:ahLst/>
                <a:cxnLst/>
                <a:rect l="l" t="t" r="r" b="b"/>
                <a:pathLst>
                  <a:path w="2382" h="3238" extrusionOk="0">
                    <a:moveTo>
                      <a:pt x="0" y="1"/>
                    </a:moveTo>
                    <a:lnTo>
                      <a:pt x="0" y="27"/>
                    </a:lnTo>
                    <a:cubicBezTo>
                      <a:pt x="0" y="27"/>
                      <a:pt x="1004" y="1592"/>
                      <a:pt x="241" y="3238"/>
                    </a:cubicBezTo>
                    <a:cubicBezTo>
                      <a:pt x="1218" y="2930"/>
                      <a:pt x="1926" y="2395"/>
                      <a:pt x="2221" y="1993"/>
                    </a:cubicBezTo>
                    <a:cubicBezTo>
                      <a:pt x="2328" y="1859"/>
                      <a:pt x="2381" y="1726"/>
                      <a:pt x="2368" y="1645"/>
                    </a:cubicBezTo>
                    <a:cubicBezTo>
                      <a:pt x="2368" y="1565"/>
                      <a:pt x="2315" y="1445"/>
                      <a:pt x="2208" y="1312"/>
                    </a:cubicBezTo>
                    <a:cubicBezTo>
                      <a:pt x="1994" y="991"/>
                      <a:pt x="1552" y="575"/>
                      <a:pt x="844" y="268"/>
                    </a:cubicBezTo>
                    <a:cubicBezTo>
                      <a:pt x="603" y="161"/>
                      <a:pt x="321" y="67"/>
                      <a:pt x="0"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33" name="Google Shape;5433;p71"/>
              <p:cNvSpPr/>
              <p:nvPr/>
            </p:nvSpPr>
            <p:spPr>
              <a:xfrm>
                <a:off x="3266175" y="3491100"/>
                <a:ext cx="43500" cy="89550"/>
              </a:xfrm>
              <a:custGeom>
                <a:avLst/>
                <a:gdLst/>
                <a:ahLst/>
                <a:cxnLst/>
                <a:rect l="l" t="t" r="r" b="b"/>
                <a:pathLst>
                  <a:path w="1740" h="3582" extrusionOk="0">
                    <a:moveTo>
                      <a:pt x="830" y="1"/>
                    </a:moveTo>
                    <a:cubicBezTo>
                      <a:pt x="563" y="15"/>
                      <a:pt x="281" y="68"/>
                      <a:pt x="1" y="161"/>
                    </a:cubicBezTo>
                    <a:cubicBezTo>
                      <a:pt x="41" y="202"/>
                      <a:pt x="736" y="817"/>
                      <a:pt x="790" y="1900"/>
                    </a:cubicBezTo>
                    <a:cubicBezTo>
                      <a:pt x="816" y="2743"/>
                      <a:pt x="362" y="3425"/>
                      <a:pt x="269" y="3559"/>
                    </a:cubicBezTo>
                    <a:cubicBezTo>
                      <a:pt x="482" y="3575"/>
                      <a:pt x="690" y="3581"/>
                      <a:pt x="883" y="3581"/>
                    </a:cubicBezTo>
                    <a:cubicBezTo>
                      <a:pt x="1017" y="3581"/>
                      <a:pt x="1143" y="3578"/>
                      <a:pt x="1258" y="3573"/>
                    </a:cubicBezTo>
                    <a:cubicBezTo>
                      <a:pt x="1339" y="3452"/>
                      <a:pt x="1740" y="2770"/>
                      <a:pt x="1553" y="1526"/>
                    </a:cubicBezTo>
                    <a:cubicBezTo>
                      <a:pt x="1419" y="670"/>
                      <a:pt x="897" y="68"/>
                      <a:pt x="830" y="1"/>
                    </a:cubicBezTo>
                    <a:close/>
                  </a:path>
                </a:pathLst>
              </a:custGeom>
              <a:solidFill>
                <a:srgbClr val="D3CA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34" name="Google Shape;5434;p71"/>
              <p:cNvSpPr/>
              <p:nvPr/>
            </p:nvSpPr>
            <p:spPr>
              <a:xfrm>
                <a:off x="3248125" y="3495125"/>
                <a:ext cx="38825" cy="84950"/>
              </a:xfrm>
              <a:custGeom>
                <a:avLst/>
                <a:gdLst/>
                <a:ahLst/>
                <a:cxnLst/>
                <a:rect l="l" t="t" r="r" b="b"/>
                <a:pathLst>
                  <a:path w="1553" h="3398" extrusionOk="0">
                    <a:moveTo>
                      <a:pt x="723" y="0"/>
                    </a:moveTo>
                    <a:cubicBezTo>
                      <a:pt x="536" y="54"/>
                      <a:pt x="348" y="121"/>
                      <a:pt x="161" y="201"/>
                    </a:cubicBezTo>
                    <a:lnTo>
                      <a:pt x="1" y="282"/>
                    </a:lnTo>
                    <a:lnTo>
                      <a:pt x="14" y="282"/>
                    </a:lnTo>
                    <a:cubicBezTo>
                      <a:pt x="14" y="282"/>
                      <a:pt x="1552" y="1258"/>
                      <a:pt x="361" y="3305"/>
                    </a:cubicBezTo>
                    <a:lnTo>
                      <a:pt x="361" y="3332"/>
                    </a:lnTo>
                    <a:cubicBezTo>
                      <a:pt x="575" y="3358"/>
                      <a:pt x="789" y="3385"/>
                      <a:pt x="991" y="3398"/>
                    </a:cubicBezTo>
                    <a:cubicBezTo>
                      <a:pt x="1084" y="3264"/>
                      <a:pt x="1538" y="2582"/>
                      <a:pt x="1512" y="1739"/>
                    </a:cubicBezTo>
                    <a:cubicBezTo>
                      <a:pt x="1458" y="656"/>
                      <a:pt x="763" y="41"/>
                      <a:pt x="723" y="0"/>
                    </a:cubicBezTo>
                    <a:close/>
                  </a:path>
                </a:pathLst>
              </a:custGeom>
              <a:solidFill>
                <a:srgbClr val="87D8C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35" name="Google Shape;5435;p71"/>
              <p:cNvSpPr/>
              <p:nvPr/>
            </p:nvSpPr>
            <p:spPr>
              <a:xfrm>
                <a:off x="3371200" y="3456100"/>
                <a:ext cx="79250" cy="134425"/>
              </a:xfrm>
              <a:custGeom>
                <a:avLst/>
                <a:gdLst/>
                <a:ahLst/>
                <a:cxnLst/>
                <a:rect l="l" t="t" r="r" b="b"/>
                <a:pathLst>
                  <a:path w="3170" h="5377" extrusionOk="0">
                    <a:moveTo>
                      <a:pt x="2279" y="1"/>
                    </a:moveTo>
                    <a:cubicBezTo>
                      <a:pt x="2025" y="1"/>
                      <a:pt x="1413" y="465"/>
                      <a:pt x="749" y="1053"/>
                    </a:cubicBezTo>
                    <a:cubicBezTo>
                      <a:pt x="0" y="1695"/>
                      <a:pt x="27" y="2658"/>
                      <a:pt x="27" y="2833"/>
                    </a:cubicBezTo>
                    <a:cubicBezTo>
                      <a:pt x="134" y="2966"/>
                      <a:pt x="187" y="3086"/>
                      <a:pt x="187" y="3166"/>
                    </a:cubicBezTo>
                    <a:cubicBezTo>
                      <a:pt x="200" y="3247"/>
                      <a:pt x="147" y="3380"/>
                      <a:pt x="40" y="3514"/>
                    </a:cubicBezTo>
                    <a:cubicBezTo>
                      <a:pt x="538" y="5127"/>
                      <a:pt x="1954" y="5377"/>
                      <a:pt x="2674" y="5377"/>
                    </a:cubicBezTo>
                    <a:cubicBezTo>
                      <a:pt x="2921" y="5377"/>
                      <a:pt x="3086" y="5347"/>
                      <a:pt x="3103" y="5333"/>
                    </a:cubicBezTo>
                    <a:cubicBezTo>
                      <a:pt x="3170" y="5280"/>
                      <a:pt x="2983" y="4451"/>
                      <a:pt x="2421" y="3728"/>
                    </a:cubicBezTo>
                    <a:cubicBezTo>
                      <a:pt x="1944" y="3099"/>
                      <a:pt x="1263" y="3059"/>
                      <a:pt x="1095" y="3059"/>
                    </a:cubicBezTo>
                    <a:cubicBezTo>
                      <a:pt x="1070" y="3059"/>
                      <a:pt x="1056" y="3059"/>
                      <a:pt x="1056" y="3059"/>
                    </a:cubicBezTo>
                    <a:cubicBezTo>
                      <a:pt x="2729" y="2712"/>
                      <a:pt x="2474" y="357"/>
                      <a:pt x="2394" y="77"/>
                    </a:cubicBezTo>
                    <a:cubicBezTo>
                      <a:pt x="2377" y="25"/>
                      <a:pt x="2337" y="1"/>
                      <a:pt x="2279" y="1"/>
                    </a:cubicBezTo>
                    <a:close/>
                  </a:path>
                </a:pathLst>
              </a:custGeom>
              <a:solidFill>
                <a:srgbClr val="FCDA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36" name="Google Shape;5436;p71"/>
              <p:cNvSpPr/>
              <p:nvPr/>
            </p:nvSpPr>
            <p:spPr>
              <a:xfrm>
                <a:off x="3199975" y="3502150"/>
                <a:ext cx="86975" cy="76275"/>
              </a:xfrm>
              <a:custGeom>
                <a:avLst/>
                <a:gdLst/>
                <a:ahLst/>
                <a:cxnLst/>
                <a:rect l="l" t="t" r="r" b="b"/>
                <a:pathLst>
                  <a:path w="3479" h="3051" extrusionOk="0">
                    <a:moveTo>
                      <a:pt x="1927" y="1"/>
                    </a:moveTo>
                    <a:cubicBezTo>
                      <a:pt x="869" y="522"/>
                      <a:pt x="0" y="1378"/>
                      <a:pt x="13" y="1967"/>
                    </a:cubicBezTo>
                    <a:cubicBezTo>
                      <a:pt x="40" y="2515"/>
                      <a:pt x="1151" y="2876"/>
                      <a:pt x="2287" y="3051"/>
                    </a:cubicBezTo>
                    <a:lnTo>
                      <a:pt x="2287" y="3024"/>
                    </a:lnTo>
                    <a:cubicBezTo>
                      <a:pt x="3478" y="977"/>
                      <a:pt x="1940" y="1"/>
                      <a:pt x="1940" y="1"/>
                    </a:cubicBezTo>
                    <a:close/>
                  </a:path>
                </a:pathLst>
              </a:custGeom>
              <a:solidFill>
                <a:srgbClr val="FCDA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37" name="Google Shape;5437;p71"/>
              <p:cNvSpPr/>
              <p:nvPr/>
            </p:nvSpPr>
            <p:spPr>
              <a:xfrm>
                <a:off x="3221700" y="3532925"/>
                <a:ext cx="7375" cy="7375"/>
              </a:xfrm>
              <a:custGeom>
                <a:avLst/>
                <a:gdLst/>
                <a:ahLst/>
                <a:cxnLst/>
                <a:rect l="l" t="t" r="r" b="b"/>
                <a:pathLst>
                  <a:path w="295" h="295" extrusionOk="0">
                    <a:moveTo>
                      <a:pt x="148" y="0"/>
                    </a:moveTo>
                    <a:cubicBezTo>
                      <a:pt x="68" y="0"/>
                      <a:pt x="0" y="67"/>
                      <a:pt x="0" y="147"/>
                    </a:cubicBezTo>
                    <a:cubicBezTo>
                      <a:pt x="0" y="227"/>
                      <a:pt x="68" y="295"/>
                      <a:pt x="148" y="295"/>
                    </a:cubicBezTo>
                    <a:cubicBezTo>
                      <a:pt x="228" y="295"/>
                      <a:pt x="295" y="227"/>
                      <a:pt x="295" y="147"/>
                    </a:cubicBezTo>
                    <a:cubicBezTo>
                      <a:pt x="295" y="67"/>
                      <a:pt x="228" y="0"/>
                      <a:pt x="148" y="0"/>
                    </a:cubicBezTo>
                    <a:close/>
                  </a:path>
                </a:pathLst>
              </a:custGeom>
              <a:solidFill>
                <a:srgbClr val="1E120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38" name="Google Shape;5438;p71"/>
              <p:cNvSpPr/>
              <p:nvPr/>
            </p:nvSpPr>
            <p:spPr>
              <a:xfrm>
                <a:off x="3233725" y="3530925"/>
                <a:ext cx="17775" cy="17725"/>
              </a:xfrm>
              <a:custGeom>
                <a:avLst/>
                <a:gdLst/>
                <a:ahLst/>
                <a:cxnLst/>
                <a:rect l="l" t="t" r="r" b="b"/>
                <a:pathLst>
                  <a:path w="711" h="709" extrusionOk="0">
                    <a:moveTo>
                      <a:pt x="349" y="0"/>
                    </a:moveTo>
                    <a:cubicBezTo>
                      <a:pt x="161" y="0"/>
                      <a:pt x="1" y="161"/>
                      <a:pt x="1" y="361"/>
                    </a:cubicBezTo>
                    <a:cubicBezTo>
                      <a:pt x="1" y="548"/>
                      <a:pt x="161" y="709"/>
                      <a:pt x="349" y="709"/>
                    </a:cubicBezTo>
                    <a:cubicBezTo>
                      <a:pt x="550" y="709"/>
                      <a:pt x="710" y="548"/>
                      <a:pt x="710" y="361"/>
                    </a:cubicBezTo>
                    <a:cubicBezTo>
                      <a:pt x="710" y="161"/>
                      <a:pt x="550" y="0"/>
                      <a:pt x="349" y="0"/>
                    </a:cubicBezTo>
                    <a:close/>
                  </a:path>
                </a:pathLst>
              </a:custGeom>
              <a:solidFill>
                <a:srgbClr val="EA609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39" name="Google Shape;5439;p71"/>
              <p:cNvSpPr/>
              <p:nvPr/>
            </p:nvSpPr>
            <p:spPr>
              <a:xfrm>
                <a:off x="3288925" y="3557675"/>
                <a:ext cx="46750" cy="36700"/>
              </a:xfrm>
              <a:custGeom>
                <a:avLst/>
                <a:gdLst/>
                <a:ahLst/>
                <a:cxnLst/>
                <a:rect l="l" t="t" r="r" b="b"/>
                <a:pathLst>
                  <a:path w="1870" h="1468" extrusionOk="0">
                    <a:moveTo>
                      <a:pt x="433" y="1"/>
                    </a:moveTo>
                    <a:cubicBezTo>
                      <a:pt x="363" y="1"/>
                      <a:pt x="294" y="9"/>
                      <a:pt x="227" y="27"/>
                    </a:cubicBezTo>
                    <a:cubicBezTo>
                      <a:pt x="1" y="93"/>
                      <a:pt x="188" y="1204"/>
                      <a:pt x="589" y="1377"/>
                    </a:cubicBezTo>
                    <a:cubicBezTo>
                      <a:pt x="738" y="1441"/>
                      <a:pt x="889" y="1468"/>
                      <a:pt x="1032" y="1468"/>
                    </a:cubicBezTo>
                    <a:cubicBezTo>
                      <a:pt x="1491" y="1468"/>
                      <a:pt x="1870" y="1194"/>
                      <a:pt x="1859" y="990"/>
                    </a:cubicBezTo>
                    <a:cubicBezTo>
                      <a:pt x="1848" y="736"/>
                      <a:pt x="1092" y="1"/>
                      <a:pt x="433"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40" name="Google Shape;5440;p71"/>
              <p:cNvSpPr/>
              <p:nvPr/>
            </p:nvSpPr>
            <p:spPr>
              <a:xfrm>
                <a:off x="3199625" y="3539800"/>
                <a:ext cx="41500" cy="13875"/>
              </a:xfrm>
              <a:custGeom>
                <a:avLst/>
                <a:gdLst/>
                <a:ahLst/>
                <a:cxnLst/>
                <a:rect l="l" t="t" r="r" b="b"/>
                <a:pathLst>
                  <a:path w="1660" h="555" extrusionOk="0">
                    <a:moveTo>
                      <a:pt x="1633" y="0"/>
                    </a:moveTo>
                    <a:cubicBezTo>
                      <a:pt x="1624" y="0"/>
                      <a:pt x="1615" y="6"/>
                      <a:pt x="1606" y="6"/>
                    </a:cubicBezTo>
                    <a:cubicBezTo>
                      <a:pt x="1606" y="6"/>
                      <a:pt x="1593" y="32"/>
                      <a:pt x="1552" y="59"/>
                    </a:cubicBezTo>
                    <a:cubicBezTo>
                      <a:pt x="1525" y="100"/>
                      <a:pt x="1472" y="139"/>
                      <a:pt x="1418" y="193"/>
                    </a:cubicBezTo>
                    <a:cubicBezTo>
                      <a:pt x="1379" y="220"/>
                      <a:pt x="1352" y="247"/>
                      <a:pt x="1311" y="260"/>
                    </a:cubicBezTo>
                    <a:cubicBezTo>
                      <a:pt x="1272" y="287"/>
                      <a:pt x="1231" y="314"/>
                      <a:pt x="1178" y="327"/>
                    </a:cubicBezTo>
                    <a:cubicBezTo>
                      <a:pt x="1138" y="354"/>
                      <a:pt x="1097" y="367"/>
                      <a:pt x="1044" y="380"/>
                    </a:cubicBezTo>
                    <a:cubicBezTo>
                      <a:pt x="1017" y="394"/>
                      <a:pt x="990" y="394"/>
                      <a:pt x="964" y="407"/>
                    </a:cubicBezTo>
                    <a:lnTo>
                      <a:pt x="924" y="407"/>
                    </a:lnTo>
                    <a:lnTo>
                      <a:pt x="883" y="421"/>
                    </a:lnTo>
                    <a:cubicBezTo>
                      <a:pt x="830" y="421"/>
                      <a:pt x="776" y="434"/>
                      <a:pt x="737" y="448"/>
                    </a:cubicBezTo>
                    <a:cubicBezTo>
                      <a:pt x="683" y="448"/>
                      <a:pt x="630" y="448"/>
                      <a:pt x="576" y="461"/>
                    </a:cubicBezTo>
                    <a:lnTo>
                      <a:pt x="309" y="461"/>
                    </a:lnTo>
                    <a:cubicBezTo>
                      <a:pt x="229" y="461"/>
                      <a:pt x="161" y="448"/>
                      <a:pt x="108" y="448"/>
                    </a:cubicBezTo>
                    <a:cubicBezTo>
                      <a:pt x="68" y="434"/>
                      <a:pt x="41" y="434"/>
                      <a:pt x="41" y="434"/>
                    </a:cubicBezTo>
                    <a:cubicBezTo>
                      <a:pt x="27" y="434"/>
                      <a:pt x="14" y="434"/>
                      <a:pt x="1" y="448"/>
                    </a:cubicBezTo>
                    <a:cubicBezTo>
                      <a:pt x="1" y="461"/>
                      <a:pt x="14" y="487"/>
                      <a:pt x="27" y="487"/>
                    </a:cubicBezTo>
                    <a:cubicBezTo>
                      <a:pt x="27" y="487"/>
                      <a:pt x="54" y="501"/>
                      <a:pt x="95" y="501"/>
                    </a:cubicBezTo>
                    <a:cubicBezTo>
                      <a:pt x="148" y="514"/>
                      <a:pt x="215" y="528"/>
                      <a:pt x="295" y="541"/>
                    </a:cubicBezTo>
                    <a:cubicBezTo>
                      <a:pt x="375" y="541"/>
                      <a:pt x="482" y="555"/>
                      <a:pt x="576" y="555"/>
                    </a:cubicBezTo>
                    <a:cubicBezTo>
                      <a:pt x="630" y="541"/>
                      <a:pt x="683" y="541"/>
                      <a:pt x="737" y="541"/>
                    </a:cubicBezTo>
                    <a:cubicBezTo>
                      <a:pt x="790" y="528"/>
                      <a:pt x="857" y="528"/>
                      <a:pt x="910" y="514"/>
                    </a:cubicBezTo>
                    <a:lnTo>
                      <a:pt x="951" y="514"/>
                    </a:lnTo>
                    <a:cubicBezTo>
                      <a:pt x="964" y="501"/>
                      <a:pt x="978" y="501"/>
                      <a:pt x="990" y="501"/>
                    </a:cubicBezTo>
                    <a:cubicBezTo>
                      <a:pt x="1017" y="487"/>
                      <a:pt x="1044" y="487"/>
                      <a:pt x="1071" y="474"/>
                    </a:cubicBezTo>
                    <a:cubicBezTo>
                      <a:pt x="1124" y="461"/>
                      <a:pt x="1178" y="434"/>
                      <a:pt x="1218" y="421"/>
                    </a:cubicBezTo>
                    <a:cubicBezTo>
                      <a:pt x="1272" y="394"/>
                      <a:pt x="1311" y="367"/>
                      <a:pt x="1352" y="341"/>
                    </a:cubicBezTo>
                    <a:cubicBezTo>
                      <a:pt x="1392" y="314"/>
                      <a:pt x="1432" y="287"/>
                      <a:pt x="1459" y="260"/>
                    </a:cubicBezTo>
                    <a:cubicBezTo>
                      <a:pt x="1499" y="234"/>
                      <a:pt x="1525" y="193"/>
                      <a:pt x="1552" y="180"/>
                    </a:cubicBezTo>
                    <a:cubicBezTo>
                      <a:pt x="1566" y="153"/>
                      <a:pt x="1593" y="127"/>
                      <a:pt x="1606" y="113"/>
                    </a:cubicBezTo>
                    <a:cubicBezTo>
                      <a:pt x="1632" y="73"/>
                      <a:pt x="1646" y="46"/>
                      <a:pt x="1646" y="46"/>
                    </a:cubicBezTo>
                    <a:cubicBezTo>
                      <a:pt x="1659" y="32"/>
                      <a:pt x="1646" y="20"/>
                      <a:pt x="1646" y="6"/>
                    </a:cubicBezTo>
                    <a:cubicBezTo>
                      <a:pt x="1642" y="1"/>
                      <a:pt x="1637" y="0"/>
                      <a:pt x="1633" y="0"/>
                    </a:cubicBezTo>
                    <a:close/>
                  </a:path>
                </a:pathLst>
              </a:custGeom>
              <a:solidFill>
                <a:srgbClr val="1E120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41" name="Google Shape;5441;p71"/>
              <p:cNvSpPr/>
              <p:nvPr/>
            </p:nvSpPr>
            <p:spPr>
              <a:xfrm>
                <a:off x="3295925" y="3565225"/>
                <a:ext cx="8050" cy="16200"/>
              </a:xfrm>
              <a:custGeom>
                <a:avLst/>
                <a:gdLst/>
                <a:ahLst/>
                <a:cxnLst/>
                <a:rect l="l" t="t" r="r" b="b"/>
                <a:pathLst>
                  <a:path w="322" h="648" extrusionOk="0">
                    <a:moveTo>
                      <a:pt x="65" y="0"/>
                    </a:moveTo>
                    <a:cubicBezTo>
                      <a:pt x="60" y="0"/>
                      <a:pt x="51" y="9"/>
                      <a:pt x="42" y="19"/>
                    </a:cubicBezTo>
                    <a:cubicBezTo>
                      <a:pt x="1" y="112"/>
                      <a:pt x="42" y="246"/>
                      <a:pt x="68" y="353"/>
                    </a:cubicBezTo>
                    <a:cubicBezTo>
                      <a:pt x="95" y="460"/>
                      <a:pt x="135" y="608"/>
                      <a:pt x="256" y="647"/>
                    </a:cubicBezTo>
                    <a:cubicBezTo>
                      <a:pt x="282" y="647"/>
                      <a:pt x="309" y="621"/>
                      <a:pt x="309" y="594"/>
                    </a:cubicBezTo>
                    <a:cubicBezTo>
                      <a:pt x="322" y="487"/>
                      <a:pt x="242" y="380"/>
                      <a:pt x="215" y="273"/>
                    </a:cubicBezTo>
                    <a:cubicBezTo>
                      <a:pt x="175" y="180"/>
                      <a:pt x="149" y="73"/>
                      <a:pt x="68" y="5"/>
                    </a:cubicBezTo>
                    <a:cubicBezTo>
                      <a:pt x="68" y="2"/>
                      <a:pt x="67" y="0"/>
                      <a:pt x="65"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42" name="Google Shape;5442;p71"/>
              <p:cNvSpPr/>
              <p:nvPr/>
            </p:nvSpPr>
            <p:spPr>
              <a:xfrm>
                <a:off x="3301950" y="3565025"/>
                <a:ext cx="13750" cy="15325"/>
              </a:xfrm>
              <a:custGeom>
                <a:avLst/>
                <a:gdLst/>
                <a:ahLst/>
                <a:cxnLst/>
                <a:rect l="l" t="t" r="r" b="b"/>
                <a:pathLst>
                  <a:path w="550" h="613" extrusionOk="0">
                    <a:moveTo>
                      <a:pt x="54" y="0"/>
                    </a:moveTo>
                    <a:cubicBezTo>
                      <a:pt x="15" y="0"/>
                      <a:pt x="1" y="27"/>
                      <a:pt x="1" y="54"/>
                    </a:cubicBezTo>
                    <a:cubicBezTo>
                      <a:pt x="15" y="174"/>
                      <a:pt x="122" y="268"/>
                      <a:pt x="188" y="348"/>
                    </a:cubicBezTo>
                    <a:cubicBezTo>
                      <a:pt x="268" y="441"/>
                      <a:pt x="349" y="548"/>
                      <a:pt x="456" y="602"/>
                    </a:cubicBezTo>
                    <a:cubicBezTo>
                      <a:pt x="466" y="609"/>
                      <a:pt x="478" y="612"/>
                      <a:pt x="490" y="612"/>
                    </a:cubicBezTo>
                    <a:cubicBezTo>
                      <a:pt x="521" y="612"/>
                      <a:pt x="550" y="588"/>
                      <a:pt x="550" y="548"/>
                    </a:cubicBezTo>
                    <a:cubicBezTo>
                      <a:pt x="536" y="429"/>
                      <a:pt x="443" y="322"/>
                      <a:pt x="362" y="241"/>
                    </a:cubicBezTo>
                    <a:cubicBezTo>
                      <a:pt x="282" y="147"/>
                      <a:pt x="175" y="27"/>
                      <a:pt x="54"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43" name="Google Shape;5443;p71"/>
              <p:cNvSpPr/>
              <p:nvPr/>
            </p:nvSpPr>
            <p:spPr>
              <a:xfrm>
                <a:off x="3307650" y="3564075"/>
                <a:ext cx="12725" cy="9000"/>
              </a:xfrm>
              <a:custGeom>
                <a:avLst/>
                <a:gdLst/>
                <a:ahLst/>
                <a:cxnLst/>
                <a:rect l="l" t="t" r="r" b="b"/>
                <a:pathLst>
                  <a:path w="509" h="360" extrusionOk="0">
                    <a:moveTo>
                      <a:pt x="99" y="1"/>
                    </a:moveTo>
                    <a:cubicBezTo>
                      <a:pt x="71" y="1"/>
                      <a:pt x="42" y="4"/>
                      <a:pt x="13" y="12"/>
                    </a:cubicBezTo>
                    <a:cubicBezTo>
                      <a:pt x="1" y="25"/>
                      <a:pt x="1" y="25"/>
                      <a:pt x="1" y="38"/>
                    </a:cubicBezTo>
                    <a:cubicBezTo>
                      <a:pt x="108" y="172"/>
                      <a:pt x="254" y="319"/>
                      <a:pt x="429" y="360"/>
                    </a:cubicBezTo>
                    <a:cubicBezTo>
                      <a:pt x="482" y="360"/>
                      <a:pt x="509" y="319"/>
                      <a:pt x="495" y="279"/>
                    </a:cubicBezTo>
                    <a:cubicBezTo>
                      <a:pt x="426" y="130"/>
                      <a:pt x="269" y="1"/>
                      <a:pt x="99"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44" name="Google Shape;5444;p71"/>
              <p:cNvSpPr/>
              <p:nvPr/>
            </p:nvSpPr>
            <p:spPr>
              <a:xfrm>
                <a:off x="3264575" y="3482600"/>
                <a:ext cx="8650" cy="10050"/>
              </a:xfrm>
              <a:custGeom>
                <a:avLst/>
                <a:gdLst/>
                <a:ahLst/>
                <a:cxnLst/>
                <a:rect l="l" t="t" r="r" b="b"/>
                <a:pathLst>
                  <a:path w="346" h="402" extrusionOk="0">
                    <a:moveTo>
                      <a:pt x="266" y="1"/>
                    </a:moveTo>
                    <a:cubicBezTo>
                      <a:pt x="249" y="1"/>
                      <a:pt x="229" y="7"/>
                      <a:pt x="212" y="20"/>
                    </a:cubicBezTo>
                    <a:cubicBezTo>
                      <a:pt x="131" y="87"/>
                      <a:pt x="51" y="194"/>
                      <a:pt x="11" y="301"/>
                    </a:cubicBezTo>
                    <a:cubicBezTo>
                      <a:pt x="0" y="356"/>
                      <a:pt x="52" y="401"/>
                      <a:pt x="100" y="401"/>
                    </a:cubicBezTo>
                    <a:cubicBezTo>
                      <a:pt x="111" y="401"/>
                      <a:pt x="122" y="399"/>
                      <a:pt x="131" y="394"/>
                    </a:cubicBezTo>
                    <a:cubicBezTo>
                      <a:pt x="185" y="368"/>
                      <a:pt x="226" y="314"/>
                      <a:pt x="265" y="261"/>
                    </a:cubicBezTo>
                    <a:cubicBezTo>
                      <a:pt x="306" y="207"/>
                      <a:pt x="345" y="141"/>
                      <a:pt x="333" y="60"/>
                    </a:cubicBezTo>
                    <a:cubicBezTo>
                      <a:pt x="333" y="25"/>
                      <a:pt x="302" y="1"/>
                      <a:pt x="266"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45" name="Google Shape;5445;p71"/>
              <p:cNvSpPr/>
              <p:nvPr/>
            </p:nvSpPr>
            <p:spPr>
              <a:xfrm>
                <a:off x="3274600" y="3482350"/>
                <a:ext cx="5800" cy="5525"/>
              </a:xfrm>
              <a:custGeom>
                <a:avLst/>
                <a:gdLst/>
                <a:ahLst/>
                <a:cxnLst/>
                <a:rect l="l" t="t" r="r" b="b"/>
                <a:pathLst>
                  <a:path w="232" h="221" extrusionOk="0">
                    <a:moveTo>
                      <a:pt x="154" y="0"/>
                    </a:moveTo>
                    <a:cubicBezTo>
                      <a:pt x="137" y="0"/>
                      <a:pt x="120" y="5"/>
                      <a:pt x="105" y="17"/>
                    </a:cubicBezTo>
                    <a:cubicBezTo>
                      <a:pt x="65" y="57"/>
                      <a:pt x="25" y="110"/>
                      <a:pt x="12" y="164"/>
                    </a:cubicBezTo>
                    <a:cubicBezTo>
                      <a:pt x="0" y="197"/>
                      <a:pt x="16" y="221"/>
                      <a:pt x="45" y="221"/>
                    </a:cubicBezTo>
                    <a:cubicBezTo>
                      <a:pt x="51" y="221"/>
                      <a:pt x="58" y="220"/>
                      <a:pt x="65" y="217"/>
                    </a:cubicBezTo>
                    <a:cubicBezTo>
                      <a:pt x="132" y="204"/>
                      <a:pt x="185" y="151"/>
                      <a:pt x="212" y="70"/>
                    </a:cubicBezTo>
                    <a:cubicBezTo>
                      <a:pt x="231" y="32"/>
                      <a:pt x="195" y="0"/>
                      <a:pt x="154"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46" name="Google Shape;5446;p71"/>
              <p:cNvSpPr/>
              <p:nvPr/>
            </p:nvSpPr>
            <p:spPr>
              <a:xfrm>
                <a:off x="3284825" y="3481700"/>
                <a:ext cx="7425" cy="5700"/>
              </a:xfrm>
              <a:custGeom>
                <a:avLst/>
                <a:gdLst/>
                <a:ahLst/>
                <a:cxnLst/>
                <a:rect l="l" t="t" r="r" b="b"/>
                <a:pathLst>
                  <a:path w="297" h="228" extrusionOk="0">
                    <a:moveTo>
                      <a:pt x="218" y="1"/>
                    </a:moveTo>
                    <a:cubicBezTo>
                      <a:pt x="213" y="1"/>
                      <a:pt x="209" y="1"/>
                      <a:pt x="204" y="2"/>
                    </a:cubicBezTo>
                    <a:lnTo>
                      <a:pt x="124" y="43"/>
                    </a:lnTo>
                    <a:cubicBezTo>
                      <a:pt x="84" y="56"/>
                      <a:pt x="58" y="83"/>
                      <a:pt x="44" y="123"/>
                    </a:cubicBezTo>
                    <a:cubicBezTo>
                      <a:pt x="0" y="167"/>
                      <a:pt x="54" y="227"/>
                      <a:pt x="104" y="227"/>
                    </a:cubicBezTo>
                    <a:cubicBezTo>
                      <a:pt x="116" y="227"/>
                      <a:pt x="128" y="224"/>
                      <a:pt x="138" y="216"/>
                    </a:cubicBezTo>
                    <a:cubicBezTo>
                      <a:pt x="191" y="190"/>
                      <a:pt x="245" y="163"/>
                      <a:pt x="272" y="96"/>
                    </a:cubicBezTo>
                    <a:cubicBezTo>
                      <a:pt x="296" y="59"/>
                      <a:pt x="264" y="1"/>
                      <a:pt x="218"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47" name="Google Shape;5447;p71"/>
              <p:cNvSpPr/>
              <p:nvPr/>
            </p:nvSpPr>
            <p:spPr>
              <a:xfrm>
                <a:off x="3296275" y="3481825"/>
                <a:ext cx="5025" cy="5400"/>
              </a:xfrm>
              <a:custGeom>
                <a:avLst/>
                <a:gdLst/>
                <a:ahLst/>
                <a:cxnLst/>
                <a:rect l="l" t="t" r="r" b="b"/>
                <a:pathLst>
                  <a:path w="201" h="216" extrusionOk="0">
                    <a:moveTo>
                      <a:pt x="145" y="0"/>
                    </a:moveTo>
                    <a:cubicBezTo>
                      <a:pt x="137" y="0"/>
                      <a:pt x="128" y="4"/>
                      <a:pt x="121" y="11"/>
                    </a:cubicBezTo>
                    <a:cubicBezTo>
                      <a:pt x="81" y="65"/>
                      <a:pt x="1" y="118"/>
                      <a:pt x="1" y="185"/>
                    </a:cubicBezTo>
                    <a:cubicBezTo>
                      <a:pt x="1" y="198"/>
                      <a:pt x="14" y="211"/>
                      <a:pt x="28" y="211"/>
                    </a:cubicBezTo>
                    <a:cubicBezTo>
                      <a:pt x="35" y="214"/>
                      <a:pt x="43" y="215"/>
                      <a:pt x="50" y="215"/>
                    </a:cubicBezTo>
                    <a:cubicBezTo>
                      <a:pt x="83" y="215"/>
                      <a:pt x="115" y="193"/>
                      <a:pt x="147" y="172"/>
                    </a:cubicBezTo>
                    <a:cubicBezTo>
                      <a:pt x="188" y="145"/>
                      <a:pt x="201" y="91"/>
                      <a:pt x="188" y="51"/>
                    </a:cubicBezTo>
                    <a:cubicBezTo>
                      <a:pt x="188" y="22"/>
                      <a:pt x="167" y="0"/>
                      <a:pt x="145"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48" name="Google Shape;5448;p71"/>
              <p:cNvSpPr/>
              <p:nvPr/>
            </p:nvSpPr>
            <p:spPr>
              <a:xfrm>
                <a:off x="3307300" y="3483425"/>
                <a:ext cx="5725" cy="5375"/>
              </a:xfrm>
              <a:custGeom>
                <a:avLst/>
                <a:gdLst/>
                <a:ahLst/>
                <a:cxnLst/>
                <a:rect l="l" t="t" r="r" b="b"/>
                <a:pathLst>
                  <a:path w="229" h="215" extrusionOk="0">
                    <a:moveTo>
                      <a:pt x="175" y="1"/>
                    </a:moveTo>
                    <a:cubicBezTo>
                      <a:pt x="95" y="1"/>
                      <a:pt x="15" y="94"/>
                      <a:pt x="1" y="174"/>
                    </a:cubicBezTo>
                    <a:cubicBezTo>
                      <a:pt x="1" y="188"/>
                      <a:pt x="27" y="215"/>
                      <a:pt x="54" y="215"/>
                    </a:cubicBezTo>
                    <a:cubicBezTo>
                      <a:pt x="122" y="215"/>
                      <a:pt x="229" y="147"/>
                      <a:pt x="229" y="67"/>
                    </a:cubicBezTo>
                    <a:cubicBezTo>
                      <a:pt x="229" y="40"/>
                      <a:pt x="202" y="14"/>
                      <a:pt x="175"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49" name="Google Shape;5449;p71"/>
              <p:cNvSpPr/>
              <p:nvPr/>
            </p:nvSpPr>
            <p:spPr>
              <a:xfrm>
                <a:off x="3380650" y="3541650"/>
                <a:ext cx="22000" cy="24075"/>
              </a:xfrm>
              <a:custGeom>
                <a:avLst/>
                <a:gdLst/>
                <a:ahLst/>
                <a:cxnLst/>
                <a:rect l="l" t="t" r="r" b="b"/>
                <a:pathLst>
                  <a:path w="880" h="963" extrusionOk="0">
                    <a:moveTo>
                      <a:pt x="28" y="1"/>
                    </a:moveTo>
                    <a:cubicBezTo>
                      <a:pt x="11" y="1"/>
                      <a:pt x="0" y="20"/>
                      <a:pt x="10" y="39"/>
                    </a:cubicBezTo>
                    <a:cubicBezTo>
                      <a:pt x="77" y="240"/>
                      <a:pt x="197" y="413"/>
                      <a:pt x="331" y="574"/>
                    </a:cubicBezTo>
                    <a:cubicBezTo>
                      <a:pt x="451" y="734"/>
                      <a:pt x="598" y="935"/>
                      <a:pt x="812" y="962"/>
                    </a:cubicBezTo>
                    <a:cubicBezTo>
                      <a:pt x="853" y="962"/>
                      <a:pt x="880" y="922"/>
                      <a:pt x="853" y="882"/>
                    </a:cubicBezTo>
                    <a:cubicBezTo>
                      <a:pt x="773" y="708"/>
                      <a:pt x="585" y="588"/>
                      <a:pt x="464" y="440"/>
                    </a:cubicBezTo>
                    <a:cubicBezTo>
                      <a:pt x="331" y="293"/>
                      <a:pt x="211" y="119"/>
                      <a:pt x="50" y="12"/>
                    </a:cubicBezTo>
                    <a:cubicBezTo>
                      <a:pt x="42" y="4"/>
                      <a:pt x="35" y="1"/>
                      <a:pt x="28" y="1"/>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50" name="Google Shape;5450;p71"/>
              <p:cNvSpPr/>
              <p:nvPr/>
            </p:nvSpPr>
            <p:spPr>
              <a:xfrm>
                <a:off x="3383900" y="3537925"/>
                <a:ext cx="35675" cy="22950"/>
              </a:xfrm>
              <a:custGeom>
                <a:avLst/>
                <a:gdLst/>
                <a:ahLst/>
                <a:cxnLst/>
                <a:rect l="l" t="t" r="r" b="b"/>
                <a:pathLst>
                  <a:path w="1427" h="918" extrusionOk="0">
                    <a:moveTo>
                      <a:pt x="107" y="0"/>
                    </a:moveTo>
                    <a:cubicBezTo>
                      <a:pt x="27" y="0"/>
                      <a:pt x="0" y="107"/>
                      <a:pt x="67" y="148"/>
                    </a:cubicBezTo>
                    <a:cubicBezTo>
                      <a:pt x="281" y="268"/>
                      <a:pt x="509" y="348"/>
                      <a:pt x="723" y="482"/>
                    </a:cubicBezTo>
                    <a:cubicBezTo>
                      <a:pt x="923" y="616"/>
                      <a:pt x="1097" y="817"/>
                      <a:pt x="1311" y="910"/>
                    </a:cubicBezTo>
                    <a:cubicBezTo>
                      <a:pt x="1324" y="915"/>
                      <a:pt x="1335" y="917"/>
                      <a:pt x="1346" y="917"/>
                    </a:cubicBezTo>
                    <a:cubicBezTo>
                      <a:pt x="1395" y="917"/>
                      <a:pt x="1426" y="873"/>
                      <a:pt x="1404" y="830"/>
                    </a:cubicBezTo>
                    <a:cubicBezTo>
                      <a:pt x="1217" y="402"/>
                      <a:pt x="562" y="14"/>
                      <a:pt x="107" y="0"/>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51" name="Google Shape;5451;p71"/>
              <p:cNvSpPr/>
              <p:nvPr/>
            </p:nvSpPr>
            <p:spPr>
              <a:xfrm>
                <a:off x="3375525" y="3480600"/>
                <a:ext cx="29725" cy="41600"/>
              </a:xfrm>
              <a:custGeom>
                <a:avLst/>
                <a:gdLst/>
                <a:ahLst/>
                <a:cxnLst/>
                <a:rect l="l" t="t" r="r" b="b"/>
                <a:pathLst>
                  <a:path w="1189" h="1664" extrusionOk="0">
                    <a:moveTo>
                      <a:pt x="1073" y="1"/>
                    </a:moveTo>
                    <a:cubicBezTo>
                      <a:pt x="1053" y="1"/>
                      <a:pt x="1034" y="6"/>
                      <a:pt x="1017" y="20"/>
                    </a:cubicBezTo>
                    <a:cubicBezTo>
                      <a:pt x="763" y="234"/>
                      <a:pt x="549" y="501"/>
                      <a:pt x="362" y="769"/>
                    </a:cubicBezTo>
                    <a:cubicBezTo>
                      <a:pt x="202" y="997"/>
                      <a:pt x="1" y="1344"/>
                      <a:pt x="95" y="1639"/>
                    </a:cubicBezTo>
                    <a:cubicBezTo>
                      <a:pt x="102" y="1653"/>
                      <a:pt x="121" y="1664"/>
                      <a:pt x="139" y="1664"/>
                    </a:cubicBezTo>
                    <a:cubicBezTo>
                      <a:pt x="154" y="1664"/>
                      <a:pt x="169" y="1657"/>
                      <a:pt x="175" y="1639"/>
                    </a:cubicBezTo>
                    <a:cubicBezTo>
                      <a:pt x="295" y="1384"/>
                      <a:pt x="375" y="1130"/>
                      <a:pt x="536" y="876"/>
                    </a:cubicBezTo>
                    <a:cubicBezTo>
                      <a:pt x="723" y="608"/>
                      <a:pt x="951" y="381"/>
                      <a:pt x="1138" y="127"/>
                    </a:cubicBezTo>
                    <a:cubicBezTo>
                      <a:pt x="1188" y="56"/>
                      <a:pt x="1132" y="1"/>
                      <a:pt x="1073" y="1"/>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52" name="Google Shape;5452;p71"/>
              <p:cNvSpPr/>
              <p:nvPr/>
            </p:nvSpPr>
            <p:spPr>
              <a:xfrm>
                <a:off x="3383900" y="3496100"/>
                <a:ext cx="29675" cy="30975"/>
              </a:xfrm>
              <a:custGeom>
                <a:avLst/>
                <a:gdLst/>
                <a:ahLst/>
                <a:cxnLst/>
                <a:rect l="l" t="t" r="r" b="b"/>
                <a:pathLst>
                  <a:path w="1187" h="1239" extrusionOk="0">
                    <a:moveTo>
                      <a:pt x="1089" y="0"/>
                    </a:moveTo>
                    <a:cubicBezTo>
                      <a:pt x="1083" y="0"/>
                      <a:pt x="1077" y="1"/>
                      <a:pt x="1071" y="2"/>
                    </a:cubicBezTo>
                    <a:cubicBezTo>
                      <a:pt x="789" y="42"/>
                      <a:pt x="536" y="323"/>
                      <a:pt x="361" y="537"/>
                    </a:cubicBezTo>
                    <a:cubicBezTo>
                      <a:pt x="227" y="698"/>
                      <a:pt x="0" y="992"/>
                      <a:pt x="107" y="1219"/>
                    </a:cubicBezTo>
                    <a:cubicBezTo>
                      <a:pt x="107" y="1232"/>
                      <a:pt x="121" y="1239"/>
                      <a:pt x="136" y="1239"/>
                    </a:cubicBezTo>
                    <a:cubicBezTo>
                      <a:pt x="151" y="1239"/>
                      <a:pt x="167" y="1232"/>
                      <a:pt x="174" y="1219"/>
                    </a:cubicBezTo>
                    <a:cubicBezTo>
                      <a:pt x="227" y="1152"/>
                      <a:pt x="254" y="1072"/>
                      <a:pt x="295" y="1005"/>
                    </a:cubicBezTo>
                    <a:cubicBezTo>
                      <a:pt x="361" y="871"/>
                      <a:pt x="455" y="764"/>
                      <a:pt x="562" y="644"/>
                    </a:cubicBezTo>
                    <a:cubicBezTo>
                      <a:pt x="736" y="457"/>
                      <a:pt x="976" y="323"/>
                      <a:pt x="1137" y="122"/>
                    </a:cubicBezTo>
                    <a:cubicBezTo>
                      <a:pt x="1186" y="72"/>
                      <a:pt x="1156" y="0"/>
                      <a:pt x="1089" y="0"/>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53" name="Google Shape;5453;p71"/>
              <p:cNvSpPr/>
              <p:nvPr/>
            </p:nvSpPr>
            <p:spPr>
              <a:xfrm>
                <a:off x="3269175" y="3497800"/>
                <a:ext cx="7075" cy="6375"/>
              </a:xfrm>
              <a:custGeom>
                <a:avLst/>
                <a:gdLst/>
                <a:ahLst/>
                <a:cxnLst/>
                <a:rect l="l" t="t" r="r" b="b"/>
                <a:pathLst>
                  <a:path w="283" h="255" extrusionOk="0">
                    <a:moveTo>
                      <a:pt x="81" y="0"/>
                    </a:moveTo>
                    <a:cubicBezTo>
                      <a:pt x="54" y="0"/>
                      <a:pt x="28" y="0"/>
                      <a:pt x="1" y="14"/>
                    </a:cubicBezTo>
                    <a:cubicBezTo>
                      <a:pt x="54" y="68"/>
                      <a:pt x="122" y="148"/>
                      <a:pt x="202" y="255"/>
                    </a:cubicBezTo>
                    <a:lnTo>
                      <a:pt x="202" y="241"/>
                    </a:lnTo>
                    <a:cubicBezTo>
                      <a:pt x="282" y="175"/>
                      <a:pt x="256" y="14"/>
                      <a:pt x="135"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54" name="Google Shape;5454;p71"/>
              <p:cNvSpPr/>
              <p:nvPr/>
            </p:nvSpPr>
            <p:spPr>
              <a:xfrm>
                <a:off x="3264500" y="3498150"/>
                <a:ext cx="9750" cy="7700"/>
              </a:xfrm>
              <a:custGeom>
                <a:avLst/>
                <a:gdLst/>
                <a:ahLst/>
                <a:cxnLst/>
                <a:rect l="l" t="t" r="r" b="b"/>
                <a:pathLst>
                  <a:path w="390" h="308" extrusionOk="0">
                    <a:moveTo>
                      <a:pt x="188" y="0"/>
                    </a:moveTo>
                    <a:cubicBezTo>
                      <a:pt x="175" y="0"/>
                      <a:pt x="175" y="13"/>
                      <a:pt x="161" y="13"/>
                    </a:cubicBezTo>
                    <a:cubicBezTo>
                      <a:pt x="121" y="40"/>
                      <a:pt x="81" y="80"/>
                      <a:pt x="54" y="120"/>
                    </a:cubicBezTo>
                    <a:cubicBezTo>
                      <a:pt x="1" y="200"/>
                      <a:pt x="68" y="307"/>
                      <a:pt x="161" y="307"/>
                    </a:cubicBezTo>
                    <a:cubicBezTo>
                      <a:pt x="188" y="307"/>
                      <a:pt x="229" y="295"/>
                      <a:pt x="255" y="295"/>
                    </a:cubicBezTo>
                    <a:lnTo>
                      <a:pt x="309" y="281"/>
                    </a:lnTo>
                    <a:cubicBezTo>
                      <a:pt x="336" y="281"/>
                      <a:pt x="362" y="254"/>
                      <a:pt x="389" y="241"/>
                    </a:cubicBezTo>
                    <a:cubicBezTo>
                      <a:pt x="309" y="134"/>
                      <a:pt x="241" y="54"/>
                      <a:pt x="188"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55" name="Google Shape;5455;p71"/>
              <p:cNvSpPr/>
              <p:nvPr/>
            </p:nvSpPr>
            <p:spPr>
              <a:xfrm>
                <a:off x="3275875" y="3505500"/>
                <a:ext cx="6400" cy="6725"/>
              </a:xfrm>
              <a:custGeom>
                <a:avLst/>
                <a:gdLst/>
                <a:ahLst/>
                <a:cxnLst/>
                <a:rect l="l" t="t" r="r" b="b"/>
                <a:pathLst>
                  <a:path w="256" h="269" extrusionOk="0">
                    <a:moveTo>
                      <a:pt x="107" y="1"/>
                    </a:moveTo>
                    <a:cubicBezTo>
                      <a:pt x="68" y="1"/>
                      <a:pt x="27" y="13"/>
                      <a:pt x="0" y="40"/>
                    </a:cubicBezTo>
                    <a:cubicBezTo>
                      <a:pt x="41" y="108"/>
                      <a:pt x="81" y="188"/>
                      <a:pt x="121" y="268"/>
                    </a:cubicBezTo>
                    <a:cubicBezTo>
                      <a:pt x="175" y="268"/>
                      <a:pt x="228" y="215"/>
                      <a:pt x="241" y="174"/>
                    </a:cubicBezTo>
                    <a:cubicBezTo>
                      <a:pt x="255" y="147"/>
                      <a:pt x="255" y="120"/>
                      <a:pt x="241" y="94"/>
                    </a:cubicBezTo>
                    <a:cubicBezTo>
                      <a:pt x="228" y="40"/>
                      <a:pt x="175" y="1"/>
                      <a:pt x="121"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56" name="Google Shape;5456;p71"/>
              <p:cNvSpPr/>
              <p:nvPr/>
            </p:nvSpPr>
            <p:spPr>
              <a:xfrm>
                <a:off x="3274525" y="3506500"/>
                <a:ext cx="4400" cy="5725"/>
              </a:xfrm>
              <a:custGeom>
                <a:avLst/>
                <a:gdLst/>
                <a:ahLst/>
                <a:cxnLst/>
                <a:rect l="l" t="t" r="r" b="b"/>
                <a:pathLst>
                  <a:path w="176" h="229" extrusionOk="0">
                    <a:moveTo>
                      <a:pt x="54" y="0"/>
                    </a:moveTo>
                    <a:lnTo>
                      <a:pt x="28" y="27"/>
                    </a:lnTo>
                    <a:cubicBezTo>
                      <a:pt x="15" y="54"/>
                      <a:pt x="1" y="94"/>
                      <a:pt x="15" y="121"/>
                    </a:cubicBezTo>
                    <a:cubicBezTo>
                      <a:pt x="28" y="201"/>
                      <a:pt x="95" y="228"/>
                      <a:pt x="161" y="228"/>
                    </a:cubicBezTo>
                    <a:lnTo>
                      <a:pt x="175" y="228"/>
                    </a:lnTo>
                    <a:cubicBezTo>
                      <a:pt x="135" y="148"/>
                      <a:pt x="95" y="68"/>
                      <a:pt x="54"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57" name="Google Shape;5457;p71"/>
              <p:cNvSpPr/>
              <p:nvPr/>
            </p:nvSpPr>
            <p:spPr>
              <a:xfrm>
                <a:off x="3280550" y="3497125"/>
                <a:ext cx="8400" cy="7050"/>
              </a:xfrm>
              <a:custGeom>
                <a:avLst/>
                <a:gdLst/>
                <a:ahLst/>
                <a:cxnLst/>
                <a:rect l="l" t="t" r="r" b="b"/>
                <a:pathLst>
                  <a:path w="336" h="282" extrusionOk="0">
                    <a:moveTo>
                      <a:pt x="148" y="1"/>
                    </a:moveTo>
                    <a:cubicBezTo>
                      <a:pt x="95" y="1"/>
                      <a:pt x="41" y="54"/>
                      <a:pt x="15" y="108"/>
                    </a:cubicBezTo>
                    <a:cubicBezTo>
                      <a:pt x="1" y="175"/>
                      <a:pt x="41" y="268"/>
                      <a:pt x="122" y="282"/>
                    </a:cubicBezTo>
                    <a:lnTo>
                      <a:pt x="161" y="282"/>
                    </a:lnTo>
                    <a:cubicBezTo>
                      <a:pt x="229" y="282"/>
                      <a:pt x="282" y="255"/>
                      <a:pt x="309" y="188"/>
                    </a:cubicBezTo>
                    <a:cubicBezTo>
                      <a:pt x="336" y="95"/>
                      <a:pt x="255" y="14"/>
                      <a:pt x="175" y="14"/>
                    </a:cubicBezTo>
                    <a:cubicBezTo>
                      <a:pt x="161" y="1"/>
                      <a:pt x="161" y="1"/>
                      <a:pt x="148"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58" name="Google Shape;5458;p71"/>
              <p:cNvSpPr/>
              <p:nvPr/>
            </p:nvSpPr>
            <p:spPr>
              <a:xfrm>
                <a:off x="3295625" y="3500150"/>
                <a:ext cx="7700" cy="6375"/>
              </a:xfrm>
              <a:custGeom>
                <a:avLst/>
                <a:gdLst/>
                <a:ahLst/>
                <a:cxnLst/>
                <a:rect l="l" t="t" r="r" b="b"/>
                <a:pathLst>
                  <a:path w="308" h="255" extrusionOk="0">
                    <a:moveTo>
                      <a:pt x="147" y="0"/>
                    </a:moveTo>
                    <a:cubicBezTo>
                      <a:pt x="40" y="0"/>
                      <a:pt x="0" y="108"/>
                      <a:pt x="27" y="174"/>
                    </a:cubicBezTo>
                    <a:cubicBezTo>
                      <a:pt x="40" y="188"/>
                      <a:pt x="40" y="201"/>
                      <a:pt x="54" y="215"/>
                    </a:cubicBezTo>
                    <a:cubicBezTo>
                      <a:pt x="66" y="241"/>
                      <a:pt x="107" y="254"/>
                      <a:pt x="147" y="254"/>
                    </a:cubicBezTo>
                    <a:cubicBezTo>
                      <a:pt x="307" y="254"/>
                      <a:pt x="307" y="0"/>
                      <a:pt x="147"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59" name="Google Shape;5459;p71"/>
              <p:cNvSpPr/>
              <p:nvPr/>
            </p:nvSpPr>
            <p:spPr>
              <a:xfrm>
                <a:off x="3296275" y="3504475"/>
                <a:ext cx="700" cy="1050"/>
              </a:xfrm>
              <a:custGeom>
                <a:avLst/>
                <a:gdLst/>
                <a:ahLst/>
                <a:cxnLst/>
                <a:rect l="l" t="t" r="r" b="b"/>
                <a:pathLst>
                  <a:path w="28" h="42" extrusionOk="0">
                    <a:moveTo>
                      <a:pt x="1" y="1"/>
                    </a:moveTo>
                    <a:cubicBezTo>
                      <a:pt x="14" y="15"/>
                      <a:pt x="14" y="28"/>
                      <a:pt x="28" y="42"/>
                    </a:cubicBezTo>
                    <a:cubicBezTo>
                      <a:pt x="14" y="28"/>
                      <a:pt x="14" y="15"/>
                      <a:pt x="1"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60" name="Google Shape;5460;p71"/>
              <p:cNvSpPr/>
              <p:nvPr/>
            </p:nvSpPr>
            <p:spPr>
              <a:xfrm>
                <a:off x="3287900" y="3509175"/>
                <a:ext cx="7750" cy="6025"/>
              </a:xfrm>
              <a:custGeom>
                <a:avLst/>
                <a:gdLst/>
                <a:ahLst/>
                <a:cxnLst/>
                <a:rect l="l" t="t" r="r" b="b"/>
                <a:pathLst>
                  <a:path w="310" h="241" extrusionOk="0">
                    <a:moveTo>
                      <a:pt x="149" y="0"/>
                    </a:moveTo>
                    <a:cubicBezTo>
                      <a:pt x="1" y="0"/>
                      <a:pt x="1" y="241"/>
                      <a:pt x="149" y="241"/>
                    </a:cubicBezTo>
                    <a:cubicBezTo>
                      <a:pt x="309" y="241"/>
                      <a:pt x="309" y="0"/>
                      <a:pt x="149"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61" name="Google Shape;5461;p71"/>
              <p:cNvSpPr/>
              <p:nvPr/>
            </p:nvSpPr>
            <p:spPr>
              <a:xfrm>
                <a:off x="3283575" y="3524225"/>
                <a:ext cx="1025" cy="2700"/>
              </a:xfrm>
              <a:custGeom>
                <a:avLst/>
                <a:gdLst/>
                <a:ahLst/>
                <a:cxnLst/>
                <a:rect l="l" t="t" r="r" b="b"/>
                <a:pathLst>
                  <a:path w="41" h="108" extrusionOk="0">
                    <a:moveTo>
                      <a:pt x="1" y="1"/>
                    </a:moveTo>
                    <a:cubicBezTo>
                      <a:pt x="13" y="40"/>
                      <a:pt x="27" y="81"/>
                      <a:pt x="27" y="108"/>
                    </a:cubicBezTo>
                    <a:cubicBezTo>
                      <a:pt x="40" y="81"/>
                      <a:pt x="27" y="27"/>
                      <a:pt x="1"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62" name="Google Shape;5462;p71"/>
              <p:cNvSpPr/>
              <p:nvPr/>
            </p:nvSpPr>
            <p:spPr>
              <a:xfrm>
                <a:off x="3277875" y="3523550"/>
                <a:ext cx="6400" cy="5025"/>
              </a:xfrm>
              <a:custGeom>
                <a:avLst/>
                <a:gdLst/>
                <a:ahLst/>
                <a:cxnLst/>
                <a:rect l="l" t="t" r="r" b="b"/>
                <a:pathLst>
                  <a:path w="256" h="201" extrusionOk="0">
                    <a:moveTo>
                      <a:pt x="161" y="1"/>
                    </a:moveTo>
                    <a:cubicBezTo>
                      <a:pt x="148" y="1"/>
                      <a:pt x="134" y="1"/>
                      <a:pt x="108" y="14"/>
                    </a:cubicBezTo>
                    <a:lnTo>
                      <a:pt x="68" y="54"/>
                    </a:lnTo>
                    <a:lnTo>
                      <a:pt x="54" y="67"/>
                    </a:lnTo>
                    <a:lnTo>
                      <a:pt x="54" y="54"/>
                    </a:lnTo>
                    <a:cubicBezTo>
                      <a:pt x="54" y="54"/>
                      <a:pt x="54" y="67"/>
                      <a:pt x="41" y="67"/>
                    </a:cubicBezTo>
                    <a:cubicBezTo>
                      <a:pt x="15" y="67"/>
                      <a:pt x="1" y="108"/>
                      <a:pt x="15" y="135"/>
                    </a:cubicBezTo>
                    <a:cubicBezTo>
                      <a:pt x="54" y="174"/>
                      <a:pt x="95" y="201"/>
                      <a:pt x="148" y="201"/>
                    </a:cubicBezTo>
                    <a:cubicBezTo>
                      <a:pt x="161" y="201"/>
                      <a:pt x="188" y="201"/>
                      <a:pt x="215" y="188"/>
                    </a:cubicBezTo>
                    <a:cubicBezTo>
                      <a:pt x="241" y="174"/>
                      <a:pt x="255" y="161"/>
                      <a:pt x="255" y="135"/>
                    </a:cubicBezTo>
                    <a:cubicBezTo>
                      <a:pt x="255" y="108"/>
                      <a:pt x="241" y="67"/>
                      <a:pt x="229" y="28"/>
                    </a:cubicBezTo>
                    <a:cubicBezTo>
                      <a:pt x="215" y="14"/>
                      <a:pt x="188" y="1"/>
                      <a:pt x="161" y="1"/>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63" name="Google Shape;5463;p71"/>
              <p:cNvSpPr/>
              <p:nvPr/>
            </p:nvSpPr>
            <p:spPr>
              <a:xfrm>
                <a:off x="3294950" y="3521550"/>
                <a:ext cx="6050" cy="5025"/>
              </a:xfrm>
              <a:custGeom>
                <a:avLst/>
                <a:gdLst/>
                <a:ahLst/>
                <a:cxnLst/>
                <a:rect l="l" t="t" r="r" b="b"/>
                <a:pathLst>
                  <a:path w="242" h="201" extrusionOk="0">
                    <a:moveTo>
                      <a:pt x="107" y="1"/>
                    </a:moveTo>
                    <a:cubicBezTo>
                      <a:pt x="54" y="1"/>
                      <a:pt x="0" y="40"/>
                      <a:pt x="0" y="108"/>
                    </a:cubicBezTo>
                    <a:cubicBezTo>
                      <a:pt x="0" y="174"/>
                      <a:pt x="54" y="201"/>
                      <a:pt x="107" y="201"/>
                    </a:cubicBezTo>
                    <a:lnTo>
                      <a:pt x="147" y="201"/>
                    </a:lnTo>
                    <a:cubicBezTo>
                      <a:pt x="241" y="188"/>
                      <a:pt x="241" y="27"/>
                      <a:pt x="147" y="13"/>
                    </a:cubicBezTo>
                    <a:cubicBezTo>
                      <a:pt x="134" y="13"/>
                      <a:pt x="134" y="13"/>
                      <a:pt x="134"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64" name="Google Shape;5464;p71"/>
              <p:cNvSpPr/>
              <p:nvPr/>
            </p:nvSpPr>
            <p:spPr>
              <a:xfrm>
                <a:off x="3304975" y="3510500"/>
                <a:ext cx="5700" cy="4700"/>
              </a:xfrm>
              <a:custGeom>
                <a:avLst/>
                <a:gdLst/>
                <a:ahLst/>
                <a:cxnLst/>
                <a:rect l="l" t="t" r="r" b="b"/>
                <a:pathLst>
                  <a:path w="228" h="188" extrusionOk="0">
                    <a:moveTo>
                      <a:pt x="81" y="1"/>
                    </a:moveTo>
                    <a:cubicBezTo>
                      <a:pt x="40" y="1"/>
                      <a:pt x="1" y="41"/>
                      <a:pt x="1" y="81"/>
                    </a:cubicBezTo>
                    <a:cubicBezTo>
                      <a:pt x="1" y="134"/>
                      <a:pt x="40" y="188"/>
                      <a:pt x="94" y="188"/>
                    </a:cubicBezTo>
                    <a:lnTo>
                      <a:pt x="108" y="188"/>
                    </a:lnTo>
                    <a:cubicBezTo>
                      <a:pt x="201" y="175"/>
                      <a:pt x="228" y="41"/>
                      <a:pt x="120" y="15"/>
                    </a:cubicBezTo>
                    <a:cubicBezTo>
                      <a:pt x="108" y="1"/>
                      <a:pt x="94" y="1"/>
                      <a:pt x="81" y="1"/>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65" name="Google Shape;5465;p71"/>
              <p:cNvSpPr/>
              <p:nvPr/>
            </p:nvSpPr>
            <p:spPr>
              <a:xfrm>
                <a:off x="3304975" y="3495800"/>
                <a:ext cx="6375" cy="5050"/>
              </a:xfrm>
              <a:custGeom>
                <a:avLst/>
                <a:gdLst/>
                <a:ahLst/>
                <a:cxnLst/>
                <a:rect l="l" t="t" r="r" b="b"/>
                <a:pathLst>
                  <a:path w="255" h="202" extrusionOk="0">
                    <a:moveTo>
                      <a:pt x="120" y="0"/>
                    </a:moveTo>
                    <a:cubicBezTo>
                      <a:pt x="1" y="0"/>
                      <a:pt x="1" y="201"/>
                      <a:pt x="120" y="201"/>
                    </a:cubicBezTo>
                    <a:cubicBezTo>
                      <a:pt x="254" y="201"/>
                      <a:pt x="254" y="0"/>
                      <a:pt x="120"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66" name="Google Shape;5466;p71"/>
              <p:cNvSpPr/>
              <p:nvPr/>
            </p:nvSpPr>
            <p:spPr>
              <a:xfrm>
                <a:off x="3329725" y="3505500"/>
                <a:ext cx="350" cy="350"/>
              </a:xfrm>
              <a:custGeom>
                <a:avLst/>
                <a:gdLst/>
                <a:ahLst/>
                <a:cxnLst/>
                <a:rect l="l" t="t" r="r" b="b"/>
                <a:pathLst>
                  <a:path w="14" h="14" extrusionOk="0">
                    <a:moveTo>
                      <a:pt x="0" y="13"/>
                    </a:moveTo>
                    <a:lnTo>
                      <a:pt x="0" y="13"/>
                    </a:lnTo>
                    <a:lnTo>
                      <a:pt x="0" y="13"/>
                    </a:lnTo>
                    <a:lnTo>
                      <a:pt x="0" y="13"/>
                    </a:lnTo>
                    <a:close/>
                    <a:moveTo>
                      <a:pt x="13" y="1"/>
                    </a:moveTo>
                    <a:lnTo>
                      <a:pt x="13" y="1"/>
                    </a:lnTo>
                    <a:lnTo>
                      <a:pt x="13" y="1"/>
                    </a:lnTo>
                    <a:lnTo>
                      <a:pt x="13" y="1"/>
                    </a:ln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67" name="Google Shape;5467;p71"/>
              <p:cNvSpPr/>
              <p:nvPr/>
            </p:nvSpPr>
            <p:spPr>
              <a:xfrm>
                <a:off x="3328700" y="3504825"/>
                <a:ext cx="9400" cy="7400"/>
              </a:xfrm>
              <a:custGeom>
                <a:avLst/>
                <a:gdLst/>
                <a:ahLst/>
                <a:cxnLst/>
                <a:rect l="l" t="t" r="r" b="b"/>
                <a:pathLst>
                  <a:path w="376" h="296" extrusionOk="0">
                    <a:moveTo>
                      <a:pt x="122" y="1"/>
                    </a:moveTo>
                    <a:cubicBezTo>
                      <a:pt x="108" y="1"/>
                      <a:pt x="81" y="14"/>
                      <a:pt x="68" y="28"/>
                    </a:cubicBezTo>
                    <a:lnTo>
                      <a:pt x="54" y="28"/>
                    </a:lnTo>
                    <a:cubicBezTo>
                      <a:pt x="54" y="28"/>
                      <a:pt x="54" y="28"/>
                      <a:pt x="54" y="28"/>
                    </a:cubicBezTo>
                    <a:lnTo>
                      <a:pt x="54" y="28"/>
                    </a:lnTo>
                    <a:lnTo>
                      <a:pt x="41" y="40"/>
                    </a:lnTo>
                    <a:cubicBezTo>
                      <a:pt x="28" y="54"/>
                      <a:pt x="15" y="67"/>
                      <a:pt x="15" y="81"/>
                    </a:cubicBezTo>
                    <a:cubicBezTo>
                      <a:pt x="1" y="135"/>
                      <a:pt x="28" y="201"/>
                      <a:pt x="68" y="242"/>
                    </a:cubicBezTo>
                    <a:cubicBezTo>
                      <a:pt x="95" y="268"/>
                      <a:pt x="149" y="295"/>
                      <a:pt x="188" y="295"/>
                    </a:cubicBezTo>
                    <a:cubicBezTo>
                      <a:pt x="242" y="295"/>
                      <a:pt x="282" y="281"/>
                      <a:pt x="309" y="242"/>
                    </a:cubicBezTo>
                    <a:cubicBezTo>
                      <a:pt x="375" y="188"/>
                      <a:pt x="363" y="94"/>
                      <a:pt x="309" y="40"/>
                    </a:cubicBezTo>
                    <a:cubicBezTo>
                      <a:pt x="282" y="1"/>
                      <a:pt x="242" y="1"/>
                      <a:pt x="202"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68" name="Google Shape;5468;p71"/>
              <p:cNvSpPr/>
              <p:nvPr/>
            </p:nvSpPr>
            <p:spPr>
              <a:xfrm>
                <a:off x="3329725" y="3505500"/>
                <a:ext cx="350" cy="350"/>
              </a:xfrm>
              <a:custGeom>
                <a:avLst/>
                <a:gdLst/>
                <a:ahLst/>
                <a:cxnLst/>
                <a:rect l="l" t="t" r="r" b="b"/>
                <a:pathLst>
                  <a:path w="14" h="14" extrusionOk="0">
                    <a:moveTo>
                      <a:pt x="13" y="1"/>
                    </a:moveTo>
                    <a:lnTo>
                      <a:pt x="0" y="13"/>
                    </a:lnTo>
                    <a:cubicBezTo>
                      <a:pt x="13" y="13"/>
                      <a:pt x="13" y="1"/>
                      <a:pt x="13" y="1"/>
                    </a:cubicBezTo>
                    <a:close/>
                  </a:path>
                </a:pathLst>
              </a:custGeom>
              <a:solidFill>
                <a:srgbClr val="EEEBF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69" name="Google Shape;5469;p71"/>
              <p:cNvSpPr/>
              <p:nvPr/>
            </p:nvSpPr>
            <p:spPr>
              <a:xfrm>
                <a:off x="3343100" y="3512200"/>
                <a:ext cx="7700" cy="6700"/>
              </a:xfrm>
              <a:custGeom>
                <a:avLst/>
                <a:gdLst/>
                <a:ahLst/>
                <a:cxnLst/>
                <a:rect l="l" t="t" r="r" b="b"/>
                <a:pathLst>
                  <a:path w="308" h="268" extrusionOk="0">
                    <a:moveTo>
                      <a:pt x="81" y="0"/>
                    </a:moveTo>
                    <a:cubicBezTo>
                      <a:pt x="54" y="0"/>
                      <a:pt x="13" y="27"/>
                      <a:pt x="13" y="54"/>
                    </a:cubicBezTo>
                    <a:lnTo>
                      <a:pt x="1" y="93"/>
                    </a:lnTo>
                    <a:lnTo>
                      <a:pt x="1" y="173"/>
                    </a:lnTo>
                    <a:cubicBezTo>
                      <a:pt x="13" y="227"/>
                      <a:pt x="81" y="268"/>
                      <a:pt x="134" y="268"/>
                    </a:cubicBezTo>
                    <a:cubicBezTo>
                      <a:pt x="188" y="268"/>
                      <a:pt x="227" y="241"/>
                      <a:pt x="254" y="200"/>
                    </a:cubicBezTo>
                    <a:cubicBezTo>
                      <a:pt x="308" y="120"/>
                      <a:pt x="241" y="0"/>
                      <a:pt x="147"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70" name="Google Shape;5470;p71"/>
              <p:cNvSpPr/>
              <p:nvPr/>
            </p:nvSpPr>
            <p:spPr>
              <a:xfrm>
                <a:off x="3268875" y="3514875"/>
                <a:ext cx="7700" cy="6025"/>
              </a:xfrm>
              <a:custGeom>
                <a:avLst/>
                <a:gdLst/>
                <a:ahLst/>
                <a:cxnLst/>
                <a:rect l="l" t="t" r="r" b="b"/>
                <a:pathLst>
                  <a:path w="308" h="241" extrusionOk="0">
                    <a:moveTo>
                      <a:pt x="187" y="0"/>
                    </a:moveTo>
                    <a:cubicBezTo>
                      <a:pt x="147" y="0"/>
                      <a:pt x="107" y="27"/>
                      <a:pt x="66" y="54"/>
                    </a:cubicBezTo>
                    <a:cubicBezTo>
                      <a:pt x="0" y="80"/>
                      <a:pt x="13" y="173"/>
                      <a:pt x="66" y="214"/>
                    </a:cubicBezTo>
                    <a:cubicBezTo>
                      <a:pt x="93" y="227"/>
                      <a:pt x="120" y="241"/>
                      <a:pt x="161" y="241"/>
                    </a:cubicBezTo>
                    <a:cubicBezTo>
                      <a:pt x="187" y="241"/>
                      <a:pt x="214" y="227"/>
                      <a:pt x="241" y="214"/>
                    </a:cubicBezTo>
                    <a:cubicBezTo>
                      <a:pt x="280" y="200"/>
                      <a:pt x="307" y="147"/>
                      <a:pt x="307" y="120"/>
                    </a:cubicBezTo>
                    <a:cubicBezTo>
                      <a:pt x="294" y="54"/>
                      <a:pt x="254" y="0"/>
                      <a:pt x="187"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71" name="Google Shape;5471;p71"/>
              <p:cNvSpPr/>
              <p:nvPr/>
            </p:nvSpPr>
            <p:spPr>
              <a:xfrm>
                <a:off x="3316350" y="3504175"/>
                <a:ext cx="6375" cy="4350"/>
              </a:xfrm>
              <a:custGeom>
                <a:avLst/>
                <a:gdLst/>
                <a:ahLst/>
                <a:cxnLst/>
                <a:rect l="l" t="t" r="r" b="b"/>
                <a:pathLst>
                  <a:path w="255" h="174" extrusionOk="0">
                    <a:moveTo>
                      <a:pt x="120" y="0"/>
                    </a:moveTo>
                    <a:cubicBezTo>
                      <a:pt x="67" y="0"/>
                      <a:pt x="27" y="27"/>
                      <a:pt x="13" y="80"/>
                    </a:cubicBezTo>
                    <a:cubicBezTo>
                      <a:pt x="0" y="107"/>
                      <a:pt x="13" y="134"/>
                      <a:pt x="27" y="147"/>
                    </a:cubicBezTo>
                    <a:cubicBezTo>
                      <a:pt x="54" y="173"/>
                      <a:pt x="81" y="173"/>
                      <a:pt x="107" y="173"/>
                    </a:cubicBezTo>
                    <a:lnTo>
                      <a:pt x="147" y="173"/>
                    </a:lnTo>
                    <a:cubicBezTo>
                      <a:pt x="254" y="147"/>
                      <a:pt x="227" y="0"/>
                      <a:pt x="134"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72" name="Google Shape;5472;p71"/>
              <p:cNvSpPr/>
              <p:nvPr/>
            </p:nvSpPr>
            <p:spPr>
              <a:xfrm>
                <a:off x="3244775" y="3511525"/>
                <a:ext cx="6725" cy="6350"/>
              </a:xfrm>
              <a:custGeom>
                <a:avLst/>
                <a:gdLst/>
                <a:ahLst/>
                <a:cxnLst/>
                <a:rect l="l" t="t" r="r" b="b"/>
                <a:pathLst>
                  <a:path w="269" h="254" extrusionOk="0">
                    <a:moveTo>
                      <a:pt x="148" y="0"/>
                    </a:moveTo>
                    <a:cubicBezTo>
                      <a:pt x="121" y="0"/>
                      <a:pt x="108" y="13"/>
                      <a:pt x="94" y="13"/>
                    </a:cubicBezTo>
                    <a:cubicBezTo>
                      <a:pt x="54" y="40"/>
                      <a:pt x="14" y="67"/>
                      <a:pt x="1" y="120"/>
                    </a:cubicBezTo>
                    <a:cubicBezTo>
                      <a:pt x="1" y="161"/>
                      <a:pt x="1" y="200"/>
                      <a:pt x="41" y="227"/>
                    </a:cubicBezTo>
                    <a:cubicBezTo>
                      <a:pt x="67" y="241"/>
                      <a:pt x="81" y="254"/>
                      <a:pt x="108" y="254"/>
                    </a:cubicBezTo>
                    <a:cubicBezTo>
                      <a:pt x="135" y="254"/>
                      <a:pt x="174" y="227"/>
                      <a:pt x="201" y="214"/>
                    </a:cubicBezTo>
                    <a:cubicBezTo>
                      <a:pt x="255" y="188"/>
                      <a:pt x="268" y="134"/>
                      <a:pt x="255" y="81"/>
                    </a:cubicBezTo>
                    <a:cubicBezTo>
                      <a:pt x="255" y="67"/>
                      <a:pt x="242" y="54"/>
                      <a:pt x="228" y="40"/>
                    </a:cubicBezTo>
                    <a:cubicBezTo>
                      <a:pt x="215" y="13"/>
                      <a:pt x="174" y="0"/>
                      <a:pt x="148" y="0"/>
                    </a:cubicBezTo>
                    <a:close/>
                  </a:path>
                </a:pathLst>
              </a:custGeom>
              <a:solidFill>
                <a:srgbClr val="FCE9B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73" name="Google Shape;5473;p71"/>
              <p:cNvSpPr/>
              <p:nvPr/>
            </p:nvSpPr>
            <p:spPr>
              <a:xfrm>
                <a:off x="3258150" y="3506850"/>
                <a:ext cx="9725" cy="8700"/>
              </a:xfrm>
              <a:custGeom>
                <a:avLst/>
                <a:gdLst/>
                <a:ahLst/>
                <a:cxnLst/>
                <a:rect l="l" t="t" r="r" b="b"/>
                <a:pathLst>
                  <a:path w="389" h="348" extrusionOk="0">
                    <a:moveTo>
                      <a:pt x="201" y="0"/>
                    </a:moveTo>
                    <a:cubicBezTo>
                      <a:pt x="174" y="0"/>
                      <a:pt x="135" y="13"/>
                      <a:pt x="108" y="27"/>
                    </a:cubicBezTo>
                    <a:cubicBezTo>
                      <a:pt x="81" y="40"/>
                      <a:pt x="67" y="54"/>
                      <a:pt x="41" y="80"/>
                    </a:cubicBezTo>
                    <a:cubicBezTo>
                      <a:pt x="14" y="120"/>
                      <a:pt x="1" y="161"/>
                      <a:pt x="1" y="187"/>
                    </a:cubicBezTo>
                    <a:cubicBezTo>
                      <a:pt x="41" y="241"/>
                      <a:pt x="67" y="280"/>
                      <a:pt x="108" y="334"/>
                    </a:cubicBezTo>
                    <a:cubicBezTo>
                      <a:pt x="135" y="348"/>
                      <a:pt x="148" y="348"/>
                      <a:pt x="174" y="348"/>
                    </a:cubicBezTo>
                    <a:lnTo>
                      <a:pt x="242" y="348"/>
                    </a:lnTo>
                    <a:cubicBezTo>
                      <a:pt x="335" y="321"/>
                      <a:pt x="388" y="214"/>
                      <a:pt x="362" y="134"/>
                    </a:cubicBezTo>
                    <a:cubicBezTo>
                      <a:pt x="349" y="54"/>
                      <a:pt x="268" y="0"/>
                      <a:pt x="201"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74" name="Google Shape;5474;p71"/>
              <p:cNvSpPr/>
              <p:nvPr/>
            </p:nvSpPr>
            <p:spPr>
              <a:xfrm>
                <a:off x="3258150" y="3511525"/>
                <a:ext cx="2700" cy="3675"/>
              </a:xfrm>
              <a:custGeom>
                <a:avLst/>
                <a:gdLst/>
                <a:ahLst/>
                <a:cxnLst/>
                <a:rect l="l" t="t" r="r" b="b"/>
                <a:pathLst>
                  <a:path w="108" h="147" extrusionOk="0">
                    <a:moveTo>
                      <a:pt x="1" y="0"/>
                    </a:moveTo>
                    <a:cubicBezTo>
                      <a:pt x="1" y="54"/>
                      <a:pt x="28" y="107"/>
                      <a:pt x="67" y="134"/>
                    </a:cubicBezTo>
                    <a:cubicBezTo>
                      <a:pt x="81" y="134"/>
                      <a:pt x="94" y="147"/>
                      <a:pt x="108" y="147"/>
                    </a:cubicBezTo>
                    <a:cubicBezTo>
                      <a:pt x="67" y="93"/>
                      <a:pt x="41" y="54"/>
                      <a:pt x="1" y="0"/>
                    </a:cubicBezTo>
                    <a:close/>
                  </a:path>
                </a:pathLst>
              </a:custGeom>
              <a:solidFill>
                <a:srgbClr val="FCE9B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75" name="Google Shape;5475;p71"/>
              <p:cNvSpPr/>
              <p:nvPr/>
            </p:nvSpPr>
            <p:spPr>
              <a:xfrm>
                <a:off x="3254150" y="3501500"/>
                <a:ext cx="7375" cy="5375"/>
              </a:xfrm>
              <a:custGeom>
                <a:avLst/>
                <a:gdLst/>
                <a:ahLst/>
                <a:cxnLst/>
                <a:rect l="l" t="t" r="r" b="b"/>
                <a:pathLst>
                  <a:path w="295" h="215" extrusionOk="0">
                    <a:moveTo>
                      <a:pt x="147" y="0"/>
                    </a:moveTo>
                    <a:cubicBezTo>
                      <a:pt x="120" y="0"/>
                      <a:pt x="94" y="0"/>
                      <a:pt x="67" y="13"/>
                    </a:cubicBezTo>
                    <a:cubicBezTo>
                      <a:pt x="0" y="54"/>
                      <a:pt x="0" y="161"/>
                      <a:pt x="67" y="200"/>
                    </a:cubicBezTo>
                    <a:cubicBezTo>
                      <a:pt x="94" y="214"/>
                      <a:pt x="120" y="214"/>
                      <a:pt x="147" y="214"/>
                    </a:cubicBezTo>
                    <a:lnTo>
                      <a:pt x="188" y="214"/>
                    </a:lnTo>
                    <a:cubicBezTo>
                      <a:pt x="295" y="187"/>
                      <a:pt x="295" y="27"/>
                      <a:pt x="188"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5476" name="Google Shape;5476;p71"/>
            <p:cNvGrpSpPr/>
            <p:nvPr/>
          </p:nvGrpSpPr>
          <p:grpSpPr>
            <a:xfrm>
              <a:off x="5743088" y="2826000"/>
              <a:ext cx="347275" cy="1485900"/>
              <a:chOff x="4673175" y="1671175"/>
              <a:chExt cx="347275" cy="1485900"/>
            </a:xfrm>
          </p:grpSpPr>
          <p:sp>
            <p:nvSpPr>
              <p:cNvPr id="5477" name="Google Shape;5477;p71"/>
              <p:cNvSpPr/>
              <p:nvPr/>
            </p:nvSpPr>
            <p:spPr>
              <a:xfrm>
                <a:off x="4829475" y="2679550"/>
                <a:ext cx="156300" cy="156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78" name="Google Shape;5478;p71"/>
              <p:cNvSpPr/>
              <p:nvPr/>
            </p:nvSpPr>
            <p:spPr>
              <a:xfrm>
                <a:off x="4673175" y="2468500"/>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79" name="Google Shape;5479;p71"/>
              <p:cNvSpPr/>
              <p:nvPr/>
            </p:nvSpPr>
            <p:spPr>
              <a:xfrm>
                <a:off x="4829475" y="2171450"/>
                <a:ext cx="156300" cy="156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80" name="Google Shape;5480;p71"/>
              <p:cNvSpPr/>
              <p:nvPr/>
            </p:nvSpPr>
            <p:spPr>
              <a:xfrm>
                <a:off x="4918150" y="1882250"/>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81" name="Google Shape;5481;p71"/>
              <p:cNvSpPr/>
              <p:nvPr/>
            </p:nvSpPr>
            <p:spPr>
              <a:xfrm>
                <a:off x="4727175" y="1671175"/>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82" name="Google Shape;5482;p71"/>
              <p:cNvSpPr/>
              <p:nvPr/>
            </p:nvSpPr>
            <p:spPr>
              <a:xfrm>
                <a:off x="4918150" y="3054775"/>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grpSp>
        <p:nvGrpSpPr>
          <p:cNvPr id="5483" name="Google Shape;5483;p71"/>
          <p:cNvGrpSpPr/>
          <p:nvPr/>
        </p:nvGrpSpPr>
        <p:grpSpPr>
          <a:xfrm>
            <a:off x="7998787" y="1158679"/>
            <a:ext cx="958549" cy="1374632"/>
            <a:chOff x="6546149" y="2584466"/>
            <a:chExt cx="871408" cy="909689"/>
          </a:xfrm>
        </p:grpSpPr>
        <p:grpSp>
          <p:nvGrpSpPr>
            <p:cNvPr id="5484" name="Google Shape;5484;p71"/>
            <p:cNvGrpSpPr/>
            <p:nvPr/>
          </p:nvGrpSpPr>
          <p:grpSpPr>
            <a:xfrm>
              <a:off x="6740029" y="3120702"/>
              <a:ext cx="677528" cy="373453"/>
              <a:chOff x="3199625" y="3456100"/>
              <a:chExt cx="250825" cy="138275"/>
            </a:xfrm>
          </p:grpSpPr>
          <p:sp>
            <p:nvSpPr>
              <p:cNvPr id="5485" name="Google Shape;5485;p71"/>
              <p:cNvSpPr/>
              <p:nvPr/>
            </p:nvSpPr>
            <p:spPr>
              <a:xfrm>
                <a:off x="3252150" y="3478300"/>
                <a:ext cx="85625" cy="22550"/>
              </a:xfrm>
              <a:custGeom>
                <a:avLst/>
                <a:gdLst/>
                <a:ahLst/>
                <a:cxnLst/>
                <a:rect l="l" t="t" r="r" b="b"/>
                <a:pathLst>
                  <a:path w="3425" h="902" extrusionOk="0">
                    <a:moveTo>
                      <a:pt x="1589" y="1"/>
                    </a:moveTo>
                    <a:cubicBezTo>
                      <a:pt x="1119" y="1"/>
                      <a:pt x="671" y="80"/>
                      <a:pt x="468" y="192"/>
                    </a:cubicBezTo>
                    <a:cubicBezTo>
                      <a:pt x="147" y="379"/>
                      <a:pt x="0" y="861"/>
                      <a:pt x="0" y="861"/>
                    </a:cubicBezTo>
                    <a:lnTo>
                      <a:pt x="0" y="874"/>
                    </a:lnTo>
                    <a:cubicBezTo>
                      <a:pt x="187" y="794"/>
                      <a:pt x="375" y="727"/>
                      <a:pt x="562" y="673"/>
                    </a:cubicBezTo>
                    <a:cubicBezTo>
                      <a:pt x="842" y="580"/>
                      <a:pt x="1124" y="527"/>
                      <a:pt x="1391" y="513"/>
                    </a:cubicBezTo>
                    <a:cubicBezTo>
                      <a:pt x="1445" y="506"/>
                      <a:pt x="1495" y="503"/>
                      <a:pt x="1545" y="503"/>
                    </a:cubicBezTo>
                    <a:cubicBezTo>
                      <a:pt x="1595" y="503"/>
                      <a:pt x="1645" y="506"/>
                      <a:pt x="1698" y="513"/>
                    </a:cubicBezTo>
                    <a:cubicBezTo>
                      <a:pt x="2019" y="527"/>
                      <a:pt x="2314" y="566"/>
                      <a:pt x="2581" y="634"/>
                    </a:cubicBezTo>
                    <a:cubicBezTo>
                      <a:pt x="2902" y="700"/>
                      <a:pt x="3184" y="794"/>
                      <a:pt x="3425" y="901"/>
                    </a:cubicBezTo>
                    <a:cubicBezTo>
                      <a:pt x="3344" y="794"/>
                      <a:pt x="3036" y="379"/>
                      <a:pt x="2756" y="232"/>
                    </a:cubicBezTo>
                    <a:cubicBezTo>
                      <a:pt x="2462" y="67"/>
                      <a:pt x="2017" y="1"/>
                      <a:pt x="1589"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86" name="Google Shape;5486;p71"/>
              <p:cNvSpPr/>
              <p:nvPr/>
            </p:nvSpPr>
            <p:spPr>
              <a:xfrm>
                <a:off x="3286925" y="3490875"/>
                <a:ext cx="54875" cy="89550"/>
              </a:xfrm>
              <a:custGeom>
                <a:avLst/>
                <a:gdLst/>
                <a:ahLst/>
                <a:cxnLst/>
                <a:rect l="l" t="t" r="r" b="b"/>
                <a:pathLst>
                  <a:path w="2195" h="3582" extrusionOk="0">
                    <a:moveTo>
                      <a:pt x="154" y="0"/>
                    </a:moveTo>
                    <a:cubicBezTo>
                      <a:pt x="104" y="0"/>
                      <a:pt x="54" y="3"/>
                      <a:pt x="0" y="10"/>
                    </a:cubicBezTo>
                    <a:cubicBezTo>
                      <a:pt x="67" y="77"/>
                      <a:pt x="589" y="679"/>
                      <a:pt x="723" y="1535"/>
                    </a:cubicBezTo>
                    <a:cubicBezTo>
                      <a:pt x="910" y="2779"/>
                      <a:pt x="509" y="3461"/>
                      <a:pt x="428" y="3582"/>
                    </a:cubicBezTo>
                    <a:cubicBezTo>
                      <a:pt x="562" y="3568"/>
                      <a:pt x="696" y="3555"/>
                      <a:pt x="803" y="3541"/>
                    </a:cubicBezTo>
                    <a:cubicBezTo>
                      <a:pt x="1017" y="3488"/>
                      <a:pt x="1231" y="3434"/>
                      <a:pt x="1431" y="3368"/>
                    </a:cubicBezTo>
                    <a:cubicBezTo>
                      <a:pt x="2194" y="1722"/>
                      <a:pt x="1190" y="157"/>
                      <a:pt x="1190" y="157"/>
                    </a:cubicBezTo>
                    <a:lnTo>
                      <a:pt x="1190" y="131"/>
                    </a:lnTo>
                    <a:cubicBezTo>
                      <a:pt x="923" y="63"/>
                      <a:pt x="628" y="24"/>
                      <a:pt x="307" y="10"/>
                    </a:cubicBezTo>
                    <a:cubicBezTo>
                      <a:pt x="254" y="3"/>
                      <a:pt x="204" y="0"/>
                      <a:pt x="154" y="0"/>
                    </a:cubicBezTo>
                    <a:close/>
                  </a:path>
                </a:pathLst>
              </a:custGeom>
              <a:solidFill>
                <a:srgbClr val="87D8C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87" name="Google Shape;5487;p71"/>
              <p:cNvSpPr/>
              <p:nvPr/>
            </p:nvSpPr>
            <p:spPr>
              <a:xfrm>
                <a:off x="3316675" y="3494125"/>
                <a:ext cx="59550" cy="80950"/>
              </a:xfrm>
              <a:custGeom>
                <a:avLst/>
                <a:gdLst/>
                <a:ahLst/>
                <a:cxnLst/>
                <a:rect l="l" t="t" r="r" b="b"/>
                <a:pathLst>
                  <a:path w="2382" h="3238" extrusionOk="0">
                    <a:moveTo>
                      <a:pt x="0" y="1"/>
                    </a:moveTo>
                    <a:lnTo>
                      <a:pt x="0" y="27"/>
                    </a:lnTo>
                    <a:cubicBezTo>
                      <a:pt x="0" y="27"/>
                      <a:pt x="1004" y="1592"/>
                      <a:pt x="241" y="3238"/>
                    </a:cubicBezTo>
                    <a:cubicBezTo>
                      <a:pt x="1218" y="2930"/>
                      <a:pt x="1926" y="2395"/>
                      <a:pt x="2221" y="1993"/>
                    </a:cubicBezTo>
                    <a:cubicBezTo>
                      <a:pt x="2328" y="1859"/>
                      <a:pt x="2381" y="1726"/>
                      <a:pt x="2368" y="1645"/>
                    </a:cubicBezTo>
                    <a:cubicBezTo>
                      <a:pt x="2368" y="1565"/>
                      <a:pt x="2315" y="1445"/>
                      <a:pt x="2208" y="1312"/>
                    </a:cubicBezTo>
                    <a:cubicBezTo>
                      <a:pt x="1994" y="991"/>
                      <a:pt x="1552" y="575"/>
                      <a:pt x="844" y="268"/>
                    </a:cubicBezTo>
                    <a:cubicBezTo>
                      <a:pt x="603" y="161"/>
                      <a:pt x="321" y="67"/>
                      <a:pt x="0" y="1"/>
                    </a:cubicBezTo>
                    <a:close/>
                  </a:path>
                </a:pathLst>
              </a:custGeom>
              <a:solidFill>
                <a:srgbClr val="D3CA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88" name="Google Shape;5488;p71"/>
              <p:cNvSpPr/>
              <p:nvPr/>
            </p:nvSpPr>
            <p:spPr>
              <a:xfrm>
                <a:off x="3266175" y="3491100"/>
                <a:ext cx="43500" cy="89550"/>
              </a:xfrm>
              <a:custGeom>
                <a:avLst/>
                <a:gdLst/>
                <a:ahLst/>
                <a:cxnLst/>
                <a:rect l="l" t="t" r="r" b="b"/>
                <a:pathLst>
                  <a:path w="1740" h="3582" extrusionOk="0">
                    <a:moveTo>
                      <a:pt x="830" y="1"/>
                    </a:moveTo>
                    <a:cubicBezTo>
                      <a:pt x="563" y="15"/>
                      <a:pt x="281" y="68"/>
                      <a:pt x="1" y="161"/>
                    </a:cubicBezTo>
                    <a:cubicBezTo>
                      <a:pt x="41" y="202"/>
                      <a:pt x="736" y="817"/>
                      <a:pt x="790" y="1900"/>
                    </a:cubicBezTo>
                    <a:cubicBezTo>
                      <a:pt x="816" y="2743"/>
                      <a:pt x="362" y="3425"/>
                      <a:pt x="269" y="3559"/>
                    </a:cubicBezTo>
                    <a:cubicBezTo>
                      <a:pt x="482" y="3575"/>
                      <a:pt x="690" y="3581"/>
                      <a:pt x="883" y="3581"/>
                    </a:cubicBezTo>
                    <a:cubicBezTo>
                      <a:pt x="1017" y="3581"/>
                      <a:pt x="1143" y="3578"/>
                      <a:pt x="1258" y="3573"/>
                    </a:cubicBezTo>
                    <a:cubicBezTo>
                      <a:pt x="1339" y="3452"/>
                      <a:pt x="1740" y="2770"/>
                      <a:pt x="1553" y="1526"/>
                    </a:cubicBezTo>
                    <a:cubicBezTo>
                      <a:pt x="1419" y="670"/>
                      <a:pt x="897" y="68"/>
                      <a:pt x="830" y="1"/>
                    </a:cubicBezTo>
                    <a:close/>
                  </a:path>
                </a:pathLst>
              </a:custGeom>
              <a:solidFill>
                <a:srgbClr val="D3CA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89" name="Google Shape;5489;p71"/>
              <p:cNvSpPr/>
              <p:nvPr/>
            </p:nvSpPr>
            <p:spPr>
              <a:xfrm>
                <a:off x="3248125" y="3495125"/>
                <a:ext cx="38825" cy="84950"/>
              </a:xfrm>
              <a:custGeom>
                <a:avLst/>
                <a:gdLst/>
                <a:ahLst/>
                <a:cxnLst/>
                <a:rect l="l" t="t" r="r" b="b"/>
                <a:pathLst>
                  <a:path w="1553" h="3398" extrusionOk="0">
                    <a:moveTo>
                      <a:pt x="723" y="0"/>
                    </a:moveTo>
                    <a:cubicBezTo>
                      <a:pt x="536" y="54"/>
                      <a:pt x="348" y="121"/>
                      <a:pt x="161" y="201"/>
                    </a:cubicBezTo>
                    <a:lnTo>
                      <a:pt x="1" y="282"/>
                    </a:lnTo>
                    <a:lnTo>
                      <a:pt x="14" y="282"/>
                    </a:lnTo>
                    <a:cubicBezTo>
                      <a:pt x="14" y="282"/>
                      <a:pt x="1552" y="1258"/>
                      <a:pt x="361" y="3305"/>
                    </a:cubicBezTo>
                    <a:lnTo>
                      <a:pt x="361" y="3332"/>
                    </a:lnTo>
                    <a:cubicBezTo>
                      <a:pt x="575" y="3358"/>
                      <a:pt x="789" y="3385"/>
                      <a:pt x="991" y="3398"/>
                    </a:cubicBezTo>
                    <a:cubicBezTo>
                      <a:pt x="1084" y="3264"/>
                      <a:pt x="1538" y="2582"/>
                      <a:pt x="1512" y="1739"/>
                    </a:cubicBezTo>
                    <a:cubicBezTo>
                      <a:pt x="1458" y="656"/>
                      <a:pt x="763" y="41"/>
                      <a:pt x="723" y="0"/>
                    </a:cubicBezTo>
                    <a:close/>
                  </a:path>
                </a:pathLst>
              </a:custGeom>
              <a:solidFill>
                <a:srgbClr val="87D8C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90" name="Google Shape;5490;p71"/>
              <p:cNvSpPr/>
              <p:nvPr/>
            </p:nvSpPr>
            <p:spPr>
              <a:xfrm>
                <a:off x="3371200" y="3456100"/>
                <a:ext cx="79250" cy="134425"/>
              </a:xfrm>
              <a:custGeom>
                <a:avLst/>
                <a:gdLst/>
                <a:ahLst/>
                <a:cxnLst/>
                <a:rect l="l" t="t" r="r" b="b"/>
                <a:pathLst>
                  <a:path w="3170" h="5377" extrusionOk="0">
                    <a:moveTo>
                      <a:pt x="2279" y="1"/>
                    </a:moveTo>
                    <a:cubicBezTo>
                      <a:pt x="2025" y="1"/>
                      <a:pt x="1413" y="465"/>
                      <a:pt x="749" y="1053"/>
                    </a:cubicBezTo>
                    <a:cubicBezTo>
                      <a:pt x="0" y="1695"/>
                      <a:pt x="27" y="2658"/>
                      <a:pt x="27" y="2833"/>
                    </a:cubicBezTo>
                    <a:cubicBezTo>
                      <a:pt x="134" y="2966"/>
                      <a:pt x="187" y="3086"/>
                      <a:pt x="187" y="3166"/>
                    </a:cubicBezTo>
                    <a:cubicBezTo>
                      <a:pt x="200" y="3247"/>
                      <a:pt x="147" y="3380"/>
                      <a:pt x="40" y="3514"/>
                    </a:cubicBezTo>
                    <a:cubicBezTo>
                      <a:pt x="538" y="5127"/>
                      <a:pt x="1954" y="5377"/>
                      <a:pt x="2674" y="5377"/>
                    </a:cubicBezTo>
                    <a:cubicBezTo>
                      <a:pt x="2921" y="5377"/>
                      <a:pt x="3086" y="5347"/>
                      <a:pt x="3103" y="5333"/>
                    </a:cubicBezTo>
                    <a:cubicBezTo>
                      <a:pt x="3170" y="5280"/>
                      <a:pt x="2983" y="4451"/>
                      <a:pt x="2421" y="3728"/>
                    </a:cubicBezTo>
                    <a:cubicBezTo>
                      <a:pt x="1944" y="3099"/>
                      <a:pt x="1263" y="3059"/>
                      <a:pt x="1095" y="3059"/>
                    </a:cubicBezTo>
                    <a:cubicBezTo>
                      <a:pt x="1070" y="3059"/>
                      <a:pt x="1056" y="3059"/>
                      <a:pt x="1056" y="3059"/>
                    </a:cubicBezTo>
                    <a:cubicBezTo>
                      <a:pt x="2729" y="2712"/>
                      <a:pt x="2474" y="357"/>
                      <a:pt x="2394" y="77"/>
                    </a:cubicBezTo>
                    <a:cubicBezTo>
                      <a:pt x="2377" y="25"/>
                      <a:pt x="2337" y="1"/>
                      <a:pt x="2279" y="1"/>
                    </a:cubicBezTo>
                    <a:close/>
                  </a:path>
                </a:pathLst>
              </a:custGeom>
              <a:solidFill>
                <a:srgbClr val="FCDA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91" name="Google Shape;5491;p71"/>
              <p:cNvSpPr/>
              <p:nvPr/>
            </p:nvSpPr>
            <p:spPr>
              <a:xfrm>
                <a:off x="3199975" y="3502150"/>
                <a:ext cx="86975" cy="76275"/>
              </a:xfrm>
              <a:custGeom>
                <a:avLst/>
                <a:gdLst/>
                <a:ahLst/>
                <a:cxnLst/>
                <a:rect l="l" t="t" r="r" b="b"/>
                <a:pathLst>
                  <a:path w="3479" h="3051" extrusionOk="0">
                    <a:moveTo>
                      <a:pt x="1927" y="1"/>
                    </a:moveTo>
                    <a:cubicBezTo>
                      <a:pt x="869" y="522"/>
                      <a:pt x="0" y="1378"/>
                      <a:pt x="13" y="1967"/>
                    </a:cubicBezTo>
                    <a:cubicBezTo>
                      <a:pt x="40" y="2515"/>
                      <a:pt x="1151" y="2876"/>
                      <a:pt x="2287" y="3051"/>
                    </a:cubicBezTo>
                    <a:lnTo>
                      <a:pt x="2287" y="3024"/>
                    </a:lnTo>
                    <a:cubicBezTo>
                      <a:pt x="3478" y="977"/>
                      <a:pt x="1940" y="1"/>
                      <a:pt x="1940" y="1"/>
                    </a:cubicBezTo>
                    <a:close/>
                  </a:path>
                </a:pathLst>
              </a:custGeom>
              <a:solidFill>
                <a:srgbClr val="FCDA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92" name="Google Shape;5492;p71"/>
              <p:cNvSpPr/>
              <p:nvPr/>
            </p:nvSpPr>
            <p:spPr>
              <a:xfrm>
                <a:off x="3221700" y="3532925"/>
                <a:ext cx="7375" cy="7375"/>
              </a:xfrm>
              <a:custGeom>
                <a:avLst/>
                <a:gdLst/>
                <a:ahLst/>
                <a:cxnLst/>
                <a:rect l="l" t="t" r="r" b="b"/>
                <a:pathLst>
                  <a:path w="295" h="295" extrusionOk="0">
                    <a:moveTo>
                      <a:pt x="148" y="0"/>
                    </a:moveTo>
                    <a:cubicBezTo>
                      <a:pt x="68" y="0"/>
                      <a:pt x="0" y="67"/>
                      <a:pt x="0" y="147"/>
                    </a:cubicBezTo>
                    <a:cubicBezTo>
                      <a:pt x="0" y="227"/>
                      <a:pt x="68" y="295"/>
                      <a:pt x="148" y="295"/>
                    </a:cubicBezTo>
                    <a:cubicBezTo>
                      <a:pt x="228" y="295"/>
                      <a:pt x="295" y="227"/>
                      <a:pt x="295" y="147"/>
                    </a:cubicBezTo>
                    <a:cubicBezTo>
                      <a:pt x="295" y="67"/>
                      <a:pt x="228" y="0"/>
                      <a:pt x="148" y="0"/>
                    </a:cubicBezTo>
                    <a:close/>
                  </a:path>
                </a:pathLst>
              </a:custGeom>
              <a:solidFill>
                <a:srgbClr val="1E120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93" name="Google Shape;5493;p71"/>
              <p:cNvSpPr/>
              <p:nvPr/>
            </p:nvSpPr>
            <p:spPr>
              <a:xfrm>
                <a:off x="3233725" y="3530925"/>
                <a:ext cx="17775" cy="17725"/>
              </a:xfrm>
              <a:custGeom>
                <a:avLst/>
                <a:gdLst/>
                <a:ahLst/>
                <a:cxnLst/>
                <a:rect l="l" t="t" r="r" b="b"/>
                <a:pathLst>
                  <a:path w="711" h="709" extrusionOk="0">
                    <a:moveTo>
                      <a:pt x="349" y="0"/>
                    </a:moveTo>
                    <a:cubicBezTo>
                      <a:pt x="161" y="0"/>
                      <a:pt x="1" y="161"/>
                      <a:pt x="1" y="361"/>
                    </a:cubicBezTo>
                    <a:cubicBezTo>
                      <a:pt x="1" y="548"/>
                      <a:pt x="161" y="709"/>
                      <a:pt x="349" y="709"/>
                    </a:cubicBezTo>
                    <a:cubicBezTo>
                      <a:pt x="550" y="709"/>
                      <a:pt x="710" y="548"/>
                      <a:pt x="710" y="361"/>
                    </a:cubicBezTo>
                    <a:cubicBezTo>
                      <a:pt x="710" y="161"/>
                      <a:pt x="550" y="0"/>
                      <a:pt x="349" y="0"/>
                    </a:cubicBezTo>
                    <a:close/>
                  </a:path>
                </a:pathLst>
              </a:custGeom>
              <a:solidFill>
                <a:srgbClr val="EA609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94" name="Google Shape;5494;p71"/>
              <p:cNvSpPr/>
              <p:nvPr/>
            </p:nvSpPr>
            <p:spPr>
              <a:xfrm>
                <a:off x="3288925" y="3557675"/>
                <a:ext cx="46750" cy="36700"/>
              </a:xfrm>
              <a:custGeom>
                <a:avLst/>
                <a:gdLst/>
                <a:ahLst/>
                <a:cxnLst/>
                <a:rect l="l" t="t" r="r" b="b"/>
                <a:pathLst>
                  <a:path w="1870" h="1468" extrusionOk="0">
                    <a:moveTo>
                      <a:pt x="433" y="1"/>
                    </a:moveTo>
                    <a:cubicBezTo>
                      <a:pt x="363" y="1"/>
                      <a:pt x="294" y="9"/>
                      <a:pt x="227" y="27"/>
                    </a:cubicBezTo>
                    <a:cubicBezTo>
                      <a:pt x="1" y="93"/>
                      <a:pt x="188" y="1204"/>
                      <a:pt x="589" y="1377"/>
                    </a:cubicBezTo>
                    <a:cubicBezTo>
                      <a:pt x="738" y="1441"/>
                      <a:pt x="889" y="1468"/>
                      <a:pt x="1032" y="1468"/>
                    </a:cubicBezTo>
                    <a:cubicBezTo>
                      <a:pt x="1491" y="1468"/>
                      <a:pt x="1870" y="1194"/>
                      <a:pt x="1859" y="990"/>
                    </a:cubicBezTo>
                    <a:cubicBezTo>
                      <a:pt x="1848" y="736"/>
                      <a:pt x="1092" y="1"/>
                      <a:pt x="433"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95" name="Google Shape;5495;p71"/>
              <p:cNvSpPr/>
              <p:nvPr/>
            </p:nvSpPr>
            <p:spPr>
              <a:xfrm>
                <a:off x="3199625" y="3539800"/>
                <a:ext cx="41500" cy="13875"/>
              </a:xfrm>
              <a:custGeom>
                <a:avLst/>
                <a:gdLst/>
                <a:ahLst/>
                <a:cxnLst/>
                <a:rect l="l" t="t" r="r" b="b"/>
                <a:pathLst>
                  <a:path w="1660" h="555" extrusionOk="0">
                    <a:moveTo>
                      <a:pt x="1633" y="0"/>
                    </a:moveTo>
                    <a:cubicBezTo>
                      <a:pt x="1624" y="0"/>
                      <a:pt x="1615" y="6"/>
                      <a:pt x="1606" y="6"/>
                    </a:cubicBezTo>
                    <a:cubicBezTo>
                      <a:pt x="1606" y="6"/>
                      <a:pt x="1593" y="32"/>
                      <a:pt x="1552" y="59"/>
                    </a:cubicBezTo>
                    <a:cubicBezTo>
                      <a:pt x="1525" y="100"/>
                      <a:pt x="1472" y="139"/>
                      <a:pt x="1418" y="193"/>
                    </a:cubicBezTo>
                    <a:cubicBezTo>
                      <a:pt x="1379" y="220"/>
                      <a:pt x="1352" y="247"/>
                      <a:pt x="1311" y="260"/>
                    </a:cubicBezTo>
                    <a:cubicBezTo>
                      <a:pt x="1272" y="287"/>
                      <a:pt x="1231" y="314"/>
                      <a:pt x="1178" y="327"/>
                    </a:cubicBezTo>
                    <a:cubicBezTo>
                      <a:pt x="1138" y="354"/>
                      <a:pt x="1097" y="367"/>
                      <a:pt x="1044" y="380"/>
                    </a:cubicBezTo>
                    <a:cubicBezTo>
                      <a:pt x="1017" y="394"/>
                      <a:pt x="990" y="394"/>
                      <a:pt x="964" y="407"/>
                    </a:cubicBezTo>
                    <a:lnTo>
                      <a:pt x="924" y="407"/>
                    </a:lnTo>
                    <a:lnTo>
                      <a:pt x="883" y="421"/>
                    </a:lnTo>
                    <a:cubicBezTo>
                      <a:pt x="830" y="421"/>
                      <a:pt x="776" y="434"/>
                      <a:pt x="737" y="448"/>
                    </a:cubicBezTo>
                    <a:cubicBezTo>
                      <a:pt x="683" y="448"/>
                      <a:pt x="630" y="448"/>
                      <a:pt x="576" y="461"/>
                    </a:cubicBezTo>
                    <a:lnTo>
                      <a:pt x="309" y="461"/>
                    </a:lnTo>
                    <a:cubicBezTo>
                      <a:pt x="229" y="461"/>
                      <a:pt x="161" y="448"/>
                      <a:pt x="108" y="448"/>
                    </a:cubicBezTo>
                    <a:cubicBezTo>
                      <a:pt x="68" y="434"/>
                      <a:pt x="41" y="434"/>
                      <a:pt x="41" y="434"/>
                    </a:cubicBezTo>
                    <a:cubicBezTo>
                      <a:pt x="27" y="434"/>
                      <a:pt x="14" y="434"/>
                      <a:pt x="1" y="448"/>
                    </a:cubicBezTo>
                    <a:cubicBezTo>
                      <a:pt x="1" y="461"/>
                      <a:pt x="14" y="487"/>
                      <a:pt x="27" y="487"/>
                    </a:cubicBezTo>
                    <a:cubicBezTo>
                      <a:pt x="27" y="487"/>
                      <a:pt x="54" y="501"/>
                      <a:pt x="95" y="501"/>
                    </a:cubicBezTo>
                    <a:cubicBezTo>
                      <a:pt x="148" y="514"/>
                      <a:pt x="215" y="528"/>
                      <a:pt x="295" y="541"/>
                    </a:cubicBezTo>
                    <a:cubicBezTo>
                      <a:pt x="375" y="541"/>
                      <a:pt x="482" y="555"/>
                      <a:pt x="576" y="555"/>
                    </a:cubicBezTo>
                    <a:cubicBezTo>
                      <a:pt x="630" y="541"/>
                      <a:pt x="683" y="541"/>
                      <a:pt x="737" y="541"/>
                    </a:cubicBezTo>
                    <a:cubicBezTo>
                      <a:pt x="790" y="528"/>
                      <a:pt x="857" y="528"/>
                      <a:pt x="910" y="514"/>
                    </a:cubicBezTo>
                    <a:lnTo>
                      <a:pt x="951" y="514"/>
                    </a:lnTo>
                    <a:cubicBezTo>
                      <a:pt x="964" y="501"/>
                      <a:pt x="978" y="501"/>
                      <a:pt x="990" y="501"/>
                    </a:cubicBezTo>
                    <a:cubicBezTo>
                      <a:pt x="1017" y="487"/>
                      <a:pt x="1044" y="487"/>
                      <a:pt x="1071" y="474"/>
                    </a:cubicBezTo>
                    <a:cubicBezTo>
                      <a:pt x="1124" y="461"/>
                      <a:pt x="1178" y="434"/>
                      <a:pt x="1218" y="421"/>
                    </a:cubicBezTo>
                    <a:cubicBezTo>
                      <a:pt x="1272" y="394"/>
                      <a:pt x="1311" y="367"/>
                      <a:pt x="1352" y="341"/>
                    </a:cubicBezTo>
                    <a:cubicBezTo>
                      <a:pt x="1392" y="314"/>
                      <a:pt x="1432" y="287"/>
                      <a:pt x="1459" y="260"/>
                    </a:cubicBezTo>
                    <a:cubicBezTo>
                      <a:pt x="1499" y="234"/>
                      <a:pt x="1525" y="193"/>
                      <a:pt x="1552" y="180"/>
                    </a:cubicBezTo>
                    <a:cubicBezTo>
                      <a:pt x="1566" y="153"/>
                      <a:pt x="1593" y="127"/>
                      <a:pt x="1606" y="113"/>
                    </a:cubicBezTo>
                    <a:cubicBezTo>
                      <a:pt x="1632" y="73"/>
                      <a:pt x="1646" y="46"/>
                      <a:pt x="1646" y="46"/>
                    </a:cubicBezTo>
                    <a:cubicBezTo>
                      <a:pt x="1659" y="32"/>
                      <a:pt x="1646" y="20"/>
                      <a:pt x="1646" y="6"/>
                    </a:cubicBezTo>
                    <a:cubicBezTo>
                      <a:pt x="1642" y="1"/>
                      <a:pt x="1637" y="0"/>
                      <a:pt x="1633" y="0"/>
                    </a:cubicBezTo>
                    <a:close/>
                  </a:path>
                </a:pathLst>
              </a:custGeom>
              <a:solidFill>
                <a:srgbClr val="1E120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96" name="Google Shape;5496;p71"/>
              <p:cNvSpPr/>
              <p:nvPr/>
            </p:nvSpPr>
            <p:spPr>
              <a:xfrm>
                <a:off x="3295925" y="3565225"/>
                <a:ext cx="8050" cy="16200"/>
              </a:xfrm>
              <a:custGeom>
                <a:avLst/>
                <a:gdLst/>
                <a:ahLst/>
                <a:cxnLst/>
                <a:rect l="l" t="t" r="r" b="b"/>
                <a:pathLst>
                  <a:path w="322" h="648" extrusionOk="0">
                    <a:moveTo>
                      <a:pt x="65" y="0"/>
                    </a:moveTo>
                    <a:cubicBezTo>
                      <a:pt x="60" y="0"/>
                      <a:pt x="51" y="9"/>
                      <a:pt x="42" y="19"/>
                    </a:cubicBezTo>
                    <a:cubicBezTo>
                      <a:pt x="1" y="112"/>
                      <a:pt x="42" y="246"/>
                      <a:pt x="68" y="353"/>
                    </a:cubicBezTo>
                    <a:cubicBezTo>
                      <a:pt x="95" y="460"/>
                      <a:pt x="135" y="608"/>
                      <a:pt x="256" y="647"/>
                    </a:cubicBezTo>
                    <a:cubicBezTo>
                      <a:pt x="282" y="647"/>
                      <a:pt x="309" y="621"/>
                      <a:pt x="309" y="594"/>
                    </a:cubicBezTo>
                    <a:cubicBezTo>
                      <a:pt x="322" y="487"/>
                      <a:pt x="242" y="380"/>
                      <a:pt x="215" y="273"/>
                    </a:cubicBezTo>
                    <a:cubicBezTo>
                      <a:pt x="175" y="180"/>
                      <a:pt x="149" y="73"/>
                      <a:pt x="68" y="5"/>
                    </a:cubicBezTo>
                    <a:cubicBezTo>
                      <a:pt x="68" y="2"/>
                      <a:pt x="67" y="0"/>
                      <a:pt x="65"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97" name="Google Shape;5497;p71"/>
              <p:cNvSpPr/>
              <p:nvPr/>
            </p:nvSpPr>
            <p:spPr>
              <a:xfrm>
                <a:off x="3301950" y="3565025"/>
                <a:ext cx="13750" cy="15325"/>
              </a:xfrm>
              <a:custGeom>
                <a:avLst/>
                <a:gdLst/>
                <a:ahLst/>
                <a:cxnLst/>
                <a:rect l="l" t="t" r="r" b="b"/>
                <a:pathLst>
                  <a:path w="550" h="613" extrusionOk="0">
                    <a:moveTo>
                      <a:pt x="54" y="0"/>
                    </a:moveTo>
                    <a:cubicBezTo>
                      <a:pt x="15" y="0"/>
                      <a:pt x="1" y="27"/>
                      <a:pt x="1" y="54"/>
                    </a:cubicBezTo>
                    <a:cubicBezTo>
                      <a:pt x="15" y="174"/>
                      <a:pt x="122" y="268"/>
                      <a:pt x="188" y="348"/>
                    </a:cubicBezTo>
                    <a:cubicBezTo>
                      <a:pt x="268" y="441"/>
                      <a:pt x="349" y="548"/>
                      <a:pt x="456" y="602"/>
                    </a:cubicBezTo>
                    <a:cubicBezTo>
                      <a:pt x="466" y="609"/>
                      <a:pt x="478" y="612"/>
                      <a:pt x="490" y="612"/>
                    </a:cubicBezTo>
                    <a:cubicBezTo>
                      <a:pt x="521" y="612"/>
                      <a:pt x="550" y="588"/>
                      <a:pt x="550" y="548"/>
                    </a:cubicBezTo>
                    <a:cubicBezTo>
                      <a:pt x="536" y="429"/>
                      <a:pt x="443" y="322"/>
                      <a:pt x="362" y="241"/>
                    </a:cubicBezTo>
                    <a:cubicBezTo>
                      <a:pt x="282" y="147"/>
                      <a:pt x="175" y="27"/>
                      <a:pt x="54"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98" name="Google Shape;5498;p71"/>
              <p:cNvSpPr/>
              <p:nvPr/>
            </p:nvSpPr>
            <p:spPr>
              <a:xfrm>
                <a:off x="3307650" y="3564075"/>
                <a:ext cx="12725" cy="9000"/>
              </a:xfrm>
              <a:custGeom>
                <a:avLst/>
                <a:gdLst/>
                <a:ahLst/>
                <a:cxnLst/>
                <a:rect l="l" t="t" r="r" b="b"/>
                <a:pathLst>
                  <a:path w="509" h="360" extrusionOk="0">
                    <a:moveTo>
                      <a:pt x="99" y="1"/>
                    </a:moveTo>
                    <a:cubicBezTo>
                      <a:pt x="71" y="1"/>
                      <a:pt x="42" y="4"/>
                      <a:pt x="13" y="12"/>
                    </a:cubicBezTo>
                    <a:cubicBezTo>
                      <a:pt x="1" y="25"/>
                      <a:pt x="1" y="25"/>
                      <a:pt x="1" y="38"/>
                    </a:cubicBezTo>
                    <a:cubicBezTo>
                      <a:pt x="108" y="172"/>
                      <a:pt x="254" y="319"/>
                      <a:pt x="429" y="360"/>
                    </a:cubicBezTo>
                    <a:cubicBezTo>
                      <a:pt x="482" y="360"/>
                      <a:pt x="509" y="319"/>
                      <a:pt x="495" y="279"/>
                    </a:cubicBezTo>
                    <a:cubicBezTo>
                      <a:pt x="426" y="130"/>
                      <a:pt x="269" y="1"/>
                      <a:pt x="99"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99" name="Google Shape;5499;p71"/>
              <p:cNvSpPr/>
              <p:nvPr/>
            </p:nvSpPr>
            <p:spPr>
              <a:xfrm>
                <a:off x="3264575" y="3482600"/>
                <a:ext cx="8650" cy="10050"/>
              </a:xfrm>
              <a:custGeom>
                <a:avLst/>
                <a:gdLst/>
                <a:ahLst/>
                <a:cxnLst/>
                <a:rect l="l" t="t" r="r" b="b"/>
                <a:pathLst>
                  <a:path w="346" h="402" extrusionOk="0">
                    <a:moveTo>
                      <a:pt x="266" y="1"/>
                    </a:moveTo>
                    <a:cubicBezTo>
                      <a:pt x="249" y="1"/>
                      <a:pt x="229" y="7"/>
                      <a:pt x="212" y="20"/>
                    </a:cubicBezTo>
                    <a:cubicBezTo>
                      <a:pt x="131" y="87"/>
                      <a:pt x="51" y="194"/>
                      <a:pt x="11" y="301"/>
                    </a:cubicBezTo>
                    <a:cubicBezTo>
                      <a:pt x="0" y="356"/>
                      <a:pt x="52" y="401"/>
                      <a:pt x="100" y="401"/>
                    </a:cubicBezTo>
                    <a:cubicBezTo>
                      <a:pt x="111" y="401"/>
                      <a:pt x="122" y="399"/>
                      <a:pt x="131" y="394"/>
                    </a:cubicBezTo>
                    <a:cubicBezTo>
                      <a:pt x="185" y="368"/>
                      <a:pt x="226" y="314"/>
                      <a:pt x="265" y="261"/>
                    </a:cubicBezTo>
                    <a:cubicBezTo>
                      <a:pt x="306" y="207"/>
                      <a:pt x="345" y="141"/>
                      <a:pt x="333" y="60"/>
                    </a:cubicBezTo>
                    <a:cubicBezTo>
                      <a:pt x="333" y="25"/>
                      <a:pt x="302" y="1"/>
                      <a:pt x="266"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500" name="Google Shape;5500;p71"/>
              <p:cNvSpPr/>
              <p:nvPr/>
            </p:nvSpPr>
            <p:spPr>
              <a:xfrm>
                <a:off x="3274600" y="3482350"/>
                <a:ext cx="5800" cy="5525"/>
              </a:xfrm>
              <a:custGeom>
                <a:avLst/>
                <a:gdLst/>
                <a:ahLst/>
                <a:cxnLst/>
                <a:rect l="l" t="t" r="r" b="b"/>
                <a:pathLst>
                  <a:path w="232" h="221" extrusionOk="0">
                    <a:moveTo>
                      <a:pt x="154" y="0"/>
                    </a:moveTo>
                    <a:cubicBezTo>
                      <a:pt x="137" y="0"/>
                      <a:pt x="120" y="5"/>
                      <a:pt x="105" y="17"/>
                    </a:cubicBezTo>
                    <a:cubicBezTo>
                      <a:pt x="65" y="57"/>
                      <a:pt x="25" y="110"/>
                      <a:pt x="12" y="164"/>
                    </a:cubicBezTo>
                    <a:cubicBezTo>
                      <a:pt x="0" y="197"/>
                      <a:pt x="16" y="221"/>
                      <a:pt x="45" y="221"/>
                    </a:cubicBezTo>
                    <a:cubicBezTo>
                      <a:pt x="51" y="221"/>
                      <a:pt x="58" y="220"/>
                      <a:pt x="65" y="217"/>
                    </a:cubicBezTo>
                    <a:cubicBezTo>
                      <a:pt x="132" y="204"/>
                      <a:pt x="185" y="151"/>
                      <a:pt x="212" y="70"/>
                    </a:cubicBezTo>
                    <a:cubicBezTo>
                      <a:pt x="231" y="32"/>
                      <a:pt x="195" y="0"/>
                      <a:pt x="154"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501" name="Google Shape;5501;p71"/>
              <p:cNvSpPr/>
              <p:nvPr/>
            </p:nvSpPr>
            <p:spPr>
              <a:xfrm>
                <a:off x="3284825" y="3481700"/>
                <a:ext cx="7425" cy="5700"/>
              </a:xfrm>
              <a:custGeom>
                <a:avLst/>
                <a:gdLst/>
                <a:ahLst/>
                <a:cxnLst/>
                <a:rect l="l" t="t" r="r" b="b"/>
                <a:pathLst>
                  <a:path w="297" h="228" extrusionOk="0">
                    <a:moveTo>
                      <a:pt x="218" y="1"/>
                    </a:moveTo>
                    <a:cubicBezTo>
                      <a:pt x="213" y="1"/>
                      <a:pt x="209" y="1"/>
                      <a:pt x="204" y="2"/>
                    </a:cubicBezTo>
                    <a:lnTo>
                      <a:pt x="124" y="43"/>
                    </a:lnTo>
                    <a:cubicBezTo>
                      <a:pt x="84" y="56"/>
                      <a:pt x="58" y="83"/>
                      <a:pt x="44" y="123"/>
                    </a:cubicBezTo>
                    <a:cubicBezTo>
                      <a:pt x="0" y="167"/>
                      <a:pt x="54" y="227"/>
                      <a:pt x="104" y="227"/>
                    </a:cubicBezTo>
                    <a:cubicBezTo>
                      <a:pt x="116" y="227"/>
                      <a:pt x="128" y="224"/>
                      <a:pt x="138" y="216"/>
                    </a:cubicBezTo>
                    <a:cubicBezTo>
                      <a:pt x="191" y="190"/>
                      <a:pt x="245" y="163"/>
                      <a:pt x="272" y="96"/>
                    </a:cubicBezTo>
                    <a:cubicBezTo>
                      <a:pt x="296" y="59"/>
                      <a:pt x="264" y="1"/>
                      <a:pt x="218"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502" name="Google Shape;5502;p71"/>
              <p:cNvSpPr/>
              <p:nvPr/>
            </p:nvSpPr>
            <p:spPr>
              <a:xfrm>
                <a:off x="3296275" y="3481825"/>
                <a:ext cx="5025" cy="5400"/>
              </a:xfrm>
              <a:custGeom>
                <a:avLst/>
                <a:gdLst/>
                <a:ahLst/>
                <a:cxnLst/>
                <a:rect l="l" t="t" r="r" b="b"/>
                <a:pathLst>
                  <a:path w="201" h="216" extrusionOk="0">
                    <a:moveTo>
                      <a:pt x="145" y="0"/>
                    </a:moveTo>
                    <a:cubicBezTo>
                      <a:pt x="137" y="0"/>
                      <a:pt x="128" y="4"/>
                      <a:pt x="121" y="11"/>
                    </a:cubicBezTo>
                    <a:cubicBezTo>
                      <a:pt x="81" y="65"/>
                      <a:pt x="1" y="118"/>
                      <a:pt x="1" y="185"/>
                    </a:cubicBezTo>
                    <a:cubicBezTo>
                      <a:pt x="1" y="198"/>
                      <a:pt x="14" y="211"/>
                      <a:pt x="28" y="211"/>
                    </a:cubicBezTo>
                    <a:cubicBezTo>
                      <a:pt x="35" y="214"/>
                      <a:pt x="43" y="215"/>
                      <a:pt x="50" y="215"/>
                    </a:cubicBezTo>
                    <a:cubicBezTo>
                      <a:pt x="83" y="215"/>
                      <a:pt x="115" y="193"/>
                      <a:pt x="147" y="172"/>
                    </a:cubicBezTo>
                    <a:cubicBezTo>
                      <a:pt x="188" y="145"/>
                      <a:pt x="201" y="91"/>
                      <a:pt x="188" y="51"/>
                    </a:cubicBezTo>
                    <a:cubicBezTo>
                      <a:pt x="188" y="22"/>
                      <a:pt x="167" y="0"/>
                      <a:pt x="145"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503" name="Google Shape;5503;p71"/>
              <p:cNvSpPr/>
              <p:nvPr/>
            </p:nvSpPr>
            <p:spPr>
              <a:xfrm>
                <a:off x="3307300" y="3483425"/>
                <a:ext cx="5725" cy="5375"/>
              </a:xfrm>
              <a:custGeom>
                <a:avLst/>
                <a:gdLst/>
                <a:ahLst/>
                <a:cxnLst/>
                <a:rect l="l" t="t" r="r" b="b"/>
                <a:pathLst>
                  <a:path w="229" h="215" extrusionOk="0">
                    <a:moveTo>
                      <a:pt x="175" y="1"/>
                    </a:moveTo>
                    <a:cubicBezTo>
                      <a:pt x="95" y="1"/>
                      <a:pt x="15" y="94"/>
                      <a:pt x="1" y="174"/>
                    </a:cubicBezTo>
                    <a:cubicBezTo>
                      <a:pt x="1" y="188"/>
                      <a:pt x="27" y="215"/>
                      <a:pt x="54" y="215"/>
                    </a:cubicBezTo>
                    <a:cubicBezTo>
                      <a:pt x="122" y="215"/>
                      <a:pt x="229" y="147"/>
                      <a:pt x="229" y="67"/>
                    </a:cubicBezTo>
                    <a:cubicBezTo>
                      <a:pt x="229" y="40"/>
                      <a:pt x="202" y="14"/>
                      <a:pt x="175"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504" name="Google Shape;5504;p71"/>
              <p:cNvSpPr/>
              <p:nvPr/>
            </p:nvSpPr>
            <p:spPr>
              <a:xfrm>
                <a:off x="3380650" y="3541650"/>
                <a:ext cx="22000" cy="24075"/>
              </a:xfrm>
              <a:custGeom>
                <a:avLst/>
                <a:gdLst/>
                <a:ahLst/>
                <a:cxnLst/>
                <a:rect l="l" t="t" r="r" b="b"/>
                <a:pathLst>
                  <a:path w="880" h="963" extrusionOk="0">
                    <a:moveTo>
                      <a:pt x="28" y="1"/>
                    </a:moveTo>
                    <a:cubicBezTo>
                      <a:pt x="11" y="1"/>
                      <a:pt x="0" y="20"/>
                      <a:pt x="10" y="39"/>
                    </a:cubicBezTo>
                    <a:cubicBezTo>
                      <a:pt x="77" y="240"/>
                      <a:pt x="197" y="413"/>
                      <a:pt x="331" y="574"/>
                    </a:cubicBezTo>
                    <a:cubicBezTo>
                      <a:pt x="451" y="734"/>
                      <a:pt x="598" y="935"/>
                      <a:pt x="812" y="962"/>
                    </a:cubicBezTo>
                    <a:cubicBezTo>
                      <a:pt x="853" y="962"/>
                      <a:pt x="880" y="922"/>
                      <a:pt x="853" y="882"/>
                    </a:cubicBezTo>
                    <a:cubicBezTo>
                      <a:pt x="773" y="708"/>
                      <a:pt x="585" y="588"/>
                      <a:pt x="464" y="440"/>
                    </a:cubicBezTo>
                    <a:cubicBezTo>
                      <a:pt x="331" y="293"/>
                      <a:pt x="211" y="119"/>
                      <a:pt x="50" y="12"/>
                    </a:cubicBezTo>
                    <a:cubicBezTo>
                      <a:pt x="42" y="4"/>
                      <a:pt x="35" y="1"/>
                      <a:pt x="28" y="1"/>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505" name="Google Shape;5505;p71"/>
              <p:cNvSpPr/>
              <p:nvPr/>
            </p:nvSpPr>
            <p:spPr>
              <a:xfrm>
                <a:off x="3383900" y="3537925"/>
                <a:ext cx="35675" cy="22950"/>
              </a:xfrm>
              <a:custGeom>
                <a:avLst/>
                <a:gdLst/>
                <a:ahLst/>
                <a:cxnLst/>
                <a:rect l="l" t="t" r="r" b="b"/>
                <a:pathLst>
                  <a:path w="1427" h="918" extrusionOk="0">
                    <a:moveTo>
                      <a:pt x="107" y="0"/>
                    </a:moveTo>
                    <a:cubicBezTo>
                      <a:pt x="27" y="0"/>
                      <a:pt x="0" y="107"/>
                      <a:pt x="67" y="148"/>
                    </a:cubicBezTo>
                    <a:cubicBezTo>
                      <a:pt x="281" y="268"/>
                      <a:pt x="509" y="348"/>
                      <a:pt x="723" y="482"/>
                    </a:cubicBezTo>
                    <a:cubicBezTo>
                      <a:pt x="923" y="616"/>
                      <a:pt x="1097" y="817"/>
                      <a:pt x="1311" y="910"/>
                    </a:cubicBezTo>
                    <a:cubicBezTo>
                      <a:pt x="1324" y="915"/>
                      <a:pt x="1335" y="917"/>
                      <a:pt x="1346" y="917"/>
                    </a:cubicBezTo>
                    <a:cubicBezTo>
                      <a:pt x="1395" y="917"/>
                      <a:pt x="1426" y="873"/>
                      <a:pt x="1404" y="830"/>
                    </a:cubicBezTo>
                    <a:cubicBezTo>
                      <a:pt x="1217" y="402"/>
                      <a:pt x="562" y="14"/>
                      <a:pt x="107" y="0"/>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506" name="Google Shape;5506;p71"/>
              <p:cNvSpPr/>
              <p:nvPr/>
            </p:nvSpPr>
            <p:spPr>
              <a:xfrm>
                <a:off x="3375525" y="3480600"/>
                <a:ext cx="29725" cy="41600"/>
              </a:xfrm>
              <a:custGeom>
                <a:avLst/>
                <a:gdLst/>
                <a:ahLst/>
                <a:cxnLst/>
                <a:rect l="l" t="t" r="r" b="b"/>
                <a:pathLst>
                  <a:path w="1189" h="1664" extrusionOk="0">
                    <a:moveTo>
                      <a:pt x="1073" y="1"/>
                    </a:moveTo>
                    <a:cubicBezTo>
                      <a:pt x="1053" y="1"/>
                      <a:pt x="1034" y="6"/>
                      <a:pt x="1017" y="20"/>
                    </a:cubicBezTo>
                    <a:cubicBezTo>
                      <a:pt x="763" y="234"/>
                      <a:pt x="549" y="501"/>
                      <a:pt x="362" y="769"/>
                    </a:cubicBezTo>
                    <a:cubicBezTo>
                      <a:pt x="202" y="997"/>
                      <a:pt x="1" y="1344"/>
                      <a:pt x="95" y="1639"/>
                    </a:cubicBezTo>
                    <a:cubicBezTo>
                      <a:pt x="102" y="1653"/>
                      <a:pt x="121" y="1664"/>
                      <a:pt x="139" y="1664"/>
                    </a:cubicBezTo>
                    <a:cubicBezTo>
                      <a:pt x="154" y="1664"/>
                      <a:pt x="169" y="1657"/>
                      <a:pt x="175" y="1639"/>
                    </a:cubicBezTo>
                    <a:cubicBezTo>
                      <a:pt x="295" y="1384"/>
                      <a:pt x="375" y="1130"/>
                      <a:pt x="536" y="876"/>
                    </a:cubicBezTo>
                    <a:cubicBezTo>
                      <a:pt x="723" y="608"/>
                      <a:pt x="951" y="381"/>
                      <a:pt x="1138" y="127"/>
                    </a:cubicBezTo>
                    <a:cubicBezTo>
                      <a:pt x="1188" y="56"/>
                      <a:pt x="1132" y="1"/>
                      <a:pt x="1073" y="1"/>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507" name="Google Shape;5507;p71"/>
              <p:cNvSpPr/>
              <p:nvPr/>
            </p:nvSpPr>
            <p:spPr>
              <a:xfrm>
                <a:off x="3383900" y="3496100"/>
                <a:ext cx="29675" cy="30975"/>
              </a:xfrm>
              <a:custGeom>
                <a:avLst/>
                <a:gdLst/>
                <a:ahLst/>
                <a:cxnLst/>
                <a:rect l="l" t="t" r="r" b="b"/>
                <a:pathLst>
                  <a:path w="1187" h="1239" extrusionOk="0">
                    <a:moveTo>
                      <a:pt x="1089" y="0"/>
                    </a:moveTo>
                    <a:cubicBezTo>
                      <a:pt x="1083" y="0"/>
                      <a:pt x="1077" y="1"/>
                      <a:pt x="1071" y="2"/>
                    </a:cubicBezTo>
                    <a:cubicBezTo>
                      <a:pt x="789" y="42"/>
                      <a:pt x="536" y="323"/>
                      <a:pt x="361" y="537"/>
                    </a:cubicBezTo>
                    <a:cubicBezTo>
                      <a:pt x="227" y="698"/>
                      <a:pt x="0" y="992"/>
                      <a:pt x="107" y="1219"/>
                    </a:cubicBezTo>
                    <a:cubicBezTo>
                      <a:pt x="107" y="1232"/>
                      <a:pt x="121" y="1239"/>
                      <a:pt x="136" y="1239"/>
                    </a:cubicBezTo>
                    <a:cubicBezTo>
                      <a:pt x="151" y="1239"/>
                      <a:pt x="167" y="1232"/>
                      <a:pt x="174" y="1219"/>
                    </a:cubicBezTo>
                    <a:cubicBezTo>
                      <a:pt x="227" y="1152"/>
                      <a:pt x="254" y="1072"/>
                      <a:pt x="295" y="1005"/>
                    </a:cubicBezTo>
                    <a:cubicBezTo>
                      <a:pt x="361" y="871"/>
                      <a:pt x="455" y="764"/>
                      <a:pt x="562" y="644"/>
                    </a:cubicBezTo>
                    <a:cubicBezTo>
                      <a:pt x="736" y="457"/>
                      <a:pt x="976" y="323"/>
                      <a:pt x="1137" y="122"/>
                    </a:cubicBezTo>
                    <a:cubicBezTo>
                      <a:pt x="1186" y="72"/>
                      <a:pt x="1156" y="0"/>
                      <a:pt x="1089" y="0"/>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508" name="Google Shape;5508;p71"/>
              <p:cNvSpPr/>
              <p:nvPr/>
            </p:nvSpPr>
            <p:spPr>
              <a:xfrm>
                <a:off x="3269175" y="3497800"/>
                <a:ext cx="7075" cy="6375"/>
              </a:xfrm>
              <a:custGeom>
                <a:avLst/>
                <a:gdLst/>
                <a:ahLst/>
                <a:cxnLst/>
                <a:rect l="l" t="t" r="r" b="b"/>
                <a:pathLst>
                  <a:path w="283" h="255" extrusionOk="0">
                    <a:moveTo>
                      <a:pt x="81" y="0"/>
                    </a:moveTo>
                    <a:cubicBezTo>
                      <a:pt x="54" y="0"/>
                      <a:pt x="28" y="0"/>
                      <a:pt x="1" y="14"/>
                    </a:cubicBezTo>
                    <a:cubicBezTo>
                      <a:pt x="54" y="68"/>
                      <a:pt x="122" y="148"/>
                      <a:pt x="202" y="255"/>
                    </a:cubicBezTo>
                    <a:lnTo>
                      <a:pt x="202" y="241"/>
                    </a:lnTo>
                    <a:cubicBezTo>
                      <a:pt x="282" y="175"/>
                      <a:pt x="256" y="14"/>
                      <a:pt x="135"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509" name="Google Shape;5509;p71"/>
              <p:cNvSpPr/>
              <p:nvPr/>
            </p:nvSpPr>
            <p:spPr>
              <a:xfrm>
                <a:off x="3264500" y="3498150"/>
                <a:ext cx="9750" cy="7700"/>
              </a:xfrm>
              <a:custGeom>
                <a:avLst/>
                <a:gdLst/>
                <a:ahLst/>
                <a:cxnLst/>
                <a:rect l="l" t="t" r="r" b="b"/>
                <a:pathLst>
                  <a:path w="390" h="308" extrusionOk="0">
                    <a:moveTo>
                      <a:pt x="188" y="0"/>
                    </a:moveTo>
                    <a:cubicBezTo>
                      <a:pt x="175" y="0"/>
                      <a:pt x="175" y="13"/>
                      <a:pt x="161" y="13"/>
                    </a:cubicBezTo>
                    <a:cubicBezTo>
                      <a:pt x="121" y="40"/>
                      <a:pt x="81" y="80"/>
                      <a:pt x="54" y="120"/>
                    </a:cubicBezTo>
                    <a:cubicBezTo>
                      <a:pt x="1" y="200"/>
                      <a:pt x="68" y="307"/>
                      <a:pt x="161" y="307"/>
                    </a:cubicBezTo>
                    <a:cubicBezTo>
                      <a:pt x="188" y="307"/>
                      <a:pt x="229" y="295"/>
                      <a:pt x="255" y="295"/>
                    </a:cubicBezTo>
                    <a:lnTo>
                      <a:pt x="309" y="281"/>
                    </a:lnTo>
                    <a:cubicBezTo>
                      <a:pt x="336" y="281"/>
                      <a:pt x="362" y="254"/>
                      <a:pt x="389" y="241"/>
                    </a:cubicBezTo>
                    <a:cubicBezTo>
                      <a:pt x="309" y="134"/>
                      <a:pt x="241" y="54"/>
                      <a:pt x="188"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510" name="Google Shape;5510;p71"/>
              <p:cNvSpPr/>
              <p:nvPr/>
            </p:nvSpPr>
            <p:spPr>
              <a:xfrm>
                <a:off x="3275875" y="3505500"/>
                <a:ext cx="6400" cy="6725"/>
              </a:xfrm>
              <a:custGeom>
                <a:avLst/>
                <a:gdLst/>
                <a:ahLst/>
                <a:cxnLst/>
                <a:rect l="l" t="t" r="r" b="b"/>
                <a:pathLst>
                  <a:path w="256" h="269" extrusionOk="0">
                    <a:moveTo>
                      <a:pt x="107" y="1"/>
                    </a:moveTo>
                    <a:cubicBezTo>
                      <a:pt x="68" y="1"/>
                      <a:pt x="27" y="13"/>
                      <a:pt x="0" y="40"/>
                    </a:cubicBezTo>
                    <a:cubicBezTo>
                      <a:pt x="41" y="108"/>
                      <a:pt x="81" y="188"/>
                      <a:pt x="121" y="268"/>
                    </a:cubicBezTo>
                    <a:cubicBezTo>
                      <a:pt x="175" y="268"/>
                      <a:pt x="228" y="215"/>
                      <a:pt x="241" y="174"/>
                    </a:cubicBezTo>
                    <a:cubicBezTo>
                      <a:pt x="255" y="147"/>
                      <a:pt x="255" y="120"/>
                      <a:pt x="241" y="94"/>
                    </a:cubicBezTo>
                    <a:cubicBezTo>
                      <a:pt x="228" y="40"/>
                      <a:pt x="175" y="1"/>
                      <a:pt x="121"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511" name="Google Shape;5511;p71"/>
              <p:cNvSpPr/>
              <p:nvPr/>
            </p:nvSpPr>
            <p:spPr>
              <a:xfrm>
                <a:off x="3274525" y="3506500"/>
                <a:ext cx="4400" cy="5725"/>
              </a:xfrm>
              <a:custGeom>
                <a:avLst/>
                <a:gdLst/>
                <a:ahLst/>
                <a:cxnLst/>
                <a:rect l="l" t="t" r="r" b="b"/>
                <a:pathLst>
                  <a:path w="176" h="229" extrusionOk="0">
                    <a:moveTo>
                      <a:pt x="54" y="0"/>
                    </a:moveTo>
                    <a:lnTo>
                      <a:pt x="28" y="27"/>
                    </a:lnTo>
                    <a:cubicBezTo>
                      <a:pt x="15" y="54"/>
                      <a:pt x="1" y="94"/>
                      <a:pt x="15" y="121"/>
                    </a:cubicBezTo>
                    <a:cubicBezTo>
                      <a:pt x="28" y="201"/>
                      <a:pt x="95" y="228"/>
                      <a:pt x="161" y="228"/>
                    </a:cubicBezTo>
                    <a:lnTo>
                      <a:pt x="175" y="228"/>
                    </a:lnTo>
                    <a:cubicBezTo>
                      <a:pt x="135" y="148"/>
                      <a:pt x="95" y="68"/>
                      <a:pt x="54"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512" name="Google Shape;5512;p71"/>
              <p:cNvSpPr/>
              <p:nvPr/>
            </p:nvSpPr>
            <p:spPr>
              <a:xfrm>
                <a:off x="3280550" y="3497125"/>
                <a:ext cx="8400" cy="7050"/>
              </a:xfrm>
              <a:custGeom>
                <a:avLst/>
                <a:gdLst/>
                <a:ahLst/>
                <a:cxnLst/>
                <a:rect l="l" t="t" r="r" b="b"/>
                <a:pathLst>
                  <a:path w="336" h="282" extrusionOk="0">
                    <a:moveTo>
                      <a:pt x="148" y="1"/>
                    </a:moveTo>
                    <a:cubicBezTo>
                      <a:pt x="95" y="1"/>
                      <a:pt x="41" y="54"/>
                      <a:pt x="15" y="108"/>
                    </a:cubicBezTo>
                    <a:cubicBezTo>
                      <a:pt x="1" y="175"/>
                      <a:pt x="41" y="268"/>
                      <a:pt x="122" y="282"/>
                    </a:cubicBezTo>
                    <a:lnTo>
                      <a:pt x="161" y="282"/>
                    </a:lnTo>
                    <a:cubicBezTo>
                      <a:pt x="229" y="282"/>
                      <a:pt x="282" y="255"/>
                      <a:pt x="309" y="188"/>
                    </a:cubicBezTo>
                    <a:cubicBezTo>
                      <a:pt x="336" y="95"/>
                      <a:pt x="255" y="14"/>
                      <a:pt x="175" y="14"/>
                    </a:cubicBezTo>
                    <a:cubicBezTo>
                      <a:pt x="161" y="1"/>
                      <a:pt x="161" y="1"/>
                      <a:pt x="148"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513" name="Google Shape;5513;p71"/>
              <p:cNvSpPr/>
              <p:nvPr/>
            </p:nvSpPr>
            <p:spPr>
              <a:xfrm>
                <a:off x="3295625" y="3500150"/>
                <a:ext cx="7700" cy="6375"/>
              </a:xfrm>
              <a:custGeom>
                <a:avLst/>
                <a:gdLst/>
                <a:ahLst/>
                <a:cxnLst/>
                <a:rect l="l" t="t" r="r" b="b"/>
                <a:pathLst>
                  <a:path w="308" h="255" extrusionOk="0">
                    <a:moveTo>
                      <a:pt x="147" y="0"/>
                    </a:moveTo>
                    <a:cubicBezTo>
                      <a:pt x="40" y="0"/>
                      <a:pt x="0" y="108"/>
                      <a:pt x="27" y="174"/>
                    </a:cubicBezTo>
                    <a:cubicBezTo>
                      <a:pt x="40" y="188"/>
                      <a:pt x="40" y="201"/>
                      <a:pt x="54" y="215"/>
                    </a:cubicBezTo>
                    <a:cubicBezTo>
                      <a:pt x="66" y="241"/>
                      <a:pt x="107" y="254"/>
                      <a:pt x="147" y="254"/>
                    </a:cubicBezTo>
                    <a:cubicBezTo>
                      <a:pt x="307" y="254"/>
                      <a:pt x="307" y="0"/>
                      <a:pt x="147"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514" name="Google Shape;5514;p71"/>
              <p:cNvSpPr/>
              <p:nvPr/>
            </p:nvSpPr>
            <p:spPr>
              <a:xfrm>
                <a:off x="3296275" y="3504475"/>
                <a:ext cx="700" cy="1050"/>
              </a:xfrm>
              <a:custGeom>
                <a:avLst/>
                <a:gdLst/>
                <a:ahLst/>
                <a:cxnLst/>
                <a:rect l="l" t="t" r="r" b="b"/>
                <a:pathLst>
                  <a:path w="28" h="42" extrusionOk="0">
                    <a:moveTo>
                      <a:pt x="1" y="1"/>
                    </a:moveTo>
                    <a:cubicBezTo>
                      <a:pt x="14" y="15"/>
                      <a:pt x="14" y="28"/>
                      <a:pt x="28" y="42"/>
                    </a:cubicBezTo>
                    <a:cubicBezTo>
                      <a:pt x="14" y="28"/>
                      <a:pt x="14" y="15"/>
                      <a:pt x="1"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515" name="Google Shape;5515;p71"/>
              <p:cNvSpPr/>
              <p:nvPr/>
            </p:nvSpPr>
            <p:spPr>
              <a:xfrm>
                <a:off x="3287900" y="3509175"/>
                <a:ext cx="7750" cy="6025"/>
              </a:xfrm>
              <a:custGeom>
                <a:avLst/>
                <a:gdLst/>
                <a:ahLst/>
                <a:cxnLst/>
                <a:rect l="l" t="t" r="r" b="b"/>
                <a:pathLst>
                  <a:path w="310" h="241" extrusionOk="0">
                    <a:moveTo>
                      <a:pt x="149" y="0"/>
                    </a:moveTo>
                    <a:cubicBezTo>
                      <a:pt x="1" y="0"/>
                      <a:pt x="1" y="241"/>
                      <a:pt x="149" y="241"/>
                    </a:cubicBezTo>
                    <a:cubicBezTo>
                      <a:pt x="309" y="241"/>
                      <a:pt x="309" y="0"/>
                      <a:pt x="149"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516" name="Google Shape;5516;p71"/>
              <p:cNvSpPr/>
              <p:nvPr/>
            </p:nvSpPr>
            <p:spPr>
              <a:xfrm>
                <a:off x="3283575" y="3524225"/>
                <a:ext cx="1025" cy="2700"/>
              </a:xfrm>
              <a:custGeom>
                <a:avLst/>
                <a:gdLst/>
                <a:ahLst/>
                <a:cxnLst/>
                <a:rect l="l" t="t" r="r" b="b"/>
                <a:pathLst>
                  <a:path w="41" h="108" extrusionOk="0">
                    <a:moveTo>
                      <a:pt x="1" y="1"/>
                    </a:moveTo>
                    <a:cubicBezTo>
                      <a:pt x="13" y="40"/>
                      <a:pt x="27" y="81"/>
                      <a:pt x="27" y="108"/>
                    </a:cubicBezTo>
                    <a:cubicBezTo>
                      <a:pt x="40" y="81"/>
                      <a:pt x="27" y="27"/>
                      <a:pt x="1"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517" name="Google Shape;5517;p71"/>
              <p:cNvSpPr/>
              <p:nvPr/>
            </p:nvSpPr>
            <p:spPr>
              <a:xfrm>
                <a:off x="3277875" y="3523550"/>
                <a:ext cx="6400" cy="5025"/>
              </a:xfrm>
              <a:custGeom>
                <a:avLst/>
                <a:gdLst/>
                <a:ahLst/>
                <a:cxnLst/>
                <a:rect l="l" t="t" r="r" b="b"/>
                <a:pathLst>
                  <a:path w="256" h="201" extrusionOk="0">
                    <a:moveTo>
                      <a:pt x="161" y="1"/>
                    </a:moveTo>
                    <a:cubicBezTo>
                      <a:pt x="148" y="1"/>
                      <a:pt x="134" y="1"/>
                      <a:pt x="108" y="14"/>
                    </a:cubicBezTo>
                    <a:lnTo>
                      <a:pt x="68" y="54"/>
                    </a:lnTo>
                    <a:lnTo>
                      <a:pt x="54" y="67"/>
                    </a:lnTo>
                    <a:lnTo>
                      <a:pt x="54" y="54"/>
                    </a:lnTo>
                    <a:cubicBezTo>
                      <a:pt x="54" y="54"/>
                      <a:pt x="54" y="67"/>
                      <a:pt x="41" y="67"/>
                    </a:cubicBezTo>
                    <a:cubicBezTo>
                      <a:pt x="15" y="67"/>
                      <a:pt x="1" y="108"/>
                      <a:pt x="15" y="135"/>
                    </a:cubicBezTo>
                    <a:cubicBezTo>
                      <a:pt x="54" y="174"/>
                      <a:pt x="95" y="201"/>
                      <a:pt x="148" y="201"/>
                    </a:cubicBezTo>
                    <a:cubicBezTo>
                      <a:pt x="161" y="201"/>
                      <a:pt x="188" y="201"/>
                      <a:pt x="215" y="188"/>
                    </a:cubicBezTo>
                    <a:cubicBezTo>
                      <a:pt x="241" y="174"/>
                      <a:pt x="255" y="161"/>
                      <a:pt x="255" y="135"/>
                    </a:cubicBezTo>
                    <a:cubicBezTo>
                      <a:pt x="255" y="108"/>
                      <a:pt x="241" y="67"/>
                      <a:pt x="229" y="28"/>
                    </a:cubicBezTo>
                    <a:cubicBezTo>
                      <a:pt x="215" y="14"/>
                      <a:pt x="188" y="1"/>
                      <a:pt x="161" y="1"/>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518" name="Google Shape;5518;p71"/>
              <p:cNvSpPr/>
              <p:nvPr/>
            </p:nvSpPr>
            <p:spPr>
              <a:xfrm>
                <a:off x="3294950" y="3521550"/>
                <a:ext cx="6050" cy="5025"/>
              </a:xfrm>
              <a:custGeom>
                <a:avLst/>
                <a:gdLst/>
                <a:ahLst/>
                <a:cxnLst/>
                <a:rect l="l" t="t" r="r" b="b"/>
                <a:pathLst>
                  <a:path w="242" h="201" extrusionOk="0">
                    <a:moveTo>
                      <a:pt x="107" y="1"/>
                    </a:moveTo>
                    <a:cubicBezTo>
                      <a:pt x="54" y="1"/>
                      <a:pt x="0" y="40"/>
                      <a:pt x="0" y="108"/>
                    </a:cubicBezTo>
                    <a:cubicBezTo>
                      <a:pt x="0" y="174"/>
                      <a:pt x="54" y="201"/>
                      <a:pt x="107" y="201"/>
                    </a:cubicBezTo>
                    <a:lnTo>
                      <a:pt x="147" y="201"/>
                    </a:lnTo>
                    <a:cubicBezTo>
                      <a:pt x="241" y="188"/>
                      <a:pt x="241" y="27"/>
                      <a:pt x="147" y="13"/>
                    </a:cubicBezTo>
                    <a:cubicBezTo>
                      <a:pt x="134" y="13"/>
                      <a:pt x="134" y="13"/>
                      <a:pt x="134"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519" name="Google Shape;5519;p71"/>
              <p:cNvSpPr/>
              <p:nvPr/>
            </p:nvSpPr>
            <p:spPr>
              <a:xfrm>
                <a:off x="3304975" y="3510500"/>
                <a:ext cx="5700" cy="4700"/>
              </a:xfrm>
              <a:custGeom>
                <a:avLst/>
                <a:gdLst/>
                <a:ahLst/>
                <a:cxnLst/>
                <a:rect l="l" t="t" r="r" b="b"/>
                <a:pathLst>
                  <a:path w="228" h="188" extrusionOk="0">
                    <a:moveTo>
                      <a:pt x="81" y="1"/>
                    </a:moveTo>
                    <a:cubicBezTo>
                      <a:pt x="40" y="1"/>
                      <a:pt x="1" y="41"/>
                      <a:pt x="1" y="81"/>
                    </a:cubicBezTo>
                    <a:cubicBezTo>
                      <a:pt x="1" y="134"/>
                      <a:pt x="40" y="188"/>
                      <a:pt x="94" y="188"/>
                    </a:cubicBezTo>
                    <a:lnTo>
                      <a:pt x="108" y="188"/>
                    </a:lnTo>
                    <a:cubicBezTo>
                      <a:pt x="201" y="175"/>
                      <a:pt x="228" y="41"/>
                      <a:pt x="120" y="15"/>
                    </a:cubicBezTo>
                    <a:cubicBezTo>
                      <a:pt x="108" y="1"/>
                      <a:pt x="94" y="1"/>
                      <a:pt x="81" y="1"/>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520" name="Google Shape;5520;p71"/>
              <p:cNvSpPr/>
              <p:nvPr/>
            </p:nvSpPr>
            <p:spPr>
              <a:xfrm>
                <a:off x="3304975" y="3495800"/>
                <a:ext cx="6375" cy="5050"/>
              </a:xfrm>
              <a:custGeom>
                <a:avLst/>
                <a:gdLst/>
                <a:ahLst/>
                <a:cxnLst/>
                <a:rect l="l" t="t" r="r" b="b"/>
                <a:pathLst>
                  <a:path w="255" h="202" extrusionOk="0">
                    <a:moveTo>
                      <a:pt x="120" y="0"/>
                    </a:moveTo>
                    <a:cubicBezTo>
                      <a:pt x="1" y="0"/>
                      <a:pt x="1" y="201"/>
                      <a:pt x="120" y="201"/>
                    </a:cubicBezTo>
                    <a:cubicBezTo>
                      <a:pt x="254" y="201"/>
                      <a:pt x="254" y="0"/>
                      <a:pt x="120"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521" name="Google Shape;5521;p71"/>
              <p:cNvSpPr/>
              <p:nvPr/>
            </p:nvSpPr>
            <p:spPr>
              <a:xfrm>
                <a:off x="3329725" y="3505500"/>
                <a:ext cx="350" cy="350"/>
              </a:xfrm>
              <a:custGeom>
                <a:avLst/>
                <a:gdLst/>
                <a:ahLst/>
                <a:cxnLst/>
                <a:rect l="l" t="t" r="r" b="b"/>
                <a:pathLst>
                  <a:path w="14" h="14" extrusionOk="0">
                    <a:moveTo>
                      <a:pt x="0" y="13"/>
                    </a:moveTo>
                    <a:lnTo>
                      <a:pt x="0" y="13"/>
                    </a:lnTo>
                    <a:lnTo>
                      <a:pt x="0" y="13"/>
                    </a:lnTo>
                    <a:lnTo>
                      <a:pt x="0" y="13"/>
                    </a:lnTo>
                    <a:close/>
                    <a:moveTo>
                      <a:pt x="13" y="1"/>
                    </a:moveTo>
                    <a:lnTo>
                      <a:pt x="13" y="1"/>
                    </a:lnTo>
                    <a:lnTo>
                      <a:pt x="13" y="1"/>
                    </a:lnTo>
                    <a:lnTo>
                      <a:pt x="13" y="1"/>
                    </a:ln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522" name="Google Shape;5522;p71"/>
              <p:cNvSpPr/>
              <p:nvPr/>
            </p:nvSpPr>
            <p:spPr>
              <a:xfrm>
                <a:off x="3328700" y="3504825"/>
                <a:ext cx="9400" cy="7400"/>
              </a:xfrm>
              <a:custGeom>
                <a:avLst/>
                <a:gdLst/>
                <a:ahLst/>
                <a:cxnLst/>
                <a:rect l="l" t="t" r="r" b="b"/>
                <a:pathLst>
                  <a:path w="376" h="296" extrusionOk="0">
                    <a:moveTo>
                      <a:pt x="122" y="1"/>
                    </a:moveTo>
                    <a:cubicBezTo>
                      <a:pt x="108" y="1"/>
                      <a:pt x="81" y="14"/>
                      <a:pt x="68" y="28"/>
                    </a:cubicBezTo>
                    <a:lnTo>
                      <a:pt x="54" y="28"/>
                    </a:lnTo>
                    <a:cubicBezTo>
                      <a:pt x="54" y="28"/>
                      <a:pt x="54" y="28"/>
                      <a:pt x="54" y="28"/>
                    </a:cubicBezTo>
                    <a:lnTo>
                      <a:pt x="54" y="28"/>
                    </a:lnTo>
                    <a:lnTo>
                      <a:pt x="41" y="40"/>
                    </a:lnTo>
                    <a:cubicBezTo>
                      <a:pt x="28" y="54"/>
                      <a:pt x="15" y="67"/>
                      <a:pt x="15" y="81"/>
                    </a:cubicBezTo>
                    <a:cubicBezTo>
                      <a:pt x="1" y="135"/>
                      <a:pt x="28" y="201"/>
                      <a:pt x="68" y="242"/>
                    </a:cubicBezTo>
                    <a:cubicBezTo>
                      <a:pt x="95" y="268"/>
                      <a:pt x="149" y="295"/>
                      <a:pt x="188" y="295"/>
                    </a:cubicBezTo>
                    <a:cubicBezTo>
                      <a:pt x="242" y="295"/>
                      <a:pt x="282" y="281"/>
                      <a:pt x="309" y="242"/>
                    </a:cubicBezTo>
                    <a:cubicBezTo>
                      <a:pt x="375" y="188"/>
                      <a:pt x="363" y="94"/>
                      <a:pt x="309" y="40"/>
                    </a:cubicBezTo>
                    <a:cubicBezTo>
                      <a:pt x="282" y="1"/>
                      <a:pt x="242" y="1"/>
                      <a:pt x="202"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523" name="Google Shape;5523;p71"/>
              <p:cNvSpPr/>
              <p:nvPr/>
            </p:nvSpPr>
            <p:spPr>
              <a:xfrm>
                <a:off x="3329725" y="3505500"/>
                <a:ext cx="350" cy="350"/>
              </a:xfrm>
              <a:custGeom>
                <a:avLst/>
                <a:gdLst/>
                <a:ahLst/>
                <a:cxnLst/>
                <a:rect l="l" t="t" r="r" b="b"/>
                <a:pathLst>
                  <a:path w="14" h="14" extrusionOk="0">
                    <a:moveTo>
                      <a:pt x="13" y="1"/>
                    </a:moveTo>
                    <a:lnTo>
                      <a:pt x="0" y="13"/>
                    </a:lnTo>
                    <a:cubicBezTo>
                      <a:pt x="13" y="13"/>
                      <a:pt x="13" y="1"/>
                      <a:pt x="13" y="1"/>
                    </a:cubicBezTo>
                    <a:close/>
                  </a:path>
                </a:pathLst>
              </a:custGeom>
              <a:solidFill>
                <a:srgbClr val="EEEBF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524" name="Google Shape;5524;p71"/>
              <p:cNvSpPr/>
              <p:nvPr/>
            </p:nvSpPr>
            <p:spPr>
              <a:xfrm>
                <a:off x="3343100" y="3512200"/>
                <a:ext cx="7700" cy="6700"/>
              </a:xfrm>
              <a:custGeom>
                <a:avLst/>
                <a:gdLst/>
                <a:ahLst/>
                <a:cxnLst/>
                <a:rect l="l" t="t" r="r" b="b"/>
                <a:pathLst>
                  <a:path w="308" h="268" extrusionOk="0">
                    <a:moveTo>
                      <a:pt x="81" y="0"/>
                    </a:moveTo>
                    <a:cubicBezTo>
                      <a:pt x="54" y="0"/>
                      <a:pt x="13" y="27"/>
                      <a:pt x="13" y="54"/>
                    </a:cubicBezTo>
                    <a:lnTo>
                      <a:pt x="1" y="93"/>
                    </a:lnTo>
                    <a:lnTo>
                      <a:pt x="1" y="173"/>
                    </a:lnTo>
                    <a:cubicBezTo>
                      <a:pt x="13" y="227"/>
                      <a:pt x="81" y="268"/>
                      <a:pt x="134" y="268"/>
                    </a:cubicBezTo>
                    <a:cubicBezTo>
                      <a:pt x="188" y="268"/>
                      <a:pt x="227" y="241"/>
                      <a:pt x="254" y="200"/>
                    </a:cubicBezTo>
                    <a:cubicBezTo>
                      <a:pt x="308" y="120"/>
                      <a:pt x="241" y="0"/>
                      <a:pt x="147"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525" name="Google Shape;5525;p71"/>
              <p:cNvSpPr/>
              <p:nvPr/>
            </p:nvSpPr>
            <p:spPr>
              <a:xfrm>
                <a:off x="3268875" y="3514875"/>
                <a:ext cx="7700" cy="6025"/>
              </a:xfrm>
              <a:custGeom>
                <a:avLst/>
                <a:gdLst/>
                <a:ahLst/>
                <a:cxnLst/>
                <a:rect l="l" t="t" r="r" b="b"/>
                <a:pathLst>
                  <a:path w="308" h="241" extrusionOk="0">
                    <a:moveTo>
                      <a:pt x="187" y="0"/>
                    </a:moveTo>
                    <a:cubicBezTo>
                      <a:pt x="147" y="0"/>
                      <a:pt x="107" y="27"/>
                      <a:pt x="66" y="54"/>
                    </a:cubicBezTo>
                    <a:cubicBezTo>
                      <a:pt x="0" y="80"/>
                      <a:pt x="13" y="173"/>
                      <a:pt x="66" y="214"/>
                    </a:cubicBezTo>
                    <a:cubicBezTo>
                      <a:pt x="93" y="227"/>
                      <a:pt x="120" y="241"/>
                      <a:pt x="161" y="241"/>
                    </a:cubicBezTo>
                    <a:cubicBezTo>
                      <a:pt x="187" y="241"/>
                      <a:pt x="214" y="227"/>
                      <a:pt x="241" y="214"/>
                    </a:cubicBezTo>
                    <a:cubicBezTo>
                      <a:pt x="280" y="200"/>
                      <a:pt x="307" y="147"/>
                      <a:pt x="307" y="120"/>
                    </a:cubicBezTo>
                    <a:cubicBezTo>
                      <a:pt x="294" y="54"/>
                      <a:pt x="254" y="0"/>
                      <a:pt x="187"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526" name="Google Shape;5526;p71"/>
              <p:cNvSpPr/>
              <p:nvPr/>
            </p:nvSpPr>
            <p:spPr>
              <a:xfrm>
                <a:off x="3316350" y="3504175"/>
                <a:ext cx="6375" cy="4350"/>
              </a:xfrm>
              <a:custGeom>
                <a:avLst/>
                <a:gdLst/>
                <a:ahLst/>
                <a:cxnLst/>
                <a:rect l="l" t="t" r="r" b="b"/>
                <a:pathLst>
                  <a:path w="255" h="174" extrusionOk="0">
                    <a:moveTo>
                      <a:pt x="120" y="0"/>
                    </a:moveTo>
                    <a:cubicBezTo>
                      <a:pt x="67" y="0"/>
                      <a:pt x="27" y="27"/>
                      <a:pt x="13" y="80"/>
                    </a:cubicBezTo>
                    <a:cubicBezTo>
                      <a:pt x="0" y="107"/>
                      <a:pt x="13" y="134"/>
                      <a:pt x="27" y="147"/>
                    </a:cubicBezTo>
                    <a:cubicBezTo>
                      <a:pt x="54" y="173"/>
                      <a:pt x="81" y="173"/>
                      <a:pt x="107" y="173"/>
                    </a:cubicBezTo>
                    <a:lnTo>
                      <a:pt x="147" y="173"/>
                    </a:lnTo>
                    <a:cubicBezTo>
                      <a:pt x="254" y="147"/>
                      <a:pt x="227" y="0"/>
                      <a:pt x="134"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527" name="Google Shape;5527;p71"/>
              <p:cNvSpPr/>
              <p:nvPr/>
            </p:nvSpPr>
            <p:spPr>
              <a:xfrm>
                <a:off x="3244775" y="3511525"/>
                <a:ext cx="6725" cy="6350"/>
              </a:xfrm>
              <a:custGeom>
                <a:avLst/>
                <a:gdLst/>
                <a:ahLst/>
                <a:cxnLst/>
                <a:rect l="l" t="t" r="r" b="b"/>
                <a:pathLst>
                  <a:path w="269" h="254" extrusionOk="0">
                    <a:moveTo>
                      <a:pt x="148" y="0"/>
                    </a:moveTo>
                    <a:cubicBezTo>
                      <a:pt x="121" y="0"/>
                      <a:pt x="108" y="13"/>
                      <a:pt x="94" y="13"/>
                    </a:cubicBezTo>
                    <a:cubicBezTo>
                      <a:pt x="54" y="40"/>
                      <a:pt x="14" y="67"/>
                      <a:pt x="1" y="120"/>
                    </a:cubicBezTo>
                    <a:cubicBezTo>
                      <a:pt x="1" y="161"/>
                      <a:pt x="1" y="200"/>
                      <a:pt x="41" y="227"/>
                    </a:cubicBezTo>
                    <a:cubicBezTo>
                      <a:pt x="67" y="241"/>
                      <a:pt x="81" y="254"/>
                      <a:pt x="108" y="254"/>
                    </a:cubicBezTo>
                    <a:cubicBezTo>
                      <a:pt x="135" y="254"/>
                      <a:pt x="174" y="227"/>
                      <a:pt x="201" y="214"/>
                    </a:cubicBezTo>
                    <a:cubicBezTo>
                      <a:pt x="255" y="188"/>
                      <a:pt x="268" y="134"/>
                      <a:pt x="255" y="81"/>
                    </a:cubicBezTo>
                    <a:cubicBezTo>
                      <a:pt x="255" y="67"/>
                      <a:pt x="242" y="54"/>
                      <a:pt x="228" y="40"/>
                    </a:cubicBezTo>
                    <a:cubicBezTo>
                      <a:pt x="215" y="13"/>
                      <a:pt x="174" y="0"/>
                      <a:pt x="148" y="0"/>
                    </a:cubicBezTo>
                    <a:close/>
                  </a:path>
                </a:pathLst>
              </a:custGeom>
              <a:solidFill>
                <a:srgbClr val="FCE9B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528" name="Google Shape;5528;p71"/>
              <p:cNvSpPr/>
              <p:nvPr/>
            </p:nvSpPr>
            <p:spPr>
              <a:xfrm>
                <a:off x="3258150" y="3506850"/>
                <a:ext cx="9725" cy="8700"/>
              </a:xfrm>
              <a:custGeom>
                <a:avLst/>
                <a:gdLst/>
                <a:ahLst/>
                <a:cxnLst/>
                <a:rect l="l" t="t" r="r" b="b"/>
                <a:pathLst>
                  <a:path w="389" h="348" extrusionOk="0">
                    <a:moveTo>
                      <a:pt x="201" y="0"/>
                    </a:moveTo>
                    <a:cubicBezTo>
                      <a:pt x="174" y="0"/>
                      <a:pt x="135" y="13"/>
                      <a:pt x="108" y="27"/>
                    </a:cubicBezTo>
                    <a:cubicBezTo>
                      <a:pt x="81" y="40"/>
                      <a:pt x="67" y="54"/>
                      <a:pt x="41" y="80"/>
                    </a:cubicBezTo>
                    <a:cubicBezTo>
                      <a:pt x="14" y="120"/>
                      <a:pt x="1" y="161"/>
                      <a:pt x="1" y="187"/>
                    </a:cubicBezTo>
                    <a:cubicBezTo>
                      <a:pt x="41" y="241"/>
                      <a:pt x="67" y="280"/>
                      <a:pt x="108" y="334"/>
                    </a:cubicBezTo>
                    <a:cubicBezTo>
                      <a:pt x="135" y="348"/>
                      <a:pt x="148" y="348"/>
                      <a:pt x="174" y="348"/>
                    </a:cubicBezTo>
                    <a:lnTo>
                      <a:pt x="242" y="348"/>
                    </a:lnTo>
                    <a:cubicBezTo>
                      <a:pt x="335" y="321"/>
                      <a:pt x="388" y="214"/>
                      <a:pt x="362" y="134"/>
                    </a:cubicBezTo>
                    <a:cubicBezTo>
                      <a:pt x="349" y="54"/>
                      <a:pt x="268" y="0"/>
                      <a:pt x="201"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529" name="Google Shape;5529;p71"/>
              <p:cNvSpPr/>
              <p:nvPr/>
            </p:nvSpPr>
            <p:spPr>
              <a:xfrm>
                <a:off x="3258150" y="3511525"/>
                <a:ext cx="2700" cy="3675"/>
              </a:xfrm>
              <a:custGeom>
                <a:avLst/>
                <a:gdLst/>
                <a:ahLst/>
                <a:cxnLst/>
                <a:rect l="l" t="t" r="r" b="b"/>
                <a:pathLst>
                  <a:path w="108" h="147" extrusionOk="0">
                    <a:moveTo>
                      <a:pt x="1" y="0"/>
                    </a:moveTo>
                    <a:cubicBezTo>
                      <a:pt x="1" y="54"/>
                      <a:pt x="28" y="107"/>
                      <a:pt x="67" y="134"/>
                    </a:cubicBezTo>
                    <a:cubicBezTo>
                      <a:pt x="81" y="134"/>
                      <a:pt x="94" y="147"/>
                      <a:pt x="108" y="147"/>
                    </a:cubicBezTo>
                    <a:cubicBezTo>
                      <a:pt x="67" y="93"/>
                      <a:pt x="41" y="54"/>
                      <a:pt x="1" y="0"/>
                    </a:cubicBezTo>
                    <a:close/>
                  </a:path>
                </a:pathLst>
              </a:custGeom>
              <a:solidFill>
                <a:srgbClr val="FCE9B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530" name="Google Shape;5530;p71"/>
              <p:cNvSpPr/>
              <p:nvPr/>
            </p:nvSpPr>
            <p:spPr>
              <a:xfrm>
                <a:off x="3254150" y="3501500"/>
                <a:ext cx="7375" cy="5375"/>
              </a:xfrm>
              <a:custGeom>
                <a:avLst/>
                <a:gdLst/>
                <a:ahLst/>
                <a:cxnLst/>
                <a:rect l="l" t="t" r="r" b="b"/>
                <a:pathLst>
                  <a:path w="295" h="215" extrusionOk="0">
                    <a:moveTo>
                      <a:pt x="147" y="0"/>
                    </a:moveTo>
                    <a:cubicBezTo>
                      <a:pt x="120" y="0"/>
                      <a:pt x="94" y="0"/>
                      <a:pt x="67" y="13"/>
                    </a:cubicBezTo>
                    <a:cubicBezTo>
                      <a:pt x="0" y="54"/>
                      <a:pt x="0" y="161"/>
                      <a:pt x="67" y="200"/>
                    </a:cubicBezTo>
                    <a:cubicBezTo>
                      <a:pt x="94" y="214"/>
                      <a:pt x="120" y="214"/>
                      <a:pt x="147" y="214"/>
                    </a:cubicBezTo>
                    <a:lnTo>
                      <a:pt x="188" y="214"/>
                    </a:lnTo>
                    <a:cubicBezTo>
                      <a:pt x="295" y="187"/>
                      <a:pt x="295" y="27"/>
                      <a:pt x="188"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5531" name="Google Shape;5531;p71"/>
            <p:cNvGrpSpPr/>
            <p:nvPr/>
          </p:nvGrpSpPr>
          <p:grpSpPr>
            <a:xfrm>
              <a:off x="6546149" y="2584466"/>
              <a:ext cx="170165" cy="728091"/>
              <a:chOff x="4673175" y="1671175"/>
              <a:chExt cx="347275" cy="1485900"/>
            </a:xfrm>
          </p:grpSpPr>
          <p:sp>
            <p:nvSpPr>
              <p:cNvPr id="5532" name="Google Shape;5532;p71"/>
              <p:cNvSpPr/>
              <p:nvPr/>
            </p:nvSpPr>
            <p:spPr>
              <a:xfrm>
                <a:off x="4829475" y="2679550"/>
                <a:ext cx="156300" cy="156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533" name="Google Shape;5533;p71"/>
              <p:cNvSpPr/>
              <p:nvPr/>
            </p:nvSpPr>
            <p:spPr>
              <a:xfrm>
                <a:off x="4673175" y="2468500"/>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534" name="Google Shape;5534;p71"/>
              <p:cNvSpPr/>
              <p:nvPr/>
            </p:nvSpPr>
            <p:spPr>
              <a:xfrm>
                <a:off x="4829475" y="2171450"/>
                <a:ext cx="156300" cy="156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535" name="Google Shape;5535;p71"/>
              <p:cNvSpPr/>
              <p:nvPr/>
            </p:nvSpPr>
            <p:spPr>
              <a:xfrm>
                <a:off x="4918150" y="1882250"/>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536" name="Google Shape;5536;p71"/>
              <p:cNvSpPr/>
              <p:nvPr/>
            </p:nvSpPr>
            <p:spPr>
              <a:xfrm>
                <a:off x="4727175" y="1671175"/>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537" name="Google Shape;5537;p71"/>
              <p:cNvSpPr/>
              <p:nvPr/>
            </p:nvSpPr>
            <p:spPr>
              <a:xfrm>
                <a:off x="4918150" y="3054775"/>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grpSp>
        <p:nvGrpSpPr>
          <p:cNvPr id="5538" name="Google Shape;5538;p71"/>
          <p:cNvGrpSpPr/>
          <p:nvPr/>
        </p:nvGrpSpPr>
        <p:grpSpPr>
          <a:xfrm>
            <a:off x="6980278" y="5459448"/>
            <a:ext cx="1239772" cy="1205832"/>
            <a:chOff x="8191455" y="3858300"/>
            <a:chExt cx="573199" cy="551515"/>
          </a:xfrm>
        </p:grpSpPr>
        <p:sp>
          <p:nvSpPr>
            <p:cNvPr id="5539" name="Google Shape;5539;p71"/>
            <p:cNvSpPr/>
            <p:nvPr/>
          </p:nvSpPr>
          <p:spPr>
            <a:xfrm>
              <a:off x="8191455" y="3858300"/>
              <a:ext cx="573199" cy="551515"/>
            </a:xfrm>
            <a:custGeom>
              <a:avLst/>
              <a:gdLst/>
              <a:ahLst/>
              <a:cxnLst/>
              <a:rect l="l" t="t" r="r" b="b"/>
              <a:pathLst>
                <a:path w="12186" h="11725" extrusionOk="0">
                  <a:moveTo>
                    <a:pt x="4232" y="1"/>
                  </a:moveTo>
                  <a:cubicBezTo>
                    <a:pt x="3969" y="1"/>
                    <a:pt x="3710" y="176"/>
                    <a:pt x="3582" y="409"/>
                  </a:cubicBezTo>
                  <a:cubicBezTo>
                    <a:pt x="3412" y="697"/>
                    <a:pt x="3383" y="1036"/>
                    <a:pt x="3372" y="1374"/>
                  </a:cubicBezTo>
                  <a:cubicBezTo>
                    <a:pt x="3352" y="2369"/>
                    <a:pt x="3432" y="3363"/>
                    <a:pt x="3621" y="4348"/>
                  </a:cubicBezTo>
                  <a:cubicBezTo>
                    <a:pt x="3661" y="4537"/>
                    <a:pt x="2517" y="5094"/>
                    <a:pt x="2378" y="5193"/>
                  </a:cubicBezTo>
                  <a:cubicBezTo>
                    <a:pt x="1821" y="5552"/>
                    <a:pt x="1303" y="5949"/>
                    <a:pt x="806" y="6387"/>
                  </a:cubicBezTo>
                  <a:cubicBezTo>
                    <a:pt x="578" y="6596"/>
                    <a:pt x="1" y="7233"/>
                    <a:pt x="339" y="7571"/>
                  </a:cubicBezTo>
                  <a:cubicBezTo>
                    <a:pt x="408" y="7640"/>
                    <a:pt x="508" y="7671"/>
                    <a:pt x="607" y="7700"/>
                  </a:cubicBezTo>
                  <a:cubicBezTo>
                    <a:pt x="1177" y="7855"/>
                    <a:pt x="1768" y="7930"/>
                    <a:pt x="2357" y="7930"/>
                  </a:cubicBezTo>
                  <a:cubicBezTo>
                    <a:pt x="2487" y="7930"/>
                    <a:pt x="2617" y="7926"/>
                    <a:pt x="2746" y="7919"/>
                  </a:cubicBezTo>
                  <a:cubicBezTo>
                    <a:pt x="2945" y="7899"/>
                    <a:pt x="4656" y="7671"/>
                    <a:pt x="4665" y="7651"/>
                  </a:cubicBezTo>
                  <a:lnTo>
                    <a:pt x="4665" y="7651"/>
                  </a:lnTo>
                  <a:cubicBezTo>
                    <a:pt x="4566" y="8645"/>
                    <a:pt x="4636" y="9650"/>
                    <a:pt x="4855" y="10615"/>
                  </a:cubicBezTo>
                  <a:cubicBezTo>
                    <a:pt x="4934" y="10923"/>
                    <a:pt x="5023" y="11241"/>
                    <a:pt x="5242" y="11470"/>
                  </a:cubicBezTo>
                  <a:cubicBezTo>
                    <a:pt x="5390" y="11624"/>
                    <a:pt x="5606" y="11725"/>
                    <a:pt x="5813" y="11725"/>
                  </a:cubicBezTo>
                  <a:cubicBezTo>
                    <a:pt x="5913" y="11725"/>
                    <a:pt x="6010" y="11701"/>
                    <a:pt x="6098" y="11649"/>
                  </a:cubicBezTo>
                  <a:cubicBezTo>
                    <a:pt x="6277" y="11540"/>
                    <a:pt x="6376" y="11331"/>
                    <a:pt x="6456" y="11132"/>
                  </a:cubicBezTo>
                  <a:cubicBezTo>
                    <a:pt x="6983" y="9879"/>
                    <a:pt x="7322" y="8546"/>
                    <a:pt x="7461" y="7193"/>
                  </a:cubicBezTo>
                  <a:cubicBezTo>
                    <a:pt x="8814" y="7571"/>
                    <a:pt x="10176" y="7959"/>
                    <a:pt x="11579" y="8058"/>
                  </a:cubicBezTo>
                  <a:cubicBezTo>
                    <a:pt x="11627" y="8065"/>
                    <a:pt x="11676" y="8069"/>
                    <a:pt x="11726" y="8069"/>
                  </a:cubicBezTo>
                  <a:cubicBezTo>
                    <a:pt x="11830" y="8069"/>
                    <a:pt x="11932" y="8049"/>
                    <a:pt x="12006" y="7989"/>
                  </a:cubicBezTo>
                  <a:cubicBezTo>
                    <a:pt x="12185" y="7850"/>
                    <a:pt x="12156" y="7561"/>
                    <a:pt x="12066" y="7352"/>
                  </a:cubicBezTo>
                  <a:cubicBezTo>
                    <a:pt x="11857" y="6865"/>
                    <a:pt x="11449" y="6497"/>
                    <a:pt x="11031" y="6148"/>
                  </a:cubicBezTo>
                  <a:cubicBezTo>
                    <a:pt x="10465" y="5681"/>
                    <a:pt x="9808" y="5084"/>
                    <a:pt x="9132" y="4756"/>
                  </a:cubicBezTo>
                  <a:cubicBezTo>
                    <a:pt x="9490" y="4199"/>
                    <a:pt x="9858" y="3642"/>
                    <a:pt x="10216" y="3085"/>
                  </a:cubicBezTo>
                  <a:cubicBezTo>
                    <a:pt x="10335" y="2896"/>
                    <a:pt x="10454" y="2717"/>
                    <a:pt x="10544" y="2518"/>
                  </a:cubicBezTo>
                  <a:cubicBezTo>
                    <a:pt x="10653" y="2289"/>
                    <a:pt x="10723" y="2050"/>
                    <a:pt x="10753" y="1812"/>
                  </a:cubicBezTo>
                  <a:cubicBezTo>
                    <a:pt x="10773" y="1643"/>
                    <a:pt x="10773" y="1453"/>
                    <a:pt x="10664" y="1325"/>
                  </a:cubicBezTo>
                  <a:cubicBezTo>
                    <a:pt x="10554" y="1195"/>
                    <a:pt x="10365" y="1165"/>
                    <a:pt x="10186" y="1165"/>
                  </a:cubicBezTo>
                  <a:cubicBezTo>
                    <a:pt x="9758" y="1175"/>
                    <a:pt x="6317" y="2618"/>
                    <a:pt x="6387" y="2747"/>
                  </a:cubicBezTo>
                  <a:cubicBezTo>
                    <a:pt x="5919" y="1951"/>
                    <a:pt x="5421" y="1195"/>
                    <a:pt x="4875" y="449"/>
                  </a:cubicBezTo>
                  <a:cubicBezTo>
                    <a:pt x="4755" y="280"/>
                    <a:pt x="4616" y="101"/>
                    <a:pt x="4417" y="31"/>
                  </a:cubicBezTo>
                  <a:cubicBezTo>
                    <a:pt x="4356" y="11"/>
                    <a:pt x="4294" y="1"/>
                    <a:pt x="4232"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71"/>
            <p:cNvSpPr/>
            <p:nvPr/>
          </p:nvSpPr>
          <p:spPr>
            <a:xfrm>
              <a:off x="8376736" y="3901433"/>
              <a:ext cx="28552" cy="28081"/>
            </a:xfrm>
            <a:custGeom>
              <a:avLst/>
              <a:gdLst/>
              <a:ahLst/>
              <a:cxnLst/>
              <a:rect l="l" t="t" r="r" b="b"/>
              <a:pathLst>
                <a:path w="607" h="597" extrusionOk="0">
                  <a:moveTo>
                    <a:pt x="286" y="1"/>
                  </a:moveTo>
                  <a:cubicBezTo>
                    <a:pt x="206" y="1"/>
                    <a:pt x="126" y="28"/>
                    <a:pt x="70" y="89"/>
                  </a:cubicBezTo>
                  <a:cubicBezTo>
                    <a:pt x="10" y="158"/>
                    <a:pt x="1" y="298"/>
                    <a:pt x="21" y="417"/>
                  </a:cubicBezTo>
                  <a:cubicBezTo>
                    <a:pt x="30" y="457"/>
                    <a:pt x="40" y="497"/>
                    <a:pt x="60" y="527"/>
                  </a:cubicBezTo>
                  <a:cubicBezTo>
                    <a:pt x="100" y="587"/>
                    <a:pt x="189" y="596"/>
                    <a:pt x="259" y="596"/>
                  </a:cubicBezTo>
                  <a:cubicBezTo>
                    <a:pt x="309" y="596"/>
                    <a:pt x="368" y="596"/>
                    <a:pt x="418" y="576"/>
                  </a:cubicBezTo>
                  <a:cubicBezTo>
                    <a:pt x="478" y="536"/>
                    <a:pt x="518" y="467"/>
                    <a:pt x="547" y="397"/>
                  </a:cubicBezTo>
                  <a:cubicBezTo>
                    <a:pt x="578" y="328"/>
                    <a:pt x="607" y="248"/>
                    <a:pt x="578" y="169"/>
                  </a:cubicBezTo>
                  <a:cubicBezTo>
                    <a:pt x="558" y="129"/>
                    <a:pt x="527" y="99"/>
                    <a:pt x="498" y="69"/>
                  </a:cubicBezTo>
                  <a:cubicBezTo>
                    <a:pt x="440" y="26"/>
                    <a:pt x="363" y="1"/>
                    <a:pt x="286"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71"/>
            <p:cNvSpPr/>
            <p:nvPr/>
          </p:nvSpPr>
          <p:spPr>
            <a:xfrm>
              <a:off x="8386567" y="3946071"/>
              <a:ext cx="41205" cy="36924"/>
            </a:xfrm>
            <a:custGeom>
              <a:avLst/>
              <a:gdLst/>
              <a:ahLst/>
              <a:cxnLst/>
              <a:rect l="l" t="t" r="r" b="b"/>
              <a:pathLst>
                <a:path w="876" h="785" extrusionOk="0">
                  <a:moveTo>
                    <a:pt x="455" y="1"/>
                  </a:moveTo>
                  <a:cubicBezTo>
                    <a:pt x="257" y="1"/>
                    <a:pt x="48" y="134"/>
                    <a:pt x="20" y="334"/>
                  </a:cubicBezTo>
                  <a:cubicBezTo>
                    <a:pt x="0" y="522"/>
                    <a:pt x="130" y="721"/>
                    <a:pt x="318" y="772"/>
                  </a:cubicBezTo>
                  <a:cubicBezTo>
                    <a:pt x="351" y="780"/>
                    <a:pt x="385" y="784"/>
                    <a:pt x="418" y="784"/>
                  </a:cubicBezTo>
                  <a:cubicBezTo>
                    <a:pt x="576" y="784"/>
                    <a:pt x="730" y="692"/>
                    <a:pt x="796" y="553"/>
                  </a:cubicBezTo>
                  <a:cubicBezTo>
                    <a:pt x="875" y="394"/>
                    <a:pt x="826" y="195"/>
                    <a:pt x="696" y="85"/>
                  </a:cubicBezTo>
                  <a:cubicBezTo>
                    <a:pt x="629" y="27"/>
                    <a:pt x="543" y="1"/>
                    <a:pt x="455"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71"/>
            <p:cNvSpPr/>
            <p:nvPr/>
          </p:nvSpPr>
          <p:spPr>
            <a:xfrm>
              <a:off x="8406088" y="3994096"/>
              <a:ext cx="36642" cy="37630"/>
            </a:xfrm>
            <a:custGeom>
              <a:avLst/>
              <a:gdLst/>
              <a:ahLst/>
              <a:cxnLst/>
              <a:rect l="l" t="t" r="r" b="b"/>
              <a:pathLst>
                <a:path w="779" h="800" extrusionOk="0">
                  <a:moveTo>
                    <a:pt x="329" y="0"/>
                  </a:moveTo>
                  <a:cubicBezTo>
                    <a:pt x="52" y="0"/>
                    <a:pt x="1" y="329"/>
                    <a:pt x="82" y="556"/>
                  </a:cubicBezTo>
                  <a:cubicBezTo>
                    <a:pt x="127" y="690"/>
                    <a:pt x="251" y="799"/>
                    <a:pt x="384" y="799"/>
                  </a:cubicBezTo>
                  <a:cubicBezTo>
                    <a:pt x="399" y="799"/>
                    <a:pt x="415" y="798"/>
                    <a:pt x="431" y="795"/>
                  </a:cubicBezTo>
                  <a:cubicBezTo>
                    <a:pt x="520" y="785"/>
                    <a:pt x="600" y="715"/>
                    <a:pt x="670" y="635"/>
                  </a:cubicBezTo>
                  <a:cubicBezTo>
                    <a:pt x="719" y="586"/>
                    <a:pt x="769" y="516"/>
                    <a:pt x="779" y="436"/>
                  </a:cubicBezTo>
                  <a:cubicBezTo>
                    <a:pt x="779" y="367"/>
                    <a:pt x="749" y="297"/>
                    <a:pt x="710" y="238"/>
                  </a:cubicBezTo>
                  <a:cubicBezTo>
                    <a:pt x="639" y="129"/>
                    <a:pt x="540" y="29"/>
                    <a:pt x="411" y="9"/>
                  </a:cubicBezTo>
                  <a:cubicBezTo>
                    <a:pt x="382" y="3"/>
                    <a:pt x="354" y="0"/>
                    <a:pt x="329"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71"/>
            <p:cNvSpPr/>
            <p:nvPr/>
          </p:nvSpPr>
          <p:spPr>
            <a:xfrm>
              <a:off x="8540521" y="4011500"/>
              <a:ext cx="44450" cy="43604"/>
            </a:xfrm>
            <a:custGeom>
              <a:avLst/>
              <a:gdLst/>
              <a:ahLst/>
              <a:cxnLst/>
              <a:rect l="l" t="t" r="r" b="b"/>
              <a:pathLst>
                <a:path w="945" h="927" extrusionOk="0">
                  <a:moveTo>
                    <a:pt x="419" y="1"/>
                  </a:moveTo>
                  <a:cubicBezTo>
                    <a:pt x="330" y="1"/>
                    <a:pt x="244" y="24"/>
                    <a:pt x="179" y="77"/>
                  </a:cubicBezTo>
                  <a:cubicBezTo>
                    <a:pt x="0" y="226"/>
                    <a:pt x="109" y="514"/>
                    <a:pt x="209" y="683"/>
                  </a:cubicBezTo>
                  <a:cubicBezTo>
                    <a:pt x="290" y="809"/>
                    <a:pt x="427" y="926"/>
                    <a:pt x="569" y="926"/>
                  </a:cubicBezTo>
                  <a:cubicBezTo>
                    <a:pt x="585" y="926"/>
                    <a:pt x="601" y="925"/>
                    <a:pt x="617" y="922"/>
                  </a:cubicBezTo>
                  <a:cubicBezTo>
                    <a:pt x="716" y="892"/>
                    <a:pt x="785" y="822"/>
                    <a:pt x="836" y="733"/>
                  </a:cubicBezTo>
                  <a:cubicBezTo>
                    <a:pt x="945" y="544"/>
                    <a:pt x="925" y="285"/>
                    <a:pt x="766" y="126"/>
                  </a:cubicBezTo>
                  <a:cubicBezTo>
                    <a:pt x="683" y="50"/>
                    <a:pt x="548" y="1"/>
                    <a:pt x="419"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71"/>
            <p:cNvSpPr/>
            <p:nvPr/>
          </p:nvSpPr>
          <p:spPr>
            <a:xfrm>
              <a:off x="8589487" y="3980126"/>
              <a:ext cx="37395" cy="32738"/>
            </a:xfrm>
            <a:custGeom>
              <a:avLst/>
              <a:gdLst/>
              <a:ahLst/>
              <a:cxnLst/>
              <a:rect l="l" t="t" r="r" b="b"/>
              <a:pathLst>
                <a:path w="795" h="696" extrusionOk="0">
                  <a:moveTo>
                    <a:pt x="580" y="0"/>
                  </a:moveTo>
                  <a:cubicBezTo>
                    <a:pt x="348" y="0"/>
                    <a:pt x="1" y="427"/>
                    <a:pt x="371" y="654"/>
                  </a:cubicBezTo>
                  <a:cubicBezTo>
                    <a:pt x="413" y="680"/>
                    <a:pt x="463" y="695"/>
                    <a:pt x="510" y="695"/>
                  </a:cubicBezTo>
                  <a:cubicBezTo>
                    <a:pt x="554" y="695"/>
                    <a:pt x="597" y="682"/>
                    <a:pt x="630" y="654"/>
                  </a:cubicBezTo>
                  <a:cubicBezTo>
                    <a:pt x="660" y="634"/>
                    <a:pt x="679" y="605"/>
                    <a:pt x="690" y="574"/>
                  </a:cubicBezTo>
                  <a:cubicBezTo>
                    <a:pt x="710" y="545"/>
                    <a:pt x="719" y="495"/>
                    <a:pt x="730" y="455"/>
                  </a:cubicBezTo>
                  <a:cubicBezTo>
                    <a:pt x="795" y="120"/>
                    <a:pt x="704" y="0"/>
                    <a:pt x="580"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71"/>
            <p:cNvSpPr/>
            <p:nvPr/>
          </p:nvSpPr>
          <p:spPr>
            <a:xfrm>
              <a:off x="8636901" y="3950116"/>
              <a:ext cx="28034" cy="24224"/>
            </a:xfrm>
            <a:custGeom>
              <a:avLst/>
              <a:gdLst/>
              <a:ahLst/>
              <a:cxnLst/>
              <a:rect l="l" t="t" r="r" b="b"/>
              <a:pathLst>
                <a:path w="596" h="515" extrusionOk="0">
                  <a:moveTo>
                    <a:pt x="269" y="0"/>
                  </a:moveTo>
                  <a:cubicBezTo>
                    <a:pt x="248" y="0"/>
                    <a:pt x="228" y="3"/>
                    <a:pt x="209" y="9"/>
                  </a:cubicBezTo>
                  <a:cubicBezTo>
                    <a:pt x="189" y="19"/>
                    <a:pt x="179" y="29"/>
                    <a:pt x="159" y="39"/>
                  </a:cubicBezTo>
                  <a:cubicBezTo>
                    <a:pt x="0" y="148"/>
                    <a:pt x="100" y="456"/>
                    <a:pt x="279" y="506"/>
                  </a:cubicBezTo>
                  <a:cubicBezTo>
                    <a:pt x="298" y="512"/>
                    <a:pt x="318" y="514"/>
                    <a:pt x="338" y="514"/>
                  </a:cubicBezTo>
                  <a:cubicBezTo>
                    <a:pt x="469" y="514"/>
                    <a:pt x="596" y="407"/>
                    <a:pt x="587" y="277"/>
                  </a:cubicBezTo>
                  <a:cubicBezTo>
                    <a:pt x="578" y="147"/>
                    <a:pt x="416" y="0"/>
                    <a:pt x="269"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71"/>
            <p:cNvSpPr/>
            <p:nvPr/>
          </p:nvSpPr>
          <p:spPr>
            <a:xfrm>
              <a:off x="8242444" y="4170815"/>
              <a:ext cx="31844" cy="29963"/>
            </a:xfrm>
            <a:custGeom>
              <a:avLst/>
              <a:gdLst/>
              <a:ahLst/>
              <a:cxnLst/>
              <a:rect l="l" t="t" r="r" b="b"/>
              <a:pathLst>
                <a:path w="677" h="637" extrusionOk="0">
                  <a:moveTo>
                    <a:pt x="351" y="1"/>
                  </a:moveTo>
                  <a:cubicBezTo>
                    <a:pt x="344" y="1"/>
                    <a:pt x="336" y="1"/>
                    <a:pt x="329" y="2"/>
                  </a:cubicBezTo>
                  <a:cubicBezTo>
                    <a:pt x="235" y="2"/>
                    <a:pt x="142" y="74"/>
                    <a:pt x="117" y="170"/>
                  </a:cubicBezTo>
                  <a:lnTo>
                    <a:pt x="117" y="170"/>
                  </a:lnTo>
                  <a:cubicBezTo>
                    <a:pt x="1" y="255"/>
                    <a:pt x="4" y="453"/>
                    <a:pt x="110" y="549"/>
                  </a:cubicBezTo>
                  <a:cubicBezTo>
                    <a:pt x="171" y="610"/>
                    <a:pt x="253" y="637"/>
                    <a:pt x="338" y="637"/>
                  </a:cubicBezTo>
                  <a:cubicBezTo>
                    <a:pt x="406" y="637"/>
                    <a:pt x="476" y="620"/>
                    <a:pt x="538" y="589"/>
                  </a:cubicBezTo>
                  <a:cubicBezTo>
                    <a:pt x="577" y="579"/>
                    <a:pt x="617" y="549"/>
                    <a:pt x="637" y="519"/>
                  </a:cubicBezTo>
                  <a:cubicBezTo>
                    <a:pt x="667" y="490"/>
                    <a:pt x="677" y="439"/>
                    <a:pt x="677" y="400"/>
                  </a:cubicBezTo>
                  <a:cubicBezTo>
                    <a:pt x="677" y="320"/>
                    <a:pt x="657" y="231"/>
                    <a:pt x="617" y="161"/>
                  </a:cubicBezTo>
                  <a:cubicBezTo>
                    <a:pt x="561" y="68"/>
                    <a:pt x="462" y="1"/>
                    <a:pt x="351"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71"/>
            <p:cNvSpPr/>
            <p:nvPr/>
          </p:nvSpPr>
          <p:spPr>
            <a:xfrm>
              <a:off x="8284260" y="4157692"/>
              <a:ext cx="61948" cy="35090"/>
            </a:xfrm>
            <a:custGeom>
              <a:avLst/>
              <a:gdLst/>
              <a:ahLst/>
              <a:cxnLst/>
              <a:rect l="l" t="t" r="r" b="b"/>
              <a:pathLst>
                <a:path w="1317" h="746" extrusionOk="0">
                  <a:moveTo>
                    <a:pt x="650" y="0"/>
                  </a:moveTo>
                  <a:cubicBezTo>
                    <a:pt x="560" y="0"/>
                    <a:pt x="468" y="25"/>
                    <a:pt x="385" y="82"/>
                  </a:cubicBezTo>
                  <a:cubicBezTo>
                    <a:pt x="1" y="348"/>
                    <a:pt x="315" y="745"/>
                    <a:pt x="670" y="745"/>
                  </a:cubicBezTo>
                  <a:cubicBezTo>
                    <a:pt x="765" y="745"/>
                    <a:pt x="864" y="717"/>
                    <a:pt x="952" y="649"/>
                  </a:cubicBezTo>
                  <a:cubicBezTo>
                    <a:pt x="1316" y="372"/>
                    <a:pt x="1000" y="0"/>
                    <a:pt x="650"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71"/>
            <p:cNvSpPr/>
            <p:nvPr/>
          </p:nvSpPr>
          <p:spPr>
            <a:xfrm>
              <a:off x="8348184" y="4128435"/>
              <a:ext cx="52635" cy="50706"/>
            </a:xfrm>
            <a:custGeom>
              <a:avLst/>
              <a:gdLst/>
              <a:ahLst/>
              <a:cxnLst/>
              <a:rect l="l" t="t" r="r" b="b"/>
              <a:pathLst>
                <a:path w="1119" h="1078" extrusionOk="0">
                  <a:moveTo>
                    <a:pt x="508" y="1"/>
                  </a:moveTo>
                  <a:cubicBezTo>
                    <a:pt x="442" y="1"/>
                    <a:pt x="374" y="21"/>
                    <a:pt x="309" y="67"/>
                  </a:cubicBezTo>
                  <a:cubicBezTo>
                    <a:pt x="0" y="276"/>
                    <a:pt x="80" y="933"/>
                    <a:pt x="438" y="1062"/>
                  </a:cubicBezTo>
                  <a:cubicBezTo>
                    <a:pt x="471" y="1072"/>
                    <a:pt x="505" y="1077"/>
                    <a:pt x="538" y="1077"/>
                  </a:cubicBezTo>
                  <a:cubicBezTo>
                    <a:pt x="666" y="1077"/>
                    <a:pt x="792" y="1008"/>
                    <a:pt x="886" y="913"/>
                  </a:cubicBezTo>
                  <a:cubicBezTo>
                    <a:pt x="926" y="863"/>
                    <a:pt x="966" y="823"/>
                    <a:pt x="995" y="763"/>
                  </a:cubicBezTo>
                  <a:cubicBezTo>
                    <a:pt x="1119" y="467"/>
                    <a:pt x="827" y="1"/>
                    <a:pt x="508"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71"/>
            <p:cNvSpPr/>
            <p:nvPr/>
          </p:nvSpPr>
          <p:spPr>
            <a:xfrm>
              <a:off x="8448798" y="4230976"/>
              <a:ext cx="42428" cy="39182"/>
            </a:xfrm>
            <a:custGeom>
              <a:avLst/>
              <a:gdLst/>
              <a:ahLst/>
              <a:cxnLst/>
              <a:rect l="l" t="t" r="r" b="b"/>
              <a:pathLst>
                <a:path w="902" h="833" extrusionOk="0">
                  <a:moveTo>
                    <a:pt x="571" y="1"/>
                  </a:moveTo>
                  <a:cubicBezTo>
                    <a:pt x="323" y="1"/>
                    <a:pt x="0" y="229"/>
                    <a:pt x="40" y="513"/>
                  </a:cubicBezTo>
                  <a:cubicBezTo>
                    <a:pt x="64" y="693"/>
                    <a:pt x="270" y="832"/>
                    <a:pt x="453" y="832"/>
                  </a:cubicBezTo>
                  <a:cubicBezTo>
                    <a:pt x="493" y="832"/>
                    <a:pt x="531" y="826"/>
                    <a:pt x="567" y="812"/>
                  </a:cubicBezTo>
                  <a:cubicBezTo>
                    <a:pt x="647" y="782"/>
                    <a:pt x="706" y="722"/>
                    <a:pt x="746" y="643"/>
                  </a:cubicBezTo>
                  <a:cubicBezTo>
                    <a:pt x="776" y="583"/>
                    <a:pt x="796" y="524"/>
                    <a:pt x="816" y="464"/>
                  </a:cubicBezTo>
                  <a:cubicBezTo>
                    <a:pt x="902" y="131"/>
                    <a:pt x="757" y="1"/>
                    <a:pt x="571"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71"/>
            <p:cNvSpPr/>
            <p:nvPr/>
          </p:nvSpPr>
          <p:spPr>
            <a:xfrm>
              <a:off x="8581444" y="4134126"/>
              <a:ext cx="41910" cy="44686"/>
            </a:xfrm>
            <a:custGeom>
              <a:avLst/>
              <a:gdLst/>
              <a:ahLst/>
              <a:cxnLst/>
              <a:rect l="l" t="t" r="r" b="b"/>
              <a:pathLst>
                <a:path w="891" h="950" extrusionOk="0">
                  <a:moveTo>
                    <a:pt x="557" y="1"/>
                  </a:moveTo>
                  <a:cubicBezTo>
                    <a:pt x="329" y="1"/>
                    <a:pt x="68" y="228"/>
                    <a:pt x="35" y="463"/>
                  </a:cubicBezTo>
                  <a:cubicBezTo>
                    <a:pt x="0" y="672"/>
                    <a:pt x="292" y="950"/>
                    <a:pt x="526" y="950"/>
                  </a:cubicBezTo>
                  <a:cubicBezTo>
                    <a:pt x="560" y="950"/>
                    <a:pt x="592" y="944"/>
                    <a:pt x="622" y="931"/>
                  </a:cubicBezTo>
                  <a:cubicBezTo>
                    <a:pt x="761" y="861"/>
                    <a:pt x="841" y="713"/>
                    <a:pt x="870" y="553"/>
                  </a:cubicBezTo>
                  <a:cubicBezTo>
                    <a:pt x="890" y="444"/>
                    <a:pt x="890" y="324"/>
                    <a:pt x="850" y="215"/>
                  </a:cubicBezTo>
                  <a:cubicBezTo>
                    <a:pt x="786" y="62"/>
                    <a:pt x="676" y="1"/>
                    <a:pt x="557"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71"/>
            <p:cNvSpPr/>
            <p:nvPr/>
          </p:nvSpPr>
          <p:spPr>
            <a:xfrm>
              <a:off x="8637325" y="4156751"/>
              <a:ext cx="30480" cy="33914"/>
            </a:xfrm>
            <a:custGeom>
              <a:avLst/>
              <a:gdLst/>
              <a:ahLst/>
              <a:cxnLst/>
              <a:rect l="l" t="t" r="r" b="b"/>
              <a:pathLst>
                <a:path w="648" h="721" extrusionOk="0">
                  <a:moveTo>
                    <a:pt x="296" y="1"/>
                  </a:moveTo>
                  <a:cubicBezTo>
                    <a:pt x="206" y="1"/>
                    <a:pt x="148" y="40"/>
                    <a:pt x="80" y="161"/>
                  </a:cubicBezTo>
                  <a:cubicBezTo>
                    <a:pt x="40" y="232"/>
                    <a:pt x="1" y="301"/>
                    <a:pt x="11" y="391"/>
                  </a:cubicBezTo>
                  <a:cubicBezTo>
                    <a:pt x="11" y="430"/>
                    <a:pt x="21" y="470"/>
                    <a:pt x="40" y="510"/>
                  </a:cubicBezTo>
                  <a:cubicBezTo>
                    <a:pt x="105" y="620"/>
                    <a:pt x="236" y="721"/>
                    <a:pt x="357" y="721"/>
                  </a:cubicBezTo>
                  <a:cubicBezTo>
                    <a:pt x="368" y="721"/>
                    <a:pt x="379" y="720"/>
                    <a:pt x="389" y="719"/>
                  </a:cubicBezTo>
                  <a:cubicBezTo>
                    <a:pt x="488" y="709"/>
                    <a:pt x="558" y="629"/>
                    <a:pt x="597" y="539"/>
                  </a:cubicBezTo>
                  <a:cubicBezTo>
                    <a:pt x="637" y="450"/>
                    <a:pt x="637" y="351"/>
                    <a:pt x="648" y="251"/>
                  </a:cubicBezTo>
                  <a:cubicBezTo>
                    <a:pt x="648" y="212"/>
                    <a:pt x="648" y="181"/>
                    <a:pt x="637" y="142"/>
                  </a:cubicBezTo>
                  <a:cubicBezTo>
                    <a:pt x="608" y="72"/>
                    <a:pt x="518" y="42"/>
                    <a:pt x="449" y="22"/>
                  </a:cubicBezTo>
                  <a:cubicBezTo>
                    <a:pt x="388" y="9"/>
                    <a:pt x="339" y="1"/>
                    <a:pt x="296"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71"/>
            <p:cNvSpPr/>
            <p:nvPr/>
          </p:nvSpPr>
          <p:spPr>
            <a:xfrm>
              <a:off x="8470294" y="4106327"/>
              <a:ext cx="42616" cy="32738"/>
            </a:xfrm>
            <a:custGeom>
              <a:avLst/>
              <a:gdLst/>
              <a:ahLst/>
              <a:cxnLst/>
              <a:rect l="l" t="t" r="r" b="b"/>
              <a:pathLst>
                <a:path w="906" h="696" extrusionOk="0">
                  <a:moveTo>
                    <a:pt x="647" y="0"/>
                  </a:moveTo>
                  <a:lnTo>
                    <a:pt x="1" y="388"/>
                  </a:lnTo>
                  <a:cubicBezTo>
                    <a:pt x="1" y="388"/>
                    <a:pt x="171" y="695"/>
                    <a:pt x="441" y="695"/>
                  </a:cubicBezTo>
                  <a:cubicBezTo>
                    <a:pt x="505" y="695"/>
                    <a:pt x="574" y="678"/>
                    <a:pt x="647" y="637"/>
                  </a:cubicBezTo>
                  <a:cubicBezTo>
                    <a:pt x="906" y="488"/>
                    <a:pt x="647" y="0"/>
                    <a:pt x="647"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71"/>
            <p:cNvSpPr/>
            <p:nvPr/>
          </p:nvSpPr>
          <p:spPr>
            <a:xfrm>
              <a:off x="8349125" y="3873304"/>
              <a:ext cx="33256" cy="195347"/>
            </a:xfrm>
            <a:custGeom>
              <a:avLst/>
              <a:gdLst/>
              <a:ahLst/>
              <a:cxnLst/>
              <a:rect l="l" t="t" r="r" b="b"/>
              <a:pathLst>
                <a:path w="707" h="4153" extrusionOk="0">
                  <a:moveTo>
                    <a:pt x="289" y="1"/>
                  </a:moveTo>
                  <a:cubicBezTo>
                    <a:pt x="269" y="31"/>
                    <a:pt x="239" y="60"/>
                    <a:pt x="230" y="90"/>
                  </a:cubicBezTo>
                  <a:cubicBezTo>
                    <a:pt x="60" y="378"/>
                    <a:pt x="31" y="717"/>
                    <a:pt x="20" y="1055"/>
                  </a:cubicBezTo>
                  <a:cubicBezTo>
                    <a:pt x="0" y="2050"/>
                    <a:pt x="80" y="3044"/>
                    <a:pt x="269" y="4029"/>
                  </a:cubicBezTo>
                  <a:cubicBezTo>
                    <a:pt x="279" y="4059"/>
                    <a:pt x="249" y="4099"/>
                    <a:pt x="199" y="4149"/>
                  </a:cubicBezTo>
                  <a:cubicBezTo>
                    <a:pt x="234" y="4151"/>
                    <a:pt x="269" y="4153"/>
                    <a:pt x="303" y="4153"/>
                  </a:cubicBezTo>
                  <a:cubicBezTo>
                    <a:pt x="409" y="4153"/>
                    <a:pt x="513" y="4136"/>
                    <a:pt x="588" y="4069"/>
                  </a:cubicBezTo>
                  <a:cubicBezTo>
                    <a:pt x="707" y="3959"/>
                    <a:pt x="687" y="3771"/>
                    <a:pt x="657" y="3601"/>
                  </a:cubicBezTo>
                  <a:cubicBezTo>
                    <a:pt x="498" y="2756"/>
                    <a:pt x="259" y="1910"/>
                    <a:pt x="219" y="1045"/>
                  </a:cubicBezTo>
                  <a:cubicBezTo>
                    <a:pt x="199" y="697"/>
                    <a:pt x="219" y="339"/>
                    <a:pt x="289"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71"/>
            <p:cNvSpPr/>
            <p:nvPr/>
          </p:nvSpPr>
          <p:spPr>
            <a:xfrm>
              <a:off x="8202697" y="4188360"/>
              <a:ext cx="221311" cy="42945"/>
            </a:xfrm>
            <a:custGeom>
              <a:avLst/>
              <a:gdLst/>
              <a:ahLst/>
              <a:cxnLst/>
              <a:rect l="l" t="t" r="r" b="b"/>
              <a:pathLst>
                <a:path w="4705" h="913" extrusionOk="0">
                  <a:moveTo>
                    <a:pt x="4535" y="0"/>
                  </a:moveTo>
                  <a:cubicBezTo>
                    <a:pt x="4489" y="0"/>
                    <a:pt x="4443" y="22"/>
                    <a:pt x="4397" y="37"/>
                  </a:cubicBezTo>
                  <a:cubicBezTo>
                    <a:pt x="4220" y="106"/>
                    <a:pt x="4032" y="123"/>
                    <a:pt x="3841" y="123"/>
                  </a:cubicBezTo>
                  <a:cubicBezTo>
                    <a:pt x="3661" y="123"/>
                    <a:pt x="3477" y="108"/>
                    <a:pt x="3296" y="108"/>
                  </a:cubicBezTo>
                  <a:cubicBezTo>
                    <a:pt x="3225" y="108"/>
                    <a:pt x="3154" y="110"/>
                    <a:pt x="3084" y="117"/>
                  </a:cubicBezTo>
                  <a:cubicBezTo>
                    <a:pt x="2726" y="146"/>
                    <a:pt x="2397" y="265"/>
                    <a:pt x="2059" y="345"/>
                  </a:cubicBezTo>
                  <a:cubicBezTo>
                    <a:pt x="1715" y="426"/>
                    <a:pt x="1364" y="466"/>
                    <a:pt x="1012" y="466"/>
                  </a:cubicBezTo>
                  <a:cubicBezTo>
                    <a:pt x="673" y="466"/>
                    <a:pt x="333" y="428"/>
                    <a:pt x="0" y="355"/>
                  </a:cubicBezTo>
                  <a:lnTo>
                    <a:pt x="0" y="355"/>
                  </a:lnTo>
                  <a:cubicBezTo>
                    <a:pt x="10" y="424"/>
                    <a:pt x="40" y="495"/>
                    <a:pt x="100" y="554"/>
                  </a:cubicBezTo>
                  <a:cubicBezTo>
                    <a:pt x="169" y="623"/>
                    <a:pt x="269" y="654"/>
                    <a:pt x="368" y="683"/>
                  </a:cubicBezTo>
                  <a:cubicBezTo>
                    <a:pt x="938" y="838"/>
                    <a:pt x="1529" y="913"/>
                    <a:pt x="2118" y="913"/>
                  </a:cubicBezTo>
                  <a:cubicBezTo>
                    <a:pt x="2248" y="913"/>
                    <a:pt x="2378" y="909"/>
                    <a:pt x="2507" y="902"/>
                  </a:cubicBezTo>
                  <a:cubicBezTo>
                    <a:pt x="2706" y="882"/>
                    <a:pt x="4417" y="654"/>
                    <a:pt x="4426" y="634"/>
                  </a:cubicBezTo>
                  <a:lnTo>
                    <a:pt x="4426" y="634"/>
                  </a:lnTo>
                  <a:cubicBezTo>
                    <a:pt x="4417" y="654"/>
                    <a:pt x="4417" y="674"/>
                    <a:pt x="4417" y="683"/>
                  </a:cubicBezTo>
                  <a:cubicBezTo>
                    <a:pt x="4466" y="574"/>
                    <a:pt x="4526" y="475"/>
                    <a:pt x="4585" y="365"/>
                  </a:cubicBezTo>
                  <a:cubicBezTo>
                    <a:pt x="4656" y="245"/>
                    <a:pt x="4705" y="57"/>
                    <a:pt x="4576" y="7"/>
                  </a:cubicBezTo>
                  <a:cubicBezTo>
                    <a:pt x="4562" y="2"/>
                    <a:pt x="4548" y="0"/>
                    <a:pt x="4535"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71"/>
            <p:cNvSpPr/>
            <p:nvPr/>
          </p:nvSpPr>
          <p:spPr>
            <a:xfrm>
              <a:off x="8596167" y="3926645"/>
              <a:ext cx="102024" cy="158187"/>
            </a:xfrm>
            <a:custGeom>
              <a:avLst/>
              <a:gdLst/>
              <a:ahLst/>
              <a:cxnLst/>
              <a:rect l="l" t="t" r="r" b="b"/>
              <a:pathLst>
                <a:path w="2169" h="3363" extrusionOk="0">
                  <a:moveTo>
                    <a:pt x="2129" y="0"/>
                  </a:moveTo>
                  <a:cubicBezTo>
                    <a:pt x="1990" y="339"/>
                    <a:pt x="1781" y="657"/>
                    <a:pt x="1582" y="955"/>
                  </a:cubicBezTo>
                  <a:cubicBezTo>
                    <a:pt x="1333" y="1324"/>
                    <a:pt x="1085" y="1691"/>
                    <a:pt x="747" y="1980"/>
                  </a:cubicBezTo>
                  <a:cubicBezTo>
                    <a:pt x="568" y="2129"/>
                    <a:pt x="358" y="2248"/>
                    <a:pt x="219" y="2438"/>
                  </a:cubicBezTo>
                  <a:cubicBezTo>
                    <a:pt x="70" y="2617"/>
                    <a:pt x="0" y="2885"/>
                    <a:pt x="120" y="3084"/>
                  </a:cubicBezTo>
                  <a:cubicBezTo>
                    <a:pt x="219" y="3263"/>
                    <a:pt x="428" y="3323"/>
                    <a:pt x="637" y="3363"/>
                  </a:cubicBezTo>
                  <a:cubicBezTo>
                    <a:pt x="597" y="3343"/>
                    <a:pt x="568" y="3323"/>
                    <a:pt x="528" y="3303"/>
                  </a:cubicBezTo>
                  <a:cubicBezTo>
                    <a:pt x="886" y="2746"/>
                    <a:pt x="1254" y="2189"/>
                    <a:pt x="1612" y="1632"/>
                  </a:cubicBezTo>
                  <a:cubicBezTo>
                    <a:pt x="1731" y="1443"/>
                    <a:pt x="1850" y="1264"/>
                    <a:pt x="1940" y="1065"/>
                  </a:cubicBezTo>
                  <a:cubicBezTo>
                    <a:pt x="2049" y="836"/>
                    <a:pt x="2119" y="597"/>
                    <a:pt x="2149" y="359"/>
                  </a:cubicBezTo>
                  <a:cubicBezTo>
                    <a:pt x="2159" y="239"/>
                    <a:pt x="2169" y="110"/>
                    <a:pt x="2129"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71"/>
            <p:cNvSpPr/>
            <p:nvPr/>
          </p:nvSpPr>
          <p:spPr>
            <a:xfrm>
              <a:off x="8461874" y="4186761"/>
              <a:ext cx="299488" cy="222911"/>
            </a:xfrm>
            <a:custGeom>
              <a:avLst/>
              <a:gdLst/>
              <a:ahLst/>
              <a:cxnLst/>
              <a:rect l="l" t="t" r="r" b="b"/>
              <a:pathLst>
                <a:path w="6367" h="4739" extrusionOk="0">
                  <a:moveTo>
                    <a:pt x="2391" y="0"/>
                  </a:moveTo>
                  <a:cubicBezTo>
                    <a:pt x="2238" y="0"/>
                    <a:pt x="2087" y="21"/>
                    <a:pt x="1940" y="71"/>
                  </a:cubicBezTo>
                  <a:cubicBezTo>
                    <a:pt x="1841" y="111"/>
                    <a:pt x="1732" y="160"/>
                    <a:pt x="1622" y="160"/>
                  </a:cubicBezTo>
                  <a:cubicBezTo>
                    <a:pt x="1573" y="160"/>
                    <a:pt x="1517" y="145"/>
                    <a:pt x="1465" y="145"/>
                  </a:cubicBezTo>
                  <a:cubicBezTo>
                    <a:pt x="1432" y="145"/>
                    <a:pt x="1400" y="151"/>
                    <a:pt x="1374" y="170"/>
                  </a:cubicBezTo>
                  <a:cubicBezTo>
                    <a:pt x="1343" y="190"/>
                    <a:pt x="1323" y="230"/>
                    <a:pt x="1304" y="260"/>
                  </a:cubicBezTo>
                  <a:cubicBezTo>
                    <a:pt x="687" y="1364"/>
                    <a:pt x="677" y="2687"/>
                    <a:pt x="408" y="3920"/>
                  </a:cubicBezTo>
                  <a:cubicBezTo>
                    <a:pt x="339" y="4209"/>
                    <a:pt x="209" y="4537"/>
                    <a:pt x="1" y="4736"/>
                  </a:cubicBezTo>
                  <a:cubicBezTo>
                    <a:pt x="21" y="4737"/>
                    <a:pt x="41" y="4738"/>
                    <a:pt x="61" y="4738"/>
                  </a:cubicBezTo>
                  <a:cubicBezTo>
                    <a:pt x="160" y="4738"/>
                    <a:pt x="258" y="4716"/>
                    <a:pt x="349" y="4666"/>
                  </a:cubicBezTo>
                  <a:cubicBezTo>
                    <a:pt x="528" y="4557"/>
                    <a:pt x="627" y="4348"/>
                    <a:pt x="707" y="4149"/>
                  </a:cubicBezTo>
                  <a:cubicBezTo>
                    <a:pt x="1234" y="2896"/>
                    <a:pt x="1573" y="1563"/>
                    <a:pt x="1712" y="210"/>
                  </a:cubicBezTo>
                  <a:cubicBezTo>
                    <a:pt x="3065" y="588"/>
                    <a:pt x="4427" y="976"/>
                    <a:pt x="5830" y="1075"/>
                  </a:cubicBezTo>
                  <a:cubicBezTo>
                    <a:pt x="5878" y="1082"/>
                    <a:pt x="5927" y="1086"/>
                    <a:pt x="5977" y="1086"/>
                  </a:cubicBezTo>
                  <a:cubicBezTo>
                    <a:pt x="6081" y="1086"/>
                    <a:pt x="6183" y="1066"/>
                    <a:pt x="6257" y="1006"/>
                  </a:cubicBezTo>
                  <a:cubicBezTo>
                    <a:pt x="6317" y="956"/>
                    <a:pt x="6347" y="906"/>
                    <a:pt x="6367" y="836"/>
                  </a:cubicBezTo>
                  <a:lnTo>
                    <a:pt x="6367" y="836"/>
                  </a:lnTo>
                  <a:cubicBezTo>
                    <a:pt x="6293" y="867"/>
                    <a:pt x="6216" y="878"/>
                    <a:pt x="6137" y="878"/>
                  </a:cubicBezTo>
                  <a:cubicBezTo>
                    <a:pt x="6035" y="878"/>
                    <a:pt x="5931" y="859"/>
                    <a:pt x="5830" y="836"/>
                  </a:cubicBezTo>
                  <a:cubicBezTo>
                    <a:pt x="5034" y="668"/>
                    <a:pt x="4258" y="469"/>
                    <a:pt x="3482" y="230"/>
                  </a:cubicBezTo>
                  <a:cubicBezTo>
                    <a:pt x="3132" y="118"/>
                    <a:pt x="2756" y="0"/>
                    <a:pt x="2391"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71"/>
            <p:cNvSpPr/>
            <p:nvPr/>
          </p:nvSpPr>
          <p:spPr>
            <a:xfrm>
              <a:off x="8410886" y="4091322"/>
              <a:ext cx="49201" cy="34667"/>
            </a:xfrm>
            <a:custGeom>
              <a:avLst/>
              <a:gdLst/>
              <a:ahLst/>
              <a:cxnLst/>
              <a:rect l="l" t="t" r="r" b="b"/>
              <a:pathLst>
                <a:path w="1046" h="737" extrusionOk="0">
                  <a:moveTo>
                    <a:pt x="542" y="0"/>
                  </a:moveTo>
                  <a:cubicBezTo>
                    <a:pt x="473" y="0"/>
                    <a:pt x="404" y="13"/>
                    <a:pt x="339" y="41"/>
                  </a:cubicBezTo>
                  <a:cubicBezTo>
                    <a:pt x="219" y="91"/>
                    <a:pt x="110" y="200"/>
                    <a:pt x="60" y="339"/>
                  </a:cubicBezTo>
                  <a:cubicBezTo>
                    <a:pt x="0" y="469"/>
                    <a:pt x="0" y="608"/>
                    <a:pt x="50" y="737"/>
                  </a:cubicBezTo>
                  <a:lnTo>
                    <a:pt x="249" y="657"/>
                  </a:lnTo>
                  <a:cubicBezTo>
                    <a:pt x="210" y="578"/>
                    <a:pt x="219" y="498"/>
                    <a:pt x="249" y="409"/>
                  </a:cubicBezTo>
                  <a:cubicBezTo>
                    <a:pt x="279" y="329"/>
                    <a:pt x="349" y="259"/>
                    <a:pt x="418" y="230"/>
                  </a:cubicBezTo>
                  <a:cubicBezTo>
                    <a:pt x="458" y="213"/>
                    <a:pt x="500" y="204"/>
                    <a:pt x="543" y="204"/>
                  </a:cubicBezTo>
                  <a:cubicBezTo>
                    <a:pt x="673" y="204"/>
                    <a:pt x="806" y="279"/>
                    <a:pt x="866" y="399"/>
                  </a:cubicBezTo>
                  <a:lnTo>
                    <a:pt x="1045" y="299"/>
                  </a:lnTo>
                  <a:cubicBezTo>
                    <a:pt x="948" y="114"/>
                    <a:pt x="746" y="0"/>
                    <a:pt x="542" y="0"/>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71"/>
            <p:cNvSpPr/>
            <p:nvPr/>
          </p:nvSpPr>
          <p:spPr>
            <a:xfrm>
              <a:off x="8484358" y="4045978"/>
              <a:ext cx="48684" cy="38853"/>
            </a:xfrm>
            <a:custGeom>
              <a:avLst/>
              <a:gdLst/>
              <a:ahLst/>
              <a:cxnLst/>
              <a:rect l="l" t="t" r="r" b="b"/>
              <a:pathLst>
                <a:path w="1035" h="826" extrusionOk="0">
                  <a:moveTo>
                    <a:pt x="601" y="0"/>
                  </a:moveTo>
                  <a:cubicBezTo>
                    <a:pt x="491" y="0"/>
                    <a:pt x="383" y="36"/>
                    <a:pt x="299" y="89"/>
                  </a:cubicBezTo>
                  <a:cubicBezTo>
                    <a:pt x="80" y="249"/>
                    <a:pt x="0" y="587"/>
                    <a:pt x="140" y="826"/>
                  </a:cubicBezTo>
                  <a:lnTo>
                    <a:pt x="319" y="726"/>
                  </a:lnTo>
                  <a:cubicBezTo>
                    <a:pt x="229" y="577"/>
                    <a:pt x="279" y="358"/>
                    <a:pt x="418" y="259"/>
                  </a:cubicBezTo>
                  <a:cubicBezTo>
                    <a:pt x="476" y="226"/>
                    <a:pt x="548" y="206"/>
                    <a:pt x="622" y="206"/>
                  </a:cubicBezTo>
                  <a:cubicBezTo>
                    <a:pt x="637" y="206"/>
                    <a:pt x="652" y="207"/>
                    <a:pt x="666" y="209"/>
                  </a:cubicBezTo>
                  <a:cubicBezTo>
                    <a:pt x="746" y="229"/>
                    <a:pt x="826" y="279"/>
                    <a:pt x="865" y="339"/>
                  </a:cubicBezTo>
                  <a:lnTo>
                    <a:pt x="1035" y="219"/>
                  </a:lnTo>
                  <a:cubicBezTo>
                    <a:pt x="965" y="109"/>
                    <a:pt x="845" y="40"/>
                    <a:pt x="697" y="10"/>
                  </a:cubicBezTo>
                  <a:cubicBezTo>
                    <a:pt x="665" y="3"/>
                    <a:pt x="633" y="0"/>
                    <a:pt x="601" y="0"/>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71"/>
            <p:cNvSpPr/>
            <p:nvPr/>
          </p:nvSpPr>
          <p:spPr>
            <a:xfrm>
              <a:off x="8384686" y="4127823"/>
              <a:ext cx="86126" cy="51130"/>
            </a:xfrm>
            <a:custGeom>
              <a:avLst/>
              <a:gdLst/>
              <a:ahLst/>
              <a:cxnLst/>
              <a:rect l="l" t="t" r="r" b="b"/>
              <a:pathLst>
                <a:path w="1831" h="1087" extrusionOk="0">
                  <a:moveTo>
                    <a:pt x="1080" y="1"/>
                  </a:moveTo>
                  <a:cubicBezTo>
                    <a:pt x="793" y="1"/>
                    <a:pt x="456" y="189"/>
                    <a:pt x="279" y="339"/>
                  </a:cubicBezTo>
                  <a:cubicBezTo>
                    <a:pt x="130" y="469"/>
                    <a:pt x="0" y="667"/>
                    <a:pt x="70" y="856"/>
                  </a:cubicBezTo>
                  <a:cubicBezTo>
                    <a:pt x="135" y="1023"/>
                    <a:pt x="330" y="1086"/>
                    <a:pt x="509" y="1086"/>
                  </a:cubicBezTo>
                  <a:cubicBezTo>
                    <a:pt x="522" y="1086"/>
                    <a:pt x="535" y="1086"/>
                    <a:pt x="548" y="1085"/>
                  </a:cubicBezTo>
                  <a:cubicBezTo>
                    <a:pt x="915" y="1065"/>
                    <a:pt x="1831" y="597"/>
                    <a:pt x="1423" y="140"/>
                  </a:cubicBezTo>
                  <a:cubicBezTo>
                    <a:pt x="1333" y="40"/>
                    <a:pt x="1212" y="1"/>
                    <a:pt x="1080" y="1"/>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71"/>
            <p:cNvSpPr/>
            <p:nvPr/>
          </p:nvSpPr>
          <p:spPr>
            <a:xfrm>
              <a:off x="8526457" y="4054868"/>
              <a:ext cx="86126" cy="51083"/>
            </a:xfrm>
            <a:custGeom>
              <a:avLst/>
              <a:gdLst/>
              <a:ahLst/>
              <a:cxnLst/>
              <a:rect l="l" t="t" r="r" b="b"/>
              <a:pathLst>
                <a:path w="1831" h="1086" extrusionOk="0">
                  <a:moveTo>
                    <a:pt x="1083" y="0"/>
                  </a:moveTo>
                  <a:cubicBezTo>
                    <a:pt x="799" y="0"/>
                    <a:pt x="466" y="188"/>
                    <a:pt x="289" y="338"/>
                  </a:cubicBezTo>
                  <a:cubicBezTo>
                    <a:pt x="140" y="468"/>
                    <a:pt x="1" y="676"/>
                    <a:pt x="80" y="855"/>
                  </a:cubicBezTo>
                  <a:cubicBezTo>
                    <a:pt x="136" y="1022"/>
                    <a:pt x="338" y="1085"/>
                    <a:pt x="511" y="1085"/>
                  </a:cubicBezTo>
                  <a:cubicBezTo>
                    <a:pt x="523" y="1085"/>
                    <a:pt x="535" y="1085"/>
                    <a:pt x="547" y="1085"/>
                  </a:cubicBezTo>
                  <a:cubicBezTo>
                    <a:pt x="925" y="1074"/>
                    <a:pt x="1831" y="597"/>
                    <a:pt x="1423" y="139"/>
                  </a:cubicBezTo>
                  <a:cubicBezTo>
                    <a:pt x="1332" y="39"/>
                    <a:pt x="1213" y="0"/>
                    <a:pt x="1083" y="0"/>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71"/>
            <p:cNvSpPr/>
            <p:nvPr/>
          </p:nvSpPr>
          <p:spPr>
            <a:xfrm>
              <a:off x="8243855" y="4092263"/>
              <a:ext cx="124038" cy="66511"/>
            </a:xfrm>
            <a:custGeom>
              <a:avLst/>
              <a:gdLst/>
              <a:ahLst/>
              <a:cxnLst/>
              <a:rect l="l" t="t" r="r" b="b"/>
              <a:pathLst>
                <a:path w="2637" h="1414" extrusionOk="0">
                  <a:moveTo>
                    <a:pt x="2428" y="1"/>
                  </a:moveTo>
                  <a:cubicBezTo>
                    <a:pt x="2199" y="1"/>
                    <a:pt x="1761" y="130"/>
                    <a:pt x="1283" y="369"/>
                  </a:cubicBezTo>
                  <a:cubicBezTo>
                    <a:pt x="1254" y="389"/>
                    <a:pt x="1214" y="409"/>
                    <a:pt x="1184" y="429"/>
                  </a:cubicBezTo>
                  <a:cubicBezTo>
                    <a:pt x="1155" y="438"/>
                    <a:pt x="1115" y="458"/>
                    <a:pt x="1085" y="478"/>
                  </a:cubicBezTo>
                  <a:cubicBezTo>
                    <a:pt x="418" y="847"/>
                    <a:pt x="1" y="1264"/>
                    <a:pt x="100" y="1384"/>
                  </a:cubicBezTo>
                  <a:cubicBezTo>
                    <a:pt x="110" y="1404"/>
                    <a:pt x="140" y="1413"/>
                    <a:pt x="169" y="1413"/>
                  </a:cubicBezTo>
                  <a:cubicBezTo>
                    <a:pt x="348" y="1413"/>
                    <a:pt x="777" y="1174"/>
                    <a:pt x="1314" y="896"/>
                  </a:cubicBezTo>
                  <a:cubicBezTo>
                    <a:pt x="1343" y="876"/>
                    <a:pt x="1373" y="866"/>
                    <a:pt x="1403" y="847"/>
                  </a:cubicBezTo>
                  <a:cubicBezTo>
                    <a:pt x="1433" y="827"/>
                    <a:pt x="1473" y="816"/>
                    <a:pt x="1502" y="796"/>
                  </a:cubicBezTo>
                  <a:cubicBezTo>
                    <a:pt x="2129" y="458"/>
                    <a:pt x="2636" y="210"/>
                    <a:pt x="2587" y="71"/>
                  </a:cubicBezTo>
                  <a:cubicBezTo>
                    <a:pt x="2577" y="31"/>
                    <a:pt x="2517" y="1"/>
                    <a:pt x="2428" y="1"/>
                  </a:cubicBezTo>
                  <a:close/>
                </a:path>
              </a:pathLst>
            </a:custGeom>
            <a:solidFill>
              <a:srgbClr val="FCE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71"/>
            <p:cNvSpPr/>
            <p:nvPr/>
          </p:nvSpPr>
          <p:spPr>
            <a:xfrm>
              <a:off x="8597108" y="4096967"/>
              <a:ext cx="122627" cy="108563"/>
            </a:xfrm>
            <a:custGeom>
              <a:avLst/>
              <a:gdLst/>
              <a:ahLst/>
              <a:cxnLst/>
              <a:rect l="l" t="t" r="r" b="b"/>
              <a:pathLst>
                <a:path w="2607" h="2308" extrusionOk="0">
                  <a:moveTo>
                    <a:pt x="130" y="0"/>
                  </a:moveTo>
                  <a:cubicBezTo>
                    <a:pt x="90" y="0"/>
                    <a:pt x="60" y="10"/>
                    <a:pt x="40" y="30"/>
                  </a:cubicBezTo>
                  <a:cubicBezTo>
                    <a:pt x="0" y="100"/>
                    <a:pt x="120" y="239"/>
                    <a:pt x="338" y="418"/>
                  </a:cubicBezTo>
                  <a:cubicBezTo>
                    <a:pt x="557" y="597"/>
                    <a:pt x="876" y="826"/>
                    <a:pt x="1204" y="1094"/>
                  </a:cubicBezTo>
                  <a:cubicBezTo>
                    <a:pt x="1244" y="1125"/>
                    <a:pt x="1273" y="1154"/>
                    <a:pt x="1304" y="1174"/>
                  </a:cubicBezTo>
                  <a:cubicBezTo>
                    <a:pt x="1333" y="1204"/>
                    <a:pt x="1373" y="1234"/>
                    <a:pt x="1403" y="1264"/>
                  </a:cubicBezTo>
                  <a:cubicBezTo>
                    <a:pt x="1691" y="1492"/>
                    <a:pt x="1910" y="1731"/>
                    <a:pt x="2089" y="1920"/>
                  </a:cubicBezTo>
                  <a:cubicBezTo>
                    <a:pt x="2109" y="1910"/>
                    <a:pt x="2139" y="1900"/>
                    <a:pt x="2169" y="1890"/>
                  </a:cubicBezTo>
                  <a:lnTo>
                    <a:pt x="2219" y="1890"/>
                  </a:lnTo>
                  <a:cubicBezTo>
                    <a:pt x="2418" y="1890"/>
                    <a:pt x="2547" y="2119"/>
                    <a:pt x="2517" y="2308"/>
                  </a:cubicBezTo>
                  <a:lnTo>
                    <a:pt x="2537" y="2308"/>
                  </a:lnTo>
                  <a:cubicBezTo>
                    <a:pt x="2606" y="2268"/>
                    <a:pt x="2586" y="2079"/>
                    <a:pt x="2457" y="1810"/>
                  </a:cubicBezTo>
                  <a:cubicBezTo>
                    <a:pt x="2318" y="1542"/>
                    <a:pt x="2060" y="1204"/>
                    <a:pt x="1711" y="906"/>
                  </a:cubicBezTo>
                  <a:lnTo>
                    <a:pt x="1711" y="895"/>
                  </a:lnTo>
                  <a:cubicBezTo>
                    <a:pt x="1682" y="866"/>
                    <a:pt x="1642" y="836"/>
                    <a:pt x="1612" y="806"/>
                  </a:cubicBezTo>
                  <a:cubicBezTo>
                    <a:pt x="1572" y="776"/>
                    <a:pt x="1542" y="756"/>
                    <a:pt x="1503" y="727"/>
                  </a:cubicBezTo>
                  <a:cubicBezTo>
                    <a:pt x="1134" y="438"/>
                    <a:pt x="786" y="239"/>
                    <a:pt x="528" y="119"/>
                  </a:cubicBezTo>
                  <a:cubicBezTo>
                    <a:pt x="349" y="40"/>
                    <a:pt x="209" y="0"/>
                    <a:pt x="130" y="0"/>
                  </a:cubicBezTo>
                  <a:close/>
                </a:path>
              </a:pathLst>
            </a:custGeom>
            <a:solidFill>
              <a:srgbClr val="FCE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71"/>
            <p:cNvSpPr/>
            <p:nvPr/>
          </p:nvSpPr>
          <p:spPr>
            <a:xfrm>
              <a:off x="8487181" y="3947247"/>
              <a:ext cx="138949" cy="68345"/>
            </a:xfrm>
            <a:custGeom>
              <a:avLst/>
              <a:gdLst/>
              <a:ahLst/>
              <a:cxnLst/>
              <a:rect l="l" t="t" r="r" b="b"/>
              <a:pathLst>
                <a:path w="2954" h="1453" extrusionOk="0">
                  <a:moveTo>
                    <a:pt x="2726" y="0"/>
                  </a:moveTo>
                  <a:cubicBezTo>
                    <a:pt x="2467" y="0"/>
                    <a:pt x="1979" y="119"/>
                    <a:pt x="1442" y="388"/>
                  </a:cubicBezTo>
                  <a:lnTo>
                    <a:pt x="1323" y="448"/>
                  </a:lnTo>
                  <a:cubicBezTo>
                    <a:pt x="1283" y="468"/>
                    <a:pt x="1253" y="488"/>
                    <a:pt x="1214" y="508"/>
                  </a:cubicBezTo>
                  <a:cubicBezTo>
                    <a:pt x="1015" y="617"/>
                    <a:pt x="856" y="727"/>
                    <a:pt x="726" y="816"/>
                  </a:cubicBezTo>
                  <a:cubicBezTo>
                    <a:pt x="657" y="856"/>
                    <a:pt x="587" y="895"/>
                    <a:pt x="527" y="926"/>
                  </a:cubicBezTo>
                  <a:cubicBezTo>
                    <a:pt x="458" y="965"/>
                    <a:pt x="388" y="995"/>
                    <a:pt x="328" y="1035"/>
                  </a:cubicBezTo>
                  <a:cubicBezTo>
                    <a:pt x="69" y="1204"/>
                    <a:pt x="0" y="1383"/>
                    <a:pt x="49" y="1432"/>
                  </a:cubicBezTo>
                  <a:cubicBezTo>
                    <a:pt x="60" y="1443"/>
                    <a:pt x="80" y="1452"/>
                    <a:pt x="109" y="1452"/>
                  </a:cubicBezTo>
                  <a:cubicBezTo>
                    <a:pt x="179" y="1452"/>
                    <a:pt x="298" y="1393"/>
                    <a:pt x="467" y="1353"/>
                  </a:cubicBezTo>
                  <a:cubicBezTo>
                    <a:pt x="537" y="1333"/>
                    <a:pt x="597" y="1313"/>
                    <a:pt x="666" y="1293"/>
                  </a:cubicBezTo>
                  <a:cubicBezTo>
                    <a:pt x="756" y="1273"/>
                    <a:pt x="845" y="1234"/>
                    <a:pt x="925" y="1194"/>
                  </a:cubicBezTo>
                  <a:cubicBezTo>
                    <a:pt x="1104" y="1114"/>
                    <a:pt x="1273" y="1015"/>
                    <a:pt x="1442" y="926"/>
                  </a:cubicBezTo>
                  <a:cubicBezTo>
                    <a:pt x="1472" y="906"/>
                    <a:pt x="1512" y="886"/>
                    <a:pt x="1541" y="866"/>
                  </a:cubicBezTo>
                  <a:cubicBezTo>
                    <a:pt x="1581" y="846"/>
                    <a:pt x="1621" y="836"/>
                    <a:pt x="1651" y="816"/>
                  </a:cubicBezTo>
                  <a:cubicBezTo>
                    <a:pt x="2367" y="438"/>
                    <a:pt x="2954" y="209"/>
                    <a:pt x="2914" y="70"/>
                  </a:cubicBezTo>
                  <a:cubicBezTo>
                    <a:pt x="2905" y="20"/>
                    <a:pt x="2835" y="0"/>
                    <a:pt x="2726" y="0"/>
                  </a:cubicBezTo>
                  <a:close/>
                </a:path>
              </a:pathLst>
            </a:custGeom>
            <a:solidFill>
              <a:srgbClr val="FCE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64" name="Google Shape;5564;p71"/>
          <p:cNvGrpSpPr/>
          <p:nvPr/>
        </p:nvGrpSpPr>
        <p:grpSpPr>
          <a:xfrm>
            <a:off x="6263754" y="6665283"/>
            <a:ext cx="1670207" cy="1107122"/>
            <a:chOff x="5294830" y="3892590"/>
            <a:chExt cx="622306" cy="461109"/>
          </a:xfrm>
        </p:grpSpPr>
        <p:sp>
          <p:nvSpPr>
            <p:cNvPr id="5565" name="Google Shape;5565;p71"/>
            <p:cNvSpPr/>
            <p:nvPr/>
          </p:nvSpPr>
          <p:spPr>
            <a:xfrm>
              <a:off x="5294830" y="3892590"/>
              <a:ext cx="622306" cy="461109"/>
            </a:xfrm>
            <a:custGeom>
              <a:avLst/>
              <a:gdLst/>
              <a:ahLst/>
              <a:cxnLst/>
              <a:rect l="l" t="t" r="r" b="b"/>
              <a:pathLst>
                <a:path w="13230" h="9803" extrusionOk="0">
                  <a:moveTo>
                    <a:pt x="2331" y="0"/>
                  </a:moveTo>
                  <a:cubicBezTo>
                    <a:pt x="2159" y="0"/>
                    <a:pt x="2034" y="76"/>
                    <a:pt x="2079" y="346"/>
                  </a:cubicBezTo>
                  <a:cubicBezTo>
                    <a:pt x="2129" y="605"/>
                    <a:pt x="2268" y="854"/>
                    <a:pt x="2398" y="1073"/>
                  </a:cubicBezTo>
                  <a:cubicBezTo>
                    <a:pt x="2547" y="1341"/>
                    <a:pt x="2706" y="1590"/>
                    <a:pt x="2875" y="1839"/>
                  </a:cubicBezTo>
                  <a:cubicBezTo>
                    <a:pt x="3044" y="2088"/>
                    <a:pt x="3253" y="2316"/>
                    <a:pt x="3322" y="2625"/>
                  </a:cubicBezTo>
                  <a:lnTo>
                    <a:pt x="3322" y="2664"/>
                  </a:lnTo>
                  <a:cubicBezTo>
                    <a:pt x="3432" y="3401"/>
                    <a:pt x="2278" y="3549"/>
                    <a:pt x="1761" y="3689"/>
                  </a:cubicBezTo>
                  <a:cubicBezTo>
                    <a:pt x="1423" y="3768"/>
                    <a:pt x="1094" y="3848"/>
                    <a:pt x="767" y="3947"/>
                  </a:cubicBezTo>
                  <a:cubicBezTo>
                    <a:pt x="548" y="4017"/>
                    <a:pt x="269" y="4097"/>
                    <a:pt x="110" y="4266"/>
                  </a:cubicBezTo>
                  <a:cubicBezTo>
                    <a:pt x="30" y="4355"/>
                    <a:pt x="0" y="4464"/>
                    <a:pt x="60" y="4574"/>
                  </a:cubicBezTo>
                  <a:cubicBezTo>
                    <a:pt x="517" y="5450"/>
                    <a:pt x="3572" y="5081"/>
                    <a:pt x="4686" y="5271"/>
                  </a:cubicBezTo>
                  <a:cubicBezTo>
                    <a:pt x="5342" y="5380"/>
                    <a:pt x="5192" y="6743"/>
                    <a:pt x="5192" y="7190"/>
                  </a:cubicBezTo>
                  <a:cubicBezTo>
                    <a:pt x="5192" y="7886"/>
                    <a:pt x="5113" y="8752"/>
                    <a:pt x="5461" y="9389"/>
                  </a:cubicBezTo>
                  <a:cubicBezTo>
                    <a:pt x="5551" y="9537"/>
                    <a:pt x="5680" y="9707"/>
                    <a:pt x="5849" y="9776"/>
                  </a:cubicBezTo>
                  <a:cubicBezTo>
                    <a:pt x="5898" y="9794"/>
                    <a:pt x="5942" y="9802"/>
                    <a:pt x="5982" y="9802"/>
                  </a:cubicBezTo>
                  <a:cubicBezTo>
                    <a:pt x="6190" y="9802"/>
                    <a:pt x="6298" y="9590"/>
                    <a:pt x="6406" y="9398"/>
                  </a:cubicBezTo>
                  <a:cubicBezTo>
                    <a:pt x="6735" y="8772"/>
                    <a:pt x="7023" y="8105"/>
                    <a:pt x="7272" y="7439"/>
                  </a:cubicBezTo>
                  <a:cubicBezTo>
                    <a:pt x="7431" y="7031"/>
                    <a:pt x="7510" y="6354"/>
                    <a:pt x="7938" y="6136"/>
                  </a:cubicBezTo>
                  <a:cubicBezTo>
                    <a:pt x="8062" y="6070"/>
                    <a:pt x="8205" y="6046"/>
                    <a:pt x="8356" y="6046"/>
                  </a:cubicBezTo>
                  <a:cubicBezTo>
                    <a:pt x="8663" y="6046"/>
                    <a:pt x="9000" y="6148"/>
                    <a:pt x="9261" y="6215"/>
                  </a:cubicBezTo>
                  <a:cubicBezTo>
                    <a:pt x="9867" y="6374"/>
                    <a:pt x="10455" y="6603"/>
                    <a:pt x="11052" y="6792"/>
                  </a:cubicBezTo>
                  <a:cubicBezTo>
                    <a:pt x="11426" y="6915"/>
                    <a:pt x="12002" y="7155"/>
                    <a:pt x="12483" y="7155"/>
                  </a:cubicBezTo>
                  <a:cubicBezTo>
                    <a:pt x="12627" y="7155"/>
                    <a:pt x="12763" y="7133"/>
                    <a:pt x="12882" y="7081"/>
                  </a:cubicBezTo>
                  <a:cubicBezTo>
                    <a:pt x="13230" y="6931"/>
                    <a:pt x="13140" y="6504"/>
                    <a:pt x="12961" y="6255"/>
                  </a:cubicBezTo>
                  <a:cubicBezTo>
                    <a:pt x="12593" y="5738"/>
                    <a:pt x="12056" y="5350"/>
                    <a:pt x="11509" y="5041"/>
                  </a:cubicBezTo>
                  <a:cubicBezTo>
                    <a:pt x="10892" y="4694"/>
                    <a:pt x="10226" y="4435"/>
                    <a:pt x="9579" y="4137"/>
                  </a:cubicBezTo>
                  <a:cubicBezTo>
                    <a:pt x="9450" y="4077"/>
                    <a:pt x="9301" y="3997"/>
                    <a:pt x="9271" y="3858"/>
                  </a:cubicBezTo>
                  <a:cubicBezTo>
                    <a:pt x="9549" y="3619"/>
                    <a:pt x="9957" y="3560"/>
                    <a:pt x="10265" y="3381"/>
                  </a:cubicBezTo>
                  <a:cubicBezTo>
                    <a:pt x="10574" y="3202"/>
                    <a:pt x="11012" y="2853"/>
                    <a:pt x="10464" y="2664"/>
                  </a:cubicBezTo>
                  <a:cubicBezTo>
                    <a:pt x="9659" y="2366"/>
                    <a:pt x="8853" y="2216"/>
                    <a:pt x="8008" y="2057"/>
                  </a:cubicBezTo>
                  <a:cubicBezTo>
                    <a:pt x="7762" y="2010"/>
                    <a:pt x="7511" y="1969"/>
                    <a:pt x="7258" y="1969"/>
                  </a:cubicBezTo>
                  <a:cubicBezTo>
                    <a:pt x="7193" y="1969"/>
                    <a:pt x="7128" y="1972"/>
                    <a:pt x="7062" y="1978"/>
                  </a:cubicBezTo>
                  <a:cubicBezTo>
                    <a:pt x="6999" y="1985"/>
                    <a:pt x="6936" y="1992"/>
                    <a:pt x="6876" y="1992"/>
                  </a:cubicBezTo>
                  <a:cubicBezTo>
                    <a:pt x="6851" y="1992"/>
                    <a:pt x="6827" y="1991"/>
                    <a:pt x="6804" y="1988"/>
                  </a:cubicBezTo>
                  <a:cubicBezTo>
                    <a:pt x="6377" y="1958"/>
                    <a:pt x="5979" y="1670"/>
                    <a:pt x="5640" y="1441"/>
                  </a:cubicBezTo>
                  <a:cubicBezTo>
                    <a:pt x="4745" y="864"/>
                    <a:pt x="3790" y="346"/>
                    <a:pt x="2756" y="78"/>
                  </a:cubicBezTo>
                  <a:cubicBezTo>
                    <a:pt x="2622" y="44"/>
                    <a:pt x="2463" y="0"/>
                    <a:pt x="2331"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71"/>
            <p:cNvSpPr/>
            <p:nvPr/>
          </p:nvSpPr>
          <p:spPr>
            <a:xfrm>
              <a:off x="5420280" y="3916626"/>
              <a:ext cx="23566" cy="15852"/>
            </a:xfrm>
            <a:custGeom>
              <a:avLst/>
              <a:gdLst/>
              <a:ahLst/>
              <a:cxnLst/>
              <a:rect l="l" t="t" r="r" b="b"/>
              <a:pathLst>
                <a:path w="501" h="337" extrusionOk="0">
                  <a:moveTo>
                    <a:pt x="275" y="0"/>
                  </a:moveTo>
                  <a:cubicBezTo>
                    <a:pt x="224" y="0"/>
                    <a:pt x="170" y="20"/>
                    <a:pt x="129" y="65"/>
                  </a:cubicBezTo>
                  <a:cubicBezTo>
                    <a:pt x="1" y="185"/>
                    <a:pt x="137" y="337"/>
                    <a:pt x="272" y="337"/>
                  </a:cubicBezTo>
                  <a:cubicBezTo>
                    <a:pt x="326" y="337"/>
                    <a:pt x="380" y="313"/>
                    <a:pt x="417" y="253"/>
                  </a:cubicBezTo>
                  <a:cubicBezTo>
                    <a:pt x="500" y="107"/>
                    <a:pt x="394" y="0"/>
                    <a:pt x="275"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71"/>
            <p:cNvSpPr/>
            <p:nvPr/>
          </p:nvSpPr>
          <p:spPr>
            <a:xfrm>
              <a:off x="5446385" y="3941838"/>
              <a:ext cx="29587" cy="27235"/>
            </a:xfrm>
            <a:custGeom>
              <a:avLst/>
              <a:gdLst/>
              <a:ahLst/>
              <a:cxnLst/>
              <a:rect l="l" t="t" r="r" b="b"/>
              <a:pathLst>
                <a:path w="629" h="579" extrusionOk="0">
                  <a:moveTo>
                    <a:pt x="263" y="0"/>
                  </a:moveTo>
                  <a:cubicBezTo>
                    <a:pt x="199" y="0"/>
                    <a:pt x="135" y="18"/>
                    <a:pt x="81" y="55"/>
                  </a:cubicBezTo>
                  <a:cubicBezTo>
                    <a:pt x="21" y="86"/>
                    <a:pt x="1" y="135"/>
                    <a:pt x="1" y="185"/>
                  </a:cubicBezTo>
                  <a:cubicBezTo>
                    <a:pt x="1" y="344"/>
                    <a:pt x="220" y="543"/>
                    <a:pt x="339" y="573"/>
                  </a:cubicBezTo>
                  <a:cubicBezTo>
                    <a:pt x="359" y="577"/>
                    <a:pt x="377" y="579"/>
                    <a:pt x="394" y="579"/>
                  </a:cubicBezTo>
                  <a:cubicBezTo>
                    <a:pt x="612" y="579"/>
                    <a:pt x="628" y="244"/>
                    <a:pt x="509" y="106"/>
                  </a:cubicBezTo>
                  <a:cubicBezTo>
                    <a:pt x="445" y="36"/>
                    <a:pt x="354" y="0"/>
                    <a:pt x="263"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71"/>
            <p:cNvSpPr/>
            <p:nvPr/>
          </p:nvSpPr>
          <p:spPr>
            <a:xfrm>
              <a:off x="5474984" y="3983701"/>
              <a:ext cx="44403" cy="29916"/>
            </a:xfrm>
            <a:custGeom>
              <a:avLst/>
              <a:gdLst/>
              <a:ahLst/>
              <a:cxnLst/>
              <a:rect l="l" t="t" r="r" b="b"/>
              <a:pathLst>
                <a:path w="944" h="636" extrusionOk="0">
                  <a:moveTo>
                    <a:pt x="446" y="0"/>
                  </a:moveTo>
                  <a:cubicBezTo>
                    <a:pt x="408" y="0"/>
                    <a:pt x="369" y="7"/>
                    <a:pt x="328" y="21"/>
                  </a:cubicBezTo>
                  <a:cubicBezTo>
                    <a:pt x="0" y="142"/>
                    <a:pt x="181" y="636"/>
                    <a:pt x="475" y="636"/>
                  </a:cubicBezTo>
                  <a:cubicBezTo>
                    <a:pt x="520" y="636"/>
                    <a:pt x="568" y="624"/>
                    <a:pt x="617" y="598"/>
                  </a:cubicBezTo>
                  <a:cubicBezTo>
                    <a:pt x="944" y="421"/>
                    <a:pt x="752" y="0"/>
                    <a:pt x="446"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71"/>
            <p:cNvSpPr/>
            <p:nvPr/>
          </p:nvSpPr>
          <p:spPr>
            <a:xfrm>
              <a:off x="5333166" y="4097766"/>
              <a:ext cx="25824" cy="17921"/>
            </a:xfrm>
            <a:custGeom>
              <a:avLst/>
              <a:gdLst/>
              <a:ahLst/>
              <a:cxnLst/>
              <a:rect l="l" t="t" r="r" b="b"/>
              <a:pathLst>
                <a:path w="549" h="381" extrusionOk="0">
                  <a:moveTo>
                    <a:pt x="270" y="1"/>
                  </a:moveTo>
                  <a:cubicBezTo>
                    <a:pt x="221" y="1"/>
                    <a:pt x="175" y="20"/>
                    <a:pt x="150" y="53"/>
                  </a:cubicBezTo>
                  <a:cubicBezTo>
                    <a:pt x="1" y="212"/>
                    <a:pt x="270" y="371"/>
                    <a:pt x="409" y="381"/>
                  </a:cubicBezTo>
                  <a:cubicBezTo>
                    <a:pt x="429" y="381"/>
                    <a:pt x="449" y="381"/>
                    <a:pt x="469" y="371"/>
                  </a:cubicBezTo>
                  <a:cubicBezTo>
                    <a:pt x="478" y="371"/>
                    <a:pt x="489" y="352"/>
                    <a:pt x="498" y="341"/>
                  </a:cubicBezTo>
                  <a:cubicBezTo>
                    <a:pt x="538" y="272"/>
                    <a:pt x="548" y="182"/>
                    <a:pt x="509" y="113"/>
                  </a:cubicBezTo>
                  <a:cubicBezTo>
                    <a:pt x="469" y="53"/>
                    <a:pt x="389" y="13"/>
                    <a:pt x="299" y="3"/>
                  </a:cubicBezTo>
                  <a:cubicBezTo>
                    <a:pt x="289" y="1"/>
                    <a:pt x="279" y="1"/>
                    <a:pt x="270"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71"/>
            <p:cNvSpPr/>
            <p:nvPr/>
          </p:nvSpPr>
          <p:spPr>
            <a:xfrm>
              <a:off x="5375735" y="4088547"/>
              <a:ext cx="31421" cy="24930"/>
            </a:xfrm>
            <a:custGeom>
              <a:avLst/>
              <a:gdLst/>
              <a:ahLst/>
              <a:cxnLst/>
              <a:rect l="l" t="t" r="r" b="b"/>
              <a:pathLst>
                <a:path w="668" h="530" extrusionOk="0">
                  <a:moveTo>
                    <a:pt x="407" y="1"/>
                  </a:moveTo>
                  <a:cubicBezTo>
                    <a:pt x="117" y="1"/>
                    <a:pt x="1" y="415"/>
                    <a:pt x="349" y="517"/>
                  </a:cubicBezTo>
                  <a:cubicBezTo>
                    <a:pt x="378" y="525"/>
                    <a:pt x="409" y="529"/>
                    <a:pt x="439" y="529"/>
                  </a:cubicBezTo>
                  <a:cubicBezTo>
                    <a:pt x="490" y="529"/>
                    <a:pt x="540" y="515"/>
                    <a:pt x="578" y="478"/>
                  </a:cubicBezTo>
                  <a:cubicBezTo>
                    <a:pt x="648" y="418"/>
                    <a:pt x="658" y="318"/>
                    <a:pt x="667" y="229"/>
                  </a:cubicBezTo>
                  <a:cubicBezTo>
                    <a:pt x="667" y="189"/>
                    <a:pt x="667" y="139"/>
                    <a:pt x="648" y="100"/>
                  </a:cubicBezTo>
                  <a:cubicBezTo>
                    <a:pt x="628" y="70"/>
                    <a:pt x="598" y="50"/>
                    <a:pt x="568" y="40"/>
                  </a:cubicBezTo>
                  <a:cubicBezTo>
                    <a:pt x="510" y="13"/>
                    <a:pt x="456" y="1"/>
                    <a:pt x="407"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71"/>
            <p:cNvSpPr/>
            <p:nvPr/>
          </p:nvSpPr>
          <p:spPr>
            <a:xfrm>
              <a:off x="5431945" y="4072742"/>
              <a:ext cx="43086" cy="35090"/>
            </a:xfrm>
            <a:custGeom>
              <a:avLst/>
              <a:gdLst/>
              <a:ahLst/>
              <a:cxnLst/>
              <a:rect l="l" t="t" r="r" b="b"/>
              <a:pathLst>
                <a:path w="916" h="746" extrusionOk="0">
                  <a:moveTo>
                    <a:pt x="425" y="0"/>
                  </a:moveTo>
                  <a:cubicBezTo>
                    <a:pt x="368" y="0"/>
                    <a:pt x="311" y="14"/>
                    <a:pt x="259" y="48"/>
                  </a:cubicBezTo>
                  <a:cubicBezTo>
                    <a:pt x="0" y="217"/>
                    <a:pt x="149" y="545"/>
                    <a:pt x="358" y="685"/>
                  </a:cubicBezTo>
                  <a:cubicBezTo>
                    <a:pt x="422" y="723"/>
                    <a:pt x="495" y="745"/>
                    <a:pt x="568" y="745"/>
                  </a:cubicBezTo>
                  <a:cubicBezTo>
                    <a:pt x="607" y="745"/>
                    <a:pt x="647" y="739"/>
                    <a:pt x="686" y="724"/>
                  </a:cubicBezTo>
                  <a:cubicBezTo>
                    <a:pt x="796" y="685"/>
                    <a:pt x="885" y="585"/>
                    <a:pt x="895" y="475"/>
                  </a:cubicBezTo>
                  <a:cubicBezTo>
                    <a:pt x="915" y="327"/>
                    <a:pt x="816" y="177"/>
                    <a:pt x="696" y="88"/>
                  </a:cubicBezTo>
                  <a:cubicBezTo>
                    <a:pt x="616" y="38"/>
                    <a:pt x="520" y="0"/>
                    <a:pt x="425"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71"/>
            <p:cNvSpPr/>
            <p:nvPr/>
          </p:nvSpPr>
          <p:spPr>
            <a:xfrm>
              <a:off x="5638722" y="4033984"/>
              <a:ext cx="34667" cy="24177"/>
            </a:xfrm>
            <a:custGeom>
              <a:avLst/>
              <a:gdLst/>
              <a:ahLst/>
              <a:cxnLst/>
              <a:rect l="l" t="t" r="r" b="b"/>
              <a:pathLst>
                <a:path w="737" h="514" extrusionOk="0">
                  <a:moveTo>
                    <a:pt x="321" y="1"/>
                  </a:moveTo>
                  <a:cubicBezTo>
                    <a:pt x="147" y="1"/>
                    <a:pt x="0" y="99"/>
                    <a:pt x="100" y="315"/>
                  </a:cubicBezTo>
                  <a:cubicBezTo>
                    <a:pt x="149" y="424"/>
                    <a:pt x="269" y="484"/>
                    <a:pt x="398" y="504"/>
                  </a:cubicBezTo>
                  <a:cubicBezTo>
                    <a:pt x="428" y="509"/>
                    <a:pt x="458" y="514"/>
                    <a:pt x="488" y="514"/>
                  </a:cubicBezTo>
                  <a:cubicBezTo>
                    <a:pt x="518" y="514"/>
                    <a:pt x="548" y="509"/>
                    <a:pt x="577" y="494"/>
                  </a:cubicBezTo>
                  <a:cubicBezTo>
                    <a:pt x="677" y="454"/>
                    <a:pt x="737" y="335"/>
                    <a:pt x="697" y="225"/>
                  </a:cubicBezTo>
                  <a:cubicBezTo>
                    <a:pt x="654" y="80"/>
                    <a:pt x="477" y="1"/>
                    <a:pt x="321"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71"/>
            <p:cNvSpPr/>
            <p:nvPr/>
          </p:nvSpPr>
          <p:spPr>
            <a:xfrm>
              <a:off x="5690182" y="4030597"/>
              <a:ext cx="25777" cy="19756"/>
            </a:xfrm>
            <a:custGeom>
              <a:avLst/>
              <a:gdLst/>
              <a:ahLst/>
              <a:cxnLst/>
              <a:rect l="l" t="t" r="r" b="b"/>
              <a:pathLst>
                <a:path w="548" h="420" extrusionOk="0">
                  <a:moveTo>
                    <a:pt x="293" y="1"/>
                  </a:moveTo>
                  <a:cubicBezTo>
                    <a:pt x="266" y="1"/>
                    <a:pt x="237" y="6"/>
                    <a:pt x="209" y="19"/>
                  </a:cubicBezTo>
                  <a:cubicBezTo>
                    <a:pt x="1" y="108"/>
                    <a:pt x="40" y="297"/>
                    <a:pt x="229" y="387"/>
                  </a:cubicBezTo>
                  <a:cubicBezTo>
                    <a:pt x="269" y="407"/>
                    <a:pt x="316" y="419"/>
                    <a:pt x="362" y="419"/>
                  </a:cubicBezTo>
                  <a:cubicBezTo>
                    <a:pt x="408" y="419"/>
                    <a:pt x="453" y="407"/>
                    <a:pt x="488" y="377"/>
                  </a:cubicBezTo>
                  <a:cubicBezTo>
                    <a:pt x="538" y="327"/>
                    <a:pt x="547" y="257"/>
                    <a:pt x="527" y="198"/>
                  </a:cubicBezTo>
                  <a:cubicBezTo>
                    <a:pt x="496" y="87"/>
                    <a:pt x="401" y="1"/>
                    <a:pt x="293"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71"/>
            <p:cNvSpPr/>
            <p:nvPr/>
          </p:nvSpPr>
          <p:spPr>
            <a:xfrm>
              <a:off x="5736984" y="4026975"/>
              <a:ext cx="23519" cy="14676"/>
            </a:xfrm>
            <a:custGeom>
              <a:avLst/>
              <a:gdLst/>
              <a:ahLst/>
              <a:cxnLst/>
              <a:rect l="l" t="t" r="r" b="b"/>
              <a:pathLst>
                <a:path w="500" h="312" extrusionOk="0">
                  <a:moveTo>
                    <a:pt x="232" y="0"/>
                  </a:moveTo>
                  <a:cubicBezTo>
                    <a:pt x="192" y="0"/>
                    <a:pt x="154" y="6"/>
                    <a:pt x="129" y="16"/>
                  </a:cubicBezTo>
                  <a:cubicBezTo>
                    <a:pt x="10" y="76"/>
                    <a:pt x="0" y="275"/>
                    <a:pt x="149" y="305"/>
                  </a:cubicBezTo>
                  <a:cubicBezTo>
                    <a:pt x="164" y="309"/>
                    <a:pt x="180" y="311"/>
                    <a:pt x="196" y="311"/>
                  </a:cubicBezTo>
                  <a:cubicBezTo>
                    <a:pt x="253" y="311"/>
                    <a:pt x="314" y="286"/>
                    <a:pt x="368" y="255"/>
                  </a:cubicBezTo>
                  <a:cubicBezTo>
                    <a:pt x="398" y="235"/>
                    <a:pt x="438" y="215"/>
                    <a:pt x="448" y="175"/>
                  </a:cubicBezTo>
                  <a:cubicBezTo>
                    <a:pt x="500" y="49"/>
                    <a:pt x="352" y="0"/>
                    <a:pt x="232"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71"/>
            <p:cNvSpPr/>
            <p:nvPr/>
          </p:nvSpPr>
          <p:spPr>
            <a:xfrm>
              <a:off x="5567601" y="4253977"/>
              <a:ext cx="31374" cy="28034"/>
            </a:xfrm>
            <a:custGeom>
              <a:avLst/>
              <a:gdLst/>
              <a:ahLst/>
              <a:cxnLst/>
              <a:rect l="l" t="t" r="r" b="b"/>
              <a:pathLst>
                <a:path w="667" h="596" extrusionOk="0">
                  <a:moveTo>
                    <a:pt x="311" y="0"/>
                  </a:moveTo>
                  <a:cubicBezTo>
                    <a:pt x="229" y="0"/>
                    <a:pt x="151" y="42"/>
                    <a:pt x="100" y="144"/>
                  </a:cubicBezTo>
                  <a:cubicBezTo>
                    <a:pt x="1" y="323"/>
                    <a:pt x="149" y="532"/>
                    <a:pt x="328" y="581"/>
                  </a:cubicBezTo>
                  <a:cubicBezTo>
                    <a:pt x="356" y="591"/>
                    <a:pt x="385" y="595"/>
                    <a:pt x="414" y="595"/>
                  </a:cubicBezTo>
                  <a:cubicBezTo>
                    <a:pt x="477" y="595"/>
                    <a:pt x="536" y="573"/>
                    <a:pt x="578" y="532"/>
                  </a:cubicBezTo>
                  <a:cubicBezTo>
                    <a:pt x="647" y="452"/>
                    <a:pt x="667" y="333"/>
                    <a:pt x="627" y="233"/>
                  </a:cubicBezTo>
                  <a:cubicBezTo>
                    <a:pt x="573" y="100"/>
                    <a:pt x="437" y="0"/>
                    <a:pt x="311"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71"/>
            <p:cNvSpPr/>
            <p:nvPr/>
          </p:nvSpPr>
          <p:spPr>
            <a:xfrm>
              <a:off x="5571788" y="4193958"/>
              <a:ext cx="42992" cy="32597"/>
            </a:xfrm>
            <a:custGeom>
              <a:avLst/>
              <a:gdLst/>
              <a:ahLst/>
              <a:cxnLst/>
              <a:rect l="l" t="t" r="r" b="b"/>
              <a:pathLst>
                <a:path w="914" h="693" extrusionOk="0">
                  <a:moveTo>
                    <a:pt x="360" y="0"/>
                  </a:moveTo>
                  <a:cubicBezTo>
                    <a:pt x="337" y="0"/>
                    <a:pt x="314" y="3"/>
                    <a:pt x="290" y="7"/>
                  </a:cubicBezTo>
                  <a:cubicBezTo>
                    <a:pt x="60" y="57"/>
                    <a:pt x="1" y="316"/>
                    <a:pt x="111" y="504"/>
                  </a:cubicBezTo>
                  <a:cubicBezTo>
                    <a:pt x="172" y="615"/>
                    <a:pt x="307" y="692"/>
                    <a:pt x="436" y="692"/>
                  </a:cubicBezTo>
                  <a:cubicBezTo>
                    <a:pt x="493" y="692"/>
                    <a:pt x="549" y="677"/>
                    <a:pt x="598" y="644"/>
                  </a:cubicBezTo>
                  <a:cubicBezTo>
                    <a:pt x="914" y="439"/>
                    <a:pt x="691" y="0"/>
                    <a:pt x="360"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71"/>
            <p:cNvSpPr/>
            <p:nvPr/>
          </p:nvSpPr>
          <p:spPr>
            <a:xfrm>
              <a:off x="5707962" y="4129799"/>
              <a:ext cx="45250" cy="34573"/>
            </a:xfrm>
            <a:custGeom>
              <a:avLst/>
              <a:gdLst/>
              <a:ahLst/>
              <a:cxnLst/>
              <a:rect l="l" t="t" r="r" b="b"/>
              <a:pathLst>
                <a:path w="962" h="735" extrusionOk="0">
                  <a:moveTo>
                    <a:pt x="512" y="1"/>
                  </a:moveTo>
                  <a:cubicBezTo>
                    <a:pt x="452" y="1"/>
                    <a:pt x="390" y="13"/>
                    <a:pt x="329" y="38"/>
                  </a:cubicBezTo>
                  <a:cubicBezTo>
                    <a:pt x="1" y="177"/>
                    <a:pt x="189" y="645"/>
                    <a:pt x="458" y="725"/>
                  </a:cubicBezTo>
                  <a:cubicBezTo>
                    <a:pt x="485" y="731"/>
                    <a:pt x="514" y="734"/>
                    <a:pt x="543" y="734"/>
                  </a:cubicBezTo>
                  <a:cubicBezTo>
                    <a:pt x="611" y="734"/>
                    <a:pt x="681" y="717"/>
                    <a:pt x="737" y="675"/>
                  </a:cubicBezTo>
                  <a:cubicBezTo>
                    <a:pt x="806" y="625"/>
                    <a:pt x="846" y="555"/>
                    <a:pt x="866" y="476"/>
                  </a:cubicBezTo>
                  <a:cubicBezTo>
                    <a:pt x="961" y="197"/>
                    <a:pt x="756" y="1"/>
                    <a:pt x="512"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71"/>
            <p:cNvSpPr/>
            <p:nvPr/>
          </p:nvSpPr>
          <p:spPr>
            <a:xfrm>
              <a:off x="5571788" y="4074060"/>
              <a:ext cx="43604" cy="31938"/>
            </a:xfrm>
            <a:custGeom>
              <a:avLst/>
              <a:gdLst/>
              <a:ahLst/>
              <a:cxnLst/>
              <a:rect l="l" t="t" r="r" b="b"/>
              <a:pathLst>
                <a:path w="927" h="679" extrusionOk="0">
                  <a:moveTo>
                    <a:pt x="538" y="0"/>
                  </a:moveTo>
                  <a:cubicBezTo>
                    <a:pt x="538" y="0"/>
                    <a:pt x="31" y="279"/>
                    <a:pt x="1" y="299"/>
                  </a:cubicBezTo>
                  <a:cubicBezTo>
                    <a:pt x="1" y="299"/>
                    <a:pt x="296" y="678"/>
                    <a:pt x="556" y="678"/>
                  </a:cubicBezTo>
                  <a:cubicBezTo>
                    <a:pt x="591" y="678"/>
                    <a:pt x="625" y="672"/>
                    <a:pt x="657" y="657"/>
                  </a:cubicBezTo>
                  <a:cubicBezTo>
                    <a:pt x="926" y="537"/>
                    <a:pt x="538" y="0"/>
                    <a:pt x="538"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71"/>
            <p:cNvSpPr/>
            <p:nvPr/>
          </p:nvSpPr>
          <p:spPr>
            <a:xfrm>
              <a:off x="5302309" y="4109855"/>
              <a:ext cx="272347" cy="243560"/>
            </a:xfrm>
            <a:custGeom>
              <a:avLst/>
              <a:gdLst/>
              <a:ahLst/>
              <a:cxnLst/>
              <a:rect l="l" t="t" r="r" b="b"/>
              <a:pathLst>
                <a:path w="5790" h="5178" extrusionOk="0">
                  <a:moveTo>
                    <a:pt x="4214" y="0"/>
                  </a:moveTo>
                  <a:cubicBezTo>
                    <a:pt x="4043" y="0"/>
                    <a:pt x="3860" y="49"/>
                    <a:pt x="3691" y="84"/>
                  </a:cubicBezTo>
                  <a:cubicBezTo>
                    <a:pt x="3342" y="164"/>
                    <a:pt x="2975" y="164"/>
                    <a:pt x="2617" y="164"/>
                  </a:cubicBezTo>
                  <a:lnTo>
                    <a:pt x="1005" y="164"/>
                  </a:lnTo>
                  <a:cubicBezTo>
                    <a:pt x="667" y="164"/>
                    <a:pt x="329" y="164"/>
                    <a:pt x="0" y="95"/>
                  </a:cubicBezTo>
                  <a:lnTo>
                    <a:pt x="0" y="95"/>
                  </a:lnTo>
                  <a:cubicBezTo>
                    <a:pt x="707" y="791"/>
                    <a:pt x="3472" y="473"/>
                    <a:pt x="4527" y="652"/>
                  </a:cubicBezTo>
                  <a:cubicBezTo>
                    <a:pt x="5621" y="831"/>
                    <a:pt x="4367" y="4789"/>
                    <a:pt x="5789" y="5177"/>
                  </a:cubicBezTo>
                  <a:cubicBezTo>
                    <a:pt x="5770" y="5117"/>
                    <a:pt x="5750" y="5068"/>
                    <a:pt x="5730" y="5008"/>
                  </a:cubicBezTo>
                  <a:cubicBezTo>
                    <a:pt x="5511" y="4252"/>
                    <a:pt x="5292" y="3466"/>
                    <a:pt x="5411" y="2690"/>
                  </a:cubicBezTo>
                  <a:cubicBezTo>
                    <a:pt x="5481" y="2292"/>
                    <a:pt x="5630" y="1905"/>
                    <a:pt x="5650" y="1497"/>
                  </a:cubicBezTo>
                  <a:cubicBezTo>
                    <a:pt x="5670" y="1099"/>
                    <a:pt x="5511" y="641"/>
                    <a:pt x="5133" y="492"/>
                  </a:cubicBezTo>
                  <a:cubicBezTo>
                    <a:pt x="5033" y="442"/>
                    <a:pt x="4924" y="433"/>
                    <a:pt x="4825" y="373"/>
                  </a:cubicBezTo>
                  <a:cubicBezTo>
                    <a:pt x="4715" y="293"/>
                    <a:pt x="4655" y="174"/>
                    <a:pt x="4546" y="95"/>
                  </a:cubicBezTo>
                  <a:cubicBezTo>
                    <a:pt x="4448" y="25"/>
                    <a:pt x="4334" y="0"/>
                    <a:pt x="4214"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71"/>
            <p:cNvSpPr/>
            <p:nvPr/>
          </p:nvSpPr>
          <p:spPr>
            <a:xfrm>
              <a:off x="5383261" y="3893436"/>
              <a:ext cx="88478" cy="143653"/>
            </a:xfrm>
            <a:custGeom>
              <a:avLst/>
              <a:gdLst/>
              <a:ahLst/>
              <a:cxnLst/>
              <a:rect l="l" t="t" r="r" b="b"/>
              <a:pathLst>
                <a:path w="1881" h="3054" extrusionOk="0">
                  <a:moveTo>
                    <a:pt x="289" y="1"/>
                  </a:moveTo>
                  <a:lnTo>
                    <a:pt x="289" y="1"/>
                  </a:lnTo>
                  <a:cubicBezTo>
                    <a:pt x="1" y="180"/>
                    <a:pt x="418" y="885"/>
                    <a:pt x="518" y="1055"/>
                  </a:cubicBezTo>
                  <a:cubicBezTo>
                    <a:pt x="667" y="1323"/>
                    <a:pt x="826" y="1572"/>
                    <a:pt x="995" y="1821"/>
                  </a:cubicBezTo>
                  <a:cubicBezTo>
                    <a:pt x="1164" y="2070"/>
                    <a:pt x="1373" y="2298"/>
                    <a:pt x="1442" y="2607"/>
                  </a:cubicBezTo>
                  <a:lnTo>
                    <a:pt x="1442" y="2646"/>
                  </a:lnTo>
                  <a:cubicBezTo>
                    <a:pt x="1473" y="2815"/>
                    <a:pt x="1433" y="2945"/>
                    <a:pt x="1353" y="3054"/>
                  </a:cubicBezTo>
                  <a:cubicBezTo>
                    <a:pt x="1512" y="3005"/>
                    <a:pt x="1641" y="2915"/>
                    <a:pt x="1731" y="2775"/>
                  </a:cubicBezTo>
                  <a:cubicBezTo>
                    <a:pt x="1880" y="2537"/>
                    <a:pt x="1820" y="2218"/>
                    <a:pt x="1672" y="1980"/>
                  </a:cubicBezTo>
                  <a:cubicBezTo>
                    <a:pt x="1522" y="1741"/>
                    <a:pt x="1294" y="1562"/>
                    <a:pt x="1095" y="1363"/>
                  </a:cubicBezTo>
                  <a:cubicBezTo>
                    <a:pt x="726" y="995"/>
                    <a:pt x="418" y="518"/>
                    <a:pt x="289"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71"/>
            <p:cNvSpPr/>
            <p:nvPr/>
          </p:nvSpPr>
          <p:spPr>
            <a:xfrm>
              <a:off x="5651328" y="4151671"/>
              <a:ext cx="255084" cy="76577"/>
            </a:xfrm>
            <a:custGeom>
              <a:avLst/>
              <a:gdLst/>
              <a:ahLst/>
              <a:cxnLst/>
              <a:rect l="l" t="t" r="r" b="b"/>
              <a:pathLst>
                <a:path w="5423" h="1628" extrusionOk="0">
                  <a:moveTo>
                    <a:pt x="599" y="0"/>
                  </a:moveTo>
                  <a:cubicBezTo>
                    <a:pt x="534" y="0"/>
                    <a:pt x="471" y="9"/>
                    <a:pt x="409" y="31"/>
                  </a:cubicBezTo>
                  <a:cubicBezTo>
                    <a:pt x="140" y="121"/>
                    <a:pt x="1" y="429"/>
                    <a:pt x="1" y="717"/>
                  </a:cubicBezTo>
                  <a:cubicBezTo>
                    <a:pt x="1" y="817"/>
                    <a:pt x="11" y="906"/>
                    <a:pt x="31" y="996"/>
                  </a:cubicBezTo>
                  <a:cubicBezTo>
                    <a:pt x="111" y="827"/>
                    <a:pt x="220" y="698"/>
                    <a:pt x="359" y="628"/>
                  </a:cubicBezTo>
                  <a:cubicBezTo>
                    <a:pt x="462" y="575"/>
                    <a:pt x="595" y="552"/>
                    <a:pt x="752" y="552"/>
                  </a:cubicBezTo>
                  <a:cubicBezTo>
                    <a:pt x="1821" y="552"/>
                    <a:pt x="3969" y="1627"/>
                    <a:pt x="4994" y="1627"/>
                  </a:cubicBezTo>
                  <a:cubicBezTo>
                    <a:pt x="5176" y="1627"/>
                    <a:pt x="5323" y="1593"/>
                    <a:pt x="5422" y="1513"/>
                  </a:cubicBezTo>
                  <a:cubicBezTo>
                    <a:pt x="3970" y="897"/>
                    <a:pt x="2468" y="399"/>
                    <a:pt x="936" y="51"/>
                  </a:cubicBezTo>
                  <a:cubicBezTo>
                    <a:pt x="822" y="25"/>
                    <a:pt x="709" y="0"/>
                    <a:pt x="599"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71"/>
            <p:cNvSpPr/>
            <p:nvPr/>
          </p:nvSpPr>
          <p:spPr>
            <a:xfrm>
              <a:off x="5698601" y="4026787"/>
              <a:ext cx="103012" cy="63642"/>
            </a:xfrm>
            <a:custGeom>
              <a:avLst/>
              <a:gdLst/>
              <a:ahLst/>
              <a:cxnLst/>
              <a:rect l="l" t="t" r="r" b="b"/>
              <a:pathLst>
                <a:path w="2190" h="1353" extrusionOk="0">
                  <a:moveTo>
                    <a:pt x="2159" y="0"/>
                  </a:moveTo>
                  <a:cubicBezTo>
                    <a:pt x="1542" y="150"/>
                    <a:pt x="936" y="298"/>
                    <a:pt x="329" y="438"/>
                  </a:cubicBezTo>
                  <a:cubicBezTo>
                    <a:pt x="169" y="478"/>
                    <a:pt x="21" y="557"/>
                    <a:pt x="10" y="696"/>
                  </a:cubicBezTo>
                  <a:cubicBezTo>
                    <a:pt x="1" y="747"/>
                    <a:pt x="10" y="796"/>
                    <a:pt x="41" y="856"/>
                  </a:cubicBezTo>
                  <a:cubicBezTo>
                    <a:pt x="90" y="985"/>
                    <a:pt x="220" y="1074"/>
                    <a:pt x="339" y="1144"/>
                  </a:cubicBezTo>
                  <a:cubicBezTo>
                    <a:pt x="518" y="1234"/>
                    <a:pt x="697" y="1304"/>
                    <a:pt x="886" y="1353"/>
                  </a:cubicBezTo>
                  <a:cubicBezTo>
                    <a:pt x="757" y="1234"/>
                    <a:pt x="647" y="1065"/>
                    <a:pt x="766" y="945"/>
                  </a:cubicBezTo>
                  <a:cubicBezTo>
                    <a:pt x="876" y="846"/>
                    <a:pt x="1155" y="786"/>
                    <a:pt x="1294" y="716"/>
                  </a:cubicBezTo>
                  <a:cubicBezTo>
                    <a:pt x="1582" y="587"/>
                    <a:pt x="1960" y="428"/>
                    <a:pt x="2149" y="150"/>
                  </a:cubicBezTo>
                  <a:cubicBezTo>
                    <a:pt x="2189" y="90"/>
                    <a:pt x="2189" y="50"/>
                    <a:pt x="2159"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71"/>
            <p:cNvSpPr/>
            <p:nvPr/>
          </p:nvSpPr>
          <p:spPr>
            <a:xfrm>
              <a:off x="5523621" y="4064464"/>
              <a:ext cx="39370" cy="21778"/>
            </a:xfrm>
            <a:custGeom>
              <a:avLst/>
              <a:gdLst/>
              <a:ahLst/>
              <a:cxnLst/>
              <a:rect l="l" t="t" r="r" b="b"/>
              <a:pathLst>
                <a:path w="837" h="463" extrusionOk="0">
                  <a:moveTo>
                    <a:pt x="500" y="1"/>
                  </a:moveTo>
                  <a:cubicBezTo>
                    <a:pt x="439" y="1"/>
                    <a:pt x="378" y="12"/>
                    <a:pt x="319" y="35"/>
                  </a:cubicBezTo>
                  <a:cubicBezTo>
                    <a:pt x="149" y="94"/>
                    <a:pt x="21" y="264"/>
                    <a:pt x="1" y="443"/>
                  </a:cubicBezTo>
                  <a:lnTo>
                    <a:pt x="169" y="463"/>
                  </a:lnTo>
                  <a:cubicBezTo>
                    <a:pt x="180" y="343"/>
                    <a:pt x="269" y="234"/>
                    <a:pt x="379" y="194"/>
                  </a:cubicBezTo>
                  <a:cubicBezTo>
                    <a:pt x="418" y="177"/>
                    <a:pt x="460" y="170"/>
                    <a:pt x="502" y="170"/>
                  </a:cubicBezTo>
                  <a:cubicBezTo>
                    <a:pt x="585" y="170"/>
                    <a:pt x="667" y="200"/>
                    <a:pt x="726" y="253"/>
                  </a:cubicBezTo>
                  <a:lnTo>
                    <a:pt x="836" y="134"/>
                  </a:lnTo>
                  <a:cubicBezTo>
                    <a:pt x="749" y="47"/>
                    <a:pt x="626" y="1"/>
                    <a:pt x="500" y="1"/>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71"/>
            <p:cNvSpPr/>
            <p:nvPr/>
          </p:nvSpPr>
          <p:spPr>
            <a:xfrm>
              <a:off x="5580208" y="4041980"/>
              <a:ext cx="39370" cy="21825"/>
            </a:xfrm>
            <a:custGeom>
              <a:avLst/>
              <a:gdLst/>
              <a:ahLst/>
              <a:cxnLst/>
              <a:rect l="l" t="t" r="r" b="b"/>
              <a:pathLst>
                <a:path w="837" h="464" extrusionOk="0">
                  <a:moveTo>
                    <a:pt x="483" y="0"/>
                  </a:moveTo>
                  <a:cubicBezTo>
                    <a:pt x="430" y="0"/>
                    <a:pt x="378" y="8"/>
                    <a:pt x="329" y="26"/>
                  </a:cubicBezTo>
                  <a:cubicBezTo>
                    <a:pt x="150" y="95"/>
                    <a:pt x="21" y="254"/>
                    <a:pt x="1" y="443"/>
                  </a:cubicBezTo>
                  <a:lnTo>
                    <a:pt x="160" y="463"/>
                  </a:lnTo>
                  <a:cubicBezTo>
                    <a:pt x="180" y="344"/>
                    <a:pt x="270" y="225"/>
                    <a:pt x="379" y="185"/>
                  </a:cubicBezTo>
                  <a:cubicBezTo>
                    <a:pt x="414" y="173"/>
                    <a:pt x="450" y="167"/>
                    <a:pt x="487" y="167"/>
                  </a:cubicBezTo>
                  <a:cubicBezTo>
                    <a:pt x="575" y="167"/>
                    <a:pt x="664" y="201"/>
                    <a:pt x="727" y="264"/>
                  </a:cubicBezTo>
                  <a:lnTo>
                    <a:pt x="836" y="135"/>
                  </a:lnTo>
                  <a:cubicBezTo>
                    <a:pt x="745" y="50"/>
                    <a:pt x="612" y="0"/>
                    <a:pt x="483" y="0"/>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71"/>
            <p:cNvSpPr/>
            <p:nvPr/>
          </p:nvSpPr>
          <p:spPr>
            <a:xfrm>
              <a:off x="5522680" y="4084690"/>
              <a:ext cx="33726" cy="21308"/>
            </a:xfrm>
            <a:custGeom>
              <a:avLst/>
              <a:gdLst/>
              <a:ahLst/>
              <a:cxnLst/>
              <a:rect l="l" t="t" r="r" b="b"/>
              <a:pathLst>
                <a:path w="717" h="453" extrusionOk="0">
                  <a:moveTo>
                    <a:pt x="505" y="1"/>
                  </a:moveTo>
                  <a:cubicBezTo>
                    <a:pt x="315" y="1"/>
                    <a:pt x="105" y="161"/>
                    <a:pt x="21" y="311"/>
                  </a:cubicBezTo>
                  <a:cubicBezTo>
                    <a:pt x="10" y="331"/>
                    <a:pt x="1" y="351"/>
                    <a:pt x="1" y="371"/>
                  </a:cubicBezTo>
                  <a:cubicBezTo>
                    <a:pt x="10" y="420"/>
                    <a:pt x="70" y="451"/>
                    <a:pt x="120" y="451"/>
                  </a:cubicBezTo>
                  <a:cubicBezTo>
                    <a:pt x="135" y="452"/>
                    <a:pt x="151" y="453"/>
                    <a:pt x="167" y="453"/>
                  </a:cubicBezTo>
                  <a:cubicBezTo>
                    <a:pt x="243" y="453"/>
                    <a:pt x="324" y="435"/>
                    <a:pt x="399" y="411"/>
                  </a:cubicBezTo>
                  <a:cubicBezTo>
                    <a:pt x="498" y="371"/>
                    <a:pt x="667" y="301"/>
                    <a:pt x="697" y="182"/>
                  </a:cubicBezTo>
                  <a:cubicBezTo>
                    <a:pt x="717" y="82"/>
                    <a:pt x="627" y="13"/>
                    <a:pt x="538" y="3"/>
                  </a:cubicBezTo>
                  <a:cubicBezTo>
                    <a:pt x="527" y="1"/>
                    <a:pt x="516" y="1"/>
                    <a:pt x="505" y="1"/>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71"/>
            <p:cNvSpPr/>
            <p:nvPr/>
          </p:nvSpPr>
          <p:spPr>
            <a:xfrm>
              <a:off x="5610170" y="4052564"/>
              <a:ext cx="33303" cy="22108"/>
            </a:xfrm>
            <a:custGeom>
              <a:avLst/>
              <a:gdLst/>
              <a:ahLst/>
              <a:cxnLst/>
              <a:rect l="l" t="t" r="r" b="b"/>
              <a:pathLst>
                <a:path w="708" h="470" extrusionOk="0">
                  <a:moveTo>
                    <a:pt x="463" y="0"/>
                  </a:moveTo>
                  <a:cubicBezTo>
                    <a:pt x="430" y="0"/>
                    <a:pt x="397" y="7"/>
                    <a:pt x="369" y="19"/>
                  </a:cubicBezTo>
                  <a:cubicBezTo>
                    <a:pt x="239" y="89"/>
                    <a:pt x="90" y="199"/>
                    <a:pt x="20" y="327"/>
                  </a:cubicBezTo>
                  <a:cubicBezTo>
                    <a:pt x="11" y="347"/>
                    <a:pt x="0" y="367"/>
                    <a:pt x="0" y="387"/>
                  </a:cubicBezTo>
                  <a:cubicBezTo>
                    <a:pt x="0" y="437"/>
                    <a:pt x="70" y="467"/>
                    <a:pt x="120" y="467"/>
                  </a:cubicBezTo>
                  <a:cubicBezTo>
                    <a:pt x="136" y="469"/>
                    <a:pt x="152" y="469"/>
                    <a:pt x="169" y="469"/>
                  </a:cubicBezTo>
                  <a:cubicBezTo>
                    <a:pt x="242" y="469"/>
                    <a:pt x="315" y="452"/>
                    <a:pt x="389" y="427"/>
                  </a:cubicBezTo>
                  <a:cubicBezTo>
                    <a:pt x="468" y="397"/>
                    <a:pt x="557" y="358"/>
                    <a:pt x="617" y="298"/>
                  </a:cubicBezTo>
                  <a:cubicBezTo>
                    <a:pt x="667" y="258"/>
                    <a:pt x="707" y="199"/>
                    <a:pt x="687" y="148"/>
                  </a:cubicBezTo>
                  <a:cubicBezTo>
                    <a:pt x="665" y="53"/>
                    <a:pt x="560" y="0"/>
                    <a:pt x="463" y="0"/>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71"/>
            <p:cNvSpPr/>
            <p:nvPr/>
          </p:nvSpPr>
          <p:spPr>
            <a:xfrm>
              <a:off x="5439424" y="3911216"/>
              <a:ext cx="139466" cy="96897"/>
            </a:xfrm>
            <a:custGeom>
              <a:avLst/>
              <a:gdLst/>
              <a:ahLst/>
              <a:cxnLst/>
              <a:rect l="l" t="t" r="r" b="b"/>
              <a:pathLst>
                <a:path w="2965" h="2060" extrusionOk="0">
                  <a:moveTo>
                    <a:pt x="189" y="1"/>
                  </a:moveTo>
                  <a:cubicBezTo>
                    <a:pt x="120" y="1"/>
                    <a:pt x="80" y="20"/>
                    <a:pt x="69" y="50"/>
                  </a:cubicBezTo>
                  <a:cubicBezTo>
                    <a:pt x="0" y="200"/>
                    <a:pt x="567" y="567"/>
                    <a:pt x="1273" y="1075"/>
                  </a:cubicBezTo>
                  <a:cubicBezTo>
                    <a:pt x="1303" y="1104"/>
                    <a:pt x="1343" y="1124"/>
                    <a:pt x="1373" y="1154"/>
                  </a:cubicBezTo>
                  <a:cubicBezTo>
                    <a:pt x="1413" y="1174"/>
                    <a:pt x="1442" y="1204"/>
                    <a:pt x="1482" y="1234"/>
                  </a:cubicBezTo>
                  <a:cubicBezTo>
                    <a:pt x="2109" y="1681"/>
                    <a:pt x="2596" y="2059"/>
                    <a:pt x="2785" y="2059"/>
                  </a:cubicBezTo>
                  <a:cubicBezTo>
                    <a:pt x="2805" y="2059"/>
                    <a:pt x="2825" y="2059"/>
                    <a:pt x="2835" y="2050"/>
                  </a:cubicBezTo>
                  <a:cubicBezTo>
                    <a:pt x="2964" y="1920"/>
                    <a:pt x="2527" y="1363"/>
                    <a:pt x="1791" y="816"/>
                  </a:cubicBezTo>
                  <a:lnTo>
                    <a:pt x="1791" y="806"/>
                  </a:lnTo>
                  <a:cubicBezTo>
                    <a:pt x="1751" y="786"/>
                    <a:pt x="1721" y="757"/>
                    <a:pt x="1681" y="726"/>
                  </a:cubicBezTo>
                  <a:cubicBezTo>
                    <a:pt x="1641" y="706"/>
                    <a:pt x="1612" y="677"/>
                    <a:pt x="1572" y="647"/>
                  </a:cubicBezTo>
                  <a:cubicBezTo>
                    <a:pt x="965" y="239"/>
                    <a:pt x="418" y="1"/>
                    <a:pt x="189" y="1"/>
                  </a:cubicBezTo>
                  <a:close/>
                </a:path>
              </a:pathLst>
            </a:custGeom>
            <a:solidFill>
              <a:srgbClr val="FCE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71"/>
            <p:cNvSpPr/>
            <p:nvPr/>
          </p:nvSpPr>
          <p:spPr>
            <a:xfrm>
              <a:off x="5598928" y="3992168"/>
              <a:ext cx="107669" cy="26247"/>
            </a:xfrm>
            <a:custGeom>
              <a:avLst/>
              <a:gdLst/>
              <a:ahLst/>
              <a:cxnLst/>
              <a:rect l="l" t="t" r="r" b="b"/>
              <a:pathLst>
                <a:path w="2289" h="558" extrusionOk="0">
                  <a:moveTo>
                    <a:pt x="946" y="0"/>
                  </a:moveTo>
                  <a:cubicBezTo>
                    <a:pt x="399" y="0"/>
                    <a:pt x="1" y="130"/>
                    <a:pt x="21" y="289"/>
                  </a:cubicBezTo>
                  <a:cubicBezTo>
                    <a:pt x="40" y="448"/>
                    <a:pt x="488" y="468"/>
                    <a:pt x="1045" y="517"/>
                  </a:cubicBezTo>
                  <a:cubicBezTo>
                    <a:pt x="1075" y="517"/>
                    <a:pt x="1105" y="517"/>
                    <a:pt x="1135" y="528"/>
                  </a:cubicBezTo>
                  <a:lnTo>
                    <a:pt x="1214" y="528"/>
                  </a:lnTo>
                  <a:cubicBezTo>
                    <a:pt x="1453" y="537"/>
                    <a:pt x="1672" y="557"/>
                    <a:pt x="1851" y="557"/>
                  </a:cubicBezTo>
                  <a:lnTo>
                    <a:pt x="1930" y="557"/>
                  </a:lnTo>
                  <a:cubicBezTo>
                    <a:pt x="2030" y="547"/>
                    <a:pt x="2090" y="537"/>
                    <a:pt x="2129" y="528"/>
                  </a:cubicBezTo>
                  <a:cubicBezTo>
                    <a:pt x="2169" y="508"/>
                    <a:pt x="2209" y="508"/>
                    <a:pt x="2239" y="488"/>
                  </a:cubicBezTo>
                  <a:cubicBezTo>
                    <a:pt x="2279" y="468"/>
                    <a:pt x="2288" y="408"/>
                    <a:pt x="2239" y="338"/>
                  </a:cubicBezTo>
                  <a:cubicBezTo>
                    <a:pt x="2189" y="269"/>
                    <a:pt x="2090" y="219"/>
                    <a:pt x="2010" y="189"/>
                  </a:cubicBezTo>
                  <a:cubicBezTo>
                    <a:pt x="1831" y="110"/>
                    <a:pt x="1563" y="40"/>
                    <a:pt x="1254" y="10"/>
                  </a:cubicBezTo>
                  <a:cubicBezTo>
                    <a:pt x="1225" y="10"/>
                    <a:pt x="1194" y="0"/>
                    <a:pt x="1165" y="0"/>
                  </a:cubicBezTo>
                  <a:close/>
                </a:path>
              </a:pathLst>
            </a:custGeom>
            <a:solidFill>
              <a:srgbClr val="FCE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592"/>
        <p:cNvGrpSpPr/>
        <p:nvPr/>
      </p:nvGrpSpPr>
      <p:grpSpPr>
        <a:xfrm>
          <a:off x="0" y="0"/>
          <a:ext cx="0" cy="0"/>
          <a:chOff x="0" y="0"/>
          <a:chExt cx="0" cy="0"/>
        </a:xfrm>
      </p:grpSpPr>
      <p:sp>
        <p:nvSpPr>
          <p:cNvPr id="5593" name="Google Shape;5593;p72"/>
          <p:cNvSpPr txBox="1">
            <a:spLocks noGrp="1"/>
          </p:cNvSpPr>
          <p:nvPr>
            <p:ph type="title"/>
          </p:nvPr>
        </p:nvSpPr>
        <p:spPr>
          <a:xfrm>
            <a:off x="0" y="0"/>
            <a:ext cx="10058400" cy="865500"/>
          </a:xfrm>
          <a:prstGeom prst="rect">
            <a:avLst/>
          </a:prstGeom>
        </p:spPr>
        <p:txBody>
          <a:bodyPr spcFirstLastPara="1" wrap="square" lIns="113100" tIns="113100" rIns="113100" bIns="113100" anchor="t" anchorCtr="0">
            <a:noAutofit/>
          </a:bodyPr>
          <a:lstStyle/>
          <a:p>
            <a:pPr marL="0" lvl="0" indent="0" algn="l" rtl="0">
              <a:spcBef>
                <a:spcPts val="0"/>
              </a:spcBef>
              <a:spcAft>
                <a:spcPts val="0"/>
              </a:spcAft>
              <a:buNone/>
            </a:pPr>
            <a:r>
              <a:rPr lang="en"/>
              <a:t>FINAL CHALLENGE: Planning</a:t>
            </a:r>
            <a:endParaRPr/>
          </a:p>
          <a:p>
            <a:pPr marL="0" lvl="0" indent="0" algn="l" rtl="0">
              <a:spcBef>
                <a:spcPts val="0"/>
              </a:spcBef>
              <a:spcAft>
                <a:spcPts val="0"/>
              </a:spcAft>
              <a:buNone/>
            </a:pPr>
            <a:r>
              <a:rPr lang="en"/>
              <a:t>How would you clean the water in glass B so that you could drink it?</a:t>
            </a:r>
            <a:endParaRPr/>
          </a:p>
          <a:p>
            <a:pPr marL="0" lvl="0" indent="0" algn="l" rtl="0">
              <a:spcBef>
                <a:spcPts val="0"/>
              </a:spcBef>
              <a:spcAft>
                <a:spcPts val="0"/>
              </a:spcAft>
              <a:buNone/>
            </a:pPr>
            <a:endParaRPr/>
          </a:p>
          <a:p>
            <a:pPr marL="0" lvl="0" indent="0" algn="l" rtl="0">
              <a:spcBef>
                <a:spcPts val="0"/>
              </a:spcBef>
              <a:spcAft>
                <a:spcPts val="0"/>
              </a:spcAft>
              <a:buNone/>
            </a:pPr>
            <a:r>
              <a:rPr lang="en"/>
              <a:t>Add to your ideas:</a:t>
            </a:r>
            <a:endParaRPr/>
          </a:p>
        </p:txBody>
      </p:sp>
      <p:sp>
        <p:nvSpPr>
          <p:cNvPr id="5594" name="Google Shape;5594;p72"/>
          <p:cNvSpPr txBox="1">
            <a:spLocks noGrp="1"/>
          </p:cNvSpPr>
          <p:nvPr>
            <p:ph type="body" idx="1"/>
          </p:nvPr>
        </p:nvSpPr>
        <p:spPr>
          <a:xfrm>
            <a:off x="186350" y="3377200"/>
            <a:ext cx="6270600" cy="4333500"/>
          </a:xfrm>
          <a:prstGeom prst="rect">
            <a:avLst/>
          </a:prstGeom>
          <a:solidFill>
            <a:srgbClr val="FCDA89"/>
          </a:solidFill>
        </p:spPr>
        <p:txBody>
          <a:bodyPr spcFirstLastPara="1" wrap="square" lIns="113100" tIns="113100" rIns="113100" bIns="113100" anchor="t" anchorCtr="0">
            <a:normAutofit/>
          </a:bodyPr>
          <a:lstStyle/>
          <a:p>
            <a:pPr marL="0" lvl="0" indent="0" algn="l" rtl="0">
              <a:spcBef>
                <a:spcPts val="0"/>
              </a:spcBef>
              <a:spcAft>
                <a:spcPts val="1200"/>
              </a:spcAft>
              <a:buNone/>
            </a:pPr>
            <a:r>
              <a:rPr lang="en"/>
              <a:t>My ideas:</a:t>
            </a:r>
            <a:endParaRPr/>
          </a:p>
        </p:txBody>
      </p:sp>
      <p:grpSp>
        <p:nvGrpSpPr>
          <p:cNvPr id="5595" name="Google Shape;5595;p72"/>
          <p:cNvGrpSpPr/>
          <p:nvPr/>
        </p:nvGrpSpPr>
        <p:grpSpPr>
          <a:xfrm>
            <a:off x="7271361" y="1550719"/>
            <a:ext cx="1670187" cy="2855379"/>
            <a:chOff x="4572010" y="2826000"/>
            <a:chExt cx="1518352" cy="1889603"/>
          </a:xfrm>
        </p:grpSpPr>
        <p:grpSp>
          <p:nvGrpSpPr>
            <p:cNvPr id="5596" name="Google Shape;5596;p72"/>
            <p:cNvGrpSpPr/>
            <p:nvPr/>
          </p:nvGrpSpPr>
          <p:grpSpPr>
            <a:xfrm flipH="1">
              <a:off x="4572010" y="3987530"/>
              <a:ext cx="1320694" cy="728073"/>
              <a:chOff x="3199625" y="3456100"/>
              <a:chExt cx="250825" cy="138275"/>
            </a:xfrm>
          </p:grpSpPr>
          <p:sp>
            <p:nvSpPr>
              <p:cNvPr id="5597" name="Google Shape;5597;p72"/>
              <p:cNvSpPr/>
              <p:nvPr/>
            </p:nvSpPr>
            <p:spPr>
              <a:xfrm>
                <a:off x="3252150" y="3478300"/>
                <a:ext cx="85625" cy="22550"/>
              </a:xfrm>
              <a:custGeom>
                <a:avLst/>
                <a:gdLst/>
                <a:ahLst/>
                <a:cxnLst/>
                <a:rect l="l" t="t" r="r" b="b"/>
                <a:pathLst>
                  <a:path w="3425" h="902" extrusionOk="0">
                    <a:moveTo>
                      <a:pt x="1589" y="1"/>
                    </a:moveTo>
                    <a:cubicBezTo>
                      <a:pt x="1119" y="1"/>
                      <a:pt x="671" y="80"/>
                      <a:pt x="468" y="192"/>
                    </a:cubicBezTo>
                    <a:cubicBezTo>
                      <a:pt x="147" y="379"/>
                      <a:pt x="0" y="861"/>
                      <a:pt x="0" y="861"/>
                    </a:cubicBezTo>
                    <a:lnTo>
                      <a:pt x="0" y="874"/>
                    </a:lnTo>
                    <a:cubicBezTo>
                      <a:pt x="187" y="794"/>
                      <a:pt x="375" y="727"/>
                      <a:pt x="562" y="673"/>
                    </a:cubicBezTo>
                    <a:cubicBezTo>
                      <a:pt x="842" y="580"/>
                      <a:pt x="1124" y="527"/>
                      <a:pt x="1391" y="513"/>
                    </a:cubicBezTo>
                    <a:cubicBezTo>
                      <a:pt x="1445" y="506"/>
                      <a:pt x="1495" y="503"/>
                      <a:pt x="1545" y="503"/>
                    </a:cubicBezTo>
                    <a:cubicBezTo>
                      <a:pt x="1595" y="503"/>
                      <a:pt x="1645" y="506"/>
                      <a:pt x="1698" y="513"/>
                    </a:cubicBezTo>
                    <a:cubicBezTo>
                      <a:pt x="2019" y="527"/>
                      <a:pt x="2314" y="566"/>
                      <a:pt x="2581" y="634"/>
                    </a:cubicBezTo>
                    <a:cubicBezTo>
                      <a:pt x="2902" y="700"/>
                      <a:pt x="3184" y="794"/>
                      <a:pt x="3425" y="901"/>
                    </a:cubicBezTo>
                    <a:cubicBezTo>
                      <a:pt x="3344" y="794"/>
                      <a:pt x="3036" y="379"/>
                      <a:pt x="2756" y="232"/>
                    </a:cubicBezTo>
                    <a:cubicBezTo>
                      <a:pt x="2462" y="67"/>
                      <a:pt x="2017" y="1"/>
                      <a:pt x="1589"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598" name="Google Shape;5598;p72"/>
              <p:cNvSpPr/>
              <p:nvPr/>
            </p:nvSpPr>
            <p:spPr>
              <a:xfrm>
                <a:off x="3286925" y="3490875"/>
                <a:ext cx="54875" cy="89550"/>
              </a:xfrm>
              <a:custGeom>
                <a:avLst/>
                <a:gdLst/>
                <a:ahLst/>
                <a:cxnLst/>
                <a:rect l="l" t="t" r="r" b="b"/>
                <a:pathLst>
                  <a:path w="2195" h="3582" extrusionOk="0">
                    <a:moveTo>
                      <a:pt x="154" y="0"/>
                    </a:moveTo>
                    <a:cubicBezTo>
                      <a:pt x="104" y="0"/>
                      <a:pt x="54" y="3"/>
                      <a:pt x="0" y="10"/>
                    </a:cubicBezTo>
                    <a:cubicBezTo>
                      <a:pt x="67" y="77"/>
                      <a:pt x="589" y="679"/>
                      <a:pt x="723" y="1535"/>
                    </a:cubicBezTo>
                    <a:cubicBezTo>
                      <a:pt x="910" y="2779"/>
                      <a:pt x="509" y="3461"/>
                      <a:pt x="428" y="3582"/>
                    </a:cubicBezTo>
                    <a:cubicBezTo>
                      <a:pt x="562" y="3568"/>
                      <a:pt x="696" y="3555"/>
                      <a:pt x="803" y="3541"/>
                    </a:cubicBezTo>
                    <a:cubicBezTo>
                      <a:pt x="1017" y="3488"/>
                      <a:pt x="1231" y="3434"/>
                      <a:pt x="1431" y="3368"/>
                    </a:cubicBezTo>
                    <a:cubicBezTo>
                      <a:pt x="2194" y="1722"/>
                      <a:pt x="1190" y="157"/>
                      <a:pt x="1190" y="157"/>
                    </a:cubicBezTo>
                    <a:lnTo>
                      <a:pt x="1190" y="131"/>
                    </a:lnTo>
                    <a:cubicBezTo>
                      <a:pt x="923" y="63"/>
                      <a:pt x="628" y="24"/>
                      <a:pt x="307" y="10"/>
                    </a:cubicBezTo>
                    <a:cubicBezTo>
                      <a:pt x="254" y="3"/>
                      <a:pt x="204" y="0"/>
                      <a:pt x="154" y="0"/>
                    </a:cubicBezTo>
                    <a:close/>
                  </a:path>
                </a:pathLst>
              </a:custGeom>
              <a:solidFill>
                <a:srgbClr val="87D8C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599" name="Google Shape;5599;p72"/>
              <p:cNvSpPr/>
              <p:nvPr/>
            </p:nvSpPr>
            <p:spPr>
              <a:xfrm>
                <a:off x="3316675" y="3494125"/>
                <a:ext cx="59550" cy="80950"/>
              </a:xfrm>
              <a:custGeom>
                <a:avLst/>
                <a:gdLst/>
                <a:ahLst/>
                <a:cxnLst/>
                <a:rect l="l" t="t" r="r" b="b"/>
                <a:pathLst>
                  <a:path w="2382" h="3238" extrusionOk="0">
                    <a:moveTo>
                      <a:pt x="0" y="1"/>
                    </a:moveTo>
                    <a:lnTo>
                      <a:pt x="0" y="27"/>
                    </a:lnTo>
                    <a:cubicBezTo>
                      <a:pt x="0" y="27"/>
                      <a:pt x="1004" y="1592"/>
                      <a:pt x="241" y="3238"/>
                    </a:cubicBezTo>
                    <a:cubicBezTo>
                      <a:pt x="1218" y="2930"/>
                      <a:pt x="1926" y="2395"/>
                      <a:pt x="2221" y="1993"/>
                    </a:cubicBezTo>
                    <a:cubicBezTo>
                      <a:pt x="2328" y="1859"/>
                      <a:pt x="2381" y="1726"/>
                      <a:pt x="2368" y="1645"/>
                    </a:cubicBezTo>
                    <a:cubicBezTo>
                      <a:pt x="2368" y="1565"/>
                      <a:pt x="2315" y="1445"/>
                      <a:pt x="2208" y="1312"/>
                    </a:cubicBezTo>
                    <a:cubicBezTo>
                      <a:pt x="1994" y="991"/>
                      <a:pt x="1552" y="575"/>
                      <a:pt x="844" y="268"/>
                    </a:cubicBezTo>
                    <a:cubicBezTo>
                      <a:pt x="603" y="161"/>
                      <a:pt x="321" y="67"/>
                      <a:pt x="0"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00" name="Google Shape;5600;p72"/>
              <p:cNvSpPr/>
              <p:nvPr/>
            </p:nvSpPr>
            <p:spPr>
              <a:xfrm>
                <a:off x="3266175" y="3491100"/>
                <a:ext cx="43500" cy="89550"/>
              </a:xfrm>
              <a:custGeom>
                <a:avLst/>
                <a:gdLst/>
                <a:ahLst/>
                <a:cxnLst/>
                <a:rect l="l" t="t" r="r" b="b"/>
                <a:pathLst>
                  <a:path w="1740" h="3582" extrusionOk="0">
                    <a:moveTo>
                      <a:pt x="830" y="1"/>
                    </a:moveTo>
                    <a:cubicBezTo>
                      <a:pt x="563" y="15"/>
                      <a:pt x="281" y="68"/>
                      <a:pt x="1" y="161"/>
                    </a:cubicBezTo>
                    <a:cubicBezTo>
                      <a:pt x="41" y="202"/>
                      <a:pt x="736" y="817"/>
                      <a:pt x="790" y="1900"/>
                    </a:cubicBezTo>
                    <a:cubicBezTo>
                      <a:pt x="816" y="2743"/>
                      <a:pt x="362" y="3425"/>
                      <a:pt x="269" y="3559"/>
                    </a:cubicBezTo>
                    <a:cubicBezTo>
                      <a:pt x="482" y="3575"/>
                      <a:pt x="690" y="3581"/>
                      <a:pt x="883" y="3581"/>
                    </a:cubicBezTo>
                    <a:cubicBezTo>
                      <a:pt x="1017" y="3581"/>
                      <a:pt x="1143" y="3578"/>
                      <a:pt x="1258" y="3573"/>
                    </a:cubicBezTo>
                    <a:cubicBezTo>
                      <a:pt x="1339" y="3452"/>
                      <a:pt x="1740" y="2770"/>
                      <a:pt x="1553" y="1526"/>
                    </a:cubicBezTo>
                    <a:cubicBezTo>
                      <a:pt x="1419" y="670"/>
                      <a:pt x="897" y="68"/>
                      <a:pt x="830" y="1"/>
                    </a:cubicBezTo>
                    <a:close/>
                  </a:path>
                </a:pathLst>
              </a:custGeom>
              <a:solidFill>
                <a:srgbClr val="D3CA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01" name="Google Shape;5601;p72"/>
              <p:cNvSpPr/>
              <p:nvPr/>
            </p:nvSpPr>
            <p:spPr>
              <a:xfrm>
                <a:off x="3248125" y="3495125"/>
                <a:ext cx="38825" cy="84950"/>
              </a:xfrm>
              <a:custGeom>
                <a:avLst/>
                <a:gdLst/>
                <a:ahLst/>
                <a:cxnLst/>
                <a:rect l="l" t="t" r="r" b="b"/>
                <a:pathLst>
                  <a:path w="1553" h="3398" extrusionOk="0">
                    <a:moveTo>
                      <a:pt x="723" y="0"/>
                    </a:moveTo>
                    <a:cubicBezTo>
                      <a:pt x="536" y="54"/>
                      <a:pt x="348" y="121"/>
                      <a:pt x="161" y="201"/>
                    </a:cubicBezTo>
                    <a:lnTo>
                      <a:pt x="1" y="282"/>
                    </a:lnTo>
                    <a:lnTo>
                      <a:pt x="14" y="282"/>
                    </a:lnTo>
                    <a:cubicBezTo>
                      <a:pt x="14" y="282"/>
                      <a:pt x="1552" y="1258"/>
                      <a:pt x="361" y="3305"/>
                    </a:cubicBezTo>
                    <a:lnTo>
                      <a:pt x="361" y="3332"/>
                    </a:lnTo>
                    <a:cubicBezTo>
                      <a:pt x="575" y="3358"/>
                      <a:pt x="789" y="3385"/>
                      <a:pt x="991" y="3398"/>
                    </a:cubicBezTo>
                    <a:cubicBezTo>
                      <a:pt x="1084" y="3264"/>
                      <a:pt x="1538" y="2582"/>
                      <a:pt x="1512" y="1739"/>
                    </a:cubicBezTo>
                    <a:cubicBezTo>
                      <a:pt x="1458" y="656"/>
                      <a:pt x="763" y="41"/>
                      <a:pt x="723" y="0"/>
                    </a:cubicBezTo>
                    <a:close/>
                  </a:path>
                </a:pathLst>
              </a:custGeom>
              <a:solidFill>
                <a:srgbClr val="87D8C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02" name="Google Shape;5602;p72"/>
              <p:cNvSpPr/>
              <p:nvPr/>
            </p:nvSpPr>
            <p:spPr>
              <a:xfrm>
                <a:off x="3371200" y="3456100"/>
                <a:ext cx="79250" cy="134425"/>
              </a:xfrm>
              <a:custGeom>
                <a:avLst/>
                <a:gdLst/>
                <a:ahLst/>
                <a:cxnLst/>
                <a:rect l="l" t="t" r="r" b="b"/>
                <a:pathLst>
                  <a:path w="3170" h="5377" extrusionOk="0">
                    <a:moveTo>
                      <a:pt x="2279" y="1"/>
                    </a:moveTo>
                    <a:cubicBezTo>
                      <a:pt x="2025" y="1"/>
                      <a:pt x="1413" y="465"/>
                      <a:pt x="749" y="1053"/>
                    </a:cubicBezTo>
                    <a:cubicBezTo>
                      <a:pt x="0" y="1695"/>
                      <a:pt x="27" y="2658"/>
                      <a:pt x="27" y="2833"/>
                    </a:cubicBezTo>
                    <a:cubicBezTo>
                      <a:pt x="134" y="2966"/>
                      <a:pt x="187" y="3086"/>
                      <a:pt x="187" y="3166"/>
                    </a:cubicBezTo>
                    <a:cubicBezTo>
                      <a:pt x="200" y="3247"/>
                      <a:pt x="147" y="3380"/>
                      <a:pt x="40" y="3514"/>
                    </a:cubicBezTo>
                    <a:cubicBezTo>
                      <a:pt x="538" y="5127"/>
                      <a:pt x="1954" y="5377"/>
                      <a:pt x="2674" y="5377"/>
                    </a:cubicBezTo>
                    <a:cubicBezTo>
                      <a:pt x="2921" y="5377"/>
                      <a:pt x="3086" y="5347"/>
                      <a:pt x="3103" y="5333"/>
                    </a:cubicBezTo>
                    <a:cubicBezTo>
                      <a:pt x="3170" y="5280"/>
                      <a:pt x="2983" y="4451"/>
                      <a:pt x="2421" y="3728"/>
                    </a:cubicBezTo>
                    <a:cubicBezTo>
                      <a:pt x="1944" y="3099"/>
                      <a:pt x="1263" y="3059"/>
                      <a:pt x="1095" y="3059"/>
                    </a:cubicBezTo>
                    <a:cubicBezTo>
                      <a:pt x="1070" y="3059"/>
                      <a:pt x="1056" y="3059"/>
                      <a:pt x="1056" y="3059"/>
                    </a:cubicBezTo>
                    <a:cubicBezTo>
                      <a:pt x="2729" y="2712"/>
                      <a:pt x="2474" y="357"/>
                      <a:pt x="2394" y="77"/>
                    </a:cubicBezTo>
                    <a:cubicBezTo>
                      <a:pt x="2377" y="25"/>
                      <a:pt x="2337" y="1"/>
                      <a:pt x="2279" y="1"/>
                    </a:cubicBezTo>
                    <a:close/>
                  </a:path>
                </a:pathLst>
              </a:custGeom>
              <a:solidFill>
                <a:srgbClr val="FCDA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03" name="Google Shape;5603;p72"/>
              <p:cNvSpPr/>
              <p:nvPr/>
            </p:nvSpPr>
            <p:spPr>
              <a:xfrm>
                <a:off x="3199975" y="3502150"/>
                <a:ext cx="86975" cy="76275"/>
              </a:xfrm>
              <a:custGeom>
                <a:avLst/>
                <a:gdLst/>
                <a:ahLst/>
                <a:cxnLst/>
                <a:rect l="l" t="t" r="r" b="b"/>
                <a:pathLst>
                  <a:path w="3479" h="3051" extrusionOk="0">
                    <a:moveTo>
                      <a:pt x="1927" y="1"/>
                    </a:moveTo>
                    <a:cubicBezTo>
                      <a:pt x="869" y="522"/>
                      <a:pt x="0" y="1378"/>
                      <a:pt x="13" y="1967"/>
                    </a:cubicBezTo>
                    <a:cubicBezTo>
                      <a:pt x="40" y="2515"/>
                      <a:pt x="1151" y="2876"/>
                      <a:pt x="2287" y="3051"/>
                    </a:cubicBezTo>
                    <a:lnTo>
                      <a:pt x="2287" y="3024"/>
                    </a:lnTo>
                    <a:cubicBezTo>
                      <a:pt x="3478" y="977"/>
                      <a:pt x="1940" y="1"/>
                      <a:pt x="1940" y="1"/>
                    </a:cubicBezTo>
                    <a:close/>
                  </a:path>
                </a:pathLst>
              </a:custGeom>
              <a:solidFill>
                <a:srgbClr val="FCDA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04" name="Google Shape;5604;p72"/>
              <p:cNvSpPr/>
              <p:nvPr/>
            </p:nvSpPr>
            <p:spPr>
              <a:xfrm>
                <a:off x="3221700" y="3532925"/>
                <a:ext cx="7375" cy="7375"/>
              </a:xfrm>
              <a:custGeom>
                <a:avLst/>
                <a:gdLst/>
                <a:ahLst/>
                <a:cxnLst/>
                <a:rect l="l" t="t" r="r" b="b"/>
                <a:pathLst>
                  <a:path w="295" h="295" extrusionOk="0">
                    <a:moveTo>
                      <a:pt x="148" y="0"/>
                    </a:moveTo>
                    <a:cubicBezTo>
                      <a:pt x="68" y="0"/>
                      <a:pt x="0" y="67"/>
                      <a:pt x="0" y="147"/>
                    </a:cubicBezTo>
                    <a:cubicBezTo>
                      <a:pt x="0" y="227"/>
                      <a:pt x="68" y="295"/>
                      <a:pt x="148" y="295"/>
                    </a:cubicBezTo>
                    <a:cubicBezTo>
                      <a:pt x="228" y="295"/>
                      <a:pt x="295" y="227"/>
                      <a:pt x="295" y="147"/>
                    </a:cubicBezTo>
                    <a:cubicBezTo>
                      <a:pt x="295" y="67"/>
                      <a:pt x="228" y="0"/>
                      <a:pt x="148" y="0"/>
                    </a:cubicBezTo>
                    <a:close/>
                  </a:path>
                </a:pathLst>
              </a:custGeom>
              <a:solidFill>
                <a:srgbClr val="1E120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05" name="Google Shape;5605;p72"/>
              <p:cNvSpPr/>
              <p:nvPr/>
            </p:nvSpPr>
            <p:spPr>
              <a:xfrm>
                <a:off x="3233725" y="3530925"/>
                <a:ext cx="17775" cy="17725"/>
              </a:xfrm>
              <a:custGeom>
                <a:avLst/>
                <a:gdLst/>
                <a:ahLst/>
                <a:cxnLst/>
                <a:rect l="l" t="t" r="r" b="b"/>
                <a:pathLst>
                  <a:path w="711" h="709" extrusionOk="0">
                    <a:moveTo>
                      <a:pt x="349" y="0"/>
                    </a:moveTo>
                    <a:cubicBezTo>
                      <a:pt x="161" y="0"/>
                      <a:pt x="1" y="161"/>
                      <a:pt x="1" y="361"/>
                    </a:cubicBezTo>
                    <a:cubicBezTo>
                      <a:pt x="1" y="548"/>
                      <a:pt x="161" y="709"/>
                      <a:pt x="349" y="709"/>
                    </a:cubicBezTo>
                    <a:cubicBezTo>
                      <a:pt x="550" y="709"/>
                      <a:pt x="710" y="548"/>
                      <a:pt x="710" y="361"/>
                    </a:cubicBezTo>
                    <a:cubicBezTo>
                      <a:pt x="710" y="161"/>
                      <a:pt x="550" y="0"/>
                      <a:pt x="349" y="0"/>
                    </a:cubicBezTo>
                    <a:close/>
                  </a:path>
                </a:pathLst>
              </a:custGeom>
              <a:solidFill>
                <a:srgbClr val="EA609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06" name="Google Shape;5606;p72"/>
              <p:cNvSpPr/>
              <p:nvPr/>
            </p:nvSpPr>
            <p:spPr>
              <a:xfrm>
                <a:off x="3288925" y="3557675"/>
                <a:ext cx="46750" cy="36700"/>
              </a:xfrm>
              <a:custGeom>
                <a:avLst/>
                <a:gdLst/>
                <a:ahLst/>
                <a:cxnLst/>
                <a:rect l="l" t="t" r="r" b="b"/>
                <a:pathLst>
                  <a:path w="1870" h="1468" extrusionOk="0">
                    <a:moveTo>
                      <a:pt x="433" y="1"/>
                    </a:moveTo>
                    <a:cubicBezTo>
                      <a:pt x="363" y="1"/>
                      <a:pt x="294" y="9"/>
                      <a:pt x="227" y="27"/>
                    </a:cubicBezTo>
                    <a:cubicBezTo>
                      <a:pt x="1" y="93"/>
                      <a:pt x="188" y="1204"/>
                      <a:pt x="589" y="1377"/>
                    </a:cubicBezTo>
                    <a:cubicBezTo>
                      <a:pt x="738" y="1441"/>
                      <a:pt x="889" y="1468"/>
                      <a:pt x="1032" y="1468"/>
                    </a:cubicBezTo>
                    <a:cubicBezTo>
                      <a:pt x="1491" y="1468"/>
                      <a:pt x="1870" y="1194"/>
                      <a:pt x="1859" y="990"/>
                    </a:cubicBezTo>
                    <a:cubicBezTo>
                      <a:pt x="1848" y="736"/>
                      <a:pt x="1092" y="1"/>
                      <a:pt x="433"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07" name="Google Shape;5607;p72"/>
              <p:cNvSpPr/>
              <p:nvPr/>
            </p:nvSpPr>
            <p:spPr>
              <a:xfrm>
                <a:off x="3199625" y="3539800"/>
                <a:ext cx="41500" cy="13875"/>
              </a:xfrm>
              <a:custGeom>
                <a:avLst/>
                <a:gdLst/>
                <a:ahLst/>
                <a:cxnLst/>
                <a:rect l="l" t="t" r="r" b="b"/>
                <a:pathLst>
                  <a:path w="1660" h="555" extrusionOk="0">
                    <a:moveTo>
                      <a:pt x="1633" y="0"/>
                    </a:moveTo>
                    <a:cubicBezTo>
                      <a:pt x="1624" y="0"/>
                      <a:pt x="1615" y="6"/>
                      <a:pt x="1606" y="6"/>
                    </a:cubicBezTo>
                    <a:cubicBezTo>
                      <a:pt x="1606" y="6"/>
                      <a:pt x="1593" y="32"/>
                      <a:pt x="1552" y="59"/>
                    </a:cubicBezTo>
                    <a:cubicBezTo>
                      <a:pt x="1525" y="100"/>
                      <a:pt x="1472" y="139"/>
                      <a:pt x="1418" y="193"/>
                    </a:cubicBezTo>
                    <a:cubicBezTo>
                      <a:pt x="1379" y="220"/>
                      <a:pt x="1352" y="247"/>
                      <a:pt x="1311" y="260"/>
                    </a:cubicBezTo>
                    <a:cubicBezTo>
                      <a:pt x="1272" y="287"/>
                      <a:pt x="1231" y="314"/>
                      <a:pt x="1178" y="327"/>
                    </a:cubicBezTo>
                    <a:cubicBezTo>
                      <a:pt x="1138" y="354"/>
                      <a:pt x="1097" y="367"/>
                      <a:pt x="1044" y="380"/>
                    </a:cubicBezTo>
                    <a:cubicBezTo>
                      <a:pt x="1017" y="394"/>
                      <a:pt x="990" y="394"/>
                      <a:pt x="964" y="407"/>
                    </a:cubicBezTo>
                    <a:lnTo>
                      <a:pt x="924" y="407"/>
                    </a:lnTo>
                    <a:lnTo>
                      <a:pt x="883" y="421"/>
                    </a:lnTo>
                    <a:cubicBezTo>
                      <a:pt x="830" y="421"/>
                      <a:pt x="776" y="434"/>
                      <a:pt x="737" y="448"/>
                    </a:cubicBezTo>
                    <a:cubicBezTo>
                      <a:pt x="683" y="448"/>
                      <a:pt x="630" y="448"/>
                      <a:pt x="576" y="461"/>
                    </a:cubicBezTo>
                    <a:lnTo>
                      <a:pt x="309" y="461"/>
                    </a:lnTo>
                    <a:cubicBezTo>
                      <a:pt x="229" y="461"/>
                      <a:pt x="161" y="448"/>
                      <a:pt x="108" y="448"/>
                    </a:cubicBezTo>
                    <a:cubicBezTo>
                      <a:pt x="68" y="434"/>
                      <a:pt x="41" y="434"/>
                      <a:pt x="41" y="434"/>
                    </a:cubicBezTo>
                    <a:cubicBezTo>
                      <a:pt x="27" y="434"/>
                      <a:pt x="14" y="434"/>
                      <a:pt x="1" y="448"/>
                    </a:cubicBezTo>
                    <a:cubicBezTo>
                      <a:pt x="1" y="461"/>
                      <a:pt x="14" y="487"/>
                      <a:pt x="27" y="487"/>
                    </a:cubicBezTo>
                    <a:cubicBezTo>
                      <a:pt x="27" y="487"/>
                      <a:pt x="54" y="501"/>
                      <a:pt x="95" y="501"/>
                    </a:cubicBezTo>
                    <a:cubicBezTo>
                      <a:pt x="148" y="514"/>
                      <a:pt x="215" y="528"/>
                      <a:pt x="295" y="541"/>
                    </a:cubicBezTo>
                    <a:cubicBezTo>
                      <a:pt x="375" y="541"/>
                      <a:pt x="482" y="555"/>
                      <a:pt x="576" y="555"/>
                    </a:cubicBezTo>
                    <a:cubicBezTo>
                      <a:pt x="630" y="541"/>
                      <a:pt x="683" y="541"/>
                      <a:pt x="737" y="541"/>
                    </a:cubicBezTo>
                    <a:cubicBezTo>
                      <a:pt x="790" y="528"/>
                      <a:pt x="857" y="528"/>
                      <a:pt x="910" y="514"/>
                    </a:cubicBezTo>
                    <a:lnTo>
                      <a:pt x="951" y="514"/>
                    </a:lnTo>
                    <a:cubicBezTo>
                      <a:pt x="964" y="501"/>
                      <a:pt x="978" y="501"/>
                      <a:pt x="990" y="501"/>
                    </a:cubicBezTo>
                    <a:cubicBezTo>
                      <a:pt x="1017" y="487"/>
                      <a:pt x="1044" y="487"/>
                      <a:pt x="1071" y="474"/>
                    </a:cubicBezTo>
                    <a:cubicBezTo>
                      <a:pt x="1124" y="461"/>
                      <a:pt x="1178" y="434"/>
                      <a:pt x="1218" y="421"/>
                    </a:cubicBezTo>
                    <a:cubicBezTo>
                      <a:pt x="1272" y="394"/>
                      <a:pt x="1311" y="367"/>
                      <a:pt x="1352" y="341"/>
                    </a:cubicBezTo>
                    <a:cubicBezTo>
                      <a:pt x="1392" y="314"/>
                      <a:pt x="1432" y="287"/>
                      <a:pt x="1459" y="260"/>
                    </a:cubicBezTo>
                    <a:cubicBezTo>
                      <a:pt x="1499" y="234"/>
                      <a:pt x="1525" y="193"/>
                      <a:pt x="1552" y="180"/>
                    </a:cubicBezTo>
                    <a:cubicBezTo>
                      <a:pt x="1566" y="153"/>
                      <a:pt x="1593" y="127"/>
                      <a:pt x="1606" y="113"/>
                    </a:cubicBezTo>
                    <a:cubicBezTo>
                      <a:pt x="1632" y="73"/>
                      <a:pt x="1646" y="46"/>
                      <a:pt x="1646" y="46"/>
                    </a:cubicBezTo>
                    <a:cubicBezTo>
                      <a:pt x="1659" y="32"/>
                      <a:pt x="1646" y="20"/>
                      <a:pt x="1646" y="6"/>
                    </a:cubicBezTo>
                    <a:cubicBezTo>
                      <a:pt x="1642" y="1"/>
                      <a:pt x="1637" y="0"/>
                      <a:pt x="1633" y="0"/>
                    </a:cubicBezTo>
                    <a:close/>
                  </a:path>
                </a:pathLst>
              </a:custGeom>
              <a:solidFill>
                <a:srgbClr val="1E120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08" name="Google Shape;5608;p72"/>
              <p:cNvSpPr/>
              <p:nvPr/>
            </p:nvSpPr>
            <p:spPr>
              <a:xfrm>
                <a:off x="3295925" y="3565225"/>
                <a:ext cx="8050" cy="16200"/>
              </a:xfrm>
              <a:custGeom>
                <a:avLst/>
                <a:gdLst/>
                <a:ahLst/>
                <a:cxnLst/>
                <a:rect l="l" t="t" r="r" b="b"/>
                <a:pathLst>
                  <a:path w="322" h="648" extrusionOk="0">
                    <a:moveTo>
                      <a:pt x="65" y="0"/>
                    </a:moveTo>
                    <a:cubicBezTo>
                      <a:pt x="60" y="0"/>
                      <a:pt x="51" y="9"/>
                      <a:pt x="42" y="19"/>
                    </a:cubicBezTo>
                    <a:cubicBezTo>
                      <a:pt x="1" y="112"/>
                      <a:pt x="42" y="246"/>
                      <a:pt x="68" y="353"/>
                    </a:cubicBezTo>
                    <a:cubicBezTo>
                      <a:pt x="95" y="460"/>
                      <a:pt x="135" y="608"/>
                      <a:pt x="256" y="647"/>
                    </a:cubicBezTo>
                    <a:cubicBezTo>
                      <a:pt x="282" y="647"/>
                      <a:pt x="309" y="621"/>
                      <a:pt x="309" y="594"/>
                    </a:cubicBezTo>
                    <a:cubicBezTo>
                      <a:pt x="322" y="487"/>
                      <a:pt x="242" y="380"/>
                      <a:pt x="215" y="273"/>
                    </a:cubicBezTo>
                    <a:cubicBezTo>
                      <a:pt x="175" y="180"/>
                      <a:pt x="149" y="73"/>
                      <a:pt x="68" y="5"/>
                    </a:cubicBezTo>
                    <a:cubicBezTo>
                      <a:pt x="68" y="2"/>
                      <a:pt x="67" y="0"/>
                      <a:pt x="65"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09" name="Google Shape;5609;p72"/>
              <p:cNvSpPr/>
              <p:nvPr/>
            </p:nvSpPr>
            <p:spPr>
              <a:xfrm>
                <a:off x="3301950" y="3565025"/>
                <a:ext cx="13750" cy="15325"/>
              </a:xfrm>
              <a:custGeom>
                <a:avLst/>
                <a:gdLst/>
                <a:ahLst/>
                <a:cxnLst/>
                <a:rect l="l" t="t" r="r" b="b"/>
                <a:pathLst>
                  <a:path w="550" h="613" extrusionOk="0">
                    <a:moveTo>
                      <a:pt x="54" y="0"/>
                    </a:moveTo>
                    <a:cubicBezTo>
                      <a:pt x="15" y="0"/>
                      <a:pt x="1" y="27"/>
                      <a:pt x="1" y="54"/>
                    </a:cubicBezTo>
                    <a:cubicBezTo>
                      <a:pt x="15" y="174"/>
                      <a:pt x="122" y="268"/>
                      <a:pt x="188" y="348"/>
                    </a:cubicBezTo>
                    <a:cubicBezTo>
                      <a:pt x="268" y="441"/>
                      <a:pt x="349" y="548"/>
                      <a:pt x="456" y="602"/>
                    </a:cubicBezTo>
                    <a:cubicBezTo>
                      <a:pt x="466" y="609"/>
                      <a:pt x="478" y="612"/>
                      <a:pt x="490" y="612"/>
                    </a:cubicBezTo>
                    <a:cubicBezTo>
                      <a:pt x="521" y="612"/>
                      <a:pt x="550" y="588"/>
                      <a:pt x="550" y="548"/>
                    </a:cubicBezTo>
                    <a:cubicBezTo>
                      <a:pt x="536" y="429"/>
                      <a:pt x="443" y="322"/>
                      <a:pt x="362" y="241"/>
                    </a:cubicBezTo>
                    <a:cubicBezTo>
                      <a:pt x="282" y="147"/>
                      <a:pt x="175" y="27"/>
                      <a:pt x="54"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10" name="Google Shape;5610;p72"/>
              <p:cNvSpPr/>
              <p:nvPr/>
            </p:nvSpPr>
            <p:spPr>
              <a:xfrm>
                <a:off x="3307650" y="3564075"/>
                <a:ext cx="12725" cy="9000"/>
              </a:xfrm>
              <a:custGeom>
                <a:avLst/>
                <a:gdLst/>
                <a:ahLst/>
                <a:cxnLst/>
                <a:rect l="l" t="t" r="r" b="b"/>
                <a:pathLst>
                  <a:path w="509" h="360" extrusionOk="0">
                    <a:moveTo>
                      <a:pt x="99" y="1"/>
                    </a:moveTo>
                    <a:cubicBezTo>
                      <a:pt x="71" y="1"/>
                      <a:pt x="42" y="4"/>
                      <a:pt x="13" y="12"/>
                    </a:cubicBezTo>
                    <a:cubicBezTo>
                      <a:pt x="1" y="25"/>
                      <a:pt x="1" y="25"/>
                      <a:pt x="1" y="38"/>
                    </a:cubicBezTo>
                    <a:cubicBezTo>
                      <a:pt x="108" y="172"/>
                      <a:pt x="254" y="319"/>
                      <a:pt x="429" y="360"/>
                    </a:cubicBezTo>
                    <a:cubicBezTo>
                      <a:pt x="482" y="360"/>
                      <a:pt x="509" y="319"/>
                      <a:pt x="495" y="279"/>
                    </a:cubicBezTo>
                    <a:cubicBezTo>
                      <a:pt x="426" y="130"/>
                      <a:pt x="269" y="1"/>
                      <a:pt x="99"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11" name="Google Shape;5611;p72"/>
              <p:cNvSpPr/>
              <p:nvPr/>
            </p:nvSpPr>
            <p:spPr>
              <a:xfrm>
                <a:off x="3264575" y="3482600"/>
                <a:ext cx="8650" cy="10050"/>
              </a:xfrm>
              <a:custGeom>
                <a:avLst/>
                <a:gdLst/>
                <a:ahLst/>
                <a:cxnLst/>
                <a:rect l="l" t="t" r="r" b="b"/>
                <a:pathLst>
                  <a:path w="346" h="402" extrusionOk="0">
                    <a:moveTo>
                      <a:pt x="266" y="1"/>
                    </a:moveTo>
                    <a:cubicBezTo>
                      <a:pt x="249" y="1"/>
                      <a:pt x="229" y="7"/>
                      <a:pt x="212" y="20"/>
                    </a:cubicBezTo>
                    <a:cubicBezTo>
                      <a:pt x="131" y="87"/>
                      <a:pt x="51" y="194"/>
                      <a:pt x="11" y="301"/>
                    </a:cubicBezTo>
                    <a:cubicBezTo>
                      <a:pt x="0" y="356"/>
                      <a:pt x="52" y="401"/>
                      <a:pt x="100" y="401"/>
                    </a:cubicBezTo>
                    <a:cubicBezTo>
                      <a:pt x="111" y="401"/>
                      <a:pt x="122" y="399"/>
                      <a:pt x="131" y="394"/>
                    </a:cubicBezTo>
                    <a:cubicBezTo>
                      <a:pt x="185" y="368"/>
                      <a:pt x="226" y="314"/>
                      <a:pt x="265" y="261"/>
                    </a:cubicBezTo>
                    <a:cubicBezTo>
                      <a:pt x="306" y="207"/>
                      <a:pt x="345" y="141"/>
                      <a:pt x="333" y="60"/>
                    </a:cubicBezTo>
                    <a:cubicBezTo>
                      <a:pt x="333" y="25"/>
                      <a:pt x="302" y="1"/>
                      <a:pt x="266"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12" name="Google Shape;5612;p72"/>
              <p:cNvSpPr/>
              <p:nvPr/>
            </p:nvSpPr>
            <p:spPr>
              <a:xfrm>
                <a:off x="3274600" y="3482350"/>
                <a:ext cx="5800" cy="5525"/>
              </a:xfrm>
              <a:custGeom>
                <a:avLst/>
                <a:gdLst/>
                <a:ahLst/>
                <a:cxnLst/>
                <a:rect l="l" t="t" r="r" b="b"/>
                <a:pathLst>
                  <a:path w="232" h="221" extrusionOk="0">
                    <a:moveTo>
                      <a:pt x="154" y="0"/>
                    </a:moveTo>
                    <a:cubicBezTo>
                      <a:pt x="137" y="0"/>
                      <a:pt x="120" y="5"/>
                      <a:pt x="105" y="17"/>
                    </a:cubicBezTo>
                    <a:cubicBezTo>
                      <a:pt x="65" y="57"/>
                      <a:pt x="25" y="110"/>
                      <a:pt x="12" y="164"/>
                    </a:cubicBezTo>
                    <a:cubicBezTo>
                      <a:pt x="0" y="197"/>
                      <a:pt x="16" y="221"/>
                      <a:pt x="45" y="221"/>
                    </a:cubicBezTo>
                    <a:cubicBezTo>
                      <a:pt x="51" y="221"/>
                      <a:pt x="58" y="220"/>
                      <a:pt x="65" y="217"/>
                    </a:cubicBezTo>
                    <a:cubicBezTo>
                      <a:pt x="132" y="204"/>
                      <a:pt x="185" y="151"/>
                      <a:pt x="212" y="70"/>
                    </a:cubicBezTo>
                    <a:cubicBezTo>
                      <a:pt x="231" y="32"/>
                      <a:pt x="195" y="0"/>
                      <a:pt x="154"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13" name="Google Shape;5613;p72"/>
              <p:cNvSpPr/>
              <p:nvPr/>
            </p:nvSpPr>
            <p:spPr>
              <a:xfrm>
                <a:off x="3284825" y="3481700"/>
                <a:ext cx="7425" cy="5700"/>
              </a:xfrm>
              <a:custGeom>
                <a:avLst/>
                <a:gdLst/>
                <a:ahLst/>
                <a:cxnLst/>
                <a:rect l="l" t="t" r="r" b="b"/>
                <a:pathLst>
                  <a:path w="297" h="228" extrusionOk="0">
                    <a:moveTo>
                      <a:pt x="218" y="1"/>
                    </a:moveTo>
                    <a:cubicBezTo>
                      <a:pt x="213" y="1"/>
                      <a:pt x="209" y="1"/>
                      <a:pt x="204" y="2"/>
                    </a:cubicBezTo>
                    <a:lnTo>
                      <a:pt x="124" y="43"/>
                    </a:lnTo>
                    <a:cubicBezTo>
                      <a:pt x="84" y="56"/>
                      <a:pt x="58" y="83"/>
                      <a:pt x="44" y="123"/>
                    </a:cubicBezTo>
                    <a:cubicBezTo>
                      <a:pt x="0" y="167"/>
                      <a:pt x="54" y="227"/>
                      <a:pt x="104" y="227"/>
                    </a:cubicBezTo>
                    <a:cubicBezTo>
                      <a:pt x="116" y="227"/>
                      <a:pt x="128" y="224"/>
                      <a:pt x="138" y="216"/>
                    </a:cubicBezTo>
                    <a:cubicBezTo>
                      <a:pt x="191" y="190"/>
                      <a:pt x="245" y="163"/>
                      <a:pt x="272" y="96"/>
                    </a:cubicBezTo>
                    <a:cubicBezTo>
                      <a:pt x="296" y="59"/>
                      <a:pt x="264" y="1"/>
                      <a:pt x="218"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14" name="Google Shape;5614;p72"/>
              <p:cNvSpPr/>
              <p:nvPr/>
            </p:nvSpPr>
            <p:spPr>
              <a:xfrm>
                <a:off x="3296275" y="3481825"/>
                <a:ext cx="5025" cy="5400"/>
              </a:xfrm>
              <a:custGeom>
                <a:avLst/>
                <a:gdLst/>
                <a:ahLst/>
                <a:cxnLst/>
                <a:rect l="l" t="t" r="r" b="b"/>
                <a:pathLst>
                  <a:path w="201" h="216" extrusionOk="0">
                    <a:moveTo>
                      <a:pt x="145" y="0"/>
                    </a:moveTo>
                    <a:cubicBezTo>
                      <a:pt x="137" y="0"/>
                      <a:pt x="128" y="4"/>
                      <a:pt x="121" y="11"/>
                    </a:cubicBezTo>
                    <a:cubicBezTo>
                      <a:pt x="81" y="65"/>
                      <a:pt x="1" y="118"/>
                      <a:pt x="1" y="185"/>
                    </a:cubicBezTo>
                    <a:cubicBezTo>
                      <a:pt x="1" y="198"/>
                      <a:pt x="14" y="211"/>
                      <a:pt x="28" y="211"/>
                    </a:cubicBezTo>
                    <a:cubicBezTo>
                      <a:pt x="35" y="214"/>
                      <a:pt x="43" y="215"/>
                      <a:pt x="50" y="215"/>
                    </a:cubicBezTo>
                    <a:cubicBezTo>
                      <a:pt x="83" y="215"/>
                      <a:pt x="115" y="193"/>
                      <a:pt x="147" y="172"/>
                    </a:cubicBezTo>
                    <a:cubicBezTo>
                      <a:pt x="188" y="145"/>
                      <a:pt x="201" y="91"/>
                      <a:pt x="188" y="51"/>
                    </a:cubicBezTo>
                    <a:cubicBezTo>
                      <a:pt x="188" y="22"/>
                      <a:pt x="167" y="0"/>
                      <a:pt x="145"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15" name="Google Shape;5615;p72"/>
              <p:cNvSpPr/>
              <p:nvPr/>
            </p:nvSpPr>
            <p:spPr>
              <a:xfrm>
                <a:off x="3307300" y="3483425"/>
                <a:ext cx="5725" cy="5375"/>
              </a:xfrm>
              <a:custGeom>
                <a:avLst/>
                <a:gdLst/>
                <a:ahLst/>
                <a:cxnLst/>
                <a:rect l="l" t="t" r="r" b="b"/>
                <a:pathLst>
                  <a:path w="229" h="215" extrusionOk="0">
                    <a:moveTo>
                      <a:pt x="175" y="1"/>
                    </a:moveTo>
                    <a:cubicBezTo>
                      <a:pt x="95" y="1"/>
                      <a:pt x="15" y="94"/>
                      <a:pt x="1" y="174"/>
                    </a:cubicBezTo>
                    <a:cubicBezTo>
                      <a:pt x="1" y="188"/>
                      <a:pt x="27" y="215"/>
                      <a:pt x="54" y="215"/>
                    </a:cubicBezTo>
                    <a:cubicBezTo>
                      <a:pt x="122" y="215"/>
                      <a:pt x="229" y="147"/>
                      <a:pt x="229" y="67"/>
                    </a:cubicBezTo>
                    <a:cubicBezTo>
                      <a:pt x="229" y="40"/>
                      <a:pt x="202" y="14"/>
                      <a:pt x="175"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16" name="Google Shape;5616;p72"/>
              <p:cNvSpPr/>
              <p:nvPr/>
            </p:nvSpPr>
            <p:spPr>
              <a:xfrm>
                <a:off x="3380650" y="3541650"/>
                <a:ext cx="22000" cy="24075"/>
              </a:xfrm>
              <a:custGeom>
                <a:avLst/>
                <a:gdLst/>
                <a:ahLst/>
                <a:cxnLst/>
                <a:rect l="l" t="t" r="r" b="b"/>
                <a:pathLst>
                  <a:path w="880" h="963" extrusionOk="0">
                    <a:moveTo>
                      <a:pt x="28" y="1"/>
                    </a:moveTo>
                    <a:cubicBezTo>
                      <a:pt x="11" y="1"/>
                      <a:pt x="0" y="20"/>
                      <a:pt x="10" y="39"/>
                    </a:cubicBezTo>
                    <a:cubicBezTo>
                      <a:pt x="77" y="240"/>
                      <a:pt x="197" y="413"/>
                      <a:pt x="331" y="574"/>
                    </a:cubicBezTo>
                    <a:cubicBezTo>
                      <a:pt x="451" y="734"/>
                      <a:pt x="598" y="935"/>
                      <a:pt x="812" y="962"/>
                    </a:cubicBezTo>
                    <a:cubicBezTo>
                      <a:pt x="853" y="962"/>
                      <a:pt x="880" y="922"/>
                      <a:pt x="853" y="882"/>
                    </a:cubicBezTo>
                    <a:cubicBezTo>
                      <a:pt x="773" y="708"/>
                      <a:pt x="585" y="588"/>
                      <a:pt x="464" y="440"/>
                    </a:cubicBezTo>
                    <a:cubicBezTo>
                      <a:pt x="331" y="293"/>
                      <a:pt x="211" y="119"/>
                      <a:pt x="50" y="12"/>
                    </a:cubicBezTo>
                    <a:cubicBezTo>
                      <a:pt x="42" y="4"/>
                      <a:pt x="35" y="1"/>
                      <a:pt x="28" y="1"/>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17" name="Google Shape;5617;p72"/>
              <p:cNvSpPr/>
              <p:nvPr/>
            </p:nvSpPr>
            <p:spPr>
              <a:xfrm>
                <a:off x="3383900" y="3537925"/>
                <a:ext cx="35675" cy="22950"/>
              </a:xfrm>
              <a:custGeom>
                <a:avLst/>
                <a:gdLst/>
                <a:ahLst/>
                <a:cxnLst/>
                <a:rect l="l" t="t" r="r" b="b"/>
                <a:pathLst>
                  <a:path w="1427" h="918" extrusionOk="0">
                    <a:moveTo>
                      <a:pt x="107" y="0"/>
                    </a:moveTo>
                    <a:cubicBezTo>
                      <a:pt x="27" y="0"/>
                      <a:pt x="0" y="107"/>
                      <a:pt x="67" y="148"/>
                    </a:cubicBezTo>
                    <a:cubicBezTo>
                      <a:pt x="281" y="268"/>
                      <a:pt x="509" y="348"/>
                      <a:pt x="723" y="482"/>
                    </a:cubicBezTo>
                    <a:cubicBezTo>
                      <a:pt x="923" y="616"/>
                      <a:pt x="1097" y="817"/>
                      <a:pt x="1311" y="910"/>
                    </a:cubicBezTo>
                    <a:cubicBezTo>
                      <a:pt x="1324" y="915"/>
                      <a:pt x="1335" y="917"/>
                      <a:pt x="1346" y="917"/>
                    </a:cubicBezTo>
                    <a:cubicBezTo>
                      <a:pt x="1395" y="917"/>
                      <a:pt x="1426" y="873"/>
                      <a:pt x="1404" y="830"/>
                    </a:cubicBezTo>
                    <a:cubicBezTo>
                      <a:pt x="1217" y="402"/>
                      <a:pt x="562" y="14"/>
                      <a:pt x="107" y="0"/>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18" name="Google Shape;5618;p72"/>
              <p:cNvSpPr/>
              <p:nvPr/>
            </p:nvSpPr>
            <p:spPr>
              <a:xfrm>
                <a:off x="3375525" y="3480600"/>
                <a:ext cx="29725" cy="41600"/>
              </a:xfrm>
              <a:custGeom>
                <a:avLst/>
                <a:gdLst/>
                <a:ahLst/>
                <a:cxnLst/>
                <a:rect l="l" t="t" r="r" b="b"/>
                <a:pathLst>
                  <a:path w="1189" h="1664" extrusionOk="0">
                    <a:moveTo>
                      <a:pt x="1073" y="1"/>
                    </a:moveTo>
                    <a:cubicBezTo>
                      <a:pt x="1053" y="1"/>
                      <a:pt x="1034" y="6"/>
                      <a:pt x="1017" y="20"/>
                    </a:cubicBezTo>
                    <a:cubicBezTo>
                      <a:pt x="763" y="234"/>
                      <a:pt x="549" y="501"/>
                      <a:pt x="362" y="769"/>
                    </a:cubicBezTo>
                    <a:cubicBezTo>
                      <a:pt x="202" y="997"/>
                      <a:pt x="1" y="1344"/>
                      <a:pt x="95" y="1639"/>
                    </a:cubicBezTo>
                    <a:cubicBezTo>
                      <a:pt x="102" y="1653"/>
                      <a:pt x="121" y="1664"/>
                      <a:pt x="139" y="1664"/>
                    </a:cubicBezTo>
                    <a:cubicBezTo>
                      <a:pt x="154" y="1664"/>
                      <a:pt x="169" y="1657"/>
                      <a:pt x="175" y="1639"/>
                    </a:cubicBezTo>
                    <a:cubicBezTo>
                      <a:pt x="295" y="1384"/>
                      <a:pt x="375" y="1130"/>
                      <a:pt x="536" y="876"/>
                    </a:cubicBezTo>
                    <a:cubicBezTo>
                      <a:pt x="723" y="608"/>
                      <a:pt x="951" y="381"/>
                      <a:pt x="1138" y="127"/>
                    </a:cubicBezTo>
                    <a:cubicBezTo>
                      <a:pt x="1188" y="56"/>
                      <a:pt x="1132" y="1"/>
                      <a:pt x="1073" y="1"/>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19" name="Google Shape;5619;p72"/>
              <p:cNvSpPr/>
              <p:nvPr/>
            </p:nvSpPr>
            <p:spPr>
              <a:xfrm>
                <a:off x="3383900" y="3496100"/>
                <a:ext cx="29675" cy="30975"/>
              </a:xfrm>
              <a:custGeom>
                <a:avLst/>
                <a:gdLst/>
                <a:ahLst/>
                <a:cxnLst/>
                <a:rect l="l" t="t" r="r" b="b"/>
                <a:pathLst>
                  <a:path w="1187" h="1239" extrusionOk="0">
                    <a:moveTo>
                      <a:pt x="1089" y="0"/>
                    </a:moveTo>
                    <a:cubicBezTo>
                      <a:pt x="1083" y="0"/>
                      <a:pt x="1077" y="1"/>
                      <a:pt x="1071" y="2"/>
                    </a:cubicBezTo>
                    <a:cubicBezTo>
                      <a:pt x="789" y="42"/>
                      <a:pt x="536" y="323"/>
                      <a:pt x="361" y="537"/>
                    </a:cubicBezTo>
                    <a:cubicBezTo>
                      <a:pt x="227" y="698"/>
                      <a:pt x="0" y="992"/>
                      <a:pt x="107" y="1219"/>
                    </a:cubicBezTo>
                    <a:cubicBezTo>
                      <a:pt x="107" y="1232"/>
                      <a:pt x="121" y="1239"/>
                      <a:pt x="136" y="1239"/>
                    </a:cubicBezTo>
                    <a:cubicBezTo>
                      <a:pt x="151" y="1239"/>
                      <a:pt x="167" y="1232"/>
                      <a:pt x="174" y="1219"/>
                    </a:cubicBezTo>
                    <a:cubicBezTo>
                      <a:pt x="227" y="1152"/>
                      <a:pt x="254" y="1072"/>
                      <a:pt x="295" y="1005"/>
                    </a:cubicBezTo>
                    <a:cubicBezTo>
                      <a:pt x="361" y="871"/>
                      <a:pt x="455" y="764"/>
                      <a:pt x="562" y="644"/>
                    </a:cubicBezTo>
                    <a:cubicBezTo>
                      <a:pt x="736" y="457"/>
                      <a:pt x="976" y="323"/>
                      <a:pt x="1137" y="122"/>
                    </a:cubicBezTo>
                    <a:cubicBezTo>
                      <a:pt x="1186" y="72"/>
                      <a:pt x="1156" y="0"/>
                      <a:pt x="1089" y="0"/>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20" name="Google Shape;5620;p72"/>
              <p:cNvSpPr/>
              <p:nvPr/>
            </p:nvSpPr>
            <p:spPr>
              <a:xfrm>
                <a:off x="3269175" y="3497800"/>
                <a:ext cx="7075" cy="6375"/>
              </a:xfrm>
              <a:custGeom>
                <a:avLst/>
                <a:gdLst/>
                <a:ahLst/>
                <a:cxnLst/>
                <a:rect l="l" t="t" r="r" b="b"/>
                <a:pathLst>
                  <a:path w="283" h="255" extrusionOk="0">
                    <a:moveTo>
                      <a:pt x="81" y="0"/>
                    </a:moveTo>
                    <a:cubicBezTo>
                      <a:pt x="54" y="0"/>
                      <a:pt x="28" y="0"/>
                      <a:pt x="1" y="14"/>
                    </a:cubicBezTo>
                    <a:cubicBezTo>
                      <a:pt x="54" y="68"/>
                      <a:pt x="122" y="148"/>
                      <a:pt x="202" y="255"/>
                    </a:cubicBezTo>
                    <a:lnTo>
                      <a:pt x="202" y="241"/>
                    </a:lnTo>
                    <a:cubicBezTo>
                      <a:pt x="282" y="175"/>
                      <a:pt x="256" y="14"/>
                      <a:pt x="135"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21" name="Google Shape;5621;p72"/>
              <p:cNvSpPr/>
              <p:nvPr/>
            </p:nvSpPr>
            <p:spPr>
              <a:xfrm>
                <a:off x="3264500" y="3498150"/>
                <a:ext cx="9750" cy="7700"/>
              </a:xfrm>
              <a:custGeom>
                <a:avLst/>
                <a:gdLst/>
                <a:ahLst/>
                <a:cxnLst/>
                <a:rect l="l" t="t" r="r" b="b"/>
                <a:pathLst>
                  <a:path w="390" h="308" extrusionOk="0">
                    <a:moveTo>
                      <a:pt x="188" y="0"/>
                    </a:moveTo>
                    <a:cubicBezTo>
                      <a:pt x="175" y="0"/>
                      <a:pt x="175" y="13"/>
                      <a:pt x="161" y="13"/>
                    </a:cubicBezTo>
                    <a:cubicBezTo>
                      <a:pt x="121" y="40"/>
                      <a:pt x="81" y="80"/>
                      <a:pt x="54" y="120"/>
                    </a:cubicBezTo>
                    <a:cubicBezTo>
                      <a:pt x="1" y="200"/>
                      <a:pt x="68" y="307"/>
                      <a:pt x="161" y="307"/>
                    </a:cubicBezTo>
                    <a:cubicBezTo>
                      <a:pt x="188" y="307"/>
                      <a:pt x="229" y="295"/>
                      <a:pt x="255" y="295"/>
                    </a:cubicBezTo>
                    <a:lnTo>
                      <a:pt x="309" y="281"/>
                    </a:lnTo>
                    <a:cubicBezTo>
                      <a:pt x="336" y="281"/>
                      <a:pt x="362" y="254"/>
                      <a:pt x="389" y="241"/>
                    </a:cubicBezTo>
                    <a:cubicBezTo>
                      <a:pt x="309" y="134"/>
                      <a:pt x="241" y="54"/>
                      <a:pt x="188"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22" name="Google Shape;5622;p72"/>
              <p:cNvSpPr/>
              <p:nvPr/>
            </p:nvSpPr>
            <p:spPr>
              <a:xfrm>
                <a:off x="3275875" y="3505500"/>
                <a:ext cx="6400" cy="6725"/>
              </a:xfrm>
              <a:custGeom>
                <a:avLst/>
                <a:gdLst/>
                <a:ahLst/>
                <a:cxnLst/>
                <a:rect l="l" t="t" r="r" b="b"/>
                <a:pathLst>
                  <a:path w="256" h="269" extrusionOk="0">
                    <a:moveTo>
                      <a:pt x="107" y="1"/>
                    </a:moveTo>
                    <a:cubicBezTo>
                      <a:pt x="68" y="1"/>
                      <a:pt x="27" y="13"/>
                      <a:pt x="0" y="40"/>
                    </a:cubicBezTo>
                    <a:cubicBezTo>
                      <a:pt x="41" y="108"/>
                      <a:pt x="81" y="188"/>
                      <a:pt x="121" y="268"/>
                    </a:cubicBezTo>
                    <a:cubicBezTo>
                      <a:pt x="175" y="268"/>
                      <a:pt x="228" y="215"/>
                      <a:pt x="241" y="174"/>
                    </a:cubicBezTo>
                    <a:cubicBezTo>
                      <a:pt x="255" y="147"/>
                      <a:pt x="255" y="120"/>
                      <a:pt x="241" y="94"/>
                    </a:cubicBezTo>
                    <a:cubicBezTo>
                      <a:pt x="228" y="40"/>
                      <a:pt x="175" y="1"/>
                      <a:pt x="121"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23" name="Google Shape;5623;p72"/>
              <p:cNvSpPr/>
              <p:nvPr/>
            </p:nvSpPr>
            <p:spPr>
              <a:xfrm>
                <a:off x="3274525" y="3506500"/>
                <a:ext cx="4400" cy="5725"/>
              </a:xfrm>
              <a:custGeom>
                <a:avLst/>
                <a:gdLst/>
                <a:ahLst/>
                <a:cxnLst/>
                <a:rect l="l" t="t" r="r" b="b"/>
                <a:pathLst>
                  <a:path w="176" h="229" extrusionOk="0">
                    <a:moveTo>
                      <a:pt x="54" y="0"/>
                    </a:moveTo>
                    <a:lnTo>
                      <a:pt x="28" y="27"/>
                    </a:lnTo>
                    <a:cubicBezTo>
                      <a:pt x="15" y="54"/>
                      <a:pt x="1" y="94"/>
                      <a:pt x="15" y="121"/>
                    </a:cubicBezTo>
                    <a:cubicBezTo>
                      <a:pt x="28" y="201"/>
                      <a:pt x="95" y="228"/>
                      <a:pt x="161" y="228"/>
                    </a:cubicBezTo>
                    <a:lnTo>
                      <a:pt x="175" y="228"/>
                    </a:lnTo>
                    <a:cubicBezTo>
                      <a:pt x="135" y="148"/>
                      <a:pt x="95" y="68"/>
                      <a:pt x="54"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24" name="Google Shape;5624;p72"/>
              <p:cNvSpPr/>
              <p:nvPr/>
            </p:nvSpPr>
            <p:spPr>
              <a:xfrm>
                <a:off x="3280550" y="3497125"/>
                <a:ext cx="8400" cy="7050"/>
              </a:xfrm>
              <a:custGeom>
                <a:avLst/>
                <a:gdLst/>
                <a:ahLst/>
                <a:cxnLst/>
                <a:rect l="l" t="t" r="r" b="b"/>
                <a:pathLst>
                  <a:path w="336" h="282" extrusionOk="0">
                    <a:moveTo>
                      <a:pt x="148" y="1"/>
                    </a:moveTo>
                    <a:cubicBezTo>
                      <a:pt x="95" y="1"/>
                      <a:pt x="41" y="54"/>
                      <a:pt x="15" y="108"/>
                    </a:cubicBezTo>
                    <a:cubicBezTo>
                      <a:pt x="1" y="175"/>
                      <a:pt x="41" y="268"/>
                      <a:pt x="122" y="282"/>
                    </a:cubicBezTo>
                    <a:lnTo>
                      <a:pt x="161" y="282"/>
                    </a:lnTo>
                    <a:cubicBezTo>
                      <a:pt x="229" y="282"/>
                      <a:pt x="282" y="255"/>
                      <a:pt x="309" y="188"/>
                    </a:cubicBezTo>
                    <a:cubicBezTo>
                      <a:pt x="336" y="95"/>
                      <a:pt x="255" y="14"/>
                      <a:pt x="175" y="14"/>
                    </a:cubicBezTo>
                    <a:cubicBezTo>
                      <a:pt x="161" y="1"/>
                      <a:pt x="161" y="1"/>
                      <a:pt x="148"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25" name="Google Shape;5625;p72"/>
              <p:cNvSpPr/>
              <p:nvPr/>
            </p:nvSpPr>
            <p:spPr>
              <a:xfrm>
                <a:off x="3295625" y="3500150"/>
                <a:ext cx="7700" cy="6375"/>
              </a:xfrm>
              <a:custGeom>
                <a:avLst/>
                <a:gdLst/>
                <a:ahLst/>
                <a:cxnLst/>
                <a:rect l="l" t="t" r="r" b="b"/>
                <a:pathLst>
                  <a:path w="308" h="255" extrusionOk="0">
                    <a:moveTo>
                      <a:pt x="147" y="0"/>
                    </a:moveTo>
                    <a:cubicBezTo>
                      <a:pt x="40" y="0"/>
                      <a:pt x="0" y="108"/>
                      <a:pt x="27" y="174"/>
                    </a:cubicBezTo>
                    <a:cubicBezTo>
                      <a:pt x="40" y="188"/>
                      <a:pt x="40" y="201"/>
                      <a:pt x="54" y="215"/>
                    </a:cubicBezTo>
                    <a:cubicBezTo>
                      <a:pt x="66" y="241"/>
                      <a:pt x="107" y="254"/>
                      <a:pt x="147" y="254"/>
                    </a:cubicBezTo>
                    <a:cubicBezTo>
                      <a:pt x="307" y="254"/>
                      <a:pt x="307" y="0"/>
                      <a:pt x="147"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26" name="Google Shape;5626;p72"/>
              <p:cNvSpPr/>
              <p:nvPr/>
            </p:nvSpPr>
            <p:spPr>
              <a:xfrm>
                <a:off x="3296275" y="3504475"/>
                <a:ext cx="700" cy="1050"/>
              </a:xfrm>
              <a:custGeom>
                <a:avLst/>
                <a:gdLst/>
                <a:ahLst/>
                <a:cxnLst/>
                <a:rect l="l" t="t" r="r" b="b"/>
                <a:pathLst>
                  <a:path w="28" h="42" extrusionOk="0">
                    <a:moveTo>
                      <a:pt x="1" y="1"/>
                    </a:moveTo>
                    <a:cubicBezTo>
                      <a:pt x="14" y="15"/>
                      <a:pt x="14" y="28"/>
                      <a:pt x="28" y="42"/>
                    </a:cubicBezTo>
                    <a:cubicBezTo>
                      <a:pt x="14" y="28"/>
                      <a:pt x="14" y="15"/>
                      <a:pt x="1"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27" name="Google Shape;5627;p72"/>
              <p:cNvSpPr/>
              <p:nvPr/>
            </p:nvSpPr>
            <p:spPr>
              <a:xfrm>
                <a:off x="3287900" y="3509175"/>
                <a:ext cx="7750" cy="6025"/>
              </a:xfrm>
              <a:custGeom>
                <a:avLst/>
                <a:gdLst/>
                <a:ahLst/>
                <a:cxnLst/>
                <a:rect l="l" t="t" r="r" b="b"/>
                <a:pathLst>
                  <a:path w="310" h="241" extrusionOk="0">
                    <a:moveTo>
                      <a:pt x="149" y="0"/>
                    </a:moveTo>
                    <a:cubicBezTo>
                      <a:pt x="1" y="0"/>
                      <a:pt x="1" y="241"/>
                      <a:pt x="149" y="241"/>
                    </a:cubicBezTo>
                    <a:cubicBezTo>
                      <a:pt x="309" y="241"/>
                      <a:pt x="309" y="0"/>
                      <a:pt x="149"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28" name="Google Shape;5628;p72"/>
              <p:cNvSpPr/>
              <p:nvPr/>
            </p:nvSpPr>
            <p:spPr>
              <a:xfrm>
                <a:off x="3283575" y="3524225"/>
                <a:ext cx="1025" cy="2700"/>
              </a:xfrm>
              <a:custGeom>
                <a:avLst/>
                <a:gdLst/>
                <a:ahLst/>
                <a:cxnLst/>
                <a:rect l="l" t="t" r="r" b="b"/>
                <a:pathLst>
                  <a:path w="41" h="108" extrusionOk="0">
                    <a:moveTo>
                      <a:pt x="1" y="1"/>
                    </a:moveTo>
                    <a:cubicBezTo>
                      <a:pt x="13" y="40"/>
                      <a:pt x="27" y="81"/>
                      <a:pt x="27" y="108"/>
                    </a:cubicBezTo>
                    <a:cubicBezTo>
                      <a:pt x="40" y="81"/>
                      <a:pt x="27" y="27"/>
                      <a:pt x="1"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29" name="Google Shape;5629;p72"/>
              <p:cNvSpPr/>
              <p:nvPr/>
            </p:nvSpPr>
            <p:spPr>
              <a:xfrm>
                <a:off x="3277875" y="3523550"/>
                <a:ext cx="6400" cy="5025"/>
              </a:xfrm>
              <a:custGeom>
                <a:avLst/>
                <a:gdLst/>
                <a:ahLst/>
                <a:cxnLst/>
                <a:rect l="l" t="t" r="r" b="b"/>
                <a:pathLst>
                  <a:path w="256" h="201" extrusionOk="0">
                    <a:moveTo>
                      <a:pt x="161" y="1"/>
                    </a:moveTo>
                    <a:cubicBezTo>
                      <a:pt x="148" y="1"/>
                      <a:pt x="134" y="1"/>
                      <a:pt x="108" y="14"/>
                    </a:cubicBezTo>
                    <a:lnTo>
                      <a:pt x="68" y="54"/>
                    </a:lnTo>
                    <a:lnTo>
                      <a:pt x="54" y="67"/>
                    </a:lnTo>
                    <a:lnTo>
                      <a:pt x="54" y="54"/>
                    </a:lnTo>
                    <a:cubicBezTo>
                      <a:pt x="54" y="54"/>
                      <a:pt x="54" y="67"/>
                      <a:pt x="41" y="67"/>
                    </a:cubicBezTo>
                    <a:cubicBezTo>
                      <a:pt x="15" y="67"/>
                      <a:pt x="1" y="108"/>
                      <a:pt x="15" y="135"/>
                    </a:cubicBezTo>
                    <a:cubicBezTo>
                      <a:pt x="54" y="174"/>
                      <a:pt x="95" y="201"/>
                      <a:pt x="148" y="201"/>
                    </a:cubicBezTo>
                    <a:cubicBezTo>
                      <a:pt x="161" y="201"/>
                      <a:pt x="188" y="201"/>
                      <a:pt x="215" y="188"/>
                    </a:cubicBezTo>
                    <a:cubicBezTo>
                      <a:pt x="241" y="174"/>
                      <a:pt x="255" y="161"/>
                      <a:pt x="255" y="135"/>
                    </a:cubicBezTo>
                    <a:cubicBezTo>
                      <a:pt x="255" y="108"/>
                      <a:pt x="241" y="67"/>
                      <a:pt x="229" y="28"/>
                    </a:cubicBezTo>
                    <a:cubicBezTo>
                      <a:pt x="215" y="14"/>
                      <a:pt x="188" y="1"/>
                      <a:pt x="161" y="1"/>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30" name="Google Shape;5630;p72"/>
              <p:cNvSpPr/>
              <p:nvPr/>
            </p:nvSpPr>
            <p:spPr>
              <a:xfrm>
                <a:off x="3294950" y="3521550"/>
                <a:ext cx="6050" cy="5025"/>
              </a:xfrm>
              <a:custGeom>
                <a:avLst/>
                <a:gdLst/>
                <a:ahLst/>
                <a:cxnLst/>
                <a:rect l="l" t="t" r="r" b="b"/>
                <a:pathLst>
                  <a:path w="242" h="201" extrusionOk="0">
                    <a:moveTo>
                      <a:pt x="107" y="1"/>
                    </a:moveTo>
                    <a:cubicBezTo>
                      <a:pt x="54" y="1"/>
                      <a:pt x="0" y="40"/>
                      <a:pt x="0" y="108"/>
                    </a:cubicBezTo>
                    <a:cubicBezTo>
                      <a:pt x="0" y="174"/>
                      <a:pt x="54" y="201"/>
                      <a:pt x="107" y="201"/>
                    </a:cubicBezTo>
                    <a:lnTo>
                      <a:pt x="147" y="201"/>
                    </a:lnTo>
                    <a:cubicBezTo>
                      <a:pt x="241" y="188"/>
                      <a:pt x="241" y="27"/>
                      <a:pt x="147" y="13"/>
                    </a:cubicBezTo>
                    <a:cubicBezTo>
                      <a:pt x="134" y="13"/>
                      <a:pt x="134" y="13"/>
                      <a:pt x="134"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31" name="Google Shape;5631;p72"/>
              <p:cNvSpPr/>
              <p:nvPr/>
            </p:nvSpPr>
            <p:spPr>
              <a:xfrm>
                <a:off x="3304975" y="3510500"/>
                <a:ext cx="5700" cy="4700"/>
              </a:xfrm>
              <a:custGeom>
                <a:avLst/>
                <a:gdLst/>
                <a:ahLst/>
                <a:cxnLst/>
                <a:rect l="l" t="t" r="r" b="b"/>
                <a:pathLst>
                  <a:path w="228" h="188" extrusionOk="0">
                    <a:moveTo>
                      <a:pt x="81" y="1"/>
                    </a:moveTo>
                    <a:cubicBezTo>
                      <a:pt x="40" y="1"/>
                      <a:pt x="1" y="41"/>
                      <a:pt x="1" y="81"/>
                    </a:cubicBezTo>
                    <a:cubicBezTo>
                      <a:pt x="1" y="134"/>
                      <a:pt x="40" y="188"/>
                      <a:pt x="94" y="188"/>
                    </a:cubicBezTo>
                    <a:lnTo>
                      <a:pt x="108" y="188"/>
                    </a:lnTo>
                    <a:cubicBezTo>
                      <a:pt x="201" y="175"/>
                      <a:pt x="228" y="41"/>
                      <a:pt x="120" y="15"/>
                    </a:cubicBezTo>
                    <a:cubicBezTo>
                      <a:pt x="108" y="1"/>
                      <a:pt x="94" y="1"/>
                      <a:pt x="81" y="1"/>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32" name="Google Shape;5632;p72"/>
              <p:cNvSpPr/>
              <p:nvPr/>
            </p:nvSpPr>
            <p:spPr>
              <a:xfrm>
                <a:off x="3304975" y="3495800"/>
                <a:ext cx="6375" cy="5050"/>
              </a:xfrm>
              <a:custGeom>
                <a:avLst/>
                <a:gdLst/>
                <a:ahLst/>
                <a:cxnLst/>
                <a:rect l="l" t="t" r="r" b="b"/>
                <a:pathLst>
                  <a:path w="255" h="202" extrusionOk="0">
                    <a:moveTo>
                      <a:pt x="120" y="0"/>
                    </a:moveTo>
                    <a:cubicBezTo>
                      <a:pt x="1" y="0"/>
                      <a:pt x="1" y="201"/>
                      <a:pt x="120" y="201"/>
                    </a:cubicBezTo>
                    <a:cubicBezTo>
                      <a:pt x="254" y="201"/>
                      <a:pt x="254" y="0"/>
                      <a:pt x="120"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33" name="Google Shape;5633;p72"/>
              <p:cNvSpPr/>
              <p:nvPr/>
            </p:nvSpPr>
            <p:spPr>
              <a:xfrm>
                <a:off x="3329725" y="3505500"/>
                <a:ext cx="350" cy="350"/>
              </a:xfrm>
              <a:custGeom>
                <a:avLst/>
                <a:gdLst/>
                <a:ahLst/>
                <a:cxnLst/>
                <a:rect l="l" t="t" r="r" b="b"/>
                <a:pathLst>
                  <a:path w="14" h="14" extrusionOk="0">
                    <a:moveTo>
                      <a:pt x="0" y="13"/>
                    </a:moveTo>
                    <a:lnTo>
                      <a:pt x="0" y="13"/>
                    </a:lnTo>
                    <a:lnTo>
                      <a:pt x="0" y="13"/>
                    </a:lnTo>
                    <a:lnTo>
                      <a:pt x="0" y="13"/>
                    </a:lnTo>
                    <a:close/>
                    <a:moveTo>
                      <a:pt x="13" y="1"/>
                    </a:moveTo>
                    <a:lnTo>
                      <a:pt x="13" y="1"/>
                    </a:lnTo>
                    <a:lnTo>
                      <a:pt x="13" y="1"/>
                    </a:lnTo>
                    <a:lnTo>
                      <a:pt x="13" y="1"/>
                    </a:ln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34" name="Google Shape;5634;p72"/>
              <p:cNvSpPr/>
              <p:nvPr/>
            </p:nvSpPr>
            <p:spPr>
              <a:xfrm>
                <a:off x="3328700" y="3504825"/>
                <a:ext cx="9400" cy="7400"/>
              </a:xfrm>
              <a:custGeom>
                <a:avLst/>
                <a:gdLst/>
                <a:ahLst/>
                <a:cxnLst/>
                <a:rect l="l" t="t" r="r" b="b"/>
                <a:pathLst>
                  <a:path w="376" h="296" extrusionOk="0">
                    <a:moveTo>
                      <a:pt x="122" y="1"/>
                    </a:moveTo>
                    <a:cubicBezTo>
                      <a:pt x="108" y="1"/>
                      <a:pt x="81" y="14"/>
                      <a:pt x="68" y="28"/>
                    </a:cubicBezTo>
                    <a:lnTo>
                      <a:pt x="54" y="28"/>
                    </a:lnTo>
                    <a:cubicBezTo>
                      <a:pt x="54" y="28"/>
                      <a:pt x="54" y="28"/>
                      <a:pt x="54" y="28"/>
                    </a:cubicBezTo>
                    <a:lnTo>
                      <a:pt x="54" y="28"/>
                    </a:lnTo>
                    <a:lnTo>
                      <a:pt x="41" y="40"/>
                    </a:lnTo>
                    <a:cubicBezTo>
                      <a:pt x="28" y="54"/>
                      <a:pt x="15" y="67"/>
                      <a:pt x="15" y="81"/>
                    </a:cubicBezTo>
                    <a:cubicBezTo>
                      <a:pt x="1" y="135"/>
                      <a:pt x="28" y="201"/>
                      <a:pt x="68" y="242"/>
                    </a:cubicBezTo>
                    <a:cubicBezTo>
                      <a:pt x="95" y="268"/>
                      <a:pt x="149" y="295"/>
                      <a:pt x="188" y="295"/>
                    </a:cubicBezTo>
                    <a:cubicBezTo>
                      <a:pt x="242" y="295"/>
                      <a:pt x="282" y="281"/>
                      <a:pt x="309" y="242"/>
                    </a:cubicBezTo>
                    <a:cubicBezTo>
                      <a:pt x="375" y="188"/>
                      <a:pt x="363" y="94"/>
                      <a:pt x="309" y="40"/>
                    </a:cubicBezTo>
                    <a:cubicBezTo>
                      <a:pt x="282" y="1"/>
                      <a:pt x="242" y="1"/>
                      <a:pt x="202"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35" name="Google Shape;5635;p72"/>
              <p:cNvSpPr/>
              <p:nvPr/>
            </p:nvSpPr>
            <p:spPr>
              <a:xfrm>
                <a:off x="3329725" y="3505500"/>
                <a:ext cx="350" cy="350"/>
              </a:xfrm>
              <a:custGeom>
                <a:avLst/>
                <a:gdLst/>
                <a:ahLst/>
                <a:cxnLst/>
                <a:rect l="l" t="t" r="r" b="b"/>
                <a:pathLst>
                  <a:path w="14" h="14" extrusionOk="0">
                    <a:moveTo>
                      <a:pt x="13" y="1"/>
                    </a:moveTo>
                    <a:lnTo>
                      <a:pt x="0" y="13"/>
                    </a:lnTo>
                    <a:cubicBezTo>
                      <a:pt x="13" y="13"/>
                      <a:pt x="13" y="1"/>
                      <a:pt x="13" y="1"/>
                    </a:cubicBezTo>
                    <a:close/>
                  </a:path>
                </a:pathLst>
              </a:custGeom>
              <a:solidFill>
                <a:srgbClr val="EEEBF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36" name="Google Shape;5636;p72"/>
              <p:cNvSpPr/>
              <p:nvPr/>
            </p:nvSpPr>
            <p:spPr>
              <a:xfrm>
                <a:off x="3343100" y="3512200"/>
                <a:ext cx="7700" cy="6700"/>
              </a:xfrm>
              <a:custGeom>
                <a:avLst/>
                <a:gdLst/>
                <a:ahLst/>
                <a:cxnLst/>
                <a:rect l="l" t="t" r="r" b="b"/>
                <a:pathLst>
                  <a:path w="308" h="268" extrusionOk="0">
                    <a:moveTo>
                      <a:pt x="81" y="0"/>
                    </a:moveTo>
                    <a:cubicBezTo>
                      <a:pt x="54" y="0"/>
                      <a:pt x="13" y="27"/>
                      <a:pt x="13" y="54"/>
                    </a:cubicBezTo>
                    <a:lnTo>
                      <a:pt x="1" y="93"/>
                    </a:lnTo>
                    <a:lnTo>
                      <a:pt x="1" y="173"/>
                    </a:lnTo>
                    <a:cubicBezTo>
                      <a:pt x="13" y="227"/>
                      <a:pt x="81" y="268"/>
                      <a:pt x="134" y="268"/>
                    </a:cubicBezTo>
                    <a:cubicBezTo>
                      <a:pt x="188" y="268"/>
                      <a:pt x="227" y="241"/>
                      <a:pt x="254" y="200"/>
                    </a:cubicBezTo>
                    <a:cubicBezTo>
                      <a:pt x="308" y="120"/>
                      <a:pt x="241" y="0"/>
                      <a:pt x="147"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37" name="Google Shape;5637;p72"/>
              <p:cNvSpPr/>
              <p:nvPr/>
            </p:nvSpPr>
            <p:spPr>
              <a:xfrm>
                <a:off x="3268875" y="3514875"/>
                <a:ext cx="7700" cy="6025"/>
              </a:xfrm>
              <a:custGeom>
                <a:avLst/>
                <a:gdLst/>
                <a:ahLst/>
                <a:cxnLst/>
                <a:rect l="l" t="t" r="r" b="b"/>
                <a:pathLst>
                  <a:path w="308" h="241" extrusionOk="0">
                    <a:moveTo>
                      <a:pt x="187" y="0"/>
                    </a:moveTo>
                    <a:cubicBezTo>
                      <a:pt x="147" y="0"/>
                      <a:pt x="107" y="27"/>
                      <a:pt x="66" y="54"/>
                    </a:cubicBezTo>
                    <a:cubicBezTo>
                      <a:pt x="0" y="80"/>
                      <a:pt x="13" y="173"/>
                      <a:pt x="66" y="214"/>
                    </a:cubicBezTo>
                    <a:cubicBezTo>
                      <a:pt x="93" y="227"/>
                      <a:pt x="120" y="241"/>
                      <a:pt x="161" y="241"/>
                    </a:cubicBezTo>
                    <a:cubicBezTo>
                      <a:pt x="187" y="241"/>
                      <a:pt x="214" y="227"/>
                      <a:pt x="241" y="214"/>
                    </a:cubicBezTo>
                    <a:cubicBezTo>
                      <a:pt x="280" y="200"/>
                      <a:pt x="307" y="147"/>
                      <a:pt x="307" y="120"/>
                    </a:cubicBezTo>
                    <a:cubicBezTo>
                      <a:pt x="294" y="54"/>
                      <a:pt x="254" y="0"/>
                      <a:pt x="187"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38" name="Google Shape;5638;p72"/>
              <p:cNvSpPr/>
              <p:nvPr/>
            </p:nvSpPr>
            <p:spPr>
              <a:xfrm>
                <a:off x="3316350" y="3504175"/>
                <a:ext cx="6375" cy="4350"/>
              </a:xfrm>
              <a:custGeom>
                <a:avLst/>
                <a:gdLst/>
                <a:ahLst/>
                <a:cxnLst/>
                <a:rect l="l" t="t" r="r" b="b"/>
                <a:pathLst>
                  <a:path w="255" h="174" extrusionOk="0">
                    <a:moveTo>
                      <a:pt x="120" y="0"/>
                    </a:moveTo>
                    <a:cubicBezTo>
                      <a:pt x="67" y="0"/>
                      <a:pt x="27" y="27"/>
                      <a:pt x="13" y="80"/>
                    </a:cubicBezTo>
                    <a:cubicBezTo>
                      <a:pt x="0" y="107"/>
                      <a:pt x="13" y="134"/>
                      <a:pt x="27" y="147"/>
                    </a:cubicBezTo>
                    <a:cubicBezTo>
                      <a:pt x="54" y="173"/>
                      <a:pt x="81" y="173"/>
                      <a:pt x="107" y="173"/>
                    </a:cubicBezTo>
                    <a:lnTo>
                      <a:pt x="147" y="173"/>
                    </a:lnTo>
                    <a:cubicBezTo>
                      <a:pt x="254" y="147"/>
                      <a:pt x="227" y="0"/>
                      <a:pt x="134"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39" name="Google Shape;5639;p72"/>
              <p:cNvSpPr/>
              <p:nvPr/>
            </p:nvSpPr>
            <p:spPr>
              <a:xfrm>
                <a:off x="3244775" y="3511525"/>
                <a:ext cx="6725" cy="6350"/>
              </a:xfrm>
              <a:custGeom>
                <a:avLst/>
                <a:gdLst/>
                <a:ahLst/>
                <a:cxnLst/>
                <a:rect l="l" t="t" r="r" b="b"/>
                <a:pathLst>
                  <a:path w="269" h="254" extrusionOk="0">
                    <a:moveTo>
                      <a:pt x="148" y="0"/>
                    </a:moveTo>
                    <a:cubicBezTo>
                      <a:pt x="121" y="0"/>
                      <a:pt x="108" y="13"/>
                      <a:pt x="94" y="13"/>
                    </a:cubicBezTo>
                    <a:cubicBezTo>
                      <a:pt x="54" y="40"/>
                      <a:pt x="14" y="67"/>
                      <a:pt x="1" y="120"/>
                    </a:cubicBezTo>
                    <a:cubicBezTo>
                      <a:pt x="1" y="161"/>
                      <a:pt x="1" y="200"/>
                      <a:pt x="41" y="227"/>
                    </a:cubicBezTo>
                    <a:cubicBezTo>
                      <a:pt x="67" y="241"/>
                      <a:pt x="81" y="254"/>
                      <a:pt x="108" y="254"/>
                    </a:cubicBezTo>
                    <a:cubicBezTo>
                      <a:pt x="135" y="254"/>
                      <a:pt x="174" y="227"/>
                      <a:pt x="201" y="214"/>
                    </a:cubicBezTo>
                    <a:cubicBezTo>
                      <a:pt x="255" y="188"/>
                      <a:pt x="268" y="134"/>
                      <a:pt x="255" y="81"/>
                    </a:cubicBezTo>
                    <a:cubicBezTo>
                      <a:pt x="255" y="67"/>
                      <a:pt x="242" y="54"/>
                      <a:pt x="228" y="40"/>
                    </a:cubicBezTo>
                    <a:cubicBezTo>
                      <a:pt x="215" y="13"/>
                      <a:pt x="174" y="0"/>
                      <a:pt x="148" y="0"/>
                    </a:cubicBezTo>
                    <a:close/>
                  </a:path>
                </a:pathLst>
              </a:custGeom>
              <a:solidFill>
                <a:srgbClr val="FCE9B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40" name="Google Shape;5640;p72"/>
              <p:cNvSpPr/>
              <p:nvPr/>
            </p:nvSpPr>
            <p:spPr>
              <a:xfrm>
                <a:off x="3258150" y="3506850"/>
                <a:ext cx="9725" cy="8700"/>
              </a:xfrm>
              <a:custGeom>
                <a:avLst/>
                <a:gdLst/>
                <a:ahLst/>
                <a:cxnLst/>
                <a:rect l="l" t="t" r="r" b="b"/>
                <a:pathLst>
                  <a:path w="389" h="348" extrusionOk="0">
                    <a:moveTo>
                      <a:pt x="201" y="0"/>
                    </a:moveTo>
                    <a:cubicBezTo>
                      <a:pt x="174" y="0"/>
                      <a:pt x="135" y="13"/>
                      <a:pt x="108" y="27"/>
                    </a:cubicBezTo>
                    <a:cubicBezTo>
                      <a:pt x="81" y="40"/>
                      <a:pt x="67" y="54"/>
                      <a:pt x="41" y="80"/>
                    </a:cubicBezTo>
                    <a:cubicBezTo>
                      <a:pt x="14" y="120"/>
                      <a:pt x="1" y="161"/>
                      <a:pt x="1" y="187"/>
                    </a:cubicBezTo>
                    <a:cubicBezTo>
                      <a:pt x="41" y="241"/>
                      <a:pt x="67" y="280"/>
                      <a:pt x="108" y="334"/>
                    </a:cubicBezTo>
                    <a:cubicBezTo>
                      <a:pt x="135" y="348"/>
                      <a:pt x="148" y="348"/>
                      <a:pt x="174" y="348"/>
                    </a:cubicBezTo>
                    <a:lnTo>
                      <a:pt x="242" y="348"/>
                    </a:lnTo>
                    <a:cubicBezTo>
                      <a:pt x="335" y="321"/>
                      <a:pt x="388" y="214"/>
                      <a:pt x="362" y="134"/>
                    </a:cubicBezTo>
                    <a:cubicBezTo>
                      <a:pt x="349" y="54"/>
                      <a:pt x="268" y="0"/>
                      <a:pt x="201"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41" name="Google Shape;5641;p72"/>
              <p:cNvSpPr/>
              <p:nvPr/>
            </p:nvSpPr>
            <p:spPr>
              <a:xfrm>
                <a:off x="3258150" y="3511525"/>
                <a:ext cx="2700" cy="3675"/>
              </a:xfrm>
              <a:custGeom>
                <a:avLst/>
                <a:gdLst/>
                <a:ahLst/>
                <a:cxnLst/>
                <a:rect l="l" t="t" r="r" b="b"/>
                <a:pathLst>
                  <a:path w="108" h="147" extrusionOk="0">
                    <a:moveTo>
                      <a:pt x="1" y="0"/>
                    </a:moveTo>
                    <a:cubicBezTo>
                      <a:pt x="1" y="54"/>
                      <a:pt x="28" y="107"/>
                      <a:pt x="67" y="134"/>
                    </a:cubicBezTo>
                    <a:cubicBezTo>
                      <a:pt x="81" y="134"/>
                      <a:pt x="94" y="147"/>
                      <a:pt x="108" y="147"/>
                    </a:cubicBezTo>
                    <a:cubicBezTo>
                      <a:pt x="67" y="93"/>
                      <a:pt x="41" y="54"/>
                      <a:pt x="1" y="0"/>
                    </a:cubicBezTo>
                    <a:close/>
                  </a:path>
                </a:pathLst>
              </a:custGeom>
              <a:solidFill>
                <a:srgbClr val="FCE9B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42" name="Google Shape;5642;p72"/>
              <p:cNvSpPr/>
              <p:nvPr/>
            </p:nvSpPr>
            <p:spPr>
              <a:xfrm>
                <a:off x="3254150" y="3501500"/>
                <a:ext cx="7375" cy="5375"/>
              </a:xfrm>
              <a:custGeom>
                <a:avLst/>
                <a:gdLst/>
                <a:ahLst/>
                <a:cxnLst/>
                <a:rect l="l" t="t" r="r" b="b"/>
                <a:pathLst>
                  <a:path w="295" h="215" extrusionOk="0">
                    <a:moveTo>
                      <a:pt x="147" y="0"/>
                    </a:moveTo>
                    <a:cubicBezTo>
                      <a:pt x="120" y="0"/>
                      <a:pt x="94" y="0"/>
                      <a:pt x="67" y="13"/>
                    </a:cubicBezTo>
                    <a:cubicBezTo>
                      <a:pt x="0" y="54"/>
                      <a:pt x="0" y="161"/>
                      <a:pt x="67" y="200"/>
                    </a:cubicBezTo>
                    <a:cubicBezTo>
                      <a:pt x="94" y="214"/>
                      <a:pt x="120" y="214"/>
                      <a:pt x="147" y="214"/>
                    </a:cubicBezTo>
                    <a:lnTo>
                      <a:pt x="188" y="214"/>
                    </a:lnTo>
                    <a:cubicBezTo>
                      <a:pt x="295" y="187"/>
                      <a:pt x="295" y="27"/>
                      <a:pt x="188"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5643" name="Google Shape;5643;p72"/>
            <p:cNvGrpSpPr/>
            <p:nvPr/>
          </p:nvGrpSpPr>
          <p:grpSpPr>
            <a:xfrm>
              <a:off x="5743088" y="2826000"/>
              <a:ext cx="347275" cy="1485900"/>
              <a:chOff x="4673175" y="1671175"/>
              <a:chExt cx="347275" cy="1485900"/>
            </a:xfrm>
          </p:grpSpPr>
          <p:sp>
            <p:nvSpPr>
              <p:cNvPr id="5644" name="Google Shape;5644;p72"/>
              <p:cNvSpPr/>
              <p:nvPr/>
            </p:nvSpPr>
            <p:spPr>
              <a:xfrm>
                <a:off x="4829475" y="2679550"/>
                <a:ext cx="156300" cy="156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45" name="Google Shape;5645;p72"/>
              <p:cNvSpPr/>
              <p:nvPr/>
            </p:nvSpPr>
            <p:spPr>
              <a:xfrm>
                <a:off x="4673175" y="2468500"/>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46" name="Google Shape;5646;p72"/>
              <p:cNvSpPr/>
              <p:nvPr/>
            </p:nvSpPr>
            <p:spPr>
              <a:xfrm>
                <a:off x="4829475" y="2171450"/>
                <a:ext cx="156300" cy="156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47" name="Google Shape;5647;p72"/>
              <p:cNvSpPr/>
              <p:nvPr/>
            </p:nvSpPr>
            <p:spPr>
              <a:xfrm>
                <a:off x="4918150" y="1882250"/>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48" name="Google Shape;5648;p72"/>
              <p:cNvSpPr/>
              <p:nvPr/>
            </p:nvSpPr>
            <p:spPr>
              <a:xfrm>
                <a:off x="4727175" y="1671175"/>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49" name="Google Shape;5649;p72"/>
              <p:cNvSpPr/>
              <p:nvPr/>
            </p:nvSpPr>
            <p:spPr>
              <a:xfrm>
                <a:off x="4918150" y="3054775"/>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grpSp>
        <p:nvGrpSpPr>
          <p:cNvPr id="5650" name="Google Shape;5650;p72"/>
          <p:cNvGrpSpPr/>
          <p:nvPr/>
        </p:nvGrpSpPr>
        <p:grpSpPr>
          <a:xfrm>
            <a:off x="9025387" y="1943541"/>
            <a:ext cx="958549" cy="1374632"/>
            <a:chOff x="6546149" y="2584466"/>
            <a:chExt cx="871408" cy="909689"/>
          </a:xfrm>
        </p:grpSpPr>
        <p:grpSp>
          <p:nvGrpSpPr>
            <p:cNvPr id="5651" name="Google Shape;5651;p72"/>
            <p:cNvGrpSpPr/>
            <p:nvPr/>
          </p:nvGrpSpPr>
          <p:grpSpPr>
            <a:xfrm>
              <a:off x="6740029" y="3120702"/>
              <a:ext cx="677528" cy="373453"/>
              <a:chOff x="3199625" y="3456100"/>
              <a:chExt cx="250825" cy="138275"/>
            </a:xfrm>
          </p:grpSpPr>
          <p:sp>
            <p:nvSpPr>
              <p:cNvPr id="5652" name="Google Shape;5652;p72"/>
              <p:cNvSpPr/>
              <p:nvPr/>
            </p:nvSpPr>
            <p:spPr>
              <a:xfrm>
                <a:off x="3252150" y="3478300"/>
                <a:ext cx="85625" cy="22550"/>
              </a:xfrm>
              <a:custGeom>
                <a:avLst/>
                <a:gdLst/>
                <a:ahLst/>
                <a:cxnLst/>
                <a:rect l="l" t="t" r="r" b="b"/>
                <a:pathLst>
                  <a:path w="3425" h="902" extrusionOk="0">
                    <a:moveTo>
                      <a:pt x="1589" y="1"/>
                    </a:moveTo>
                    <a:cubicBezTo>
                      <a:pt x="1119" y="1"/>
                      <a:pt x="671" y="80"/>
                      <a:pt x="468" y="192"/>
                    </a:cubicBezTo>
                    <a:cubicBezTo>
                      <a:pt x="147" y="379"/>
                      <a:pt x="0" y="861"/>
                      <a:pt x="0" y="861"/>
                    </a:cubicBezTo>
                    <a:lnTo>
                      <a:pt x="0" y="874"/>
                    </a:lnTo>
                    <a:cubicBezTo>
                      <a:pt x="187" y="794"/>
                      <a:pt x="375" y="727"/>
                      <a:pt x="562" y="673"/>
                    </a:cubicBezTo>
                    <a:cubicBezTo>
                      <a:pt x="842" y="580"/>
                      <a:pt x="1124" y="527"/>
                      <a:pt x="1391" y="513"/>
                    </a:cubicBezTo>
                    <a:cubicBezTo>
                      <a:pt x="1445" y="506"/>
                      <a:pt x="1495" y="503"/>
                      <a:pt x="1545" y="503"/>
                    </a:cubicBezTo>
                    <a:cubicBezTo>
                      <a:pt x="1595" y="503"/>
                      <a:pt x="1645" y="506"/>
                      <a:pt x="1698" y="513"/>
                    </a:cubicBezTo>
                    <a:cubicBezTo>
                      <a:pt x="2019" y="527"/>
                      <a:pt x="2314" y="566"/>
                      <a:pt x="2581" y="634"/>
                    </a:cubicBezTo>
                    <a:cubicBezTo>
                      <a:pt x="2902" y="700"/>
                      <a:pt x="3184" y="794"/>
                      <a:pt x="3425" y="901"/>
                    </a:cubicBezTo>
                    <a:cubicBezTo>
                      <a:pt x="3344" y="794"/>
                      <a:pt x="3036" y="379"/>
                      <a:pt x="2756" y="232"/>
                    </a:cubicBezTo>
                    <a:cubicBezTo>
                      <a:pt x="2462" y="67"/>
                      <a:pt x="2017" y="1"/>
                      <a:pt x="1589"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53" name="Google Shape;5653;p72"/>
              <p:cNvSpPr/>
              <p:nvPr/>
            </p:nvSpPr>
            <p:spPr>
              <a:xfrm>
                <a:off x="3286925" y="3490875"/>
                <a:ext cx="54875" cy="89550"/>
              </a:xfrm>
              <a:custGeom>
                <a:avLst/>
                <a:gdLst/>
                <a:ahLst/>
                <a:cxnLst/>
                <a:rect l="l" t="t" r="r" b="b"/>
                <a:pathLst>
                  <a:path w="2195" h="3582" extrusionOk="0">
                    <a:moveTo>
                      <a:pt x="154" y="0"/>
                    </a:moveTo>
                    <a:cubicBezTo>
                      <a:pt x="104" y="0"/>
                      <a:pt x="54" y="3"/>
                      <a:pt x="0" y="10"/>
                    </a:cubicBezTo>
                    <a:cubicBezTo>
                      <a:pt x="67" y="77"/>
                      <a:pt x="589" y="679"/>
                      <a:pt x="723" y="1535"/>
                    </a:cubicBezTo>
                    <a:cubicBezTo>
                      <a:pt x="910" y="2779"/>
                      <a:pt x="509" y="3461"/>
                      <a:pt x="428" y="3582"/>
                    </a:cubicBezTo>
                    <a:cubicBezTo>
                      <a:pt x="562" y="3568"/>
                      <a:pt x="696" y="3555"/>
                      <a:pt x="803" y="3541"/>
                    </a:cubicBezTo>
                    <a:cubicBezTo>
                      <a:pt x="1017" y="3488"/>
                      <a:pt x="1231" y="3434"/>
                      <a:pt x="1431" y="3368"/>
                    </a:cubicBezTo>
                    <a:cubicBezTo>
                      <a:pt x="2194" y="1722"/>
                      <a:pt x="1190" y="157"/>
                      <a:pt x="1190" y="157"/>
                    </a:cubicBezTo>
                    <a:lnTo>
                      <a:pt x="1190" y="131"/>
                    </a:lnTo>
                    <a:cubicBezTo>
                      <a:pt x="923" y="63"/>
                      <a:pt x="628" y="24"/>
                      <a:pt x="307" y="10"/>
                    </a:cubicBezTo>
                    <a:cubicBezTo>
                      <a:pt x="254" y="3"/>
                      <a:pt x="204" y="0"/>
                      <a:pt x="154" y="0"/>
                    </a:cubicBezTo>
                    <a:close/>
                  </a:path>
                </a:pathLst>
              </a:custGeom>
              <a:solidFill>
                <a:srgbClr val="87D8C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54" name="Google Shape;5654;p72"/>
              <p:cNvSpPr/>
              <p:nvPr/>
            </p:nvSpPr>
            <p:spPr>
              <a:xfrm>
                <a:off x="3316675" y="3494125"/>
                <a:ext cx="59550" cy="80950"/>
              </a:xfrm>
              <a:custGeom>
                <a:avLst/>
                <a:gdLst/>
                <a:ahLst/>
                <a:cxnLst/>
                <a:rect l="l" t="t" r="r" b="b"/>
                <a:pathLst>
                  <a:path w="2382" h="3238" extrusionOk="0">
                    <a:moveTo>
                      <a:pt x="0" y="1"/>
                    </a:moveTo>
                    <a:lnTo>
                      <a:pt x="0" y="27"/>
                    </a:lnTo>
                    <a:cubicBezTo>
                      <a:pt x="0" y="27"/>
                      <a:pt x="1004" y="1592"/>
                      <a:pt x="241" y="3238"/>
                    </a:cubicBezTo>
                    <a:cubicBezTo>
                      <a:pt x="1218" y="2930"/>
                      <a:pt x="1926" y="2395"/>
                      <a:pt x="2221" y="1993"/>
                    </a:cubicBezTo>
                    <a:cubicBezTo>
                      <a:pt x="2328" y="1859"/>
                      <a:pt x="2381" y="1726"/>
                      <a:pt x="2368" y="1645"/>
                    </a:cubicBezTo>
                    <a:cubicBezTo>
                      <a:pt x="2368" y="1565"/>
                      <a:pt x="2315" y="1445"/>
                      <a:pt x="2208" y="1312"/>
                    </a:cubicBezTo>
                    <a:cubicBezTo>
                      <a:pt x="1994" y="991"/>
                      <a:pt x="1552" y="575"/>
                      <a:pt x="844" y="268"/>
                    </a:cubicBezTo>
                    <a:cubicBezTo>
                      <a:pt x="603" y="161"/>
                      <a:pt x="321" y="67"/>
                      <a:pt x="0" y="1"/>
                    </a:cubicBezTo>
                    <a:close/>
                  </a:path>
                </a:pathLst>
              </a:custGeom>
              <a:solidFill>
                <a:srgbClr val="D3CA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55" name="Google Shape;5655;p72"/>
              <p:cNvSpPr/>
              <p:nvPr/>
            </p:nvSpPr>
            <p:spPr>
              <a:xfrm>
                <a:off x="3266175" y="3491100"/>
                <a:ext cx="43500" cy="89550"/>
              </a:xfrm>
              <a:custGeom>
                <a:avLst/>
                <a:gdLst/>
                <a:ahLst/>
                <a:cxnLst/>
                <a:rect l="l" t="t" r="r" b="b"/>
                <a:pathLst>
                  <a:path w="1740" h="3582" extrusionOk="0">
                    <a:moveTo>
                      <a:pt x="830" y="1"/>
                    </a:moveTo>
                    <a:cubicBezTo>
                      <a:pt x="563" y="15"/>
                      <a:pt x="281" y="68"/>
                      <a:pt x="1" y="161"/>
                    </a:cubicBezTo>
                    <a:cubicBezTo>
                      <a:pt x="41" y="202"/>
                      <a:pt x="736" y="817"/>
                      <a:pt x="790" y="1900"/>
                    </a:cubicBezTo>
                    <a:cubicBezTo>
                      <a:pt x="816" y="2743"/>
                      <a:pt x="362" y="3425"/>
                      <a:pt x="269" y="3559"/>
                    </a:cubicBezTo>
                    <a:cubicBezTo>
                      <a:pt x="482" y="3575"/>
                      <a:pt x="690" y="3581"/>
                      <a:pt x="883" y="3581"/>
                    </a:cubicBezTo>
                    <a:cubicBezTo>
                      <a:pt x="1017" y="3581"/>
                      <a:pt x="1143" y="3578"/>
                      <a:pt x="1258" y="3573"/>
                    </a:cubicBezTo>
                    <a:cubicBezTo>
                      <a:pt x="1339" y="3452"/>
                      <a:pt x="1740" y="2770"/>
                      <a:pt x="1553" y="1526"/>
                    </a:cubicBezTo>
                    <a:cubicBezTo>
                      <a:pt x="1419" y="670"/>
                      <a:pt x="897" y="68"/>
                      <a:pt x="830" y="1"/>
                    </a:cubicBezTo>
                    <a:close/>
                  </a:path>
                </a:pathLst>
              </a:custGeom>
              <a:solidFill>
                <a:srgbClr val="D3CA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56" name="Google Shape;5656;p72"/>
              <p:cNvSpPr/>
              <p:nvPr/>
            </p:nvSpPr>
            <p:spPr>
              <a:xfrm>
                <a:off x="3248125" y="3495125"/>
                <a:ext cx="38825" cy="84950"/>
              </a:xfrm>
              <a:custGeom>
                <a:avLst/>
                <a:gdLst/>
                <a:ahLst/>
                <a:cxnLst/>
                <a:rect l="l" t="t" r="r" b="b"/>
                <a:pathLst>
                  <a:path w="1553" h="3398" extrusionOk="0">
                    <a:moveTo>
                      <a:pt x="723" y="0"/>
                    </a:moveTo>
                    <a:cubicBezTo>
                      <a:pt x="536" y="54"/>
                      <a:pt x="348" y="121"/>
                      <a:pt x="161" y="201"/>
                    </a:cubicBezTo>
                    <a:lnTo>
                      <a:pt x="1" y="282"/>
                    </a:lnTo>
                    <a:lnTo>
                      <a:pt x="14" y="282"/>
                    </a:lnTo>
                    <a:cubicBezTo>
                      <a:pt x="14" y="282"/>
                      <a:pt x="1552" y="1258"/>
                      <a:pt x="361" y="3305"/>
                    </a:cubicBezTo>
                    <a:lnTo>
                      <a:pt x="361" y="3332"/>
                    </a:lnTo>
                    <a:cubicBezTo>
                      <a:pt x="575" y="3358"/>
                      <a:pt x="789" y="3385"/>
                      <a:pt x="991" y="3398"/>
                    </a:cubicBezTo>
                    <a:cubicBezTo>
                      <a:pt x="1084" y="3264"/>
                      <a:pt x="1538" y="2582"/>
                      <a:pt x="1512" y="1739"/>
                    </a:cubicBezTo>
                    <a:cubicBezTo>
                      <a:pt x="1458" y="656"/>
                      <a:pt x="763" y="41"/>
                      <a:pt x="723" y="0"/>
                    </a:cubicBezTo>
                    <a:close/>
                  </a:path>
                </a:pathLst>
              </a:custGeom>
              <a:solidFill>
                <a:srgbClr val="87D8C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57" name="Google Shape;5657;p72"/>
              <p:cNvSpPr/>
              <p:nvPr/>
            </p:nvSpPr>
            <p:spPr>
              <a:xfrm>
                <a:off x="3371200" y="3456100"/>
                <a:ext cx="79250" cy="134425"/>
              </a:xfrm>
              <a:custGeom>
                <a:avLst/>
                <a:gdLst/>
                <a:ahLst/>
                <a:cxnLst/>
                <a:rect l="l" t="t" r="r" b="b"/>
                <a:pathLst>
                  <a:path w="3170" h="5377" extrusionOk="0">
                    <a:moveTo>
                      <a:pt x="2279" y="1"/>
                    </a:moveTo>
                    <a:cubicBezTo>
                      <a:pt x="2025" y="1"/>
                      <a:pt x="1413" y="465"/>
                      <a:pt x="749" y="1053"/>
                    </a:cubicBezTo>
                    <a:cubicBezTo>
                      <a:pt x="0" y="1695"/>
                      <a:pt x="27" y="2658"/>
                      <a:pt x="27" y="2833"/>
                    </a:cubicBezTo>
                    <a:cubicBezTo>
                      <a:pt x="134" y="2966"/>
                      <a:pt x="187" y="3086"/>
                      <a:pt x="187" y="3166"/>
                    </a:cubicBezTo>
                    <a:cubicBezTo>
                      <a:pt x="200" y="3247"/>
                      <a:pt x="147" y="3380"/>
                      <a:pt x="40" y="3514"/>
                    </a:cubicBezTo>
                    <a:cubicBezTo>
                      <a:pt x="538" y="5127"/>
                      <a:pt x="1954" y="5377"/>
                      <a:pt x="2674" y="5377"/>
                    </a:cubicBezTo>
                    <a:cubicBezTo>
                      <a:pt x="2921" y="5377"/>
                      <a:pt x="3086" y="5347"/>
                      <a:pt x="3103" y="5333"/>
                    </a:cubicBezTo>
                    <a:cubicBezTo>
                      <a:pt x="3170" y="5280"/>
                      <a:pt x="2983" y="4451"/>
                      <a:pt x="2421" y="3728"/>
                    </a:cubicBezTo>
                    <a:cubicBezTo>
                      <a:pt x="1944" y="3099"/>
                      <a:pt x="1263" y="3059"/>
                      <a:pt x="1095" y="3059"/>
                    </a:cubicBezTo>
                    <a:cubicBezTo>
                      <a:pt x="1070" y="3059"/>
                      <a:pt x="1056" y="3059"/>
                      <a:pt x="1056" y="3059"/>
                    </a:cubicBezTo>
                    <a:cubicBezTo>
                      <a:pt x="2729" y="2712"/>
                      <a:pt x="2474" y="357"/>
                      <a:pt x="2394" y="77"/>
                    </a:cubicBezTo>
                    <a:cubicBezTo>
                      <a:pt x="2377" y="25"/>
                      <a:pt x="2337" y="1"/>
                      <a:pt x="2279" y="1"/>
                    </a:cubicBezTo>
                    <a:close/>
                  </a:path>
                </a:pathLst>
              </a:custGeom>
              <a:solidFill>
                <a:srgbClr val="FCDA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58" name="Google Shape;5658;p72"/>
              <p:cNvSpPr/>
              <p:nvPr/>
            </p:nvSpPr>
            <p:spPr>
              <a:xfrm>
                <a:off x="3199975" y="3502150"/>
                <a:ext cx="86975" cy="76275"/>
              </a:xfrm>
              <a:custGeom>
                <a:avLst/>
                <a:gdLst/>
                <a:ahLst/>
                <a:cxnLst/>
                <a:rect l="l" t="t" r="r" b="b"/>
                <a:pathLst>
                  <a:path w="3479" h="3051" extrusionOk="0">
                    <a:moveTo>
                      <a:pt x="1927" y="1"/>
                    </a:moveTo>
                    <a:cubicBezTo>
                      <a:pt x="869" y="522"/>
                      <a:pt x="0" y="1378"/>
                      <a:pt x="13" y="1967"/>
                    </a:cubicBezTo>
                    <a:cubicBezTo>
                      <a:pt x="40" y="2515"/>
                      <a:pt x="1151" y="2876"/>
                      <a:pt x="2287" y="3051"/>
                    </a:cubicBezTo>
                    <a:lnTo>
                      <a:pt x="2287" y="3024"/>
                    </a:lnTo>
                    <a:cubicBezTo>
                      <a:pt x="3478" y="977"/>
                      <a:pt x="1940" y="1"/>
                      <a:pt x="1940" y="1"/>
                    </a:cubicBezTo>
                    <a:close/>
                  </a:path>
                </a:pathLst>
              </a:custGeom>
              <a:solidFill>
                <a:srgbClr val="FCDA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59" name="Google Shape;5659;p72"/>
              <p:cNvSpPr/>
              <p:nvPr/>
            </p:nvSpPr>
            <p:spPr>
              <a:xfrm>
                <a:off x="3221700" y="3532925"/>
                <a:ext cx="7375" cy="7375"/>
              </a:xfrm>
              <a:custGeom>
                <a:avLst/>
                <a:gdLst/>
                <a:ahLst/>
                <a:cxnLst/>
                <a:rect l="l" t="t" r="r" b="b"/>
                <a:pathLst>
                  <a:path w="295" h="295" extrusionOk="0">
                    <a:moveTo>
                      <a:pt x="148" y="0"/>
                    </a:moveTo>
                    <a:cubicBezTo>
                      <a:pt x="68" y="0"/>
                      <a:pt x="0" y="67"/>
                      <a:pt x="0" y="147"/>
                    </a:cubicBezTo>
                    <a:cubicBezTo>
                      <a:pt x="0" y="227"/>
                      <a:pt x="68" y="295"/>
                      <a:pt x="148" y="295"/>
                    </a:cubicBezTo>
                    <a:cubicBezTo>
                      <a:pt x="228" y="295"/>
                      <a:pt x="295" y="227"/>
                      <a:pt x="295" y="147"/>
                    </a:cubicBezTo>
                    <a:cubicBezTo>
                      <a:pt x="295" y="67"/>
                      <a:pt x="228" y="0"/>
                      <a:pt x="148" y="0"/>
                    </a:cubicBezTo>
                    <a:close/>
                  </a:path>
                </a:pathLst>
              </a:custGeom>
              <a:solidFill>
                <a:srgbClr val="1E120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60" name="Google Shape;5660;p72"/>
              <p:cNvSpPr/>
              <p:nvPr/>
            </p:nvSpPr>
            <p:spPr>
              <a:xfrm>
                <a:off x="3233725" y="3530925"/>
                <a:ext cx="17775" cy="17725"/>
              </a:xfrm>
              <a:custGeom>
                <a:avLst/>
                <a:gdLst/>
                <a:ahLst/>
                <a:cxnLst/>
                <a:rect l="l" t="t" r="r" b="b"/>
                <a:pathLst>
                  <a:path w="711" h="709" extrusionOk="0">
                    <a:moveTo>
                      <a:pt x="349" y="0"/>
                    </a:moveTo>
                    <a:cubicBezTo>
                      <a:pt x="161" y="0"/>
                      <a:pt x="1" y="161"/>
                      <a:pt x="1" y="361"/>
                    </a:cubicBezTo>
                    <a:cubicBezTo>
                      <a:pt x="1" y="548"/>
                      <a:pt x="161" y="709"/>
                      <a:pt x="349" y="709"/>
                    </a:cubicBezTo>
                    <a:cubicBezTo>
                      <a:pt x="550" y="709"/>
                      <a:pt x="710" y="548"/>
                      <a:pt x="710" y="361"/>
                    </a:cubicBezTo>
                    <a:cubicBezTo>
                      <a:pt x="710" y="161"/>
                      <a:pt x="550" y="0"/>
                      <a:pt x="349" y="0"/>
                    </a:cubicBezTo>
                    <a:close/>
                  </a:path>
                </a:pathLst>
              </a:custGeom>
              <a:solidFill>
                <a:srgbClr val="EA609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61" name="Google Shape;5661;p72"/>
              <p:cNvSpPr/>
              <p:nvPr/>
            </p:nvSpPr>
            <p:spPr>
              <a:xfrm>
                <a:off x="3288925" y="3557675"/>
                <a:ext cx="46750" cy="36700"/>
              </a:xfrm>
              <a:custGeom>
                <a:avLst/>
                <a:gdLst/>
                <a:ahLst/>
                <a:cxnLst/>
                <a:rect l="l" t="t" r="r" b="b"/>
                <a:pathLst>
                  <a:path w="1870" h="1468" extrusionOk="0">
                    <a:moveTo>
                      <a:pt x="433" y="1"/>
                    </a:moveTo>
                    <a:cubicBezTo>
                      <a:pt x="363" y="1"/>
                      <a:pt x="294" y="9"/>
                      <a:pt x="227" y="27"/>
                    </a:cubicBezTo>
                    <a:cubicBezTo>
                      <a:pt x="1" y="93"/>
                      <a:pt x="188" y="1204"/>
                      <a:pt x="589" y="1377"/>
                    </a:cubicBezTo>
                    <a:cubicBezTo>
                      <a:pt x="738" y="1441"/>
                      <a:pt x="889" y="1468"/>
                      <a:pt x="1032" y="1468"/>
                    </a:cubicBezTo>
                    <a:cubicBezTo>
                      <a:pt x="1491" y="1468"/>
                      <a:pt x="1870" y="1194"/>
                      <a:pt x="1859" y="990"/>
                    </a:cubicBezTo>
                    <a:cubicBezTo>
                      <a:pt x="1848" y="736"/>
                      <a:pt x="1092" y="1"/>
                      <a:pt x="433"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62" name="Google Shape;5662;p72"/>
              <p:cNvSpPr/>
              <p:nvPr/>
            </p:nvSpPr>
            <p:spPr>
              <a:xfrm>
                <a:off x="3199625" y="3539800"/>
                <a:ext cx="41500" cy="13875"/>
              </a:xfrm>
              <a:custGeom>
                <a:avLst/>
                <a:gdLst/>
                <a:ahLst/>
                <a:cxnLst/>
                <a:rect l="l" t="t" r="r" b="b"/>
                <a:pathLst>
                  <a:path w="1660" h="555" extrusionOk="0">
                    <a:moveTo>
                      <a:pt x="1633" y="0"/>
                    </a:moveTo>
                    <a:cubicBezTo>
                      <a:pt x="1624" y="0"/>
                      <a:pt x="1615" y="6"/>
                      <a:pt x="1606" y="6"/>
                    </a:cubicBezTo>
                    <a:cubicBezTo>
                      <a:pt x="1606" y="6"/>
                      <a:pt x="1593" y="32"/>
                      <a:pt x="1552" y="59"/>
                    </a:cubicBezTo>
                    <a:cubicBezTo>
                      <a:pt x="1525" y="100"/>
                      <a:pt x="1472" y="139"/>
                      <a:pt x="1418" y="193"/>
                    </a:cubicBezTo>
                    <a:cubicBezTo>
                      <a:pt x="1379" y="220"/>
                      <a:pt x="1352" y="247"/>
                      <a:pt x="1311" y="260"/>
                    </a:cubicBezTo>
                    <a:cubicBezTo>
                      <a:pt x="1272" y="287"/>
                      <a:pt x="1231" y="314"/>
                      <a:pt x="1178" y="327"/>
                    </a:cubicBezTo>
                    <a:cubicBezTo>
                      <a:pt x="1138" y="354"/>
                      <a:pt x="1097" y="367"/>
                      <a:pt x="1044" y="380"/>
                    </a:cubicBezTo>
                    <a:cubicBezTo>
                      <a:pt x="1017" y="394"/>
                      <a:pt x="990" y="394"/>
                      <a:pt x="964" y="407"/>
                    </a:cubicBezTo>
                    <a:lnTo>
                      <a:pt x="924" y="407"/>
                    </a:lnTo>
                    <a:lnTo>
                      <a:pt x="883" y="421"/>
                    </a:lnTo>
                    <a:cubicBezTo>
                      <a:pt x="830" y="421"/>
                      <a:pt x="776" y="434"/>
                      <a:pt x="737" y="448"/>
                    </a:cubicBezTo>
                    <a:cubicBezTo>
                      <a:pt x="683" y="448"/>
                      <a:pt x="630" y="448"/>
                      <a:pt x="576" y="461"/>
                    </a:cubicBezTo>
                    <a:lnTo>
                      <a:pt x="309" y="461"/>
                    </a:lnTo>
                    <a:cubicBezTo>
                      <a:pt x="229" y="461"/>
                      <a:pt x="161" y="448"/>
                      <a:pt x="108" y="448"/>
                    </a:cubicBezTo>
                    <a:cubicBezTo>
                      <a:pt x="68" y="434"/>
                      <a:pt x="41" y="434"/>
                      <a:pt x="41" y="434"/>
                    </a:cubicBezTo>
                    <a:cubicBezTo>
                      <a:pt x="27" y="434"/>
                      <a:pt x="14" y="434"/>
                      <a:pt x="1" y="448"/>
                    </a:cubicBezTo>
                    <a:cubicBezTo>
                      <a:pt x="1" y="461"/>
                      <a:pt x="14" y="487"/>
                      <a:pt x="27" y="487"/>
                    </a:cubicBezTo>
                    <a:cubicBezTo>
                      <a:pt x="27" y="487"/>
                      <a:pt x="54" y="501"/>
                      <a:pt x="95" y="501"/>
                    </a:cubicBezTo>
                    <a:cubicBezTo>
                      <a:pt x="148" y="514"/>
                      <a:pt x="215" y="528"/>
                      <a:pt x="295" y="541"/>
                    </a:cubicBezTo>
                    <a:cubicBezTo>
                      <a:pt x="375" y="541"/>
                      <a:pt x="482" y="555"/>
                      <a:pt x="576" y="555"/>
                    </a:cubicBezTo>
                    <a:cubicBezTo>
                      <a:pt x="630" y="541"/>
                      <a:pt x="683" y="541"/>
                      <a:pt x="737" y="541"/>
                    </a:cubicBezTo>
                    <a:cubicBezTo>
                      <a:pt x="790" y="528"/>
                      <a:pt x="857" y="528"/>
                      <a:pt x="910" y="514"/>
                    </a:cubicBezTo>
                    <a:lnTo>
                      <a:pt x="951" y="514"/>
                    </a:lnTo>
                    <a:cubicBezTo>
                      <a:pt x="964" y="501"/>
                      <a:pt x="978" y="501"/>
                      <a:pt x="990" y="501"/>
                    </a:cubicBezTo>
                    <a:cubicBezTo>
                      <a:pt x="1017" y="487"/>
                      <a:pt x="1044" y="487"/>
                      <a:pt x="1071" y="474"/>
                    </a:cubicBezTo>
                    <a:cubicBezTo>
                      <a:pt x="1124" y="461"/>
                      <a:pt x="1178" y="434"/>
                      <a:pt x="1218" y="421"/>
                    </a:cubicBezTo>
                    <a:cubicBezTo>
                      <a:pt x="1272" y="394"/>
                      <a:pt x="1311" y="367"/>
                      <a:pt x="1352" y="341"/>
                    </a:cubicBezTo>
                    <a:cubicBezTo>
                      <a:pt x="1392" y="314"/>
                      <a:pt x="1432" y="287"/>
                      <a:pt x="1459" y="260"/>
                    </a:cubicBezTo>
                    <a:cubicBezTo>
                      <a:pt x="1499" y="234"/>
                      <a:pt x="1525" y="193"/>
                      <a:pt x="1552" y="180"/>
                    </a:cubicBezTo>
                    <a:cubicBezTo>
                      <a:pt x="1566" y="153"/>
                      <a:pt x="1593" y="127"/>
                      <a:pt x="1606" y="113"/>
                    </a:cubicBezTo>
                    <a:cubicBezTo>
                      <a:pt x="1632" y="73"/>
                      <a:pt x="1646" y="46"/>
                      <a:pt x="1646" y="46"/>
                    </a:cubicBezTo>
                    <a:cubicBezTo>
                      <a:pt x="1659" y="32"/>
                      <a:pt x="1646" y="20"/>
                      <a:pt x="1646" y="6"/>
                    </a:cubicBezTo>
                    <a:cubicBezTo>
                      <a:pt x="1642" y="1"/>
                      <a:pt x="1637" y="0"/>
                      <a:pt x="1633" y="0"/>
                    </a:cubicBezTo>
                    <a:close/>
                  </a:path>
                </a:pathLst>
              </a:custGeom>
              <a:solidFill>
                <a:srgbClr val="1E120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63" name="Google Shape;5663;p72"/>
              <p:cNvSpPr/>
              <p:nvPr/>
            </p:nvSpPr>
            <p:spPr>
              <a:xfrm>
                <a:off x="3295925" y="3565225"/>
                <a:ext cx="8050" cy="16200"/>
              </a:xfrm>
              <a:custGeom>
                <a:avLst/>
                <a:gdLst/>
                <a:ahLst/>
                <a:cxnLst/>
                <a:rect l="l" t="t" r="r" b="b"/>
                <a:pathLst>
                  <a:path w="322" h="648" extrusionOk="0">
                    <a:moveTo>
                      <a:pt x="65" y="0"/>
                    </a:moveTo>
                    <a:cubicBezTo>
                      <a:pt x="60" y="0"/>
                      <a:pt x="51" y="9"/>
                      <a:pt x="42" y="19"/>
                    </a:cubicBezTo>
                    <a:cubicBezTo>
                      <a:pt x="1" y="112"/>
                      <a:pt x="42" y="246"/>
                      <a:pt x="68" y="353"/>
                    </a:cubicBezTo>
                    <a:cubicBezTo>
                      <a:pt x="95" y="460"/>
                      <a:pt x="135" y="608"/>
                      <a:pt x="256" y="647"/>
                    </a:cubicBezTo>
                    <a:cubicBezTo>
                      <a:pt x="282" y="647"/>
                      <a:pt x="309" y="621"/>
                      <a:pt x="309" y="594"/>
                    </a:cubicBezTo>
                    <a:cubicBezTo>
                      <a:pt x="322" y="487"/>
                      <a:pt x="242" y="380"/>
                      <a:pt x="215" y="273"/>
                    </a:cubicBezTo>
                    <a:cubicBezTo>
                      <a:pt x="175" y="180"/>
                      <a:pt x="149" y="73"/>
                      <a:pt x="68" y="5"/>
                    </a:cubicBezTo>
                    <a:cubicBezTo>
                      <a:pt x="68" y="2"/>
                      <a:pt x="67" y="0"/>
                      <a:pt x="65"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64" name="Google Shape;5664;p72"/>
              <p:cNvSpPr/>
              <p:nvPr/>
            </p:nvSpPr>
            <p:spPr>
              <a:xfrm>
                <a:off x="3301950" y="3565025"/>
                <a:ext cx="13750" cy="15325"/>
              </a:xfrm>
              <a:custGeom>
                <a:avLst/>
                <a:gdLst/>
                <a:ahLst/>
                <a:cxnLst/>
                <a:rect l="l" t="t" r="r" b="b"/>
                <a:pathLst>
                  <a:path w="550" h="613" extrusionOk="0">
                    <a:moveTo>
                      <a:pt x="54" y="0"/>
                    </a:moveTo>
                    <a:cubicBezTo>
                      <a:pt x="15" y="0"/>
                      <a:pt x="1" y="27"/>
                      <a:pt x="1" y="54"/>
                    </a:cubicBezTo>
                    <a:cubicBezTo>
                      <a:pt x="15" y="174"/>
                      <a:pt x="122" y="268"/>
                      <a:pt x="188" y="348"/>
                    </a:cubicBezTo>
                    <a:cubicBezTo>
                      <a:pt x="268" y="441"/>
                      <a:pt x="349" y="548"/>
                      <a:pt x="456" y="602"/>
                    </a:cubicBezTo>
                    <a:cubicBezTo>
                      <a:pt x="466" y="609"/>
                      <a:pt x="478" y="612"/>
                      <a:pt x="490" y="612"/>
                    </a:cubicBezTo>
                    <a:cubicBezTo>
                      <a:pt x="521" y="612"/>
                      <a:pt x="550" y="588"/>
                      <a:pt x="550" y="548"/>
                    </a:cubicBezTo>
                    <a:cubicBezTo>
                      <a:pt x="536" y="429"/>
                      <a:pt x="443" y="322"/>
                      <a:pt x="362" y="241"/>
                    </a:cubicBezTo>
                    <a:cubicBezTo>
                      <a:pt x="282" y="147"/>
                      <a:pt x="175" y="27"/>
                      <a:pt x="54"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65" name="Google Shape;5665;p72"/>
              <p:cNvSpPr/>
              <p:nvPr/>
            </p:nvSpPr>
            <p:spPr>
              <a:xfrm>
                <a:off x="3307650" y="3564075"/>
                <a:ext cx="12725" cy="9000"/>
              </a:xfrm>
              <a:custGeom>
                <a:avLst/>
                <a:gdLst/>
                <a:ahLst/>
                <a:cxnLst/>
                <a:rect l="l" t="t" r="r" b="b"/>
                <a:pathLst>
                  <a:path w="509" h="360" extrusionOk="0">
                    <a:moveTo>
                      <a:pt x="99" y="1"/>
                    </a:moveTo>
                    <a:cubicBezTo>
                      <a:pt x="71" y="1"/>
                      <a:pt x="42" y="4"/>
                      <a:pt x="13" y="12"/>
                    </a:cubicBezTo>
                    <a:cubicBezTo>
                      <a:pt x="1" y="25"/>
                      <a:pt x="1" y="25"/>
                      <a:pt x="1" y="38"/>
                    </a:cubicBezTo>
                    <a:cubicBezTo>
                      <a:pt x="108" y="172"/>
                      <a:pt x="254" y="319"/>
                      <a:pt x="429" y="360"/>
                    </a:cubicBezTo>
                    <a:cubicBezTo>
                      <a:pt x="482" y="360"/>
                      <a:pt x="509" y="319"/>
                      <a:pt x="495" y="279"/>
                    </a:cubicBezTo>
                    <a:cubicBezTo>
                      <a:pt x="426" y="130"/>
                      <a:pt x="269" y="1"/>
                      <a:pt x="99"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66" name="Google Shape;5666;p72"/>
              <p:cNvSpPr/>
              <p:nvPr/>
            </p:nvSpPr>
            <p:spPr>
              <a:xfrm>
                <a:off x="3264575" y="3482600"/>
                <a:ext cx="8650" cy="10050"/>
              </a:xfrm>
              <a:custGeom>
                <a:avLst/>
                <a:gdLst/>
                <a:ahLst/>
                <a:cxnLst/>
                <a:rect l="l" t="t" r="r" b="b"/>
                <a:pathLst>
                  <a:path w="346" h="402" extrusionOk="0">
                    <a:moveTo>
                      <a:pt x="266" y="1"/>
                    </a:moveTo>
                    <a:cubicBezTo>
                      <a:pt x="249" y="1"/>
                      <a:pt x="229" y="7"/>
                      <a:pt x="212" y="20"/>
                    </a:cubicBezTo>
                    <a:cubicBezTo>
                      <a:pt x="131" y="87"/>
                      <a:pt x="51" y="194"/>
                      <a:pt x="11" y="301"/>
                    </a:cubicBezTo>
                    <a:cubicBezTo>
                      <a:pt x="0" y="356"/>
                      <a:pt x="52" y="401"/>
                      <a:pt x="100" y="401"/>
                    </a:cubicBezTo>
                    <a:cubicBezTo>
                      <a:pt x="111" y="401"/>
                      <a:pt x="122" y="399"/>
                      <a:pt x="131" y="394"/>
                    </a:cubicBezTo>
                    <a:cubicBezTo>
                      <a:pt x="185" y="368"/>
                      <a:pt x="226" y="314"/>
                      <a:pt x="265" y="261"/>
                    </a:cubicBezTo>
                    <a:cubicBezTo>
                      <a:pt x="306" y="207"/>
                      <a:pt x="345" y="141"/>
                      <a:pt x="333" y="60"/>
                    </a:cubicBezTo>
                    <a:cubicBezTo>
                      <a:pt x="333" y="25"/>
                      <a:pt x="302" y="1"/>
                      <a:pt x="266"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67" name="Google Shape;5667;p72"/>
              <p:cNvSpPr/>
              <p:nvPr/>
            </p:nvSpPr>
            <p:spPr>
              <a:xfrm>
                <a:off x="3274600" y="3482350"/>
                <a:ext cx="5800" cy="5525"/>
              </a:xfrm>
              <a:custGeom>
                <a:avLst/>
                <a:gdLst/>
                <a:ahLst/>
                <a:cxnLst/>
                <a:rect l="l" t="t" r="r" b="b"/>
                <a:pathLst>
                  <a:path w="232" h="221" extrusionOk="0">
                    <a:moveTo>
                      <a:pt x="154" y="0"/>
                    </a:moveTo>
                    <a:cubicBezTo>
                      <a:pt x="137" y="0"/>
                      <a:pt x="120" y="5"/>
                      <a:pt x="105" y="17"/>
                    </a:cubicBezTo>
                    <a:cubicBezTo>
                      <a:pt x="65" y="57"/>
                      <a:pt x="25" y="110"/>
                      <a:pt x="12" y="164"/>
                    </a:cubicBezTo>
                    <a:cubicBezTo>
                      <a:pt x="0" y="197"/>
                      <a:pt x="16" y="221"/>
                      <a:pt x="45" y="221"/>
                    </a:cubicBezTo>
                    <a:cubicBezTo>
                      <a:pt x="51" y="221"/>
                      <a:pt x="58" y="220"/>
                      <a:pt x="65" y="217"/>
                    </a:cubicBezTo>
                    <a:cubicBezTo>
                      <a:pt x="132" y="204"/>
                      <a:pt x="185" y="151"/>
                      <a:pt x="212" y="70"/>
                    </a:cubicBezTo>
                    <a:cubicBezTo>
                      <a:pt x="231" y="32"/>
                      <a:pt x="195" y="0"/>
                      <a:pt x="154"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68" name="Google Shape;5668;p72"/>
              <p:cNvSpPr/>
              <p:nvPr/>
            </p:nvSpPr>
            <p:spPr>
              <a:xfrm>
                <a:off x="3284825" y="3481700"/>
                <a:ext cx="7425" cy="5700"/>
              </a:xfrm>
              <a:custGeom>
                <a:avLst/>
                <a:gdLst/>
                <a:ahLst/>
                <a:cxnLst/>
                <a:rect l="l" t="t" r="r" b="b"/>
                <a:pathLst>
                  <a:path w="297" h="228" extrusionOk="0">
                    <a:moveTo>
                      <a:pt x="218" y="1"/>
                    </a:moveTo>
                    <a:cubicBezTo>
                      <a:pt x="213" y="1"/>
                      <a:pt x="209" y="1"/>
                      <a:pt x="204" y="2"/>
                    </a:cubicBezTo>
                    <a:lnTo>
                      <a:pt x="124" y="43"/>
                    </a:lnTo>
                    <a:cubicBezTo>
                      <a:pt x="84" y="56"/>
                      <a:pt x="58" y="83"/>
                      <a:pt x="44" y="123"/>
                    </a:cubicBezTo>
                    <a:cubicBezTo>
                      <a:pt x="0" y="167"/>
                      <a:pt x="54" y="227"/>
                      <a:pt x="104" y="227"/>
                    </a:cubicBezTo>
                    <a:cubicBezTo>
                      <a:pt x="116" y="227"/>
                      <a:pt x="128" y="224"/>
                      <a:pt x="138" y="216"/>
                    </a:cubicBezTo>
                    <a:cubicBezTo>
                      <a:pt x="191" y="190"/>
                      <a:pt x="245" y="163"/>
                      <a:pt x="272" y="96"/>
                    </a:cubicBezTo>
                    <a:cubicBezTo>
                      <a:pt x="296" y="59"/>
                      <a:pt x="264" y="1"/>
                      <a:pt x="218"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69" name="Google Shape;5669;p72"/>
              <p:cNvSpPr/>
              <p:nvPr/>
            </p:nvSpPr>
            <p:spPr>
              <a:xfrm>
                <a:off x="3296275" y="3481825"/>
                <a:ext cx="5025" cy="5400"/>
              </a:xfrm>
              <a:custGeom>
                <a:avLst/>
                <a:gdLst/>
                <a:ahLst/>
                <a:cxnLst/>
                <a:rect l="l" t="t" r="r" b="b"/>
                <a:pathLst>
                  <a:path w="201" h="216" extrusionOk="0">
                    <a:moveTo>
                      <a:pt x="145" y="0"/>
                    </a:moveTo>
                    <a:cubicBezTo>
                      <a:pt x="137" y="0"/>
                      <a:pt x="128" y="4"/>
                      <a:pt x="121" y="11"/>
                    </a:cubicBezTo>
                    <a:cubicBezTo>
                      <a:pt x="81" y="65"/>
                      <a:pt x="1" y="118"/>
                      <a:pt x="1" y="185"/>
                    </a:cubicBezTo>
                    <a:cubicBezTo>
                      <a:pt x="1" y="198"/>
                      <a:pt x="14" y="211"/>
                      <a:pt x="28" y="211"/>
                    </a:cubicBezTo>
                    <a:cubicBezTo>
                      <a:pt x="35" y="214"/>
                      <a:pt x="43" y="215"/>
                      <a:pt x="50" y="215"/>
                    </a:cubicBezTo>
                    <a:cubicBezTo>
                      <a:pt x="83" y="215"/>
                      <a:pt x="115" y="193"/>
                      <a:pt x="147" y="172"/>
                    </a:cubicBezTo>
                    <a:cubicBezTo>
                      <a:pt x="188" y="145"/>
                      <a:pt x="201" y="91"/>
                      <a:pt x="188" y="51"/>
                    </a:cubicBezTo>
                    <a:cubicBezTo>
                      <a:pt x="188" y="22"/>
                      <a:pt x="167" y="0"/>
                      <a:pt x="145"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70" name="Google Shape;5670;p72"/>
              <p:cNvSpPr/>
              <p:nvPr/>
            </p:nvSpPr>
            <p:spPr>
              <a:xfrm>
                <a:off x="3307300" y="3483425"/>
                <a:ext cx="5725" cy="5375"/>
              </a:xfrm>
              <a:custGeom>
                <a:avLst/>
                <a:gdLst/>
                <a:ahLst/>
                <a:cxnLst/>
                <a:rect l="l" t="t" r="r" b="b"/>
                <a:pathLst>
                  <a:path w="229" h="215" extrusionOk="0">
                    <a:moveTo>
                      <a:pt x="175" y="1"/>
                    </a:moveTo>
                    <a:cubicBezTo>
                      <a:pt x="95" y="1"/>
                      <a:pt x="15" y="94"/>
                      <a:pt x="1" y="174"/>
                    </a:cubicBezTo>
                    <a:cubicBezTo>
                      <a:pt x="1" y="188"/>
                      <a:pt x="27" y="215"/>
                      <a:pt x="54" y="215"/>
                    </a:cubicBezTo>
                    <a:cubicBezTo>
                      <a:pt x="122" y="215"/>
                      <a:pt x="229" y="147"/>
                      <a:pt x="229" y="67"/>
                    </a:cubicBezTo>
                    <a:cubicBezTo>
                      <a:pt x="229" y="40"/>
                      <a:pt x="202" y="14"/>
                      <a:pt x="175"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71" name="Google Shape;5671;p72"/>
              <p:cNvSpPr/>
              <p:nvPr/>
            </p:nvSpPr>
            <p:spPr>
              <a:xfrm>
                <a:off x="3380650" y="3541650"/>
                <a:ext cx="22000" cy="24075"/>
              </a:xfrm>
              <a:custGeom>
                <a:avLst/>
                <a:gdLst/>
                <a:ahLst/>
                <a:cxnLst/>
                <a:rect l="l" t="t" r="r" b="b"/>
                <a:pathLst>
                  <a:path w="880" h="963" extrusionOk="0">
                    <a:moveTo>
                      <a:pt x="28" y="1"/>
                    </a:moveTo>
                    <a:cubicBezTo>
                      <a:pt x="11" y="1"/>
                      <a:pt x="0" y="20"/>
                      <a:pt x="10" y="39"/>
                    </a:cubicBezTo>
                    <a:cubicBezTo>
                      <a:pt x="77" y="240"/>
                      <a:pt x="197" y="413"/>
                      <a:pt x="331" y="574"/>
                    </a:cubicBezTo>
                    <a:cubicBezTo>
                      <a:pt x="451" y="734"/>
                      <a:pt x="598" y="935"/>
                      <a:pt x="812" y="962"/>
                    </a:cubicBezTo>
                    <a:cubicBezTo>
                      <a:pt x="853" y="962"/>
                      <a:pt x="880" y="922"/>
                      <a:pt x="853" y="882"/>
                    </a:cubicBezTo>
                    <a:cubicBezTo>
                      <a:pt x="773" y="708"/>
                      <a:pt x="585" y="588"/>
                      <a:pt x="464" y="440"/>
                    </a:cubicBezTo>
                    <a:cubicBezTo>
                      <a:pt x="331" y="293"/>
                      <a:pt x="211" y="119"/>
                      <a:pt x="50" y="12"/>
                    </a:cubicBezTo>
                    <a:cubicBezTo>
                      <a:pt x="42" y="4"/>
                      <a:pt x="35" y="1"/>
                      <a:pt x="28" y="1"/>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72" name="Google Shape;5672;p72"/>
              <p:cNvSpPr/>
              <p:nvPr/>
            </p:nvSpPr>
            <p:spPr>
              <a:xfrm>
                <a:off x="3383900" y="3537925"/>
                <a:ext cx="35675" cy="22950"/>
              </a:xfrm>
              <a:custGeom>
                <a:avLst/>
                <a:gdLst/>
                <a:ahLst/>
                <a:cxnLst/>
                <a:rect l="l" t="t" r="r" b="b"/>
                <a:pathLst>
                  <a:path w="1427" h="918" extrusionOk="0">
                    <a:moveTo>
                      <a:pt x="107" y="0"/>
                    </a:moveTo>
                    <a:cubicBezTo>
                      <a:pt x="27" y="0"/>
                      <a:pt x="0" y="107"/>
                      <a:pt x="67" y="148"/>
                    </a:cubicBezTo>
                    <a:cubicBezTo>
                      <a:pt x="281" y="268"/>
                      <a:pt x="509" y="348"/>
                      <a:pt x="723" y="482"/>
                    </a:cubicBezTo>
                    <a:cubicBezTo>
                      <a:pt x="923" y="616"/>
                      <a:pt x="1097" y="817"/>
                      <a:pt x="1311" y="910"/>
                    </a:cubicBezTo>
                    <a:cubicBezTo>
                      <a:pt x="1324" y="915"/>
                      <a:pt x="1335" y="917"/>
                      <a:pt x="1346" y="917"/>
                    </a:cubicBezTo>
                    <a:cubicBezTo>
                      <a:pt x="1395" y="917"/>
                      <a:pt x="1426" y="873"/>
                      <a:pt x="1404" y="830"/>
                    </a:cubicBezTo>
                    <a:cubicBezTo>
                      <a:pt x="1217" y="402"/>
                      <a:pt x="562" y="14"/>
                      <a:pt x="107" y="0"/>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73" name="Google Shape;5673;p72"/>
              <p:cNvSpPr/>
              <p:nvPr/>
            </p:nvSpPr>
            <p:spPr>
              <a:xfrm>
                <a:off x="3375525" y="3480600"/>
                <a:ext cx="29725" cy="41600"/>
              </a:xfrm>
              <a:custGeom>
                <a:avLst/>
                <a:gdLst/>
                <a:ahLst/>
                <a:cxnLst/>
                <a:rect l="l" t="t" r="r" b="b"/>
                <a:pathLst>
                  <a:path w="1189" h="1664" extrusionOk="0">
                    <a:moveTo>
                      <a:pt x="1073" y="1"/>
                    </a:moveTo>
                    <a:cubicBezTo>
                      <a:pt x="1053" y="1"/>
                      <a:pt x="1034" y="6"/>
                      <a:pt x="1017" y="20"/>
                    </a:cubicBezTo>
                    <a:cubicBezTo>
                      <a:pt x="763" y="234"/>
                      <a:pt x="549" y="501"/>
                      <a:pt x="362" y="769"/>
                    </a:cubicBezTo>
                    <a:cubicBezTo>
                      <a:pt x="202" y="997"/>
                      <a:pt x="1" y="1344"/>
                      <a:pt x="95" y="1639"/>
                    </a:cubicBezTo>
                    <a:cubicBezTo>
                      <a:pt x="102" y="1653"/>
                      <a:pt x="121" y="1664"/>
                      <a:pt x="139" y="1664"/>
                    </a:cubicBezTo>
                    <a:cubicBezTo>
                      <a:pt x="154" y="1664"/>
                      <a:pt x="169" y="1657"/>
                      <a:pt x="175" y="1639"/>
                    </a:cubicBezTo>
                    <a:cubicBezTo>
                      <a:pt x="295" y="1384"/>
                      <a:pt x="375" y="1130"/>
                      <a:pt x="536" y="876"/>
                    </a:cubicBezTo>
                    <a:cubicBezTo>
                      <a:pt x="723" y="608"/>
                      <a:pt x="951" y="381"/>
                      <a:pt x="1138" y="127"/>
                    </a:cubicBezTo>
                    <a:cubicBezTo>
                      <a:pt x="1188" y="56"/>
                      <a:pt x="1132" y="1"/>
                      <a:pt x="1073" y="1"/>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74" name="Google Shape;5674;p72"/>
              <p:cNvSpPr/>
              <p:nvPr/>
            </p:nvSpPr>
            <p:spPr>
              <a:xfrm>
                <a:off x="3383900" y="3496100"/>
                <a:ext cx="29675" cy="30975"/>
              </a:xfrm>
              <a:custGeom>
                <a:avLst/>
                <a:gdLst/>
                <a:ahLst/>
                <a:cxnLst/>
                <a:rect l="l" t="t" r="r" b="b"/>
                <a:pathLst>
                  <a:path w="1187" h="1239" extrusionOk="0">
                    <a:moveTo>
                      <a:pt x="1089" y="0"/>
                    </a:moveTo>
                    <a:cubicBezTo>
                      <a:pt x="1083" y="0"/>
                      <a:pt x="1077" y="1"/>
                      <a:pt x="1071" y="2"/>
                    </a:cubicBezTo>
                    <a:cubicBezTo>
                      <a:pt x="789" y="42"/>
                      <a:pt x="536" y="323"/>
                      <a:pt x="361" y="537"/>
                    </a:cubicBezTo>
                    <a:cubicBezTo>
                      <a:pt x="227" y="698"/>
                      <a:pt x="0" y="992"/>
                      <a:pt x="107" y="1219"/>
                    </a:cubicBezTo>
                    <a:cubicBezTo>
                      <a:pt x="107" y="1232"/>
                      <a:pt x="121" y="1239"/>
                      <a:pt x="136" y="1239"/>
                    </a:cubicBezTo>
                    <a:cubicBezTo>
                      <a:pt x="151" y="1239"/>
                      <a:pt x="167" y="1232"/>
                      <a:pt x="174" y="1219"/>
                    </a:cubicBezTo>
                    <a:cubicBezTo>
                      <a:pt x="227" y="1152"/>
                      <a:pt x="254" y="1072"/>
                      <a:pt x="295" y="1005"/>
                    </a:cubicBezTo>
                    <a:cubicBezTo>
                      <a:pt x="361" y="871"/>
                      <a:pt x="455" y="764"/>
                      <a:pt x="562" y="644"/>
                    </a:cubicBezTo>
                    <a:cubicBezTo>
                      <a:pt x="736" y="457"/>
                      <a:pt x="976" y="323"/>
                      <a:pt x="1137" y="122"/>
                    </a:cubicBezTo>
                    <a:cubicBezTo>
                      <a:pt x="1186" y="72"/>
                      <a:pt x="1156" y="0"/>
                      <a:pt x="1089" y="0"/>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75" name="Google Shape;5675;p72"/>
              <p:cNvSpPr/>
              <p:nvPr/>
            </p:nvSpPr>
            <p:spPr>
              <a:xfrm>
                <a:off x="3269175" y="3497800"/>
                <a:ext cx="7075" cy="6375"/>
              </a:xfrm>
              <a:custGeom>
                <a:avLst/>
                <a:gdLst/>
                <a:ahLst/>
                <a:cxnLst/>
                <a:rect l="l" t="t" r="r" b="b"/>
                <a:pathLst>
                  <a:path w="283" h="255" extrusionOk="0">
                    <a:moveTo>
                      <a:pt x="81" y="0"/>
                    </a:moveTo>
                    <a:cubicBezTo>
                      <a:pt x="54" y="0"/>
                      <a:pt x="28" y="0"/>
                      <a:pt x="1" y="14"/>
                    </a:cubicBezTo>
                    <a:cubicBezTo>
                      <a:pt x="54" y="68"/>
                      <a:pt x="122" y="148"/>
                      <a:pt x="202" y="255"/>
                    </a:cubicBezTo>
                    <a:lnTo>
                      <a:pt x="202" y="241"/>
                    </a:lnTo>
                    <a:cubicBezTo>
                      <a:pt x="282" y="175"/>
                      <a:pt x="256" y="14"/>
                      <a:pt x="135"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76" name="Google Shape;5676;p72"/>
              <p:cNvSpPr/>
              <p:nvPr/>
            </p:nvSpPr>
            <p:spPr>
              <a:xfrm>
                <a:off x="3264500" y="3498150"/>
                <a:ext cx="9750" cy="7700"/>
              </a:xfrm>
              <a:custGeom>
                <a:avLst/>
                <a:gdLst/>
                <a:ahLst/>
                <a:cxnLst/>
                <a:rect l="l" t="t" r="r" b="b"/>
                <a:pathLst>
                  <a:path w="390" h="308" extrusionOk="0">
                    <a:moveTo>
                      <a:pt x="188" y="0"/>
                    </a:moveTo>
                    <a:cubicBezTo>
                      <a:pt x="175" y="0"/>
                      <a:pt x="175" y="13"/>
                      <a:pt x="161" y="13"/>
                    </a:cubicBezTo>
                    <a:cubicBezTo>
                      <a:pt x="121" y="40"/>
                      <a:pt x="81" y="80"/>
                      <a:pt x="54" y="120"/>
                    </a:cubicBezTo>
                    <a:cubicBezTo>
                      <a:pt x="1" y="200"/>
                      <a:pt x="68" y="307"/>
                      <a:pt x="161" y="307"/>
                    </a:cubicBezTo>
                    <a:cubicBezTo>
                      <a:pt x="188" y="307"/>
                      <a:pt x="229" y="295"/>
                      <a:pt x="255" y="295"/>
                    </a:cubicBezTo>
                    <a:lnTo>
                      <a:pt x="309" y="281"/>
                    </a:lnTo>
                    <a:cubicBezTo>
                      <a:pt x="336" y="281"/>
                      <a:pt x="362" y="254"/>
                      <a:pt x="389" y="241"/>
                    </a:cubicBezTo>
                    <a:cubicBezTo>
                      <a:pt x="309" y="134"/>
                      <a:pt x="241" y="54"/>
                      <a:pt x="188"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77" name="Google Shape;5677;p72"/>
              <p:cNvSpPr/>
              <p:nvPr/>
            </p:nvSpPr>
            <p:spPr>
              <a:xfrm>
                <a:off x="3275875" y="3505500"/>
                <a:ext cx="6400" cy="6725"/>
              </a:xfrm>
              <a:custGeom>
                <a:avLst/>
                <a:gdLst/>
                <a:ahLst/>
                <a:cxnLst/>
                <a:rect l="l" t="t" r="r" b="b"/>
                <a:pathLst>
                  <a:path w="256" h="269" extrusionOk="0">
                    <a:moveTo>
                      <a:pt x="107" y="1"/>
                    </a:moveTo>
                    <a:cubicBezTo>
                      <a:pt x="68" y="1"/>
                      <a:pt x="27" y="13"/>
                      <a:pt x="0" y="40"/>
                    </a:cubicBezTo>
                    <a:cubicBezTo>
                      <a:pt x="41" y="108"/>
                      <a:pt x="81" y="188"/>
                      <a:pt x="121" y="268"/>
                    </a:cubicBezTo>
                    <a:cubicBezTo>
                      <a:pt x="175" y="268"/>
                      <a:pt x="228" y="215"/>
                      <a:pt x="241" y="174"/>
                    </a:cubicBezTo>
                    <a:cubicBezTo>
                      <a:pt x="255" y="147"/>
                      <a:pt x="255" y="120"/>
                      <a:pt x="241" y="94"/>
                    </a:cubicBezTo>
                    <a:cubicBezTo>
                      <a:pt x="228" y="40"/>
                      <a:pt x="175" y="1"/>
                      <a:pt x="121"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78" name="Google Shape;5678;p72"/>
              <p:cNvSpPr/>
              <p:nvPr/>
            </p:nvSpPr>
            <p:spPr>
              <a:xfrm>
                <a:off x="3274525" y="3506500"/>
                <a:ext cx="4400" cy="5725"/>
              </a:xfrm>
              <a:custGeom>
                <a:avLst/>
                <a:gdLst/>
                <a:ahLst/>
                <a:cxnLst/>
                <a:rect l="l" t="t" r="r" b="b"/>
                <a:pathLst>
                  <a:path w="176" h="229" extrusionOk="0">
                    <a:moveTo>
                      <a:pt x="54" y="0"/>
                    </a:moveTo>
                    <a:lnTo>
                      <a:pt x="28" y="27"/>
                    </a:lnTo>
                    <a:cubicBezTo>
                      <a:pt x="15" y="54"/>
                      <a:pt x="1" y="94"/>
                      <a:pt x="15" y="121"/>
                    </a:cubicBezTo>
                    <a:cubicBezTo>
                      <a:pt x="28" y="201"/>
                      <a:pt x="95" y="228"/>
                      <a:pt x="161" y="228"/>
                    </a:cubicBezTo>
                    <a:lnTo>
                      <a:pt x="175" y="228"/>
                    </a:lnTo>
                    <a:cubicBezTo>
                      <a:pt x="135" y="148"/>
                      <a:pt x="95" y="68"/>
                      <a:pt x="54"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79" name="Google Shape;5679;p72"/>
              <p:cNvSpPr/>
              <p:nvPr/>
            </p:nvSpPr>
            <p:spPr>
              <a:xfrm>
                <a:off x="3280550" y="3497125"/>
                <a:ext cx="8400" cy="7050"/>
              </a:xfrm>
              <a:custGeom>
                <a:avLst/>
                <a:gdLst/>
                <a:ahLst/>
                <a:cxnLst/>
                <a:rect l="l" t="t" r="r" b="b"/>
                <a:pathLst>
                  <a:path w="336" h="282" extrusionOk="0">
                    <a:moveTo>
                      <a:pt x="148" y="1"/>
                    </a:moveTo>
                    <a:cubicBezTo>
                      <a:pt x="95" y="1"/>
                      <a:pt x="41" y="54"/>
                      <a:pt x="15" y="108"/>
                    </a:cubicBezTo>
                    <a:cubicBezTo>
                      <a:pt x="1" y="175"/>
                      <a:pt x="41" y="268"/>
                      <a:pt x="122" y="282"/>
                    </a:cubicBezTo>
                    <a:lnTo>
                      <a:pt x="161" y="282"/>
                    </a:lnTo>
                    <a:cubicBezTo>
                      <a:pt x="229" y="282"/>
                      <a:pt x="282" y="255"/>
                      <a:pt x="309" y="188"/>
                    </a:cubicBezTo>
                    <a:cubicBezTo>
                      <a:pt x="336" y="95"/>
                      <a:pt x="255" y="14"/>
                      <a:pt x="175" y="14"/>
                    </a:cubicBezTo>
                    <a:cubicBezTo>
                      <a:pt x="161" y="1"/>
                      <a:pt x="161" y="1"/>
                      <a:pt x="148"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80" name="Google Shape;5680;p72"/>
              <p:cNvSpPr/>
              <p:nvPr/>
            </p:nvSpPr>
            <p:spPr>
              <a:xfrm>
                <a:off x="3295625" y="3500150"/>
                <a:ext cx="7700" cy="6375"/>
              </a:xfrm>
              <a:custGeom>
                <a:avLst/>
                <a:gdLst/>
                <a:ahLst/>
                <a:cxnLst/>
                <a:rect l="l" t="t" r="r" b="b"/>
                <a:pathLst>
                  <a:path w="308" h="255" extrusionOk="0">
                    <a:moveTo>
                      <a:pt x="147" y="0"/>
                    </a:moveTo>
                    <a:cubicBezTo>
                      <a:pt x="40" y="0"/>
                      <a:pt x="0" y="108"/>
                      <a:pt x="27" y="174"/>
                    </a:cubicBezTo>
                    <a:cubicBezTo>
                      <a:pt x="40" y="188"/>
                      <a:pt x="40" y="201"/>
                      <a:pt x="54" y="215"/>
                    </a:cubicBezTo>
                    <a:cubicBezTo>
                      <a:pt x="66" y="241"/>
                      <a:pt x="107" y="254"/>
                      <a:pt x="147" y="254"/>
                    </a:cubicBezTo>
                    <a:cubicBezTo>
                      <a:pt x="307" y="254"/>
                      <a:pt x="307" y="0"/>
                      <a:pt x="147"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81" name="Google Shape;5681;p72"/>
              <p:cNvSpPr/>
              <p:nvPr/>
            </p:nvSpPr>
            <p:spPr>
              <a:xfrm>
                <a:off x="3296275" y="3504475"/>
                <a:ext cx="700" cy="1050"/>
              </a:xfrm>
              <a:custGeom>
                <a:avLst/>
                <a:gdLst/>
                <a:ahLst/>
                <a:cxnLst/>
                <a:rect l="l" t="t" r="r" b="b"/>
                <a:pathLst>
                  <a:path w="28" h="42" extrusionOk="0">
                    <a:moveTo>
                      <a:pt x="1" y="1"/>
                    </a:moveTo>
                    <a:cubicBezTo>
                      <a:pt x="14" y="15"/>
                      <a:pt x="14" y="28"/>
                      <a:pt x="28" y="42"/>
                    </a:cubicBezTo>
                    <a:cubicBezTo>
                      <a:pt x="14" y="28"/>
                      <a:pt x="14" y="15"/>
                      <a:pt x="1"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82" name="Google Shape;5682;p72"/>
              <p:cNvSpPr/>
              <p:nvPr/>
            </p:nvSpPr>
            <p:spPr>
              <a:xfrm>
                <a:off x="3287900" y="3509175"/>
                <a:ext cx="7750" cy="6025"/>
              </a:xfrm>
              <a:custGeom>
                <a:avLst/>
                <a:gdLst/>
                <a:ahLst/>
                <a:cxnLst/>
                <a:rect l="l" t="t" r="r" b="b"/>
                <a:pathLst>
                  <a:path w="310" h="241" extrusionOk="0">
                    <a:moveTo>
                      <a:pt x="149" y="0"/>
                    </a:moveTo>
                    <a:cubicBezTo>
                      <a:pt x="1" y="0"/>
                      <a:pt x="1" y="241"/>
                      <a:pt x="149" y="241"/>
                    </a:cubicBezTo>
                    <a:cubicBezTo>
                      <a:pt x="309" y="241"/>
                      <a:pt x="309" y="0"/>
                      <a:pt x="149"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83" name="Google Shape;5683;p72"/>
              <p:cNvSpPr/>
              <p:nvPr/>
            </p:nvSpPr>
            <p:spPr>
              <a:xfrm>
                <a:off x="3283575" y="3524225"/>
                <a:ext cx="1025" cy="2700"/>
              </a:xfrm>
              <a:custGeom>
                <a:avLst/>
                <a:gdLst/>
                <a:ahLst/>
                <a:cxnLst/>
                <a:rect l="l" t="t" r="r" b="b"/>
                <a:pathLst>
                  <a:path w="41" h="108" extrusionOk="0">
                    <a:moveTo>
                      <a:pt x="1" y="1"/>
                    </a:moveTo>
                    <a:cubicBezTo>
                      <a:pt x="13" y="40"/>
                      <a:pt x="27" y="81"/>
                      <a:pt x="27" y="108"/>
                    </a:cubicBezTo>
                    <a:cubicBezTo>
                      <a:pt x="40" y="81"/>
                      <a:pt x="27" y="27"/>
                      <a:pt x="1"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84" name="Google Shape;5684;p72"/>
              <p:cNvSpPr/>
              <p:nvPr/>
            </p:nvSpPr>
            <p:spPr>
              <a:xfrm>
                <a:off x="3277875" y="3523550"/>
                <a:ext cx="6400" cy="5025"/>
              </a:xfrm>
              <a:custGeom>
                <a:avLst/>
                <a:gdLst/>
                <a:ahLst/>
                <a:cxnLst/>
                <a:rect l="l" t="t" r="r" b="b"/>
                <a:pathLst>
                  <a:path w="256" h="201" extrusionOk="0">
                    <a:moveTo>
                      <a:pt x="161" y="1"/>
                    </a:moveTo>
                    <a:cubicBezTo>
                      <a:pt x="148" y="1"/>
                      <a:pt x="134" y="1"/>
                      <a:pt x="108" y="14"/>
                    </a:cubicBezTo>
                    <a:lnTo>
                      <a:pt x="68" y="54"/>
                    </a:lnTo>
                    <a:lnTo>
                      <a:pt x="54" y="67"/>
                    </a:lnTo>
                    <a:lnTo>
                      <a:pt x="54" y="54"/>
                    </a:lnTo>
                    <a:cubicBezTo>
                      <a:pt x="54" y="54"/>
                      <a:pt x="54" y="67"/>
                      <a:pt x="41" y="67"/>
                    </a:cubicBezTo>
                    <a:cubicBezTo>
                      <a:pt x="15" y="67"/>
                      <a:pt x="1" y="108"/>
                      <a:pt x="15" y="135"/>
                    </a:cubicBezTo>
                    <a:cubicBezTo>
                      <a:pt x="54" y="174"/>
                      <a:pt x="95" y="201"/>
                      <a:pt x="148" y="201"/>
                    </a:cubicBezTo>
                    <a:cubicBezTo>
                      <a:pt x="161" y="201"/>
                      <a:pt x="188" y="201"/>
                      <a:pt x="215" y="188"/>
                    </a:cubicBezTo>
                    <a:cubicBezTo>
                      <a:pt x="241" y="174"/>
                      <a:pt x="255" y="161"/>
                      <a:pt x="255" y="135"/>
                    </a:cubicBezTo>
                    <a:cubicBezTo>
                      <a:pt x="255" y="108"/>
                      <a:pt x="241" y="67"/>
                      <a:pt x="229" y="28"/>
                    </a:cubicBezTo>
                    <a:cubicBezTo>
                      <a:pt x="215" y="14"/>
                      <a:pt x="188" y="1"/>
                      <a:pt x="161" y="1"/>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85" name="Google Shape;5685;p72"/>
              <p:cNvSpPr/>
              <p:nvPr/>
            </p:nvSpPr>
            <p:spPr>
              <a:xfrm>
                <a:off x="3294950" y="3521550"/>
                <a:ext cx="6050" cy="5025"/>
              </a:xfrm>
              <a:custGeom>
                <a:avLst/>
                <a:gdLst/>
                <a:ahLst/>
                <a:cxnLst/>
                <a:rect l="l" t="t" r="r" b="b"/>
                <a:pathLst>
                  <a:path w="242" h="201" extrusionOk="0">
                    <a:moveTo>
                      <a:pt x="107" y="1"/>
                    </a:moveTo>
                    <a:cubicBezTo>
                      <a:pt x="54" y="1"/>
                      <a:pt x="0" y="40"/>
                      <a:pt x="0" y="108"/>
                    </a:cubicBezTo>
                    <a:cubicBezTo>
                      <a:pt x="0" y="174"/>
                      <a:pt x="54" y="201"/>
                      <a:pt x="107" y="201"/>
                    </a:cubicBezTo>
                    <a:lnTo>
                      <a:pt x="147" y="201"/>
                    </a:lnTo>
                    <a:cubicBezTo>
                      <a:pt x="241" y="188"/>
                      <a:pt x="241" y="27"/>
                      <a:pt x="147" y="13"/>
                    </a:cubicBezTo>
                    <a:cubicBezTo>
                      <a:pt x="134" y="13"/>
                      <a:pt x="134" y="13"/>
                      <a:pt x="134"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86" name="Google Shape;5686;p72"/>
              <p:cNvSpPr/>
              <p:nvPr/>
            </p:nvSpPr>
            <p:spPr>
              <a:xfrm>
                <a:off x="3304975" y="3510500"/>
                <a:ext cx="5700" cy="4700"/>
              </a:xfrm>
              <a:custGeom>
                <a:avLst/>
                <a:gdLst/>
                <a:ahLst/>
                <a:cxnLst/>
                <a:rect l="l" t="t" r="r" b="b"/>
                <a:pathLst>
                  <a:path w="228" h="188" extrusionOk="0">
                    <a:moveTo>
                      <a:pt x="81" y="1"/>
                    </a:moveTo>
                    <a:cubicBezTo>
                      <a:pt x="40" y="1"/>
                      <a:pt x="1" y="41"/>
                      <a:pt x="1" y="81"/>
                    </a:cubicBezTo>
                    <a:cubicBezTo>
                      <a:pt x="1" y="134"/>
                      <a:pt x="40" y="188"/>
                      <a:pt x="94" y="188"/>
                    </a:cubicBezTo>
                    <a:lnTo>
                      <a:pt x="108" y="188"/>
                    </a:lnTo>
                    <a:cubicBezTo>
                      <a:pt x="201" y="175"/>
                      <a:pt x="228" y="41"/>
                      <a:pt x="120" y="15"/>
                    </a:cubicBezTo>
                    <a:cubicBezTo>
                      <a:pt x="108" y="1"/>
                      <a:pt x="94" y="1"/>
                      <a:pt x="81" y="1"/>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87" name="Google Shape;5687;p72"/>
              <p:cNvSpPr/>
              <p:nvPr/>
            </p:nvSpPr>
            <p:spPr>
              <a:xfrm>
                <a:off x="3304975" y="3495800"/>
                <a:ext cx="6375" cy="5050"/>
              </a:xfrm>
              <a:custGeom>
                <a:avLst/>
                <a:gdLst/>
                <a:ahLst/>
                <a:cxnLst/>
                <a:rect l="l" t="t" r="r" b="b"/>
                <a:pathLst>
                  <a:path w="255" h="202" extrusionOk="0">
                    <a:moveTo>
                      <a:pt x="120" y="0"/>
                    </a:moveTo>
                    <a:cubicBezTo>
                      <a:pt x="1" y="0"/>
                      <a:pt x="1" y="201"/>
                      <a:pt x="120" y="201"/>
                    </a:cubicBezTo>
                    <a:cubicBezTo>
                      <a:pt x="254" y="201"/>
                      <a:pt x="254" y="0"/>
                      <a:pt x="120"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88" name="Google Shape;5688;p72"/>
              <p:cNvSpPr/>
              <p:nvPr/>
            </p:nvSpPr>
            <p:spPr>
              <a:xfrm>
                <a:off x="3329725" y="3505500"/>
                <a:ext cx="350" cy="350"/>
              </a:xfrm>
              <a:custGeom>
                <a:avLst/>
                <a:gdLst/>
                <a:ahLst/>
                <a:cxnLst/>
                <a:rect l="l" t="t" r="r" b="b"/>
                <a:pathLst>
                  <a:path w="14" h="14" extrusionOk="0">
                    <a:moveTo>
                      <a:pt x="0" y="13"/>
                    </a:moveTo>
                    <a:lnTo>
                      <a:pt x="0" y="13"/>
                    </a:lnTo>
                    <a:lnTo>
                      <a:pt x="0" y="13"/>
                    </a:lnTo>
                    <a:lnTo>
                      <a:pt x="0" y="13"/>
                    </a:lnTo>
                    <a:close/>
                    <a:moveTo>
                      <a:pt x="13" y="1"/>
                    </a:moveTo>
                    <a:lnTo>
                      <a:pt x="13" y="1"/>
                    </a:lnTo>
                    <a:lnTo>
                      <a:pt x="13" y="1"/>
                    </a:lnTo>
                    <a:lnTo>
                      <a:pt x="13" y="1"/>
                    </a:ln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89" name="Google Shape;5689;p72"/>
              <p:cNvSpPr/>
              <p:nvPr/>
            </p:nvSpPr>
            <p:spPr>
              <a:xfrm>
                <a:off x="3328700" y="3504825"/>
                <a:ext cx="9400" cy="7400"/>
              </a:xfrm>
              <a:custGeom>
                <a:avLst/>
                <a:gdLst/>
                <a:ahLst/>
                <a:cxnLst/>
                <a:rect l="l" t="t" r="r" b="b"/>
                <a:pathLst>
                  <a:path w="376" h="296" extrusionOk="0">
                    <a:moveTo>
                      <a:pt x="122" y="1"/>
                    </a:moveTo>
                    <a:cubicBezTo>
                      <a:pt x="108" y="1"/>
                      <a:pt x="81" y="14"/>
                      <a:pt x="68" y="28"/>
                    </a:cubicBezTo>
                    <a:lnTo>
                      <a:pt x="54" y="28"/>
                    </a:lnTo>
                    <a:cubicBezTo>
                      <a:pt x="54" y="28"/>
                      <a:pt x="54" y="28"/>
                      <a:pt x="54" y="28"/>
                    </a:cubicBezTo>
                    <a:lnTo>
                      <a:pt x="54" y="28"/>
                    </a:lnTo>
                    <a:lnTo>
                      <a:pt x="41" y="40"/>
                    </a:lnTo>
                    <a:cubicBezTo>
                      <a:pt x="28" y="54"/>
                      <a:pt x="15" y="67"/>
                      <a:pt x="15" y="81"/>
                    </a:cubicBezTo>
                    <a:cubicBezTo>
                      <a:pt x="1" y="135"/>
                      <a:pt x="28" y="201"/>
                      <a:pt x="68" y="242"/>
                    </a:cubicBezTo>
                    <a:cubicBezTo>
                      <a:pt x="95" y="268"/>
                      <a:pt x="149" y="295"/>
                      <a:pt x="188" y="295"/>
                    </a:cubicBezTo>
                    <a:cubicBezTo>
                      <a:pt x="242" y="295"/>
                      <a:pt x="282" y="281"/>
                      <a:pt x="309" y="242"/>
                    </a:cubicBezTo>
                    <a:cubicBezTo>
                      <a:pt x="375" y="188"/>
                      <a:pt x="363" y="94"/>
                      <a:pt x="309" y="40"/>
                    </a:cubicBezTo>
                    <a:cubicBezTo>
                      <a:pt x="282" y="1"/>
                      <a:pt x="242" y="1"/>
                      <a:pt x="202"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90" name="Google Shape;5690;p72"/>
              <p:cNvSpPr/>
              <p:nvPr/>
            </p:nvSpPr>
            <p:spPr>
              <a:xfrm>
                <a:off x="3329725" y="3505500"/>
                <a:ext cx="350" cy="350"/>
              </a:xfrm>
              <a:custGeom>
                <a:avLst/>
                <a:gdLst/>
                <a:ahLst/>
                <a:cxnLst/>
                <a:rect l="l" t="t" r="r" b="b"/>
                <a:pathLst>
                  <a:path w="14" h="14" extrusionOk="0">
                    <a:moveTo>
                      <a:pt x="13" y="1"/>
                    </a:moveTo>
                    <a:lnTo>
                      <a:pt x="0" y="13"/>
                    </a:lnTo>
                    <a:cubicBezTo>
                      <a:pt x="13" y="13"/>
                      <a:pt x="13" y="1"/>
                      <a:pt x="13" y="1"/>
                    </a:cubicBezTo>
                    <a:close/>
                  </a:path>
                </a:pathLst>
              </a:custGeom>
              <a:solidFill>
                <a:srgbClr val="EEEBF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91" name="Google Shape;5691;p72"/>
              <p:cNvSpPr/>
              <p:nvPr/>
            </p:nvSpPr>
            <p:spPr>
              <a:xfrm>
                <a:off x="3343100" y="3512200"/>
                <a:ext cx="7700" cy="6700"/>
              </a:xfrm>
              <a:custGeom>
                <a:avLst/>
                <a:gdLst/>
                <a:ahLst/>
                <a:cxnLst/>
                <a:rect l="l" t="t" r="r" b="b"/>
                <a:pathLst>
                  <a:path w="308" h="268" extrusionOk="0">
                    <a:moveTo>
                      <a:pt x="81" y="0"/>
                    </a:moveTo>
                    <a:cubicBezTo>
                      <a:pt x="54" y="0"/>
                      <a:pt x="13" y="27"/>
                      <a:pt x="13" y="54"/>
                    </a:cubicBezTo>
                    <a:lnTo>
                      <a:pt x="1" y="93"/>
                    </a:lnTo>
                    <a:lnTo>
                      <a:pt x="1" y="173"/>
                    </a:lnTo>
                    <a:cubicBezTo>
                      <a:pt x="13" y="227"/>
                      <a:pt x="81" y="268"/>
                      <a:pt x="134" y="268"/>
                    </a:cubicBezTo>
                    <a:cubicBezTo>
                      <a:pt x="188" y="268"/>
                      <a:pt x="227" y="241"/>
                      <a:pt x="254" y="200"/>
                    </a:cubicBezTo>
                    <a:cubicBezTo>
                      <a:pt x="308" y="120"/>
                      <a:pt x="241" y="0"/>
                      <a:pt x="147"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92" name="Google Shape;5692;p72"/>
              <p:cNvSpPr/>
              <p:nvPr/>
            </p:nvSpPr>
            <p:spPr>
              <a:xfrm>
                <a:off x="3268875" y="3514875"/>
                <a:ext cx="7700" cy="6025"/>
              </a:xfrm>
              <a:custGeom>
                <a:avLst/>
                <a:gdLst/>
                <a:ahLst/>
                <a:cxnLst/>
                <a:rect l="l" t="t" r="r" b="b"/>
                <a:pathLst>
                  <a:path w="308" h="241" extrusionOk="0">
                    <a:moveTo>
                      <a:pt x="187" y="0"/>
                    </a:moveTo>
                    <a:cubicBezTo>
                      <a:pt x="147" y="0"/>
                      <a:pt x="107" y="27"/>
                      <a:pt x="66" y="54"/>
                    </a:cubicBezTo>
                    <a:cubicBezTo>
                      <a:pt x="0" y="80"/>
                      <a:pt x="13" y="173"/>
                      <a:pt x="66" y="214"/>
                    </a:cubicBezTo>
                    <a:cubicBezTo>
                      <a:pt x="93" y="227"/>
                      <a:pt x="120" y="241"/>
                      <a:pt x="161" y="241"/>
                    </a:cubicBezTo>
                    <a:cubicBezTo>
                      <a:pt x="187" y="241"/>
                      <a:pt x="214" y="227"/>
                      <a:pt x="241" y="214"/>
                    </a:cubicBezTo>
                    <a:cubicBezTo>
                      <a:pt x="280" y="200"/>
                      <a:pt x="307" y="147"/>
                      <a:pt x="307" y="120"/>
                    </a:cubicBezTo>
                    <a:cubicBezTo>
                      <a:pt x="294" y="54"/>
                      <a:pt x="254" y="0"/>
                      <a:pt x="187"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93" name="Google Shape;5693;p72"/>
              <p:cNvSpPr/>
              <p:nvPr/>
            </p:nvSpPr>
            <p:spPr>
              <a:xfrm>
                <a:off x="3316350" y="3504175"/>
                <a:ext cx="6375" cy="4350"/>
              </a:xfrm>
              <a:custGeom>
                <a:avLst/>
                <a:gdLst/>
                <a:ahLst/>
                <a:cxnLst/>
                <a:rect l="l" t="t" r="r" b="b"/>
                <a:pathLst>
                  <a:path w="255" h="174" extrusionOk="0">
                    <a:moveTo>
                      <a:pt x="120" y="0"/>
                    </a:moveTo>
                    <a:cubicBezTo>
                      <a:pt x="67" y="0"/>
                      <a:pt x="27" y="27"/>
                      <a:pt x="13" y="80"/>
                    </a:cubicBezTo>
                    <a:cubicBezTo>
                      <a:pt x="0" y="107"/>
                      <a:pt x="13" y="134"/>
                      <a:pt x="27" y="147"/>
                    </a:cubicBezTo>
                    <a:cubicBezTo>
                      <a:pt x="54" y="173"/>
                      <a:pt x="81" y="173"/>
                      <a:pt x="107" y="173"/>
                    </a:cubicBezTo>
                    <a:lnTo>
                      <a:pt x="147" y="173"/>
                    </a:lnTo>
                    <a:cubicBezTo>
                      <a:pt x="254" y="147"/>
                      <a:pt x="227" y="0"/>
                      <a:pt x="134"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94" name="Google Shape;5694;p72"/>
              <p:cNvSpPr/>
              <p:nvPr/>
            </p:nvSpPr>
            <p:spPr>
              <a:xfrm>
                <a:off x="3244775" y="3511525"/>
                <a:ext cx="6725" cy="6350"/>
              </a:xfrm>
              <a:custGeom>
                <a:avLst/>
                <a:gdLst/>
                <a:ahLst/>
                <a:cxnLst/>
                <a:rect l="l" t="t" r="r" b="b"/>
                <a:pathLst>
                  <a:path w="269" h="254" extrusionOk="0">
                    <a:moveTo>
                      <a:pt x="148" y="0"/>
                    </a:moveTo>
                    <a:cubicBezTo>
                      <a:pt x="121" y="0"/>
                      <a:pt x="108" y="13"/>
                      <a:pt x="94" y="13"/>
                    </a:cubicBezTo>
                    <a:cubicBezTo>
                      <a:pt x="54" y="40"/>
                      <a:pt x="14" y="67"/>
                      <a:pt x="1" y="120"/>
                    </a:cubicBezTo>
                    <a:cubicBezTo>
                      <a:pt x="1" y="161"/>
                      <a:pt x="1" y="200"/>
                      <a:pt x="41" y="227"/>
                    </a:cubicBezTo>
                    <a:cubicBezTo>
                      <a:pt x="67" y="241"/>
                      <a:pt x="81" y="254"/>
                      <a:pt x="108" y="254"/>
                    </a:cubicBezTo>
                    <a:cubicBezTo>
                      <a:pt x="135" y="254"/>
                      <a:pt x="174" y="227"/>
                      <a:pt x="201" y="214"/>
                    </a:cubicBezTo>
                    <a:cubicBezTo>
                      <a:pt x="255" y="188"/>
                      <a:pt x="268" y="134"/>
                      <a:pt x="255" y="81"/>
                    </a:cubicBezTo>
                    <a:cubicBezTo>
                      <a:pt x="255" y="67"/>
                      <a:pt x="242" y="54"/>
                      <a:pt x="228" y="40"/>
                    </a:cubicBezTo>
                    <a:cubicBezTo>
                      <a:pt x="215" y="13"/>
                      <a:pt x="174" y="0"/>
                      <a:pt x="148" y="0"/>
                    </a:cubicBezTo>
                    <a:close/>
                  </a:path>
                </a:pathLst>
              </a:custGeom>
              <a:solidFill>
                <a:srgbClr val="FCE9B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95" name="Google Shape;5695;p72"/>
              <p:cNvSpPr/>
              <p:nvPr/>
            </p:nvSpPr>
            <p:spPr>
              <a:xfrm>
                <a:off x="3258150" y="3506850"/>
                <a:ext cx="9725" cy="8700"/>
              </a:xfrm>
              <a:custGeom>
                <a:avLst/>
                <a:gdLst/>
                <a:ahLst/>
                <a:cxnLst/>
                <a:rect l="l" t="t" r="r" b="b"/>
                <a:pathLst>
                  <a:path w="389" h="348" extrusionOk="0">
                    <a:moveTo>
                      <a:pt x="201" y="0"/>
                    </a:moveTo>
                    <a:cubicBezTo>
                      <a:pt x="174" y="0"/>
                      <a:pt x="135" y="13"/>
                      <a:pt x="108" y="27"/>
                    </a:cubicBezTo>
                    <a:cubicBezTo>
                      <a:pt x="81" y="40"/>
                      <a:pt x="67" y="54"/>
                      <a:pt x="41" y="80"/>
                    </a:cubicBezTo>
                    <a:cubicBezTo>
                      <a:pt x="14" y="120"/>
                      <a:pt x="1" y="161"/>
                      <a:pt x="1" y="187"/>
                    </a:cubicBezTo>
                    <a:cubicBezTo>
                      <a:pt x="41" y="241"/>
                      <a:pt x="67" y="280"/>
                      <a:pt x="108" y="334"/>
                    </a:cubicBezTo>
                    <a:cubicBezTo>
                      <a:pt x="135" y="348"/>
                      <a:pt x="148" y="348"/>
                      <a:pt x="174" y="348"/>
                    </a:cubicBezTo>
                    <a:lnTo>
                      <a:pt x="242" y="348"/>
                    </a:lnTo>
                    <a:cubicBezTo>
                      <a:pt x="335" y="321"/>
                      <a:pt x="388" y="214"/>
                      <a:pt x="362" y="134"/>
                    </a:cubicBezTo>
                    <a:cubicBezTo>
                      <a:pt x="349" y="54"/>
                      <a:pt x="268" y="0"/>
                      <a:pt x="201"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96" name="Google Shape;5696;p72"/>
              <p:cNvSpPr/>
              <p:nvPr/>
            </p:nvSpPr>
            <p:spPr>
              <a:xfrm>
                <a:off x="3258150" y="3511525"/>
                <a:ext cx="2700" cy="3675"/>
              </a:xfrm>
              <a:custGeom>
                <a:avLst/>
                <a:gdLst/>
                <a:ahLst/>
                <a:cxnLst/>
                <a:rect l="l" t="t" r="r" b="b"/>
                <a:pathLst>
                  <a:path w="108" h="147" extrusionOk="0">
                    <a:moveTo>
                      <a:pt x="1" y="0"/>
                    </a:moveTo>
                    <a:cubicBezTo>
                      <a:pt x="1" y="54"/>
                      <a:pt x="28" y="107"/>
                      <a:pt x="67" y="134"/>
                    </a:cubicBezTo>
                    <a:cubicBezTo>
                      <a:pt x="81" y="134"/>
                      <a:pt x="94" y="147"/>
                      <a:pt x="108" y="147"/>
                    </a:cubicBezTo>
                    <a:cubicBezTo>
                      <a:pt x="67" y="93"/>
                      <a:pt x="41" y="54"/>
                      <a:pt x="1" y="0"/>
                    </a:cubicBezTo>
                    <a:close/>
                  </a:path>
                </a:pathLst>
              </a:custGeom>
              <a:solidFill>
                <a:srgbClr val="FCE9B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97" name="Google Shape;5697;p72"/>
              <p:cNvSpPr/>
              <p:nvPr/>
            </p:nvSpPr>
            <p:spPr>
              <a:xfrm>
                <a:off x="3254150" y="3501500"/>
                <a:ext cx="7375" cy="5375"/>
              </a:xfrm>
              <a:custGeom>
                <a:avLst/>
                <a:gdLst/>
                <a:ahLst/>
                <a:cxnLst/>
                <a:rect l="l" t="t" r="r" b="b"/>
                <a:pathLst>
                  <a:path w="295" h="215" extrusionOk="0">
                    <a:moveTo>
                      <a:pt x="147" y="0"/>
                    </a:moveTo>
                    <a:cubicBezTo>
                      <a:pt x="120" y="0"/>
                      <a:pt x="94" y="0"/>
                      <a:pt x="67" y="13"/>
                    </a:cubicBezTo>
                    <a:cubicBezTo>
                      <a:pt x="0" y="54"/>
                      <a:pt x="0" y="161"/>
                      <a:pt x="67" y="200"/>
                    </a:cubicBezTo>
                    <a:cubicBezTo>
                      <a:pt x="94" y="214"/>
                      <a:pt x="120" y="214"/>
                      <a:pt x="147" y="214"/>
                    </a:cubicBezTo>
                    <a:lnTo>
                      <a:pt x="188" y="214"/>
                    </a:lnTo>
                    <a:cubicBezTo>
                      <a:pt x="295" y="187"/>
                      <a:pt x="295" y="27"/>
                      <a:pt x="188"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5698" name="Google Shape;5698;p72"/>
            <p:cNvGrpSpPr/>
            <p:nvPr/>
          </p:nvGrpSpPr>
          <p:grpSpPr>
            <a:xfrm>
              <a:off x="6546149" y="2584466"/>
              <a:ext cx="170165" cy="728091"/>
              <a:chOff x="4673175" y="1671175"/>
              <a:chExt cx="347275" cy="1485900"/>
            </a:xfrm>
          </p:grpSpPr>
          <p:sp>
            <p:nvSpPr>
              <p:cNvPr id="5699" name="Google Shape;5699;p72"/>
              <p:cNvSpPr/>
              <p:nvPr/>
            </p:nvSpPr>
            <p:spPr>
              <a:xfrm>
                <a:off x="4829475" y="2679550"/>
                <a:ext cx="156300" cy="156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00" name="Google Shape;5700;p72"/>
              <p:cNvSpPr/>
              <p:nvPr/>
            </p:nvSpPr>
            <p:spPr>
              <a:xfrm>
                <a:off x="4673175" y="2468500"/>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01" name="Google Shape;5701;p72"/>
              <p:cNvSpPr/>
              <p:nvPr/>
            </p:nvSpPr>
            <p:spPr>
              <a:xfrm>
                <a:off x="4829475" y="2171450"/>
                <a:ext cx="156300" cy="156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02" name="Google Shape;5702;p72"/>
              <p:cNvSpPr/>
              <p:nvPr/>
            </p:nvSpPr>
            <p:spPr>
              <a:xfrm>
                <a:off x="4918150" y="1882250"/>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03" name="Google Shape;5703;p72"/>
              <p:cNvSpPr/>
              <p:nvPr/>
            </p:nvSpPr>
            <p:spPr>
              <a:xfrm>
                <a:off x="4727175" y="1671175"/>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04" name="Google Shape;5704;p72"/>
              <p:cNvSpPr/>
              <p:nvPr/>
            </p:nvSpPr>
            <p:spPr>
              <a:xfrm>
                <a:off x="4918150" y="3054775"/>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sp>
        <p:nvSpPr>
          <p:cNvPr id="5705" name="Google Shape;5705;p72"/>
          <p:cNvSpPr/>
          <p:nvPr/>
        </p:nvSpPr>
        <p:spPr>
          <a:xfrm>
            <a:off x="8167052" y="6193801"/>
            <a:ext cx="2074417" cy="1711243"/>
          </a:xfrm>
          <a:custGeom>
            <a:avLst/>
            <a:gdLst/>
            <a:ahLst/>
            <a:cxnLst/>
            <a:rect l="l" t="t" r="r" b="b"/>
            <a:pathLst>
              <a:path w="24894" h="17763" extrusionOk="0">
                <a:moveTo>
                  <a:pt x="17358" y="0"/>
                </a:moveTo>
                <a:cubicBezTo>
                  <a:pt x="17165" y="0"/>
                  <a:pt x="16958" y="11"/>
                  <a:pt x="16734" y="34"/>
                </a:cubicBezTo>
                <a:cubicBezTo>
                  <a:pt x="14211" y="295"/>
                  <a:pt x="14614" y="4736"/>
                  <a:pt x="11860" y="4736"/>
                </a:cubicBezTo>
                <a:cubicBezTo>
                  <a:pt x="11797" y="4736"/>
                  <a:pt x="11732" y="4734"/>
                  <a:pt x="11665" y="4729"/>
                </a:cubicBezTo>
                <a:cubicBezTo>
                  <a:pt x="11550" y="4721"/>
                  <a:pt x="11439" y="4717"/>
                  <a:pt x="11330" y="4717"/>
                </a:cubicBezTo>
                <a:cubicBezTo>
                  <a:pt x="8609" y="4717"/>
                  <a:pt x="7543" y="7208"/>
                  <a:pt x="7183" y="8300"/>
                </a:cubicBezTo>
                <a:cubicBezTo>
                  <a:pt x="6809" y="9424"/>
                  <a:pt x="5512" y="9691"/>
                  <a:pt x="3518" y="11096"/>
                </a:cubicBezTo>
                <a:cubicBezTo>
                  <a:pt x="1" y="13584"/>
                  <a:pt x="1030" y="16875"/>
                  <a:pt x="1030" y="16875"/>
                </a:cubicBezTo>
                <a:cubicBezTo>
                  <a:pt x="1446" y="17532"/>
                  <a:pt x="5718" y="17762"/>
                  <a:pt x="10425" y="17762"/>
                </a:cubicBezTo>
                <a:cubicBezTo>
                  <a:pt x="16165" y="17762"/>
                  <a:pt x="22552" y="17419"/>
                  <a:pt x="23382" y="17089"/>
                </a:cubicBezTo>
                <a:cubicBezTo>
                  <a:pt x="24893" y="16500"/>
                  <a:pt x="24131" y="6896"/>
                  <a:pt x="23971" y="4890"/>
                </a:cubicBezTo>
                <a:cubicBezTo>
                  <a:pt x="23810" y="2896"/>
                  <a:pt x="23810" y="1706"/>
                  <a:pt x="21763" y="1439"/>
                </a:cubicBezTo>
                <a:cubicBezTo>
                  <a:pt x="19881" y="1194"/>
                  <a:pt x="19406" y="0"/>
                  <a:pt x="17358" y="0"/>
                </a:cubicBezTo>
                <a:close/>
              </a:path>
            </a:pathLst>
          </a:custGeom>
          <a:solidFill>
            <a:srgbClr val="B0AFB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5706" name="Google Shape;5706;p72"/>
          <p:cNvGrpSpPr/>
          <p:nvPr/>
        </p:nvGrpSpPr>
        <p:grpSpPr>
          <a:xfrm>
            <a:off x="8313729" y="6566633"/>
            <a:ext cx="1670207" cy="1107122"/>
            <a:chOff x="5294830" y="3892590"/>
            <a:chExt cx="622306" cy="461109"/>
          </a:xfrm>
        </p:grpSpPr>
        <p:sp>
          <p:nvSpPr>
            <p:cNvPr id="5707" name="Google Shape;5707;p72"/>
            <p:cNvSpPr/>
            <p:nvPr/>
          </p:nvSpPr>
          <p:spPr>
            <a:xfrm>
              <a:off x="5294830" y="3892590"/>
              <a:ext cx="622306" cy="461109"/>
            </a:xfrm>
            <a:custGeom>
              <a:avLst/>
              <a:gdLst/>
              <a:ahLst/>
              <a:cxnLst/>
              <a:rect l="l" t="t" r="r" b="b"/>
              <a:pathLst>
                <a:path w="13230" h="9803" extrusionOk="0">
                  <a:moveTo>
                    <a:pt x="2331" y="0"/>
                  </a:moveTo>
                  <a:cubicBezTo>
                    <a:pt x="2159" y="0"/>
                    <a:pt x="2034" y="76"/>
                    <a:pt x="2079" y="346"/>
                  </a:cubicBezTo>
                  <a:cubicBezTo>
                    <a:pt x="2129" y="605"/>
                    <a:pt x="2268" y="854"/>
                    <a:pt x="2398" y="1073"/>
                  </a:cubicBezTo>
                  <a:cubicBezTo>
                    <a:pt x="2547" y="1341"/>
                    <a:pt x="2706" y="1590"/>
                    <a:pt x="2875" y="1839"/>
                  </a:cubicBezTo>
                  <a:cubicBezTo>
                    <a:pt x="3044" y="2088"/>
                    <a:pt x="3253" y="2316"/>
                    <a:pt x="3322" y="2625"/>
                  </a:cubicBezTo>
                  <a:lnTo>
                    <a:pt x="3322" y="2664"/>
                  </a:lnTo>
                  <a:cubicBezTo>
                    <a:pt x="3432" y="3401"/>
                    <a:pt x="2278" y="3549"/>
                    <a:pt x="1761" y="3689"/>
                  </a:cubicBezTo>
                  <a:cubicBezTo>
                    <a:pt x="1423" y="3768"/>
                    <a:pt x="1094" y="3848"/>
                    <a:pt x="767" y="3947"/>
                  </a:cubicBezTo>
                  <a:cubicBezTo>
                    <a:pt x="548" y="4017"/>
                    <a:pt x="269" y="4097"/>
                    <a:pt x="110" y="4266"/>
                  </a:cubicBezTo>
                  <a:cubicBezTo>
                    <a:pt x="30" y="4355"/>
                    <a:pt x="0" y="4464"/>
                    <a:pt x="60" y="4574"/>
                  </a:cubicBezTo>
                  <a:cubicBezTo>
                    <a:pt x="517" y="5450"/>
                    <a:pt x="3572" y="5081"/>
                    <a:pt x="4686" y="5271"/>
                  </a:cubicBezTo>
                  <a:cubicBezTo>
                    <a:pt x="5342" y="5380"/>
                    <a:pt x="5192" y="6743"/>
                    <a:pt x="5192" y="7190"/>
                  </a:cubicBezTo>
                  <a:cubicBezTo>
                    <a:pt x="5192" y="7886"/>
                    <a:pt x="5113" y="8752"/>
                    <a:pt x="5461" y="9389"/>
                  </a:cubicBezTo>
                  <a:cubicBezTo>
                    <a:pt x="5551" y="9537"/>
                    <a:pt x="5680" y="9707"/>
                    <a:pt x="5849" y="9776"/>
                  </a:cubicBezTo>
                  <a:cubicBezTo>
                    <a:pt x="5898" y="9794"/>
                    <a:pt x="5942" y="9802"/>
                    <a:pt x="5982" y="9802"/>
                  </a:cubicBezTo>
                  <a:cubicBezTo>
                    <a:pt x="6190" y="9802"/>
                    <a:pt x="6298" y="9590"/>
                    <a:pt x="6406" y="9398"/>
                  </a:cubicBezTo>
                  <a:cubicBezTo>
                    <a:pt x="6735" y="8772"/>
                    <a:pt x="7023" y="8105"/>
                    <a:pt x="7272" y="7439"/>
                  </a:cubicBezTo>
                  <a:cubicBezTo>
                    <a:pt x="7431" y="7031"/>
                    <a:pt x="7510" y="6354"/>
                    <a:pt x="7938" y="6136"/>
                  </a:cubicBezTo>
                  <a:cubicBezTo>
                    <a:pt x="8062" y="6070"/>
                    <a:pt x="8205" y="6046"/>
                    <a:pt x="8356" y="6046"/>
                  </a:cubicBezTo>
                  <a:cubicBezTo>
                    <a:pt x="8663" y="6046"/>
                    <a:pt x="9000" y="6148"/>
                    <a:pt x="9261" y="6215"/>
                  </a:cubicBezTo>
                  <a:cubicBezTo>
                    <a:pt x="9867" y="6374"/>
                    <a:pt x="10455" y="6603"/>
                    <a:pt x="11052" y="6792"/>
                  </a:cubicBezTo>
                  <a:cubicBezTo>
                    <a:pt x="11426" y="6915"/>
                    <a:pt x="12002" y="7155"/>
                    <a:pt x="12483" y="7155"/>
                  </a:cubicBezTo>
                  <a:cubicBezTo>
                    <a:pt x="12627" y="7155"/>
                    <a:pt x="12763" y="7133"/>
                    <a:pt x="12882" y="7081"/>
                  </a:cubicBezTo>
                  <a:cubicBezTo>
                    <a:pt x="13230" y="6931"/>
                    <a:pt x="13140" y="6504"/>
                    <a:pt x="12961" y="6255"/>
                  </a:cubicBezTo>
                  <a:cubicBezTo>
                    <a:pt x="12593" y="5738"/>
                    <a:pt x="12056" y="5350"/>
                    <a:pt x="11509" y="5041"/>
                  </a:cubicBezTo>
                  <a:cubicBezTo>
                    <a:pt x="10892" y="4694"/>
                    <a:pt x="10226" y="4435"/>
                    <a:pt x="9579" y="4137"/>
                  </a:cubicBezTo>
                  <a:cubicBezTo>
                    <a:pt x="9450" y="4077"/>
                    <a:pt x="9301" y="3997"/>
                    <a:pt x="9271" y="3858"/>
                  </a:cubicBezTo>
                  <a:cubicBezTo>
                    <a:pt x="9549" y="3619"/>
                    <a:pt x="9957" y="3560"/>
                    <a:pt x="10265" y="3381"/>
                  </a:cubicBezTo>
                  <a:cubicBezTo>
                    <a:pt x="10574" y="3202"/>
                    <a:pt x="11012" y="2853"/>
                    <a:pt x="10464" y="2664"/>
                  </a:cubicBezTo>
                  <a:cubicBezTo>
                    <a:pt x="9659" y="2366"/>
                    <a:pt x="8853" y="2216"/>
                    <a:pt x="8008" y="2057"/>
                  </a:cubicBezTo>
                  <a:cubicBezTo>
                    <a:pt x="7762" y="2010"/>
                    <a:pt x="7511" y="1969"/>
                    <a:pt x="7258" y="1969"/>
                  </a:cubicBezTo>
                  <a:cubicBezTo>
                    <a:pt x="7193" y="1969"/>
                    <a:pt x="7128" y="1972"/>
                    <a:pt x="7062" y="1978"/>
                  </a:cubicBezTo>
                  <a:cubicBezTo>
                    <a:pt x="6999" y="1985"/>
                    <a:pt x="6936" y="1992"/>
                    <a:pt x="6876" y="1992"/>
                  </a:cubicBezTo>
                  <a:cubicBezTo>
                    <a:pt x="6851" y="1992"/>
                    <a:pt x="6827" y="1991"/>
                    <a:pt x="6804" y="1988"/>
                  </a:cubicBezTo>
                  <a:cubicBezTo>
                    <a:pt x="6377" y="1958"/>
                    <a:pt x="5979" y="1670"/>
                    <a:pt x="5640" y="1441"/>
                  </a:cubicBezTo>
                  <a:cubicBezTo>
                    <a:pt x="4745" y="864"/>
                    <a:pt x="3790" y="346"/>
                    <a:pt x="2756" y="78"/>
                  </a:cubicBezTo>
                  <a:cubicBezTo>
                    <a:pt x="2622" y="44"/>
                    <a:pt x="2463" y="0"/>
                    <a:pt x="2331"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72"/>
            <p:cNvSpPr/>
            <p:nvPr/>
          </p:nvSpPr>
          <p:spPr>
            <a:xfrm>
              <a:off x="5420280" y="3916626"/>
              <a:ext cx="23566" cy="15852"/>
            </a:xfrm>
            <a:custGeom>
              <a:avLst/>
              <a:gdLst/>
              <a:ahLst/>
              <a:cxnLst/>
              <a:rect l="l" t="t" r="r" b="b"/>
              <a:pathLst>
                <a:path w="501" h="337" extrusionOk="0">
                  <a:moveTo>
                    <a:pt x="275" y="0"/>
                  </a:moveTo>
                  <a:cubicBezTo>
                    <a:pt x="224" y="0"/>
                    <a:pt x="170" y="20"/>
                    <a:pt x="129" y="65"/>
                  </a:cubicBezTo>
                  <a:cubicBezTo>
                    <a:pt x="1" y="185"/>
                    <a:pt x="137" y="337"/>
                    <a:pt x="272" y="337"/>
                  </a:cubicBezTo>
                  <a:cubicBezTo>
                    <a:pt x="326" y="337"/>
                    <a:pt x="380" y="313"/>
                    <a:pt x="417" y="253"/>
                  </a:cubicBezTo>
                  <a:cubicBezTo>
                    <a:pt x="500" y="107"/>
                    <a:pt x="394" y="0"/>
                    <a:pt x="275"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72"/>
            <p:cNvSpPr/>
            <p:nvPr/>
          </p:nvSpPr>
          <p:spPr>
            <a:xfrm>
              <a:off x="5446385" y="3941838"/>
              <a:ext cx="29587" cy="27235"/>
            </a:xfrm>
            <a:custGeom>
              <a:avLst/>
              <a:gdLst/>
              <a:ahLst/>
              <a:cxnLst/>
              <a:rect l="l" t="t" r="r" b="b"/>
              <a:pathLst>
                <a:path w="629" h="579" extrusionOk="0">
                  <a:moveTo>
                    <a:pt x="263" y="0"/>
                  </a:moveTo>
                  <a:cubicBezTo>
                    <a:pt x="199" y="0"/>
                    <a:pt x="135" y="18"/>
                    <a:pt x="81" y="55"/>
                  </a:cubicBezTo>
                  <a:cubicBezTo>
                    <a:pt x="21" y="86"/>
                    <a:pt x="1" y="135"/>
                    <a:pt x="1" y="185"/>
                  </a:cubicBezTo>
                  <a:cubicBezTo>
                    <a:pt x="1" y="344"/>
                    <a:pt x="220" y="543"/>
                    <a:pt x="339" y="573"/>
                  </a:cubicBezTo>
                  <a:cubicBezTo>
                    <a:pt x="359" y="577"/>
                    <a:pt x="377" y="579"/>
                    <a:pt x="394" y="579"/>
                  </a:cubicBezTo>
                  <a:cubicBezTo>
                    <a:pt x="612" y="579"/>
                    <a:pt x="628" y="244"/>
                    <a:pt x="509" y="106"/>
                  </a:cubicBezTo>
                  <a:cubicBezTo>
                    <a:pt x="445" y="36"/>
                    <a:pt x="354" y="0"/>
                    <a:pt x="263"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72"/>
            <p:cNvSpPr/>
            <p:nvPr/>
          </p:nvSpPr>
          <p:spPr>
            <a:xfrm>
              <a:off x="5474984" y="3983701"/>
              <a:ext cx="44403" cy="29916"/>
            </a:xfrm>
            <a:custGeom>
              <a:avLst/>
              <a:gdLst/>
              <a:ahLst/>
              <a:cxnLst/>
              <a:rect l="l" t="t" r="r" b="b"/>
              <a:pathLst>
                <a:path w="944" h="636" extrusionOk="0">
                  <a:moveTo>
                    <a:pt x="446" y="0"/>
                  </a:moveTo>
                  <a:cubicBezTo>
                    <a:pt x="408" y="0"/>
                    <a:pt x="369" y="7"/>
                    <a:pt x="328" y="21"/>
                  </a:cubicBezTo>
                  <a:cubicBezTo>
                    <a:pt x="0" y="142"/>
                    <a:pt x="181" y="636"/>
                    <a:pt x="475" y="636"/>
                  </a:cubicBezTo>
                  <a:cubicBezTo>
                    <a:pt x="520" y="636"/>
                    <a:pt x="568" y="624"/>
                    <a:pt x="617" y="598"/>
                  </a:cubicBezTo>
                  <a:cubicBezTo>
                    <a:pt x="944" y="421"/>
                    <a:pt x="752" y="0"/>
                    <a:pt x="446"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72"/>
            <p:cNvSpPr/>
            <p:nvPr/>
          </p:nvSpPr>
          <p:spPr>
            <a:xfrm>
              <a:off x="5333166" y="4097766"/>
              <a:ext cx="25824" cy="17921"/>
            </a:xfrm>
            <a:custGeom>
              <a:avLst/>
              <a:gdLst/>
              <a:ahLst/>
              <a:cxnLst/>
              <a:rect l="l" t="t" r="r" b="b"/>
              <a:pathLst>
                <a:path w="549" h="381" extrusionOk="0">
                  <a:moveTo>
                    <a:pt x="270" y="1"/>
                  </a:moveTo>
                  <a:cubicBezTo>
                    <a:pt x="221" y="1"/>
                    <a:pt x="175" y="20"/>
                    <a:pt x="150" y="53"/>
                  </a:cubicBezTo>
                  <a:cubicBezTo>
                    <a:pt x="1" y="212"/>
                    <a:pt x="270" y="371"/>
                    <a:pt x="409" y="381"/>
                  </a:cubicBezTo>
                  <a:cubicBezTo>
                    <a:pt x="429" y="381"/>
                    <a:pt x="449" y="381"/>
                    <a:pt x="469" y="371"/>
                  </a:cubicBezTo>
                  <a:cubicBezTo>
                    <a:pt x="478" y="371"/>
                    <a:pt x="489" y="352"/>
                    <a:pt x="498" y="341"/>
                  </a:cubicBezTo>
                  <a:cubicBezTo>
                    <a:pt x="538" y="272"/>
                    <a:pt x="548" y="182"/>
                    <a:pt x="509" y="113"/>
                  </a:cubicBezTo>
                  <a:cubicBezTo>
                    <a:pt x="469" y="53"/>
                    <a:pt x="389" y="13"/>
                    <a:pt x="299" y="3"/>
                  </a:cubicBezTo>
                  <a:cubicBezTo>
                    <a:pt x="289" y="1"/>
                    <a:pt x="279" y="1"/>
                    <a:pt x="270"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72"/>
            <p:cNvSpPr/>
            <p:nvPr/>
          </p:nvSpPr>
          <p:spPr>
            <a:xfrm>
              <a:off x="5375735" y="4088547"/>
              <a:ext cx="31421" cy="24930"/>
            </a:xfrm>
            <a:custGeom>
              <a:avLst/>
              <a:gdLst/>
              <a:ahLst/>
              <a:cxnLst/>
              <a:rect l="l" t="t" r="r" b="b"/>
              <a:pathLst>
                <a:path w="668" h="530" extrusionOk="0">
                  <a:moveTo>
                    <a:pt x="407" y="1"/>
                  </a:moveTo>
                  <a:cubicBezTo>
                    <a:pt x="117" y="1"/>
                    <a:pt x="1" y="415"/>
                    <a:pt x="349" y="517"/>
                  </a:cubicBezTo>
                  <a:cubicBezTo>
                    <a:pt x="378" y="525"/>
                    <a:pt x="409" y="529"/>
                    <a:pt x="439" y="529"/>
                  </a:cubicBezTo>
                  <a:cubicBezTo>
                    <a:pt x="490" y="529"/>
                    <a:pt x="540" y="515"/>
                    <a:pt x="578" y="478"/>
                  </a:cubicBezTo>
                  <a:cubicBezTo>
                    <a:pt x="648" y="418"/>
                    <a:pt x="658" y="318"/>
                    <a:pt x="667" y="229"/>
                  </a:cubicBezTo>
                  <a:cubicBezTo>
                    <a:pt x="667" y="189"/>
                    <a:pt x="667" y="139"/>
                    <a:pt x="648" y="100"/>
                  </a:cubicBezTo>
                  <a:cubicBezTo>
                    <a:pt x="628" y="70"/>
                    <a:pt x="598" y="50"/>
                    <a:pt x="568" y="40"/>
                  </a:cubicBezTo>
                  <a:cubicBezTo>
                    <a:pt x="510" y="13"/>
                    <a:pt x="456" y="1"/>
                    <a:pt x="407"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72"/>
            <p:cNvSpPr/>
            <p:nvPr/>
          </p:nvSpPr>
          <p:spPr>
            <a:xfrm>
              <a:off x="5431945" y="4072742"/>
              <a:ext cx="43086" cy="35090"/>
            </a:xfrm>
            <a:custGeom>
              <a:avLst/>
              <a:gdLst/>
              <a:ahLst/>
              <a:cxnLst/>
              <a:rect l="l" t="t" r="r" b="b"/>
              <a:pathLst>
                <a:path w="916" h="746" extrusionOk="0">
                  <a:moveTo>
                    <a:pt x="425" y="0"/>
                  </a:moveTo>
                  <a:cubicBezTo>
                    <a:pt x="368" y="0"/>
                    <a:pt x="311" y="14"/>
                    <a:pt x="259" y="48"/>
                  </a:cubicBezTo>
                  <a:cubicBezTo>
                    <a:pt x="0" y="217"/>
                    <a:pt x="149" y="545"/>
                    <a:pt x="358" y="685"/>
                  </a:cubicBezTo>
                  <a:cubicBezTo>
                    <a:pt x="422" y="723"/>
                    <a:pt x="495" y="745"/>
                    <a:pt x="568" y="745"/>
                  </a:cubicBezTo>
                  <a:cubicBezTo>
                    <a:pt x="607" y="745"/>
                    <a:pt x="647" y="739"/>
                    <a:pt x="686" y="724"/>
                  </a:cubicBezTo>
                  <a:cubicBezTo>
                    <a:pt x="796" y="685"/>
                    <a:pt x="885" y="585"/>
                    <a:pt x="895" y="475"/>
                  </a:cubicBezTo>
                  <a:cubicBezTo>
                    <a:pt x="915" y="327"/>
                    <a:pt x="816" y="177"/>
                    <a:pt x="696" y="88"/>
                  </a:cubicBezTo>
                  <a:cubicBezTo>
                    <a:pt x="616" y="38"/>
                    <a:pt x="520" y="0"/>
                    <a:pt x="425"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5714;p72"/>
            <p:cNvSpPr/>
            <p:nvPr/>
          </p:nvSpPr>
          <p:spPr>
            <a:xfrm>
              <a:off x="5638722" y="4033984"/>
              <a:ext cx="34667" cy="24177"/>
            </a:xfrm>
            <a:custGeom>
              <a:avLst/>
              <a:gdLst/>
              <a:ahLst/>
              <a:cxnLst/>
              <a:rect l="l" t="t" r="r" b="b"/>
              <a:pathLst>
                <a:path w="737" h="514" extrusionOk="0">
                  <a:moveTo>
                    <a:pt x="321" y="1"/>
                  </a:moveTo>
                  <a:cubicBezTo>
                    <a:pt x="147" y="1"/>
                    <a:pt x="0" y="99"/>
                    <a:pt x="100" y="315"/>
                  </a:cubicBezTo>
                  <a:cubicBezTo>
                    <a:pt x="149" y="424"/>
                    <a:pt x="269" y="484"/>
                    <a:pt x="398" y="504"/>
                  </a:cubicBezTo>
                  <a:cubicBezTo>
                    <a:pt x="428" y="509"/>
                    <a:pt x="458" y="514"/>
                    <a:pt x="488" y="514"/>
                  </a:cubicBezTo>
                  <a:cubicBezTo>
                    <a:pt x="518" y="514"/>
                    <a:pt x="548" y="509"/>
                    <a:pt x="577" y="494"/>
                  </a:cubicBezTo>
                  <a:cubicBezTo>
                    <a:pt x="677" y="454"/>
                    <a:pt x="737" y="335"/>
                    <a:pt x="697" y="225"/>
                  </a:cubicBezTo>
                  <a:cubicBezTo>
                    <a:pt x="654" y="80"/>
                    <a:pt x="477" y="1"/>
                    <a:pt x="321"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72"/>
            <p:cNvSpPr/>
            <p:nvPr/>
          </p:nvSpPr>
          <p:spPr>
            <a:xfrm>
              <a:off x="5690182" y="4030597"/>
              <a:ext cx="25777" cy="19756"/>
            </a:xfrm>
            <a:custGeom>
              <a:avLst/>
              <a:gdLst/>
              <a:ahLst/>
              <a:cxnLst/>
              <a:rect l="l" t="t" r="r" b="b"/>
              <a:pathLst>
                <a:path w="548" h="420" extrusionOk="0">
                  <a:moveTo>
                    <a:pt x="293" y="1"/>
                  </a:moveTo>
                  <a:cubicBezTo>
                    <a:pt x="266" y="1"/>
                    <a:pt x="237" y="6"/>
                    <a:pt x="209" y="19"/>
                  </a:cubicBezTo>
                  <a:cubicBezTo>
                    <a:pt x="1" y="108"/>
                    <a:pt x="40" y="297"/>
                    <a:pt x="229" y="387"/>
                  </a:cubicBezTo>
                  <a:cubicBezTo>
                    <a:pt x="269" y="407"/>
                    <a:pt x="316" y="419"/>
                    <a:pt x="362" y="419"/>
                  </a:cubicBezTo>
                  <a:cubicBezTo>
                    <a:pt x="408" y="419"/>
                    <a:pt x="453" y="407"/>
                    <a:pt x="488" y="377"/>
                  </a:cubicBezTo>
                  <a:cubicBezTo>
                    <a:pt x="538" y="327"/>
                    <a:pt x="547" y="257"/>
                    <a:pt x="527" y="198"/>
                  </a:cubicBezTo>
                  <a:cubicBezTo>
                    <a:pt x="496" y="87"/>
                    <a:pt x="401" y="1"/>
                    <a:pt x="293"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5716;p72"/>
            <p:cNvSpPr/>
            <p:nvPr/>
          </p:nvSpPr>
          <p:spPr>
            <a:xfrm>
              <a:off x="5736984" y="4026975"/>
              <a:ext cx="23519" cy="14676"/>
            </a:xfrm>
            <a:custGeom>
              <a:avLst/>
              <a:gdLst/>
              <a:ahLst/>
              <a:cxnLst/>
              <a:rect l="l" t="t" r="r" b="b"/>
              <a:pathLst>
                <a:path w="500" h="312" extrusionOk="0">
                  <a:moveTo>
                    <a:pt x="232" y="0"/>
                  </a:moveTo>
                  <a:cubicBezTo>
                    <a:pt x="192" y="0"/>
                    <a:pt x="154" y="6"/>
                    <a:pt x="129" y="16"/>
                  </a:cubicBezTo>
                  <a:cubicBezTo>
                    <a:pt x="10" y="76"/>
                    <a:pt x="0" y="275"/>
                    <a:pt x="149" y="305"/>
                  </a:cubicBezTo>
                  <a:cubicBezTo>
                    <a:pt x="164" y="309"/>
                    <a:pt x="180" y="311"/>
                    <a:pt x="196" y="311"/>
                  </a:cubicBezTo>
                  <a:cubicBezTo>
                    <a:pt x="253" y="311"/>
                    <a:pt x="314" y="286"/>
                    <a:pt x="368" y="255"/>
                  </a:cubicBezTo>
                  <a:cubicBezTo>
                    <a:pt x="398" y="235"/>
                    <a:pt x="438" y="215"/>
                    <a:pt x="448" y="175"/>
                  </a:cubicBezTo>
                  <a:cubicBezTo>
                    <a:pt x="500" y="49"/>
                    <a:pt x="352" y="0"/>
                    <a:pt x="232"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5717;p72"/>
            <p:cNvSpPr/>
            <p:nvPr/>
          </p:nvSpPr>
          <p:spPr>
            <a:xfrm>
              <a:off x="5567601" y="4253977"/>
              <a:ext cx="31374" cy="28034"/>
            </a:xfrm>
            <a:custGeom>
              <a:avLst/>
              <a:gdLst/>
              <a:ahLst/>
              <a:cxnLst/>
              <a:rect l="l" t="t" r="r" b="b"/>
              <a:pathLst>
                <a:path w="667" h="596" extrusionOk="0">
                  <a:moveTo>
                    <a:pt x="311" y="0"/>
                  </a:moveTo>
                  <a:cubicBezTo>
                    <a:pt x="229" y="0"/>
                    <a:pt x="151" y="42"/>
                    <a:pt x="100" y="144"/>
                  </a:cubicBezTo>
                  <a:cubicBezTo>
                    <a:pt x="1" y="323"/>
                    <a:pt x="149" y="532"/>
                    <a:pt x="328" y="581"/>
                  </a:cubicBezTo>
                  <a:cubicBezTo>
                    <a:pt x="356" y="591"/>
                    <a:pt x="385" y="595"/>
                    <a:pt x="414" y="595"/>
                  </a:cubicBezTo>
                  <a:cubicBezTo>
                    <a:pt x="477" y="595"/>
                    <a:pt x="536" y="573"/>
                    <a:pt x="578" y="532"/>
                  </a:cubicBezTo>
                  <a:cubicBezTo>
                    <a:pt x="647" y="452"/>
                    <a:pt x="667" y="333"/>
                    <a:pt x="627" y="233"/>
                  </a:cubicBezTo>
                  <a:cubicBezTo>
                    <a:pt x="573" y="100"/>
                    <a:pt x="437" y="0"/>
                    <a:pt x="311"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72"/>
            <p:cNvSpPr/>
            <p:nvPr/>
          </p:nvSpPr>
          <p:spPr>
            <a:xfrm>
              <a:off x="5571788" y="4193958"/>
              <a:ext cx="42992" cy="32597"/>
            </a:xfrm>
            <a:custGeom>
              <a:avLst/>
              <a:gdLst/>
              <a:ahLst/>
              <a:cxnLst/>
              <a:rect l="l" t="t" r="r" b="b"/>
              <a:pathLst>
                <a:path w="914" h="693" extrusionOk="0">
                  <a:moveTo>
                    <a:pt x="360" y="0"/>
                  </a:moveTo>
                  <a:cubicBezTo>
                    <a:pt x="337" y="0"/>
                    <a:pt x="314" y="3"/>
                    <a:pt x="290" y="7"/>
                  </a:cubicBezTo>
                  <a:cubicBezTo>
                    <a:pt x="60" y="57"/>
                    <a:pt x="1" y="316"/>
                    <a:pt x="111" y="504"/>
                  </a:cubicBezTo>
                  <a:cubicBezTo>
                    <a:pt x="172" y="615"/>
                    <a:pt x="307" y="692"/>
                    <a:pt x="436" y="692"/>
                  </a:cubicBezTo>
                  <a:cubicBezTo>
                    <a:pt x="493" y="692"/>
                    <a:pt x="549" y="677"/>
                    <a:pt x="598" y="644"/>
                  </a:cubicBezTo>
                  <a:cubicBezTo>
                    <a:pt x="914" y="439"/>
                    <a:pt x="691" y="0"/>
                    <a:pt x="360"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9" name="Google Shape;5719;p72"/>
            <p:cNvSpPr/>
            <p:nvPr/>
          </p:nvSpPr>
          <p:spPr>
            <a:xfrm>
              <a:off x="5707962" y="4129799"/>
              <a:ext cx="45250" cy="34573"/>
            </a:xfrm>
            <a:custGeom>
              <a:avLst/>
              <a:gdLst/>
              <a:ahLst/>
              <a:cxnLst/>
              <a:rect l="l" t="t" r="r" b="b"/>
              <a:pathLst>
                <a:path w="962" h="735" extrusionOk="0">
                  <a:moveTo>
                    <a:pt x="512" y="1"/>
                  </a:moveTo>
                  <a:cubicBezTo>
                    <a:pt x="452" y="1"/>
                    <a:pt x="390" y="13"/>
                    <a:pt x="329" y="38"/>
                  </a:cubicBezTo>
                  <a:cubicBezTo>
                    <a:pt x="1" y="177"/>
                    <a:pt x="189" y="645"/>
                    <a:pt x="458" y="725"/>
                  </a:cubicBezTo>
                  <a:cubicBezTo>
                    <a:pt x="485" y="731"/>
                    <a:pt x="514" y="734"/>
                    <a:pt x="543" y="734"/>
                  </a:cubicBezTo>
                  <a:cubicBezTo>
                    <a:pt x="611" y="734"/>
                    <a:pt x="681" y="717"/>
                    <a:pt x="737" y="675"/>
                  </a:cubicBezTo>
                  <a:cubicBezTo>
                    <a:pt x="806" y="625"/>
                    <a:pt x="846" y="555"/>
                    <a:pt x="866" y="476"/>
                  </a:cubicBezTo>
                  <a:cubicBezTo>
                    <a:pt x="961" y="197"/>
                    <a:pt x="756" y="1"/>
                    <a:pt x="512"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0" name="Google Shape;5720;p72"/>
            <p:cNvSpPr/>
            <p:nvPr/>
          </p:nvSpPr>
          <p:spPr>
            <a:xfrm>
              <a:off x="5571788" y="4074060"/>
              <a:ext cx="43604" cy="31938"/>
            </a:xfrm>
            <a:custGeom>
              <a:avLst/>
              <a:gdLst/>
              <a:ahLst/>
              <a:cxnLst/>
              <a:rect l="l" t="t" r="r" b="b"/>
              <a:pathLst>
                <a:path w="927" h="679" extrusionOk="0">
                  <a:moveTo>
                    <a:pt x="538" y="0"/>
                  </a:moveTo>
                  <a:cubicBezTo>
                    <a:pt x="538" y="0"/>
                    <a:pt x="31" y="279"/>
                    <a:pt x="1" y="299"/>
                  </a:cubicBezTo>
                  <a:cubicBezTo>
                    <a:pt x="1" y="299"/>
                    <a:pt x="296" y="678"/>
                    <a:pt x="556" y="678"/>
                  </a:cubicBezTo>
                  <a:cubicBezTo>
                    <a:pt x="591" y="678"/>
                    <a:pt x="625" y="672"/>
                    <a:pt x="657" y="657"/>
                  </a:cubicBezTo>
                  <a:cubicBezTo>
                    <a:pt x="926" y="537"/>
                    <a:pt x="538" y="0"/>
                    <a:pt x="538"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1" name="Google Shape;5721;p72"/>
            <p:cNvSpPr/>
            <p:nvPr/>
          </p:nvSpPr>
          <p:spPr>
            <a:xfrm>
              <a:off x="5302309" y="4109855"/>
              <a:ext cx="272347" cy="243560"/>
            </a:xfrm>
            <a:custGeom>
              <a:avLst/>
              <a:gdLst/>
              <a:ahLst/>
              <a:cxnLst/>
              <a:rect l="l" t="t" r="r" b="b"/>
              <a:pathLst>
                <a:path w="5790" h="5178" extrusionOk="0">
                  <a:moveTo>
                    <a:pt x="4214" y="0"/>
                  </a:moveTo>
                  <a:cubicBezTo>
                    <a:pt x="4043" y="0"/>
                    <a:pt x="3860" y="49"/>
                    <a:pt x="3691" y="84"/>
                  </a:cubicBezTo>
                  <a:cubicBezTo>
                    <a:pt x="3342" y="164"/>
                    <a:pt x="2975" y="164"/>
                    <a:pt x="2617" y="164"/>
                  </a:cubicBezTo>
                  <a:lnTo>
                    <a:pt x="1005" y="164"/>
                  </a:lnTo>
                  <a:cubicBezTo>
                    <a:pt x="667" y="164"/>
                    <a:pt x="329" y="164"/>
                    <a:pt x="0" y="95"/>
                  </a:cubicBezTo>
                  <a:lnTo>
                    <a:pt x="0" y="95"/>
                  </a:lnTo>
                  <a:cubicBezTo>
                    <a:pt x="707" y="791"/>
                    <a:pt x="3472" y="473"/>
                    <a:pt x="4527" y="652"/>
                  </a:cubicBezTo>
                  <a:cubicBezTo>
                    <a:pt x="5621" y="831"/>
                    <a:pt x="4367" y="4789"/>
                    <a:pt x="5789" y="5177"/>
                  </a:cubicBezTo>
                  <a:cubicBezTo>
                    <a:pt x="5770" y="5117"/>
                    <a:pt x="5750" y="5068"/>
                    <a:pt x="5730" y="5008"/>
                  </a:cubicBezTo>
                  <a:cubicBezTo>
                    <a:pt x="5511" y="4252"/>
                    <a:pt x="5292" y="3466"/>
                    <a:pt x="5411" y="2690"/>
                  </a:cubicBezTo>
                  <a:cubicBezTo>
                    <a:pt x="5481" y="2292"/>
                    <a:pt x="5630" y="1905"/>
                    <a:pt x="5650" y="1497"/>
                  </a:cubicBezTo>
                  <a:cubicBezTo>
                    <a:pt x="5670" y="1099"/>
                    <a:pt x="5511" y="641"/>
                    <a:pt x="5133" y="492"/>
                  </a:cubicBezTo>
                  <a:cubicBezTo>
                    <a:pt x="5033" y="442"/>
                    <a:pt x="4924" y="433"/>
                    <a:pt x="4825" y="373"/>
                  </a:cubicBezTo>
                  <a:cubicBezTo>
                    <a:pt x="4715" y="293"/>
                    <a:pt x="4655" y="174"/>
                    <a:pt x="4546" y="95"/>
                  </a:cubicBezTo>
                  <a:cubicBezTo>
                    <a:pt x="4448" y="25"/>
                    <a:pt x="4334" y="0"/>
                    <a:pt x="4214"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2" name="Google Shape;5722;p72"/>
            <p:cNvSpPr/>
            <p:nvPr/>
          </p:nvSpPr>
          <p:spPr>
            <a:xfrm>
              <a:off x="5383261" y="3893436"/>
              <a:ext cx="88478" cy="143653"/>
            </a:xfrm>
            <a:custGeom>
              <a:avLst/>
              <a:gdLst/>
              <a:ahLst/>
              <a:cxnLst/>
              <a:rect l="l" t="t" r="r" b="b"/>
              <a:pathLst>
                <a:path w="1881" h="3054" extrusionOk="0">
                  <a:moveTo>
                    <a:pt x="289" y="1"/>
                  </a:moveTo>
                  <a:lnTo>
                    <a:pt x="289" y="1"/>
                  </a:lnTo>
                  <a:cubicBezTo>
                    <a:pt x="1" y="180"/>
                    <a:pt x="418" y="885"/>
                    <a:pt x="518" y="1055"/>
                  </a:cubicBezTo>
                  <a:cubicBezTo>
                    <a:pt x="667" y="1323"/>
                    <a:pt x="826" y="1572"/>
                    <a:pt x="995" y="1821"/>
                  </a:cubicBezTo>
                  <a:cubicBezTo>
                    <a:pt x="1164" y="2070"/>
                    <a:pt x="1373" y="2298"/>
                    <a:pt x="1442" y="2607"/>
                  </a:cubicBezTo>
                  <a:lnTo>
                    <a:pt x="1442" y="2646"/>
                  </a:lnTo>
                  <a:cubicBezTo>
                    <a:pt x="1473" y="2815"/>
                    <a:pt x="1433" y="2945"/>
                    <a:pt x="1353" y="3054"/>
                  </a:cubicBezTo>
                  <a:cubicBezTo>
                    <a:pt x="1512" y="3005"/>
                    <a:pt x="1641" y="2915"/>
                    <a:pt x="1731" y="2775"/>
                  </a:cubicBezTo>
                  <a:cubicBezTo>
                    <a:pt x="1880" y="2537"/>
                    <a:pt x="1820" y="2218"/>
                    <a:pt x="1672" y="1980"/>
                  </a:cubicBezTo>
                  <a:cubicBezTo>
                    <a:pt x="1522" y="1741"/>
                    <a:pt x="1294" y="1562"/>
                    <a:pt x="1095" y="1363"/>
                  </a:cubicBezTo>
                  <a:cubicBezTo>
                    <a:pt x="726" y="995"/>
                    <a:pt x="418" y="518"/>
                    <a:pt x="289"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72"/>
            <p:cNvSpPr/>
            <p:nvPr/>
          </p:nvSpPr>
          <p:spPr>
            <a:xfrm>
              <a:off x="5651328" y="4151671"/>
              <a:ext cx="255084" cy="76577"/>
            </a:xfrm>
            <a:custGeom>
              <a:avLst/>
              <a:gdLst/>
              <a:ahLst/>
              <a:cxnLst/>
              <a:rect l="l" t="t" r="r" b="b"/>
              <a:pathLst>
                <a:path w="5423" h="1628" extrusionOk="0">
                  <a:moveTo>
                    <a:pt x="599" y="0"/>
                  </a:moveTo>
                  <a:cubicBezTo>
                    <a:pt x="534" y="0"/>
                    <a:pt x="471" y="9"/>
                    <a:pt x="409" y="31"/>
                  </a:cubicBezTo>
                  <a:cubicBezTo>
                    <a:pt x="140" y="121"/>
                    <a:pt x="1" y="429"/>
                    <a:pt x="1" y="717"/>
                  </a:cubicBezTo>
                  <a:cubicBezTo>
                    <a:pt x="1" y="817"/>
                    <a:pt x="11" y="906"/>
                    <a:pt x="31" y="996"/>
                  </a:cubicBezTo>
                  <a:cubicBezTo>
                    <a:pt x="111" y="827"/>
                    <a:pt x="220" y="698"/>
                    <a:pt x="359" y="628"/>
                  </a:cubicBezTo>
                  <a:cubicBezTo>
                    <a:pt x="462" y="575"/>
                    <a:pt x="595" y="552"/>
                    <a:pt x="752" y="552"/>
                  </a:cubicBezTo>
                  <a:cubicBezTo>
                    <a:pt x="1821" y="552"/>
                    <a:pt x="3969" y="1627"/>
                    <a:pt x="4994" y="1627"/>
                  </a:cubicBezTo>
                  <a:cubicBezTo>
                    <a:pt x="5176" y="1627"/>
                    <a:pt x="5323" y="1593"/>
                    <a:pt x="5422" y="1513"/>
                  </a:cubicBezTo>
                  <a:cubicBezTo>
                    <a:pt x="3970" y="897"/>
                    <a:pt x="2468" y="399"/>
                    <a:pt x="936" y="51"/>
                  </a:cubicBezTo>
                  <a:cubicBezTo>
                    <a:pt x="822" y="25"/>
                    <a:pt x="709" y="0"/>
                    <a:pt x="599"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72"/>
            <p:cNvSpPr/>
            <p:nvPr/>
          </p:nvSpPr>
          <p:spPr>
            <a:xfrm>
              <a:off x="5698601" y="4026787"/>
              <a:ext cx="103012" cy="63642"/>
            </a:xfrm>
            <a:custGeom>
              <a:avLst/>
              <a:gdLst/>
              <a:ahLst/>
              <a:cxnLst/>
              <a:rect l="l" t="t" r="r" b="b"/>
              <a:pathLst>
                <a:path w="2190" h="1353" extrusionOk="0">
                  <a:moveTo>
                    <a:pt x="2159" y="0"/>
                  </a:moveTo>
                  <a:cubicBezTo>
                    <a:pt x="1542" y="150"/>
                    <a:pt x="936" y="298"/>
                    <a:pt x="329" y="438"/>
                  </a:cubicBezTo>
                  <a:cubicBezTo>
                    <a:pt x="169" y="478"/>
                    <a:pt x="21" y="557"/>
                    <a:pt x="10" y="696"/>
                  </a:cubicBezTo>
                  <a:cubicBezTo>
                    <a:pt x="1" y="747"/>
                    <a:pt x="10" y="796"/>
                    <a:pt x="41" y="856"/>
                  </a:cubicBezTo>
                  <a:cubicBezTo>
                    <a:pt x="90" y="985"/>
                    <a:pt x="220" y="1074"/>
                    <a:pt x="339" y="1144"/>
                  </a:cubicBezTo>
                  <a:cubicBezTo>
                    <a:pt x="518" y="1234"/>
                    <a:pt x="697" y="1304"/>
                    <a:pt x="886" y="1353"/>
                  </a:cubicBezTo>
                  <a:cubicBezTo>
                    <a:pt x="757" y="1234"/>
                    <a:pt x="647" y="1065"/>
                    <a:pt x="766" y="945"/>
                  </a:cubicBezTo>
                  <a:cubicBezTo>
                    <a:pt x="876" y="846"/>
                    <a:pt x="1155" y="786"/>
                    <a:pt x="1294" y="716"/>
                  </a:cubicBezTo>
                  <a:cubicBezTo>
                    <a:pt x="1582" y="587"/>
                    <a:pt x="1960" y="428"/>
                    <a:pt x="2149" y="150"/>
                  </a:cubicBezTo>
                  <a:cubicBezTo>
                    <a:pt x="2189" y="90"/>
                    <a:pt x="2189" y="50"/>
                    <a:pt x="2159"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72"/>
            <p:cNvSpPr/>
            <p:nvPr/>
          </p:nvSpPr>
          <p:spPr>
            <a:xfrm>
              <a:off x="5523621" y="4064464"/>
              <a:ext cx="39370" cy="21778"/>
            </a:xfrm>
            <a:custGeom>
              <a:avLst/>
              <a:gdLst/>
              <a:ahLst/>
              <a:cxnLst/>
              <a:rect l="l" t="t" r="r" b="b"/>
              <a:pathLst>
                <a:path w="837" h="463" extrusionOk="0">
                  <a:moveTo>
                    <a:pt x="500" y="1"/>
                  </a:moveTo>
                  <a:cubicBezTo>
                    <a:pt x="439" y="1"/>
                    <a:pt x="378" y="12"/>
                    <a:pt x="319" y="35"/>
                  </a:cubicBezTo>
                  <a:cubicBezTo>
                    <a:pt x="149" y="94"/>
                    <a:pt x="21" y="264"/>
                    <a:pt x="1" y="443"/>
                  </a:cubicBezTo>
                  <a:lnTo>
                    <a:pt x="169" y="463"/>
                  </a:lnTo>
                  <a:cubicBezTo>
                    <a:pt x="180" y="343"/>
                    <a:pt x="269" y="234"/>
                    <a:pt x="379" y="194"/>
                  </a:cubicBezTo>
                  <a:cubicBezTo>
                    <a:pt x="418" y="177"/>
                    <a:pt x="460" y="170"/>
                    <a:pt x="502" y="170"/>
                  </a:cubicBezTo>
                  <a:cubicBezTo>
                    <a:pt x="585" y="170"/>
                    <a:pt x="667" y="200"/>
                    <a:pt x="726" y="253"/>
                  </a:cubicBezTo>
                  <a:lnTo>
                    <a:pt x="836" y="134"/>
                  </a:lnTo>
                  <a:cubicBezTo>
                    <a:pt x="749" y="47"/>
                    <a:pt x="626" y="1"/>
                    <a:pt x="500" y="1"/>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5726;p72"/>
            <p:cNvSpPr/>
            <p:nvPr/>
          </p:nvSpPr>
          <p:spPr>
            <a:xfrm>
              <a:off x="5580208" y="4041980"/>
              <a:ext cx="39370" cy="21825"/>
            </a:xfrm>
            <a:custGeom>
              <a:avLst/>
              <a:gdLst/>
              <a:ahLst/>
              <a:cxnLst/>
              <a:rect l="l" t="t" r="r" b="b"/>
              <a:pathLst>
                <a:path w="837" h="464" extrusionOk="0">
                  <a:moveTo>
                    <a:pt x="483" y="0"/>
                  </a:moveTo>
                  <a:cubicBezTo>
                    <a:pt x="430" y="0"/>
                    <a:pt x="378" y="8"/>
                    <a:pt x="329" y="26"/>
                  </a:cubicBezTo>
                  <a:cubicBezTo>
                    <a:pt x="150" y="95"/>
                    <a:pt x="21" y="254"/>
                    <a:pt x="1" y="443"/>
                  </a:cubicBezTo>
                  <a:lnTo>
                    <a:pt x="160" y="463"/>
                  </a:lnTo>
                  <a:cubicBezTo>
                    <a:pt x="180" y="344"/>
                    <a:pt x="270" y="225"/>
                    <a:pt x="379" y="185"/>
                  </a:cubicBezTo>
                  <a:cubicBezTo>
                    <a:pt x="414" y="173"/>
                    <a:pt x="450" y="167"/>
                    <a:pt x="487" y="167"/>
                  </a:cubicBezTo>
                  <a:cubicBezTo>
                    <a:pt x="575" y="167"/>
                    <a:pt x="664" y="201"/>
                    <a:pt x="727" y="264"/>
                  </a:cubicBezTo>
                  <a:lnTo>
                    <a:pt x="836" y="135"/>
                  </a:lnTo>
                  <a:cubicBezTo>
                    <a:pt x="745" y="50"/>
                    <a:pt x="612" y="0"/>
                    <a:pt x="483" y="0"/>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7" name="Google Shape;5727;p72"/>
            <p:cNvSpPr/>
            <p:nvPr/>
          </p:nvSpPr>
          <p:spPr>
            <a:xfrm>
              <a:off x="5522680" y="4084690"/>
              <a:ext cx="33726" cy="21308"/>
            </a:xfrm>
            <a:custGeom>
              <a:avLst/>
              <a:gdLst/>
              <a:ahLst/>
              <a:cxnLst/>
              <a:rect l="l" t="t" r="r" b="b"/>
              <a:pathLst>
                <a:path w="717" h="453" extrusionOk="0">
                  <a:moveTo>
                    <a:pt x="505" y="1"/>
                  </a:moveTo>
                  <a:cubicBezTo>
                    <a:pt x="315" y="1"/>
                    <a:pt x="105" y="161"/>
                    <a:pt x="21" y="311"/>
                  </a:cubicBezTo>
                  <a:cubicBezTo>
                    <a:pt x="10" y="331"/>
                    <a:pt x="1" y="351"/>
                    <a:pt x="1" y="371"/>
                  </a:cubicBezTo>
                  <a:cubicBezTo>
                    <a:pt x="10" y="420"/>
                    <a:pt x="70" y="451"/>
                    <a:pt x="120" y="451"/>
                  </a:cubicBezTo>
                  <a:cubicBezTo>
                    <a:pt x="135" y="452"/>
                    <a:pt x="151" y="453"/>
                    <a:pt x="167" y="453"/>
                  </a:cubicBezTo>
                  <a:cubicBezTo>
                    <a:pt x="243" y="453"/>
                    <a:pt x="324" y="435"/>
                    <a:pt x="399" y="411"/>
                  </a:cubicBezTo>
                  <a:cubicBezTo>
                    <a:pt x="498" y="371"/>
                    <a:pt x="667" y="301"/>
                    <a:pt x="697" y="182"/>
                  </a:cubicBezTo>
                  <a:cubicBezTo>
                    <a:pt x="717" y="82"/>
                    <a:pt x="627" y="13"/>
                    <a:pt x="538" y="3"/>
                  </a:cubicBezTo>
                  <a:cubicBezTo>
                    <a:pt x="527" y="1"/>
                    <a:pt x="516" y="1"/>
                    <a:pt x="505" y="1"/>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72"/>
            <p:cNvSpPr/>
            <p:nvPr/>
          </p:nvSpPr>
          <p:spPr>
            <a:xfrm>
              <a:off x="5610170" y="4052564"/>
              <a:ext cx="33303" cy="22108"/>
            </a:xfrm>
            <a:custGeom>
              <a:avLst/>
              <a:gdLst/>
              <a:ahLst/>
              <a:cxnLst/>
              <a:rect l="l" t="t" r="r" b="b"/>
              <a:pathLst>
                <a:path w="708" h="470" extrusionOk="0">
                  <a:moveTo>
                    <a:pt x="463" y="0"/>
                  </a:moveTo>
                  <a:cubicBezTo>
                    <a:pt x="430" y="0"/>
                    <a:pt x="397" y="7"/>
                    <a:pt x="369" y="19"/>
                  </a:cubicBezTo>
                  <a:cubicBezTo>
                    <a:pt x="239" y="89"/>
                    <a:pt x="90" y="199"/>
                    <a:pt x="20" y="327"/>
                  </a:cubicBezTo>
                  <a:cubicBezTo>
                    <a:pt x="11" y="347"/>
                    <a:pt x="0" y="367"/>
                    <a:pt x="0" y="387"/>
                  </a:cubicBezTo>
                  <a:cubicBezTo>
                    <a:pt x="0" y="437"/>
                    <a:pt x="70" y="467"/>
                    <a:pt x="120" y="467"/>
                  </a:cubicBezTo>
                  <a:cubicBezTo>
                    <a:pt x="136" y="469"/>
                    <a:pt x="152" y="469"/>
                    <a:pt x="169" y="469"/>
                  </a:cubicBezTo>
                  <a:cubicBezTo>
                    <a:pt x="242" y="469"/>
                    <a:pt x="315" y="452"/>
                    <a:pt x="389" y="427"/>
                  </a:cubicBezTo>
                  <a:cubicBezTo>
                    <a:pt x="468" y="397"/>
                    <a:pt x="557" y="358"/>
                    <a:pt x="617" y="298"/>
                  </a:cubicBezTo>
                  <a:cubicBezTo>
                    <a:pt x="667" y="258"/>
                    <a:pt x="707" y="199"/>
                    <a:pt x="687" y="148"/>
                  </a:cubicBezTo>
                  <a:cubicBezTo>
                    <a:pt x="665" y="53"/>
                    <a:pt x="560" y="0"/>
                    <a:pt x="463" y="0"/>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72"/>
            <p:cNvSpPr/>
            <p:nvPr/>
          </p:nvSpPr>
          <p:spPr>
            <a:xfrm>
              <a:off x="5439424" y="3911216"/>
              <a:ext cx="139466" cy="96897"/>
            </a:xfrm>
            <a:custGeom>
              <a:avLst/>
              <a:gdLst/>
              <a:ahLst/>
              <a:cxnLst/>
              <a:rect l="l" t="t" r="r" b="b"/>
              <a:pathLst>
                <a:path w="2965" h="2060" extrusionOk="0">
                  <a:moveTo>
                    <a:pt x="189" y="1"/>
                  </a:moveTo>
                  <a:cubicBezTo>
                    <a:pt x="120" y="1"/>
                    <a:pt x="80" y="20"/>
                    <a:pt x="69" y="50"/>
                  </a:cubicBezTo>
                  <a:cubicBezTo>
                    <a:pt x="0" y="200"/>
                    <a:pt x="567" y="567"/>
                    <a:pt x="1273" y="1075"/>
                  </a:cubicBezTo>
                  <a:cubicBezTo>
                    <a:pt x="1303" y="1104"/>
                    <a:pt x="1343" y="1124"/>
                    <a:pt x="1373" y="1154"/>
                  </a:cubicBezTo>
                  <a:cubicBezTo>
                    <a:pt x="1413" y="1174"/>
                    <a:pt x="1442" y="1204"/>
                    <a:pt x="1482" y="1234"/>
                  </a:cubicBezTo>
                  <a:cubicBezTo>
                    <a:pt x="2109" y="1681"/>
                    <a:pt x="2596" y="2059"/>
                    <a:pt x="2785" y="2059"/>
                  </a:cubicBezTo>
                  <a:cubicBezTo>
                    <a:pt x="2805" y="2059"/>
                    <a:pt x="2825" y="2059"/>
                    <a:pt x="2835" y="2050"/>
                  </a:cubicBezTo>
                  <a:cubicBezTo>
                    <a:pt x="2964" y="1920"/>
                    <a:pt x="2527" y="1363"/>
                    <a:pt x="1791" y="816"/>
                  </a:cubicBezTo>
                  <a:lnTo>
                    <a:pt x="1791" y="806"/>
                  </a:lnTo>
                  <a:cubicBezTo>
                    <a:pt x="1751" y="786"/>
                    <a:pt x="1721" y="757"/>
                    <a:pt x="1681" y="726"/>
                  </a:cubicBezTo>
                  <a:cubicBezTo>
                    <a:pt x="1641" y="706"/>
                    <a:pt x="1612" y="677"/>
                    <a:pt x="1572" y="647"/>
                  </a:cubicBezTo>
                  <a:cubicBezTo>
                    <a:pt x="965" y="239"/>
                    <a:pt x="418" y="1"/>
                    <a:pt x="189" y="1"/>
                  </a:cubicBezTo>
                  <a:close/>
                </a:path>
              </a:pathLst>
            </a:custGeom>
            <a:solidFill>
              <a:srgbClr val="FCE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72"/>
            <p:cNvSpPr/>
            <p:nvPr/>
          </p:nvSpPr>
          <p:spPr>
            <a:xfrm>
              <a:off x="5598928" y="3992168"/>
              <a:ext cx="107669" cy="26247"/>
            </a:xfrm>
            <a:custGeom>
              <a:avLst/>
              <a:gdLst/>
              <a:ahLst/>
              <a:cxnLst/>
              <a:rect l="l" t="t" r="r" b="b"/>
              <a:pathLst>
                <a:path w="2289" h="558" extrusionOk="0">
                  <a:moveTo>
                    <a:pt x="946" y="0"/>
                  </a:moveTo>
                  <a:cubicBezTo>
                    <a:pt x="399" y="0"/>
                    <a:pt x="1" y="130"/>
                    <a:pt x="21" y="289"/>
                  </a:cubicBezTo>
                  <a:cubicBezTo>
                    <a:pt x="40" y="448"/>
                    <a:pt x="488" y="468"/>
                    <a:pt x="1045" y="517"/>
                  </a:cubicBezTo>
                  <a:cubicBezTo>
                    <a:pt x="1075" y="517"/>
                    <a:pt x="1105" y="517"/>
                    <a:pt x="1135" y="528"/>
                  </a:cubicBezTo>
                  <a:lnTo>
                    <a:pt x="1214" y="528"/>
                  </a:lnTo>
                  <a:cubicBezTo>
                    <a:pt x="1453" y="537"/>
                    <a:pt x="1672" y="557"/>
                    <a:pt x="1851" y="557"/>
                  </a:cubicBezTo>
                  <a:lnTo>
                    <a:pt x="1930" y="557"/>
                  </a:lnTo>
                  <a:cubicBezTo>
                    <a:pt x="2030" y="547"/>
                    <a:pt x="2090" y="537"/>
                    <a:pt x="2129" y="528"/>
                  </a:cubicBezTo>
                  <a:cubicBezTo>
                    <a:pt x="2169" y="508"/>
                    <a:pt x="2209" y="508"/>
                    <a:pt x="2239" y="488"/>
                  </a:cubicBezTo>
                  <a:cubicBezTo>
                    <a:pt x="2279" y="468"/>
                    <a:pt x="2288" y="408"/>
                    <a:pt x="2239" y="338"/>
                  </a:cubicBezTo>
                  <a:cubicBezTo>
                    <a:pt x="2189" y="269"/>
                    <a:pt x="2090" y="219"/>
                    <a:pt x="2010" y="189"/>
                  </a:cubicBezTo>
                  <a:cubicBezTo>
                    <a:pt x="1831" y="110"/>
                    <a:pt x="1563" y="40"/>
                    <a:pt x="1254" y="10"/>
                  </a:cubicBezTo>
                  <a:cubicBezTo>
                    <a:pt x="1225" y="10"/>
                    <a:pt x="1194" y="0"/>
                    <a:pt x="1165" y="0"/>
                  </a:cubicBezTo>
                  <a:close/>
                </a:path>
              </a:pathLst>
            </a:custGeom>
            <a:solidFill>
              <a:srgbClr val="FCE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31" name="Google Shape;5731;p72"/>
          <p:cNvGrpSpPr/>
          <p:nvPr/>
        </p:nvGrpSpPr>
        <p:grpSpPr>
          <a:xfrm>
            <a:off x="9025387" y="4509366"/>
            <a:ext cx="958549" cy="1374632"/>
            <a:chOff x="6546149" y="2584466"/>
            <a:chExt cx="871408" cy="909689"/>
          </a:xfrm>
        </p:grpSpPr>
        <p:grpSp>
          <p:nvGrpSpPr>
            <p:cNvPr id="5732" name="Google Shape;5732;p72"/>
            <p:cNvGrpSpPr/>
            <p:nvPr/>
          </p:nvGrpSpPr>
          <p:grpSpPr>
            <a:xfrm>
              <a:off x="6740029" y="3120702"/>
              <a:ext cx="677528" cy="373453"/>
              <a:chOff x="3199625" y="3456100"/>
              <a:chExt cx="250825" cy="138275"/>
            </a:xfrm>
          </p:grpSpPr>
          <p:sp>
            <p:nvSpPr>
              <p:cNvPr id="5733" name="Google Shape;5733;p72"/>
              <p:cNvSpPr/>
              <p:nvPr/>
            </p:nvSpPr>
            <p:spPr>
              <a:xfrm>
                <a:off x="3252150" y="3478300"/>
                <a:ext cx="85625" cy="22550"/>
              </a:xfrm>
              <a:custGeom>
                <a:avLst/>
                <a:gdLst/>
                <a:ahLst/>
                <a:cxnLst/>
                <a:rect l="l" t="t" r="r" b="b"/>
                <a:pathLst>
                  <a:path w="3425" h="902" extrusionOk="0">
                    <a:moveTo>
                      <a:pt x="1589" y="1"/>
                    </a:moveTo>
                    <a:cubicBezTo>
                      <a:pt x="1119" y="1"/>
                      <a:pt x="671" y="80"/>
                      <a:pt x="468" y="192"/>
                    </a:cubicBezTo>
                    <a:cubicBezTo>
                      <a:pt x="147" y="379"/>
                      <a:pt x="0" y="861"/>
                      <a:pt x="0" y="861"/>
                    </a:cubicBezTo>
                    <a:lnTo>
                      <a:pt x="0" y="874"/>
                    </a:lnTo>
                    <a:cubicBezTo>
                      <a:pt x="187" y="794"/>
                      <a:pt x="375" y="727"/>
                      <a:pt x="562" y="673"/>
                    </a:cubicBezTo>
                    <a:cubicBezTo>
                      <a:pt x="842" y="580"/>
                      <a:pt x="1124" y="527"/>
                      <a:pt x="1391" y="513"/>
                    </a:cubicBezTo>
                    <a:cubicBezTo>
                      <a:pt x="1445" y="506"/>
                      <a:pt x="1495" y="503"/>
                      <a:pt x="1545" y="503"/>
                    </a:cubicBezTo>
                    <a:cubicBezTo>
                      <a:pt x="1595" y="503"/>
                      <a:pt x="1645" y="506"/>
                      <a:pt x="1698" y="513"/>
                    </a:cubicBezTo>
                    <a:cubicBezTo>
                      <a:pt x="2019" y="527"/>
                      <a:pt x="2314" y="566"/>
                      <a:pt x="2581" y="634"/>
                    </a:cubicBezTo>
                    <a:cubicBezTo>
                      <a:pt x="2902" y="700"/>
                      <a:pt x="3184" y="794"/>
                      <a:pt x="3425" y="901"/>
                    </a:cubicBezTo>
                    <a:cubicBezTo>
                      <a:pt x="3344" y="794"/>
                      <a:pt x="3036" y="379"/>
                      <a:pt x="2756" y="232"/>
                    </a:cubicBezTo>
                    <a:cubicBezTo>
                      <a:pt x="2462" y="67"/>
                      <a:pt x="2017" y="1"/>
                      <a:pt x="1589"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34" name="Google Shape;5734;p72"/>
              <p:cNvSpPr/>
              <p:nvPr/>
            </p:nvSpPr>
            <p:spPr>
              <a:xfrm>
                <a:off x="3286925" y="3490875"/>
                <a:ext cx="54875" cy="89550"/>
              </a:xfrm>
              <a:custGeom>
                <a:avLst/>
                <a:gdLst/>
                <a:ahLst/>
                <a:cxnLst/>
                <a:rect l="l" t="t" r="r" b="b"/>
                <a:pathLst>
                  <a:path w="2195" h="3582" extrusionOk="0">
                    <a:moveTo>
                      <a:pt x="154" y="0"/>
                    </a:moveTo>
                    <a:cubicBezTo>
                      <a:pt x="104" y="0"/>
                      <a:pt x="54" y="3"/>
                      <a:pt x="0" y="10"/>
                    </a:cubicBezTo>
                    <a:cubicBezTo>
                      <a:pt x="67" y="77"/>
                      <a:pt x="589" y="679"/>
                      <a:pt x="723" y="1535"/>
                    </a:cubicBezTo>
                    <a:cubicBezTo>
                      <a:pt x="910" y="2779"/>
                      <a:pt x="509" y="3461"/>
                      <a:pt x="428" y="3582"/>
                    </a:cubicBezTo>
                    <a:cubicBezTo>
                      <a:pt x="562" y="3568"/>
                      <a:pt x="696" y="3555"/>
                      <a:pt x="803" y="3541"/>
                    </a:cubicBezTo>
                    <a:cubicBezTo>
                      <a:pt x="1017" y="3488"/>
                      <a:pt x="1231" y="3434"/>
                      <a:pt x="1431" y="3368"/>
                    </a:cubicBezTo>
                    <a:cubicBezTo>
                      <a:pt x="2194" y="1722"/>
                      <a:pt x="1190" y="157"/>
                      <a:pt x="1190" y="157"/>
                    </a:cubicBezTo>
                    <a:lnTo>
                      <a:pt x="1190" y="131"/>
                    </a:lnTo>
                    <a:cubicBezTo>
                      <a:pt x="923" y="63"/>
                      <a:pt x="628" y="24"/>
                      <a:pt x="307" y="10"/>
                    </a:cubicBezTo>
                    <a:cubicBezTo>
                      <a:pt x="254" y="3"/>
                      <a:pt x="204" y="0"/>
                      <a:pt x="154" y="0"/>
                    </a:cubicBezTo>
                    <a:close/>
                  </a:path>
                </a:pathLst>
              </a:custGeom>
              <a:solidFill>
                <a:srgbClr val="87D8C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35" name="Google Shape;5735;p72"/>
              <p:cNvSpPr/>
              <p:nvPr/>
            </p:nvSpPr>
            <p:spPr>
              <a:xfrm>
                <a:off x="3316675" y="3494125"/>
                <a:ext cx="59550" cy="80950"/>
              </a:xfrm>
              <a:custGeom>
                <a:avLst/>
                <a:gdLst/>
                <a:ahLst/>
                <a:cxnLst/>
                <a:rect l="l" t="t" r="r" b="b"/>
                <a:pathLst>
                  <a:path w="2382" h="3238" extrusionOk="0">
                    <a:moveTo>
                      <a:pt x="0" y="1"/>
                    </a:moveTo>
                    <a:lnTo>
                      <a:pt x="0" y="27"/>
                    </a:lnTo>
                    <a:cubicBezTo>
                      <a:pt x="0" y="27"/>
                      <a:pt x="1004" y="1592"/>
                      <a:pt x="241" y="3238"/>
                    </a:cubicBezTo>
                    <a:cubicBezTo>
                      <a:pt x="1218" y="2930"/>
                      <a:pt x="1926" y="2395"/>
                      <a:pt x="2221" y="1993"/>
                    </a:cubicBezTo>
                    <a:cubicBezTo>
                      <a:pt x="2328" y="1859"/>
                      <a:pt x="2381" y="1726"/>
                      <a:pt x="2368" y="1645"/>
                    </a:cubicBezTo>
                    <a:cubicBezTo>
                      <a:pt x="2368" y="1565"/>
                      <a:pt x="2315" y="1445"/>
                      <a:pt x="2208" y="1312"/>
                    </a:cubicBezTo>
                    <a:cubicBezTo>
                      <a:pt x="1994" y="991"/>
                      <a:pt x="1552" y="575"/>
                      <a:pt x="844" y="268"/>
                    </a:cubicBezTo>
                    <a:cubicBezTo>
                      <a:pt x="603" y="161"/>
                      <a:pt x="321" y="67"/>
                      <a:pt x="0" y="1"/>
                    </a:cubicBezTo>
                    <a:close/>
                  </a:path>
                </a:pathLst>
              </a:custGeom>
              <a:solidFill>
                <a:srgbClr val="D3CA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36" name="Google Shape;5736;p72"/>
              <p:cNvSpPr/>
              <p:nvPr/>
            </p:nvSpPr>
            <p:spPr>
              <a:xfrm>
                <a:off x="3266175" y="3491100"/>
                <a:ext cx="43500" cy="89550"/>
              </a:xfrm>
              <a:custGeom>
                <a:avLst/>
                <a:gdLst/>
                <a:ahLst/>
                <a:cxnLst/>
                <a:rect l="l" t="t" r="r" b="b"/>
                <a:pathLst>
                  <a:path w="1740" h="3582" extrusionOk="0">
                    <a:moveTo>
                      <a:pt x="830" y="1"/>
                    </a:moveTo>
                    <a:cubicBezTo>
                      <a:pt x="563" y="15"/>
                      <a:pt x="281" y="68"/>
                      <a:pt x="1" y="161"/>
                    </a:cubicBezTo>
                    <a:cubicBezTo>
                      <a:pt x="41" y="202"/>
                      <a:pt x="736" y="817"/>
                      <a:pt x="790" y="1900"/>
                    </a:cubicBezTo>
                    <a:cubicBezTo>
                      <a:pt x="816" y="2743"/>
                      <a:pt x="362" y="3425"/>
                      <a:pt x="269" y="3559"/>
                    </a:cubicBezTo>
                    <a:cubicBezTo>
                      <a:pt x="482" y="3575"/>
                      <a:pt x="690" y="3581"/>
                      <a:pt x="883" y="3581"/>
                    </a:cubicBezTo>
                    <a:cubicBezTo>
                      <a:pt x="1017" y="3581"/>
                      <a:pt x="1143" y="3578"/>
                      <a:pt x="1258" y="3573"/>
                    </a:cubicBezTo>
                    <a:cubicBezTo>
                      <a:pt x="1339" y="3452"/>
                      <a:pt x="1740" y="2770"/>
                      <a:pt x="1553" y="1526"/>
                    </a:cubicBezTo>
                    <a:cubicBezTo>
                      <a:pt x="1419" y="670"/>
                      <a:pt x="897" y="68"/>
                      <a:pt x="830" y="1"/>
                    </a:cubicBezTo>
                    <a:close/>
                  </a:path>
                </a:pathLst>
              </a:custGeom>
              <a:solidFill>
                <a:srgbClr val="D3CA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37" name="Google Shape;5737;p72"/>
              <p:cNvSpPr/>
              <p:nvPr/>
            </p:nvSpPr>
            <p:spPr>
              <a:xfrm>
                <a:off x="3248125" y="3495125"/>
                <a:ext cx="38825" cy="84950"/>
              </a:xfrm>
              <a:custGeom>
                <a:avLst/>
                <a:gdLst/>
                <a:ahLst/>
                <a:cxnLst/>
                <a:rect l="l" t="t" r="r" b="b"/>
                <a:pathLst>
                  <a:path w="1553" h="3398" extrusionOk="0">
                    <a:moveTo>
                      <a:pt x="723" y="0"/>
                    </a:moveTo>
                    <a:cubicBezTo>
                      <a:pt x="536" y="54"/>
                      <a:pt x="348" y="121"/>
                      <a:pt x="161" y="201"/>
                    </a:cubicBezTo>
                    <a:lnTo>
                      <a:pt x="1" y="282"/>
                    </a:lnTo>
                    <a:lnTo>
                      <a:pt x="14" y="282"/>
                    </a:lnTo>
                    <a:cubicBezTo>
                      <a:pt x="14" y="282"/>
                      <a:pt x="1552" y="1258"/>
                      <a:pt x="361" y="3305"/>
                    </a:cubicBezTo>
                    <a:lnTo>
                      <a:pt x="361" y="3332"/>
                    </a:lnTo>
                    <a:cubicBezTo>
                      <a:pt x="575" y="3358"/>
                      <a:pt x="789" y="3385"/>
                      <a:pt x="991" y="3398"/>
                    </a:cubicBezTo>
                    <a:cubicBezTo>
                      <a:pt x="1084" y="3264"/>
                      <a:pt x="1538" y="2582"/>
                      <a:pt x="1512" y="1739"/>
                    </a:cubicBezTo>
                    <a:cubicBezTo>
                      <a:pt x="1458" y="656"/>
                      <a:pt x="763" y="41"/>
                      <a:pt x="723" y="0"/>
                    </a:cubicBezTo>
                    <a:close/>
                  </a:path>
                </a:pathLst>
              </a:custGeom>
              <a:solidFill>
                <a:srgbClr val="87D8C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38" name="Google Shape;5738;p72"/>
              <p:cNvSpPr/>
              <p:nvPr/>
            </p:nvSpPr>
            <p:spPr>
              <a:xfrm>
                <a:off x="3371200" y="3456100"/>
                <a:ext cx="79250" cy="134425"/>
              </a:xfrm>
              <a:custGeom>
                <a:avLst/>
                <a:gdLst/>
                <a:ahLst/>
                <a:cxnLst/>
                <a:rect l="l" t="t" r="r" b="b"/>
                <a:pathLst>
                  <a:path w="3170" h="5377" extrusionOk="0">
                    <a:moveTo>
                      <a:pt x="2279" y="1"/>
                    </a:moveTo>
                    <a:cubicBezTo>
                      <a:pt x="2025" y="1"/>
                      <a:pt x="1413" y="465"/>
                      <a:pt x="749" y="1053"/>
                    </a:cubicBezTo>
                    <a:cubicBezTo>
                      <a:pt x="0" y="1695"/>
                      <a:pt x="27" y="2658"/>
                      <a:pt x="27" y="2833"/>
                    </a:cubicBezTo>
                    <a:cubicBezTo>
                      <a:pt x="134" y="2966"/>
                      <a:pt x="187" y="3086"/>
                      <a:pt x="187" y="3166"/>
                    </a:cubicBezTo>
                    <a:cubicBezTo>
                      <a:pt x="200" y="3247"/>
                      <a:pt x="147" y="3380"/>
                      <a:pt x="40" y="3514"/>
                    </a:cubicBezTo>
                    <a:cubicBezTo>
                      <a:pt x="538" y="5127"/>
                      <a:pt x="1954" y="5377"/>
                      <a:pt x="2674" y="5377"/>
                    </a:cubicBezTo>
                    <a:cubicBezTo>
                      <a:pt x="2921" y="5377"/>
                      <a:pt x="3086" y="5347"/>
                      <a:pt x="3103" y="5333"/>
                    </a:cubicBezTo>
                    <a:cubicBezTo>
                      <a:pt x="3170" y="5280"/>
                      <a:pt x="2983" y="4451"/>
                      <a:pt x="2421" y="3728"/>
                    </a:cubicBezTo>
                    <a:cubicBezTo>
                      <a:pt x="1944" y="3099"/>
                      <a:pt x="1263" y="3059"/>
                      <a:pt x="1095" y="3059"/>
                    </a:cubicBezTo>
                    <a:cubicBezTo>
                      <a:pt x="1070" y="3059"/>
                      <a:pt x="1056" y="3059"/>
                      <a:pt x="1056" y="3059"/>
                    </a:cubicBezTo>
                    <a:cubicBezTo>
                      <a:pt x="2729" y="2712"/>
                      <a:pt x="2474" y="357"/>
                      <a:pt x="2394" y="77"/>
                    </a:cubicBezTo>
                    <a:cubicBezTo>
                      <a:pt x="2377" y="25"/>
                      <a:pt x="2337" y="1"/>
                      <a:pt x="2279" y="1"/>
                    </a:cubicBezTo>
                    <a:close/>
                  </a:path>
                </a:pathLst>
              </a:custGeom>
              <a:solidFill>
                <a:srgbClr val="FCDA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39" name="Google Shape;5739;p72"/>
              <p:cNvSpPr/>
              <p:nvPr/>
            </p:nvSpPr>
            <p:spPr>
              <a:xfrm>
                <a:off x="3199975" y="3502150"/>
                <a:ext cx="86975" cy="76275"/>
              </a:xfrm>
              <a:custGeom>
                <a:avLst/>
                <a:gdLst/>
                <a:ahLst/>
                <a:cxnLst/>
                <a:rect l="l" t="t" r="r" b="b"/>
                <a:pathLst>
                  <a:path w="3479" h="3051" extrusionOk="0">
                    <a:moveTo>
                      <a:pt x="1927" y="1"/>
                    </a:moveTo>
                    <a:cubicBezTo>
                      <a:pt x="869" y="522"/>
                      <a:pt x="0" y="1378"/>
                      <a:pt x="13" y="1967"/>
                    </a:cubicBezTo>
                    <a:cubicBezTo>
                      <a:pt x="40" y="2515"/>
                      <a:pt x="1151" y="2876"/>
                      <a:pt x="2287" y="3051"/>
                    </a:cubicBezTo>
                    <a:lnTo>
                      <a:pt x="2287" y="3024"/>
                    </a:lnTo>
                    <a:cubicBezTo>
                      <a:pt x="3478" y="977"/>
                      <a:pt x="1940" y="1"/>
                      <a:pt x="1940" y="1"/>
                    </a:cubicBezTo>
                    <a:close/>
                  </a:path>
                </a:pathLst>
              </a:custGeom>
              <a:solidFill>
                <a:srgbClr val="FCDA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40" name="Google Shape;5740;p72"/>
              <p:cNvSpPr/>
              <p:nvPr/>
            </p:nvSpPr>
            <p:spPr>
              <a:xfrm>
                <a:off x="3221700" y="3532925"/>
                <a:ext cx="7375" cy="7375"/>
              </a:xfrm>
              <a:custGeom>
                <a:avLst/>
                <a:gdLst/>
                <a:ahLst/>
                <a:cxnLst/>
                <a:rect l="l" t="t" r="r" b="b"/>
                <a:pathLst>
                  <a:path w="295" h="295" extrusionOk="0">
                    <a:moveTo>
                      <a:pt x="148" y="0"/>
                    </a:moveTo>
                    <a:cubicBezTo>
                      <a:pt x="68" y="0"/>
                      <a:pt x="0" y="67"/>
                      <a:pt x="0" y="147"/>
                    </a:cubicBezTo>
                    <a:cubicBezTo>
                      <a:pt x="0" y="227"/>
                      <a:pt x="68" y="295"/>
                      <a:pt x="148" y="295"/>
                    </a:cubicBezTo>
                    <a:cubicBezTo>
                      <a:pt x="228" y="295"/>
                      <a:pt x="295" y="227"/>
                      <a:pt x="295" y="147"/>
                    </a:cubicBezTo>
                    <a:cubicBezTo>
                      <a:pt x="295" y="67"/>
                      <a:pt x="228" y="0"/>
                      <a:pt x="148" y="0"/>
                    </a:cubicBezTo>
                    <a:close/>
                  </a:path>
                </a:pathLst>
              </a:custGeom>
              <a:solidFill>
                <a:srgbClr val="1E120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41" name="Google Shape;5741;p72"/>
              <p:cNvSpPr/>
              <p:nvPr/>
            </p:nvSpPr>
            <p:spPr>
              <a:xfrm>
                <a:off x="3233725" y="3530925"/>
                <a:ext cx="17775" cy="17725"/>
              </a:xfrm>
              <a:custGeom>
                <a:avLst/>
                <a:gdLst/>
                <a:ahLst/>
                <a:cxnLst/>
                <a:rect l="l" t="t" r="r" b="b"/>
                <a:pathLst>
                  <a:path w="711" h="709" extrusionOk="0">
                    <a:moveTo>
                      <a:pt x="349" y="0"/>
                    </a:moveTo>
                    <a:cubicBezTo>
                      <a:pt x="161" y="0"/>
                      <a:pt x="1" y="161"/>
                      <a:pt x="1" y="361"/>
                    </a:cubicBezTo>
                    <a:cubicBezTo>
                      <a:pt x="1" y="548"/>
                      <a:pt x="161" y="709"/>
                      <a:pt x="349" y="709"/>
                    </a:cubicBezTo>
                    <a:cubicBezTo>
                      <a:pt x="550" y="709"/>
                      <a:pt x="710" y="548"/>
                      <a:pt x="710" y="361"/>
                    </a:cubicBezTo>
                    <a:cubicBezTo>
                      <a:pt x="710" y="161"/>
                      <a:pt x="550" y="0"/>
                      <a:pt x="349" y="0"/>
                    </a:cubicBezTo>
                    <a:close/>
                  </a:path>
                </a:pathLst>
              </a:custGeom>
              <a:solidFill>
                <a:srgbClr val="EA609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42" name="Google Shape;5742;p72"/>
              <p:cNvSpPr/>
              <p:nvPr/>
            </p:nvSpPr>
            <p:spPr>
              <a:xfrm>
                <a:off x="3288925" y="3557675"/>
                <a:ext cx="46750" cy="36700"/>
              </a:xfrm>
              <a:custGeom>
                <a:avLst/>
                <a:gdLst/>
                <a:ahLst/>
                <a:cxnLst/>
                <a:rect l="l" t="t" r="r" b="b"/>
                <a:pathLst>
                  <a:path w="1870" h="1468" extrusionOk="0">
                    <a:moveTo>
                      <a:pt x="433" y="1"/>
                    </a:moveTo>
                    <a:cubicBezTo>
                      <a:pt x="363" y="1"/>
                      <a:pt x="294" y="9"/>
                      <a:pt x="227" y="27"/>
                    </a:cubicBezTo>
                    <a:cubicBezTo>
                      <a:pt x="1" y="93"/>
                      <a:pt x="188" y="1204"/>
                      <a:pt x="589" y="1377"/>
                    </a:cubicBezTo>
                    <a:cubicBezTo>
                      <a:pt x="738" y="1441"/>
                      <a:pt x="889" y="1468"/>
                      <a:pt x="1032" y="1468"/>
                    </a:cubicBezTo>
                    <a:cubicBezTo>
                      <a:pt x="1491" y="1468"/>
                      <a:pt x="1870" y="1194"/>
                      <a:pt x="1859" y="990"/>
                    </a:cubicBezTo>
                    <a:cubicBezTo>
                      <a:pt x="1848" y="736"/>
                      <a:pt x="1092" y="1"/>
                      <a:pt x="433"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43" name="Google Shape;5743;p72"/>
              <p:cNvSpPr/>
              <p:nvPr/>
            </p:nvSpPr>
            <p:spPr>
              <a:xfrm>
                <a:off x="3199625" y="3539800"/>
                <a:ext cx="41500" cy="13875"/>
              </a:xfrm>
              <a:custGeom>
                <a:avLst/>
                <a:gdLst/>
                <a:ahLst/>
                <a:cxnLst/>
                <a:rect l="l" t="t" r="r" b="b"/>
                <a:pathLst>
                  <a:path w="1660" h="555" extrusionOk="0">
                    <a:moveTo>
                      <a:pt x="1633" y="0"/>
                    </a:moveTo>
                    <a:cubicBezTo>
                      <a:pt x="1624" y="0"/>
                      <a:pt x="1615" y="6"/>
                      <a:pt x="1606" y="6"/>
                    </a:cubicBezTo>
                    <a:cubicBezTo>
                      <a:pt x="1606" y="6"/>
                      <a:pt x="1593" y="32"/>
                      <a:pt x="1552" y="59"/>
                    </a:cubicBezTo>
                    <a:cubicBezTo>
                      <a:pt x="1525" y="100"/>
                      <a:pt x="1472" y="139"/>
                      <a:pt x="1418" y="193"/>
                    </a:cubicBezTo>
                    <a:cubicBezTo>
                      <a:pt x="1379" y="220"/>
                      <a:pt x="1352" y="247"/>
                      <a:pt x="1311" y="260"/>
                    </a:cubicBezTo>
                    <a:cubicBezTo>
                      <a:pt x="1272" y="287"/>
                      <a:pt x="1231" y="314"/>
                      <a:pt x="1178" y="327"/>
                    </a:cubicBezTo>
                    <a:cubicBezTo>
                      <a:pt x="1138" y="354"/>
                      <a:pt x="1097" y="367"/>
                      <a:pt x="1044" y="380"/>
                    </a:cubicBezTo>
                    <a:cubicBezTo>
                      <a:pt x="1017" y="394"/>
                      <a:pt x="990" y="394"/>
                      <a:pt x="964" y="407"/>
                    </a:cubicBezTo>
                    <a:lnTo>
                      <a:pt x="924" y="407"/>
                    </a:lnTo>
                    <a:lnTo>
                      <a:pt x="883" y="421"/>
                    </a:lnTo>
                    <a:cubicBezTo>
                      <a:pt x="830" y="421"/>
                      <a:pt x="776" y="434"/>
                      <a:pt x="737" y="448"/>
                    </a:cubicBezTo>
                    <a:cubicBezTo>
                      <a:pt x="683" y="448"/>
                      <a:pt x="630" y="448"/>
                      <a:pt x="576" y="461"/>
                    </a:cubicBezTo>
                    <a:lnTo>
                      <a:pt x="309" y="461"/>
                    </a:lnTo>
                    <a:cubicBezTo>
                      <a:pt x="229" y="461"/>
                      <a:pt x="161" y="448"/>
                      <a:pt x="108" y="448"/>
                    </a:cubicBezTo>
                    <a:cubicBezTo>
                      <a:pt x="68" y="434"/>
                      <a:pt x="41" y="434"/>
                      <a:pt x="41" y="434"/>
                    </a:cubicBezTo>
                    <a:cubicBezTo>
                      <a:pt x="27" y="434"/>
                      <a:pt x="14" y="434"/>
                      <a:pt x="1" y="448"/>
                    </a:cubicBezTo>
                    <a:cubicBezTo>
                      <a:pt x="1" y="461"/>
                      <a:pt x="14" y="487"/>
                      <a:pt x="27" y="487"/>
                    </a:cubicBezTo>
                    <a:cubicBezTo>
                      <a:pt x="27" y="487"/>
                      <a:pt x="54" y="501"/>
                      <a:pt x="95" y="501"/>
                    </a:cubicBezTo>
                    <a:cubicBezTo>
                      <a:pt x="148" y="514"/>
                      <a:pt x="215" y="528"/>
                      <a:pt x="295" y="541"/>
                    </a:cubicBezTo>
                    <a:cubicBezTo>
                      <a:pt x="375" y="541"/>
                      <a:pt x="482" y="555"/>
                      <a:pt x="576" y="555"/>
                    </a:cubicBezTo>
                    <a:cubicBezTo>
                      <a:pt x="630" y="541"/>
                      <a:pt x="683" y="541"/>
                      <a:pt x="737" y="541"/>
                    </a:cubicBezTo>
                    <a:cubicBezTo>
                      <a:pt x="790" y="528"/>
                      <a:pt x="857" y="528"/>
                      <a:pt x="910" y="514"/>
                    </a:cubicBezTo>
                    <a:lnTo>
                      <a:pt x="951" y="514"/>
                    </a:lnTo>
                    <a:cubicBezTo>
                      <a:pt x="964" y="501"/>
                      <a:pt x="978" y="501"/>
                      <a:pt x="990" y="501"/>
                    </a:cubicBezTo>
                    <a:cubicBezTo>
                      <a:pt x="1017" y="487"/>
                      <a:pt x="1044" y="487"/>
                      <a:pt x="1071" y="474"/>
                    </a:cubicBezTo>
                    <a:cubicBezTo>
                      <a:pt x="1124" y="461"/>
                      <a:pt x="1178" y="434"/>
                      <a:pt x="1218" y="421"/>
                    </a:cubicBezTo>
                    <a:cubicBezTo>
                      <a:pt x="1272" y="394"/>
                      <a:pt x="1311" y="367"/>
                      <a:pt x="1352" y="341"/>
                    </a:cubicBezTo>
                    <a:cubicBezTo>
                      <a:pt x="1392" y="314"/>
                      <a:pt x="1432" y="287"/>
                      <a:pt x="1459" y="260"/>
                    </a:cubicBezTo>
                    <a:cubicBezTo>
                      <a:pt x="1499" y="234"/>
                      <a:pt x="1525" y="193"/>
                      <a:pt x="1552" y="180"/>
                    </a:cubicBezTo>
                    <a:cubicBezTo>
                      <a:pt x="1566" y="153"/>
                      <a:pt x="1593" y="127"/>
                      <a:pt x="1606" y="113"/>
                    </a:cubicBezTo>
                    <a:cubicBezTo>
                      <a:pt x="1632" y="73"/>
                      <a:pt x="1646" y="46"/>
                      <a:pt x="1646" y="46"/>
                    </a:cubicBezTo>
                    <a:cubicBezTo>
                      <a:pt x="1659" y="32"/>
                      <a:pt x="1646" y="20"/>
                      <a:pt x="1646" y="6"/>
                    </a:cubicBezTo>
                    <a:cubicBezTo>
                      <a:pt x="1642" y="1"/>
                      <a:pt x="1637" y="0"/>
                      <a:pt x="1633" y="0"/>
                    </a:cubicBezTo>
                    <a:close/>
                  </a:path>
                </a:pathLst>
              </a:custGeom>
              <a:solidFill>
                <a:srgbClr val="1E120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44" name="Google Shape;5744;p72"/>
              <p:cNvSpPr/>
              <p:nvPr/>
            </p:nvSpPr>
            <p:spPr>
              <a:xfrm>
                <a:off x="3295925" y="3565225"/>
                <a:ext cx="8050" cy="16200"/>
              </a:xfrm>
              <a:custGeom>
                <a:avLst/>
                <a:gdLst/>
                <a:ahLst/>
                <a:cxnLst/>
                <a:rect l="l" t="t" r="r" b="b"/>
                <a:pathLst>
                  <a:path w="322" h="648" extrusionOk="0">
                    <a:moveTo>
                      <a:pt x="65" y="0"/>
                    </a:moveTo>
                    <a:cubicBezTo>
                      <a:pt x="60" y="0"/>
                      <a:pt x="51" y="9"/>
                      <a:pt x="42" y="19"/>
                    </a:cubicBezTo>
                    <a:cubicBezTo>
                      <a:pt x="1" y="112"/>
                      <a:pt x="42" y="246"/>
                      <a:pt x="68" y="353"/>
                    </a:cubicBezTo>
                    <a:cubicBezTo>
                      <a:pt x="95" y="460"/>
                      <a:pt x="135" y="608"/>
                      <a:pt x="256" y="647"/>
                    </a:cubicBezTo>
                    <a:cubicBezTo>
                      <a:pt x="282" y="647"/>
                      <a:pt x="309" y="621"/>
                      <a:pt x="309" y="594"/>
                    </a:cubicBezTo>
                    <a:cubicBezTo>
                      <a:pt x="322" y="487"/>
                      <a:pt x="242" y="380"/>
                      <a:pt x="215" y="273"/>
                    </a:cubicBezTo>
                    <a:cubicBezTo>
                      <a:pt x="175" y="180"/>
                      <a:pt x="149" y="73"/>
                      <a:pt x="68" y="5"/>
                    </a:cubicBezTo>
                    <a:cubicBezTo>
                      <a:pt x="68" y="2"/>
                      <a:pt x="67" y="0"/>
                      <a:pt x="65"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45" name="Google Shape;5745;p72"/>
              <p:cNvSpPr/>
              <p:nvPr/>
            </p:nvSpPr>
            <p:spPr>
              <a:xfrm>
                <a:off x="3301950" y="3565025"/>
                <a:ext cx="13750" cy="15325"/>
              </a:xfrm>
              <a:custGeom>
                <a:avLst/>
                <a:gdLst/>
                <a:ahLst/>
                <a:cxnLst/>
                <a:rect l="l" t="t" r="r" b="b"/>
                <a:pathLst>
                  <a:path w="550" h="613" extrusionOk="0">
                    <a:moveTo>
                      <a:pt x="54" y="0"/>
                    </a:moveTo>
                    <a:cubicBezTo>
                      <a:pt x="15" y="0"/>
                      <a:pt x="1" y="27"/>
                      <a:pt x="1" y="54"/>
                    </a:cubicBezTo>
                    <a:cubicBezTo>
                      <a:pt x="15" y="174"/>
                      <a:pt x="122" y="268"/>
                      <a:pt x="188" y="348"/>
                    </a:cubicBezTo>
                    <a:cubicBezTo>
                      <a:pt x="268" y="441"/>
                      <a:pt x="349" y="548"/>
                      <a:pt x="456" y="602"/>
                    </a:cubicBezTo>
                    <a:cubicBezTo>
                      <a:pt x="466" y="609"/>
                      <a:pt x="478" y="612"/>
                      <a:pt x="490" y="612"/>
                    </a:cubicBezTo>
                    <a:cubicBezTo>
                      <a:pt x="521" y="612"/>
                      <a:pt x="550" y="588"/>
                      <a:pt x="550" y="548"/>
                    </a:cubicBezTo>
                    <a:cubicBezTo>
                      <a:pt x="536" y="429"/>
                      <a:pt x="443" y="322"/>
                      <a:pt x="362" y="241"/>
                    </a:cubicBezTo>
                    <a:cubicBezTo>
                      <a:pt x="282" y="147"/>
                      <a:pt x="175" y="27"/>
                      <a:pt x="54"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46" name="Google Shape;5746;p72"/>
              <p:cNvSpPr/>
              <p:nvPr/>
            </p:nvSpPr>
            <p:spPr>
              <a:xfrm>
                <a:off x="3307650" y="3564075"/>
                <a:ext cx="12725" cy="9000"/>
              </a:xfrm>
              <a:custGeom>
                <a:avLst/>
                <a:gdLst/>
                <a:ahLst/>
                <a:cxnLst/>
                <a:rect l="l" t="t" r="r" b="b"/>
                <a:pathLst>
                  <a:path w="509" h="360" extrusionOk="0">
                    <a:moveTo>
                      <a:pt x="99" y="1"/>
                    </a:moveTo>
                    <a:cubicBezTo>
                      <a:pt x="71" y="1"/>
                      <a:pt x="42" y="4"/>
                      <a:pt x="13" y="12"/>
                    </a:cubicBezTo>
                    <a:cubicBezTo>
                      <a:pt x="1" y="25"/>
                      <a:pt x="1" y="25"/>
                      <a:pt x="1" y="38"/>
                    </a:cubicBezTo>
                    <a:cubicBezTo>
                      <a:pt x="108" y="172"/>
                      <a:pt x="254" y="319"/>
                      <a:pt x="429" y="360"/>
                    </a:cubicBezTo>
                    <a:cubicBezTo>
                      <a:pt x="482" y="360"/>
                      <a:pt x="509" y="319"/>
                      <a:pt x="495" y="279"/>
                    </a:cubicBezTo>
                    <a:cubicBezTo>
                      <a:pt x="426" y="130"/>
                      <a:pt x="269" y="1"/>
                      <a:pt x="99"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47" name="Google Shape;5747;p72"/>
              <p:cNvSpPr/>
              <p:nvPr/>
            </p:nvSpPr>
            <p:spPr>
              <a:xfrm>
                <a:off x="3264575" y="3482600"/>
                <a:ext cx="8650" cy="10050"/>
              </a:xfrm>
              <a:custGeom>
                <a:avLst/>
                <a:gdLst/>
                <a:ahLst/>
                <a:cxnLst/>
                <a:rect l="l" t="t" r="r" b="b"/>
                <a:pathLst>
                  <a:path w="346" h="402" extrusionOk="0">
                    <a:moveTo>
                      <a:pt x="266" y="1"/>
                    </a:moveTo>
                    <a:cubicBezTo>
                      <a:pt x="249" y="1"/>
                      <a:pt x="229" y="7"/>
                      <a:pt x="212" y="20"/>
                    </a:cubicBezTo>
                    <a:cubicBezTo>
                      <a:pt x="131" y="87"/>
                      <a:pt x="51" y="194"/>
                      <a:pt x="11" y="301"/>
                    </a:cubicBezTo>
                    <a:cubicBezTo>
                      <a:pt x="0" y="356"/>
                      <a:pt x="52" y="401"/>
                      <a:pt x="100" y="401"/>
                    </a:cubicBezTo>
                    <a:cubicBezTo>
                      <a:pt x="111" y="401"/>
                      <a:pt x="122" y="399"/>
                      <a:pt x="131" y="394"/>
                    </a:cubicBezTo>
                    <a:cubicBezTo>
                      <a:pt x="185" y="368"/>
                      <a:pt x="226" y="314"/>
                      <a:pt x="265" y="261"/>
                    </a:cubicBezTo>
                    <a:cubicBezTo>
                      <a:pt x="306" y="207"/>
                      <a:pt x="345" y="141"/>
                      <a:pt x="333" y="60"/>
                    </a:cubicBezTo>
                    <a:cubicBezTo>
                      <a:pt x="333" y="25"/>
                      <a:pt x="302" y="1"/>
                      <a:pt x="266"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48" name="Google Shape;5748;p72"/>
              <p:cNvSpPr/>
              <p:nvPr/>
            </p:nvSpPr>
            <p:spPr>
              <a:xfrm>
                <a:off x="3274600" y="3482350"/>
                <a:ext cx="5800" cy="5525"/>
              </a:xfrm>
              <a:custGeom>
                <a:avLst/>
                <a:gdLst/>
                <a:ahLst/>
                <a:cxnLst/>
                <a:rect l="l" t="t" r="r" b="b"/>
                <a:pathLst>
                  <a:path w="232" h="221" extrusionOk="0">
                    <a:moveTo>
                      <a:pt x="154" y="0"/>
                    </a:moveTo>
                    <a:cubicBezTo>
                      <a:pt x="137" y="0"/>
                      <a:pt x="120" y="5"/>
                      <a:pt x="105" y="17"/>
                    </a:cubicBezTo>
                    <a:cubicBezTo>
                      <a:pt x="65" y="57"/>
                      <a:pt x="25" y="110"/>
                      <a:pt x="12" y="164"/>
                    </a:cubicBezTo>
                    <a:cubicBezTo>
                      <a:pt x="0" y="197"/>
                      <a:pt x="16" y="221"/>
                      <a:pt x="45" y="221"/>
                    </a:cubicBezTo>
                    <a:cubicBezTo>
                      <a:pt x="51" y="221"/>
                      <a:pt x="58" y="220"/>
                      <a:pt x="65" y="217"/>
                    </a:cubicBezTo>
                    <a:cubicBezTo>
                      <a:pt x="132" y="204"/>
                      <a:pt x="185" y="151"/>
                      <a:pt x="212" y="70"/>
                    </a:cubicBezTo>
                    <a:cubicBezTo>
                      <a:pt x="231" y="32"/>
                      <a:pt x="195" y="0"/>
                      <a:pt x="154"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49" name="Google Shape;5749;p72"/>
              <p:cNvSpPr/>
              <p:nvPr/>
            </p:nvSpPr>
            <p:spPr>
              <a:xfrm>
                <a:off x="3284825" y="3481700"/>
                <a:ext cx="7425" cy="5700"/>
              </a:xfrm>
              <a:custGeom>
                <a:avLst/>
                <a:gdLst/>
                <a:ahLst/>
                <a:cxnLst/>
                <a:rect l="l" t="t" r="r" b="b"/>
                <a:pathLst>
                  <a:path w="297" h="228" extrusionOk="0">
                    <a:moveTo>
                      <a:pt x="218" y="1"/>
                    </a:moveTo>
                    <a:cubicBezTo>
                      <a:pt x="213" y="1"/>
                      <a:pt x="209" y="1"/>
                      <a:pt x="204" y="2"/>
                    </a:cubicBezTo>
                    <a:lnTo>
                      <a:pt x="124" y="43"/>
                    </a:lnTo>
                    <a:cubicBezTo>
                      <a:pt x="84" y="56"/>
                      <a:pt x="58" y="83"/>
                      <a:pt x="44" y="123"/>
                    </a:cubicBezTo>
                    <a:cubicBezTo>
                      <a:pt x="0" y="167"/>
                      <a:pt x="54" y="227"/>
                      <a:pt x="104" y="227"/>
                    </a:cubicBezTo>
                    <a:cubicBezTo>
                      <a:pt x="116" y="227"/>
                      <a:pt x="128" y="224"/>
                      <a:pt x="138" y="216"/>
                    </a:cubicBezTo>
                    <a:cubicBezTo>
                      <a:pt x="191" y="190"/>
                      <a:pt x="245" y="163"/>
                      <a:pt x="272" y="96"/>
                    </a:cubicBezTo>
                    <a:cubicBezTo>
                      <a:pt x="296" y="59"/>
                      <a:pt x="264" y="1"/>
                      <a:pt x="218"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50" name="Google Shape;5750;p72"/>
              <p:cNvSpPr/>
              <p:nvPr/>
            </p:nvSpPr>
            <p:spPr>
              <a:xfrm>
                <a:off x="3296275" y="3481825"/>
                <a:ext cx="5025" cy="5400"/>
              </a:xfrm>
              <a:custGeom>
                <a:avLst/>
                <a:gdLst/>
                <a:ahLst/>
                <a:cxnLst/>
                <a:rect l="l" t="t" r="r" b="b"/>
                <a:pathLst>
                  <a:path w="201" h="216" extrusionOk="0">
                    <a:moveTo>
                      <a:pt x="145" y="0"/>
                    </a:moveTo>
                    <a:cubicBezTo>
                      <a:pt x="137" y="0"/>
                      <a:pt x="128" y="4"/>
                      <a:pt x="121" y="11"/>
                    </a:cubicBezTo>
                    <a:cubicBezTo>
                      <a:pt x="81" y="65"/>
                      <a:pt x="1" y="118"/>
                      <a:pt x="1" y="185"/>
                    </a:cubicBezTo>
                    <a:cubicBezTo>
                      <a:pt x="1" y="198"/>
                      <a:pt x="14" y="211"/>
                      <a:pt x="28" y="211"/>
                    </a:cubicBezTo>
                    <a:cubicBezTo>
                      <a:pt x="35" y="214"/>
                      <a:pt x="43" y="215"/>
                      <a:pt x="50" y="215"/>
                    </a:cubicBezTo>
                    <a:cubicBezTo>
                      <a:pt x="83" y="215"/>
                      <a:pt x="115" y="193"/>
                      <a:pt x="147" y="172"/>
                    </a:cubicBezTo>
                    <a:cubicBezTo>
                      <a:pt x="188" y="145"/>
                      <a:pt x="201" y="91"/>
                      <a:pt x="188" y="51"/>
                    </a:cubicBezTo>
                    <a:cubicBezTo>
                      <a:pt x="188" y="22"/>
                      <a:pt x="167" y="0"/>
                      <a:pt x="145"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51" name="Google Shape;5751;p72"/>
              <p:cNvSpPr/>
              <p:nvPr/>
            </p:nvSpPr>
            <p:spPr>
              <a:xfrm>
                <a:off x="3307300" y="3483425"/>
                <a:ext cx="5725" cy="5375"/>
              </a:xfrm>
              <a:custGeom>
                <a:avLst/>
                <a:gdLst/>
                <a:ahLst/>
                <a:cxnLst/>
                <a:rect l="l" t="t" r="r" b="b"/>
                <a:pathLst>
                  <a:path w="229" h="215" extrusionOk="0">
                    <a:moveTo>
                      <a:pt x="175" y="1"/>
                    </a:moveTo>
                    <a:cubicBezTo>
                      <a:pt x="95" y="1"/>
                      <a:pt x="15" y="94"/>
                      <a:pt x="1" y="174"/>
                    </a:cubicBezTo>
                    <a:cubicBezTo>
                      <a:pt x="1" y="188"/>
                      <a:pt x="27" y="215"/>
                      <a:pt x="54" y="215"/>
                    </a:cubicBezTo>
                    <a:cubicBezTo>
                      <a:pt x="122" y="215"/>
                      <a:pt x="229" y="147"/>
                      <a:pt x="229" y="67"/>
                    </a:cubicBezTo>
                    <a:cubicBezTo>
                      <a:pt x="229" y="40"/>
                      <a:pt x="202" y="14"/>
                      <a:pt x="175"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52" name="Google Shape;5752;p72"/>
              <p:cNvSpPr/>
              <p:nvPr/>
            </p:nvSpPr>
            <p:spPr>
              <a:xfrm>
                <a:off x="3380650" y="3541650"/>
                <a:ext cx="22000" cy="24075"/>
              </a:xfrm>
              <a:custGeom>
                <a:avLst/>
                <a:gdLst/>
                <a:ahLst/>
                <a:cxnLst/>
                <a:rect l="l" t="t" r="r" b="b"/>
                <a:pathLst>
                  <a:path w="880" h="963" extrusionOk="0">
                    <a:moveTo>
                      <a:pt x="28" y="1"/>
                    </a:moveTo>
                    <a:cubicBezTo>
                      <a:pt x="11" y="1"/>
                      <a:pt x="0" y="20"/>
                      <a:pt x="10" y="39"/>
                    </a:cubicBezTo>
                    <a:cubicBezTo>
                      <a:pt x="77" y="240"/>
                      <a:pt x="197" y="413"/>
                      <a:pt x="331" y="574"/>
                    </a:cubicBezTo>
                    <a:cubicBezTo>
                      <a:pt x="451" y="734"/>
                      <a:pt x="598" y="935"/>
                      <a:pt x="812" y="962"/>
                    </a:cubicBezTo>
                    <a:cubicBezTo>
                      <a:pt x="853" y="962"/>
                      <a:pt x="880" y="922"/>
                      <a:pt x="853" y="882"/>
                    </a:cubicBezTo>
                    <a:cubicBezTo>
                      <a:pt x="773" y="708"/>
                      <a:pt x="585" y="588"/>
                      <a:pt x="464" y="440"/>
                    </a:cubicBezTo>
                    <a:cubicBezTo>
                      <a:pt x="331" y="293"/>
                      <a:pt x="211" y="119"/>
                      <a:pt x="50" y="12"/>
                    </a:cubicBezTo>
                    <a:cubicBezTo>
                      <a:pt x="42" y="4"/>
                      <a:pt x="35" y="1"/>
                      <a:pt x="28" y="1"/>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53" name="Google Shape;5753;p72"/>
              <p:cNvSpPr/>
              <p:nvPr/>
            </p:nvSpPr>
            <p:spPr>
              <a:xfrm>
                <a:off x="3383900" y="3537925"/>
                <a:ext cx="35675" cy="22950"/>
              </a:xfrm>
              <a:custGeom>
                <a:avLst/>
                <a:gdLst/>
                <a:ahLst/>
                <a:cxnLst/>
                <a:rect l="l" t="t" r="r" b="b"/>
                <a:pathLst>
                  <a:path w="1427" h="918" extrusionOk="0">
                    <a:moveTo>
                      <a:pt x="107" y="0"/>
                    </a:moveTo>
                    <a:cubicBezTo>
                      <a:pt x="27" y="0"/>
                      <a:pt x="0" y="107"/>
                      <a:pt x="67" y="148"/>
                    </a:cubicBezTo>
                    <a:cubicBezTo>
                      <a:pt x="281" y="268"/>
                      <a:pt x="509" y="348"/>
                      <a:pt x="723" y="482"/>
                    </a:cubicBezTo>
                    <a:cubicBezTo>
                      <a:pt x="923" y="616"/>
                      <a:pt x="1097" y="817"/>
                      <a:pt x="1311" y="910"/>
                    </a:cubicBezTo>
                    <a:cubicBezTo>
                      <a:pt x="1324" y="915"/>
                      <a:pt x="1335" y="917"/>
                      <a:pt x="1346" y="917"/>
                    </a:cubicBezTo>
                    <a:cubicBezTo>
                      <a:pt x="1395" y="917"/>
                      <a:pt x="1426" y="873"/>
                      <a:pt x="1404" y="830"/>
                    </a:cubicBezTo>
                    <a:cubicBezTo>
                      <a:pt x="1217" y="402"/>
                      <a:pt x="562" y="14"/>
                      <a:pt x="107" y="0"/>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54" name="Google Shape;5754;p72"/>
              <p:cNvSpPr/>
              <p:nvPr/>
            </p:nvSpPr>
            <p:spPr>
              <a:xfrm>
                <a:off x="3375525" y="3480600"/>
                <a:ext cx="29725" cy="41600"/>
              </a:xfrm>
              <a:custGeom>
                <a:avLst/>
                <a:gdLst/>
                <a:ahLst/>
                <a:cxnLst/>
                <a:rect l="l" t="t" r="r" b="b"/>
                <a:pathLst>
                  <a:path w="1189" h="1664" extrusionOk="0">
                    <a:moveTo>
                      <a:pt x="1073" y="1"/>
                    </a:moveTo>
                    <a:cubicBezTo>
                      <a:pt x="1053" y="1"/>
                      <a:pt x="1034" y="6"/>
                      <a:pt x="1017" y="20"/>
                    </a:cubicBezTo>
                    <a:cubicBezTo>
                      <a:pt x="763" y="234"/>
                      <a:pt x="549" y="501"/>
                      <a:pt x="362" y="769"/>
                    </a:cubicBezTo>
                    <a:cubicBezTo>
                      <a:pt x="202" y="997"/>
                      <a:pt x="1" y="1344"/>
                      <a:pt x="95" y="1639"/>
                    </a:cubicBezTo>
                    <a:cubicBezTo>
                      <a:pt x="102" y="1653"/>
                      <a:pt x="121" y="1664"/>
                      <a:pt x="139" y="1664"/>
                    </a:cubicBezTo>
                    <a:cubicBezTo>
                      <a:pt x="154" y="1664"/>
                      <a:pt x="169" y="1657"/>
                      <a:pt x="175" y="1639"/>
                    </a:cubicBezTo>
                    <a:cubicBezTo>
                      <a:pt x="295" y="1384"/>
                      <a:pt x="375" y="1130"/>
                      <a:pt x="536" y="876"/>
                    </a:cubicBezTo>
                    <a:cubicBezTo>
                      <a:pt x="723" y="608"/>
                      <a:pt x="951" y="381"/>
                      <a:pt x="1138" y="127"/>
                    </a:cubicBezTo>
                    <a:cubicBezTo>
                      <a:pt x="1188" y="56"/>
                      <a:pt x="1132" y="1"/>
                      <a:pt x="1073" y="1"/>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55" name="Google Shape;5755;p72"/>
              <p:cNvSpPr/>
              <p:nvPr/>
            </p:nvSpPr>
            <p:spPr>
              <a:xfrm>
                <a:off x="3383900" y="3496100"/>
                <a:ext cx="29675" cy="30975"/>
              </a:xfrm>
              <a:custGeom>
                <a:avLst/>
                <a:gdLst/>
                <a:ahLst/>
                <a:cxnLst/>
                <a:rect l="l" t="t" r="r" b="b"/>
                <a:pathLst>
                  <a:path w="1187" h="1239" extrusionOk="0">
                    <a:moveTo>
                      <a:pt x="1089" y="0"/>
                    </a:moveTo>
                    <a:cubicBezTo>
                      <a:pt x="1083" y="0"/>
                      <a:pt x="1077" y="1"/>
                      <a:pt x="1071" y="2"/>
                    </a:cubicBezTo>
                    <a:cubicBezTo>
                      <a:pt x="789" y="42"/>
                      <a:pt x="536" y="323"/>
                      <a:pt x="361" y="537"/>
                    </a:cubicBezTo>
                    <a:cubicBezTo>
                      <a:pt x="227" y="698"/>
                      <a:pt x="0" y="992"/>
                      <a:pt x="107" y="1219"/>
                    </a:cubicBezTo>
                    <a:cubicBezTo>
                      <a:pt x="107" y="1232"/>
                      <a:pt x="121" y="1239"/>
                      <a:pt x="136" y="1239"/>
                    </a:cubicBezTo>
                    <a:cubicBezTo>
                      <a:pt x="151" y="1239"/>
                      <a:pt x="167" y="1232"/>
                      <a:pt x="174" y="1219"/>
                    </a:cubicBezTo>
                    <a:cubicBezTo>
                      <a:pt x="227" y="1152"/>
                      <a:pt x="254" y="1072"/>
                      <a:pt x="295" y="1005"/>
                    </a:cubicBezTo>
                    <a:cubicBezTo>
                      <a:pt x="361" y="871"/>
                      <a:pt x="455" y="764"/>
                      <a:pt x="562" y="644"/>
                    </a:cubicBezTo>
                    <a:cubicBezTo>
                      <a:pt x="736" y="457"/>
                      <a:pt x="976" y="323"/>
                      <a:pt x="1137" y="122"/>
                    </a:cubicBezTo>
                    <a:cubicBezTo>
                      <a:pt x="1186" y="72"/>
                      <a:pt x="1156" y="0"/>
                      <a:pt x="1089" y="0"/>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56" name="Google Shape;5756;p72"/>
              <p:cNvSpPr/>
              <p:nvPr/>
            </p:nvSpPr>
            <p:spPr>
              <a:xfrm>
                <a:off x="3269175" y="3497800"/>
                <a:ext cx="7075" cy="6375"/>
              </a:xfrm>
              <a:custGeom>
                <a:avLst/>
                <a:gdLst/>
                <a:ahLst/>
                <a:cxnLst/>
                <a:rect l="l" t="t" r="r" b="b"/>
                <a:pathLst>
                  <a:path w="283" h="255" extrusionOk="0">
                    <a:moveTo>
                      <a:pt x="81" y="0"/>
                    </a:moveTo>
                    <a:cubicBezTo>
                      <a:pt x="54" y="0"/>
                      <a:pt x="28" y="0"/>
                      <a:pt x="1" y="14"/>
                    </a:cubicBezTo>
                    <a:cubicBezTo>
                      <a:pt x="54" y="68"/>
                      <a:pt x="122" y="148"/>
                      <a:pt x="202" y="255"/>
                    </a:cubicBezTo>
                    <a:lnTo>
                      <a:pt x="202" y="241"/>
                    </a:lnTo>
                    <a:cubicBezTo>
                      <a:pt x="282" y="175"/>
                      <a:pt x="256" y="14"/>
                      <a:pt x="135"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57" name="Google Shape;5757;p72"/>
              <p:cNvSpPr/>
              <p:nvPr/>
            </p:nvSpPr>
            <p:spPr>
              <a:xfrm>
                <a:off x="3264500" y="3498150"/>
                <a:ext cx="9750" cy="7700"/>
              </a:xfrm>
              <a:custGeom>
                <a:avLst/>
                <a:gdLst/>
                <a:ahLst/>
                <a:cxnLst/>
                <a:rect l="l" t="t" r="r" b="b"/>
                <a:pathLst>
                  <a:path w="390" h="308" extrusionOk="0">
                    <a:moveTo>
                      <a:pt x="188" y="0"/>
                    </a:moveTo>
                    <a:cubicBezTo>
                      <a:pt x="175" y="0"/>
                      <a:pt x="175" y="13"/>
                      <a:pt x="161" y="13"/>
                    </a:cubicBezTo>
                    <a:cubicBezTo>
                      <a:pt x="121" y="40"/>
                      <a:pt x="81" y="80"/>
                      <a:pt x="54" y="120"/>
                    </a:cubicBezTo>
                    <a:cubicBezTo>
                      <a:pt x="1" y="200"/>
                      <a:pt x="68" y="307"/>
                      <a:pt x="161" y="307"/>
                    </a:cubicBezTo>
                    <a:cubicBezTo>
                      <a:pt x="188" y="307"/>
                      <a:pt x="229" y="295"/>
                      <a:pt x="255" y="295"/>
                    </a:cubicBezTo>
                    <a:lnTo>
                      <a:pt x="309" y="281"/>
                    </a:lnTo>
                    <a:cubicBezTo>
                      <a:pt x="336" y="281"/>
                      <a:pt x="362" y="254"/>
                      <a:pt x="389" y="241"/>
                    </a:cubicBezTo>
                    <a:cubicBezTo>
                      <a:pt x="309" y="134"/>
                      <a:pt x="241" y="54"/>
                      <a:pt x="188"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58" name="Google Shape;5758;p72"/>
              <p:cNvSpPr/>
              <p:nvPr/>
            </p:nvSpPr>
            <p:spPr>
              <a:xfrm>
                <a:off x="3275875" y="3505500"/>
                <a:ext cx="6400" cy="6725"/>
              </a:xfrm>
              <a:custGeom>
                <a:avLst/>
                <a:gdLst/>
                <a:ahLst/>
                <a:cxnLst/>
                <a:rect l="l" t="t" r="r" b="b"/>
                <a:pathLst>
                  <a:path w="256" h="269" extrusionOk="0">
                    <a:moveTo>
                      <a:pt x="107" y="1"/>
                    </a:moveTo>
                    <a:cubicBezTo>
                      <a:pt x="68" y="1"/>
                      <a:pt x="27" y="13"/>
                      <a:pt x="0" y="40"/>
                    </a:cubicBezTo>
                    <a:cubicBezTo>
                      <a:pt x="41" y="108"/>
                      <a:pt x="81" y="188"/>
                      <a:pt x="121" y="268"/>
                    </a:cubicBezTo>
                    <a:cubicBezTo>
                      <a:pt x="175" y="268"/>
                      <a:pt x="228" y="215"/>
                      <a:pt x="241" y="174"/>
                    </a:cubicBezTo>
                    <a:cubicBezTo>
                      <a:pt x="255" y="147"/>
                      <a:pt x="255" y="120"/>
                      <a:pt x="241" y="94"/>
                    </a:cubicBezTo>
                    <a:cubicBezTo>
                      <a:pt x="228" y="40"/>
                      <a:pt x="175" y="1"/>
                      <a:pt x="121"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59" name="Google Shape;5759;p72"/>
              <p:cNvSpPr/>
              <p:nvPr/>
            </p:nvSpPr>
            <p:spPr>
              <a:xfrm>
                <a:off x="3274525" y="3506500"/>
                <a:ext cx="4400" cy="5725"/>
              </a:xfrm>
              <a:custGeom>
                <a:avLst/>
                <a:gdLst/>
                <a:ahLst/>
                <a:cxnLst/>
                <a:rect l="l" t="t" r="r" b="b"/>
                <a:pathLst>
                  <a:path w="176" h="229" extrusionOk="0">
                    <a:moveTo>
                      <a:pt x="54" y="0"/>
                    </a:moveTo>
                    <a:lnTo>
                      <a:pt x="28" y="27"/>
                    </a:lnTo>
                    <a:cubicBezTo>
                      <a:pt x="15" y="54"/>
                      <a:pt x="1" y="94"/>
                      <a:pt x="15" y="121"/>
                    </a:cubicBezTo>
                    <a:cubicBezTo>
                      <a:pt x="28" y="201"/>
                      <a:pt x="95" y="228"/>
                      <a:pt x="161" y="228"/>
                    </a:cubicBezTo>
                    <a:lnTo>
                      <a:pt x="175" y="228"/>
                    </a:lnTo>
                    <a:cubicBezTo>
                      <a:pt x="135" y="148"/>
                      <a:pt x="95" y="68"/>
                      <a:pt x="54"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60" name="Google Shape;5760;p72"/>
              <p:cNvSpPr/>
              <p:nvPr/>
            </p:nvSpPr>
            <p:spPr>
              <a:xfrm>
                <a:off x="3280550" y="3497125"/>
                <a:ext cx="8400" cy="7050"/>
              </a:xfrm>
              <a:custGeom>
                <a:avLst/>
                <a:gdLst/>
                <a:ahLst/>
                <a:cxnLst/>
                <a:rect l="l" t="t" r="r" b="b"/>
                <a:pathLst>
                  <a:path w="336" h="282" extrusionOk="0">
                    <a:moveTo>
                      <a:pt x="148" y="1"/>
                    </a:moveTo>
                    <a:cubicBezTo>
                      <a:pt x="95" y="1"/>
                      <a:pt x="41" y="54"/>
                      <a:pt x="15" y="108"/>
                    </a:cubicBezTo>
                    <a:cubicBezTo>
                      <a:pt x="1" y="175"/>
                      <a:pt x="41" y="268"/>
                      <a:pt x="122" y="282"/>
                    </a:cubicBezTo>
                    <a:lnTo>
                      <a:pt x="161" y="282"/>
                    </a:lnTo>
                    <a:cubicBezTo>
                      <a:pt x="229" y="282"/>
                      <a:pt x="282" y="255"/>
                      <a:pt x="309" y="188"/>
                    </a:cubicBezTo>
                    <a:cubicBezTo>
                      <a:pt x="336" y="95"/>
                      <a:pt x="255" y="14"/>
                      <a:pt x="175" y="14"/>
                    </a:cubicBezTo>
                    <a:cubicBezTo>
                      <a:pt x="161" y="1"/>
                      <a:pt x="161" y="1"/>
                      <a:pt x="148"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61" name="Google Shape;5761;p72"/>
              <p:cNvSpPr/>
              <p:nvPr/>
            </p:nvSpPr>
            <p:spPr>
              <a:xfrm>
                <a:off x="3295625" y="3500150"/>
                <a:ext cx="7700" cy="6375"/>
              </a:xfrm>
              <a:custGeom>
                <a:avLst/>
                <a:gdLst/>
                <a:ahLst/>
                <a:cxnLst/>
                <a:rect l="l" t="t" r="r" b="b"/>
                <a:pathLst>
                  <a:path w="308" h="255" extrusionOk="0">
                    <a:moveTo>
                      <a:pt x="147" y="0"/>
                    </a:moveTo>
                    <a:cubicBezTo>
                      <a:pt x="40" y="0"/>
                      <a:pt x="0" y="108"/>
                      <a:pt x="27" y="174"/>
                    </a:cubicBezTo>
                    <a:cubicBezTo>
                      <a:pt x="40" y="188"/>
                      <a:pt x="40" y="201"/>
                      <a:pt x="54" y="215"/>
                    </a:cubicBezTo>
                    <a:cubicBezTo>
                      <a:pt x="66" y="241"/>
                      <a:pt x="107" y="254"/>
                      <a:pt x="147" y="254"/>
                    </a:cubicBezTo>
                    <a:cubicBezTo>
                      <a:pt x="307" y="254"/>
                      <a:pt x="307" y="0"/>
                      <a:pt x="147"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62" name="Google Shape;5762;p72"/>
              <p:cNvSpPr/>
              <p:nvPr/>
            </p:nvSpPr>
            <p:spPr>
              <a:xfrm>
                <a:off x="3296275" y="3504475"/>
                <a:ext cx="700" cy="1050"/>
              </a:xfrm>
              <a:custGeom>
                <a:avLst/>
                <a:gdLst/>
                <a:ahLst/>
                <a:cxnLst/>
                <a:rect l="l" t="t" r="r" b="b"/>
                <a:pathLst>
                  <a:path w="28" h="42" extrusionOk="0">
                    <a:moveTo>
                      <a:pt x="1" y="1"/>
                    </a:moveTo>
                    <a:cubicBezTo>
                      <a:pt x="14" y="15"/>
                      <a:pt x="14" y="28"/>
                      <a:pt x="28" y="42"/>
                    </a:cubicBezTo>
                    <a:cubicBezTo>
                      <a:pt x="14" y="28"/>
                      <a:pt x="14" y="15"/>
                      <a:pt x="1"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63" name="Google Shape;5763;p72"/>
              <p:cNvSpPr/>
              <p:nvPr/>
            </p:nvSpPr>
            <p:spPr>
              <a:xfrm>
                <a:off x="3287900" y="3509175"/>
                <a:ext cx="7750" cy="6025"/>
              </a:xfrm>
              <a:custGeom>
                <a:avLst/>
                <a:gdLst/>
                <a:ahLst/>
                <a:cxnLst/>
                <a:rect l="l" t="t" r="r" b="b"/>
                <a:pathLst>
                  <a:path w="310" h="241" extrusionOk="0">
                    <a:moveTo>
                      <a:pt x="149" y="0"/>
                    </a:moveTo>
                    <a:cubicBezTo>
                      <a:pt x="1" y="0"/>
                      <a:pt x="1" y="241"/>
                      <a:pt x="149" y="241"/>
                    </a:cubicBezTo>
                    <a:cubicBezTo>
                      <a:pt x="309" y="241"/>
                      <a:pt x="309" y="0"/>
                      <a:pt x="149"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64" name="Google Shape;5764;p72"/>
              <p:cNvSpPr/>
              <p:nvPr/>
            </p:nvSpPr>
            <p:spPr>
              <a:xfrm>
                <a:off x="3283575" y="3524225"/>
                <a:ext cx="1025" cy="2700"/>
              </a:xfrm>
              <a:custGeom>
                <a:avLst/>
                <a:gdLst/>
                <a:ahLst/>
                <a:cxnLst/>
                <a:rect l="l" t="t" r="r" b="b"/>
                <a:pathLst>
                  <a:path w="41" h="108" extrusionOk="0">
                    <a:moveTo>
                      <a:pt x="1" y="1"/>
                    </a:moveTo>
                    <a:cubicBezTo>
                      <a:pt x="13" y="40"/>
                      <a:pt x="27" y="81"/>
                      <a:pt x="27" y="108"/>
                    </a:cubicBezTo>
                    <a:cubicBezTo>
                      <a:pt x="40" y="81"/>
                      <a:pt x="27" y="27"/>
                      <a:pt x="1"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65" name="Google Shape;5765;p72"/>
              <p:cNvSpPr/>
              <p:nvPr/>
            </p:nvSpPr>
            <p:spPr>
              <a:xfrm>
                <a:off x="3277875" y="3523550"/>
                <a:ext cx="6400" cy="5025"/>
              </a:xfrm>
              <a:custGeom>
                <a:avLst/>
                <a:gdLst/>
                <a:ahLst/>
                <a:cxnLst/>
                <a:rect l="l" t="t" r="r" b="b"/>
                <a:pathLst>
                  <a:path w="256" h="201" extrusionOk="0">
                    <a:moveTo>
                      <a:pt x="161" y="1"/>
                    </a:moveTo>
                    <a:cubicBezTo>
                      <a:pt x="148" y="1"/>
                      <a:pt x="134" y="1"/>
                      <a:pt x="108" y="14"/>
                    </a:cubicBezTo>
                    <a:lnTo>
                      <a:pt x="68" y="54"/>
                    </a:lnTo>
                    <a:lnTo>
                      <a:pt x="54" y="67"/>
                    </a:lnTo>
                    <a:lnTo>
                      <a:pt x="54" y="54"/>
                    </a:lnTo>
                    <a:cubicBezTo>
                      <a:pt x="54" y="54"/>
                      <a:pt x="54" y="67"/>
                      <a:pt x="41" y="67"/>
                    </a:cubicBezTo>
                    <a:cubicBezTo>
                      <a:pt x="15" y="67"/>
                      <a:pt x="1" y="108"/>
                      <a:pt x="15" y="135"/>
                    </a:cubicBezTo>
                    <a:cubicBezTo>
                      <a:pt x="54" y="174"/>
                      <a:pt x="95" y="201"/>
                      <a:pt x="148" y="201"/>
                    </a:cubicBezTo>
                    <a:cubicBezTo>
                      <a:pt x="161" y="201"/>
                      <a:pt x="188" y="201"/>
                      <a:pt x="215" y="188"/>
                    </a:cubicBezTo>
                    <a:cubicBezTo>
                      <a:pt x="241" y="174"/>
                      <a:pt x="255" y="161"/>
                      <a:pt x="255" y="135"/>
                    </a:cubicBezTo>
                    <a:cubicBezTo>
                      <a:pt x="255" y="108"/>
                      <a:pt x="241" y="67"/>
                      <a:pt x="229" y="28"/>
                    </a:cubicBezTo>
                    <a:cubicBezTo>
                      <a:pt x="215" y="14"/>
                      <a:pt x="188" y="1"/>
                      <a:pt x="161" y="1"/>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66" name="Google Shape;5766;p72"/>
              <p:cNvSpPr/>
              <p:nvPr/>
            </p:nvSpPr>
            <p:spPr>
              <a:xfrm>
                <a:off x="3294950" y="3521550"/>
                <a:ext cx="6050" cy="5025"/>
              </a:xfrm>
              <a:custGeom>
                <a:avLst/>
                <a:gdLst/>
                <a:ahLst/>
                <a:cxnLst/>
                <a:rect l="l" t="t" r="r" b="b"/>
                <a:pathLst>
                  <a:path w="242" h="201" extrusionOk="0">
                    <a:moveTo>
                      <a:pt x="107" y="1"/>
                    </a:moveTo>
                    <a:cubicBezTo>
                      <a:pt x="54" y="1"/>
                      <a:pt x="0" y="40"/>
                      <a:pt x="0" y="108"/>
                    </a:cubicBezTo>
                    <a:cubicBezTo>
                      <a:pt x="0" y="174"/>
                      <a:pt x="54" y="201"/>
                      <a:pt x="107" y="201"/>
                    </a:cubicBezTo>
                    <a:lnTo>
                      <a:pt x="147" y="201"/>
                    </a:lnTo>
                    <a:cubicBezTo>
                      <a:pt x="241" y="188"/>
                      <a:pt x="241" y="27"/>
                      <a:pt x="147" y="13"/>
                    </a:cubicBezTo>
                    <a:cubicBezTo>
                      <a:pt x="134" y="13"/>
                      <a:pt x="134" y="13"/>
                      <a:pt x="134"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67" name="Google Shape;5767;p72"/>
              <p:cNvSpPr/>
              <p:nvPr/>
            </p:nvSpPr>
            <p:spPr>
              <a:xfrm>
                <a:off x="3304975" y="3510500"/>
                <a:ext cx="5700" cy="4700"/>
              </a:xfrm>
              <a:custGeom>
                <a:avLst/>
                <a:gdLst/>
                <a:ahLst/>
                <a:cxnLst/>
                <a:rect l="l" t="t" r="r" b="b"/>
                <a:pathLst>
                  <a:path w="228" h="188" extrusionOk="0">
                    <a:moveTo>
                      <a:pt x="81" y="1"/>
                    </a:moveTo>
                    <a:cubicBezTo>
                      <a:pt x="40" y="1"/>
                      <a:pt x="1" y="41"/>
                      <a:pt x="1" y="81"/>
                    </a:cubicBezTo>
                    <a:cubicBezTo>
                      <a:pt x="1" y="134"/>
                      <a:pt x="40" y="188"/>
                      <a:pt x="94" y="188"/>
                    </a:cubicBezTo>
                    <a:lnTo>
                      <a:pt x="108" y="188"/>
                    </a:lnTo>
                    <a:cubicBezTo>
                      <a:pt x="201" y="175"/>
                      <a:pt x="228" y="41"/>
                      <a:pt x="120" y="15"/>
                    </a:cubicBezTo>
                    <a:cubicBezTo>
                      <a:pt x="108" y="1"/>
                      <a:pt x="94" y="1"/>
                      <a:pt x="81" y="1"/>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68" name="Google Shape;5768;p72"/>
              <p:cNvSpPr/>
              <p:nvPr/>
            </p:nvSpPr>
            <p:spPr>
              <a:xfrm>
                <a:off x="3304975" y="3495800"/>
                <a:ext cx="6375" cy="5050"/>
              </a:xfrm>
              <a:custGeom>
                <a:avLst/>
                <a:gdLst/>
                <a:ahLst/>
                <a:cxnLst/>
                <a:rect l="l" t="t" r="r" b="b"/>
                <a:pathLst>
                  <a:path w="255" h="202" extrusionOk="0">
                    <a:moveTo>
                      <a:pt x="120" y="0"/>
                    </a:moveTo>
                    <a:cubicBezTo>
                      <a:pt x="1" y="0"/>
                      <a:pt x="1" y="201"/>
                      <a:pt x="120" y="201"/>
                    </a:cubicBezTo>
                    <a:cubicBezTo>
                      <a:pt x="254" y="201"/>
                      <a:pt x="254" y="0"/>
                      <a:pt x="120"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69" name="Google Shape;5769;p72"/>
              <p:cNvSpPr/>
              <p:nvPr/>
            </p:nvSpPr>
            <p:spPr>
              <a:xfrm>
                <a:off x="3329725" y="3505500"/>
                <a:ext cx="350" cy="350"/>
              </a:xfrm>
              <a:custGeom>
                <a:avLst/>
                <a:gdLst/>
                <a:ahLst/>
                <a:cxnLst/>
                <a:rect l="l" t="t" r="r" b="b"/>
                <a:pathLst>
                  <a:path w="14" h="14" extrusionOk="0">
                    <a:moveTo>
                      <a:pt x="0" y="13"/>
                    </a:moveTo>
                    <a:lnTo>
                      <a:pt x="0" y="13"/>
                    </a:lnTo>
                    <a:lnTo>
                      <a:pt x="0" y="13"/>
                    </a:lnTo>
                    <a:lnTo>
                      <a:pt x="0" y="13"/>
                    </a:lnTo>
                    <a:close/>
                    <a:moveTo>
                      <a:pt x="13" y="1"/>
                    </a:moveTo>
                    <a:lnTo>
                      <a:pt x="13" y="1"/>
                    </a:lnTo>
                    <a:lnTo>
                      <a:pt x="13" y="1"/>
                    </a:lnTo>
                    <a:lnTo>
                      <a:pt x="13" y="1"/>
                    </a:ln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70" name="Google Shape;5770;p72"/>
              <p:cNvSpPr/>
              <p:nvPr/>
            </p:nvSpPr>
            <p:spPr>
              <a:xfrm>
                <a:off x="3328700" y="3504825"/>
                <a:ext cx="9400" cy="7400"/>
              </a:xfrm>
              <a:custGeom>
                <a:avLst/>
                <a:gdLst/>
                <a:ahLst/>
                <a:cxnLst/>
                <a:rect l="l" t="t" r="r" b="b"/>
                <a:pathLst>
                  <a:path w="376" h="296" extrusionOk="0">
                    <a:moveTo>
                      <a:pt x="122" y="1"/>
                    </a:moveTo>
                    <a:cubicBezTo>
                      <a:pt x="108" y="1"/>
                      <a:pt x="81" y="14"/>
                      <a:pt x="68" y="28"/>
                    </a:cubicBezTo>
                    <a:lnTo>
                      <a:pt x="54" y="28"/>
                    </a:lnTo>
                    <a:cubicBezTo>
                      <a:pt x="54" y="28"/>
                      <a:pt x="54" y="28"/>
                      <a:pt x="54" y="28"/>
                    </a:cubicBezTo>
                    <a:lnTo>
                      <a:pt x="54" y="28"/>
                    </a:lnTo>
                    <a:lnTo>
                      <a:pt x="41" y="40"/>
                    </a:lnTo>
                    <a:cubicBezTo>
                      <a:pt x="28" y="54"/>
                      <a:pt x="15" y="67"/>
                      <a:pt x="15" y="81"/>
                    </a:cubicBezTo>
                    <a:cubicBezTo>
                      <a:pt x="1" y="135"/>
                      <a:pt x="28" y="201"/>
                      <a:pt x="68" y="242"/>
                    </a:cubicBezTo>
                    <a:cubicBezTo>
                      <a:pt x="95" y="268"/>
                      <a:pt x="149" y="295"/>
                      <a:pt x="188" y="295"/>
                    </a:cubicBezTo>
                    <a:cubicBezTo>
                      <a:pt x="242" y="295"/>
                      <a:pt x="282" y="281"/>
                      <a:pt x="309" y="242"/>
                    </a:cubicBezTo>
                    <a:cubicBezTo>
                      <a:pt x="375" y="188"/>
                      <a:pt x="363" y="94"/>
                      <a:pt x="309" y="40"/>
                    </a:cubicBezTo>
                    <a:cubicBezTo>
                      <a:pt x="282" y="1"/>
                      <a:pt x="242" y="1"/>
                      <a:pt x="202"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71" name="Google Shape;5771;p72"/>
              <p:cNvSpPr/>
              <p:nvPr/>
            </p:nvSpPr>
            <p:spPr>
              <a:xfrm>
                <a:off x="3329725" y="3505500"/>
                <a:ext cx="350" cy="350"/>
              </a:xfrm>
              <a:custGeom>
                <a:avLst/>
                <a:gdLst/>
                <a:ahLst/>
                <a:cxnLst/>
                <a:rect l="l" t="t" r="r" b="b"/>
                <a:pathLst>
                  <a:path w="14" h="14" extrusionOk="0">
                    <a:moveTo>
                      <a:pt x="13" y="1"/>
                    </a:moveTo>
                    <a:lnTo>
                      <a:pt x="0" y="13"/>
                    </a:lnTo>
                    <a:cubicBezTo>
                      <a:pt x="13" y="13"/>
                      <a:pt x="13" y="1"/>
                      <a:pt x="13" y="1"/>
                    </a:cubicBezTo>
                    <a:close/>
                  </a:path>
                </a:pathLst>
              </a:custGeom>
              <a:solidFill>
                <a:srgbClr val="EEEBF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72" name="Google Shape;5772;p72"/>
              <p:cNvSpPr/>
              <p:nvPr/>
            </p:nvSpPr>
            <p:spPr>
              <a:xfrm>
                <a:off x="3343100" y="3512200"/>
                <a:ext cx="7700" cy="6700"/>
              </a:xfrm>
              <a:custGeom>
                <a:avLst/>
                <a:gdLst/>
                <a:ahLst/>
                <a:cxnLst/>
                <a:rect l="l" t="t" r="r" b="b"/>
                <a:pathLst>
                  <a:path w="308" h="268" extrusionOk="0">
                    <a:moveTo>
                      <a:pt x="81" y="0"/>
                    </a:moveTo>
                    <a:cubicBezTo>
                      <a:pt x="54" y="0"/>
                      <a:pt x="13" y="27"/>
                      <a:pt x="13" y="54"/>
                    </a:cubicBezTo>
                    <a:lnTo>
                      <a:pt x="1" y="93"/>
                    </a:lnTo>
                    <a:lnTo>
                      <a:pt x="1" y="173"/>
                    </a:lnTo>
                    <a:cubicBezTo>
                      <a:pt x="13" y="227"/>
                      <a:pt x="81" y="268"/>
                      <a:pt x="134" y="268"/>
                    </a:cubicBezTo>
                    <a:cubicBezTo>
                      <a:pt x="188" y="268"/>
                      <a:pt x="227" y="241"/>
                      <a:pt x="254" y="200"/>
                    </a:cubicBezTo>
                    <a:cubicBezTo>
                      <a:pt x="308" y="120"/>
                      <a:pt x="241" y="0"/>
                      <a:pt x="147"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73" name="Google Shape;5773;p72"/>
              <p:cNvSpPr/>
              <p:nvPr/>
            </p:nvSpPr>
            <p:spPr>
              <a:xfrm>
                <a:off x="3268875" y="3514875"/>
                <a:ext cx="7700" cy="6025"/>
              </a:xfrm>
              <a:custGeom>
                <a:avLst/>
                <a:gdLst/>
                <a:ahLst/>
                <a:cxnLst/>
                <a:rect l="l" t="t" r="r" b="b"/>
                <a:pathLst>
                  <a:path w="308" h="241" extrusionOk="0">
                    <a:moveTo>
                      <a:pt x="187" y="0"/>
                    </a:moveTo>
                    <a:cubicBezTo>
                      <a:pt x="147" y="0"/>
                      <a:pt x="107" y="27"/>
                      <a:pt x="66" y="54"/>
                    </a:cubicBezTo>
                    <a:cubicBezTo>
                      <a:pt x="0" y="80"/>
                      <a:pt x="13" y="173"/>
                      <a:pt x="66" y="214"/>
                    </a:cubicBezTo>
                    <a:cubicBezTo>
                      <a:pt x="93" y="227"/>
                      <a:pt x="120" y="241"/>
                      <a:pt x="161" y="241"/>
                    </a:cubicBezTo>
                    <a:cubicBezTo>
                      <a:pt x="187" y="241"/>
                      <a:pt x="214" y="227"/>
                      <a:pt x="241" y="214"/>
                    </a:cubicBezTo>
                    <a:cubicBezTo>
                      <a:pt x="280" y="200"/>
                      <a:pt x="307" y="147"/>
                      <a:pt x="307" y="120"/>
                    </a:cubicBezTo>
                    <a:cubicBezTo>
                      <a:pt x="294" y="54"/>
                      <a:pt x="254" y="0"/>
                      <a:pt x="187"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74" name="Google Shape;5774;p72"/>
              <p:cNvSpPr/>
              <p:nvPr/>
            </p:nvSpPr>
            <p:spPr>
              <a:xfrm>
                <a:off x="3316350" y="3504175"/>
                <a:ext cx="6375" cy="4350"/>
              </a:xfrm>
              <a:custGeom>
                <a:avLst/>
                <a:gdLst/>
                <a:ahLst/>
                <a:cxnLst/>
                <a:rect l="l" t="t" r="r" b="b"/>
                <a:pathLst>
                  <a:path w="255" h="174" extrusionOk="0">
                    <a:moveTo>
                      <a:pt x="120" y="0"/>
                    </a:moveTo>
                    <a:cubicBezTo>
                      <a:pt x="67" y="0"/>
                      <a:pt x="27" y="27"/>
                      <a:pt x="13" y="80"/>
                    </a:cubicBezTo>
                    <a:cubicBezTo>
                      <a:pt x="0" y="107"/>
                      <a:pt x="13" y="134"/>
                      <a:pt x="27" y="147"/>
                    </a:cubicBezTo>
                    <a:cubicBezTo>
                      <a:pt x="54" y="173"/>
                      <a:pt x="81" y="173"/>
                      <a:pt x="107" y="173"/>
                    </a:cubicBezTo>
                    <a:lnTo>
                      <a:pt x="147" y="173"/>
                    </a:lnTo>
                    <a:cubicBezTo>
                      <a:pt x="254" y="147"/>
                      <a:pt x="227" y="0"/>
                      <a:pt x="134"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75" name="Google Shape;5775;p72"/>
              <p:cNvSpPr/>
              <p:nvPr/>
            </p:nvSpPr>
            <p:spPr>
              <a:xfrm>
                <a:off x="3244775" y="3511525"/>
                <a:ext cx="6725" cy="6350"/>
              </a:xfrm>
              <a:custGeom>
                <a:avLst/>
                <a:gdLst/>
                <a:ahLst/>
                <a:cxnLst/>
                <a:rect l="l" t="t" r="r" b="b"/>
                <a:pathLst>
                  <a:path w="269" h="254" extrusionOk="0">
                    <a:moveTo>
                      <a:pt x="148" y="0"/>
                    </a:moveTo>
                    <a:cubicBezTo>
                      <a:pt x="121" y="0"/>
                      <a:pt x="108" y="13"/>
                      <a:pt x="94" y="13"/>
                    </a:cubicBezTo>
                    <a:cubicBezTo>
                      <a:pt x="54" y="40"/>
                      <a:pt x="14" y="67"/>
                      <a:pt x="1" y="120"/>
                    </a:cubicBezTo>
                    <a:cubicBezTo>
                      <a:pt x="1" y="161"/>
                      <a:pt x="1" y="200"/>
                      <a:pt x="41" y="227"/>
                    </a:cubicBezTo>
                    <a:cubicBezTo>
                      <a:pt x="67" y="241"/>
                      <a:pt x="81" y="254"/>
                      <a:pt x="108" y="254"/>
                    </a:cubicBezTo>
                    <a:cubicBezTo>
                      <a:pt x="135" y="254"/>
                      <a:pt x="174" y="227"/>
                      <a:pt x="201" y="214"/>
                    </a:cubicBezTo>
                    <a:cubicBezTo>
                      <a:pt x="255" y="188"/>
                      <a:pt x="268" y="134"/>
                      <a:pt x="255" y="81"/>
                    </a:cubicBezTo>
                    <a:cubicBezTo>
                      <a:pt x="255" y="67"/>
                      <a:pt x="242" y="54"/>
                      <a:pt x="228" y="40"/>
                    </a:cubicBezTo>
                    <a:cubicBezTo>
                      <a:pt x="215" y="13"/>
                      <a:pt x="174" y="0"/>
                      <a:pt x="148" y="0"/>
                    </a:cubicBezTo>
                    <a:close/>
                  </a:path>
                </a:pathLst>
              </a:custGeom>
              <a:solidFill>
                <a:srgbClr val="FCE9B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76" name="Google Shape;5776;p72"/>
              <p:cNvSpPr/>
              <p:nvPr/>
            </p:nvSpPr>
            <p:spPr>
              <a:xfrm>
                <a:off x="3258150" y="3506850"/>
                <a:ext cx="9725" cy="8700"/>
              </a:xfrm>
              <a:custGeom>
                <a:avLst/>
                <a:gdLst/>
                <a:ahLst/>
                <a:cxnLst/>
                <a:rect l="l" t="t" r="r" b="b"/>
                <a:pathLst>
                  <a:path w="389" h="348" extrusionOk="0">
                    <a:moveTo>
                      <a:pt x="201" y="0"/>
                    </a:moveTo>
                    <a:cubicBezTo>
                      <a:pt x="174" y="0"/>
                      <a:pt x="135" y="13"/>
                      <a:pt x="108" y="27"/>
                    </a:cubicBezTo>
                    <a:cubicBezTo>
                      <a:pt x="81" y="40"/>
                      <a:pt x="67" y="54"/>
                      <a:pt x="41" y="80"/>
                    </a:cubicBezTo>
                    <a:cubicBezTo>
                      <a:pt x="14" y="120"/>
                      <a:pt x="1" y="161"/>
                      <a:pt x="1" y="187"/>
                    </a:cubicBezTo>
                    <a:cubicBezTo>
                      <a:pt x="41" y="241"/>
                      <a:pt x="67" y="280"/>
                      <a:pt x="108" y="334"/>
                    </a:cubicBezTo>
                    <a:cubicBezTo>
                      <a:pt x="135" y="348"/>
                      <a:pt x="148" y="348"/>
                      <a:pt x="174" y="348"/>
                    </a:cubicBezTo>
                    <a:lnTo>
                      <a:pt x="242" y="348"/>
                    </a:lnTo>
                    <a:cubicBezTo>
                      <a:pt x="335" y="321"/>
                      <a:pt x="388" y="214"/>
                      <a:pt x="362" y="134"/>
                    </a:cubicBezTo>
                    <a:cubicBezTo>
                      <a:pt x="349" y="54"/>
                      <a:pt x="268" y="0"/>
                      <a:pt x="201"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77" name="Google Shape;5777;p72"/>
              <p:cNvSpPr/>
              <p:nvPr/>
            </p:nvSpPr>
            <p:spPr>
              <a:xfrm>
                <a:off x="3258150" y="3511525"/>
                <a:ext cx="2700" cy="3675"/>
              </a:xfrm>
              <a:custGeom>
                <a:avLst/>
                <a:gdLst/>
                <a:ahLst/>
                <a:cxnLst/>
                <a:rect l="l" t="t" r="r" b="b"/>
                <a:pathLst>
                  <a:path w="108" h="147" extrusionOk="0">
                    <a:moveTo>
                      <a:pt x="1" y="0"/>
                    </a:moveTo>
                    <a:cubicBezTo>
                      <a:pt x="1" y="54"/>
                      <a:pt x="28" y="107"/>
                      <a:pt x="67" y="134"/>
                    </a:cubicBezTo>
                    <a:cubicBezTo>
                      <a:pt x="81" y="134"/>
                      <a:pt x="94" y="147"/>
                      <a:pt x="108" y="147"/>
                    </a:cubicBezTo>
                    <a:cubicBezTo>
                      <a:pt x="67" y="93"/>
                      <a:pt x="41" y="54"/>
                      <a:pt x="1" y="0"/>
                    </a:cubicBezTo>
                    <a:close/>
                  </a:path>
                </a:pathLst>
              </a:custGeom>
              <a:solidFill>
                <a:srgbClr val="FCE9B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78" name="Google Shape;5778;p72"/>
              <p:cNvSpPr/>
              <p:nvPr/>
            </p:nvSpPr>
            <p:spPr>
              <a:xfrm>
                <a:off x="3254150" y="3501500"/>
                <a:ext cx="7375" cy="5375"/>
              </a:xfrm>
              <a:custGeom>
                <a:avLst/>
                <a:gdLst/>
                <a:ahLst/>
                <a:cxnLst/>
                <a:rect l="l" t="t" r="r" b="b"/>
                <a:pathLst>
                  <a:path w="295" h="215" extrusionOk="0">
                    <a:moveTo>
                      <a:pt x="147" y="0"/>
                    </a:moveTo>
                    <a:cubicBezTo>
                      <a:pt x="120" y="0"/>
                      <a:pt x="94" y="0"/>
                      <a:pt x="67" y="13"/>
                    </a:cubicBezTo>
                    <a:cubicBezTo>
                      <a:pt x="0" y="54"/>
                      <a:pt x="0" y="161"/>
                      <a:pt x="67" y="200"/>
                    </a:cubicBezTo>
                    <a:cubicBezTo>
                      <a:pt x="94" y="214"/>
                      <a:pt x="120" y="214"/>
                      <a:pt x="147" y="214"/>
                    </a:cubicBezTo>
                    <a:lnTo>
                      <a:pt x="188" y="214"/>
                    </a:lnTo>
                    <a:cubicBezTo>
                      <a:pt x="295" y="187"/>
                      <a:pt x="295" y="27"/>
                      <a:pt x="188"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5779" name="Google Shape;5779;p72"/>
            <p:cNvGrpSpPr/>
            <p:nvPr/>
          </p:nvGrpSpPr>
          <p:grpSpPr>
            <a:xfrm>
              <a:off x="6546149" y="2584466"/>
              <a:ext cx="170165" cy="728091"/>
              <a:chOff x="4673175" y="1671175"/>
              <a:chExt cx="347275" cy="1485900"/>
            </a:xfrm>
          </p:grpSpPr>
          <p:sp>
            <p:nvSpPr>
              <p:cNvPr id="5780" name="Google Shape;5780;p72"/>
              <p:cNvSpPr/>
              <p:nvPr/>
            </p:nvSpPr>
            <p:spPr>
              <a:xfrm>
                <a:off x="4829475" y="2679550"/>
                <a:ext cx="156300" cy="156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81" name="Google Shape;5781;p72"/>
              <p:cNvSpPr/>
              <p:nvPr/>
            </p:nvSpPr>
            <p:spPr>
              <a:xfrm>
                <a:off x="4673175" y="2468500"/>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82" name="Google Shape;5782;p72"/>
              <p:cNvSpPr/>
              <p:nvPr/>
            </p:nvSpPr>
            <p:spPr>
              <a:xfrm>
                <a:off x="4829475" y="2171450"/>
                <a:ext cx="156300" cy="156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83" name="Google Shape;5783;p72"/>
              <p:cNvSpPr/>
              <p:nvPr/>
            </p:nvSpPr>
            <p:spPr>
              <a:xfrm>
                <a:off x="4918150" y="1882250"/>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84" name="Google Shape;5784;p72"/>
              <p:cNvSpPr/>
              <p:nvPr/>
            </p:nvSpPr>
            <p:spPr>
              <a:xfrm>
                <a:off x="4727175" y="1671175"/>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85" name="Google Shape;5785;p72"/>
              <p:cNvSpPr/>
              <p:nvPr/>
            </p:nvSpPr>
            <p:spPr>
              <a:xfrm>
                <a:off x="4918150" y="3054775"/>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grpSp>
        <p:nvGrpSpPr>
          <p:cNvPr id="5786" name="Google Shape;5786;p72"/>
          <p:cNvGrpSpPr/>
          <p:nvPr/>
        </p:nvGrpSpPr>
        <p:grpSpPr>
          <a:xfrm>
            <a:off x="3845186" y="1345724"/>
            <a:ext cx="1579192" cy="1972442"/>
            <a:chOff x="3902650" y="1096250"/>
            <a:chExt cx="3057487" cy="3753458"/>
          </a:xfrm>
        </p:grpSpPr>
        <p:pic>
          <p:nvPicPr>
            <p:cNvPr id="5787" name="Google Shape;5787;p72"/>
            <p:cNvPicPr preferRelativeResize="0"/>
            <p:nvPr/>
          </p:nvPicPr>
          <p:blipFill rotWithShape="1">
            <a:blip r:embed="rId3">
              <a:alphaModFix/>
            </a:blip>
            <a:srcRect l="51571" t="17921" b="12099"/>
            <a:stretch/>
          </p:blipFill>
          <p:spPr>
            <a:xfrm>
              <a:off x="4363112" y="1097183"/>
              <a:ext cx="2597025" cy="3752525"/>
            </a:xfrm>
            <a:prstGeom prst="rect">
              <a:avLst/>
            </a:prstGeom>
            <a:noFill/>
            <a:ln>
              <a:noFill/>
            </a:ln>
          </p:spPr>
        </p:pic>
        <p:sp>
          <p:nvSpPr>
            <p:cNvPr id="5788" name="Google Shape;5788;p72"/>
            <p:cNvSpPr txBox="1"/>
            <p:nvPr/>
          </p:nvSpPr>
          <p:spPr>
            <a:xfrm>
              <a:off x="3902650" y="1096250"/>
              <a:ext cx="460500" cy="123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latin typeface="Bubblegum Sans"/>
                  <a:ea typeface="Bubblegum Sans"/>
                  <a:cs typeface="Bubblegum Sans"/>
                  <a:sym typeface="Bubblegum Sans"/>
                </a:rPr>
                <a:t>B</a:t>
              </a:r>
              <a:endParaRPr sz="3000">
                <a:latin typeface="Bubblegum Sans"/>
                <a:ea typeface="Bubblegum Sans"/>
                <a:cs typeface="Bubblegum Sans"/>
                <a:sym typeface="Bubblegum Sans"/>
              </a:endParaRPr>
            </a:p>
          </p:txBody>
        </p:sp>
      </p:grpSp>
      <p:sp>
        <p:nvSpPr>
          <p:cNvPr id="5789" name="Google Shape;5789;p72"/>
          <p:cNvSpPr txBox="1"/>
          <p:nvPr/>
        </p:nvSpPr>
        <p:spPr>
          <a:xfrm>
            <a:off x="7103695" y="7495500"/>
            <a:ext cx="3069600" cy="27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
              <a:t>Image adapted from: </a:t>
            </a:r>
            <a:r>
              <a:rPr lang="en" sz="600" u="sng">
                <a:solidFill>
                  <a:schemeClr val="hlink"/>
                </a:solidFill>
                <a:hlinkClick r:id="rId4"/>
              </a:rPr>
              <a:t>https://www.flickr.com/photos/aquamech-utah/25045792466</a:t>
            </a:r>
            <a:r>
              <a:rPr lang="en" sz="600"/>
              <a:t> </a:t>
            </a:r>
            <a:endParaRPr sz="600"/>
          </a:p>
        </p:txBody>
      </p:sp>
      <p:pic>
        <p:nvPicPr>
          <p:cNvPr id="5790" name="Google Shape;5790;p72"/>
          <p:cNvPicPr preferRelativeResize="0"/>
          <p:nvPr/>
        </p:nvPicPr>
        <p:blipFill rotWithShape="1">
          <a:blip r:embed="rId3">
            <a:alphaModFix/>
          </a:blip>
          <a:srcRect t="17921" r="51571" b="12099"/>
          <a:stretch/>
        </p:blipFill>
        <p:spPr>
          <a:xfrm>
            <a:off x="6982725" y="1476326"/>
            <a:ext cx="1184316" cy="1711250"/>
          </a:xfrm>
          <a:prstGeom prst="rect">
            <a:avLst/>
          </a:prstGeom>
          <a:noFill/>
          <a:ln>
            <a:noFill/>
          </a:ln>
        </p:spPr>
      </p:pic>
      <p:cxnSp>
        <p:nvCxnSpPr>
          <p:cNvPr id="5791" name="Google Shape;5791;p72"/>
          <p:cNvCxnSpPr>
            <a:stCxn id="5787" idx="3"/>
            <a:endCxn id="5790" idx="1"/>
          </p:cNvCxnSpPr>
          <p:nvPr/>
        </p:nvCxnSpPr>
        <p:spPr>
          <a:xfrm rot="10800000" flipH="1">
            <a:off x="5424378" y="2331890"/>
            <a:ext cx="1558200" cy="300"/>
          </a:xfrm>
          <a:prstGeom prst="straightConnector1">
            <a:avLst/>
          </a:prstGeom>
          <a:noFill/>
          <a:ln w="38100" cap="flat" cmpd="sng">
            <a:solidFill>
              <a:srgbClr val="CA6D36"/>
            </a:solidFill>
            <a:prstDash val="solid"/>
            <a:round/>
            <a:headEnd type="none" w="med" len="med"/>
            <a:tailEnd type="triangle" w="med" len="med"/>
          </a:ln>
        </p:spPr>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795"/>
        <p:cNvGrpSpPr/>
        <p:nvPr/>
      </p:nvGrpSpPr>
      <p:grpSpPr>
        <a:xfrm>
          <a:off x="0" y="0"/>
          <a:ext cx="0" cy="0"/>
          <a:chOff x="0" y="0"/>
          <a:chExt cx="0" cy="0"/>
        </a:xfrm>
      </p:grpSpPr>
      <p:sp>
        <p:nvSpPr>
          <p:cNvPr id="5796" name="Google Shape;5796;p73"/>
          <p:cNvSpPr txBox="1">
            <a:spLocks noGrp="1"/>
          </p:cNvSpPr>
          <p:nvPr>
            <p:ph type="title"/>
          </p:nvPr>
        </p:nvSpPr>
        <p:spPr>
          <a:xfrm>
            <a:off x="792000" y="816000"/>
            <a:ext cx="8474400" cy="865500"/>
          </a:xfrm>
          <a:prstGeom prst="rect">
            <a:avLst/>
          </a:prstGeom>
        </p:spPr>
        <p:txBody>
          <a:bodyPr spcFirstLastPara="1" wrap="square" lIns="113100" tIns="113100" rIns="113100" bIns="113100" anchor="t" anchorCtr="0">
            <a:noAutofit/>
          </a:bodyPr>
          <a:lstStyle/>
          <a:p>
            <a:pPr marL="0" lvl="0" indent="0" algn="l" rtl="0">
              <a:spcBef>
                <a:spcPts val="0"/>
              </a:spcBef>
              <a:spcAft>
                <a:spcPts val="0"/>
              </a:spcAft>
              <a:buNone/>
            </a:pPr>
            <a:r>
              <a:rPr lang="en"/>
              <a:t>Final Challenge: Research</a:t>
            </a:r>
            <a:endParaRPr/>
          </a:p>
        </p:txBody>
      </p:sp>
      <p:sp>
        <p:nvSpPr>
          <p:cNvPr id="5797" name="Google Shape;5797;p73"/>
          <p:cNvSpPr txBox="1">
            <a:spLocks noGrp="1"/>
          </p:cNvSpPr>
          <p:nvPr>
            <p:ph type="body" idx="1"/>
          </p:nvPr>
        </p:nvSpPr>
        <p:spPr>
          <a:xfrm>
            <a:off x="152400" y="5496875"/>
            <a:ext cx="9448800" cy="1890900"/>
          </a:xfrm>
          <a:prstGeom prst="rect">
            <a:avLst/>
          </a:prstGeom>
        </p:spPr>
        <p:txBody>
          <a:bodyPr spcFirstLastPara="1" wrap="square" lIns="113100" tIns="113100" rIns="113100" bIns="113100" anchor="ctr" anchorCtr="0">
            <a:spAutoFit/>
          </a:bodyPr>
          <a:lstStyle/>
          <a:p>
            <a:pPr marL="0" lvl="0" indent="0" algn="l" rtl="0">
              <a:spcBef>
                <a:spcPts val="0"/>
              </a:spcBef>
              <a:spcAft>
                <a:spcPts val="0"/>
              </a:spcAft>
              <a:buNone/>
            </a:pPr>
            <a:r>
              <a:rPr lang="en" sz="2200"/>
              <a:t>Watch these videos and add their ideas to your ideas on the previous slide. </a:t>
            </a:r>
            <a:endParaRPr sz="2200"/>
          </a:p>
          <a:p>
            <a:pPr marL="0" lvl="0" indent="0" algn="l" rtl="0">
              <a:spcBef>
                <a:spcPts val="1200"/>
              </a:spcBef>
              <a:spcAft>
                <a:spcPts val="0"/>
              </a:spcAft>
              <a:buNone/>
            </a:pPr>
            <a:r>
              <a:rPr lang="en" sz="2200"/>
              <a:t>Create your own filtration system. You can use your own ideas or you can use the ideas from the videos. </a:t>
            </a:r>
            <a:endParaRPr sz="2200"/>
          </a:p>
          <a:p>
            <a:pPr marL="0" lvl="0" indent="0" algn="l" rtl="0">
              <a:spcBef>
                <a:spcPts val="1200"/>
              </a:spcBef>
              <a:spcAft>
                <a:spcPts val="1200"/>
              </a:spcAft>
              <a:buNone/>
            </a:pPr>
            <a:r>
              <a:rPr lang="en" sz="2200"/>
              <a:t>Be sure to follow the steps on the next few slides:</a:t>
            </a:r>
            <a:endParaRPr sz="2200"/>
          </a:p>
        </p:txBody>
      </p:sp>
      <p:pic>
        <p:nvPicPr>
          <p:cNvPr id="5798" name="Google Shape;5798;p73" descr="How to Filter Water DIY Science Experiments for Kids! Ryan ask Peck to find a way to water filter into clean water! Fun Science Experiments to do at home that's educational!!!" title="How to Filter Water DIY Science Experiments for Kids">
            <a:hlinkClick r:id="rId3"/>
          </p:cNvPr>
          <p:cNvPicPr preferRelativeResize="0"/>
          <p:nvPr/>
        </p:nvPicPr>
        <p:blipFill>
          <a:blip r:embed="rId4">
            <a:alphaModFix/>
          </a:blip>
          <a:stretch>
            <a:fillRect/>
          </a:stretch>
        </p:blipFill>
        <p:spPr>
          <a:xfrm>
            <a:off x="5029200" y="1874688"/>
            <a:ext cx="4572000" cy="3429000"/>
          </a:xfrm>
          <a:prstGeom prst="rect">
            <a:avLst/>
          </a:prstGeom>
          <a:noFill/>
          <a:ln>
            <a:noFill/>
          </a:ln>
        </p:spPr>
      </p:pic>
      <p:pic>
        <p:nvPicPr>
          <p:cNvPr id="5799" name="Google Shape;5799;p73" descr="Learn how to filter your own water with this easy DIY water filter project!&#10;&#10;Project: https://sciencing.com/make-water-filter-science-experiment-5507017.html&#10;&#10;Follow us on Facebook: https://facebook.com/realsciencing" title="DIY Water Filter Science Project">
            <a:hlinkClick r:id="rId5"/>
          </p:cNvPr>
          <p:cNvPicPr preferRelativeResize="0"/>
          <p:nvPr/>
        </p:nvPicPr>
        <p:blipFill>
          <a:blip r:embed="rId6">
            <a:alphaModFix/>
          </a:blip>
          <a:stretch>
            <a:fillRect/>
          </a:stretch>
        </p:blipFill>
        <p:spPr>
          <a:xfrm>
            <a:off x="152400" y="1833900"/>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99"/>
                                        </p:tgtEl>
                                        <p:attrNameLst>
                                          <p:attrName>style.visibility</p:attrName>
                                        </p:attrNameLst>
                                      </p:cBhvr>
                                      <p:to>
                                        <p:strVal val="visible"/>
                                      </p:to>
                                    </p:set>
                                    <p:animEffect transition="in" filter="fade">
                                      <p:cBhvr>
                                        <p:cTn id="7" dur="1000"/>
                                        <p:tgtEl>
                                          <p:spTgt spid="5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03"/>
        <p:cNvGrpSpPr/>
        <p:nvPr/>
      </p:nvGrpSpPr>
      <p:grpSpPr>
        <a:xfrm>
          <a:off x="0" y="0"/>
          <a:ext cx="0" cy="0"/>
          <a:chOff x="0" y="0"/>
          <a:chExt cx="0" cy="0"/>
        </a:xfrm>
      </p:grpSpPr>
      <p:sp>
        <p:nvSpPr>
          <p:cNvPr id="5804" name="Google Shape;5804;p74"/>
          <p:cNvSpPr txBox="1">
            <a:spLocks noGrp="1"/>
          </p:cNvSpPr>
          <p:nvPr>
            <p:ph type="subTitle" idx="7"/>
          </p:nvPr>
        </p:nvSpPr>
        <p:spPr>
          <a:xfrm>
            <a:off x="3175075" y="817825"/>
            <a:ext cx="3295500" cy="3658200"/>
          </a:xfrm>
          <a:prstGeom prst="rect">
            <a:avLst/>
          </a:prstGeom>
          <a:solidFill>
            <a:srgbClr val="FCE2B5"/>
          </a:solidFill>
          <a:ln>
            <a:noFill/>
          </a:ln>
        </p:spPr>
        <p:txBody>
          <a:bodyPr spcFirstLastPara="1" wrap="square" lIns="113100" tIns="113100" rIns="113100" bIns="113100" anchor="t" anchorCtr="0">
            <a:noAutofit/>
          </a:bodyPr>
          <a:lstStyle/>
          <a:p>
            <a:pPr marL="457200" lvl="0" indent="-355600" algn="l" rtl="0">
              <a:spcBef>
                <a:spcPts val="0"/>
              </a:spcBef>
              <a:spcAft>
                <a:spcPts val="0"/>
              </a:spcAft>
              <a:buSzPts val="2000"/>
              <a:buChar char="●"/>
            </a:pPr>
            <a:endParaRPr/>
          </a:p>
        </p:txBody>
      </p:sp>
      <p:sp>
        <p:nvSpPr>
          <p:cNvPr id="5805" name="Google Shape;5805;p74"/>
          <p:cNvSpPr txBox="1">
            <a:spLocks noGrp="1"/>
          </p:cNvSpPr>
          <p:nvPr>
            <p:ph type="subTitle" idx="9"/>
          </p:nvPr>
        </p:nvSpPr>
        <p:spPr>
          <a:xfrm>
            <a:off x="3175075" y="185950"/>
            <a:ext cx="6582000" cy="710400"/>
          </a:xfrm>
          <a:prstGeom prst="rect">
            <a:avLst/>
          </a:prstGeom>
          <a:solidFill>
            <a:srgbClr val="FCE2B5"/>
          </a:solidFill>
          <a:ln>
            <a:noFill/>
          </a:ln>
        </p:spPr>
        <p:txBody>
          <a:bodyPr spcFirstLastPara="1" wrap="square" lIns="113100" tIns="113100" rIns="113100" bIns="113100" anchor="t" anchorCtr="0">
            <a:noAutofit/>
          </a:bodyPr>
          <a:lstStyle/>
          <a:p>
            <a:pPr marL="0" lvl="0" indent="0" algn="ctr" rtl="0">
              <a:spcBef>
                <a:spcPts val="0"/>
              </a:spcBef>
              <a:spcAft>
                <a:spcPts val="0"/>
              </a:spcAft>
              <a:buNone/>
            </a:pPr>
            <a:r>
              <a:rPr lang="en" dirty="0"/>
              <a:t>List the </a:t>
            </a:r>
            <a:r>
              <a:rPr lang="en" dirty="0" smtClean="0"/>
              <a:t>materials </a:t>
            </a:r>
            <a:r>
              <a:rPr lang="en" dirty="0"/>
              <a:t>you will need:</a:t>
            </a:r>
            <a:endParaRPr dirty="0"/>
          </a:p>
        </p:txBody>
      </p:sp>
      <p:sp>
        <p:nvSpPr>
          <p:cNvPr id="5806" name="Google Shape;5806;p74"/>
          <p:cNvSpPr txBox="1">
            <a:spLocks noGrp="1"/>
          </p:cNvSpPr>
          <p:nvPr>
            <p:ph type="subTitle" idx="14"/>
          </p:nvPr>
        </p:nvSpPr>
        <p:spPr>
          <a:xfrm>
            <a:off x="196800" y="4965612"/>
            <a:ext cx="9578700" cy="2730600"/>
          </a:xfrm>
          <a:prstGeom prst="rect">
            <a:avLst/>
          </a:prstGeom>
          <a:solidFill>
            <a:schemeClr val="accent3"/>
          </a:solidFill>
          <a:ln>
            <a:noFill/>
          </a:ln>
        </p:spPr>
        <p:txBody>
          <a:bodyPr spcFirstLastPara="1" wrap="square" lIns="113100" tIns="113100" rIns="113100" bIns="113100" anchor="t" anchorCtr="0">
            <a:noAutofit/>
          </a:bodyPr>
          <a:lstStyle/>
          <a:p>
            <a:pPr marL="0" lvl="0" indent="0" algn="l" rtl="0">
              <a:spcBef>
                <a:spcPts val="0"/>
              </a:spcBef>
              <a:spcAft>
                <a:spcPts val="0"/>
              </a:spcAft>
              <a:buNone/>
            </a:pPr>
            <a:r>
              <a:rPr lang="en"/>
              <a:t>Step 1: </a:t>
            </a:r>
            <a:endParaRPr/>
          </a:p>
          <a:p>
            <a:pPr marL="0" lvl="0" indent="0" algn="l" rtl="0">
              <a:spcBef>
                <a:spcPts val="0"/>
              </a:spcBef>
              <a:spcAft>
                <a:spcPts val="0"/>
              </a:spcAft>
              <a:buNone/>
            </a:pPr>
            <a:endParaRPr/>
          </a:p>
          <a:p>
            <a:pPr marL="0" lvl="0" indent="0" algn="l" rtl="0">
              <a:spcBef>
                <a:spcPts val="0"/>
              </a:spcBef>
              <a:spcAft>
                <a:spcPts val="0"/>
              </a:spcAft>
              <a:buNone/>
            </a:pPr>
            <a:r>
              <a:rPr lang="en"/>
              <a:t>Step 2:</a:t>
            </a:r>
            <a:endParaRPr/>
          </a:p>
          <a:p>
            <a:pPr marL="0" lvl="0" indent="0" algn="l" rtl="0">
              <a:spcBef>
                <a:spcPts val="0"/>
              </a:spcBef>
              <a:spcAft>
                <a:spcPts val="0"/>
              </a:spcAft>
              <a:buNone/>
            </a:pPr>
            <a:endParaRPr/>
          </a:p>
          <a:p>
            <a:pPr marL="0" lvl="0" indent="0" algn="l" rtl="0">
              <a:spcBef>
                <a:spcPts val="0"/>
              </a:spcBef>
              <a:spcAft>
                <a:spcPts val="0"/>
              </a:spcAft>
              <a:buNone/>
            </a:pPr>
            <a:r>
              <a:rPr lang="en"/>
              <a:t>Step 3:</a:t>
            </a:r>
            <a:endParaRPr/>
          </a:p>
          <a:p>
            <a:pPr marL="0" lvl="0" indent="0" algn="l" rtl="0">
              <a:spcBef>
                <a:spcPts val="0"/>
              </a:spcBef>
              <a:spcAft>
                <a:spcPts val="0"/>
              </a:spcAft>
              <a:buNone/>
            </a:pPr>
            <a:endParaRPr/>
          </a:p>
          <a:p>
            <a:pPr marL="0" lvl="0" indent="0" algn="l" rtl="0">
              <a:spcBef>
                <a:spcPts val="0"/>
              </a:spcBef>
              <a:spcAft>
                <a:spcPts val="0"/>
              </a:spcAft>
              <a:buNone/>
            </a:pPr>
            <a:r>
              <a:rPr lang="en"/>
              <a:t>Step 4:</a:t>
            </a:r>
            <a:endParaRPr/>
          </a:p>
        </p:txBody>
      </p:sp>
      <p:sp>
        <p:nvSpPr>
          <p:cNvPr id="5807" name="Google Shape;5807;p74"/>
          <p:cNvSpPr txBox="1">
            <a:spLocks noGrp="1"/>
          </p:cNvSpPr>
          <p:nvPr>
            <p:ph type="subTitle" idx="15"/>
          </p:nvPr>
        </p:nvSpPr>
        <p:spPr>
          <a:xfrm>
            <a:off x="196924" y="4493976"/>
            <a:ext cx="9578700" cy="530400"/>
          </a:xfrm>
          <a:prstGeom prst="rect">
            <a:avLst/>
          </a:prstGeom>
          <a:solidFill>
            <a:schemeClr val="accent3"/>
          </a:solidFill>
          <a:ln>
            <a:noFill/>
          </a:ln>
        </p:spPr>
        <p:txBody>
          <a:bodyPr spcFirstLastPara="1" wrap="square" lIns="113100" tIns="113100" rIns="113100" bIns="113100" anchor="t" anchorCtr="0">
            <a:noAutofit/>
          </a:bodyPr>
          <a:lstStyle/>
          <a:p>
            <a:pPr marL="0" lvl="0" indent="0" algn="ctr" rtl="0">
              <a:spcBef>
                <a:spcPts val="0"/>
              </a:spcBef>
              <a:spcAft>
                <a:spcPts val="0"/>
              </a:spcAft>
              <a:buNone/>
            </a:pPr>
            <a:r>
              <a:rPr lang="en"/>
              <a:t>Describe your plan (step-by-step)</a:t>
            </a:r>
            <a:endParaRPr/>
          </a:p>
        </p:txBody>
      </p:sp>
      <p:grpSp>
        <p:nvGrpSpPr>
          <p:cNvPr id="5808" name="Google Shape;5808;p74"/>
          <p:cNvGrpSpPr/>
          <p:nvPr/>
        </p:nvGrpSpPr>
        <p:grpSpPr>
          <a:xfrm flipH="1">
            <a:off x="-60" y="609841"/>
            <a:ext cx="2950496" cy="3355125"/>
            <a:chOff x="6898062" y="3855632"/>
            <a:chExt cx="3160342" cy="3006654"/>
          </a:xfrm>
        </p:grpSpPr>
        <p:grpSp>
          <p:nvGrpSpPr>
            <p:cNvPr id="5809" name="Google Shape;5809;p74"/>
            <p:cNvGrpSpPr/>
            <p:nvPr/>
          </p:nvGrpSpPr>
          <p:grpSpPr>
            <a:xfrm>
              <a:off x="8317613" y="3855632"/>
              <a:ext cx="1740791" cy="2165313"/>
              <a:chOff x="6745225" y="2760016"/>
              <a:chExt cx="335419" cy="337792"/>
            </a:xfrm>
          </p:grpSpPr>
          <p:sp>
            <p:nvSpPr>
              <p:cNvPr id="5810" name="Google Shape;5810;p74"/>
              <p:cNvSpPr/>
              <p:nvPr/>
            </p:nvSpPr>
            <p:spPr>
              <a:xfrm>
                <a:off x="6745225" y="2919255"/>
                <a:ext cx="143206" cy="178553"/>
              </a:xfrm>
              <a:custGeom>
                <a:avLst/>
                <a:gdLst/>
                <a:ahLst/>
                <a:cxnLst/>
                <a:rect l="l" t="t" r="r" b="b"/>
                <a:pathLst>
                  <a:path w="6458" h="8052" extrusionOk="0">
                    <a:moveTo>
                      <a:pt x="1460" y="0"/>
                    </a:moveTo>
                    <a:lnTo>
                      <a:pt x="1460" y="5774"/>
                    </a:lnTo>
                    <a:cubicBezTo>
                      <a:pt x="1460" y="6780"/>
                      <a:pt x="858" y="7650"/>
                      <a:pt x="0" y="8052"/>
                    </a:cubicBezTo>
                    <a:lnTo>
                      <a:pt x="6458" y="8052"/>
                    </a:lnTo>
                    <a:cubicBezTo>
                      <a:pt x="5601" y="7650"/>
                      <a:pt x="4997" y="6780"/>
                      <a:pt x="4997" y="5774"/>
                    </a:cubicBezTo>
                    <a:lnTo>
                      <a:pt x="4997" y="0"/>
                    </a:ln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74"/>
              <p:cNvSpPr/>
              <p:nvPr/>
            </p:nvSpPr>
            <p:spPr>
              <a:xfrm>
                <a:off x="6831375" y="2919255"/>
                <a:ext cx="57056" cy="178553"/>
              </a:xfrm>
              <a:custGeom>
                <a:avLst/>
                <a:gdLst/>
                <a:ahLst/>
                <a:cxnLst/>
                <a:rect l="l" t="t" r="r" b="b"/>
                <a:pathLst>
                  <a:path w="2573" h="8052" extrusionOk="0">
                    <a:moveTo>
                      <a:pt x="1" y="0"/>
                    </a:moveTo>
                    <a:lnTo>
                      <a:pt x="1" y="5989"/>
                    </a:lnTo>
                    <a:cubicBezTo>
                      <a:pt x="1" y="6819"/>
                      <a:pt x="389" y="7557"/>
                      <a:pt x="992" y="8052"/>
                    </a:cubicBezTo>
                    <a:lnTo>
                      <a:pt x="2573" y="8052"/>
                    </a:lnTo>
                    <a:cubicBezTo>
                      <a:pt x="1716" y="7650"/>
                      <a:pt x="1112" y="6780"/>
                      <a:pt x="1112" y="5774"/>
                    </a:cubicBezTo>
                    <a:lnTo>
                      <a:pt x="1112" y="0"/>
                    </a:ln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74"/>
              <p:cNvSpPr/>
              <p:nvPr/>
            </p:nvSpPr>
            <p:spPr>
              <a:xfrm>
                <a:off x="6765426" y="2760016"/>
                <a:ext cx="315218" cy="168463"/>
              </a:xfrm>
              <a:custGeom>
                <a:avLst/>
                <a:gdLst/>
                <a:ahLst/>
                <a:cxnLst/>
                <a:rect l="l" t="t" r="r" b="b"/>
                <a:pathLst>
                  <a:path w="14215" h="7597" extrusionOk="0">
                    <a:moveTo>
                      <a:pt x="5667" y="0"/>
                    </a:moveTo>
                    <a:cubicBezTo>
                      <a:pt x="2532" y="0"/>
                      <a:pt x="0" y="2546"/>
                      <a:pt x="0" y="5667"/>
                    </a:cubicBezTo>
                    <a:lnTo>
                      <a:pt x="0" y="7596"/>
                    </a:lnTo>
                    <a:lnTo>
                      <a:pt x="4663" y="7596"/>
                    </a:lnTo>
                    <a:lnTo>
                      <a:pt x="4663" y="5667"/>
                    </a:lnTo>
                    <a:cubicBezTo>
                      <a:pt x="4663" y="5118"/>
                      <a:pt x="5104" y="4663"/>
                      <a:pt x="5667" y="4663"/>
                    </a:cubicBezTo>
                    <a:lnTo>
                      <a:pt x="13907" y="4663"/>
                    </a:lnTo>
                    <a:cubicBezTo>
                      <a:pt x="14068" y="4663"/>
                      <a:pt x="14215" y="4529"/>
                      <a:pt x="14215" y="4368"/>
                    </a:cubicBezTo>
                    <a:lnTo>
                      <a:pt x="14215" y="308"/>
                    </a:lnTo>
                    <a:cubicBezTo>
                      <a:pt x="14215" y="147"/>
                      <a:pt x="14068" y="0"/>
                      <a:pt x="13907" y="0"/>
                    </a:cubicBezTo>
                    <a:close/>
                  </a:path>
                </a:pathLst>
              </a:custGeom>
              <a:solidFill>
                <a:srgbClr val="20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74"/>
              <p:cNvSpPr/>
              <p:nvPr/>
            </p:nvSpPr>
            <p:spPr>
              <a:xfrm>
                <a:off x="6752631" y="2905861"/>
                <a:ext cx="129569" cy="36278"/>
              </a:xfrm>
              <a:custGeom>
                <a:avLst/>
                <a:gdLst/>
                <a:ahLst/>
                <a:cxnLst/>
                <a:rect l="l" t="t" r="r" b="b"/>
                <a:pathLst>
                  <a:path w="5843" h="1636" extrusionOk="0">
                    <a:moveTo>
                      <a:pt x="202" y="1"/>
                    </a:moveTo>
                    <a:cubicBezTo>
                      <a:pt x="95" y="1"/>
                      <a:pt x="1" y="95"/>
                      <a:pt x="1" y="202"/>
                    </a:cubicBezTo>
                    <a:lnTo>
                      <a:pt x="1" y="1435"/>
                    </a:lnTo>
                    <a:cubicBezTo>
                      <a:pt x="1" y="1542"/>
                      <a:pt x="95" y="1635"/>
                      <a:pt x="202" y="1635"/>
                    </a:cubicBezTo>
                    <a:lnTo>
                      <a:pt x="5642" y="1635"/>
                    </a:lnTo>
                    <a:cubicBezTo>
                      <a:pt x="5749" y="1635"/>
                      <a:pt x="5842" y="1542"/>
                      <a:pt x="5842" y="1435"/>
                    </a:cubicBezTo>
                    <a:lnTo>
                      <a:pt x="5842" y="202"/>
                    </a:lnTo>
                    <a:cubicBezTo>
                      <a:pt x="5842" y="95"/>
                      <a:pt x="5749" y="1"/>
                      <a:pt x="5642" y="1"/>
                    </a:cubicBezTo>
                    <a:close/>
                  </a:path>
                </a:pathLst>
              </a:custGeom>
              <a:solidFill>
                <a:srgbClr val="20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74"/>
              <p:cNvSpPr/>
              <p:nvPr/>
            </p:nvSpPr>
            <p:spPr>
              <a:xfrm>
                <a:off x="6752631" y="2905861"/>
                <a:ext cx="129569" cy="36278"/>
              </a:xfrm>
              <a:custGeom>
                <a:avLst/>
                <a:gdLst/>
                <a:ahLst/>
                <a:cxnLst/>
                <a:rect l="l" t="t" r="r" b="b"/>
                <a:pathLst>
                  <a:path w="5843" h="1636" extrusionOk="0">
                    <a:moveTo>
                      <a:pt x="4865" y="1"/>
                    </a:moveTo>
                    <a:lnTo>
                      <a:pt x="4865" y="992"/>
                    </a:lnTo>
                    <a:cubicBezTo>
                      <a:pt x="4865" y="1113"/>
                      <a:pt x="4770" y="1207"/>
                      <a:pt x="4663" y="1207"/>
                    </a:cubicBezTo>
                    <a:lnTo>
                      <a:pt x="1" y="1207"/>
                    </a:lnTo>
                    <a:lnTo>
                      <a:pt x="1" y="1421"/>
                    </a:lnTo>
                    <a:cubicBezTo>
                      <a:pt x="1" y="1542"/>
                      <a:pt x="95" y="1635"/>
                      <a:pt x="202" y="1635"/>
                    </a:cubicBezTo>
                    <a:lnTo>
                      <a:pt x="5628" y="1635"/>
                    </a:lnTo>
                    <a:cubicBezTo>
                      <a:pt x="5749" y="1635"/>
                      <a:pt x="5842" y="1542"/>
                      <a:pt x="5842" y="1421"/>
                    </a:cubicBezTo>
                    <a:lnTo>
                      <a:pt x="5842" y="202"/>
                    </a:lnTo>
                    <a:cubicBezTo>
                      <a:pt x="5842" y="95"/>
                      <a:pt x="5749" y="1"/>
                      <a:pt x="5628" y="1"/>
                    </a:cubicBezTo>
                    <a:close/>
                  </a:path>
                </a:pathLst>
              </a:custGeom>
              <a:solidFill>
                <a:srgbClr val="20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74"/>
              <p:cNvSpPr/>
              <p:nvPr/>
            </p:nvSpPr>
            <p:spPr>
              <a:xfrm>
                <a:off x="6745225" y="3010926"/>
                <a:ext cx="143206" cy="86882"/>
              </a:xfrm>
              <a:custGeom>
                <a:avLst/>
                <a:gdLst/>
                <a:ahLst/>
                <a:cxnLst/>
                <a:rect l="l" t="t" r="r" b="b"/>
                <a:pathLst>
                  <a:path w="6458" h="3918" extrusionOk="0">
                    <a:moveTo>
                      <a:pt x="2844" y="0"/>
                    </a:moveTo>
                    <a:cubicBezTo>
                      <a:pt x="2371" y="0"/>
                      <a:pt x="1898" y="101"/>
                      <a:pt x="1460" y="300"/>
                    </a:cubicBezTo>
                    <a:lnTo>
                      <a:pt x="1460" y="1640"/>
                    </a:lnTo>
                    <a:cubicBezTo>
                      <a:pt x="1460" y="2646"/>
                      <a:pt x="858" y="3516"/>
                      <a:pt x="0" y="3918"/>
                    </a:cubicBezTo>
                    <a:lnTo>
                      <a:pt x="6458" y="3918"/>
                    </a:lnTo>
                    <a:cubicBezTo>
                      <a:pt x="5601" y="3516"/>
                      <a:pt x="4997" y="2646"/>
                      <a:pt x="4997" y="1640"/>
                    </a:cubicBezTo>
                    <a:lnTo>
                      <a:pt x="4997" y="609"/>
                    </a:lnTo>
                    <a:cubicBezTo>
                      <a:pt x="4770" y="542"/>
                      <a:pt x="4542" y="461"/>
                      <a:pt x="4341" y="354"/>
                    </a:cubicBezTo>
                    <a:cubicBezTo>
                      <a:pt x="3868" y="118"/>
                      <a:pt x="3355" y="0"/>
                      <a:pt x="2844" y="0"/>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16" name="Google Shape;5816;p74"/>
            <p:cNvGrpSpPr/>
            <p:nvPr/>
          </p:nvGrpSpPr>
          <p:grpSpPr>
            <a:xfrm>
              <a:off x="6898062" y="4442026"/>
              <a:ext cx="2362110" cy="2420260"/>
              <a:chOff x="1432605" y="2725556"/>
              <a:chExt cx="348214" cy="406712"/>
            </a:xfrm>
          </p:grpSpPr>
          <p:sp>
            <p:nvSpPr>
              <p:cNvPr id="5817" name="Google Shape;5817;p74"/>
              <p:cNvSpPr/>
              <p:nvPr/>
            </p:nvSpPr>
            <p:spPr>
              <a:xfrm>
                <a:off x="1454004" y="2929943"/>
                <a:ext cx="128371" cy="169971"/>
              </a:xfrm>
              <a:custGeom>
                <a:avLst/>
                <a:gdLst/>
                <a:ahLst/>
                <a:cxnLst/>
                <a:rect l="l" t="t" r="r" b="b"/>
                <a:pathLst>
                  <a:path w="5789" h="7665" extrusionOk="0">
                    <a:moveTo>
                      <a:pt x="1" y="1"/>
                    </a:moveTo>
                    <a:lnTo>
                      <a:pt x="1" y="7664"/>
                    </a:lnTo>
                    <a:lnTo>
                      <a:pt x="5788" y="7664"/>
                    </a:lnTo>
                    <a:lnTo>
                      <a:pt x="5788" y="1"/>
                    </a:lnTo>
                    <a:close/>
                  </a:path>
                </a:pathLst>
              </a:custGeom>
              <a:solidFill>
                <a:srgbClr val="D18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74"/>
              <p:cNvSpPr/>
              <p:nvPr/>
            </p:nvSpPr>
            <p:spPr>
              <a:xfrm>
                <a:off x="1561553" y="2929943"/>
                <a:ext cx="20822" cy="169971"/>
              </a:xfrm>
              <a:custGeom>
                <a:avLst/>
                <a:gdLst/>
                <a:ahLst/>
                <a:cxnLst/>
                <a:rect l="l" t="t" r="r" b="b"/>
                <a:pathLst>
                  <a:path w="939" h="7665" extrusionOk="0">
                    <a:moveTo>
                      <a:pt x="0" y="1"/>
                    </a:moveTo>
                    <a:lnTo>
                      <a:pt x="0" y="7664"/>
                    </a:lnTo>
                    <a:lnTo>
                      <a:pt x="938" y="7664"/>
                    </a:lnTo>
                    <a:lnTo>
                      <a:pt x="938" y="1"/>
                    </a:lnTo>
                    <a:close/>
                  </a:path>
                </a:pathLst>
              </a:custGeom>
              <a:solidFill>
                <a:srgbClr val="387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74"/>
              <p:cNvSpPr/>
              <p:nvPr/>
            </p:nvSpPr>
            <p:spPr>
              <a:xfrm>
                <a:off x="1487288" y="2740103"/>
                <a:ext cx="61491" cy="65372"/>
              </a:xfrm>
              <a:custGeom>
                <a:avLst/>
                <a:gdLst/>
                <a:ahLst/>
                <a:cxnLst/>
                <a:rect l="l" t="t" r="r" b="b"/>
                <a:pathLst>
                  <a:path w="2773" h="2948" extrusionOk="0">
                    <a:moveTo>
                      <a:pt x="0" y="0"/>
                    </a:moveTo>
                    <a:lnTo>
                      <a:pt x="0" y="2947"/>
                    </a:lnTo>
                    <a:lnTo>
                      <a:pt x="2773" y="2947"/>
                    </a:lnTo>
                    <a:lnTo>
                      <a:pt x="2773" y="0"/>
                    </a:ln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74"/>
              <p:cNvSpPr/>
              <p:nvPr/>
            </p:nvSpPr>
            <p:spPr>
              <a:xfrm>
                <a:off x="1487288" y="2740103"/>
                <a:ext cx="61491" cy="65372"/>
              </a:xfrm>
              <a:custGeom>
                <a:avLst/>
                <a:gdLst/>
                <a:ahLst/>
                <a:cxnLst/>
                <a:rect l="l" t="t" r="r" b="b"/>
                <a:pathLst>
                  <a:path w="2773" h="2948" extrusionOk="0">
                    <a:moveTo>
                      <a:pt x="1835" y="0"/>
                    </a:moveTo>
                    <a:lnTo>
                      <a:pt x="1835" y="1434"/>
                    </a:lnTo>
                    <a:cubicBezTo>
                      <a:pt x="1835" y="1715"/>
                      <a:pt x="1594" y="1943"/>
                      <a:pt x="1313" y="1943"/>
                    </a:cubicBezTo>
                    <a:lnTo>
                      <a:pt x="0" y="1943"/>
                    </a:lnTo>
                    <a:lnTo>
                      <a:pt x="0" y="2947"/>
                    </a:lnTo>
                    <a:lnTo>
                      <a:pt x="2773" y="2947"/>
                    </a:lnTo>
                    <a:lnTo>
                      <a:pt x="2773" y="0"/>
                    </a:lnTo>
                    <a:close/>
                  </a:path>
                </a:pathLst>
              </a:custGeom>
              <a:solidFill>
                <a:srgbClr val="387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821;p74"/>
              <p:cNvSpPr/>
              <p:nvPr/>
            </p:nvSpPr>
            <p:spPr>
              <a:xfrm>
                <a:off x="1432605" y="2790307"/>
                <a:ext cx="170858" cy="160148"/>
              </a:xfrm>
              <a:custGeom>
                <a:avLst/>
                <a:gdLst/>
                <a:ahLst/>
                <a:cxnLst/>
                <a:rect l="l" t="t" r="r" b="b"/>
                <a:pathLst>
                  <a:path w="7705" h="7222" extrusionOk="0">
                    <a:moveTo>
                      <a:pt x="1019" y="1"/>
                    </a:moveTo>
                    <a:cubicBezTo>
                      <a:pt x="456" y="1"/>
                      <a:pt x="1" y="456"/>
                      <a:pt x="1" y="1019"/>
                    </a:cubicBezTo>
                    <a:lnTo>
                      <a:pt x="1" y="6203"/>
                    </a:lnTo>
                    <a:cubicBezTo>
                      <a:pt x="1" y="6766"/>
                      <a:pt x="456" y="7222"/>
                      <a:pt x="1019" y="7222"/>
                    </a:cubicBezTo>
                    <a:lnTo>
                      <a:pt x="6686" y="7222"/>
                    </a:lnTo>
                    <a:cubicBezTo>
                      <a:pt x="7248" y="7222"/>
                      <a:pt x="7704" y="6766"/>
                      <a:pt x="7704" y="6203"/>
                    </a:cubicBezTo>
                    <a:lnTo>
                      <a:pt x="7704" y="1019"/>
                    </a:lnTo>
                    <a:cubicBezTo>
                      <a:pt x="7704" y="456"/>
                      <a:pt x="7248" y="1"/>
                      <a:pt x="6686" y="1"/>
                    </a:cubicBezTo>
                    <a:close/>
                  </a:path>
                </a:pathLst>
              </a:custGeom>
              <a:solidFill>
                <a:srgbClr val="D18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822;p74"/>
              <p:cNvSpPr/>
              <p:nvPr/>
            </p:nvSpPr>
            <p:spPr>
              <a:xfrm>
                <a:off x="1432605" y="3092752"/>
                <a:ext cx="170858" cy="39516"/>
              </a:xfrm>
              <a:custGeom>
                <a:avLst/>
                <a:gdLst/>
                <a:ahLst/>
                <a:cxnLst/>
                <a:rect l="l" t="t" r="r" b="b"/>
                <a:pathLst>
                  <a:path w="7705" h="1782" extrusionOk="0">
                    <a:moveTo>
                      <a:pt x="175" y="1"/>
                    </a:moveTo>
                    <a:cubicBezTo>
                      <a:pt x="81" y="1"/>
                      <a:pt x="1" y="81"/>
                      <a:pt x="1" y="174"/>
                    </a:cubicBezTo>
                    <a:lnTo>
                      <a:pt x="1" y="764"/>
                    </a:lnTo>
                    <a:cubicBezTo>
                      <a:pt x="1" y="1326"/>
                      <a:pt x="456" y="1782"/>
                      <a:pt x="1019" y="1782"/>
                    </a:cubicBezTo>
                    <a:lnTo>
                      <a:pt x="6686" y="1782"/>
                    </a:lnTo>
                    <a:cubicBezTo>
                      <a:pt x="7248" y="1782"/>
                      <a:pt x="7704" y="1326"/>
                      <a:pt x="7704" y="764"/>
                    </a:cubicBezTo>
                    <a:lnTo>
                      <a:pt x="7704" y="174"/>
                    </a:lnTo>
                    <a:cubicBezTo>
                      <a:pt x="7704" y="81"/>
                      <a:pt x="7624" y="1"/>
                      <a:pt x="7516" y="1"/>
                    </a:cubicBezTo>
                    <a:close/>
                  </a:path>
                </a:pathLst>
              </a:custGeom>
              <a:solidFill>
                <a:srgbClr val="D18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823;p74"/>
              <p:cNvSpPr/>
              <p:nvPr/>
            </p:nvSpPr>
            <p:spPr>
              <a:xfrm>
                <a:off x="1432605" y="2969171"/>
                <a:ext cx="170858" cy="43086"/>
              </a:xfrm>
              <a:custGeom>
                <a:avLst/>
                <a:gdLst/>
                <a:ahLst/>
                <a:cxnLst/>
                <a:rect l="l" t="t" r="r" b="b"/>
                <a:pathLst>
                  <a:path w="7705" h="1943" extrusionOk="0">
                    <a:moveTo>
                      <a:pt x="939" y="0"/>
                    </a:moveTo>
                    <a:cubicBezTo>
                      <a:pt x="416" y="0"/>
                      <a:pt x="1" y="415"/>
                      <a:pt x="1" y="938"/>
                    </a:cubicBezTo>
                    <a:lnTo>
                      <a:pt x="1" y="1004"/>
                    </a:lnTo>
                    <a:cubicBezTo>
                      <a:pt x="1" y="1514"/>
                      <a:pt x="416" y="1942"/>
                      <a:pt x="939" y="1942"/>
                    </a:cubicBezTo>
                    <a:lnTo>
                      <a:pt x="6766" y="1942"/>
                    </a:lnTo>
                    <a:cubicBezTo>
                      <a:pt x="7275" y="1942"/>
                      <a:pt x="7704" y="1514"/>
                      <a:pt x="7704" y="1004"/>
                    </a:cubicBezTo>
                    <a:lnTo>
                      <a:pt x="7704" y="938"/>
                    </a:lnTo>
                    <a:cubicBezTo>
                      <a:pt x="7704" y="415"/>
                      <a:pt x="7275" y="0"/>
                      <a:pt x="6766" y="0"/>
                    </a:cubicBezTo>
                    <a:close/>
                  </a:path>
                </a:pathLst>
              </a:custGeom>
              <a:solidFill>
                <a:srgbClr val="D18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824;p74"/>
              <p:cNvSpPr/>
              <p:nvPr/>
            </p:nvSpPr>
            <p:spPr>
              <a:xfrm>
                <a:off x="1432605" y="3030640"/>
                <a:ext cx="170858" cy="43130"/>
              </a:xfrm>
              <a:custGeom>
                <a:avLst/>
                <a:gdLst/>
                <a:ahLst/>
                <a:cxnLst/>
                <a:rect l="l" t="t" r="r" b="b"/>
                <a:pathLst>
                  <a:path w="7705" h="1945" extrusionOk="0">
                    <a:moveTo>
                      <a:pt x="939" y="1"/>
                    </a:moveTo>
                    <a:cubicBezTo>
                      <a:pt x="416" y="1"/>
                      <a:pt x="1" y="417"/>
                      <a:pt x="1" y="939"/>
                    </a:cubicBezTo>
                    <a:lnTo>
                      <a:pt x="1" y="1006"/>
                    </a:lnTo>
                    <a:cubicBezTo>
                      <a:pt x="1" y="1528"/>
                      <a:pt x="416" y="1944"/>
                      <a:pt x="939" y="1944"/>
                    </a:cubicBezTo>
                    <a:lnTo>
                      <a:pt x="6766" y="1944"/>
                    </a:lnTo>
                    <a:cubicBezTo>
                      <a:pt x="7275" y="1944"/>
                      <a:pt x="7704" y="1528"/>
                      <a:pt x="7704" y="1006"/>
                    </a:cubicBezTo>
                    <a:lnTo>
                      <a:pt x="7704" y="939"/>
                    </a:lnTo>
                    <a:cubicBezTo>
                      <a:pt x="7704" y="417"/>
                      <a:pt x="7275" y="1"/>
                      <a:pt x="6766" y="1"/>
                    </a:cubicBezTo>
                    <a:close/>
                  </a:path>
                </a:pathLst>
              </a:custGeom>
              <a:solidFill>
                <a:srgbClr val="D18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825;p74"/>
              <p:cNvSpPr/>
              <p:nvPr/>
            </p:nvSpPr>
            <p:spPr>
              <a:xfrm>
                <a:off x="1432893" y="2790307"/>
                <a:ext cx="170570" cy="160148"/>
              </a:xfrm>
              <a:custGeom>
                <a:avLst/>
                <a:gdLst/>
                <a:ahLst/>
                <a:cxnLst/>
                <a:rect l="l" t="t" r="r" b="b"/>
                <a:pathLst>
                  <a:path w="7692" h="7222" extrusionOk="0">
                    <a:moveTo>
                      <a:pt x="5802" y="1"/>
                    </a:moveTo>
                    <a:cubicBezTo>
                      <a:pt x="5815" y="54"/>
                      <a:pt x="5815" y="108"/>
                      <a:pt x="5815" y="174"/>
                    </a:cubicBezTo>
                    <a:lnTo>
                      <a:pt x="5815" y="5279"/>
                    </a:lnTo>
                    <a:cubicBezTo>
                      <a:pt x="5815" y="5855"/>
                      <a:pt x="5347" y="6337"/>
                      <a:pt x="4757" y="6337"/>
                    </a:cubicBezTo>
                    <a:lnTo>
                      <a:pt x="1" y="6337"/>
                    </a:lnTo>
                    <a:cubicBezTo>
                      <a:pt x="68" y="6846"/>
                      <a:pt x="510" y="7222"/>
                      <a:pt x="1033" y="7222"/>
                    </a:cubicBezTo>
                    <a:lnTo>
                      <a:pt x="6633" y="7222"/>
                    </a:lnTo>
                    <a:cubicBezTo>
                      <a:pt x="7209" y="7222"/>
                      <a:pt x="7691" y="6753"/>
                      <a:pt x="7691" y="6177"/>
                    </a:cubicBezTo>
                    <a:lnTo>
                      <a:pt x="7691" y="1059"/>
                    </a:lnTo>
                    <a:cubicBezTo>
                      <a:pt x="7691" y="483"/>
                      <a:pt x="7209" y="1"/>
                      <a:pt x="6633" y="1"/>
                    </a:cubicBezTo>
                    <a:close/>
                  </a:path>
                </a:pathLst>
              </a:custGeom>
              <a:solidFill>
                <a:srgbClr val="387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826;p74"/>
              <p:cNvSpPr/>
              <p:nvPr/>
            </p:nvSpPr>
            <p:spPr>
              <a:xfrm>
                <a:off x="1432893" y="3092752"/>
                <a:ext cx="170570" cy="39516"/>
              </a:xfrm>
              <a:custGeom>
                <a:avLst/>
                <a:gdLst/>
                <a:ahLst/>
                <a:cxnLst/>
                <a:rect l="l" t="t" r="r" b="b"/>
                <a:pathLst>
                  <a:path w="7692" h="1782" extrusionOk="0">
                    <a:moveTo>
                      <a:pt x="5802" y="1"/>
                    </a:moveTo>
                    <a:cubicBezTo>
                      <a:pt x="5722" y="510"/>
                      <a:pt x="5293" y="885"/>
                      <a:pt x="4757" y="885"/>
                    </a:cubicBezTo>
                    <a:lnTo>
                      <a:pt x="1" y="885"/>
                    </a:lnTo>
                    <a:cubicBezTo>
                      <a:pt x="68" y="1394"/>
                      <a:pt x="510" y="1782"/>
                      <a:pt x="1033" y="1782"/>
                    </a:cubicBezTo>
                    <a:lnTo>
                      <a:pt x="6633" y="1782"/>
                    </a:lnTo>
                    <a:cubicBezTo>
                      <a:pt x="7209" y="1782"/>
                      <a:pt x="7691" y="1313"/>
                      <a:pt x="7691" y="724"/>
                    </a:cubicBezTo>
                    <a:lnTo>
                      <a:pt x="7691" y="188"/>
                    </a:lnTo>
                    <a:cubicBezTo>
                      <a:pt x="7691" y="81"/>
                      <a:pt x="7598" y="1"/>
                      <a:pt x="7503" y="1"/>
                    </a:cubicBezTo>
                    <a:close/>
                  </a:path>
                </a:pathLst>
              </a:custGeom>
              <a:solidFill>
                <a:srgbClr val="387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827;p74"/>
              <p:cNvSpPr/>
              <p:nvPr/>
            </p:nvSpPr>
            <p:spPr>
              <a:xfrm>
                <a:off x="1432605" y="2969171"/>
                <a:ext cx="170858" cy="43086"/>
              </a:xfrm>
              <a:custGeom>
                <a:avLst/>
                <a:gdLst/>
                <a:ahLst/>
                <a:cxnLst/>
                <a:rect l="l" t="t" r="r" b="b"/>
                <a:pathLst>
                  <a:path w="7705" h="1943" extrusionOk="0">
                    <a:moveTo>
                      <a:pt x="5802" y="0"/>
                    </a:moveTo>
                    <a:cubicBezTo>
                      <a:pt x="5815" y="27"/>
                      <a:pt x="5815" y="81"/>
                      <a:pt x="5815" y="81"/>
                    </a:cubicBezTo>
                    <a:cubicBezTo>
                      <a:pt x="5815" y="616"/>
                      <a:pt x="5373" y="1045"/>
                      <a:pt x="4837" y="1045"/>
                    </a:cubicBezTo>
                    <a:lnTo>
                      <a:pt x="1" y="1045"/>
                    </a:lnTo>
                    <a:cubicBezTo>
                      <a:pt x="41" y="1540"/>
                      <a:pt x="456" y="1942"/>
                      <a:pt x="966" y="1942"/>
                    </a:cubicBezTo>
                    <a:lnTo>
                      <a:pt x="6727" y="1942"/>
                    </a:lnTo>
                    <a:cubicBezTo>
                      <a:pt x="7262" y="1942"/>
                      <a:pt x="7704" y="1501"/>
                      <a:pt x="7704" y="965"/>
                    </a:cubicBezTo>
                    <a:cubicBezTo>
                      <a:pt x="7704" y="429"/>
                      <a:pt x="7262" y="0"/>
                      <a:pt x="6727" y="0"/>
                    </a:cubicBezTo>
                    <a:close/>
                  </a:path>
                </a:pathLst>
              </a:custGeom>
              <a:solidFill>
                <a:srgbClr val="387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5828;p74"/>
              <p:cNvSpPr/>
              <p:nvPr/>
            </p:nvSpPr>
            <p:spPr>
              <a:xfrm>
                <a:off x="1432605" y="3030640"/>
                <a:ext cx="170858" cy="43130"/>
              </a:xfrm>
              <a:custGeom>
                <a:avLst/>
                <a:gdLst/>
                <a:ahLst/>
                <a:cxnLst/>
                <a:rect l="l" t="t" r="r" b="b"/>
                <a:pathLst>
                  <a:path w="7705" h="1945" extrusionOk="0">
                    <a:moveTo>
                      <a:pt x="5802" y="1"/>
                    </a:moveTo>
                    <a:cubicBezTo>
                      <a:pt x="5815" y="28"/>
                      <a:pt x="5815" y="81"/>
                      <a:pt x="5815" y="81"/>
                    </a:cubicBezTo>
                    <a:cubicBezTo>
                      <a:pt x="5815" y="617"/>
                      <a:pt x="5373" y="1046"/>
                      <a:pt x="4837" y="1046"/>
                    </a:cubicBezTo>
                    <a:lnTo>
                      <a:pt x="1" y="1046"/>
                    </a:lnTo>
                    <a:cubicBezTo>
                      <a:pt x="41" y="1555"/>
                      <a:pt x="456" y="1944"/>
                      <a:pt x="966" y="1944"/>
                    </a:cubicBezTo>
                    <a:lnTo>
                      <a:pt x="6727" y="1944"/>
                    </a:lnTo>
                    <a:cubicBezTo>
                      <a:pt x="7262" y="1944"/>
                      <a:pt x="7704" y="1515"/>
                      <a:pt x="7704" y="979"/>
                    </a:cubicBezTo>
                    <a:cubicBezTo>
                      <a:pt x="7704" y="430"/>
                      <a:pt x="7262" y="1"/>
                      <a:pt x="6727" y="1"/>
                    </a:cubicBezTo>
                    <a:close/>
                  </a:path>
                </a:pathLst>
              </a:custGeom>
              <a:solidFill>
                <a:srgbClr val="387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5829;p74"/>
              <p:cNvSpPr/>
              <p:nvPr/>
            </p:nvSpPr>
            <p:spPr>
              <a:xfrm>
                <a:off x="1476578" y="2725556"/>
                <a:ext cx="82912" cy="29404"/>
              </a:xfrm>
              <a:custGeom>
                <a:avLst/>
                <a:gdLst/>
                <a:ahLst/>
                <a:cxnLst/>
                <a:rect l="l" t="t" r="r" b="b"/>
                <a:pathLst>
                  <a:path w="3739" h="1326" extrusionOk="0">
                    <a:moveTo>
                      <a:pt x="201" y="0"/>
                    </a:moveTo>
                    <a:cubicBezTo>
                      <a:pt x="94" y="0"/>
                      <a:pt x="1" y="93"/>
                      <a:pt x="1" y="200"/>
                    </a:cubicBezTo>
                    <a:lnTo>
                      <a:pt x="1" y="1112"/>
                    </a:lnTo>
                    <a:cubicBezTo>
                      <a:pt x="1" y="1233"/>
                      <a:pt x="94" y="1326"/>
                      <a:pt x="201" y="1326"/>
                    </a:cubicBezTo>
                    <a:lnTo>
                      <a:pt x="3538" y="1326"/>
                    </a:lnTo>
                    <a:cubicBezTo>
                      <a:pt x="3658" y="1326"/>
                      <a:pt x="3738" y="1233"/>
                      <a:pt x="3738" y="1112"/>
                    </a:cubicBezTo>
                    <a:lnTo>
                      <a:pt x="3738" y="200"/>
                    </a:lnTo>
                    <a:cubicBezTo>
                      <a:pt x="3738" y="93"/>
                      <a:pt x="3658" y="0"/>
                      <a:pt x="3538" y="0"/>
                    </a:cubicBezTo>
                    <a:close/>
                  </a:path>
                </a:pathLst>
              </a:custGeom>
              <a:solidFill>
                <a:srgbClr val="EFE2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5830;p74"/>
              <p:cNvSpPr/>
              <p:nvPr/>
            </p:nvSpPr>
            <p:spPr>
              <a:xfrm>
                <a:off x="1476578" y="2725556"/>
                <a:ext cx="82912" cy="29404"/>
              </a:xfrm>
              <a:custGeom>
                <a:avLst/>
                <a:gdLst/>
                <a:ahLst/>
                <a:cxnLst/>
                <a:rect l="l" t="t" r="r" b="b"/>
                <a:pathLst>
                  <a:path w="3739" h="1326" extrusionOk="0">
                    <a:moveTo>
                      <a:pt x="3068" y="0"/>
                    </a:moveTo>
                    <a:lnTo>
                      <a:pt x="3068" y="670"/>
                    </a:lnTo>
                    <a:cubicBezTo>
                      <a:pt x="3068" y="777"/>
                      <a:pt x="2975" y="870"/>
                      <a:pt x="2854" y="870"/>
                    </a:cubicBezTo>
                    <a:lnTo>
                      <a:pt x="1" y="870"/>
                    </a:lnTo>
                    <a:lnTo>
                      <a:pt x="1" y="1112"/>
                    </a:lnTo>
                    <a:cubicBezTo>
                      <a:pt x="1" y="1233"/>
                      <a:pt x="94" y="1326"/>
                      <a:pt x="215" y="1326"/>
                    </a:cubicBezTo>
                    <a:lnTo>
                      <a:pt x="3538" y="1326"/>
                    </a:lnTo>
                    <a:cubicBezTo>
                      <a:pt x="3645" y="1326"/>
                      <a:pt x="3738" y="1233"/>
                      <a:pt x="3738" y="1112"/>
                    </a:cubicBezTo>
                    <a:lnTo>
                      <a:pt x="3738" y="214"/>
                    </a:lnTo>
                    <a:cubicBezTo>
                      <a:pt x="3738" y="93"/>
                      <a:pt x="3645" y="0"/>
                      <a:pt x="3538" y="0"/>
                    </a:cubicBezTo>
                    <a:close/>
                  </a:path>
                </a:pathLst>
              </a:custGeom>
              <a:solidFill>
                <a:srgbClr val="E1D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831;p74"/>
              <p:cNvSpPr/>
              <p:nvPr/>
            </p:nvSpPr>
            <p:spPr>
              <a:xfrm>
                <a:off x="1635817" y="2955777"/>
                <a:ext cx="129258" cy="176491"/>
              </a:xfrm>
              <a:custGeom>
                <a:avLst/>
                <a:gdLst/>
                <a:ahLst/>
                <a:cxnLst/>
                <a:rect l="l" t="t" r="r" b="b"/>
                <a:pathLst>
                  <a:path w="5829" h="7959" extrusionOk="0">
                    <a:moveTo>
                      <a:pt x="1" y="1"/>
                    </a:moveTo>
                    <a:lnTo>
                      <a:pt x="523" y="7544"/>
                    </a:lnTo>
                    <a:cubicBezTo>
                      <a:pt x="550" y="7771"/>
                      <a:pt x="737" y="7959"/>
                      <a:pt x="978" y="7959"/>
                    </a:cubicBezTo>
                    <a:lnTo>
                      <a:pt x="4824" y="7959"/>
                    </a:lnTo>
                    <a:cubicBezTo>
                      <a:pt x="5051" y="7959"/>
                      <a:pt x="5253" y="7771"/>
                      <a:pt x="5266" y="7544"/>
                    </a:cubicBezTo>
                    <a:lnTo>
                      <a:pt x="5828" y="1"/>
                    </a:lnTo>
                    <a:close/>
                  </a:path>
                </a:pathLst>
              </a:custGeom>
              <a:solidFill>
                <a:srgbClr val="D18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832;p74"/>
              <p:cNvSpPr/>
              <p:nvPr/>
            </p:nvSpPr>
            <p:spPr>
              <a:xfrm>
                <a:off x="1646815" y="2955777"/>
                <a:ext cx="118259" cy="176491"/>
              </a:xfrm>
              <a:custGeom>
                <a:avLst/>
                <a:gdLst/>
                <a:ahLst/>
                <a:cxnLst/>
                <a:rect l="l" t="t" r="r" b="b"/>
                <a:pathLst>
                  <a:path w="5333" h="7959" extrusionOk="0">
                    <a:moveTo>
                      <a:pt x="3430" y="1"/>
                    </a:moveTo>
                    <a:lnTo>
                      <a:pt x="3135" y="6365"/>
                    </a:lnTo>
                    <a:cubicBezTo>
                      <a:pt x="3122" y="6753"/>
                      <a:pt x="2801" y="7062"/>
                      <a:pt x="2399" y="7062"/>
                    </a:cubicBezTo>
                    <a:lnTo>
                      <a:pt x="0" y="7062"/>
                    </a:lnTo>
                    <a:lnTo>
                      <a:pt x="27" y="7544"/>
                    </a:lnTo>
                    <a:cubicBezTo>
                      <a:pt x="54" y="7771"/>
                      <a:pt x="241" y="7959"/>
                      <a:pt x="482" y="7959"/>
                    </a:cubicBezTo>
                    <a:lnTo>
                      <a:pt x="4328" y="7959"/>
                    </a:lnTo>
                    <a:cubicBezTo>
                      <a:pt x="4555" y="7959"/>
                      <a:pt x="4757" y="7771"/>
                      <a:pt x="4770" y="7544"/>
                    </a:cubicBezTo>
                    <a:lnTo>
                      <a:pt x="5332" y="1"/>
                    </a:lnTo>
                    <a:close/>
                  </a:path>
                </a:pathLst>
              </a:custGeom>
              <a:solidFill>
                <a:srgbClr val="276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833;p74"/>
              <p:cNvSpPr/>
              <p:nvPr/>
            </p:nvSpPr>
            <p:spPr>
              <a:xfrm>
                <a:off x="1620072" y="2947173"/>
                <a:ext cx="160747" cy="19314"/>
              </a:xfrm>
              <a:custGeom>
                <a:avLst/>
                <a:gdLst/>
                <a:ahLst/>
                <a:cxnLst/>
                <a:rect l="l" t="t" r="r" b="b"/>
                <a:pathLst>
                  <a:path w="7249" h="871" extrusionOk="0">
                    <a:moveTo>
                      <a:pt x="349" y="1"/>
                    </a:moveTo>
                    <a:cubicBezTo>
                      <a:pt x="161" y="1"/>
                      <a:pt x="0" y="161"/>
                      <a:pt x="0" y="349"/>
                    </a:cubicBezTo>
                    <a:lnTo>
                      <a:pt x="0" y="523"/>
                    </a:lnTo>
                    <a:cubicBezTo>
                      <a:pt x="0" y="724"/>
                      <a:pt x="161" y="871"/>
                      <a:pt x="349" y="871"/>
                    </a:cubicBezTo>
                    <a:lnTo>
                      <a:pt x="6901" y="871"/>
                    </a:lnTo>
                    <a:cubicBezTo>
                      <a:pt x="7088" y="871"/>
                      <a:pt x="7249" y="724"/>
                      <a:pt x="7249" y="523"/>
                    </a:cubicBezTo>
                    <a:lnTo>
                      <a:pt x="7249" y="349"/>
                    </a:lnTo>
                    <a:cubicBezTo>
                      <a:pt x="7249" y="161"/>
                      <a:pt x="7088" y="1"/>
                      <a:pt x="6901" y="1"/>
                    </a:cubicBezTo>
                    <a:close/>
                  </a:path>
                </a:pathLst>
              </a:custGeom>
              <a:solidFill>
                <a:srgbClr val="276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74"/>
              <p:cNvSpPr/>
              <p:nvPr/>
            </p:nvSpPr>
            <p:spPr>
              <a:xfrm>
                <a:off x="1735050" y="2947173"/>
                <a:ext cx="45769" cy="19314"/>
              </a:xfrm>
              <a:custGeom>
                <a:avLst/>
                <a:gdLst/>
                <a:ahLst/>
                <a:cxnLst/>
                <a:rect l="l" t="t" r="r" b="b"/>
                <a:pathLst>
                  <a:path w="2064" h="871" extrusionOk="0">
                    <a:moveTo>
                      <a:pt x="1" y="1"/>
                    </a:moveTo>
                    <a:cubicBezTo>
                      <a:pt x="201" y="1"/>
                      <a:pt x="362" y="161"/>
                      <a:pt x="362" y="362"/>
                    </a:cubicBezTo>
                    <a:lnTo>
                      <a:pt x="362" y="510"/>
                    </a:lnTo>
                    <a:cubicBezTo>
                      <a:pt x="362" y="710"/>
                      <a:pt x="201" y="871"/>
                      <a:pt x="1" y="871"/>
                    </a:cubicBezTo>
                    <a:lnTo>
                      <a:pt x="1702" y="871"/>
                    </a:lnTo>
                    <a:cubicBezTo>
                      <a:pt x="1903" y="871"/>
                      <a:pt x="2064" y="710"/>
                      <a:pt x="2064" y="510"/>
                    </a:cubicBezTo>
                    <a:lnTo>
                      <a:pt x="2064" y="362"/>
                    </a:lnTo>
                    <a:cubicBezTo>
                      <a:pt x="2064" y="161"/>
                      <a:pt x="1903" y="1"/>
                      <a:pt x="1702" y="1"/>
                    </a:cubicBezTo>
                    <a:close/>
                  </a:path>
                </a:pathLst>
              </a:custGeom>
              <a:solidFill>
                <a:srgbClr val="387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835" name="Google Shape;5835;p74"/>
          <p:cNvSpPr txBox="1">
            <a:spLocks noGrp="1"/>
          </p:cNvSpPr>
          <p:nvPr>
            <p:ph type="subTitle" idx="7"/>
          </p:nvPr>
        </p:nvSpPr>
        <p:spPr>
          <a:xfrm>
            <a:off x="6470575" y="817825"/>
            <a:ext cx="3295500" cy="3658200"/>
          </a:xfrm>
          <a:prstGeom prst="rect">
            <a:avLst/>
          </a:prstGeom>
          <a:solidFill>
            <a:srgbClr val="FCE2B5"/>
          </a:solidFill>
          <a:ln w="9525" cap="flat" cmpd="sng">
            <a:solidFill>
              <a:srgbClr val="FCE9B3"/>
            </a:solidFill>
            <a:prstDash val="solid"/>
            <a:round/>
            <a:headEnd type="none" w="sm" len="sm"/>
            <a:tailEnd type="none" w="sm" len="sm"/>
          </a:ln>
        </p:spPr>
        <p:txBody>
          <a:bodyPr spcFirstLastPara="1" wrap="square" lIns="113100" tIns="113100" rIns="113100" bIns="113100" anchor="t" anchorCtr="0">
            <a:noAutofit/>
          </a:bodyPr>
          <a:lstStyle/>
          <a:p>
            <a:pPr marL="457200" lvl="0" indent="-355600" algn="l" rtl="0">
              <a:spcBef>
                <a:spcPts val="0"/>
              </a:spcBef>
              <a:spcAft>
                <a:spcPts val="0"/>
              </a:spcAft>
              <a:buSzPts val="2000"/>
              <a:buChar char="●"/>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39"/>
        <p:cNvGrpSpPr/>
        <p:nvPr/>
      </p:nvGrpSpPr>
      <p:grpSpPr>
        <a:xfrm>
          <a:off x="0" y="0"/>
          <a:ext cx="0" cy="0"/>
          <a:chOff x="0" y="0"/>
          <a:chExt cx="0" cy="0"/>
        </a:xfrm>
      </p:grpSpPr>
      <p:sp>
        <p:nvSpPr>
          <p:cNvPr id="5840" name="Google Shape;5840;p75"/>
          <p:cNvSpPr txBox="1">
            <a:spLocks noGrp="1"/>
          </p:cNvSpPr>
          <p:nvPr>
            <p:ph type="subTitle" idx="7"/>
          </p:nvPr>
        </p:nvSpPr>
        <p:spPr>
          <a:xfrm>
            <a:off x="3175075" y="817825"/>
            <a:ext cx="6582000" cy="3658200"/>
          </a:xfrm>
          <a:prstGeom prst="rect">
            <a:avLst/>
          </a:prstGeom>
          <a:solidFill>
            <a:srgbClr val="87CC6A"/>
          </a:solidFill>
          <a:ln>
            <a:noFill/>
          </a:ln>
        </p:spPr>
        <p:txBody>
          <a:bodyPr spcFirstLastPara="1" wrap="square" lIns="113100" tIns="113100" rIns="113100" bIns="113100" anchor="t" anchorCtr="0">
            <a:noAutofit/>
          </a:bodyPr>
          <a:lstStyle/>
          <a:p>
            <a:pPr marL="0" lvl="0" indent="0" algn="l" rtl="0">
              <a:spcBef>
                <a:spcPts val="0"/>
              </a:spcBef>
              <a:spcAft>
                <a:spcPts val="0"/>
              </a:spcAft>
              <a:buNone/>
            </a:pPr>
            <a:endParaRPr/>
          </a:p>
        </p:txBody>
      </p:sp>
      <p:sp>
        <p:nvSpPr>
          <p:cNvPr id="5841" name="Google Shape;5841;p75"/>
          <p:cNvSpPr txBox="1">
            <a:spLocks noGrp="1"/>
          </p:cNvSpPr>
          <p:nvPr>
            <p:ph type="subTitle" idx="9"/>
          </p:nvPr>
        </p:nvSpPr>
        <p:spPr>
          <a:xfrm>
            <a:off x="3175075" y="185950"/>
            <a:ext cx="6582000" cy="710400"/>
          </a:xfrm>
          <a:prstGeom prst="rect">
            <a:avLst/>
          </a:prstGeom>
          <a:solidFill>
            <a:srgbClr val="87CC6A"/>
          </a:solidFill>
          <a:ln>
            <a:noFill/>
          </a:ln>
        </p:spPr>
        <p:txBody>
          <a:bodyPr spcFirstLastPara="1" wrap="square" lIns="113100" tIns="113100" rIns="113100" bIns="113100" anchor="t" anchorCtr="0">
            <a:noAutofit/>
          </a:bodyPr>
          <a:lstStyle/>
          <a:p>
            <a:pPr marL="0" lvl="0" indent="0" algn="ctr" rtl="0">
              <a:spcBef>
                <a:spcPts val="0"/>
              </a:spcBef>
              <a:spcAft>
                <a:spcPts val="0"/>
              </a:spcAft>
              <a:buNone/>
            </a:pPr>
            <a:r>
              <a:rPr lang="en" dirty="0"/>
              <a:t>Create &amp; </a:t>
            </a:r>
            <a:r>
              <a:rPr lang="en" dirty="0" smtClean="0"/>
              <a:t>draw </a:t>
            </a:r>
            <a:r>
              <a:rPr lang="en" dirty="0"/>
              <a:t>your </a:t>
            </a:r>
            <a:r>
              <a:rPr lang="en" dirty="0" smtClean="0"/>
              <a:t>filtration </a:t>
            </a:r>
            <a:r>
              <a:rPr lang="en" dirty="0"/>
              <a:t>d</a:t>
            </a:r>
            <a:r>
              <a:rPr lang="en" dirty="0" smtClean="0"/>
              <a:t>esign</a:t>
            </a:r>
            <a:endParaRPr dirty="0"/>
          </a:p>
        </p:txBody>
      </p:sp>
      <p:sp>
        <p:nvSpPr>
          <p:cNvPr id="5842" name="Google Shape;5842;p75"/>
          <p:cNvSpPr txBox="1">
            <a:spLocks noGrp="1"/>
          </p:cNvSpPr>
          <p:nvPr>
            <p:ph type="subTitle" idx="14"/>
          </p:nvPr>
        </p:nvSpPr>
        <p:spPr>
          <a:xfrm>
            <a:off x="196800" y="5025724"/>
            <a:ext cx="9578700" cy="2517900"/>
          </a:xfrm>
          <a:prstGeom prst="rect">
            <a:avLst/>
          </a:prstGeom>
          <a:solidFill>
            <a:srgbClr val="BAA4C7"/>
          </a:solidFill>
          <a:ln>
            <a:noFill/>
          </a:ln>
        </p:spPr>
        <p:txBody>
          <a:bodyPr spcFirstLastPara="1" wrap="square" lIns="113100" tIns="113100" rIns="113100" bIns="113100" anchor="t" anchorCtr="0">
            <a:noAutofit/>
          </a:bodyPr>
          <a:lstStyle/>
          <a:p>
            <a:pPr marL="0" lvl="0" indent="0" algn="l" rtl="0">
              <a:spcBef>
                <a:spcPts val="0"/>
              </a:spcBef>
              <a:spcAft>
                <a:spcPts val="0"/>
              </a:spcAft>
              <a:buNone/>
            </a:pPr>
            <a:r>
              <a:rPr lang="en"/>
              <a:t>Hour 1:</a:t>
            </a:r>
            <a:endParaRPr/>
          </a:p>
          <a:p>
            <a:pPr marL="0" lvl="0" indent="0" algn="l" rtl="0">
              <a:spcBef>
                <a:spcPts val="0"/>
              </a:spcBef>
              <a:spcAft>
                <a:spcPts val="0"/>
              </a:spcAft>
              <a:buNone/>
            </a:pPr>
            <a:endParaRPr/>
          </a:p>
          <a:p>
            <a:pPr marL="0" lvl="0" indent="0" algn="l" rtl="0">
              <a:spcBef>
                <a:spcPts val="0"/>
              </a:spcBef>
              <a:spcAft>
                <a:spcPts val="0"/>
              </a:spcAft>
              <a:buNone/>
            </a:pPr>
            <a:r>
              <a:rPr lang="en"/>
              <a:t>Hour 2:</a:t>
            </a:r>
            <a:endParaRPr/>
          </a:p>
          <a:p>
            <a:pPr marL="0" lvl="0" indent="0" algn="l" rtl="0">
              <a:spcBef>
                <a:spcPts val="0"/>
              </a:spcBef>
              <a:spcAft>
                <a:spcPts val="0"/>
              </a:spcAft>
              <a:buNone/>
            </a:pPr>
            <a:endParaRPr/>
          </a:p>
          <a:p>
            <a:pPr marL="0" lvl="0" indent="0" algn="l" rtl="0">
              <a:spcBef>
                <a:spcPts val="0"/>
              </a:spcBef>
              <a:spcAft>
                <a:spcPts val="0"/>
              </a:spcAft>
              <a:buNone/>
            </a:pPr>
            <a:r>
              <a:rPr lang="en"/>
              <a:t>Hour 3:</a:t>
            </a:r>
            <a:endParaRPr/>
          </a:p>
        </p:txBody>
      </p:sp>
      <p:sp>
        <p:nvSpPr>
          <p:cNvPr id="5843" name="Google Shape;5843;p75"/>
          <p:cNvSpPr txBox="1">
            <a:spLocks noGrp="1"/>
          </p:cNvSpPr>
          <p:nvPr>
            <p:ph type="subTitle" idx="15"/>
          </p:nvPr>
        </p:nvSpPr>
        <p:spPr>
          <a:xfrm>
            <a:off x="196924" y="3935224"/>
            <a:ext cx="9578700" cy="1090500"/>
          </a:xfrm>
          <a:prstGeom prst="rect">
            <a:avLst/>
          </a:prstGeom>
          <a:solidFill>
            <a:srgbClr val="BAA4C7"/>
          </a:solidFill>
          <a:ln>
            <a:noFill/>
          </a:ln>
        </p:spPr>
        <p:txBody>
          <a:bodyPr spcFirstLastPara="1" wrap="square" lIns="113100" tIns="113100" rIns="113100" bIns="113100" anchor="t" anchorCtr="0">
            <a:spAutoFit/>
          </a:bodyPr>
          <a:lstStyle/>
          <a:p>
            <a:pPr marL="0" lvl="0" indent="0" algn="ctr" rtl="0">
              <a:spcBef>
                <a:spcPts val="0"/>
              </a:spcBef>
              <a:spcAft>
                <a:spcPts val="0"/>
              </a:spcAft>
              <a:buNone/>
            </a:pPr>
            <a:r>
              <a:rPr lang="en" dirty="0"/>
              <a:t>Observe (video record your filtration working) and </a:t>
            </a:r>
            <a:r>
              <a:rPr lang="en" dirty="0" smtClean="0"/>
              <a:t>record </a:t>
            </a:r>
            <a:r>
              <a:rPr lang="en" dirty="0"/>
              <a:t>what’s happening:</a:t>
            </a:r>
            <a:endParaRPr dirty="0"/>
          </a:p>
        </p:txBody>
      </p:sp>
      <p:grpSp>
        <p:nvGrpSpPr>
          <p:cNvPr id="5844" name="Google Shape;5844;p75"/>
          <p:cNvGrpSpPr/>
          <p:nvPr/>
        </p:nvGrpSpPr>
        <p:grpSpPr>
          <a:xfrm flipH="1">
            <a:off x="-76" y="76448"/>
            <a:ext cx="2199282" cy="2225826"/>
            <a:chOff x="6898062" y="3855632"/>
            <a:chExt cx="3160342" cy="3006654"/>
          </a:xfrm>
        </p:grpSpPr>
        <p:grpSp>
          <p:nvGrpSpPr>
            <p:cNvPr id="5845" name="Google Shape;5845;p75"/>
            <p:cNvGrpSpPr/>
            <p:nvPr/>
          </p:nvGrpSpPr>
          <p:grpSpPr>
            <a:xfrm>
              <a:off x="8317613" y="3855632"/>
              <a:ext cx="1740791" cy="2165313"/>
              <a:chOff x="6745225" y="2760016"/>
              <a:chExt cx="335419" cy="337792"/>
            </a:xfrm>
          </p:grpSpPr>
          <p:sp>
            <p:nvSpPr>
              <p:cNvPr id="5846" name="Google Shape;5846;p75"/>
              <p:cNvSpPr/>
              <p:nvPr/>
            </p:nvSpPr>
            <p:spPr>
              <a:xfrm>
                <a:off x="6745225" y="2919255"/>
                <a:ext cx="143206" cy="178553"/>
              </a:xfrm>
              <a:custGeom>
                <a:avLst/>
                <a:gdLst/>
                <a:ahLst/>
                <a:cxnLst/>
                <a:rect l="l" t="t" r="r" b="b"/>
                <a:pathLst>
                  <a:path w="6458" h="8052" extrusionOk="0">
                    <a:moveTo>
                      <a:pt x="1460" y="0"/>
                    </a:moveTo>
                    <a:lnTo>
                      <a:pt x="1460" y="5774"/>
                    </a:lnTo>
                    <a:cubicBezTo>
                      <a:pt x="1460" y="6780"/>
                      <a:pt x="858" y="7650"/>
                      <a:pt x="0" y="8052"/>
                    </a:cubicBezTo>
                    <a:lnTo>
                      <a:pt x="6458" y="8052"/>
                    </a:lnTo>
                    <a:cubicBezTo>
                      <a:pt x="5601" y="7650"/>
                      <a:pt x="4997" y="6780"/>
                      <a:pt x="4997" y="5774"/>
                    </a:cubicBezTo>
                    <a:lnTo>
                      <a:pt x="4997" y="0"/>
                    </a:ln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75"/>
              <p:cNvSpPr/>
              <p:nvPr/>
            </p:nvSpPr>
            <p:spPr>
              <a:xfrm>
                <a:off x="6831375" y="2919255"/>
                <a:ext cx="57056" cy="178553"/>
              </a:xfrm>
              <a:custGeom>
                <a:avLst/>
                <a:gdLst/>
                <a:ahLst/>
                <a:cxnLst/>
                <a:rect l="l" t="t" r="r" b="b"/>
                <a:pathLst>
                  <a:path w="2573" h="8052" extrusionOk="0">
                    <a:moveTo>
                      <a:pt x="1" y="0"/>
                    </a:moveTo>
                    <a:lnTo>
                      <a:pt x="1" y="5989"/>
                    </a:lnTo>
                    <a:cubicBezTo>
                      <a:pt x="1" y="6819"/>
                      <a:pt x="389" y="7557"/>
                      <a:pt x="992" y="8052"/>
                    </a:cubicBezTo>
                    <a:lnTo>
                      <a:pt x="2573" y="8052"/>
                    </a:lnTo>
                    <a:cubicBezTo>
                      <a:pt x="1716" y="7650"/>
                      <a:pt x="1112" y="6780"/>
                      <a:pt x="1112" y="5774"/>
                    </a:cubicBezTo>
                    <a:lnTo>
                      <a:pt x="1112" y="0"/>
                    </a:ln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848;p75"/>
              <p:cNvSpPr/>
              <p:nvPr/>
            </p:nvSpPr>
            <p:spPr>
              <a:xfrm>
                <a:off x="6765426" y="2760016"/>
                <a:ext cx="315218" cy="168463"/>
              </a:xfrm>
              <a:custGeom>
                <a:avLst/>
                <a:gdLst/>
                <a:ahLst/>
                <a:cxnLst/>
                <a:rect l="l" t="t" r="r" b="b"/>
                <a:pathLst>
                  <a:path w="14215" h="7597" extrusionOk="0">
                    <a:moveTo>
                      <a:pt x="5667" y="0"/>
                    </a:moveTo>
                    <a:cubicBezTo>
                      <a:pt x="2532" y="0"/>
                      <a:pt x="0" y="2546"/>
                      <a:pt x="0" y="5667"/>
                    </a:cubicBezTo>
                    <a:lnTo>
                      <a:pt x="0" y="7596"/>
                    </a:lnTo>
                    <a:lnTo>
                      <a:pt x="4663" y="7596"/>
                    </a:lnTo>
                    <a:lnTo>
                      <a:pt x="4663" y="5667"/>
                    </a:lnTo>
                    <a:cubicBezTo>
                      <a:pt x="4663" y="5118"/>
                      <a:pt x="5104" y="4663"/>
                      <a:pt x="5667" y="4663"/>
                    </a:cubicBezTo>
                    <a:lnTo>
                      <a:pt x="13907" y="4663"/>
                    </a:lnTo>
                    <a:cubicBezTo>
                      <a:pt x="14068" y="4663"/>
                      <a:pt x="14215" y="4529"/>
                      <a:pt x="14215" y="4368"/>
                    </a:cubicBezTo>
                    <a:lnTo>
                      <a:pt x="14215" y="308"/>
                    </a:lnTo>
                    <a:cubicBezTo>
                      <a:pt x="14215" y="147"/>
                      <a:pt x="14068" y="0"/>
                      <a:pt x="13907" y="0"/>
                    </a:cubicBezTo>
                    <a:close/>
                  </a:path>
                </a:pathLst>
              </a:custGeom>
              <a:solidFill>
                <a:srgbClr val="20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75"/>
              <p:cNvSpPr/>
              <p:nvPr/>
            </p:nvSpPr>
            <p:spPr>
              <a:xfrm>
                <a:off x="6752631" y="2905861"/>
                <a:ext cx="129569" cy="36278"/>
              </a:xfrm>
              <a:custGeom>
                <a:avLst/>
                <a:gdLst/>
                <a:ahLst/>
                <a:cxnLst/>
                <a:rect l="l" t="t" r="r" b="b"/>
                <a:pathLst>
                  <a:path w="5843" h="1636" extrusionOk="0">
                    <a:moveTo>
                      <a:pt x="202" y="1"/>
                    </a:moveTo>
                    <a:cubicBezTo>
                      <a:pt x="95" y="1"/>
                      <a:pt x="1" y="95"/>
                      <a:pt x="1" y="202"/>
                    </a:cubicBezTo>
                    <a:lnTo>
                      <a:pt x="1" y="1435"/>
                    </a:lnTo>
                    <a:cubicBezTo>
                      <a:pt x="1" y="1542"/>
                      <a:pt x="95" y="1635"/>
                      <a:pt x="202" y="1635"/>
                    </a:cubicBezTo>
                    <a:lnTo>
                      <a:pt x="5642" y="1635"/>
                    </a:lnTo>
                    <a:cubicBezTo>
                      <a:pt x="5749" y="1635"/>
                      <a:pt x="5842" y="1542"/>
                      <a:pt x="5842" y="1435"/>
                    </a:cubicBezTo>
                    <a:lnTo>
                      <a:pt x="5842" y="202"/>
                    </a:lnTo>
                    <a:cubicBezTo>
                      <a:pt x="5842" y="95"/>
                      <a:pt x="5749" y="1"/>
                      <a:pt x="5642" y="1"/>
                    </a:cubicBezTo>
                    <a:close/>
                  </a:path>
                </a:pathLst>
              </a:custGeom>
              <a:solidFill>
                <a:srgbClr val="20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75"/>
              <p:cNvSpPr/>
              <p:nvPr/>
            </p:nvSpPr>
            <p:spPr>
              <a:xfrm>
                <a:off x="6752631" y="2905861"/>
                <a:ext cx="129569" cy="36278"/>
              </a:xfrm>
              <a:custGeom>
                <a:avLst/>
                <a:gdLst/>
                <a:ahLst/>
                <a:cxnLst/>
                <a:rect l="l" t="t" r="r" b="b"/>
                <a:pathLst>
                  <a:path w="5843" h="1636" extrusionOk="0">
                    <a:moveTo>
                      <a:pt x="4865" y="1"/>
                    </a:moveTo>
                    <a:lnTo>
                      <a:pt x="4865" y="992"/>
                    </a:lnTo>
                    <a:cubicBezTo>
                      <a:pt x="4865" y="1113"/>
                      <a:pt x="4770" y="1207"/>
                      <a:pt x="4663" y="1207"/>
                    </a:cubicBezTo>
                    <a:lnTo>
                      <a:pt x="1" y="1207"/>
                    </a:lnTo>
                    <a:lnTo>
                      <a:pt x="1" y="1421"/>
                    </a:lnTo>
                    <a:cubicBezTo>
                      <a:pt x="1" y="1542"/>
                      <a:pt x="95" y="1635"/>
                      <a:pt x="202" y="1635"/>
                    </a:cubicBezTo>
                    <a:lnTo>
                      <a:pt x="5628" y="1635"/>
                    </a:lnTo>
                    <a:cubicBezTo>
                      <a:pt x="5749" y="1635"/>
                      <a:pt x="5842" y="1542"/>
                      <a:pt x="5842" y="1421"/>
                    </a:cubicBezTo>
                    <a:lnTo>
                      <a:pt x="5842" y="202"/>
                    </a:lnTo>
                    <a:cubicBezTo>
                      <a:pt x="5842" y="95"/>
                      <a:pt x="5749" y="1"/>
                      <a:pt x="5628" y="1"/>
                    </a:cubicBezTo>
                    <a:close/>
                  </a:path>
                </a:pathLst>
              </a:custGeom>
              <a:solidFill>
                <a:srgbClr val="203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851;p75"/>
              <p:cNvSpPr/>
              <p:nvPr/>
            </p:nvSpPr>
            <p:spPr>
              <a:xfrm>
                <a:off x="6745225" y="3010926"/>
                <a:ext cx="143206" cy="86882"/>
              </a:xfrm>
              <a:custGeom>
                <a:avLst/>
                <a:gdLst/>
                <a:ahLst/>
                <a:cxnLst/>
                <a:rect l="l" t="t" r="r" b="b"/>
                <a:pathLst>
                  <a:path w="6458" h="3918" extrusionOk="0">
                    <a:moveTo>
                      <a:pt x="2844" y="0"/>
                    </a:moveTo>
                    <a:cubicBezTo>
                      <a:pt x="2371" y="0"/>
                      <a:pt x="1898" y="101"/>
                      <a:pt x="1460" y="300"/>
                    </a:cubicBezTo>
                    <a:lnTo>
                      <a:pt x="1460" y="1640"/>
                    </a:lnTo>
                    <a:cubicBezTo>
                      <a:pt x="1460" y="2646"/>
                      <a:pt x="858" y="3516"/>
                      <a:pt x="0" y="3918"/>
                    </a:cubicBezTo>
                    <a:lnTo>
                      <a:pt x="6458" y="3918"/>
                    </a:lnTo>
                    <a:cubicBezTo>
                      <a:pt x="5601" y="3516"/>
                      <a:pt x="4997" y="2646"/>
                      <a:pt x="4997" y="1640"/>
                    </a:cubicBezTo>
                    <a:lnTo>
                      <a:pt x="4997" y="609"/>
                    </a:lnTo>
                    <a:cubicBezTo>
                      <a:pt x="4770" y="542"/>
                      <a:pt x="4542" y="461"/>
                      <a:pt x="4341" y="354"/>
                    </a:cubicBezTo>
                    <a:cubicBezTo>
                      <a:pt x="3868" y="118"/>
                      <a:pt x="3355" y="0"/>
                      <a:pt x="2844" y="0"/>
                    </a:cubicBezTo>
                    <a:close/>
                  </a:path>
                </a:pathLst>
              </a:custGeom>
              <a:solidFill>
                <a:srgbClr val="CA6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52" name="Google Shape;5852;p75"/>
            <p:cNvGrpSpPr/>
            <p:nvPr/>
          </p:nvGrpSpPr>
          <p:grpSpPr>
            <a:xfrm>
              <a:off x="6898062" y="4442026"/>
              <a:ext cx="2362110" cy="2420260"/>
              <a:chOff x="1432605" y="2725556"/>
              <a:chExt cx="348214" cy="406712"/>
            </a:xfrm>
          </p:grpSpPr>
          <p:sp>
            <p:nvSpPr>
              <p:cNvPr id="5853" name="Google Shape;5853;p75"/>
              <p:cNvSpPr/>
              <p:nvPr/>
            </p:nvSpPr>
            <p:spPr>
              <a:xfrm>
                <a:off x="1454004" y="2929943"/>
                <a:ext cx="128371" cy="169971"/>
              </a:xfrm>
              <a:custGeom>
                <a:avLst/>
                <a:gdLst/>
                <a:ahLst/>
                <a:cxnLst/>
                <a:rect l="l" t="t" r="r" b="b"/>
                <a:pathLst>
                  <a:path w="5789" h="7665" extrusionOk="0">
                    <a:moveTo>
                      <a:pt x="1" y="1"/>
                    </a:moveTo>
                    <a:lnTo>
                      <a:pt x="1" y="7664"/>
                    </a:lnTo>
                    <a:lnTo>
                      <a:pt x="5788" y="7664"/>
                    </a:lnTo>
                    <a:lnTo>
                      <a:pt x="5788" y="1"/>
                    </a:lnTo>
                    <a:close/>
                  </a:path>
                </a:pathLst>
              </a:custGeom>
              <a:solidFill>
                <a:srgbClr val="D18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854;p75"/>
              <p:cNvSpPr/>
              <p:nvPr/>
            </p:nvSpPr>
            <p:spPr>
              <a:xfrm>
                <a:off x="1561553" y="2929943"/>
                <a:ext cx="20822" cy="169971"/>
              </a:xfrm>
              <a:custGeom>
                <a:avLst/>
                <a:gdLst/>
                <a:ahLst/>
                <a:cxnLst/>
                <a:rect l="l" t="t" r="r" b="b"/>
                <a:pathLst>
                  <a:path w="939" h="7665" extrusionOk="0">
                    <a:moveTo>
                      <a:pt x="0" y="1"/>
                    </a:moveTo>
                    <a:lnTo>
                      <a:pt x="0" y="7664"/>
                    </a:lnTo>
                    <a:lnTo>
                      <a:pt x="938" y="7664"/>
                    </a:lnTo>
                    <a:lnTo>
                      <a:pt x="938" y="1"/>
                    </a:lnTo>
                    <a:close/>
                  </a:path>
                </a:pathLst>
              </a:custGeom>
              <a:solidFill>
                <a:srgbClr val="387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855;p75"/>
              <p:cNvSpPr/>
              <p:nvPr/>
            </p:nvSpPr>
            <p:spPr>
              <a:xfrm>
                <a:off x="1487288" y="2740103"/>
                <a:ext cx="61491" cy="65372"/>
              </a:xfrm>
              <a:custGeom>
                <a:avLst/>
                <a:gdLst/>
                <a:ahLst/>
                <a:cxnLst/>
                <a:rect l="l" t="t" r="r" b="b"/>
                <a:pathLst>
                  <a:path w="2773" h="2948" extrusionOk="0">
                    <a:moveTo>
                      <a:pt x="0" y="0"/>
                    </a:moveTo>
                    <a:lnTo>
                      <a:pt x="0" y="2947"/>
                    </a:lnTo>
                    <a:lnTo>
                      <a:pt x="2773" y="2947"/>
                    </a:lnTo>
                    <a:lnTo>
                      <a:pt x="2773" y="0"/>
                    </a:ln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6" name="Google Shape;5856;p75"/>
              <p:cNvSpPr/>
              <p:nvPr/>
            </p:nvSpPr>
            <p:spPr>
              <a:xfrm>
                <a:off x="1487288" y="2740103"/>
                <a:ext cx="61491" cy="65372"/>
              </a:xfrm>
              <a:custGeom>
                <a:avLst/>
                <a:gdLst/>
                <a:ahLst/>
                <a:cxnLst/>
                <a:rect l="l" t="t" r="r" b="b"/>
                <a:pathLst>
                  <a:path w="2773" h="2948" extrusionOk="0">
                    <a:moveTo>
                      <a:pt x="1835" y="0"/>
                    </a:moveTo>
                    <a:lnTo>
                      <a:pt x="1835" y="1434"/>
                    </a:lnTo>
                    <a:cubicBezTo>
                      <a:pt x="1835" y="1715"/>
                      <a:pt x="1594" y="1943"/>
                      <a:pt x="1313" y="1943"/>
                    </a:cubicBezTo>
                    <a:lnTo>
                      <a:pt x="0" y="1943"/>
                    </a:lnTo>
                    <a:lnTo>
                      <a:pt x="0" y="2947"/>
                    </a:lnTo>
                    <a:lnTo>
                      <a:pt x="2773" y="2947"/>
                    </a:lnTo>
                    <a:lnTo>
                      <a:pt x="2773" y="0"/>
                    </a:lnTo>
                    <a:close/>
                  </a:path>
                </a:pathLst>
              </a:custGeom>
              <a:solidFill>
                <a:srgbClr val="387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7" name="Google Shape;5857;p75"/>
              <p:cNvSpPr/>
              <p:nvPr/>
            </p:nvSpPr>
            <p:spPr>
              <a:xfrm>
                <a:off x="1432605" y="2790307"/>
                <a:ext cx="170858" cy="160148"/>
              </a:xfrm>
              <a:custGeom>
                <a:avLst/>
                <a:gdLst/>
                <a:ahLst/>
                <a:cxnLst/>
                <a:rect l="l" t="t" r="r" b="b"/>
                <a:pathLst>
                  <a:path w="7705" h="7222" extrusionOk="0">
                    <a:moveTo>
                      <a:pt x="1019" y="1"/>
                    </a:moveTo>
                    <a:cubicBezTo>
                      <a:pt x="456" y="1"/>
                      <a:pt x="1" y="456"/>
                      <a:pt x="1" y="1019"/>
                    </a:cubicBezTo>
                    <a:lnTo>
                      <a:pt x="1" y="6203"/>
                    </a:lnTo>
                    <a:cubicBezTo>
                      <a:pt x="1" y="6766"/>
                      <a:pt x="456" y="7222"/>
                      <a:pt x="1019" y="7222"/>
                    </a:cubicBezTo>
                    <a:lnTo>
                      <a:pt x="6686" y="7222"/>
                    </a:lnTo>
                    <a:cubicBezTo>
                      <a:pt x="7248" y="7222"/>
                      <a:pt x="7704" y="6766"/>
                      <a:pt x="7704" y="6203"/>
                    </a:cubicBezTo>
                    <a:lnTo>
                      <a:pt x="7704" y="1019"/>
                    </a:lnTo>
                    <a:cubicBezTo>
                      <a:pt x="7704" y="456"/>
                      <a:pt x="7248" y="1"/>
                      <a:pt x="6686" y="1"/>
                    </a:cubicBezTo>
                    <a:close/>
                  </a:path>
                </a:pathLst>
              </a:custGeom>
              <a:solidFill>
                <a:srgbClr val="D18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75"/>
              <p:cNvSpPr/>
              <p:nvPr/>
            </p:nvSpPr>
            <p:spPr>
              <a:xfrm>
                <a:off x="1432605" y="3092752"/>
                <a:ext cx="170858" cy="39516"/>
              </a:xfrm>
              <a:custGeom>
                <a:avLst/>
                <a:gdLst/>
                <a:ahLst/>
                <a:cxnLst/>
                <a:rect l="l" t="t" r="r" b="b"/>
                <a:pathLst>
                  <a:path w="7705" h="1782" extrusionOk="0">
                    <a:moveTo>
                      <a:pt x="175" y="1"/>
                    </a:moveTo>
                    <a:cubicBezTo>
                      <a:pt x="81" y="1"/>
                      <a:pt x="1" y="81"/>
                      <a:pt x="1" y="174"/>
                    </a:cubicBezTo>
                    <a:lnTo>
                      <a:pt x="1" y="764"/>
                    </a:lnTo>
                    <a:cubicBezTo>
                      <a:pt x="1" y="1326"/>
                      <a:pt x="456" y="1782"/>
                      <a:pt x="1019" y="1782"/>
                    </a:cubicBezTo>
                    <a:lnTo>
                      <a:pt x="6686" y="1782"/>
                    </a:lnTo>
                    <a:cubicBezTo>
                      <a:pt x="7248" y="1782"/>
                      <a:pt x="7704" y="1326"/>
                      <a:pt x="7704" y="764"/>
                    </a:cubicBezTo>
                    <a:lnTo>
                      <a:pt x="7704" y="174"/>
                    </a:lnTo>
                    <a:cubicBezTo>
                      <a:pt x="7704" y="81"/>
                      <a:pt x="7624" y="1"/>
                      <a:pt x="7516" y="1"/>
                    </a:cubicBezTo>
                    <a:close/>
                  </a:path>
                </a:pathLst>
              </a:custGeom>
              <a:solidFill>
                <a:srgbClr val="D18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859;p75"/>
              <p:cNvSpPr/>
              <p:nvPr/>
            </p:nvSpPr>
            <p:spPr>
              <a:xfrm>
                <a:off x="1432605" y="2969171"/>
                <a:ext cx="170858" cy="43086"/>
              </a:xfrm>
              <a:custGeom>
                <a:avLst/>
                <a:gdLst/>
                <a:ahLst/>
                <a:cxnLst/>
                <a:rect l="l" t="t" r="r" b="b"/>
                <a:pathLst>
                  <a:path w="7705" h="1943" extrusionOk="0">
                    <a:moveTo>
                      <a:pt x="939" y="0"/>
                    </a:moveTo>
                    <a:cubicBezTo>
                      <a:pt x="416" y="0"/>
                      <a:pt x="1" y="415"/>
                      <a:pt x="1" y="938"/>
                    </a:cubicBezTo>
                    <a:lnTo>
                      <a:pt x="1" y="1004"/>
                    </a:lnTo>
                    <a:cubicBezTo>
                      <a:pt x="1" y="1514"/>
                      <a:pt x="416" y="1942"/>
                      <a:pt x="939" y="1942"/>
                    </a:cubicBezTo>
                    <a:lnTo>
                      <a:pt x="6766" y="1942"/>
                    </a:lnTo>
                    <a:cubicBezTo>
                      <a:pt x="7275" y="1942"/>
                      <a:pt x="7704" y="1514"/>
                      <a:pt x="7704" y="1004"/>
                    </a:cubicBezTo>
                    <a:lnTo>
                      <a:pt x="7704" y="938"/>
                    </a:lnTo>
                    <a:cubicBezTo>
                      <a:pt x="7704" y="415"/>
                      <a:pt x="7275" y="0"/>
                      <a:pt x="6766" y="0"/>
                    </a:cubicBezTo>
                    <a:close/>
                  </a:path>
                </a:pathLst>
              </a:custGeom>
              <a:solidFill>
                <a:srgbClr val="D18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860;p75"/>
              <p:cNvSpPr/>
              <p:nvPr/>
            </p:nvSpPr>
            <p:spPr>
              <a:xfrm>
                <a:off x="1432605" y="3030640"/>
                <a:ext cx="170858" cy="43130"/>
              </a:xfrm>
              <a:custGeom>
                <a:avLst/>
                <a:gdLst/>
                <a:ahLst/>
                <a:cxnLst/>
                <a:rect l="l" t="t" r="r" b="b"/>
                <a:pathLst>
                  <a:path w="7705" h="1945" extrusionOk="0">
                    <a:moveTo>
                      <a:pt x="939" y="1"/>
                    </a:moveTo>
                    <a:cubicBezTo>
                      <a:pt x="416" y="1"/>
                      <a:pt x="1" y="417"/>
                      <a:pt x="1" y="939"/>
                    </a:cubicBezTo>
                    <a:lnTo>
                      <a:pt x="1" y="1006"/>
                    </a:lnTo>
                    <a:cubicBezTo>
                      <a:pt x="1" y="1528"/>
                      <a:pt x="416" y="1944"/>
                      <a:pt x="939" y="1944"/>
                    </a:cubicBezTo>
                    <a:lnTo>
                      <a:pt x="6766" y="1944"/>
                    </a:lnTo>
                    <a:cubicBezTo>
                      <a:pt x="7275" y="1944"/>
                      <a:pt x="7704" y="1528"/>
                      <a:pt x="7704" y="1006"/>
                    </a:cubicBezTo>
                    <a:lnTo>
                      <a:pt x="7704" y="939"/>
                    </a:lnTo>
                    <a:cubicBezTo>
                      <a:pt x="7704" y="417"/>
                      <a:pt x="7275" y="1"/>
                      <a:pt x="6766" y="1"/>
                    </a:cubicBezTo>
                    <a:close/>
                  </a:path>
                </a:pathLst>
              </a:custGeom>
              <a:solidFill>
                <a:srgbClr val="D18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75"/>
              <p:cNvSpPr/>
              <p:nvPr/>
            </p:nvSpPr>
            <p:spPr>
              <a:xfrm>
                <a:off x="1432893" y="2790307"/>
                <a:ext cx="170570" cy="160148"/>
              </a:xfrm>
              <a:custGeom>
                <a:avLst/>
                <a:gdLst/>
                <a:ahLst/>
                <a:cxnLst/>
                <a:rect l="l" t="t" r="r" b="b"/>
                <a:pathLst>
                  <a:path w="7692" h="7222" extrusionOk="0">
                    <a:moveTo>
                      <a:pt x="5802" y="1"/>
                    </a:moveTo>
                    <a:cubicBezTo>
                      <a:pt x="5815" y="54"/>
                      <a:pt x="5815" y="108"/>
                      <a:pt x="5815" y="174"/>
                    </a:cubicBezTo>
                    <a:lnTo>
                      <a:pt x="5815" y="5279"/>
                    </a:lnTo>
                    <a:cubicBezTo>
                      <a:pt x="5815" y="5855"/>
                      <a:pt x="5347" y="6337"/>
                      <a:pt x="4757" y="6337"/>
                    </a:cubicBezTo>
                    <a:lnTo>
                      <a:pt x="1" y="6337"/>
                    </a:lnTo>
                    <a:cubicBezTo>
                      <a:pt x="68" y="6846"/>
                      <a:pt x="510" y="7222"/>
                      <a:pt x="1033" y="7222"/>
                    </a:cubicBezTo>
                    <a:lnTo>
                      <a:pt x="6633" y="7222"/>
                    </a:lnTo>
                    <a:cubicBezTo>
                      <a:pt x="7209" y="7222"/>
                      <a:pt x="7691" y="6753"/>
                      <a:pt x="7691" y="6177"/>
                    </a:cubicBezTo>
                    <a:lnTo>
                      <a:pt x="7691" y="1059"/>
                    </a:lnTo>
                    <a:cubicBezTo>
                      <a:pt x="7691" y="483"/>
                      <a:pt x="7209" y="1"/>
                      <a:pt x="6633" y="1"/>
                    </a:cubicBezTo>
                    <a:close/>
                  </a:path>
                </a:pathLst>
              </a:custGeom>
              <a:solidFill>
                <a:srgbClr val="387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75"/>
              <p:cNvSpPr/>
              <p:nvPr/>
            </p:nvSpPr>
            <p:spPr>
              <a:xfrm>
                <a:off x="1432893" y="3092752"/>
                <a:ext cx="170570" cy="39516"/>
              </a:xfrm>
              <a:custGeom>
                <a:avLst/>
                <a:gdLst/>
                <a:ahLst/>
                <a:cxnLst/>
                <a:rect l="l" t="t" r="r" b="b"/>
                <a:pathLst>
                  <a:path w="7692" h="1782" extrusionOk="0">
                    <a:moveTo>
                      <a:pt x="5802" y="1"/>
                    </a:moveTo>
                    <a:cubicBezTo>
                      <a:pt x="5722" y="510"/>
                      <a:pt x="5293" y="885"/>
                      <a:pt x="4757" y="885"/>
                    </a:cubicBezTo>
                    <a:lnTo>
                      <a:pt x="1" y="885"/>
                    </a:lnTo>
                    <a:cubicBezTo>
                      <a:pt x="68" y="1394"/>
                      <a:pt x="510" y="1782"/>
                      <a:pt x="1033" y="1782"/>
                    </a:cubicBezTo>
                    <a:lnTo>
                      <a:pt x="6633" y="1782"/>
                    </a:lnTo>
                    <a:cubicBezTo>
                      <a:pt x="7209" y="1782"/>
                      <a:pt x="7691" y="1313"/>
                      <a:pt x="7691" y="724"/>
                    </a:cubicBezTo>
                    <a:lnTo>
                      <a:pt x="7691" y="188"/>
                    </a:lnTo>
                    <a:cubicBezTo>
                      <a:pt x="7691" y="81"/>
                      <a:pt x="7598" y="1"/>
                      <a:pt x="7503" y="1"/>
                    </a:cubicBezTo>
                    <a:close/>
                  </a:path>
                </a:pathLst>
              </a:custGeom>
              <a:solidFill>
                <a:srgbClr val="387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75"/>
              <p:cNvSpPr/>
              <p:nvPr/>
            </p:nvSpPr>
            <p:spPr>
              <a:xfrm>
                <a:off x="1432605" y="2969171"/>
                <a:ext cx="170858" cy="43086"/>
              </a:xfrm>
              <a:custGeom>
                <a:avLst/>
                <a:gdLst/>
                <a:ahLst/>
                <a:cxnLst/>
                <a:rect l="l" t="t" r="r" b="b"/>
                <a:pathLst>
                  <a:path w="7705" h="1943" extrusionOk="0">
                    <a:moveTo>
                      <a:pt x="5802" y="0"/>
                    </a:moveTo>
                    <a:cubicBezTo>
                      <a:pt x="5815" y="27"/>
                      <a:pt x="5815" y="81"/>
                      <a:pt x="5815" y="81"/>
                    </a:cubicBezTo>
                    <a:cubicBezTo>
                      <a:pt x="5815" y="616"/>
                      <a:pt x="5373" y="1045"/>
                      <a:pt x="4837" y="1045"/>
                    </a:cubicBezTo>
                    <a:lnTo>
                      <a:pt x="1" y="1045"/>
                    </a:lnTo>
                    <a:cubicBezTo>
                      <a:pt x="41" y="1540"/>
                      <a:pt x="456" y="1942"/>
                      <a:pt x="966" y="1942"/>
                    </a:cubicBezTo>
                    <a:lnTo>
                      <a:pt x="6727" y="1942"/>
                    </a:lnTo>
                    <a:cubicBezTo>
                      <a:pt x="7262" y="1942"/>
                      <a:pt x="7704" y="1501"/>
                      <a:pt x="7704" y="965"/>
                    </a:cubicBezTo>
                    <a:cubicBezTo>
                      <a:pt x="7704" y="429"/>
                      <a:pt x="7262" y="0"/>
                      <a:pt x="6727" y="0"/>
                    </a:cubicBezTo>
                    <a:close/>
                  </a:path>
                </a:pathLst>
              </a:custGeom>
              <a:solidFill>
                <a:srgbClr val="387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75"/>
              <p:cNvSpPr/>
              <p:nvPr/>
            </p:nvSpPr>
            <p:spPr>
              <a:xfrm>
                <a:off x="1432605" y="3030640"/>
                <a:ext cx="170858" cy="43130"/>
              </a:xfrm>
              <a:custGeom>
                <a:avLst/>
                <a:gdLst/>
                <a:ahLst/>
                <a:cxnLst/>
                <a:rect l="l" t="t" r="r" b="b"/>
                <a:pathLst>
                  <a:path w="7705" h="1945" extrusionOk="0">
                    <a:moveTo>
                      <a:pt x="5802" y="1"/>
                    </a:moveTo>
                    <a:cubicBezTo>
                      <a:pt x="5815" y="28"/>
                      <a:pt x="5815" y="81"/>
                      <a:pt x="5815" y="81"/>
                    </a:cubicBezTo>
                    <a:cubicBezTo>
                      <a:pt x="5815" y="617"/>
                      <a:pt x="5373" y="1046"/>
                      <a:pt x="4837" y="1046"/>
                    </a:cubicBezTo>
                    <a:lnTo>
                      <a:pt x="1" y="1046"/>
                    </a:lnTo>
                    <a:cubicBezTo>
                      <a:pt x="41" y="1555"/>
                      <a:pt x="456" y="1944"/>
                      <a:pt x="966" y="1944"/>
                    </a:cubicBezTo>
                    <a:lnTo>
                      <a:pt x="6727" y="1944"/>
                    </a:lnTo>
                    <a:cubicBezTo>
                      <a:pt x="7262" y="1944"/>
                      <a:pt x="7704" y="1515"/>
                      <a:pt x="7704" y="979"/>
                    </a:cubicBezTo>
                    <a:cubicBezTo>
                      <a:pt x="7704" y="430"/>
                      <a:pt x="7262" y="1"/>
                      <a:pt x="6727" y="1"/>
                    </a:cubicBezTo>
                    <a:close/>
                  </a:path>
                </a:pathLst>
              </a:custGeom>
              <a:solidFill>
                <a:srgbClr val="387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75"/>
              <p:cNvSpPr/>
              <p:nvPr/>
            </p:nvSpPr>
            <p:spPr>
              <a:xfrm>
                <a:off x="1476578" y="2725556"/>
                <a:ext cx="82912" cy="29404"/>
              </a:xfrm>
              <a:custGeom>
                <a:avLst/>
                <a:gdLst/>
                <a:ahLst/>
                <a:cxnLst/>
                <a:rect l="l" t="t" r="r" b="b"/>
                <a:pathLst>
                  <a:path w="3739" h="1326" extrusionOk="0">
                    <a:moveTo>
                      <a:pt x="201" y="0"/>
                    </a:moveTo>
                    <a:cubicBezTo>
                      <a:pt x="94" y="0"/>
                      <a:pt x="1" y="93"/>
                      <a:pt x="1" y="200"/>
                    </a:cubicBezTo>
                    <a:lnTo>
                      <a:pt x="1" y="1112"/>
                    </a:lnTo>
                    <a:cubicBezTo>
                      <a:pt x="1" y="1233"/>
                      <a:pt x="94" y="1326"/>
                      <a:pt x="201" y="1326"/>
                    </a:cubicBezTo>
                    <a:lnTo>
                      <a:pt x="3538" y="1326"/>
                    </a:lnTo>
                    <a:cubicBezTo>
                      <a:pt x="3658" y="1326"/>
                      <a:pt x="3738" y="1233"/>
                      <a:pt x="3738" y="1112"/>
                    </a:cubicBezTo>
                    <a:lnTo>
                      <a:pt x="3738" y="200"/>
                    </a:lnTo>
                    <a:cubicBezTo>
                      <a:pt x="3738" y="93"/>
                      <a:pt x="3658" y="0"/>
                      <a:pt x="3538" y="0"/>
                    </a:cubicBezTo>
                    <a:close/>
                  </a:path>
                </a:pathLst>
              </a:custGeom>
              <a:solidFill>
                <a:srgbClr val="EFE2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75"/>
              <p:cNvSpPr/>
              <p:nvPr/>
            </p:nvSpPr>
            <p:spPr>
              <a:xfrm>
                <a:off x="1476578" y="2725556"/>
                <a:ext cx="82912" cy="29404"/>
              </a:xfrm>
              <a:custGeom>
                <a:avLst/>
                <a:gdLst/>
                <a:ahLst/>
                <a:cxnLst/>
                <a:rect l="l" t="t" r="r" b="b"/>
                <a:pathLst>
                  <a:path w="3739" h="1326" extrusionOk="0">
                    <a:moveTo>
                      <a:pt x="3068" y="0"/>
                    </a:moveTo>
                    <a:lnTo>
                      <a:pt x="3068" y="670"/>
                    </a:lnTo>
                    <a:cubicBezTo>
                      <a:pt x="3068" y="777"/>
                      <a:pt x="2975" y="870"/>
                      <a:pt x="2854" y="870"/>
                    </a:cubicBezTo>
                    <a:lnTo>
                      <a:pt x="1" y="870"/>
                    </a:lnTo>
                    <a:lnTo>
                      <a:pt x="1" y="1112"/>
                    </a:lnTo>
                    <a:cubicBezTo>
                      <a:pt x="1" y="1233"/>
                      <a:pt x="94" y="1326"/>
                      <a:pt x="215" y="1326"/>
                    </a:cubicBezTo>
                    <a:lnTo>
                      <a:pt x="3538" y="1326"/>
                    </a:lnTo>
                    <a:cubicBezTo>
                      <a:pt x="3645" y="1326"/>
                      <a:pt x="3738" y="1233"/>
                      <a:pt x="3738" y="1112"/>
                    </a:cubicBezTo>
                    <a:lnTo>
                      <a:pt x="3738" y="214"/>
                    </a:lnTo>
                    <a:cubicBezTo>
                      <a:pt x="3738" y="93"/>
                      <a:pt x="3645" y="0"/>
                      <a:pt x="3538" y="0"/>
                    </a:cubicBezTo>
                    <a:close/>
                  </a:path>
                </a:pathLst>
              </a:custGeom>
              <a:solidFill>
                <a:srgbClr val="E1D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75"/>
              <p:cNvSpPr/>
              <p:nvPr/>
            </p:nvSpPr>
            <p:spPr>
              <a:xfrm>
                <a:off x="1635817" y="2955777"/>
                <a:ext cx="129258" cy="176491"/>
              </a:xfrm>
              <a:custGeom>
                <a:avLst/>
                <a:gdLst/>
                <a:ahLst/>
                <a:cxnLst/>
                <a:rect l="l" t="t" r="r" b="b"/>
                <a:pathLst>
                  <a:path w="5829" h="7959" extrusionOk="0">
                    <a:moveTo>
                      <a:pt x="1" y="1"/>
                    </a:moveTo>
                    <a:lnTo>
                      <a:pt x="523" y="7544"/>
                    </a:lnTo>
                    <a:cubicBezTo>
                      <a:pt x="550" y="7771"/>
                      <a:pt x="737" y="7959"/>
                      <a:pt x="978" y="7959"/>
                    </a:cubicBezTo>
                    <a:lnTo>
                      <a:pt x="4824" y="7959"/>
                    </a:lnTo>
                    <a:cubicBezTo>
                      <a:pt x="5051" y="7959"/>
                      <a:pt x="5253" y="7771"/>
                      <a:pt x="5266" y="7544"/>
                    </a:cubicBezTo>
                    <a:lnTo>
                      <a:pt x="5828" y="1"/>
                    </a:lnTo>
                    <a:close/>
                  </a:path>
                </a:pathLst>
              </a:custGeom>
              <a:solidFill>
                <a:srgbClr val="D18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75"/>
              <p:cNvSpPr/>
              <p:nvPr/>
            </p:nvSpPr>
            <p:spPr>
              <a:xfrm>
                <a:off x="1646815" y="2955777"/>
                <a:ext cx="118259" cy="176491"/>
              </a:xfrm>
              <a:custGeom>
                <a:avLst/>
                <a:gdLst/>
                <a:ahLst/>
                <a:cxnLst/>
                <a:rect l="l" t="t" r="r" b="b"/>
                <a:pathLst>
                  <a:path w="5333" h="7959" extrusionOk="0">
                    <a:moveTo>
                      <a:pt x="3430" y="1"/>
                    </a:moveTo>
                    <a:lnTo>
                      <a:pt x="3135" y="6365"/>
                    </a:lnTo>
                    <a:cubicBezTo>
                      <a:pt x="3122" y="6753"/>
                      <a:pt x="2801" y="7062"/>
                      <a:pt x="2399" y="7062"/>
                    </a:cubicBezTo>
                    <a:lnTo>
                      <a:pt x="0" y="7062"/>
                    </a:lnTo>
                    <a:lnTo>
                      <a:pt x="27" y="7544"/>
                    </a:lnTo>
                    <a:cubicBezTo>
                      <a:pt x="54" y="7771"/>
                      <a:pt x="241" y="7959"/>
                      <a:pt x="482" y="7959"/>
                    </a:cubicBezTo>
                    <a:lnTo>
                      <a:pt x="4328" y="7959"/>
                    </a:lnTo>
                    <a:cubicBezTo>
                      <a:pt x="4555" y="7959"/>
                      <a:pt x="4757" y="7771"/>
                      <a:pt x="4770" y="7544"/>
                    </a:cubicBezTo>
                    <a:lnTo>
                      <a:pt x="5332" y="1"/>
                    </a:lnTo>
                    <a:close/>
                  </a:path>
                </a:pathLst>
              </a:custGeom>
              <a:solidFill>
                <a:srgbClr val="276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75"/>
              <p:cNvSpPr/>
              <p:nvPr/>
            </p:nvSpPr>
            <p:spPr>
              <a:xfrm>
                <a:off x="1620072" y="2947173"/>
                <a:ext cx="160747" cy="19314"/>
              </a:xfrm>
              <a:custGeom>
                <a:avLst/>
                <a:gdLst/>
                <a:ahLst/>
                <a:cxnLst/>
                <a:rect l="l" t="t" r="r" b="b"/>
                <a:pathLst>
                  <a:path w="7249" h="871" extrusionOk="0">
                    <a:moveTo>
                      <a:pt x="349" y="1"/>
                    </a:moveTo>
                    <a:cubicBezTo>
                      <a:pt x="161" y="1"/>
                      <a:pt x="0" y="161"/>
                      <a:pt x="0" y="349"/>
                    </a:cubicBezTo>
                    <a:lnTo>
                      <a:pt x="0" y="523"/>
                    </a:lnTo>
                    <a:cubicBezTo>
                      <a:pt x="0" y="724"/>
                      <a:pt x="161" y="871"/>
                      <a:pt x="349" y="871"/>
                    </a:cubicBezTo>
                    <a:lnTo>
                      <a:pt x="6901" y="871"/>
                    </a:lnTo>
                    <a:cubicBezTo>
                      <a:pt x="7088" y="871"/>
                      <a:pt x="7249" y="724"/>
                      <a:pt x="7249" y="523"/>
                    </a:cubicBezTo>
                    <a:lnTo>
                      <a:pt x="7249" y="349"/>
                    </a:lnTo>
                    <a:cubicBezTo>
                      <a:pt x="7249" y="161"/>
                      <a:pt x="7088" y="1"/>
                      <a:pt x="6901" y="1"/>
                    </a:cubicBezTo>
                    <a:close/>
                  </a:path>
                </a:pathLst>
              </a:custGeom>
              <a:solidFill>
                <a:srgbClr val="276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75"/>
              <p:cNvSpPr/>
              <p:nvPr/>
            </p:nvSpPr>
            <p:spPr>
              <a:xfrm>
                <a:off x="1735050" y="2947173"/>
                <a:ext cx="45769" cy="19314"/>
              </a:xfrm>
              <a:custGeom>
                <a:avLst/>
                <a:gdLst/>
                <a:ahLst/>
                <a:cxnLst/>
                <a:rect l="l" t="t" r="r" b="b"/>
                <a:pathLst>
                  <a:path w="2064" h="871" extrusionOk="0">
                    <a:moveTo>
                      <a:pt x="1" y="1"/>
                    </a:moveTo>
                    <a:cubicBezTo>
                      <a:pt x="201" y="1"/>
                      <a:pt x="362" y="161"/>
                      <a:pt x="362" y="362"/>
                    </a:cubicBezTo>
                    <a:lnTo>
                      <a:pt x="362" y="510"/>
                    </a:lnTo>
                    <a:cubicBezTo>
                      <a:pt x="362" y="710"/>
                      <a:pt x="201" y="871"/>
                      <a:pt x="1" y="871"/>
                    </a:cubicBezTo>
                    <a:lnTo>
                      <a:pt x="1702" y="871"/>
                    </a:lnTo>
                    <a:cubicBezTo>
                      <a:pt x="1903" y="871"/>
                      <a:pt x="2064" y="710"/>
                      <a:pt x="2064" y="510"/>
                    </a:cubicBezTo>
                    <a:lnTo>
                      <a:pt x="2064" y="362"/>
                    </a:lnTo>
                    <a:cubicBezTo>
                      <a:pt x="2064" y="161"/>
                      <a:pt x="1903" y="1"/>
                      <a:pt x="1702" y="1"/>
                    </a:cubicBezTo>
                    <a:close/>
                  </a:path>
                </a:pathLst>
              </a:custGeom>
              <a:solidFill>
                <a:srgbClr val="387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74"/>
        <p:cNvGrpSpPr/>
        <p:nvPr/>
      </p:nvGrpSpPr>
      <p:grpSpPr>
        <a:xfrm>
          <a:off x="0" y="0"/>
          <a:ext cx="0" cy="0"/>
          <a:chOff x="0" y="0"/>
          <a:chExt cx="0" cy="0"/>
        </a:xfrm>
      </p:grpSpPr>
      <p:sp>
        <p:nvSpPr>
          <p:cNvPr id="5875" name="Google Shape;5875;p76"/>
          <p:cNvSpPr txBox="1">
            <a:spLocks noGrp="1"/>
          </p:cNvSpPr>
          <p:nvPr>
            <p:ph type="subTitle" idx="7"/>
          </p:nvPr>
        </p:nvSpPr>
        <p:spPr>
          <a:xfrm>
            <a:off x="180600" y="797269"/>
            <a:ext cx="9697200" cy="1354200"/>
          </a:xfrm>
          <a:prstGeom prst="rect">
            <a:avLst/>
          </a:prstGeom>
          <a:solidFill>
            <a:srgbClr val="87D8CE"/>
          </a:solidFill>
          <a:ln w="19050" cap="flat" cmpd="sng">
            <a:solidFill>
              <a:srgbClr val="276472"/>
            </a:solidFill>
            <a:prstDash val="solid"/>
            <a:round/>
            <a:headEnd type="none" w="sm" len="sm"/>
            <a:tailEnd type="none" w="sm" len="sm"/>
          </a:ln>
        </p:spPr>
        <p:txBody>
          <a:bodyPr spcFirstLastPara="1" wrap="square" lIns="113100" tIns="113100" rIns="113100" bIns="113100" anchor="t" anchorCtr="0">
            <a:noAutofit/>
          </a:bodyPr>
          <a:lstStyle/>
          <a:p>
            <a:pPr marL="0" lvl="0" indent="0" algn="l" rtl="0">
              <a:spcBef>
                <a:spcPts val="0"/>
              </a:spcBef>
              <a:spcAft>
                <a:spcPts val="0"/>
              </a:spcAft>
              <a:buNone/>
            </a:pPr>
            <a:endParaRPr/>
          </a:p>
        </p:txBody>
      </p:sp>
      <p:sp>
        <p:nvSpPr>
          <p:cNvPr id="5876" name="Google Shape;5876;p76"/>
          <p:cNvSpPr txBox="1">
            <a:spLocks noGrp="1"/>
          </p:cNvSpPr>
          <p:nvPr>
            <p:ph type="subTitle" idx="9"/>
          </p:nvPr>
        </p:nvSpPr>
        <p:spPr>
          <a:xfrm>
            <a:off x="180600" y="168277"/>
            <a:ext cx="9697200" cy="677700"/>
          </a:xfrm>
          <a:prstGeom prst="rect">
            <a:avLst/>
          </a:prstGeom>
          <a:solidFill>
            <a:srgbClr val="87D8CE"/>
          </a:solidFill>
          <a:ln w="19050" cap="flat" cmpd="sng">
            <a:solidFill>
              <a:srgbClr val="276472"/>
            </a:solidFill>
            <a:prstDash val="solid"/>
            <a:round/>
            <a:headEnd type="none" w="sm" len="sm"/>
            <a:tailEnd type="none" w="sm" len="sm"/>
          </a:ln>
        </p:spPr>
        <p:txBody>
          <a:bodyPr spcFirstLastPara="1" wrap="square" lIns="113100" tIns="113100" rIns="113100" bIns="113100" anchor="t" anchorCtr="0">
            <a:noAutofit/>
          </a:bodyPr>
          <a:lstStyle/>
          <a:p>
            <a:pPr marL="0" lvl="0" indent="0" algn="l" rtl="0">
              <a:spcBef>
                <a:spcPts val="0"/>
              </a:spcBef>
              <a:spcAft>
                <a:spcPts val="0"/>
              </a:spcAft>
              <a:buNone/>
            </a:pPr>
            <a:r>
              <a:rPr lang="en"/>
              <a:t>Conclusion: 		Would you drink your water? Why or why not?</a:t>
            </a:r>
            <a:endParaRPr/>
          </a:p>
        </p:txBody>
      </p:sp>
      <p:sp>
        <p:nvSpPr>
          <p:cNvPr id="5877" name="Google Shape;5877;p76"/>
          <p:cNvSpPr txBox="1">
            <a:spLocks noGrp="1"/>
          </p:cNvSpPr>
          <p:nvPr>
            <p:ph type="subTitle" idx="7"/>
          </p:nvPr>
        </p:nvSpPr>
        <p:spPr>
          <a:xfrm>
            <a:off x="180600" y="3027840"/>
            <a:ext cx="9697200" cy="1887000"/>
          </a:xfrm>
          <a:prstGeom prst="rect">
            <a:avLst/>
          </a:prstGeom>
          <a:solidFill>
            <a:srgbClr val="87D8CE"/>
          </a:solidFill>
          <a:ln w="19050" cap="flat" cmpd="sng">
            <a:solidFill>
              <a:srgbClr val="276472"/>
            </a:solidFill>
            <a:prstDash val="solid"/>
            <a:round/>
            <a:headEnd type="none" w="sm" len="sm"/>
            <a:tailEnd type="none" w="sm" len="sm"/>
          </a:ln>
        </p:spPr>
        <p:txBody>
          <a:bodyPr spcFirstLastPara="1" wrap="square" lIns="113100" tIns="113100" rIns="113100" bIns="113100" anchor="t" anchorCtr="0">
            <a:noAutofit/>
          </a:bodyPr>
          <a:lstStyle/>
          <a:p>
            <a:pPr marL="0" lvl="0" indent="0" algn="l" rtl="0">
              <a:spcBef>
                <a:spcPts val="0"/>
              </a:spcBef>
              <a:spcAft>
                <a:spcPts val="0"/>
              </a:spcAft>
              <a:buNone/>
            </a:pPr>
            <a:endParaRPr/>
          </a:p>
        </p:txBody>
      </p:sp>
      <p:sp>
        <p:nvSpPr>
          <p:cNvPr id="5878" name="Google Shape;5878;p76"/>
          <p:cNvSpPr txBox="1">
            <a:spLocks noGrp="1"/>
          </p:cNvSpPr>
          <p:nvPr>
            <p:ph type="subTitle" idx="9"/>
          </p:nvPr>
        </p:nvSpPr>
        <p:spPr>
          <a:xfrm>
            <a:off x="180600" y="2151354"/>
            <a:ext cx="9697200" cy="944400"/>
          </a:xfrm>
          <a:prstGeom prst="rect">
            <a:avLst/>
          </a:prstGeom>
          <a:solidFill>
            <a:srgbClr val="87D8CE"/>
          </a:solidFill>
          <a:ln w="19050" cap="flat" cmpd="sng">
            <a:solidFill>
              <a:srgbClr val="276472"/>
            </a:solidFill>
            <a:prstDash val="solid"/>
            <a:round/>
            <a:headEnd type="none" w="sm" len="sm"/>
            <a:tailEnd type="none" w="sm" len="sm"/>
          </a:ln>
        </p:spPr>
        <p:txBody>
          <a:bodyPr spcFirstLastPara="1" wrap="square" lIns="113100" tIns="113100" rIns="113100" bIns="113100" anchor="t" anchorCtr="0">
            <a:noAutofit/>
          </a:bodyPr>
          <a:lstStyle/>
          <a:p>
            <a:pPr marL="0" lvl="0" indent="0" algn="ctr" rtl="0">
              <a:spcBef>
                <a:spcPts val="0"/>
              </a:spcBef>
              <a:spcAft>
                <a:spcPts val="0"/>
              </a:spcAft>
              <a:buNone/>
            </a:pPr>
            <a:r>
              <a:rPr lang="en"/>
              <a:t>Could your idea work to help others around the world get clean, safe drinking water?</a:t>
            </a:r>
            <a:endParaRPr/>
          </a:p>
        </p:txBody>
      </p:sp>
      <p:sp>
        <p:nvSpPr>
          <p:cNvPr id="5879" name="Google Shape;5879;p76"/>
          <p:cNvSpPr txBox="1">
            <a:spLocks noGrp="1"/>
          </p:cNvSpPr>
          <p:nvPr>
            <p:ph type="subTitle" idx="7"/>
          </p:nvPr>
        </p:nvSpPr>
        <p:spPr>
          <a:xfrm>
            <a:off x="180600" y="5717123"/>
            <a:ext cx="9697200" cy="1887000"/>
          </a:xfrm>
          <a:prstGeom prst="rect">
            <a:avLst/>
          </a:prstGeom>
          <a:solidFill>
            <a:srgbClr val="87D8CE"/>
          </a:solidFill>
          <a:ln w="19050" cap="flat" cmpd="sng">
            <a:solidFill>
              <a:srgbClr val="276472"/>
            </a:solidFill>
            <a:prstDash val="solid"/>
            <a:round/>
            <a:headEnd type="none" w="sm" len="sm"/>
            <a:tailEnd type="none" w="sm" len="sm"/>
          </a:ln>
        </p:spPr>
        <p:txBody>
          <a:bodyPr spcFirstLastPara="1" wrap="square" lIns="113100" tIns="113100" rIns="113100" bIns="113100" anchor="t" anchorCtr="0">
            <a:noAutofit/>
          </a:bodyPr>
          <a:lstStyle/>
          <a:p>
            <a:pPr marL="0" lvl="0" indent="0" algn="l" rtl="0">
              <a:spcBef>
                <a:spcPts val="0"/>
              </a:spcBef>
              <a:spcAft>
                <a:spcPts val="0"/>
              </a:spcAft>
              <a:buNone/>
            </a:pPr>
            <a:endParaRPr/>
          </a:p>
        </p:txBody>
      </p:sp>
      <p:sp>
        <p:nvSpPr>
          <p:cNvPr id="5880" name="Google Shape;5880;p76"/>
          <p:cNvSpPr txBox="1">
            <a:spLocks noGrp="1"/>
          </p:cNvSpPr>
          <p:nvPr>
            <p:ph type="subTitle" idx="9"/>
          </p:nvPr>
        </p:nvSpPr>
        <p:spPr>
          <a:xfrm>
            <a:off x="180600" y="4840636"/>
            <a:ext cx="9697200" cy="944400"/>
          </a:xfrm>
          <a:prstGeom prst="rect">
            <a:avLst/>
          </a:prstGeom>
          <a:solidFill>
            <a:srgbClr val="87D8CE"/>
          </a:solidFill>
          <a:ln w="19050" cap="flat" cmpd="sng">
            <a:solidFill>
              <a:srgbClr val="276472"/>
            </a:solidFill>
            <a:prstDash val="solid"/>
            <a:round/>
            <a:headEnd type="none" w="sm" len="sm"/>
            <a:tailEnd type="none" w="sm" len="sm"/>
          </a:ln>
        </p:spPr>
        <p:txBody>
          <a:bodyPr spcFirstLastPara="1" wrap="square" lIns="113100" tIns="113100" rIns="113100" bIns="113100" anchor="t" anchorCtr="0">
            <a:noAutofit/>
          </a:bodyPr>
          <a:lstStyle/>
          <a:p>
            <a:pPr marL="0" lvl="0" indent="0" algn="ctr" rtl="0">
              <a:spcBef>
                <a:spcPts val="0"/>
              </a:spcBef>
              <a:spcAft>
                <a:spcPts val="0"/>
              </a:spcAft>
              <a:buNone/>
            </a:pPr>
            <a:r>
              <a:rPr lang="en"/>
              <a:t>Why is it important to keep water clean? </a:t>
            </a:r>
            <a:endParaRPr/>
          </a:p>
          <a:p>
            <a:pPr marL="0" lvl="0" indent="0" algn="ctr" rtl="0">
              <a:spcBef>
                <a:spcPts val="0"/>
              </a:spcBef>
              <a:spcAft>
                <a:spcPts val="0"/>
              </a:spcAft>
              <a:buNone/>
            </a:pPr>
            <a:r>
              <a:rPr lang="en" sz="2400" i="1"/>
              <a:t>(</a:t>
            </a:r>
            <a:r>
              <a:rPr lang="en" sz="2400" i="1">
                <a:solidFill>
                  <a:schemeClr val="hlink"/>
                </a:solidFill>
              </a:rPr>
              <a:t>Are you drinking the same water as the first people on Earth?)</a:t>
            </a:r>
            <a:endParaRPr sz="2400" i="1"/>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884"/>
        <p:cNvGrpSpPr/>
        <p:nvPr/>
      </p:nvGrpSpPr>
      <p:grpSpPr>
        <a:xfrm>
          <a:off x="0" y="0"/>
          <a:ext cx="0" cy="0"/>
          <a:chOff x="0" y="0"/>
          <a:chExt cx="0" cy="0"/>
        </a:xfrm>
      </p:grpSpPr>
      <p:sp>
        <p:nvSpPr>
          <p:cNvPr id="5885" name="Google Shape;5885;p77"/>
          <p:cNvSpPr txBox="1">
            <a:spLocks noGrp="1"/>
          </p:cNvSpPr>
          <p:nvPr>
            <p:ph type="title" idx="4294967295"/>
          </p:nvPr>
        </p:nvSpPr>
        <p:spPr>
          <a:xfrm>
            <a:off x="0" y="0"/>
            <a:ext cx="9273900" cy="865500"/>
          </a:xfrm>
          <a:prstGeom prst="rect">
            <a:avLst/>
          </a:prstGeom>
        </p:spPr>
        <p:txBody>
          <a:bodyPr spcFirstLastPara="1" wrap="square" lIns="113100" tIns="113100" rIns="113100" bIns="113100" anchor="t" anchorCtr="0">
            <a:noAutofit/>
          </a:bodyPr>
          <a:lstStyle/>
          <a:p>
            <a:pPr marL="0" lvl="0" indent="0" algn="l" rtl="0">
              <a:spcBef>
                <a:spcPts val="0"/>
              </a:spcBef>
              <a:spcAft>
                <a:spcPts val="0"/>
              </a:spcAft>
              <a:buNone/>
            </a:pPr>
            <a:r>
              <a:rPr lang="en" sz="3200"/>
              <a:t>Guide to Success: Drinking Water</a:t>
            </a:r>
            <a:endParaRPr sz="3200"/>
          </a:p>
          <a:p>
            <a:pPr marL="0" lvl="0" indent="0" algn="l" rtl="0">
              <a:spcBef>
                <a:spcPts val="0"/>
              </a:spcBef>
              <a:spcAft>
                <a:spcPts val="0"/>
              </a:spcAft>
              <a:buNone/>
            </a:pPr>
            <a:r>
              <a:rPr lang="en" sz="1500"/>
              <a:t>Reflection tool for students</a:t>
            </a:r>
            <a:endParaRPr sz="1500"/>
          </a:p>
        </p:txBody>
      </p:sp>
      <p:graphicFrame>
        <p:nvGraphicFramePr>
          <p:cNvPr id="5886" name="Google Shape;5886;p77"/>
          <p:cNvGraphicFramePr/>
          <p:nvPr/>
        </p:nvGraphicFramePr>
        <p:xfrm>
          <a:off x="-12" y="819255"/>
          <a:ext cx="10058400" cy="4321755"/>
        </p:xfrm>
        <a:graphic>
          <a:graphicData uri="http://schemas.openxmlformats.org/drawingml/2006/table">
            <a:tbl>
              <a:tblPr>
                <a:noFill/>
                <a:tableStyleId>{64CAB310-EB51-4989-83D0-0465B24A313F}</a:tableStyleId>
              </a:tblPr>
              <a:tblGrid>
                <a:gridCol w="1630650">
                  <a:extLst>
                    <a:ext uri="{9D8B030D-6E8A-4147-A177-3AD203B41FA5}">
                      <a16:colId xmlns:a16="http://schemas.microsoft.com/office/drawing/2014/main" val="20000"/>
                    </a:ext>
                  </a:extLst>
                </a:gridCol>
                <a:gridCol w="6366250">
                  <a:extLst>
                    <a:ext uri="{9D8B030D-6E8A-4147-A177-3AD203B41FA5}">
                      <a16:colId xmlns:a16="http://schemas.microsoft.com/office/drawing/2014/main" val="20001"/>
                    </a:ext>
                  </a:extLst>
                </a:gridCol>
                <a:gridCol w="2061500">
                  <a:extLst>
                    <a:ext uri="{9D8B030D-6E8A-4147-A177-3AD203B41FA5}">
                      <a16:colId xmlns:a16="http://schemas.microsoft.com/office/drawing/2014/main" val="20002"/>
                    </a:ext>
                  </a:extLst>
                </a:gridCol>
              </a:tblGrid>
              <a:tr h="1127725">
                <a:tc>
                  <a:txBody>
                    <a:bodyPr/>
                    <a:lstStyle/>
                    <a:p>
                      <a:pPr marL="0" lvl="0" indent="0" algn="ctr" rtl="0">
                        <a:spcBef>
                          <a:spcPts val="0"/>
                        </a:spcBef>
                        <a:spcAft>
                          <a:spcPts val="0"/>
                        </a:spcAft>
                        <a:buNone/>
                      </a:pPr>
                      <a:r>
                        <a:rPr lang="en" sz="1700" b="1">
                          <a:solidFill>
                            <a:srgbClr val="357887"/>
                          </a:solidFill>
                          <a:latin typeface="Barlow"/>
                          <a:ea typeface="Barlow"/>
                          <a:cs typeface="Barlow"/>
                          <a:sym typeface="Barlow"/>
                        </a:rPr>
                        <a:t>Learning Challenge Checklist</a:t>
                      </a:r>
                      <a:endParaRPr sz="1700" b="1">
                        <a:solidFill>
                          <a:srgbClr val="357887"/>
                        </a:solidFill>
                        <a:latin typeface="Barlow"/>
                        <a:ea typeface="Barlow"/>
                        <a:cs typeface="Barlow"/>
                        <a:sym typeface="Barlow"/>
                      </a:endParaRPr>
                    </a:p>
                    <a:p>
                      <a:pPr marL="0" lvl="0" indent="0" algn="ctr" rtl="0">
                        <a:spcBef>
                          <a:spcPts val="0"/>
                        </a:spcBef>
                        <a:spcAft>
                          <a:spcPts val="0"/>
                        </a:spcAft>
                        <a:buNone/>
                      </a:pPr>
                      <a:r>
                        <a:rPr lang="en" sz="1100">
                          <a:solidFill>
                            <a:srgbClr val="357887"/>
                          </a:solidFill>
                          <a:latin typeface="Sriracha"/>
                          <a:ea typeface="Sriracha"/>
                          <a:cs typeface="Sriracha"/>
                          <a:sym typeface="Sriracha"/>
                        </a:rPr>
                        <a:t>(What do I need to do?)</a:t>
                      </a:r>
                      <a:endParaRPr sz="1100" b="1">
                        <a:solidFill>
                          <a:srgbClr val="357887"/>
                        </a:solidFill>
                        <a:latin typeface="Sriracha"/>
                        <a:ea typeface="Sriracha"/>
                        <a:cs typeface="Sriracha"/>
                        <a:sym typeface="Sriracha"/>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2000" b="1">
                          <a:solidFill>
                            <a:srgbClr val="357887"/>
                          </a:solidFill>
                          <a:latin typeface="Barlow"/>
                          <a:ea typeface="Barlow"/>
                          <a:cs typeface="Barlow"/>
                          <a:sym typeface="Barlow"/>
                        </a:rPr>
                        <a:t>Self Reflection</a:t>
                      </a:r>
                      <a:endParaRPr sz="2000" b="1">
                        <a:solidFill>
                          <a:srgbClr val="357887"/>
                        </a:solidFill>
                        <a:latin typeface="Barlow"/>
                        <a:ea typeface="Barlow"/>
                        <a:cs typeface="Barlow"/>
                        <a:sym typeface="Barlow"/>
                      </a:endParaRPr>
                    </a:p>
                    <a:p>
                      <a:pPr marL="0" lvl="0" indent="0" algn="ctr" rtl="0">
                        <a:spcBef>
                          <a:spcPts val="0"/>
                        </a:spcBef>
                        <a:spcAft>
                          <a:spcPts val="0"/>
                        </a:spcAft>
                        <a:buNone/>
                      </a:pPr>
                      <a:r>
                        <a:rPr lang="en">
                          <a:solidFill>
                            <a:srgbClr val="357887"/>
                          </a:solidFill>
                          <a:latin typeface="Sriracha"/>
                          <a:ea typeface="Sriracha"/>
                          <a:cs typeface="Sriracha"/>
                          <a:sym typeface="Sriracha"/>
                        </a:rPr>
                        <a:t>(What did I do well? What could I improve on?)</a:t>
                      </a:r>
                      <a:endParaRPr>
                        <a:solidFill>
                          <a:srgbClr val="357887"/>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 sz="1700" b="1">
                          <a:solidFill>
                            <a:srgbClr val="357887"/>
                          </a:solidFill>
                          <a:latin typeface="Barlow"/>
                          <a:ea typeface="Barlow"/>
                          <a:cs typeface="Barlow"/>
                          <a:sym typeface="Barlow"/>
                        </a:rPr>
                        <a:t>Excellence Criteria</a:t>
                      </a:r>
                      <a:endParaRPr sz="1700" b="1">
                        <a:solidFill>
                          <a:srgbClr val="357887"/>
                        </a:solidFill>
                        <a:latin typeface="Barlow"/>
                        <a:ea typeface="Barlow"/>
                        <a:cs typeface="Barlow"/>
                        <a:sym typeface="Barlow"/>
                      </a:endParaRPr>
                    </a:p>
                    <a:p>
                      <a:pPr marL="0" lvl="0" indent="0" algn="ctr" rtl="0">
                        <a:spcBef>
                          <a:spcPts val="0"/>
                        </a:spcBef>
                        <a:spcAft>
                          <a:spcPts val="0"/>
                        </a:spcAft>
                        <a:buNone/>
                      </a:pPr>
                      <a:r>
                        <a:rPr lang="en" sz="1100">
                          <a:solidFill>
                            <a:srgbClr val="357887"/>
                          </a:solidFill>
                          <a:latin typeface="Sriracha"/>
                          <a:ea typeface="Sriracha"/>
                          <a:cs typeface="Sriracha"/>
                          <a:sym typeface="Sriracha"/>
                        </a:rPr>
                        <a:t>(What do I need to do to do it well?)</a:t>
                      </a:r>
                      <a:endParaRPr sz="1100">
                        <a:solidFill>
                          <a:srgbClr val="357887"/>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194025">
                <a:tc>
                  <a:txBody>
                    <a:bodyPr/>
                    <a:lstStyle/>
                    <a:p>
                      <a:pPr marL="457200" lvl="0" indent="-298450" algn="l" rtl="0">
                        <a:spcBef>
                          <a:spcPts val="0"/>
                        </a:spcBef>
                        <a:spcAft>
                          <a:spcPts val="0"/>
                        </a:spcAft>
                        <a:buClr>
                          <a:srgbClr val="357887"/>
                        </a:buClr>
                        <a:buSzPts val="1100"/>
                        <a:buChar char="❏"/>
                      </a:pPr>
                      <a:r>
                        <a:rPr lang="en" sz="1100">
                          <a:solidFill>
                            <a:srgbClr val="357887"/>
                          </a:solidFill>
                        </a:rPr>
                        <a:t>Ideas</a:t>
                      </a:r>
                      <a:endParaRPr sz="1100">
                        <a:solidFill>
                          <a:srgbClr val="357887"/>
                        </a:solidFill>
                      </a:endParaRPr>
                    </a:p>
                    <a:p>
                      <a:pPr marL="457200" lvl="0" indent="-298450" algn="l" rtl="0">
                        <a:spcBef>
                          <a:spcPts val="1000"/>
                        </a:spcBef>
                        <a:spcAft>
                          <a:spcPts val="0"/>
                        </a:spcAft>
                        <a:buClr>
                          <a:srgbClr val="357887"/>
                        </a:buClr>
                        <a:buSzPts val="1100"/>
                        <a:buChar char="❏"/>
                      </a:pPr>
                      <a:r>
                        <a:rPr lang="en" sz="1100">
                          <a:solidFill>
                            <a:srgbClr val="357887"/>
                          </a:solidFill>
                        </a:rPr>
                        <a:t>List of materials</a:t>
                      </a:r>
                      <a:endParaRPr sz="1100">
                        <a:solidFill>
                          <a:srgbClr val="357887"/>
                        </a:solidFill>
                      </a:endParaRPr>
                    </a:p>
                    <a:p>
                      <a:pPr marL="457200" lvl="0" indent="-298450" algn="l" rtl="0">
                        <a:spcBef>
                          <a:spcPts val="1000"/>
                        </a:spcBef>
                        <a:spcAft>
                          <a:spcPts val="0"/>
                        </a:spcAft>
                        <a:buClr>
                          <a:srgbClr val="357887"/>
                        </a:buClr>
                        <a:buSzPts val="1100"/>
                        <a:buChar char="❏"/>
                      </a:pPr>
                      <a:r>
                        <a:rPr lang="en" sz="1100">
                          <a:solidFill>
                            <a:srgbClr val="357887"/>
                          </a:solidFill>
                        </a:rPr>
                        <a:t>Step-by-step plan</a:t>
                      </a:r>
                      <a:endParaRPr sz="1100">
                        <a:solidFill>
                          <a:srgbClr val="357887"/>
                        </a:solidFill>
                      </a:endParaRPr>
                    </a:p>
                    <a:p>
                      <a:pPr marL="457200" lvl="0" indent="-298450" algn="l" rtl="0">
                        <a:spcBef>
                          <a:spcPts val="1000"/>
                        </a:spcBef>
                        <a:spcAft>
                          <a:spcPts val="0"/>
                        </a:spcAft>
                        <a:buClr>
                          <a:srgbClr val="357887"/>
                        </a:buClr>
                        <a:buSzPts val="1100"/>
                        <a:buChar char="❏"/>
                      </a:pPr>
                      <a:r>
                        <a:rPr lang="en" sz="1100">
                          <a:solidFill>
                            <a:srgbClr val="357887"/>
                          </a:solidFill>
                        </a:rPr>
                        <a:t>Drawing</a:t>
                      </a:r>
                      <a:endParaRPr sz="1100">
                        <a:solidFill>
                          <a:srgbClr val="357887"/>
                        </a:solidFill>
                      </a:endParaRPr>
                    </a:p>
                    <a:p>
                      <a:pPr marL="457200" lvl="0" indent="-298450" algn="l" rtl="0">
                        <a:spcBef>
                          <a:spcPts val="1000"/>
                        </a:spcBef>
                        <a:spcAft>
                          <a:spcPts val="0"/>
                        </a:spcAft>
                        <a:buClr>
                          <a:srgbClr val="357887"/>
                        </a:buClr>
                        <a:buSzPts val="1100"/>
                        <a:buChar char="❏"/>
                      </a:pPr>
                      <a:r>
                        <a:rPr lang="en" sz="1100">
                          <a:solidFill>
                            <a:srgbClr val="357887"/>
                          </a:solidFill>
                        </a:rPr>
                        <a:t>Observation video &amp; notes</a:t>
                      </a:r>
                      <a:endParaRPr sz="1100">
                        <a:solidFill>
                          <a:srgbClr val="357887"/>
                        </a:solidFill>
                      </a:endParaRPr>
                    </a:p>
                    <a:p>
                      <a:pPr marL="457200" lvl="0" indent="-298450" algn="l" rtl="0">
                        <a:spcBef>
                          <a:spcPts val="1000"/>
                        </a:spcBef>
                        <a:spcAft>
                          <a:spcPts val="1000"/>
                        </a:spcAft>
                        <a:buClr>
                          <a:srgbClr val="357887"/>
                        </a:buClr>
                        <a:buSzPts val="1100"/>
                        <a:buChar char="❏"/>
                      </a:pPr>
                      <a:r>
                        <a:rPr lang="en" sz="1100">
                          <a:solidFill>
                            <a:srgbClr val="357887"/>
                          </a:solidFill>
                        </a:rPr>
                        <a:t>Conclusion questions answered. </a:t>
                      </a:r>
                      <a:endParaRPr sz="1100">
                        <a:solidFill>
                          <a:srgbClr val="357887"/>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b="1" i="1">
                          <a:solidFill>
                            <a:srgbClr val="357887"/>
                          </a:solidFill>
                        </a:rPr>
                        <a:t>Affirm </a:t>
                      </a:r>
                      <a:r>
                        <a:rPr lang="en">
                          <a:solidFill>
                            <a:srgbClr val="357887"/>
                          </a:solidFill>
                        </a:rPr>
                        <a:t>- What went well? What did I learn about? What did I do well?</a:t>
                      </a:r>
                      <a:endParaRPr>
                        <a:solidFill>
                          <a:srgbClr val="357887"/>
                        </a:solidFill>
                      </a:endParaRPr>
                    </a:p>
                    <a:p>
                      <a:pPr marL="457200" lvl="0" indent="-317500" algn="l" rtl="0">
                        <a:spcBef>
                          <a:spcPts val="0"/>
                        </a:spcBef>
                        <a:spcAft>
                          <a:spcPts val="0"/>
                        </a:spcAft>
                        <a:buClr>
                          <a:srgbClr val="357887"/>
                        </a:buClr>
                        <a:buSzPts val="1400"/>
                        <a:buChar char="●"/>
                      </a:pPr>
                      <a:r>
                        <a:rPr lang="en">
                          <a:solidFill>
                            <a:srgbClr val="357887"/>
                          </a:solidFill>
                        </a:rPr>
                        <a:t> </a:t>
                      </a:r>
                      <a:endParaRPr>
                        <a:solidFill>
                          <a:srgbClr val="357887"/>
                        </a:solidFill>
                      </a:endParaRPr>
                    </a:p>
                    <a:p>
                      <a:pPr marL="457200" lvl="0" indent="-317500" algn="l" rtl="0">
                        <a:spcBef>
                          <a:spcPts val="0"/>
                        </a:spcBef>
                        <a:spcAft>
                          <a:spcPts val="0"/>
                        </a:spcAft>
                        <a:buClr>
                          <a:srgbClr val="357887"/>
                        </a:buClr>
                        <a:buSzPts val="1400"/>
                        <a:buChar char="●"/>
                      </a:pPr>
                      <a:r>
                        <a:rPr lang="en">
                          <a:solidFill>
                            <a:srgbClr val="357887"/>
                          </a:solidFill>
                        </a:rPr>
                        <a:t> </a:t>
                      </a:r>
                      <a:endParaRPr>
                        <a:solidFill>
                          <a:srgbClr val="357887"/>
                        </a:solidFill>
                      </a:endParaRPr>
                    </a:p>
                    <a:p>
                      <a:pPr marL="457200" lvl="0" indent="-317500" algn="l" rtl="0">
                        <a:spcBef>
                          <a:spcPts val="0"/>
                        </a:spcBef>
                        <a:spcAft>
                          <a:spcPts val="0"/>
                        </a:spcAft>
                        <a:buClr>
                          <a:srgbClr val="357887"/>
                        </a:buClr>
                        <a:buSzPts val="1400"/>
                        <a:buChar char="●"/>
                      </a:pPr>
                      <a:r>
                        <a:rPr lang="en">
                          <a:solidFill>
                            <a:srgbClr val="357887"/>
                          </a:solidFill>
                        </a:rPr>
                        <a:t> </a:t>
                      </a:r>
                      <a:endParaRPr>
                        <a:solidFill>
                          <a:srgbClr val="357887"/>
                        </a:solidFill>
                      </a:endParaRPr>
                    </a:p>
                    <a:p>
                      <a:pPr marL="0" lvl="0" indent="0" algn="l" rtl="0">
                        <a:spcBef>
                          <a:spcPts val="0"/>
                        </a:spcBef>
                        <a:spcAft>
                          <a:spcPts val="0"/>
                        </a:spcAft>
                        <a:buNone/>
                      </a:pPr>
                      <a:endParaRPr>
                        <a:solidFill>
                          <a:srgbClr val="357887"/>
                        </a:solidFill>
                      </a:endParaRPr>
                    </a:p>
                    <a:p>
                      <a:pPr marL="0" lvl="0" indent="0" algn="l" rtl="0">
                        <a:spcBef>
                          <a:spcPts val="0"/>
                        </a:spcBef>
                        <a:spcAft>
                          <a:spcPts val="0"/>
                        </a:spcAft>
                        <a:buNone/>
                      </a:pPr>
                      <a:r>
                        <a:rPr lang="en" b="1" i="1">
                          <a:solidFill>
                            <a:srgbClr val="357887"/>
                          </a:solidFill>
                        </a:rPr>
                        <a:t>Revise </a:t>
                      </a:r>
                      <a:r>
                        <a:rPr lang="en">
                          <a:solidFill>
                            <a:srgbClr val="357887"/>
                          </a:solidFill>
                        </a:rPr>
                        <a:t>- What was hard about this project? What changes could I make?</a:t>
                      </a:r>
                      <a:endParaRPr>
                        <a:solidFill>
                          <a:srgbClr val="357887"/>
                        </a:solidFill>
                      </a:endParaRPr>
                    </a:p>
                    <a:p>
                      <a:pPr marL="457200" lvl="0" indent="-317500" algn="l" rtl="0">
                        <a:spcBef>
                          <a:spcPts val="0"/>
                        </a:spcBef>
                        <a:spcAft>
                          <a:spcPts val="0"/>
                        </a:spcAft>
                        <a:buClr>
                          <a:srgbClr val="357887"/>
                        </a:buClr>
                        <a:buSzPts val="1400"/>
                        <a:buChar char="●"/>
                      </a:pPr>
                      <a:r>
                        <a:rPr lang="en">
                          <a:solidFill>
                            <a:srgbClr val="357887"/>
                          </a:solidFill>
                        </a:rPr>
                        <a:t> </a:t>
                      </a:r>
                      <a:endParaRPr>
                        <a:solidFill>
                          <a:srgbClr val="357887"/>
                        </a:solidFill>
                      </a:endParaRPr>
                    </a:p>
                    <a:p>
                      <a:pPr marL="457200" lvl="0" indent="-317500" algn="l" rtl="0">
                        <a:spcBef>
                          <a:spcPts val="0"/>
                        </a:spcBef>
                        <a:spcAft>
                          <a:spcPts val="0"/>
                        </a:spcAft>
                        <a:buClr>
                          <a:srgbClr val="357887"/>
                        </a:buClr>
                        <a:buSzPts val="1400"/>
                        <a:buChar char="●"/>
                      </a:pPr>
                      <a:r>
                        <a:rPr lang="en">
                          <a:solidFill>
                            <a:srgbClr val="357887"/>
                          </a:solidFill>
                        </a:rPr>
                        <a:t> </a:t>
                      </a:r>
                      <a:endParaRPr>
                        <a:solidFill>
                          <a:srgbClr val="357887"/>
                        </a:solidFill>
                      </a:endParaRPr>
                    </a:p>
                    <a:p>
                      <a:pPr marL="0" lvl="0" indent="0" algn="l" rtl="0">
                        <a:spcBef>
                          <a:spcPts val="0"/>
                        </a:spcBef>
                        <a:spcAft>
                          <a:spcPts val="0"/>
                        </a:spcAft>
                        <a:buNone/>
                      </a:pPr>
                      <a:endParaRPr>
                        <a:solidFill>
                          <a:srgbClr val="357887"/>
                        </a:solidFill>
                      </a:endParaRPr>
                    </a:p>
                    <a:p>
                      <a:pPr marL="0" lvl="0" indent="0" algn="l" rtl="0">
                        <a:spcBef>
                          <a:spcPts val="0"/>
                        </a:spcBef>
                        <a:spcAft>
                          <a:spcPts val="0"/>
                        </a:spcAft>
                        <a:buNone/>
                      </a:pPr>
                      <a:r>
                        <a:rPr lang="en" b="1" i="1">
                          <a:solidFill>
                            <a:srgbClr val="357887"/>
                          </a:solidFill>
                        </a:rPr>
                        <a:t>Aspire </a:t>
                      </a:r>
                      <a:r>
                        <a:rPr lang="en">
                          <a:solidFill>
                            <a:srgbClr val="357887"/>
                          </a:solidFill>
                        </a:rPr>
                        <a:t>- Where would I like to go next? What would I like to learn more about?</a:t>
                      </a:r>
                      <a:endParaRPr>
                        <a:solidFill>
                          <a:srgbClr val="357887"/>
                        </a:solidFill>
                      </a:endParaRPr>
                    </a:p>
                    <a:p>
                      <a:pPr marL="457200" lvl="0" indent="-317500" algn="l" rtl="0">
                        <a:spcBef>
                          <a:spcPts val="0"/>
                        </a:spcBef>
                        <a:spcAft>
                          <a:spcPts val="0"/>
                        </a:spcAft>
                        <a:buClr>
                          <a:srgbClr val="357887"/>
                        </a:buClr>
                        <a:buSzPts val="1400"/>
                        <a:buChar char="●"/>
                      </a:pPr>
                      <a:endParaRPr>
                        <a:solidFill>
                          <a:srgbClr val="357887"/>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228600" lvl="0" indent="-171450" algn="l" rtl="0">
                        <a:lnSpc>
                          <a:spcPct val="115000"/>
                        </a:lnSpc>
                        <a:spcBef>
                          <a:spcPts val="0"/>
                        </a:spcBef>
                        <a:spcAft>
                          <a:spcPts val="0"/>
                        </a:spcAft>
                        <a:buClr>
                          <a:srgbClr val="357887"/>
                        </a:buClr>
                        <a:buSzPts val="900"/>
                        <a:buChar char="★"/>
                      </a:pPr>
                      <a:r>
                        <a:rPr lang="en" sz="900">
                          <a:solidFill>
                            <a:srgbClr val="357887"/>
                          </a:solidFill>
                        </a:rPr>
                        <a:t>I used my own ideas and ideas from the video to make a filtration system</a:t>
                      </a:r>
                      <a:endParaRPr sz="900">
                        <a:solidFill>
                          <a:srgbClr val="357887"/>
                        </a:solidFill>
                      </a:endParaRPr>
                    </a:p>
                    <a:p>
                      <a:pPr marL="228600" lvl="0" indent="-171450" algn="l" rtl="0">
                        <a:lnSpc>
                          <a:spcPct val="115000"/>
                        </a:lnSpc>
                        <a:spcBef>
                          <a:spcPts val="1000"/>
                        </a:spcBef>
                        <a:spcAft>
                          <a:spcPts val="0"/>
                        </a:spcAft>
                        <a:buClr>
                          <a:srgbClr val="357887"/>
                        </a:buClr>
                        <a:buSzPts val="900"/>
                        <a:buChar char="★"/>
                      </a:pPr>
                      <a:r>
                        <a:rPr lang="en" sz="900">
                          <a:solidFill>
                            <a:srgbClr val="357887"/>
                          </a:solidFill>
                        </a:rPr>
                        <a:t>I created a clear plan and followed it to make a filtration system. </a:t>
                      </a:r>
                      <a:endParaRPr sz="900">
                        <a:solidFill>
                          <a:srgbClr val="357887"/>
                        </a:solidFill>
                      </a:endParaRPr>
                    </a:p>
                    <a:p>
                      <a:pPr marL="228600" lvl="0" indent="-171450" algn="l" rtl="0">
                        <a:lnSpc>
                          <a:spcPct val="115000"/>
                        </a:lnSpc>
                        <a:spcBef>
                          <a:spcPts val="1000"/>
                        </a:spcBef>
                        <a:spcAft>
                          <a:spcPts val="0"/>
                        </a:spcAft>
                        <a:buClr>
                          <a:srgbClr val="357887"/>
                        </a:buClr>
                        <a:buSzPts val="900"/>
                        <a:buChar char="★"/>
                      </a:pPr>
                      <a:r>
                        <a:rPr lang="en" sz="900">
                          <a:solidFill>
                            <a:srgbClr val="357887"/>
                          </a:solidFill>
                        </a:rPr>
                        <a:t>My drawing is clear, labeled neatly and easy to understand. </a:t>
                      </a:r>
                      <a:endParaRPr sz="900">
                        <a:solidFill>
                          <a:srgbClr val="357887"/>
                        </a:solidFill>
                      </a:endParaRPr>
                    </a:p>
                    <a:p>
                      <a:pPr marL="228600" lvl="0" indent="-171450" algn="l" rtl="0">
                        <a:lnSpc>
                          <a:spcPct val="115000"/>
                        </a:lnSpc>
                        <a:spcBef>
                          <a:spcPts val="1000"/>
                        </a:spcBef>
                        <a:spcAft>
                          <a:spcPts val="0"/>
                        </a:spcAft>
                        <a:buClr>
                          <a:srgbClr val="357887"/>
                        </a:buClr>
                        <a:buSzPts val="900"/>
                        <a:buChar char="★"/>
                      </a:pPr>
                      <a:r>
                        <a:rPr lang="en" sz="900">
                          <a:solidFill>
                            <a:srgbClr val="357887"/>
                          </a:solidFill>
                        </a:rPr>
                        <a:t>My observations are described fully and make sense for what I could see in the video. </a:t>
                      </a:r>
                      <a:endParaRPr sz="900">
                        <a:solidFill>
                          <a:srgbClr val="357887"/>
                        </a:solidFill>
                      </a:endParaRPr>
                    </a:p>
                    <a:p>
                      <a:pPr marL="228600" lvl="0" indent="-171450" algn="l" rtl="0">
                        <a:lnSpc>
                          <a:spcPct val="115000"/>
                        </a:lnSpc>
                        <a:spcBef>
                          <a:spcPts val="1000"/>
                        </a:spcBef>
                        <a:spcAft>
                          <a:spcPts val="1000"/>
                        </a:spcAft>
                        <a:buClr>
                          <a:srgbClr val="357887"/>
                        </a:buClr>
                        <a:buSzPts val="900"/>
                        <a:buChar char="★"/>
                      </a:pPr>
                      <a:r>
                        <a:rPr lang="en" sz="900">
                          <a:solidFill>
                            <a:srgbClr val="357887"/>
                          </a:solidFill>
                        </a:rPr>
                        <a:t>Conclusion is appropriate and demonstrates a clear understanding of the importance of taking care of water. </a:t>
                      </a:r>
                      <a:endParaRPr sz="900">
                        <a:solidFill>
                          <a:srgbClr val="357887"/>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5887" name="Google Shape;5887;p77"/>
          <p:cNvGraphicFramePr/>
          <p:nvPr/>
        </p:nvGraphicFramePr>
        <p:xfrm>
          <a:off x="0" y="5155630"/>
          <a:ext cx="10058400" cy="2590740"/>
        </p:xfrm>
        <a:graphic>
          <a:graphicData uri="http://schemas.openxmlformats.org/drawingml/2006/table">
            <a:tbl>
              <a:tblPr>
                <a:noFill/>
                <a:tableStyleId>{64CAB310-EB51-4989-83D0-0465B24A313F}</a:tableStyleId>
              </a:tblPr>
              <a:tblGrid>
                <a:gridCol w="10058400">
                  <a:extLst>
                    <a:ext uri="{9D8B030D-6E8A-4147-A177-3AD203B41FA5}">
                      <a16:colId xmlns:a16="http://schemas.microsoft.com/office/drawing/2014/main" val="20000"/>
                    </a:ext>
                  </a:extLst>
                </a:gridCol>
              </a:tblGrid>
              <a:tr h="383775">
                <a:tc>
                  <a:txBody>
                    <a:bodyPr/>
                    <a:lstStyle/>
                    <a:p>
                      <a:pPr marL="0" lvl="0" indent="0" algn="ctr" rtl="0">
                        <a:spcBef>
                          <a:spcPts val="0"/>
                        </a:spcBef>
                        <a:spcAft>
                          <a:spcPts val="0"/>
                        </a:spcAft>
                        <a:buNone/>
                      </a:pPr>
                      <a:r>
                        <a:rPr lang="en" sz="2000" b="1">
                          <a:solidFill>
                            <a:srgbClr val="357887"/>
                          </a:solidFill>
                          <a:latin typeface="Barlow"/>
                          <a:ea typeface="Barlow"/>
                          <a:cs typeface="Barlow"/>
                          <a:sym typeface="Barlow"/>
                        </a:rPr>
                        <a:t>Teacher Guidance</a:t>
                      </a:r>
                      <a:endParaRPr sz="2000" b="1">
                        <a:solidFill>
                          <a:srgbClr val="357887"/>
                        </a:solidFill>
                        <a:latin typeface="Barlow"/>
                        <a:ea typeface="Barlow"/>
                        <a:cs typeface="Barlow"/>
                        <a:sym typeface="Barlow"/>
                      </a:endParaRPr>
                    </a:p>
                    <a:p>
                      <a:pPr marL="0" lvl="0" indent="0" algn="ctr" rtl="0">
                        <a:spcBef>
                          <a:spcPts val="0"/>
                        </a:spcBef>
                        <a:spcAft>
                          <a:spcPts val="0"/>
                        </a:spcAft>
                        <a:buNone/>
                      </a:pPr>
                      <a:r>
                        <a:rPr lang="en">
                          <a:solidFill>
                            <a:srgbClr val="357887"/>
                          </a:solidFill>
                          <a:latin typeface="Sriracha"/>
                          <a:ea typeface="Sriracha"/>
                          <a:cs typeface="Sriracha"/>
                          <a:sym typeface="Sriracha"/>
                        </a:rPr>
                        <a:t>(What is went well? What might need to be changed?)</a:t>
                      </a:r>
                      <a:endParaRPr>
                        <a:solidFill>
                          <a:srgbClr val="357887"/>
                        </a:solidFill>
                      </a:endParaRPr>
                    </a:p>
                  </a:txBody>
                  <a:tcPr marL="91425" marR="91425" marT="91425" marB="91425" anchor="ctr"/>
                </a:tc>
                <a:extLst>
                  <a:ext uri="{0D108BD9-81ED-4DB2-BD59-A6C34878D82A}">
                    <a16:rowId xmlns:a16="http://schemas.microsoft.com/office/drawing/2014/main" val="10000"/>
                  </a:ext>
                </a:extLst>
              </a:tr>
              <a:tr h="1763350">
                <a:tc>
                  <a:txBody>
                    <a:bodyPr/>
                    <a:lstStyle/>
                    <a:p>
                      <a:pPr marL="0" lvl="0" indent="0" algn="l" rtl="0">
                        <a:spcBef>
                          <a:spcPts val="0"/>
                        </a:spcBef>
                        <a:spcAft>
                          <a:spcPts val="0"/>
                        </a:spcAft>
                        <a:buNone/>
                      </a:pPr>
                      <a:r>
                        <a:rPr lang="en">
                          <a:solidFill>
                            <a:srgbClr val="357887"/>
                          </a:solidFill>
                        </a:rPr>
                        <a:t>Affirm - What did the student do well? (excellence criteria)</a:t>
                      </a:r>
                      <a:endParaRPr>
                        <a:solidFill>
                          <a:srgbClr val="357887"/>
                        </a:solidFill>
                      </a:endParaRPr>
                    </a:p>
                    <a:p>
                      <a:pPr marL="457200" lvl="0" indent="-317500" algn="l" rtl="0">
                        <a:spcBef>
                          <a:spcPts val="0"/>
                        </a:spcBef>
                        <a:spcAft>
                          <a:spcPts val="0"/>
                        </a:spcAft>
                        <a:buClr>
                          <a:srgbClr val="357887"/>
                        </a:buClr>
                        <a:buSzPts val="1400"/>
                        <a:buChar char="●"/>
                      </a:pPr>
                      <a:r>
                        <a:rPr lang="en">
                          <a:solidFill>
                            <a:srgbClr val="357887"/>
                          </a:solidFill>
                        </a:rPr>
                        <a:t> </a:t>
                      </a:r>
                      <a:endParaRPr>
                        <a:solidFill>
                          <a:srgbClr val="357887"/>
                        </a:solidFill>
                      </a:endParaRPr>
                    </a:p>
                    <a:p>
                      <a:pPr marL="457200" lvl="0" indent="-317500" algn="l" rtl="0">
                        <a:spcBef>
                          <a:spcPts val="0"/>
                        </a:spcBef>
                        <a:spcAft>
                          <a:spcPts val="0"/>
                        </a:spcAft>
                        <a:buClr>
                          <a:srgbClr val="357887"/>
                        </a:buClr>
                        <a:buSzPts val="1400"/>
                        <a:buChar char="●"/>
                      </a:pPr>
                      <a:r>
                        <a:rPr lang="en">
                          <a:solidFill>
                            <a:srgbClr val="357887"/>
                          </a:solidFill>
                        </a:rPr>
                        <a:t> </a:t>
                      </a:r>
                      <a:endParaRPr>
                        <a:solidFill>
                          <a:srgbClr val="357887"/>
                        </a:solidFill>
                      </a:endParaRPr>
                    </a:p>
                    <a:p>
                      <a:pPr marL="457200" lvl="0" indent="-317500" algn="l" rtl="0">
                        <a:spcBef>
                          <a:spcPts val="0"/>
                        </a:spcBef>
                        <a:spcAft>
                          <a:spcPts val="0"/>
                        </a:spcAft>
                        <a:buClr>
                          <a:srgbClr val="357887"/>
                        </a:buClr>
                        <a:buSzPts val="1400"/>
                        <a:buChar char="●"/>
                      </a:pPr>
                      <a:r>
                        <a:rPr lang="en">
                          <a:solidFill>
                            <a:srgbClr val="357887"/>
                          </a:solidFill>
                        </a:rPr>
                        <a:t> </a:t>
                      </a:r>
                      <a:endParaRPr>
                        <a:solidFill>
                          <a:srgbClr val="357887"/>
                        </a:solidFill>
                      </a:endParaRPr>
                    </a:p>
                    <a:p>
                      <a:pPr marL="0" lvl="0" indent="0" algn="l" rtl="0">
                        <a:spcBef>
                          <a:spcPts val="0"/>
                        </a:spcBef>
                        <a:spcAft>
                          <a:spcPts val="0"/>
                        </a:spcAft>
                        <a:buNone/>
                      </a:pPr>
                      <a:endParaRPr>
                        <a:solidFill>
                          <a:srgbClr val="357887"/>
                        </a:solidFill>
                      </a:endParaRPr>
                    </a:p>
                    <a:p>
                      <a:pPr marL="0" lvl="0" indent="0" algn="l" rtl="0">
                        <a:spcBef>
                          <a:spcPts val="0"/>
                        </a:spcBef>
                        <a:spcAft>
                          <a:spcPts val="0"/>
                        </a:spcAft>
                        <a:buNone/>
                      </a:pPr>
                      <a:r>
                        <a:rPr lang="en">
                          <a:solidFill>
                            <a:srgbClr val="357887"/>
                          </a:solidFill>
                        </a:rPr>
                        <a:t>Revise - What changes could be considered?</a:t>
                      </a:r>
                      <a:endParaRPr>
                        <a:solidFill>
                          <a:srgbClr val="357887"/>
                        </a:solidFill>
                      </a:endParaRPr>
                    </a:p>
                    <a:p>
                      <a:pPr marL="457200" lvl="0" indent="-317500" algn="l" rtl="0">
                        <a:spcBef>
                          <a:spcPts val="0"/>
                        </a:spcBef>
                        <a:spcAft>
                          <a:spcPts val="0"/>
                        </a:spcAft>
                        <a:buClr>
                          <a:srgbClr val="357887"/>
                        </a:buClr>
                        <a:buSzPts val="1400"/>
                        <a:buChar char="●"/>
                      </a:pPr>
                      <a:r>
                        <a:rPr lang="en">
                          <a:solidFill>
                            <a:srgbClr val="357887"/>
                          </a:solidFill>
                        </a:rPr>
                        <a:t> </a:t>
                      </a:r>
                      <a:endParaRPr>
                        <a:solidFill>
                          <a:srgbClr val="357887"/>
                        </a:solidFill>
                      </a:endParaRPr>
                    </a:p>
                    <a:p>
                      <a:pPr marL="457200" lvl="0" indent="-317500" algn="l" rtl="0">
                        <a:spcBef>
                          <a:spcPts val="0"/>
                        </a:spcBef>
                        <a:spcAft>
                          <a:spcPts val="0"/>
                        </a:spcAft>
                        <a:buClr>
                          <a:srgbClr val="357887"/>
                        </a:buClr>
                        <a:buSzPts val="1400"/>
                        <a:buChar char="●"/>
                      </a:pPr>
                      <a:endParaRPr>
                        <a:solidFill>
                          <a:srgbClr val="357887"/>
                        </a:solidFill>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891"/>
        <p:cNvGrpSpPr/>
        <p:nvPr/>
      </p:nvGrpSpPr>
      <p:grpSpPr>
        <a:xfrm>
          <a:off x="0" y="0"/>
          <a:ext cx="0" cy="0"/>
          <a:chOff x="0" y="0"/>
          <a:chExt cx="0" cy="0"/>
        </a:xfrm>
      </p:grpSpPr>
      <p:sp>
        <p:nvSpPr>
          <p:cNvPr id="5892" name="Google Shape;5892;p78"/>
          <p:cNvSpPr txBox="1">
            <a:spLocks noGrp="1"/>
          </p:cNvSpPr>
          <p:nvPr>
            <p:ph type="ctrTitle"/>
          </p:nvPr>
        </p:nvSpPr>
        <p:spPr>
          <a:xfrm>
            <a:off x="871200" y="1233067"/>
            <a:ext cx="4660800" cy="1763400"/>
          </a:xfrm>
          <a:prstGeom prst="rect">
            <a:avLst/>
          </a:prstGeom>
        </p:spPr>
        <p:txBody>
          <a:bodyPr spcFirstLastPara="1" wrap="square" lIns="113100" tIns="113100" rIns="113100" bIns="113100" anchor="ctr" anchorCtr="0">
            <a:noAutofit/>
          </a:bodyPr>
          <a:lstStyle/>
          <a:p>
            <a:pPr marL="0" lvl="0" indent="0" algn="l" rtl="0">
              <a:spcBef>
                <a:spcPts val="0"/>
              </a:spcBef>
              <a:spcAft>
                <a:spcPts val="0"/>
              </a:spcAft>
              <a:buNone/>
            </a:pPr>
            <a:r>
              <a:rPr lang="en"/>
              <a:t>Success!!</a:t>
            </a:r>
            <a:endParaRPr/>
          </a:p>
        </p:txBody>
      </p:sp>
      <p:sp>
        <p:nvSpPr>
          <p:cNvPr id="5893" name="Google Shape;5893;p78"/>
          <p:cNvSpPr txBox="1">
            <a:spLocks noGrp="1"/>
          </p:cNvSpPr>
          <p:nvPr>
            <p:ph type="subTitle" idx="1"/>
          </p:nvPr>
        </p:nvSpPr>
        <p:spPr>
          <a:xfrm>
            <a:off x="871200" y="3315979"/>
            <a:ext cx="5049000" cy="981600"/>
          </a:xfrm>
          <a:prstGeom prst="rect">
            <a:avLst/>
          </a:prstGeom>
        </p:spPr>
        <p:txBody>
          <a:bodyPr spcFirstLastPara="1" wrap="square" lIns="113100" tIns="113100" rIns="113100" bIns="113100" anchor="ctr" anchorCtr="0">
            <a:noAutofit/>
          </a:bodyPr>
          <a:lstStyle/>
          <a:p>
            <a:pPr marL="0" lvl="0" indent="0" algn="l" rtl="0">
              <a:spcBef>
                <a:spcPts val="0"/>
              </a:spcBef>
              <a:spcAft>
                <a:spcPts val="0"/>
              </a:spcAft>
              <a:buNone/>
            </a:pPr>
            <a:r>
              <a:rPr lang="en"/>
              <a:t>Please make sure your teacher has all your work! </a:t>
            </a:r>
            <a:endParaRPr/>
          </a:p>
          <a:p>
            <a:pPr marL="0" lvl="0" indent="0" algn="l" rtl="0">
              <a:spcBef>
                <a:spcPts val="0"/>
              </a:spcBef>
              <a:spcAft>
                <a:spcPts val="0"/>
              </a:spcAft>
              <a:buNone/>
            </a:pPr>
            <a:endParaRPr/>
          </a:p>
          <a:p>
            <a:pPr marL="0" lvl="0" indent="0" algn="l" rtl="0">
              <a:spcBef>
                <a:spcPts val="0"/>
              </a:spcBef>
              <a:spcAft>
                <a:spcPts val="0"/>
              </a:spcAft>
              <a:buNone/>
            </a:pPr>
            <a:r>
              <a:rPr lang="en"/>
              <a:t>Well Done!</a:t>
            </a:r>
            <a:endParaRPr/>
          </a:p>
        </p:txBody>
      </p:sp>
      <p:grpSp>
        <p:nvGrpSpPr>
          <p:cNvPr id="5894" name="Google Shape;5894;p78"/>
          <p:cNvGrpSpPr/>
          <p:nvPr/>
        </p:nvGrpSpPr>
        <p:grpSpPr>
          <a:xfrm>
            <a:off x="5506818" y="2765396"/>
            <a:ext cx="4134409" cy="3898241"/>
            <a:chOff x="4160725" y="975325"/>
            <a:chExt cx="5052437" cy="3467878"/>
          </a:xfrm>
        </p:grpSpPr>
        <p:sp>
          <p:nvSpPr>
            <p:cNvPr id="5895" name="Google Shape;5895;p78"/>
            <p:cNvSpPr/>
            <p:nvPr/>
          </p:nvSpPr>
          <p:spPr>
            <a:xfrm>
              <a:off x="5550039" y="2805663"/>
              <a:ext cx="452365" cy="386651"/>
            </a:xfrm>
            <a:custGeom>
              <a:avLst/>
              <a:gdLst/>
              <a:ahLst/>
              <a:cxnLst/>
              <a:rect l="l" t="t" r="r" b="b"/>
              <a:pathLst>
                <a:path w="7154" h="6115" extrusionOk="0">
                  <a:moveTo>
                    <a:pt x="4158" y="0"/>
                  </a:moveTo>
                  <a:cubicBezTo>
                    <a:pt x="4158" y="0"/>
                    <a:pt x="1" y="2218"/>
                    <a:pt x="1702" y="5053"/>
                  </a:cubicBezTo>
                  <a:cubicBezTo>
                    <a:pt x="2151" y="5805"/>
                    <a:pt x="2747" y="6114"/>
                    <a:pt x="3377" y="6114"/>
                  </a:cubicBezTo>
                  <a:cubicBezTo>
                    <a:pt x="5131" y="6114"/>
                    <a:pt x="7153" y="3718"/>
                    <a:pt x="7043" y="1800"/>
                  </a:cubicBezTo>
                  <a:lnTo>
                    <a:pt x="4158" y="0"/>
                  </a:lnTo>
                  <a:close/>
                </a:path>
              </a:pathLst>
            </a:custGeom>
            <a:solidFill>
              <a:srgbClr val="35788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896" name="Google Shape;5896;p78"/>
            <p:cNvSpPr/>
            <p:nvPr/>
          </p:nvSpPr>
          <p:spPr>
            <a:xfrm>
              <a:off x="4653801" y="975325"/>
              <a:ext cx="4446889" cy="2079571"/>
            </a:xfrm>
            <a:custGeom>
              <a:avLst/>
              <a:gdLst/>
              <a:ahLst/>
              <a:cxnLst/>
              <a:rect l="l" t="t" r="r" b="b"/>
              <a:pathLst>
                <a:path w="70326" h="32889" extrusionOk="0">
                  <a:moveTo>
                    <a:pt x="19086" y="0"/>
                  </a:moveTo>
                  <a:cubicBezTo>
                    <a:pt x="17596" y="0"/>
                    <a:pt x="16029" y="165"/>
                    <a:pt x="14334" y="469"/>
                  </a:cubicBezTo>
                  <a:cubicBezTo>
                    <a:pt x="14334" y="469"/>
                    <a:pt x="1" y="3732"/>
                    <a:pt x="6317" y="19836"/>
                  </a:cubicBezTo>
                  <a:cubicBezTo>
                    <a:pt x="9469" y="27872"/>
                    <a:pt x="18687" y="32888"/>
                    <a:pt x="29248" y="32888"/>
                  </a:cubicBezTo>
                  <a:cubicBezTo>
                    <a:pt x="39851" y="32888"/>
                    <a:pt x="51807" y="27832"/>
                    <a:pt x="60338" y="15698"/>
                  </a:cubicBezTo>
                  <a:cubicBezTo>
                    <a:pt x="60338" y="15698"/>
                    <a:pt x="70325" y="14723"/>
                    <a:pt x="70036" y="8904"/>
                  </a:cubicBezTo>
                  <a:cubicBezTo>
                    <a:pt x="69944" y="6976"/>
                    <a:pt x="69014" y="6219"/>
                    <a:pt x="67745" y="6219"/>
                  </a:cubicBezTo>
                  <a:cubicBezTo>
                    <a:pt x="65192" y="6219"/>
                    <a:pt x="61266" y="9283"/>
                    <a:pt x="60030" y="12027"/>
                  </a:cubicBezTo>
                  <a:cubicBezTo>
                    <a:pt x="60030" y="12027"/>
                    <a:pt x="57905" y="5049"/>
                    <a:pt x="54895" y="5049"/>
                  </a:cubicBezTo>
                  <a:cubicBezTo>
                    <a:pt x="54471" y="5049"/>
                    <a:pt x="54030" y="5187"/>
                    <a:pt x="53575" y="5502"/>
                  </a:cubicBezTo>
                  <a:cubicBezTo>
                    <a:pt x="49884" y="8059"/>
                    <a:pt x="56628" y="14087"/>
                    <a:pt x="56628" y="14087"/>
                  </a:cubicBezTo>
                  <a:cubicBezTo>
                    <a:pt x="56628" y="14087"/>
                    <a:pt x="54021" y="17977"/>
                    <a:pt x="49367" y="17977"/>
                  </a:cubicBezTo>
                  <a:cubicBezTo>
                    <a:pt x="46546" y="17977"/>
                    <a:pt x="42974" y="16548"/>
                    <a:pt x="38774" y="11958"/>
                  </a:cubicBezTo>
                  <a:cubicBezTo>
                    <a:pt x="30812" y="3265"/>
                    <a:pt x="25723" y="0"/>
                    <a:pt x="19086" y="0"/>
                  </a:cubicBezTo>
                  <a:close/>
                </a:path>
              </a:pathLst>
            </a:custGeom>
            <a:solidFill>
              <a:srgbClr val="35788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897" name="Google Shape;5897;p78"/>
            <p:cNvSpPr/>
            <p:nvPr/>
          </p:nvSpPr>
          <p:spPr>
            <a:xfrm>
              <a:off x="4933093" y="1462517"/>
              <a:ext cx="3536088" cy="1592384"/>
            </a:xfrm>
            <a:custGeom>
              <a:avLst/>
              <a:gdLst/>
              <a:ahLst/>
              <a:cxnLst/>
              <a:rect l="l" t="t" r="r" b="b"/>
              <a:pathLst>
                <a:path w="55922" h="25184" extrusionOk="0">
                  <a:moveTo>
                    <a:pt x="6002" y="1"/>
                  </a:moveTo>
                  <a:cubicBezTo>
                    <a:pt x="3599" y="1"/>
                    <a:pt x="1813" y="834"/>
                    <a:pt x="626" y="1667"/>
                  </a:cubicBezTo>
                  <a:cubicBezTo>
                    <a:pt x="0" y="4342"/>
                    <a:pt x="189" y="7764"/>
                    <a:pt x="1900" y="12131"/>
                  </a:cubicBezTo>
                  <a:cubicBezTo>
                    <a:pt x="5052" y="20167"/>
                    <a:pt x="14270" y="25183"/>
                    <a:pt x="24831" y="25183"/>
                  </a:cubicBezTo>
                  <a:cubicBezTo>
                    <a:pt x="35434" y="25183"/>
                    <a:pt x="47390" y="20127"/>
                    <a:pt x="55921" y="7993"/>
                  </a:cubicBezTo>
                  <a:lnTo>
                    <a:pt x="55921" y="7993"/>
                  </a:lnTo>
                  <a:cubicBezTo>
                    <a:pt x="52539" y="10808"/>
                    <a:pt x="44333" y="14757"/>
                    <a:pt x="44333" y="14757"/>
                  </a:cubicBezTo>
                  <a:cubicBezTo>
                    <a:pt x="40239" y="16436"/>
                    <a:pt x="36786" y="17133"/>
                    <a:pt x="33826" y="17133"/>
                  </a:cubicBezTo>
                  <a:cubicBezTo>
                    <a:pt x="20775" y="17133"/>
                    <a:pt x="17307" y="3593"/>
                    <a:pt x="10772" y="990"/>
                  </a:cubicBezTo>
                  <a:cubicBezTo>
                    <a:pt x="8976" y="278"/>
                    <a:pt x="7386" y="1"/>
                    <a:pt x="6002" y="1"/>
                  </a:cubicBezTo>
                  <a:close/>
                </a:path>
              </a:pathLst>
            </a:custGeom>
            <a:solidFill>
              <a:srgbClr val="87D8C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898" name="Google Shape;5898;p78"/>
            <p:cNvSpPr/>
            <p:nvPr/>
          </p:nvSpPr>
          <p:spPr>
            <a:xfrm>
              <a:off x="5431797" y="1472887"/>
              <a:ext cx="2156165" cy="1453847"/>
            </a:xfrm>
            <a:custGeom>
              <a:avLst/>
              <a:gdLst/>
              <a:ahLst/>
              <a:cxnLst/>
              <a:rect l="l" t="t" r="r" b="b"/>
              <a:pathLst>
                <a:path w="34099" h="22993" extrusionOk="0">
                  <a:moveTo>
                    <a:pt x="11" y="0"/>
                  </a:moveTo>
                  <a:cubicBezTo>
                    <a:pt x="1" y="0"/>
                    <a:pt x="20" y="150"/>
                    <a:pt x="91" y="418"/>
                  </a:cubicBezTo>
                  <a:cubicBezTo>
                    <a:pt x="160" y="677"/>
                    <a:pt x="270" y="1075"/>
                    <a:pt x="429" y="1582"/>
                  </a:cubicBezTo>
                  <a:cubicBezTo>
                    <a:pt x="747" y="2587"/>
                    <a:pt x="1254" y="4029"/>
                    <a:pt x="2020" y="5780"/>
                  </a:cubicBezTo>
                  <a:cubicBezTo>
                    <a:pt x="2796" y="7520"/>
                    <a:pt x="3820" y="9580"/>
                    <a:pt x="5223" y="11728"/>
                  </a:cubicBezTo>
                  <a:cubicBezTo>
                    <a:pt x="6625" y="13866"/>
                    <a:pt x="8406" y="16114"/>
                    <a:pt x="10703" y="18084"/>
                  </a:cubicBezTo>
                  <a:lnTo>
                    <a:pt x="10703" y="18094"/>
                  </a:lnTo>
                  <a:cubicBezTo>
                    <a:pt x="11171" y="18482"/>
                    <a:pt x="11629" y="18860"/>
                    <a:pt x="12116" y="19208"/>
                  </a:cubicBezTo>
                  <a:lnTo>
                    <a:pt x="12484" y="19467"/>
                  </a:lnTo>
                  <a:lnTo>
                    <a:pt x="12862" y="19726"/>
                  </a:lnTo>
                  <a:cubicBezTo>
                    <a:pt x="12982" y="19805"/>
                    <a:pt x="13111" y="19894"/>
                    <a:pt x="13230" y="19974"/>
                  </a:cubicBezTo>
                  <a:lnTo>
                    <a:pt x="13618" y="20213"/>
                  </a:lnTo>
                  <a:lnTo>
                    <a:pt x="13628" y="20213"/>
                  </a:lnTo>
                  <a:cubicBezTo>
                    <a:pt x="16214" y="21784"/>
                    <a:pt x="18999" y="22640"/>
                    <a:pt x="21556" y="22889"/>
                  </a:cubicBezTo>
                  <a:cubicBezTo>
                    <a:pt x="22274" y="22961"/>
                    <a:pt x="22974" y="22993"/>
                    <a:pt x="23648" y="22993"/>
                  </a:cubicBezTo>
                  <a:cubicBezTo>
                    <a:pt x="24178" y="22993"/>
                    <a:pt x="24692" y="22973"/>
                    <a:pt x="25186" y="22938"/>
                  </a:cubicBezTo>
                  <a:cubicBezTo>
                    <a:pt x="26320" y="22849"/>
                    <a:pt x="27354" y="22679"/>
                    <a:pt x="28300" y="22491"/>
                  </a:cubicBezTo>
                  <a:cubicBezTo>
                    <a:pt x="28757" y="22381"/>
                    <a:pt x="29205" y="22281"/>
                    <a:pt x="29622" y="22172"/>
                  </a:cubicBezTo>
                  <a:cubicBezTo>
                    <a:pt x="30031" y="22043"/>
                    <a:pt x="30418" y="21943"/>
                    <a:pt x="30776" y="21834"/>
                  </a:cubicBezTo>
                  <a:cubicBezTo>
                    <a:pt x="31134" y="21715"/>
                    <a:pt x="31472" y="21596"/>
                    <a:pt x="31781" y="21496"/>
                  </a:cubicBezTo>
                  <a:cubicBezTo>
                    <a:pt x="32080" y="21386"/>
                    <a:pt x="32348" y="21277"/>
                    <a:pt x="32597" y="21187"/>
                  </a:cubicBezTo>
                  <a:cubicBezTo>
                    <a:pt x="32845" y="21098"/>
                    <a:pt x="33064" y="21008"/>
                    <a:pt x="33243" y="20929"/>
                  </a:cubicBezTo>
                  <a:cubicBezTo>
                    <a:pt x="33432" y="20840"/>
                    <a:pt x="33592" y="20770"/>
                    <a:pt x="33720" y="20720"/>
                  </a:cubicBezTo>
                  <a:cubicBezTo>
                    <a:pt x="33970" y="20610"/>
                    <a:pt x="34098" y="20541"/>
                    <a:pt x="34098" y="20531"/>
                  </a:cubicBezTo>
                  <a:cubicBezTo>
                    <a:pt x="34098" y="20530"/>
                    <a:pt x="34096" y="20530"/>
                    <a:pt x="34093" y="20530"/>
                  </a:cubicBezTo>
                  <a:cubicBezTo>
                    <a:pt x="34065" y="20530"/>
                    <a:pt x="33928" y="20578"/>
                    <a:pt x="33691" y="20661"/>
                  </a:cubicBezTo>
                  <a:cubicBezTo>
                    <a:pt x="33561" y="20710"/>
                    <a:pt x="33402" y="20770"/>
                    <a:pt x="33214" y="20840"/>
                  </a:cubicBezTo>
                  <a:cubicBezTo>
                    <a:pt x="33024" y="20909"/>
                    <a:pt x="32805" y="20999"/>
                    <a:pt x="32557" y="21078"/>
                  </a:cubicBezTo>
                  <a:cubicBezTo>
                    <a:pt x="32308" y="21158"/>
                    <a:pt x="32030" y="21257"/>
                    <a:pt x="31731" y="21366"/>
                  </a:cubicBezTo>
                  <a:cubicBezTo>
                    <a:pt x="31423" y="21456"/>
                    <a:pt x="31095" y="21565"/>
                    <a:pt x="30736" y="21675"/>
                  </a:cubicBezTo>
                  <a:cubicBezTo>
                    <a:pt x="30378" y="21784"/>
                    <a:pt x="29980" y="21874"/>
                    <a:pt x="29573" y="21993"/>
                  </a:cubicBezTo>
                  <a:cubicBezTo>
                    <a:pt x="29155" y="22093"/>
                    <a:pt x="28718" y="22182"/>
                    <a:pt x="28250" y="22292"/>
                  </a:cubicBezTo>
                  <a:cubicBezTo>
                    <a:pt x="27325" y="22471"/>
                    <a:pt x="26291" y="22620"/>
                    <a:pt x="25177" y="22710"/>
                  </a:cubicBezTo>
                  <a:cubicBezTo>
                    <a:pt x="24729" y="22737"/>
                    <a:pt x="24269" y="22752"/>
                    <a:pt x="23798" y="22752"/>
                  </a:cubicBezTo>
                  <a:cubicBezTo>
                    <a:pt x="23085" y="22752"/>
                    <a:pt x="22346" y="22718"/>
                    <a:pt x="21585" y="22640"/>
                  </a:cubicBezTo>
                  <a:cubicBezTo>
                    <a:pt x="19069" y="22381"/>
                    <a:pt x="16313" y="21525"/>
                    <a:pt x="13767" y="19974"/>
                  </a:cubicBezTo>
                  <a:lnTo>
                    <a:pt x="13767" y="19964"/>
                  </a:lnTo>
                  <a:cubicBezTo>
                    <a:pt x="13638" y="19885"/>
                    <a:pt x="13508" y="19815"/>
                    <a:pt x="13389" y="19735"/>
                  </a:cubicBezTo>
                  <a:cubicBezTo>
                    <a:pt x="13260" y="19655"/>
                    <a:pt x="13141" y="19566"/>
                    <a:pt x="13011" y="19487"/>
                  </a:cubicBezTo>
                  <a:lnTo>
                    <a:pt x="12643" y="19238"/>
                  </a:lnTo>
                  <a:lnTo>
                    <a:pt x="12285" y="18979"/>
                  </a:lnTo>
                  <a:cubicBezTo>
                    <a:pt x="11808" y="18631"/>
                    <a:pt x="11340" y="18263"/>
                    <a:pt x="10882" y="17875"/>
                  </a:cubicBezTo>
                  <a:cubicBezTo>
                    <a:pt x="8615" y="15926"/>
                    <a:pt x="6834" y="13707"/>
                    <a:pt x="5432" y="11579"/>
                  </a:cubicBezTo>
                  <a:cubicBezTo>
                    <a:pt x="4029" y="9460"/>
                    <a:pt x="2995" y="7421"/>
                    <a:pt x="2209" y="5700"/>
                  </a:cubicBezTo>
                  <a:cubicBezTo>
                    <a:pt x="1423" y="3970"/>
                    <a:pt x="886" y="2537"/>
                    <a:pt x="538" y="1543"/>
                  </a:cubicBezTo>
                  <a:cubicBezTo>
                    <a:pt x="369" y="1045"/>
                    <a:pt x="239" y="657"/>
                    <a:pt x="150" y="398"/>
                  </a:cubicBezTo>
                  <a:cubicBezTo>
                    <a:pt x="71" y="130"/>
                    <a:pt x="20" y="0"/>
                    <a:pt x="11" y="0"/>
                  </a:cubicBezTo>
                  <a:close/>
                </a:path>
              </a:pathLst>
            </a:custGeom>
            <a:solidFill>
              <a:srgbClr val="35788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899" name="Google Shape;5899;p78"/>
            <p:cNvSpPr/>
            <p:nvPr/>
          </p:nvSpPr>
          <p:spPr>
            <a:xfrm>
              <a:off x="5038752" y="1526949"/>
              <a:ext cx="1023355" cy="1479645"/>
            </a:xfrm>
            <a:custGeom>
              <a:avLst/>
              <a:gdLst/>
              <a:ahLst/>
              <a:cxnLst/>
              <a:rect l="l" t="t" r="r" b="b"/>
              <a:pathLst>
                <a:path w="16184" h="23401" extrusionOk="0">
                  <a:moveTo>
                    <a:pt x="30" y="1"/>
                  </a:moveTo>
                  <a:cubicBezTo>
                    <a:pt x="10" y="1"/>
                    <a:pt x="0" y="379"/>
                    <a:pt x="50" y="1066"/>
                  </a:cubicBezTo>
                  <a:cubicBezTo>
                    <a:pt x="100" y="1762"/>
                    <a:pt x="209" y="2757"/>
                    <a:pt x="438" y="3990"/>
                  </a:cubicBezTo>
                  <a:cubicBezTo>
                    <a:pt x="666" y="5213"/>
                    <a:pt x="1015" y="6676"/>
                    <a:pt x="1561" y="8267"/>
                  </a:cubicBezTo>
                  <a:cubicBezTo>
                    <a:pt x="1830" y="9063"/>
                    <a:pt x="2158" y="9888"/>
                    <a:pt x="2527" y="10734"/>
                  </a:cubicBezTo>
                  <a:cubicBezTo>
                    <a:pt x="2726" y="11152"/>
                    <a:pt x="2905" y="11579"/>
                    <a:pt x="3133" y="11997"/>
                  </a:cubicBezTo>
                  <a:cubicBezTo>
                    <a:pt x="3243" y="12216"/>
                    <a:pt x="3352" y="12425"/>
                    <a:pt x="3471" y="12644"/>
                  </a:cubicBezTo>
                  <a:cubicBezTo>
                    <a:pt x="3591" y="12852"/>
                    <a:pt x="3710" y="13071"/>
                    <a:pt x="3829" y="13280"/>
                  </a:cubicBezTo>
                  <a:cubicBezTo>
                    <a:pt x="4019" y="13638"/>
                    <a:pt x="4238" y="13957"/>
                    <a:pt x="4446" y="14295"/>
                  </a:cubicBezTo>
                  <a:cubicBezTo>
                    <a:pt x="4655" y="14623"/>
                    <a:pt x="4884" y="14941"/>
                    <a:pt x="5113" y="15270"/>
                  </a:cubicBezTo>
                  <a:cubicBezTo>
                    <a:pt x="5182" y="15369"/>
                    <a:pt x="5262" y="15469"/>
                    <a:pt x="5332" y="15568"/>
                  </a:cubicBezTo>
                  <a:cubicBezTo>
                    <a:pt x="5401" y="15668"/>
                    <a:pt x="5481" y="15767"/>
                    <a:pt x="5551" y="15856"/>
                  </a:cubicBezTo>
                  <a:cubicBezTo>
                    <a:pt x="5699" y="16055"/>
                    <a:pt x="5849" y="16245"/>
                    <a:pt x="5998" y="16433"/>
                  </a:cubicBezTo>
                  <a:cubicBezTo>
                    <a:pt x="6307" y="16802"/>
                    <a:pt x="6614" y="17149"/>
                    <a:pt x="6923" y="17498"/>
                  </a:cubicBezTo>
                  <a:cubicBezTo>
                    <a:pt x="7251" y="17826"/>
                    <a:pt x="7560" y="18154"/>
                    <a:pt x="7878" y="18462"/>
                  </a:cubicBezTo>
                  <a:cubicBezTo>
                    <a:pt x="8206" y="18761"/>
                    <a:pt x="8515" y="19059"/>
                    <a:pt x="8833" y="19328"/>
                  </a:cubicBezTo>
                  <a:cubicBezTo>
                    <a:pt x="10106" y="20432"/>
                    <a:pt x="11389" y="21228"/>
                    <a:pt x="12483" y="21835"/>
                  </a:cubicBezTo>
                  <a:cubicBezTo>
                    <a:pt x="12762" y="21983"/>
                    <a:pt x="13031" y="22123"/>
                    <a:pt x="13279" y="22252"/>
                  </a:cubicBezTo>
                  <a:cubicBezTo>
                    <a:pt x="13528" y="22381"/>
                    <a:pt x="13767" y="22481"/>
                    <a:pt x="13995" y="22580"/>
                  </a:cubicBezTo>
                  <a:cubicBezTo>
                    <a:pt x="14224" y="22680"/>
                    <a:pt x="14433" y="22779"/>
                    <a:pt x="14622" y="22859"/>
                  </a:cubicBezTo>
                  <a:cubicBezTo>
                    <a:pt x="14821" y="22949"/>
                    <a:pt x="15000" y="23008"/>
                    <a:pt x="15159" y="23068"/>
                  </a:cubicBezTo>
                  <a:cubicBezTo>
                    <a:pt x="15749" y="23282"/>
                    <a:pt x="16098" y="23401"/>
                    <a:pt x="16163" y="23401"/>
                  </a:cubicBezTo>
                  <a:cubicBezTo>
                    <a:pt x="16170" y="23401"/>
                    <a:pt x="16174" y="23399"/>
                    <a:pt x="16174" y="23396"/>
                  </a:cubicBezTo>
                  <a:cubicBezTo>
                    <a:pt x="16183" y="23376"/>
                    <a:pt x="15845" y="23227"/>
                    <a:pt x="15209" y="22958"/>
                  </a:cubicBezTo>
                  <a:cubicBezTo>
                    <a:pt x="15049" y="22889"/>
                    <a:pt x="14870" y="22819"/>
                    <a:pt x="14682" y="22730"/>
                  </a:cubicBezTo>
                  <a:cubicBezTo>
                    <a:pt x="14492" y="22640"/>
                    <a:pt x="14284" y="22541"/>
                    <a:pt x="14065" y="22431"/>
                  </a:cubicBezTo>
                  <a:cubicBezTo>
                    <a:pt x="13846" y="22322"/>
                    <a:pt x="13608" y="22222"/>
                    <a:pt x="13358" y="22083"/>
                  </a:cubicBezTo>
                  <a:cubicBezTo>
                    <a:pt x="13110" y="21954"/>
                    <a:pt x="12861" y="21804"/>
                    <a:pt x="12583" y="21656"/>
                  </a:cubicBezTo>
                  <a:cubicBezTo>
                    <a:pt x="11508" y="21039"/>
                    <a:pt x="10255" y="20233"/>
                    <a:pt x="9002" y="19139"/>
                  </a:cubicBezTo>
                  <a:cubicBezTo>
                    <a:pt x="8683" y="18860"/>
                    <a:pt x="8385" y="18572"/>
                    <a:pt x="8057" y="18274"/>
                  </a:cubicBezTo>
                  <a:cubicBezTo>
                    <a:pt x="7748" y="17965"/>
                    <a:pt x="7440" y="17637"/>
                    <a:pt x="7122" y="17319"/>
                  </a:cubicBezTo>
                  <a:cubicBezTo>
                    <a:pt x="6824" y="16970"/>
                    <a:pt x="6515" y="16623"/>
                    <a:pt x="6217" y="16254"/>
                  </a:cubicBezTo>
                  <a:cubicBezTo>
                    <a:pt x="6068" y="16065"/>
                    <a:pt x="5918" y="15876"/>
                    <a:pt x="5779" y="15687"/>
                  </a:cubicBezTo>
                  <a:cubicBezTo>
                    <a:pt x="5699" y="15598"/>
                    <a:pt x="5630" y="15498"/>
                    <a:pt x="5551" y="15409"/>
                  </a:cubicBezTo>
                  <a:lnTo>
                    <a:pt x="5341" y="15111"/>
                  </a:lnTo>
                  <a:lnTo>
                    <a:pt x="5341" y="15100"/>
                  </a:lnTo>
                  <a:cubicBezTo>
                    <a:pt x="5122" y="14782"/>
                    <a:pt x="4884" y="14474"/>
                    <a:pt x="4685" y="14136"/>
                  </a:cubicBezTo>
                  <a:cubicBezTo>
                    <a:pt x="4476" y="13807"/>
                    <a:pt x="4267" y="13489"/>
                    <a:pt x="4078" y="13141"/>
                  </a:cubicBezTo>
                  <a:cubicBezTo>
                    <a:pt x="3949" y="12932"/>
                    <a:pt x="3829" y="12723"/>
                    <a:pt x="3710" y="12514"/>
                  </a:cubicBezTo>
                  <a:cubicBezTo>
                    <a:pt x="3601" y="12295"/>
                    <a:pt x="3491" y="12087"/>
                    <a:pt x="3382" y="11877"/>
                  </a:cubicBezTo>
                  <a:cubicBezTo>
                    <a:pt x="3153" y="11460"/>
                    <a:pt x="2974" y="11032"/>
                    <a:pt x="2775" y="10615"/>
                  </a:cubicBezTo>
                  <a:cubicBezTo>
                    <a:pt x="2407" y="9789"/>
                    <a:pt x="2069" y="8973"/>
                    <a:pt x="1800" y="8177"/>
                  </a:cubicBezTo>
                  <a:cubicBezTo>
                    <a:pt x="1254" y="6606"/>
                    <a:pt x="885" y="5164"/>
                    <a:pt x="637" y="3950"/>
                  </a:cubicBezTo>
                  <a:cubicBezTo>
                    <a:pt x="388" y="2726"/>
                    <a:pt x="248" y="1742"/>
                    <a:pt x="169" y="1055"/>
                  </a:cubicBezTo>
                  <a:cubicBezTo>
                    <a:pt x="80" y="369"/>
                    <a:pt x="60" y="1"/>
                    <a:pt x="30" y="1"/>
                  </a:cubicBezTo>
                  <a:close/>
                </a:path>
              </a:pathLst>
            </a:custGeom>
            <a:solidFill>
              <a:srgbClr val="35788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00" name="Google Shape;5900;p78"/>
            <p:cNvSpPr/>
            <p:nvPr/>
          </p:nvSpPr>
          <p:spPr>
            <a:xfrm>
              <a:off x="6228067" y="1664350"/>
              <a:ext cx="208857" cy="188489"/>
            </a:xfrm>
            <a:custGeom>
              <a:avLst/>
              <a:gdLst/>
              <a:ahLst/>
              <a:cxnLst/>
              <a:rect l="l" t="t" r="r" b="b"/>
              <a:pathLst>
                <a:path w="3303" h="2981" extrusionOk="0">
                  <a:moveTo>
                    <a:pt x="1605" y="1"/>
                  </a:moveTo>
                  <a:cubicBezTo>
                    <a:pt x="697" y="1"/>
                    <a:pt x="58" y="805"/>
                    <a:pt x="50" y="812"/>
                  </a:cubicBezTo>
                  <a:cubicBezTo>
                    <a:pt x="11" y="852"/>
                    <a:pt x="0" y="902"/>
                    <a:pt x="11" y="962"/>
                  </a:cubicBezTo>
                  <a:cubicBezTo>
                    <a:pt x="11" y="1011"/>
                    <a:pt x="40" y="1051"/>
                    <a:pt x="80" y="1090"/>
                  </a:cubicBezTo>
                  <a:cubicBezTo>
                    <a:pt x="120" y="1121"/>
                    <a:pt x="170" y="1130"/>
                    <a:pt x="219" y="1130"/>
                  </a:cubicBezTo>
                  <a:cubicBezTo>
                    <a:pt x="269" y="1121"/>
                    <a:pt x="319" y="1090"/>
                    <a:pt x="349" y="1051"/>
                  </a:cubicBezTo>
                  <a:cubicBezTo>
                    <a:pt x="378" y="1014"/>
                    <a:pt x="876" y="389"/>
                    <a:pt x="1585" y="389"/>
                  </a:cubicBezTo>
                  <a:cubicBezTo>
                    <a:pt x="1834" y="389"/>
                    <a:pt x="2108" y="466"/>
                    <a:pt x="2398" y="673"/>
                  </a:cubicBezTo>
                  <a:cubicBezTo>
                    <a:pt x="2686" y="872"/>
                    <a:pt x="2836" y="1110"/>
                    <a:pt x="2855" y="1389"/>
                  </a:cubicBezTo>
                  <a:cubicBezTo>
                    <a:pt x="2905" y="2006"/>
                    <a:pt x="2268" y="2642"/>
                    <a:pt x="2259" y="2652"/>
                  </a:cubicBezTo>
                  <a:cubicBezTo>
                    <a:pt x="2179" y="2722"/>
                    <a:pt x="2179" y="2841"/>
                    <a:pt x="2259" y="2921"/>
                  </a:cubicBezTo>
                  <a:cubicBezTo>
                    <a:pt x="2288" y="2960"/>
                    <a:pt x="2338" y="2980"/>
                    <a:pt x="2398" y="2980"/>
                  </a:cubicBezTo>
                  <a:cubicBezTo>
                    <a:pt x="2447" y="2980"/>
                    <a:pt x="2497" y="2960"/>
                    <a:pt x="2527" y="2921"/>
                  </a:cubicBezTo>
                  <a:cubicBezTo>
                    <a:pt x="2557" y="2891"/>
                    <a:pt x="3303" y="2165"/>
                    <a:pt x="3243" y="1359"/>
                  </a:cubicBezTo>
                  <a:cubicBezTo>
                    <a:pt x="3214" y="971"/>
                    <a:pt x="3004" y="633"/>
                    <a:pt x="2626" y="354"/>
                  </a:cubicBezTo>
                  <a:cubicBezTo>
                    <a:pt x="2264" y="97"/>
                    <a:pt x="1918" y="1"/>
                    <a:pt x="1605" y="1"/>
                  </a:cubicBezTo>
                  <a:close/>
                </a:path>
              </a:pathLst>
            </a:custGeom>
            <a:solidFill>
              <a:srgbClr val="322F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01" name="Google Shape;5901;p78"/>
            <p:cNvSpPr/>
            <p:nvPr/>
          </p:nvSpPr>
          <p:spPr>
            <a:xfrm>
              <a:off x="6270242" y="1893181"/>
              <a:ext cx="201901" cy="165726"/>
            </a:xfrm>
            <a:custGeom>
              <a:avLst/>
              <a:gdLst/>
              <a:ahLst/>
              <a:cxnLst/>
              <a:rect l="l" t="t" r="r" b="b"/>
              <a:pathLst>
                <a:path w="3193" h="2621" extrusionOk="0">
                  <a:moveTo>
                    <a:pt x="634" y="1"/>
                  </a:moveTo>
                  <a:cubicBezTo>
                    <a:pt x="582" y="1"/>
                    <a:pt x="530" y="3"/>
                    <a:pt x="478" y="8"/>
                  </a:cubicBezTo>
                  <a:cubicBezTo>
                    <a:pt x="308" y="28"/>
                    <a:pt x="109" y="108"/>
                    <a:pt x="50" y="276"/>
                  </a:cubicBezTo>
                  <a:cubicBezTo>
                    <a:pt x="0" y="436"/>
                    <a:pt x="89" y="595"/>
                    <a:pt x="189" y="734"/>
                  </a:cubicBezTo>
                  <a:cubicBezTo>
                    <a:pt x="527" y="1231"/>
                    <a:pt x="965" y="1669"/>
                    <a:pt x="1462" y="2007"/>
                  </a:cubicBezTo>
                  <a:cubicBezTo>
                    <a:pt x="1732" y="2193"/>
                    <a:pt x="2322" y="2620"/>
                    <a:pt x="2739" y="2620"/>
                  </a:cubicBezTo>
                  <a:cubicBezTo>
                    <a:pt x="2814" y="2620"/>
                    <a:pt x="2884" y="2606"/>
                    <a:pt x="2944" y="2575"/>
                  </a:cubicBezTo>
                  <a:cubicBezTo>
                    <a:pt x="3084" y="2495"/>
                    <a:pt x="3153" y="2336"/>
                    <a:pt x="3173" y="2177"/>
                  </a:cubicBezTo>
                  <a:cubicBezTo>
                    <a:pt x="3193" y="1948"/>
                    <a:pt x="3104" y="1709"/>
                    <a:pt x="2984" y="1520"/>
                  </a:cubicBezTo>
                  <a:cubicBezTo>
                    <a:pt x="2855" y="1321"/>
                    <a:pt x="2686" y="1162"/>
                    <a:pt x="2516" y="1003"/>
                  </a:cubicBezTo>
                  <a:cubicBezTo>
                    <a:pt x="2024" y="510"/>
                    <a:pt x="1367" y="1"/>
                    <a:pt x="634" y="1"/>
                  </a:cubicBezTo>
                  <a:close/>
                </a:path>
              </a:pathLst>
            </a:custGeom>
            <a:solidFill>
              <a:srgbClr val="D3CA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02" name="Google Shape;5902;p78"/>
            <p:cNvSpPr/>
            <p:nvPr/>
          </p:nvSpPr>
          <p:spPr>
            <a:xfrm>
              <a:off x="6919310" y="2446513"/>
              <a:ext cx="1068629" cy="749971"/>
            </a:xfrm>
            <a:custGeom>
              <a:avLst/>
              <a:gdLst/>
              <a:ahLst/>
              <a:cxnLst/>
              <a:rect l="l" t="t" r="r" b="b"/>
              <a:pathLst>
                <a:path w="16900" h="11861" extrusionOk="0">
                  <a:moveTo>
                    <a:pt x="5879" y="0"/>
                  </a:moveTo>
                  <a:lnTo>
                    <a:pt x="0" y="756"/>
                  </a:lnTo>
                  <a:cubicBezTo>
                    <a:pt x="0" y="756"/>
                    <a:pt x="790" y="11861"/>
                    <a:pt x="7415" y="11861"/>
                  </a:cubicBezTo>
                  <a:cubicBezTo>
                    <a:pt x="7882" y="11861"/>
                    <a:pt x="8377" y="11806"/>
                    <a:pt x="8902" y="11688"/>
                  </a:cubicBezTo>
                  <a:cubicBezTo>
                    <a:pt x="16900" y="9887"/>
                    <a:pt x="5879" y="0"/>
                    <a:pt x="5879" y="0"/>
                  </a:cubicBezTo>
                  <a:close/>
                </a:path>
              </a:pathLst>
            </a:custGeom>
            <a:solidFill>
              <a:srgbClr val="35788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03" name="Google Shape;5903;p78"/>
            <p:cNvSpPr/>
            <p:nvPr/>
          </p:nvSpPr>
          <p:spPr>
            <a:xfrm>
              <a:off x="5119246" y="1020029"/>
              <a:ext cx="898850" cy="445392"/>
            </a:xfrm>
            <a:custGeom>
              <a:avLst/>
              <a:gdLst/>
              <a:ahLst/>
              <a:cxnLst/>
              <a:rect l="l" t="t" r="r" b="b"/>
              <a:pathLst>
                <a:path w="14215" h="7044" extrusionOk="0">
                  <a:moveTo>
                    <a:pt x="11280" y="1"/>
                  </a:moveTo>
                  <a:cubicBezTo>
                    <a:pt x="11141" y="1"/>
                    <a:pt x="11011" y="11"/>
                    <a:pt x="10872" y="21"/>
                  </a:cubicBezTo>
                  <a:cubicBezTo>
                    <a:pt x="10663" y="31"/>
                    <a:pt x="10445" y="40"/>
                    <a:pt x="10226" y="60"/>
                  </a:cubicBezTo>
                  <a:cubicBezTo>
                    <a:pt x="10007" y="80"/>
                    <a:pt x="9778" y="110"/>
                    <a:pt x="9539" y="150"/>
                  </a:cubicBezTo>
                  <a:cubicBezTo>
                    <a:pt x="9430" y="160"/>
                    <a:pt x="9311" y="180"/>
                    <a:pt x="9191" y="200"/>
                  </a:cubicBezTo>
                  <a:cubicBezTo>
                    <a:pt x="9072" y="219"/>
                    <a:pt x="8953" y="239"/>
                    <a:pt x="8823" y="270"/>
                  </a:cubicBezTo>
                  <a:cubicBezTo>
                    <a:pt x="8584" y="319"/>
                    <a:pt x="8336" y="369"/>
                    <a:pt x="8087" y="429"/>
                  </a:cubicBezTo>
                  <a:cubicBezTo>
                    <a:pt x="7589" y="578"/>
                    <a:pt x="7063" y="717"/>
                    <a:pt x="6545" y="926"/>
                  </a:cubicBezTo>
                  <a:lnTo>
                    <a:pt x="6545" y="916"/>
                  </a:lnTo>
                  <a:cubicBezTo>
                    <a:pt x="6336" y="1006"/>
                    <a:pt x="6128" y="1065"/>
                    <a:pt x="5929" y="1165"/>
                  </a:cubicBezTo>
                  <a:cubicBezTo>
                    <a:pt x="5730" y="1254"/>
                    <a:pt x="5531" y="1353"/>
                    <a:pt x="5322" y="1443"/>
                  </a:cubicBezTo>
                  <a:cubicBezTo>
                    <a:pt x="3323" y="2428"/>
                    <a:pt x="1791" y="3761"/>
                    <a:pt x="965" y="4914"/>
                  </a:cubicBezTo>
                  <a:cubicBezTo>
                    <a:pt x="756" y="5203"/>
                    <a:pt x="577" y="5462"/>
                    <a:pt x="438" y="5701"/>
                  </a:cubicBezTo>
                  <a:cubicBezTo>
                    <a:pt x="308" y="5949"/>
                    <a:pt x="209" y="6168"/>
                    <a:pt x="129" y="6347"/>
                  </a:cubicBezTo>
                  <a:cubicBezTo>
                    <a:pt x="90" y="6446"/>
                    <a:pt x="70" y="6516"/>
                    <a:pt x="40" y="6596"/>
                  </a:cubicBezTo>
                  <a:cubicBezTo>
                    <a:pt x="10" y="6705"/>
                    <a:pt x="0" y="6784"/>
                    <a:pt x="20" y="6874"/>
                  </a:cubicBezTo>
                  <a:cubicBezTo>
                    <a:pt x="40" y="6954"/>
                    <a:pt x="100" y="7023"/>
                    <a:pt x="149" y="7034"/>
                  </a:cubicBezTo>
                  <a:cubicBezTo>
                    <a:pt x="160" y="7043"/>
                    <a:pt x="169" y="7043"/>
                    <a:pt x="179" y="7043"/>
                  </a:cubicBezTo>
                  <a:cubicBezTo>
                    <a:pt x="209" y="7043"/>
                    <a:pt x="229" y="7023"/>
                    <a:pt x="239" y="7003"/>
                  </a:cubicBezTo>
                  <a:cubicBezTo>
                    <a:pt x="249" y="6983"/>
                    <a:pt x="249" y="6954"/>
                    <a:pt x="259" y="6934"/>
                  </a:cubicBezTo>
                  <a:cubicBezTo>
                    <a:pt x="269" y="6904"/>
                    <a:pt x="288" y="6904"/>
                    <a:pt x="308" y="6884"/>
                  </a:cubicBezTo>
                  <a:cubicBezTo>
                    <a:pt x="339" y="6864"/>
                    <a:pt x="368" y="6835"/>
                    <a:pt x="408" y="6804"/>
                  </a:cubicBezTo>
                  <a:cubicBezTo>
                    <a:pt x="448" y="6765"/>
                    <a:pt x="518" y="6705"/>
                    <a:pt x="587" y="6636"/>
                  </a:cubicBezTo>
                  <a:cubicBezTo>
                    <a:pt x="717" y="6506"/>
                    <a:pt x="876" y="6337"/>
                    <a:pt x="1044" y="6148"/>
                  </a:cubicBezTo>
                  <a:cubicBezTo>
                    <a:pt x="1223" y="5959"/>
                    <a:pt x="1433" y="5750"/>
                    <a:pt x="1661" y="5511"/>
                  </a:cubicBezTo>
                  <a:cubicBezTo>
                    <a:pt x="2567" y="4587"/>
                    <a:pt x="4019" y="3462"/>
                    <a:pt x="5869" y="2587"/>
                  </a:cubicBezTo>
                  <a:lnTo>
                    <a:pt x="5879" y="2597"/>
                  </a:lnTo>
                  <a:cubicBezTo>
                    <a:pt x="6058" y="2507"/>
                    <a:pt x="6247" y="2418"/>
                    <a:pt x="6426" y="2339"/>
                  </a:cubicBezTo>
                  <a:cubicBezTo>
                    <a:pt x="6615" y="2249"/>
                    <a:pt x="6804" y="2189"/>
                    <a:pt x="7003" y="2109"/>
                  </a:cubicBezTo>
                  <a:cubicBezTo>
                    <a:pt x="7470" y="1910"/>
                    <a:pt x="7948" y="1771"/>
                    <a:pt x="8405" y="1612"/>
                  </a:cubicBezTo>
                  <a:lnTo>
                    <a:pt x="9092" y="1433"/>
                  </a:lnTo>
                  <a:cubicBezTo>
                    <a:pt x="9201" y="1413"/>
                    <a:pt x="9311" y="1373"/>
                    <a:pt x="9420" y="1353"/>
                  </a:cubicBezTo>
                  <a:cubicBezTo>
                    <a:pt x="9530" y="1334"/>
                    <a:pt x="9639" y="1304"/>
                    <a:pt x="9738" y="1284"/>
                  </a:cubicBezTo>
                  <a:cubicBezTo>
                    <a:pt x="9957" y="1244"/>
                    <a:pt x="10166" y="1194"/>
                    <a:pt x="10365" y="1154"/>
                  </a:cubicBezTo>
                  <a:cubicBezTo>
                    <a:pt x="10574" y="1125"/>
                    <a:pt x="10772" y="1095"/>
                    <a:pt x="10962" y="1065"/>
                  </a:cubicBezTo>
                  <a:cubicBezTo>
                    <a:pt x="11349" y="995"/>
                    <a:pt x="11707" y="986"/>
                    <a:pt x="12036" y="946"/>
                  </a:cubicBezTo>
                  <a:lnTo>
                    <a:pt x="12275" y="916"/>
                  </a:lnTo>
                  <a:cubicBezTo>
                    <a:pt x="12354" y="916"/>
                    <a:pt x="12424" y="906"/>
                    <a:pt x="12503" y="906"/>
                  </a:cubicBezTo>
                  <a:cubicBezTo>
                    <a:pt x="12653" y="896"/>
                    <a:pt x="12792" y="886"/>
                    <a:pt x="12921" y="876"/>
                  </a:cubicBezTo>
                  <a:cubicBezTo>
                    <a:pt x="13180" y="847"/>
                    <a:pt x="13409" y="847"/>
                    <a:pt x="13588" y="827"/>
                  </a:cubicBezTo>
                  <a:cubicBezTo>
                    <a:pt x="13966" y="796"/>
                    <a:pt x="14185" y="737"/>
                    <a:pt x="14194" y="637"/>
                  </a:cubicBezTo>
                  <a:cubicBezTo>
                    <a:pt x="14214" y="538"/>
                    <a:pt x="14025" y="418"/>
                    <a:pt x="13648" y="299"/>
                  </a:cubicBezTo>
                  <a:cubicBezTo>
                    <a:pt x="13468" y="239"/>
                    <a:pt x="13239" y="170"/>
                    <a:pt x="12961" y="130"/>
                  </a:cubicBezTo>
                  <a:cubicBezTo>
                    <a:pt x="12822" y="110"/>
                    <a:pt x="12673" y="91"/>
                    <a:pt x="12523" y="71"/>
                  </a:cubicBezTo>
                  <a:cubicBezTo>
                    <a:pt x="12444" y="60"/>
                    <a:pt x="12364" y="51"/>
                    <a:pt x="12275" y="40"/>
                  </a:cubicBezTo>
                  <a:cubicBezTo>
                    <a:pt x="12195" y="31"/>
                    <a:pt x="12105" y="31"/>
                    <a:pt x="12026" y="21"/>
                  </a:cubicBezTo>
                  <a:cubicBezTo>
                    <a:pt x="11787" y="21"/>
                    <a:pt x="11539" y="1"/>
                    <a:pt x="11280" y="1"/>
                  </a:cubicBezTo>
                  <a:close/>
                </a:path>
              </a:pathLst>
            </a:custGeom>
            <a:solidFill>
              <a:srgbClr val="85A7B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04" name="Google Shape;5904;p78"/>
            <p:cNvSpPr/>
            <p:nvPr/>
          </p:nvSpPr>
          <p:spPr>
            <a:xfrm>
              <a:off x="8684154" y="1407443"/>
              <a:ext cx="367381" cy="434706"/>
            </a:xfrm>
            <a:custGeom>
              <a:avLst/>
              <a:gdLst/>
              <a:ahLst/>
              <a:cxnLst/>
              <a:rect l="l" t="t" r="r" b="b"/>
              <a:pathLst>
                <a:path w="5810" h="6875" extrusionOk="0">
                  <a:moveTo>
                    <a:pt x="4815" y="1"/>
                  </a:moveTo>
                  <a:cubicBezTo>
                    <a:pt x="4775" y="1"/>
                    <a:pt x="4745" y="11"/>
                    <a:pt x="4715" y="31"/>
                  </a:cubicBezTo>
                  <a:cubicBezTo>
                    <a:pt x="4556" y="151"/>
                    <a:pt x="4755" y="578"/>
                    <a:pt x="4745" y="1254"/>
                  </a:cubicBezTo>
                  <a:cubicBezTo>
                    <a:pt x="4745" y="1583"/>
                    <a:pt x="4695" y="1990"/>
                    <a:pt x="4556" y="2408"/>
                  </a:cubicBezTo>
                  <a:cubicBezTo>
                    <a:pt x="4406" y="2826"/>
                    <a:pt x="4148" y="3264"/>
                    <a:pt x="3810" y="3701"/>
                  </a:cubicBezTo>
                  <a:lnTo>
                    <a:pt x="3800" y="3701"/>
                  </a:lnTo>
                  <a:cubicBezTo>
                    <a:pt x="3730" y="3791"/>
                    <a:pt x="3661" y="3871"/>
                    <a:pt x="3591" y="3960"/>
                  </a:cubicBezTo>
                  <a:cubicBezTo>
                    <a:pt x="3521" y="4050"/>
                    <a:pt x="3442" y="4129"/>
                    <a:pt x="3362" y="4209"/>
                  </a:cubicBezTo>
                  <a:lnTo>
                    <a:pt x="3362" y="4218"/>
                  </a:lnTo>
                  <a:cubicBezTo>
                    <a:pt x="2586" y="5074"/>
                    <a:pt x="1760" y="5641"/>
                    <a:pt x="1124" y="5940"/>
                  </a:cubicBezTo>
                  <a:cubicBezTo>
                    <a:pt x="487" y="6248"/>
                    <a:pt x="30" y="6318"/>
                    <a:pt x="10" y="6526"/>
                  </a:cubicBezTo>
                  <a:cubicBezTo>
                    <a:pt x="0" y="6636"/>
                    <a:pt x="120" y="6735"/>
                    <a:pt x="358" y="6805"/>
                  </a:cubicBezTo>
                  <a:cubicBezTo>
                    <a:pt x="487" y="6844"/>
                    <a:pt x="666" y="6875"/>
                    <a:pt x="865" y="6875"/>
                  </a:cubicBezTo>
                  <a:cubicBezTo>
                    <a:pt x="1024" y="6875"/>
                    <a:pt x="1203" y="6855"/>
                    <a:pt x="1393" y="6825"/>
                  </a:cubicBezTo>
                  <a:cubicBezTo>
                    <a:pt x="1830" y="6735"/>
                    <a:pt x="2328" y="6556"/>
                    <a:pt x="2825" y="6258"/>
                  </a:cubicBezTo>
                  <a:cubicBezTo>
                    <a:pt x="3323" y="5960"/>
                    <a:pt x="3820" y="5562"/>
                    <a:pt x="4287" y="5084"/>
                  </a:cubicBezTo>
                  <a:lnTo>
                    <a:pt x="4287" y="5094"/>
                  </a:lnTo>
                  <a:cubicBezTo>
                    <a:pt x="4377" y="4994"/>
                    <a:pt x="4466" y="4895"/>
                    <a:pt x="4556" y="4786"/>
                  </a:cubicBezTo>
                  <a:cubicBezTo>
                    <a:pt x="4645" y="4686"/>
                    <a:pt x="4735" y="4587"/>
                    <a:pt x="4815" y="4477"/>
                  </a:cubicBezTo>
                  <a:lnTo>
                    <a:pt x="4815" y="4467"/>
                  </a:lnTo>
                  <a:cubicBezTo>
                    <a:pt x="5222" y="3930"/>
                    <a:pt x="5531" y="3323"/>
                    <a:pt x="5670" y="2717"/>
                  </a:cubicBezTo>
                  <a:cubicBezTo>
                    <a:pt x="5809" y="2120"/>
                    <a:pt x="5779" y="1553"/>
                    <a:pt x="5660" y="1115"/>
                  </a:cubicBezTo>
                  <a:cubicBezTo>
                    <a:pt x="5540" y="668"/>
                    <a:pt x="5332" y="349"/>
                    <a:pt x="5142" y="170"/>
                  </a:cubicBezTo>
                  <a:cubicBezTo>
                    <a:pt x="5013" y="51"/>
                    <a:pt x="4894" y="1"/>
                    <a:pt x="4815" y="1"/>
                  </a:cubicBezTo>
                  <a:close/>
                </a:path>
              </a:pathLst>
            </a:custGeom>
            <a:solidFill>
              <a:srgbClr val="85A7B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05" name="Google Shape;5905;p78"/>
            <p:cNvSpPr/>
            <p:nvPr/>
          </p:nvSpPr>
          <p:spPr>
            <a:xfrm>
              <a:off x="8002965" y="1333906"/>
              <a:ext cx="318945" cy="221431"/>
            </a:xfrm>
            <a:custGeom>
              <a:avLst/>
              <a:gdLst/>
              <a:ahLst/>
              <a:cxnLst/>
              <a:rect l="l" t="t" r="r" b="b"/>
              <a:pathLst>
                <a:path w="5044" h="3502" extrusionOk="0">
                  <a:moveTo>
                    <a:pt x="1671" y="1"/>
                  </a:moveTo>
                  <a:cubicBezTo>
                    <a:pt x="1234" y="30"/>
                    <a:pt x="876" y="160"/>
                    <a:pt x="597" y="328"/>
                  </a:cubicBezTo>
                  <a:cubicBezTo>
                    <a:pt x="329" y="488"/>
                    <a:pt x="160" y="686"/>
                    <a:pt x="80" y="846"/>
                  </a:cubicBezTo>
                  <a:cubicBezTo>
                    <a:pt x="0" y="1005"/>
                    <a:pt x="11" y="1134"/>
                    <a:pt x="80" y="1204"/>
                  </a:cubicBezTo>
                  <a:cubicBezTo>
                    <a:pt x="130" y="1254"/>
                    <a:pt x="199" y="1274"/>
                    <a:pt x="289" y="1274"/>
                  </a:cubicBezTo>
                  <a:cubicBezTo>
                    <a:pt x="448" y="1274"/>
                    <a:pt x="677" y="1214"/>
                    <a:pt x="946" y="1174"/>
                  </a:cubicBezTo>
                  <a:cubicBezTo>
                    <a:pt x="1085" y="1164"/>
                    <a:pt x="1234" y="1144"/>
                    <a:pt x="1383" y="1144"/>
                  </a:cubicBezTo>
                  <a:cubicBezTo>
                    <a:pt x="1483" y="1144"/>
                    <a:pt x="1572" y="1154"/>
                    <a:pt x="1671" y="1164"/>
                  </a:cubicBezTo>
                  <a:cubicBezTo>
                    <a:pt x="1930" y="1194"/>
                    <a:pt x="2209" y="1274"/>
                    <a:pt x="2447" y="1423"/>
                  </a:cubicBezTo>
                  <a:lnTo>
                    <a:pt x="2597" y="1512"/>
                  </a:lnTo>
                  <a:cubicBezTo>
                    <a:pt x="2646" y="1552"/>
                    <a:pt x="2696" y="1592"/>
                    <a:pt x="2746" y="1641"/>
                  </a:cubicBezTo>
                  <a:lnTo>
                    <a:pt x="2756" y="1632"/>
                  </a:lnTo>
                  <a:cubicBezTo>
                    <a:pt x="3810" y="2497"/>
                    <a:pt x="4367" y="3502"/>
                    <a:pt x="4745" y="3502"/>
                  </a:cubicBezTo>
                  <a:cubicBezTo>
                    <a:pt x="4765" y="3502"/>
                    <a:pt x="4785" y="3492"/>
                    <a:pt x="4815" y="3482"/>
                  </a:cubicBezTo>
                  <a:cubicBezTo>
                    <a:pt x="5004" y="3412"/>
                    <a:pt x="5044" y="3044"/>
                    <a:pt x="4865" y="2507"/>
                  </a:cubicBezTo>
                  <a:cubicBezTo>
                    <a:pt x="4675" y="1970"/>
                    <a:pt x="4258" y="1274"/>
                    <a:pt x="3572" y="667"/>
                  </a:cubicBezTo>
                  <a:cubicBezTo>
                    <a:pt x="3502" y="597"/>
                    <a:pt x="3422" y="538"/>
                    <a:pt x="3343" y="488"/>
                  </a:cubicBezTo>
                  <a:cubicBezTo>
                    <a:pt x="3263" y="428"/>
                    <a:pt x="3174" y="368"/>
                    <a:pt x="3074" y="319"/>
                  </a:cubicBezTo>
                  <a:cubicBezTo>
                    <a:pt x="2666" y="90"/>
                    <a:pt x="2219" y="1"/>
                    <a:pt x="1831" y="1"/>
                  </a:cubicBezTo>
                  <a:close/>
                </a:path>
              </a:pathLst>
            </a:custGeom>
            <a:solidFill>
              <a:srgbClr val="85A7B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06" name="Google Shape;5906;p78"/>
            <p:cNvSpPr/>
            <p:nvPr/>
          </p:nvSpPr>
          <p:spPr>
            <a:xfrm>
              <a:off x="5006631" y="1861566"/>
              <a:ext cx="300101" cy="549153"/>
            </a:xfrm>
            <a:custGeom>
              <a:avLst/>
              <a:gdLst/>
              <a:ahLst/>
              <a:cxnLst/>
              <a:rect l="l" t="t" r="r" b="b"/>
              <a:pathLst>
                <a:path w="4746" h="8685" extrusionOk="0">
                  <a:moveTo>
                    <a:pt x="409" y="1"/>
                  </a:moveTo>
                  <a:cubicBezTo>
                    <a:pt x="319" y="1"/>
                    <a:pt x="210" y="110"/>
                    <a:pt x="130" y="339"/>
                  </a:cubicBezTo>
                  <a:cubicBezTo>
                    <a:pt x="51" y="578"/>
                    <a:pt x="1" y="955"/>
                    <a:pt x="51" y="1404"/>
                  </a:cubicBezTo>
                  <a:cubicBezTo>
                    <a:pt x="90" y="1851"/>
                    <a:pt x="219" y="2368"/>
                    <a:pt x="418" y="2905"/>
                  </a:cubicBezTo>
                  <a:cubicBezTo>
                    <a:pt x="608" y="3433"/>
                    <a:pt x="827" y="3999"/>
                    <a:pt x="1095" y="4606"/>
                  </a:cubicBezTo>
                  <a:cubicBezTo>
                    <a:pt x="1154" y="4726"/>
                    <a:pt x="1204" y="4845"/>
                    <a:pt x="1264" y="4964"/>
                  </a:cubicBezTo>
                  <a:cubicBezTo>
                    <a:pt x="1324" y="5084"/>
                    <a:pt x="1384" y="5203"/>
                    <a:pt x="1433" y="5323"/>
                  </a:cubicBezTo>
                  <a:lnTo>
                    <a:pt x="1443" y="5323"/>
                  </a:lnTo>
                  <a:cubicBezTo>
                    <a:pt x="2050" y="6506"/>
                    <a:pt x="2796" y="7491"/>
                    <a:pt x="3472" y="8048"/>
                  </a:cubicBezTo>
                  <a:cubicBezTo>
                    <a:pt x="3990" y="8486"/>
                    <a:pt x="4417" y="8685"/>
                    <a:pt x="4636" y="8685"/>
                  </a:cubicBezTo>
                  <a:cubicBezTo>
                    <a:pt x="4676" y="8685"/>
                    <a:pt x="4715" y="8674"/>
                    <a:pt x="4746" y="8654"/>
                  </a:cubicBezTo>
                  <a:cubicBezTo>
                    <a:pt x="4606" y="8446"/>
                    <a:pt x="4467" y="8227"/>
                    <a:pt x="4337" y="7988"/>
                  </a:cubicBezTo>
                  <a:cubicBezTo>
                    <a:pt x="4218" y="7779"/>
                    <a:pt x="4099" y="7560"/>
                    <a:pt x="3979" y="7352"/>
                  </a:cubicBezTo>
                  <a:cubicBezTo>
                    <a:pt x="3860" y="7133"/>
                    <a:pt x="3751" y="6924"/>
                    <a:pt x="3641" y="6705"/>
                  </a:cubicBezTo>
                  <a:cubicBezTo>
                    <a:pt x="3601" y="6645"/>
                    <a:pt x="3572" y="6576"/>
                    <a:pt x="3542" y="6506"/>
                  </a:cubicBezTo>
                  <a:cubicBezTo>
                    <a:pt x="3223" y="6009"/>
                    <a:pt x="2895" y="5412"/>
                    <a:pt x="2577" y="4755"/>
                  </a:cubicBezTo>
                  <a:lnTo>
                    <a:pt x="2577" y="4746"/>
                  </a:lnTo>
                  <a:cubicBezTo>
                    <a:pt x="2517" y="4636"/>
                    <a:pt x="2467" y="4527"/>
                    <a:pt x="2408" y="4417"/>
                  </a:cubicBezTo>
                  <a:cubicBezTo>
                    <a:pt x="2358" y="4298"/>
                    <a:pt x="2308" y="4189"/>
                    <a:pt x="2249" y="4069"/>
                  </a:cubicBezTo>
                  <a:cubicBezTo>
                    <a:pt x="1970" y="3492"/>
                    <a:pt x="1722" y="2955"/>
                    <a:pt x="1483" y="2458"/>
                  </a:cubicBezTo>
                  <a:cubicBezTo>
                    <a:pt x="1254" y="1980"/>
                    <a:pt x="1075" y="1563"/>
                    <a:pt x="946" y="1205"/>
                  </a:cubicBezTo>
                  <a:cubicBezTo>
                    <a:pt x="687" y="508"/>
                    <a:pt x="647" y="40"/>
                    <a:pt x="429" y="1"/>
                  </a:cubicBezTo>
                  <a:close/>
                </a:path>
              </a:pathLst>
            </a:custGeom>
            <a:solidFill>
              <a:srgbClr val="B6E1D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07" name="Google Shape;5907;p78"/>
            <p:cNvSpPr/>
            <p:nvPr/>
          </p:nvSpPr>
          <p:spPr>
            <a:xfrm>
              <a:off x="5230533" y="2272881"/>
              <a:ext cx="86881" cy="135944"/>
            </a:xfrm>
            <a:custGeom>
              <a:avLst/>
              <a:gdLst/>
              <a:ahLst/>
              <a:cxnLst/>
              <a:rect l="l" t="t" r="r" b="b"/>
              <a:pathLst>
                <a:path w="1374" h="2150" extrusionOk="0">
                  <a:moveTo>
                    <a:pt x="1" y="1"/>
                  </a:moveTo>
                  <a:lnTo>
                    <a:pt x="1" y="1"/>
                  </a:lnTo>
                  <a:cubicBezTo>
                    <a:pt x="31" y="71"/>
                    <a:pt x="60" y="140"/>
                    <a:pt x="100" y="200"/>
                  </a:cubicBezTo>
                  <a:cubicBezTo>
                    <a:pt x="210" y="419"/>
                    <a:pt x="319" y="628"/>
                    <a:pt x="438" y="847"/>
                  </a:cubicBezTo>
                  <a:cubicBezTo>
                    <a:pt x="558" y="1055"/>
                    <a:pt x="677" y="1274"/>
                    <a:pt x="796" y="1483"/>
                  </a:cubicBezTo>
                  <a:cubicBezTo>
                    <a:pt x="926" y="1722"/>
                    <a:pt x="1065" y="1941"/>
                    <a:pt x="1205" y="2149"/>
                  </a:cubicBezTo>
                  <a:cubicBezTo>
                    <a:pt x="1214" y="2149"/>
                    <a:pt x="1224" y="2140"/>
                    <a:pt x="1234" y="2120"/>
                  </a:cubicBezTo>
                  <a:cubicBezTo>
                    <a:pt x="1373" y="1941"/>
                    <a:pt x="1055" y="1553"/>
                    <a:pt x="608" y="916"/>
                  </a:cubicBezTo>
                  <a:cubicBezTo>
                    <a:pt x="418" y="657"/>
                    <a:pt x="210" y="349"/>
                    <a:pt x="1" y="1"/>
                  </a:cubicBezTo>
                  <a:close/>
                </a:path>
              </a:pathLst>
            </a:custGeom>
            <a:solidFill>
              <a:srgbClr val="85A7B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08" name="Google Shape;5908;p78"/>
            <p:cNvSpPr/>
            <p:nvPr/>
          </p:nvSpPr>
          <p:spPr>
            <a:xfrm>
              <a:off x="7052664" y="2773542"/>
              <a:ext cx="372376" cy="375586"/>
            </a:xfrm>
            <a:custGeom>
              <a:avLst/>
              <a:gdLst/>
              <a:ahLst/>
              <a:cxnLst/>
              <a:rect l="l" t="t" r="r" b="b"/>
              <a:pathLst>
                <a:path w="5889" h="5940" extrusionOk="0">
                  <a:moveTo>
                    <a:pt x="228" y="1"/>
                  </a:moveTo>
                  <a:cubicBezTo>
                    <a:pt x="30" y="51"/>
                    <a:pt x="0" y="508"/>
                    <a:pt x="100" y="1254"/>
                  </a:cubicBezTo>
                  <a:cubicBezTo>
                    <a:pt x="228" y="1990"/>
                    <a:pt x="557" y="3035"/>
                    <a:pt x="1313" y="4039"/>
                  </a:cubicBezTo>
                  <a:cubicBezTo>
                    <a:pt x="1393" y="4139"/>
                    <a:pt x="1462" y="4238"/>
                    <a:pt x="1552" y="4328"/>
                  </a:cubicBezTo>
                  <a:cubicBezTo>
                    <a:pt x="1631" y="4427"/>
                    <a:pt x="1720" y="4516"/>
                    <a:pt x="1810" y="4606"/>
                  </a:cubicBezTo>
                  <a:lnTo>
                    <a:pt x="1810" y="4596"/>
                  </a:lnTo>
                  <a:cubicBezTo>
                    <a:pt x="2258" y="5044"/>
                    <a:pt x="2775" y="5382"/>
                    <a:pt x="3272" y="5601"/>
                  </a:cubicBezTo>
                  <a:cubicBezTo>
                    <a:pt x="3760" y="5820"/>
                    <a:pt x="4247" y="5919"/>
                    <a:pt x="4645" y="5939"/>
                  </a:cubicBezTo>
                  <a:lnTo>
                    <a:pt x="4794" y="5939"/>
                  </a:lnTo>
                  <a:cubicBezTo>
                    <a:pt x="5133" y="5939"/>
                    <a:pt x="5401" y="5889"/>
                    <a:pt x="5580" y="5810"/>
                  </a:cubicBezTo>
                  <a:cubicBezTo>
                    <a:pt x="5789" y="5730"/>
                    <a:pt x="5889" y="5621"/>
                    <a:pt x="5878" y="5522"/>
                  </a:cubicBezTo>
                  <a:cubicBezTo>
                    <a:pt x="5849" y="5303"/>
                    <a:pt x="5421" y="5243"/>
                    <a:pt x="4814" y="5034"/>
                  </a:cubicBezTo>
                  <a:cubicBezTo>
                    <a:pt x="4207" y="4825"/>
                    <a:pt x="3402" y="4427"/>
                    <a:pt x="2706" y="3711"/>
                  </a:cubicBezTo>
                  <a:lnTo>
                    <a:pt x="2715" y="3711"/>
                  </a:lnTo>
                  <a:lnTo>
                    <a:pt x="2715" y="3701"/>
                  </a:lnTo>
                  <a:cubicBezTo>
                    <a:pt x="2646" y="3632"/>
                    <a:pt x="2566" y="3562"/>
                    <a:pt x="2507" y="3482"/>
                  </a:cubicBezTo>
                  <a:cubicBezTo>
                    <a:pt x="2437" y="3413"/>
                    <a:pt x="2377" y="3333"/>
                    <a:pt x="2317" y="3254"/>
                  </a:cubicBezTo>
                  <a:lnTo>
                    <a:pt x="2308" y="3254"/>
                  </a:lnTo>
                  <a:cubicBezTo>
                    <a:pt x="1671" y="2458"/>
                    <a:pt x="1273" y="1592"/>
                    <a:pt x="975" y="975"/>
                  </a:cubicBezTo>
                  <a:cubicBezTo>
                    <a:pt x="716" y="369"/>
                    <a:pt x="467" y="1"/>
                    <a:pt x="259" y="1"/>
                  </a:cubicBezTo>
                  <a:close/>
                </a:path>
              </a:pathLst>
            </a:custGeom>
            <a:solidFill>
              <a:srgbClr val="85A7B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09" name="Google Shape;5909;p78"/>
            <p:cNvSpPr/>
            <p:nvPr/>
          </p:nvSpPr>
          <p:spPr>
            <a:xfrm>
              <a:off x="4349976" y="2212559"/>
              <a:ext cx="654899" cy="700462"/>
            </a:xfrm>
            <a:custGeom>
              <a:avLst/>
              <a:gdLst/>
              <a:ahLst/>
              <a:cxnLst/>
              <a:rect l="l" t="t" r="r" b="b"/>
              <a:pathLst>
                <a:path w="10357" h="11078" extrusionOk="0">
                  <a:moveTo>
                    <a:pt x="7334" y="0"/>
                  </a:moveTo>
                  <a:cubicBezTo>
                    <a:pt x="6808" y="0"/>
                    <a:pt x="6270" y="143"/>
                    <a:pt x="5781" y="448"/>
                  </a:cubicBezTo>
                  <a:cubicBezTo>
                    <a:pt x="5153" y="836"/>
                    <a:pt x="4647" y="1343"/>
                    <a:pt x="4218" y="1920"/>
                  </a:cubicBezTo>
                  <a:cubicBezTo>
                    <a:pt x="3781" y="2526"/>
                    <a:pt x="3423" y="3193"/>
                    <a:pt x="3104" y="3859"/>
                  </a:cubicBezTo>
                  <a:cubicBezTo>
                    <a:pt x="2637" y="4854"/>
                    <a:pt x="2030" y="5928"/>
                    <a:pt x="976" y="6386"/>
                  </a:cubicBezTo>
                  <a:cubicBezTo>
                    <a:pt x="648" y="6535"/>
                    <a:pt x="250" y="6644"/>
                    <a:pt x="91" y="6963"/>
                  </a:cubicBezTo>
                  <a:cubicBezTo>
                    <a:pt x="1" y="7152"/>
                    <a:pt x="11" y="7381"/>
                    <a:pt x="71" y="7579"/>
                  </a:cubicBezTo>
                  <a:cubicBezTo>
                    <a:pt x="230" y="8105"/>
                    <a:pt x="762" y="8489"/>
                    <a:pt x="1307" y="8489"/>
                  </a:cubicBezTo>
                  <a:cubicBezTo>
                    <a:pt x="1339" y="8489"/>
                    <a:pt x="1371" y="8488"/>
                    <a:pt x="1404" y="8485"/>
                  </a:cubicBezTo>
                  <a:cubicBezTo>
                    <a:pt x="1695" y="8460"/>
                    <a:pt x="1979" y="8345"/>
                    <a:pt x="2256" y="8345"/>
                  </a:cubicBezTo>
                  <a:cubicBezTo>
                    <a:pt x="2321" y="8345"/>
                    <a:pt x="2384" y="8351"/>
                    <a:pt x="2448" y="8366"/>
                  </a:cubicBezTo>
                  <a:cubicBezTo>
                    <a:pt x="2916" y="8465"/>
                    <a:pt x="3155" y="8963"/>
                    <a:pt x="3413" y="9360"/>
                  </a:cubicBezTo>
                  <a:cubicBezTo>
                    <a:pt x="3704" y="9794"/>
                    <a:pt x="4184" y="10171"/>
                    <a:pt x="4683" y="10171"/>
                  </a:cubicBezTo>
                  <a:cubicBezTo>
                    <a:pt x="4780" y="10171"/>
                    <a:pt x="4877" y="10157"/>
                    <a:pt x="4974" y="10126"/>
                  </a:cubicBezTo>
                  <a:cubicBezTo>
                    <a:pt x="5184" y="10057"/>
                    <a:pt x="5372" y="9917"/>
                    <a:pt x="5591" y="9917"/>
                  </a:cubicBezTo>
                  <a:cubicBezTo>
                    <a:pt x="5830" y="9917"/>
                    <a:pt x="6039" y="10077"/>
                    <a:pt x="6188" y="10256"/>
                  </a:cubicBezTo>
                  <a:cubicBezTo>
                    <a:pt x="6338" y="10435"/>
                    <a:pt x="6457" y="10653"/>
                    <a:pt x="6626" y="10813"/>
                  </a:cubicBezTo>
                  <a:cubicBezTo>
                    <a:pt x="6847" y="11016"/>
                    <a:pt x="7060" y="11077"/>
                    <a:pt x="7279" y="11077"/>
                  </a:cubicBezTo>
                  <a:cubicBezTo>
                    <a:pt x="7532" y="11077"/>
                    <a:pt x="7795" y="10995"/>
                    <a:pt x="8088" y="10952"/>
                  </a:cubicBezTo>
                  <a:cubicBezTo>
                    <a:pt x="8123" y="10946"/>
                    <a:pt x="8156" y="10944"/>
                    <a:pt x="8188" y="10944"/>
                  </a:cubicBezTo>
                  <a:cubicBezTo>
                    <a:pt x="8265" y="10944"/>
                    <a:pt x="8333" y="10958"/>
                    <a:pt x="8396" y="10972"/>
                  </a:cubicBezTo>
                  <a:cubicBezTo>
                    <a:pt x="8467" y="10988"/>
                    <a:pt x="8536" y="11003"/>
                    <a:pt x="8605" y="11003"/>
                  </a:cubicBezTo>
                  <a:cubicBezTo>
                    <a:pt x="8702" y="11003"/>
                    <a:pt x="8800" y="10974"/>
                    <a:pt x="8904" y="10882"/>
                  </a:cubicBezTo>
                  <a:cubicBezTo>
                    <a:pt x="9381" y="10474"/>
                    <a:pt x="9112" y="10017"/>
                    <a:pt x="8784" y="9648"/>
                  </a:cubicBezTo>
                  <a:cubicBezTo>
                    <a:pt x="8157" y="8982"/>
                    <a:pt x="8933" y="7769"/>
                    <a:pt x="9232" y="7102"/>
                  </a:cubicBezTo>
                  <a:cubicBezTo>
                    <a:pt x="9560" y="6386"/>
                    <a:pt x="9819" y="5640"/>
                    <a:pt x="10008" y="4874"/>
                  </a:cubicBezTo>
                  <a:cubicBezTo>
                    <a:pt x="10226" y="3989"/>
                    <a:pt x="10356" y="3054"/>
                    <a:pt x="10137" y="2168"/>
                  </a:cubicBezTo>
                  <a:cubicBezTo>
                    <a:pt x="9793" y="815"/>
                    <a:pt x="8594" y="0"/>
                    <a:pt x="7334" y="0"/>
                  </a:cubicBezTo>
                  <a:close/>
                </a:path>
              </a:pathLst>
            </a:custGeom>
            <a:solidFill>
              <a:srgbClr val="D3CA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10" name="Google Shape;5910;p78"/>
            <p:cNvSpPr/>
            <p:nvPr/>
          </p:nvSpPr>
          <p:spPr>
            <a:xfrm>
              <a:off x="4160725" y="2740156"/>
              <a:ext cx="357896" cy="359589"/>
            </a:xfrm>
            <a:custGeom>
              <a:avLst/>
              <a:gdLst/>
              <a:ahLst/>
              <a:cxnLst/>
              <a:rect l="l" t="t" r="r" b="b"/>
              <a:pathLst>
                <a:path w="5660" h="5687" extrusionOk="0">
                  <a:moveTo>
                    <a:pt x="5250" y="1"/>
                  </a:moveTo>
                  <a:cubicBezTo>
                    <a:pt x="4972" y="1"/>
                    <a:pt x="4690" y="116"/>
                    <a:pt x="4406" y="141"/>
                  </a:cubicBezTo>
                  <a:lnTo>
                    <a:pt x="4367" y="141"/>
                  </a:lnTo>
                  <a:cubicBezTo>
                    <a:pt x="4227" y="946"/>
                    <a:pt x="4685" y="1762"/>
                    <a:pt x="4247" y="2538"/>
                  </a:cubicBezTo>
                  <a:cubicBezTo>
                    <a:pt x="4009" y="2966"/>
                    <a:pt x="3581" y="3254"/>
                    <a:pt x="3093" y="3304"/>
                  </a:cubicBezTo>
                  <a:cubicBezTo>
                    <a:pt x="2991" y="3314"/>
                    <a:pt x="2889" y="3317"/>
                    <a:pt x="2789" y="3317"/>
                  </a:cubicBezTo>
                  <a:cubicBezTo>
                    <a:pt x="2607" y="3317"/>
                    <a:pt x="2429" y="3307"/>
                    <a:pt x="2250" y="3307"/>
                  </a:cubicBezTo>
                  <a:cubicBezTo>
                    <a:pt x="2028" y="3307"/>
                    <a:pt x="1807" y="3323"/>
                    <a:pt x="1582" y="3393"/>
                  </a:cubicBezTo>
                  <a:cubicBezTo>
                    <a:pt x="756" y="3662"/>
                    <a:pt x="0" y="4408"/>
                    <a:pt x="100" y="5323"/>
                  </a:cubicBezTo>
                  <a:cubicBezTo>
                    <a:pt x="119" y="5526"/>
                    <a:pt x="320" y="5686"/>
                    <a:pt x="515" y="5686"/>
                  </a:cubicBezTo>
                  <a:cubicBezTo>
                    <a:pt x="616" y="5686"/>
                    <a:pt x="715" y="5644"/>
                    <a:pt x="786" y="5542"/>
                  </a:cubicBezTo>
                  <a:cubicBezTo>
                    <a:pt x="995" y="5243"/>
                    <a:pt x="1223" y="4876"/>
                    <a:pt x="1522" y="4657"/>
                  </a:cubicBezTo>
                  <a:cubicBezTo>
                    <a:pt x="1789" y="4459"/>
                    <a:pt x="2074" y="4406"/>
                    <a:pt x="2380" y="4406"/>
                  </a:cubicBezTo>
                  <a:cubicBezTo>
                    <a:pt x="2473" y="4406"/>
                    <a:pt x="2569" y="4411"/>
                    <a:pt x="2666" y="4418"/>
                  </a:cubicBezTo>
                  <a:cubicBezTo>
                    <a:pt x="2726" y="4421"/>
                    <a:pt x="2785" y="4423"/>
                    <a:pt x="2845" y="4423"/>
                  </a:cubicBezTo>
                  <a:cubicBezTo>
                    <a:pt x="3696" y="4423"/>
                    <a:pt x="4512" y="4090"/>
                    <a:pt x="5023" y="3384"/>
                  </a:cubicBezTo>
                  <a:cubicBezTo>
                    <a:pt x="5520" y="2717"/>
                    <a:pt x="5660" y="1912"/>
                    <a:pt x="5501" y="1096"/>
                  </a:cubicBezTo>
                  <a:cubicBezTo>
                    <a:pt x="5431" y="728"/>
                    <a:pt x="5312" y="369"/>
                    <a:pt x="5451" y="22"/>
                  </a:cubicBezTo>
                  <a:lnTo>
                    <a:pt x="5441" y="22"/>
                  </a:lnTo>
                  <a:cubicBezTo>
                    <a:pt x="5377" y="7"/>
                    <a:pt x="5314" y="1"/>
                    <a:pt x="5250" y="1"/>
                  </a:cubicBezTo>
                  <a:close/>
                </a:path>
              </a:pathLst>
            </a:custGeom>
            <a:solidFill>
              <a:srgbClr val="D3CA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11" name="Google Shape;5911;p78"/>
            <p:cNvSpPr/>
            <p:nvPr/>
          </p:nvSpPr>
          <p:spPr>
            <a:xfrm>
              <a:off x="4447541" y="2845245"/>
              <a:ext cx="232127" cy="515261"/>
            </a:xfrm>
            <a:custGeom>
              <a:avLst/>
              <a:gdLst/>
              <a:ahLst/>
              <a:cxnLst/>
              <a:rect l="l" t="t" r="r" b="b"/>
              <a:pathLst>
                <a:path w="3671" h="8149" extrusionOk="0">
                  <a:moveTo>
                    <a:pt x="2566" y="1"/>
                  </a:moveTo>
                  <a:cubicBezTo>
                    <a:pt x="2467" y="219"/>
                    <a:pt x="2387" y="449"/>
                    <a:pt x="2348" y="677"/>
                  </a:cubicBezTo>
                  <a:cubicBezTo>
                    <a:pt x="2198" y="1632"/>
                    <a:pt x="2795" y="2677"/>
                    <a:pt x="2447" y="3592"/>
                  </a:cubicBezTo>
                  <a:cubicBezTo>
                    <a:pt x="2268" y="4069"/>
                    <a:pt x="1780" y="4337"/>
                    <a:pt x="1402" y="4646"/>
                  </a:cubicBezTo>
                  <a:cubicBezTo>
                    <a:pt x="1035" y="4945"/>
                    <a:pt x="726" y="5283"/>
                    <a:pt x="517" y="5710"/>
                  </a:cubicBezTo>
                  <a:cubicBezTo>
                    <a:pt x="189" y="6377"/>
                    <a:pt x="0" y="7600"/>
                    <a:pt x="726" y="8088"/>
                  </a:cubicBezTo>
                  <a:cubicBezTo>
                    <a:pt x="784" y="8129"/>
                    <a:pt x="847" y="8149"/>
                    <a:pt x="906" y="8149"/>
                  </a:cubicBezTo>
                  <a:cubicBezTo>
                    <a:pt x="1020" y="8149"/>
                    <a:pt x="1121" y="8076"/>
                    <a:pt x="1154" y="7938"/>
                  </a:cubicBezTo>
                  <a:cubicBezTo>
                    <a:pt x="1253" y="7590"/>
                    <a:pt x="1183" y="7242"/>
                    <a:pt x="1214" y="6884"/>
                  </a:cubicBezTo>
                  <a:cubicBezTo>
                    <a:pt x="1253" y="6506"/>
                    <a:pt x="1393" y="6138"/>
                    <a:pt x="1631" y="5840"/>
                  </a:cubicBezTo>
                  <a:cubicBezTo>
                    <a:pt x="2188" y="5153"/>
                    <a:pt x="3064" y="4835"/>
                    <a:pt x="3382" y="3950"/>
                  </a:cubicBezTo>
                  <a:cubicBezTo>
                    <a:pt x="3670" y="3154"/>
                    <a:pt x="3431" y="2368"/>
                    <a:pt x="3283" y="1582"/>
                  </a:cubicBezTo>
                  <a:cubicBezTo>
                    <a:pt x="3203" y="1165"/>
                    <a:pt x="3123" y="717"/>
                    <a:pt x="3272" y="309"/>
                  </a:cubicBezTo>
                  <a:cubicBezTo>
                    <a:pt x="3292" y="250"/>
                    <a:pt x="3322" y="190"/>
                    <a:pt x="3342" y="140"/>
                  </a:cubicBezTo>
                  <a:lnTo>
                    <a:pt x="3342" y="140"/>
                  </a:lnTo>
                  <a:cubicBezTo>
                    <a:pt x="3272" y="155"/>
                    <a:pt x="3202" y="163"/>
                    <a:pt x="3132" y="163"/>
                  </a:cubicBezTo>
                  <a:cubicBezTo>
                    <a:pt x="2935" y="163"/>
                    <a:pt x="2743" y="103"/>
                    <a:pt x="2566" y="1"/>
                  </a:cubicBezTo>
                  <a:close/>
                </a:path>
              </a:pathLst>
            </a:custGeom>
            <a:solidFill>
              <a:srgbClr val="D3CA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12" name="Google Shape;5912;p78"/>
            <p:cNvSpPr/>
            <p:nvPr/>
          </p:nvSpPr>
          <p:spPr>
            <a:xfrm>
              <a:off x="4727402" y="2878631"/>
              <a:ext cx="118308" cy="438057"/>
            </a:xfrm>
            <a:custGeom>
              <a:avLst/>
              <a:gdLst/>
              <a:ahLst/>
              <a:cxnLst/>
              <a:rect l="l" t="t" r="r" b="b"/>
              <a:pathLst>
                <a:path w="1871" h="6928" extrusionOk="0">
                  <a:moveTo>
                    <a:pt x="418" y="0"/>
                  </a:moveTo>
                  <a:cubicBezTo>
                    <a:pt x="329" y="219"/>
                    <a:pt x="279" y="458"/>
                    <a:pt x="279" y="706"/>
                  </a:cubicBezTo>
                  <a:cubicBezTo>
                    <a:pt x="279" y="1024"/>
                    <a:pt x="369" y="1323"/>
                    <a:pt x="517" y="1612"/>
                  </a:cubicBezTo>
                  <a:cubicBezTo>
                    <a:pt x="707" y="1979"/>
                    <a:pt x="1025" y="2317"/>
                    <a:pt x="1015" y="2755"/>
                  </a:cubicBezTo>
                  <a:cubicBezTo>
                    <a:pt x="1005" y="3501"/>
                    <a:pt x="349" y="4128"/>
                    <a:pt x="170" y="4844"/>
                  </a:cubicBezTo>
                  <a:cubicBezTo>
                    <a:pt x="0" y="5570"/>
                    <a:pt x="269" y="6415"/>
                    <a:pt x="886" y="6853"/>
                  </a:cubicBezTo>
                  <a:cubicBezTo>
                    <a:pt x="958" y="6905"/>
                    <a:pt x="1034" y="6928"/>
                    <a:pt x="1105" y="6928"/>
                  </a:cubicBezTo>
                  <a:cubicBezTo>
                    <a:pt x="1311" y="6928"/>
                    <a:pt x="1487" y="6741"/>
                    <a:pt x="1472" y="6505"/>
                  </a:cubicBezTo>
                  <a:cubicBezTo>
                    <a:pt x="1463" y="6147"/>
                    <a:pt x="1234" y="5948"/>
                    <a:pt x="1105" y="5630"/>
                  </a:cubicBezTo>
                  <a:cubicBezTo>
                    <a:pt x="955" y="5282"/>
                    <a:pt x="1045" y="4963"/>
                    <a:pt x="1184" y="4635"/>
                  </a:cubicBezTo>
                  <a:cubicBezTo>
                    <a:pt x="1423" y="4058"/>
                    <a:pt x="1791" y="3531"/>
                    <a:pt x="1821" y="2885"/>
                  </a:cubicBezTo>
                  <a:cubicBezTo>
                    <a:pt x="1870" y="2228"/>
                    <a:pt x="1502" y="1800"/>
                    <a:pt x="1194" y="1273"/>
                  </a:cubicBezTo>
                  <a:cubicBezTo>
                    <a:pt x="1045" y="1015"/>
                    <a:pt x="985" y="756"/>
                    <a:pt x="995" y="487"/>
                  </a:cubicBezTo>
                  <a:cubicBezTo>
                    <a:pt x="886" y="447"/>
                    <a:pt x="776" y="388"/>
                    <a:pt x="657" y="279"/>
                  </a:cubicBezTo>
                  <a:cubicBezTo>
                    <a:pt x="567" y="199"/>
                    <a:pt x="488" y="100"/>
                    <a:pt x="418" y="0"/>
                  </a:cubicBezTo>
                  <a:close/>
                </a:path>
              </a:pathLst>
            </a:custGeom>
            <a:solidFill>
              <a:srgbClr val="D3CA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13" name="Google Shape;5913;p78"/>
            <p:cNvSpPr/>
            <p:nvPr/>
          </p:nvSpPr>
          <p:spPr>
            <a:xfrm>
              <a:off x="4621743" y="2491090"/>
              <a:ext cx="74931" cy="43629"/>
            </a:xfrm>
            <a:custGeom>
              <a:avLst/>
              <a:gdLst/>
              <a:ahLst/>
              <a:cxnLst/>
              <a:rect l="l" t="t" r="r" b="b"/>
              <a:pathLst>
                <a:path w="1185" h="690" extrusionOk="0">
                  <a:moveTo>
                    <a:pt x="275" y="0"/>
                  </a:moveTo>
                  <a:cubicBezTo>
                    <a:pt x="167" y="0"/>
                    <a:pt x="88" y="30"/>
                    <a:pt x="60" y="91"/>
                  </a:cubicBezTo>
                  <a:cubicBezTo>
                    <a:pt x="0" y="221"/>
                    <a:pt x="189" y="439"/>
                    <a:pt x="477" y="579"/>
                  </a:cubicBezTo>
                  <a:cubicBezTo>
                    <a:pt x="635" y="652"/>
                    <a:pt x="790" y="690"/>
                    <a:pt x="909" y="690"/>
                  </a:cubicBezTo>
                  <a:cubicBezTo>
                    <a:pt x="1017" y="690"/>
                    <a:pt x="1096" y="660"/>
                    <a:pt x="1124" y="599"/>
                  </a:cubicBezTo>
                  <a:cubicBezTo>
                    <a:pt x="1184" y="469"/>
                    <a:pt x="1005" y="250"/>
                    <a:pt x="707" y="111"/>
                  </a:cubicBezTo>
                  <a:cubicBezTo>
                    <a:pt x="549" y="37"/>
                    <a:pt x="395" y="0"/>
                    <a:pt x="275" y="0"/>
                  </a:cubicBezTo>
                  <a:close/>
                </a:path>
              </a:pathLst>
            </a:custGeom>
            <a:solidFill>
              <a:srgbClr val="A096A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14" name="Google Shape;5914;p78"/>
            <p:cNvSpPr/>
            <p:nvPr/>
          </p:nvSpPr>
          <p:spPr>
            <a:xfrm>
              <a:off x="4816685" y="2565513"/>
              <a:ext cx="76827" cy="37369"/>
            </a:xfrm>
            <a:custGeom>
              <a:avLst/>
              <a:gdLst/>
              <a:ahLst/>
              <a:cxnLst/>
              <a:rect l="l" t="t" r="r" b="b"/>
              <a:pathLst>
                <a:path w="1215" h="591" extrusionOk="0">
                  <a:moveTo>
                    <a:pt x="358" y="0"/>
                  </a:moveTo>
                  <a:cubicBezTo>
                    <a:pt x="189" y="0"/>
                    <a:pt x="66" y="49"/>
                    <a:pt x="40" y="138"/>
                  </a:cubicBezTo>
                  <a:cubicBezTo>
                    <a:pt x="1" y="277"/>
                    <a:pt x="230" y="456"/>
                    <a:pt x="538" y="545"/>
                  </a:cubicBezTo>
                  <a:cubicBezTo>
                    <a:pt x="647" y="576"/>
                    <a:pt x="751" y="590"/>
                    <a:pt x="843" y="590"/>
                  </a:cubicBezTo>
                  <a:cubicBezTo>
                    <a:pt x="1019" y="590"/>
                    <a:pt x="1148" y="537"/>
                    <a:pt x="1174" y="446"/>
                  </a:cubicBezTo>
                  <a:cubicBezTo>
                    <a:pt x="1214" y="317"/>
                    <a:pt x="995" y="127"/>
                    <a:pt x="677" y="48"/>
                  </a:cubicBezTo>
                  <a:cubicBezTo>
                    <a:pt x="562" y="16"/>
                    <a:pt x="453" y="0"/>
                    <a:pt x="358" y="0"/>
                  </a:cubicBezTo>
                  <a:close/>
                </a:path>
              </a:pathLst>
            </a:custGeom>
            <a:solidFill>
              <a:srgbClr val="A096A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15" name="Google Shape;5915;p78"/>
            <p:cNvSpPr/>
            <p:nvPr/>
          </p:nvSpPr>
          <p:spPr>
            <a:xfrm>
              <a:off x="4695913" y="2531432"/>
              <a:ext cx="87514" cy="80808"/>
            </a:xfrm>
            <a:custGeom>
              <a:avLst/>
              <a:gdLst/>
              <a:ahLst/>
              <a:cxnLst/>
              <a:rect l="l" t="t" r="r" b="b"/>
              <a:pathLst>
                <a:path w="1384" h="1278" extrusionOk="0">
                  <a:moveTo>
                    <a:pt x="389" y="0"/>
                  </a:moveTo>
                  <a:cubicBezTo>
                    <a:pt x="389" y="1"/>
                    <a:pt x="1" y="1055"/>
                    <a:pt x="489" y="1254"/>
                  </a:cubicBezTo>
                  <a:cubicBezTo>
                    <a:pt x="529" y="1270"/>
                    <a:pt x="569" y="1278"/>
                    <a:pt x="608" y="1278"/>
                  </a:cubicBezTo>
                  <a:cubicBezTo>
                    <a:pt x="1041" y="1278"/>
                    <a:pt x="1384" y="359"/>
                    <a:pt x="1384" y="359"/>
                  </a:cubicBezTo>
                  <a:lnTo>
                    <a:pt x="1384" y="359"/>
                  </a:lnTo>
                  <a:cubicBezTo>
                    <a:pt x="1380" y="359"/>
                    <a:pt x="1376" y="359"/>
                    <a:pt x="1372" y="359"/>
                  </a:cubicBezTo>
                  <a:cubicBezTo>
                    <a:pt x="1077" y="359"/>
                    <a:pt x="389" y="0"/>
                    <a:pt x="389" y="0"/>
                  </a:cubicBezTo>
                  <a:close/>
                </a:path>
              </a:pathLst>
            </a:custGeom>
            <a:solidFill>
              <a:srgbClr val="A096A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16" name="Google Shape;5916;p78"/>
            <p:cNvSpPr/>
            <p:nvPr/>
          </p:nvSpPr>
          <p:spPr>
            <a:xfrm>
              <a:off x="4349976" y="2607498"/>
              <a:ext cx="579968" cy="305527"/>
            </a:xfrm>
            <a:custGeom>
              <a:avLst/>
              <a:gdLst/>
              <a:ahLst/>
              <a:cxnLst/>
              <a:rect l="l" t="t" r="r" b="b"/>
              <a:pathLst>
                <a:path w="9172" h="4832" extrusionOk="0">
                  <a:moveTo>
                    <a:pt x="1254" y="1"/>
                  </a:moveTo>
                  <a:lnTo>
                    <a:pt x="1254" y="1"/>
                  </a:lnTo>
                  <a:cubicBezTo>
                    <a:pt x="1215" y="31"/>
                    <a:pt x="1175" y="51"/>
                    <a:pt x="1125" y="71"/>
                  </a:cubicBezTo>
                  <a:cubicBezTo>
                    <a:pt x="1075" y="100"/>
                    <a:pt x="1026" y="120"/>
                    <a:pt x="976" y="140"/>
                  </a:cubicBezTo>
                  <a:cubicBezTo>
                    <a:pt x="648" y="289"/>
                    <a:pt x="250" y="398"/>
                    <a:pt x="91" y="717"/>
                  </a:cubicBezTo>
                  <a:cubicBezTo>
                    <a:pt x="1" y="906"/>
                    <a:pt x="11" y="1135"/>
                    <a:pt x="71" y="1333"/>
                  </a:cubicBezTo>
                  <a:cubicBezTo>
                    <a:pt x="230" y="1859"/>
                    <a:pt x="762" y="2243"/>
                    <a:pt x="1307" y="2243"/>
                  </a:cubicBezTo>
                  <a:cubicBezTo>
                    <a:pt x="1339" y="2243"/>
                    <a:pt x="1371" y="2242"/>
                    <a:pt x="1404" y="2239"/>
                  </a:cubicBezTo>
                  <a:cubicBezTo>
                    <a:pt x="1695" y="2214"/>
                    <a:pt x="1979" y="2099"/>
                    <a:pt x="2256" y="2099"/>
                  </a:cubicBezTo>
                  <a:cubicBezTo>
                    <a:pt x="2321" y="2099"/>
                    <a:pt x="2384" y="2105"/>
                    <a:pt x="2448" y="2120"/>
                  </a:cubicBezTo>
                  <a:cubicBezTo>
                    <a:pt x="2916" y="2219"/>
                    <a:pt x="3155" y="2717"/>
                    <a:pt x="3413" y="3114"/>
                  </a:cubicBezTo>
                  <a:cubicBezTo>
                    <a:pt x="3704" y="3548"/>
                    <a:pt x="4184" y="3925"/>
                    <a:pt x="4683" y="3925"/>
                  </a:cubicBezTo>
                  <a:cubicBezTo>
                    <a:pt x="4780" y="3925"/>
                    <a:pt x="4877" y="3911"/>
                    <a:pt x="4974" y="3880"/>
                  </a:cubicBezTo>
                  <a:cubicBezTo>
                    <a:pt x="5184" y="3811"/>
                    <a:pt x="5372" y="3671"/>
                    <a:pt x="5591" y="3671"/>
                  </a:cubicBezTo>
                  <a:cubicBezTo>
                    <a:pt x="5830" y="3671"/>
                    <a:pt x="6039" y="3831"/>
                    <a:pt x="6188" y="4010"/>
                  </a:cubicBezTo>
                  <a:cubicBezTo>
                    <a:pt x="6338" y="4189"/>
                    <a:pt x="6457" y="4407"/>
                    <a:pt x="6626" y="4567"/>
                  </a:cubicBezTo>
                  <a:cubicBezTo>
                    <a:pt x="6847" y="4770"/>
                    <a:pt x="7060" y="4831"/>
                    <a:pt x="7279" y="4831"/>
                  </a:cubicBezTo>
                  <a:cubicBezTo>
                    <a:pt x="7532" y="4831"/>
                    <a:pt x="7795" y="4749"/>
                    <a:pt x="8088" y="4706"/>
                  </a:cubicBezTo>
                  <a:lnTo>
                    <a:pt x="8168" y="4706"/>
                  </a:lnTo>
                  <a:cubicBezTo>
                    <a:pt x="8194" y="4704"/>
                    <a:pt x="8220" y="4703"/>
                    <a:pt x="8245" y="4703"/>
                  </a:cubicBezTo>
                  <a:cubicBezTo>
                    <a:pt x="8363" y="4703"/>
                    <a:pt x="8471" y="4722"/>
                    <a:pt x="8586" y="4755"/>
                  </a:cubicBezTo>
                  <a:cubicBezTo>
                    <a:pt x="8598" y="4756"/>
                    <a:pt x="8610" y="4757"/>
                    <a:pt x="8622" y="4757"/>
                  </a:cubicBezTo>
                  <a:cubicBezTo>
                    <a:pt x="8710" y="4757"/>
                    <a:pt x="8799" y="4723"/>
                    <a:pt x="8904" y="4636"/>
                  </a:cubicBezTo>
                  <a:cubicBezTo>
                    <a:pt x="9103" y="4457"/>
                    <a:pt x="9172" y="4278"/>
                    <a:pt x="9162" y="4099"/>
                  </a:cubicBezTo>
                  <a:lnTo>
                    <a:pt x="9162" y="4099"/>
                  </a:lnTo>
                  <a:cubicBezTo>
                    <a:pt x="8953" y="4109"/>
                    <a:pt x="8745" y="4209"/>
                    <a:pt x="8535" y="4268"/>
                  </a:cubicBezTo>
                  <a:cubicBezTo>
                    <a:pt x="8406" y="4303"/>
                    <a:pt x="8272" y="4320"/>
                    <a:pt x="8137" y="4320"/>
                  </a:cubicBezTo>
                  <a:cubicBezTo>
                    <a:pt x="7806" y="4320"/>
                    <a:pt x="7474" y="4217"/>
                    <a:pt x="7213" y="4019"/>
                  </a:cubicBezTo>
                  <a:cubicBezTo>
                    <a:pt x="6954" y="3840"/>
                    <a:pt x="6765" y="3581"/>
                    <a:pt x="6546" y="3363"/>
                  </a:cubicBezTo>
                  <a:cubicBezTo>
                    <a:pt x="6327" y="3144"/>
                    <a:pt x="6049" y="2955"/>
                    <a:pt x="5741" y="2945"/>
                  </a:cubicBezTo>
                  <a:cubicBezTo>
                    <a:pt x="5392" y="2945"/>
                    <a:pt x="5084" y="3164"/>
                    <a:pt x="4736" y="3164"/>
                  </a:cubicBezTo>
                  <a:cubicBezTo>
                    <a:pt x="4729" y="3164"/>
                    <a:pt x="4721" y="3164"/>
                    <a:pt x="4714" y="3164"/>
                  </a:cubicBezTo>
                  <a:cubicBezTo>
                    <a:pt x="4355" y="3164"/>
                    <a:pt x="4035" y="2910"/>
                    <a:pt x="3811" y="2617"/>
                  </a:cubicBezTo>
                  <a:cubicBezTo>
                    <a:pt x="3582" y="2319"/>
                    <a:pt x="3443" y="1980"/>
                    <a:pt x="3224" y="1672"/>
                  </a:cubicBezTo>
                  <a:cubicBezTo>
                    <a:pt x="3015" y="1364"/>
                    <a:pt x="2717" y="1085"/>
                    <a:pt x="2339" y="1045"/>
                  </a:cubicBezTo>
                  <a:cubicBezTo>
                    <a:pt x="2302" y="1041"/>
                    <a:pt x="2264" y="1039"/>
                    <a:pt x="2227" y="1039"/>
                  </a:cubicBezTo>
                  <a:cubicBezTo>
                    <a:pt x="2025" y="1039"/>
                    <a:pt x="1822" y="1098"/>
                    <a:pt x="1612" y="1115"/>
                  </a:cubicBezTo>
                  <a:cubicBezTo>
                    <a:pt x="1584" y="1117"/>
                    <a:pt x="1555" y="1118"/>
                    <a:pt x="1526" y="1118"/>
                  </a:cubicBezTo>
                  <a:cubicBezTo>
                    <a:pt x="1310" y="1118"/>
                    <a:pt x="1080" y="1050"/>
                    <a:pt x="966" y="866"/>
                  </a:cubicBezTo>
                  <a:cubicBezTo>
                    <a:pt x="867" y="697"/>
                    <a:pt x="896" y="478"/>
                    <a:pt x="986" y="309"/>
                  </a:cubicBezTo>
                  <a:cubicBezTo>
                    <a:pt x="1055" y="190"/>
                    <a:pt x="1155" y="91"/>
                    <a:pt x="1254" y="1"/>
                  </a:cubicBezTo>
                  <a:close/>
                </a:path>
              </a:pathLst>
            </a:custGeom>
            <a:solidFill>
              <a:srgbClr val="A096A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17" name="Google Shape;5917;p78"/>
            <p:cNvSpPr/>
            <p:nvPr/>
          </p:nvSpPr>
          <p:spPr>
            <a:xfrm>
              <a:off x="4677766" y="2434183"/>
              <a:ext cx="45274" cy="59626"/>
            </a:xfrm>
            <a:custGeom>
              <a:avLst/>
              <a:gdLst/>
              <a:ahLst/>
              <a:cxnLst/>
              <a:rect l="l" t="t" r="r" b="b"/>
              <a:pathLst>
                <a:path w="716" h="943" extrusionOk="0">
                  <a:moveTo>
                    <a:pt x="514" y="1"/>
                  </a:moveTo>
                  <a:cubicBezTo>
                    <a:pt x="457" y="1"/>
                    <a:pt x="398" y="24"/>
                    <a:pt x="347" y="56"/>
                  </a:cubicBezTo>
                  <a:cubicBezTo>
                    <a:pt x="188" y="146"/>
                    <a:pt x="59" y="325"/>
                    <a:pt x="29" y="504"/>
                  </a:cubicBezTo>
                  <a:cubicBezTo>
                    <a:pt x="1" y="667"/>
                    <a:pt x="93" y="943"/>
                    <a:pt x="315" y="943"/>
                  </a:cubicBezTo>
                  <a:cubicBezTo>
                    <a:pt x="322" y="943"/>
                    <a:pt x="330" y="942"/>
                    <a:pt x="338" y="942"/>
                  </a:cubicBezTo>
                  <a:cubicBezTo>
                    <a:pt x="378" y="931"/>
                    <a:pt x="407" y="931"/>
                    <a:pt x="437" y="922"/>
                  </a:cubicBezTo>
                  <a:cubicBezTo>
                    <a:pt x="557" y="872"/>
                    <a:pt x="616" y="763"/>
                    <a:pt x="656" y="643"/>
                  </a:cubicBezTo>
                  <a:cubicBezTo>
                    <a:pt x="696" y="514"/>
                    <a:pt x="716" y="385"/>
                    <a:pt x="706" y="245"/>
                  </a:cubicBezTo>
                  <a:cubicBezTo>
                    <a:pt x="706" y="166"/>
                    <a:pt x="686" y="66"/>
                    <a:pt x="606" y="27"/>
                  </a:cubicBezTo>
                  <a:cubicBezTo>
                    <a:pt x="577" y="8"/>
                    <a:pt x="546" y="1"/>
                    <a:pt x="514" y="1"/>
                  </a:cubicBezTo>
                  <a:close/>
                </a:path>
              </a:pathLst>
            </a:custGeom>
            <a:solidFill>
              <a:srgbClr val="322F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18" name="Google Shape;5918;p78"/>
            <p:cNvSpPr/>
            <p:nvPr/>
          </p:nvSpPr>
          <p:spPr>
            <a:xfrm>
              <a:off x="4807896" y="2487486"/>
              <a:ext cx="45338" cy="59183"/>
            </a:xfrm>
            <a:custGeom>
              <a:avLst/>
              <a:gdLst/>
              <a:ahLst/>
              <a:cxnLst/>
              <a:rect l="l" t="t" r="r" b="b"/>
              <a:pathLst>
                <a:path w="717" h="936" extrusionOk="0">
                  <a:moveTo>
                    <a:pt x="512" y="0"/>
                  </a:moveTo>
                  <a:cubicBezTo>
                    <a:pt x="454" y="0"/>
                    <a:pt x="395" y="22"/>
                    <a:pt x="349" y="48"/>
                  </a:cubicBezTo>
                  <a:cubicBezTo>
                    <a:pt x="190" y="148"/>
                    <a:pt x="50" y="317"/>
                    <a:pt x="20" y="496"/>
                  </a:cubicBezTo>
                  <a:cubicBezTo>
                    <a:pt x="1" y="660"/>
                    <a:pt x="93" y="935"/>
                    <a:pt x="315" y="935"/>
                  </a:cubicBezTo>
                  <a:cubicBezTo>
                    <a:pt x="323" y="935"/>
                    <a:pt x="331" y="935"/>
                    <a:pt x="339" y="934"/>
                  </a:cubicBezTo>
                  <a:cubicBezTo>
                    <a:pt x="378" y="934"/>
                    <a:pt x="409" y="924"/>
                    <a:pt x="428" y="914"/>
                  </a:cubicBezTo>
                  <a:cubicBezTo>
                    <a:pt x="548" y="864"/>
                    <a:pt x="617" y="755"/>
                    <a:pt x="657" y="645"/>
                  </a:cubicBezTo>
                  <a:cubicBezTo>
                    <a:pt x="697" y="516"/>
                    <a:pt x="716" y="377"/>
                    <a:pt x="707" y="238"/>
                  </a:cubicBezTo>
                  <a:cubicBezTo>
                    <a:pt x="707" y="158"/>
                    <a:pt x="677" y="68"/>
                    <a:pt x="597" y="19"/>
                  </a:cubicBezTo>
                  <a:cubicBezTo>
                    <a:pt x="570" y="6"/>
                    <a:pt x="542" y="0"/>
                    <a:pt x="512" y="0"/>
                  </a:cubicBezTo>
                  <a:close/>
                </a:path>
              </a:pathLst>
            </a:custGeom>
            <a:solidFill>
              <a:srgbClr val="322F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19" name="Google Shape;5919;p78"/>
            <p:cNvSpPr/>
            <p:nvPr/>
          </p:nvSpPr>
          <p:spPr>
            <a:xfrm>
              <a:off x="4835528" y="2237662"/>
              <a:ext cx="142905" cy="212642"/>
            </a:xfrm>
            <a:custGeom>
              <a:avLst/>
              <a:gdLst/>
              <a:ahLst/>
              <a:cxnLst/>
              <a:rect l="l" t="t" r="r" b="b"/>
              <a:pathLst>
                <a:path w="2260" h="3363" extrusionOk="0">
                  <a:moveTo>
                    <a:pt x="230" y="1"/>
                  </a:moveTo>
                  <a:cubicBezTo>
                    <a:pt x="111" y="1"/>
                    <a:pt x="41" y="41"/>
                    <a:pt x="31" y="91"/>
                  </a:cubicBezTo>
                  <a:cubicBezTo>
                    <a:pt x="1" y="190"/>
                    <a:pt x="180" y="310"/>
                    <a:pt x="429" y="498"/>
                  </a:cubicBezTo>
                  <a:cubicBezTo>
                    <a:pt x="677" y="697"/>
                    <a:pt x="1006" y="986"/>
                    <a:pt x="1254" y="1393"/>
                  </a:cubicBezTo>
                  <a:cubicBezTo>
                    <a:pt x="1285" y="1433"/>
                    <a:pt x="1304" y="1473"/>
                    <a:pt x="1334" y="1513"/>
                  </a:cubicBezTo>
                  <a:cubicBezTo>
                    <a:pt x="1354" y="1553"/>
                    <a:pt x="1374" y="1592"/>
                    <a:pt x="1394" y="1642"/>
                  </a:cubicBezTo>
                  <a:lnTo>
                    <a:pt x="1404" y="1642"/>
                  </a:lnTo>
                  <a:cubicBezTo>
                    <a:pt x="1623" y="2060"/>
                    <a:pt x="1702" y="2498"/>
                    <a:pt x="1742" y="2806"/>
                  </a:cubicBezTo>
                  <a:cubicBezTo>
                    <a:pt x="1782" y="3124"/>
                    <a:pt x="1791" y="3333"/>
                    <a:pt x="1891" y="3363"/>
                  </a:cubicBezTo>
                  <a:lnTo>
                    <a:pt x="1911" y="3363"/>
                  </a:lnTo>
                  <a:cubicBezTo>
                    <a:pt x="2010" y="3363"/>
                    <a:pt x="2140" y="3174"/>
                    <a:pt x="2200" y="2826"/>
                  </a:cubicBezTo>
                  <a:cubicBezTo>
                    <a:pt x="2259" y="2458"/>
                    <a:pt x="2229" y="1911"/>
                    <a:pt x="1970" y="1364"/>
                  </a:cubicBezTo>
                  <a:lnTo>
                    <a:pt x="1970" y="1354"/>
                  </a:lnTo>
                  <a:cubicBezTo>
                    <a:pt x="1941" y="1304"/>
                    <a:pt x="1911" y="1254"/>
                    <a:pt x="1881" y="1194"/>
                  </a:cubicBezTo>
                  <a:lnTo>
                    <a:pt x="1791" y="1046"/>
                  </a:lnTo>
                  <a:cubicBezTo>
                    <a:pt x="1453" y="538"/>
                    <a:pt x="996" y="230"/>
                    <a:pt x="648" y="100"/>
                  </a:cubicBezTo>
                  <a:cubicBezTo>
                    <a:pt x="478" y="31"/>
                    <a:pt x="330" y="1"/>
                    <a:pt x="230" y="1"/>
                  </a:cubicBezTo>
                  <a:close/>
                </a:path>
              </a:pathLst>
            </a:custGeom>
            <a:solidFill>
              <a:srgbClr val="E3D8E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20" name="Google Shape;5920;p78"/>
            <p:cNvSpPr/>
            <p:nvPr/>
          </p:nvSpPr>
          <p:spPr>
            <a:xfrm>
              <a:off x="4746245" y="2226344"/>
              <a:ext cx="47867" cy="40341"/>
            </a:xfrm>
            <a:custGeom>
              <a:avLst/>
              <a:gdLst/>
              <a:ahLst/>
              <a:cxnLst/>
              <a:rect l="l" t="t" r="r" b="b"/>
              <a:pathLst>
                <a:path w="757" h="638" extrusionOk="0">
                  <a:moveTo>
                    <a:pt x="468" y="1"/>
                  </a:moveTo>
                  <a:cubicBezTo>
                    <a:pt x="429" y="1"/>
                    <a:pt x="389" y="1"/>
                    <a:pt x="349" y="11"/>
                  </a:cubicBezTo>
                  <a:lnTo>
                    <a:pt x="319" y="21"/>
                  </a:lnTo>
                  <a:lnTo>
                    <a:pt x="279" y="31"/>
                  </a:lnTo>
                  <a:lnTo>
                    <a:pt x="279" y="41"/>
                  </a:lnTo>
                  <a:cubicBezTo>
                    <a:pt x="71" y="140"/>
                    <a:pt x="1" y="349"/>
                    <a:pt x="140" y="489"/>
                  </a:cubicBezTo>
                  <a:cubicBezTo>
                    <a:pt x="250" y="598"/>
                    <a:pt x="349" y="637"/>
                    <a:pt x="429" y="637"/>
                  </a:cubicBezTo>
                  <a:cubicBezTo>
                    <a:pt x="458" y="637"/>
                    <a:pt x="488" y="628"/>
                    <a:pt x="518" y="628"/>
                  </a:cubicBezTo>
                  <a:lnTo>
                    <a:pt x="528" y="618"/>
                  </a:lnTo>
                  <a:lnTo>
                    <a:pt x="548" y="618"/>
                  </a:lnTo>
                  <a:cubicBezTo>
                    <a:pt x="647" y="568"/>
                    <a:pt x="737" y="478"/>
                    <a:pt x="747" y="270"/>
                  </a:cubicBezTo>
                  <a:cubicBezTo>
                    <a:pt x="756" y="111"/>
                    <a:pt x="637" y="1"/>
                    <a:pt x="468" y="1"/>
                  </a:cubicBezTo>
                  <a:close/>
                </a:path>
              </a:pathLst>
            </a:custGeom>
            <a:solidFill>
              <a:srgbClr val="E3D8E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21" name="Google Shape;5921;p78"/>
            <p:cNvSpPr/>
            <p:nvPr/>
          </p:nvSpPr>
          <p:spPr>
            <a:xfrm>
              <a:off x="8067777" y="2550907"/>
              <a:ext cx="645351" cy="668151"/>
            </a:xfrm>
            <a:custGeom>
              <a:avLst/>
              <a:gdLst/>
              <a:ahLst/>
              <a:cxnLst/>
              <a:rect l="l" t="t" r="r" b="b"/>
              <a:pathLst>
                <a:path w="10206" h="10567" extrusionOk="0">
                  <a:moveTo>
                    <a:pt x="2823" y="0"/>
                  </a:moveTo>
                  <a:cubicBezTo>
                    <a:pt x="1253" y="0"/>
                    <a:pt x="1" y="1388"/>
                    <a:pt x="189" y="2995"/>
                  </a:cubicBezTo>
                  <a:cubicBezTo>
                    <a:pt x="259" y="3671"/>
                    <a:pt x="487" y="4288"/>
                    <a:pt x="806" y="4874"/>
                  </a:cubicBezTo>
                  <a:cubicBezTo>
                    <a:pt x="1134" y="5482"/>
                    <a:pt x="1552" y="6039"/>
                    <a:pt x="1979" y="6565"/>
                  </a:cubicBezTo>
                  <a:cubicBezTo>
                    <a:pt x="2626" y="7341"/>
                    <a:pt x="3272" y="8276"/>
                    <a:pt x="3243" y="9331"/>
                  </a:cubicBezTo>
                  <a:cubicBezTo>
                    <a:pt x="3233" y="9669"/>
                    <a:pt x="3173" y="10037"/>
                    <a:pt x="3372" y="10296"/>
                  </a:cubicBezTo>
                  <a:cubicBezTo>
                    <a:pt x="3491" y="10445"/>
                    <a:pt x="3681" y="10524"/>
                    <a:pt x="3869" y="10554"/>
                  </a:cubicBezTo>
                  <a:cubicBezTo>
                    <a:pt x="3923" y="10562"/>
                    <a:pt x="3977" y="10566"/>
                    <a:pt x="4031" y="10566"/>
                  </a:cubicBezTo>
                  <a:cubicBezTo>
                    <a:pt x="4514" y="10566"/>
                    <a:pt x="4982" y="10255"/>
                    <a:pt x="5153" y="9798"/>
                  </a:cubicBezTo>
                  <a:cubicBezTo>
                    <a:pt x="5272" y="9490"/>
                    <a:pt x="5262" y="9132"/>
                    <a:pt x="5471" y="8883"/>
                  </a:cubicBezTo>
                  <a:cubicBezTo>
                    <a:pt x="5739" y="8535"/>
                    <a:pt x="6247" y="8535"/>
                    <a:pt x="6674" y="8475"/>
                  </a:cubicBezTo>
                  <a:cubicBezTo>
                    <a:pt x="7242" y="8386"/>
                    <a:pt x="7848" y="8048"/>
                    <a:pt x="7928" y="7480"/>
                  </a:cubicBezTo>
                  <a:cubicBezTo>
                    <a:pt x="7958" y="7272"/>
                    <a:pt x="7908" y="7063"/>
                    <a:pt x="7998" y="6884"/>
                  </a:cubicBezTo>
                  <a:cubicBezTo>
                    <a:pt x="8087" y="6685"/>
                    <a:pt x="8306" y="6576"/>
                    <a:pt x="8515" y="6516"/>
                  </a:cubicBezTo>
                  <a:cubicBezTo>
                    <a:pt x="8723" y="6466"/>
                    <a:pt x="8942" y="6456"/>
                    <a:pt x="9151" y="6366"/>
                  </a:cubicBezTo>
                  <a:cubicBezTo>
                    <a:pt x="9698" y="6148"/>
                    <a:pt x="9689" y="5700"/>
                    <a:pt x="9837" y="5213"/>
                  </a:cubicBezTo>
                  <a:cubicBezTo>
                    <a:pt x="9927" y="4925"/>
                    <a:pt x="10206" y="4845"/>
                    <a:pt x="10106" y="4496"/>
                  </a:cubicBezTo>
                  <a:cubicBezTo>
                    <a:pt x="10005" y="4147"/>
                    <a:pt x="9773" y="4037"/>
                    <a:pt x="9504" y="4037"/>
                  </a:cubicBezTo>
                  <a:cubicBezTo>
                    <a:pt x="9353" y="4037"/>
                    <a:pt x="9190" y="4072"/>
                    <a:pt x="9032" y="4118"/>
                  </a:cubicBezTo>
                  <a:cubicBezTo>
                    <a:pt x="8951" y="4145"/>
                    <a:pt x="8870" y="4157"/>
                    <a:pt x="8791" y="4157"/>
                  </a:cubicBezTo>
                  <a:cubicBezTo>
                    <a:pt x="8086" y="4157"/>
                    <a:pt x="7477" y="3202"/>
                    <a:pt x="7092" y="2746"/>
                  </a:cubicBezTo>
                  <a:cubicBezTo>
                    <a:pt x="6615" y="2189"/>
                    <a:pt x="6097" y="1682"/>
                    <a:pt x="5540" y="1224"/>
                  </a:cubicBezTo>
                  <a:cubicBezTo>
                    <a:pt x="4894" y="687"/>
                    <a:pt x="4158" y="210"/>
                    <a:pt x="3342" y="51"/>
                  </a:cubicBezTo>
                  <a:cubicBezTo>
                    <a:pt x="3166" y="16"/>
                    <a:pt x="2993" y="0"/>
                    <a:pt x="2823" y="0"/>
                  </a:cubicBezTo>
                  <a:close/>
                </a:path>
              </a:pathLst>
            </a:custGeom>
            <a:solidFill>
              <a:srgbClr val="D3CA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22" name="Google Shape;5922;p78"/>
            <p:cNvSpPr/>
            <p:nvPr/>
          </p:nvSpPr>
          <p:spPr>
            <a:xfrm>
              <a:off x="8392911" y="3111952"/>
              <a:ext cx="213283" cy="414978"/>
            </a:xfrm>
            <a:custGeom>
              <a:avLst/>
              <a:gdLst/>
              <a:ahLst/>
              <a:cxnLst/>
              <a:rect l="l" t="t" r="r" b="b"/>
              <a:pathLst>
                <a:path w="3373" h="6563" extrusionOk="0">
                  <a:moveTo>
                    <a:pt x="329" y="0"/>
                  </a:moveTo>
                  <a:lnTo>
                    <a:pt x="319" y="10"/>
                  </a:lnTo>
                  <a:cubicBezTo>
                    <a:pt x="120" y="259"/>
                    <a:pt x="130" y="617"/>
                    <a:pt x="11" y="925"/>
                  </a:cubicBezTo>
                  <a:cubicBezTo>
                    <a:pt x="11" y="935"/>
                    <a:pt x="11" y="945"/>
                    <a:pt x="0" y="955"/>
                  </a:cubicBezTo>
                  <a:cubicBezTo>
                    <a:pt x="617" y="1383"/>
                    <a:pt x="1483" y="1323"/>
                    <a:pt x="1950" y="2000"/>
                  </a:cubicBezTo>
                  <a:cubicBezTo>
                    <a:pt x="2209" y="2367"/>
                    <a:pt x="2288" y="2835"/>
                    <a:pt x="2129" y="3263"/>
                  </a:cubicBezTo>
                  <a:cubicBezTo>
                    <a:pt x="1970" y="3711"/>
                    <a:pt x="1682" y="4069"/>
                    <a:pt x="1612" y="4556"/>
                  </a:cubicBezTo>
                  <a:cubicBezTo>
                    <a:pt x="1512" y="5342"/>
                    <a:pt x="1831" y="6277"/>
                    <a:pt x="2626" y="6545"/>
                  </a:cubicBezTo>
                  <a:cubicBezTo>
                    <a:pt x="2663" y="6557"/>
                    <a:pt x="2700" y="6562"/>
                    <a:pt x="2737" y="6562"/>
                  </a:cubicBezTo>
                  <a:cubicBezTo>
                    <a:pt x="2987" y="6562"/>
                    <a:pt x="3231" y="6318"/>
                    <a:pt x="3084" y="6058"/>
                  </a:cubicBezTo>
                  <a:cubicBezTo>
                    <a:pt x="2925" y="5769"/>
                    <a:pt x="2706" y="5431"/>
                    <a:pt x="2637" y="5103"/>
                  </a:cubicBezTo>
                  <a:cubicBezTo>
                    <a:pt x="2557" y="4705"/>
                    <a:pt x="2706" y="4397"/>
                    <a:pt x="2895" y="4049"/>
                  </a:cubicBezTo>
                  <a:cubicBezTo>
                    <a:pt x="3293" y="3313"/>
                    <a:pt x="3373" y="2447"/>
                    <a:pt x="2965" y="1681"/>
                  </a:cubicBezTo>
                  <a:cubicBezTo>
                    <a:pt x="2607" y="1005"/>
                    <a:pt x="1980" y="577"/>
                    <a:pt x="1244" y="388"/>
                  </a:cubicBezTo>
                  <a:cubicBezTo>
                    <a:pt x="916" y="309"/>
                    <a:pt x="568" y="259"/>
                    <a:pt x="329" y="0"/>
                  </a:cubicBezTo>
                  <a:close/>
                </a:path>
              </a:pathLst>
            </a:custGeom>
            <a:solidFill>
              <a:srgbClr val="D3CA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23" name="Google Shape;5923;p78"/>
            <p:cNvSpPr/>
            <p:nvPr/>
          </p:nvSpPr>
          <p:spPr>
            <a:xfrm>
              <a:off x="8541315" y="3028930"/>
              <a:ext cx="391978" cy="343718"/>
            </a:xfrm>
            <a:custGeom>
              <a:avLst/>
              <a:gdLst/>
              <a:ahLst/>
              <a:cxnLst/>
              <a:rect l="l" t="t" r="r" b="b"/>
              <a:pathLst>
                <a:path w="6199" h="5436" extrusionOk="0">
                  <a:moveTo>
                    <a:pt x="419" y="0"/>
                  </a:moveTo>
                  <a:cubicBezTo>
                    <a:pt x="369" y="239"/>
                    <a:pt x="210" y="448"/>
                    <a:pt x="1" y="587"/>
                  </a:cubicBezTo>
                  <a:cubicBezTo>
                    <a:pt x="140" y="766"/>
                    <a:pt x="299" y="915"/>
                    <a:pt x="478" y="1035"/>
                  </a:cubicBezTo>
                  <a:cubicBezTo>
                    <a:pt x="1205" y="1532"/>
                    <a:pt x="2319" y="1452"/>
                    <a:pt x="2936" y="2099"/>
                  </a:cubicBezTo>
                  <a:cubicBezTo>
                    <a:pt x="3263" y="2437"/>
                    <a:pt x="3303" y="2955"/>
                    <a:pt x="3413" y="3392"/>
                  </a:cubicBezTo>
                  <a:cubicBezTo>
                    <a:pt x="3513" y="3810"/>
                    <a:pt x="3672" y="4198"/>
                    <a:pt x="3940" y="4536"/>
                  </a:cubicBezTo>
                  <a:cubicBezTo>
                    <a:pt x="4272" y="4953"/>
                    <a:pt x="4916" y="5436"/>
                    <a:pt x="5513" y="5436"/>
                  </a:cubicBezTo>
                  <a:cubicBezTo>
                    <a:pt x="5685" y="5436"/>
                    <a:pt x="5853" y="5396"/>
                    <a:pt x="6009" y="5302"/>
                  </a:cubicBezTo>
                  <a:cubicBezTo>
                    <a:pt x="6168" y="5212"/>
                    <a:pt x="6198" y="5013"/>
                    <a:pt x="6049" y="4884"/>
                  </a:cubicBezTo>
                  <a:cubicBezTo>
                    <a:pt x="5790" y="4675"/>
                    <a:pt x="5482" y="4595"/>
                    <a:pt x="5193" y="4427"/>
                  </a:cubicBezTo>
                  <a:cubicBezTo>
                    <a:pt x="4895" y="4248"/>
                    <a:pt x="4647" y="3979"/>
                    <a:pt x="4487" y="3671"/>
                  </a:cubicBezTo>
                  <a:cubicBezTo>
                    <a:pt x="4129" y="2935"/>
                    <a:pt x="4218" y="2079"/>
                    <a:pt x="3602" y="1463"/>
                  </a:cubicBezTo>
                  <a:cubicBezTo>
                    <a:pt x="3055" y="915"/>
                    <a:pt x="2309" y="806"/>
                    <a:pt x="1592" y="617"/>
                  </a:cubicBezTo>
                  <a:cubicBezTo>
                    <a:pt x="1214" y="517"/>
                    <a:pt x="817" y="408"/>
                    <a:pt x="529" y="119"/>
                  </a:cubicBezTo>
                  <a:cubicBezTo>
                    <a:pt x="489" y="80"/>
                    <a:pt x="458" y="40"/>
                    <a:pt x="419" y="0"/>
                  </a:cubicBezTo>
                  <a:close/>
                </a:path>
              </a:pathLst>
            </a:custGeom>
            <a:solidFill>
              <a:srgbClr val="D3CA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24" name="Google Shape;5924;p78"/>
            <p:cNvSpPr/>
            <p:nvPr/>
          </p:nvSpPr>
          <p:spPr>
            <a:xfrm>
              <a:off x="8625602" y="2941482"/>
              <a:ext cx="390018" cy="176791"/>
            </a:xfrm>
            <a:custGeom>
              <a:avLst/>
              <a:gdLst/>
              <a:ahLst/>
              <a:cxnLst/>
              <a:rect l="l" t="t" r="r" b="b"/>
              <a:pathLst>
                <a:path w="6168" h="2796" extrusionOk="0">
                  <a:moveTo>
                    <a:pt x="637" y="1"/>
                  </a:moveTo>
                  <a:cubicBezTo>
                    <a:pt x="558" y="70"/>
                    <a:pt x="458" y="140"/>
                    <a:pt x="329" y="189"/>
                  </a:cubicBezTo>
                  <a:cubicBezTo>
                    <a:pt x="220" y="240"/>
                    <a:pt x="111" y="259"/>
                    <a:pt x="1" y="279"/>
                  </a:cubicBezTo>
                  <a:cubicBezTo>
                    <a:pt x="150" y="438"/>
                    <a:pt x="329" y="578"/>
                    <a:pt x="538" y="677"/>
                  </a:cubicBezTo>
                  <a:cubicBezTo>
                    <a:pt x="772" y="794"/>
                    <a:pt x="1032" y="838"/>
                    <a:pt x="1301" y="838"/>
                  </a:cubicBezTo>
                  <a:cubicBezTo>
                    <a:pt x="1328" y="838"/>
                    <a:pt x="1356" y="837"/>
                    <a:pt x="1384" y="836"/>
                  </a:cubicBezTo>
                  <a:cubicBezTo>
                    <a:pt x="1616" y="830"/>
                    <a:pt x="1859" y="775"/>
                    <a:pt x="2095" y="775"/>
                  </a:cubicBezTo>
                  <a:cubicBezTo>
                    <a:pt x="2244" y="775"/>
                    <a:pt x="2389" y="797"/>
                    <a:pt x="2527" y="866"/>
                  </a:cubicBezTo>
                  <a:cubicBezTo>
                    <a:pt x="3144" y="1175"/>
                    <a:pt x="3413" y="1970"/>
                    <a:pt x="3940" y="2398"/>
                  </a:cubicBezTo>
                  <a:cubicBezTo>
                    <a:pt x="4256" y="2654"/>
                    <a:pt x="4675" y="2796"/>
                    <a:pt x="5091" y="2796"/>
                  </a:cubicBezTo>
                  <a:cubicBezTo>
                    <a:pt x="5369" y="2796"/>
                    <a:pt x="5646" y="2732"/>
                    <a:pt x="5889" y="2597"/>
                  </a:cubicBezTo>
                  <a:cubicBezTo>
                    <a:pt x="6168" y="2448"/>
                    <a:pt x="6099" y="2079"/>
                    <a:pt x="5830" y="1970"/>
                  </a:cubicBezTo>
                  <a:cubicBezTo>
                    <a:pt x="5715" y="1920"/>
                    <a:pt x="5606" y="1906"/>
                    <a:pt x="5497" y="1906"/>
                  </a:cubicBezTo>
                  <a:cubicBezTo>
                    <a:pt x="5348" y="1906"/>
                    <a:pt x="5199" y="1933"/>
                    <a:pt x="5037" y="1933"/>
                  </a:cubicBezTo>
                  <a:cubicBezTo>
                    <a:pt x="5010" y="1933"/>
                    <a:pt x="4982" y="1932"/>
                    <a:pt x="4954" y="1931"/>
                  </a:cubicBezTo>
                  <a:cubicBezTo>
                    <a:pt x="4607" y="1920"/>
                    <a:pt x="4377" y="1712"/>
                    <a:pt x="4159" y="1473"/>
                  </a:cubicBezTo>
                  <a:cubicBezTo>
                    <a:pt x="3771" y="1045"/>
                    <a:pt x="3473" y="538"/>
                    <a:pt x="2955" y="249"/>
                  </a:cubicBezTo>
                  <a:cubicBezTo>
                    <a:pt x="2699" y="109"/>
                    <a:pt x="2450" y="68"/>
                    <a:pt x="2197" y="68"/>
                  </a:cubicBezTo>
                  <a:cubicBezTo>
                    <a:pt x="1928" y="68"/>
                    <a:pt x="1655" y="114"/>
                    <a:pt x="1364" y="140"/>
                  </a:cubicBezTo>
                  <a:cubicBezTo>
                    <a:pt x="1318" y="145"/>
                    <a:pt x="1272" y="148"/>
                    <a:pt x="1227" y="148"/>
                  </a:cubicBezTo>
                  <a:cubicBezTo>
                    <a:pt x="1011" y="148"/>
                    <a:pt x="811" y="91"/>
                    <a:pt x="637" y="1"/>
                  </a:cubicBezTo>
                  <a:close/>
                </a:path>
              </a:pathLst>
            </a:custGeom>
            <a:solidFill>
              <a:srgbClr val="D3CA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25" name="Google Shape;5925;p78"/>
            <p:cNvSpPr/>
            <p:nvPr/>
          </p:nvSpPr>
          <p:spPr>
            <a:xfrm>
              <a:off x="8252032" y="2869463"/>
              <a:ext cx="64181" cy="49130"/>
            </a:xfrm>
            <a:custGeom>
              <a:avLst/>
              <a:gdLst/>
              <a:ahLst/>
              <a:cxnLst/>
              <a:rect l="l" t="t" r="r" b="b"/>
              <a:pathLst>
                <a:path w="1015" h="777" extrusionOk="0">
                  <a:moveTo>
                    <a:pt x="807" y="0"/>
                  </a:moveTo>
                  <a:cubicBezTo>
                    <a:pt x="689" y="0"/>
                    <a:pt x="517" y="74"/>
                    <a:pt x="358" y="205"/>
                  </a:cubicBezTo>
                  <a:cubicBezTo>
                    <a:pt x="120" y="393"/>
                    <a:pt x="0" y="632"/>
                    <a:pt x="80" y="732"/>
                  </a:cubicBezTo>
                  <a:cubicBezTo>
                    <a:pt x="108" y="762"/>
                    <a:pt x="151" y="777"/>
                    <a:pt x="205" y="777"/>
                  </a:cubicBezTo>
                  <a:cubicBezTo>
                    <a:pt x="327" y="777"/>
                    <a:pt x="499" y="703"/>
                    <a:pt x="657" y="572"/>
                  </a:cubicBezTo>
                  <a:cubicBezTo>
                    <a:pt x="886" y="384"/>
                    <a:pt x="1015" y="155"/>
                    <a:pt x="926" y="46"/>
                  </a:cubicBezTo>
                  <a:cubicBezTo>
                    <a:pt x="901" y="15"/>
                    <a:pt x="860" y="0"/>
                    <a:pt x="807" y="0"/>
                  </a:cubicBezTo>
                  <a:close/>
                </a:path>
              </a:pathLst>
            </a:custGeom>
            <a:solidFill>
              <a:srgbClr val="A096A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26" name="Google Shape;5926;p78"/>
            <p:cNvSpPr/>
            <p:nvPr/>
          </p:nvSpPr>
          <p:spPr>
            <a:xfrm>
              <a:off x="8391646" y="2731430"/>
              <a:ext cx="57352" cy="55769"/>
            </a:xfrm>
            <a:custGeom>
              <a:avLst/>
              <a:gdLst/>
              <a:ahLst/>
              <a:cxnLst/>
              <a:rect l="l" t="t" r="r" b="b"/>
              <a:pathLst>
                <a:path w="907" h="882" extrusionOk="0">
                  <a:moveTo>
                    <a:pt x="720" y="0"/>
                  </a:moveTo>
                  <a:cubicBezTo>
                    <a:pt x="601" y="0"/>
                    <a:pt x="424" y="112"/>
                    <a:pt x="270" y="289"/>
                  </a:cubicBezTo>
                  <a:cubicBezTo>
                    <a:pt x="80" y="507"/>
                    <a:pt x="1" y="766"/>
                    <a:pt x="100" y="856"/>
                  </a:cubicBezTo>
                  <a:cubicBezTo>
                    <a:pt x="122" y="873"/>
                    <a:pt x="150" y="882"/>
                    <a:pt x="184" y="882"/>
                  </a:cubicBezTo>
                  <a:cubicBezTo>
                    <a:pt x="302" y="882"/>
                    <a:pt x="482" y="776"/>
                    <a:pt x="637" y="597"/>
                  </a:cubicBezTo>
                  <a:cubicBezTo>
                    <a:pt x="836" y="368"/>
                    <a:pt x="906" y="110"/>
                    <a:pt x="807" y="30"/>
                  </a:cubicBezTo>
                  <a:cubicBezTo>
                    <a:pt x="784" y="10"/>
                    <a:pt x="755" y="0"/>
                    <a:pt x="720" y="0"/>
                  </a:cubicBezTo>
                  <a:close/>
                </a:path>
              </a:pathLst>
            </a:custGeom>
            <a:solidFill>
              <a:srgbClr val="A096A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27" name="Google Shape;5927;p78"/>
            <p:cNvSpPr/>
            <p:nvPr/>
          </p:nvSpPr>
          <p:spPr>
            <a:xfrm>
              <a:off x="8323736" y="2806928"/>
              <a:ext cx="90612" cy="75117"/>
            </a:xfrm>
            <a:custGeom>
              <a:avLst/>
              <a:gdLst/>
              <a:ahLst/>
              <a:cxnLst/>
              <a:rect l="l" t="t" r="r" b="b"/>
              <a:pathLst>
                <a:path w="1433" h="1188" extrusionOk="0">
                  <a:moveTo>
                    <a:pt x="687" y="0"/>
                  </a:moveTo>
                  <a:cubicBezTo>
                    <a:pt x="577" y="248"/>
                    <a:pt x="0" y="686"/>
                    <a:pt x="0" y="686"/>
                  </a:cubicBezTo>
                  <a:cubicBezTo>
                    <a:pt x="0" y="686"/>
                    <a:pt x="481" y="1187"/>
                    <a:pt x="852" y="1187"/>
                  </a:cubicBezTo>
                  <a:cubicBezTo>
                    <a:pt x="934" y="1187"/>
                    <a:pt x="1010" y="1163"/>
                    <a:pt x="1075" y="1104"/>
                  </a:cubicBezTo>
                  <a:cubicBezTo>
                    <a:pt x="1433" y="776"/>
                    <a:pt x="687" y="0"/>
                    <a:pt x="687" y="0"/>
                  </a:cubicBezTo>
                  <a:close/>
                </a:path>
              </a:pathLst>
            </a:custGeom>
            <a:solidFill>
              <a:srgbClr val="A096A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28" name="Google Shape;5928;p78"/>
            <p:cNvSpPr/>
            <p:nvPr/>
          </p:nvSpPr>
          <p:spPr>
            <a:xfrm>
              <a:off x="8268346" y="2808761"/>
              <a:ext cx="441047" cy="410299"/>
            </a:xfrm>
            <a:custGeom>
              <a:avLst/>
              <a:gdLst/>
              <a:ahLst/>
              <a:cxnLst/>
              <a:rect l="l" t="t" r="r" b="b"/>
              <a:pathLst>
                <a:path w="6975" h="6489" extrusionOk="0">
                  <a:moveTo>
                    <a:pt x="6586" y="1"/>
                  </a:moveTo>
                  <a:cubicBezTo>
                    <a:pt x="6506" y="180"/>
                    <a:pt x="6506" y="389"/>
                    <a:pt x="6477" y="588"/>
                  </a:cubicBezTo>
                  <a:cubicBezTo>
                    <a:pt x="6407" y="1006"/>
                    <a:pt x="6128" y="1393"/>
                    <a:pt x="5750" y="1592"/>
                  </a:cubicBezTo>
                  <a:cubicBezTo>
                    <a:pt x="5502" y="1731"/>
                    <a:pt x="5213" y="1791"/>
                    <a:pt x="4945" y="1891"/>
                  </a:cubicBezTo>
                  <a:cubicBezTo>
                    <a:pt x="4676" y="1980"/>
                    <a:pt x="4408" y="2140"/>
                    <a:pt x="4278" y="2398"/>
                  </a:cubicBezTo>
                  <a:cubicBezTo>
                    <a:pt x="4139" y="2677"/>
                    <a:pt x="4199" y="3024"/>
                    <a:pt x="4070" y="3313"/>
                  </a:cubicBezTo>
                  <a:cubicBezTo>
                    <a:pt x="3930" y="3621"/>
                    <a:pt x="3582" y="3800"/>
                    <a:pt x="3254" y="3870"/>
                  </a:cubicBezTo>
                  <a:cubicBezTo>
                    <a:pt x="2916" y="3940"/>
                    <a:pt x="2567" y="3930"/>
                    <a:pt x="2229" y="3979"/>
                  </a:cubicBezTo>
                  <a:cubicBezTo>
                    <a:pt x="1891" y="4039"/>
                    <a:pt x="1543" y="4178"/>
                    <a:pt x="1354" y="4477"/>
                  </a:cubicBezTo>
                  <a:cubicBezTo>
                    <a:pt x="1234" y="4666"/>
                    <a:pt x="1205" y="4894"/>
                    <a:pt x="1125" y="5104"/>
                  </a:cubicBezTo>
                  <a:cubicBezTo>
                    <a:pt x="1046" y="5312"/>
                    <a:pt x="887" y="5531"/>
                    <a:pt x="668" y="5551"/>
                  </a:cubicBezTo>
                  <a:cubicBezTo>
                    <a:pt x="655" y="5552"/>
                    <a:pt x="641" y="5553"/>
                    <a:pt x="628" y="5553"/>
                  </a:cubicBezTo>
                  <a:cubicBezTo>
                    <a:pt x="464" y="5553"/>
                    <a:pt x="312" y="5441"/>
                    <a:pt x="220" y="5312"/>
                  </a:cubicBezTo>
                  <a:cubicBezTo>
                    <a:pt x="140" y="5203"/>
                    <a:pt x="100" y="5093"/>
                    <a:pt x="61" y="4974"/>
                  </a:cubicBezTo>
                  <a:lnTo>
                    <a:pt x="61" y="4974"/>
                  </a:lnTo>
                  <a:cubicBezTo>
                    <a:pt x="71" y="5014"/>
                    <a:pt x="71" y="5054"/>
                    <a:pt x="71" y="5104"/>
                  </a:cubicBezTo>
                  <a:lnTo>
                    <a:pt x="71" y="5253"/>
                  </a:lnTo>
                  <a:cubicBezTo>
                    <a:pt x="61" y="5591"/>
                    <a:pt x="1" y="5959"/>
                    <a:pt x="200" y="6218"/>
                  </a:cubicBezTo>
                  <a:cubicBezTo>
                    <a:pt x="319" y="6367"/>
                    <a:pt x="509" y="6446"/>
                    <a:pt x="697" y="6476"/>
                  </a:cubicBezTo>
                  <a:cubicBezTo>
                    <a:pt x="751" y="6484"/>
                    <a:pt x="805" y="6488"/>
                    <a:pt x="859" y="6488"/>
                  </a:cubicBezTo>
                  <a:cubicBezTo>
                    <a:pt x="1342" y="6488"/>
                    <a:pt x="1810" y="6177"/>
                    <a:pt x="1981" y="5720"/>
                  </a:cubicBezTo>
                  <a:cubicBezTo>
                    <a:pt x="2100" y="5412"/>
                    <a:pt x="2090" y="5054"/>
                    <a:pt x="2299" y="4805"/>
                  </a:cubicBezTo>
                  <a:cubicBezTo>
                    <a:pt x="2567" y="4457"/>
                    <a:pt x="3075" y="4457"/>
                    <a:pt x="3502" y="4397"/>
                  </a:cubicBezTo>
                  <a:cubicBezTo>
                    <a:pt x="4070" y="4308"/>
                    <a:pt x="4676" y="3970"/>
                    <a:pt x="4756" y="3402"/>
                  </a:cubicBezTo>
                  <a:cubicBezTo>
                    <a:pt x="4786" y="3194"/>
                    <a:pt x="4736" y="2985"/>
                    <a:pt x="4826" y="2806"/>
                  </a:cubicBezTo>
                  <a:cubicBezTo>
                    <a:pt x="4915" y="2607"/>
                    <a:pt x="5134" y="2498"/>
                    <a:pt x="5343" y="2438"/>
                  </a:cubicBezTo>
                  <a:cubicBezTo>
                    <a:pt x="5551" y="2388"/>
                    <a:pt x="5770" y="2378"/>
                    <a:pt x="5979" y="2288"/>
                  </a:cubicBezTo>
                  <a:cubicBezTo>
                    <a:pt x="6526" y="2070"/>
                    <a:pt x="6517" y="1622"/>
                    <a:pt x="6665" y="1135"/>
                  </a:cubicBezTo>
                  <a:cubicBezTo>
                    <a:pt x="6676" y="1115"/>
                    <a:pt x="6685" y="1085"/>
                    <a:pt x="6696" y="1065"/>
                  </a:cubicBezTo>
                  <a:cubicBezTo>
                    <a:pt x="6745" y="936"/>
                    <a:pt x="6815" y="836"/>
                    <a:pt x="6904" y="747"/>
                  </a:cubicBezTo>
                  <a:cubicBezTo>
                    <a:pt x="6954" y="657"/>
                    <a:pt x="6974" y="558"/>
                    <a:pt x="6934" y="418"/>
                  </a:cubicBezTo>
                  <a:cubicBezTo>
                    <a:pt x="6864" y="190"/>
                    <a:pt x="6745" y="60"/>
                    <a:pt x="6586" y="1"/>
                  </a:cubicBezTo>
                  <a:close/>
                </a:path>
              </a:pathLst>
            </a:custGeom>
            <a:solidFill>
              <a:srgbClr val="A096A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29" name="Google Shape;5929;p78"/>
            <p:cNvSpPr/>
            <p:nvPr/>
          </p:nvSpPr>
          <p:spPr>
            <a:xfrm>
              <a:off x="8227498" y="2815464"/>
              <a:ext cx="64813" cy="58804"/>
            </a:xfrm>
            <a:custGeom>
              <a:avLst/>
              <a:gdLst/>
              <a:ahLst/>
              <a:cxnLst/>
              <a:rect l="l" t="t" r="r" b="b"/>
              <a:pathLst>
                <a:path w="1025" h="930" extrusionOk="0">
                  <a:moveTo>
                    <a:pt x="563" y="1"/>
                  </a:moveTo>
                  <a:cubicBezTo>
                    <a:pt x="541" y="1"/>
                    <a:pt x="519" y="2"/>
                    <a:pt x="498" y="4"/>
                  </a:cubicBezTo>
                  <a:cubicBezTo>
                    <a:pt x="279" y="14"/>
                    <a:pt x="100" y="164"/>
                    <a:pt x="50" y="352"/>
                  </a:cubicBezTo>
                  <a:cubicBezTo>
                    <a:pt x="1" y="522"/>
                    <a:pt x="61" y="721"/>
                    <a:pt x="240" y="929"/>
                  </a:cubicBezTo>
                  <a:lnTo>
                    <a:pt x="359" y="830"/>
                  </a:lnTo>
                  <a:cubicBezTo>
                    <a:pt x="229" y="661"/>
                    <a:pt x="170" y="511"/>
                    <a:pt x="209" y="392"/>
                  </a:cubicBezTo>
                  <a:cubicBezTo>
                    <a:pt x="240" y="273"/>
                    <a:pt x="368" y="173"/>
                    <a:pt x="508" y="164"/>
                  </a:cubicBezTo>
                  <a:cubicBezTo>
                    <a:pt x="520" y="163"/>
                    <a:pt x="532" y="162"/>
                    <a:pt x="544" y="162"/>
                  </a:cubicBezTo>
                  <a:cubicBezTo>
                    <a:pt x="671" y="162"/>
                    <a:pt x="798" y="212"/>
                    <a:pt x="925" y="303"/>
                  </a:cubicBezTo>
                  <a:lnTo>
                    <a:pt x="1025" y="173"/>
                  </a:lnTo>
                  <a:cubicBezTo>
                    <a:pt x="878" y="60"/>
                    <a:pt x="714" y="1"/>
                    <a:pt x="563" y="1"/>
                  </a:cubicBezTo>
                  <a:close/>
                </a:path>
              </a:pathLst>
            </a:custGeom>
            <a:solidFill>
              <a:srgbClr val="322F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30" name="Google Shape;5930;p78"/>
            <p:cNvSpPr/>
            <p:nvPr/>
          </p:nvSpPr>
          <p:spPr>
            <a:xfrm>
              <a:off x="8338216" y="2714674"/>
              <a:ext cx="61715" cy="60827"/>
            </a:xfrm>
            <a:custGeom>
              <a:avLst/>
              <a:gdLst/>
              <a:ahLst/>
              <a:cxnLst/>
              <a:rect l="l" t="t" r="r" b="b"/>
              <a:pathLst>
                <a:path w="976" h="962" extrusionOk="0">
                  <a:moveTo>
                    <a:pt x="493" y="1"/>
                  </a:moveTo>
                  <a:cubicBezTo>
                    <a:pt x="468" y="1"/>
                    <a:pt x="443" y="3"/>
                    <a:pt x="418" y="7"/>
                  </a:cubicBezTo>
                  <a:cubicBezTo>
                    <a:pt x="219" y="36"/>
                    <a:pt x="60" y="206"/>
                    <a:pt x="30" y="425"/>
                  </a:cubicBezTo>
                  <a:cubicBezTo>
                    <a:pt x="0" y="593"/>
                    <a:pt x="40" y="783"/>
                    <a:pt x="160" y="962"/>
                  </a:cubicBezTo>
                  <a:lnTo>
                    <a:pt x="289" y="872"/>
                  </a:lnTo>
                  <a:cubicBezTo>
                    <a:pt x="199" y="733"/>
                    <a:pt x="169" y="584"/>
                    <a:pt x="189" y="454"/>
                  </a:cubicBezTo>
                  <a:cubicBezTo>
                    <a:pt x="209" y="305"/>
                    <a:pt x="319" y="186"/>
                    <a:pt x="438" y="166"/>
                  </a:cubicBezTo>
                  <a:cubicBezTo>
                    <a:pt x="453" y="164"/>
                    <a:pt x="467" y="163"/>
                    <a:pt x="482" y="163"/>
                  </a:cubicBezTo>
                  <a:cubicBezTo>
                    <a:pt x="599" y="163"/>
                    <a:pt x="724" y="232"/>
                    <a:pt x="865" y="365"/>
                  </a:cubicBezTo>
                  <a:lnTo>
                    <a:pt x="975" y="246"/>
                  </a:lnTo>
                  <a:cubicBezTo>
                    <a:pt x="812" y="82"/>
                    <a:pt x="649" y="1"/>
                    <a:pt x="493" y="1"/>
                  </a:cubicBezTo>
                  <a:close/>
                </a:path>
              </a:pathLst>
            </a:custGeom>
            <a:solidFill>
              <a:srgbClr val="322F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31" name="Google Shape;5931;p78"/>
            <p:cNvSpPr/>
            <p:nvPr/>
          </p:nvSpPr>
          <p:spPr>
            <a:xfrm>
              <a:off x="8104261" y="2601871"/>
              <a:ext cx="84921" cy="297497"/>
            </a:xfrm>
            <a:custGeom>
              <a:avLst/>
              <a:gdLst/>
              <a:ahLst/>
              <a:cxnLst/>
              <a:rect l="l" t="t" r="r" b="b"/>
              <a:pathLst>
                <a:path w="1343" h="4705" extrusionOk="0">
                  <a:moveTo>
                    <a:pt x="1223" y="0"/>
                  </a:moveTo>
                  <a:cubicBezTo>
                    <a:pt x="1194" y="0"/>
                    <a:pt x="1134" y="10"/>
                    <a:pt x="1075" y="40"/>
                  </a:cubicBezTo>
                  <a:cubicBezTo>
                    <a:pt x="955" y="90"/>
                    <a:pt x="796" y="209"/>
                    <a:pt x="637" y="388"/>
                  </a:cubicBezTo>
                  <a:cubicBezTo>
                    <a:pt x="338" y="746"/>
                    <a:pt x="69" y="1353"/>
                    <a:pt x="10" y="2079"/>
                  </a:cubicBezTo>
                  <a:cubicBezTo>
                    <a:pt x="0" y="2149"/>
                    <a:pt x="0" y="2218"/>
                    <a:pt x="0" y="2288"/>
                  </a:cubicBezTo>
                  <a:lnTo>
                    <a:pt x="0" y="2507"/>
                  </a:lnTo>
                  <a:cubicBezTo>
                    <a:pt x="40" y="3233"/>
                    <a:pt x="288" y="3840"/>
                    <a:pt x="537" y="4218"/>
                  </a:cubicBezTo>
                  <a:cubicBezTo>
                    <a:pt x="756" y="4546"/>
                    <a:pt x="965" y="4705"/>
                    <a:pt x="1055" y="4705"/>
                  </a:cubicBezTo>
                  <a:cubicBezTo>
                    <a:pt x="1064" y="4705"/>
                    <a:pt x="1075" y="4705"/>
                    <a:pt x="1084" y="4695"/>
                  </a:cubicBezTo>
                  <a:cubicBezTo>
                    <a:pt x="1164" y="4636"/>
                    <a:pt x="1044" y="4407"/>
                    <a:pt x="895" y="4029"/>
                  </a:cubicBezTo>
                  <a:cubicBezTo>
                    <a:pt x="746" y="3651"/>
                    <a:pt x="577" y="3113"/>
                    <a:pt x="557" y="2487"/>
                  </a:cubicBezTo>
                  <a:lnTo>
                    <a:pt x="557" y="2298"/>
                  </a:lnTo>
                  <a:cubicBezTo>
                    <a:pt x="557" y="2238"/>
                    <a:pt x="557" y="2178"/>
                    <a:pt x="567" y="2119"/>
                  </a:cubicBezTo>
                  <a:cubicBezTo>
                    <a:pt x="607" y="1493"/>
                    <a:pt x="786" y="955"/>
                    <a:pt x="975" y="617"/>
                  </a:cubicBezTo>
                  <a:cubicBezTo>
                    <a:pt x="1154" y="269"/>
                    <a:pt x="1343" y="110"/>
                    <a:pt x="1293" y="30"/>
                  </a:cubicBezTo>
                  <a:cubicBezTo>
                    <a:pt x="1283" y="10"/>
                    <a:pt x="1263" y="0"/>
                    <a:pt x="1223" y="0"/>
                  </a:cubicBezTo>
                  <a:close/>
                </a:path>
              </a:pathLst>
            </a:custGeom>
            <a:solidFill>
              <a:srgbClr val="E3D8E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32" name="Google Shape;5932;p78"/>
            <p:cNvSpPr/>
            <p:nvPr/>
          </p:nvSpPr>
          <p:spPr>
            <a:xfrm>
              <a:off x="8211754" y="2566651"/>
              <a:ext cx="42872" cy="35282"/>
            </a:xfrm>
            <a:custGeom>
              <a:avLst/>
              <a:gdLst/>
              <a:ahLst/>
              <a:cxnLst/>
              <a:rect l="l" t="t" r="r" b="b"/>
              <a:pathLst>
                <a:path w="678" h="558" extrusionOk="0">
                  <a:moveTo>
                    <a:pt x="409" y="0"/>
                  </a:moveTo>
                  <a:cubicBezTo>
                    <a:pt x="369" y="0"/>
                    <a:pt x="339" y="0"/>
                    <a:pt x="299" y="10"/>
                  </a:cubicBezTo>
                  <a:lnTo>
                    <a:pt x="259" y="20"/>
                  </a:lnTo>
                  <a:lnTo>
                    <a:pt x="230" y="30"/>
                  </a:lnTo>
                  <a:lnTo>
                    <a:pt x="230" y="40"/>
                  </a:lnTo>
                  <a:cubicBezTo>
                    <a:pt x="130" y="80"/>
                    <a:pt x="51" y="160"/>
                    <a:pt x="31" y="229"/>
                  </a:cubicBezTo>
                  <a:cubicBezTo>
                    <a:pt x="1" y="308"/>
                    <a:pt x="31" y="388"/>
                    <a:pt x="100" y="448"/>
                  </a:cubicBezTo>
                  <a:cubicBezTo>
                    <a:pt x="190" y="538"/>
                    <a:pt x="279" y="557"/>
                    <a:pt x="359" y="557"/>
                  </a:cubicBezTo>
                  <a:lnTo>
                    <a:pt x="429" y="557"/>
                  </a:lnTo>
                  <a:lnTo>
                    <a:pt x="449" y="547"/>
                  </a:lnTo>
                  <a:lnTo>
                    <a:pt x="458" y="547"/>
                  </a:lnTo>
                  <a:cubicBezTo>
                    <a:pt x="538" y="498"/>
                    <a:pt x="628" y="428"/>
                    <a:pt x="657" y="259"/>
                  </a:cubicBezTo>
                  <a:cubicBezTo>
                    <a:pt x="677" y="160"/>
                    <a:pt x="648" y="90"/>
                    <a:pt x="578" y="40"/>
                  </a:cubicBezTo>
                  <a:cubicBezTo>
                    <a:pt x="538" y="10"/>
                    <a:pt x="478" y="0"/>
                    <a:pt x="409" y="0"/>
                  </a:cubicBezTo>
                  <a:close/>
                </a:path>
              </a:pathLst>
            </a:custGeom>
            <a:solidFill>
              <a:srgbClr val="E3D8E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33" name="Google Shape;5933;p78"/>
            <p:cNvSpPr/>
            <p:nvPr/>
          </p:nvSpPr>
          <p:spPr>
            <a:xfrm>
              <a:off x="7340349" y="1238677"/>
              <a:ext cx="314582" cy="168761"/>
            </a:xfrm>
            <a:custGeom>
              <a:avLst/>
              <a:gdLst/>
              <a:ahLst/>
              <a:cxnLst/>
              <a:rect l="l" t="t" r="r" b="b"/>
              <a:pathLst>
                <a:path w="4975" h="2669" extrusionOk="0">
                  <a:moveTo>
                    <a:pt x="2105" y="0"/>
                  </a:moveTo>
                  <a:cubicBezTo>
                    <a:pt x="1888" y="0"/>
                    <a:pt x="1673" y="40"/>
                    <a:pt x="1463" y="109"/>
                  </a:cubicBezTo>
                  <a:cubicBezTo>
                    <a:pt x="1035" y="239"/>
                    <a:pt x="717" y="517"/>
                    <a:pt x="419" y="836"/>
                  </a:cubicBezTo>
                  <a:cubicBezTo>
                    <a:pt x="249" y="1004"/>
                    <a:pt x="30" y="1214"/>
                    <a:pt x="10" y="1472"/>
                  </a:cubicBezTo>
                  <a:cubicBezTo>
                    <a:pt x="1" y="1601"/>
                    <a:pt x="61" y="1731"/>
                    <a:pt x="160" y="1830"/>
                  </a:cubicBezTo>
                  <a:cubicBezTo>
                    <a:pt x="269" y="1950"/>
                    <a:pt x="408" y="2049"/>
                    <a:pt x="548" y="2129"/>
                  </a:cubicBezTo>
                  <a:cubicBezTo>
                    <a:pt x="677" y="2208"/>
                    <a:pt x="777" y="2308"/>
                    <a:pt x="906" y="2377"/>
                  </a:cubicBezTo>
                  <a:cubicBezTo>
                    <a:pt x="1204" y="2536"/>
                    <a:pt x="1522" y="2646"/>
                    <a:pt x="1861" y="2666"/>
                  </a:cubicBezTo>
                  <a:cubicBezTo>
                    <a:pt x="1894" y="2668"/>
                    <a:pt x="1927" y="2668"/>
                    <a:pt x="1959" y="2668"/>
                  </a:cubicBezTo>
                  <a:cubicBezTo>
                    <a:pt x="2123" y="2668"/>
                    <a:pt x="2280" y="2649"/>
                    <a:pt x="2438" y="2616"/>
                  </a:cubicBezTo>
                  <a:cubicBezTo>
                    <a:pt x="2627" y="2576"/>
                    <a:pt x="2746" y="2516"/>
                    <a:pt x="2915" y="2407"/>
                  </a:cubicBezTo>
                  <a:cubicBezTo>
                    <a:pt x="3084" y="2288"/>
                    <a:pt x="3244" y="2169"/>
                    <a:pt x="3392" y="2039"/>
                  </a:cubicBezTo>
                  <a:cubicBezTo>
                    <a:pt x="3532" y="1930"/>
                    <a:pt x="3661" y="1800"/>
                    <a:pt x="3801" y="1691"/>
                  </a:cubicBezTo>
                  <a:cubicBezTo>
                    <a:pt x="3821" y="1671"/>
                    <a:pt x="3850" y="1661"/>
                    <a:pt x="3880" y="1651"/>
                  </a:cubicBezTo>
                  <a:cubicBezTo>
                    <a:pt x="3920" y="1651"/>
                    <a:pt x="3960" y="1671"/>
                    <a:pt x="4000" y="1701"/>
                  </a:cubicBezTo>
                  <a:cubicBezTo>
                    <a:pt x="4139" y="1800"/>
                    <a:pt x="4288" y="1890"/>
                    <a:pt x="4447" y="1970"/>
                  </a:cubicBezTo>
                  <a:cubicBezTo>
                    <a:pt x="4537" y="2009"/>
                    <a:pt x="4626" y="2049"/>
                    <a:pt x="4725" y="2049"/>
                  </a:cubicBezTo>
                  <a:cubicBezTo>
                    <a:pt x="4765" y="2049"/>
                    <a:pt x="4805" y="2039"/>
                    <a:pt x="4835" y="2009"/>
                  </a:cubicBezTo>
                  <a:cubicBezTo>
                    <a:pt x="4865" y="1990"/>
                    <a:pt x="4884" y="1950"/>
                    <a:pt x="4895" y="1910"/>
                  </a:cubicBezTo>
                  <a:cubicBezTo>
                    <a:pt x="4915" y="1771"/>
                    <a:pt x="4875" y="1621"/>
                    <a:pt x="4795" y="1502"/>
                  </a:cubicBezTo>
                  <a:cubicBezTo>
                    <a:pt x="4725" y="1373"/>
                    <a:pt x="4626" y="1273"/>
                    <a:pt x="4526" y="1164"/>
                  </a:cubicBezTo>
                  <a:cubicBezTo>
                    <a:pt x="4517" y="1144"/>
                    <a:pt x="4506" y="1134"/>
                    <a:pt x="4497" y="1104"/>
                  </a:cubicBezTo>
                  <a:cubicBezTo>
                    <a:pt x="4497" y="1084"/>
                    <a:pt x="4517" y="1064"/>
                    <a:pt x="4537" y="1044"/>
                  </a:cubicBezTo>
                  <a:cubicBezTo>
                    <a:pt x="4666" y="915"/>
                    <a:pt x="4775" y="766"/>
                    <a:pt x="4865" y="617"/>
                  </a:cubicBezTo>
                  <a:cubicBezTo>
                    <a:pt x="4954" y="478"/>
                    <a:pt x="4974" y="219"/>
                    <a:pt x="4895" y="69"/>
                  </a:cubicBezTo>
                  <a:cubicBezTo>
                    <a:pt x="4887" y="57"/>
                    <a:pt x="4870" y="51"/>
                    <a:pt x="4847" y="51"/>
                  </a:cubicBezTo>
                  <a:cubicBezTo>
                    <a:pt x="4675" y="51"/>
                    <a:pt x="4140" y="375"/>
                    <a:pt x="4079" y="427"/>
                  </a:cubicBezTo>
                  <a:cubicBezTo>
                    <a:pt x="3954" y="523"/>
                    <a:pt x="3821" y="647"/>
                    <a:pt x="3660" y="647"/>
                  </a:cubicBezTo>
                  <a:cubicBezTo>
                    <a:pt x="3654" y="647"/>
                    <a:pt x="3648" y="647"/>
                    <a:pt x="3641" y="646"/>
                  </a:cubicBezTo>
                  <a:cubicBezTo>
                    <a:pt x="3403" y="617"/>
                    <a:pt x="3213" y="408"/>
                    <a:pt x="3005" y="308"/>
                  </a:cubicBezTo>
                  <a:cubicBezTo>
                    <a:pt x="2766" y="189"/>
                    <a:pt x="2567" y="49"/>
                    <a:pt x="2289" y="10"/>
                  </a:cubicBezTo>
                  <a:cubicBezTo>
                    <a:pt x="2228" y="3"/>
                    <a:pt x="2166" y="0"/>
                    <a:pt x="2105" y="0"/>
                  </a:cubicBezTo>
                  <a:close/>
                </a:path>
              </a:pathLst>
            </a:custGeom>
            <a:solidFill>
              <a:srgbClr val="FCDA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34" name="Google Shape;5934;p78"/>
            <p:cNvSpPr/>
            <p:nvPr/>
          </p:nvSpPr>
          <p:spPr>
            <a:xfrm>
              <a:off x="7340349" y="1238677"/>
              <a:ext cx="314582" cy="168761"/>
            </a:xfrm>
            <a:custGeom>
              <a:avLst/>
              <a:gdLst/>
              <a:ahLst/>
              <a:cxnLst/>
              <a:rect l="l" t="t" r="r" b="b"/>
              <a:pathLst>
                <a:path w="4975" h="2669" extrusionOk="0">
                  <a:moveTo>
                    <a:pt x="2105" y="0"/>
                  </a:moveTo>
                  <a:cubicBezTo>
                    <a:pt x="1888" y="0"/>
                    <a:pt x="1673" y="40"/>
                    <a:pt x="1463" y="109"/>
                  </a:cubicBezTo>
                  <a:cubicBezTo>
                    <a:pt x="1035" y="239"/>
                    <a:pt x="717" y="517"/>
                    <a:pt x="419" y="836"/>
                  </a:cubicBezTo>
                  <a:cubicBezTo>
                    <a:pt x="249" y="1004"/>
                    <a:pt x="30" y="1214"/>
                    <a:pt x="10" y="1472"/>
                  </a:cubicBezTo>
                  <a:cubicBezTo>
                    <a:pt x="1" y="1601"/>
                    <a:pt x="61" y="1731"/>
                    <a:pt x="160" y="1830"/>
                  </a:cubicBezTo>
                  <a:cubicBezTo>
                    <a:pt x="269" y="1950"/>
                    <a:pt x="408" y="2049"/>
                    <a:pt x="548" y="2129"/>
                  </a:cubicBezTo>
                  <a:cubicBezTo>
                    <a:pt x="677" y="2208"/>
                    <a:pt x="777" y="2308"/>
                    <a:pt x="906" y="2377"/>
                  </a:cubicBezTo>
                  <a:cubicBezTo>
                    <a:pt x="1204" y="2536"/>
                    <a:pt x="1522" y="2646"/>
                    <a:pt x="1861" y="2666"/>
                  </a:cubicBezTo>
                  <a:cubicBezTo>
                    <a:pt x="1894" y="2668"/>
                    <a:pt x="1927" y="2668"/>
                    <a:pt x="1959" y="2668"/>
                  </a:cubicBezTo>
                  <a:cubicBezTo>
                    <a:pt x="2123" y="2668"/>
                    <a:pt x="2280" y="2649"/>
                    <a:pt x="2438" y="2616"/>
                  </a:cubicBezTo>
                  <a:cubicBezTo>
                    <a:pt x="2627" y="2576"/>
                    <a:pt x="2746" y="2516"/>
                    <a:pt x="2915" y="2407"/>
                  </a:cubicBezTo>
                  <a:cubicBezTo>
                    <a:pt x="3084" y="2288"/>
                    <a:pt x="3244" y="2169"/>
                    <a:pt x="3392" y="2039"/>
                  </a:cubicBezTo>
                  <a:cubicBezTo>
                    <a:pt x="3532" y="1930"/>
                    <a:pt x="3661" y="1800"/>
                    <a:pt x="3801" y="1691"/>
                  </a:cubicBezTo>
                  <a:cubicBezTo>
                    <a:pt x="3821" y="1671"/>
                    <a:pt x="3850" y="1661"/>
                    <a:pt x="3880" y="1651"/>
                  </a:cubicBezTo>
                  <a:cubicBezTo>
                    <a:pt x="3920" y="1651"/>
                    <a:pt x="3960" y="1671"/>
                    <a:pt x="4000" y="1701"/>
                  </a:cubicBezTo>
                  <a:cubicBezTo>
                    <a:pt x="4139" y="1800"/>
                    <a:pt x="4288" y="1890"/>
                    <a:pt x="4447" y="1970"/>
                  </a:cubicBezTo>
                  <a:cubicBezTo>
                    <a:pt x="4537" y="2009"/>
                    <a:pt x="4626" y="2049"/>
                    <a:pt x="4725" y="2049"/>
                  </a:cubicBezTo>
                  <a:cubicBezTo>
                    <a:pt x="4765" y="2049"/>
                    <a:pt x="4805" y="2039"/>
                    <a:pt x="4835" y="2009"/>
                  </a:cubicBezTo>
                  <a:cubicBezTo>
                    <a:pt x="4865" y="1990"/>
                    <a:pt x="4884" y="1950"/>
                    <a:pt x="4895" y="1910"/>
                  </a:cubicBezTo>
                  <a:cubicBezTo>
                    <a:pt x="4915" y="1771"/>
                    <a:pt x="4875" y="1621"/>
                    <a:pt x="4795" y="1502"/>
                  </a:cubicBezTo>
                  <a:cubicBezTo>
                    <a:pt x="4725" y="1373"/>
                    <a:pt x="4626" y="1273"/>
                    <a:pt x="4526" y="1164"/>
                  </a:cubicBezTo>
                  <a:cubicBezTo>
                    <a:pt x="4517" y="1144"/>
                    <a:pt x="4506" y="1134"/>
                    <a:pt x="4497" y="1104"/>
                  </a:cubicBezTo>
                  <a:cubicBezTo>
                    <a:pt x="4497" y="1084"/>
                    <a:pt x="4517" y="1064"/>
                    <a:pt x="4537" y="1044"/>
                  </a:cubicBezTo>
                  <a:cubicBezTo>
                    <a:pt x="4666" y="915"/>
                    <a:pt x="4775" y="766"/>
                    <a:pt x="4865" y="617"/>
                  </a:cubicBezTo>
                  <a:cubicBezTo>
                    <a:pt x="4954" y="478"/>
                    <a:pt x="4974" y="219"/>
                    <a:pt x="4895" y="69"/>
                  </a:cubicBezTo>
                  <a:cubicBezTo>
                    <a:pt x="4887" y="57"/>
                    <a:pt x="4870" y="51"/>
                    <a:pt x="4847" y="51"/>
                  </a:cubicBezTo>
                  <a:cubicBezTo>
                    <a:pt x="4675" y="51"/>
                    <a:pt x="4140" y="375"/>
                    <a:pt x="4079" y="427"/>
                  </a:cubicBezTo>
                  <a:cubicBezTo>
                    <a:pt x="3954" y="523"/>
                    <a:pt x="3821" y="647"/>
                    <a:pt x="3660" y="647"/>
                  </a:cubicBezTo>
                  <a:cubicBezTo>
                    <a:pt x="3654" y="647"/>
                    <a:pt x="3648" y="647"/>
                    <a:pt x="3641" y="646"/>
                  </a:cubicBezTo>
                  <a:cubicBezTo>
                    <a:pt x="3403" y="617"/>
                    <a:pt x="3213" y="408"/>
                    <a:pt x="3005" y="308"/>
                  </a:cubicBezTo>
                  <a:cubicBezTo>
                    <a:pt x="2766" y="189"/>
                    <a:pt x="2567" y="49"/>
                    <a:pt x="2289" y="10"/>
                  </a:cubicBezTo>
                  <a:cubicBezTo>
                    <a:pt x="2228" y="3"/>
                    <a:pt x="2166" y="0"/>
                    <a:pt x="2105" y="0"/>
                  </a:cubicBezTo>
                  <a:close/>
                </a:path>
              </a:pathLst>
            </a:custGeom>
            <a:solidFill>
              <a:srgbClr val="FCDA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35" name="Google Shape;5935;p78"/>
            <p:cNvSpPr/>
            <p:nvPr/>
          </p:nvSpPr>
          <p:spPr>
            <a:xfrm>
              <a:off x="7411421" y="1358057"/>
              <a:ext cx="23333" cy="45462"/>
            </a:xfrm>
            <a:custGeom>
              <a:avLst/>
              <a:gdLst/>
              <a:ahLst/>
              <a:cxnLst/>
              <a:rect l="l" t="t" r="r" b="b"/>
              <a:pathLst>
                <a:path w="369" h="719" extrusionOk="0">
                  <a:moveTo>
                    <a:pt x="229" y="0"/>
                  </a:moveTo>
                  <a:cubicBezTo>
                    <a:pt x="201" y="0"/>
                    <a:pt x="169" y="36"/>
                    <a:pt x="160" y="71"/>
                  </a:cubicBezTo>
                  <a:cubicBezTo>
                    <a:pt x="110" y="181"/>
                    <a:pt x="40" y="390"/>
                    <a:pt x="1" y="599"/>
                  </a:cubicBezTo>
                  <a:lnTo>
                    <a:pt x="11" y="599"/>
                  </a:lnTo>
                  <a:cubicBezTo>
                    <a:pt x="130" y="648"/>
                    <a:pt x="250" y="688"/>
                    <a:pt x="369" y="718"/>
                  </a:cubicBezTo>
                  <a:cubicBezTo>
                    <a:pt x="369" y="579"/>
                    <a:pt x="349" y="429"/>
                    <a:pt x="339" y="310"/>
                  </a:cubicBezTo>
                  <a:cubicBezTo>
                    <a:pt x="329" y="211"/>
                    <a:pt x="329" y="111"/>
                    <a:pt x="270" y="31"/>
                  </a:cubicBezTo>
                  <a:lnTo>
                    <a:pt x="239" y="2"/>
                  </a:lnTo>
                  <a:cubicBezTo>
                    <a:pt x="236" y="1"/>
                    <a:pt x="233" y="0"/>
                    <a:pt x="229" y="0"/>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36" name="Google Shape;5936;p78"/>
            <p:cNvSpPr/>
            <p:nvPr/>
          </p:nvSpPr>
          <p:spPr>
            <a:xfrm>
              <a:off x="7449170" y="1339783"/>
              <a:ext cx="33387" cy="67466"/>
            </a:xfrm>
            <a:custGeom>
              <a:avLst/>
              <a:gdLst/>
              <a:ahLst/>
              <a:cxnLst/>
              <a:rect l="l" t="t" r="r" b="b"/>
              <a:pathLst>
                <a:path w="528" h="1067" extrusionOk="0">
                  <a:moveTo>
                    <a:pt x="287" y="0"/>
                  </a:moveTo>
                  <a:cubicBezTo>
                    <a:pt x="237" y="0"/>
                    <a:pt x="194" y="28"/>
                    <a:pt x="159" y="72"/>
                  </a:cubicBezTo>
                  <a:cubicBezTo>
                    <a:pt x="120" y="112"/>
                    <a:pt x="100" y="161"/>
                    <a:pt x="90" y="221"/>
                  </a:cubicBezTo>
                  <a:cubicBezTo>
                    <a:pt x="11" y="480"/>
                    <a:pt x="11" y="729"/>
                    <a:pt x="0" y="997"/>
                  </a:cubicBezTo>
                  <a:lnTo>
                    <a:pt x="0" y="1047"/>
                  </a:lnTo>
                  <a:cubicBezTo>
                    <a:pt x="50" y="1047"/>
                    <a:pt x="90" y="1057"/>
                    <a:pt x="140" y="1067"/>
                  </a:cubicBezTo>
                  <a:cubicBezTo>
                    <a:pt x="259" y="1067"/>
                    <a:pt x="378" y="1067"/>
                    <a:pt x="498" y="1057"/>
                  </a:cubicBezTo>
                  <a:cubicBezTo>
                    <a:pt x="528" y="778"/>
                    <a:pt x="528" y="490"/>
                    <a:pt x="468" y="221"/>
                  </a:cubicBezTo>
                  <a:cubicBezTo>
                    <a:pt x="448" y="122"/>
                    <a:pt x="398" y="22"/>
                    <a:pt x="309" y="2"/>
                  </a:cubicBezTo>
                  <a:cubicBezTo>
                    <a:pt x="302" y="1"/>
                    <a:pt x="294" y="0"/>
                    <a:pt x="287" y="0"/>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37" name="Google Shape;5937;p78"/>
            <p:cNvSpPr/>
            <p:nvPr/>
          </p:nvSpPr>
          <p:spPr>
            <a:xfrm>
              <a:off x="7493811" y="1348572"/>
              <a:ext cx="23333" cy="55516"/>
            </a:xfrm>
            <a:custGeom>
              <a:avLst/>
              <a:gdLst/>
              <a:ahLst/>
              <a:cxnLst/>
              <a:rect l="l" t="t" r="r" b="b"/>
              <a:pathLst>
                <a:path w="369" h="878" extrusionOk="0">
                  <a:moveTo>
                    <a:pt x="227" y="0"/>
                  </a:moveTo>
                  <a:cubicBezTo>
                    <a:pt x="103" y="0"/>
                    <a:pt x="11" y="543"/>
                    <a:pt x="11" y="630"/>
                  </a:cubicBezTo>
                  <a:cubicBezTo>
                    <a:pt x="1" y="699"/>
                    <a:pt x="1" y="789"/>
                    <a:pt x="1" y="878"/>
                  </a:cubicBezTo>
                  <a:lnTo>
                    <a:pt x="11" y="878"/>
                  </a:lnTo>
                  <a:cubicBezTo>
                    <a:pt x="110" y="858"/>
                    <a:pt x="190" y="828"/>
                    <a:pt x="269" y="798"/>
                  </a:cubicBezTo>
                  <a:cubicBezTo>
                    <a:pt x="299" y="769"/>
                    <a:pt x="339" y="749"/>
                    <a:pt x="369" y="719"/>
                  </a:cubicBezTo>
                  <a:cubicBezTo>
                    <a:pt x="369" y="639"/>
                    <a:pt x="369" y="550"/>
                    <a:pt x="359" y="460"/>
                  </a:cubicBezTo>
                  <a:cubicBezTo>
                    <a:pt x="349" y="321"/>
                    <a:pt x="329" y="181"/>
                    <a:pt x="279" y="53"/>
                  </a:cubicBezTo>
                  <a:cubicBezTo>
                    <a:pt x="269" y="33"/>
                    <a:pt x="260" y="13"/>
                    <a:pt x="240" y="2"/>
                  </a:cubicBezTo>
                  <a:cubicBezTo>
                    <a:pt x="235" y="1"/>
                    <a:pt x="231" y="0"/>
                    <a:pt x="227" y="0"/>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38" name="Google Shape;5938;p78"/>
            <p:cNvSpPr/>
            <p:nvPr/>
          </p:nvSpPr>
          <p:spPr>
            <a:xfrm>
              <a:off x="7451699" y="1312215"/>
              <a:ext cx="83088" cy="46031"/>
            </a:xfrm>
            <a:custGeom>
              <a:avLst/>
              <a:gdLst/>
              <a:ahLst/>
              <a:cxnLst/>
              <a:rect l="l" t="t" r="r" b="b"/>
              <a:pathLst>
                <a:path w="1314" h="728" extrusionOk="0">
                  <a:moveTo>
                    <a:pt x="1053" y="1"/>
                  </a:moveTo>
                  <a:cubicBezTo>
                    <a:pt x="996" y="1"/>
                    <a:pt x="937" y="18"/>
                    <a:pt x="886" y="31"/>
                  </a:cubicBezTo>
                  <a:cubicBezTo>
                    <a:pt x="776" y="60"/>
                    <a:pt x="657" y="80"/>
                    <a:pt x="548" y="100"/>
                  </a:cubicBezTo>
                  <a:cubicBezTo>
                    <a:pt x="466" y="116"/>
                    <a:pt x="391" y="133"/>
                    <a:pt x="311" y="133"/>
                  </a:cubicBezTo>
                  <a:cubicBezTo>
                    <a:pt x="294" y="133"/>
                    <a:pt x="276" y="132"/>
                    <a:pt x="259" y="130"/>
                  </a:cubicBezTo>
                  <a:cubicBezTo>
                    <a:pt x="222" y="130"/>
                    <a:pt x="173" y="119"/>
                    <a:pt x="130" y="119"/>
                  </a:cubicBezTo>
                  <a:cubicBezTo>
                    <a:pt x="92" y="119"/>
                    <a:pt x="58" y="127"/>
                    <a:pt x="40" y="160"/>
                  </a:cubicBezTo>
                  <a:cubicBezTo>
                    <a:pt x="0" y="230"/>
                    <a:pt x="119" y="329"/>
                    <a:pt x="159" y="369"/>
                  </a:cubicBezTo>
                  <a:cubicBezTo>
                    <a:pt x="239" y="449"/>
                    <a:pt x="309" y="518"/>
                    <a:pt x="398" y="577"/>
                  </a:cubicBezTo>
                  <a:cubicBezTo>
                    <a:pt x="528" y="667"/>
                    <a:pt x="677" y="727"/>
                    <a:pt x="836" y="727"/>
                  </a:cubicBezTo>
                  <a:cubicBezTo>
                    <a:pt x="985" y="727"/>
                    <a:pt x="1144" y="657"/>
                    <a:pt x="1234" y="528"/>
                  </a:cubicBezTo>
                  <a:cubicBezTo>
                    <a:pt x="1293" y="438"/>
                    <a:pt x="1313" y="319"/>
                    <a:pt x="1293" y="210"/>
                  </a:cubicBezTo>
                  <a:cubicBezTo>
                    <a:pt x="1273" y="130"/>
                    <a:pt x="1224" y="51"/>
                    <a:pt x="1144" y="20"/>
                  </a:cubicBezTo>
                  <a:cubicBezTo>
                    <a:pt x="1116" y="6"/>
                    <a:pt x="1085" y="1"/>
                    <a:pt x="1053"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39" name="Google Shape;5939;p78"/>
            <p:cNvSpPr/>
            <p:nvPr/>
          </p:nvSpPr>
          <p:spPr>
            <a:xfrm>
              <a:off x="7388784" y="1293435"/>
              <a:ext cx="17642" cy="26367"/>
            </a:xfrm>
            <a:custGeom>
              <a:avLst/>
              <a:gdLst/>
              <a:ahLst/>
              <a:cxnLst/>
              <a:rect l="l" t="t" r="r" b="b"/>
              <a:pathLst>
                <a:path w="279" h="417" extrusionOk="0">
                  <a:moveTo>
                    <a:pt x="143" y="1"/>
                  </a:moveTo>
                  <a:cubicBezTo>
                    <a:pt x="119" y="1"/>
                    <a:pt x="94" y="10"/>
                    <a:pt x="70" y="29"/>
                  </a:cubicBezTo>
                  <a:cubicBezTo>
                    <a:pt x="20" y="89"/>
                    <a:pt x="0" y="169"/>
                    <a:pt x="0" y="248"/>
                  </a:cubicBezTo>
                  <a:lnTo>
                    <a:pt x="0" y="268"/>
                  </a:lnTo>
                  <a:cubicBezTo>
                    <a:pt x="11" y="298"/>
                    <a:pt x="11" y="328"/>
                    <a:pt x="31" y="357"/>
                  </a:cubicBezTo>
                  <a:cubicBezTo>
                    <a:pt x="51" y="387"/>
                    <a:pt x="80" y="417"/>
                    <a:pt x="120" y="417"/>
                  </a:cubicBezTo>
                  <a:cubicBezTo>
                    <a:pt x="179" y="417"/>
                    <a:pt x="230" y="368"/>
                    <a:pt x="250" y="317"/>
                  </a:cubicBezTo>
                  <a:cubicBezTo>
                    <a:pt x="279" y="228"/>
                    <a:pt x="279" y="138"/>
                    <a:pt x="239" y="59"/>
                  </a:cubicBezTo>
                  <a:cubicBezTo>
                    <a:pt x="215" y="22"/>
                    <a:pt x="180" y="1"/>
                    <a:pt x="143" y="1"/>
                  </a:cubicBezTo>
                  <a:close/>
                </a:path>
              </a:pathLst>
            </a:custGeom>
            <a:solidFill>
              <a:srgbClr val="322F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40" name="Google Shape;5940;p78"/>
            <p:cNvSpPr/>
            <p:nvPr/>
          </p:nvSpPr>
          <p:spPr>
            <a:xfrm>
              <a:off x="7352932" y="1348509"/>
              <a:ext cx="37813" cy="12077"/>
            </a:xfrm>
            <a:custGeom>
              <a:avLst/>
              <a:gdLst/>
              <a:ahLst/>
              <a:cxnLst/>
              <a:rect l="l" t="t" r="r" b="b"/>
              <a:pathLst>
                <a:path w="598" h="191" extrusionOk="0">
                  <a:moveTo>
                    <a:pt x="559" y="0"/>
                  </a:moveTo>
                  <a:cubicBezTo>
                    <a:pt x="530" y="0"/>
                    <a:pt x="452" y="67"/>
                    <a:pt x="319" y="103"/>
                  </a:cubicBezTo>
                  <a:lnTo>
                    <a:pt x="279" y="103"/>
                  </a:lnTo>
                  <a:cubicBezTo>
                    <a:pt x="244" y="113"/>
                    <a:pt x="208" y="116"/>
                    <a:pt x="175" y="116"/>
                  </a:cubicBezTo>
                  <a:cubicBezTo>
                    <a:pt x="144" y="116"/>
                    <a:pt x="115" y="113"/>
                    <a:pt x="90" y="113"/>
                  </a:cubicBezTo>
                  <a:cubicBezTo>
                    <a:pt x="75" y="110"/>
                    <a:pt x="62" y="109"/>
                    <a:pt x="50" y="109"/>
                  </a:cubicBezTo>
                  <a:cubicBezTo>
                    <a:pt x="21" y="109"/>
                    <a:pt x="1" y="116"/>
                    <a:pt x="1" y="123"/>
                  </a:cubicBezTo>
                  <a:cubicBezTo>
                    <a:pt x="1" y="133"/>
                    <a:pt x="30" y="153"/>
                    <a:pt x="80" y="163"/>
                  </a:cubicBezTo>
                  <a:cubicBezTo>
                    <a:pt x="109" y="177"/>
                    <a:pt x="161" y="191"/>
                    <a:pt x="218" y="191"/>
                  </a:cubicBezTo>
                  <a:cubicBezTo>
                    <a:pt x="242" y="191"/>
                    <a:pt x="266" y="188"/>
                    <a:pt x="289" y="182"/>
                  </a:cubicBezTo>
                  <a:lnTo>
                    <a:pt x="319" y="182"/>
                  </a:lnTo>
                  <a:cubicBezTo>
                    <a:pt x="329" y="182"/>
                    <a:pt x="339" y="182"/>
                    <a:pt x="349" y="173"/>
                  </a:cubicBezTo>
                  <a:cubicBezTo>
                    <a:pt x="518" y="133"/>
                    <a:pt x="598" y="14"/>
                    <a:pt x="567" y="3"/>
                  </a:cubicBezTo>
                  <a:cubicBezTo>
                    <a:pt x="565" y="1"/>
                    <a:pt x="562" y="0"/>
                    <a:pt x="559" y="0"/>
                  </a:cubicBezTo>
                  <a:close/>
                </a:path>
              </a:pathLst>
            </a:custGeom>
            <a:solidFill>
              <a:srgbClr val="322F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41" name="Google Shape;5941;p78"/>
            <p:cNvSpPr/>
            <p:nvPr/>
          </p:nvSpPr>
          <p:spPr>
            <a:xfrm>
              <a:off x="7603264" y="1241965"/>
              <a:ext cx="51661" cy="126334"/>
            </a:xfrm>
            <a:custGeom>
              <a:avLst/>
              <a:gdLst/>
              <a:ahLst/>
              <a:cxnLst/>
              <a:rect l="l" t="t" r="r" b="b"/>
              <a:pathLst>
                <a:path w="817" h="1998" extrusionOk="0">
                  <a:moveTo>
                    <a:pt x="691" y="0"/>
                  </a:moveTo>
                  <a:cubicBezTo>
                    <a:pt x="657" y="0"/>
                    <a:pt x="608" y="13"/>
                    <a:pt x="547" y="37"/>
                  </a:cubicBezTo>
                  <a:cubicBezTo>
                    <a:pt x="547" y="127"/>
                    <a:pt x="518" y="207"/>
                    <a:pt x="478" y="286"/>
                  </a:cubicBezTo>
                  <a:cubicBezTo>
                    <a:pt x="359" y="525"/>
                    <a:pt x="220" y="753"/>
                    <a:pt x="50" y="952"/>
                  </a:cubicBezTo>
                  <a:cubicBezTo>
                    <a:pt x="21" y="983"/>
                    <a:pt x="1" y="1012"/>
                    <a:pt x="1" y="1052"/>
                  </a:cubicBezTo>
                  <a:cubicBezTo>
                    <a:pt x="10" y="1072"/>
                    <a:pt x="30" y="1102"/>
                    <a:pt x="50" y="1122"/>
                  </a:cubicBezTo>
                  <a:cubicBezTo>
                    <a:pt x="269" y="1341"/>
                    <a:pt x="388" y="1649"/>
                    <a:pt x="399" y="1957"/>
                  </a:cubicBezTo>
                  <a:cubicBezTo>
                    <a:pt x="448" y="1987"/>
                    <a:pt x="508" y="1997"/>
                    <a:pt x="567" y="1997"/>
                  </a:cubicBezTo>
                  <a:cubicBezTo>
                    <a:pt x="607" y="1997"/>
                    <a:pt x="647" y="1987"/>
                    <a:pt x="687" y="1957"/>
                  </a:cubicBezTo>
                  <a:cubicBezTo>
                    <a:pt x="707" y="1938"/>
                    <a:pt x="726" y="1898"/>
                    <a:pt x="737" y="1858"/>
                  </a:cubicBezTo>
                  <a:cubicBezTo>
                    <a:pt x="757" y="1719"/>
                    <a:pt x="717" y="1569"/>
                    <a:pt x="637" y="1450"/>
                  </a:cubicBezTo>
                  <a:cubicBezTo>
                    <a:pt x="567" y="1321"/>
                    <a:pt x="468" y="1221"/>
                    <a:pt x="368" y="1112"/>
                  </a:cubicBezTo>
                  <a:cubicBezTo>
                    <a:pt x="359" y="1092"/>
                    <a:pt x="348" y="1082"/>
                    <a:pt x="339" y="1052"/>
                  </a:cubicBezTo>
                  <a:cubicBezTo>
                    <a:pt x="339" y="1032"/>
                    <a:pt x="359" y="1012"/>
                    <a:pt x="379" y="992"/>
                  </a:cubicBezTo>
                  <a:cubicBezTo>
                    <a:pt x="508" y="863"/>
                    <a:pt x="617" y="714"/>
                    <a:pt x="707" y="565"/>
                  </a:cubicBezTo>
                  <a:cubicBezTo>
                    <a:pt x="796" y="426"/>
                    <a:pt x="816" y="167"/>
                    <a:pt x="737" y="17"/>
                  </a:cubicBezTo>
                  <a:cubicBezTo>
                    <a:pt x="729" y="6"/>
                    <a:pt x="713" y="0"/>
                    <a:pt x="691" y="0"/>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42" name="Google Shape;5942;p78"/>
            <p:cNvSpPr/>
            <p:nvPr/>
          </p:nvSpPr>
          <p:spPr>
            <a:xfrm>
              <a:off x="7418945" y="1219582"/>
              <a:ext cx="128425" cy="44324"/>
            </a:xfrm>
            <a:custGeom>
              <a:avLst/>
              <a:gdLst/>
              <a:ahLst/>
              <a:cxnLst/>
              <a:rect l="l" t="t" r="r" b="b"/>
              <a:pathLst>
                <a:path w="2031" h="701" extrusionOk="0">
                  <a:moveTo>
                    <a:pt x="865" y="1"/>
                  </a:moveTo>
                  <a:cubicBezTo>
                    <a:pt x="796" y="1"/>
                    <a:pt x="727" y="6"/>
                    <a:pt x="657" y="13"/>
                  </a:cubicBezTo>
                  <a:cubicBezTo>
                    <a:pt x="469" y="44"/>
                    <a:pt x="290" y="133"/>
                    <a:pt x="151" y="272"/>
                  </a:cubicBezTo>
                  <a:cubicBezTo>
                    <a:pt x="91" y="332"/>
                    <a:pt x="41" y="402"/>
                    <a:pt x="1" y="481"/>
                  </a:cubicBezTo>
                  <a:lnTo>
                    <a:pt x="1" y="491"/>
                  </a:lnTo>
                  <a:cubicBezTo>
                    <a:pt x="71" y="461"/>
                    <a:pt x="140" y="431"/>
                    <a:pt x="220" y="411"/>
                  </a:cubicBezTo>
                  <a:cubicBezTo>
                    <a:pt x="430" y="342"/>
                    <a:pt x="645" y="302"/>
                    <a:pt x="862" y="302"/>
                  </a:cubicBezTo>
                  <a:cubicBezTo>
                    <a:pt x="923" y="302"/>
                    <a:pt x="985" y="305"/>
                    <a:pt x="1046" y="312"/>
                  </a:cubicBezTo>
                  <a:cubicBezTo>
                    <a:pt x="1324" y="351"/>
                    <a:pt x="1523" y="491"/>
                    <a:pt x="1762" y="610"/>
                  </a:cubicBezTo>
                  <a:cubicBezTo>
                    <a:pt x="1811" y="630"/>
                    <a:pt x="1861" y="670"/>
                    <a:pt x="1911" y="700"/>
                  </a:cubicBezTo>
                  <a:cubicBezTo>
                    <a:pt x="1941" y="630"/>
                    <a:pt x="1981" y="561"/>
                    <a:pt x="2010" y="491"/>
                  </a:cubicBezTo>
                  <a:cubicBezTo>
                    <a:pt x="2021" y="471"/>
                    <a:pt x="2030" y="451"/>
                    <a:pt x="2030" y="431"/>
                  </a:cubicBezTo>
                  <a:cubicBezTo>
                    <a:pt x="2021" y="391"/>
                    <a:pt x="1990" y="362"/>
                    <a:pt x="1950" y="342"/>
                  </a:cubicBezTo>
                  <a:cubicBezTo>
                    <a:pt x="1712" y="203"/>
                    <a:pt x="1463" y="103"/>
                    <a:pt x="1195" y="44"/>
                  </a:cubicBezTo>
                  <a:cubicBezTo>
                    <a:pt x="1085" y="13"/>
                    <a:pt x="975" y="1"/>
                    <a:pt x="865"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43" name="Google Shape;5943;p78"/>
            <p:cNvSpPr/>
            <p:nvPr/>
          </p:nvSpPr>
          <p:spPr>
            <a:xfrm>
              <a:off x="7412685" y="1249300"/>
              <a:ext cx="138416" cy="39708"/>
            </a:xfrm>
            <a:custGeom>
              <a:avLst/>
              <a:gdLst/>
              <a:ahLst/>
              <a:cxnLst/>
              <a:rect l="l" t="t" r="r" b="b"/>
              <a:pathLst>
                <a:path w="2189" h="628" extrusionOk="0">
                  <a:moveTo>
                    <a:pt x="896" y="1"/>
                  </a:moveTo>
                  <a:cubicBezTo>
                    <a:pt x="647" y="1"/>
                    <a:pt x="438" y="51"/>
                    <a:pt x="279" y="111"/>
                  </a:cubicBezTo>
                  <a:cubicBezTo>
                    <a:pt x="100" y="180"/>
                    <a:pt x="0" y="259"/>
                    <a:pt x="20" y="310"/>
                  </a:cubicBezTo>
                  <a:cubicBezTo>
                    <a:pt x="31" y="339"/>
                    <a:pt x="70" y="339"/>
                    <a:pt x="130" y="339"/>
                  </a:cubicBezTo>
                  <a:cubicBezTo>
                    <a:pt x="190" y="339"/>
                    <a:pt x="279" y="339"/>
                    <a:pt x="378" y="329"/>
                  </a:cubicBezTo>
                  <a:cubicBezTo>
                    <a:pt x="478" y="319"/>
                    <a:pt x="608" y="310"/>
                    <a:pt x="736" y="310"/>
                  </a:cubicBezTo>
                  <a:cubicBezTo>
                    <a:pt x="826" y="310"/>
                    <a:pt x="926" y="310"/>
                    <a:pt x="1035" y="319"/>
                  </a:cubicBezTo>
                  <a:lnTo>
                    <a:pt x="1035" y="329"/>
                  </a:lnTo>
                  <a:cubicBezTo>
                    <a:pt x="1055" y="329"/>
                    <a:pt x="1085" y="329"/>
                    <a:pt x="1105" y="339"/>
                  </a:cubicBezTo>
                  <a:lnTo>
                    <a:pt x="1185" y="349"/>
                  </a:lnTo>
                  <a:cubicBezTo>
                    <a:pt x="1443" y="409"/>
                    <a:pt x="1682" y="509"/>
                    <a:pt x="1861" y="568"/>
                  </a:cubicBezTo>
                  <a:cubicBezTo>
                    <a:pt x="1960" y="598"/>
                    <a:pt x="2020" y="608"/>
                    <a:pt x="2069" y="618"/>
                  </a:cubicBezTo>
                  <a:cubicBezTo>
                    <a:pt x="2089" y="628"/>
                    <a:pt x="2120" y="628"/>
                    <a:pt x="2139" y="628"/>
                  </a:cubicBezTo>
                  <a:lnTo>
                    <a:pt x="2159" y="628"/>
                  </a:lnTo>
                  <a:cubicBezTo>
                    <a:pt x="2189" y="608"/>
                    <a:pt x="2189" y="568"/>
                    <a:pt x="2149" y="509"/>
                  </a:cubicBezTo>
                  <a:cubicBezTo>
                    <a:pt x="2109" y="458"/>
                    <a:pt x="2040" y="409"/>
                    <a:pt x="1960" y="359"/>
                  </a:cubicBezTo>
                  <a:cubicBezTo>
                    <a:pt x="1801" y="259"/>
                    <a:pt x="1572" y="120"/>
                    <a:pt x="1254" y="41"/>
                  </a:cubicBezTo>
                  <a:cubicBezTo>
                    <a:pt x="1224" y="31"/>
                    <a:pt x="1194" y="31"/>
                    <a:pt x="1165" y="21"/>
                  </a:cubicBezTo>
                  <a:cubicBezTo>
                    <a:pt x="1125" y="11"/>
                    <a:pt x="1095" y="11"/>
                    <a:pt x="1065" y="11"/>
                  </a:cubicBezTo>
                  <a:cubicBezTo>
                    <a:pt x="1005" y="1"/>
                    <a:pt x="946" y="1"/>
                    <a:pt x="896" y="1"/>
                  </a:cubicBezTo>
                  <a:close/>
                </a:path>
              </a:pathLst>
            </a:custGeom>
            <a:solidFill>
              <a:srgbClr val="FCE2B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44" name="Google Shape;5944;p78"/>
            <p:cNvSpPr/>
            <p:nvPr/>
          </p:nvSpPr>
          <p:spPr>
            <a:xfrm>
              <a:off x="7501968" y="1325430"/>
              <a:ext cx="28391" cy="29023"/>
            </a:xfrm>
            <a:custGeom>
              <a:avLst/>
              <a:gdLst/>
              <a:ahLst/>
              <a:cxnLst/>
              <a:rect l="l" t="t" r="r" b="b"/>
              <a:pathLst>
                <a:path w="449" h="459" extrusionOk="0">
                  <a:moveTo>
                    <a:pt x="369" y="1"/>
                  </a:moveTo>
                  <a:cubicBezTo>
                    <a:pt x="319" y="21"/>
                    <a:pt x="330" y="120"/>
                    <a:pt x="240" y="209"/>
                  </a:cubicBezTo>
                  <a:lnTo>
                    <a:pt x="230" y="229"/>
                  </a:lnTo>
                  <a:lnTo>
                    <a:pt x="210" y="240"/>
                  </a:lnTo>
                  <a:cubicBezTo>
                    <a:pt x="111" y="329"/>
                    <a:pt x="1" y="379"/>
                    <a:pt x="11" y="428"/>
                  </a:cubicBezTo>
                  <a:cubicBezTo>
                    <a:pt x="11" y="448"/>
                    <a:pt x="41" y="458"/>
                    <a:pt x="80" y="458"/>
                  </a:cubicBezTo>
                  <a:cubicBezTo>
                    <a:pt x="140" y="458"/>
                    <a:pt x="230" y="428"/>
                    <a:pt x="319" y="359"/>
                  </a:cubicBezTo>
                  <a:lnTo>
                    <a:pt x="339" y="339"/>
                  </a:lnTo>
                  <a:lnTo>
                    <a:pt x="359" y="319"/>
                  </a:lnTo>
                  <a:cubicBezTo>
                    <a:pt x="419" y="240"/>
                    <a:pt x="449" y="150"/>
                    <a:pt x="439" y="80"/>
                  </a:cubicBezTo>
                  <a:cubicBezTo>
                    <a:pt x="429" y="30"/>
                    <a:pt x="399" y="1"/>
                    <a:pt x="379" y="1"/>
                  </a:cubicBezTo>
                  <a:close/>
                </a:path>
              </a:pathLst>
            </a:custGeom>
            <a:solidFill>
              <a:srgbClr val="F7C9A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45" name="Google Shape;5945;p78"/>
            <p:cNvSpPr/>
            <p:nvPr/>
          </p:nvSpPr>
          <p:spPr>
            <a:xfrm>
              <a:off x="7577466" y="1255623"/>
              <a:ext cx="57921" cy="43502"/>
            </a:xfrm>
            <a:custGeom>
              <a:avLst/>
              <a:gdLst/>
              <a:ahLst/>
              <a:cxnLst/>
              <a:rect l="l" t="t" r="r" b="b"/>
              <a:pathLst>
                <a:path w="916" h="688" extrusionOk="0">
                  <a:moveTo>
                    <a:pt x="916" y="0"/>
                  </a:moveTo>
                  <a:cubicBezTo>
                    <a:pt x="826" y="0"/>
                    <a:pt x="637" y="70"/>
                    <a:pt x="429" y="210"/>
                  </a:cubicBezTo>
                  <a:lnTo>
                    <a:pt x="429" y="199"/>
                  </a:lnTo>
                  <a:lnTo>
                    <a:pt x="389" y="229"/>
                  </a:lnTo>
                  <a:lnTo>
                    <a:pt x="349" y="259"/>
                  </a:lnTo>
                  <a:cubicBezTo>
                    <a:pt x="219" y="358"/>
                    <a:pt x="120" y="458"/>
                    <a:pt x="60" y="537"/>
                  </a:cubicBezTo>
                  <a:cubicBezTo>
                    <a:pt x="31" y="577"/>
                    <a:pt x="1" y="617"/>
                    <a:pt x="1" y="637"/>
                  </a:cubicBezTo>
                  <a:cubicBezTo>
                    <a:pt x="1" y="637"/>
                    <a:pt x="11" y="637"/>
                    <a:pt x="11" y="647"/>
                  </a:cubicBezTo>
                  <a:lnTo>
                    <a:pt x="11" y="667"/>
                  </a:lnTo>
                  <a:cubicBezTo>
                    <a:pt x="11" y="677"/>
                    <a:pt x="11" y="687"/>
                    <a:pt x="31" y="687"/>
                  </a:cubicBezTo>
                  <a:lnTo>
                    <a:pt x="40" y="687"/>
                  </a:lnTo>
                  <a:cubicBezTo>
                    <a:pt x="80" y="667"/>
                    <a:pt x="100" y="647"/>
                    <a:pt x="140" y="617"/>
                  </a:cubicBezTo>
                  <a:cubicBezTo>
                    <a:pt x="219" y="557"/>
                    <a:pt x="319" y="478"/>
                    <a:pt x="449" y="389"/>
                  </a:cubicBezTo>
                  <a:lnTo>
                    <a:pt x="478" y="358"/>
                  </a:lnTo>
                  <a:lnTo>
                    <a:pt x="518" y="339"/>
                  </a:lnTo>
                  <a:cubicBezTo>
                    <a:pt x="657" y="239"/>
                    <a:pt x="776" y="170"/>
                    <a:pt x="866" y="110"/>
                  </a:cubicBezTo>
                  <a:cubicBezTo>
                    <a:pt x="866" y="100"/>
                    <a:pt x="876" y="90"/>
                    <a:pt x="886" y="70"/>
                  </a:cubicBezTo>
                  <a:cubicBezTo>
                    <a:pt x="896" y="50"/>
                    <a:pt x="906" y="31"/>
                    <a:pt x="916" y="0"/>
                  </a:cubicBezTo>
                  <a:close/>
                </a:path>
              </a:pathLst>
            </a:custGeom>
            <a:solidFill>
              <a:srgbClr val="FCE2B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46" name="Google Shape;5946;p78"/>
            <p:cNvSpPr/>
            <p:nvPr/>
          </p:nvSpPr>
          <p:spPr>
            <a:xfrm>
              <a:off x="7632224" y="1255623"/>
              <a:ext cx="6323" cy="7019"/>
            </a:xfrm>
            <a:custGeom>
              <a:avLst/>
              <a:gdLst/>
              <a:ahLst/>
              <a:cxnLst/>
              <a:rect l="l" t="t" r="r" b="b"/>
              <a:pathLst>
                <a:path w="100" h="111" extrusionOk="0">
                  <a:moveTo>
                    <a:pt x="50" y="0"/>
                  </a:moveTo>
                  <a:cubicBezTo>
                    <a:pt x="40" y="31"/>
                    <a:pt x="30" y="50"/>
                    <a:pt x="20" y="70"/>
                  </a:cubicBezTo>
                  <a:cubicBezTo>
                    <a:pt x="10" y="90"/>
                    <a:pt x="0" y="100"/>
                    <a:pt x="0" y="110"/>
                  </a:cubicBezTo>
                  <a:cubicBezTo>
                    <a:pt x="70" y="70"/>
                    <a:pt x="100" y="40"/>
                    <a:pt x="100" y="20"/>
                  </a:cubicBezTo>
                  <a:cubicBezTo>
                    <a:pt x="89" y="11"/>
                    <a:pt x="80" y="0"/>
                    <a:pt x="50" y="0"/>
                  </a:cubicBezTo>
                  <a:close/>
                </a:path>
              </a:pathLst>
            </a:custGeom>
            <a:solidFill>
              <a:srgbClr val="F7C9A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47" name="Google Shape;5947;p78"/>
            <p:cNvSpPr/>
            <p:nvPr/>
          </p:nvSpPr>
          <p:spPr>
            <a:xfrm>
              <a:off x="7576833" y="1295838"/>
              <a:ext cx="696" cy="63"/>
            </a:xfrm>
            <a:custGeom>
              <a:avLst/>
              <a:gdLst/>
              <a:ahLst/>
              <a:cxnLst/>
              <a:rect l="l" t="t" r="r" b="b"/>
              <a:pathLst>
                <a:path w="11" h="1" extrusionOk="0">
                  <a:moveTo>
                    <a:pt x="11" y="1"/>
                  </a:moveTo>
                  <a:lnTo>
                    <a:pt x="1" y="1"/>
                  </a:lnTo>
                  <a:lnTo>
                    <a:pt x="1" y="1"/>
                  </a:lnTo>
                  <a:lnTo>
                    <a:pt x="11" y="1"/>
                  </a:lnTo>
                  <a:close/>
                </a:path>
              </a:pathLst>
            </a:custGeom>
            <a:solidFill>
              <a:srgbClr val="FCE2B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48" name="Google Shape;5948;p78"/>
            <p:cNvSpPr/>
            <p:nvPr/>
          </p:nvSpPr>
          <p:spPr>
            <a:xfrm>
              <a:off x="6757058" y="3598259"/>
              <a:ext cx="323940" cy="197025"/>
            </a:xfrm>
            <a:custGeom>
              <a:avLst/>
              <a:gdLst/>
              <a:ahLst/>
              <a:cxnLst/>
              <a:rect l="l" t="t" r="r" b="b"/>
              <a:pathLst>
                <a:path w="5123" h="3116" extrusionOk="0">
                  <a:moveTo>
                    <a:pt x="3346" y="1"/>
                  </a:moveTo>
                  <a:cubicBezTo>
                    <a:pt x="3293" y="1"/>
                    <a:pt x="3238" y="3"/>
                    <a:pt x="3183" y="8"/>
                  </a:cubicBezTo>
                  <a:cubicBezTo>
                    <a:pt x="2905" y="38"/>
                    <a:pt x="2626" y="118"/>
                    <a:pt x="2387" y="257"/>
                  </a:cubicBezTo>
                  <a:cubicBezTo>
                    <a:pt x="2149" y="406"/>
                    <a:pt x="2019" y="605"/>
                    <a:pt x="1850" y="814"/>
                  </a:cubicBezTo>
                  <a:cubicBezTo>
                    <a:pt x="1701" y="993"/>
                    <a:pt x="1611" y="1261"/>
                    <a:pt x="1402" y="1371"/>
                  </a:cubicBezTo>
                  <a:cubicBezTo>
                    <a:pt x="1349" y="1403"/>
                    <a:pt x="1292" y="1414"/>
                    <a:pt x="1234" y="1414"/>
                  </a:cubicBezTo>
                  <a:cubicBezTo>
                    <a:pt x="1128" y="1414"/>
                    <a:pt x="1018" y="1377"/>
                    <a:pt x="915" y="1351"/>
                  </a:cubicBezTo>
                  <a:cubicBezTo>
                    <a:pt x="858" y="1338"/>
                    <a:pt x="519" y="1289"/>
                    <a:pt x="277" y="1289"/>
                  </a:cubicBezTo>
                  <a:cubicBezTo>
                    <a:pt x="142" y="1289"/>
                    <a:pt x="37" y="1304"/>
                    <a:pt x="29" y="1351"/>
                  </a:cubicBezTo>
                  <a:cubicBezTo>
                    <a:pt x="0" y="1520"/>
                    <a:pt x="129" y="1749"/>
                    <a:pt x="268" y="1838"/>
                  </a:cubicBezTo>
                  <a:cubicBezTo>
                    <a:pt x="418" y="1948"/>
                    <a:pt x="577" y="2028"/>
                    <a:pt x="736" y="2097"/>
                  </a:cubicBezTo>
                  <a:cubicBezTo>
                    <a:pt x="766" y="2107"/>
                    <a:pt x="785" y="2127"/>
                    <a:pt x="796" y="2147"/>
                  </a:cubicBezTo>
                  <a:cubicBezTo>
                    <a:pt x="805" y="2167"/>
                    <a:pt x="805" y="2187"/>
                    <a:pt x="796" y="2207"/>
                  </a:cubicBezTo>
                  <a:cubicBezTo>
                    <a:pt x="746" y="2346"/>
                    <a:pt x="696" y="2485"/>
                    <a:pt x="686" y="2624"/>
                  </a:cubicBezTo>
                  <a:cubicBezTo>
                    <a:pt x="666" y="2764"/>
                    <a:pt x="686" y="2923"/>
                    <a:pt x="766" y="3032"/>
                  </a:cubicBezTo>
                  <a:cubicBezTo>
                    <a:pt x="785" y="3072"/>
                    <a:pt x="816" y="3102"/>
                    <a:pt x="855" y="3111"/>
                  </a:cubicBezTo>
                  <a:cubicBezTo>
                    <a:pt x="867" y="3114"/>
                    <a:pt x="879" y="3116"/>
                    <a:pt x="891" y="3116"/>
                  </a:cubicBezTo>
                  <a:cubicBezTo>
                    <a:pt x="919" y="3116"/>
                    <a:pt x="947" y="3109"/>
                    <a:pt x="975" y="3102"/>
                  </a:cubicBezTo>
                  <a:cubicBezTo>
                    <a:pt x="1064" y="3062"/>
                    <a:pt x="1134" y="2982"/>
                    <a:pt x="1194" y="2912"/>
                  </a:cubicBezTo>
                  <a:cubicBezTo>
                    <a:pt x="1303" y="2773"/>
                    <a:pt x="1402" y="2634"/>
                    <a:pt x="1502" y="2485"/>
                  </a:cubicBezTo>
                  <a:cubicBezTo>
                    <a:pt x="1522" y="2455"/>
                    <a:pt x="1541" y="2415"/>
                    <a:pt x="1592" y="2395"/>
                  </a:cubicBezTo>
                  <a:cubicBezTo>
                    <a:pt x="1597" y="2392"/>
                    <a:pt x="1605" y="2391"/>
                    <a:pt x="1613" y="2391"/>
                  </a:cubicBezTo>
                  <a:cubicBezTo>
                    <a:pt x="1634" y="2391"/>
                    <a:pt x="1660" y="2398"/>
                    <a:pt x="1681" y="2406"/>
                  </a:cubicBezTo>
                  <a:cubicBezTo>
                    <a:pt x="1850" y="2445"/>
                    <a:pt x="2019" y="2505"/>
                    <a:pt x="2188" y="2554"/>
                  </a:cubicBezTo>
                  <a:cubicBezTo>
                    <a:pt x="2377" y="2614"/>
                    <a:pt x="2576" y="2664"/>
                    <a:pt x="2775" y="2704"/>
                  </a:cubicBezTo>
                  <a:cubicBezTo>
                    <a:pt x="2874" y="2724"/>
                    <a:pt x="2956" y="2734"/>
                    <a:pt x="3037" y="2734"/>
                  </a:cubicBezTo>
                  <a:cubicBezTo>
                    <a:pt x="3118" y="2734"/>
                    <a:pt x="3198" y="2724"/>
                    <a:pt x="3292" y="2704"/>
                  </a:cubicBezTo>
                  <a:cubicBezTo>
                    <a:pt x="3481" y="2664"/>
                    <a:pt x="3670" y="2604"/>
                    <a:pt x="3840" y="2515"/>
                  </a:cubicBezTo>
                  <a:cubicBezTo>
                    <a:pt x="4138" y="2366"/>
                    <a:pt x="4397" y="2137"/>
                    <a:pt x="4605" y="1878"/>
                  </a:cubicBezTo>
                  <a:cubicBezTo>
                    <a:pt x="4695" y="1759"/>
                    <a:pt x="4744" y="1630"/>
                    <a:pt x="4834" y="1500"/>
                  </a:cubicBezTo>
                  <a:cubicBezTo>
                    <a:pt x="4923" y="1371"/>
                    <a:pt x="5013" y="1232"/>
                    <a:pt x="5073" y="1073"/>
                  </a:cubicBezTo>
                  <a:cubicBezTo>
                    <a:pt x="5113" y="943"/>
                    <a:pt x="5122" y="804"/>
                    <a:pt x="5063" y="684"/>
                  </a:cubicBezTo>
                  <a:cubicBezTo>
                    <a:pt x="4943" y="456"/>
                    <a:pt x="4655" y="356"/>
                    <a:pt x="4436" y="267"/>
                  </a:cubicBezTo>
                  <a:cubicBezTo>
                    <a:pt x="4078" y="119"/>
                    <a:pt x="3728" y="1"/>
                    <a:pt x="3346" y="1"/>
                  </a:cubicBezTo>
                  <a:close/>
                </a:path>
              </a:pathLst>
            </a:custGeom>
            <a:solidFill>
              <a:srgbClr val="FCDA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49" name="Google Shape;5949;p78"/>
            <p:cNvSpPr/>
            <p:nvPr/>
          </p:nvSpPr>
          <p:spPr>
            <a:xfrm>
              <a:off x="6757058" y="3598259"/>
              <a:ext cx="323940" cy="197025"/>
            </a:xfrm>
            <a:custGeom>
              <a:avLst/>
              <a:gdLst/>
              <a:ahLst/>
              <a:cxnLst/>
              <a:rect l="l" t="t" r="r" b="b"/>
              <a:pathLst>
                <a:path w="5123" h="3116" extrusionOk="0">
                  <a:moveTo>
                    <a:pt x="3346" y="1"/>
                  </a:moveTo>
                  <a:cubicBezTo>
                    <a:pt x="3293" y="1"/>
                    <a:pt x="3238" y="3"/>
                    <a:pt x="3183" y="8"/>
                  </a:cubicBezTo>
                  <a:cubicBezTo>
                    <a:pt x="2905" y="38"/>
                    <a:pt x="2626" y="118"/>
                    <a:pt x="2387" y="257"/>
                  </a:cubicBezTo>
                  <a:cubicBezTo>
                    <a:pt x="2149" y="406"/>
                    <a:pt x="2019" y="605"/>
                    <a:pt x="1850" y="814"/>
                  </a:cubicBezTo>
                  <a:cubicBezTo>
                    <a:pt x="1701" y="993"/>
                    <a:pt x="1611" y="1261"/>
                    <a:pt x="1402" y="1371"/>
                  </a:cubicBezTo>
                  <a:cubicBezTo>
                    <a:pt x="1349" y="1403"/>
                    <a:pt x="1292" y="1414"/>
                    <a:pt x="1234" y="1414"/>
                  </a:cubicBezTo>
                  <a:cubicBezTo>
                    <a:pt x="1128" y="1414"/>
                    <a:pt x="1018" y="1377"/>
                    <a:pt x="915" y="1351"/>
                  </a:cubicBezTo>
                  <a:cubicBezTo>
                    <a:pt x="858" y="1338"/>
                    <a:pt x="519" y="1289"/>
                    <a:pt x="277" y="1289"/>
                  </a:cubicBezTo>
                  <a:cubicBezTo>
                    <a:pt x="142" y="1289"/>
                    <a:pt x="37" y="1304"/>
                    <a:pt x="29" y="1351"/>
                  </a:cubicBezTo>
                  <a:cubicBezTo>
                    <a:pt x="0" y="1520"/>
                    <a:pt x="129" y="1749"/>
                    <a:pt x="268" y="1838"/>
                  </a:cubicBezTo>
                  <a:cubicBezTo>
                    <a:pt x="418" y="1948"/>
                    <a:pt x="577" y="2028"/>
                    <a:pt x="736" y="2097"/>
                  </a:cubicBezTo>
                  <a:cubicBezTo>
                    <a:pt x="766" y="2107"/>
                    <a:pt x="785" y="2127"/>
                    <a:pt x="796" y="2147"/>
                  </a:cubicBezTo>
                  <a:cubicBezTo>
                    <a:pt x="805" y="2167"/>
                    <a:pt x="805" y="2187"/>
                    <a:pt x="796" y="2207"/>
                  </a:cubicBezTo>
                  <a:cubicBezTo>
                    <a:pt x="746" y="2346"/>
                    <a:pt x="696" y="2485"/>
                    <a:pt x="686" y="2624"/>
                  </a:cubicBezTo>
                  <a:cubicBezTo>
                    <a:pt x="666" y="2764"/>
                    <a:pt x="686" y="2923"/>
                    <a:pt x="766" y="3032"/>
                  </a:cubicBezTo>
                  <a:cubicBezTo>
                    <a:pt x="785" y="3072"/>
                    <a:pt x="816" y="3102"/>
                    <a:pt x="855" y="3111"/>
                  </a:cubicBezTo>
                  <a:cubicBezTo>
                    <a:pt x="867" y="3114"/>
                    <a:pt x="879" y="3116"/>
                    <a:pt x="891" y="3116"/>
                  </a:cubicBezTo>
                  <a:cubicBezTo>
                    <a:pt x="919" y="3116"/>
                    <a:pt x="947" y="3109"/>
                    <a:pt x="975" y="3102"/>
                  </a:cubicBezTo>
                  <a:cubicBezTo>
                    <a:pt x="1064" y="3062"/>
                    <a:pt x="1134" y="2982"/>
                    <a:pt x="1194" y="2912"/>
                  </a:cubicBezTo>
                  <a:cubicBezTo>
                    <a:pt x="1303" y="2773"/>
                    <a:pt x="1402" y="2634"/>
                    <a:pt x="1502" y="2485"/>
                  </a:cubicBezTo>
                  <a:cubicBezTo>
                    <a:pt x="1522" y="2455"/>
                    <a:pt x="1541" y="2415"/>
                    <a:pt x="1592" y="2395"/>
                  </a:cubicBezTo>
                  <a:cubicBezTo>
                    <a:pt x="1597" y="2392"/>
                    <a:pt x="1605" y="2391"/>
                    <a:pt x="1613" y="2391"/>
                  </a:cubicBezTo>
                  <a:cubicBezTo>
                    <a:pt x="1634" y="2391"/>
                    <a:pt x="1660" y="2398"/>
                    <a:pt x="1681" y="2406"/>
                  </a:cubicBezTo>
                  <a:cubicBezTo>
                    <a:pt x="1850" y="2445"/>
                    <a:pt x="2019" y="2505"/>
                    <a:pt x="2188" y="2554"/>
                  </a:cubicBezTo>
                  <a:cubicBezTo>
                    <a:pt x="2377" y="2614"/>
                    <a:pt x="2576" y="2664"/>
                    <a:pt x="2775" y="2704"/>
                  </a:cubicBezTo>
                  <a:cubicBezTo>
                    <a:pt x="2874" y="2724"/>
                    <a:pt x="2956" y="2734"/>
                    <a:pt x="3037" y="2734"/>
                  </a:cubicBezTo>
                  <a:cubicBezTo>
                    <a:pt x="3118" y="2734"/>
                    <a:pt x="3198" y="2724"/>
                    <a:pt x="3292" y="2704"/>
                  </a:cubicBezTo>
                  <a:cubicBezTo>
                    <a:pt x="3481" y="2664"/>
                    <a:pt x="3670" y="2604"/>
                    <a:pt x="3840" y="2515"/>
                  </a:cubicBezTo>
                  <a:cubicBezTo>
                    <a:pt x="4138" y="2366"/>
                    <a:pt x="4397" y="2137"/>
                    <a:pt x="4605" y="1878"/>
                  </a:cubicBezTo>
                  <a:cubicBezTo>
                    <a:pt x="4695" y="1759"/>
                    <a:pt x="4744" y="1630"/>
                    <a:pt x="4834" y="1500"/>
                  </a:cubicBezTo>
                  <a:cubicBezTo>
                    <a:pt x="4923" y="1371"/>
                    <a:pt x="5013" y="1232"/>
                    <a:pt x="5073" y="1073"/>
                  </a:cubicBezTo>
                  <a:cubicBezTo>
                    <a:pt x="5113" y="943"/>
                    <a:pt x="5122" y="804"/>
                    <a:pt x="5063" y="684"/>
                  </a:cubicBezTo>
                  <a:cubicBezTo>
                    <a:pt x="4943" y="456"/>
                    <a:pt x="4655" y="356"/>
                    <a:pt x="4436" y="267"/>
                  </a:cubicBezTo>
                  <a:cubicBezTo>
                    <a:pt x="4078" y="119"/>
                    <a:pt x="3728" y="1"/>
                    <a:pt x="3346" y="1"/>
                  </a:cubicBezTo>
                  <a:close/>
                </a:path>
              </a:pathLst>
            </a:custGeom>
            <a:solidFill>
              <a:srgbClr val="FCDA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50" name="Google Shape;5950;p78"/>
            <p:cNvSpPr/>
            <p:nvPr/>
          </p:nvSpPr>
          <p:spPr>
            <a:xfrm>
              <a:off x="7007327" y="3699491"/>
              <a:ext cx="30857" cy="45209"/>
            </a:xfrm>
            <a:custGeom>
              <a:avLst/>
              <a:gdLst/>
              <a:ahLst/>
              <a:cxnLst/>
              <a:rect l="l" t="t" r="r" b="b"/>
              <a:pathLst>
                <a:path w="488" h="715" extrusionOk="0">
                  <a:moveTo>
                    <a:pt x="58" y="1"/>
                  </a:moveTo>
                  <a:cubicBezTo>
                    <a:pt x="48" y="1"/>
                    <a:pt x="39" y="3"/>
                    <a:pt x="30" y="9"/>
                  </a:cubicBezTo>
                  <a:cubicBezTo>
                    <a:pt x="21" y="18"/>
                    <a:pt x="21" y="38"/>
                    <a:pt x="10" y="49"/>
                  </a:cubicBezTo>
                  <a:cubicBezTo>
                    <a:pt x="1" y="148"/>
                    <a:pt x="30" y="237"/>
                    <a:pt x="61" y="327"/>
                  </a:cubicBezTo>
                  <a:cubicBezTo>
                    <a:pt x="100" y="446"/>
                    <a:pt x="140" y="586"/>
                    <a:pt x="200" y="715"/>
                  </a:cubicBezTo>
                  <a:cubicBezTo>
                    <a:pt x="299" y="635"/>
                    <a:pt x="388" y="555"/>
                    <a:pt x="478" y="466"/>
                  </a:cubicBezTo>
                  <a:cubicBezTo>
                    <a:pt x="478" y="466"/>
                    <a:pt x="478" y="456"/>
                    <a:pt x="488" y="456"/>
                  </a:cubicBezTo>
                  <a:cubicBezTo>
                    <a:pt x="369" y="277"/>
                    <a:pt x="220" y="118"/>
                    <a:pt x="130" y="38"/>
                  </a:cubicBezTo>
                  <a:cubicBezTo>
                    <a:pt x="109" y="17"/>
                    <a:pt x="82" y="1"/>
                    <a:pt x="58"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51" name="Google Shape;5951;p78"/>
            <p:cNvSpPr/>
            <p:nvPr/>
          </p:nvSpPr>
          <p:spPr>
            <a:xfrm>
              <a:off x="6958323" y="3698796"/>
              <a:ext cx="49068" cy="66708"/>
            </a:xfrm>
            <a:custGeom>
              <a:avLst/>
              <a:gdLst/>
              <a:ahLst/>
              <a:cxnLst/>
              <a:rect l="l" t="t" r="r" b="b"/>
              <a:pathLst>
                <a:path w="776" h="1055" extrusionOk="0">
                  <a:moveTo>
                    <a:pt x="151" y="1"/>
                  </a:moveTo>
                  <a:cubicBezTo>
                    <a:pt x="126" y="1"/>
                    <a:pt x="102" y="6"/>
                    <a:pt x="80" y="20"/>
                  </a:cubicBezTo>
                  <a:cubicBezTo>
                    <a:pt x="0" y="69"/>
                    <a:pt x="0" y="188"/>
                    <a:pt x="20" y="278"/>
                  </a:cubicBezTo>
                  <a:cubicBezTo>
                    <a:pt x="69" y="557"/>
                    <a:pt x="179" y="816"/>
                    <a:pt x="328" y="1054"/>
                  </a:cubicBezTo>
                  <a:cubicBezTo>
                    <a:pt x="438" y="1024"/>
                    <a:pt x="547" y="975"/>
                    <a:pt x="657" y="925"/>
                  </a:cubicBezTo>
                  <a:cubicBezTo>
                    <a:pt x="696" y="905"/>
                    <a:pt x="736" y="875"/>
                    <a:pt x="776" y="855"/>
                  </a:cubicBezTo>
                  <a:cubicBezTo>
                    <a:pt x="776" y="835"/>
                    <a:pt x="766" y="816"/>
                    <a:pt x="756" y="805"/>
                  </a:cubicBezTo>
                  <a:cubicBezTo>
                    <a:pt x="646" y="566"/>
                    <a:pt x="547" y="338"/>
                    <a:pt x="368" y="129"/>
                  </a:cubicBezTo>
                  <a:cubicBezTo>
                    <a:pt x="328" y="89"/>
                    <a:pt x="288" y="49"/>
                    <a:pt x="239" y="20"/>
                  </a:cubicBezTo>
                  <a:cubicBezTo>
                    <a:pt x="211" y="9"/>
                    <a:pt x="181" y="1"/>
                    <a:pt x="151"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52" name="Google Shape;5952;p78"/>
            <p:cNvSpPr/>
            <p:nvPr/>
          </p:nvSpPr>
          <p:spPr>
            <a:xfrm>
              <a:off x="6929363" y="3723709"/>
              <a:ext cx="36548" cy="47422"/>
            </a:xfrm>
            <a:custGeom>
              <a:avLst/>
              <a:gdLst/>
              <a:ahLst/>
              <a:cxnLst/>
              <a:rect l="l" t="t" r="r" b="b"/>
              <a:pathLst>
                <a:path w="578" h="750" extrusionOk="0">
                  <a:moveTo>
                    <a:pt x="42" y="0"/>
                  </a:moveTo>
                  <a:cubicBezTo>
                    <a:pt x="30" y="0"/>
                    <a:pt x="19" y="4"/>
                    <a:pt x="10" y="13"/>
                  </a:cubicBezTo>
                  <a:cubicBezTo>
                    <a:pt x="0" y="24"/>
                    <a:pt x="0" y="53"/>
                    <a:pt x="0" y="73"/>
                  </a:cubicBezTo>
                  <a:cubicBezTo>
                    <a:pt x="0" y="212"/>
                    <a:pt x="40" y="351"/>
                    <a:pt x="80" y="481"/>
                  </a:cubicBezTo>
                  <a:cubicBezTo>
                    <a:pt x="110" y="561"/>
                    <a:pt x="149" y="640"/>
                    <a:pt x="180" y="720"/>
                  </a:cubicBezTo>
                  <a:lnTo>
                    <a:pt x="299" y="749"/>
                  </a:lnTo>
                  <a:cubicBezTo>
                    <a:pt x="378" y="749"/>
                    <a:pt x="468" y="740"/>
                    <a:pt x="567" y="720"/>
                  </a:cubicBezTo>
                  <a:lnTo>
                    <a:pt x="577" y="720"/>
                  </a:lnTo>
                  <a:cubicBezTo>
                    <a:pt x="547" y="630"/>
                    <a:pt x="507" y="550"/>
                    <a:pt x="468" y="491"/>
                  </a:cubicBezTo>
                  <a:cubicBezTo>
                    <a:pt x="431" y="418"/>
                    <a:pt x="165" y="0"/>
                    <a:pt x="42" y="0"/>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53" name="Google Shape;5953;p78"/>
            <p:cNvSpPr/>
            <p:nvPr/>
          </p:nvSpPr>
          <p:spPr>
            <a:xfrm>
              <a:off x="6897242" y="3677614"/>
              <a:ext cx="76827" cy="55959"/>
            </a:xfrm>
            <a:custGeom>
              <a:avLst/>
              <a:gdLst/>
              <a:ahLst/>
              <a:cxnLst/>
              <a:rect l="l" t="t" r="r" b="b"/>
              <a:pathLst>
                <a:path w="1215" h="885" extrusionOk="0">
                  <a:moveTo>
                    <a:pt x="1100" y="0"/>
                  </a:moveTo>
                  <a:cubicBezTo>
                    <a:pt x="1046" y="0"/>
                    <a:pt x="982" y="53"/>
                    <a:pt x="936" y="76"/>
                  </a:cubicBezTo>
                  <a:cubicBezTo>
                    <a:pt x="847" y="116"/>
                    <a:pt x="747" y="136"/>
                    <a:pt x="657" y="156"/>
                  </a:cubicBezTo>
                  <a:cubicBezTo>
                    <a:pt x="538" y="185"/>
                    <a:pt x="429" y="205"/>
                    <a:pt x="319" y="225"/>
                  </a:cubicBezTo>
                  <a:cubicBezTo>
                    <a:pt x="230" y="245"/>
                    <a:pt x="140" y="255"/>
                    <a:pt x="71" y="325"/>
                  </a:cubicBezTo>
                  <a:cubicBezTo>
                    <a:pt x="21" y="384"/>
                    <a:pt x="1" y="474"/>
                    <a:pt x="21" y="554"/>
                  </a:cubicBezTo>
                  <a:cubicBezTo>
                    <a:pt x="41" y="663"/>
                    <a:pt x="111" y="762"/>
                    <a:pt x="200" y="822"/>
                  </a:cubicBezTo>
                  <a:cubicBezTo>
                    <a:pt x="269" y="865"/>
                    <a:pt x="350" y="884"/>
                    <a:pt x="433" y="884"/>
                  </a:cubicBezTo>
                  <a:cubicBezTo>
                    <a:pt x="505" y="884"/>
                    <a:pt x="578" y="869"/>
                    <a:pt x="648" y="842"/>
                  </a:cubicBezTo>
                  <a:cubicBezTo>
                    <a:pt x="787" y="782"/>
                    <a:pt x="896" y="673"/>
                    <a:pt x="976" y="534"/>
                  </a:cubicBezTo>
                  <a:cubicBezTo>
                    <a:pt x="1035" y="444"/>
                    <a:pt x="1075" y="355"/>
                    <a:pt x="1115" y="255"/>
                  </a:cubicBezTo>
                  <a:cubicBezTo>
                    <a:pt x="1135" y="196"/>
                    <a:pt x="1214" y="56"/>
                    <a:pt x="1145" y="17"/>
                  </a:cubicBezTo>
                  <a:cubicBezTo>
                    <a:pt x="1131" y="5"/>
                    <a:pt x="1116" y="0"/>
                    <a:pt x="1100" y="0"/>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54" name="Google Shape;5954;p78"/>
            <p:cNvSpPr/>
            <p:nvPr/>
          </p:nvSpPr>
          <p:spPr>
            <a:xfrm>
              <a:off x="7005430" y="3628989"/>
              <a:ext cx="20171" cy="24280"/>
            </a:xfrm>
            <a:custGeom>
              <a:avLst/>
              <a:gdLst/>
              <a:ahLst/>
              <a:cxnLst/>
              <a:rect l="l" t="t" r="r" b="b"/>
              <a:pathLst>
                <a:path w="319" h="384" extrusionOk="0">
                  <a:moveTo>
                    <a:pt x="99" y="1"/>
                  </a:moveTo>
                  <a:cubicBezTo>
                    <a:pt x="49" y="1"/>
                    <a:pt x="11" y="44"/>
                    <a:pt x="11" y="99"/>
                  </a:cubicBezTo>
                  <a:cubicBezTo>
                    <a:pt x="1" y="189"/>
                    <a:pt x="31" y="268"/>
                    <a:pt x="100" y="328"/>
                  </a:cubicBezTo>
                  <a:cubicBezTo>
                    <a:pt x="131" y="359"/>
                    <a:pt x="174" y="384"/>
                    <a:pt x="220" y="384"/>
                  </a:cubicBezTo>
                  <a:cubicBezTo>
                    <a:pt x="233" y="384"/>
                    <a:pt x="246" y="382"/>
                    <a:pt x="259" y="377"/>
                  </a:cubicBezTo>
                  <a:cubicBezTo>
                    <a:pt x="290" y="357"/>
                    <a:pt x="309" y="318"/>
                    <a:pt x="319" y="278"/>
                  </a:cubicBezTo>
                  <a:cubicBezTo>
                    <a:pt x="319" y="248"/>
                    <a:pt x="309" y="218"/>
                    <a:pt x="299" y="198"/>
                  </a:cubicBezTo>
                  <a:cubicBezTo>
                    <a:pt x="299" y="189"/>
                    <a:pt x="299" y="178"/>
                    <a:pt x="290" y="169"/>
                  </a:cubicBezTo>
                  <a:cubicBezTo>
                    <a:pt x="270" y="99"/>
                    <a:pt x="210" y="30"/>
                    <a:pt x="140" y="10"/>
                  </a:cubicBezTo>
                  <a:cubicBezTo>
                    <a:pt x="126" y="4"/>
                    <a:pt x="112" y="1"/>
                    <a:pt x="99" y="1"/>
                  </a:cubicBezTo>
                  <a:close/>
                </a:path>
              </a:pathLst>
            </a:custGeom>
            <a:solidFill>
              <a:srgbClr val="322F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55" name="Google Shape;5955;p78"/>
            <p:cNvSpPr/>
            <p:nvPr/>
          </p:nvSpPr>
          <p:spPr>
            <a:xfrm>
              <a:off x="7039006" y="3668319"/>
              <a:ext cx="36928" cy="12646"/>
            </a:xfrm>
            <a:custGeom>
              <a:avLst/>
              <a:gdLst/>
              <a:ahLst/>
              <a:cxnLst/>
              <a:rect l="l" t="t" r="r" b="b"/>
              <a:pathLst>
                <a:path w="584" h="200" extrusionOk="0">
                  <a:moveTo>
                    <a:pt x="573" y="1"/>
                  </a:moveTo>
                  <a:cubicBezTo>
                    <a:pt x="558" y="1"/>
                    <a:pt x="531" y="12"/>
                    <a:pt x="495" y="34"/>
                  </a:cubicBezTo>
                  <a:cubicBezTo>
                    <a:pt x="455" y="54"/>
                    <a:pt x="395" y="84"/>
                    <a:pt x="325" y="104"/>
                  </a:cubicBezTo>
                  <a:lnTo>
                    <a:pt x="305" y="113"/>
                  </a:lnTo>
                  <a:lnTo>
                    <a:pt x="285" y="113"/>
                  </a:lnTo>
                  <a:cubicBezTo>
                    <a:pt x="241" y="122"/>
                    <a:pt x="200" y="125"/>
                    <a:pt x="164" y="125"/>
                  </a:cubicBezTo>
                  <a:cubicBezTo>
                    <a:pt x="106" y="125"/>
                    <a:pt x="62" y="118"/>
                    <a:pt x="37" y="118"/>
                  </a:cubicBezTo>
                  <a:cubicBezTo>
                    <a:pt x="26" y="118"/>
                    <a:pt x="19" y="119"/>
                    <a:pt x="17" y="124"/>
                  </a:cubicBezTo>
                  <a:cubicBezTo>
                    <a:pt x="0" y="141"/>
                    <a:pt x="83" y="200"/>
                    <a:pt x="210" y="200"/>
                  </a:cubicBezTo>
                  <a:cubicBezTo>
                    <a:pt x="234" y="200"/>
                    <a:pt x="259" y="198"/>
                    <a:pt x="285" y="193"/>
                  </a:cubicBezTo>
                  <a:lnTo>
                    <a:pt x="316" y="193"/>
                  </a:lnTo>
                  <a:lnTo>
                    <a:pt x="345" y="183"/>
                  </a:lnTo>
                  <a:cubicBezTo>
                    <a:pt x="425" y="164"/>
                    <a:pt x="495" y="113"/>
                    <a:pt x="534" y="74"/>
                  </a:cubicBezTo>
                  <a:cubicBezTo>
                    <a:pt x="564" y="44"/>
                    <a:pt x="584" y="24"/>
                    <a:pt x="584" y="4"/>
                  </a:cubicBezTo>
                  <a:cubicBezTo>
                    <a:pt x="581" y="2"/>
                    <a:pt x="578" y="1"/>
                    <a:pt x="573" y="1"/>
                  </a:cubicBezTo>
                  <a:close/>
                </a:path>
              </a:pathLst>
            </a:custGeom>
            <a:solidFill>
              <a:srgbClr val="322F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56" name="Google Shape;5956;p78"/>
            <p:cNvSpPr/>
            <p:nvPr/>
          </p:nvSpPr>
          <p:spPr>
            <a:xfrm>
              <a:off x="6757058" y="3679890"/>
              <a:ext cx="70504" cy="115395"/>
            </a:xfrm>
            <a:custGeom>
              <a:avLst/>
              <a:gdLst/>
              <a:ahLst/>
              <a:cxnLst/>
              <a:rect l="l" t="t" r="r" b="b"/>
              <a:pathLst>
                <a:path w="1115" h="1825" extrusionOk="0">
                  <a:moveTo>
                    <a:pt x="199" y="0"/>
                  </a:moveTo>
                  <a:cubicBezTo>
                    <a:pt x="100" y="10"/>
                    <a:pt x="29" y="30"/>
                    <a:pt x="29" y="60"/>
                  </a:cubicBezTo>
                  <a:cubicBezTo>
                    <a:pt x="0" y="229"/>
                    <a:pt x="129" y="458"/>
                    <a:pt x="268" y="547"/>
                  </a:cubicBezTo>
                  <a:cubicBezTo>
                    <a:pt x="418" y="657"/>
                    <a:pt x="577" y="737"/>
                    <a:pt x="736" y="806"/>
                  </a:cubicBezTo>
                  <a:cubicBezTo>
                    <a:pt x="766" y="816"/>
                    <a:pt x="785" y="836"/>
                    <a:pt x="796" y="856"/>
                  </a:cubicBezTo>
                  <a:cubicBezTo>
                    <a:pt x="805" y="876"/>
                    <a:pt x="805" y="896"/>
                    <a:pt x="796" y="916"/>
                  </a:cubicBezTo>
                  <a:cubicBezTo>
                    <a:pt x="746" y="1055"/>
                    <a:pt x="696" y="1194"/>
                    <a:pt x="686" y="1333"/>
                  </a:cubicBezTo>
                  <a:cubicBezTo>
                    <a:pt x="666" y="1473"/>
                    <a:pt x="686" y="1632"/>
                    <a:pt x="766" y="1741"/>
                  </a:cubicBezTo>
                  <a:cubicBezTo>
                    <a:pt x="785" y="1781"/>
                    <a:pt x="816" y="1811"/>
                    <a:pt x="855" y="1820"/>
                  </a:cubicBezTo>
                  <a:cubicBezTo>
                    <a:pt x="867" y="1823"/>
                    <a:pt x="879" y="1825"/>
                    <a:pt x="891" y="1825"/>
                  </a:cubicBezTo>
                  <a:cubicBezTo>
                    <a:pt x="919" y="1825"/>
                    <a:pt x="947" y="1818"/>
                    <a:pt x="975" y="1811"/>
                  </a:cubicBezTo>
                  <a:cubicBezTo>
                    <a:pt x="1024" y="1781"/>
                    <a:pt x="1074" y="1751"/>
                    <a:pt x="1114" y="1701"/>
                  </a:cubicBezTo>
                  <a:cubicBezTo>
                    <a:pt x="995" y="1422"/>
                    <a:pt x="984" y="1084"/>
                    <a:pt x="1094" y="796"/>
                  </a:cubicBezTo>
                  <a:cubicBezTo>
                    <a:pt x="1104" y="766"/>
                    <a:pt x="1114" y="737"/>
                    <a:pt x="1104" y="717"/>
                  </a:cubicBezTo>
                  <a:cubicBezTo>
                    <a:pt x="1104" y="677"/>
                    <a:pt x="1064" y="657"/>
                    <a:pt x="1035" y="647"/>
                  </a:cubicBezTo>
                  <a:cubicBezTo>
                    <a:pt x="796" y="527"/>
                    <a:pt x="577" y="378"/>
                    <a:pt x="368" y="209"/>
                  </a:cubicBezTo>
                  <a:cubicBezTo>
                    <a:pt x="308" y="149"/>
                    <a:pt x="239" y="80"/>
                    <a:pt x="199" y="0"/>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57" name="Google Shape;5957;p78"/>
            <p:cNvSpPr/>
            <p:nvPr/>
          </p:nvSpPr>
          <p:spPr>
            <a:xfrm>
              <a:off x="6853233" y="3585170"/>
              <a:ext cx="120205" cy="73410"/>
            </a:xfrm>
            <a:custGeom>
              <a:avLst/>
              <a:gdLst/>
              <a:ahLst/>
              <a:cxnLst/>
              <a:rect l="l" t="t" r="r" b="b"/>
              <a:pathLst>
                <a:path w="1901" h="1161" extrusionOk="0">
                  <a:moveTo>
                    <a:pt x="1337" y="1"/>
                  </a:moveTo>
                  <a:cubicBezTo>
                    <a:pt x="1260" y="1"/>
                    <a:pt x="1181" y="12"/>
                    <a:pt x="1105" y="36"/>
                  </a:cubicBezTo>
                  <a:cubicBezTo>
                    <a:pt x="936" y="86"/>
                    <a:pt x="767" y="166"/>
                    <a:pt x="628" y="275"/>
                  </a:cubicBezTo>
                  <a:cubicBezTo>
                    <a:pt x="409" y="434"/>
                    <a:pt x="210" y="633"/>
                    <a:pt x="51" y="852"/>
                  </a:cubicBezTo>
                  <a:cubicBezTo>
                    <a:pt x="20" y="882"/>
                    <a:pt x="1" y="922"/>
                    <a:pt x="11" y="961"/>
                  </a:cubicBezTo>
                  <a:cubicBezTo>
                    <a:pt x="20" y="981"/>
                    <a:pt x="40" y="991"/>
                    <a:pt x="51" y="1011"/>
                  </a:cubicBezTo>
                  <a:lnTo>
                    <a:pt x="230" y="1160"/>
                  </a:lnTo>
                  <a:cubicBezTo>
                    <a:pt x="259" y="1110"/>
                    <a:pt x="299" y="1061"/>
                    <a:pt x="329" y="1021"/>
                  </a:cubicBezTo>
                  <a:cubicBezTo>
                    <a:pt x="498" y="812"/>
                    <a:pt x="628" y="613"/>
                    <a:pt x="866" y="464"/>
                  </a:cubicBezTo>
                  <a:cubicBezTo>
                    <a:pt x="1105" y="325"/>
                    <a:pt x="1384" y="245"/>
                    <a:pt x="1662" y="215"/>
                  </a:cubicBezTo>
                  <a:cubicBezTo>
                    <a:pt x="1715" y="215"/>
                    <a:pt x="1768" y="211"/>
                    <a:pt x="1821" y="211"/>
                  </a:cubicBezTo>
                  <a:cubicBezTo>
                    <a:pt x="1848" y="211"/>
                    <a:pt x="1874" y="212"/>
                    <a:pt x="1901" y="215"/>
                  </a:cubicBezTo>
                  <a:cubicBezTo>
                    <a:pt x="1901" y="205"/>
                    <a:pt x="1901" y="205"/>
                    <a:pt x="1890" y="205"/>
                  </a:cubicBezTo>
                  <a:cubicBezTo>
                    <a:pt x="1831" y="146"/>
                    <a:pt x="1751" y="96"/>
                    <a:pt x="1672" y="66"/>
                  </a:cubicBezTo>
                  <a:cubicBezTo>
                    <a:pt x="1565" y="24"/>
                    <a:pt x="1452" y="1"/>
                    <a:pt x="1337"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58" name="Google Shape;5958;p78"/>
            <p:cNvSpPr/>
            <p:nvPr/>
          </p:nvSpPr>
          <p:spPr>
            <a:xfrm>
              <a:off x="6866448" y="3608186"/>
              <a:ext cx="118940" cy="77394"/>
            </a:xfrm>
            <a:custGeom>
              <a:avLst/>
              <a:gdLst/>
              <a:ahLst/>
              <a:cxnLst/>
              <a:rect l="l" t="t" r="r" b="b"/>
              <a:pathLst>
                <a:path w="1881" h="1224" extrusionOk="0">
                  <a:moveTo>
                    <a:pt x="1553" y="1"/>
                  </a:moveTo>
                  <a:cubicBezTo>
                    <a:pt x="1354" y="10"/>
                    <a:pt x="1085" y="70"/>
                    <a:pt x="797" y="219"/>
                  </a:cubicBezTo>
                  <a:cubicBezTo>
                    <a:pt x="766" y="229"/>
                    <a:pt x="746" y="249"/>
                    <a:pt x="717" y="269"/>
                  </a:cubicBezTo>
                  <a:cubicBezTo>
                    <a:pt x="687" y="289"/>
                    <a:pt x="657" y="308"/>
                    <a:pt x="637" y="328"/>
                  </a:cubicBezTo>
                  <a:cubicBezTo>
                    <a:pt x="379" y="527"/>
                    <a:pt x="229" y="746"/>
                    <a:pt x="120" y="905"/>
                  </a:cubicBezTo>
                  <a:cubicBezTo>
                    <a:pt x="70" y="975"/>
                    <a:pt x="21" y="1055"/>
                    <a:pt x="10" y="1115"/>
                  </a:cubicBezTo>
                  <a:cubicBezTo>
                    <a:pt x="1" y="1174"/>
                    <a:pt x="10" y="1214"/>
                    <a:pt x="41" y="1224"/>
                  </a:cubicBezTo>
                  <a:lnTo>
                    <a:pt x="50" y="1224"/>
                  </a:lnTo>
                  <a:cubicBezTo>
                    <a:pt x="70" y="1224"/>
                    <a:pt x="100" y="1204"/>
                    <a:pt x="130" y="1184"/>
                  </a:cubicBezTo>
                  <a:cubicBezTo>
                    <a:pt x="170" y="1154"/>
                    <a:pt x="220" y="1115"/>
                    <a:pt x="289" y="1055"/>
                  </a:cubicBezTo>
                  <a:cubicBezTo>
                    <a:pt x="438" y="925"/>
                    <a:pt x="607" y="737"/>
                    <a:pt x="826" y="577"/>
                  </a:cubicBezTo>
                  <a:lnTo>
                    <a:pt x="886" y="538"/>
                  </a:lnTo>
                  <a:cubicBezTo>
                    <a:pt x="906" y="518"/>
                    <a:pt x="936" y="507"/>
                    <a:pt x="956" y="498"/>
                  </a:cubicBezTo>
                  <a:cubicBezTo>
                    <a:pt x="1433" y="219"/>
                    <a:pt x="1880" y="189"/>
                    <a:pt x="1871" y="80"/>
                  </a:cubicBezTo>
                  <a:cubicBezTo>
                    <a:pt x="1871" y="30"/>
                    <a:pt x="1771" y="1"/>
                    <a:pt x="1602" y="1"/>
                  </a:cubicBezTo>
                  <a:close/>
                </a:path>
              </a:pathLst>
            </a:custGeom>
            <a:solidFill>
              <a:srgbClr val="FCE2B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59" name="Google Shape;5959;p78"/>
            <p:cNvSpPr/>
            <p:nvPr/>
          </p:nvSpPr>
          <p:spPr>
            <a:xfrm>
              <a:off x="6902933" y="3709419"/>
              <a:ext cx="34651" cy="20866"/>
            </a:xfrm>
            <a:custGeom>
              <a:avLst/>
              <a:gdLst/>
              <a:ahLst/>
              <a:cxnLst/>
              <a:rect l="l" t="t" r="r" b="b"/>
              <a:pathLst>
                <a:path w="548" h="330" extrusionOk="0">
                  <a:moveTo>
                    <a:pt x="50" y="1"/>
                  </a:moveTo>
                  <a:cubicBezTo>
                    <a:pt x="21" y="1"/>
                    <a:pt x="1" y="40"/>
                    <a:pt x="21" y="100"/>
                  </a:cubicBezTo>
                  <a:cubicBezTo>
                    <a:pt x="30" y="160"/>
                    <a:pt x="90" y="239"/>
                    <a:pt x="180" y="289"/>
                  </a:cubicBezTo>
                  <a:lnTo>
                    <a:pt x="209" y="299"/>
                  </a:lnTo>
                  <a:lnTo>
                    <a:pt x="229" y="309"/>
                  </a:lnTo>
                  <a:cubicBezTo>
                    <a:pt x="279" y="319"/>
                    <a:pt x="329" y="329"/>
                    <a:pt x="368" y="329"/>
                  </a:cubicBezTo>
                  <a:cubicBezTo>
                    <a:pt x="478" y="329"/>
                    <a:pt x="547" y="279"/>
                    <a:pt x="538" y="250"/>
                  </a:cubicBezTo>
                  <a:cubicBezTo>
                    <a:pt x="528" y="190"/>
                    <a:pt x="408" y="200"/>
                    <a:pt x="279" y="160"/>
                  </a:cubicBezTo>
                  <a:lnTo>
                    <a:pt x="269" y="150"/>
                  </a:lnTo>
                  <a:lnTo>
                    <a:pt x="249" y="140"/>
                  </a:lnTo>
                  <a:cubicBezTo>
                    <a:pt x="130" y="90"/>
                    <a:pt x="100" y="1"/>
                    <a:pt x="50" y="1"/>
                  </a:cubicBezTo>
                  <a:close/>
                </a:path>
              </a:pathLst>
            </a:custGeom>
            <a:solidFill>
              <a:srgbClr val="F7C9A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60" name="Google Shape;5960;p78"/>
            <p:cNvSpPr/>
            <p:nvPr/>
          </p:nvSpPr>
          <p:spPr>
            <a:xfrm>
              <a:off x="6777166" y="3687414"/>
              <a:ext cx="71073" cy="19538"/>
            </a:xfrm>
            <a:custGeom>
              <a:avLst/>
              <a:gdLst/>
              <a:ahLst/>
              <a:cxnLst/>
              <a:rect l="l" t="t" r="r" b="b"/>
              <a:pathLst>
                <a:path w="1124" h="309" extrusionOk="0">
                  <a:moveTo>
                    <a:pt x="249" y="1"/>
                  </a:moveTo>
                  <a:cubicBezTo>
                    <a:pt x="129" y="1"/>
                    <a:pt x="40" y="21"/>
                    <a:pt x="0" y="30"/>
                  </a:cubicBezTo>
                  <a:cubicBezTo>
                    <a:pt x="20" y="50"/>
                    <a:pt x="30" y="70"/>
                    <a:pt x="50" y="90"/>
                  </a:cubicBezTo>
                  <a:cubicBezTo>
                    <a:pt x="70" y="100"/>
                    <a:pt x="80" y="110"/>
                    <a:pt x="89" y="120"/>
                  </a:cubicBezTo>
                  <a:cubicBezTo>
                    <a:pt x="189" y="140"/>
                    <a:pt x="328" y="150"/>
                    <a:pt x="498" y="180"/>
                  </a:cubicBezTo>
                  <a:lnTo>
                    <a:pt x="537" y="189"/>
                  </a:lnTo>
                  <a:lnTo>
                    <a:pt x="577" y="200"/>
                  </a:lnTo>
                  <a:cubicBezTo>
                    <a:pt x="726" y="229"/>
                    <a:pt x="856" y="269"/>
                    <a:pt x="955" y="289"/>
                  </a:cubicBezTo>
                  <a:cubicBezTo>
                    <a:pt x="1005" y="299"/>
                    <a:pt x="1024" y="309"/>
                    <a:pt x="1075" y="309"/>
                  </a:cubicBezTo>
                  <a:cubicBezTo>
                    <a:pt x="1124" y="309"/>
                    <a:pt x="1075" y="259"/>
                    <a:pt x="1084" y="259"/>
                  </a:cubicBezTo>
                  <a:cubicBezTo>
                    <a:pt x="1084" y="259"/>
                    <a:pt x="1084" y="249"/>
                    <a:pt x="1095" y="249"/>
                  </a:cubicBezTo>
                  <a:lnTo>
                    <a:pt x="1084" y="249"/>
                  </a:lnTo>
                  <a:cubicBezTo>
                    <a:pt x="1075" y="240"/>
                    <a:pt x="1035" y="209"/>
                    <a:pt x="995" y="180"/>
                  </a:cubicBezTo>
                  <a:cubicBezTo>
                    <a:pt x="905" y="130"/>
                    <a:pt x="776" y="80"/>
                    <a:pt x="617" y="41"/>
                  </a:cubicBezTo>
                  <a:lnTo>
                    <a:pt x="567" y="30"/>
                  </a:lnTo>
                  <a:lnTo>
                    <a:pt x="518" y="21"/>
                  </a:lnTo>
                  <a:lnTo>
                    <a:pt x="518" y="30"/>
                  </a:lnTo>
                  <a:cubicBezTo>
                    <a:pt x="418" y="10"/>
                    <a:pt x="328" y="1"/>
                    <a:pt x="249" y="1"/>
                  </a:cubicBezTo>
                  <a:close/>
                </a:path>
              </a:pathLst>
            </a:custGeom>
            <a:solidFill>
              <a:srgbClr val="FCE2B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61" name="Google Shape;5961;p78"/>
            <p:cNvSpPr/>
            <p:nvPr/>
          </p:nvSpPr>
          <p:spPr>
            <a:xfrm>
              <a:off x="6774637" y="3689311"/>
              <a:ext cx="8220" cy="5754"/>
            </a:xfrm>
            <a:custGeom>
              <a:avLst/>
              <a:gdLst/>
              <a:ahLst/>
              <a:cxnLst/>
              <a:rect l="l" t="t" r="r" b="b"/>
              <a:pathLst>
                <a:path w="130" h="91" extrusionOk="0">
                  <a:moveTo>
                    <a:pt x="40" y="0"/>
                  </a:moveTo>
                  <a:cubicBezTo>
                    <a:pt x="10" y="11"/>
                    <a:pt x="1" y="20"/>
                    <a:pt x="1" y="40"/>
                  </a:cubicBezTo>
                  <a:cubicBezTo>
                    <a:pt x="1" y="60"/>
                    <a:pt x="50" y="80"/>
                    <a:pt x="129" y="90"/>
                  </a:cubicBezTo>
                  <a:cubicBezTo>
                    <a:pt x="120" y="80"/>
                    <a:pt x="110" y="70"/>
                    <a:pt x="90" y="60"/>
                  </a:cubicBezTo>
                  <a:cubicBezTo>
                    <a:pt x="70" y="40"/>
                    <a:pt x="60" y="20"/>
                    <a:pt x="40" y="0"/>
                  </a:cubicBezTo>
                  <a:close/>
                </a:path>
              </a:pathLst>
            </a:custGeom>
            <a:solidFill>
              <a:srgbClr val="F7C9A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62" name="Google Shape;5962;p78"/>
            <p:cNvSpPr/>
            <p:nvPr/>
          </p:nvSpPr>
          <p:spPr>
            <a:xfrm>
              <a:off x="6846341" y="3703159"/>
              <a:ext cx="63" cy="63"/>
            </a:xfrm>
            <a:custGeom>
              <a:avLst/>
              <a:gdLst/>
              <a:ahLst/>
              <a:cxnLst/>
              <a:rect l="l" t="t" r="r" b="b"/>
              <a:pathLst>
                <a:path w="1" h="1" extrusionOk="0">
                  <a:moveTo>
                    <a:pt x="1" y="0"/>
                  </a:moveTo>
                  <a:lnTo>
                    <a:pt x="1" y="0"/>
                  </a:lnTo>
                  <a:lnTo>
                    <a:pt x="1" y="0"/>
                  </a:lnTo>
                  <a:lnTo>
                    <a:pt x="1" y="0"/>
                  </a:lnTo>
                  <a:close/>
                </a:path>
              </a:pathLst>
            </a:custGeom>
            <a:solidFill>
              <a:srgbClr val="FCE2B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63" name="Google Shape;5963;p78"/>
            <p:cNvSpPr/>
            <p:nvPr/>
          </p:nvSpPr>
          <p:spPr>
            <a:xfrm>
              <a:off x="4947510" y="3236706"/>
              <a:ext cx="316479" cy="168634"/>
            </a:xfrm>
            <a:custGeom>
              <a:avLst/>
              <a:gdLst/>
              <a:ahLst/>
              <a:cxnLst/>
              <a:rect l="l" t="t" r="r" b="b"/>
              <a:pathLst>
                <a:path w="5005" h="2667" extrusionOk="0">
                  <a:moveTo>
                    <a:pt x="2912" y="1"/>
                  </a:moveTo>
                  <a:cubicBezTo>
                    <a:pt x="2836" y="1"/>
                    <a:pt x="2761" y="6"/>
                    <a:pt x="2686" y="16"/>
                  </a:cubicBezTo>
                  <a:cubicBezTo>
                    <a:pt x="2408" y="56"/>
                    <a:pt x="2219" y="206"/>
                    <a:pt x="1980" y="325"/>
                  </a:cubicBezTo>
                  <a:cubicBezTo>
                    <a:pt x="1781" y="434"/>
                    <a:pt x="1582" y="643"/>
                    <a:pt x="1353" y="673"/>
                  </a:cubicBezTo>
                  <a:cubicBezTo>
                    <a:pt x="1342" y="674"/>
                    <a:pt x="1330" y="675"/>
                    <a:pt x="1319" y="675"/>
                  </a:cubicBezTo>
                  <a:cubicBezTo>
                    <a:pt x="1156" y="675"/>
                    <a:pt x="1027" y="548"/>
                    <a:pt x="906" y="464"/>
                  </a:cubicBezTo>
                  <a:cubicBezTo>
                    <a:pt x="845" y="412"/>
                    <a:pt x="324" y="104"/>
                    <a:pt x="145" y="104"/>
                  </a:cubicBezTo>
                  <a:cubicBezTo>
                    <a:pt x="118" y="104"/>
                    <a:pt x="99" y="111"/>
                    <a:pt x="90" y="126"/>
                  </a:cubicBezTo>
                  <a:cubicBezTo>
                    <a:pt x="1" y="265"/>
                    <a:pt x="31" y="524"/>
                    <a:pt x="120" y="663"/>
                  </a:cubicBezTo>
                  <a:cubicBezTo>
                    <a:pt x="219" y="812"/>
                    <a:pt x="329" y="962"/>
                    <a:pt x="458" y="1091"/>
                  </a:cubicBezTo>
                  <a:cubicBezTo>
                    <a:pt x="478" y="1101"/>
                    <a:pt x="498" y="1130"/>
                    <a:pt x="498" y="1150"/>
                  </a:cubicBezTo>
                  <a:cubicBezTo>
                    <a:pt x="498" y="1170"/>
                    <a:pt x="478" y="1190"/>
                    <a:pt x="468" y="1210"/>
                  </a:cubicBezTo>
                  <a:cubicBezTo>
                    <a:pt x="378" y="1320"/>
                    <a:pt x="279" y="1419"/>
                    <a:pt x="210" y="1548"/>
                  </a:cubicBezTo>
                  <a:cubicBezTo>
                    <a:pt x="130" y="1668"/>
                    <a:pt x="90" y="1817"/>
                    <a:pt x="120" y="1956"/>
                  </a:cubicBezTo>
                  <a:cubicBezTo>
                    <a:pt x="130" y="1996"/>
                    <a:pt x="140" y="2036"/>
                    <a:pt x="170" y="2065"/>
                  </a:cubicBezTo>
                  <a:cubicBezTo>
                    <a:pt x="199" y="2085"/>
                    <a:pt x="250" y="2096"/>
                    <a:pt x="289" y="2096"/>
                  </a:cubicBezTo>
                  <a:cubicBezTo>
                    <a:pt x="389" y="2096"/>
                    <a:pt x="478" y="2056"/>
                    <a:pt x="568" y="2006"/>
                  </a:cubicBezTo>
                  <a:cubicBezTo>
                    <a:pt x="717" y="1926"/>
                    <a:pt x="866" y="1837"/>
                    <a:pt x="1006" y="1738"/>
                  </a:cubicBezTo>
                  <a:cubicBezTo>
                    <a:pt x="1045" y="1707"/>
                    <a:pt x="1085" y="1687"/>
                    <a:pt x="1125" y="1687"/>
                  </a:cubicBezTo>
                  <a:cubicBezTo>
                    <a:pt x="1154" y="1687"/>
                    <a:pt x="1185" y="1707"/>
                    <a:pt x="1204" y="1727"/>
                  </a:cubicBezTo>
                  <a:cubicBezTo>
                    <a:pt x="1353" y="1827"/>
                    <a:pt x="1483" y="1956"/>
                    <a:pt x="1622" y="2065"/>
                  </a:cubicBezTo>
                  <a:cubicBezTo>
                    <a:pt x="1771" y="2195"/>
                    <a:pt x="1941" y="2315"/>
                    <a:pt x="2100" y="2424"/>
                  </a:cubicBezTo>
                  <a:cubicBezTo>
                    <a:pt x="2268" y="2533"/>
                    <a:pt x="2388" y="2583"/>
                    <a:pt x="2577" y="2622"/>
                  </a:cubicBezTo>
                  <a:cubicBezTo>
                    <a:pt x="2721" y="2653"/>
                    <a:pt x="2871" y="2666"/>
                    <a:pt x="3022" y="2666"/>
                  </a:cubicBezTo>
                  <a:cubicBezTo>
                    <a:pt x="3069" y="2666"/>
                    <a:pt x="3116" y="2665"/>
                    <a:pt x="3164" y="2662"/>
                  </a:cubicBezTo>
                  <a:cubicBezTo>
                    <a:pt x="3492" y="2633"/>
                    <a:pt x="3820" y="2523"/>
                    <a:pt x="4109" y="2364"/>
                  </a:cubicBezTo>
                  <a:cubicBezTo>
                    <a:pt x="4248" y="2295"/>
                    <a:pt x="4337" y="2195"/>
                    <a:pt x="4467" y="2116"/>
                  </a:cubicBezTo>
                  <a:cubicBezTo>
                    <a:pt x="4606" y="2026"/>
                    <a:pt x="4746" y="1926"/>
                    <a:pt x="4855" y="1807"/>
                  </a:cubicBezTo>
                  <a:cubicBezTo>
                    <a:pt x="4945" y="1707"/>
                    <a:pt x="5004" y="1578"/>
                    <a:pt x="4994" y="1439"/>
                  </a:cubicBezTo>
                  <a:cubicBezTo>
                    <a:pt x="4964" y="1190"/>
                    <a:pt x="4746" y="982"/>
                    <a:pt x="4576" y="812"/>
                  </a:cubicBezTo>
                  <a:cubicBezTo>
                    <a:pt x="4268" y="504"/>
                    <a:pt x="3950" y="226"/>
                    <a:pt x="3522" y="96"/>
                  </a:cubicBezTo>
                  <a:cubicBezTo>
                    <a:pt x="3325" y="38"/>
                    <a:pt x="3118" y="1"/>
                    <a:pt x="2912" y="1"/>
                  </a:cubicBezTo>
                  <a:close/>
                </a:path>
              </a:pathLst>
            </a:custGeom>
            <a:solidFill>
              <a:srgbClr val="FCDA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64" name="Google Shape;5964;p78"/>
            <p:cNvSpPr/>
            <p:nvPr/>
          </p:nvSpPr>
          <p:spPr>
            <a:xfrm>
              <a:off x="4947510" y="3236706"/>
              <a:ext cx="316479" cy="168634"/>
            </a:xfrm>
            <a:custGeom>
              <a:avLst/>
              <a:gdLst/>
              <a:ahLst/>
              <a:cxnLst/>
              <a:rect l="l" t="t" r="r" b="b"/>
              <a:pathLst>
                <a:path w="5005" h="2667" extrusionOk="0">
                  <a:moveTo>
                    <a:pt x="2912" y="1"/>
                  </a:moveTo>
                  <a:cubicBezTo>
                    <a:pt x="2836" y="1"/>
                    <a:pt x="2761" y="6"/>
                    <a:pt x="2686" y="16"/>
                  </a:cubicBezTo>
                  <a:cubicBezTo>
                    <a:pt x="2408" y="56"/>
                    <a:pt x="2219" y="206"/>
                    <a:pt x="1980" y="325"/>
                  </a:cubicBezTo>
                  <a:cubicBezTo>
                    <a:pt x="1781" y="434"/>
                    <a:pt x="1582" y="643"/>
                    <a:pt x="1353" y="673"/>
                  </a:cubicBezTo>
                  <a:cubicBezTo>
                    <a:pt x="1342" y="674"/>
                    <a:pt x="1330" y="675"/>
                    <a:pt x="1319" y="675"/>
                  </a:cubicBezTo>
                  <a:cubicBezTo>
                    <a:pt x="1156" y="675"/>
                    <a:pt x="1027" y="548"/>
                    <a:pt x="906" y="464"/>
                  </a:cubicBezTo>
                  <a:cubicBezTo>
                    <a:pt x="845" y="412"/>
                    <a:pt x="324" y="104"/>
                    <a:pt x="145" y="104"/>
                  </a:cubicBezTo>
                  <a:cubicBezTo>
                    <a:pt x="118" y="104"/>
                    <a:pt x="99" y="111"/>
                    <a:pt x="90" y="126"/>
                  </a:cubicBezTo>
                  <a:cubicBezTo>
                    <a:pt x="1" y="265"/>
                    <a:pt x="31" y="524"/>
                    <a:pt x="120" y="663"/>
                  </a:cubicBezTo>
                  <a:cubicBezTo>
                    <a:pt x="219" y="812"/>
                    <a:pt x="329" y="962"/>
                    <a:pt x="458" y="1091"/>
                  </a:cubicBezTo>
                  <a:cubicBezTo>
                    <a:pt x="478" y="1101"/>
                    <a:pt x="498" y="1130"/>
                    <a:pt x="498" y="1150"/>
                  </a:cubicBezTo>
                  <a:cubicBezTo>
                    <a:pt x="498" y="1170"/>
                    <a:pt x="478" y="1190"/>
                    <a:pt x="468" y="1210"/>
                  </a:cubicBezTo>
                  <a:cubicBezTo>
                    <a:pt x="378" y="1320"/>
                    <a:pt x="279" y="1419"/>
                    <a:pt x="210" y="1548"/>
                  </a:cubicBezTo>
                  <a:cubicBezTo>
                    <a:pt x="130" y="1668"/>
                    <a:pt x="90" y="1817"/>
                    <a:pt x="120" y="1956"/>
                  </a:cubicBezTo>
                  <a:cubicBezTo>
                    <a:pt x="130" y="1996"/>
                    <a:pt x="140" y="2036"/>
                    <a:pt x="170" y="2065"/>
                  </a:cubicBezTo>
                  <a:cubicBezTo>
                    <a:pt x="199" y="2085"/>
                    <a:pt x="250" y="2096"/>
                    <a:pt x="289" y="2096"/>
                  </a:cubicBezTo>
                  <a:cubicBezTo>
                    <a:pt x="389" y="2096"/>
                    <a:pt x="478" y="2056"/>
                    <a:pt x="568" y="2006"/>
                  </a:cubicBezTo>
                  <a:cubicBezTo>
                    <a:pt x="717" y="1926"/>
                    <a:pt x="866" y="1837"/>
                    <a:pt x="1006" y="1738"/>
                  </a:cubicBezTo>
                  <a:cubicBezTo>
                    <a:pt x="1045" y="1707"/>
                    <a:pt x="1085" y="1687"/>
                    <a:pt x="1125" y="1687"/>
                  </a:cubicBezTo>
                  <a:cubicBezTo>
                    <a:pt x="1154" y="1687"/>
                    <a:pt x="1185" y="1707"/>
                    <a:pt x="1204" y="1727"/>
                  </a:cubicBezTo>
                  <a:cubicBezTo>
                    <a:pt x="1353" y="1827"/>
                    <a:pt x="1483" y="1956"/>
                    <a:pt x="1622" y="2065"/>
                  </a:cubicBezTo>
                  <a:cubicBezTo>
                    <a:pt x="1771" y="2195"/>
                    <a:pt x="1941" y="2315"/>
                    <a:pt x="2100" y="2424"/>
                  </a:cubicBezTo>
                  <a:cubicBezTo>
                    <a:pt x="2268" y="2533"/>
                    <a:pt x="2388" y="2583"/>
                    <a:pt x="2577" y="2622"/>
                  </a:cubicBezTo>
                  <a:cubicBezTo>
                    <a:pt x="2721" y="2653"/>
                    <a:pt x="2871" y="2666"/>
                    <a:pt x="3022" y="2666"/>
                  </a:cubicBezTo>
                  <a:cubicBezTo>
                    <a:pt x="3069" y="2666"/>
                    <a:pt x="3116" y="2665"/>
                    <a:pt x="3164" y="2662"/>
                  </a:cubicBezTo>
                  <a:cubicBezTo>
                    <a:pt x="3492" y="2633"/>
                    <a:pt x="3820" y="2523"/>
                    <a:pt x="4109" y="2364"/>
                  </a:cubicBezTo>
                  <a:cubicBezTo>
                    <a:pt x="4248" y="2295"/>
                    <a:pt x="4337" y="2195"/>
                    <a:pt x="4467" y="2116"/>
                  </a:cubicBezTo>
                  <a:cubicBezTo>
                    <a:pt x="4606" y="2026"/>
                    <a:pt x="4746" y="1926"/>
                    <a:pt x="4855" y="1807"/>
                  </a:cubicBezTo>
                  <a:cubicBezTo>
                    <a:pt x="4945" y="1707"/>
                    <a:pt x="5004" y="1578"/>
                    <a:pt x="4994" y="1439"/>
                  </a:cubicBezTo>
                  <a:cubicBezTo>
                    <a:pt x="4964" y="1190"/>
                    <a:pt x="4746" y="982"/>
                    <a:pt x="4576" y="812"/>
                  </a:cubicBezTo>
                  <a:cubicBezTo>
                    <a:pt x="4268" y="504"/>
                    <a:pt x="3950" y="226"/>
                    <a:pt x="3522" y="96"/>
                  </a:cubicBezTo>
                  <a:cubicBezTo>
                    <a:pt x="3325" y="38"/>
                    <a:pt x="3118" y="1"/>
                    <a:pt x="2912" y="1"/>
                  </a:cubicBezTo>
                  <a:close/>
                </a:path>
              </a:pathLst>
            </a:custGeom>
            <a:solidFill>
              <a:srgbClr val="FCDA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65" name="Google Shape;5965;p78"/>
            <p:cNvSpPr/>
            <p:nvPr/>
          </p:nvSpPr>
          <p:spPr>
            <a:xfrm>
              <a:off x="5170147" y="3355643"/>
              <a:ext cx="23396" cy="45083"/>
            </a:xfrm>
            <a:custGeom>
              <a:avLst/>
              <a:gdLst/>
              <a:ahLst/>
              <a:cxnLst/>
              <a:rect l="l" t="t" r="r" b="b"/>
              <a:pathLst>
                <a:path w="370" h="713" extrusionOk="0">
                  <a:moveTo>
                    <a:pt x="138" y="1"/>
                  </a:moveTo>
                  <a:cubicBezTo>
                    <a:pt x="132" y="1"/>
                    <a:pt x="126" y="2"/>
                    <a:pt x="120" y="5"/>
                  </a:cubicBezTo>
                  <a:cubicBezTo>
                    <a:pt x="111" y="5"/>
                    <a:pt x="100" y="25"/>
                    <a:pt x="91" y="36"/>
                  </a:cubicBezTo>
                  <a:cubicBezTo>
                    <a:pt x="40" y="115"/>
                    <a:pt x="31" y="215"/>
                    <a:pt x="31" y="314"/>
                  </a:cubicBezTo>
                  <a:cubicBezTo>
                    <a:pt x="21" y="434"/>
                    <a:pt x="1" y="582"/>
                    <a:pt x="11" y="712"/>
                  </a:cubicBezTo>
                  <a:cubicBezTo>
                    <a:pt x="130" y="682"/>
                    <a:pt x="250" y="642"/>
                    <a:pt x="359" y="602"/>
                  </a:cubicBezTo>
                  <a:cubicBezTo>
                    <a:pt x="359" y="593"/>
                    <a:pt x="369" y="593"/>
                    <a:pt x="369" y="593"/>
                  </a:cubicBezTo>
                  <a:cubicBezTo>
                    <a:pt x="329" y="383"/>
                    <a:pt x="259" y="175"/>
                    <a:pt x="210" y="65"/>
                  </a:cubicBezTo>
                  <a:cubicBezTo>
                    <a:pt x="193" y="40"/>
                    <a:pt x="169" y="1"/>
                    <a:pt x="138"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66" name="Google Shape;5966;p78"/>
            <p:cNvSpPr/>
            <p:nvPr/>
          </p:nvSpPr>
          <p:spPr>
            <a:xfrm>
              <a:off x="5121775" y="3338255"/>
              <a:ext cx="34588" cy="67340"/>
            </a:xfrm>
            <a:custGeom>
              <a:avLst/>
              <a:gdLst/>
              <a:ahLst/>
              <a:cxnLst/>
              <a:rect l="l" t="t" r="r" b="b"/>
              <a:pathLst>
                <a:path w="547" h="1065" extrusionOk="0">
                  <a:moveTo>
                    <a:pt x="242" y="0"/>
                  </a:moveTo>
                  <a:cubicBezTo>
                    <a:pt x="234" y="0"/>
                    <a:pt x="227" y="1"/>
                    <a:pt x="219" y="2"/>
                  </a:cubicBezTo>
                  <a:cubicBezTo>
                    <a:pt x="129" y="12"/>
                    <a:pt x="80" y="121"/>
                    <a:pt x="60" y="211"/>
                  </a:cubicBezTo>
                  <a:cubicBezTo>
                    <a:pt x="0" y="490"/>
                    <a:pt x="10" y="778"/>
                    <a:pt x="50" y="1056"/>
                  </a:cubicBezTo>
                  <a:cubicBezTo>
                    <a:pt x="109" y="1061"/>
                    <a:pt x="169" y="1064"/>
                    <a:pt x="229" y="1064"/>
                  </a:cubicBezTo>
                  <a:cubicBezTo>
                    <a:pt x="288" y="1064"/>
                    <a:pt x="348" y="1061"/>
                    <a:pt x="408" y="1056"/>
                  </a:cubicBezTo>
                  <a:cubicBezTo>
                    <a:pt x="447" y="1056"/>
                    <a:pt x="498" y="1047"/>
                    <a:pt x="547" y="1036"/>
                  </a:cubicBezTo>
                  <a:lnTo>
                    <a:pt x="547" y="987"/>
                  </a:lnTo>
                  <a:cubicBezTo>
                    <a:pt x="527" y="718"/>
                    <a:pt x="527" y="470"/>
                    <a:pt x="447" y="211"/>
                  </a:cubicBezTo>
                  <a:cubicBezTo>
                    <a:pt x="428" y="161"/>
                    <a:pt x="408" y="101"/>
                    <a:pt x="368" y="62"/>
                  </a:cubicBezTo>
                  <a:cubicBezTo>
                    <a:pt x="333" y="27"/>
                    <a:pt x="291" y="0"/>
                    <a:pt x="242" y="0"/>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67" name="Google Shape;5967;p78"/>
            <p:cNvSpPr/>
            <p:nvPr/>
          </p:nvSpPr>
          <p:spPr>
            <a:xfrm>
              <a:off x="5087820" y="3347613"/>
              <a:ext cx="23965" cy="54947"/>
            </a:xfrm>
            <a:custGeom>
              <a:avLst/>
              <a:gdLst/>
              <a:ahLst/>
              <a:cxnLst/>
              <a:rect l="l" t="t" r="r" b="b"/>
              <a:pathLst>
                <a:path w="379" h="869" extrusionOk="0">
                  <a:moveTo>
                    <a:pt x="144" y="0"/>
                  </a:moveTo>
                  <a:cubicBezTo>
                    <a:pt x="139" y="0"/>
                    <a:pt x="134" y="1"/>
                    <a:pt x="129" y="4"/>
                  </a:cubicBezTo>
                  <a:cubicBezTo>
                    <a:pt x="109" y="13"/>
                    <a:pt x="89" y="33"/>
                    <a:pt x="89" y="53"/>
                  </a:cubicBezTo>
                  <a:cubicBezTo>
                    <a:pt x="30" y="183"/>
                    <a:pt x="20" y="322"/>
                    <a:pt x="10" y="461"/>
                  </a:cubicBezTo>
                  <a:cubicBezTo>
                    <a:pt x="10" y="550"/>
                    <a:pt x="0" y="640"/>
                    <a:pt x="0" y="720"/>
                  </a:cubicBezTo>
                  <a:cubicBezTo>
                    <a:pt x="40" y="749"/>
                    <a:pt x="69" y="769"/>
                    <a:pt x="100" y="789"/>
                  </a:cubicBezTo>
                  <a:cubicBezTo>
                    <a:pt x="179" y="829"/>
                    <a:pt x="259" y="849"/>
                    <a:pt x="358" y="868"/>
                  </a:cubicBezTo>
                  <a:lnTo>
                    <a:pt x="368" y="868"/>
                  </a:lnTo>
                  <a:cubicBezTo>
                    <a:pt x="378" y="789"/>
                    <a:pt x="368" y="689"/>
                    <a:pt x="368" y="620"/>
                  </a:cubicBezTo>
                  <a:cubicBezTo>
                    <a:pt x="359" y="544"/>
                    <a:pt x="257" y="0"/>
                    <a:pt x="144" y="0"/>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68" name="Google Shape;5968;p78"/>
            <p:cNvSpPr/>
            <p:nvPr/>
          </p:nvSpPr>
          <p:spPr>
            <a:xfrm>
              <a:off x="5069546" y="3311192"/>
              <a:ext cx="83088" cy="46095"/>
            </a:xfrm>
            <a:custGeom>
              <a:avLst/>
              <a:gdLst/>
              <a:ahLst/>
              <a:cxnLst/>
              <a:rect l="l" t="t" r="r" b="b"/>
              <a:pathLst>
                <a:path w="1314" h="729" extrusionOk="0">
                  <a:moveTo>
                    <a:pt x="263" y="0"/>
                  </a:moveTo>
                  <a:cubicBezTo>
                    <a:pt x="226" y="0"/>
                    <a:pt x="191" y="7"/>
                    <a:pt x="159" y="22"/>
                  </a:cubicBezTo>
                  <a:cubicBezTo>
                    <a:pt x="90" y="52"/>
                    <a:pt x="40" y="131"/>
                    <a:pt x="20" y="211"/>
                  </a:cubicBezTo>
                  <a:cubicBezTo>
                    <a:pt x="0" y="321"/>
                    <a:pt x="20" y="440"/>
                    <a:pt x="80" y="529"/>
                  </a:cubicBezTo>
                  <a:cubicBezTo>
                    <a:pt x="170" y="659"/>
                    <a:pt x="329" y="728"/>
                    <a:pt x="488" y="728"/>
                  </a:cubicBezTo>
                  <a:cubicBezTo>
                    <a:pt x="637" y="719"/>
                    <a:pt x="786" y="659"/>
                    <a:pt x="915" y="569"/>
                  </a:cubicBezTo>
                  <a:cubicBezTo>
                    <a:pt x="1005" y="509"/>
                    <a:pt x="1074" y="430"/>
                    <a:pt x="1144" y="361"/>
                  </a:cubicBezTo>
                  <a:cubicBezTo>
                    <a:pt x="1194" y="311"/>
                    <a:pt x="1313" y="221"/>
                    <a:pt x="1273" y="151"/>
                  </a:cubicBezTo>
                  <a:cubicBezTo>
                    <a:pt x="1255" y="119"/>
                    <a:pt x="1219" y="111"/>
                    <a:pt x="1180" y="111"/>
                  </a:cubicBezTo>
                  <a:cubicBezTo>
                    <a:pt x="1135" y="111"/>
                    <a:pt x="1086" y="122"/>
                    <a:pt x="1055" y="122"/>
                  </a:cubicBezTo>
                  <a:cubicBezTo>
                    <a:pt x="955" y="122"/>
                    <a:pt x="856" y="112"/>
                    <a:pt x="756" y="92"/>
                  </a:cubicBezTo>
                  <a:lnTo>
                    <a:pt x="428" y="32"/>
                  </a:lnTo>
                  <a:cubicBezTo>
                    <a:pt x="374" y="14"/>
                    <a:pt x="317" y="0"/>
                    <a:pt x="263" y="0"/>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69" name="Google Shape;5969;p78"/>
            <p:cNvSpPr/>
            <p:nvPr/>
          </p:nvSpPr>
          <p:spPr>
            <a:xfrm>
              <a:off x="5197210" y="3290452"/>
              <a:ext cx="17705" cy="26557"/>
            </a:xfrm>
            <a:custGeom>
              <a:avLst/>
              <a:gdLst/>
              <a:ahLst/>
              <a:cxnLst/>
              <a:rect l="l" t="t" r="r" b="b"/>
              <a:pathLst>
                <a:path w="280" h="420" extrusionOk="0">
                  <a:moveTo>
                    <a:pt x="134" y="0"/>
                  </a:moveTo>
                  <a:cubicBezTo>
                    <a:pt x="98" y="0"/>
                    <a:pt x="66" y="28"/>
                    <a:pt x="41" y="72"/>
                  </a:cubicBezTo>
                  <a:cubicBezTo>
                    <a:pt x="1" y="141"/>
                    <a:pt x="1" y="241"/>
                    <a:pt x="41" y="320"/>
                  </a:cubicBezTo>
                  <a:cubicBezTo>
                    <a:pt x="61" y="370"/>
                    <a:pt x="110" y="420"/>
                    <a:pt x="170" y="420"/>
                  </a:cubicBezTo>
                  <a:cubicBezTo>
                    <a:pt x="200" y="410"/>
                    <a:pt x="240" y="390"/>
                    <a:pt x="259" y="350"/>
                  </a:cubicBezTo>
                  <a:cubicBezTo>
                    <a:pt x="269" y="331"/>
                    <a:pt x="279" y="300"/>
                    <a:pt x="279" y="271"/>
                  </a:cubicBezTo>
                  <a:lnTo>
                    <a:pt x="279" y="241"/>
                  </a:lnTo>
                  <a:cubicBezTo>
                    <a:pt x="279" y="171"/>
                    <a:pt x="259" y="92"/>
                    <a:pt x="200" y="32"/>
                  </a:cubicBezTo>
                  <a:cubicBezTo>
                    <a:pt x="178" y="10"/>
                    <a:pt x="155" y="0"/>
                    <a:pt x="134" y="0"/>
                  </a:cubicBezTo>
                  <a:close/>
                </a:path>
              </a:pathLst>
            </a:custGeom>
            <a:solidFill>
              <a:srgbClr val="322F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70" name="Google Shape;5970;p78"/>
            <p:cNvSpPr/>
            <p:nvPr/>
          </p:nvSpPr>
          <p:spPr>
            <a:xfrm>
              <a:off x="5214156" y="3345716"/>
              <a:ext cx="37244" cy="11761"/>
            </a:xfrm>
            <a:custGeom>
              <a:avLst/>
              <a:gdLst/>
              <a:ahLst/>
              <a:cxnLst/>
              <a:rect l="l" t="t" r="r" b="b"/>
              <a:pathLst>
                <a:path w="589" h="186" extrusionOk="0">
                  <a:moveTo>
                    <a:pt x="30" y="0"/>
                  </a:moveTo>
                  <a:cubicBezTo>
                    <a:pt x="26" y="0"/>
                    <a:pt x="23" y="1"/>
                    <a:pt x="21" y="3"/>
                  </a:cubicBezTo>
                  <a:cubicBezTo>
                    <a:pt x="1" y="14"/>
                    <a:pt x="71" y="123"/>
                    <a:pt x="250" y="173"/>
                  </a:cubicBezTo>
                  <a:lnTo>
                    <a:pt x="270" y="173"/>
                  </a:lnTo>
                  <a:lnTo>
                    <a:pt x="299" y="182"/>
                  </a:lnTo>
                  <a:cubicBezTo>
                    <a:pt x="316" y="184"/>
                    <a:pt x="333" y="185"/>
                    <a:pt x="349" y="185"/>
                  </a:cubicBezTo>
                  <a:cubicBezTo>
                    <a:pt x="418" y="185"/>
                    <a:pt x="478" y="169"/>
                    <a:pt x="518" y="153"/>
                  </a:cubicBezTo>
                  <a:cubicBezTo>
                    <a:pt x="558" y="143"/>
                    <a:pt x="588" y="123"/>
                    <a:pt x="588" y="113"/>
                  </a:cubicBezTo>
                  <a:cubicBezTo>
                    <a:pt x="588" y="101"/>
                    <a:pt x="578" y="97"/>
                    <a:pt x="557" y="97"/>
                  </a:cubicBezTo>
                  <a:cubicBezTo>
                    <a:pt x="542" y="97"/>
                    <a:pt x="523" y="99"/>
                    <a:pt x="498" y="103"/>
                  </a:cubicBezTo>
                  <a:cubicBezTo>
                    <a:pt x="465" y="103"/>
                    <a:pt x="428" y="107"/>
                    <a:pt x="386" y="107"/>
                  </a:cubicBezTo>
                  <a:cubicBezTo>
                    <a:pt x="365" y="107"/>
                    <a:pt x="343" y="106"/>
                    <a:pt x="319" y="103"/>
                  </a:cubicBezTo>
                  <a:lnTo>
                    <a:pt x="290" y="93"/>
                  </a:lnTo>
                  <a:lnTo>
                    <a:pt x="270" y="93"/>
                  </a:lnTo>
                  <a:cubicBezTo>
                    <a:pt x="146" y="66"/>
                    <a:pt x="61" y="0"/>
                    <a:pt x="30" y="0"/>
                  </a:cubicBezTo>
                  <a:close/>
                </a:path>
              </a:pathLst>
            </a:custGeom>
            <a:solidFill>
              <a:srgbClr val="322F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71" name="Google Shape;5971;p78"/>
            <p:cNvSpPr/>
            <p:nvPr/>
          </p:nvSpPr>
          <p:spPr>
            <a:xfrm>
              <a:off x="4947510" y="3243029"/>
              <a:ext cx="52926" cy="126207"/>
            </a:xfrm>
            <a:custGeom>
              <a:avLst/>
              <a:gdLst/>
              <a:ahLst/>
              <a:cxnLst/>
              <a:rect l="l" t="t" r="r" b="b"/>
              <a:pathLst>
                <a:path w="837" h="1996" extrusionOk="0">
                  <a:moveTo>
                    <a:pt x="143" y="1"/>
                  </a:moveTo>
                  <a:cubicBezTo>
                    <a:pt x="118" y="1"/>
                    <a:pt x="99" y="9"/>
                    <a:pt x="90" y="26"/>
                  </a:cubicBezTo>
                  <a:cubicBezTo>
                    <a:pt x="1" y="165"/>
                    <a:pt x="31" y="424"/>
                    <a:pt x="120" y="563"/>
                  </a:cubicBezTo>
                  <a:cubicBezTo>
                    <a:pt x="219" y="712"/>
                    <a:pt x="329" y="862"/>
                    <a:pt x="458" y="991"/>
                  </a:cubicBezTo>
                  <a:cubicBezTo>
                    <a:pt x="478" y="1001"/>
                    <a:pt x="498" y="1030"/>
                    <a:pt x="498" y="1050"/>
                  </a:cubicBezTo>
                  <a:cubicBezTo>
                    <a:pt x="498" y="1070"/>
                    <a:pt x="478" y="1090"/>
                    <a:pt x="468" y="1110"/>
                  </a:cubicBezTo>
                  <a:cubicBezTo>
                    <a:pt x="378" y="1220"/>
                    <a:pt x="279" y="1319"/>
                    <a:pt x="210" y="1448"/>
                  </a:cubicBezTo>
                  <a:cubicBezTo>
                    <a:pt x="130" y="1568"/>
                    <a:pt x="90" y="1717"/>
                    <a:pt x="120" y="1856"/>
                  </a:cubicBezTo>
                  <a:cubicBezTo>
                    <a:pt x="130" y="1896"/>
                    <a:pt x="140" y="1936"/>
                    <a:pt x="170" y="1965"/>
                  </a:cubicBezTo>
                  <a:cubicBezTo>
                    <a:pt x="199" y="1985"/>
                    <a:pt x="250" y="1996"/>
                    <a:pt x="289" y="1996"/>
                  </a:cubicBezTo>
                  <a:cubicBezTo>
                    <a:pt x="349" y="1996"/>
                    <a:pt x="409" y="1976"/>
                    <a:pt x="458" y="1956"/>
                  </a:cubicBezTo>
                  <a:cubicBezTo>
                    <a:pt x="458" y="1647"/>
                    <a:pt x="577" y="1329"/>
                    <a:pt x="796" y="1110"/>
                  </a:cubicBezTo>
                  <a:cubicBezTo>
                    <a:pt x="816" y="1090"/>
                    <a:pt x="836" y="1070"/>
                    <a:pt x="836" y="1041"/>
                  </a:cubicBezTo>
                  <a:cubicBezTo>
                    <a:pt x="836" y="1001"/>
                    <a:pt x="816" y="971"/>
                    <a:pt x="796" y="941"/>
                  </a:cubicBezTo>
                  <a:cubicBezTo>
                    <a:pt x="617" y="742"/>
                    <a:pt x="468" y="524"/>
                    <a:pt x="349" y="285"/>
                  </a:cubicBezTo>
                  <a:cubicBezTo>
                    <a:pt x="309" y="205"/>
                    <a:pt x="279" y="115"/>
                    <a:pt x="269" y="36"/>
                  </a:cubicBezTo>
                  <a:cubicBezTo>
                    <a:pt x="219" y="14"/>
                    <a:pt x="175" y="1"/>
                    <a:pt x="143"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72" name="Google Shape;5972;p78"/>
            <p:cNvSpPr/>
            <p:nvPr/>
          </p:nvSpPr>
          <p:spPr>
            <a:xfrm>
              <a:off x="5055698" y="3218053"/>
              <a:ext cx="128362" cy="44893"/>
            </a:xfrm>
            <a:custGeom>
              <a:avLst/>
              <a:gdLst/>
              <a:ahLst/>
              <a:cxnLst/>
              <a:rect l="l" t="t" r="r" b="b"/>
              <a:pathLst>
                <a:path w="2030" h="710" extrusionOk="0">
                  <a:moveTo>
                    <a:pt x="1156" y="1"/>
                  </a:moveTo>
                  <a:cubicBezTo>
                    <a:pt x="1046" y="1"/>
                    <a:pt x="936" y="12"/>
                    <a:pt x="826" y="43"/>
                  </a:cubicBezTo>
                  <a:cubicBezTo>
                    <a:pt x="568" y="112"/>
                    <a:pt x="309" y="212"/>
                    <a:pt x="80" y="351"/>
                  </a:cubicBezTo>
                  <a:cubicBezTo>
                    <a:pt x="40" y="371"/>
                    <a:pt x="0" y="401"/>
                    <a:pt x="0" y="451"/>
                  </a:cubicBezTo>
                  <a:cubicBezTo>
                    <a:pt x="0" y="471"/>
                    <a:pt x="11" y="481"/>
                    <a:pt x="20" y="501"/>
                  </a:cubicBezTo>
                  <a:cubicBezTo>
                    <a:pt x="51" y="570"/>
                    <a:pt x="90" y="640"/>
                    <a:pt x="120" y="709"/>
                  </a:cubicBezTo>
                  <a:lnTo>
                    <a:pt x="269" y="620"/>
                  </a:lnTo>
                  <a:cubicBezTo>
                    <a:pt x="508" y="501"/>
                    <a:pt x="697" y="351"/>
                    <a:pt x="975" y="311"/>
                  </a:cubicBezTo>
                  <a:cubicBezTo>
                    <a:pt x="1050" y="301"/>
                    <a:pt x="1125" y="296"/>
                    <a:pt x="1201" y="296"/>
                  </a:cubicBezTo>
                  <a:cubicBezTo>
                    <a:pt x="1407" y="296"/>
                    <a:pt x="1614" y="333"/>
                    <a:pt x="1811" y="391"/>
                  </a:cubicBezTo>
                  <a:cubicBezTo>
                    <a:pt x="1890" y="421"/>
                    <a:pt x="1960" y="451"/>
                    <a:pt x="2030" y="481"/>
                  </a:cubicBezTo>
                  <a:lnTo>
                    <a:pt x="2030" y="471"/>
                  </a:lnTo>
                  <a:cubicBezTo>
                    <a:pt x="1990" y="391"/>
                    <a:pt x="1930" y="322"/>
                    <a:pt x="1870" y="252"/>
                  </a:cubicBezTo>
                  <a:cubicBezTo>
                    <a:pt x="1741" y="123"/>
                    <a:pt x="1552" y="33"/>
                    <a:pt x="1363" y="13"/>
                  </a:cubicBezTo>
                  <a:cubicBezTo>
                    <a:pt x="1294" y="5"/>
                    <a:pt x="1225" y="1"/>
                    <a:pt x="1156"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73" name="Google Shape;5973;p78"/>
            <p:cNvSpPr/>
            <p:nvPr/>
          </p:nvSpPr>
          <p:spPr>
            <a:xfrm>
              <a:off x="5052600" y="3247772"/>
              <a:ext cx="137720" cy="40973"/>
            </a:xfrm>
            <a:custGeom>
              <a:avLst/>
              <a:gdLst/>
              <a:ahLst/>
              <a:cxnLst/>
              <a:rect l="l" t="t" r="r" b="b"/>
              <a:pathLst>
                <a:path w="2178" h="648" extrusionOk="0">
                  <a:moveTo>
                    <a:pt x="1303" y="1"/>
                  </a:moveTo>
                  <a:cubicBezTo>
                    <a:pt x="1243" y="1"/>
                    <a:pt x="1183" y="1"/>
                    <a:pt x="1114" y="11"/>
                  </a:cubicBezTo>
                  <a:cubicBezTo>
                    <a:pt x="1084" y="11"/>
                    <a:pt x="1044" y="20"/>
                    <a:pt x="1015" y="20"/>
                  </a:cubicBezTo>
                  <a:cubicBezTo>
                    <a:pt x="984" y="31"/>
                    <a:pt x="955" y="31"/>
                    <a:pt x="925" y="40"/>
                  </a:cubicBezTo>
                  <a:cubicBezTo>
                    <a:pt x="606" y="130"/>
                    <a:pt x="378" y="270"/>
                    <a:pt x="219" y="379"/>
                  </a:cubicBezTo>
                  <a:cubicBezTo>
                    <a:pt x="149" y="429"/>
                    <a:pt x="69" y="478"/>
                    <a:pt x="40" y="528"/>
                  </a:cubicBezTo>
                  <a:cubicBezTo>
                    <a:pt x="0" y="588"/>
                    <a:pt x="0" y="628"/>
                    <a:pt x="20" y="637"/>
                  </a:cubicBezTo>
                  <a:cubicBezTo>
                    <a:pt x="29" y="647"/>
                    <a:pt x="40" y="647"/>
                    <a:pt x="60" y="647"/>
                  </a:cubicBezTo>
                  <a:cubicBezTo>
                    <a:pt x="69" y="647"/>
                    <a:pt x="100" y="647"/>
                    <a:pt x="119" y="637"/>
                  </a:cubicBezTo>
                  <a:cubicBezTo>
                    <a:pt x="169" y="628"/>
                    <a:pt x="228" y="608"/>
                    <a:pt x="318" y="577"/>
                  </a:cubicBezTo>
                  <a:cubicBezTo>
                    <a:pt x="507" y="528"/>
                    <a:pt x="736" y="409"/>
                    <a:pt x="995" y="349"/>
                  </a:cubicBezTo>
                  <a:lnTo>
                    <a:pt x="1074" y="339"/>
                  </a:lnTo>
                  <a:cubicBezTo>
                    <a:pt x="1094" y="329"/>
                    <a:pt x="1124" y="329"/>
                    <a:pt x="1154" y="329"/>
                  </a:cubicBezTo>
                  <a:lnTo>
                    <a:pt x="1154" y="319"/>
                  </a:lnTo>
                  <a:cubicBezTo>
                    <a:pt x="1263" y="309"/>
                    <a:pt x="1373" y="309"/>
                    <a:pt x="1472" y="309"/>
                  </a:cubicBezTo>
                  <a:cubicBezTo>
                    <a:pt x="1592" y="309"/>
                    <a:pt x="1701" y="309"/>
                    <a:pt x="1800" y="319"/>
                  </a:cubicBezTo>
                  <a:cubicBezTo>
                    <a:pt x="1890" y="329"/>
                    <a:pt x="1970" y="329"/>
                    <a:pt x="2029" y="329"/>
                  </a:cubicBezTo>
                  <a:cubicBezTo>
                    <a:pt x="2098" y="329"/>
                    <a:pt x="2149" y="319"/>
                    <a:pt x="2158" y="289"/>
                  </a:cubicBezTo>
                  <a:cubicBezTo>
                    <a:pt x="2178" y="250"/>
                    <a:pt x="2079" y="170"/>
                    <a:pt x="1890" y="100"/>
                  </a:cubicBezTo>
                  <a:cubicBezTo>
                    <a:pt x="1751" y="40"/>
                    <a:pt x="1541" y="1"/>
                    <a:pt x="1303" y="1"/>
                  </a:cubicBezTo>
                  <a:close/>
                </a:path>
              </a:pathLst>
            </a:custGeom>
            <a:solidFill>
              <a:srgbClr val="FCE2B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74" name="Google Shape;5974;p78"/>
            <p:cNvSpPr/>
            <p:nvPr/>
          </p:nvSpPr>
          <p:spPr>
            <a:xfrm>
              <a:off x="5073972" y="3324534"/>
              <a:ext cx="28328" cy="28959"/>
            </a:xfrm>
            <a:custGeom>
              <a:avLst/>
              <a:gdLst/>
              <a:ahLst/>
              <a:cxnLst/>
              <a:rect l="l" t="t" r="r" b="b"/>
              <a:pathLst>
                <a:path w="448" h="458" extrusionOk="0">
                  <a:moveTo>
                    <a:pt x="69" y="0"/>
                  </a:moveTo>
                  <a:cubicBezTo>
                    <a:pt x="50" y="0"/>
                    <a:pt x="20" y="30"/>
                    <a:pt x="10" y="90"/>
                  </a:cubicBezTo>
                  <a:cubicBezTo>
                    <a:pt x="0" y="150"/>
                    <a:pt x="30" y="239"/>
                    <a:pt x="89" y="318"/>
                  </a:cubicBezTo>
                  <a:lnTo>
                    <a:pt x="109" y="338"/>
                  </a:lnTo>
                  <a:lnTo>
                    <a:pt x="129" y="358"/>
                  </a:lnTo>
                  <a:cubicBezTo>
                    <a:pt x="219" y="428"/>
                    <a:pt x="308" y="458"/>
                    <a:pt x="368" y="458"/>
                  </a:cubicBezTo>
                  <a:cubicBezTo>
                    <a:pt x="408" y="458"/>
                    <a:pt x="438" y="438"/>
                    <a:pt x="438" y="418"/>
                  </a:cubicBezTo>
                  <a:cubicBezTo>
                    <a:pt x="447" y="369"/>
                    <a:pt x="338" y="329"/>
                    <a:pt x="239" y="239"/>
                  </a:cubicBezTo>
                  <a:lnTo>
                    <a:pt x="219" y="229"/>
                  </a:lnTo>
                  <a:lnTo>
                    <a:pt x="209" y="209"/>
                  </a:lnTo>
                  <a:cubicBezTo>
                    <a:pt x="120" y="119"/>
                    <a:pt x="129" y="20"/>
                    <a:pt x="80" y="0"/>
                  </a:cubicBezTo>
                  <a:close/>
                </a:path>
              </a:pathLst>
            </a:custGeom>
            <a:solidFill>
              <a:srgbClr val="F7C9A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75" name="Google Shape;5975;p78"/>
            <p:cNvSpPr/>
            <p:nvPr/>
          </p:nvSpPr>
          <p:spPr>
            <a:xfrm>
              <a:off x="4967617" y="3256561"/>
              <a:ext cx="58617" cy="42870"/>
            </a:xfrm>
            <a:custGeom>
              <a:avLst/>
              <a:gdLst/>
              <a:ahLst/>
              <a:cxnLst/>
              <a:rect l="l" t="t" r="r" b="b"/>
              <a:pathLst>
                <a:path w="927" h="678" extrusionOk="0">
                  <a:moveTo>
                    <a:pt x="1" y="1"/>
                  </a:moveTo>
                  <a:cubicBezTo>
                    <a:pt x="11" y="31"/>
                    <a:pt x="21" y="51"/>
                    <a:pt x="31" y="71"/>
                  </a:cubicBezTo>
                  <a:cubicBezTo>
                    <a:pt x="41" y="91"/>
                    <a:pt x="51" y="100"/>
                    <a:pt x="60" y="120"/>
                  </a:cubicBezTo>
                  <a:cubicBezTo>
                    <a:pt x="140" y="170"/>
                    <a:pt x="270" y="240"/>
                    <a:pt x="399" y="329"/>
                  </a:cubicBezTo>
                  <a:lnTo>
                    <a:pt x="438" y="359"/>
                  </a:lnTo>
                  <a:lnTo>
                    <a:pt x="478" y="379"/>
                  </a:lnTo>
                  <a:cubicBezTo>
                    <a:pt x="598" y="469"/>
                    <a:pt x="707" y="548"/>
                    <a:pt x="787" y="608"/>
                  </a:cubicBezTo>
                  <a:cubicBezTo>
                    <a:pt x="827" y="637"/>
                    <a:pt x="847" y="657"/>
                    <a:pt x="886" y="677"/>
                  </a:cubicBezTo>
                  <a:lnTo>
                    <a:pt x="896" y="677"/>
                  </a:lnTo>
                  <a:cubicBezTo>
                    <a:pt x="916" y="677"/>
                    <a:pt x="916" y="668"/>
                    <a:pt x="916" y="657"/>
                  </a:cubicBezTo>
                  <a:lnTo>
                    <a:pt x="916" y="628"/>
                  </a:lnTo>
                  <a:cubicBezTo>
                    <a:pt x="916" y="628"/>
                    <a:pt x="926" y="628"/>
                    <a:pt x="926" y="618"/>
                  </a:cubicBezTo>
                  <a:cubicBezTo>
                    <a:pt x="916" y="608"/>
                    <a:pt x="896" y="558"/>
                    <a:pt x="867" y="528"/>
                  </a:cubicBezTo>
                  <a:cubicBezTo>
                    <a:pt x="797" y="449"/>
                    <a:pt x="697" y="349"/>
                    <a:pt x="568" y="250"/>
                  </a:cubicBezTo>
                  <a:lnTo>
                    <a:pt x="528" y="220"/>
                  </a:lnTo>
                  <a:lnTo>
                    <a:pt x="489" y="200"/>
                  </a:lnTo>
                  <a:cubicBezTo>
                    <a:pt x="279" y="60"/>
                    <a:pt x="91" y="1"/>
                    <a:pt x="1" y="1"/>
                  </a:cubicBezTo>
                  <a:close/>
                </a:path>
              </a:pathLst>
            </a:custGeom>
            <a:solidFill>
              <a:srgbClr val="FCE2B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76" name="Google Shape;5976;p78"/>
            <p:cNvSpPr/>
            <p:nvPr/>
          </p:nvSpPr>
          <p:spPr>
            <a:xfrm>
              <a:off x="4964519" y="3256561"/>
              <a:ext cx="6956" cy="7651"/>
            </a:xfrm>
            <a:custGeom>
              <a:avLst/>
              <a:gdLst/>
              <a:ahLst/>
              <a:cxnLst/>
              <a:rect l="l" t="t" r="r" b="b"/>
              <a:pathLst>
                <a:path w="110" h="121" extrusionOk="0">
                  <a:moveTo>
                    <a:pt x="50" y="1"/>
                  </a:moveTo>
                  <a:cubicBezTo>
                    <a:pt x="20" y="1"/>
                    <a:pt x="10" y="11"/>
                    <a:pt x="0" y="21"/>
                  </a:cubicBezTo>
                  <a:cubicBezTo>
                    <a:pt x="0" y="41"/>
                    <a:pt x="40" y="71"/>
                    <a:pt x="109" y="120"/>
                  </a:cubicBezTo>
                  <a:cubicBezTo>
                    <a:pt x="100" y="100"/>
                    <a:pt x="90" y="91"/>
                    <a:pt x="80" y="71"/>
                  </a:cubicBezTo>
                  <a:cubicBezTo>
                    <a:pt x="70" y="51"/>
                    <a:pt x="60" y="31"/>
                    <a:pt x="50" y="1"/>
                  </a:cubicBezTo>
                  <a:close/>
                </a:path>
              </a:pathLst>
            </a:custGeom>
            <a:solidFill>
              <a:srgbClr val="F7C9A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77" name="Google Shape;5977;p78"/>
            <p:cNvSpPr/>
            <p:nvPr/>
          </p:nvSpPr>
          <p:spPr>
            <a:xfrm>
              <a:off x="5026169" y="3295574"/>
              <a:ext cx="632" cy="696"/>
            </a:xfrm>
            <a:custGeom>
              <a:avLst/>
              <a:gdLst/>
              <a:ahLst/>
              <a:cxnLst/>
              <a:rect l="l" t="t" r="r" b="b"/>
              <a:pathLst>
                <a:path w="10" h="11" extrusionOk="0">
                  <a:moveTo>
                    <a:pt x="0" y="1"/>
                  </a:moveTo>
                  <a:cubicBezTo>
                    <a:pt x="0" y="11"/>
                    <a:pt x="0" y="11"/>
                    <a:pt x="10" y="11"/>
                  </a:cubicBezTo>
                  <a:lnTo>
                    <a:pt x="0" y="1"/>
                  </a:lnTo>
                  <a:close/>
                </a:path>
              </a:pathLst>
            </a:custGeom>
            <a:solidFill>
              <a:srgbClr val="FCE2B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78" name="Google Shape;5978;p78"/>
            <p:cNvSpPr/>
            <p:nvPr/>
          </p:nvSpPr>
          <p:spPr>
            <a:xfrm>
              <a:off x="5858409" y="4117990"/>
              <a:ext cx="361753" cy="193231"/>
            </a:xfrm>
            <a:custGeom>
              <a:avLst/>
              <a:gdLst/>
              <a:ahLst/>
              <a:cxnLst/>
              <a:rect l="l" t="t" r="r" b="b"/>
              <a:pathLst>
                <a:path w="5721" h="3056" extrusionOk="0">
                  <a:moveTo>
                    <a:pt x="2411" y="1"/>
                  </a:moveTo>
                  <a:cubicBezTo>
                    <a:pt x="2165" y="1"/>
                    <a:pt x="1917" y="48"/>
                    <a:pt x="1682" y="124"/>
                  </a:cubicBezTo>
                  <a:cubicBezTo>
                    <a:pt x="1194" y="273"/>
                    <a:pt x="826" y="591"/>
                    <a:pt x="478" y="959"/>
                  </a:cubicBezTo>
                  <a:cubicBezTo>
                    <a:pt x="289" y="1158"/>
                    <a:pt x="40" y="1397"/>
                    <a:pt x="20" y="1686"/>
                  </a:cubicBezTo>
                  <a:cubicBezTo>
                    <a:pt x="0" y="1834"/>
                    <a:pt x="80" y="1984"/>
                    <a:pt x="180" y="2103"/>
                  </a:cubicBezTo>
                  <a:cubicBezTo>
                    <a:pt x="309" y="2243"/>
                    <a:pt x="468" y="2342"/>
                    <a:pt x="637" y="2442"/>
                  </a:cubicBezTo>
                  <a:cubicBezTo>
                    <a:pt x="776" y="2531"/>
                    <a:pt x="896" y="2650"/>
                    <a:pt x="1045" y="2730"/>
                  </a:cubicBezTo>
                  <a:cubicBezTo>
                    <a:pt x="1383" y="2909"/>
                    <a:pt x="1761" y="3028"/>
                    <a:pt x="2139" y="3048"/>
                  </a:cubicBezTo>
                  <a:cubicBezTo>
                    <a:pt x="2199" y="3053"/>
                    <a:pt x="2257" y="3056"/>
                    <a:pt x="2315" y="3056"/>
                  </a:cubicBezTo>
                  <a:cubicBezTo>
                    <a:pt x="2481" y="3056"/>
                    <a:pt x="2643" y="3035"/>
                    <a:pt x="2806" y="2999"/>
                  </a:cubicBezTo>
                  <a:cubicBezTo>
                    <a:pt x="3024" y="2948"/>
                    <a:pt x="3164" y="2889"/>
                    <a:pt x="3353" y="2760"/>
                  </a:cubicBezTo>
                  <a:cubicBezTo>
                    <a:pt x="3542" y="2630"/>
                    <a:pt x="3721" y="2491"/>
                    <a:pt x="3900" y="2342"/>
                  </a:cubicBezTo>
                  <a:cubicBezTo>
                    <a:pt x="4049" y="2212"/>
                    <a:pt x="4208" y="2064"/>
                    <a:pt x="4368" y="1944"/>
                  </a:cubicBezTo>
                  <a:cubicBezTo>
                    <a:pt x="4387" y="1924"/>
                    <a:pt x="4427" y="1904"/>
                    <a:pt x="4457" y="1894"/>
                  </a:cubicBezTo>
                  <a:cubicBezTo>
                    <a:pt x="4507" y="1894"/>
                    <a:pt x="4556" y="1924"/>
                    <a:pt x="4596" y="1954"/>
                  </a:cubicBezTo>
                  <a:cubicBezTo>
                    <a:pt x="4755" y="2064"/>
                    <a:pt x="4925" y="2163"/>
                    <a:pt x="5104" y="2252"/>
                  </a:cubicBezTo>
                  <a:cubicBezTo>
                    <a:pt x="5203" y="2302"/>
                    <a:pt x="5312" y="2352"/>
                    <a:pt x="5422" y="2352"/>
                  </a:cubicBezTo>
                  <a:cubicBezTo>
                    <a:pt x="5471" y="2352"/>
                    <a:pt x="5521" y="2342"/>
                    <a:pt x="5561" y="2312"/>
                  </a:cubicBezTo>
                  <a:cubicBezTo>
                    <a:pt x="5591" y="2282"/>
                    <a:pt x="5611" y="2232"/>
                    <a:pt x="5621" y="2193"/>
                  </a:cubicBezTo>
                  <a:cubicBezTo>
                    <a:pt x="5650" y="2024"/>
                    <a:pt x="5591" y="1865"/>
                    <a:pt x="5511" y="1715"/>
                  </a:cubicBezTo>
                  <a:cubicBezTo>
                    <a:pt x="5431" y="1576"/>
                    <a:pt x="5312" y="1456"/>
                    <a:pt x="5203" y="1337"/>
                  </a:cubicBezTo>
                  <a:cubicBezTo>
                    <a:pt x="5183" y="1317"/>
                    <a:pt x="5173" y="1297"/>
                    <a:pt x="5173" y="1268"/>
                  </a:cubicBezTo>
                  <a:cubicBezTo>
                    <a:pt x="5173" y="1238"/>
                    <a:pt x="5193" y="1218"/>
                    <a:pt x="5213" y="1198"/>
                  </a:cubicBezTo>
                  <a:cubicBezTo>
                    <a:pt x="5352" y="1049"/>
                    <a:pt x="5482" y="880"/>
                    <a:pt x="5591" y="700"/>
                  </a:cubicBezTo>
                  <a:cubicBezTo>
                    <a:pt x="5690" y="552"/>
                    <a:pt x="5720" y="243"/>
                    <a:pt x="5621" y="84"/>
                  </a:cubicBezTo>
                  <a:cubicBezTo>
                    <a:pt x="5611" y="68"/>
                    <a:pt x="5592" y="61"/>
                    <a:pt x="5565" y="61"/>
                  </a:cubicBezTo>
                  <a:cubicBezTo>
                    <a:pt x="5367" y="61"/>
                    <a:pt x="4764" y="430"/>
                    <a:pt x="4686" y="492"/>
                  </a:cubicBezTo>
                  <a:cubicBezTo>
                    <a:pt x="4545" y="595"/>
                    <a:pt x="4395" y="742"/>
                    <a:pt x="4212" y="742"/>
                  </a:cubicBezTo>
                  <a:cubicBezTo>
                    <a:pt x="4201" y="742"/>
                    <a:pt x="4190" y="741"/>
                    <a:pt x="4178" y="740"/>
                  </a:cubicBezTo>
                  <a:cubicBezTo>
                    <a:pt x="3910" y="711"/>
                    <a:pt x="3691" y="472"/>
                    <a:pt x="3452" y="353"/>
                  </a:cubicBezTo>
                  <a:cubicBezTo>
                    <a:pt x="3174" y="213"/>
                    <a:pt x="2955" y="54"/>
                    <a:pt x="2637" y="15"/>
                  </a:cubicBezTo>
                  <a:cubicBezTo>
                    <a:pt x="2562" y="5"/>
                    <a:pt x="2486" y="1"/>
                    <a:pt x="2411" y="1"/>
                  </a:cubicBezTo>
                  <a:close/>
                </a:path>
              </a:pathLst>
            </a:custGeom>
            <a:solidFill>
              <a:srgbClr val="FCDA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79" name="Google Shape;5979;p78"/>
            <p:cNvSpPr/>
            <p:nvPr/>
          </p:nvSpPr>
          <p:spPr>
            <a:xfrm>
              <a:off x="5858409" y="4117990"/>
              <a:ext cx="361753" cy="193231"/>
            </a:xfrm>
            <a:custGeom>
              <a:avLst/>
              <a:gdLst/>
              <a:ahLst/>
              <a:cxnLst/>
              <a:rect l="l" t="t" r="r" b="b"/>
              <a:pathLst>
                <a:path w="5721" h="3056" extrusionOk="0">
                  <a:moveTo>
                    <a:pt x="2411" y="1"/>
                  </a:moveTo>
                  <a:cubicBezTo>
                    <a:pt x="2165" y="1"/>
                    <a:pt x="1917" y="48"/>
                    <a:pt x="1682" y="124"/>
                  </a:cubicBezTo>
                  <a:cubicBezTo>
                    <a:pt x="1194" y="273"/>
                    <a:pt x="826" y="591"/>
                    <a:pt x="478" y="959"/>
                  </a:cubicBezTo>
                  <a:cubicBezTo>
                    <a:pt x="289" y="1158"/>
                    <a:pt x="40" y="1397"/>
                    <a:pt x="20" y="1686"/>
                  </a:cubicBezTo>
                  <a:cubicBezTo>
                    <a:pt x="0" y="1834"/>
                    <a:pt x="80" y="1984"/>
                    <a:pt x="180" y="2103"/>
                  </a:cubicBezTo>
                  <a:cubicBezTo>
                    <a:pt x="309" y="2243"/>
                    <a:pt x="468" y="2342"/>
                    <a:pt x="637" y="2442"/>
                  </a:cubicBezTo>
                  <a:cubicBezTo>
                    <a:pt x="776" y="2531"/>
                    <a:pt x="896" y="2650"/>
                    <a:pt x="1045" y="2730"/>
                  </a:cubicBezTo>
                  <a:cubicBezTo>
                    <a:pt x="1383" y="2909"/>
                    <a:pt x="1761" y="3028"/>
                    <a:pt x="2139" y="3048"/>
                  </a:cubicBezTo>
                  <a:cubicBezTo>
                    <a:pt x="2199" y="3053"/>
                    <a:pt x="2257" y="3056"/>
                    <a:pt x="2315" y="3056"/>
                  </a:cubicBezTo>
                  <a:cubicBezTo>
                    <a:pt x="2481" y="3056"/>
                    <a:pt x="2643" y="3035"/>
                    <a:pt x="2806" y="2999"/>
                  </a:cubicBezTo>
                  <a:cubicBezTo>
                    <a:pt x="3024" y="2948"/>
                    <a:pt x="3164" y="2889"/>
                    <a:pt x="3353" y="2760"/>
                  </a:cubicBezTo>
                  <a:cubicBezTo>
                    <a:pt x="3542" y="2630"/>
                    <a:pt x="3721" y="2491"/>
                    <a:pt x="3900" y="2342"/>
                  </a:cubicBezTo>
                  <a:cubicBezTo>
                    <a:pt x="4049" y="2212"/>
                    <a:pt x="4208" y="2064"/>
                    <a:pt x="4368" y="1944"/>
                  </a:cubicBezTo>
                  <a:cubicBezTo>
                    <a:pt x="4387" y="1924"/>
                    <a:pt x="4427" y="1904"/>
                    <a:pt x="4457" y="1894"/>
                  </a:cubicBezTo>
                  <a:cubicBezTo>
                    <a:pt x="4507" y="1894"/>
                    <a:pt x="4556" y="1924"/>
                    <a:pt x="4596" y="1954"/>
                  </a:cubicBezTo>
                  <a:cubicBezTo>
                    <a:pt x="4755" y="2064"/>
                    <a:pt x="4925" y="2163"/>
                    <a:pt x="5104" y="2252"/>
                  </a:cubicBezTo>
                  <a:cubicBezTo>
                    <a:pt x="5203" y="2302"/>
                    <a:pt x="5312" y="2352"/>
                    <a:pt x="5422" y="2352"/>
                  </a:cubicBezTo>
                  <a:cubicBezTo>
                    <a:pt x="5471" y="2352"/>
                    <a:pt x="5521" y="2342"/>
                    <a:pt x="5561" y="2312"/>
                  </a:cubicBezTo>
                  <a:cubicBezTo>
                    <a:pt x="5591" y="2282"/>
                    <a:pt x="5611" y="2232"/>
                    <a:pt x="5621" y="2193"/>
                  </a:cubicBezTo>
                  <a:cubicBezTo>
                    <a:pt x="5650" y="2024"/>
                    <a:pt x="5591" y="1865"/>
                    <a:pt x="5511" y="1715"/>
                  </a:cubicBezTo>
                  <a:cubicBezTo>
                    <a:pt x="5431" y="1576"/>
                    <a:pt x="5312" y="1456"/>
                    <a:pt x="5203" y="1337"/>
                  </a:cubicBezTo>
                  <a:cubicBezTo>
                    <a:pt x="5183" y="1317"/>
                    <a:pt x="5173" y="1297"/>
                    <a:pt x="5173" y="1268"/>
                  </a:cubicBezTo>
                  <a:cubicBezTo>
                    <a:pt x="5173" y="1238"/>
                    <a:pt x="5193" y="1218"/>
                    <a:pt x="5213" y="1198"/>
                  </a:cubicBezTo>
                  <a:cubicBezTo>
                    <a:pt x="5352" y="1049"/>
                    <a:pt x="5482" y="880"/>
                    <a:pt x="5591" y="700"/>
                  </a:cubicBezTo>
                  <a:cubicBezTo>
                    <a:pt x="5690" y="552"/>
                    <a:pt x="5720" y="243"/>
                    <a:pt x="5621" y="84"/>
                  </a:cubicBezTo>
                  <a:cubicBezTo>
                    <a:pt x="5611" y="68"/>
                    <a:pt x="5592" y="61"/>
                    <a:pt x="5565" y="61"/>
                  </a:cubicBezTo>
                  <a:cubicBezTo>
                    <a:pt x="5367" y="61"/>
                    <a:pt x="4764" y="430"/>
                    <a:pt x="4686" y="492"/>
                  </a:cubicBezTo>
                  <a:cubicBezTo>
                    <a:pt x="4545" y="595"/>
                    <a:pt x="4395" y="742"/>
                    <a:pt x="4212" y="742"/>
                  </a:cubicBezTo>
                  <a:cubicBezTo>
                    <a:pt x="4201" y="742"/>
                    <a:pt x="4190" y="741"/>
                    <a:pt x="4178" y="740"/>
                  </a:cubicBezTo>
                  <a:cubicBezTo>
                    <a:pt x="3910" y="711"/>
                    <a:pt x="3691" y="472"/>
                    <a:pt x="3452" y="353"/>
                  </a:cubicBezTo>
                  <a:cubicBezTo>
                    <a:pt x="3174" y="213"/>
                    <a:pt x="2955" y="54"/>
                    <a:pt x="2637" y="15"/>
                  </a:cubicBezTo>
                  <a:cubicBezTo>
                    <a:pt x="2562" y="5"/>
                    <a:pt x="2486" y="1"/>
                    <a:pt x="2411" y="1"/>
                  </a:cubicBezTo>
                  <a:close/>
                </a:path>
              </a:pathLst>
            </a:custGeom>
            <a:solidFill>
              <a:srgbClr val="FCDA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80" name="Google Shape;5980;p78"/>
            <p:cNvSpPr/>
            <p:nvPr/>
          </p:nvSpPr>
          <p:spPr>
            <a:xfrm>
              <a:off x="5940167" y="4255074"/>
              <a:ext cx="27127" cy="51912"/>
            </a:xfrm>
            <a:custGeom>
              <a:avLst/>
              <a:gdLst/>
              <a:ahLst/>
              <a:cxnLst/>
              <a:rect l="l" t="t" r="r" b="b"/>
              <a:pathLst>
                <a:path w="429" h="821" extrusionOk="0">
                  <a:moveTo>
                    <a:pt x="261" y="0"/>
                  </a:moveTo>
                  <a:cubicBezTo>
                    <a:pt x="227" y="0"/>
                    <a:pt x="196" y="41"/>
                    <a:pt x="180" y="75"/>
                  </a:cubicBezTo>
                  <a:cubicBezTo>
                    <a:pt x="130" y="204"/>
                    <a:pt x="51" y="442"/>
                    <a:pt x="1" y="681"/>
                  </a:cubicBezTo>
                  <a:cubicBezTo>
                    <a:pt x="11" y="681"/>
                    <a:pt x="11" y="681"/>
                    <a:pt x="20" y="691"/>
                  </a:cubicBezTo>
                  <a:cubicBezTo>
                    <a:pt x="150" y="741"/>
                    <a:pt x="289" y="780"/>
                    <a:pt x="429" y="820"/>
                  </a:cubicBezTo>
                  <a:cubicBezTo>
                    <a:pt x="429" y="661"/>
                    <a:pt x="409" y="492"/>
                    <a:pt x="398" y="353"/>
                  </a:cubicBezTo>
                  <a:cubicBezTo>
                    <a:pt x="389" y="243"/>
                    <a:pt x="379" y="124"/>
                    <a:pt x="309" y="35"/>
                  </a:cubicBezTo>
                  <a:cubicBezTo>
                    <a:pt x="309" y="25"/>
                    <a:pt x="289" y="5"/>
                    <a:pt x="279" y="5"/>
                  </a:cubicBezTo>
                  <a:cubicBezTo>
                    <a:pt x="273" y="2"/>
                    <a:pt x="267" y="0"/>
                    <a:pt x="261" y="0"/>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81" name="Google Shape;5981;p78"/>
            <p:cNvSpPr/>
            <p:nvPr/>
          </p:nvSpPr>
          <p:spPr>
            <a:xfrm>
              <a:off x="5983607" y="4233892"/>
              <a:ext cx="38382" cy="77267"/>
            </a:xfrm>
            <a:custGeom>
              <a:avLst/>
              <a:gdLst/>
              <a:ahLst/>
              <a:cxnLst/>
              <a:rect l="l" t="t" r="r" b="b"/>
              <a:pathLst>
                <a:path w="607" h="1222" extrusionOk="0">
                  <a:moveTo>
                    <a:pt x="338" y="0"/>
                  </a:moveTo>
                  <a:cubicBezTo>
                    <a:pt x="277" y="0"/>
                    <a:pt x="225" y="37"/>
                    <a:pt x="189" y="81"/>
                  </a:cubicBezTo>
                  <a:cubicBezTo>
                    <a:pt x="140" y="131"/>
                    <a:pt x="120" y="191"/>
                    <a:pt x="100" y="251"/>
                  </a:cubicBezTo>
                  <a:cubicBezTo>
                    <a:pt x="10" y="549"/>
                    <a:pt x="10" y="837"/>
                    <a:pt x="0" y="1146"/>
                  </a:cubicBezTo>
                  <a:lnTo>
                    <a:pt x="0" y="1205"/>
                  </a:lnTo>
                  <a:cubicBezTo>
                    <a:pt x="50" y="1205"/>
                    <a:pt x="109" y="1215"/>
                    <a:pt x="159" y="1215"/>
                  </a:cubicBezTo>
                  <a:cubicBezTo>
                    <a:pt x="218" y="1219"/>
                    <a:pt x="276" y="1222"/>
                    <a:pt x="334" y="1222"/>
                  </a:cubicBezTo>
                  <a:cubicBezTo>
                    <a:pt x="414" y="1222"/>
                    <a:pt x="492" y="1217"/>
                    <a:pt x="567" y="1205"/>
                  </a:cubicBezTo>
                  <a:cubicBezTo>
                    <a:pt x="607" y="887"/>
                    <a:pt x="607" y="558"/>
                    <a:pt x="537" y="251"/>
                  </a:cubicBezTo>
                  <a:cubicBezTo>
                    <a:pt x="518" y="141"/>
                    <a:pt x="458" y="21"/>
                    <a:pt x="358" y="1"/>
                  </a:cubicBezTo>
                  <a:cubicBezTo>
                    <a:pt x="351" y="0"/>
                    <a:pt x="344" y="0"/>
                    <a:pt x="338" y="0"/>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82" name="Google Shape;5982;p78"/>
            <p:cNvSpPr/>
            <p:nvPr/>
          </p:nvSpPr>
          <p:spPr>
            <a:xfrm>
              <a:off x="6034508" y="4244451"/>
              <a:ext cx="27127" cy="63167"/>
            </a:xfrm>
            <a:custGeom>
              <a:avLst/>
              <a:gdLst/>
              <a:ahLst/>
              <a:cxnLst/>
              <a:rect l="l" t="t" r="r" b="b"/>
              <a:pathLst>
                <a:path w="429" h="999" extrusionOk="0">
                  <a:moveTo>
                    <a:pt x="261" y="0"/>
                  </a:moveTo>
                  <a:cubicBezTo>
                    <a:pt x="121" y="0"/>
                    <a:pt x="20" y="624"/>
                    <a:pt x="11" y="710"/>
                  </a:cubicBezTo>
                  <a:cubicBezTo>
                    <a:pt x="11" y="800"/>
                    <a:pt x="1" y="899"/>
                    <a:pt x="11" y="999"/>
                  </a:cubicBezTo>
                  <a:lnTo>
                    <a:pt x="21" y="999"/>
                  </a:lnTo>
                  <a:cubicBezTo>
                    <a:pt x="140" y="979"/>
                    <a:pt x="230" y="948"/>
                    <a:pt x="319" y="909"/>
                  </a:cubicBezTo>
                  <a:cubicBezTo>
                    <a:pt x="349" y="879"/>
                    <a:pt x="389" y="849"/>
                    <a:pt x="429" y="820"/>
                  </a:cubicBezTo>
                  <a:cubicBezTo>
                    <a:pt x="429" y="720"/>
                    <a:pt x="418" y="621"/>
                    <a:pt x="418" y="531"/>
                  </a:cubicBezTo>
                  <a:cubicBezTo>
                    <a:pt x="409" y="372"/>
                    <a:pt x="389" y="203"/>
                    <a:pt x="319" y="64"/>
                  </a:cubicBezTo>
                  <a:cubicBezTo>
                    <a:pt x="309" y="33"/>
                    <a:pt x="299" y="13"/>
                    <a:pt x="279" y="4"/>
                  </a:cubicBezTo>
                  <a:cubicBezTo>
                    <a:pt x="273" y="1"/>
                    <a:pt x="267" y="0"/>
                    <a:pt x="261" y="0"/>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83" name="Google Shape;5983;p78"/>
            <p:cNvSpPr/>
            <p:nvPr/>
          </p:nvSpPr>
          <p:spPr>
            <a:xfrm>
              <a:off x="5986705" y="4202529"/>
              <a:ext cx="95102" cy="52860"/>
            </a:xfrm>
            <a:custGeom>
              <a:avLst/>
              <a:gdLst/>
              <a:ahLst/>
              <a:cxnLst/>
              <a:rect l="l" t="t" r="r" b="b"/>
              <a:pathLst>
                <a:path w="1504" h="836" extrusionOk="0">
                  <a:moveTo>
                    <a:pt x="1205" y="0"/>
                  </a:moveTo>
                  <a:cubicBezTo>
                    <a:pt x="1139" y="0"/>
                    <a:pt x="1073" y="18"/>
                    <a:pt x="1015" y="30"/>
                  </a:cubicBezTo>
                  <a:lnTo>
                    <a:pt x="628" y="119"/>
                  </a:lnTo>
                  <a:cubicBezTo>
                    <a:pt x="518" y="139"/>
                    <a:pt x="399" y="150"/>
                    <a:pt x="290" y="150"/>
                  </a:cubicBezTo>
                  <a:cubicBezTo>
                    <a:pt x="253" y="150"/>
                    <a:pt x="199" y="136"/>
                    <a:pt x="150" y="136"/>
                  </a:cubicBezTo>
                  <a:cubicBezTo>
                    <a:pt x="105" y="136"/>
                    <a:pt x="64" y="147"/>
                    <a:pt x="40" y="189"/>
                  </a:cubicBezTo>
                  <a:cubicBezTo>
                    <a:pt x="1" y="269"/>
                    <a:pt x="140" y="369"/>
                    <a:pt x="190" y="418"/>
                  </a:cubicBezTo>
                  <a:cubicBezTo>
                    <a:pt x="270" y="508"/>
                    <a:pt x="359" y="597"/>
                    <a:pt x="458" y="667"/>
                  </a:cubicBezTo>
                  <a:cubicBezTo>
                    <a:pt x="608" y="766"/>
                    <a:pt x="777" y="836"/>
                    <a:pt x="956" y="836"/>
                  </a:cubicBezTo>
                  <a:cubicBezTo>
                    <a:pt x="1125" y="826"/>
                    <a:pt x="1314" y="756"/>
                    <a:pt x="1413" y="607"/>
                  </a:cubicBezTo>
                  <a:cubicBezTo>
                    <a:pt x="1483" y="497"/>
                    <a:pt x="1503" y="369"/>
                    <a:pt x="1483" y="239"/>
                  </a:cubicBezTo>
                  <a:cubicBezTo>
                    <a:pt x="1453" y="150"/>
                    <a:pt x="1404" y="50"/>
                    <a:pt x="1314" y="20"/>
                  </a:cubicBezTo>
                  <a:cubicBezTo>
                    <a:pt x="1278" y="6"/>
                    <a:pt x="1241" y="0"/>
                    <a:pt x="1205" y="0"/>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84" name="Google Shape;5984;p78"/>
            <p:cNvSpPr/>
            <p:nvPr/>
          </p:nvSpPr>
          <p:spPr>
            <a:xfrm>
              <a:off x="5914432" y="4180525"/>
              <a:ext cx="20171" cy="30287"/>
            </a:xfrm>
            <a:custGeom>
              <a:avLst/>
              <a:gdLst/>
              <a:ahLst/>
              <a:cxnLst/>
              <a:rect l="l" t="t" r="r" b="b"/>
              <a:pathLst>
                <a:path w="319" h="479" extrusionOk="0">
                  <a:moveTo>
                    <a:pt x="164" y="1"/>
                  </a:moveTo>
                  <a:cubicBezTo>
                    <a:pt x="138" y="1"/>
                    <a:pt x="112" y="13"/>
                    <a:pt x="89" y="40"/>
                  </a:cubicBezTo>
                  <a:cubicBezTo>
                    <a:pt x="20" y="100"/>
                    <a:pt x="0" y="199"/>
                    <a:pt x="0" y="288"/>
                  </a:cubicBezTo>
                  <a:lnTo>
                    <a:pt x="0" y="308"/>
                  </a:lnTo>
                  <a:cubicBezTo>
                    <a:pt x="10" y="348"/>
                    <a:pt x="10" y="378"/>
                    <a:pt x="30" y="408"/>
                  </a:cubicBezTo>
                  <a:cubicBezTo>
                    <a:pt x="49" y="448"/>
                    <a:pt x="89" y="478"/>
                    <a:pt x="139" y="478"/>
                  </a:cubicBezTo>
                  <a:cubicBezTo>
                    <a:pt x="144" y="478"/>
                    <a:pt x="148" y="479"/>
                    <a:pt x="152" y="479"/>
                  </a:cubicBezTo>
                  <a:cubicBezTo>
                    <a:pt x="207" y="479"/>
                    <a:pt x="260" y="423"/>
                    <a:pt x="279" y="368"/>
                  </a:cubicBezTo>
                  <a:cubicBezTo>
                    <a:pt x="318" y="269"/>
                    <a:pt x="318" y="159"/>
                    <a:pt x="268" y="80"/>
                  </a:cubicBezTo>
                  <a:cubicBezTo>
                    <a:pt x="244" y="31"/>
                    <a:pt x="205" y="1"/>
                    <a:pt x="164" y="1"/>
                  </a:cubicBezTo>
                  <a:close/>
                </a:path>
              </a:pathLst>
            </a:custGeom>
            <a:solidFill>
              <a:srgbClr val="322F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85" name="Google Shape;5985;p78"/>
            <p:cNvSpPr/>
            <p:nvPr/>
          </p:nvSpPr>
          <p:spPr>
            <a:xfrm>
              <a:off x="5873521" y="4243819"/>
              <a:ext cx="42808" cy="14037"/>
            </a:xfrm>
            <a:custGeom>
              <a:avLst/>
              <a:gdLst/>
              <a:ahLst/>
              <a:cxnLst/>
              <a:rect l="l" t="t" r="r" b="b"/>
              <a:pathLst>
                <a:path w="677" h="222" extrusionOk="0">
                  <a:moveTo>
                    <a:pt x="638" y="1"/>
                  </a:moveTo>
                  <a:cubicBezTo>
                    <a:pt x="600" y="1"/>
                    <a:pt x="513" y="86"/>
                    <a:pt x="358" y="113"/>
                  </a:cubicBezTo>
                  <a:cubicBezTo>
                    <a:pt x="358" y="123"/>
                    <a:pt x="349" y="123"/>
                    <a:pt x="338" y="123"/>
                  </a:cubicBezTo>
                  <a:lnTo>
                    <a:pt x="319" y="123"/>
                  </a:lnTo>
                  <a:cubicBezTo>
                    <a:pt x="273" y="133"/>
                    <a:pt x="233" y="136"/>
                    <a:pt x="196" y="136"/>
                  </a:cubicBezTo>
                  <a:cubicBezTo>
                    <a:pt x="161" y="136"/>
                    <a:pt x="129" y="133"/>
                    <a:pt x="100" y="133"/>
                  </a:cubicBezTo>
                  <a:cubicBezTo>
                    <a:pt x="75" y="129"/>
                    <a:pt x="53" y="126"/>
                    <a:pt x="37" y="126"/>
                  </a:cubicBezTo>
                  <a:cubicBezTo>
                    <a:pt x="14" y="126"/>
                    <a:pt x="0" y="131"/>
                    <a:pt x="0" y="143"/>
                  </a:cubicBezTo>
                  <a:cubicBezTo>
                    <a:pt x="0" y="153"/>
                    <a:pt x="30" y="173"/>
                    <a:pt x="80" y="193"/>
                  </a:cubicBezTo>
                  <a:cubicBezTo>
                    <a:pt x="122" y="207"/>
                    <a:pt x="179" y="221"/>
                    <a:pt x="244" y="221"/>
                  </a:cubicBezTo>
                  <a:cubicBezTo>
                    <a:pt x="271" y="221"/>
                    <a:pt x="300" y="219"/>
                    <a:pt x="329" y="213"/>
                  </a:cubicBezTo>
                  <a:lnTo>
                    <a:pt x="358" y="213"/>
                  </a:lnTo>
                  <a:cubicBezTo>
                    <a:pt x="369" y="213"/>
                    <a:pt x="378" y="203"/>
                    <a:pt x="389" y="203"/>
                  </a:cubicBezTo>
                  <a:cubicBezTo>
                    <a:pt x="587" y="153"/>
                    <a:pt x="677" y="14"/>
                    <a:pt x="647" y="4"/>
                  </a:cubicBezTo>
                  <a:cubicBezTo>
                    <a:pt x="644" y="2"/>
                    <a:pt x="641" y="1"/>
                    <a:pt x="638" y="1"/>
                  </a:cubicBezTo>
                  <a:close/>
                </a:path>
              </a:pathLst>
            </a:custGeom>
            <a:solidFill>
              <a:srgbClr val="322F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86" name="Google Shape;5986;p78"/>
            <p:cNvSpPr/>
            <p:nvPr/>
          </p:nvSpPr>
          <p:spPr>
            <a:xfrm>
              <a:off x="6160274" y="4121910"/>
              <a:ext cx="59881" cy="144797"/>
            </a:xfrm>
            <a:custGeom>
              <a:avLst/>
              <a:gdLst/>
              <a:ahLst/>
              <a:cxnLst/>
              <a:rect l="l" t="t" r="r" b="b"/>
              <a:pathLst>
                <a:path w="947" h="2290" extrusionOk="0">
                  <a:moveTo>
                    <a:pt x="792" y="0"/>
                  </a:moveTo>
                  <a:cubicBezTo>
                    <a:pt x="753" y="0"/>
                    <a:pt x="699" y="17"/>
                    <a:pt x="638" y="42"/>
                  </a:cubicBezTo>
                  <a:cubicBezTo>
                    <a:pt x="628" y="141"/>
                    <a:pt x="588" y="241"/>
                    <a:pt x="548" y="331"/>
                  </a:cubicBezTo>
                  <a:cubicBezTo>
                    <a:pt x="419" y="609"/>
                    <a:pt x="250" y="857"/>
                    <a:pt x="51" y="1096"/>
                  </a:cubicBezTo>
                  <a:cubicBezTo>
                    <a:pt x="31" y="1126"/>
                    <a:pt x="1" y="1156"/>
                    <a:pt x="1" y="1206"/>
                  </a:cubicBezTo>
                  <a:cubicBezTo>
                    <a:pt x="11" y="1235"/>
                    <a:pt x="31" y="1255"/>
                    <a:pt x="61" y="1275"/>
                  </a:cubicBezTo>
                  <a:cubicBezTo>
                    <a:pt x="310" y="1534"/>
                    <a:pt x="449" y="1892"/>
                    <a:pt x="459" y="2250"/>
                  </a:cubicBezTo>
                  <a:cubicBezTo>
                    <a:pt x="518" y="2270"/>
                    <a:pt x="578" y="2290"/>
                    <a:pt x="648" y="2290"/>
                  </a:cubicBezTo>
                  <a:cubicBezTo>
                    <a:pt x="697" y="2290"/>
                    <a:pt x="747" y="2280"/>
                    <a:pt x="787" y="2250"/>
                  </a:cubicBezTo>
                  <a:cubicBezTo>
                    <a:pt x="817" y="2220"/>
                    <a:pt x="837" y="2170"/>
                    <a:pt x="847" y="2131"/>
                  </a:cubicBezTo>
                  <a:cubicBezTo>
                    <a:pt x="876" y="1962"/>
                    <a:pt x="817" y="1803"/>
                    <a:pt x="737" y="1653"/>
                  </a:cubicBezTo>
                  <a:cubicBezTo>
                    <a:pt x="657" y="1514"/>
                    <a:pt x="538" y="1394"/>
                    <a:pt x="429" y="1275"/>
                  </a:cubicBezTo>
                  <a:cubicBezTo>
                    <a:pt x="409" y="1255"/>
                    <a:pt x="399" y="1235"/>
                    <a:pt x="399" y="1206"/>
                  </a:cubicBezTo>
                  <a:cubicBezTo>
                    <a:pt x="399" y="1176"/>
                    <a:pt x="419" y="1156"/>
                    <a:pt x="439" y="1136"/>
                  </a:cubicBezTo>
                  <a:cubicBezTo>
                    <a:pt x="578" y="987"/>
                    <a:pt x="708" y="818"/>
                    <a:pt x="817" y="638"/>
                  </a:cubicBezTo>
                  <a:cubicBezTo>
                    <a:pt x="916" y="490"/>
                    <a:pt x="946" y="181"/>
                    <a:pt x="847" y="22"/>
                  </a:cubicBezTo>
                  <a:cubicBezTo>
                    <a:pt x="835" y="7"/>
                    <a:pt x="817" y="0"/>
                    <a:pt x="792" y="0"/>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87" name="Google Shape;5987;p78"/>
            <p:cNvSpPr/>
            <p:nvPr/>
          </p:nvSpPr>
          <p:spPr>
            <a:xfrm>
              <a:off x="5948956" y="4096175"/>
              <a:ext cx="147268" cy="50458"/>
            </a:xfrm>
            <a:custGeom>
              <a:avLst/>
              <a:gdLst/>
              <a:ahLst/>
              <a:cxnLst/>
              <a:rect l="l" t="t" r="r" b="b"/>
              <a:pathLst>
                <a:path w="2329" h="798" extrusionOk="0">
                  <a:moveTo>
                    <a:pt x="1023" y="1"/>
                  </a:moveTo>
                  <a:cubicBezTo>
                    <a:pt x="933" y="1"/>
                    <a:pt x="844" y="8"/>
                    <a:pt x="757" y="21"/>
                  </a:cubicBezTo>
                  <a:cubicBezTo>
                    <a:pt x="538" y="41"/>
                    <a:pt x="329" y="150"/>
                    <a:pt x="170" y="309"/>
                  </a:cubicBezTo>
                  <a:cubicBezTo>
                    <a:pt x="100" y="379"/>
                    <a:pt x="51" y="459"/>
                    <a:pt x="1" y="548"/>
                  </a:cubicBezTo>
                  <a:lnTo>
                    <a:pt x="1" y="568"/>
                  </a:lnTo>
                  <a:cubicBezTo>
                    <a:pt x="80" y="528"/>
                    <a:pt x="160" y="488"/>
                    <a:pt x="250" y="469"/>
                  </a:cubicBezTo>
                  <a:cubicBezTo>
                    <a:pt x="485" y="393"/>
                    <a:pt x="733" y="346"/>
                    <a:pt x="979" y="346"/>
                  </a:cubicBezTo>
                  <a:cubicBezTo>
                    <a:pt x="1054" y="346"/>
                    <a:pt x="1130" y="350"/>
                    <a:pt x="1205" y="360"/>
                  </a:cubicBezTo>
                  <a:cubicBezTo>
                    <a:pt x="1523" y="399"/>
                    <a:pt x="1742" y="558"/>
                    <a:pt x="2020" y="698"/>
                  </a:cubicBezTo>
                  <a:cubicBezTo>
                    <a:pt x="2080" y="727"/>
                    <a:pt x="2140" y="767"/>
                    <a:pt x="2189" y="797"/>
                  </a:cubicBezTo>
                  <a:lnTo>
                    <a:pt x="2309" y="558"/>
                  </a:lnTo>
                  <a:cubicBezTo>
                    <a:pt x="2319" y="539"/>
                    <a:pt x="2328" y="519"/>
                    <a:pt x="2328" y="488"/>
                  </a:cubicBezTo>
                  <a:cubicBezTo>
                    <a:pt x="2319" y="449"/>
                    <a:pt x="2279" y="409"/>
                    <a:pt x="2239" y="389"/>
                  </a:cubicBezTo>
                  <a:cubicBezTo>
                    <a:pt x="1970" y="230"/>
                    <a:pt x="1672" y="110"/>
                    <a:pt x="1374" y="41"/>
                  </a:cubicBezTo>
                  <a:cubicBezTo>
                    <a:pt x="1256" y="13"/>
                    <a:pt x="1139" y="1"/>
                    <a:pt x="1023"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88" name="Google Shape;5988;p78"/>
            <p:cNvSpPr/>
            <p:nvPr/>
          </p:nvSpPr>
          <p:spPr>
            <a:xfrm>
              <a:off x="5942064" y="4130193"/>
              <a:ext cx="158587" cy="45968"/>
            </a:xfrm>
            <a:custGeom>
              <a:avLst/>
              <a:gdLst/>
              <a:ahLst/>
              <a:cxnLst/>
              <a:rect l="l" t="t" r="r" b="b"/>
              <a:pathLst>
                <a:path w="2508" h="727" extrusionOk="0">
                  <a:moveTo>
                    <a:pt x="1025" y="1"/>
                  </a:moveTo>
                  <a:cubicBezTo>
                    <a:pt x="737" y="1"/>
                    <a:pt x="498" y="50"/>
                    <a:pt x="319" y="120"/>
                  </a:cubicBezTo>
                  <a:cubicBezTo>
                    <a:pt x="110" y="200"/>
                    <a:pt x="1" y="299"/>
                    <a:pt x="21" y="359"/>
                  </a:cubicBezTo>
                  <a:cubicBezTo>
                    <a:pt x="30" y="388"/>
                    <a:pt x="80" y="398"/>
                    <a:pt x="150" y="398"/>
                  </a:cubicBezTo>
                  <a:cubicBezTo>
                    <a:pt x="220" y="398"/>
                    <a:pt x="319" y="379"/>
                    <a:pt x="428" y="368"/>
                  </a:cubicBezTo>
                  <a:cubicBezTo>
                    <a:pt x="547" y="359"/>
                    <a:pt x="687" y="348"/>
                    <a:pt x="846" y="348"/>
                  </a:cubicBezTo>
                  <a:cubicBezTo>
                    <a:pt x="945" y="348"/>
                    <a:pt x="1065" y="359"/>
                    <a:pt x="1184" y="368"/>
                  </a:cubicBezTo>
                  <a:lnTo>
                    <a:pt x="1175" y="368"/>
                  </a:lnTo>
                  <a:cubicBezTo>
                    <a:pt x="1204" y="379"/>
                    <a:pt x="1234" y="379"/>
                    <a:pt x="1264" y="388"/>
                  </a:cubicBezTo>
                  <a:cubicBezTo>
                    <a:pt x="1294" y="388"/>
                    <a:pt x="1323" y="398"/>
                    <a:pt x="1354" y="398"/>
                  </a:cubicBezTo>
                  <a:cubicBezTo>
                    <a:pt x="1652" y="468"/>
                    <a:pt x="1931" y="587"/>
                    <a:pt x="2139" y="647"/>
                  </a:cubicBezTo>
                  <a:cubicBezTo>
                    <a:pt x="2238" y="677"/>
                    <a:pt x="2318" y="697"/>
                    <a:pt x="2368" y="706"/>
                  </a:cubicBezTo>
                  <a:cubicBezTo>
                    <a:pt x="2398" y="717"/>
                    <a:pt x="2428" y="726"/>
                    <a:pt x="2448" y="726"/>
                  </a:cubicBezTo>
                  <a:cubicBezTo>
                    <a:pt x="2457" y="726"/>
                    <a:pt x="2468" y="717"/>
                    <a:pt x="2477" y="717"/>
                  </a:cubicBezTo>
                  <a:cubicBezTo>
                    <a:pt x="2497" y="697"/>
                    <a:pt x="2507" y="647"/>
                    <a:pt x="2457" y="587"/>
                  </a:cubicBezTo>
                  <a:cubicBezTo>
                    <a:pt x="2418" y="527"/>
                    <a:pt x="2338" y="468"/>
                    <a:pt x="2249" y="408"/>
                  </a:cubicBezTo>
                  <a:cubicBezTo>
                    <a:pt x="2059" y="299"/>
                    <a:pt x="1801" y="140"/>
                    <a:pt x="1433" y="50"/>
                  </a:cubicBezTo>
                  <a:lnTo>
                    <a:pt x="1433" y="40"/>
                  </a:lnTo>
                  <a:cubicBezTo>
                    <a:pt x="1403" y="40"/>
                    <a:pt x="1363" y="30"/>
                    <a:pt x="1323" y="20"/>
                  </a:cubicBezTo>
                  <a:cubicBezTo>
                    <a:pt x="1294" y="20"/>
                    <a:pt x="1254" y="10"/>
                    <a:pt x="1214" y="10"/>
                  </a:cubicBezTo>
                  <a:cubicBezTo>
                    <a:pt x="1155" y="1"/>
                    <a:pt x="1085" y="1"/>
                    <a:pt x="1025" y="1"/>
                  </a:cubicBezTo>
                  <a:close/>
                </a:path>
              </a:pathLst>
            </a:custGeom>
            <a:solidFill>
              <a:srgbClr val="FCE2B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89" name="Google Shape;5989;p78"/>
            <p:cNvSpPr/>
            <p:nvPr/>
          </p:nvSpPr>
          <p:spPr>
            <a:xfrm>
              <a:off x="6044561" y="4217578"/>
              <a:ext cx="32185" cy="33449"/>
            </a:xfrm>
            <a:custGeom>
              <a:avLst/>
              <a:gdLst/>
              <a:ahLst/>
              <a:cxnLst/>
              <a:rect l="l" t="t" r="r" b="b"/>
              <a:pathLst>
                <a:path w="509" h="529" extrusionOk="0">
                  <a:moveTo>
                    <a:pt x="409" y="1"/>
                  </a:moveTo>
                  <a:cubicBezTo>
                    <a:pt x="359" y="21"/>
                    <a:pt x="369" y="140"/>
                    <a:pt x="270" y="240"/>
                  </a:cubicBezTo>
                  <a:lnTo>
                    <a:pt x="250" y="259"/>
                  </a:lnTo>
                  <a:lnTo>
                    <a:pt x="239" y="270"/>
                  </a:lnTo>
                  <a:cubicBezTo>
                    <a:pt x="120" y="379"/>
                    <a:pt x="1" y="429"/>
                    <a:pt x="11" y="489"/>
                  </a:cubicBezTo>
                  <a:cubicBezTo>
                    <a:pt x="11" y="509"/>
                    <a:pt x="41" y="528"/>
                    <a:pt x="91" y="528"/>
                  </a:cubicBezTo>
                  <a:cubicBezTo>
                    <a:pt x="160" y="528"/>
                    <a:pt x="259" y="489"/>
                    <a:pt x="359" y="409"/>
                  </a:cubicBezTo>
                  <a:lnTo>
                    <a:pt x="379" y="389"/>
                  </a:lnTo>
                  <a:lnTo>
                    <a:pt x="409" y="359"/>
                  </a:lnTo>
                  <a:cubicBezTo>
                    <a:pt x="478" y="279"/>
                    <a:pt x="508" y="170"/>
                    <a:pt x="489" y="91"/>
                  </a:cubicBezTo>
                  <a:cubicBezTo>
                    <a:pt x="478" y="31"/>
                    <a:pt x="449" y="1"/>
                    <a:pt x="429" y="1"/>
                  </a:cubicBezTo>
                  <a:close/>
                </a:path>
              </a:pathLst>
            </a:custGeom>
            <a:solidFill>
              <a:srgbClr val="F7C9A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90" name="Google Shape;5990;p78"/>
            <p:cNvSpPr/>
            <p:nvPr/>
          </p:nvSpPr>
          <p:spPr>
            <a:xfrm>
              <a:off x="6130745" y="4137718"/>
              <a:ext cx="66774" cy="49762"/>
            </a:xfrm>
            <a:custGeom>
              <a:avLst/>
              <a:gdLst/>
              <a:ahLst/>
              <a:cxnLst/>
              <a:rect l="l" t="t" r="r" b="b"/>
              <a:pathLst>
                <a:path w="1056" h="787" extrusionOk="0">
                  <a:moveTo>
                    <a:pt x="1055" y="1"/>
                  </a:moveTo>
                  <a:cubicBezTo>
                    <a:pt x="956" y="1"/>
                    <a:pt x="737" y="70"/>
                    <a:pt x="498" y="229"/>
                  </a:cubicBezTo>
                  <a:lnTo>
                    <a:pt x="448" y="260"/>
                  </a:lnTo>
                  <a:lnTo>
                    <a:pt x="408" y="289"/>
                  </a:lnTo>
                  <a:cubicBezTo>
                    <a:pt x="259" y="399"/>
                    <a:pt x="140" y="518"/>
                    <a:pt x="70" y="607"/>
                  </a:cubicBezTo>
                  <a:cubicBezTo>
                    <a:pt x="41" y="657"/>
                    <a:pt x="1" y="707"/>
                    <a:pt x="1" y="717"/>
                  </a:cubicBezTo>
                  <a:lnTo>
                    <a:pt x="1" y="727"/>
                  </a:lnTo>
                  <a:cubicBezTo>
                    <a:pt x="1" y="727"/>
                    <a:pt x="10" y="727"/>
                    <a:pt x="10" y="737"/>
                  </a:cubicBezTo>
                  <a:cubicBezTo>
                    <a:pt x="21" y="737"/>
                    <a:pt x="10" y="747"/>
                    <a:pt x="10" y="757"/>
                  </a:cubicBezTo>
                  <a:cubicBezTo>
                    <a:pt x="10" y="777"/>
                    <a:pt x="10" y="786"/>
                    <a:pt x="30" y="786"/>
                  </a:cubicBezTo>
                  <a:lnTo>
                    <a:pt x="50" y="786"/>
                  </a:lnTo>
                  <a:cubicBezTo>
                    <a:pt x="90" y="757"/>
                    <a:pt x="120" y="737"/>
                    <a:pt x="160" y="707"/>
                  </a:cubicBezTo>
                  <a:cubicBezTo>
                    <a:pt x="249" y="638"/>
                    <a:pt x="369" y="538"/>
                    <a:pt x="508" y="439"/>
                  </a:cubicBezTo>
                  <a:lnTo>
                    <a:pt x="558" y="408"/>
                  </a:lnTo>
                  <a:lnTo>
                    <a:pt x="598" y="379"/>
                  </a:lnTo>
                  <a:cubicBezTo>
                    <a:pt x="757" y="269"/>
                    <a:pt x="896" y="190"/>
                    <a:pt x="996" y="130"/>
                  </a:cubicBezTo>
                  <a:cubicBezTo>
                    <a:pt x="996" y="110"/>
                    <a:pt x="1005" y="100"/>
                    <a:pt x="1015" y="81"/>
                  </a:cubicBezTo>
                  <a:cubicBezTo>
                    <a:pt x="1025" y="50"/>
                    <a:pt x="1045" y="21"/>
                    <a:pt x="1055" y="1"/>
                  </a:cubicBezTo>
                  <a:close/>
                </a:path>
              </a:pathLst>
            </a:custGeom>
            <a:solidFill>
              <a:srgbClr val="FCE2B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91" name="Google Shape;5991;p78"/>
            <p:cNvSpPr/>
            <p:nvPr/>
          </p:nvSpPr>
          <p:spPr>
            <a:xfrm>
              <a:off x="6193660" y="4137718"/>
              <a:ext cx="7588" cy="8220"/>
            </a:xfrm>
            <a:custGeom>
              <a:avLst/>
              <a:gdLst/>
              <a:ahLst/>
              <a:cxnLst/>
              <a:rect l="l" t="t" r="r" b="b"/>
              <a:pathLst>
                <a:path w="120" h="130" extrusionOk="0">
                  <a:moveTo>
                    <a:pt x="60" y="1"/>
                  </a:moveTo>
                  <a:cubicBezTo>
                    <a:pt x="50" y="21"/>
                    <a:pt x="30" y="50"/>
                    <a:pt x="20" y="81"/>
                  </a:cubicBezTo>
                  <a:cubicBezTo>
                    <a:pt x="10" y="100"/>
                    <a:pt x="1" y="110"/>
                    <a:pt x="1" y="130"/>
                  </a:cubicBezTo>
                  <a:cubicBezTo>
                    <a:pt x="70" y="81"/>
                    <a:pt x="120" y="41"/>
                    <a:pt x="110" y="11"/>
                  </a:cubicBezTo>
                  <a:cubicBezTo>
                    <a:pt x="110" y="1"/>
                    <a:pt x="90" y="1"/>
                    <a:pt x="60" y="1"/>
                  </a:cubicBezTo>
                  <a:close/>
                </a:path>
              </a:pathLst>
            </a:custGeom>
            <a:solidFill>
              <a:srgbClr val="F7C9A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92" name="Google Shape;5992;p78"/>
            <p:cNvSpPr/>
            <p:nvPr/>
          </p:nvSpPr>
          <p:spPr>
            <a:xfrm>
              <a:off x="6130113" y="4183623"/>
              <a:ext cx="696" cy="63"/>
            </a:xfrm>
            <a:custGeom>
              <a:avLst/>
              <a:gdLst/>
              <a:ahLst/>
              <a:cxnLst/>
              <a:rect l="l" t="t" r="r" b="b"/>
              <a:pathLst>
                <a:path w="11" h="1" extrusionOk="0">
                  <a:moveTo>
                    <a:pt x="11" y="1"/>
                  </a:moveTo>
                  <a:lnTo>
                    <a:pt x="1" y="1"/>
                  </a:lnTo>
                  <a:lnTo>
                    <a:pt x="1" y="1"/>
                  </a:lnTo>
                  <a:lnTo>
                    <a:pt x="11" y="1"/>
                  </a:lnTo>
                  <a:close/>
                </a:path>
              </a:pathLst>
            </a:custGeom>
            <a:solidFill>
              <a:srgbClr val="FCE2B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93" name="Google Shape;5993;p78"/>
            <p:cNvSpPr/>
            <p:nvPr/>
          </p:nvSpPr>
          <p:spPr>
            <a:xfrm>
              <a:off x="8442611" y="3701831"/>
              <a:ext cx="770551" cy="741372"/>
            </a:xfrm>
            <a:custGeom>
              <a:avLst/>
              <a:gdLst/>
              <a:ahLst/>
              <a:cxnLst/>
              <a:rect l="l" t="t" r="r" b="b"/>
              <a:pathLst>
                <a:path w="12186" h="11725" extrusionOk="0">
                  <a:moveTo>
                    <a:pt x="4232" y="1"/>
                  </a:moveTo>
                  <a:cubicBezTo>
                    <a:pt x="3969" y="1"/>
                    <a:pt x="3710" y="176"/>
                    <a:pt x="3582" y="409"/>
                  </a:cubicBezTo>
                  <a:cubicBezTo>
                    <a:pt x="3412" y="697"/>
                    <a:pt x="3383" y="1036"/>
                    <a:pt x="3372" y="1374"/>
                  </a:cubicBezTo>
                  <a:cubicBezTo>
                    <a:pt x="3352" y="2369"/>
                    <a:pt x="3432" y="3363"/>
                    <a:pt x="3621" y="4348"/>
                  </a:cubicBezTo>
                  <a:cubicBezTo>
                    <a:pt x="3661" y="4537"/>
                    <a:pt x="2517" y="5094"/>
                    <a:pt x="2378" y="5193"/>
                  </a:cubicBezTo>
                  <a:cubicBezTo>
                    <a:pt x="1821" y="5552"/>
                    <a:pt x="1303" y="5949"/>
                    <a:pt x="806" y="6387"/>
                  </a:cubicBezTo>
                  <a:cubicBezTo>
                    <a:pt x="578" y="6596"/>
                    <a:pt x="1" y="7233"/>
                    <a:pt x="339" y="7571"/>
                  </a:cubicBezTo>
                  <a:cubicBezTo>
                    <a:pt x="408" y="7640"/>
                    <a:pt x="508" y="7671"/>
                    <a:pt x="607" y="7700"/>
                  </a:cubicBezTo>
                  <a:cubicBezTo>
                    <a:pt x="1177" y="7855"/>
                    <a:pt x="1768" y="7930"/>
                    <a:pt x="2357" y="7930"/>
                  </a:cubicBezTo>
                  <a:cubicBezTo>
                    <a:pt x="2487" y="7930"/>
                    <a:pt x="2617" y="7926"/>
                    <a:pt x="2746" y="7919"/>
                  </a:cubicBezTo>
                  <a:cubicBezTo>
                    <a:pt x="2945" y="7899"/>
                    <a:pt x="4656" y="7671"/>
                    <a:pt x="4665" y="7651"/>
                  </a:cubicBezTo>
                  <a:lnTo>
                    <a:pt x="4665" y="7651"/>
                  </a:lnTo>
                  <a:cubicBezTo>
                    <a:pt x="4566" y="8645"/>
                    <a:pt x="4636" y="9650"/>
                    <a:pt x="4855" y="10615"/>
                  </a:cubicBezTo>
                  <a:cubicBezTo>
                    <a:pt x="4934" y="10923"/>
                    <a:pt x="5023" y="11241"/>
                    <a:pt x="5242" y="11470"/>
                  </a:cubicBezTo>
                  <a:cubicBezTo>
                    <a:pt x="5390" y="11624"/>
                    <a:pt x="5606" y="11725"/>
                    <a:pt x="5813" y="11725"/>
                  </a:cubicBezTo>
                  <a:cubicBezTo>
                    <a:pt x="5913" y="11725"/>
                    <a:pt x="6010" y="11701"/>
                    <a:pt x="6098" y="11649"/>
                  </a:cubicBezTo>
                  <a:cubicBezTo>
                    <a:pt x="6277" y="11540"/>
                    <a:pt x="6376" y="11331"/>
                    <a:pt x="6456" y="11132"/>
                  </a:cubicBezTo>
                  <a:cubicBezTo>
                    <a:pt x="6983" y="9879"/>
                    <a:pt x="7322" y="8546"/>
                    <a:pt x="7461" y="7193"/>
                  </a:cubicBezTo>
                  <a:cubicBezTo>
                    <a:pt x="8814" y="7571"/>
                    <a:pt x="10176" y="7959"/>
                    <a:pt x="11579" y="8058"/>
                  </a:cubicBezTo>
                  <a:cubicBezTo>
                    <a:pt x="11627" y="8065"/>
                    <a:pt x="11676" y="8069"/>
                    <a:pt x="11726" y="8069"/>
                  </a:cubicBezTo>
                  <a:cubicBezTo>
                    <a:pt x="11830" y="8069"/>
                    <a:pt x="11932" y="8049"/>
                    <a:pt x="12006" y="7989"/>
                  </a:cubicBezTo>
                  <a:cubicBezTo>
                    <a:pt x="12185" y="7850"/>
                    <a:pt x="12156" y="7561"/>
                    <a:pt x="12066" y="7352"/>
                  </a:cubicBezTo>
                  <a:cubicBezTo>
                    <a:pt x="11857" y="6865"/>
                    <a:pt x="11449" y="6497"/>
                    <a:pt x="11031" y="6148"/>
                  </a:cubicBezTo>
                  <a:cubicBezTo>
                    <a:pt x="10465" y="5681"/>
                    <a:pt x="9808" y="5084"/>
                    <a:pt x="9132" y="4756"/>
                  </a:cubicBezTo>
                  <a:cubicBezTo>
                    <a:pt x="9490" y="4199"/>
                    <a:pt x="9858" y="3642"/>
                    <a:pt x="10216" y="3085"/>
                  </a:cubicBezTo>
                  <a:cubicBezTo>
                    <a:pt x="10335" y="2896"/>
                    <a:pt x="10454" y="2717"/>
                    <a:pt x="10544" y="2518"/>
                  </a:cubicBezTo>
                  <a:cubicBezTo>
                    <a:pt x="10653" y="2289"/>
                    <a:pt x="10723" y="2050"/>
                    <a:pt x="10753" y="1812"/>
                  </a:cubicBezTo>
                  <a:cubicBezTo>
                    <a:pt x="10773" y="1643"/>
                    <a:pt x="10773" y="1453"/>
                    <a:pt x="10664" y="1325"/>
                  </a:cubicBezTo>
                  <a:cubicBezTo>
                    <a:pt x="10554" y="1195"/>
                    <a:pt x="10365" y="1165"/>
                    <a:pt x="10186" y="1165"/>
                  </a:cubicBezTo>
                  <a:cubicBezTo>
                    <a:pt x="9758" y="1175"/>
                    <a:pt x="6317" y="2618"/>
                    <a:pt x="6387" y="2747"/>
                  </a:cubicBezTo>
                  <a:cubicBezTo>
                    <a:pt x="5919" y="1951"/>
                    <a:pt x="5421" y="1195"/>
                    <a:pt x="4875" y="449"/>
                  </a:cubicBezTo>
                  <a:cubicBezTo>
                    <a:pt x="4755" y="280"/>
                    <a:pt x="4616" y="101"/>
                    <a:pt x="4417" y="31"/>
                  </a:cubicBezTo>
                  <a:cubicBezTo>
                    <a:pt x="4356" y="11"/>
                    <a:pt x="4294" y="1"/>
                    <a:pt x="4232" y="1"/>
                  </a:cubicBezTo>
                  <a:close/>
                </a:path>
              </a:pathLst>
            </a:custGeom>
            <a:solidFill>
              <a:srgbClr val="FCDA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94" name="Google Shape;5994;p78"/>
            <p:cNvSpPr/>
            <p:nvPr/>
          </p:nvSpPr>
          <p:spPr>
            <a:xfrm>
              <a:off x="8691678" y="3759814"/>
              <a:ext cx="38382" cy="37748"/>
            </a:xfrm>
            <a:custGeom>
              <a:avLst/>
              <a:gdLst/>
              <a:ahLst/>
              <a:cxnLst/>
              <a:rect l="l" t="t" r="r" b="b"/>
              <a:pathLst>
                <a:path w="607" h="597" extrusionOk="0">
                  <a:moveTo>
                    <a:pt x="286" y="1"/>
                  </a:moveTo>
                  <a:cubicBezTo>
                    <a:pt x="206" y="1"/>
                    <a:pt x="126" y="28"/>
                    <a:pt x="70" y="89"/>
                  </a:cubicBezTo>
                  <a:cubicBezTo>
                    <a:pt x="10" y="158"/>
                    <a:pt x="1" y="298"/>
                    <a:pt x="21" y="417"/>
                  </a:cubicBezTo>
                  <a:cubicBezTo>
                    <a:pt x="30" y="457"/>
                    <a:pt x="40" y="497"/>
                    <a:pt x="60" y="527"/>
                  </a:cubicBezTo>
                  <a:cubicBezTo>
                    <a:pt x="100" y="587"/>
                    <a:pt x="189" y="596"/>
                    <a:pt x="259" y="596"/>
                  </a:cubicBezTo>
                  <a:cubicBezTo>
                    <a:pt x="309" y="596"/>
                    <a:pt x="368" y="596"/>
                    <a:pt x="418" y="576"/>
                  </a:cubicBezTo>
                  <a:cubicBezTo>
                    <a:pt x="478" y="536"/>
                    <a:pt x="518" y="467"/>
                    <a:pt x="547" y="397"/>
                  </a:cubicBezTo>
                  <a:cubicBezTo>
                    <a:pt x="578" y="328"/>
                    <a:pt x="607" y="248"/>
                    <a:pt x="578" y="169"/>
                  </a:cubicBezTo>
                  <a:cubicBezTo>
                    <a:pt x="558" y="129"/>
                    <a:pt x="527" y="99"/>
                    <a:pt x="498" y="69"/>
                  </a:cubicBezTo>
                  <a:cubicBezTo>
                    <a:pt x="440" y="26"/>
                    <a:pt x="363" y="1"/>
                    <a:pt x="286"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95" name="Google Shape;5995;p78"/>
            <p:cNvSpPr/>
            <p:nvPr/>
          </p:nvSpPr>
          <p:spPr>
            <a:xfrm>
              <a:off x="8704894" y="3819819"/>
              <a:ext cx="55392" cy="49636"/>
            </a:xfrm>
            <a:custGeom>
              <a:avLst/>
              <a:gdLst/>
              <a:ahLst/>
              <a:cxnLst/>
              <a:rect l="l" t="t" r="r" b="b"/>
              <a:pathLst>
                <a:path w="876" h="785" extrusionOk="0">
                  <a:moveTo>
                    <a:pt x="455" y="1"/>
                  </a:moveTo>
                  <a:cubicBezTo>
                    <a:pt x="257" y="1"/>
                    <a:pt x="48" y="134"/>
                    <a:pt x="20" y="334"/>
                  </a:cubicBezTo>
                  <a:cubicBezTo>
                    <a:pt x="0" y="522"/>
                    <a:pt x="130" y="721"/>
                    <a:pt x="318" y="772"/>
                  </a:cubicBezTo>
                  <a:cubicBezTo>
                    <a:pt x="351" y="780"/>
                    <a:pt x="385" y="784"/>
                    <a:pt x="418" y="784"/>
                  </a:cubicBezTo>
                  <a:cubicBezTo>
                    <a:pt x="576" y="784"/>
                    <a:pt x="730" y="692"/>
                    <a:pt x="796" y="553"/>
                  </a:cubicBezTo>
                  <a:cubicBezTo>
                    <a:pt x="875" y="394"/>
                    <a:pt x="826" y="195"/>
                    <a:pt x="696" y="85"/>
                  </a:cubicBezTo>
                  <a:cubicBezTo>
                    <a:pt x="629" y="27"/>
                    <a:pt x="543" y="1"/>
                    <a:pt x="455"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96" name="Google Shape;5996;p78"/>
            <p:cNvSpPr/>
            <p:nvPr/>
          </p:nvSpPr>
          <p:spPr>
            <a:xfrm>
              <a:off x="8731134" y="3884378"/>
              <a:ext cx="49258" cy="50584"/>
            </a:xfrm>
            <a:custGeom>
              <a:avLst/>
              <a:gdLst/>
              <a:ahLst/>
              <a:cxnLst/>
              <a:rect l="l" t="t" r="r" b="b"/>
              <a:pathLst>
                <a:path w="779" h="800" extrusionOk="0">
                  <a:moveTo>
                    <a:pt x="329" y="0"/>
                  </a:moveTo>
                  <a:cubicBezTo>
                    <a:pt x="52" y="0"/>
                    <a:pt x="1" y="329"/>
                    <a:pt x="82" y="556"/>
                  </a:cubicBezTo>
                  <a:cubicBezTo>
                    <a:pt x="127" y="690"/>
                    <a:pt x="251" y="799"/>
                    <a:pt x="384" y="799"/>
                  </a:cubicBezTo>
                  <a:cubicBezTo>
                    <a:pt x="399" y="799"/>
                    <a:pt x="415" y="798"/>
                    <a:pt x="431" y="795"/>
                  </a:cubicBezTo>
                  <a:cubicBezTo>
                    <a:pt x="520" y="785"/>
                    <a:pt x="600" y="715"/>
                    <a:pt x="670" y="635"/>
                  </a:cubicBezTo>
                  <a:cubicBezTo>
                    <a:pt x="719" y="586"/>
                    <a:pt x="769" y="516"/>
                    <a:pt x="779" y="436"/>
                  </a:cubicBezTo>
                  <a:cubicBezTo>
                    <a:pt x="779" y="367"/>
                    <a:pt x="749" y="297"/>
                    <a:pt x="710" y="238"/>
                  </a:cubicBezTo>
                  <a:cubicBezTo>
                    <a:pt x="639" y="129"/>
                    <a:pt x="540" y="29"/>
                    <a:pt x="411" y="9"/>
                  </a:cubicBezTo>
                  <a:cubicBezTo>
                    <a:pt x="382" y="3"/>
                    <a:pt x="354" y="0"/>
                    <a:pt x="329" y="0"/>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97" name="Google Shape;5997;p78"/>
            <p:cNvSpPr/>
            <p:nvPr/>
          </p:nvSpPr>
          <p:spPr>
            <a:xfrm>
              <a:off x="8911849" y="3907773"/>
              <a:ext cx="59755" cy="58614"/>
            </a:xfrm>
            <a:custGeom>
              <a:avLst/>
              <a:gdLst/>
              <a:ahLst/>
              <a:cxnLst/>
              <a:rect l="l" t="t" r="r" b="b"/>
              <a:pathLst>
                <a:path w="945" h="927" extrusionOk="0">
                  <a:moveTo>
                    <a:pt x="419" y="1"/>
                  </a:moveTo>
                  <a:cubicBezTo>
                    <a:pt x="330" y="1"/>
                    <a:pt x="244" y="24"/>
                    <a:pt x="179" y="77"/>
                  </a:cubicBezTo>
                  <a:cubicBezTo>
                    <a:pt x="0" y="226"/>
                    <a:pt x="109" y="514"/>
                    <a:pt x="209" y="683"/>
                  </a:cubicBezTo>
                  <a:cubicBezTo>
                    <a:pt x="290" y="809"/>
                    <a:pt x="427" y="926"/>
                    <a:pt x="569" y="926"/>
                  </a:cubicBezTo>
                  <a:cubicBezTo>
                    <a:pt x="585" y="926"/>
                    <a:pt x="601" y="925"/>
                    <a:pt x="617" y="922"/>
                  </a:cubicBezTo>
                  <a:cubicBezTo>
                    <a:pt x="716" y="892"/>
                    <a:pt x="785" y="822"/>
                    <a:pt x="836" y="733"/>
                  </a:cubicBezTo>
                  <a:cubicBezTo>
                    <a:pt x="945" y="544"/>
                    <a:pt x="925" y="285"/>
                    <a:pt x="766" y="126"/>
                  </a:cubicBezTo>
                  <a:cubicBezTo>
                    <a:pt x="683" y="50"/>
                    <a:pt x="548" y="1"/>
                    <a:pt x="419"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98" name="Google Shape;5998;p78"/>
            <p:cNvSpPr/>
            <p:nvPr/>
          </p:nvSpPr>
          <p:spPr>
            <a:xfrm>
              <a:off x="8977673" y="3865598"/>
              <a:ext cx="50270" cy="44008"/>
            </a:xfrm>
            <a:custGeom>
              <a:avLst/>
              <a:gdLst/>
              <a:ahLst/>
              <a:cxnLst/>
              <a:rect l="l" t="t" r="r" b="b"/>
              <a:pathLst>
                <a:path w="795" h="696" extrusionOk="0">
                  <a:moveTo>
                    <a:pt x="580" y="0"/>
                  </a:moveTo>
                  <a:cubicBezTo>
                    <a:pt x="348" y="0"/>
                    <a:pt x="1" y="427"/>
                    <a:pt x="371" y="654"/>
                  </a:cubicBezTo>
                  <a:cubicBezTo>
                    <a:pt x="413" y="680"/>
                    <a:pt x="463" y="695"/>
                    <a:pt x="510" y="695"/>
                  </a:cubicBezTo>
                  <a:cubicBezTo>
                    <a:pt x="554" y="695"/>
                    <a:pt x="597" y="682"/>
                    <a:pt x="630" y="654"/>
                  </a:cubicBezTo>
                  <a:cubicBezTo>
                    <a:pt x="660" y="634"/>
                    <a:pt x="679" y="605"/>
                    <a:pt x="690" y="574"/>
                  </a:cubicBezTo>
                  <a:cubicBezTo>
                    <a:pt x="710" y="545"/>
                    <a:pt x="719" y="495"/>
                    <a:pt x="730" y="455"/>
                  </a:cubicBezTo>
                  <a:cubicBezTo>
                    <a:pt x="795" y="120"/>
                    <a:pt x="704" y="0"/>
                    <a:pt x="580" y="0"/>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99" name="Google Shape;5999;p78"/>
            <p:cNvSpPr/>
            <p:nvPr/>
          </p:nvSpPr>
          <p:spPr>
            <a:xfrm>
              <a:off x="9041410" y="3825257"/>
              <a:ext cx="37687" cy="32563"/>
            </a:xfrm>
            <a:custGeom>
              <a:avLst/>
              <a:gdLst/>
              <a:ahLst/>
              <a:cxnLst/>
              <a:rect l="l" t="t" r="r" b="b"/>
              <a:pathLst>
                <a:path w="596" h="515" extrusionOk="0">
                  <a:moveTo>
                    <a:pt x="269" y="0"/>
                  </a:moveTo>
                  <a:cubicBezTo>
                    <a:pt x="248" y="0"/>
                    <a:pt x="228" y="3"/>
                    <a:pt x="209" y="9"/>
                  </a:cubicBezTo>
                  <a:cubicBezTo>
                    <a:pt x="189" y="19"/>
                    <a:pt x="179" y="29"/>
                    <a:pt x="159" y="39"/>
                  </a:cubicBezTo>
                  <a:cubicBezTo>
                    <a:pt x="0" y="148"/>
                    <a:pt x="100" y="456"/>
                    <a:pt x="279" y="506"/>
                  </a:cubicBezTo>
                  <a:cubicBezTo>
                    <a:pt x="298" y="512"/>
                    <a:pt x="318" y="514"/>
                    <a:pt x="338" y="514"/>
                  </a:cubicBezTo>
                  <a:cubicBezTo>
                    <a:pt x="469" y="514"/>
                    <a:pt x="596" y="407"/>
                    <a:pt x="587" y="277"/>
                  </a:cubicBezTo>
                  <a:cubicBezTo>
                    <a:pt x="578" y="147"/>
                    <a:pt x="416" y="0"/>
                    <a:pt x="269" y="0"/>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00" name="Google Shape;6000;p78"/>
            <p:cNvSpPr/>
            <p:nvPr/>
          </p:nvSpPr>
          <p:spPr>
            <a:xfrm>
              <a:off x="8511153" y="4121935"/>
              <a:ext cx="42808" cy="40278"/>
            </a:xfrm>
            <a:custGeom>
              <a:avLst/>
              <a:gdLst/>
              <a:ahLst/>
              <a:cxnLst/>
              <a:rect l="l" t="t" r="r" b="b"/>
              <a:pathLst>
                <a:path w="677" h="637" extrusionOk="0">
                  <a:moveTo>
                    <a:pt x="351" y="1"/>
                  </a:moveTo>
                  <a:cubicBezTo>
                    <a:pt x="344" y="1"/>
                    <a:pt x="336" y="1"/>
                    <a:pt x="329" y="2"/>
                  </a:cubicBezTo>
                  <a:cubicBezTo>
                    <a:pt x="235" y="2"/>
                    <a:pt x="142" y="74"/>
                    <a:pt x="117" y="170"/>
                  </a:cubicBezTo>
                  <a:lnTo>
                    <a:pt x="117" y="170"/>
                  </a:lnTo>
                  <a:cubicBezTo>
                    <a:pt x="1" y="255"/>
                    <a:pt x="4" y="453"/>
                    <a:pt x="110" y="549"/>
                  </a:cubicBezTo>
                  <a:cubicBezTo>
                    <a:pt x="171" y="610"/>
                    <a:pt x="253" y="637"/>
                    <a:pt x="338" y="637"/>
                  </a:cubicBezTo>
                  <a:cubicBezTo>
                    <a:pt x="406" y="637"/>
                    <a:pt x="476" y="620"/>
                    <a:pt x="538" y="589"/>
                  </a:cubicBezTo>
                  <a:cubicBezTo>
                    <a:pt x="577" y="579"/>
                    <a:pt x="617" y="549"/>
                    <a:pt x="637" y="519"/>
                  </a:cubicBezTo>
                  <a:cubicBezTo>
                    <a:pt x="667" y="490"/>
                    <a:pt x="677" y="439"/>
                    <a:pt x="677" y="400"/>
                  </a:cubicBezTo>
                  <a:cubicBezTo>
                    <a:pt x="677" y="320"/>
                    <a:pt x="657" y="231"/>
                    <a:pt x="617" y="161"/>
                  </a:cubicBezTo>
                  <a:cubicBezTo>
                    <a:pt x="561" y="68"/>
                    <a:pt x="462" y="1"/>
                    <a:pt x="351"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01" name="Google Shape;6001;p78"/>
            <p:cNvSpPr/>
            <p:nvPr/>
          </p:nvSpPr>
          <p:spPr>
            <a:xfrm>
              <a:off x="8567366" y="4104294"/>
              <a:ext cx="83277" cy="47170"/>
            </a:xfrm>
            <a:custGeom>
              <a:avLst/>
              <a:gdLst/>
              <a:ahLst/>
              <a:cxnLst/>
              <a:rect l="l" t="t" r="r" b="b"/>
              <a:pathLst>
                <a:path w="1317" h="746" extrusionOk="0">
                  <a:moveTo>
                    <a:pt x="650" y="0"/>
                  </a:moveTo>
                  <a:cubicBezTo>
                    <a:pt x="560" y="0"/>
                    <a:pt x="468" y="25"/>
                    <a:pt x="385" y="82"/>
                  </a:cubicBezTo>
                  <a:cubicBezTo>
                    <a:pt x="1" y="348"/>
                    <a:pt x="315" y="745"/>
                    <a:pt x="670" y="745"/>
                  </a:cubicBezTo>
                  <a:cubicBezTo>
                    <a:pt x="765" y="745"/>
                    <a:pt x="864" y="717"/>
                    <a:pt x="952" y="649"/>
                  </a:cubicBezTo>
                  <a:cubicBezTo>
                    <a:pt x="1316" y="372"/>
                    <a:pt x="1000" y="0"/>
                    <a:pt x="650" y="0"/>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02" name="Google Shape;6002;p78"/>
            <p:cNvSpPr/>
            <p:nvPr/>
          </p:nvSpPr>
          <p:spPr>
            <a:xfrm>
              <a:off x="8653297" y="4064965"/>
              <a:ext cx="70757" cy="68162"/>
            </a:xfrm>
            <a:custGeom>
              <a:avLst/>
              <a:gdLst/>
              <a:ahLst/>
              <a:cxnLst/>
              <a:rect l="l" t="t" r="r" b="b"/>
              <a:pathLst>
                <a:path w="1119" h="1078" extrusionOk="0">
                  <a:moveTo>
                    <a:pt x="508" y="1"/>
                  </a:moveTo>
                  <a:cubicBezTo>
                    <a:pt x="442" y="1"/>
                    <a:pt x="374" y="21"/>
                    <a:pt x="309" y="67"/>
                  </a:cubicBezTo>
                  <a:cubicBezTo>
                    <a:pt x="0" y="276"/>
                    <a:pt x="80" y="933"/>
                    <a:pt x="438" y="1062"/>
                  </a:cubicBezTo>
                  <a:cubicBezTo>
                    <a:pt x="471" y="1072"/>
                    <a:pt x="505" y="1077"/>
                    <a:pt x="538" y="1077"/>
                  </a:cubicBezTo>
                  <a:cubicBezTo>
                    <a:pt x="666" y="1077"/>
                    <a:pt x="792" y="1008"/>
                    <a:pt x="886" y="913"/>
                  </a:cubicBezTo>
                  <a:cubicBezTo>
                    <a:pt x="926" y="863"/>
                    <a:pt x="966" y="823"/>
                    <a:pt x="995" y="763"/>
                  </a:cubicBezTo>
                  <a:cubicBezTo>
                    <a:pt x="1119" y="467"/>
                    <a:pt x="827" y="1"/>
                    <a:pt x="508"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03" name="Google Shape;6003;p78"/>
            <p:cNvSpPr/>
            <p:nvPr/>
          </p:nvSpPr>
          <p:spPr>
            <a:xfrm>
              <a:off x="8788548" y="4202807"/>
              <a:ext cx="57036" cy="52671"/>
            </a:xfrm>
            <a:custGeom>
              <a:avLst/>
              <a:gdLst/>
              <a:ahLst/>
              <a:cxnLst/>
              <a:rect l="l" t="t" r="r" b="b"/>
              <a:pathLst>
                <a:path w="902" h="833" extrusionOk="0">
                  <a:moveTo>
                    <a:pt x="571" y="1"/>
                  </a:moveTo>
                  <a:cubicBezTo>
                    <a:pt x="323" y="1"/>
                    <a:pt x="0" y="229"/>
                    <a:pt x="40" y="513"/>
                  </a:cubicBezTo>
                  <a:cubicBezTo>
                    <a:pt x="64" y="693"/>
                    <a:pt x="270" y="832"/>
                    <a:pt x="453" y="832"/>
                  </a:cubicBezTo>
                  <a:cubicBezTo>
                    <a:pt x="493" y="832"/>
                    <a:pt x="531" y="826"/>
                    <a:pt x="567" y="812"/>
                  </a:cubicBezTo>
                  <a:cubicBezTo>
                    <a:pt x="647" y="782"/>
                    <a:pt x="706" y="722"/>
                    <a:pt x="746" y="643"/>
                  </a:cubicBezTo>
                  <a:cubicBezTo>
                    <a:pt x="776" y="583"/>
                    <a:pt x="796" y="524"/>
                    <a:pt x="816" y="464"/>
                  </a:cubicBezTo>
                  <a:cubicBezTo>
                    <a:pt x="902" y="131"/>
                    <a:pt x="757" y="1"/>
                    <a:pt x="571"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04" name="Google Shape;6004;p78"/>
            <p:cNvSpPr/>
            <p:nvPr/>
          </p:nvSpPr>
          <p:spPr>
            <a:xfrm>
              <a:off x="8966860" y="4072616"/>
              <a:ext cx="56340" cy="60068"/>
            </a:xfrm>
            <a:custGeom>
              <a:avLst/>
              <a:gdLst/>
              <a:ahLst/>
              <a:cxnLst/>
              <a:rect l="l" t="t" r="r" b="b"/>
              <a:pathLst>
                <a:path w="891" h="950" extrusionOk="0">
                  <a:moveTo>
                    <a:pt x="557" y="1"/>
                  </a:moveTo>
                  <a:cubicBezTo>
                    <a:pt x="329" y="1"/>
                    <a:pt x="68" y="228"/>
                    <a:pt x="35" y="463"/>
                  </a:cubicBezTo>
                  <a:cubicBezTo>
                    <a:pt x="0" y="672"/>
                    <a:pt x="292" y="950"/>
                    <a:pt x="526" y="950"/>
                  </a:cubicBezTo>
                  <a:cubicBezTo>
                    <a:pt x="560" y="950"/>
                    <a:pt x="592" y="944"/>
                    <a:pt x="622" y="931"/>
                  </a:cubicBezTo>
                  <a:cubicBezTo>
                    <a:pt x="761" y="861"/>
                    <a:pt x="841" y="713"/>
                    <a:pt x="870" y="553"/>
                  </a:cubicBezTo>
                  <a:cubicBezTo>
                    <a:pt x="890" y="444"/>
                    <a:pt x="890" y="324"/>
                    <a:pt x="850" y="215"/>
                  </a:cubicBezTo>
                  <a:cubicBezTo>
                    <a:pt x="786" y="62"/>
                    <a:pt x="676" y="1"/>
                    <a:pt x="557"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05" name="Google Shape;6005;p78"/>
            <p:cNvSpPr/>
            <p:nvPr/>
          </p:nvSpPr>
          <p:spPr>
            <a:xfrm>
              <a:off x="9041979" y="4103030"/>
              <a:ext cx="40975" cy="45589"/>
            </a:xfrm>
            <a:custGeom>
              <a:avLst/>
              <a:gdLst/>
              <a:ahLst/>
              <a:cxnLst/>
              <a:rect l="l" t="t" r="r" b="b"/>
              <a:pathLst>
                <a:path w="648" h="721" extrusionOk="0">
                  <a:moveTo>
                    <a:pt x="296" y="1"/>
                  </a:moveTo>
                  <a:cubicBezTo>
                    <a:pt x="206" y="1"/>
                    <a:pt x="148" y="40"/>
                    <a:pt x="80" y="161"/>
                  </a:cubicBezTo>
                  <a:cubicBezTo>
                    <a:pt x="40" y="232"/>
                    <a:pt x="1" y="301"/>
                    <a:pt x="11" y="391"/>
                  </a:cubicBezTo>
                  <a:cubicBezTo>
                    <a:pt x="11" y="430"/>
                    <a:pt x="21" y="470"/>
                    <a:pt x="40" y="510"/>
                  </a:cubicBezTo>
                  <a:cubicBezTo>
                    <a:pt x="105" y="620"/>
                    <a:pt x="236" y="721"/>
                    <a:pt x="357" y="721"/>
                  </a:cubicBezTo>
                  <a:cubicBezTo>
                    <a:pt x="368" y="721"/>
                    <a:pt x="379" y="720"/>
                    <a:pt x="389" y="719"/>
                  </a:cubicBezTo>
                  <a:cubicBezTo>
                    <a:pt x="488" y="709"/>
                    <a:pt x="558" y="629"/>
                    <a:pt x="597" y="539"/>
                  </a:cubicBezTo>
                  <a:cubicBezTo>
                    <a:pt x="637" y="450"/>
                    <a:pt x="637" y="351"/>
                    <a:pt x="648" y="251"/>
                  </a:cubicBezTo>
                  <a:cubicBezTo>
                    <a:pt x="648" y="212"/>
                    <a:pt x="648" y="181"/>
                    <a:pt x="637" y="142"/>
                  </a:cubicBezTo>
                  <a:cubicBezTo>
                    <a:pt x="608" y="72"/>
                    <a:pt x="518" y="42"/>
                    <a:pt x="449" y="22"/>
                  </a:cubicBezTo>
                  <a:cubicBezTo>
                    <a:pt x="388" y="9"/>
                    <a:pt x="339" y="1"/>
                    <a:pt x="296"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06" name="Google Shape;6006;p78"/>
            <p:cNvSpPr/>
            <p:nvPr/>
          </p:nvSpPr>
          <p:spPr>
            <a:xfrm>
              <a:off x="9099140" y="4141916"/>
              <a:ext cx="56024" cy="41352"/>
            </a:xfrm>
            <a:custGeom>
              <a:avLst/>
              <a:gdLst/>
              <a:ahLst/>
              <a:cxnLst/>
              <a:rect l="l" t="t" r="r" b="b"/>
              <a:pathLst>
                <a:path w="886" h="654" extrusionOk="0">
                  <a:moveTo>
                    <a:pt x="455" y="0"/>
                  </a:moveTo>
                  <a:cubicBezTo>
                    <a:pt x="440" y="0"/>
                    <a:pt x="425" y="2"/>
                    <a:pt x="410" y="4"/>
                  </a:cubicBezTo>
                  <a:cubicBezTo>
                    <a:pt x="1" y="81"/>
                    <a:pt x="219" y="654"/>
                    <a:pt x="510" y="654"/>
                  </a:cubicBezTo>
                  <a:cubicBezTo>
                    <a:pt x="558" y="654"/>
                    <a:pt x="609" y="638"/>
                    <a:pt x="659" y="601"/>
                  </a:cubicBezTo>
                  <a:cubicBezTo>
                    <a:pt x="886" y="431"/>
                    <a:pt x="735" y="0"/>
                    <a:pt x="455" y="0"/>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07" name="Google Shape;6007;p78"/>
            <p:cNvSpPr/>
            <p:nvPr/>
          </p:nvSpPr>
          <p:spPr>
            <a:xfrm>
              <a:off x="8817445" y="4035246"/>
              <a:ext cx="57289" cy="44008"/>
            </a:xfrm>
            <a:custGeom>
              <a:avLst/>
              <a:gdLst/>
              <a:ahLst/>
              <a:cxnLst/>
              <a:rect l="l" t="t" r="r" b="b"/>
              <a:pathLst>
                <a:path w="906" h="696" extrusionOk="0">
                  <a:moveTo>
                    <a:pt x="647" y="0"/>
                  </a:moveTo>
                  <a:lnTo>
                    <a:pt x="1" y="388"/>
                  </a:lnTo>
                  <a:cubicBezTo>
                    <a:pt x="1" y="388"/>
                    <a:pt x="171" y="695"/>
                    <a:pt x="441" y="695"/>
                  </a:cubicBezTo>
                  <a:cubicBezTo>
                    <a:pt x="505" y="695"/>
                    <a:pt x="574" y="678"/>
                    <a:pt x="647" y="637"/>
                  </a:cubicBezTo>
                  <a:cubicBezTo>
                    <a:pt x="906" y="488"/>
                    <a:pt x="647" y="0"/>
                    <a:pt x="647" y="0"/>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08" name="Google Shape;6008;p78"/>
            <p:cNvSpPr/>
            <p:nvPr/>
          </p:nvSpPr>
          <p:spPr>
            <a:xfrm>
              <a:off x="8654562" y="3722002"/>
              <a:ext cx="44705" cy="262594"/>
            </a:xfrm>
            <a:custGeom>
              <a:avLst/>
              <a:gdLst/>
              <a:ahLst/>
              <a:cxnLst/>
              <a:rect l="l" t="t" r="r" b="b"/>
              <a:pathLst>
                <a:path w="707" h="4153" extrusionOk="0">
                  <a:moveTo>
                    <a:pt x="289" y="1"/>
                  </a:moveTo>
                  <a:cubicBezTo>
                    <a:pt x="269" y="31"/>
                    <a:pt x="239" y="60"/>
                    <a:pt x="230" y="90"/>
                  </a:cubicBezTo>
                  <a:cubicBezTo>
                    <a:pt x="60" y="378"/>
                    <a:pt x="31" y="717"/>
                    <a:pt x="20" y="1055"/>
                  </a:cubicBezTo>
                  <a:cubicBezTo>
                    <a:pt x="0" y="2050"/>
                    <a:pt x="80" y="3044"/>
                    <a:pt x="269" y="4029"/>
                  </a:cubicBezTo>
                  <a:cubicBezTo>
                    <a:pt x="279" y="4059"/>
                    <a:pt x="249" y="4099"/>
                    <a:pt x="199" y="4149"/>
                  </a:cubicBezTo>
                  <a:cubicBezTo>
                    <a:pt x="234" y="4151"/>
                    <a:pt x="269" y="4153"/>
                    <a:pt x="303" y="4153"/>
                  </a:cubicBezTo>
                  <a:cubicBezTo>
                    <a:pt x="409" y="4153"/>
                    <a:pt x="513" y="4136"/>
                    <a:pt x="588" y="4069"/>
                  </a:cubicBezTo>
                  <a:cubicBezTo>
                    <a:pt x="707" y="3959"/>
                    <a:pt x="687" y="3771"/>
                    <a:pt x="657" y="3601"/>
                  </a:cubicBezTo>
                  <a:cubicBezTo>
                    <a:pt x="498" y="2756"/>
                    <a:pt x="259" y="1910"/>
                    <a:pt x="219" y="1045"/>
                  </a:cubicBezTo>
                  <a:cubicBezTo>
                    <a:pt x="199" y="697"/>
                    <a:pt x="219" y="339"/>
                    <a:pt x="289"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09" name="Google Shape;6009;p78"/>
            <p:cNvSpPr/>
            <p:nvPr/>
          </p:nvSpPr>
          <p:spPr>
            <a:xfrm>
              <a:off x="8457723" y="4145521"/>
              <a:ext cx="297509" cy="57729"/>
            </a:xfrm>
            <a:custGeom>
              <a:avLst/>
              <a:gdLst/>
              <a:ahLst/>
              <a:cxnLst/>
              <a:rect l="l" t="t" r="r" b="b"/>
              <a:pathLst>
                <a:path w="4705" h="913" extrusionOk="0">
                  <a:moveTo>
                    <a:pt x="4535" y="0"/>
                  </a:moveTo>
                  <a:cubicBezTo>
                    <a:pt x="4489" y="0"/>
                    <a:pt x="4443" y="22"/>
                    <a:pt x="4397" y="37"/>
                  </a:cubicBezTo>
                  <a:cubicBezTo>
                    <a:pt x="4220" y="106"/>
                    <a:pt x="4032" y="123"/>
                    <a:pt x="3841" y="123"/>
                  </a:cubicBezTo>
                  <a:cubicBezTo>
                    <a:pt x="3661" y="123"/>
                    <a:pt x="3477" y="108"/>
                    <a:pt x="3296" y="108"/>
                  </a:cubicBezTo>
                  <a:cubicBezTo>
                    <a:pt x="3225" y="108"/>
                    <a:pt x="3154" y="110"/>
                    <a:pt x="3084" y="117"/>
                  </a:cubicBezTo>
                  <a:cubicBezTo>
                    <a:pt x="2726" y="146"/>
                    <a:pt x="2397" y="265"/>
                    <a:pt x="2059" y="345"/>
                  </a:cubicBezTo>
                  <a:cubicBezTo>
                    <a:pt x="1715" y="426"/>
                    <a:pt x="1364" y="466"/>
                    <a:pt x="1012" y="466"/>
                  </a:cubicBezTo>
                  <a:cubicBezTo>
                    <a:pt x="673" y="466"/>
                    <a:pt x="333" y="428"/>
                    <a:pt x="0" y="355"/>
                  </a:cubicBezTo>
                  <a:lnTo>
                    <a:pt x="0" y="355"/>
                  </a:lnTo>
                  <a:cubicBezTo>
                    <a:pt x="10" y="424"/>
                    <a:pt x="40" y="495"/>
                    <a:pt x="100" y="554"/>
                  </a:cubicBezTo>
                  <a:cubicBezTo>
                    <a:pt x="169" y="623"/>
                    <a:pt x="269" y="654"/>
                    <a:pt x="368" y="683"/>
                  </a:cubicBezTo>
                  <a:cubicBezTo>
                    <a:pt x="938" y="838"/>
                    <a:pt x="1529" y="913"/>
                    <a:pt x="2118" y="913"/>
                  </a:cubicBezTo>
                  <a:cubicBezTo>
                    <a:pt x="2248" y="913"/>
                    <a:pt x="2378" y="909"/>
                    <a:pt x="2507" y="902"/>
                  </a:cubicBezTo>
                  <a:cubicBezTo>
                    <a:pt x="2706" y="882"/>
                    <a:pt x="4417" y="654"/>
                    <a:pt x="4426" y="634"/>
                  </a:cubicBezTo>
                  <a:lnTo>
                    <a:pt x="4426" y="634"/>
                  </a:lnTo>
                  <a:cubicBezTo>
                    <a:pt x="4417" y="654"/>
                    <a:pt x="4417" y="674"/>
                    <a:pt x="4417" y="683"/>
                  </a:cubicBezTo>
                  <a:cubicBezTo>
                    <a:pt x="4466" y="574"/>
                    <a:pt x="4526" y="475"/>
                    <a:pt x="4585" y="365"/>
                  </a:cubicBezTo>
                  <a:cubicBezTo>
                    <a:pt x="4656" y="245"/>
                    <a:pt x="4705" y="57"/>
                    <a:pt x="4576" y="7"/>
                  </a:cubicBezTo>
                  <a:cubicBezTo>
                    <a:pt x="4562" y="2"/>
                    <a:pt x="4548" y="0"/>
                    <a:pt x="4535" y="0"/>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10" name="Google Shape;6010;p78"/>
            <p:cNvSpPr/>
            <p:nvPr/>
          </p:nvSpPr>
          <p:spPr>
            <a:xfrm>
              <a:off x="8986651" y="3793705"/>
              <a:ext cx="137151" cy="212642"/>
            </a:xfrm>
            <a:custGeom>
              <a:avLst/>
              <a:gdLst/>
              <a:ahLst/>
              <a:cxnLst/>
              <a:rect l="l" t="t" r="r" b="b"/>
              <a:pathLst>
                <a:path w="2169" h="3363" extrusionOk="0">
                  <a:moveTo>
                    <a:pt x="2129" y="0"/>
                  </a:moveTo>
                  <a:cubicBezTo>
                    <a:pt x="1990" y="339"/>
                    <a:pt x="1781" y="657"/>
                    <a:pt x="1582" y="955"/>
                  </a:cubicBezTo>
                  <a:cubicBezTo>
                    <a:pt x="1333" y="1324"/>
                    <a:pt x="1085" y="1691"/>
                    <a:pt x="747" y="1980"/>
                  </a:cubicBezTo>
                  <a:cubicBezTo>
                    <a:pt x="568" y="2129"/>
                    <a:pt x="358" y="2248"/>
                    <a:pt x="219" y="2438"/>
                  </a:cubicBezTo>
                  <a:cubicBezTo>
                    <a:pt x="70" y="2617"/>
                    <a:pt x="0" y="2885"/>
                    <a:pt x="120" y="3084"/>
                  </a:cubicBezTo>
                  <a:cubicBezTo>
                    <a:pt x="219" y="3263"/>
                    <a:pt x="428" y="3323"/>
                    <a:pt x="637" y="3363"/>
                  </a:cubicBezTo>
                  <a:cubicBezTo>
                    <a:pt x="597" y="3343"/>
                    <a:pt x="568" y="3323"/>
                    <a:pt x="528" y="3303"/>
                  </a:cubicBezTo>
                  <a:cubicBezTo>
                    <a:pt x="886" y="2746"/>
                    <a:pt x="1254" y="2189"/>
                    <a:pt x="1612" y="1632"/>
                  </a:cubicBezTo>
                  <a:cubicBezTo>
                    <a:pt x="1731" y="1443"/>
                    <a:pt x="1850" y="1264"/>
                    <a:pt x="1940" y="1065"/>
                  </a:cubicBezTo>
                  <a:cubicBezTo>
                    <a:pt x="2049" y="836"/>
                    <a:pt x="2119" y="597"/>
                    <a:pt x="2149" y="359"/>
                  </a:cubicBezTo>
                  <a:cubicBezTo>
                    <a:pt x="2159" y="239"/>
                    <a:pt x="2169" y="110"/>
                    <a:pt x="2129" y="0"/>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11" name="Google Shape;6011;p78"/>
            <p:cNvSpPr/>
            <p:nvPr/>
          </p:nvSpPr>
          <p:spPr>
            <a:xfrm>
              <a:off x="8806127" y="4143371"/>
              <a:ext cx="402601" cy="299647"/>
            </a:xfrm>
            <a:custGeom>
              <a:avLst/>
              <a:gdLst/>
              <a:ahLst/>
              <a:cxnLst/>
              <a:rect l="l" t="t" r="r" b="b"/>
              <a:pathLst>
                <a:path w="6367" h="4739" extrusionOk="0">
                  <a:moveTo>
                    <a:pt x="2391" y="0"/>
                  </a:moveTo>
                  <a:cubicBezTo>
                    <a:pt x="2238" y="0"/>
                    <a:pt x="2087" y="21"/>
                    <a:pt x="1940" y="71"/>
                  </a:cubicBezTo>
                  <a:cubicBezTo>
                    <a:pt x="1841" y="111"/>
                    <a:pt x="1732" y="160"/>
                    <a:pt x="1622" y="160"/>
                  </a:cubicBezTo>
                  <a:cubicBezTo>
                    <a:pt x="1573" y="160"/>
                    <a:pt x="1517" y="145"/>
                    <a:pt x="1465" y="145"/>
                  </a:cubicBezTo>
                  <a:cubicBezTo>
                    <a:pt x="1432" y="145"/>
                    <a:pt x="1400" y="151"/>
                    <a:pt x="1374" y="170"/>
                  </a:cubicBezTo>
                  <a:cubicBezTo>
                    <a:pt x="1343" y="190"/>
                    <a:pt x="1323" y="230"/>
                    <a:pt x="1304" y="260"/>
                  </a:cubicBezTo>
                  <a:cubicBezTo>
                    <a:pt x="687" y="1364"/>
                    <a:pt x="677" y="2687"/>
                    <a:pt x="408" y="3920"/>
                  </a:cubicBezTo>
                  <a:cubicBezTo>
                    <a:pt x="339" y="4209"/>
                    <a:pt x="209" y="4537"/>
                    <a:pt x="1" y="4736"/>
                  </a:cubicBezTo>
                  <a:cubicBezTo>
                    <a:pt x="21" y="4737"/>
                    <a:pt x="41" y="4738"/>
                    <a:pt x="61" y="4738"/>
                  </a:cubicBezTo>
                  <a:cubicBezTo>
                    <a:pt x="160" y="4738"/>
                    <a:pt x="258" y="4716"/>
                    <a:pt x="349" y="4666"/>
                  </a:cubicBezTo>
                  <a:cubicBezTo>
                    <a:pt x="528" y="4557"/>
                    <a:pt x="627" y="4348"/>
                    <a:pt x="707" y="4149"/>
                  </a:cubicBezTo>
                  <a:cubicBezTo>
                    <a:pt x="1234" y="2896"/>
                    <a:pt x="1573" y="1563"/>
                    <a:pt x="1712" y="210"/>
                  </a:cubicBezTo>
                  <a:cubicBezTo>
                    <a:pt x="3065" y="588"/>
                    <a:pt x="4427" y="976"/>
                    <a:pt x="5830" y="1075"/>
                  </a:cubicBezTo>
                  <a:cubicBezTo>
                    <a:pt x="5878" y="1082"/>
                    <a:pt x="5927" y="1086"/>
                    <a:pt x="5977" y="1086"/>
                  </a:cubicBezTo>
                  <a:cubicBezTo>
                    <a:pt x="6081" y="1086"/>
                    <a:pt x="6183" y="1066"/>
                    <a:pt x="6257" y="1006"/>
                  </a:cubicBezTo>
                  <a:cubicBezTo>
                    <a:pt x="6317" y="956"/>
                    <a:pt x="6347" y="906"/>
                    <a:pt x="6367" y="836"/>
                  </a:cubicBezTo>
                  <a:lnTo>
                    <a:pt x="6367" y="836"/>
                  </a:lnTo>
                  <a:cubicBezTo>
                    <a:pt x="6293" y="867"/>
                    <a:pt x="6216" y="878"/>
                    <a:pt x="6137" y="878"/>
                  </a:cubicBezTo>
                  <a:cubicBezTo>
                    <a:pt x="6035" y="878"/>
                    <a:pt x="5931" y="859"/>
                    <a:pt x="5830" y="836"/>
                  </a:cubicBezTo>
                  <a:cubicBezTo>
                    <a:pt x="5034" y="668"/>
                    <a:pt x="4258" y="469"/>
                    <a:pt x="3482" y="230"/>
                  </a:cubicBezTo>
                  <a:cubicBezTo>
                    <a:pt x="3132" y="118"/>
                    <a:pt x="2756" y="0"/>
                    <a:pt x="2391" y="0"/>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12" name="Google Shape;6012;p78"/>
            <p:cNvSpPr/>
            <p:nvPr/>
          </p:nvSpPr>
          <p:spPr>
            <a:xfrm>
              <a:off x="8737584" y="4015076"/>
              <a:ext cx="66141" cy="46601"/>
            </a:xfrm>
            <a:custGeom>
              <a:avLst/>
              <a:gdLst/>
              <a:ahLst/>
              <a:cxnLst/>
              <a:rect l="l" t="t" r="r" b="b"/>
              <a:pathLst>
                <a:path w="1046" h="737" extrusionOk="0">
                  <a:moveTo>
                    <a:pt x="542" y="0"/>
                  </a:moveTo>
                  <a:cubicBezTo>
                    <a:pt x="473" y="0"/>
                    <a:pt x="404" y="13"/>
                    <a:pt x="339" y="41"/>
                  </a:cubicBezTo>
                  <a:cubicBezTo>
                    <a:pt x="219" y="91"/>
                    <a:pt x="110" y="200"/>
                    <a:pt x="60" y="339"/>
                  </a:cubicBezTo>
                  <a:cubicBezTo>
                    <a:pt x="0" y="469"/>
                    <a:pt x="0" y="608"/>
                    <a:pt x="50" y="737"/>
                  </a:cubicBezTo>
                  <a:lnTo>
                    <a:pt x="249" y="657"/>
                  </a:lnTo>
                  <a:cubicBezTo>
                    <a:pt x="210" y="578"/>
                    <a:pt x="219" y="498"/>
                    <a:pt x="249" y="409"/>
                  </a:cubicBezTo>
                  <a:cubicBezTo>
                    <a:pt x="279" y="329"/>
                    <a:pt x="349" y="259"/>
                    <a:pt x="418" y="230"/>
                  </a:cubicBezTo>
                  <a:cubicBezTo>
                    <a:pt x="458" y="213"/>
                    <a:pt x="500" y="204"/>
                    <a:pt x="543" y="204"/>
                  </a:cubicBezTo>
                  <a:cubicBezTo>
                    <a:pt x="673" y="204"/>
                    <a:pt x="806" y="279"/>
                    <a:pt x="866" y="399"/>
                  </a:cubicBezTo>
                  <a:lnTo>
                    <a:pt x="1045" y="299"/>
                  </a:lnTo>
                  <a:cubicBezTo>
                    <a:pt x="948" y="114"/>
                    <a:pt x="746" y="0"/>
                    <a:pt x="542" y="0"/>
                  </a:cubicBezTo>
                  <a:close/>
                </a:path>
              </a:pathLst>
            </a:custGeom>
            <a:solidFill>
              <a:srgbClr val="322F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13" name="Google Shape;6013;p78"/>
            <p:cNvSpPr/>
            <p:nvPr/>
          </p:nvSpPr>
          <p:spPr>
            <a:xfrm>
              <a:off x="8836351" y="3954121"/>
              <a:ext cx="65446" cy="52228"/>
            </a:xfrm>
            <a:custGeom>
              <a:avLst/>
              <a:gdLst/>
              <a:ahLst/>
              <a:cxnLst/>
              <a:rect l="l" t="t" r="r" b="b"/>
              <a:pathLst>
                <a:path w="1035" h="826" extrusionOk="0">
                  <a:moveTo>
                    <a:pt x="601" y="0"/>
                  </a:moveTo>
                  <a:cubicBezTo>
                    <a:pt x="491" y="0"/>
                    <a:pt x="383" y="36"/>
                    <a:pt x="299" y="89"/>
                  </a:cubicBezTo>
                  <a:cubicBezTo>
                    <a:pt x="80" y="249"/>
                    <a:pt x="0" y="587"/>
                    <a:pt x="140" y="826"/>
                  </a:cubicBezTo>
                  <a:lnTo>
                    <a:pt x="319" y="726"/>
                  </a:lnTo>
                  <a:cubicBezTo>
                    <a:pt x="229" y="577"/>
                    <a:pt x="279" y="358"/>
                    <a:pt x="418" y="259"/>
                  </a:cubicBezTo>
                  <a:cubicBezTo>
                    <a:pt x="476" y="226"/>
                    <a:pt x="548" y="206"/>
                    <a:pt x="622" y="206"/>
                  </a:cubicBezTo>
                  <a:cubicBezTo>
                    <a:pt x="637" y="206"/>
                    <a:pt x="652" y="207"/>
                    <a:pt x="666" y="209"/>
                  </a:cubicBezTo>
                  <a:cubicBezTo>
                    <a:pt x="746" y="229"/>
                    <a:pt x="826" y="279"/>
                    <a:pt x="865" y="339"/>
                  </a:cubicBezTo>
                  <a:lnTo>
                    <a:pt x="1035" y="219"/>
                  </a:lnTo>
                  <a:cubicBezTo>
                    <a:pt x="965" y="109"/>
                    <a:pt x="845" y="40"/>
                    <a:pt x="697" y="10"/>
                  </a:cubicBezTo>
                  <a:cubicBezTo>
                    <a:pt x="665" y="3"/>
                    <a:pt x="633" y="0"/>
                    <a:pt x="601" y="0"/>
                  </a:cubicBezTo>
                  <a:close/>
                </a:path>
              </a:pathLst>
            </a:custGeom>
            <a:solidFill>
              <a:srgbClr val="322F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14" name="Google Shape;6014;p78"/>
            <p:cNvSpPr/>
            <p:nvPr/>
          </p:nvSpPr>
          <p:spPr>
            <a:xfrm>
              <a:off x="8702364" y="4064143"/>
              <a:ext cx="115779" cy="68731"/>
            </a:xfrm>
            <a:custGeom>
              <a:avLst/>
              <a:gdLst/>
              <a:ahLst/>
              <a:cxnLst/>
              <a:rect l="l" t="t" r="r" b="b"/>
              <a:pathLst>
                <a:path w="1831" h="1087" extrusionOk="0">
                  <a:moveTo>
                    <a:pt x="1080" y="1"/>
                  </a:moveTo>
                  <a:cubicBezTo>
                    <a:pt x="793" y="1"/>
                    <a:pt x="456" y="189"/>
                    <a:pt x="279" y="339"/>
                  </a:cubicBezTo>
                  <a:cubicBezTo>
                    <a:pt x="130" y="469"/>
                    <a:pt x="0" y="667"/>
                    <a:pt x="70" y="856"/>
                  </a:cubicBezTo>
                  <a:cubicBezTo>
                    <a:pt x="135" y="1023"/>
                    <a:pt x="330" y="1086"/>
                    <a:pt x="509" y="1086"/>
                  </a:cubicBezTo>
                  <a:cubicBezTo>
                    <a:pt x="522" y="1086"/>
                    <a:pt x="535" y="1086"/>
                    <a:pt x="548" y="1085"/>
                  </a:cubicBezTo>
                  <a:cubicBezTo>
                    <a:pt x="915" y="1065"/>
                    <a:pt x="1831" y="597"/>
                    <a:pt x="1423" y="140"/>
                  </a:cubicBezTo>
                  <a:cubicBezTo>
                    <a:pt x="1333" y="40"/>
                    <a:pt x="1212" y="1"/>
                    <a:pt x="1080" y="1"/>
                  </a:cubicBezTo>
                  <a:close/>
                </a:path>
              </a:pathLst>
            </a:custGeom>
            <a:solidFill>
              <a:srgbClr val="87D8C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15" name="Google Shape;6015;p78"/>
            <p:cNvSpPr/>
            <p:nvPr/>
          </p:nvSpPr>
          <p:spPr>
            <a:xfrm>
              <a:off x="8892943" y="3966072"/>
              <a:ext cx="115779" cy="68668"/>
            </a:xfrm>
            <a:custGeom>
              <a:avLst/>
              <a:gdLst/>
              <a:ahLst/>
              <a:cxnLst/>
              <a:rect l="l" t="t" r="r" b="b"/>
              <a:pathLst>
                <a:path w="1831" h="1086" extrusionOk="0">
                  <a:moveTo>
                    <a:pt x="1083" y="0"/>
                  </a:moveTo>
                  <a:cubicBezTo>
                    <a:pt x="799" y="0"/>
                    <a:pt x="466" y="188"/>
                    <a:pt x="289" y="338"/>
                  </a:cubicBezTo>
                  <a:cubicBezTo>
                    <a:pt x="140" y="468"/>
                    <a:pt x="1" y="676"/>
                    <a:pt x="80" y="855"/>
                  </a:cubicBezTo>
                  <a:cubicBezTo>
                    <a:pt x="136" y="1022"/>
                    <a:pt x="338" y="1085"/>
                    <a:pt x="511" y="1085"/>
                  </a:cubicBezTo>
                  <a:cubicBezTo>
                    <a:pt x="523" y="1085"/>
                    <a:pt x="535" y="1085"/>
                    <a:pt x="547" y="1085"/>
                  </a:cubicBezTo>
                  <a:cubicBezTo>
                    <a:pt x="925" y="1074"/>
                    <a:pt x="1831" y="597"/>
                    <a:pt x="1423" y="139"/>
                  </a:cubicBezTo>
                  <a:cubicBezTo>
                    <a:pt x="1332" y="39"/>
                    <a:pt x="1213" y="0"/>
                    <a:pt x="1083" y="0"/>
                  </a:cubicBezTo>
                  <a:close/>
                </a:path>
              </a:pathLst>
            </a:custGeom>
            <a:solidFill>
              <a:srgbClr val="87D8C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16" name="Google Shape;6016;p78"/>
            <p:cNvSpPr/>
            <p:nvPr/>
          </p:nvSpPr>
          <p:spPr>
            <a:xfrm>
              <a:off x="8513050" y="4016340"/>
              <a:ext cx="166744" cy="89407"/>
            </a:xfrm>
            <a:custGeom>
              <a:avLst/>
              <a:gdLst/>
              <a:ahLst/>
              <a:cxnLst/>
              <a:rect l="l" t="t" r="r" b="b"/>
              <a:pathLst>
                <a:path w="2637" h="1414" extrusionOk="0">
                  <a:moveTo>
                    <a:pt x="2428" y="1"/>
                  </a:moveTo>
                  <a:cubicBezTo>
                    <a:pt x="2199" y="1"/>
                    <a:pt x="1761" y="130"/>
                    <a:pt x="1283" y="369"/>
                  </a:cubicBezTo>
                  <a:cubicBezTo>
                    <a:pt x="1254" y="389"/>
                    <a:pt x="1214" y="409"/>
                    <a:pt x="1184" y="429"/>
                  </a:cubicBezTo>
                  <a:cubicBezTo>
                    <a:pt x="1155" y="438"/>
                    <a:pt x="1115" y="458"/>
                    <a:pt x="1085" y="478"/>
                  </a:cubicBezTo>
                  <a:cubicBezTo>
                    <a:pt x="418" y="847"/>
                    <a:pt x="1" y="1264"/>
                    <a:pt x="100" y="1384"/>
                  </a:cubicBezTo>
                  <a:cubicBezTo>
                    <a:pt x="110" y="1404"/>
                    <a:pt x="140" y="1413"/>
                    <a:pt x="169" y="1413"/>
                  </a:cubicBezTo>
                  <a:cubicBezTo>
                    <a:pt x="348" y="1413"/>
                    <a:pt x="777" y="1174"/>
                    <a:pt x="1314" y="896"/>
                  </a:cubicBezTo>
                  <a:cubicBezTo>
                    <a:pt x="1343" y="876"/>
                    <a:pt x="1373" y="866"/>
                    <a:pt x="1403" y="847"/>
                  </a:cubicBezTo>
                  <a:cubicBezTo>
                    <a:pt x="1433" y="827"/>
                    <a:pt x="1473" y="816"/>
                    <a:pt x="1502" y="796"/>
                  </a:cubicBezTo>
                  <a:cubicBezTo>
                    <a:pt x="2129" y="458"/>
                    <a:pt x="2636" y="210"/>
                    <a:pt x="2587" y="71"/>
                  </a:cubicBezTo>
                  <a:cubicBezTo>
                    <a:pt x="2577" y="31"/>
                    <a:pt x="2517" y="1"/>
                    <a:pt x="2428" y="1"/>
                  </a:cubicBezTo>
                  <a:close/>
                </a:path>
              </a:pathLst>
            </a:custGeom>
            <a:solidFill>
              <a:srgbClr val="FCE2B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17" name="Google Shape;6017;p78"/>
            <p:cNvSpPr/>
            <p:nvPr/>
          </p:nvSpPr>
          <p:spPr>
            <a:xfrm>
              <a:off x="8987916" y="4022663"/>
              <a:ext cx="164847" cy="145935"/>
            </a:xfrm>
            <a:custGeom>
              <a:avLst/>
              <a:gdLst/>
              <a:ahLst/>
              <a:cxnLst/>
              <a:rect l="l" t="t" r="r" b="b"/>
              <a:pathLst>
                <a:path w="2607" h="2308" extrusionOk="0">
                  <a:moveTo>
                    <a:pt x="130" y="0"/>
                  </a:moveTo>
                  <a:cubicBezTo>
                    <a:pt x="90" y="0"/>
                    <a:pt x="60" y="10"/>
                    <a:pt x="40" y="30"/>
                  </a:cubicBezTo>
                  <a:cubicBezTo>
                    <a:pt x="0" y="100"/>
                    <a:pt x="120" y="239"/>
                    <a:pt x="338" y="418"/>
                  </a:cubicBezTo>
                  <a:cubicBezTo>
                    <a:pt x="557" y="597"/>
                    <a:pt x="876" y="826"/>
                    <a:pt x="1204" y="1094"/>
                  </a:cubicBezTo>
                  <a:cubicBezTo>
                    <a:pt x="1244" y="1125"/>
                    <a:pt x="1273" y="1154"/>
                    <a:pt x="1304" y="1174"/>
                  </a:cubicBezTo>
                  <a:cubicBezTo>
                    <a:pt x="1333" y="1204"/>
                    <a:pt x="1373" y="1234"/>
                    <a:pt x="1403" y="1264"/>
                  </a:cubicBezTo>
                  <a:cubicBezTo>
                    <a:pt x="1691" y="1492"/>
                    <a:pt x="1910" y="1731"/>
                    <a:pt x="2089" y="1920"/>
                  </a:cubicBezTo>
                  <a:cubicBezTo>
                    <a:pt x="2109" y="1910"/>
                    <a:pt x="2139" y="1900"/>
                    <a:pt x="2169" y="1890"/>
                  </a:cubicBezTo>
                  <a:lnTo>
                    <a:pt x="2219" y="1890"/>
                  </a:lnTo>
                  <a:cubicBezTo>
                    <a:pt x="2418" y="1890"/>
                    <a:pt x="2547" y="2119"/>
                    <a:pt x="2517" y="2308"/>
                  </a:cubicBezTo>
                  <a:lnTo>
                    <a:pt x="2537" y="2308"/>
                  </a:lnTo>
                  <a:cubicBezTo>
                    <a:pt x="2606" y="2268"/>
                    <a:pt x="2586" y="2079"/>
                    <a:pt x="2457" y="1810"/>
                  </a:cubicBezTo>
                  <a:cubicBezTo>
                    <a:pt x="2318" y="1542"/>
                    <a:pt x="2060" y="1204"/>
                    <a:pt x="1711" y="906"/>
                  </a:cubicBezTo>
                  <a:lnTo>
                    <a:pt x="1711" y="895"/>
                  </a:lnTo>
                  <a:cubicBezTo>
                    <a:pt x="1682" y="866"/>
                    <a:pt x="1642" y="836"/>
                    <a:pt x="1612" y="806"/>
                  </a:cubicBezTo>
                  <a:cubicBezTo>
                    <a:pt x="1572" y="776"/>
                    <a:pt x="1542" y="756"/>
                    <a:pt x="1503" y="727"/>
                  </a:cubicBezTo>
                  <a:cubicBezTo>
                    <a:pt x="1134" y="438"/>
                    <a:pt x="786" y="239"/>
                    <a:pt x="528" y="119"/>
                  </a:cubicBezTo>
                  <a:cubicBezTo>
                    <a:pt x="349" y="40"/>
                    <a:pt x="209" y="0"/>
                    <a:pt x="130" y="0"/>
                  </a:cubicBezTo>
                  <a:close/>
                </a:path>
              </a:pathLst>
            </a:custGeom>
            <a:solidFill>
              <a:srgbClr val="FCE2B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18" name="Google Shape;6018;p78"/>
            <p:cNvSpPr/>
            <p:nvPr/>
          </p:nvSpPr>
          <p:spPr>
            <a:xfrm>
              <a:off x="9120006" y="4142169"/>
              <a:ext cx="28960" cy="26430"/>
            </a:xfrm>
            <a:custGeom>
              <a:avLst/>
              <a:gdLst/>
              <a:ahLst/>
              <a:cxnLst/>
              <a:rect l="l" t="t" r="r" b="b"/>
              <a:pathLst>
                <a:path w="458" h="418" extrusionOk="0">
                  <a:moveTo>
                    <a:pt x="80" y="0"/>
                  </a:moveTo>
                  <a:cubicBezTo>
                    <a:pt x="50" y="10"/>
                    <a:pt x="20" y="20"/>
                    <a:pt x="0" y="30"/>
                  </a:cubicBezTo>
                  <a:cubicBezTo>
                    <a:pt x="209" y="259"/>
                    <a:pt x="349" y="418"/>
                    <a:pt x="428" y="418"/>
                  </a:cubicBezTo>
                  <a:cubicBezTo>
                    <a:pt x="458" y="229"/>
                    <a:pt x="329" y="0"/>
                    <a:pt x="130" y="0"/>
                  </a:cubicBezTo>
                  <a:close/>
                </a:path>
              </a:pathLst>
            </a:custGeom>
            <a:solidFill>
              <a:srgbClr val="F7C9A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19" name="Google Shape;6019;p78"/>
            <p:cNvSpPr/>
            <p:nvPr/>
          </p:nvSpPr>
          <p:spPr>
            <a:xfrm>
              <a:off x="8840145" y="3821400"/>
              <a:ext cx="186789" cy="91873"/>
            </a:xfrm>
            <a:custGeom>
              <a:avLst/>
              <a:gdLst/>
              <a:ahLst/>
              <a:cxnLst/>
              <a:rect l="l" t="t" r="r" b="b"/>
              <a:pathLst>
                <a:path w="2954" h="1453" extrusionOk="0">
                  <a:moveTo>
                    <a:pt x="2726" y="0"/>
                  </a:moveTo>
                  <a:cubicBezTo>
                    <a:pt x="2467" y="0"/>
                    <a:pt x="1979" y="119"/>
                    <a:pt x="1442" y="388"/>
                  </a:cubicBezTo>
                  <a:lnTo>
                    <a:pt x="1323" y="448"/>
                  </a:lnTo>
                  <a:cubicBezTo>
                    <a:pt x="1283" y="468"/>
                    <a:pt x="1253" y="488"/>
                    <a:pt x="1214" y="508"/>
                  </a:cubicBezTo>
                  <a:cubicBezTo>
                    <a:pt x="1015" y="617"/>
                    <a:pt x="856" y="727"/>
                    <a:pt x="726" y="816"/>
                  </a:cubicBezTo>
                  <a:cubicBezTo>
                    <a:pt x="657" y="856"/>
                    <a:pt x="587" y="895"/>
                    <a:pt x="527" y="926"/>
                  </a:cubicBezTo>
                  <a:cubicBezTo>
                    <a:pt x="458" y="965"/>
                    <a:pt x="388" y="995"/>
                    <a:pt x="328" y="1035"/>
                  </a:cubicBezTo>
                  <a:cubicBezTo>
                    <a:pt x="69" y="1204"/>
                    <a:pt x="0" y="1383"/>
                    <a:pt x="49" y="1432"/>
                  </a:cubicBezTo>
                  <a:cubicBezTo>
                    <a:pt x="60" y="1443"/>
                    <a:pt x="80" y="1452"/>
                    <a:pt x="109" y="1452"/>
                  </a:cubicBezTo>
                  <a:cubicBezTo>
                    <a:pt x="179" y="1452"/>
                    <a:pt x="298" y="1393"/>
                    <a:pt x="467" y="1353"/>
                  </a:cubicBezTo>
                  <a:cubicBezTo>
                    <a:pt x="537" y="1333"/>
                    <a:pt x="597" y="1313"/>
                    <a:pt x="666" y="1293"/>
                  </a:cubicBezTo>
                  <a:cubicBezTo>
                    <a:pt x="756" y="1273"/>
                    <a:pt x="845" y="1234"/>
                    <a:pt x="925" y="1194"/>
                  </a:cubicBezTo>
                  <a:cubicBezTo>
                    <a:pt x="1104" y="1114"/>
                    <a:pt x="1273" y="1015"/>
                    <a:pt x="1442" y="926"/>
                  </a:cubicBezTo>
                  <a:cubicBezTo>
                    <a:pt x="1472" y="906"/>
                    <a:pt x="1512" y="886"/>
                    <a:pt x="1541" y="866"/>
                  </a:cubicBezTo>
                  <a:cubicBezTo>
                    <a:pt x="1581" y="846"/>
                    <a:pt x="1621" y="836"/>
                    <a:pt x="1651" y="816"/>
                  </a:cubicBezTo>
                  <a:cubicBezTo>
                    <a:pt x="2367" y="438"/>
                    <a:pt x="2954" y="209"/>
                    <a:pt x="2914" y="70"/>
                  </a:cubicBezTo>
                  <a:cubicBezTo>
                    <a:pt x="2905" y="20"/>
                    <a:pt x="2835" y="0"/>
                    <a:pt x="2726" y="0"/>
                  </a:cubicBezTo>
                  <a:close/>
                </a:path>
              </a:pathLst>
            </a:custGeom>
            <a:solidFill>
              <a:srgbClr val="FCE2B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20" name="Google Shape;6020;p78"/>
            <p:cNvSpPr/>
            <p:nvPr/>
          </p:nvSpPr>
          <p:spPr>
            <a:xfrm>
              <a:off x="4548774" y="3747926"/>
              <a:ext cx="836566" cy="619844"/>
            </a:xfrm>
            <a:custGeom>
              <a:avLst/>
              <a:gdLst/>
              <a:ahLst/>
              <a:cxnLst/>
              <a:rect l="l" t="t" r="r" b="b"/>
              <a:pathLst>
                <a:path w="13230" h="9803" extrusionOk="0">
                  <a:moveTo>
                    <a:pt x="2331" y="0"/>
                  </a:moveTo>
                  <a:cubicBezTo>
                    <a:pt x="2159" y="0"/>
                    <a:pt x="2034" y="76"/>
                    <a:pt x="2079" y="346"/>
                  </a:cubicBezTo>
                  <a:cubicBezTo>
                    <a:pt x="2129" y="605"/>
                    <a:pt x="2268" y="854"/>
                    <a:pt x="2398" y="1073"/>
                  </a:cubicBezTo>
                  <a:cubicBezTo>
                    <a:pt x="2547" y="1341"/>
                    <a:pt x="2706" y="1590"/>
                    <a:pt x="2875" y="1839"/>
                  </a:cubicBezTo>
                  <a:cubicBezTo>
                    <a:pt x="3044" y="2088"/>
                    <a:pt x="3253" y="2316"/>
                    <a:pt x="3322" y="2625"/>
                  </a:cubicBezTo>
                  <a:lnTo>
                    <a:pt x="3322" y="2664"/>
                  </a:lnTo>
                  <a:cubicBezTo>
                    <a:pt x="3432" y="3401"/>
                    <a:pt x="2278" y="3549"/>
                    <a:pt x="1761" y="3689"/>
                  </a:cubicBezTo>
                  <a:cubicBezTo>
                    <a:pt x="1423" y="3768"/>
                    <a:pt x="1094" y="3848"/>
                    <a:pt x="767" y="3947"/>
                  </a:cubicBezTo>
                  <a:cubicBezTo>
                    <a:pt x="548" y="4017"/>
                    <a:pt x="269" y="4097"/>
                    <a:pt x="110" y="4266"/>
                  </a:cubicBezTo>
                  <a:cubicBezTo>
                    <a:pt x="30" y="4355"/>
                    <a:pt x="0" y="4464"/>
                    <a:pt x="60" y="4574"/>
                  </a:cubicBezTo>
                  <a:cubicBezTo>
                    <a:pt x="517" y="5450"/>
                    <a:pt x="3572" y="5081"/>
                    <a:pt x="4686" y="5271"/>
                  </a:cubicBezTo>
                  <a:cubicBezTo>
                    <a:pt x="5342" y="5380"/>
                    <a:pt x="5192" y="6743"/>
                    <a:pt x="5192" y="7190"/>
                  </a:cubicBezTo>
                  <a:cubicBezTo>
                    <a:pt x="5192" y="7886"/>
                    <a:pt x="5113" y="8752"/>
                    <a:pt x="5461" y="9389"/>
                  </a:cubicBezTo>
                  <a:cubicBezTo>
                    <a:pt x="5551" y="9537"/>
                    <a:pt x="5680" y="9707"/>
                    <a:pt x="5849" y="9776"/>
                  </a:cubicBezTo>
                  <a:cubicBezTo>
                    <a:pt x="5898" y="9794"/>
                    <a:pt x="5942" y="9802"/>
                    <a:pt x="5982" y="9802"/>
                  </a:cubicBezTo>
                  <a:cubicBezTo>
                    <a:pt x="6190" y="9802"/>
                    <a:pt x="6298" y="9590"/>
                    <a:pt x="6406" y="9398"/>
                  </a:cubicBezTo>
                  <a:cubicBezTo>
                    <a:pt x="6735" y="8772"/>
                    <a:pt x="7023" y="8105"/>
                    <a:pt x="7272" y="7439"/>
                  </a:cubicBezTo>
                  <a:cubicBezTo>
                    <a:pt x="7431" y="7031"/>
                    <a:pt x="7510" y="6354"/>
                    <a:pt x="7938" y="6136"/>
                  </a:cubicBezTo>
                  <a:cubicBezTo>
                    <a:pt x="8062" y="6070"/>
                    <a:pt x="8205" y="6046"/>
                    <a:pt x="8356" y="6046"/>
                  </a:cubicBezTo>
                  <a:cubicBezTo>
                    <a:pt x="8663" y="6046"/>
                    <a:pt x="9000" y="6148"/>
                    <a:pt x="9261" y="6215"/>
                  </a:cubicBezTo>
                  <a:cubicBezTo>
                    <a:pt x="9867" y="6374"/>
                    <a:pt x="10455" y="6603"/>
                    <a:pt x="11052" y="6792"/>
                  </a:cubicBezTo>
                  <a:cubicBezTo>
                    <a:pt x="11426" y="6915"/>
                    <a:pt x="12002" y="7155"/>
                    <a:pt x="12483" y="7155"/>
                  </a:cubicBezTo>
                  <a:cubicBezTo>
                    <a:pt x="12627" y="7155"/>
                    <a:pt x="12763" y="7133"/>
                    <a:pt x="12882" y="7081"/>
                  </a:cubicBezTo>
                  <a:cubicBezTo>
                    <a:pt x="13230" y="6931"/>
                    <a:pt x="13140" y="6504"/>
                    <a:pt x="12961" y="6255"/>
                  </a:cubicBezTo>
                  <a:cubicBezTo>
                    <a:pt x="12593" y="5738"/>
                    <a:pt x="12056" y="5350"/>
                    <a:pt x="11509" y="5041"/>
                  </a:cubicBezTo>
                  <a:cubicBezTo>
                    <a:pt x="10892" y="4694"/>
                    <a:pt x="10226" y="4435"/>
                    <a:pt x="9579" y="4137"/>
                  </a:cubicBezTo>
                  <a:cubicBezTo>
                    <a:pt x="9450" y="4077"/>
                    <a:pt x="9301" y="3997"/>
                    <a:pt x="9271" y="3858"/>
                  </a:cubicBezTo>
                  <a:cubicBezTo>
                    <a:pt x="9549" y="3619"/>
                    <a:pt x="9957" y="3560"/>
                    <a:pt x="10265" y="3381"/>
                  </a:cubicBezTo>
                  <a:cubicBezTo>
                    <a:pt x="10574" y="3202"/>
                    <a:pt x="11012" y="2853"/>
                    <a:pt x="10464" y="2664"/>
                  </a:cubicBezTo>
                  <a:cubicBezTo>
                    <a:pt x="9659" y="2366"/>
                    <a:pt x="8853" y="2216"/>
                    <a:pt x="8008" y="2057"/>
                  </a:cubicBezTo>
                  <a:cubicBezTo>
                    <a:pt x="7762" y="2010"/>
                    <a:pt x="7511" y="1969"/>
                    <a:pt x="7258" y="1969"/>
                  </a:cubicBezTo>
                  <a:cubicBezTo>
                    <a:pt x="7193" y="1969"/>
                    <a:pt x="7128" y="1972"/>
                    <a:pt x="7062" y="1978"/>
                  </a:cubicBezTo>
                  <a:cubicBezTo>
                    <a:pt x="6999" y="1985"/>
                    <a:pt x="6936" y="1992"/>
                    <a:pt x="6876" y="1992"/>
                  </a:cubicBezTo>
                  <a:cubicBezTo>
                    <a:pt x="6851" y="1992"/>
                    <a:pt x="6827" y="1991"/>
                    <a:pt x="6804" y="1988"/>
                  </a:cubicBezTo>
                  <a:cubicBezTo>
                    <a:pt x="6377" y="1958"/>
                    <a:pt x="5979" y="1670"/>
                    <a:pt x="5640" y="1441"/>
                  </a:cubicBezTo>
                  <a:cubicBezTo>
                    <a:pt x="4745" y="864"/>
                    <a:pt x="3790" y="346"/>
                    <a:pt x="2756" y="78"/>
                  </a:cubicBezTo>
                  <a:cubicBezTo>
                    <a:pt x="2622" y="44"/>
                    <a:pt x="2463" y="0"/>
                    <a:pt x="2331" y="0"/>
                  </a:cubicBezTo>
                  <a:close/>
                </a:path>
              </a:pathLst>
            </a:custGeom>
            <a:solidFill>
              <a:srgbClr val="FCDA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21" name="Google Shape;6021;p78"/>
            <p:cNvSpPr/>
            <p:nvPr/>
          </p:nvSpPr>
          <p:spPr>
            <a:xfrm>
              <a:off x="4717412" y="3780237"/>
              <a:ext cx="31679" cy="21309"/>
            </a:xfrm>
            <a:custGeom>
              <a:avLst/>
              <a:gdLst/>
              <a:ahLst/>
              <a:cxnLst/>
              <a:rect l="l" t="t" r="r" b="b"/>
              <a:pathLst>
                <a:path w="501" h="337" extrusionOk="0">
                  <a:moveTo>
                    <a:pt x="275" y="0"/>
                  </a:moveTo>
                  <a:cubicBezTo>
                    <a:pt x="224" y="0"/>
                    <a:pt x="170" y="20"/>
                    <a:pt x="129" y="65"/>
                  </a:cubicBezTo>
                  <a:cubicBezTo>
                    <a:pt x="1" y="185"/>
                    <a:pt x="137" y="337"/>
                    <a:pt x="272" y="337"/>
                  </a:cubicBezTo>
                  <a:cubicBezTo>
                    <a:pt x="326" y="337"/>
                    <a:pt x="380" y="313"/>
                    <a:pt x="417" y="253"/>
                  </a:cubicBezTo>
                  <a:cubicBezTo>
                    <a:pt x="500" y="107"/>
                    <a:pt x="394" y="0"/>
                    <a:pt x="275" y="0"/>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22" name="Google Shape;6022;p78"/>
            <p:cNvSpPr/>
            <p:nvPr/>
          </p:nvSpPr>
          <p:spPr>
            <a:xfrm>
              <a:off x="4752505" y="3814129"/>
              <a:ext cx="39773" cy="36610"/>
            </a:xfrm>
            <a:custGeom>
              <a:avLst/>
              <a:gdLst/>
              <a:ahLst/>
              <a:cxnLst/>
              <a:rect l="l" t="t" r="r" b="b"/>
              <a:pathLst>
                <a:path w="629" h="579" extrusionOk="0">
                  <a:moveTo>
                    <a:pt x="263" y="0"/>
                  </a:moveTo>
                  <a:cubicBezTo>
                    <a:pt x="199" y="0"/>
                    <a:pt x="135" y="18"/>
                    <a:pt x="81" y="55"/>
                  </a:cubicBezTo>
                  <a:cubicBezTo>
                    <a:pt x="21" y="86"/>
                    <a:pt x="1" y="135"/>
                    <a:pt x="1" y="185"/>
                  </a:cubicBezTo>
                  <a:cubicBezTo>
                    <a:pt x="1" y="344"/>
                    <a:pt x="220" y="543"/>
                    <a:pt x="339" y="573"/>
                  </a:cubicBezTo>
                  <a:cubicBezTo>
                    <a:pt x="359" y="577"/>
                    <a:pt x="377" y="579"/>
                    <a:pt x="394" y="579"/>
                  </a:cubicBezTo>
                  <a:cubicBezTo>
                    <a:pt x="612" y="579"/>
                    <a:pt x="628" y="244"/>
                    <a:pt x="509" y="106"/>
                  </a:cubicBezTo>
                  <a:cubicBezTo>
                    <a:pt x="445" y="36"/>
                    <a:pt x="354" y="0"/>
                    <a:pt x="263" y="0"/>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23" name="Google Shape;6023;p78"/>
            <p:cNvSpPr/>
            <p:nvPr/>
          </p:nvSpPr>
          <p:spPr>
            <a:xfrm>
              <a:off x="4790950" y="3870404"/>
              <a:ext cx="59691" cy="40214"/>
            </a:xfrm>
            <a:custGeom>
              <a:avLst/>
              <a:gdLst/>
              <a:ahLst/>
              <a:cxnLst/>
              <a:rect l="l" t="t" r="r" b="b"/>
              <a:pathLst>
                <a:path w="944" h="636" extrusionOk="0">
                  <a:moveTo>
                    <a:pt x="446" y="0"/>
                  </a:moveTo>
                  <a:cubicBezTo>
                    <a:pt x="408" y="0"/>
                    <a:pt x="369" y="7"/>
                    <a:pt x="328" y="21"/>
                  </a:cubicBezTo>
                  <a:cubicBezTo>
                    <a:pt x="0" y="142"/>
                    <a:pt x="181" y="636"/>
                    <a:pt x="475" y="636"/>
                  </a:cubicBezTo>
                  <a:cubicBezTo>
                    <a:pt x="520" y="636"/>
                    <a:pt x="568" y="624"/>
                    <a:pt x="617" y="598"/>
                  </a:cubicBezTo>
                  <a:cubicBezTo>
                    <a:pt x="944" y="421"/>
                    <a:pt x="752" y="0"/>
                    <a:pt x="446" y="0"/>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24" name="Google Shape;6024;p78"/>
            <p:cNvSpPr/>
            <p:nvPr/>
          </p:nvSpPr>
          <p:spPr>
            <a:xfrm>
              <a:off x="4600308" y="4023738"/>
              <a:ext cx="34715" cy="24091"/>
            </a:xfrm>
            <a:custGeom>
              <a:avLst/>
              <a:gdLst/>
              <a:ahLst/>
              <a:cxnLst/>
              <a:rect l="l" t="t" r="r" b="b"/>
              <a:pathLst>
                <a:path w="549" h="381" extrusionOk="0">
                  <a:moveTo>
                    <a:pt x="270" y="1"/>
                  </a:moveTo>
                  <a:cubicBezTo>
                    <a:pt x="221" y="1"/>
                    <a:pt x="175" y="20"/>
                    <a:pt x="150" y="53"/>
                  </a:cubicBezTo>
                  <a:cubicBezTo>
                    <a:pt x="1" y="212"/>
                    <a:pt x="270" y="371"/>
                    <a:pt x="409" y="381"/>
                  </a:cubicBezTo>
                  <a:cubicBezTo>
                    <a:pt x="429" y="381"/>
                    <a:pt x="449" y="381"/>
                    <a:pt x="469" y="371"/>
                  </a:cubicBezTo>
                  <a:cubicBezTo>
                    <a:pt x="478" y="371"/>
                    <a:pt x="489" y="352"/>
                    <a:pt x="498" y="341"/>
                  </a:cubicBezTo>
                  <a:cubicBezTo>
                    <a:pt x="538" y="272"/>
                    <a:pt x="548" y="182"/>
                    <a:pt x="509" y="113"/>
                  </a:cubicBezTo>
                  <a:cubicBezTo>
                    <a:pt x="469" y="53"/>
                    <a:pt x="389" y="13"/>
                    <a:pt x="299" y="3"/>
                  </a:cubicBezTo>
                  <a:cubicBezTo>
                    <a:pt x="289" y="1"/>
                    <a:pt x="279" y="1"/>
                    <a:pt x="270"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25" name="Google Shape;6025;p78"/>
            <p:cNvSpPr/>
            <p:nvPr/>
          </p:nvSpPr>
          <p:spPr>
            <a:xfrm>
              <a:off x="4657532" y="4011345"/>
              <a:ext cx="42239" cy="33512"/>
            </a:xfrm>
            <a:custGeom>
              <a:avLst/>
              <a:gdLst/>
              <a:ahLst/>
              <a:cxnLst/>
              <a:rect l="l" t="t" r="r" b="b"/>
              <a:pathLst>
                <a:path w="668" h="530" extrusionOk="0">
                  <a:moveTo>
                    <a:pt x="407" y="1"/>
                  </a:moveTo>
                  <a:cubicBezTo>
                    <a:pt x="117" y="1"/>
                    <a:pt x="1" y="415"/>
                    <a:pt x="349" y="517"/>
                  </a:cubicBezTo>
                  <a:cubicBezTo>
                    <a:pt x="378" y="525"/>
                    <a:pt x="409" y="529"/>
                    <a:pt x="439" y="529"/>
                  </a:cubicBezTo>
                  <a:cubicBezTo>
                    <a:pt x="490" y="529"/>
                    <a:pt x="540" y="515"/>
                    <a:pt x="578" y="478"/>
                  </a:cubicBezTo>
                  <a:cubicBezTo>
                    <a:pt x="648" y="418"/>
                    <a:pt x="658" y="318"/>
                    <a:pt x="667" y="229"/>
                  </a:cubicBezTo>
                  <a:cubicBezTo>
                    <a:pt x="667" y="189"/>
                    <a:pt x="667" y="139"/>
                    <a:pt x="648" y="100"/>
                  </a:cubicBezTo>
                  <a:cubicBezTo>
                    <a:pt x="628" y="70"/>
                    <a:pt x="598" y="50"/>
                    <a:pt x="568" y="40"/>
                  </a:cubicBezTo>
                  <a:cubicBezTo>
                    <a:pt x="510" y="13"/>
                    <a:pt x="456" y="1"/>
                    <a:pt x="407"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26" name="Google Shape;6026;p78"/>
            <p:cNvSpPr/>
            <p:nvPr/>
          </p:nvSpPr>
          <p:spPr>
            <a:xfrm>
              <a:off x="4733093" y="3990100"/>
              <a:ext cx="57921" cy="47170"/>
            </a:xfrm>
            <a:custGeom>
              <a:avLst/>
              <a:gdLst/>
              <a:ahLst/>
              <a:cxnLst/>
              <a:rect l="l" t="t" r="r" b="b"/>
              <a:pathLst>
                <a:path w="916" h="746" extrusionOk="0">
                  <a:moveTo>
                    <a:pt x="425" y="0"/>
                  </a:moveTo>
                  <a:cubicBezTo>
                    <a:pt x="368" y="0"/>
                    <a:pt x="311" y="14"/>
                    <a:pt x="259" y="48"/>
                  </a:cubicBezTo>
                  <a:cubicBezTo>
                    <a:pt x="0" y="217"/>
                    <a:pt x="149" y="545"/>
                    <a:pt x="358" y="685"/>
                  </a:cubicBezTo>
                  <a:cubicBezTo>
                    <a:pt x="422" y="723"/>
                    <a:pt x="495" y="745"/>
                    <a:pt x="568" y="745"/>
                  </a:cubicBezTo>
                  <a:cubicBezTo>
                    <a:pt x="607" y="745"/>
                    <a:pt x="647" y="739"/>
                    <a:pt x="686" y="724"/>
                  </a:cubicBezTo>
                  <a:cubicBezTo>
                    <a:pt x="796" y="685"/>
                    <a:pt x="885" y="585"/>
                    <a:pt x="895" y="475"/>
                  </a:cubicBezTo>
                  <a:cubicBezTo>
                    <a:pt x="915" y="327"/>
                    <a:pt x="816" y="177"/>
                    <a:pt x="696" y="88"/>
                  </a:cubicBezTo>
                  <a:cubicBezTo>
                    <a:pt x="616" y="38"/>
                    <a:pt x="520" y="0"/>
                    <a:pt x="425" y="0"/>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27" name="Google Shape;6027;p78"/>
            <p:cNvSpPr/>
            <p:nvPr/>
          </p:nvSpPr>
          <p:spPr>
            <a:xfrm>
              <a:off x="5011057" y="3937998"/>
              <a:ext cx="46602" cy="32500"/>
            </a:xfrm>
            <a:custGeom>
              <a:avLst/>
              <a:gdLst/>
              <a:ahLst/>
              <a:cxnLst/>
              <a:rect l="l" t="t" r="r" b="b"/>
              <a:pathLst>
                <a:path w="737" h="514" extrusionOk="0">
                  <a:moveTo>
                    <a:pt x="321" y="1"/>
                  </a:moveTo>
                  <a:cubicBezTo>
                    <a:pt x="147" y="1"/>
                    <a:pt x="0" y="99"/>
                    <a:pt x="100" y="315"/>
                  </a:cubicBezTo>
                  <a:cubicBezTo>
                    <a:pt x="149" y="424"/>
                    <a:pt x="269" y="484"/>
                    <a:pt x="398" y="504"/>
                  </a:cubicBezTo>
                  <a:cubicBezTo>
                    <a:pt x="428" y="509"/>
                    <a:pt x="458" y="514"/>
                    <a:pt x="488" y="514"/>
                  </a:cubicBezTo>
                  <a:cubicBezTo>
                    <a:pt x="518" y="514"/>
                    <a:pt x="548" y="509"/>
                    <a:pt x="577" y="494"/>
                  </a:cubicBezTo>
                  <a:cubicBezTo>
                    <a:pt x="677" y="454"/>
                    <a:pt x="737" y="335"/>
                    <a:pt x="697" y="225"/>
                  </a:cubicBezTo>
                  <a:cubicBezTo>
                    <a:pt x="654" y="80"/>
                    <a:pt x="477" y="1"/>
                    <a:pt x="321"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28" name="Google Shape;6028;p78"/>
            <p:cNvSpPr/>
            <p:nvPr/>
          </p:nvSpPr>
          <p:spPr>
            <a:xfrm>
              <a:off x="5080232" y="3933445"/>
              <a:ext cx="34651" cy="26557"/>
            </a:xfrm>
            <a:custGeom>
              <a:avLst/>
              <a:gdLst/>
              <a:ahLst/>
              <a:cxnLst/>
              <a:rect l="l" t="t" r="r" b="b"/>
              <a:pathLst>
                <a:path w="548" h="420" extrusionOk="0">
                  <a:moveTo>
                    <a:pt x="293" y="1"/>
                  </a:moveTo>
                  <a:cubicBezTo>
                    <a:pt x="266" y="1"/>
                    <a:pt x="237" y="6"/>
                    <a:pt x="209" y="19"/>
                  </a:cubicBezTo>
                  <a:cubicBezTo>
                    <a:pt x="1" y="108"/>
                    <a:pt x="40" y="297"/>
                    <a:pt x="229" y="387"/>
                  </a:cubicBezTo>
                  <a:cubicBezTo>
                    <a:pt x="269" y="407"/>
                    <a:pt x="316" y="419"/>
                    <a:pt x="362" y="419"/>
                  </a:cubicBezTo>
                  <a:cubicBezTo>
                    <a:pt x="408" y="419"/>
                    <a:pt x="453" y="407"/>
                    <a:pt x="488" y="377"/>
                  </a:cubicBezTo>
                  <a:cubicBezTo>
                    <a:pt x="538" y="327"/>
                    <a:pt x="547" y="257"/>
                    <a:pt x="527" y="198"/>
                  </a:cubicBezTo>
                  <a:cubicBezTo>
                    <a:pt x="496" y="87"/>
                    <a:pt x="401" y="1"/>
                    <a:pt x="293"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29" name="Google Shape;6029;p78"/>
            <p:cNvSpPr/>
            <p:nvPr/>
          </p:nvSpPr>
          <p:spPr>
            <a:xfrm>
              <a:off x="5143147" y="3928576"/>
              <a:ext cx="31616" cy="19728"/>
            </a:xfrm>
            <a:custGeom>
              <a:avLst/>
              <a:gdLst/>
              <a:ahLst/>
              <a:cxnLst/>
              <a:rect l="l" t="t" r="r" b="b"/>
              <a:pathLst>
                <a:path w="500" h="312" extrusionOk="0">
                  <a:moveTo>
                    <a:pt x="232" y="0"/>
                  </a:moveTo>
                  <a:cubicBezTo>
                    <a:pt x="192" y="0"/>
                    <a:pt x="154" y="6"/>
                    <a:pt x="129" y="16"/>
                  </a:cubicBezTo>
                  <a:cubicBezTo>
                    <a:pt x="10" y="76"/>
                    <a:pt x="0" y="275"/>
                    <a:pt x="149" y="305"/>
                  </a:cubicBezTo>
                  <a:cubicBezTo>
                    <a:pt x="164" y="309"/>
                    <a:pt x="180" y="311"/>
                    <a:pt x="196" y="311"/>
                  </a:cubicBezTo>
                  <a:cubicBezTo>
                    <a:pt x="253" y="311"/>
                    <a:pt x="314" y="286"/>
                    <a:pt x="368" y="255"/>
                  </a:cubicBezTo>
                  <a:cubicBezTo>
                    <a:pt x="398" y="235"/>
                    <a:pt x="438" y="215"/>
                    <a:pt x="448" y="175"/>
                  </a:cubicBezTo>
                  <a:cubicBezTo>
                    <a:pt x="500" y="49"/>
                    <a:pt x="352" y="0"/>
                    <a:pt x="232" y="0"/>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30" name="Google Shape;6030;p78"/>
            <p:cNvSpPr/>
            <p:nvPr/>
          </p:nvSpPr>
          <p:spPr>
            <a:xfrm>
              <a:off x="4915452" y="4233727"/>
              <a:ext cx="42176" cy="37685"/>
            </a:xfrm>
            <a:custGeom>
              <a:avLst/>
              <a:gdLst/>
              <a:ahLst/>
              <a:cxnLst/>
              <a:rect l="l" t="t" r="r" b="b"/>
              <a:pathLst>
                <a:path w="667" h="596" extrusionOk="0">
                  <a:moveTo>
                    <a:pt x="311" y="0"/>
                  </a:moveTo>
                  <a:cubicBezTo>
                    <a:pt x="229" y="0"/>
                    <a:pt x="151" y="42"/>
                    <a:pt x="100" y="144"/>
                  </a:cubicBezTo>
                  <a:cubicBezTo>
                    <a:pt x="1" y="323"/>
                    <a:pt x="149" y="532"/>
                    <a:pt x="328" y="581"/>
                  </a:cubicBezTo>
                  <a:cubicBezTo>
                    <a:pt x="356" y="591"/>
                    <a:pt x="385" y="595"/>
                    <a:pt x="414" y="595"/>
                  </a:cubicBezTo>
                  <a:cubicBezTo>
                    <a:pt x="477" y="595"/>
                    <a:pt x="536" y="573"/>
                    <a:pt x="578" y="532"/>
                  </a:cubicBezTo>
                  <a:cubicBezTo>
                    <a:pt x="647" y="452"/>
                    <a:pt x="667" y="333"/>
                    <a:pt x="627" y="233"/>
                  </a:cubicBezTo>
                  <a:cubicBezTo>
                    <a:pt x="573" y="100"/>
                    <a:pt x="437" y="0"/>
                    <a:pt x="311" y="0"/>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31" name="Google Shape;6031;p78"/>
            <p:cNvSpPr/>
            <p:nvPr/>
          </p:nvSpPr>
          <p:spPr>
            <a:xfrm>
              <a:off x="4921079" y="4153045"/>
              <a:ext cx="57795" cy="43818"/>
            </a:xfrm>
            <a:custGeom>
              <a:avLst/>
              <a:gdLst/>
              <a:ahLst/>
              <a:cxnLst/>
              <a:rect l="l" t="t" r="r" b="b"/>
              <a:pathLst>
                <a:path w="914" h="693" extrusionOk="0">
                  <a:moveTo>
                    <a:pt x="360" y="0"/>
                  </a:moveTo>
                  <a:cubicBezTo>
                    <a:pt x="337" y="0"/>
                    <a:pt x="314" y="3"/>
                    <a:pt x="290" y="7"/>
                  </a:cubicBezTo>
                  <a:cubicBezTo>
                    <a:pt x="60" y="57"/>
                    <a:pt x="1" y="316"/>
                    <a:pt x="111" y="504"/>
                  </a:cubicBezTo>
                  <a:cubicBezTo>
                    <a:pt x="172" y="615"/>
                    <a:pt x="307" y="692"/>
                    <a:pt x="436" y="692"/>
                  </a:cubicBezTo>
                  <a:cubicBezTo>
                    <a:pt x="493" y="692"/>
                    <a:pt x="549" y="677"/>
                    <a:pt x="598" y="644"/>
                  </a:cubicBezTo>
                  <a:cubicBezTo>
                    <a:pt x="914" y="439"/>
                    <a:pt x="691" y="0"/>
                    <a:pt x="360" y="0"/>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32" name="Google Shape;6032;p78"/>
            <p:cNvSpPr/>
            <p:nvPr/>
          </p:nvSpPr>
          <p:spPr>
            <a:xfrm>
              <a:off x="5104133" y="4066798"/>
              <a:ext cx="60830" cy="46474"/>
            </a:xfrm>
            <a:custGeom>
              <a:avLst/>
              <a:gdLst/>
              <a:ahLst/>
              <a:cxnLst/>
              <a:rect l="l" t="t" r="r" b="b"/>
              <a:pathLst>
                <a:path w="962" h="735" extrusionOk="0">
                  <a:moveTo>
                    <a:pt x="512" y="1"/>
                  </a:moveTo>
                  <a:cubicBezTo>
                    <a:pt x="452" y="1"/>
                    <a:pt x="390" y="13"/>
                    <a:pt x="329" y="38"/>
                  </a:cubicBezTo>
                  <a:cubicBezTo>
                    <a:pt x="1" y="177"/>
                    <a:pt x="189" y="645"/>
                    <a:pt x="458" y="725"/>
                  </a:cubicBezTo>
                  <a:cubicBezTo>
                    <a:pt x="485" y="731"/>
                    <a:pt x="514" y="734"/>
                    <a:pt x="543" y="734"/>
                  </a:cubicBezTo>
                  <a:cubicBezTo>
                    <a:pt x="611" y="734"/>
                    <a:pt x="681" y="717"/>
                    <a:pt x="737" y="675"/>
                  </a:cubicBezTo>
                  <a:cubicBezTo>
                    <a:pt x="806" y="625"/>
                    <a:pt x="846" y="555"/>
                    <a:pt x="866" y="476"/>
                  </a:cubicBezTo>
                  <a:cubicBezTo>
                    <a:pt x="961" y="197"/>
                    <a:pt x="756" y="1"/>
                    <a:pt x="512"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33" name="Google Shape;6033;p78"/>
            <p:cNvSpPr/>
            <p:nvPr/>
          </p:nvSpPr>
          <p:spPr>
            <a:xfrm>
              <a:off x="5180643" y="4095821"/>
              <a:ext cx="41164" cy="28833"/>
            </a:xfrm>
            <a:custGeom>
              <a:avLst/>
              <a:gdLst/>
              <a:ahLst/>
              <a:cxnLst/>
              <a:rect l="l" t="t" r="r" b="b"/>
              <a:pathLst>
                <a:path w="651" h="456" extrusionOk="0">
                  <a:moveTo>
                    <a:pt x="374" y="0"/>
                  </a:moveTo>
                  <a:cubicBezTo>
                    <a:pt x="334" y="0"/>
                    <a:pt x="296" y="6"/>
                    <a:pt x="263" y="17"/>
                  </a:cubicBezTo>
                  <a:cubicBezTo>
                    <a:pt x="1" y="104"/>
                    <a:pt x="164" y="455"/>
                    <a:pt x="393" y="455"/>
                  </a:cubicBezTo>
                  <a:cubicBezTo>
                    <a:pt x="399" y="455"/>
                    <a:pt x="405" y="455"/>
                    <a:pt x="412" y="455"/>
                  </a:cubicBezTo>
                  <a:cubicBezTo>
                    <a:pt x="521" y="445"/>
                    <a:pt x="621" y="355"/>
                    <a:pt x="641" y="246"/>
                  </a:cubicBezTo>
                  <a:cubicBezTo>
                    <a:pt x="650" y="206"/>
                    <a:pt x="650" y="166"/>
                    <a:pt x="630" y="127"/>
                  </a:cubicBezTo>
                  <a:cubicBezTo>
                    <a:pt x="595" y="40"/>
                    <a:pt x="480" y="0"/>
                    <a:pt x="374" y="0"/>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34" name="Google Shape;6034;p78"/>
            <p:cNvSpPr/>
            <p:nvPr/>
          </p:nvSpPr>
          <p:spPr>
            <a:xfrm>
              <a:off x="5253865" y="4125540"/>
              <a:ext cx="36738" cy="26114"/>
            </a:xfrm>
            <a:custGeom>
              <a:avLst/>
              <a:gdLst/>
              <a:ahLst/>
              <a:cxnLst/>
              <a:rect l="l" t="t" r="r" b="b"/>
              <a:pathLst>
                <a:path w="581" h="413" extrusionOk="0">
                  <a:moveTo>
                    <a:pt x="250" y="0"/>
                  </a:moveTo>
                  <a:cubicBezTo>
                    <a:pt x="188" y="0"/>
                    <a:pt x="129" y="25"/>
                    <a:pt x="89" y="84"/>
                  </a:cubicBezTo>
                  <a:cubicBezTo>
                    <a:pt x="0" y="223"/>
                    <a:pt x="179" y="402"/>
                    <a:pt x="318" y="413"/>
                  </a:cubicBezTo>
                  <a:cubicBezTo>
                    <a:pt x="378" y="413"/>
                    <a:pt x="447" y="382"/>
                    <a:pt x="487" y="323"/>
                  </a:cubicBezTo>
                  <a:cubicBezTo>
                    <a:pt x="580" y="159"/>
                    <a:pt x="407" y="0"/>
                    <a:pt x="250" y="0"/>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35" name="Google Shape;6035;p78"/>
            <p:cNvSpPr/>
            <p:nvPr/>
          </p:nvSpPr>
          <p:spPr>
            <a:xfrm>
              <a:off x="4921079" y="3991870"/>
              <a:ext cx="58617" cy="42933"/>
            </a:xfrm>
            <a:custGeom>
              <a:avLst/>
              <a:gdLst/>
              <a:ahLst/>
              <a:cxnLst/>
              <a:rect l="l" t="t" r="r" b="b"/>
              <a:pathLst>
                <a:path w="927" h="679" extrusionOk="0">
                  <a:moveTo>
                    <a:pt x="538" y="0"/>
                  </a:moveTo>
                  <a:cubicBezTo>
                    <a:pt x="538" y="0"/>
                    <a:pt x="31" y="279"/>
                    <a:pt x="1" y="299"/>
                  </a:cubicBezTo>
                  <a:cubicBezTo>
                    <a:pt x="1" y="299"/>
                    <a:pt x="296" y="678"/>
                    <a:pt x="556" y="678"/>
                  </a:cubicBezTo>
                  <a:cubicBezTo>
                    <a:pt x="591" y="678"/>
                    <a:pt x="625" y="672"/>
                    <a:pt x="657" y="657"/>
                  </a:cubicBezTo>
                  <a:cubicBezTo>
                    <a:pt x="926" y="537"/>
                    <a:pt x="538" y="0"/>
                    <a:pt x="538" y="0"/>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36" name="Google Shape;6036;p78"/>
            <p:cNvSpPr/>
            <p:nvPr/>
          </p:nvSpPr>
          <p:spPr>
            <a:xfrm>
              <a:off x="4558828" y="4039989"/>
              <a:ext cx="366116" cy="327405"/>
            </a:xfrm>
            <a:custGeom>
              <a:avLst/>
              <a:gdLst/>
              <a:ahLst/>
              <a:cxnLst/>
              <a:rect l="l" t="t" r="r" b="b"/>
              <a:pathLst>
                <a:path w="5790" h="5178" extrusionOk="0">
                  <a:moveTo>
                    <a:pt x="4214" y="0"/>
                  </a:moveTo>
                  <a:cubicBezTo>
                    <a:pt x="4043" y="0"/>
                    <a:pt x="3860" y="49"/>
                    <a:pt x="3691" y="84"/>
                  </a:cubicBezTo>
                  <a:cubicBezTo>
                    <a:pt x="3342" y="164"/>
                    <a:pt x="2975" y="164"/>
                    <a:pt x="2617" y="164"/>
                  </a:cubicBezTo>
                  <a:lnTo>
                    <a:pt x="1005" y="164"/>
                  </a:lnTo>
                  <a:cubicBezTo>
                    <a:pt x="667" y="164"/>
                    <a:pt x="329" y="164"/>
                    <a:pt x="0" y="95"/>
                  </a:cubicBezTo>
                  <a:lnTo>
                    <a:pt x="0" y="95"/>
                  </a:lnTo>
                  <a:cubicBezTo>
                    <a:pt x="707" y="791"/>
                    <a:pt x="3472" y="473"/>
                    <a:pt x="4527" y="652"/>
                  </a:cubicBezTo>
                  <a:cubicBezTo>
                    <a:pt x="5621" y="831"/>
                    <a:pt x="4367" y="4789"/>
                    <a:pt x="5789" y="5177"/>
                  </a:cubicBezTo>
                  <a:cubicBezTo>
                    <a:pt x="5770" y="5117"/>
                    <a:pt x="5750" y="5068"/>
                    <a:pt x="5730" y="5008"/>
                  </a:cubicBezTo>
                  <a:cubicBezTo>
                    <a:pt x="5511" y="4252"/>
                    <a:pt x="5292" y="3466"/>
                    <a:pt x="5411" y="2690"/>
                  </a:cubicBezTo>
                  <a:cubicBezTo>
                    <a:pt x="5481" y="2292"/>
                    <a:pt x="5630" y="1905"/>
                    <a:pt x="5650" y="1497"/>
                  </a:cubicBezTo>
                  <a:cubicBezTo>
                    <a:pt x="5670" y="1099"/>
                    <a:pt x="5511" y="641"/>
                    <a:pt x="5133" y="492"/>
                  </a:cubicBezTo>
                  <a:cubicBezTo>
                    <a:pt x="5033" y="442"/>
                    <a:pt x="4924" y="433"/>
                    <a:pt x="4825" y="373"/>
                  </a:cubicBezTo>
                  <a:cubicBezTo>
                    <a:pt x="4715" y="293"/>
                    <a:pt x="4655" y="174"/>
                    <a:pt x="4546" y="95"/>
                  </a:cubicBezTo>
                  <a:cubicBezTo>
                    <a:pt x="4448" y="25"/>
                    <a:pt x="4334" y="0"/>
                    <a:pt x="4214" y="0"/>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37" name="Google Shape;6037;p78"/>
            <p:cNvSpPr/>
            <p:nvPr/>
          </p:nvSpPr>
          <p:spPr>
            <a:xfrm>
              <a:off x="4667649" y="3749064"/>
              <a:ext cx="118940" cy="193104"/>
            </a:xfrm>
            <a:custGeom>
              <a:avLst/>
              <a:gdLst/>
              <a:ahLst/>
              <a:cxnLst/>
              <a:rect l="l" t="t" r="r" b="b"/>
              <a:pathLst>
                <a:path w="1881" h="3054" extrusionOk="0">
                  <a:moveTo>
                    <a:pt x="289" y="1"/>
                  </a:moveTo>
                  <a:lnTo>
                    <a:pt x="289" y="1"/>
                  </a:lnTo>
                  <a:cubicBezTo>
                    <a:pt x="1" y="180"/>
                    <a:pt x="418" y="885"/>
                    <a:pt x="518" y="1055"/>
                  </a:cubicBezTo>
                  <a:cubicBezTo>
                    <a:pt x="667" y="1323"/>
                    <a:pt x="826" y="1572"/>
                    <a:pt x="995" y="1821"/>
                  </a:cubicBezTo>
                  <a:cubicBezTo>
                    <a:pt x="1164" y="2070"/>
                    <a:pt x="1373" y="2298"/>
                    <a:pt x="1442" y="2607"/>
                  </a:cubicBezTo>
                  <a:lnTo>
                    <a:pt x="1442" y="2646"/>
                  </a:lnTo>
                  <a:cubicBezTo>
                    <a:pt x="1473" y="2815"/>
                    <a:pt x="1433" y="2945"/>
                    <a:pt x="1353" y="3054"/>
                  </a:cubicBezTo>
                  <a:cubicBezTo>
                    <a:pt x="1512" y="3005"/>
                    <a:pt x="1641" y="2915"/>
                    <a:pt x="1731" y="2775"/>
                  </a:cubicBezTo>
                  <a:cubicBezTo>
                    <a:pt x="1880" y="2537"/>
                    <a:pt x="1820" y="2218"/>
                    <a:pt x="1672" y="1980"/>
                  </a:cubicBezTo>
                  <a:cubicBezTo>
                    <a:pt x="1522" y="1741"/>
                    <a:pt x="1294" y="1562"/>
                    <a:pt x="1095" y="1363"/>
                  </a:cubicBezTo>
                  <a:cubicBezTo>
                    <a:pt x="726" y="995"/>
                    <a:pt x="418" y="518"/>
                    <a:pt x="289"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38" name="Google Shape;6038;p78"/>
            <p:cNvSpPr/>
            <p:nvPr/>
          </p:nvSpPr>
          <p:spPr>
            <a:xfrm>
              <a:off x="5028003" y="4096201"/>
              <a:ext cx="342910" cy="102938"/>
            </a:xfrm>
            <a:custGeom>
              <a:avLst/>
              <a:gdLst/>
              <a:ahLst/>
              <a:cxnLst/>
              <a:rect l="l" t="t" r="r" b="b"/>
              <a:pathLst>
                <a:path w="5423" h="1628" extrusionOk="0">
                  <a:moveTo>
                    <a:pt x="599" y="0"/>
                  </a:moveTo>
                  <a:cubicBezTo>
                    <a:pt x="534" y="0"/>
                    <a:pt x="471" y="9"/>
                    <a:pt x="409" y="31"/>
                  </a:cubicBezTo>
                  <a:cubicBezTo>
                    <a:pt x="140" y="121"/>
                    <a:pt x="1" y="429"/>
                    <a:pt x="1" y="717"/>
                  </a:cubicBezTo>
                  <a:cubicBezTo>
                    <a:pt x="1" y="817"/>
                    <a:pt x="11" y="906"/>
                    <a:pt x="31" y="996"/>
                  </a:cubicBezTo>
                  <a:cubicBezTo>
                    <a:pt x="111" y="827"/>
                    <a:pt x="220" y="698"/>
                    <a:pt x="359" y="628"/>
                  </a:cubicBezTo>
                  <a:cubicBezTo>
                    <a:pt x="462" y="575"/>
                    <a:pt x="595" y="552"/>
                    <a:pt x="752" y="552"/>
                  </a:cubicBezTo>
                  <a:cubicBezTo>
                    <a:pt x="1821" y="552"/>
                    <a:pt x="3969" y="1627"/>
                    <a:pt x="4994" y="1627"/>
                  </a:cubicBezTo>
                  <a:cubicBezTo>
                    <a:pt x="5176" y="1627"/>
                    <a:pt x="5323" y="1593"/>
                    <a:pt x="5422" y="1513"/>
                  </a:cubicBezTo>
                  <a:cubicBezTo>
                    <a:pt x="3970" y="897"/>
                    <a:pt x="2468" y="399"/>
                    <a:pt x="936" y="51"/>
                  </a:cubicBezTo>
                  <a:cubicBezTo>
                    <a:pt x="822" y="25"/>
                    <a:pt x="709" y="0"/>
                    <a:pt x="599" y="0"/>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39" name="Google Shape;6039;p78"/>
            <p:cNvSpPr/>
            <p:nvPr/>
          </p:nvSpPr>
          <p:spPr>
            <a:xfrm>
              <a:off x="5091550" y="3928323"/>
              <a:ext cx="138479" cy="85550"/>
            </a:xfrm>
            <a:custGeom>
              <a:avLst/>
              <a:gdLst/>
              <a:ahLst/>
              <a:cxnLst/>
              <a:rect l="l" t="t" r="r" b="b"/>
              <a:pathLst>
                <a:path w="2190" h="1353" extrusionOk="0">
                  <a:moveTo>
                    <a:pt x="2159" y="0"/>
                  </a:moveTo>
                  <a:cubicBezTo>
                    <a:pt x="1542" y="150"/>
                    <a:pt x="936" y="298"/>
                    <a:pt x="329" y="438"/>
                  </a:cubicBezTo>
                  <a:cubicBezTo>
                    <a:pt x="169" y="478"/>
                    <a:pt x="21" y="557"/>
                    <a:pt x="10" y="696"/>
                  </a:cubicBezTo>
                  <a:cubicBezTo>
                    <a:pt x="1" y="747"/>
                    <a:pt x="10" y="796"/>
                    <a:pt x="41" y="856"/>
                  </a:cubicBezTo>
                  <a:cubicBezTo>
                    <a:pt x="90" y="985"/>
                    <a:pt x="220" y="1074"/>
                    <a:pt x="339" y="1144"/>
                  </a:cubicBezTo>
                  <a:cubicBezTo>
                    <a:pt x="518" y="1234"/>
                    <a:pt x="697" y="1304"/>
                    <a:pt x="886" y="1353"/>
                  </a:cubicBezTo>
                  <a:cubicBezTo>
                    <a:pt x="757" y="1234"/>
                    <a:pt x="647" y="1065"/>
                    <a:pt x="766" y="945"/>
                  </a:cubicBezTo>
                  <a:cubicBezTo>
                    <a:pt x="876" y="846"/>
                    <a:pt x="1155" y="786"/>
                    <a:pt x="1294" y="716"/>
                  </a:cubicBezTo>
                  <a:cubicBezTo>
                    <a:pt x="1582" y="587"/>
                    <a:pt x="1960" y="428"/>
                    <a:pt x="2149" y="150"/>
                  </a:cubicBezTo>
                  <a:cubicBezTo>
                    <a:pt x="2189" y="90"/>
                    <a:pt x="2189" y="50"/>
                    <a:pt x="2159" y="0"/>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40" name="Google Shape;6040;p78"/>
            <p:cNvSpPr/>
            <p:nvPr/>
          </p:nvSpPr>
          <p:spPr>
            <a:xfrm>
              <a:off x="4856331" y="3978971"/>
              <a:ext cx="52926" cy="29275"/>
            </a:xfrm>
            <a:custGeom>
              <a:avLst/>
              <a:gdLst/>
              <a:ahLst/>
              <a:cxnLst/>
              <a:rect l="l" t="t" r="r" b="b"/>
              <a:pathLst>
                <a:path w="837" h="463" extrusionOk="0">
                  <a:moveTo>
                    <a:pt x="500" y="1"/>
                  </a:moveTo>
                  <a:cubicBezTo>
                    <a:pt x="439" y="1"/>
                    <a:pt x="378" y="12"/>
                    <a:pt x="319" y="35"/>
                  </a:cubicBezTo>
                  <a:cubicBezTo>
                    <a:pt x="149" y="94"/>
                    <a:pt x="21" y="264"/>
                    <a:pt x="1" y="443"/>
                  </a:cubicBezTo>
                  <a:lnTo>
                    <a:pt x="169" y="463"/>
                  </a:lnTo>
                  <a:cubicBezTo>
                    <a:pt x="180" y="343"/>
                    <a:pt x="269" y="234"/>
                    <a:pt x="379" y="194"/>
                  </a:cubicBezTo>
                  <a:cubicBezTo>
                    <a:pt x="418" y="177"/>
                    <a:pt x="460" y="170"/>
                    <a:pt x="502" y="170"/>
                  </a:cubicBezTo>
                  <a:cubicBezTo>
                    <a:pt x="585" y="170"/>
                    <a:pt x="667" y="200"/>
                    <a:pt x="726" y="253"/>
                  </a:cubicBezTo>
                  <a:lnTo>
                    <a:pt x="836" y="134"/>
                  </a:lnTo>
                  <a:cubicBezTo>
                    <a:pt x="749" y="47"/>
                    <a:pt x="626" y="1"/>
                    <a:pt x="500" y="1"/>
                  </a:cubicBezTo>
                  <a:close/>
                </a:path>
              </a:pathLst>
            </a:custGeom>
            <a:solidFill>
              <a:srgbClr val="322F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41" name="Google Shape;6041;p78"/>
            <p:cNvSpPr/>
            <p:nvPr/>
          </p:nvSpPr>
          <p:spPr>
            <a:xfrm>
              <a:off x="4932398" y="3948747"/>
              <a:ext cx="52926" cy="29339"/>
            </a:xfrm>
            <a:custGeom>
              <a:avLst/>
              <a:gdLst/>
              <a:ahLst/>
              <a:cxnLst/>
              <a:rect l="l" t="t" r="r" b="b"/>
              <a:pathLst>
                <a:path w="837" h="464" extrusionOk="0">
                  <a:moveTo>
                    <a:pt x="483" y="0"/>
                  </a:moveTo>
                  <a:cubicBezTo>
                    <a:pt x="430" y="0"/>
                    <a:pt x="378" y="8"/>
                    <a:pt x="329" y="26"/>
                  </a:cubicBezTo>
                  <a:cubicBezTo>
                    <a:pt x="150" y="95"/>
                    <a:pt x="21" y="254"/>
                    <a:pt x="1" y="443"/>
                  </a:cubicBezTo>
                  <a:lnTo>
                    <a:pt x="160" y="463"/>
                  </a:lnTo>
                  <a:cubicBezTo>
                    <a:pt x="180" y="344"/>
                    <a:pt x="270" y="225"/>
                    <a:pt x="379" y="185"/>
                  </a:cubicBezTo>
                  <a:cubicBezTo>
                    <a:pt x="414" y="173"/>
                    <a:pt x="450" y="167"/>
                    <a:pt x="487" y="167"/>
                  </a:cubicBezTo>
                  <a:cubicBezTo>
                    <a:pt x="575" y="167"/>
                    <a:pt x="664" y="201"/>
                    <a:pt x="727" y="264"/>
                  </a:cubicBezTo>
                  <a:lnTo>
                    <a:pt x="836" y="135"/>
                  </a:lnTo>
                  <a:cubicBezTo>
                    <a:pt x="745" y="50"/>
                    <a:pt x="612" y="0"/>
                    <a:pt x="483" y="0"/>
                  </a:cubicBezTo>
                  <a:close/>
                </a:path>
              </a:pathLst>
            </a:custGeom>
            <a:solidFill>
              <a:srgbClr val="322F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42" name="Google Shape;6042;p78"/>
            <p:cNvSpPr/>
            <p:nvPr/>
          </p:nvSpPr>
          <p:spPr>
            <a:xfrm>
              <a:off x="4855066" y="4006160"/>
              <a:ext cx="45338" cy="28643"/>
            </a:xfrm>
            <a:custGeom>
              <a:avLst/>
              <a:gdLst/>
              <a:ahLst/>
              <a:cxnLst/>
              <a:rect l="l" t="t" r="r" b="b"/>
              <a:pathLst>
                <a:path w="717" h="453" extrusionOk="0">
                  <a:moveTo>
                    <a:pt x="505" y="1"/>
                  </a:moveTo>
                  <a:cubicBezTo>
                    <a:pt x="315" y="1"/>
                    <a:pt x="105" y="161"/>
                    <a:pt x="21" y="311"/>
                  </a:cubicBezTo>
                  <a:cubicBezTo>
                    <a:pt x="10" y="331"/>
                    <a:pt x="1" y="351"/>
                    <a:pt x="1" y="371"/>
                  </a:cubicBezTo>
                  <a:cubicBezTo>
                    <a:pt x="10" y="420"/>
                    <a:pt x="70" y="451"/>
                    <a:pt x="120" y="451"/>
                  </a:cubicBezTo>
                  <a:cubicBezTo>
                    <a:pt x="135" y="452"/>
                    <a:pt x="151" y="453"/>
                    <a:pt x="167" y="453"/>
                  </a:cubicBezTo>
                  <a:cubicBezTo>
                    <a:pt x="243" y="453"/>
                    <a:pt x="324" y="435"/>
                    <a:pt x="399" y="411"/>
                  </a:cubicBezTo>
                  <a:cubicBezTo>
                    <a:pt x="498" y="371"/>
                    <a:pt x="667" y="301"/>
                    <a:pt x="697" y="182"/>
                  </a:cubicBezTo>
                  <a:cubicBezTo>
                    <a:pt x="717" y="82"/>
                    <a:pt x="627" y="13"/>
                    <a:pt x="538" y="3"/>
                  </a:cubicBezTo>
                  <a:cubicBezTo>
                    <a:pt x="527" y="1"/>
                    <a:pt x="516" y="1"/>
                    <a:pt x="505" y="1"/>
                  </a:cubicBezTo>
                  <a:close/>
                </a:path>
              </a:pathLst>
            </a:custGeom>
            <a:solidFill>
              <a:srgbClr val="87D8C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43" name="Google Shape;6043;p78"/>
            <p:cNvSpPr/>
            <p:nvPr/>
          </p:nvSpPr>
          <p:spPr>
            <a:xfrm>
              <a:off x="4972676" y="3962974"/>
              <a:ext cx="44769" cy="29718"/>
            </a:xfrm>
            <a:custGeom>
              <a:avLst/>
              <a:gdLst/>
              <a:ahLst/>
              <a:cxnLst/>
              <a:rect l="l" t="t" r="r" b="b"/>
              <a:pathLst>
                <a:path w="708" h="470" extrusionOk="0">
                  <a:moveTo>
                    <a:pt x="463" y="0"/>
                  </a:moveTo>
                  <a:cubicBezTo>
                    <a:pt x="430" y="0"/>
                    <a:pt x="397" y="7"/>
                    <a:pt x="369" y="19"/>
                  </a:cubicBezTo>
                  <a:cubicBezTo>
                    <a:pt x="239" y="89"/>
                    <a:pt x="90" y="199"/>
                    <a:pt x="20" y="327"/>
                  </a:cubicBezTo>
                  <a:cubicBezTo>
                    <a:pt x="11" y="347"/>
                    <a:pt x="0" y="367"/>
                    <a:pt x="0" y="387"/>
                  </a:cubicBezTo>
                  <a:cubicBezTo>
                    <a:pt x="0" y="437"/>
                    <a:pt x="70" y="467"/>
                    <a:pt x="120" y="467"/>
                  </a:cubicBezTo>
                  <a:cubicBezTo>
                    <a:pt x="136" y="469"/>
                    <a:pt x="152" y="469"/>
                    <a:pt x="169" y="469"/>
                  </a:cubicBezTo>
                  <a:cubicBezTo>
                    <a:pt x="242" y="469"/>
                    <a:pt x="315" y="452"/>
                    <a:pt x="389" y="427"/>
                  </a:cubicBezTo>
                  <a:cubicBezTo>
                    <a:pt x="468" y="397"/>
                    <a:pt x="557" y="358"/>
                    <a:pt x="617" y="298"/>
                  </a:cubicBezTo>
                  <a:cubicBezTo>
                    <a:pt x="667" y="258"/>
                    <a:pt x="707" y="199"/>
                    <a:pt x="687" y="148"/>
                  </a:cubicBezTo>
                  <a:cubicBezTo>
                    <a:pt x="665" y="53"/>
                    <a:pt x="560" y="0"/>
                    <a:pt x="463" y="0"/>
                  </a:cubicBezTo>
                  <a:close/>
                </a:path>
              </a:pathLst>
            </a:custGeom>
            <a:solidFill>
              <a:srgbClr val="87D8C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44" name="Google Shape;6044;p78"/>
            <p:cNvSpPr/>
            <p:nvPr/>
          </p:nvSpPr>
          <p:spPr>
            <a:xfrm>
              <a:off x="4743147" y="3772966"/>
              <a:ext cx="187484" cy="130254"/>
            </a:xfrm>
            <a:custGeom>
              <a:avLst/>
              <a:gdLst/>
              <a:ahLst/>
              <a:cxnLst/>
              <a:rect l="l" t="t" r="r" b="b"/>
              <a:pathLst>
                <a:path w="2965" h="2060" extrusionOk="0">
                  <a:moveTo>
                    <a:pt x="189" y="1"/>
                  </a:moveTo>
                  <a:cubicBezTo>
                    <a:pt x="120" y="1"/>
                    <a:pt x="80" y="20"/>
                    <a:pt x="69" y="50"/>
                  </a:cubicBezTo>
                  <a:cubicBezTo>
                    <a:pt x="0" y="200"/>
                    <a:pt x="567" y="567"/>
                    <a:pt x="1273" y="1075"/>
                  </a:cubicBezTo>
                  <a:cubicBezTo>
                    <a:pt x="1303" y="1104"/>
                    <a:pt x="1343" y="1124"/>
                    <a:pt x="1373" y="1154"/>
                  </a:cubicBezTo>
                  <a:cubicBezTo>
                    <a:pt x="1413" y="1174"/>
                    <a:pt x="1442" y="1204"/>
                    <a:pt x="1482" y="1234"/>
                  </a:cubicBezTo>
                  <a:cubicBezTo>
                    <a:pt x="2109" y="1681"/>
                    <a:pt x="2596" y="2059"/>
                    <a:pt x="2785" y="2059"/>
                  </a:cubicBezTo>
                  <a:cubicBezTo>
                    <a:pt x="2805" y="2059"/>
                    <a:pt x="2825" y="2059"/>
                    <a:pt x="2835" y="2050"/>
                  </a:cubicBezTo>
                  <a:cubicBezTo>
                    <a:pt x="2964" y="1920"/>
                    <a:pt x="2527" y="1363"/>
                    <a:pt x="1791" y="816"/>
                  </a:cubicBezTo>
                  <a:lnTo>
                    <a:pt x="1791" y="806"/>
                  </a:lnTo>
                  <a:cubicBezTo>
                    <a:pt x="1751" y="786"/>
                    <a:pt x="1721" y="757"/>
                    <a:pt x="1681" y="726"/>
                  </a:cubicBezTo>
                  <a:cubicBezTo>
                    <a:pt x="1641" y="706"/>
                    <a:pt x="1612" y="677"/>
                    <a:pt x="1572" y="647"/>
                  </a:cubicBezTo>
                  <a:cubicBezTo>
                    <a:pt x="965" y="239"/>
                    <a:pt x="418" y="1"/>
                    <a:pt x="189" y="1"/>
                  </a:cubicBezTo>
                  <a:close/>
                </a:path>
              </a:pathLst>
            </a:custGeom>
            <a:solidFill>
              <a:srgbClr val="FCE2B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45" name="Google Shape;6045;p78"/>
            <p:cNvSpPr/>
            <p:nvPr/>
          </p:nvSpPr>
          <p:spPr>
            <a:xfrm>
              <a:off x="4957564" y="3881785"/>
              <a:ext cx="144739" cy="35282"/>
            </a:xfrm>
            <a:custGeom>
              <a:avLst/>
              <a:gdLst/>
              <a:ahLst/>
              <a:cxnLst/>
              <a:rect l="l" t="t" r="r" b="b"/>
              <a:pathLst>
                <a:path w="2289" h="558" extrusionOk="0">
                  <a:moveTo>
                    <a:pt x="946" y="0"/>
                  </a:moveTo>
                  <a:cubicBezTo>
                    <a:pt x="399" y="0"/>
                    <a:pt x="1" y="130"/>
                    <a:pt x="21" y="289"/>
                  </a:cubicBezTo>
                  <a:cubicBezTo>
                    <a:pt x="40" y="448"/>
                    <a:pt x="488" y="468"/>
                    <a:pt x="1045" y="517"/>
                  </a:cubicBezTo>
                  <a:cubicBezTo>
                    <a:pt x="1075" y="517"/>
                    <a:pt x="1105" y="517"/>
                    <a:pt x="1135" y="528"/>
                  </a:cubicBezTo>
                  <a:lnTo>
                    <a:pt x="1214" y="528"/>
                  </a:lnTo>
                  <a:cubicBezTo>
                    <a:pt x="1453" y="537"/>
                    <a:pt x="1672" y="557"/>
                    <a:pt x="1851" y="557"/>
                  </a:cubicBezTo>
                  <a:lnTo>
                    <a:pt x="1930" y="557"/>
                  </a:lnTo>
                  <a:cubicBezTo>
                    <a:pt x="2030" y="547"/>
                    <a:pt x="2090" y="537"/>
                    <a:pt x="2129" y="528"/>
                  </a:cubicBezTo>
                  <a:cubicBezTo>
                    <a:pt x="2169" y="508"/>
                    <a:pt x="2209" y="508"/>
                    <a:pt x="2239" y="488"/>
                  </a:cubicBezTo>
                  <a:cubicBezTo>
                    <a:pt x="2279" y="468"/>
                    <a:pt x="2288" y="408"/>
                    <a:pt x="2239" y="338"/>
                  </a:cubicBezTo>
                  <a:cubicBezTo>
                    <a:pt x="2189" y="269"/>
                    <a:pt x="2090" y="219"/>
                    <a:pt x="2010" y="189"/>
                  </a:cubicBezTo>
                  <a:cubicBezTo>
                    <a:pt x="1831" y="110"/>
                    <a:pt x="1563" y="40"/>
                    <a:pt x="1254" y="10"/>
                  </a:cubicBezTo>
                  <a:cubicBezTo>
                    <a:pt x="1225" y="10"/>
                    <a:pt x="1194" y="0"/>
                    <a:pt x="1165" y="0"/>
                  </a:cubicBezTo>
                  <a:close/>
                </a:path>
              </a:pathLst>
            </a:custGeom>
            <a:solidFill>
              <a:srgbClr val="FCE2B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46" name="Google Shape;6046;p78"/>
            <p:cNvSpPr/>
            <p:nvPr/>
          </p:nvSpPr>
          <p:spPr>
            <a:xfrm>
              <a:off x="5242483" y="4076156"/>
              <a:ext cx="119573" cy="91873"/>
            </a:xfrm>
            <a:custGeom>
              <a:avLst/>
              <a:gdLst/>
              <a:ahLst/>
              <a:cxnLst/>
              <a:rect l="l" t="t" r="r" b="b"/>
              <a:pathLst>
                <a:path w="1891" h="1453" extrusionOk="0">
                  <a:moveTo>
                    <a:pt x="180" y="0"/>
                  </a:moveTo>
                  <a:cubicBezTo>
                    <a:pt x="110" y="0"/>
                    <a:pt x="70" y="10"/>
                    <a:pt x="41" y="60"/>
                  </a:cubicBezTo>
                  <a:cubicBezTo>
                    <a:pt x="1" y="119"/>
                    <a:pt x="70" y="239"/>
                    <a:pt x="220" y="368"/>
                  </a:cubicBezTo>
                  <a:cubicBezTo>
                    <a:pt x="359" y="497"/>
                    <a:pt x="587" y="637"/>
                    <a:pt x="817" y="785"/>
                  </a:cubicBezTo>
                  <a:lnTo>
                    <a:pt x="817" y="796"/>
                  </a:lnTo>
                  <a:cubicBezTo>
                    <a:pt x="846" y="805"/>
                    <a:pt x="866" y="825"/>
                    <a:pt x="886" y="836"/>
                  </a:cubicBezTo>
                  <a:cubicBezTo>
                    <a:pt x="916" y="855"/>
                    <a:pt x="936" y="865"/>
                    <a:pt x="956" y="885"/>
                  </a:cubicBezTo>
                  <a:cubicBezTo>
                    <a:pt x="1184" y="1034"/>
                    <a:pt x="1363" y="1183"/>
                    <a:pt x="1493" y="1293"/>
                  </a:cubicBezTo>
                  <a:cubicBezTo>
                    <a:pt x="1602" y="1382"/>
                    <a:pt x="1692" y="1452"/>
                    <a:pt x="1761" y="1452"/>
                  </a:cubicBezTo>
                  <a:cubicBezTo>
                    <a:pt x="1772" y="1452"/>
                    <a:pt x="1781" y="1452"/>
                    <a:pt x="1791" y="1442"/>
                  </a:cubicBezTo>
                  <a:cubicBezTo>
                    <a:pt x="1871" y="1412"/>
                    <a:pt x="1891" y="1273"/>
                    <a:pt x="1801" y="1074"/>
                  </a:cubicBezTo>
                  <a:cubicBezTo>
                    <a:pt x="1712" y="875"/>
                    <a:pt x="1513" y="646"/>
                    <a:pt x="1254" y="458"/>
                  </a:cubicBezTo>
                  <a:cubicBezTo>
                    <a:pt x="1234" y="438"/>
                    <a:pt x="1204" y="418"/>
                    <a:pt x="1175" y="398"/>
                  </a:cubicBezTo>
                  <a:cubicBezTo>
                    <a:pt x="1155" y="388"/>
                    <a:pt x="1125" y="368"/>
                    <a:pt x="1095" y="348"/>
                  </a:cubicBezTo>
                  <a:cubicBezTo>
                    <a:pt x="826" y="189"/>
                    <a:pt x="578" y="89"/>
                    <a:pt x="399" y="40"/>
                  </a:cubicBezTo>
                  <a:cubicBezTo>
                    <a:pt x="309" y="10"/>
                    <a:pt x="240" y="0"/>
                    <a:pt x="180" y="0"/>
                  </a:cubicBezTo>
                  <a:close/>
                </a:path>
              </a:pathLst>
            </a:custGeom>
            <a:solidFill>
              <a:srgbClr val="FCE2B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050"/>
        <p:cNvGrpSpPr/>
        <p:nvPr/>
      </p:nvGrpSpPr>
      <p:grpSpPr>
        <a:xfrm>
          <a:off x="0" y="0"/>
          <a:ext cx="0" cy="0"/>
          <a:chOff x="0" y="0"/>
          <a:chExt cx="0" cy="0"/>
        </a:xfrm>
      </p:grpSpPr>
      <p:sp>
        <p:nvSpPr>
          <p:cNvPr id="6051" name="Google Shape;6051;p79"/>
          <p:cNvSpPr txBox="1">
            <a:spLocks noGrp="1"/>
          </p:cNvSpPr>
          <p:nvPr>
            <p:ph type="title"/>
          </p:nvPr>
        </p:nvSpPr>
        <p:spPr>
          <a:xfrm>
            <a:off x="792000" y="282600"/>
            <a:ext cx="8474400" cy="865500"/>
          </a:xfrm>
          <a:prstGeom prst="rect">
            <a:avLst/>
          </a:prstGeom>
        </p:spPr>
        <p:txBody>
          <a:bodyPr spcFirstLastPara="1" wrap="square" lIns="113100" tIns="113100" rIns="113100" bIns="113100" anchor="t" anchorCtr="0">
            <a:noAutofit/>
          </a:bodyPr>
          <a:lstStyle/>
          <a:p>
            <a:pPr marL="0" lvl="0" indent="0" algn="l" rtl="0">
              <a:spcBef>
                <a:spcPts val="0"/>
              </a:spcBef>
              <a:spcAft>
                <a:spcPts val="0"/>
              </a:spcAft>
              <a:buNone/>
            </a:pPr>
            <a:r>
              <a:rPr lang="en"/>
              <a:t>Science Outcomes:</a:t>
            </a:r>
            <a:endParaRPr/>
          </a:p>
        </p:txBody>
      </p:sp>
      <p:sp>
        <p:nvSpPr>
          <p:cNvPr id="6052" name="Google Shape;6052;p79"/>
          <p:cNvSpPr txBox="1">
            <a:spLocks noGrp="1"/>
          </p:cNvSpPr>
          <p:nvPr>
            <p:ph type="body" idx="1"/>
          </p:nvPr>
        </p:nvSpPr>
        <p:spPr>
          <a:xfrm>
            <a:off x="350875" y="1484700"/>
            <a:ext cx="4643700" cy="3460800"/>
          </a:xfrm>
          <a:prstGeom prst="rect">
            <a:avLst/>
          </a:prstGeom>
        </p:spPr>
        <p:txBody>
          <a:bodyPr spcFirstLastPara="1" wrap="square" lIns="113100" tIns="113100" rIns="113100" bIns="113100" anchor="ctr" anchorCtr="0">
            <a:spAutoFit/>
          </a:bodyPr>
          <a:lstStyle/>
          <a:p>
            <a:pPr marL="0" lvl="0" indent="0" algn="l" rtl="0">
              <a:spcBef>
                <a:spcPts val="0"/>
              </a:spcBef>
              <a:spcAft>
                <a:spcPts val="0"/>
              </a:spcAft>
              <a:buNone/>
            </a:pPr>
            <a:r>
              <a:rPr lang="en" dirty="0"/>
              <a:t>2-4-06 Observe and identify examples of water in the</a:t>
            </a:r>
            <a:endParaRPr dirty="0"/>
          </a:p>
          <a:p>
            <a:pPr marL="0" lvl="0" indent="0" algn="l" rtl="0">
              <a:spcBef>
                <a:spcPts val="0"/>
              </a:spcBef>
              <a:spcAft>
                <a:spcPts val="0"/>
              </a:spcAft>
              <a:buNone/>
            </a:pPr>
            <a:r>
              <a:rPr lang="en" dirty="0"/>
              <a:t>environment.</a:t>
            </a:r>
            <a:endParaRPr dirty="0"/>
          </a:p>
          <a:p>
            <a:pPr marL="0" lvl="0" indent="0" algn="l" rtl="0">
              <a:spcBef>
                <a:spcPts val="0"/>
              </a:spcBef>
              <a:spcAft>
                <a:spcPts val="0"/>
              </a:spcAft>
              <a:buNone/>
            </a:pPr>
            <a:r>
              <a:rPr lang="en" dirty="0"/>
              <a:t>Examples: dew, frost, snow, rain, lakes, puddles,</a:t>
            </a:r>
            <a:endParaRPr dirty="0"/>
          </a:p>
          <a:p>
            <a:pPr marL="0" lvl="0" indent="0" algn="l" rtl="0">
              <a:spcBef>
                <a:spcPts val="0"/>
              </a:spcBef>
              <a:spcAft>
                <a:spcPts val="0"/>
              </a:spcAft>
              <a:buNone/>
            </a:pPr>
            <a:r>
              <a:rPr lang="en" dirty="0"/>
              <a:t>clouds, fog, perspiration… </a:t>
            </a:r>
            <a:r>
              <a:rPr lang="en" b="1" i="1" dirty="0"/>
              <a:t>Section 01 - </a:t>
            </a:r>
            <a:r>
              <a:rPr lang="en" b="1" i="1" dirty="0" smtClean="0"/>
              <a:t>Slides </a:t>
            </a:r>
            <a:r>
              <a:rPr lang="en" b="1" i="1" dirty="0"/>
              <a:t>11 &amp; 12</a:t>
            </a:r>
            <a:endParaRPr b="1" i="1" dirty="0"/>
          </a:p>
          <a:p>
            <a:pPr marL="0" lvl="0" indent="0" algn="l" rtl="0">
              <a:spcBef>
                <a:spcPts val="0"/>
              </a:spcBef>
              <a:spcAft>
                <a:spcPts val="0"/>
              </a:spcAft>
              <a:buNone/>
            </a:pPr>
            <a:endParaRPr dirty="0"/>
          </a:p>
          <a:p>
            <a:pPr marL="0" lvl="0" indent="0" algn="l" rtl="0">
              <a:spcBef>
                <a:spcPts val="0"/>
              </a:spcBef>
              <a:spcAft>
                <a:spcPts val="0"/>
              </a:spcAft>
              <a:buNone/>
            </a:pPr>
            <a:r>
              <a:rPr lang="en" dirty="0"/>
              <a:t>2-4-07 Describe evidence of water changing state, and</a:t>
            </a:r>
            <a:endParaRPr dirty="0"/>
          </a:p>
          <a:p>
            <a:pPr marL="0" lvl="0" indent="0" algn="l" rtl="0">
              <a:spcBef>
                <a:spcPts val="0"/>
              </a:spcBef>
              <a:spcAft>
                <a:spcPts val="0"/>
              </a:spcAft>
              <a:buNone/>
            </a:pPr>
            <a:r>
              <a:rPr lang="en" dirty="0"/>
              <a:t>recognize that these changes are part of the</a:t>
            </a:r>
            <a:endParaRPr dirty="0"/>
          </a:p>
          <a:p>
            <a:pPr marL="0" lvl="0" indent="0" algn="l" rtl="0">
              <a:spcBef>
                <a:spcPts val="0"/>
              </a:spcBef>
              <a:spcAft>
                <a:spcPts val="0"/>
              </a:spcAft>
              <a:buNone/>
            </a:pPr>
            <a:r>
              <a:rPr lang="en" dirty="0"/>
              <a:t>water cycle.</a:t>
            </a:r>
            <a:endParaRPr dirty="0"/>
          </a:p>
          <a:p>
            <a:pPr marL="0" lvl="0" indent="0" algn="l" rtl="0">
              <a:spcBef>
                <a:spcPts val="0"/>
              </a:spcBef>
              <a:spcAft>
                <a:spcPts val="0"/>
              </a:spcAft>
              <a:buNone/>
            </a:pPr>
            <a:r>
              <a:rPr lang="en" dirty="0"/>
              <a:t>Examples: puddles evaporating after a</a:t>
            </a:r>
            <a:endParaRPr dirty="0"/>
          </a:p>
          <a:p>
            <a:pPr marL="0" lvl="0" indent="0" algn="l" rtl="0">
              <a:spcBef>
                <a:spcPts val="0"/>
              </a:spcBef>
              <a:spcAft>
                <a:spcPts val="0"/>
              </a:spcAft>
              <a:buNone/>
            </a:pPr>
            <a:r>
              <a:rPr lang="en" dirty="0"/>
              <a:t>rainstorm, snow melting… </a:t>
            </a:r>
            <a:r>
              <a:rPr lang="en" b="1" i="1" dirty="0"/>
              <a:t>Section 02 - Slides 21-23</a:t>
            </a:r>
            <a:endParaRPr b="1" i="1" dirty="0"/>
          </a:p>
          <a:p>
            <a:pPr marL="0" lvl="0" indent="0" algn="l" rtl="0">
              <a:spcBef>
                <a:spcPts val="0"/>
              </a:spcBef>
              <a:spcAft>
                <a:spcPts val="0"/>
              </a:spcAft>
              <a:buNone/>
            </a:pPr>
            <a:endParaRPr b="1" i="1" dirty="0"/>
          </a:p>
          <a:p>
            <a:pPr marL="0" lvl="0" indent="0" algn="l" rtl="0">
              <a:spcBef>
                <a:spcPts val="0"/>
              </a:spcBef>
              <a:spcAft>
                <a:spcPts val="0"/>
              </a:spcAft>
              <a:buNone/>
            </a:pPr>
            <a:r>
              <a:rPr lang="en" dirty="0">
                <a:solidFill>
                  <a:schemeClr val="hlink"/>
                </a:solidFill>
              </a:rPr>
              <a:t>2-4-11 Explain and appreciate the importance of clean</a:t>
            </a:r>
            <a:endParaRPr dirty="0">
              <a:solidFill>
                <a:schemeClr val="hlink"/>
              </a:solidFill>
            </a:endParaRPr>
          </a:p>
          <a:p>
            <a:pPr marL="0" lvl="0" indent="0" algn="l" rtl="0">
              <a:spcBef>
                <a:spcPts val="0"/>
              </a:spcBef>
              <a:spcAft>
                <a:spcPts val="0"/>
              </a:spcAft>
              <a:buNone/>
            </a:pPr>
            <a:r>
              <a:rPr lang="en" dirty="0">
                <a:solidFill>
                  <a:schemeClr val="hlink"/>
                </a:solidFill>
              </a:rPr>
              <a:t>air and water for humans, plants, and animals. </a:t>
            </a:r>
            <a:r>
              <a:rPr lang="en" b="1" i="1" dirty="0">
                <a:solidFill>
                  <a:schemeClr val="hlink"/>
                </a:solidFill>
              </a:rPr>
              <a:t>Section 03 &amp; 04 - Slide 45 Conclusion</a:t>
            </a:r>
            <a:endParaRPr b="1" i="1" dirty="0"/>
          </a:p>
        </p:txBody>
      </p:sp>
      <p:sp>
        <p:nvSpPr>
          <p:cNvPr id="6053" name="Google Shape;6053;p79"/>
          <p:cNvSpPr txBox="1">
            <a:spLocks noGrp="1"/>
          </p:cNvSpPr>
          <p:nvPr>
            <p:ph type="body" idx="1"/>
          </p:nvPr>
        </p:nvSpPr>
        <p:spPr>
          <a:xfrm>
            <a:off x="5063825" y="1484700"/>
            <a:ext cx="4643700" cy="2306400"/>
          </a:xfrm>
          <a:prstGeom prst="rect">
            <a:avLst/>
          </a:prstGeom>
        </p:spPr>
        <p:txBody>
          <a:bodyPr spcFirstLastPara="1" wrap="square" lIns="113100" tIns="113100" rIns="113100" bIns="113100" anchor="ctr" anchorCtr="0">
            <a:spAutoFit/>
          </a:bodyPr>
          <a:lstStyle/>
          <a:p>
            <a:pPr marL="0" lvl="0" indent="0" algn="l" rtl="0">
              <a:spcBef>
                <a:spcPts val="0"/>
              </a:spcBef>
              <a:spcAft>
                <a:spcPts val="0"/>
              </a:spcAft>
              <a:buNone/>
            </a:pPr>
            <a:r>
              <a:rPr lang="en">
                <a:solidFill>
                  <a:schemeClr val="hlink"/>
                </a:solidFill>
              </a:rPr>
              <a:t>2-4-12 Identify substances that pollute air and water,</a:t>
            </a:r>
            <a:endParaRPr>
              <a:solidFill>
                <a:schemeClr val="hlink"/>
              </a:solidFill>
            </a:endParaRPr>
          </a:p>
          <a:p>
            <a:pPr marL="0" lvl="0" indent="0" algn="l" rtl="0">
              <a:spcBef>
                <a:spcPts val="0"/>
              </a:spcBef>
              <a:spcAft>
                <a:spcPts val="0"/>
              </a:spcAft>
              <a:buNone/>
            </a:pPr>
            <a:r>
              <a:rPr lang="en">
                <a:solidFill>
                  <a:schemeClr val="hlink"/>
                </a:solidFill>
              </a:rPr>
              <a:t>and describe ways of reducing such pollution.</a:t>
            </a:r>
            <a:endParaRPr>
              <a:solidFill>
                <a:schemeClr val="hlink"/>
              </a:solidFill>
            </a:endParaRPr>
          </a:p>
          <a:p>
            <a:pPr marL="0" lvl="0" indent="0" algn="l" rtl="0">
              <a:spcBef>
                <a:spcPts val="0"/>
              </a:spcBef>
              <a:spcAft>
                <a:spcPts val="0"/>
              </a:spcAft>
              <a:buNone/>
            </a:pPr>
            <a:r>
              <a:rPr lang="en">
                <a:solidFill>
                  <a:schemeClr val="hlink"/>
                </a:solidFill>
              </a:rPr>
              <a:t>Examples: car exhaust, smoke, carbon monoxide,</a:t>
            </a:r>
            <a:endParaRPr>
              <a:solidFill>
                <a:schemeClr val="hlink"/>
              </a:solidFill>
            </a:endParaRPr>
          </a:p>
          <a:p>
            <a:pPr marL="0" lvl="0" indent="0" algn="l" rtl="0">
              <a:spcBef>
                <a:spcPts val="0"/>
              </a:spcBef>
              <a:spcAft>
                <a:spcPts val="0"/>
              </a:spcAft>
              <a:buNone/>
            </a:pPr>
            <a:r>
              <a:rPr lang="en">
                <a:solidFill>
                  <a:schemeClr val="hlink"/>
                </a:solidFill>
              </a:rPr>
              <a:t>oil, house paints, and sewage… </a:t>
            </a:r>
            <a:r>
              <a:rPr lang="en" b="1" i="1">
                <a:solidFill>
                  <a:schemeClr val="hlink"/>
                </a:solidFill>
              </a:rPr>
              <a:t>Section 03 - Slides 29 &amp; 31</a:t>
            </a:r>
            <a:endParaRPr b="1" i="1">
              <a:solidFill>
                <a:schemeClr val="hlink"/>
              </a:solidFill>
            </a:endParaRPr>
          </a:p>
          <a:p>
            <a:pPr marL="0" lvl="0" indent="0" algn="l" rtl="0">
              <a:spcBef>
                <a:spcPts val="0"/>
              </a:spcBef>
              <a:spcAft>
                <a:spcPts val="0"/>
              </a:spcAft>
              <a:buNone/>
            </a:pPr>
            <a:endParaRPr>
              <a:solidFill>
                <a:schemeClr val="hlink"/>
              </a:solidFill>
            </a:endParaRPr>
          </a:p>
          <a:p>
            <a:pPr marL="0" lvl="0" indent="0" algn="l" rtl="0">
              <a:spcBef>
                <a:spcPts val="0"/>
              </a:spcBef>
              <a:spcAft>
                <a:spcPts val="0"/>
              </a:spcAft>
              <a:buNone/>
            </a:pPr>
            <a:r>
              <a:rPr lang="en">
                <a:solidFill>
                  <a:schemeClr val="hlink"/>
                </a:solidFill>
              </a:rPr>
              <a:t>2-4-13 Recognize that clean water is an increasingly</a:t>
            </a:r>
            <a:endParaRPr>
              <a:solidFill>
                <a:schemeClr val="hlink"/>
              </a:solidFill>
            </a:endParaRPr>
          </a:p>
          <a:p>
            <a:pPr marL="0" lvl="0" indent="0" algn="l" rtl="0">
              <a:spcBef>
                <a:spcPts val="0"/>
              </a:spcBef>
              <a:spcAft>
                <a:spcPts val="0"/>
              </a:spcAft>
              <a:buNone/>
            </a:pPr>
            <a:r>
              <a:rPr lang="en">
                <a:solidFill>
                  <a:schemeClr val="hlink"/>
                </a:solidFill>
              </a:rPr>
              <a:t>scarce resource in many parts of the world, and</a:t>
            </a:r>
            <a:endParaRPr>
              <a:solidFill>
                <a:schemeClr val="hlink"/>
              </a:solidFill>
            </a:endParaRPr>
          </a:p>
          <a:p>
            <a:pPr marL="0" lvl="0" indent="0" algn="l" rtl="0">
              <a:spcBef>
                <a:spcPts val="0"/>
              </a:spcBef>
              <a:spcAft>
                <a:spcPts val="0"/>
              </a:spcAft>
              <a:buNone/>
            </a:pPr>
            <a:r>
              <a:rPr lang="en">
                <a:solidFill>
                  <a:schemeClr val="hlink"/>
                </a:solidFill>
              </a:rPr>
              <a:t>describe consequences of a shortage of clean</a:t>
            </a:r>
            <a:endParaRPr>
              <a:solidFill>
                <a:schemeClr val="hlink"/>
              </a:solidFill>
            </a:endParaRPr>
          </a:p>
          <a:p>
            <a:pPr marL="0" lvl="0" indent="0" algn="l" rtl="0">
              <a:spcBef>
                <a:spcPts val="0"/>
              </a:spcBef>
              <a:spcAft>
                <a:spcPts val="0"/>
              </a:spcAft>
              <a:buNone/>
            </a:pPr>
            <a:r>
              <a:rPr lang="en">
                <a:solidFill>
                  <a:schemeClr val="hlink"/>
                </a:solidFill>
              </a:rPr>
              <a:t>Water. </a:t>
            </a:r>
            <a:r>
              <a:rPr lang="en" b="1" i="1">
                <a:solidFill>
                  <a:schemeClr val="hlink"/>
                </a:solidFill>
              </a:rPr>
              <a:t>Section 04 - Slide 39</a:t>
            </a:r>
            <a:endParaRPr b="1" i="1"/>
          </a:p>
        </p:txBody>
      </p:sp>
      <p:grpSp>
        <p:nvGrpSpPr>
          <p:cNvPr id="6054" name="Google Shape;6054;p79"/>
          <p:cNvGrpSpPr/>
          <p:nvPr/>
        </p:nvGrpSpPr>
        <p:grpSpPr>
          <a:xfrm>
            <a:off x="5486993" y="4864797"/>
            <a:ext cx="3797370" cy="2736835"/>
            <a:chOff x="1174800" y="275900"/>
            <a:chExt cx="1329425" cy="958175"/>
          </a:xfrm>
        </p:grpSpPr>
        <p:sp>
          <p:nvSpPr>
            <p:cNvPr id="6055" name="Google Shape;6055;p79"/>
            <p:cNvSpPr/>
            <p:nvPr/>
          </p:nvSpPr>
          <p:spPr>
            <a:xfrm>
              <a:off x="1365525" y="275900"/>
              <a:ext cx="957900" cy="958175"/>
            </a:xfrm>
            <a:custGeom>
              <a:avLst/>
              <a:gdLst/>
              <a:ahLst/>
              <a:cxnLst/>
              <a:rect l="l" t="t" r="r" b="b"/>
              <a:pathLst>
                <a:path w="38316" h="38327" extrusionOk="0">
                  <a:moveTo>
                    <a:pt x="19158" y="1"/>
                  </a:moveTo>
                  <a:cubicBezTo>
                    <a:pt x="29732" y="1"/>
                    <a:pt x="38316" y="8585"/>
                    <a:pt x="38316" y="19169"/>
                  </a:cubicBezTo>
                  <a:cubicBezTo>
                    <a:pt x="38316" y="29742"/>
                    <a:pt x="29732" y="38327"/>
                    <a:pt x="19158" y="38327"/>
                  </a:cubicBezTo>
                  <a:cubicBezTo>
                    <a:pt x="8585" y="38327"/>
                    <a:pt x="0" y="29742"/>
                    <a:pt x="0" y="19169"/>
                  </a:cubicBezTo>
                  <a:cubicBezTo>
                    <a:pt x="0" y="8585"/>
                    <a:pt x="8585" y="1"/>
                    <a:pt x="19158" y="1"/>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056;p79"/>
            <p:cNvSpPr/>
            <p:nvPr/>
          </p:nvSpPr>
          <p:spPr>
            <a:xfrm>
              <a:off x="1975525" y="391800"/>
              <a:ext cx="347900" cy="737575"/>
            </a:xfrm>
            <a:custGeom>
              <a:avLst/>
              <a:gdLst/>
              <a:ahLst/>
              <a:cxnLst/>
              <a:rect l="l" t="t" r="r" b="b"/>
              <a:pathLst>
                <a:path w="13916" h="29503" extrusionOk="0">
                  <a:moveTo>
                    <a:pt x="7242" y="0"/>
                  </a:moveTo>
                  <a:cubicBezTo>
                    <a:pt x="5779" y="1582"/>
                    <a:pt x="6366" y="3163"/>
                    <a:pt x="5113" y="4874"/>
                  </a:cubicBezTo>
                  <a:cubicBezTo>
                    <a:pt x="4774" y="5341"/>
                    <a:pt x="4338" y="5492"/>
                    <a:pt x="3862" y="5492"/>
                  </a:cubicBezTo>
                  <a:cubicBezTo>
                    <a:pt x="2984" y="5492"/>
                    <a:pt x="1971" y="4976"/>
                    <a:pt x="1187" y="4976"/>
                  </a:cubicBezTo>
                  <a:cubicBezTo>
                    <a:pt x="839" y="4976"/>
                    <a:pt x="535" y="5078"/>
                    <a:pt x="308" y="5372"/>
                  </a:cubicBezTo>
                  <a:cubicBezTo>
                    <a:pt x="0" y="5760"/>
                    <a:pt x="30" y="6227"/>
                    <a:pt x="140" y="6675"/>
                  </a:cubicBezTo>
                  <a:cubicBezTo>
                    <a:pt x="328" y="7500"/>
                    <a:pt x="717" y="8296"/>
                    <a:pt x="1512" y="8684"/>
                  </a:cubicBezTo>
                  <a:cubicBezTo>
                    <a:pt x="2069" y="8952"/>
                    <a:pt x="3084" y="8972"/>
                    <a:pt x="3432" y="9540"/>
                  </a:cubicBezTo>
                  <a:cubicBezTo>
                    <a:pt x="3949" y="10365"/>
                    <a:pt x="2646" y="10942"/>
                    <a:pt x="2288" y="11399"/>
                  </a:cubicBezTo>
                  <a:cubicBezTo>
                    <a:pt x="1900" y="11897"/>
                    <a:pt x="2209" y="12533"/>
                    <a:pt x="2467" y="13021"/>
                  </a:cubicBezTo>
                  <a:cubicBezTo>
                    <a:pt x="3491" y="14911"/>
                    <a:pt x="4506" y="14434"/>
                    <a:pt x="5978" y="15478"/>
                  </a:cubicBezTo>
                  <a:cubicBezTo>
                    <a:pt x="6456" y="15826"/>
                    <a:pt x="6515" y="16403"/>
                    <a:pt x="6864" y="16861"/>
                  </a:cubicBezTo>
                  <a:cubicBezTo>
                    <a:pt x="7212" y="17308"/>
                    <a:pt x="7739" y="17736"/>
                    <a:pt x="7839" y="18322"/>
                  </a:cubicBezTo>
                  <a:cubicBezTo>
                    <a:pt x="8097" y="19775"/>
                    <a:pt x="4059" y="20352"/>
                    <a:pt x="3571" y="21107"/>
                  </a:cubicBezTo>
                  <a:cubicBezTo>
                    <a:pt x="2089" y="23415"/>
                    <a:pt x="5093" y="27394"/>
                    <a:pt x="6705" y="29503"/>
                  </a:cubicBezTo>
                  <a:cubicBezTo>
                    <a:pt x="11101" y="25992"/>
                    <a:pt x="13916" y="20581"/>
                    <a:pt x="13916" y="14533"/>
                  </a:cubicBezTo>
                  <a:cubicBezTo>
                    <a:pt x="13916" y="8724"/>
                    <a:pt x="11330" y="3512"/>
                    <a:pt x="7242" y="0"/>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79"/>
            <p:cNvSpPr/>
            <p:nvPr/>
          </p:nvSpPr>
          <p:spPr>
            <a:xfrm>
              <a:off x="1365525" y="278150"/>
              <a:ext cx="523725" cy="908675"/>
            </a:xfrm>
            <a:custGeom>
              <a:avLst/>
              <a:gdLst/>
              <a:ahLst/>
              <a:cxnLst/>
              <a:rect l="l" t="t" r="r" b="b"/>
              <a:pathLst>
                <a:path w="20949" h="36347" extrusionOk="0">
                  <a:moveTo>
                    <a:pt x="17288" y="1"/>
                  </a:moveTo>
                  <a:cubicBezTo>
                    <a:pt x="7590" y="945"/>
                    <a:pt x="0" y="9132"/>
                    <a:pt x="0" y="19079"/>
                  </a:cubicBezTo>
                  <a:cubicBezTo>
                    <a:pt x="0" y="26678"/>
                    <a:pt x="4437" y="33243"/>
                    <a:pt x="10853" y="36347"/>
                  </a:cubicBezTo>
                  <a:cubicBezTo>
                    <a:pt x="10962" y="36287"/>
                    <a:pt x="11061" y="36227"/>
                    <a:pt x="11151" y="36168"/>
                  </a:cubicBezTo>
                  <a:cubicBezTo>
                    <a:pt x="12245" y="35441"/>
                    <a:pt x="13011" y="34039"/>
                    <a:pt x="14025" y="33173"/>
                  </a:cubicBezTo>
                  <a:cubicBezTo>
                    <a:pt x="15577" y="31840"/>
                    <a:pt x="17706" y="30339"/>
                    <a:pt x="18143" y="28180"/>
                  </a:cubicBezTo>
                  <a:cubicBezTo>
                    <a:pt x="18362" y="27086"/>
                    <a:pt x="17597" y="26479"/>
                    <a:pt x="17348" y="25525"/>
                  </a:cubicBezTo>
                  <a:cubicBezTo>
                    <a:pt x="17179" y="24858"/>
                    <a:pt x="17447" y="24122"/>
                    <a:pt x="17228" y="23465"/>
                  </a:cubicBezTo>
                  <a:cubicBezTo>
                    <a:pt x="16850" y="22291"/>
                    <a:pt x="14264" y="21814"/>
                    <a:pt x="13250" y="21705"/>
                  </a:cubicBezTo>
                  <a:cubicBezTo>
                    <a:pt x="12743" y="21655"/>
                    <a:pt x="11708" y="21546"/>
                    <a:pt x="11828" y="20810"/>
                  </a:cubicBezTo>
                  <a:cubicBezTo>
                    <a:pt x="12106" y="19119"/>
                    <a:pt x="13996" y="16831"/>
                    <a:pt x="15588" y="16194"/>
                  </a:cubicBezTo>
                  <a:cubicBezTo>
                    <a:pt x="16950" y="15647"/>
                    <a:pt x="18860" y="15647"/>
                    <a:pt x="19805" y="14334"/>
                  </a:cubicBezTo>
                  <a:cubicBezTo>
                    <a:pt x="20948" y="12742"/>
                    <a:pt x="17865" y="12415"/>
                    <a:pt x="17796" y="11141"/>
                  </a:cubicBezTo>
                  <a:cubicBezTo>
                    <a:pt x="17646" y="8445"/>
                    <a:pt x="19675" y="6884"/>
                    <a:pt x="19735" y="4805"/>
                  </a:cubicBezTo>
                  <a:cubicBezTo>
                    <a:pt x="19785" y="3392"/>
                    <a:pt x="18452" y="1592"/>
                    <a:pt x="17288"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79"/>
            <p:cNvSpPr/>
            <p:nvPr/>
          </p:nvSpPr>
          <p:spPr>
            <a:xfrm>
              <a:off x="1404075" y="949075"/>
              <a:ext cx="200200" cy="94525"/>
            </a:xfrm>
            <a:custGeom>
              <a:avLst/>
              <a:gdLst/>
              <a:ahLst/>
              <a:cxnLst/>
              <a:rect l="l" t="t" r="r" b="b"/>
              <a:pathLst>
                <a:path w="8008" h="3781" extrusionOk="0">
                  <a:moveTo>
                    <a:pt x="1453" y="3303"/>
                  </a:moveTo>
                  <a:cubicBezTo>
                    <a:pt x="1303" y="2965"/>
                    <a:pt x="1204" y="2576"/>
                    <a:pt x="1134" y="2218"/>
                  </a:cubicBezTo>
                  <a:cubicBezTo>
                    <a:pt x="1115" y="2089"/>
                    <a:pt x="1075" y="1851"/>
                    <a:pt x="1204" y="1761"/>
                  </a:cubicBezTo>
                  <a:cubicBezTo>
                    <a:pt x="1493" y="1562"/>
                    <a:pt x="1860" y="2139"/>
                    <a:pt x="1980" y="2318"/>
                  </a:cubicBezTo>
                  <a:cubicBezTo>
                    <a:pt x="2030" y="2377"/>
                    <a:pt x="2070" y="2448"/>
                    <a:pt x="2109" y="2507"/>
                  </a:cubicBezTo>
                  <a:lnTo>
                    <a:pt x="2159" y="2587"/>
                  </a:lnTo>
                  <a:cubicBezTo>
                    <a:pt x="2179" y="2576"/>
                    <a:pt x="2198" y="2457"/>
                    <a:pt x="2198" y="2437"/>
                  </a:cubicBezTo>
                  <a:cubicBezTo>
                    <a:pt x="2229" y="2268"/>
                    <a:pt x="2238" y="2099"/>
                    <a:pt x="2258" y="1920"/>
                  </a:cubicBezTo>
                  <a:cubicBezTo>
                    <a:pt x="2308" y="1403"/>
                    <a:pt x="2328" y="826"/>
                    <a:pt x="2627" y="379"/>
                  </a:cubicBezTo>
                  <a:cubicBezTo>
                    <a:pt x="2755" y="189"/>
                    <a:pt x="2965" y="1"/>
                    <a:pt x="3213" y="20"/>
                  </a:cubicBezTo>
                  <a:cubicBezTo>
                    <a:pt x="3412" y="30"/>
                    <a:pt x="3581" y="229"/>
                    <a:pt x="3681" y="379"/>
                  </a:cubicBezTo>
                  <a:cubicBezTo>
                    <a:pt x="3959" y="816"/>
                    <a:pt x="4088" y="1333"/>
                    <a:pt x="4188" y="1820"/>
                  </a:cubicBezTo>
                  <a:cubicBezTo>
                    <a:pt x="4198" y="1900"/>
                    <a:pt x="4208" y="2308"/>
                    <a:pt x="4287" y="2388"/>
                  </a:cubicBezTo>
                  <a:cubicBezTo>
                    <a:pt x="4298" y="2388"/>
                    <a:pt x="4357" y="2328"/>
                    <a:pt x="4357" y="2318"/>
                  </a:cubicBezTo>
                  <a:cubicBezTo>
                    <a:pt x="4437" y="2218"/>
                    <a:pt x="4486" y="2099"/>
                    <a:pt x="4546" y="1990"/>
                  </a:cubicBezTo>
                  <a:cubicBezTo>
                    <a:pt x="4656" y="1781"/>
                    <a:pt x="4974" y="1075"/>
                    <a:pt x="5332" y="1214"/>
                  </a:cubicBezTo>
                  <a:cubicBezTo>
                    <a:pt x="5710" y="1353"/>
                    <a:pt x="5710" y="1980"/>
                    <a:pt x="5730" y="2298"/>
                  </a:cubicBezTo>
                  <a:cubicBezTo>
                    <a:pt x="5739" y="2368"/>
                    <a:pt x="5720" y="2676"/>
                    <a:pt x="5779" y="2716"/>
                  </a:cubicBezTo>
                  <a:cubicBezTo>
                    <a:pt x="5799" y="2736"/>
                    <a:pt x="5938" y="2587"/>
                    <a:pt x="5949" y="2567"/>
                  </a:cubicBezTo>
                  <a:cubicBezTo>
                    <a:pt x="6068" y="2448"/>
                    <a:pt x="6257" y="2268"/>
                    <a:pt x="6446" y="2338"/>
                  </a:cubicBezTo>
                  <a:cubicBezTo>
                    <a:pt x="6714" y="2428"/>
                    <a:pt x="6784" y="2855"/>
                    <a:pt x="6814" y="3104"/>
                  </a:cubicBezTo>
                  <a:cubicBezTo>
                    <a:pt x="6834" y="3203"/>
                    <a:pt x="6824" y="3372"/>
                    <a:pt x="6913" y="3452"/>
                  </a:cubicBezTo>
                  <a:cubicBezTo>
                    <a:pt x="7092" y="3621"/>
                    <a:pt x="7421" y="3641"/>
                    <a:pt x="7649" y="3690"/>
                  </a:cubicBezTo>
                  <a:cubicBezTo>
                    <a:pt x="7729" y="3710"/>
                    <a:pt x="7808" y="3721"/>
                    <a:pt x="7878" y="3741"/>
                  </a:cubicBezTo>
                  <a:cubicBezTo>
                    <a:pt x="7918" y="3741"/>
                    <a:pt x="8007" y="3750"/>
                    <a:pt x="7998" y="3750"/>
                  </a:cubicBezTo>
                  <a:cubicBezTo>
                    <a:pt x="7968" y="3770"/>
                    <a:pt x="7620" y="3780"/>
                    <a:pt x="7580" y="3780"/>
                  </a:cubicBezTo>
                  <a:cubicBezTo>
                    <a:pt x="7470" y="3770"/>
                    <a:pt x="7371" y="3780"/>
                    <a:pt x="7262" y="3780"/>
                  </a:cubicBezTo>
                  <a:cubicBezTo>
                    <a:pt x="7083" y="3780"/>
                    <a:pt x="6784" y="3760"/>
                    <a:pt x="6784" y="3760"/>
                  </a:cubicBezTo>
                  <a:cubicBezTo>
                    <a:pt x="5630" y="3770"/>
                    <a:pt x="4486" y="3710"/>
                    <a:pt x="3343" y="3690"/>
                  </a:cubicBezTo>
                  <a:cubicBezTo>
                    <a:pt x="2994" y="3690"/>
                    <a:pt x="2646" y="3701"/>
                    <a:pt x="2298" y="3690"/>
                  </a:cubicBezTo>
                  <a:cubicBezTo>
                    <a:pt x="2189" y="3690"/>
                    <a:pt x="2070" y="3710"/>
                    <a:pt x="1920" y="3690"/>
                  </a:cubicBezTo>
                  <a:cubicBezTo>
                    <a:pt x="1781" y="3681"/>
                    <a:pt x="1661" y="3690"/>
                    <a:pt x="1532" y="3681"/>
                  </a:cubicBezTo>
                  <a:cubicBezTo>
                    <a:pt x="1244" y="3661"/>
                    <a:pt x="955" y="3661"/>
                    <a:pt x="677" y="3651"/>
                  </a:cubicBezTo>
                  <a:cubicBezTo>
                    <a:pt x="527" y="3641"/>
                    <a:pt x="379" y="3641"/>
                    <a:pt x="229" y="3631"/>
                  </a:cubicBezTo>
                  <a:cubicBezTo>
                    <a:pt x="180" y="3631"/>
                    <a:pt x="129" y="3631"/>
                    <a:pt x="80" y="3621"/>
                  </a:cubicBezTo>
                  <a:cubicBezTo>
                    <a:pt x="60" y="3621"/>
                    <a:pt x="1" y="3631"/>
                    <a:pt x="20" y="3621"/>
                  </a:cubicBezTo>
                  <a:cubicBezTo>
                    <a:pt x="199" y="3511"/>
                    <a:pt x="478" y="3492"/>
                    <a:pt x="677" y="3442"/>
                  </a:cubicBezTo>
                  <a:cubicBezTo>
                    <a:pt x="936" y="3392"/>
                    <a:pt x="1194" y="3343"/>
                    <a:pt x="1453" y="3303"/>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79"/>
            <p:cNvSpPr/>
            <p:nvPr/>
          </p:nvSpPr>
          <p:spPr>
            <a:xfrm>
              <a:off x="1872825" y="418900"/>
              <a:ext cx="298675" cy="141025"/>
            </a:xfrm>
            <a:custGeom>
              <a:avLst/>
              <a:gdLst/>
              <a:ahLst/>
              <a:cxnLst/>
              <a:rect l="l" t="t" r="r" b="b"/>
              <a:pathLst>
                <a:path w="11947" h="5641" extrusionOk="0">
                  <a:moveTo>
                    <a:pt x="2168" y="4915"/>
                  </a:moveTo>
                  <a:cubicBezTo>
                    <a:pt x="1940" y="4417"/>
                    <a:pt x="1790" y="3840"/>
                    <a:pt x="1691" y="3303"/>
                  </a:cubicBezTo>
                  <a:cubicBezTo>
                    <a:pt x="1662" y="3104"/>
                    <a:pt x="1602" y="2756"/>
                    <a:pt x="1790" y="2616"/>
                  </a:cubicBezTo>
                  <a:cubicBezTo>
                    <a:pt x="2219" y="2328"/>
                    <a:pt x="2765" y="3193"/>
                    <a:pt x="2955" y="3452"/>
                  </a:cubicBezTo>
                  <a:cubicBezTo>
                    <a:pt x="3024" y="3542"/>
                    <a:pt x="3084" y="3641"/>
                    <a:pt x="3143" y="3741"/>
                  </a:cubicBezTo>
                  <a:lnTo>
                    <a:pt x="3213" y="3860"/>
                  </a:lnTo>
                  <a:cubicBezTo>
                    <a:pt x="3253" y="3840"/>
                    <a:pt x="3273" y="3661"/>
                    <a:pt x="3273" y="3631"/>
                  </a:cubicBezTo>
                  <a:cubicBezTo>
                    <a:pt x="3313" y="3383"/>
                    <a:pt x="3342" y="3124"/>
                    <a:pt x="3362" y="2865"/>
                  </a:cubicBezTo>
                  <a:cubicBezTo>
                    <a:pt x="3432" y="2090"/>
                    <a:pt x="3462" y="1224"/>
                    <a:pt x="3910" y="567"/>
                  </a:cubicBezTo>
                  <a:cubicBezTo>
                    <a:pt x="4098" y="289"/>
                    <a:pt x="4416" y="1"/>
                    <a:pt x="4785" y="21"/>
                  </a:cubicBezTo>
                  <a:cubicBezTo>
                    <a:pt x="5083" y="41"/>
                    <a:pt x="5342" y="329"/>
                    <a:pt x="5491" y="567"/>
                  </a:cubicBezTo>
                  <a:cubicBezTo>
                    <a:pt x="5908" y="1204"/>
                    <a:pt x="6087" y="1980"/>
                    <a:pt x="6237" y="2716"/>
                  </a:cubicBezTo>
                  <a:cubicBezTo>
                    <a:pt x="6257" y="2826"/>
                    <a:pt x="6267" y="3442"/>
                    <a:pt x="6396" y="3551"/>
                  </a:cubicBezTo>
                  <a:cubicBezTo>
                    <a:pt x="6406" y="3562"/>
                    <a:pt x="6496" y="3462"/>
                    <a:pt x="6496" y="3452"/>
                  </a:cubicBezTo>
                  <a:cubicBezTo>
                    <a:pt x="6605" y="3303"/>
                    <a:pt x="6684" y="3134"/>
                    <a:pt x="6774" y="2975"/>
                  </a:cubicBezTo>
                  <a:cubicBezTo>
                    <a:pt x="6943" y="2647"/>
                    <a:pt x="7420" y="1602"/>
                    <a:pt x="7957" y="1811"/>
                  </a:cubicBezTo>
                  <a:cubicBezTo>
                    <a:pt x="8505" y="2020"/>
                    <a:pt x="8505" y="2945"/>
                    <a:pt x="8545" y="3432"/>
                  </a:cubicBezTo>
                  <a:cubicBezTo>
                    <a:pt x="8554" y="3522"/>
                    <a:pt x="8525" y="3989"/>
                    <a:pt x="8614" y="4049"/>
                  </a:cubicBezTo>
                  <a:cubicBezTo>
                    <a:pt x="8644" y="4079"/>
                    <a:pt x="8853" y="3850"/>
                    <a:pt x="8873" y="3830"/>
                  </a:cubicBezTo>
                  <a:cubicBezTo>
                    <a:pt x="9052" y="3641"/>
                    <a:pt x="9321" y="3383"/>
                    <a:pt x="9609" y="3472"/>
                  </a:cubicBezTo>
                  <a:cubicBezTo>
                    <a:pt x="10017" y="3611"/>
                    <a:pt x="10116" y="4258"/>
                    <a:pt x="10166" y="4616"/>
                  </a:cubicBezTo>
                  <a:cubicBezTo>
                    <a:pt x="10186" y="4775"/>
                    <a:pt x="10176" y="5034"/>
                    <a:pt x="10305" y="5153"/>
                  </a:cubicBezTo>
                  <a:cubicBezTo>
                    <a:pt x="10574" y="5392"/>
                    <a:pt x="11061" y="5432"/>
                    <a:pt x="11399" y="5501"/>
                  </a:cubicBezTo>
                  <a:cubicBezTo>
                    <a:pt x="11518" y="5521"/>
                    <a:pt x="11638" y="5551"/>
                    <a:pt x="11748" y="5571"/>
                  </a:cubicBezTo>
                  <a:cubicBezTo>
                    <a:pt x="11807" y="5571"/>
                    <a:pt x="11947" y="5591"/>
                    <a:pt x="11927" y="5591"/>
                  </a:cubicBezTo>
                  <a:cubicBezTo>
                    <a:pt x="11877" y="5620"/>
                    <a:pt x="11370" y="5631"/>
                    <a:pt x="11300" y="5631"/>
                  </a:cubicBezTo>
                  <a:cubicBezTo>
                    <a:pt x="11140" y="5620"/>
                    <a:pt x="10992" y="5640"/>
                    <a:pt x="10833" y="5640"/>
                  </a:cubicBezTo>
                  <a:cubicBezTo>
                    <a:pt x="10554" y="5631"/>
                    <a:pt x="10106" y="5611"/>
                    <a:pt x="10106" y="5611"/>
                  </a:cubicBezTo>
                  <a:cubicBezTo>
                    <a:pt x="8395" y="5620"/>
                    <a:pt x="6695" y="5531"/>
                    <a:pt x="4984" y="5501"/>
                  </a:cubicBezTo>
                  <a:cubicBezTo>
                    <a:pt x="4467" y="5501"/>
                    <a:pt x="3939" y="5511"/>
                    <a:pt x="3422" y="5501"/>
                  </a:cubicBezTo>
                  <a:cubicBezTo>
                    <a:pt x="3263" y="5501"/>
                    <a:pt x="3084" y="5521"/>
                    <a:pt x="2855" y="5501"/>
                  </a:cubicBezTo>
                  <a:cubicBezTo>
                    <a:pt x="2656" y="5491"/>
                    <a:pt x="2467" y="5501"/>
                    <a:pt x="2278" y="5491"/>
                  </a:cubicBezTo>
                  <a:cubicBezTo>
                    <a:pt x="1850" y="5461"/>
                    <a:pt x="1423" y="5452"/>
                    <a:pt x="995" y="5441"/>
                  </a:cubicBezTo>
                  <a:cubicBezTo>
                    <a:pt x="786" y="5432"/>
                    <a:pt x="567" y="5432"/>
                    <a:pt x="349" y="5412"/>
                  </a:cubicBezTo>
                  <a:cubicBezTo>
                    <a:pt x="269" y="5412"/>
                    <a:pt x="199" y="5402"/>
                    <a:pt x="119" y="5402"/>
                  </a:cubicBezTo>
                  <a:cubicBezTo>
                    <a:pt x="90" y="5392"/>
                    <a:pt x="0" y="5412"/>
                    <a:pt x="30" y="5392"/>
                  </a:cubicBezTo>
                  <a:cubicBezTo>
                    <a:pt x="289" y="5233"/>
                    <a:pt x="707" y="5203"/>
                    <a:pt x="1005" y="5133"/>
                  </a:cubicBezTo>
                  <a:cubicBezTo>
                    <a:pt x="1393" y="5054"/>
                    <a:pt x="1781" y="4984"/>
                    <a:pt x="2168" y="4915"/>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6060;p79"/>
            <p:cNvSpPr/>
            <p:nvPr/>
          </p:nvSpPr>
          <p:spPr>
            <a:xfrm>
              <a:off x="1580375" y="660125"/>
              <a:ext cx="98250" cy="60425"/>
            </a:xfrm>
            <a:custGeom>
              <a:avLst/>
              <a:gdLst/>
              <a:ahLst/>
              <a:cxnLst/>
              <a:rect l="l" t="t" r="r" b="b"/>
              <a:pathLst>
                <a:path w="3930" h="2417" extrusionOk="0">
                  <a:moveTo>
                    <a:pt x="11" y="2417"/>
                  </a:moveTo>
                  <a:cubicBezTo>
                    <a:pt x="0" y="2337"/>
                    <a:pt x="0" y="2258"/>
                    <a:pt x="0" y="2178"/>
                  </a:cubicBezTo>
                  <a:cubicBezTo>
                    <a:pt x="0" y="975"/>
                    <a:pt x="876" y="0"/>
                    <a:pt x="1960" y="0"/>
                  </a:cubicBezTo>
                  <a:cubicBezTo>
                    <a:pt x="3044" y="0"/>
                    <a:pt x="3930" y="975"/>
                    <a:pt x="3930" y="2178"/>
                  </a:cubicBezTo>
                  <a:cubicBezTo>
                    <a:pt x="3930" y="2258"/>
                    <a:pt x="3920" y="2337"/>
                    <a:pt x="3910" y="2417"/>
                  </a:cubicBezTo>
                  <a:lnTo>
                    <a:pt x="3223" y="2417"/>
                  </a:lnTo>
                  <a:cubicBezTo>
                    <a:pt x="3234" y="2337"/>
                    <a:pt x="3243" y="2258"/>
                    <a:pt x="3243" y="2178"/>
                  </a:cubicBezTo>
                  <a:cubicBezTo>
                    <a:pt x="3243" y="1393"/>
                    <a:pt x="2666" y="756"/>
                    <a:pt x="1960" y="756"/>
                  </a:cubicBezTo>
                  <a:cubicBezTo>
                    <a:pt x="1254" y="756"/>
                    <a:pt x="687" y="1393"/>
                    <a:pt x="687" y="2178"/>
                  </a:cubicBezTo>
                  <a:cubicBezTo>
                    <a:pt x="687" y="2258"/>
                    <a:pt x="687" y="2337"/>
                    <a:pt x="697" y="2417"/>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061;p79"/>
            <p:cNvSpPr/>
            <p:nvPr/>
          </p:nvSpPr>
          <p:spPr>
            <a:xfrm>
              <a:off x="1832025" y="660125"/>
              <a:ext cx="98275" cy="60425"/>
            </a:xfrm>
            <a:custGeom>
              <a:avLst/>
              <a:gdLst/>
              <a:ahLst/>
              <a:cxnLst/>
              <a:rect l="l" t="t" r="r" b="b"/>
              <a:pathLst>
                <a:path w="3931" h="2417" extrusionOk="0">
                  <a:moveTo>
                    <a:pt x="11" y="2417"/>
                  </a:moveTo>
                  <a:cubicBezTo>
                    <a:pt x="1" y="2337"/>
                    <a:pt x="1" y="2258"/>
                    <a:pt x="1" y="2178"/>
                  </a:cubicBezTo>
                  <a:cubicBezTo>
                    <a:pt x="1" y="975"/>
                    <a:pt x="876" y="0"/>
                    <a:pt x="1961" y="0"/>
                  </a:cubicBezTo>
                  <a:cubicBezTo>
                    <a:pt x="3044" y="0"/>
                    <a:pt x="3930" y="975"/>
                    <a:pt x="3930" y="2178"/>
                  </a:cubicBezTo>
                  <a:cubicBezTo>
                    <a:pt x="3930" y="2258"/>
                    <a:pt x="3920" y="2337"/>
                    <a:pt x="3910" y="2417"/>
                  </a:cubicBezTo>
                  <a:lnTo>
                    <a:pt x="3224" y="2417"/>
                  </a:lnTo>
                  <a:cubicBezTo>
                    <a:pt x="3234" y="2337"/>
                    <a:pt x="3243" y="2258"/>
                    <a:pt x="3243" y="2178"/>
                  </a:cubicBezTo>
                  <a:cubicBezTo>
                    <a:pt x="3243" y="1393"/>
                    <a:pt x="2666" y="756"/>
                    <a:pt x="1961" y="756"/>
                  </a:cubicBezTo>
                  <a:cubicBezTo>
                    <a:pt x="1254" y="756"/>
                    <a:pt x="677" y="1393"/>
                    <a:pt x="677" y="2178"/>
                  </a:cubicBezTo>
                  <a:cubicBezTo>
                    <a:pt x="677" y="2258"/>
                    <a:pt x="687" y="2337"/>
                    <a:pt x="697" y="2417"/>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79"/>
            <p:cNvSpPr/>
            <p:nvPr/>
          </p:nvSpPr>
          <p:spPr>
            <a:xfrm>
              <a:off x="1726350" y="714325"/>
              <a:ext cx="58450" cy="39825"/>
            </a:xfrm>
            <a:custGeom>
              <a:avLst/>
              <a:gdLst/>
              <a:ahLst/>
              <a:cxnLst/>
              <a:rect l="l" t="t" r="r" b="b"/>
              <a:pathLst>
                <a:path w="2338" h="1593" extrusionOk="0">
                  <a:moveTo>
                    <a:pt x="2288" y="169"/>
                  </a:moveTo>
                  <a:cubicBezTo>
                    <a:pt x="2338" y="866"/>
                    <a:pt x="1751" y="1592"/>
                    <a:pt x="1025" y="1482"/>
                  </a:cubicBezTo>
                  <a:cubicBezTo>
                    <a:pt x="428" y="1403"/>
                    <a:pt x="1" y="786"/>
                    <a:pt x="50" y="160"/>
                  </a:cubicBezTo>
                  <a:lnTo>
                    <a:pt x="60" y="10"/>
                  </a:lnTo>
                  <a:lnTo>
                    <a:pt x="538" y="10"/>
                  </a:lnTo>
                  <a:lnTo>
                    <a:pt x="687" y="10"/>
                  </a:lnTo>
                  <a:cubicBezTo>
                    <a:pt x="687" y="21"/>
                    <a:pt x="677" y="200"/>
                    <a:pt x="677" y="209"/>
                  </a:cubicBezTo>
                  <a:cubicBezTo>
                    <a:pt x="637" y="567"/>
                    <a:pt x="1005" y="995"/>
                    <a:pt x="1393" y="766"/>
                  </a:cubicBezTo>
                  <a:cubicBezTo>
                    <a:pt x="1582" y="657"/>
                    <a:pt x="1681" y="418"/>
                    <a:pt x="1652" y="189"/>
                  </a:cubicBezTo>
                  <a:lnTo>
                    <a:pt x="1642" y="1"/>
                  </a:lnTo>
                  <a:lnTo>
                    <a:pt x="2269" y="10"/>
                  </a:lnTo>
                  <a:cubicBezTo>
                    <a:pt x="2278" y="60"/>
                    <a:pt x="2278" y="120"/>
                    <a:pt x="2288" y="169"/>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79"/>
            <p:cNvSpPr/>
            <p:nvPr/>
          </p:nvSpPr>
          <p:spPr>
            <a:xfrm>
              <a:off x="1539100" y="760575"/>
              <a:ext cx="52000" cy="51750"/>
            </a:xfrm>
            <a:custGeom>
              <a:avLst/>
              <a:gdLst/>
              <a:ahLst/>
              <a:cxnLst/>
              <a:rect l="l" t="t" r="r" b="b"/>
              <a:pathLst>
                <a:path w="2080" h="2070" extrusionOk="0">
                  <a:moveTo>
                    <a:pt x="1035" y="1"/>
                  </a:moveTo>
                  <a:cubicBezTo>
                    <a:pt x="1612" y="1"/>
                    <a:pt x="2080" y="458"/>
                    <a:pt x="2080" y="1035"/>
                  </a:cubicBezTo>
                  <a:cubicBezTo>
                    <a:pt x="2080" y="1612"/>
                    <a:pt x="1612" y="2070"/>
                    <a:pt x="1035" y="2070"/>
                  </a:cubicBezTo>
                  <a:cubicBezTo>
                    <a:pt x="468" y="2070"/>
                    <a:pt x="0" y="1612"/>
                    <a:pt x="0" y="1035"/>
                  </a:cubicBezTo>
                  <a:cubicBezTo>
                    <a:pt x="0" y="458"/>
                    <a:pt x="468" y="1"/>
                    <a:pt x="1035" y="1"/>
                  </a:cubicBezTo>
                  <a:close/>
                </a:path>
              </a:pathLst>
            </a:custGeom>
            <a:solidFill>
              <a:srgbClr val="EF89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79"/>
            <p:cNvSpPr/>
            <p:nvPr/>
          </p:nvSpPr>
          <p:spPr>
            <a:xfrm>
              <a:off x="1923300" y="760575"/>
              <a:ext cx="52000" cy="51750"/>
            </a:xfrm>
            <a:custGeom>
              <a:avLst/>
              <a:gdLst/>
              <a:ahLst/>
              <a:cxnLst/>
              <a:rect l="l" t="t" r="r" b="b"/>
              <a:pathLst>
                <a:path w="2080" h="2070" extrusionOk="0">
                  <a:moveTo>
                    <a:pt x="1045" y="1"/>
                  </a:moveTo>
                  <a:cubicBezTo>
                    <a:pt x="1612" y="1"/>
                    <a:pt x="2079" y="458"/>
                    <a:pt x="2079" y="1035"/>
                  </a:cubicBezTo>
                  <a:cubicBezTo>
                    <a:pt x="2079" y="1612"/>
                    <a:pt x="1612" y="2070"/>
                    <a:pt x="1045" y="2070"/>
                  </a:cubicBezTo>
                  <a:cubicBezTo>
                    <a:pt x="468" y="2070"/>
                    <a:pt x="1" y="1612"/>
                    <a:pt x="1" y="1035"/>
                  </a:cubicBezTo>
                  <a:cubicBezTo>
                    <a:pt x="1" y="458"/>
                    <a:pt x="468" y="1"/>
                    <a:pt x="1045" y="1"/>
                  </a:cubicBezTo>
                  <a:close/>
                </a:path>
              </a:pathLst>
            </a:custGeom>
            <a:solidFill>
              <a:srgbClr val="EF89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79"/>
            <p:cNvSpPr/>
            <p:nvPr/>
          </p:nvSpPr>
          <p:spPr>
            <a:xfrm>
              <a:off x="1174800" y="572325"/>
              <a:ext cx="260125" cy="280025"/>
            </a:xfrm>
            <a:custGeom>
              <a:avLst/>
              <a:gdLst/>
              <a:ahLst/>
              <a:cxnLst/>
              <a:rect l="l" t="t" r="r" b="b"/>
              <a:pathLst>
                <a:path w="10405" h="11201" extrusionOk="0">
                  <a:moveTo>
                    <a:pt x="1751" y="3373"/>
                  </a:moveTo>
                  <a:cubicBezTo>
                    <a:pt x="965" y="2995"/>
                    <a:pt x="1" y="1950"/>
                    <a:pt x="905" y="1214"/>
                  </a:cubicBezTo>
                  <a:cubicBezTo>
                    <a:pt x="1433" y="776"/>
                    <a:pt x="2189" y="1413"/>
                    <a:pt x="2537" y="1801"/>
                  </a:cubicBezTo>
                  <a:cubicBezTo>
                    <a:pt x="2656" y="1930"/>
                    <a:pt x="2775" y="2080"/>
                    <a:pt x="2885" y="2219"/>
                  </a:cubicBezTo>
                  <a:cubicBezTo>
                    <a:pt x="2925" y="2269"/>
                    <a:pt x="2965" y="2319"/>
                    <a:pt x="3004" y="2358"/>
                  </a:cubicBezTo>
                  <a:cubicBezTo>
                    <a:pt x="3024" y="2388"/>
                    <a:pt x="3064" y="2487"/>
                    <a:pt x="3084" y="2448"/>
                  </a:cubicBezTo>
                  <a:cubicBezTo>
                    <a:pt x="3124" y="2328"/>
                    <a:pt x="2934" y="2030"/>
                    <a:pt x="2895" y="1921"/>
                  </a:cubicBezTo>
                  <a:cubicBezTo>
                    <a:pt x="2766" y="1602"/>
                    <a:pt x="2627" y="1214"/>
                    <a:pt x="2636" y="866"/>
                  </a:cubicBezTo>
                  <a:cubicBezTo>
                    <a:pt x="2656" y="200"/>
                    <a:pt x="3452" y="1"/>
                    <a:pt x="3880" y="458"/>
                  </a:cubicBezTo>
                  <a:cubicBezTo>
                    <a:pt x="4238" y="847"/>
                    <a:pt x="4357" y="1404"/>
                    <a:pt x="4397" y="1921"/>
                  </a:cubicBezTo>
                  <a:cubicBezTo>
                    <a:pt x="4407" y="2060"/>
                    <a:pt x="4347" y="2498"/>
                    <a:pt x="4426" y="2617"/>
                  </a:cubicBezTo>
                  <a:cubicBezTo>
                    <a:pt x="4446" y="2646"/>
                    <a:pt x="4437" y="2557"/>
                    <a:pt x="4437" y="2527"/>
                  </a:cubicBezTo>
                  <a:cubicBezTo>
                    <a:pt x="4446" y="2487"/>
                    <a:pt x="4457" y="2467"/>
                    <a:pt x="4466" y="2418"/>
                  </a:cubicBezTo>
                  <a:cubicBezTo>
                    <a:pt x="4516" y="2279"/>
                    <a:pt x="4576" y="2149"/>
                    <a:pt x="4685" y="2050"/>
                  </a:cubicBezTo>
                  <a:cubicBezTo>
                    <a:pt x="4954" y="1782"/>
                    <a:pt x="5401" y="1811"/>
                    <a:pt x="5620" y="2120"/>
                  </a:cubicBezTo>
                  <a:cubicBezTo>
                    <a:pt x="5779" y="2348"/>
                    <a:pt x="5819" y="2646"/>
                    <a:pt x="5829" y="2915"/>
                  </a:cubicBezTo>
                  <a:cubicBezTo>
                    <a:pt x="5869" y="3741"/>
                    <a:pt x="5312" y="4467"/>
                    <a:pt x="4815" y="4875"/>
                  </a:cubicBezTo>
                  <a:lnTo>
                    <a:pt x="4815" y="4885"/>
                  </a:lnTo>
                  <a:cubicBezTo>
                    <a:pt x="5133" y="5522"/>
                    <a:pt x="5531" y="6098"/>
                    <a:pt x="5938" y="6715"/>
                  </a:cubicBezTo>
                  <a:cubicBezTo>
                    <a:pt x="6754" y="7938"/>
                    <a:pt x="7719" y="9122"/>
                    <a:pt x="9141" y="9729"/>
                  </a:cubicBezTo>
                  <a:cubicBezTo>
                    <a:pt x="9331" y="9819"/>
                    <a:pt x="9539" y="9878"/>
                    <a:pt x="9748" y="9878"/>
                  </a:cubicBezTo>
                  <a:lnTo>
                    <a:pt x="9997" y="9928"/>
                  </a:lnTo>
                  <a:lnTo>
                    <a:pt x="10206" y="10067"/>
                  </a:lnTo>
                  <a:lnTo>
                    <a:pt x="10355" y="10266"/>
                  </a:lnTo>
                  <a:lnTo>
                    <a:pt x="10405" y="10524"/>
                  </a:lnTo>
                  <a:lnTo>
                    <a:pt x="10365" y="10774"/>
                  </a:lnTo>
                  <a:cubicBezTo>
                    <a:pt x="10226" y="10982"/>
                    <a:pt x="10226" y="10982"/>
                    <a:pt x="10017" y="11132"/>
                  </a:cubicBezTo>
                  <a:lnTo>
                    <a:pt x="9768" y="11181"/>
                  </a:lnTo>
                  <a:cubicBezTo>
                    <a:pt x="8743" y="11201"/>
                    <a:pt x="7819" y="10544"/>
                    <a:pt x="7112" y="9998"/>
                  </a:cubicBezTo>
                  <a:cubicBezTo>
                    <a:pt x="5739" y="8933"/>
                    <a:pt x="4775" y="7372"/>
                    <a:pt x="3880" y="5880"/>
                  </a:cubicBezTo>
                  <a:cubicBezTo>
                    <a:pt x="3770" y="5701"/>
                    <a:pt x="3671" y="5522"/>
                    <a:pt x="3581" y="5332"/>
                  </a:cubicBezTo>
                  <a:lnTo>
                    <a:pt x="3571" y="5272"/>
                  </a:lnTo>
                  <a:cubicBezTo>
                    <a:pt x="2905" y="5362"/>
                    <a:pt x="2159" y="5044"/>
                    <a:pt x="1632" y="4706"/>
                  </a:cubicBezTo>
                  <a:cubicBezTo>
                    <a:pt x="1383" y="4547"/>
                    <a:pt x="1134" y="4357"/>
                    <a:pt x="1015" y="4079"/>
                  </a:cubicBezTo>
                  <a:cubicBezTo>
                    <a:pt x="885" y="3780"/>
                    <a:pt x="925" y="3402"/>
                    <a:pt x="1294" y="3333"/>
                  </a:cubicBezTo>
                  <a:cubicBezTo>
                    <a:pt x="1442" y="3293"/>
                    <a:pt x="1612" y="3323"/>
                    <a:pt x="1751" y="3373"/>
                  </a:cubicBezTo>
                  <a:cubicBezTo>
                    <a:pt x="1820" y="3402"/>
                    <a:pt x="1890" y="3433"/>
                    <a:pt x="1960" y="3453"/>
                  </a:cubicBezTo>
                  <a:cubicBezTo>
                    <a:pt x="1980" y="3462"/>
                    <a:pt x="1920" y="3433"/>
                    <a:pt x="1900" y="3433"/>
                  </a:cubicBezTo>
                  <a:cubicBezTo>
                    <a:pt x="1860" y="3413"/>
                    <a:pt x="1811" y="3393"/>
                    <a:pt x="1761" y="3373"/>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79"/>
            <p:cNvSpPr/>
            <p:nvPr/>
          </p:nvSpPr>
          <p:spPr>
            <a:xfrm>
              <a:off x="2244100" y="572325"/>
              <a:ext cx="260125" cy="280025"/>
            </a:xfrm>
            <a:custGeom>
              <a:avLst/>
              <a:gdLst/>
              <a:ahLst/>
              <a:cxnLst/>
              <a:rect l="l" t="t" r="r" b="b"/>
              <a:pathLst>
                <a:path w="10405" h="11201" extrusionOk="0">
                  <a:moveTo>
                    <a:pt x="8654" y="3373"/>
                  </a:moveTo>
                  <a:cubicBezTo>
                    <a:pt x="9450" y="2995"/>
                    <a:pt x="10404" y="1950"/>
                    <a:pt x="9509" y="1214"/>
                  </a:cubicBezTo>
                  <a:cubicBezTo>
                    <a:pt x="8982" y="776"/>
                    <a:pt x="8216" y="1413"/>
                    <a:pt x="7878" y="1801"/>
                  </a:cubicBezTo>
                  <a:cubicBezTo>
                    <a:pt x="7748" y="1930"/>
                    <a:pt x="7639" y="2080"/>
                    <a:pt x="7520" y="2219"/>
                  </a:cubicBezTo>
                  <a:cubicBezTo>
                    <a:pt x="7490" y="2269"/>
                    <a:pt x="7450" y="2319"/>
                    <a:pt x="7410" y="2358"/>
                  </a:cubicBezTo>
                  <a:cubicBezTo>
                    <a:pt x="7381" y="2388"/>
                    <a:pt x="7341" y="2487"/>
                    <a:pt x="7331" y="2448"/>
                  </a:cubicBezTo>
                  <a:cubicBezTo>
                    <a:pt x="7281" y="2328"/>
                    <a:pt x="7470" y="2030"/>
                    <a:pt x="7520" y="1921"/>
                  </a:cubicBezTo>
                  <a:cubicBezTo>
                    <a:pt x="7649" y="1602"/>
                    <a:pt x="7779" y="1214"/>
                    <a:pt x="7768" y="866"/>
                  </a:cubicBezTo>
                  <a:cubicBezTo>
                    <a:pt x="7748" y="200"/>
                    <a:pt x="6953" y="1"/>
                    <a:pt x="6535" y="458"/>
                  </a:cubicBezTo>
                  <a:cubicBezTo>
                    <a:pt x="6177" y="847"/>
                    <a:pt x="6048" y="1404"/>
                    <a:pt x="6018" y="1921"/>
                  </a:cubicBezTo>
                  <a:cubicBezTo>
                    <a:pt x="6008" y="2060"/>
                    <a:pt x="6068" y="2498"/>
                    <a:pt x="5978" y="2617"/>
                  </a:cubicBezTo>
                  <a:cubicBezTo>
                    <a:pt x="5968" y="2646"/>
                    <a:pt x="5978" y="2557"/>
                    <a:pt x="5968" y="2527"/>
                  </a:cubicBezTo>
                  <a:cubicBezTo>
                    <a:pt x="5958" y="2487"/>
                    <a:pt x="5958" y="2467"/>
                    <a:pt x="5938" y="2418"/>
                  </a:cubicBezTo>
                  <a:cubicBezTo>
                    <a:pt x="5898" y="2279"/>
                    <a:pt x="5829" y="2149"/>
                    <a:pt x="5719" y="2050"/>
                  </a:cubicBezTo>
                  <a:cubicBezTo>
                    <a:pt x="5451" y="1782"/>
                    <a:pt x="5003" y="1811"/>
                    <a:pt x="4784" y="2120"/>
                  </a:cubicBezTo>
                  <a:cubicBezTo>
                    <a:pt x="4635" y="2348"/>
                    <a:pt x="4596" y="2646"/>
                    <a:pt x="4576" y="2915"/>
                  </a:cubicBezTo>
                  <a:cubicBezTo>
                    <a:pt x="4545" y="3741"/>
                    <a:pt x="5102" y="4467"/>
                    <a:pt x="5590" y="4875"/>
                  </a:cubicBezTo>
                  <a:lnTo>
                    <a:pt x="5600" y="4885"/>
                  </a:lnTo>
                  <a:cubicBezTo>
                    <a:pt x="5281" y="5522"/>
                    <a:pt x="4884" y="6098"/>
                    <a:pt x="4466" y="6715"/>
                  </a:cubicBezTo>
                  <a:cubicBezTo>
                    <a:pt x="3661" y="7938"/>
                    <a:pt x="2686" y="9122"/>
                    <a:pt x="1273" y="9729"/>
                  </a:cubicBezTo>
                  <a:cubicBezTo>
                    <a:pt x="1074" y="9819"/>
                    <a:pt x="875" y="9878"/>
                    <a:pt x="666" y="9878"/>
                  </a:cubicBezTo>
                  <a:lnTo>
                    <a:pt x="407" y="9928"/>
                  </a:lnTo>
                  <a:lnTo>
                    <a:pt x="199" y="10067"/>
                  </a:lnTo>
                  <a:lnTo>
                    <a:pt x="60" y="10266"/>
                  </a:lnTo>
                  <a:lnTo>
                    <a:pt x="0" y="10524"/>
                  </a:lnTo>
                  <a:lnTo>
                    <a:pt x="49" y="10774"/>
                  </a:lnTo>
                  <a:cubicBezTo>
                    <a:pt x="179" y="10982"/>
                    <a:pt x="189" y="10982"/>
                    <a:pt x="388" y="11132"/>
                  </a:cubicBezTo>
                  <a:lnTo>
                    <a:pt x="637" y="11181"/>
                  </a:lnTo>
                  <a:cubicBezTo>
                    <a:pt x="1671" y="11201"/>
                    <a:pt x="2596" y="10544"/>
                    <a:pt x="3292" y="9998"/>
                  </a:cubicBezTo>
                  <a:cubicBezTo>
                    <a:pt x="4675" y="8933"/>
                    <a:pt x="5640" y="7372"/>
                    <a:pt x="6525" y="5880"/>
                  </a:cubicBezTo>
                  <a:cubicBezTo>
                    <a:pt x="6634" y="5701"/>
                    <a:pt x="6734" y="5522"/>
                    <a:pt x="6824" y="5332"/>
                  </a:cubicBezTo>
                  <a:lnTo>
                    <a:pt x="6844" y="5272"/>
                  </a:lnTo>
                  <a:cubicBezTo>
                    <a:pt x="7500" y="5362"/>
                    <a:pt x="8256" y="5044"/>
                    <a:pt x="8773" y="4706"/>
                  </a:cubicBezTo>
                  <a:cubicBezTo>
                    <a:pt x="9032" y="4547"/>
                    <a:pt x="9271" y="4357"/>
                    <a:pt x="9399" y="4079"/>
                  </a:cubicBezTo>
                  <a:cubicBezTo>
                    <a:pt x="9519" y="3780"/>
                    <a:pt x="9479" y="3402"/>
                    <a:pt x="9121" y="3333"/>
                  </a:cubicBezTo>
                  <a:cubicBezTo>
                    <a:pt x="8962" y="3293"/>
                    <a:pt x="8803" y="3323"/>
                    <a:pt x="8654" y="3373"/>
                  </a:cubicBezTo>
                  <a:cubicBezTo>
                    <a:pt x="8584" y="3402"/>
                    <a:pt x="8515" y="3433"/>
                    <a:pt x="8455" y="3453"/>
                  </a:cubicBezTo>
                  <a:cubicBezTo>
                    <a:pt x="8435" y="3462"/>
                    <a:pt x="8484" y="3433"/>
                    <a:pt x="8504" y="3433"/>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79"/>
            <p:cNvSpPr/>
            <p:nvPr/>
          </p:nvSpPr>
          <p:spPr>
            <a:xfrm>
              <a:off x="1441625" y="431850"/>
              <a:ext cx="779600" cy="544100"/>
            </a:xfrm>
            <a:custGeom>
              <a:avLst/>
              <a:gdLst/>
              <a:ahLst/>
              <a:cxnLst/>
              <a:rect l="l" t="t" r="r" b="b"/>
              <a:pathLst>
                <a:path w="31184" h="21764" extrusionOk="0">
                  <a:moveTo>
                    <a:pt x="11698" y="586"/>
                  </a:moveTo>
                  <a:cubicBezTo>
                    <a:pt x="11648" y="586"/>
                    <a:pt x="11688" y="696"/>
                    <a:pt x="11698" y="686"/>
                  </a:cubicBezTo>
                  <a:cubicBezTo>
                    <a:pt x="11668" y="756"/>
                    <a:pt x="11718" y="617"/>
                    <a:pt x="11618" y="935"/>
                  </a:cubicBezTo>
                  <a:cubicBezTo>
                    <a:pt x="11589" y="1054"/>
                    <a:pt x="11539" y="1233"/>
                    <a:pt x="11539" y="1233"/>
                  </a:cubicBezTo>
                  <a:cubicBezTo>
                    <a:pt x="11539" y="1233"/>
                    <a:pt x="11459" y="1323"/>
                    <a:pt x="11300" y="1223"/>
                  </a:cubicBezTo>
                  <a:lnTo>
                    <a:pt x="11270" y="1163"/>
                  </a:lnTo>
                  <a:cubicBezTo>
                    <a:pt x="11379" y="726"/>
                    <a:pt x="11370" y="0"/>
                    <a:pt x="12106" y="537"/>
                  </a:cubicBezTo>
                  <a:cubicBezTo>
                    <a:pt x="12345" y="706"/>
                    <a:pt x="12185" y="597"/>
                    <a:pt x="12275" y="626"/>
                  </a:cubicBezTo>
                  <a:cubicBezTo>
                    <a:pt x="12275" y="626"/>
                    <a:pt x="12454" y="626"/>
                    <a:pt x="12424" y="637"/>
                  </a:cubicBezTo>
                  <a:cubicBezTo>
                    <a:pt x="12802" y="517"/>
                    <a:pt x="13120" y="228"/>
                    <a:pt x="13508" y="159"/>
                  </a:cubicBezTo>
                  <a:cubicBezTo>
                    <a:pt x="13508" y="159"/>
                    <a:pt x="13647" y="209"/>
                    <a:pt x="13468" y="268"/>
                  </a:cubicBezTo>
                  <a:cubicBezTo>
                    <a:pt x="12941" y="438"/>
                    <a:pt x="12544" y="1044"/>
                    <a:pt x="12006" y="746"/>
                  </a:cubicBezTo>
                  <a:cubicBezTo>
                    <a:pt x="11947" y="716"/>
                    <a:pt x="11897" y="676"/>
                    <a:pt x="11837" y="646"/>
                  </a:cubicBezTo>
                  <a:cubicBezTo>
                    <a:pt x="11658" y="547"/>
                    <a:pt x="11668" y="567"/>
                    <a:pt x="11698" y="586"/>
                  </a:cubicBezTo>
                  <a:cubicBezTo>
                    <a:pt x="11708" y="586"/>
                    <a:pt x="11718" y="597"/>
                    <a:pt x="11737" y="606"/>
                  </a:cubicBezTo>
                  <a:cubicBezTo>
                    <a:pt x="11728" y="606"/>
                    <a:pt x="11708" y="597"/>
                    <a:pt x="11698" y="586"/>
                  </a:cubicBezTo>
                  <a:close/>
                  <a:moveTo>
                    <a:pt x="3482" y="4138"/>
                  </a:moveTo>
                  <a:cubicBezTo>
                    <a:pt x="3750" y="4108"/>
                    <a:pt x="3750" y="4088"/>
                    <a:pt x="3770" y="4088"/>
                  </a:cubicBezTo>
                  <a:lnTo>
                    <a:pt x="3939" y="3999"/>
                  </a:lnTo>
                  <a:cubicBezTo>
                    <a:pt x="4058" y="3949"/>
                    <a:pt x="4367" y="3700"/>
                    <a:pt x="4576" y="3571"/>
                  </a:cubicBezTo>
                  <a:cubicBezTo>
                    <a:pt x="4865" y="3382"/>
                    <a:pt x="5272" y="3641"/>
                    <a:pt x="5610" y="3750"/>
                  </a:cubicBezTo>
                  <a:cubicBezTo>
                    <a:pt x="5630" y="3750"/>
                    <a:pt x="5730" y="3770"/>
                    <a:pt x="5780" y="3780"/>
                  </a:cubicBezTo>
                  <a:lnTo>
                    <a:pt x="5939" y="3770"/>
                  </a:lnTo>
                  <a:lnTo>
                    <a:pt x="6048" y="3750"/>
                  </a:lnTo>
                  <a:lnTo>
                    <a:pt x="6118" y="3789"/>
                  </a:lnTo>
                  <a:cubicBezTo>
                    <a:pt x="6118" y="3789"/>
                    <a:pt x="5819" y="3929"/>
                    <a:pt x="5561" y="3840"/>
                  </a:cubicBezTo>
                  <a:cubicBezTo>
                    <a:pt x="5362" y="3770"/>
                    <a:pt x="5192" y="3680"/>
                    <a:pt x="4984" y="3621"/>
                  </a:cubicBezTo>
                  <a:cubicBezTo>
                    <a:pt x="5053" y="3641"/>
                    <a:pt x="4715" y="3621"/>
                    <a:pt x="4705" y="3621"/>
                  </a:cubicBezTo>
                  <a:cubicBezTo>
                    <a:pt x="4666" y="3641"/>
                    <a:pt x="4566" y="3660"/>
                    <a:pt x="4487" y="3730"/>
                  </a:cubicBezTo>
                  <a:cubicBezTo>
                    <a:pt x="4208" y="3988"/>
                    <a:pt x="3949" y="4247"/>
                    <a:pt x="3501" y="4247"/>
                  </a:cubicBezTo>
                  <a:cubicBezTo>
                    <a:pt x="3302" y="4247"/>
                    <a:pt x="3233" y="4466"/>
                    <a:pt x="3183" y="4784"/>
                  </a:cubicBezTo>
                  <a:lnTo>
                    <a:pt x="3114" y="4874"/>
                  </a:lnTo>
                  <a:cubicBezTo>
                    <a:pt x="3114" y="4874"/>
                    <a:pt x="2964" y="4138"/>
                    <a:pt x="3482" y="4138"/>
                  </a:cubicBezTo>
                  <a:close/>
                  <a:moveTo>
                    <a:pt x="30438" y="6227"/>
                  </a:moveTo>
                  <a:cubicBezTo>
                    <a:pt x="30149" y="6267"/>
                    <a:pt x="30378" y="6227"/>
                    <a:pt x="30309" y="6267"/>
                  </a:cubicBezTo>
                  <a:lnTo>
                    <a:pt x="30149" y="6415"/>
                  </a:lnTo>
                  <a:cubicBezTo>
                    <a:pt x="30099" y="6485"/>
                    <a:pt x="30169" y="6366"/>
                    <a:pt x="30070" y="6535"/>
                  </a:cubicBezTo>
                  <a:lnTo>
                    <a:pt x="29920" y="6594"/>
                  </a:lnTo>
                  <a:cubicBezTo>
                    <a:pt x="29920" y="6594"/>
                    <a:pt x="29811" y="6227"/>
                    <a:pt x="30130" y="5998"/>
                  </a:cubicBezTo>
                  <a:cubicBezTo>
                    <a:pt x="30418" y="5769"/>
                    <a:pt x="30846" y="5948"/>
                    <a:pt x="31164" y="6247"/>
                  </a:cubicBezTo>
                  <a:lnTo>
                    <a:pt x="31184" y="6435"/>
                  </a:lnTo>
                  <a:cubicBezTo>
                    <a:pt x="31184" y="6435"/>
                    <a:pt x="31054" y="6495"/>
                    <a:pt x="30945" y="6415"/>
                  </a:cubicBezTo>
                  <a:cubicBezTo>
                    <a:pt x="30846" y="6346"/>
                    <a:pt x="30696" y="6286"/>
                    <a:pt x="30696" y="6276"/>
                  </a:cubicBezTo>
                  <a:cubicBezTo>
                    <a:pt x="30627" y="6256"/>
                    <a:pt x="30696" y="6276"/>
                    <a:pt x="30587" y="6247"/>
                  </a:cubicBezTo>
                  <a:cubicBezTo>
                    <a:pt x="30587" y="6247"/>
                    <a:pt x="30418" y="6236"/>
                    <a:pt x="30438" y="6227"/>
                  </a:cubicBezTo>
                  <a:lnTo>
                    <a:pt x="30438" y="6227"/>
                  </a:lnTo>
                  <a:lnTo>
                    <a:pt x="30438" y="6227"/>
                  </a:lnTo>
                  <a:cubicBezTo>
                    <a:pt x="30418" y="6236"/>
                    <a:pt x="30587" y="6247"/>
                    <a:pt x="30587" y="6247"/>
                  </a:cubicBezTo>
                  <a:close/>
                  <a:moveTo>
                    <a:pt x="607" y="10255"/>
                  </a:moveTo>
                  <a:lnTo>
                    <a:pt x="338" y="10354"/>
                  </a:lnTo>
                  <a:cubicBezTo>
                    <a:pt x="259" y="10424"/>
                    <a:pt x="318" y="10365"/>
                    <a:pt x="249" y="10454"/>
                  </a:cubicBezTo>
                  <a:cubicBezTo>
                    <a:pt x="190" y="10533"/>
                    <a:pt x="239" y="10464"/>
                    <a:pt x="179" y="10564"/>
                  </a:cubicBezTo>
                  <a:lnTo>
                    <a:pt x="70" y="10852"/>
                  </a:lnTo>
                  <a:lnTo>
                    <a:pt x="0" y="10891"/>
                  </a:lnTo>
                  <a:cubicBezTo>
                    <a:pt x="0" y="10891"/>
                    <a:pt x="60" y="9609"/>
                    <a:pt x="1154" y="10235"/>
                  </a:cubicBezTo>
                  <a:lnTo>
                    <a:pt x="1194" y="10334"/>
                  </a:lnTo>
                  <a:lnTo>
                    <a:pt x="875" y="10285"/>
                  </a:lnTo>
                  <a:cubicBezTo>
                    <a:pt x="687" y="10235"/>
                    <a:pt x="786" y="10265"/>
                    <a:pt x="696" y="10255"/>
                  </a:cubicBezTo>
                  <a:close/>
                  <a:moveTo>
                    <a:pt x="30149" y="11230"/>
                  </a:moveTo>
                  <a:cubicBezTo>
                    <a:pt x="30149" y="11230"/>
                    <a:pt x="29423" y="11528"/>
                    <a:pt x="29135" y="11399"/>
                  </a:cubicBezTo>
                  <a:cubicBezTo>
                    <a:pt x="28936" y="11320"/>
                    <a:pt x="28817" y="11110"/>
                    <a:pt x="28638" y="10962"/>
                  </a:cubicBezTo>
                  <a:cubicBezTo>
                    <a:pt x="28249" y="10623"/>
                    <a:pt x="28448" y="10852"/>
                    <a:pt x="28379" y="10911"/>
                  </a:cubicBezTo>
                  <a:cubicBezTo>
                    <a:pt x="28379" y="10911"/>
                    <a:pt x="28299" y="11021"/>
                    <a:pt x="28299" y="11011"/>
                  </a:cubicBezTo>
                  <a:cubicBezTo>
                    <a:pt x="28279" y="11051"/>
                    <a:pt x="28289" y="11051"/>
                    <a:pt x="28279" y="11071"/>
                  </a:cubicBezTo>
                  <a:cubicBezTo>
                    <a:pt x="28170" y="11280"/>
                    <a:pt x="28140" y="11528"/>
                    <a:pt x="28081" y="11767"/>
                  </a:cubicBezTo>
                  <a:lnTo>
                    <a:pt x="28011" y="11826"/>
                  </a:lnTo>
                  <a:cubicBezTo>
                    <a:pt x="28011" y="11826"/>
                    <a:pt x="27891" y="10712"/>
                    <a:pt x="28468" y="10703"/>
                  </a:cubicBezTo>
                  <a:cubicBezTo>
                    <a:pt x="28826" y="10693"/>
                    <a:pt x="29115" y="11170"/>
                    <a:pt x="29125" y="11180"/>
                  </a:cubicBezTo>
                  <a:cubicBezTo>
                    <a:pt x="29254" y="11289"/>
                    <a:pt x="29115" y="11250"/>
                    <a:pt x="29284" y="11250"/>
                  </a:cubicBezTo>
                  <a:cubicBezTo>
                    <a:pt x="29662" y="11250"/>
                    <a:pt x="30030" y="11031"/>
                    <a:pt x="30378" y="11090"/>
                  </a:cubicBezTo>
                  <a:cubicBezTo>
                    <a:pt x="30577" y="11121"/>
                    <a:pt x="30756" y="11240"/>
                    <a:pt x="30915" y="11369"/>
                  </a:cubicBezTo>
                  <a:lnTo>
                    <a:pt x="30935" y="11439"/>
                  </a:lnTo>
                  <a:lnTo>
                    <a:pt x="30567" y="11280"/>
                  </a:lnTo>
                  <a:cubicBezTo>
                    <a:pt x="30477" y="11240"/>
                    <a:pt x="30537" y="11269"/>
                    <a:pt x="30468" y="11240"/>
                  </a:cubicBezTo>
                  <a:lnTo>
                    <a:pt x="30329" y="11220"/>
                  </a:lnTo>
                  <a:cubicBezTo>
                    <a:pt x="30149" y="11200"/>
                    <a:pt x="30259" y="11210"/>
                    <a:pt x="30169" y="11220"/>
                  </a:cubicBezTo>
                  <a:cubicBezTo>
                    <a:pt x="30159" y="11220"/>
                    <a:pt x="30159" y="11220"/>
                    <a:pt x="30149" y="11230"/>
                  </a:cubicBezTo>
                  <a:close/>
                  <a:moveTo>
                    <a:pt x="28985" y="20670"/>
                  </a:moveTo>
                  <a:cubicBezTo>
                    <a:pt x="28985" y="20670"/>
                    <a:pt x="28797" y="20729"/>
                    <a:pt x="28797" y="20719"/>
                  </a:cubicBezTo>
                  <a:lnTo>
                    <a:pt x="28717" y="20799"/>
                  </a:lnTo>
                  <a:lnTo>
                    <a:pt x="28638" y="20809"/>
                  </a:lnTo>
                  <a:cubicBezTo>
                    <a:pt x="28638" y="20809"/>
                    <a:pt x="28727" y="20480"/>
                    <a:pt x="29016" y="20471"/>
                  </a:cubicBezTo>
                  <a:lnTo>
                    <a:pt x="29105" y="20580"/>
                  </a:lnTo>
                  <a:cubicBezTo>
                    <a:pt x="29105" y="20580"/>
                    <a:pt x="29025" y="20670"/>
                    <a:pt x="28985" y="20670"/>
                  </a:cubicBezTo>
                  <a:close/>
                  <a:moveTo>
                    <a:pt x="7341" y="21286"/>
                  </a:moveTo>
                  <a:lnTo>
                    <a:pt x="7341" y="21296"/>
                  </a:lnTo>
                  <a:cubicBezTo>
                    <a:pt x="7351" y="21296"/>
                    <a:pt x="7351" y="21306"/>
                    <a:pt x="7351" y="21316"/>
                  </a:cubicBezTo>
                  <a:cubicBezTo>
                    <a:pt x="7351" y="21336"/>
                    <a:pt x="7351" y="21306"/>
                    <a:pt x="7341" y="21296"/>
                  </a:cubicBezTo>
                  <a:close/>
                  <a:moveTo>
                    <a:pt x="7341" y="21286"/>
                  </a:moveTo>
                  <a:cubicBezTo>
                    <a:pt x="7341" y="21296"/>
                    <a:pt x="7331" y="21376"/>
                    <a:pt x="7301" y="21684"/>
                  </a:cubicBezTo>
                  <a:lnTo>
                    <a:pt x="7241" y="21764"/>
                  </a:lnTo>
                  <a:cubicBezTo>
                    <a:pt x="7241" y="21764"/>
                    <a:pt x="7192" y="21724"/>
                    <a:pt x="7192" y="21664"/>
                  </a:cubicBezTo>
                  <a:cubicBezTo>
                    <a:pt x="7182" y="21406"/>
                    <a:pt x="7122" y="21147"/>
                    <a:pt x="7361" y="21037"/>
                  </a:cubicBezTo>
                  <a:cubicBezTo>
                    <a:pt x="7401" y="21028"/>
                    <a:pt x="7550" y="20988"/>
                    <a:pt x="7550" y="20988"/>
                  </a:cubicBezTo>
                  <a:cubicBezTo>
                    <a:pt x="7689" y="20948"/>
                    <a:pt x="7600" y="20978"/>
                    <a:pt x="7679" y="20938"/>
                  </a:cubicBezTo>
                  <a:cubicBezTo>
                    <a:pt x="7679" y="20938"/>
                    <a:pt x="7798" y="20869"/>
                    <a:pt x="7798" y="20858"/>
                  </a:cubicBezTo>
                  <a:cubicBezTo>
                    <a:pt x="7849" y="20818"/>
                    <a:pt x="7798" y="20878"/>
                    <a:pt x="7888" y="20779"/>
                  </a:cubicBezTo>
                  <a:cubicBezTo>
                    <a:pt x="8087" y="20550"/>
                    <a:pt x="8306" y="20212"/>
                    <a:pt x="8565" y="20331"/>
                  </a:cubicBezTo>
                  <a:cubicBezTo>
                    <a:pt x="8724" y="20401"/>
                    <a:pt x="8853" y="20530"/>
                    <a:pt x="9012" y="20610"/>
                  </a:cubicBezTo>
                  <a:cubicBezTo>
                    <a:pt x="9291" y="20759"/>
                    <a:pt x="9589" y="20858"/>
                    <a:pt x="9838" y="21037"/>
                  </a:cubicBezTo>
                  <a:lnTo>
                    <a:pt x="9867" y="21117"/>
                  </a:lnTo>
                  <a:cubicBezTo>
                    <a:pt x="9867" y="21117"/>
                    <a:pt x="9012" y="20779"/>
                    <a:pt x="8605" y="20511"/>
                  </a:cubicBezTo>
                  <a:lnTo>
                    <a:pt x="8415" y="20451"/>
                  </a:lnTo>
                  <a:cubicBezTo>
                    <a:pt x="8236" y="20530"/>
                    <a:pt x="8356" y="20480"/>
                    <a:pt x="8286" y="20550"/>
                  </a:cubicBezTo>
                  <a:cubicBezTo>
                    <a:pt x="8286" y="20550"/>
                    <a:pt x="7918" y="21068"/>
                    <a:pt x="7471" y="21196"/>
                  </a:cubicBezTo>
                  <a:cubicBezTo>
                    <a:pt x="7222" y="21256"/>
                    <a:pt x="7311" y="21256"/>
                    <a:pt x="7341" y="21286"/>
                  </a:cubicBezTo>
                  <a:close/>
                </a:path>
              </a:pathLst>
            </a:custGeom>
            <a:solidFill>
              <a:srgbClr val="2665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68" name="Google Shape;6068;p79"/>
          <p:cNvSpPr txBox="1">
            <a:spLocks noGrp="1"/>
          </p:cNvSpPr>
          <p:nvPr>
            <p:ph type="body" idx="1"/>
          </p:nvPr>
        </p:nvSpPr>
        <p:spPr>
          <a:xfrm>
            <a:off x="228600" y="5174100"/>
            <a:ext cx="4643700" cy="2306400"/>
          </a:xfrm>
          <a:prstGeom prst="rect">
            <a:avLst/>
          </a:prstGeom>
          <a:solidFill>
            <a:srgbClr val="F0CBD4"/>
          </a:solidFill>
        </p:spPr>
        <p:txBody>
          <a:bodyPr spcFirstLastPara="1" wrap="square" lIns="113100" tIns="113100" rIns="113100" bIns="113100" anchor="ctr" anchorCtr="0">
            <a:spAutoFit/>
          </a:bodyPr>
          <a:lstStyle/>
          <a:p>
            <a:pPr marL="0" lvl="0" indent="0" algn="l" rtl="0">
              <a:spcBef>
                <a:spcPts val="0"/>
              </a:spcBef>
              <a:spcAft>
                <a:spcPts val="0"/>
              </a:spcAft>
              <a:buNone/>
            </a:pPr>
            <a:r>
              <a:rPr lang="en"/>
              <a:t>Review Documents for Reporting Purposes:</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3"/>
              </a:rPr>
              <a:t>Manitoba Report Card Grade Scale—Science Achievement Profiles (Grades 1 to 8) Subject Category: Knowledge and Understanding</a:t>
            </a:r>
            <a:r>
              <a:rPr lang="en">
                <a:solidFill>
                  <a:schemeClr val="hlink"/>
                </a:solidFill>
              </a:rPr>
              <a:t> </a:t>
            </a:r>
            <a:endParaRPr>
              <a:solidFill>
                <a:schemeClr val="hlink"/>
              </a:solidFill>
            </a:endParaRPr>
          </a:p>
          <a:p>
            <a:pPr marL="0" lvl="0" indent="0" algn="l" rtl="0">
              <a:spcBef>
                <a:spcPts val="0"/>
              </a:spcBef>
              <a:spcAft>
                <a:spcPts val="0"/>
              </a:spcAft>
              <a:buNone/>
            </a:pPr>
            <a:endParaRPr>
              <a:solidFill>
                <a:schemeClr val="hlink"/>
              </a:solidFill>
            </a:endParaRPr>
          </a:p>
          <a:p>
            <a:pPr marL="0" lvl="0" indent="0" algn="l" rtl="0">
              <a:spcBef>
                <a:spcPts val="0"/>
              </a:spcBef>
              <a:spcAft>
                <a:spcPts val="0"/>
              </a:spcAft>
              <a:buNone/>
            </a:pPr>
            <a:r>
              <a:rPr lang="en" u="sng">
                <a:solidFill>
                  <a:schemeClr val="hlink"/>
                </a:solidFill>
                <a:hlinkClick r:id="rId4"/>
              </a:rPr>
              <a:t>Manitoba Report Card Grade Scale—Science Achievement Profiles (Grades 1 to 8) Subject Category: Design Process and Problem Sol</a:t>
            </a:r>
            <a:r>
              <a:rPr lang="en">
                <a:solidFill>
                  <a:schemeClr val="hlink"/>
                </a:solidFill>
              </a:rPr>
              <a:t> </a:t>
            </a:r>
            <a:endParaRPr>
              <a:solidFill>
                <a:schemeClr val="hlink"/>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072"/>
        <p:cNvGrpSpPr/>
        <p:nvPr/>
      </p:nvGrpSpPr>
      <p:grpSpPr>
        <a:xfrm>
          <a:off x="0" y="0"/>
          <a:ext cx="0" cy="0"/>
          <a:chOff x="0" y="0"/>
          <a:chExt cx="0" cy="0"/>
        </a:xfrm>
      </p:grpSpPr>
      <p:sp>
        <p:nvSpPr>
          <p:cNvPr id="6073" name="Google Shape;6073;p80"/>
          <p:cNvSpPr txBox="1">
            <a:spLocks noGrp="1"/>
          </p:cNvSpPr>
          <p:nvPr>
            <p:ph type="title"/>
          </p:nvPr>
        </p:nvSpPr>
        <p:spPr>
          <a:xfrm>
            <a:off x="48175" y="61400"/>
            <a:ext cx="9869700" cy="1383600"/>
          </a:xfrm>
          <a:prstGeom prst="rect">
            <a:avLst/>
          </a:prstGeom>
        </p:spPr>
        <p:txBody>
          <a:bodyPr spcFirstLastPara="1" wrap="square" lIns="113100" tIns="113100" rIns="113100" bIns="113100" anchor="t" anchorCtr="0">
            <a:noAutofit/>
          </a:bodyPr>
          <a:lstStyle/>
          <a:p>
            <a:pPr marL="0" lvl="0" indent="0" algn="l" rtl="0">
              <a:spcBef>
                <a:spcPts val="0"/>
              </a:spcBef>
              <a:spcAft>
                <a:spcPts val="0"/>
              </a:spcAft>
              <a:buNone/>
            </a:pPr>
            <a:r>
              <a:rPr lang="en"/>
              <a:t>EDITABLE / ANSWER KEY</a:t>
            </a:r>
            <a:endParaRPr/>
          </a:p>
          <a:p>
            <a:pPr marL="0" lvl="0" indent="0" algn="l" rtl="0">
              <a:spcBef>
                <a:spcPts val="0"/>
              </a:spcBef>
              <a:spcAft>
                <a:spcPts val="0"/>
              </a:spcAft>
              <a:buNone/>
            </a:pPr>
            <a:r>
              <a:rPr lang="en"/>
              <a:t>Fill in the blanks</a:t>
            </a:r>
            <a:endParaRPr/>
          </a:p>
          <a:p>
            <a:pPr marL="0" lvl="0" indent="0" algn="l" rtl="0">
              <a:spcBef>
                <a:spcPts val="0"/>
              </a:spcBef>
              <a:spcAft>
                <a:spcPts val="0"/>
              </a:spcAft>
              <a:buNone/>
            </a:pPr>
            <a:r>
              <a:rPr lang="en"/>
              <a:t>Use the wordbox to help you</a:t>
            </a:r>
            <a:endParaRPr/>
          </a:p>
        </p:txBody>
      </p:sp>
      <p:sp>
        <p:nvSpPr>
          <p:cNvPr id="6074" name="Google Shape;6074;p80"/>
          <p:cNvSpPr txBox="1">
            <a:spLocks noGrp="1"/>
          </p:cNvSpPr>
          <p:nvPr>
            <p:ph type="subTitle" idx="1"/>
          </p:nvPr>
        </p:nvSpPr>
        <p:spPr>
          <a:xfrm>
            <a:off x="263900" y="2711500"/>
            <a:ext cx="7206900" cy="4589700"/>
          </a:xfrm>
          <a:prstGeom prst="rect">
            <a:avLst/>
          </a:prstGeom>
        </p:spPr>
        <p:txBody>
          <a:bodyPr spcFirstLastPara="1" wrap="square" lIns="113100" tIns="113100" rIns="113100" bIns="113100" anchor="ctr" anchorCtr="0">
            <a:spAutoFit/>
          </a:bodyPr>
          <a:lstStyle/>
          <a:p>
            <a:pPr marL="457200" lvl="0" indent="-355600" algn="l" rtl="0">
              <a:spcBef>
                <a:spcPts val="0"/>
              </a:spcBef>
              <a:spcAft>
                <a:spcPts val="0"/>
              </a:spcAft>
              <a:buSzPts val="2000"/>
              <a:buAutoNum type="arabicPeriod"/>
            </a:pPr>
            <a:r>
              <a:rPr lang="en" b="1" u="sng"/>
              <a:t>1.1 BILLION</a:t>
            </a:r>
            <a:r>
              <a:rPr lang="en"/>
              <a:t> people live without access to safe drinking water. </a:t>
            </a:r>
            <a:endParaRPr/>
          </a:p>
          <a:p>
            <a:pPr marL="457200" lvl="0" indent="-355600" algn="l" rtl="0">
              <a:spcBef>
                <a:spcPts val="2000"/>
              </a:spcBef>
              <a:spcAft>
                <a:spcPts val="0"/>
              </a:spcAft>
              <a:buSzPts val="2000"/>
              <a:buAutoNum type="arabicPeriod"/>
            </a:pPr>
            <a:r>
              <a:rPr lang="en"/>
              <a:t>Most of the Earth’s water is too </a:t>
            </a:r>
            <a:r>
              <a:rPr lang="en" b="1" u="sng">
                <a:solidFill>
                  <a:schemeClr val="hlink"/>
                </a:solidFill>
              </a:rPr>
              <a:t>SALTY </a:t>
            </a:r>
            <a:r>
              <a:rPr lang="en"/>
              <a:t>to drink. </a:t>
            </a:r>
            <a:endParaRPr/>
          </a:p>
          <a:p>
            <a:pPr marL="457200" lvl="0" indent="-355600" algn="l" rtl="0">
              <a:spcBef>
                <a:spcPts val="2000"/>
              </a:spcBef>
              <a:spcAft>
                <a:spcPts val="0"/>
              </a:spcAft>
              <a:buSzPts val="2000"/>
              <a:buAutoNum type="arabicPeriod"/>
            </a:pPr>
            <a:r>
              <a:rPr lang="en"/>
              <a:t>Some parts of the world get plenty of water while other parts receive </a:t>
            </a:r>
            <a:r>
              <a:rPr lang="en" b="1" u="sng">
                <a:solidFill>
                  <a:schemeClr val="hlink"/>
                </a:solidFill>
              </a:rPr>
              <a:t>LITTLE </a:t>
            </a:r>
            <a:r>
              <a:rPr lang="en"/>
              <a:t>or </a:t>
            </a:r>
            <a:r>
              <a:rPr lang="en" b="1" u="sng"/>
              <a:t>NONE</a:t>
            </a:r>
            <a:r>
              <a:rPr lang="en"/>
              <a:t>. </a:t>
            </a:r>
            <a:endParaRPr/>
          </a:p>
          <a:p>
            <a:pPr marL="457200" lvl="0" indent="-355600" algn="l" rtl="0">
              <a:spcBef>
                <a:spcPts val="2000"/>
              </a:spcBef>
              <a:spcAft>
                <a:spcPts val="0"/>
              </a:spcAft>
              <a:buSzPts val="2000"/>
              <a:buAutoNum type="arabicPeriod"/>
            </a:pPr>
            <a:r>
              <a:rPr lang="en"/>
              <a:t>Water has some natural contaminants that make it unsafe. But other things that make it unsafe is waste caused by </a:t>
            </a:r>
            <a:r>
              <a:rPr lang="en" b="1" u="sng">
                <a:solidFill>
                  <a:schemeClr val="hlink"/>
                </a:solidFill>
              </a:rPr>
              <a:t>HUMANS</a:t>
            </a:r>
            <a:r>
              <a:rPr lang="en">
                <a:solidFill>
                  <a:schemeClr val="hlink"/>
                </a:solidFill>
              </a:rPr>
              <a:t>, </a:t>
            </a:r>
            <a:r>
              <a:rPr lang="en" b="1" u="sng">
                <a:solidFill>
                  <a:schemeClr val="hlink"/>
                </a:solidFill>
              </a:rPr>
              <a:t>ANIMALS</a:t>
            </a:r>
            <a:r>
              <a:rPr lang="en">
                <a:solidFill>
                  <a:schemeClr val="hlink"/>
                </a:solidFill>
              </a:rPr>
              <a:t>, </a:t>
            </a:r>
            <a:r>
              <a:rPr lang="en" b="1" u="sng">
                <a:solidFill>
                  <a:schemeClr val="hlink"/>
                </a:solidFill>
              </a:rPr>
              <a:t>AGRICULTURE</a:t>
            </a:r>
            <a:r>
              <a:rPr lang="en">
                <a:solidFill>
                  <a:schemeClr val="hlink"/>
                </a:solidFill>
              </a:rPr>
              <a:t>, and </a:t>
            </a:r>
            <a:r>
              <a:rPr lang="en" b="1" u="sng">
                <a:solidFill>
                  <a:schemeClr val="hlink"/>
                </a:solidFill>
              </a:rPr>
              <a:t>INDUSTRY</a:t>
            </a:r>
            <a:r>
              <a:rPr lang="en">
                <a:solidFill>
                  <a:schemeClr val="hlink"/>
                </a:solidFill>
              </a:rPr>
              <a:t>. </a:t>
            </a:r>
            <a:endParaRPr>
              <a:solidFill>
                <a:schemeClr val="hlink"/>
              </a:solidFill>
            </a:endParaRPr>
          </a:p>
          <a:p>
            <a:pPr marL="457200" lvl="0" indent="-355600" algn="l" rtl="0">
              <a:spcBef>
                <a:spcPts val="2000"/>
              </a:spcBef>
              <a:spcAft>
                <a:spcPts val="0"/>
              </a:spcAft>
              <a:buClr>
                <a:schemeClr val="hlink"/>
              </a:buClr>
              <a:buSzPts val="2000"/>
              <a:buAutoNum type="arabicPeriod"/>
            </a:pPr>
            <a:r>
              <a:rPr lang="en" b="1" u="sng">
                <a:solidFill>
                  <a:schemeClr val="hlink"/>
                </a:solidFill>
              </a:rPr>
              <a:t>MILLIONS </a:t>
            </a:r>
            <a:r>
              <a:rPr lang="en">
                <a:solidFill>
                  <a:schemeClr val="hlink"/>
                </a:solidFill>
              </a:rPr>
              <a:t>of women and girls spend hours each day collecting water. </a:t>
            </a:r>
            <a:endParaRPr>
              <a:solidFill>
                <a:schemeClr val="hlink"/>
              </a:solidFill>
            </a:endParaRPr>
          </a:p>
          <a:p>
            <a:pPr marL="457200" lvl="0" indent="-355600" algn="l" rtl="0">
              <a:spcBef>
                <a:spcPts val="2000"/>
              </a:spcBef>
              <a:spcAft>
                <a:spcPts val="2000"/>
              </a:spcAft>
              <a:buClr>
                <a:schemeClr val="hlink"/>
              </a:buClr>
              <a:buSzPts val="2000"/>
              <a:buAutoNum type="arabicPeriod"/>
            </a:pPr>
            <a:r>
              <a:rPr lang="en">
                <a:solidFill>
                  <a:schemeClr val="hlink"/>
                </a:solidFill>
              </a:rPr>
              <a:t>Contaminated water can be </a:t>
            </a:r>
            <a:r>
              <a:rPr lang="en" b="1" u="sng">
                <a:solidFill>
                  <a:schemeClr val="hlink"/>
                </a:solidFill>
              </a:rPr>
              <a:t>PURIFIED </a:t>
            </a:r>
            <a:r>
              <a:rPr lang="en">
                <a:solidFill>
                  <a:schemeClr val="hlink"/>
                </a:solidFill>
              </a:rPr>
              <a:t>using treatments.</a:t>
            </a:r>
            <a:endParaRPr>
              <a:solidFill>
                <a:schemeClr val="hlink"/>
              </a:solidFill>
            </a:endParaRPr>
          </a:p>
        </p:txBody>
      </p:sp>
      <p:sp>
        <p:nvSpPr>
          <p:cNvPr id="6075" name="Google Shape;6075;p80"/>
          <p:cNvSpPr txBox="1">
            <a:spLocks noGrp="1"/>
          </p:cNvSpPr>
          <p:nvPr>
            <p:ph type="subTitle" idx="2"/>
          </p:nvPr>
        </p:nvSpPr>
        <p:spPr>
          <a:xfrm>
            <a:off x="7727900" y="2587925"/>
            <a:ext cx="2119200" cy="3306900"/>
          </a:xfrm>
          <a:prstGeom prst="rect">
            <a:avLst/>
          </a:prstGeom>
          <a:solidFill>
            <a:srgbClr val="BAA4C7"/>
          </a:solidFill>
        </p:spPr>
        <p:txBody>
          <a:bodyPr spcFirstLastPara="1" wrap="square" lIns="113100" tIns="113100" rIns="113100" bIns="113100" anchor="t" anchorCtr="0">
            <a:spAutoFit/>
          </a:bodyPr>
          <a:lstStyle/>
          <a:p>
            <a:pPr marL="0" lvl="0" indent="0" algn="ctr" rtl="0">
              <a:spcBef>
                <a:spcPts val="0"/>
              </a:spcBef>
              <a:spcAft>
                <a:spcPts val="0"/>
              </a:spcAft>
              <a:buNone/>
            </a:pPr>
            <a:r>
              <a:rPr lang="en"/>
              <a:t>1.1 billion</a:t>
            </a:r>
            <a:endParaRPr/>
          </a:p>
          <a:p>
            <a:pPr marL="0" lvl="0" indent="0" algn="ctr" rtl="0">
              <a:spcBef>
                <a:spcPts val="0"/>
              </a:spcBef>
              <a:spcAft>
                <a:spcPts val="0"/>
              </a:spcAft>
              <a:buNone/>
            </a:pPr>
            <a:r>
              <a:rPr lang="en"/>
              <a:t>Agriculture</a:t>
            </a:r>
            <a:endParaRPr/>
          </a:p>
          <a:p>
            <a:pPr marL="0" lvl="0" indent="0" algn="ctr" rtl="0">
              <a:spcBef>
                <a:spcPts val="0"/>
              </a:spcBef>
              <a:spcAft>
                <a:spcPts val="0"/>
              </a:spcAft>
              <a:buNone/>
            </a:pPr>
            <a:r>
              <a:rPr lang="en"/>
              <a:t>Animals</a:t>
            </a:r>
            <a:endParaRPr/>
          </a:p>
          <a:p>
            <a:pPr marL="0" lvl="0" indent="0" algn="ctr" rtl="0">
              <a:spcBef>
                <a:spcPts val="0"/>
              </a:spcBef>
              <a:spcAft>
                <a:spcPts val="0"/>
              </a:spcAft>
              <a:buNone/>
            </a:pPr>
            <a:r>
              <a:rPr lang="en"/>
              <a:t>Humans</a:t>
            </a:r>
            <a:endParaRPr/>
          </a:p>
          <a:p>
            <a:pPr marL="0" lvl="0" indent="0" algn="ctr" rtl="0">
              <a:spcBef>
                <a:spcPts val="0"/>
              </a:spcBef>
              <a:spcAft>
                <a:spcPts val="0"/>
              </a:spcAft>
              <a:buNone/>
            </a:pPr>
            <a:r>
              <a:rPr lang="en"/>
              <a:t>Industry</a:t>
            </a:r>
            <a:endParaRPr/>
          </a:p>
          <a:p>
            <a:pPr marL="0" lvl="0" indent="0" algn="ctr" rtl="0">
              <a:spcBef>
                <a:spcPts val="0"/>
              </a:spcBef>
              <a:spcAft>
                <a:spcPts val="0"/>
              </a:spcAft>
              <a:buNone/>
            </a:pPr>
            <a:r>
              <a:rPr lang="en"/>
              <a:t>Little</a:t>
            </a:r>
            <a:endParaRPr/>
          </a:p>
          <a:p>
            <a:pPr marL="0" lvl="0" indent="0" algn="ctr" rtl="0">
              <a:spcBef>
                <a:spcPts val="0"/>
              </a:spcBef>
              <a:spcAft>
                <a:spcPts val="0"/>
              </a:spcAft>
              <a:buNone/>
            </a:pPr>
            <a:r>
              <a:rPr lang="en"/>
              <a:t>Millions</a:t>
            </a:r>
            <a:endParaRPr/>
          </a:p>
          <a:p>
            <a:pPr marL="0" lvl="0" indent="0" algn="ctr" rtl="0">
              <a:spcBef>
                <a:spcPts val="0"/>
              </a:spcBef>
              <a:spcAft>
                <a:spcPts val="0"/>
              </a:spcAft>
              <a:buNone/>
            </a:pPr>
            <a:r>
              <a:rPr lang="en"/>
              <a:t>None</a:t>
            </a:r>
            <a:endParaRPr/>
          </a:p>
          <a:p>
            <a:pPr marL="0" lvl="0" indent="0" algn="ctr" rtl="0">
              <a:spcBef>
                <a:spcPts val="0"/>
              </a:spcBef>
              <a:spcAft>
                <a:spcPts val="0"/>
              </a:spcAft>
              <a:buNone/>
            </a:pPr>
            <a:r>
              <a:rPr lang="en"/>
              <a:t>Purified</a:t>
            </a:r>
            <a:endParaRPr/>
          </a:p>
          <a:p>
            <a:pPr marL="0" lvl="0" indent="0" algn="ctr" rtl="0">
              <a:spcBef>
                <a:spcPts val="0"/>
              </a:spcBef>
              <a:spcAft>
                <a:spcPts val="0"/>
              </a:spcAft>
              <a:buNone/>
            </a:pPr>
            <a:r>
              <a:rPr lang="en"/>
              <a:t>Salty</a:t>
            </a:r>
            <a:endParaRPr/>
          </a:p>
        </p:txBody>
      </p:sp>
      <p:sp>
        <p:nvSpPr>
          <p:cNvPr id="6076" name="Google Shape;6076;p80"/>
          <p:cNvSpPr txBox="1">
            <a:spLocks noGrp="1"/>
          </p:cNvSpPr>
          <p:nvPr>
            <p:ph type="subTitle" idx="4"/>
          </p:nvPr>
        </p:nvSpPr>
        <p:spPr>
          <a:xfrm>
            <a:off x="7727912" y="1877575"/>
            <a:ext cx="2119200" cy="710400"/>
          </a:xfrm>
          <a:prstGeom prst="rect">
            <a:avLst/>
          </a:prstGeom>
          <a:solidFill>
            <a:srgbClr val="BAA4C7"/>
          </a:solidFill>
        </p:spPr>
        <p:txBody>
          <a:bodyPr spcFirstLastPara="1" wrap="square" lIns="113100" tIns="113100" rIns="113100" bIns="113100" anchor="t" anchorCtr="0">
            <a:noAutofit/>
          </a:bodyPr>
          <a:lstStyle/>
          <a:p>
            <a:pPr marL="0" lvl="0" indent="0" algn="ctr" rtl="0">
              <a:spcBef>
                <a:spcPts val="0"/>
              </a:spcBef>
              <a:spcAft>
                <a:spcPts val="0"/>
              </a:spcAft>
              <a:buNone/>
            </a:pPr>
            <a:r>
              <a:rPr lang="en"/>
              <a:t>Word Box</a:t>
            </a:r>
            <a:endParaRPr/>
          </a:p>
        </p:txBody>
      </p:sp>
      <p:sp>
        <p:nvSpPr>
          <p:cNvPr id="6077" name="Google Shape;6077;p80"/>
          <p:cNvSpPr txBox="1">
            <a:spLocks noGrp="1"/>
          </p:cNvSpPr>
          <p:nvPr>
            <p:ph type="subTitle" idx="4"/>
          </p:nvPr>
        </p:nvSpPr>
        <p:spPr>
          <a:xfrm>
            <a:off x="263901" y="2078025"/>
            <a:ext cx="1924500" cy="710400"/>
          </a:xfrm>
          <a:prstGeom prst="rect">
            <a:avLst/>
          </a:prstGeom>
        </p:spPr>
        <p:txBody>
          <a:bodyPr spcFirstLastPara="1" wrap="square" lIns="113100" tIns="113100" rIns="113100" bIns="113100" anchor="t" anchorCtr="0">
            <a:noAutofit/>
          </a:bodyPr>
          <a:lstStyle/>
          <a:p>
            <a:pPr marL="0" lvl="0" indent="0" algn="l" rtl="0">
              <a:spcBef>
                <a:spcPts val="0"/>
              </a:spcBef>
              <a:spcAft>
                <a:spcPts val="0"/>
              </a:spcAft>
              <a:buNone/>
            </a:pPr>
            <a:r>
              <a:rPr lang="en"/>
              <a:t>Questions: </a:t>
            </a:r>
            <a:endParaRPr/>
          </a:p>
        </p:txBody>
      </p:sp>
      <p:grpSp>
        <p:nvGrpSpPr>
          <p:cNvPr id="6078" name="Google Shape;6078;p80"/>
          <p:cNvGrpSpPr/>
          <p:nvPr/>
        </p:nvGrpSpPr>
        <p:grpSpPr>
          <a:xfrm>
            <a:off x="6737048" y="61390"/>
            <a:ext cx="3110047" cy="1915558"/>
            <a:chOff x="6737048" y="61390"/>
            <a:chExt cx="3110047" cy="1915558"/>
          </a:xfrm>
        </p:grpSpPr>
        <p:grpSp>
          <p:nvGrpSpPr>
            <p:cNvPr id="6079" name="Google Shape;6079;p80"/>
            <p:cNvGrpSpPr/>
            <p:nvPr/>
          </p:nvGrpSpPr>
          <p:grpSpPr>
            <a:xfrm rot="-334624">
              <a:off x="6796742" y="460246"/>
              <a:ext cx="2990661" cy="1374630"/>
              <a:chOff x="5029211" y="2034957"/>
              <a:chExt cx="2054036" cy="926100"/>
            </a:xfrm>
          </p:grpSpPr>
          <p:sp>
            <p:nvSpPr>
              <p:cNvPr id="6080" name="Google Shape;6080;p80"/>
              <p:cNvSpPr/>
              <p:nvPr/>
            </p:nvSpPr>
            <p:spPr>
              <a:xfrm>
                <a:off x="5539913" y="2034957"/>
                <a:ext cx="1543334" cy="908171"/>
              </a:xfrm>
              <a:custGeom>
                <a:avLst/>
                <a:gdLst/>
                <a:ahLst/>
                <a:cxnLst/>
                <a:rect l="l" t="t" r="r" b="b"/>
                <a:pathLst>
                  <a:path w="34088" h="20059" extrusionOk="0">
                    <a:moveTo>
                      <a:pt x="16083" y="0"/>
                    </a:moveTo>
                    <a:cubicBezTo>
                      <a:pt x="13934" y="0"/>
                      <a:pt x="11780" y="345"/>
                      <a:pt x="9718" y="926"/>
                    </a:cubicBezTo>
                    <a:cubicBezTo>
                      <a:pt x="6714" y="1772"/>
                      <a:pt x="3720" y="2945"/>
                      <a:pt x="1751" y="5492"/>
                    </a:cubicBezTo>
                    <a:cubicBezTo>
                      <a:pt x="0" y="7749"/>
                      <a:pt x="239" y="11002"/>
                      <a:pt x="2636" y="12713"/>
                    </a:cubicBezTo>
                    <a:cubicBezTo>
                      <a:pt x="3283" y="13180"/>
                      <a:pt x="4019" y="13459"/>
                      <a:pt x="4795" y="13589"/>
                    </a:cubicBezTo>
                    <a:cubicBezTo>
                      <a:pt x="4914" y="13609"/>
                      <a:pt x="5033" y="13628"/>
                      <a:pt x="5142" y="13638"/>
                    </a:cubicBezTo>
                    <a:cubicBezTo>
                      <a:pt x="5312" y="13658"/>
                      <a:pt x="5491" y="13668"/>
                      <a:pt x="5660" y="13678"/>
                    </a:cubicBezTo>
                    <a:cubicBezTo>
                      <a:pt x="5735" y="13681"/>
                      <a:pt x="5811" y="13682"/>
                      <a:pt x="5887" y="13682"/>
                    </a:cubicBezTo>
                    <a:cubicBezTo>
                      <a:pt x="6093" y="13682"/>
                      <a:pt x="6302" y="13672"/>
                      <a:pt x="6506" y="13658"/>
                    </a:cubicBezTo>
                    <a:lnTo>
                      <a:pt x="7072" y="13598"/>
                    </a:lnTo>
                    <a:cubicBezTo>
                      <a:pt x="8356" y="13419"/>
                      <a:pt x="9629" y="12962"/>
                      <a:pt x="10683" y="12405"/>
                    </a:cubicBezTo>
                    <a:cubicBezTo>
                      <a:pt x="10783" y="12355"/>
                      <a:pt x="10882" y="12296"/>
                      <a:pt x="10982" y="12236"/>
                    </a:cubicBezTo>
                    <a:cubicBezTo>
                      <a:pt x="12026" y="11649"/>
                      <a:pt x="12981" y="10893"/>
                      <a:pt x="14025" y="10296"/>
                    </a:cubicBezTo>
                    <a:lnTo>
                      <a:pt x="14234" y="10176"/>
                    </a:lnTo>
                    <a:cubicBezTo>
                      <a:pt x="15487" y="9490"/>
                      <a:pt x="16811" y="8943"/>
                      <a:pt x="18173" y="8525"/>
                    </a:cubicBezTo>
                    <a:cubicBezTo>
                      <a:pt x="19174" y="8214"/>
                      <a:pt x="20211" y="8037"/>
                      <a:pt x="21259" y="8037"/>
                    </a:cubicBezTo>
                    <a:cubicBezTo>
                      <a:pt x="21315" y="8037"/>
                      <a:pt x="21370" y="8037"/>
                      <a:pt x="21426" y="8038"/>
                    </a:cubicBezTo>
                    <a:cubicBezTo>
                      <a:pt x="21545" y="8048"/>
                      <a:pt x="21665" y="8048"/>
                      <a:pt x="21784" y="8058"/>
                    </a:cubicBezTo>
                    <a:cubicBezTo>
                      <a:pt x="21864" y="8058"/>
                      <a:pt x="21943" y="8068"/>
                      <a:pt x="22023" y="8078"/>
                    </a:cubicBezTo>
                    <a:lnTo>
                      <a:pt x="22043" y="8078"/>
                    </a:lnTo>
                    <a:cubicBezTo>
                      <a:pt x="22132" y="8078"/>
                      <a:pt x="22222" y="8088"/>
                      <a:pt x="22311" y="8098"/>
                    </a:cubicBezTo>
                    <a:cubicBezTo>
                      <a:pt x="22331" y="8107"/>
                      <a:pt x="22351" y="8107"/>
                      <a:pt x="22370" y="8107"/>
                    </a:cubicBezTo>
                    <a:cubicBezTo>
                      <a:pt x="22430" y="8118"/>
                      <a:pt x="22500" y="8127"/>
                      <a:pt x="22569" y="8138"/>
                    </a:cubicBezTo>
                    <a:cubicBezTo>
                      <a:pt x="22629" y="8138"/>
                      <a:pt x="22679" y="8147"/>
                      <a:pt x="22739" y="8158"/>
                    </a:cubicBezTo>
                    <a:cubicBezTo>
                      <a:pt x="22759" y="8158"/>
                      <a:pt x="22779" y="8167"/>
                      <a:pt x="22788" y="8167"/>
                    </a:cubicBezTo>
                    <a:cubicBezTo>
                      <a:pt x="22868" y="8178"/>
                      <a:pt x="22947" y="8187"/>
                      <a:pt x="23027" y="8207"/>
                    </a:cubicBezTo>
                    <a:cubicBezTo>
                      <a:pt x="23037" y="8207"/>
                      <a:pt x="23057" y="8217"/>
                      <a:pt x="23077" y="8217"/>
                    </a:cubicBezTo>
                    <a:cubicBezTo>
                      <a:pt x="23146" y="8227"/>
                      <a:pt x="23206" y="8247"/>
                      <a:pt x="23276" y="8257"/>
                    </a:cubicBezTo>
                    <a:cubicBezTo>
                      <a:pt x="23305" y="8267"/>
                      <a:pt x="23336" y="8267"/>
                      <a:pt x="23375" y="8277"/>
                    </a:cubicBezTo>
                    <a:cubicBezTo>
                      <a:pt x="23435" y="8287"/>
                      <a:pt x="23504" y="8306"/>
                      <a:pt x="23564" y="8326"/>
                    </a:cubicBezTo>
                    <a:lnTo>
                      <a:pt x="23833" y="8386"/>
                    </a:lnTo>
                    <a:cubicBezTo>
                      <a:pt x="23922" y="8416"/>
                      <a:pt x="24012" y="8436"/>
                      <a:pt x="24101" y="8466"/>
                    </a:cubicBezTo>
                    <a:cubicBezTo>
                      <a:pt x="24181" y="8485"/>
                      <a:pt x="24260" y="8516"/>
                      <a:pt x="24340" y="8536"/>
                    </a:cubicBezTo>
                    <a:cubicBezTo>
                      <a:pt x="24350" y="8545"/>
                      <a:pt x="24360" y="8545"/>
                      <a:pt x="24360" y="8545"/>
                    </a:cubicBezTo>
                    <a:cubicBezTo>
                      <a:pt x="24410" y="8565"/>
                      <a:pt x="24459" y="8575"/>
                      <a:pt x="24499" y="8595"/>
                    </a:cubicBezTo>
                    <a:cubicBezTo>
                      <a:pt x="24559" y="8615"/>
                      <a:pt x="24629" y="8635"/>
                      <a:pt x="24688" y="8655"/>
                    </a:cubicBezTo>
                    <a:cubicBezTo>
                      <a:pt x="24698" y="8655"/>
                      <a:pt x="24698" y="8665"/>
                      <a:pt x="24708" y="8665"/>
                    </a:cubicBezTo>
                    <a:cubicBezTo>
                      <a:pt x="24797" y="8695"/>
                      <a:pt x="24877" y="8724"/>
                      <a:pt x="24967" y="8754"/>
                    </a:cubicBezTo>
                    <a:cubicBezTo>
                      <a:pt x="24977" y="8764"/>
                      <a:pt x="24977" y="8764"/>
                      <a:pt x="24987" y="8764"/>
                    </a:cubicBezTo>
                    <a:cubicBezTo>
                      <a:pt x="25076" y="8804"/>
                      <a:pt x="25166" y="8844"/>
                      <a:pt x="25255" y="8874"/>
                    </a:cubicBezTo>
                    <a:cubicBezTo>
                      <a:pt x="25355" y="8914"/>
                      <a:pt x="25444" y="8953"/>
                      <a:pt x="25534" y="8993"/>
                    </a:cubicBezTo>
                    <a:lnTo>
                      <a:pt x="25544" y="9003"/>
                    </a:lnTo>
                    <a:cubicBezTo>
                      <a:pt x="25623" y="9033"/>
                      <a:pt x="25703" y="9073"/>
                      <a:pt x="25783" y="9113"/>
                    </a:cubicBezTo>
                    <a:lnTo>
                      <a:pt x="26081" y="9261"/>
                    </a:lnTo>
                    <a:lnTo>
                      <a:pt x="26091" y="9261"/>
                    </a:lnTo>
                    <a:cubicBezTo>
                      <a:pt x="27244" y="9858"/>
                      <a:pt x="28289" y="10654"/>
                      <a:pt x="29145" y="11589"/>
                    </a:cubicBezTo>
                    <a:cubicBezTo>
                      <a:pt x="29224" y="11688"/>
                      <a:pt x="29304" y="11778"/>
                      <a:pt x="29383" y="11867"/>
                    </a:cubicBezTo>
                    <a:cubicBezTo>
                      <a:pt x="29443" y="11947"/>
                      <a:pt x="29503" y="12017"/>
                      <a:pt x="29562" y="12086"/>
                    </a:cubicBezTo>
                    <a:cubicBezTo>
                      <a:pt x="29751" y="12335"/>
                      <a:pt x="29930" y="12574"/>
                      <a:pt x="30109" y="12853"/>
                    </a:cubicBezTo>
                    <a:cubicBezTo>
                      <a:pt x="30010" y="12872"/>
                      <a:pt x="29910" y="12902"/>
                      <a:pt x="29811" y="12932"/>
                    </a:cubicBezTo>
                    <a:cubicBezTo>
                      <a:pt x="29781" y="12942"/>
                      <a:pt x="29761" y="12942"/>
                      <a:pt x="29741" y="12952"/>
                    </a:cubicBezTo>
                    <a:cubicBezTo>
                      <a:pt x="29552" y="13012"/>
                      <a:pt x="29363" y="13101"/>
                      <a:pt x="29204" y="13171"/>
                    </a:cubicBezTo>
                    <a:cubicBezTo>
                      <a:pt x="28995" y="13270"/>
                      <a:pt x="28836" y="13359"/>
                      <a:pt x="28787" y="13390"/>
                    </a:cubicBezTo>
                    <a:cubicBezTo>
                      <a:pt x="28548" y="13538"/>
                      <a:pt x="28329" y="13708"/>
                      <a:pt x="28120" y="13897"/>
                    </a:cubicBezTo>
                    <a:cubicBezTo>
                      <a:pt x="27911" y="14086"/>
                      <a:pt x="27722" y="14285"/>
                      <a:pt x="27553" y="14504"/>
                    </a:cubicBezTo>
                    <a:cubicBezTo>
                      <a:pt x="27056" y="15150"/>
                      <a:pt x="26718" y="15946"/>
                      <a:pt x="26667" y="16761"/>
                    </a:cubicBezTo>
                    <a:cubicBezTo>
                      <a:pt x="26658" y="16911"/>
                      <a:pt x="26658" y="17060"/>
                      <a:pt x="26667" y="17209"/>
                    </a:cubicBezTo>
                    <a:cubicBezTo>
                      <a:pt x="26707" y="17727"/>
                      <a:pt x="26787" y="18642"/>
                      <a:pt x="27304" y="18910"/>
                    </a:cubicBezTo>
                    <a:cubicBezTo>
                      <a:pt x="27317" y="18916"/>
                      <a:pt x="27331" y="18920"/>
                      <a:pt x="27343" y="18920"/>
                    </a:cubicBezTo>
                    <a:cubicBezTo>
                      <a:pt x="27368" y="18920"/>
                      <a:pt x="27390" y="18907"/>
                      <a:pt x="27404" y="18880"/>
                    </a:cubicBezTo>
                    <a:cubicBezTo>
                      <a:pt x="27533" y="18642"/>
                      <a:pt x="27454" y="18443"/>
                      <a:pt x="27503" y="18184"/>
                    </a:cubicBezTo>
                    <a:cubicBezTo>
                      <a:pt x="27563" y="17906"/>
                      <a:pt x="27653" y="17647"/>
                      <a:pt x="27772" y="17398"/>
                    </a:cubicBezTo>
                    <a:cubicBezTo>
                      <a:pt x="28120" y="16672"/>
                      <a:pt x="28687" y="16045"/>
                      <a:pt x="29234" y="15459"/>
                    </a:cubicBezTo>
                    <a:lnTo>
                      <a:pt x="29244" y="15459"/>
                    </a:lnTo>
                    <a:cubicBezTo>
                      <a:pt x="29383" y="15309"/>
                      <a:pt x="29523" y="15150"/>
                      <a:pt x="29652" y="15001"/>
                    </a:cubicBezTo>
                    <a:cubicBezTo>
                      <a:pt x="29841" y="14792"/>
                      <a:pt x="29990" y="14573"/>
                      <a:pt x="30129" y="14334"/>
                    </a:cubicBezTo>
                    <a:cubicBezTo>
                      <a:pt x="30259" y="14106"/>
                      <a:pt x="30368" y="13877"/>
                      <a:pt x="30487" y="13638"/>
                    </a:cubicBezTo>
                    <a:cubicBezTo>
                      <a:pt x="30626" y="14146"/>
                      <a:pt x="30726" y="14663"/>
                      <a:pt x="31004" y="15120"/>
                    </a:cubicBezTo>
                    <a:cubicBezTo>
                      <a:pt x="31163" y="15399"/>
                      <a:pt x="31343" y="15658"/>
                      <a:pt x="31522" y="15926"/>
                    </a:cubicBezTo>
                    <a:cubicBezTo>
                      <a:pt x="31780" y="16304"/>
                      <a:pt x="32039" y="16692"/>
                      <a:pt x="32238" y="17130"/>
                    </a:cubicBezTo>
                    <a:cubicBezTo>
                      <a:pt x="32536" y="17756"/>
                      <a:pt x="32815" y="18423"/>
                      <a:pt x="32825" y="19129"/>
                    </a:cubicBezTo>
                    <a:cubicBezTo>
                      <a:pt x="32835" y="19447"/>
                      <a:pt x="32715" y="19736"/>
                      <a:pt x="32805" y="20014"/>
                    </a:cubicBezTo>
                    <a:cubicBezTo>
                      <a:pt x="32811" y="20043"/>
                      <a:pt x="32827" y="20059"/>
                      <a:pt x="32849" y="20059"/>
                    </a:cubicBezTo>
                    <a:cubicBezTo>
                      <a:pt x="32865" y="20059"/>
                      <a:pt x="32884" y="20051"/>
                      <a:pt x="32905" y="20034"/>
                    </a:cubicBezTo>
                    <a:cubicBezTo>
                      <a:pt x="33422" y="19636"/>
                      <a:pt x="33700" y="18463"/>
                      <a:pt x="33840" y="17866"/>
                    </a:cubicBezTo>
                    <a:cubicBezTo>
                      <a:pt x="34088" y="16781"/>
                      <a:pt x="33999" y="15618"/>
                      <a:pt x="33561" y="14593"/>
                    </a:cubicBezTo>
                    <a:cubicBezTo>
                      <a:pt x="33481" y="14404"/>
                      <a:pt x="33382" y="14225"/>
                      <a:pt x="33283" y="14046"/>
                    </a:cubicBezTo>
                    <a:cubicBezTo>
                      <a:pt x="33064" y="13688"/>
                      <a:pt x="32785" y="13359"/>
                      <a:pt x="32457" y="13131"/>
                    </a:cubicBezTo>
                    <a:cubicBezTo>
                      <a:pt x="32218" y="12962"/>
                      <a:pt x="31910" y="12892"/>
                      <a:pt x="31631" y="12853"/>
                    </a:cubicBezTo>
                    <a:cubicBezTo>
                      <a:pt x="31552" y="12833"/>
                      <a:pt x="31074" y="12793"/>
                      <a:pt x="30756" y="12743"/>
                    </a:cubicBezTo>
                    <a:cubicBezTo>
                      <a:pt x="30716" y="11290"/>
                      <a:pt x="30418" y="9858"/>
                      <a:pt x="29901" y="8516"/>
                    </a:cubicBezTo>
                    <a:cubicBezTo>
                      <a:pt x="28966" y="6109"/>
                      <a:pt x="27304" y="4000"/>
                      <a:pt x="25076" y="2548"/>
                    </a:cubicBezTo>
                    <a:cubicBezTo>
                      <a:pt x="22460" y="826"/>
                      <a:pt x="19366" y="41"/>
                      <a:pt x="16263" y="1"/>
                    </a:cubicBezTo>
                    <a:cubicBezTo>
                      <a:pt x="16203" y="1"/>
                      <a:pt x="16143" y="0"/>
                      <a:pt x="16083" y="0"/>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80"/>
              <p:cNvSpPr/>
              <p:nvPr/>
            </p:nvSpPr>
            <p:spPr>
              <a:xfrm>
                <a:off x="5029211" y="2533978"/>
                <a:ext cx="663369" cy="427079"/>
              </a:xfrm>
              <a:custGeom>
                <a:avLst/>
                <a:gdLst/>
                <a:ahLst/>
                <a:cxnLst/>
                <a:rect l="l" t="t" r="r" b="b"/>
                <a:pathLst>
                  <a:path w="14652" h="9433" extrusionOk="0">
                    <a:moveTo>
                      <a:pt x="13568" y="0"/>
                    </a:moveTo>
                    <a:cubicBezTo>
                      <a:pt x="13100" y="0"/>
                      <a:pt x="12772" y="328"/>
                      <a:pt x="12344" y="507"/>
                    </a:cubicBezTo>
                    <a:cubicBezTo>
                      <a:pt x="11907" y="697"/>
                      <a:pt x="11489" y="876"/>
                      <a:pt x="11101" y="1154"/>
                    </a:cubicBezTo>
                    <a:cubicBezTo>
                      <a:pt x="10166" y="1820"/>
                      <a:pt x="10365" y="2039"/>
                      <a:pt x="9430" y="2715"/>
                    </a:cubicBezTo>
                    <a:cubicBezTo>
                      <a:pt x="8495" y="3382"/>
                      <a:pt x="8296" y="3163"/>
                      <a:pt x="7361" y="3829"/>
                    </a:cubicBezTo>
                    <a:cubicBezTo>
                      <a:pt x="6426" y="4496"/>
                      <a:pt x="6625" y="4715"/>
                      <a:pt x="5680" y="5392"/>
                    </a:cubicBezTo>
                    <a:cubicBezTo>
                      <a:pt x="4745" y="6058"/>
                      <a:pt x="4546" y="5839"/>
                      <a:pt x="3611" y="6506"/>
                    </a:cubicBezTo>
                    <a:cubicBezTo>
                      <a:pt x="2676" y="7172"/>
                      <a:pt x="2875" y="7401"/>
                      <a:pt x="1940" y="8067"/>
                    </a:cubicBezTo>
                    <a:cubicBezTo>
                      <a:pt x="1641" y="8276"/>
                      <a:pt x="1323" y="8445"/>
                      <a:pt x="985" y="8594"/>
                    </a:cubicBezTo>
                    <a:cubicBezTo>
                      <a:pt x="657" y="8734"/>
                      <a:pt x="348" y="8823"/>
                      <a:pt x="110" y="9092"/>
                    </a:cubicBezTo>
                    <a:cubicBezTo>
                      <a:pt x="90" y="9112"/>
                      <a:pt x="60" y="9141"/>
                      <a:pt x="50" y="9171"/>
                    </a:cubicBezTo>
                    <a:cubicBezTo>
                      <a:pt x="30" y="9191"/>
                      <a:pt x="30" y="9211"/>
                      <a:pt x="20" y="9231"/>
                    </a:cubicBezTo>
                    <a:cubicBezTo>
                      <a:pt x="1" y="9280"/>
                      <a:pt x="10" y="9340"/>
                      <a:pt x="50" y="9390"/>
                    </a:cubicBezTo>
                    <a:lnTo>
                      <a:pt x="60" y="9390"/>
                    </a:lnTo>
                    <a:cubicBezTo>
                      <a:pt x="90" y="9420"/>
                      <a:pt x="136" y="9432"/>
                      <a:pt x="182" y="9432"/>
                    </a:cubicBezTo>
                    <a:cubicBezTo>
                      <a:pt x="212" y="9432"/>
                      <a:pt x="242" y="9427"/>
                      <a:pt x="269" y="9420"/>
                    </a:cubicBezTo>
                    <a:cubicBezTo>
                      <a:pt x="348" y="9400"/>
                      <a:pt x="408" y="9360"/>
                      <a:pt x="478" y="9320"/>
                    </a:cubicBezTo>
                    <a:cubicBezTo>
                      <a:pt x="578" y="9271"/>
                      <a:pt x="687" y="9260"/>
                      <a:pt x="796" y="9221"/>
                    </a:cubicBezTo>
                    <a:cubicBezTo>
                      <a:pt x="925" y="9171"/>
                      <a:pt x="1065" y="9121"/>
                      <a:pt x="1194" y="9081"/>
                    </a:cubicBezTo>
                    <a:cubicBezTo>
                      <a:pt x="1622" y="8953"/>
                      <a:pt x="2019" y="8813"/>
                      <a:pt x="2397" y="8584"/>
                    </a:cubicBezTo>
                    <a:cubicBezTo>
                      <a:pt x="3392" y="8007"/>
                      <a:pt x="3223" y="7768"/>
                      <a:pt x="4218" y="7192"/>
                    </a:cubicBezTo>
                    <a:cubicBezTo>
                      <a:pt x="5213" y="6615"/>
                      <a:pt x="5392" y="6853"/>
                      <a:pt x="6386" y="6276"/>
                    </a:cubicBezTo>
                    <a:cubicBezTo>
                      <a:pt x="7381" y="5699"/>
                      <a:pt x="7202" y="5461"/>
                      <a:pt x="8206" y="4884"/>
                    </a:cubicBezTo>
                    <a:cubicBezTo>
                      <a:pt x="9201" y="4307"/>
                      <a:pt x="9371" y="4556"/>
                      <a:pt x="10365" y="3979"/>
                    </a:cubicBezTo>
                    <a:cubicBezTo>
                      <a:pt x="11369" y="3402"/>
                      <a:pt x="11190" y="3163"/>
                      <a:pt x="12185" y="2587"/>
                    </a:cubicBezTo>
                    <a:cubicBezTo>
                      <a:pt x="12663" y="2308"/>
                      <a:pt x="13170" y="2189"/>
                      <a:pt x="13687" y="1999"/>
                    </a:cubicBezTo>
                    <a:cubicBezTo>
                      <a:pt x="13956" y="1890"/>
                      <a:pt x="14194" y="1791"/>
                      <a:pt x="14364" y="1572"/>
                    </a:cubicBezTo>
                    <a:cubicBezTo>
                      <a:pt x="14543" y="1313"/>
                      <a:pt x="14652" y="1044"/>
                      <a:pt x="14572" y="736"/>
                    </a:cubicBezTo>
                    <a:cubicBezTo>
                      <a:pt x="14493" y="418"/>
                      <a:pt x="14205" y="140"/>
                      <a:pt x="13847" y="40"/>
                    </a:cubicBezTo>
                    <a:cubicBezTo>
                      <a:pt x="13747" y="10"/>
                      <a:pt x="13657" y="0"/>
                      <a:pt x="13568" y="0"/>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80"/>
              <p:cNvSpPr/>
              <p:nvPr/>
            </p:nvSpPr>
            <p:spPr>
              <a:xfrm>
                <a:off x="5029211" y="2533978"/>
                <a:ext cx="663369" cy="427079"/>
              </a:xfrm>
              <a:custGeom>
                <a:avLst/>
                <a:gdLst/>
                <a:ahLst/>
                <a:cxnLst/>
                <a:rect l="l" t="t" r="r" b="b"/>
                <a:pathLst>
                  <a:path w="14652" h="9433" extrusionOk="0">
                    <a:moveTo>
                      <a:pt x="13568" y="0"/>
                    </a:moveTo>
                    <a:cubicBezTo>
                      <a:pt x="13807" y="129"/>
                      <a:pt x="14015" y="299"/>
                      <a:pt x="14105" y="607"/>
                    </a:cubicBezTo>
                    <a:cubicBezTo>
                      <a:pt x="14165" y="856"/>
                      <a:pt x="14105" y="1084"/>
                      <a:pt x="13976" y="1293"/>
                    </a:cubicBezTo>
                    <a:cubicBezTo>
                      <a:pt x="13816" y="1422"/>
                      <a:pt x="13648" y="1522"/>
                      <a:pt x="13409" y="1562"/>
                    </a:cubicBezTo>
                    <a:cubicBezTo>
                      <a:pt x="13320" y="1577"/>
                      <a:pt x="13230" y="1583"/>
                      <a:pt x="13141" y="1583"/>
                    </a:cubicBezTo>
                    <a:cubicBezTo>
                      <a:pt x="12932" y="1583"/>
                      <a:pt x="12723" y="1550"/>
                      <a:pt x="12514" y="1522"/>
                    </a:cubicBezTo>
                    <a:cubicBezTo>
                      <a:pt x="12310" y="1492"/>
                      <a:pt x="12119" y="1465"/>
                      <a:pt x="11931" y="1465"/>
                    </a:cubicBezTo>
                    <a:cubicBezTo>
                      <a:pt x="11743" y="1465"/>
                      <a:pt x="11559" y="1492"/>
                      <a:pt x="11369" y="1572"/>
                    </a:cubicBezTo>
                    <a:cubicBezTo>
                      <a:pt x="11340" y="1581"/>
                      <a:pt x="11350" y="1632"/>
                      <a:pt x="11380" y="1632"/>
                    </a:cubicBezTo>
                    <a:cubicBezTo>
                      <a:pt x="11788" y="1660"/>
                      <a:pt x="12546" y="1851"/>
                      <a:pt x="13203" y="1851"/>
                    </a:cubicBezTo>
                    <a:cubicBezTo>
                      <a:pt x="13218" y="1851"/>
                      <a:pt x="13233" y="1851"/>
                      <a:pt x="13248" y="1850"/>
                    </a:cubicBezTo>
                    <a:lnTo>
                      <a:pt x="13248" y="1850"/>
                    </a:lnTo>
                    <a:cubicBezTo>
                      <a:pt x="13229" y="1851"/>
                      <a:pt x="13219" y="1860"/>
                      <a:pt x="13210" y="1860"/>
                    </a:cubicBezTo>
                    <a:cubicBezTo>
                      <a:pt x="12693" y="2059"/>
                      <a:pt x="12185" y="2178"/>
                      <a:pt x="11708" y="2457"/>
                    </a:cubicBezTo>
                    <a:cubicBezTo>
                      <a:pt x="11280" y="2706"/>
                      <a:pt x="11062" y="2894"/>
                      <a:pt x="10882" y="3074"/>
                    </a:cubicBezTo>
                    <a:cubicBezTo>
                      <a:pt x="10534" y="3253"/>
                      <a:pt x="10216" y="3412"/>
                      <a:pt x="9768" y="3471"/>
                    </a:cubicBezTo>
                    <a:cubicBezTo>
                      <a:pt x="9221" y="3551"/>
                      <a:pt x="8674" y="3591"/>
                      <a:pt x="8117" y="3701"/>
                    </a:cubicBezTo>
                    <a:cubicBezTo>
                      <a:pt x="8107" y="3710"/>
                      <a:pt x="8107" y="3730"/>
                      <a:pt x="8117" y="3740"/>
                    </a:cubicBezTo>
                    <a:cubicBezTo>
                      <a:pt x="8412" y="3758"/>
                      <a:pt x="8809" y="3790"/>
                      <a:pt x="9226" y="3790"/>
                    </a:cubicBezTo>
                    <a:cubicBezTo>
                      <a:pt x="9512" y="3790"/>
                      <a:pt x="9807" y="3775"/>
                      <a:pt x="10087" y="3730"/>
                    </a:cubicBezTo>
                    <a:lnTo>
                      <a:pt x="10087" y="3730"/>
                    </a:lnTo>
                    <a:cubicBezTo>
                      <a:pt x="10027" y="3760"/>
                      <a:pt x="9967" y="3800"/>
                      <a:pt x="9888" y="3849"/>
                    </a:cubicBezTo>
                    <a:cubicBezTo>
                      <a:pt x="8893" y="4417"/>
                      <a:pt x="8724" y="4178"/>
                      <a:pt x="7729" y="4755"/>
                    </a:cubicBezTo>
                    <a:cubicBezTo>
                      <a:pt x="6913" y="5232"/>
                      <a:pt x="6884" y="5481"/>
                      <a:pt x="6347" y="5869"/>
                    </a:cubicBezTo>
                    <a:cubicBezTo>
                      <a:pt x="6217" y="5938"/>
                      <a:pt x="6078" y="5988"/>
                      <a:pt x="5919" y="6018"/>
                    </a:cubicBezTo>
                    <a:cubicBezTo>
                      <a:pt x="5421" y="6097"/>
                      <a:pt x="4934" y="6088"/>
                      <a:pt x="4437" y="6187"/>
                    </a:cubicBezTo>
                    <a:cubicBezTo>
                      <a:pt x="4427" y="6187"/>
                      <a:pt x="4427" y="6207"/>
                      <a:pt x="4437" y="6207"/>
                    </a:cubicBezTo>
                    <a:cubicBezTo>
                      <a:pt x="4725" y="6245"/>
                      <a:pt x="5049" y="6277"/>
                      <a:pt x="5380" y="6277"/>
                    </a:cubicBezTo>
                    <a:cubicBezTo>
                      <a:pt x="5483" y="6277"/>
                      <a:pt x="5587" y="6274"/>
                      <a:pt x="5690" y="6267"/>
                    </a:cubicBezTo>
                    <a:lnTo>
                      <a:pt x="5690" y="6267"/>
                    </a:lnTo>
                    <a:cubicBezTo>
                      <a:pt x="4884" y="6694"/>
                      <a:pt x="4656" y="6535"/>
                      <a:pt x="3741" y="7063"/>
                    </a:cubicBezTo>
                    <a:cubicBezTo>
                      <a:pt x="3323" y="7311"/>
                      <a:pt x="3104" y="7490"/>
                      <a:pt x="2925" y="7669"/>
                    </a:cubicBezTo>
                    <a:cubicBezTo>
                      <a:pt x="2696" y="7788"/>
                      <a:pt x="2437" y="7868"/>
                      <a:pt x="2189" y="7967"/>
                    </a:cubicBezTo>
                    <a:cubicBezTo>
                      <a:pt x="2159" y="7987"/>
                      <a:pt x="2169" y="8037"/>
                      <a:pt x="2209" y="8037"/>
                    </a:cubicBezTo>
                    <a:cubicBezTo>
                      <a:pt x="2253" y="8041"/>
                      <a:pt x="2298" y="8044"/>
                      <a:pt x="2344" y="8044"/>
                    </a:cubicBezTo>
                    <a:cubicBezTo>
                      <a:pt x="2409" y="8044"/>
                      <a:pt x="2476" y="8039"/>
                      <a:pt x="2547" y="8027"/>
                    </a:cubicBezTo>
                    <a:lnTo>
                      <a:pt x="2547" y="8027"/>
                    </a:lnTo>
                    <a:cubicBezTo>
                      <a:pt x="2397" y="8157"/>
                      <a:pt x="2209" y="8296"/>
                      <a:pt x="1920" y="8455"/>
                    </a:cubicBezTo>
                    <a:cubicBezTo>
                      <a:pt x="1542" y="8674"/>
                      <a:pt x="1144" y="8823"/>
                      <a:pt x="717" y="8953"/>
                    </a:cubicBezTo>
                    <a:cubicBezTo>
                      <a:pt x="587" y="8992"/>
                      <a:pt x="448" y="9042"/>
                      <a:pt x="319" y="9092"/>
                    </a:cubicBezTo>
                    <a:cubicBezTo>
                      <a:pt x="229" y="9121"/>
                      <a:pt x="140" y="9151"/>
                      <a:pt x="50" y="9171"/>
                    </a:cubicBezTo>
                    <a:cubicBezTo>
                      <a:pt x="30" y="9191"/>
                      <a:pt x="30" y="9211"/>
                      <a:pt x="20" y="9231"/>
                    </a:cubicBezTo>
                    <a:cubicBezTo>
                      <a:pt x="1" y="9280"/>
                      <a:pt x="10" y="9340"/>
                      <a:pt x="50" y="9390"/>
                    </a:cubicBezTo>
                    <a:lnTo>
                      <a:pt x="60" y="9390"/>
                    </a:lnTo>
                    <a:cubicBezTo>
                      <a:pt x="90" y="9420"/>
                      <a:pt x="136" y="9432"/>
                      <a:pt x="182" y="9432"/>
                    </a:cubicBezTo>
                    <a:cubicBezTo>
                      <a:pt x="212" y="9432"/>
                      <a:pt x="242" y="9427"/>
                      <a:pt x="269" y="9420"/>
                    </a:cubicBezTo>
                    <a:cubicBezTo>
                      <a:pt x="348" y="9400"/>
                      <a:pt x="408" y="9360"/>
                      <a:pt x="478" y="9320"/>
                    </a:cubicBezTo>
                    <a:cubicBezTo>
                      <a:pt x="578" y="9271"/>
                      <a:pt x="687" y="9260"/>
                      <a:pt x="796" y="9221"/>
                    </a:cubicBezTo>
                    <a:cubicBezTo>
                      <a:pt x="925" y="9171"/>
                      <a:pt x="1065" y="9121"/>
                      <a:pt x="1194" y="9081"/>
                    </a:cubicBezTo>
                    <a:cubicBezTo>
                      <a:pt x="1622" y="8953"/>
                      <a:pt x="2019" y="8813"/>
                      <a:pt x="2397" y="8584"/>
                    </a:cubicBezTo>
                    <a:cubicBezTo>
                      <a:pt x="3392" y="8007"/>
                      <a:pt x="3223" y="7768"/>
                      <a:pt x="4218" y="7192"/>
                    </a:cubicBezTo>
                    <a:cubicBezTo>
                      <a:pt x="5213" y="6615"/>
                      <a:pt x="5392" y="6853"/>
                      <a:pt x="6386" y="6276"/>
                    </a:cubicBezTo>
                    <a:cubicBezTo>
                      <a:pt x="7381" y="5699"/>
                      <a:pt x="7202" y="5461"/>
                      <a:pt x="8206" y="4884"/>
                    </a:cubicBezTo>
                    <a:cubicBezTo>
                      <a:pt x="9201" y="4307"/>
                      <a:pt x="9371" y="4556"/>
                      <a:pt x="10365" y="3979"/>
                    </a:cubicBezTo>
                    <a:cubicBezTo>
                      <a:pt x="11369" y="3402"/>
                      <a:pt x="11190" y="3163"/>
                      <a:pt x="12185" y="2587"/>
                    </a:cubicBezTo>
                    <a:cubicBezTo>
                      <a:pt x="12663" y="2308"/>
                      <a:pt x="13170" y="2189"/>
                      <a:pt x="13687" y="1999"/>
                    </a:cubicBezTo>
                    <a:cubicBezTo>
                      <a:pt x="13956" y="1890"/>
                      <a:pt x="14194" y="1791"/>
                      <a:pt x="14364" y="1572"/>
                    </a:cubicBezTo>
                    <a:cubicBezTo>
                      <a:pt x="14543" y="1313"/>
                      <a:pt x="14652" y="1044"/>
                      <a:pt x="14572" y="736"/>
                    </a:cubicBezTo>
                    <a:cubicBezTo>
                      <a:pt x="14493" y="418"/>
                      <a:pt x="14205" y="140"/>
                      <a:pt x="13847" y="40"/>
                    </a:cubicBezTo>
                    <a:cubicBezTo>
                      <a:pt x="13747" y="10"/>
                      <a:pt x="13657" y="0"/>
                      <a:pt x="13568" y="0"/>
                    </a:cubicBezTo>
                    <a:close/>
                  </a:path>
                </a:pathLst>
              </a:custGeom>
              <a:solidFill>
                <a:srgbClr val="B0A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80"/>
              <p:cNvSpPr/>
              <p:nvPr/>
            </p:nvSpPr>
            <p:spPr>
              <a:xfrm>
                <a:off x="5833068" y="2459727"/>
                <a:ext cx="109022" cy="91772"/>
              </a:xfrm>
              <a:custGeom>
                <a:avLst/>
                <a:gdLst/>
                <a:ahLst/>
                <a:cxnLst/>
                <a:rect l="l" t="t" r="r" b="b"/>
                <a:pathLst>
                  <a:path w="2408" h="2027" extrusionOk="0">
                    <a:moveTo>
                      <a:pt x="1222" y="0"/>
                    </a:moveTo>
                    <a:cubicBezTo>
                      <a:pt x="1023" y="0"/>
                      <a:pt x="820" y="55"/>
                      <a:pt x="637" y="168"/>
                    </a:cubicBezTo>
                    <a:cubicBezTo>
                      <a:pt x="150" y="476"/>
                      <a:pt x="0" y="1103"/>
                      <a:pt x="309" y="1570"/>
                    </a:cubicBezTo>
                    <a:cubicBezTo>
                      <a:pt x="504" y="1866"/>
                      <a:pt x="838" y="2027"/>
                      <a:pt x="1181" y="2027"/>
                    </a:cubicBezTo>
                    <a:cubicBezTo>
                      <a:pt x="1380" y="2027"/>
                      <a:pt x="1582" y="1972"/>
                      <a:pt x="1761" y="1859"/>
                    </a:cubicBezTo>
                    <a:cubicBezTo>
                      <a:pt x="2259" y="1550"/>
                      <a:pt x="2407" y="924"/>
                      <a:pt x="2100" y="456"/>
                    </a:cubicBezTo>
                    <a:cubicBezTo>
                      <a:pt x="1898" y="161"/>
                      <a:pt x="1566" y="0"/>
                      <a:pt x="1222" y="0"/>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80"/>
              <p:cNvSpPr/>
              <p:nvPr/>
            </p:nvSpPr>
            <p:spPr>
              <a:xfrm>
                <a:off x="5843889" y="2469235"/>
                <a:ext cx="86973" cy="72893"/>
              </a:xfrm>
              <a:custGeom>
                <a:avLst/>
                <a:gdLst/>
                <a:ahLst/>
                <a:cxnLst/>
                <a:rect l="l" t="t" r="r" b="b"/>
                <a:pathLst>
                  <a:path w="1921" h="1610" extrusionOk="0">
                    <a:moveTo>
                      <a:pt x="983" y="0"/>
                    </a:moveTo>
                    <a:cubicBezTo>
                      <a:pt x="823" y="0"/>
                      <a:pt x="661" y="45"/>
                      <a:pt x="517" y="137"/>
                    </a:cubicBezTo>
                    <a:cubicBezTo>
                      <a:pt x="119" y="376"/>
                      <a:pt x="0" y="873"/>
                      <a:pt x="249" y="1251"/>
                    </a:cubicBezTo>
                    <a:cubicBezTo>
                      <a:pt x="406" y="1484"/>
                      <a:pt x="671" y="1609"/>
                      <a:pt x="946" y="1609"/>
                    </a:cubicBezTo>
                    <a:cubicBezTo>
                      <a:pt x="1105" y="1609"/>
                      <a:pt x="1267" y="1567"/>
                      <a:pt x="1413" y="1480"/>
                    </a:cubicBezTo>
                    <a:cubicBezTo>
                      <a:pt x="1801" y="1231"/>
                      <a:pt x="1920" y="734"/>
                      <a:pt x="1671" y="366"/>
                    </a:cubicBezTo>
                    <a:cubicBezTo>
                      <a:pt x="1515" y="128"/>
                      <a:pt x="1253" y="0"/>
                      <a:pt x="983" y="0"/>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80"/>
              <p:cNvSpPr/>
              <p:nvPr/>
            </p:nvSpPr>
            <p:spPr>
              <a:xfrm>
                <a:off x="5874495" y="2474578"/>
                <a:ext cx="32055" cy="26939"/>
              </a:xfrm>
              <a:custGeom>
                <a:avLst/>
                <a:gdLst/>
                <a:ahLst/>
                <a:cxnLst/>
                <a:rect l="l" t="t" r="r" b="b"/>
                <a:pathLst>
                  <a:path w="708" h="595" extrusionOk="0">
                    <a:moveTo>
                      <a:pt x="359" y="1"/>
                    </a:moveTo>
                    <a:cubicBezTo>
                      <a:pt x="300" y="1"/>
                      <a:pt x="241" y="16"/>
                      <a:pt x="190" y="49"/>
                    </a:cubicBezTo>
                    <a:cubicBezTo>
                      <a:pt x="40" y="139"/>
                      <a:pt x="0" y="318"/>
                      <a:pt x="90" y="457"/>
                    </a:cubicBezTo>
                    <a:cubicBezTo>
                      <a:pt x="147" y="546"/>
                      <a:pt x="245" y="594"/>
                      <a:pt x="347" y="594"/>
                    </a:cubicBezTo>
                    <a:cubicBezTo>
                      <a:pt x="405" y="594"/>
                      <a:pt x="464" y="579"/>
                      <a:pt x="518" y="546"/>
                    </a:cubicBezTo>
                    <a:cubicBezTo>
                      <a:pt x="667" y="457"/>
                      <a:pt x="707" y="267"/>
                      <a:pt x="617" y="128"/>
                    </a:cubicBezTo>
                    <a:cubicBezTo>
                      <a:pt x="561" y="47"/>
                      <a:pt x="460" y="1"/>
                      <a:pt x="359" y="1"/>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80"/>
              <p:cNvSpPr/>
              <p:nvPr/>
            </p:nvSpPr>
            <p:spPr>
              <a:xfrm>
                <a:off x="6537864" y="2400689"/>
                <a:ext cx="12179" cy="906"/>
              </a:xfrm>
              <a:custGeom>
                <a:avLst/>
                <a:gdLst/>
                <a:ahLst/>
                <a:cxnLst/>
                <a:rect l="l" t="t" r="r" b="b"/>
                <a:pathLst>
                  <a:path w="269" h="20" extrusionOk="0">
                    <a:moveTo>
                      <a:pt x="1" y="0"/>
                    </a:moveTo>
                    <a:cubicBezTo>
                      <a:pt x="90" y="0"/>
                      <a:pt x="180" y="10"/>
                      <a:pt x="269" y="20"/>
                    </a:cubicBezTo>
                    <a:cubicBezTo>
                      <a:pt x="180" y="10"/>
                      <a:pt x="90" y="0"/>
                      <a:pt x="1" y="0"/>
                    </a:cubicBezTo>
                    <a:close/>
                  </a:path>
                </a:pathLst>
              </a:custGeom>
              <a:solidFill>
                <a:srgbClr val="C0C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80"/>
              <p:cNvSpPr/>
              <p:nvPr/>
            </p:nvSpPr>
            <p:spPr>
              <a:xfrm>
                <a:off x="5756961" y="2362386"/>
                <a:ext cx="1113312" cy="291843"/>
              </a:xfrm>
              <a:custGeom>
                <a:avLst/>
                <a:gdLst/>
                <a:ahLst/>
                <a:cxnLst/>
                <a:rect l="l" t="t" r="r" b="b"/>
                <a:pathLst>
                  <a:path w="24590" h="6446" extrusionOk="0">
                    <a:moveTo>
                      <a:pt x="16632" y="0"/>
                    </a:moveTo>
                    <a:cubicBezTo>
                      <a:pt x="14662" y="0"/>
                      <a:pt x="12643" y="458"/>
                      <a:pt x="10883" y="1144"/>
                    </a:cubicBezTo>
                    <a:cubicBezTo>
                      <a:pt x="9957" y="1512"/>
                      <a:pt x="9072" y="1970"/>
                      <a:pt x="8206" y="2477"/>
                    </a:cubicBezTo>
                    <a:cubicBezTo>
                      <a:pt x="8405" y="2457"/>
                      <a:pt x="8604" y="2438"/>
                      <a:pt x="8803" y="2438"/>
                    </a:cubicBezTo>
                    <a:lnTo>
                      <a:pt x="8913" y="2438"/>
                    </a:lnTo>
                    <a:cubicBezTo>
                      <a:pt x="9321" y="2438"/>
                      <a:pt x="9729" y="2477"/>
                      <a:pt x="10136" y="2577"/>
                    </a:cubicBezTo>
                    <a:cubicBezTo>
                      <a:pt x="11171" y="2060"/>
                      <a:pt x="12265" y="1631"/>
                      <a:pt x="13379" y="1293"/>
                    </a:cubicBezTo>
                    <a:cubicBezTo>
                      <a:pt x="14374" y="985"/>
                      <a:pt x="15408" y="806"/>
                      <a:pt x="16443" y="806"/>
                    </a:cubicBezTo>
                    <a:lnTo>
                      <a:pt x="16632" y="806"/>
                    </a:lnTo>
                    <a:cubicBezTo>
                      <a:pt x="16751" y="816"/>
                      <a:pt x="16871" y="816"/>
                      <a:pt x="16990" y="826"/>
                    </a:cubicBezTo>
                    <a:cubicBezTo>
                      <a:pt x="17070" y="826"/>
                      <a:pt x="17149" y="836"/>
                      <a:pt x="17229" y="846"/>
                    </a:cubicBezTo>
                    <a:lnTo>
                      <a:pt x="17249" y="846"/>
                    </a:lnTo>
                    <a:cubicBezTo>
                      <a:pt x="17338" y="846"/>
                      <a:pt x="17428" y="856"/>
                      <a:pt x="17517" y="866"/>
                    </a:cubicBezTo>
                    <a:cubicBezTo>
                      <a:pt x="17537" y="875"/>
                      <a:pt x="17557" y="875"/>
                      <a:pt x="17576" y="875"/>
                    </a:cubicBezTo>
                    <a:cubicBezTo>
                      <a:pt x="17636" y="886"/>
                      <a:pt x="17706" y="895"/>
                      <a:pt x="17775" y="906"/>
                    </a:cubicBezTo>
                    <a:cubicBezTo>
                      <a:pt x="17835" y="906"/>
                      <a:pt x="17885" y="915"/>
                      <a:pt x="17945" y="926"/>
                    </a:cubicBezTo>
                    <a:cubicBezTo>
                      <a:pt x="17965" y="926"/>
                      <a:pt x="17985" y="935"/>
                      <a:pt x="17994" y="935"/>
                    </a:cubicBezTo>
                    <a:cubicBezTo>
                      <a:pt x="18074" y="946"/>
                      <a:pt x="18153" y="955"/>
                      <a:pt x="18233" y="975"/>
                    </a:cubicBezTo>
                    <a:cubicBezTo>
                      <a:pt x="18243" y="975"/>
                      <a:pt x="18263" y="985"/>
                      <a:pt x="18283" y="985"/>
                    </a:cubicBezTo>
                    <a:cubicBezTo>
                      <a:pt x="18352" y="995"/>
                      <a:pt x="18412" y="1015"/>
                      <a:pt x="18482" y="1025"/>
                    </a:cubicBezTo>
                    <a:cubicBezTo>
                      <a:pt x="18511" y="1035"/>
                      <a:pt x="18542" y="1035"/>
                      <a:pt x="18581" y="1045"/>
                    </a:cubicBezTo>
                    <a:cubicBezTo>
                      <a:pt x="18641" y="1055"/>
                      <a:pt x="18710" y="1074"/>
                      <a:pt x="18770" y="1094"/>
                    </a:cubicBezTo>
                    <a:lnTo>
                      <a:pt x="19039" y="1154"/>
                    </a:lnTo>
                    <a:cubicBezTo>
                      <a:pt x="19128" y="1184"/>
                      <a:pt x="19218" y="1204"/>
                      <a:pt x="19307" y="1234"/>
                    </a:cubicBezTo>
                    <a:cubicBezTo>
                      <a:pt x="19387" y="1253"/>
                      <a:pt x="19466" y="1284"/>
                      <a:pt x="19546" y="1304"/>
                    </a:cubicBezTo>
                    <a:cubicBezTo>
                      <a:pt x="19556" y="1313"/>
                      <a:pt x="19566" y="1313"/>
                      <a:pt x="19566" y="1313"/>
                    </a:cubicBezTo>
                    <a:cubicBezTo>
                      <a:pt x="19616" y="1333"/>
                      <a:pt x="19665" y="1343"/>
                      <a:pt x="19705" y="1363"/>
                    </a:cubicBezTo>
                    <a:cubicBezTo>
                      <a:pt x="19765" y="1383"/>
                      <a:pt x="19835" y="1403"/>
                      <a:pt x="19894" y="1423"/>
                    </a:cubicBezTo>
                    <a:cubicBezTo>
                      <a:pt x="19904" y="1423"/>
                      <a:pt x="19904" y="1433"/>
                      <a:pt x="19914" y="1433"/>
                    </a:cubicBezTo>
                    <a:cubicBezTo>
                      <a:pt x="20003" y="1463"/>
                      <a:pt x="20083" y="1492"/>
                      <a:pt x="20173" y="1522"/>
                    </a:cubicBezTo>
                    <a:cubicBezTo>
                      <a:pt x="20183" y="1532"/>
                      <a:pt x="20183" y="1532"/>
                      <a:pt x="20193" y="1532"/>
                    </a:cubicBezTo>
                    <a:cubicBezTo>
                      <a:pt x="20282" y="1572"/>
                      <a:pt x="20372" y="1612"/>
                      <a:pt x="20461" y="1642"/>
                    </a:cubicBezTo>
                    <a:cubicBezTo>
                      <a:pt x="20561" y="1682"/>
                      <a:pt x="20650" y="1721"/>
                      <a:pt x="20740" y="1761"/>
                    </a:cubicBezTo>
                    <a:lnTo>
                      <a:pt x="20750" y="1771"/>
                    </a:lnTo>
                    <a:cubicBezTo>
                      <a:pt x="20829" y="1801"/>
                      <a:pt x="20909" y="1841"/>
                      <a:pt x="20989" y="1881"/>
                    </a:cubicBezTo>
                    <a:lnTo>
                      <a:pt x="21287" y="2029"/>
                    </a:lnTo>
                    <a:lnTo>
                      <a:pt x="21297" y="2029"/>
                    </a:lnTo>
                    <a:cubicBezTo>
                      <a:pt x="22450" y="2626"/>
                      <a:pt x="23495" y="3422"/>
                      <a:pt x="24351" y="4357"/>
                    </a:cubicBezTo>
                    <a:cubicBezTo>
                      <a:pt x="24430" y="4456"/>
                      <a:pt x="24510" y="4546"/>
                      <a:pt x="24589" y="4635"/>
                    </a:cubicBezTo>
                    <a:cubicBezTo>
                      <a:pt x="24530" y="4526"/>
                      <a:pt x="24480" y="4417"/>
                      <a:pt x="24420" y="4297"/>
                    </a:cubicBezTo>
                    <a:cubicBezTo>
                      <a:pt x="24181" y="3850"/>
                      <a:pt x="23903" y="3432"/>
                      <a:pt x="23595" y="3024"/>
                    </a:cubicBezTo>
                    <a:cubicBezTo>
                      <a:pt x="21864" y="826"/>
                      <a:pt x="19287" y="0"/>
                      <a:pt x="16632" y="0"/>
                    </a:cubicBezTo>
                    <a:close/>
                    <a:moveTo>
                      <a:pt x="5660" y="4078"/>
                    </a:moveTo>
                    <a:cubicBezTo>
                      <a:pt x="5481" y="4188"/>
                      <a:pt x="5302" y="4308"/>
                      <a:pt x="5123" y="4417"/>
                    </a:cubicBezTo>
                    <a:cubicBezTo>
                      <a:pt x="3790" y="5252"/>
                      <a:pt x="2358" y="5999"/>
                      <a:pt x="796" y="6257"/>
                    </a:cubicBezTo>
                    <a:cubicBezTo>
                      <a:pt x="607" y="6287"/>
                      <a:pt x="319" y="6317"/>
                      <a:pt x="1" y="6357"/>
                    </a:cubicBezTo>
                    <a:cubicBezTo>
                      <a:pt x="120" y="6377"/>
                      <a:pt x="239" y="6396"/>
                      <a:pt x="348" y="6406"/>
                    </a:cubicBezTo>
                    <a:cubicBezTo>
                      <a:pt x="518" y="6426"/>
                      <a:pt x="697" y="6436"/>
                      <a:pt x="866" y="6446"/>
                    </a:cubicBezTo>
                    <a:lnTo>
                      <a:pt x="1115" y="6446"/>
                    </a:lnTo>
                    <a:cubicBezTo>
                      <a:pt x="1314" y="6446"/>
                      <a:pt x="1513" y="6436"/>
                      <a:pt x="1712" y="6426"/>
                    </a:cubicBezTo>
                    <a:lnTo>
                      <a:pt x="2278" y="6366"/>
                    </a:lnTo>
                    <a:cubicBezTo>
                      <a:pt x="3562" y="6187"/>
                      <a:pt x="4835" y="5730"/>
                      <a:pt x="5889" y="5173"/>
                    </a:cubicBezTo>
                    <a:cubicBezTo>
                      <a:pt x="5989" y="5123"/>
                      <a:pt x="6088" y="5064"/>
                      <a:pt x="6188" y="5004"/>
                    </a:cubicBezTo>
                    <a:lnTo>
                      <a:pt x="6396" y="4884"/>
                    </a:lnTo>
                    <a:cubicBezTo>
                      <a:pt x="6168" y="4695"/>
                      <a:pt x="5899" y="4447"/>
                      <a:pt x="5720" y="4188"/>
                    </a:cubicBezTo>
                    <a:cubicBezTo>
                      <a:pt x="5700" y="4148"/>
                      <a:pt x="5680" y="4109"/>
                      <a:pt x="5660" y="4078"/>
                    </a:cubicBezTo>
                    <a:close/>
                  </a:path>
                </a:pathLst>
              </a:custGeom>
              <a:solidFill>
                <a:srgbClr val="77D0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80"/>
              <p:cNvSpPr/>
              <p:nvPr/>
            </p:nvSpPr>
            <p:spPr>
              <a:xfrm>
                <a:off x="6386963" y="2082270"/>
                <a:ext cx="33413" cy="21234"/>
              </a:xfrm>
              <a:custGeom>
                <a:avLst/>
                <a:gdLst/>
                <a:ahLst/>
                <a:cxnLst/>
                <a:rect l="l" t="t" r="r" b="b"/>
                <a:pathLst>
                  <a:path w="738" h="469" extrusionOk="0">
                    <a:moveTo>
                      <a:pt x="270" y="0"/>
                    </a:moveTo>
                    <a:cubicBezTo>
                      <a:pt x="170" y="11"/>
                      <a:pt x="41" y="70"/>
                      <a:pt x="11" y="170"/>
                    </a:cubicBezTo>
                    <a:cubicBezTo>
                      <a:pt x="11" y="190"/>
                      <a:pt x="1" y="209"/>
                      <a:pt x="11" y="239"/>
                    </a:cubicBezTo>
                    <a:cubicBezTo>
                      <a:pt x="21" y="369"/>
                      <a:pt x="170" y="448"/>
                      <a:pt x="290" y="458"/>
                    </a:cubicBezTo>
                    <a:cubicBezTo>
                      <a:pt x="299" y="458"/>
                      <a:pt x="310" y="468"/>
                      <a:pt x="319" y="468"/>
                    </a:cubicBezTo>
                    <a:cubicBezTo>
                      <a:pt x="478" y="468"/>
                      <a:pt x="737" y="349"/>
                      <a:pt x="648" y="170"/>
                    </a:cubicBezTo>
                    <a:cubicBezTo>
                      <a:pt x="618" y="120"/>
                      <a:pt x="578" y="90"/>
                      <a:pt x="538" y="60"/>
                    </a:cubicBezTo>
                    <a:cubicBezTo>
                      <a:pt x="469" y="20"/>
                      <a:pt x="399" y="0"/>
                      <a:pt x="319" y="0"/>
                    </a:cubicBezTo>
                    <a:close/>
                  </a:path>
                </a:pathLst>
              </a:custGeom>
              <a:solidFill>
                <a:srgbClr val="92D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80"/>
              <p:cNvSpPr/>
              <p:nvPr/>
            </p:nvSpPr>
            <p:spPr>
              <a:xfrm>
                <a:off x="6413992" y="2109752"/>
                <a:ext cx="24856" cy="16254"/>
              </a:xfrm>
              <a:custGeom>
                <a:avLst/>
                <a:gdLst/>
                <a:ahLst/>
                <a:cxnLst/>
                <a:rect l="l" t="t" r="r" b="b"/>
                <a:pathLst>
                  <a:path w="549" h="359" extrusionOk="0">
                    <a:moveTo>
                      <a:pt x="259" y="0"/>
                    </a:moveTo>
                    <a:cubicBezTo>
                      <a:pt x="160" y="0"/>
                      <a:pt x="51" y="30"/>
                      <a:pt x="21" y="109"/>
                    </a:cubicBezTo>
                    <a:cubicBezTo>
                      <a:pt x="21" y="120"/>
                      <a:pt x="11" y="129"/>
                      <a:pt x="11" y="129"/>
                    </a:cubicBezTo>
                    <a:cubicBezTo>
                      <a:pt x="1" y="169"/>
                      <a:pt x="11" y="209"/>
                      <a:pt x="31" y="239"/>
                    </a:cubicBezTo>
                    <a:cubicBezTo>
                      <a:pt x="80" y="319"/>
                      <a:pt x="190" y="358"/>
                      <a:pt x="279" y="358"/>
                    </a:cubicBezTo>
                    <a:lnTo>
                      <a:pt x="290" y="358"/>
                    </a:lnTo>
                    <a:cubicBezTo>
                      <a:pt x="379" y="358"/>
                      <a:pt x="498" y="308"/>
                      <a:pt x="528" y="219"/>
                    </a:cubicBezTo>
                    <a:cubicBezTo>
                      <a:pt x="548" y="179"/>
                      <a:pt x="548" y="140"/>
                      <a:pt x="528" y="100"/>
                    </a:cubicBezTo>
                    <a:cubicBezTo>
                      <a:pt x="508" y="70"/>
                      <a:pt x="469" y="40"/>
                      <a:pt x="429" y="30"/>
                    </a:cubicBezTo>
                    <a:cubicBezTo>
                      <a:pt x="379" y="10"/>
                      <a:pt x="319" y="0"/>
                      <a:pt x="259" y="0"/>
                    </a:cubicBezTo>
                    <a:close/>
                  </a:path>
                </a:pathLst>
              </a:custGeom>
              <a:solidFill>
                <a:srgbClr val="92D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80"/>
              <p:cNvSpPr/>
              <p:nvPr/>
            </p:nvSpPr>
            <p:spPr>
              <a:xfrm>
                <a:off x="6169009" y="2132253"/>
                <a:ext cx="23950" cy="16706"/>
              </a:xfrm>
              <a:custGeom>
                <a:avLst/>
                <a:gdLst/>
                <a:ahLst/>
                <a:cxnLst/>
                <a:rect l="l" t="t" r="r" b="b"/>
                <a:pathLst>
                  <a:path w="529" h="369" extrusionOk="0">
                    <a:moveTo>
                      <a:pt x="339" y="1"/>
                    </a:moveTo>
                    <a:cubicBezTo>
                      <a:pt x="210" y="1"/>
                      <a:pt x="21" y="50"/>
                      <a:pt x="1" y="189"/>
                    </a:cubicBezTo>
                    <a:lnTo>
                      <a:pt x="1" y="209"/>
                    </a:lnTo>
                    <a:cubicBezTo>
                      <a:pt x="1" y="249"/>
                      <a:pt x="21" y="279"/>
                      <a:pt x="51" y="309"/>
                    </a:cubicBezTo>
                    <a:cubicBezTo>
                      <a:pt x="91" y="348"/>
                      <a:pt x="160" y="368"/>
                      <a:pt x="230" y="368"/>
                    </a:cubicBezTo>
                    <a:cubicBezTo>
                      <a:pt x="259" y="368"/>
                      <a:pt x="299" y="368"/>
                      <a:pt x="329" y="359"/>
                    </a:cubicBezTo>
                    <a:cubicBezTo>
                      <a:pt x="418" y="329"/>
                      <a:pt x="518" y="259"/>
                      <a:pt x="528" y="160"/>
                    </a:cubicBezTo>
                    <a:cubicBezTo>
                      <a:pt x="528" y="120"/>
                      <a:pt x="518" y="80"/>
                      <a:pt x="489" y="50"/>
                    </a:cubicBezTo>
                    <a:cubicBezTo>
                      <a:pt x="458" y="21"/>
                      <a:pt x="418" y="1"/>
                      <a:pt x="379" y="1"/>
                    </a:cubicBezTo>
                    <a:close/>
                  </a:path>
                </a:pathLst>
              </a:custGeom>
              <a:solidFill>
                <a:srgbClr val="92D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80"/>
              <p:cNvSpPr/>
              <p:nvPr/>
            </p:nvSpPr>
            <p:spPr>
              <a:xfrm>
                <a:off x="6459946" y="2089016"/>
                <a:ext cx="21234" cy="16254"/>
              </a:xfrm>
              <a:custGeom>
                <a:avLst/>
                <a:gdLst/>
                <a:ahLst/>
                <a:cxnLst/>
                <a:rect l="l" t="t" r="r" b="b"/>
                <a:pathLst>
                  <a:path w="469" h="359" extrusionOk="0">
                    <a:moveTo>
                      <a:pt x="190" y="1"/>
                    </a:moveTo>
                    <a:cubicBezTo>
                      <a:pt x="90" y="1"/>
                      <a:pt x="0" y="100"/>
                      <a:pt x="11" y="200"/>
                    </a:cubicBezTo>
                    <a:cubicBezTo>
                      <a:pt x="11" y="220"/>
                      <a:pt x="11" y="240"/>
                      <a:pt x="20" y="259"/>
                    </a:cubicBezTo>
                    <a:cubicBezTo>
                      <a:pt x="60" y="329"/>
                      <a:pt x="150" y="359"/>
                      <a:pt x="230" y="359"/>
                    </a:cubicBezTo>
                    <a:cubicBezTo>
                      <a:pt x="269" y="359"/>
                      <a:pt x="299" y="359"/>
                      <a:pt x="329" y="339"/>
                    </a:cubicBezTo>
                    <a:cubicBezTo>
                      <a:pt x="418" y="309"/>
                      <a:pt x="468" y="200"/>
                      <a:pt x="398" y="120"/>
                    </a:cubicBezTo>
                    <a:cubicBezTo>
                      <a:pt x="349" y="60"/>
                      <a:pt x="259" y="1"/>
                      <a:pt x="190" y="1"/>
                    </a:cubicBezTo>
                    <a:close/>
                  </a:path>
                </a:pathLst>
              </a:custGeom>
              <a:solidFill>
                <a:srgbClr val="92D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80"/>
              <p:cNvSpPr/>
              <p:nvPr/>
            </p:nvSpPr>
            <p:spPr>
              <a:xfrm>
                <a:off x="5774981" y="2184501"/>
                <a:ext cx="36084" cy="27980"/>
              </a:xfrm>
              <a:custGeom>
                <a:avLst/>
                <a:gdLst/>
                <a:ahLst/>
                <a:cxnLst/>
                <a:rect l="l" t="t" r="r" b="b"/>
                <a:pathLst>
                  <a:path w="797" h="618" extrusionOk="0">
                    <a:moveTo>
                      <a:pt x="578" y="1"/>
                    </a:moveTo>
                    <a:cubicBezTo>
                      <a:pt x="567" y="1"/>
                      <a:pt x="547" y="10"/>
                      <a:pt x="527" y="10"/>
                    </a:cubicBezTo>
                    <a:cubicBezTo>
                      <a:pt x="379" y="60"/>
                      <a:pt x="249" y="140"/>
                      <a:pt x="140" y="249"/>
                    </a:cubicBezTo>
                    <a:cubicBezTo>
                      <a:pt x="110" y="269"/>
                      <a:pt x="90" y="299"/>
                      <a:pt x="70" y="328"/>
                    </a:cubicBezTo>
                    <a:cubicBezTo>
                      <a:pt x="70" y="339"/>
                      <a:pt x="70" y="348"/>
                      <a:pt x="60" y="348"/>
                    </a:cubicBezTo>
                    <a:cubicBezTo>
                      <a:pt x="1" y="488"/>
                      <a:pt x="120" y="617"/>
                      <a:pt x="249" y="617"/>
                    </a:cubicBezTo>
                    <a:cubicBezTo>
                      <a:pt x="299" y="617"/>
                      <a:pt x="348" y="597"/>
                      <a:pt x="388" y="547"/>
                    </a:cubicBezTo>
                    <a:cubicBezTo>
                      <a:pt x="507" y="478"/>
                      <a:pt x="627" y="359"/>
                      <a:pt x="697" y="289"/>
                    </a:cubicBezTo>
                    <a:cubicBezTo>
                      <a:pt x="796" y="189"/>
                      <a:pt x="717" y="1"/>
                      <a:pt x="578" y="1"/>
                    </a:cubicBezTo>
                    <a:close/>
                  </a:path>
                </a:pathLst>
              </a:custGeom>
              <a:solidFill>
                <a:srgbClr val="92D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80"/>
              <p:cNvSpPr/>
              <p:nvPr/>
            </p:nvSpPr>
            <p:spPr>
              <a:xfrm>
                <a:off x="5734460" y="2215107"/>
                <a:ext cx="25263" cy="22094"/>
              </a:xfrm>
              <a:custGeom>
                <a:avLst/>
                <a:gdLst/>
                <a:ahLst/>
                <a:cxnLst/>
                <a:rect l="l" t="t" r="r" b="b"/>
                <a:pathLst>
                  <a:path w="558" h="488" extrusionOk="0">
                    <a:moveTo>
                      <a:pt x="398" y="1"/>
                    </a:moveTo>
                    <a:cubicBezTo>
                      <a:pt x="388" y="1"/>
                      <a:pt x="368" y="10"/>
                      <a:pt x="358" y="10"/>
                    </a:cubicBezTo>
                    <a:cubicBezTo>
                      <a:pt x="229" y="61"/>
                      <a:pt x="40" y="170"/>
                      <a:pt x="20" y="319"/>
                    </a:cubicBezTo>
                    <a:cubicBezTo>
                      <a:pt x="0" y="408"/>
                      <a:pt x="70" y="488"/>
                      <a:pt x="149" y="488"/>
                    </a:cubicBezTo>
                    <a:cubicBezTo>
                      <a:pt x="169" y="488"/>
                      <a:pt x="189" y="478"/>
                      <a:pt x="209" y="468"/>
                    </a:cubicBezTo>
                    <a:cubicBezTo>
                      <a:pt x="368" y="468"/>
                      <a:pt x="507" y="349"/>
                      <a:pt x="538" y="190"/>
                    </a:cubicBezTo>
                    <a:cubicBezTo>
                      <a:pt x="557" y="110"/>
                      <a:pt x="487" y="1"/>
                      <a:pt x="398" y="1"/>
                    </a:cubicBezTo>
                    <a:close/>
                  </a:path>
                </a:pathLst>
              </a:custGeom>
              <a:solidFill>
                <a:srgbClr val="92D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80"/>
              <p:cNvSpPr/>
              <p:nvPr/>
            </p:nvSpPr>
            <p:spPr>
              <a:xfrm>
                <a:off x="5767329" y="2228644"/>
                <a:ext cx="19423" cy="14895"/>
              </a:xfrm>
              <a:custGeom>
                <a:avLst/>
                <a:gdLst/>
                <a:ahLst/>
                <a:cxnLst/>
                <a:rect l="l" t="t" r="r" b="b"/>
                <a:pathLst>
                  <a:path w="429" h="329" extrusionOk="0">
                    <a:moveTo>
                      <a:pt x="239" y="0"/>
                    </a:moveTo>
                    <a:cubicBezTo>
                      <a:pt x="159" y="20"/>
                      <a:pt x="100" y="70"/>
                      <a:pt x="60" y="129"/>
                    </a:cubicBezTo>
                    <a:cubicBezTo>
                      <a:pt x="50" y="149"/>
                      <a:pt x="40" y="159"/>
                      <a:pt x="40" y="179"/>
                    </a:cubicBezTo>
                    <a:cubicBezTo>
                      <a:pt x="0" y="239"/>
                      <a:pt x="60" y="328"/>
                      <a:pt x="130" y="328"/>
                    </a:cubicBezTo>
                    <a:cubicBezTo>
                      <a:pt x="139" y="328"/>
                      <a:pt x="159" y="319"/>
                      <a:pt x="170" y="308"/>
                    </a:cubicBezTo>
                    <a:lnTo>
                      <a:pt x="179" y="299"/>
                    </a:lnTo>
                    <a:cubicBezTo>
                      <a:pt x="289" y="299"/>
                      <a:pt x="428" y="219"/>
                      <a:pt x="398" y="100"/>
                    </a:cubicBezTo>
                    <a:cubicBezTo>
                      <a:pt x="388" y="60"/>
                      <a:pt x="358" y="30"/>
                      <a:pt x="329" y="20"/>
                    </a:cubicBezTo>
                    <a:cubicBezTo>
                      <a:pt x="309" y="10"/>
                      <a:pt x="289" y="0"/>
                      <a:pt x="259" y="0"/>
                    </a:cubicBezTo>
                    <a:close/>
                  </a:path>
                </a:pathLst>
              </a:custGeom>
              <a:solidFill>
                <a:srgbClr val="92D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80"/>
              <p:cNvSpPr/>
              <p:nvPr/>
            </p:nvSpPr>
            <p:spPr>
              <a:xfrm>
                <a:off x="5832616" y="2153397"/>
                <a:ext cx="18970" cy="12677"/>
              </a:xfrm>
              <a:custGeom>
                <a:avLst/>
                <a:gdLst/>
                <a:ahLst/>
                <a:cxnLst/>
                <a:rect l="l" t="t" r="r" b="b"/>
                <a:pathLst>
                  <a:path w="419" h="280" extrusionOk="0">
                    <a:moveTo>
                      <a:pt x="289" y="1"/>
                    </a:moveTo>
                    <a:cubicBezTo>
                      <a:pt x="279" y="1"/>
                      <a:pt x="269" y="1"/>
                      <a:pt x="249" y="11"/>
                    </a:cubicBezTo>
                    <a:cubicBezTo>
                      <a:pt x="189" y="41"/>
                      <a:pt x="120" y="71"/>
                      <a:pt x="60" y="111"/>
                    </a:cubicBezTo>
                    <a:cubicBezTo>
                      <a:pt x="21" y="140"/>
                      <a:pt x="1" y="180"/>
                      <a:pt x="21" y="230"/>
                    </a:cubicBezTo>
                    <a:cubicBezTo>
                      <a:pt x="30" y="259"/>
                      <a:pt x="70" y="279"/>
                      <a:pt x="100" y="279"/>
                    </a:cubicBezTo>
                    <a:lnTo>
                      <a:pt x="130" y="279"/>
                    </a:lnTo>
                    <a:cubicBezTo>
                      <a:pt x="140" y="279"/>
                      <a:pt x="150" y="270"/>
                      <a:pt x="160" y="259"/>
                    </a:cubicBezTo>
                    <a:cubicBezTo>
                      <a:pt x="249" y="250"/>
                      <a:pt x="329" y="210"/>
                      <a:pt x="379" y="131"/>
                    </a:cubicBezTo>
                    <a:cubicBezTo>
                      <a:pt x="419" y="60"/>
                      <a:pt x="359" y="1"/>
                      <a:pt x="289" y="1"/>
                    </a:cubicBezTo>
                    <a:close/>
                  </a:path>
                </a:pathLst>
              </a:custGeom>
              <a:solidFill>
                <a:srgbClr val="92D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80"/>
              <p:cNvSpPr/>
              <p:nvPr/>
            </p:nvSpPr>
            <p:spPr>
              <a:xfrm>
                <a:off x="5609274" y="2359670"/>
                <a:ext cx="24765" cy="26169"/>
              </a:xfrm>
              <a:custGeom>
                <a:avLst/>
                <a:gdLst/>
                <a:ahLst/>
                <a:cxnLst/>
                <a:rect l="l" t="t" r="r" b="b"/>
                <a:pathLst>
                  <a:path w="547" h="578" extrusionOk="0">
                    <a:moveTo>
                      <a:pt x="328" y="0"/>
                    </a:moveTo>
                    <a:cubicBezTo>
                      <a:pt x="299" y="0"/>
                      <a:pt x="259" y="11"/>
                      <a:pt x="219" y="40"/>
                    </a:cubicBezTo>
                    <a:cubicBezTo>
                      <a:pt x="80" y="120"/>
                      <a:pt x="0" y="289"/>
                      <a:pt x="40" y="458"/>
                    </a:cubicBezTo>
                    <a:cubicBezTo>
                      <a:pt x="60" y="538"/>
                      <a:pt x="129" y="577"/>
                      <a:pt x="189" y="577"/>
                    </a:cubicBezTo>
                    <a:cubicBezTo>
                      <a:pt x="219" y="577"/>
                      <a:pt x="248" y="568"/>
                      <a:pt x="279" y="557"/>
                    </a:cubicBezTo>
                    <a:cubicBezTo>
                      <a:pt x="358" y="518"/>
                      <a:pt x="418" y="448"/>
                      <a:pt x="458" y="369"/>
                    </a:cubicBezTo>
                    <a:cubicBezTo>
                      <a:pt x="507" y="279"/>
                      <a:pt x="547" y="120"/>
                      <a:pt x="447" y="51"/>
                    </a:cubicBezTo>
                    <a:cubicBezTo>
                      <a:pt x="408" y="20"/>
                      <a:pt x="368" y="0"/>
                      <a:pt x="328" y="0"/>
                    </a:cubicBezTo>
                    <a:close/>
                  </a:path>
                </a:pathLst>
              </a:custGeom>
              <a:solidFill>
                <a:srgbClr val="92D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6097;p80"/>
              <p:cNvSpPr/>
              <p:nvPr/>
            </p:nvSpPr>
            <p:spPr>
              <a:xfrm>
                <a:off x="6863437" y="2439852"/>
                <a:ext cx="22139" cy="26124"/>
              </a:xfrm>
              <a:custGeom>
                <a:avLst/>
                <a:gdLst/>
                <a:ahLst/>
                <a:cxnLst/>
                <a:rect l="l" t="t" r="r" b="b"/>
                <a:pathLst>
                  <a:path w="489" h="577" extrusionOk="0">
                    <a:moveTo>
                      <a:pt x="170" y="0"/>
                    </a:moveTo>
                    <a:cubicBezTo>
                      <a:pt x="80" y="0"/>
                      <a:pt x="21" y="70"/>
                      <a:pt x="11" y="159"/>
                    </a:cubicBezTo>
                    <a:cubicBezTo>
                      <a:pt x="1" y="249"/>
                      <a:pt x="21" y="338"/>
                      <a:pt x="71" y="408"/>
                    </a:cubicBezTo>
                    <a:cubicBezTo>
                      <a:pt x="120" y="488"/>
                      <a:pt x="200" y="577"/>
                      <a:pt x="299" y="577"/>
                    </a:cubicBezTo>
                    <a:cubicBezTo>
                      <a:pt x="319" y="577"/>
                      <a:pt x="339" y="577"/>
                      <a:pt x="359" y="567"/>
                    </a:cubicBezTo>
                    <a:cubicBezTo>
                      <a:pt x="438" y="537"/>
                      <a:pt x="489" y="468"/>
                      <a:pt x="478" y="378"/>
                    </a:cubicBezTo>
                    <a:cubicBezTo>
                      <a:pt x="478" y="209"/>
                      <a:pt x="379" y="60"/>
                      <a:pt x="220" y="10"/>
                    </a:cubicBezTo>
                    <a:cubicBezTo>
                      <a:pt x="200" y="0"/>
                      <a:pt x="180" y="0"/>
                      <a:pt x="170" y="0"/>
                    </a:cubicBezTo>
                    <a:close/>
                  </a:path>
                </a:pathLst>
              </a:custGeom>
              <a:solidFill>
                <a:srgbClr val="92D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80"/>
              <p:cNvSpPr/>
              <p:nvPr/>
            </p:nvSpPr>
            <p:spPr>
              <a:xfrm>
                <a:off x="6867059" y="2402907"/>
                <a:ext cx="14443" cy="17612"/>
              </a:xfrm>
              <a:custGeom>
                <a:avLst/>
                <a:gdLst/>
                <a:ahLst/>
                <a:cxnLst/>
                <a:rect l="l" t="t" r="r" b="b"/>
                <a:pathLst>
                  <a:path w="319" h="389" extrusionOk="0">
                    <a:moveTo>
                      <a:pt x="110" y="0"/>
                    </a:moveTo>
                    <a:cubicBezTo>
                      <a:pt x="50" y="0"/>
                      <a:pt x="11" y="51"/>
                      <a:pt x="0" y="110"/>
                    </a:cubicBezTo>
                    <a:cubicBezTo>
                      <a:pt x="0" y="170"/>
                      <a:pt x="11" y="230"/>
                      <a:pt x="50" y="279"/>
                    </a:cubicBezTo>
                    <a:cubicBezTo>
                      <a:pt x="80" y="329"/>
                      <a:pt x="130" y="389"/>
                      <a:pt x="199" y="389"/>
                    </a:cubicBezTo>
                    <a:lnTo>
                      <a:pt x="239" y="389"/>
                    </a:lnTo>
                    <a:cubicBezTo>
                      <a:pt x="289" y="358"/>
                      <a:pt x="319" y="319"/>
                      <a:pt x="319" y="259"/>
                    </a:cubicBezTo>
                    <a:cubicBezTo>
                      <a:pt x="319" y="150"/>
                      <a:pt x="249" y="40"/>
                      <a:pt x="140" y="11"/>
                    </a:cubicBezTo>
                    <a:cubicBezTo>
                      <a:pt x="130" y="0"/>
                      <a:pt x="120" y="0"/>
                      <a:pt x="110" y="0"/>
                    </a:cubicBezTo>
                    <a:close/>
                  </a:path>
                </a:pathLst>
              </a:custGeom>
              <a:solidFill>
                <a:srgbClr val="92D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80"/>
              <p:cNvSpPr/>
              <p:nvPr/>
            </p:nvSpPr>
            <p:spPr>
              <a:xfrm>
                <a:off x="6759893" y="2791095"/>
                <a:ext cx="13990" cy="18517"/>
              </a:xfrm>
              <a:custGeom>
                <a:avLst/>
                <a:gdLst/>
                <a:ahLst/>
                <a:cxnLst/>
                <a:rect l="l" t="t" r="r" b="b"/>
                <a:pathLst>
                  <a:path w="309" h="409" extrusionOk="0">
                    <a:moveTo>
                      <a:pt x="150" y="1"/>
                    </a:moveTo>
                    <a:cubicBezTo>
                      <a:pt x="110" y="1"/>
                      <a:pt x="80" y="20"/>
                      <a:pt x="50" y="51"/>
                    </a:cubicBezTo>
                    <a:cubicBezTo>
                      <a:pt x="20" y="100"/>
                      <a:pt x="0" y="160"/>
                      <a:pt x="0" y="219"/>
                    </a:cubicBezTo>
                    <a:cubicBezTo>
                      <a:pt x="10" y="289"/>
                      <a:pt x="30" y="389"/>
                      <a:pt x="119" y="409"/>
                    </a:cubicBezTo>
                    <a:lnTo>
                      <a:pt x="139" y="409"/>
                    </a:lnTo>
                    <a:cubicBezTo>
                      <a:pt x="189" y="409"/>
                      <a:pt x="229" y="379"/>
                      <a:pt x="249" y="339"/>
                    </a:cubicBezTo>
                    <a:cubicBezTo>
                      <a:pt x="309" y="239"/>
                      <a:pt x="298" y="120"/>
                      <a:pt x="219" y="31"/>
                    </a:cubicBezTo>
                    <a:cubicBezTo>
                      <a:pt x="199" y="11"/>
                      <a:pt x="179" y="1"/>
                      <a:pt x="150" y="1"/>
                    </a:cubicBezTo>
                    <a:close/>
                  </a:path>
                </a:pathLst>
              </a:custGeom>
              <a:solidFill>
                <a:srgbClr val="92D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6100;p80"/>
              <p:cNvSpPr/>
              <p:nvPr/>
            </p:nvSpPr>
            <p:spPr>
              <a:xfrm>
                <a:off x="5961876" y="2103458"/>
                <a:ext cx="22094" cy="14443"/>
              </a:xfrm>
              <a:custGeom>
                <a:avLst/>
                <a:gdLst/>
                <a:ahLst/>
                <a:cxnLst/>
                <a:rect l="l" t="t" r="r" b="b"/>
                <a:pathLst>
                  <a:path w="488" h="319" extrusionOk="0">
                    <a:moveTo>
                      <a:pt x="378" y="0"/>
                    </a:moveTo>
                    <a:cubicBezTo>
                      <a:pt x="369" y="0"/>
                      <a:pt x="358" y="10"/>
                      <a:pt x="349" y="10"/>
                    </a:cubicBezTo>
                    <a:cubicBezTo>
                      <a:pt x="309" y="20"/>
                      <a:pt x="269" y="40"/>
                      <a:pt x="239" y="49"/>
                    </a:cubicBezTo>
                    <a:cubicBezTo>
                      <a:pt x="219" y="49"/>
                      <a:pt x="199" y="40"/>
                      <a:pt x="190" y="40"/>
                    </a:cubicBezTo>
                    <a:cubicBezTo>
                      <a:pt x="80" y="40"/>
                      <a:pt x="0" y="169"/>
                      <a:pt x="80" y="259"/>
                    </a:cubicBezTo>
                    <a:cubicBezTo>
                      <a:pt x="110" y="298"/>
                      <a:pt x="170" y="318"/>
                      <a:pt x="219" y="318"/>
                    </a:cubicBezTo>
                    <a:lnTo>
                      <a:pt x="259" y="318"/>
                    </a:lnTo>
                    <a:cubicBezTo>
                      <a:pt x="349" y="298"/>
                      <a:pt x="408" y="219"/>
                      <a:pt x="448" y="139"/>
                    </a:cubicBezTo>
                    <a:cubicBezTo>
                      <a:pt x="488" y="89"/>
                      <a:pt x="438" y="0"/>
                      <a:pt x="378" y="0"/>
                    </a:cubicBezTo>
                    <a:close/>
                  </a:path>
                </a:pathLst>
              </a:custGeom>
              <a:solidFill>
                <a:srgbClr val="92D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6101;p80"/>
              <p:cNvSpPr/>
              <p:nvPr/>
            </p:nvSpPr>
            <p:spPr>
              <a:xfrm>
                <a:off x="6001491" y="2082722"/>
                <a:ext cx="18970" cy="10368"/>
              </a:xfrm>
              <a:custGeom>
                <a:avLst/>
                <a:gdLst/>
                <a:ahLst/>
                <a:cxnLst/>
                <a:rect l="l" t="t" r="r" b="b"/>
                <a:pathLst>
                  <a:path w="419" h="229" extrusionOk="0">
                    <a:moveTo>
                      <a:pt x="279" y="1"/>
                    </a:moveTo>
                    <a:cubicBezTo>
                      <a:pt x="190" y="1"/>
                      <a:pt x="80" y="20"/>
                      <a:pt x="31" y="100"/>
                    </a:cubicBezTo>
                    <a:cubicBezTo>
                      <a:pt x="0" y="160"/>
                      <a:pt x="51" y="229"/>
                      <a:pt x="110" y="229"/>
                    </a:cubicBezTo>
                    <a:lnTo>
                      <a:pt x="130" y="229"/>
                    </a:lnTo>
                    <a:lnTo>
                      <a:pt x="190" y="199"/>
                    </a:lnTo>
                    <a:cubicBezTo>
                      <a:pt x="210" y="199"/>
                      <a:pt x="230" y="209"/>
                      <a:pt x="250" y="209"/>
                    </a:cubicBezTo>
                    <a:cubicBezTo>
                      <a:pt x="319" y="209"/>
                      <a:pt x="389" y="160"/>
                      <a:pt x="409" y="90"/>
                    </a:cubicBezTo>
                    <a:cubicBezTo>
                      <a:pt x="418" y="60"/>
                      <a:pt x="389" y="10"/>
                      <a:pt x="349" y="1"/>
                    </a:cubicBezTo>
                    <a:close/>
                  </a:path>
                </a:pathLst>
              </a:custGeom>
              <a:solidFill>
                <a:srgbClr val="92D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6102;p80"/>
              <p:cNvSpPr/>
              <p:nvPr/>
            </p:nvSpPr>
            <p:spPr>
              <a:xfrm>
                <a:off x="6746809" y="2793812"/>
                <a:ext cx="50482" cy="97794"/>
              </a:xfrm>
              <a:custGeom>
                <a:avLst/>
                <a:gdLst/>
                <a:ahLst/>
                <a:cxnLst/>
                <a:rect l="l" t="t" r="r" b="b"/>
                <a:pathLst>
                  <a:path w="1115" h="2160" extrusionOk="0">
                    <a:moveTo>
                      <a:pt x="10" y="0"/>
                    </a:moveTo>
                    <a:cubicBezTo>
                      <a:pt x="1" y="70"/>
                      <a:pt x="1" y="150"/>
                      <a:pt x="1" y="219"/>
                    </a:cubicBezTo>
                    <a:cubicBezTo>
                      <a:pt x="1" y="299"/>
                      <a:pt x="10" y="369"/>
                      <a:pt x="10" y="448"/>
                    </a:cubicBezTo>
                    <a:cubicBezTo>
                      <a:pt x="50" y="966"/>
                      <a:pt x="130" y="1881"/>
                      <a:pt x="647" y="2149"/>
                    </a:cubicBezTo>
                    <a:cubicBezTo>
                      <a:pt x="657" y="2149"/>
                      <a:pt x="677" y="2159"/>
                      <a:pt x="687" y="2159"/>
                    </a:cubicBezTo>
                    <a:cubicBezTo>
                      <a:pt x="707" y="2159"/>
                      <a:pt x="737" y="2139"/>
                      <a:pt x="747" y="2119"/>
                    </a:cubicBezTo>
                    <a:cubicBezTo>
                      <a:pt x="876" y="1881"/>
                      <a:pt x="797" y="1682"/>
                      <a:pt x="846" y="1423"/>
                    </a:cubicBezTo>
                    <a:cubicBezTo>
                      <a:pt x="906" y="1145"/>
                      <a:pt x="996" y="886"/>
                      <a:pt x="1115" y="637"/>
                    </a:cubicBezTo>
                    <a:cubicBezTo>
                      <a:pt x="677" y="597"/>
                      <a:pt x="289" y="378"/>
                      <a:pt x="30" y="31"/>
                    </a:cubicBezTo>
                    <a:cubicBezTo>
                      <a:pt x="30" y="20"/>
                      <a:pt x="21" y="11"/>
                      <a:pt x="10" y="0"/>
                    </a:cubicBezTo>
                    <a:close/>
                  </a:path>
                </a:pathLst>
              </a:custGeom>
              <a:solidFill>
                <a:srgbClr val="77D0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6103;p80"/>
              <p:cNvSpPr/>
              <p:nvPr/>
            </p:nvSpPr>
            <p:spPr>
              <a:xfrm>
                <a:off x="6967026" y="2670890"/>
                <a:ext cx="111286" cy="272057"/>
              </a:xfrm>
              <a:custGeom>
                <a:avLst/>
                <a:gdLst/>
                <a:ahLst/>
                <a:cxnLst/>
                <a:rect l="l" t="t" r="r" b="b"/>
                <a:pathLst>
                  <a:path w="2458" h="6009" extrusionOk="0">
                    <a:moveTo>
                      <a:pt x="1423" y="2079"/>
                    </a:moveTo>
                    <a:cubicBezTo>
                      <a:pt x="1443" y="2079"/>
                      <a:pt x="1473" y="2089"/>
                      <a:pt x="1493" y="2099"/>
                    </a:cubicBezTo>
                    <a:cubicBezTo>
                      <a:pt x="1632" y="2169"/>
                      <a:pt x="1672" y="2377"/>
                      <a:pt x="1682" y="2507"/>
                    </a:cubicBezTo>
                    <a:cubicBezTo>
                      <a:pt x="1692" y="2596"/>
                      <a:pt x="1612" y="2656"/>
                      <a:pt x="1532" y="2656"/>
                    </a:cubicBezTo>
                    <a:cubicBezTo>
                      <a:pt x="1503" y="2656"/>
                      <a:pt x="1473" y="2646"/>
                      <a:pt x="1453" y="2636"/>
                    </a:cubicBezTo>
                    <a:cubicBezTo>
                      <a:pt x="1324" y="2556"/>
                      <a:pt x="1254" y="2387"/>
                      <a:pt x="1284" y="2238"/>
                    </a:cubicBezTo>
                    <a:cubicBezTo>
                      <a:pt x="1274" y="2149"/>
                      <a:pt x="1344" y="2079"/>
                      <a:pt x="1423" y="2079"/>
                    </a:cubicBezTo>
                    <a:close/>
                    <a:moveTo>
                      <a:pt x="1055" y="2735"/>
                    </a:moveTo>
                    <a:cubicBezTo>
                      <a:pt x="1075" y="2735"/>
                      <a:pt x="1095" y="2746"/>
                      <a:pt x="1115" y="2765"/>
                    </a:cubicBezTo>
                    <a:cubicBezTo>
                      <a:pt x="1135" y="2775"/>
                      <a:pt x="1145" y="2785"/>
                      <a:pt x="1154" y="2795"/>
                    </a:cubicBezTo>
                    <a:cubicBezTo>
                      <a:pt x="1205" y="2855"/>
                      <a:pt x="1234" y="2925"/>
                      <a:pt x="1224" y="3004"/>
                    </a:cubicBezTo>
                    <a:cubicBezTo>
                      <a:pt x="1224" y="3044"/>
                      <a:pt x="1205" y="3073"/>
                      <a:pt x="1185" y="3084"/>
                    </a:cubicBezTo>
                    <a:cubicBezTo>
                      <a:pt x="1154" y="3113"/>
                      <a:pt x="1135" y="3123"/>
                      <a:pt x="1095" y="3123"/>
                    </a:cubicBezTo>
                    <a:cubicBezTo>
                      <a:pt x="966" y="3123"/>
                      <a:pt x="926" y="2964"/>
                      <a:pt x="955" y="2865"/>
                    </a:cubicBezTo>
                    <a:lnTo>
                      <a:pt x="955" y="2845"/>
                    </a:lnTo>
                    <a:cubicBezTo>
                      <a:pt x="936" y="2785"/>
                      <a:pt x="995" y="2735"/>
                      <a:pt x="1055" y="2735"/>
                    </a:cubicBezTo>
                    <a:close/>
                    <a:moveTo>
                      <a:pt x="1702" y="3143"/>
                    </a:moveTo>
                    <a:cubicBezTo>
                      <a:pt x="1742" y="3143"/>
                      <a:pt x="1791" y="3153"/>
                      <a:pt x="1821" y="3193"/>
                    </a:cubicBezTo>
                    <a:cubicBezTo>
                      <a:pt x="1831" y="3193"/>
                      <a:pt x="1831" y="3193"/>
                      <a:pt x="1841" y="3203"/>
                    </a:cubicBezTo>
                    <a:cubicBezTo>
                      <a:pt x="1871" y="3233"/>
                      <a:pt x="1890" y="3263"/>
                      <a:pt x="1901" y="3292"/>
                    </a:cubicBezTo>
                    <a:cubicBezTo>
                      <a:pt x="1970" y="3431"/>
                      <a:pt x="2010" y="3581"/>
                      <a:pt x="2010" y="3740"/>
                    </a:cubicBezTo>
                    <a:cubicBezTo>
                      <a:pt x="2010" y="3840"/>
                      <a:pt x="1921" y="3889"/>
                      <a:pt x="1841" y="3889"/>
                    </a:cubicBezTo>
                    <a:cubicBezTo>
                      <a:pt x="1781" y="3889"/>
                      <a:pt x="1722" y="3869"/>
                      <a:pt x="1692" y="3809"/>
                    </a:cubicBezTo>
                    <a:cubicBezTo>
                      <a:pt x="1652" y="3720"/>
                      <a:pt x="1563" y="3571"/>
                      <a:pt x="1543" y="3442"/>
                    </a:cubicBezTo>
                    <a:cubicBezTo>
                      <a:pt x="1453" y="3292"/>
                      <a:pt x="1572" y="3143"/>
                      <a:pt x="1702" y="3143"/>
                    </a:cubicBezTo>
                    <a:close/>
                    <a:moveTo>
                      <a:pt x="1762" y="0"/>
                    </a:moveTo>
                    <a:cubicBezTo>
                      <a:pt x="1771" y="139"/>
                      <a:pt x="1781" y="268"/>
                      <a:pt x="1781" y="408"/>
                    </a:cubicBezTo>
                    <a:cubicBezTo>
                      <a:pt x="1781" y="905"/>
                      <a:pt x="1632" y="1502"/>
                      <a:pt x="1224" y="1820"/>
                    </a:cubicBezTo>
                    <a:cubicBezTo>
                      <a:pt x="1025" y="1970"/>
                      <a:pt x="816" y="2039"/>
                      <a:pt x="608" y="2039"/>
                    </a:cubicBezTo>
                    <a:cubicBezTo>
                      <a:pt x="398" y="2039"/>
                      <a:pt x="190" y="1970"/>
                      <a:pt x="1" y="1880"/>
                    </a:cubicBezTo>
                    <a:lnTo>
                      <a:pt x="1" y="1880"/>
                    </a:lnTo>
                    <a:cubicBezTo>
                      <a:pt x="259" y="2258"/>
                      <a:pt x="518" y="2646"/>
                      <a:pt x="717" y="3084"/>
                    </a:cubicBezTo>
                    <a:cubicBezTo>
                      <a:pt x="1015" y="3710"/>
                      <a:pt x="1294" y="4377"/>
                      <a:pt x="1304" y="5083"/>
                    </a:cubicBezTo>
                    <a:lnTo>
                      <a:pt x="1304" y="5103"/>
                    </a:lnTo>
                    <a:cubicBezTo>
                      <a:pt x="1304" y="5332"/>
                      <a:pt x="1244" y="5540"/>
                      <a:pt x="1244" y="5739"/>
                    </a:cubicBezTo>
                    <a:cubicBezTo>
                      <a:pt x="1244" y="5819"/>
                      <a:pt x="1254" y="5898"/>
                      <a:pt x="1284" y="5968"/>
                    </a:cubicBezTo>
                    <a:cubicBezTo>
                      <a:pt x="1294" y="5998"/>
                      <a:pt x="1304" y="6008"/>
                      <a:pt x="1333" y="6008"/>
                    </a:cubicBezTo>
                    <a:cubicBezTo>
                      <a:pt x="1344" y="6008"/>
                      <a:pt x="1364" y="6008"/>
                      <a:pt x="1384" y="5988"/>
                    </a:cubicBezTo>
                    <a:cubicBezTo>
                      <a:pt x="1901" y="5590"/>
                      <a:pt x="2179" y="4417"/>
                      <a:pt x="2319" y="3820"/>
                    </a:cubicBezTo>
                    <a:cubicBezTo>
                      <a:pt x="2408" y="3431"/>
                      <a:pt x="2458" y="3024"/>
                      <a:pt x="2458" y="2616"/>
                    </a:cubicBezTo>
                    <a:cubicBezTo>
                      <a:pt x="2458" y="1910"/>
                      <a:pt x="2319" y="1194"/>
                      <a:pt x="2040" y="547"/>
                    </a:cubicBezTo>
                    <a:cubicBezTo>
                      <a:pt x="1960" y="358"/>
                      <a:pt x="1861" y="179"/>
                      <a:pt x="1762" y="0"/>
                    </a:cubicBezTo>
                    <a:close/>
                  </a:path>
                </a:pathLst>
              </a:custGeom>
              <a:solidFill>
                <a:srgbClr val="77D0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80"/>
              <p:cNvSpPr/>
              <p:nvPr/>
            </p:nvSpPr>
            <p:spPr>
              <a:xfrm>
                <a:off x="7032765" y="2813189"/>
                <a:ext cx="25263" cy="33820"/>
              </a:xfrm>
              <a:custGeom>
                <a:avLst/>
                <a:gdLst/>
                <a:ahLst/>
                <a:cxnLst/>
                <a:rect l="l" t="t" r="r" b="b"/>
                <a:pathLst>
                  <a:path w="558" h="747" extrusionOk="0">
                    <a:moveTo>
                      <a:pt x="250" y="0"/>
                    </a:moveTo>
                    <a:cubicBezTo>
                      <a:pt x="120" y="0"/>
                      <a:pt x="1" y="149"/>
                      <a:pt x="91" y="299"/>
                    </a:cubicBezTo>
                    <a:cubicBezTo>
                      <a:pt x="111" y="428"/>
                      <a:pt x="200" y="577"/>
                      <a:pt x="240" y="666"/>
                    </a:cubicBezTo>
                    <a:cubicBezTo>
                      <a:pt x="270" y="726"/>
                      <a:pt x="329" y="746"/>
                      <a:pt x="389" y="746"/>
                    </a:cubicBezTo>
                    <a:cubicBezTo>
                      <a:pt x="469" y="746"/>
                      <a:pt x="558" y="697"/>
                      <a:pt x="558" y="597"/>
                    </a:cubicBezTo>
                    <a:cubicBezTo>
                      <a:pt x="558" y="438"/>
                      <a:pt x="518" y="288"/>
                      <a:pt x="449" y="149"/>
                    </a:cubicBezTo>
                    <a:cubicBezTo>
                      <a:pt x="438" y="120"/>
                      <a:pt x="419" y="90"/>
                      <a:pt x="389" y="60"/>
                    </a:cubicBezTo>
                    <a:cubicBezTo>
                      <a:pt x="379" y="50"/>
                      <a:pt x="379" y="50"/>
                      <a:pt x="369" y="50"/>
                    </a:cubicBezTo>
                    <a:cubicBezTo>
                      <a:pt x="339" y="10"/>
                      <a:pt x="290" y="0"/>
                      <a:pt x="250" y="0"/>
                    </a:cubicBezTo>
                    <a:close/>
                  </a:path>
                </a:pathLst>
              </a:custGeom>
              <a:solidFill>
                <a:srgbClr val="83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6105;p80"/>
              <p:cNvSpPr/>
              <p:nvPr/>
            </p:nvSpPr>
            <p:spPr>
              <a:xfrm>
                <a:off x="7023756" y="2764971"/>
                <a:ext cx="19876" cy="26169"/>
              </a:xfrm>
              <a:custGeom>
                <a:avLst/>
                <a:gdLst/>
                <a:ahLst/>
                <a:cxnLst/>
                <a:rect l="l" t="t" r="r" b="b"/>
                <a:pathLst>
                  <a:path w="439" h="578" extrusionOk="0">
                    <a:moveTo>
                      <a:pt x="170" y="1"/>
                    </a:moveTo>
                    <a:cubicBezTo>
                      <a:pt x="91" y="1"/>
                      <a:pt x="21" y="71"/>
                      <a:pt x="31" y="160"/>
                    </a:cubicBezTo>
                    <a:cubicBezTo>
                      <a:pt x="1" y="309"/>
                      <a:pt x="71" y="478"/>
                      <a:pt x="200" y="558"/>
                    </a:cubicBezTo>
                    <a:cubicBezTo>
                      <a:pt x="220" y="568"/>
                      <a:pt x="250" y="578"/>
                      <a:pt x="279" y="578"/>
                    </a:cubicBezTo>
                    <a:cubicBezTo>
                      <a:pt x="359" y="578"/>
                      <a:pt x="439" y="518"/>
                      <a:pt x="429" y="429"/>
                    </a:cubicBezTo>
                    <a:cubicBezTo>
                      <a:pt x="419" y="299"/>
                      <a:pt x="379" y="91"/>
                      <a:pt x="240" y="21"/>
                    </a:cubicBezTo>
                    <a:cubicBezTo>
                      <a:pt x="220" y="11"/>
                      <a:pt x="190" y="1"/>
                      <a:pt x="170" y="1"/>
                    </a:cubicBezTo>
                    <a:close/>
                  </a:path>
                </a:pathLst>
              </a:custGeom>
              <a:solidFill>
                <a:srgbClr val="83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80"/>
              <p:cNvSpPr/>
              <p:nvPr/>
            </p:nvSpPr>
            <p:spPr>
              <a:xfrm>
                <a:off x="7008951" y="2794717"/>
                <a:ext cx="13945" cy="17612"/>
              </a:xfrm>
              <a:custGeom>
                <a:avLst/>
                <a:gdLst/>
                <a:ahLst/>
                <a:cxnLst/>
                <a:rect l="l" t="t" r="r" b="b"/>
                <a:pathLst>
                  <a:path w="308" h="389" extrusionOk="0">
                    <a:moveTo>
                      <a:pt x="129" y="0"/>
                    </a:moveTo>
                    <a:cubicBezTo>
                      <a:pt x="69" y="0"/>
                      <a:pt x="10" y="50"/>
                      <a:pt x="29" y="110"/>
                    </a:cubicBezTo>
                    <a:lnTo>
                      <a:pt x="29" y="130"/>
                    </a:lnTo>
                    <a:cubicBezTo>
                      <a:pt x="0" y="229"/>
                      <a:pt x="40" y="388"/>
                      <a:pt x="169" y="388"/>
                    </a:cubicBezTo>
                    <a:cubicBezTo>
                      <a:pt x="209" y="388"/>
                      <a:pt x="228" y="378"/>
                      <a:pt x="259" y="349"/>
                    </a:cubicBezTo>
                    <a:cubicBezTo>
                      <a:pt x="279" y="338"/>
                      <a:pt x="298" y="309"/>
                      <a:pt x="298" y="269"/>
                    </a:cubicBezTo>
                    <a:cubicBezTo>
                      <a:pt x="308" y="190"/>
                      <a:pt x="279" y="120"/>
                      <a:pt x="228" y="60"/>
                    </a:cubicBezTo>
                    <a:cubicBezTo>
                      <a:pt x="219" y="50"/>
                      <a:pt x="209" y="40"/>
                      <a:pt x="189" y="30"/>
                    </a:cubicBezTo>
                    <a:cubicBezTo>
                      <a:pt x="169" y="11"/>
                      <a:pt x="149" y="0"/>
                      <a:pt x="129" y="0"/>
                    </a:cubicBezTo>
                    <a:close/>
                  </a:path>
                </a:pathLst>
              </a:custGeom>
              <a:solidFill>
                <a:srgbClr val="83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6107;p80"/>
              <p:cNvSpPr/>
              <p:nvPr/>
            </p:nvSpPr>
            <p:spPr>
              <a:xfrm>
                <a:off x="6004208" y="2472676"/>
                <a:ext cx="471901" cy="177795"/>
              </a:xfrm>
              <a:custGeom>
                <a:avLst/>
                <a:gdLst/>
                <a:ahLst/>
                <a:cxnLst/>
                <a:rect l="l" t="t" r="r" b="b"/>
                <a:pathLst>
                  <a:path w="10423" h="3927" extrusionOk="0">
                    <a:moveTo>
                      <a:pt x="3449" y="1"/>
                    </a:moveTo>
                    <a:cubicBezTo>
                      <a:pt x="3413" y="1"/>
                      <a:pt x="3378" y="1"/>
                      <a:pt x="3342" y="2"/>
                    </a:cubicBezTo>
                    <a:cubicBezTo>
                      <a:pt x="2527" y="11"/>
                      <a:pt x="1711" y="210"/>
                      <a:pt x="895" y="508"/>
                    </a:cubicBezTo>
                    <a:cubicBezTo>
                      <a:pt x="647" y="598"/>
                      <a:pt x="378" y="707"/>
                      <a:pt x="209" y="917"/>
                    </a:cubicBezTo>
                    <a:cubicBezTo>
                      <a:pt x="0" y="1175"/>
                      <a:pt x="80" y="1463"/>
                      <a:pt x="259" y="1752"/>
                    </a:cubicBezTo>
                    <a:cubicBezTo>
                      <a:pt x="508" y="2120"/>
                      <a:pt x="955" y="2468"/>
                      <a:pt x="1184" y="2647"/>
                    </a:cubicBezTo>
                    <a:cubicBezTo>
                      <a:pt x="1383" y="2796"/>
                      <a:pt x="1602" y="2946"/>
                      <a:pt x="1821" y="3065"/>
                    </a:cubicBezTo>
                    <a:cubicBezTo>
                      <a:pt x="2328" y="3353"/>
                      <a:pt x="2875" y="3563"/>
                      <a:pt x="3442" y="3702"/>
                    </a:cubicBezTo>
                    <a:cubicBezTo>
                      <a:pt x="4037" y="3851"/>
                      <a:pt x="4677" y="3927"/>
                      <a:pt x="5344" y="3927"/>
                    </a:cubicBezTo>
                    <a:cubicBezTo>
                      <a:pt x="5569" y="3927"/>
                      <a:pt x="5797" y="3918"/>
                      <a:pt x="6028" y="3901"/>
                    </a:cubicBezTo>
                    <a:cubicBezTo>
                      <a:pt x="6963" y="3841"/>
                      <a:pt x="8087" y="3682"/>
                      <a:pt x="9062" y="3174"/>
                    </a:cubicBezTo>
                    <a:cubicBezTo>
                      <a:pt x="9241" y="3085"/>
                      <a:pt x="9430" y="2966"/>
                      <a:pt x="9599" y="2836"/>
                    </a:cubicBezTo>
                    <a:cubicBezTo>
                      <a:pt x="9918" y="2577"/>
                      <a:pt x="10186" y="2269"/>
                      <a:pt x="10345" y="1941"/>
                    </a:cubicBezTo>
                    <a:cubicBezTo>
                      <a:pt x="10375" y="1872"/>
                      <a:pt x="10405" y="1812"/>
                      <a:pt x="10415" y="1752"/>
                    </a:cubicBezTo>
                    <a:cubicBezTo>
                      <a:pt x="10422" y="1624"/>
                      <a:pt x="10336" y="1583"/>
                      <a:pt x="10212" y="1583"/>
                    </a:cubicBezTo>
                    <a:cubicBezTo>
                      <a:pt x="10010" y="1583"/>
                      <a:pt x="9708" y="1694"/>
                      <a:pt x="9559" y="1712"/>
                    </a:cubicBezTo>
                    <a:cubicBezTo>
                      <a:pt x="9399" y="1727"/>
                      <a:pt x="9244" y="1736"/>
                      <a:pt x="9094" y="1736"/>
                    </a:cubicBezTo>
                    <a:cubicBezTo>
                      <a:pt x="9039" y="1736"/>
                      <a:pt x="8985" y="1735"/>
                      <a:pt x="8932" y="1732"/>
                    </a:cubicBezTo>
                    <a:cubicBezTo>
                      <a:pt x="8863" y="1722"/>
                      <a:pt x="8804" y="1722"/>
                      <a:pt x="8734" y="1712"/>
                    </a:cubicBezTo>
                    <a:cubicBezTo>
                      <a:pt x="8028" y="1633"/>
                      <a:pt x="7411" y="1324"/>
                      <a:pt x="6844" y="1046"/>
                    </a:cubicBezTo>
                    <a:cubicBezTo>
                      <a:pt x="6247" y="758"/>
                      <a:pt x="5670" y="449"/>
                      <a:pt x="5013" y="240"/>
                    </a:cubicBezTo>
                    <a:cubicBezTo>
                      <a:pt x="4492" y="73"/>
                      <a:pt x="3970" y="1"/>
                      <a:pt x="3449" y="1"/>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6108;p80"/>
              <p:cNvSpPr/>
              <p:nvPr/>
            </p:nvSpPr>
            <p:spPr>
              <a:xfrm>
                <a:off x="6086608" y="2544301"/>
                <a:ext cx="389139" cy="105898"/>
              </a:xfrm>
              <a:custGeom>
                <a:avLst/>
                <a:gdLst/>
                <a:ahLst/>
                <a:cxnLst/>
                <a:rect l="l" t="t" r="r" b="b"/>
                <a:pathLst>
                  <a:path w="8595" h="2339" extrusionOk="0">
                    <a:moveTo>
                      <a:pt x="8396" y="1"/>
                    </a:moveTo>
                    <a:cubicBezTo>
                      <a:pt x="8187" y="1"/>
                      <a:pt x="7888" y="111"/>
                      <a:pt x="7739" y="130"/>
                    </a:cubicBezTo>
                    <a:cubicBezTo>
                      <a:pt x="7600" y="140"/>
                      <a:pt x="7451" y="150"/>
                      <a:pt x="7322" y="150"/>
                    </a:cubicBezTo>
                    <a:lnTo>
                      <a:pt x="7112" y="150"/>
                    </a:lnTo>
                    <a:cubicBezTo>
                      <a:pt x="7033" y="250"/>
                      <a:pt x="6953" y="359"/>
                      <a:pt x="6864" y="449"/>
                    </a:cubicBezTo>
                    <a:cubicBezTo>
                      <a:pt x="6049" y="1384"/>
                      <a:pt x="4765" y="1791"/>
                      <a:pt x="3522" y="1841"/>
                    </a:cubicBezTo>
                    <a:lnTo>
                      <a:pt x="3204" y="1841"/>
                    </a:lnTo>
                    <a:cubicBezTo>
                      <a:pt x="2129" y="1841"/>
                      <a:pt x="1065" y="1642"/>
                      <a:pt x="1" y="1483"/>
                    </a:cubicBezTo>
                    <a:lnTo>
                      <a:pt x="1" y="1483"/>
                    </a:lnTo>
                    <a:cubicBezTo>
                      <a:pt x="508" y="1771"/>
                      <a:pt x="1055" y="1981"/>
                      <a:pt x="1622" y="2120"/>
                    </a:cubicBezTo>
                    <a:cubicBezTo>
                      <a:pt x="2229" y="2269"/>
                      <a:pt x="2875" y="2339"/>
                      <a:pt x="3551" y="2339"/>
                    </a:cubicBezTo>
                    <a:cubicBezTo>
                      <a:pt x="3770" y="2339"/>
                      <a:pt x="3989" y="2339"/>
                      <a:pt x="4208" y="2319"/>
                    </a:cubicBezTo>
                    <a:cubicBezTo>
                      <a:pt x="5143" y="2259"/>
                      <a:pt x="6267" y="2100"/>
                      <a:pt x="7242" y="1592"/>
                    </a:cubicBezTo>
                    <a:cubicBezTo>
                      <a:pt x="7421" y="1503"/>
                      <a:pt x="7610" y="1384"/>
                      <a:pt x="7779" y="1254"/>
                    </a:cubicBezTo>
                    <a:cubicBezTo>
                      <a:pt x="8098" y="995"/>
                      <a:pt x="8366" y="687"/>
                      <a:pt x="8525" y="359"/>
                    </a:cubicBezTo>
                    <a:cubicBezTo>
                      <a:pt x="8555" y="290"/>
                      <a:pt x="8585" y="230"/>
                      <a:pt x="8595" y="170"/>
                    </a:cubicBezTo>
                    <a:lnTo>
                      <a:pt x="8595" y="150"/>
                    </a:lnTo>
                    <a:cubicBezTo>
                      <a:pt x="8595" y="40"/>
                      <a:pt x="8505" y="1"/>
                      <a:pt x="8396" y="1"/>
                    </a:cubicBezTo>
                    <a:close/>
                  </a:path>
                </a:pathLst>
              </a:custGeom>
              <a:solidFill>
                <a:srgbClr val="77D0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6109;p80"/>
              <p:cNvSpPr/>
              <p:nvPr/>
            </p:nvSpPr>
            <p:spPr>
              <a:xfrm>
                <a:off x="6300080" y="2574681"/>
                <a:ext cx="31104" cy="21777"/>
              </a:xfrm>
              <a:custGeom>
                <a:avLst/>
                <a:gdLst/>
                <a:ahLst/>
                <a:cxnLst/>
                <a:rect l="l" t="t" r="r" b="b"/>
                <a:pathLst>
                  <a:path w="687" h="481" extrusionOk="0">
                    <a:moveTo>
                      <a:pt x="248" y="0"/>
                    </a:moveTo>
                    <a:cubicBezTo>
                      <a:pt x="226" y="0"/>
                      <a:pt x="203" y="2"/>
                      <a:pt x="180" y="6"/>
                    </a:cubicBezTo>
                    <a:cubicBezTo>
                      <a:pt x="80" y="16"/>
                      <a:pt x="1" y="96"/>
                      <a:pt x="1" y="195"/>
                    </a:cubicBezTo>
                    <a:cubicBezTo>
                      <a:pt x="1" y="245"/>
                      <a:pt x="30" y="304"/>
                      <a:pt x="80" y="335"/>
                    </a:cubicBezTo>
                    <a:cubicBezTo>
                      <a:pt x="100" y="375"/>
                      <a:pt x="140" y="414"/>
                      <a:pt x="180" y="434"/>
                    </a:cubicBezTo>
                    <a:cubicBezTo>
                      <a:pt x="229" y="454"/>
                      <a:pt x="279" y="464"/>
                      <a:pt x="329" y="464"/>
                    </a:cubicBezTo>
                    <a:cubicBezTo>
                      <a:pt x="342" y="464"/>
                      <a:pt x="373" y="459"/>
                      <a:pt x="395" y="459"/>
                    </a:cubicBezTo>
                    <a:cubicBezTo>
                      <a:pt x="406" y="459"/>
                      <a:pt x="415" y="460"/>
                      <a:pt x="418" y="464"/>
                    </a:cubicBezTo>
                    <a:cubicBezTo>
                      <a:pt x="443" y="474"/>
                      <a:pt x="471" y="480"/>
                      <a:pt x="498" y="480"/>
                    </a:cubicBezTo>
                    <a:cubicBezTo>
                      <a:pt x="547" y="480"/>
                      <a:pt x="595" y="462"/>
                      <a:pt x="627" y="424"/>
                    </a:cubicBezTo>
                    <a:cubicBezTo>
                      <a:pt x="677" y="364"/>
                      <a:pt x="687" y="275"/>
                      <a:pt x="647" y="215"/>
                    </a:cubicBezTo>
                    <a:cubicBezTo>
                      <a:pt x="552" y="85"/>
                      <a:pt x="403" y="0"/>
                      <a:pt x="248" y="0"/>
                    </a:cubicBezTo>
                    <a:close/>
                  </a:path>
                </a:pathLst>
              </a:custGeom>
              <a:solidFill>
                <a:srgbClr val="B0A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80"/>
              <p:cNvSpPr/>
              <p:nvPr/>
            </p:nvSpPr>
            <p:spPr>
              <a:xfrm>
                <a:off x="6265852" y="2580521"/>
                <a:ext cx="19378" cy="15167"/>
              </a:xfrm>
              <a:custGeom>
                <a:avLst/>
                <a:gdLst/>
                <a:ahLst/>
                <a:cxnLst/>
                <a:rect l="l" t="t" r="r" b="b"/>
                <a:pathLst>
                  <a:path w="428" h="335" extrusionOk="0">
                    <a:moveTo>
                      <a:pt x="178" y="1"/>
                    </a:moveTo>
                    <a:cubicBezTo>
                      <a:pt x="156" y="1"/>
                      <a:pt x="133" y="3"/>
                      <a:pt x="110" y="7"/>
                    </a:cubicBezTo>
                    <a:cubicBezTo>
                      <a:pt x="40" y="27"/>
                      <a:pt x="1" y="126"/>
                      <a:pt x="21" y="186"/>
                    </a:cubicBezTo>
                    <a:cubicBezTo>
                      <a:pt x="30" y="226"/>
                      <a:pt x="60" y="255"/>
                      <a:pt x="90" y="265"/>
                    </a:cubicBezTo>
                    <a:cubicBezTo>
                      <a:pt x="110" y="275"/>
                      <a:pt x="120" y="275"/>
                      <a:pt x="140" y="285"/>
                    </a:cubicBezTo>
                    <a:cubicBezTo>
                      <a:pt x="180" y="315"/>
                      <a:pt x="239" y="325"/>
                      <a:pt x="289" y="335"/>
                    </a:cubicBezTo>
                    <a:cubicBezTo>
                      <a:pt x="379" y="335"/>
                      <a:pt x="428" y="235"/>
                      <a:pt x="408" y="166"/>
                    </a:cubicBezTo>
                    <a:cubicBezTo>
                      <a:pt x="388" y="106"/>
                      <a:pt x="348" y="66"/>
                      <a:pt x="299" y="36"/>
                    </a:cubicBezTo>
                    <a:cubicBezTo>
                      <a:pt x="260" y="10"/>
                      <a:pt x="220" y="1"/>
                      <a:pt x="178" y="1"/>
                    </a:cubicBezTo>
                    <a:close/>
                  </a:path>
                </a:pathLst>
              </a:custGeom>
              <a:solidFill>
                <a:srgbClr val="B0A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11" name="Google Shape;6111;p80"/>
            <p:cNvGrpSpPr/>
            <p:nvPr/>
          </p:nvGrpSpPr>
          <p:grpSpPr>
            <a:xfrm>
              <a:off x="6954571" y="61390"/>
              <a:ext cx="613800" cy="1203211"/>
              <a:chOff x="3482121" y="10065"/>
              <a:chExt cx="613800" cy="1203211"/>
            </a:xfrm>
          </p:grpSpPr>
          <p:sp>
            <p:nvSpPr>
              <p:cNvPr id="6112" name="Google Shape;6112;p80"/>
              <p:cNvSpPr/>
              <p:nvPr/>
            </p:nvSpPr>
            <p:spPr>
              <a:xfrm>
                <a:off x="3482121" y="10065"/>
                <a:ext cx="371668" cy="360155"/>
              </a:xfrm>
              <a:custGeom>
                <a:avLst/>
                <a:gdLst/>
                <a:ahLst/>
                <a:cxnLst/>
                <a:rect l="l" t="t" r="r" b="b"/>
                <a:pathLst>
                  <a:path w="5133" h="4974" extrusionOk="0">
                    <a:moveTo>
                      <a:pt x="2995" y="527"/>
                    </a:moveTo>
                    <a:cubicBezTo>
                      <a:pt x="3094" y="527"/>
                      <a:pt x="3193" y="538"/>
                      <a:pt x="3293" y="558"/>
                    </a:cubicBezTo>
                    <a:cubicBezTo>
                      <a:pt x="3949" y="677"/>
                      <a:pt x="4427" y="1343"/>
                      <a:pt x="4586" y="1960"/>
                    </a:cubicBezTo>
                    <a:cubicBezTo>
                      <a:pt x="4765" y="2656"/>
                      <a:pt x="4576" y="3412"/>
                      <a:pt x="4058" y="3920"/>
                    </a:cubicBezTo>
                    <a:cubicBezTo>
                      <a:pt x="3661" y="4317"/>
                      <a:pt x="3143" y="4506"/>
                      <a:pt x="2636" y="4506"/>
                    </a:cubicBezTo>
                    <a:cubicBezTo>
                      <a:pt x="1751" y="4506"/>
                      <a:pt x="886" y="3949"/>
                      <a:pt x="696" y="2965"/>
                    </a:cubicBezTo>
                    <a:cubicBezTo>
                      <a:pt x="548" y="2178"/>
                      <a:pt x="946" y="1383"/>
                      <a:pt x="1622" y="965"/>
                    </a:cubicBezTo>
                    <a:cubicBezTo>
                      <a:pt x="2009" y="726"/>
                      <a:pt x="2507" y="527"/>
                      <a:pt x="2995" y="527"/>
                    </a:cubicBezTo>
                    <a:close/>
                    <a:moveTo>
                      <a:pt x="2666" y="1"/>
                    </a:moveTo>
                    <a:cubicBezTo>
                      <a:pt x="1830" y="1"/>
                      <a:pt x="915" y="627"/>
                      <a:pt x="557" y="1433"/>
                    </a:cubicBezTo>
                    <a:cubicBezTo>
                      <a:pt x="418" y="1652"/>
                      <a:pt x="309" y="1900"/>
                      <a:pt x="259" y="2178"/>
                    </a:cubicBezTo>
                    <a:cubicBezTo>
                      <a:pt x="0" y="3531"/>
                      <a:pt x="1005" y="4824"/>
                      <a:pt x="2368" y="4964"/>
                    </a:cubicBezTo>
                    <a:cubicBezTo>
                      <a:pt x="2457" y="4974"/>
                      <a:pt x="2537" y="4974"/>
                      <a:pt x="2617" y="4974"/>
                    </a:cubicBezTo>
                    <a:cubicBezTo>
                      <a:pt x="3949" y="4974"/>
                      <a:pt x="5064" y="3860"/>
                      <a:pt x="5103" y="2507"/>
                    </a:cubicBezTo>
                    <a:cubicBezTo>
                      <a:pt x="5133" y="1154"/>
                      <a:pt x="4049" y="20"/>
                      <a:pt x="2686" y="1"/>
                    </a:cubicBezTo>
                    <a:close/>
                  </a:path>
                </a:pathLst>
              </a:custGeom>
              <a:solidFill>
                <a:srgbClr val="E9E4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80"/>
              <p:cNvSpPr/>
              <p:nvPr/>
            </p:nvSpPr>
            <p:spPr>
              <a:xfrm>
                <a:off x="3675090" y="77042"/>
                <a:ext cx="121065" cy="85803"/>
              </a:xfrm>
              <a:custGeom>
                <a:avLst/>
                <a:gdLst/>
                <a:ahLst/>
                <a:cxnLst/>
                <a:rect l="l" t="t" r="r" b="b"/>
                <a:pathLst>
                  <a:path w="1672" h="1185" extrusionOk="0">
                    <a:moveTo>
                      <a:pt x="588" y="0"/>
                    </a:moveTo>
                    <a:cubicBezTo>
                      <a:pt x="429" y="0"/>
                      <a:pt x="270" y="50"/>
                      <a:pt x="170" y="159"/>
                    </a:cubicBezTo>
                    <a:cubicBezTo>
                      <a:pt x="61" y="229"/>
                      <a:pt x="1" y="338"/>
                      <a:pt x="11" y="508"/>
                    </a:cubicBezTo>
                    <a:cubicBezTo>
                      <a:pt x="41" y="816"/>
                      <a:pt x="339" y="1085"/>
                      <a:pt x="648" y="1154"/>
                    </a:cubicBezTo>
                    <a:cubicBezTo>
                      <a:pt x="717" y="1174"/>
                      <a:pt x="787" y="1184"/>
                      <a:pt x="856" y="1184"/>
                    </a:cubicBezTo>
                    <a:cubicBezTo>
                      <a:pt x="896" y="1184"/>
                      <a:pt x="936" y="1174"/>
                      <a:pt x="966" y="1174"/>
                    </a:cubicBezTo>
                    <a:cubicBezTo>
                      <a:pt x="1006" y="1164"/>
                      <a:pt x="1046" y="1154"/>
                      <a:pt x="1075" y="1134"/>
                    </a:cubicBezTo>
                    <a:lnTo>
                      <a:pt x="1095" y="1134"/>
                    </a:lnTo>
                    <a:cubicBezTo>
                      <a:pt x="1135" y="1134"/>
                      <a:pt x="1165" y="1125"/>
                      <a:pt x="1205" y="1105"/>
                    </a:cubicBezTo>
                    <a:cubicBezTo>
                      <a:pt x="1672" y="876"/>
                      <a:pt x="1334" y="309"/>
                      <a:pt x="1026" y="120"/>
                    </a:cubicBezTo>
                    <a:cubicBezTo>
                      <a:pt x="906" y="40"/>
                      <a:pt x="747" y="0"/>
                      <a:pt x="588" y="0"/>
                    </a:cubicBezTo>
                    <a:close/>
                  </a:path>
                </a:pathLst>
              </a:custGeom>
              <a:solidFill>
                <a:srgbClr val="E9E4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80"/>
              <p:cNvSpPr/>
              <p:nvPr/>
            </p:nvSpPr>
            <p:spPr>
              <a:xfrm>
                <a:off x="3675107" y="979182"/>
                <a:ext cx="242131" cy="234093"/>
              </a:xfrm>
              <a:custGeom>
                <a:avLst/>
                <a:gdLst/>
                <a:ahLst/>
                <a:cxnLst/>
                <a:rect l="l" t="t" r="r" b="b"/>
                <a:pathLst>
                  <a:path w="3344" h="3233" extrusionOk="0">
                    <a:moveTo>
                      <a:pt x="1950" y="339"/>
                    </a:moveTo>
                    <a:cubicBezTo>
                      <a:pt x="2010" y="339"/>
                      <a:pt x="2080" y="348"/>
                      <a:pt x="2140" y="359"/>
                    </a:cubicBezTo>
                    <a:cubicBezTo>
                      <a:pt x="2567" y="438"/>
                      <a:pt x="2885" y="866"/>
                      <a:pt x="2985" y="1274"/>
                    </a:cubicBezTo>
                    <a:cubicBezTo>
                      <a:pt x="3104" y="1731"/>
                      <a:pt x="2975" y="2218"/>
                      <a:pt x="2637" y="2557"/>
                    </a:cubicBezTo>
                    <a:cubicBezTo>
                      <a:pt x="2379" y="2806"/>
                      <a:pt x="2050" y="2925"/>
                      <a:pt x="1712" y="2925"/>
                    </a:cubicBezTo>
                    <a:cubicBezTo>
                      <a:pt x="1135" y="2925"/>
                      <a:pt x="578" y="2567"/>
                      <a:pt x="449" y="1930"/>
                    </a:cubicBezTo>
                    <a:cubicBezTo>
                      <a:pt x="349" y="1413"/>
                      <a:pt x="618" y="896"/>
                      <a:pt x="1055" y="627"/>
                    </a:cubicBezTo>
                    <a:cubicBezTo>
                      <a:pt x="1304" y="468"/>
                      <a:pt x="1632" y="339"/>
                      <a:pt x="1950" y="339"/>
                    </a:cubicBezTo>
                    <a:close/>
                    <a:moveTo>
                      <a:pt x="1732" y="1"/>
                    </a:moveTo>
                    <a:cubicBezTo>
                      <a:pt x="1185" y="1"/>
                      <a:pt x="598" y="408"/>
                      <a:pt x="359" y="925"/>
                    </a:cubicBezTo>
                    <a:cubicBezTo>
                      <a:pt x="270" y="1075"/>
                      <a:pt x="200" y="1234"/>
                      <a:pt x="170" y="1413"/>
                    </a:cubicBezTo>
                    <a:cubicBezTo>
                      <a:pt x="1" y="2298"/>
                      <a:pt x="657" y="3144"/>
                      <a:pt x="1543" y="3233"/>
                    </a:cubicBezTo>
                    <a:lnTo>
                      <a:pt x="1702" y="3233"/>
                    </a:lnTo>
                    <a:cubicBezTo>
                      <a:pt x="2567" y="3233"/>
                      <a:pt x="3294" y="2517"/>
                      <a:pt x="3323" y="1632"/>
                    </a:cubicBezTo>
                    <a:cubicBezTo>
                      <a:pt x="3343" y="746"/>
                      <a:pt x="2637" y="10"/>
                      <a:pt x="1752" y="1"/>
                    </a:cubicBezTo>
                    <a:close/>
                  </a:path>
                </a:pathLst>
              </a:custGeom>
              <a:solidFill>
                <a:srgbClr val="E9E4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80"/>
              <p:cNvSpPr/>
              <p:nvPr/>
            </p:nvSpPr>
            <p:spPr>
              <a:xfrm>
                <a:off x="3800446" y="1022410"/>
                <a:ext cx="79286" cy="56261"/>
              </a:xfrm>
              <a:custGeom>
                <a:avLst/>
                <a:gdLst/>
                <a:ahLst/>
                <a:cxnLst/>
                <a:rect l="l" t="t" r="r" b="b"/>
                <a:pathLst>
                  <a:path w="1095" h="777" extrusionOk="0">
                    <a:moveTo>
                      <a:pt x="389" y="0"/>
                    </a:moveTo>
                    <a:cubicBezTo>
                      <a:pt x="279" y="0"/>
                      <a:pt x="180" y="30"/>
                      <a:pt x="110" y="109"/>
                    </a:cubicBezTo>
                    <a:cubicBezTo>
                      <a:pt x="40" y="149"/>
                      <a:pt x="1" y="219"/>
                      <a:pt x="11" y="328"/>
                    </a:cubicBezTo>
                    <a:cubicBezTo>
                      <a:pt x="21" y="527"/>
                      <a:pt x="219" y="706"/>
                      <a:pt x="429" y="756"/>
                    </a:cubicBezTo>
                    <a:cubicBezTo>
                      <a:pt x="469" y="766"/>
                      <a:pt x="518" y="776"/>
                      <a:pt x="558" y="776"/>
                    </a:cubicBezTo>
                    <a:cubicBezTo>
                      <a:pt x="588" y="776"/>
                      <a:pt x="608" y="766"/>
                      <a:pt x="637" y="766"/>
                    </a:cubicBezTo>
                    <a:cubicBezTo>
                      <a:pt x="657" y="756"/>
                      <a:pt x="687" y="746"/>
                      <a:pt x="707" y="736"/>
                    </a:cubicBezTo>
                    <a:lnTo>
                      <a:pt x="717" y="736"/>
                    </a:lnTo>
                    <a:cubicBezTo>
                      <a:pt x="737" y="736"/>
                      <a:pt x="767" y="736"/>
                      <a:pt x="787" y="726"/>
                    </a:cubicBezTo>
                    <a:cubicBezTo>
                      <a:pt x="1095" y="577"/>
                      <a:pt x="876" y="199"/>
                      <a:pt x="667" y="80"/>
                    </a:cubicBezTo>
                    <a:cubicBezTo>
                      <a:pt x="588" y="30"/>
                      <a:pt x="488" y="0"/>
                      <a:pt x="389" y="0"/>
                    </a:cubicBezTo>
                    <a:close/>
                  </a:path>
                </a:pathLst>
              </a:custGeom>
              <a:solidFill>
                <a:srgbClr val="E9E4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80"/>
              <p:cNvSpPr/>
              <p:nvPr/>
            </p:nvSpPr>
            <p:spPr>
              <a:xfrm>
                <a:off x="3853790" y="511968"/>
                <a:ext cx="242131" cy="234890"/>
              </a:xfrm>
              <a:custGeom>
                <a:avLst/>
                <a:gdLst/>
                <a:ahLst/>
                <a:cxnLst/>
                <a:rect l="l" t="t" r="r" b="b"/>
                <a:pathLst>
                  <a:path w="3344" h="3244" extrusionOk="0">
                    <a:moveTo>
                      <a:pt x="1950" y="339"/>
                    </a:moveTo>
                    <a:cubicBezTo>
                      <a:pt x="2021" y="339"/>
                      <a:pt x="2080" y="348"/>
                      <a:pt x="2140" y="359"/>
                    </a:cubicBezTo>
                    <a:cubicBezTo>
                      <a:pt x="2578" y="438"/>
                      <a:pt x="2885" y="866"/>
                      <a:pt x="2985" y="1274"/>
                    </a:cubicBezTo>
                    <a:cubicBezTo>
                      <a:pt x="3104" y="1731"/>
                      <a:pt x="2975" y="2218"/>
                      <a:pt x="2647" y="2557"/>
                    </a:cubicBezTo>
                    <a:cubicBezTo>
                      <a:pt x="2388" y="2806"/>
                      <a:pt x="2050" y="2925"/>
                      <a:pt x="1712" y="2925"/>
                    </a:cubicBezTo>
                    <a:cubicBezTo>
                      <a:pt x="1135" y="2925"/>
                      <a:pt x="578" y="2567"/>
                      <a:pt x="449" y="1930"/>
                    </a:cubicBezTo>
                    <a:cubicBezTo>
                      <a:pt x="359" y="1413"/>
                      <a:pt x="618" y="896"/>
                      <a:pt x="1055" y="627"/>
                    </a:cubicBezTo>
                    <a:cubicBezTo>
                      <a:pt x="1314" y="468"/>
                      <a:pt x="1632" y="339"/>
                      <a:pt x="1950" y="339"/>
                    </a:cubicBezTo>
                    <a:close/>
                    <a:moveTo>
                      <a:pt x="1732" y="1"/>
                    </a:moveTo>
                    <a:cubicBezTo>
                      <a:pt x="1185" y="1"/>
                      <a:pt x="598" y="408"/>
                      <a:pt x="359" y="925"/>
                    </a:cubicBezTo>
                    <a:cubicBezTo>
                      <a:pt x="270" y="1075"/>
                      <a:pt x="200" y="1234"/>
                      <a:pt x="170" y="1413"/>
                    </a:cubicBezTo>
                    <a:cubicBezTo>
                      <a:pt x="1" y="2298"/>
                      <a:pt x="657" y="3144"/>
                      <a:pt x="1543" y="3233"/>
                    </a:cubicBezTo>
                    <a:cubicBezTo>
                      <a:pt x="1592" y="3233"/>
                      <a:pt x="1652" y="3243"/>
                      <a:pt x="1702" y="3243"/>
                    </a:cubicBezTo>
                    <a:cubicBezTo>
                      <a:pt x="2578" y="3243"/>
                      <a:pt x="3303" y="2517"/>
                      <a:pt x="3323" y="1632"/>
                    </a:cubicBezTo>
                    <a:cubicBezTo>
                      <a:pt x="3343" y="746"/>
                      <a:pt x="2637" y="10"/>
                      <a:pt x="1752" y="1"/>
                    </a:cubicBezTo>
                    <a:close/>
                  </a:path>
                </a:pathLst>
              </a:custGeom>
              <a:solidFill>
                <a:srgbClr val="E9E4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80"/>
              <p:cNvSpPr/>
              <p:nvPr/>
            </p:nvSpPr>
            <p:spPr>
              <a:xfrm>
                <a:off x="3979129" y="555196"/>
                <a:ext cx="79286" cy="56261"/>
              </a:xfrm>
              <a:custGeom>
                <a:avLst/>
                <a:gdLst/>
                <a:ahLst/>
                <a:cxnLst/>
                <a:rect l="l" t="t" r="r" b="b"/>
                <a:pathLst>
                  <a:path w="1095" h="777" extrusionOk="0">
                    <a:moveTo>
                      <a:pt x="389" y="0"/>
                    </a:moveTo>
                    <a:cubicBezTo>
                      <a:pt x="279" y="0"/>
                      <a:pt x="180" y="40"/>
                      <a:pt x="110" y="109"/>
                    </a:cubicBezTo>
                    <a:cubicBezTo>
                      <a:pt x="51" y="149"/>
                      <a:pt x="1" y="219"/>
                      <a:pt x="11" y="328"/>
                    </a:cubicBezTo>
                    <a:cubicBezTo>
                      <a:pt x="31" y="527"/>
                      <a:pt x="230" y="706"/>
                      <a:pt x="429" y="756"/>
                    </a:cubicBezTo>
                    <a:cubicBezTo>
                      <a:pt x="469" y="766"/>
                      <a:pt x="518" y="776"/>
                      <a:pt x="558" y="776"/>
                    </a:cubicBezTo>
                    <a:cubicBezTo>
                      <a:pt x="588" y="776"/>
                      <a:pt x="608" y="766"/>
                      <a:pt x="637" y="766"/>
                    </a:cubicBezTo>
                    <a:cubicBezTo>
                      <a:pt x="657" y="756"/>
                      <a:pt x="687" y="756"/>
                      <a:pt x="707" y="746"/>
                    </a:cubicBezTo>
                    <a:lnTo>
                      <a:pt x="717" y="746"/>
                    </a:lnTo>
                    <a:cubicBezTo>
                      <a:pt x="737" y="746"/>
                      <a:pt x="767" y="736"/>
                      <a:pt x="787" y="726"/>
                    </a:cubicBezTo>
                    <a:cubicBezTo>
                      <a:pt x="1095" y="577"/>
                      <a:pt x="876" y="199"/>
                      <a:pt x="667" y="80"/>
                    </a:cubicBezTo>
                    <a:cubicBezTo>
                      <a:pt x="597" y="30"/>
                      <a:pt x="488" y="0"/>
                      <a:pt x="389" y="0"/>
                    </a:cubicBezTo>
                    <a:close/>
                  </a:path>
                </a:pathLst>
              </a:custGeom>
              <a:solidFill>
                <a:srgbClr val="E9E4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118" name="Google Shape;6118;p80"/>
          <p:cNvGrpSpPr/>
          <p:nvPr/>
        </p:nvGrpSpPr>
        <p:grpSpPr>
          <a:xfrm>
            <a:off x="8232494" y="5444468"/>
            <a:ext cx="1826131" cy="2327903"/>
            <a:chOff x="2715750" y="947823"/>
            <a:chExt cx="1194955" cy="1269303"/>
          </a:xfrm>
        </p:grpSpPr>
        <p:sp>
          <p:nvSpPr>
            <p:cNvPr id="6119" name="Google Shape;6119;p80"/>
            <p:cNvSpPr/>
            <p:nvPr/>
          </p:nvSpPr>
          <p:spPr>
            <a:xfrm>
              <a:off x="2715750" y="947823"/>
              <a:ext cx="1194941" cy="1269303"/>
            </a:xfrm>
            <a:custGeom>
              <a:avLst/>
              <a:gdLst/>
              <a:ahLst/>
              <a:cxnLst/>
              <a:rect l="l" t="t" r="r" b="b"/>
              <a:pathLst>
                <a:path w="16503" h="17530" extrusionOk="0">
                  <a:moveTo>
                    <a:pt x="8347" y="955"/>
                  </a:moveTo>
                  <a:cubicBezTo>
                    <a:pt x="8436" y="965"/>
                    <a:pt x="8495" y="1055"/>
                    <a:pt x="8475" y="1144"/>
                  </a:cubicBezTo>
                  <a:cubicBezTo>
                    <a:pt x="8466" y="1154"/>
                    <a:pt x="8466" y="1174"/>
                    <a:pt x="8466" y="1184"/>
                  </a:cubicBezTo>
                  <a:lnTo>
                    <a:pt x="8466" y="1254"/>
                  </a:lnTo>
                  <a:cubicBezTo>
                    <a:pt x="8466" y="1293"/>
                    <a:pt x="8426" y="1343"/>
                    <a:pt x="8386" y="1353"/>
                  </a:cubicBezTo>
                  <a:cubicBezTo>
                    <a:pt x="8373" y="1360"/>
                    <a:pt x="8358" y="1363"/>
                    <a:pt x="8342" y="1363"/>
                  </a:cubicBezTo>
                  <a:cubicBezTo>
                    <a:pt x="8311" y="1363"/>
                    <a:pt x="8280" y="1350"/>
                    <a:pt x="8267" y="1323"/>
                  </a:cubicBezTo>
                  <a:cubicBezTo>
                    <a:pt x="8237" y="1293"/>
                    <a:pt x="8217" y="1254"/>
                    <a:pt x="8207" y="1214"/>
                  </a:cubicBezTo>
                  <a:lnTo>
                    <a:pt x="8207" y="1144"/>
                  </a:lnTo>
                  <a:lnTo>
                    <a:pt x="8197" y="1134"/>
                  </a:lnTo>
                  <a:cubicBezTo>
                    <a:pt x="8197" y="1084"/>
                    <a:pt x="8207" y="1035"/>
                    <a:pt x="8247" y="995"/>
                  </a:cubicBezTo>
                  <a:cubicBezTo>
                    <a:pt x="8267" y="975"/>
                    <a:pt x="8307" y="955"/>
                    <a:pt x="8347" y="955"/>
                  </a:cubicBezTo>
                  <a:close/>
                  <a:moveTo>
                    <a:pt x="8724" y="1413"/>
                  </a:moveTo>
                  <a:cubicBezTo>
                    <a:pt x="8774" y="1413"/>
                    <a:pt x="8814" y="1442"/>
                    <a:pt x="8824" y="1492"/>
                  </a:cubicBezTo>
                  <a:cubicBezTo>
                    <a:pt x="8834" y="1502"/>
                    <a:pt x="8834" y="1522"/>
                    <a:pt x="8824" y="1542"/>
                  </a:cubicBezTo>
                  <a:cubicBezTo>
                    <a:pt x="8824" y="1542"/>
                    <a:pt x="8834" y="1552"/>
                    <a:pt x="8824" y="1552"/>
                  </a:cubicBezTo>
                  <a:cubicBezTo>
                    <a:pt x="8834" y="1562"/>
                    <a:pt x="8834" y="1572"/>
                    <a:pt x="8834" y="1582"/>
                  </a:cubicBezTo>
                  <a:cubicBezTo>
                    <a:pt x="8824" y="1621"/>
                    <a:pt x="8794" y="1652"/>
                    <a:pt x="8754" y="1661"/>
                  </a:cubicBezTo>
                  <a:cubicBezTo>
                    <a:pt x="8714" y="1661"/>
                    <a:pt x="8665" y="1641"/>
                    <a:pt x="8665" y="1592"/>
                  </a:cubicBezTo>
                  <a:cubicBezTo>
                    <a:pt x="8654" y="1572"/>
                    <a:pt x="8665" y="1552"/>
                    <a:pt x="8665" y="1522"/>
                  </a:cubicBezTo>
                  <a:cubicBezTo>
                    <a:pt x="8665" y="1512"/>
                    <a:pt x="8654" y="1492"/>
                    <a:pt x="8654" y="1473"/>
                  </a:cubicBezTo>
                  <a:cubicBezTo>
                    <a:pt x="8654" y="1442"/>
                    <a:pt x="8694" y="1413"/>
                    <a:pt x="8724" y="1413"/>
                  </a:cubicBezTo>
                  <a:close/>
                  <a:moveTo>
                    <a:pt x="10773" y="1373"/>
                  </a:moveTo>
                  <a:cubicBezTo>
                    <a:pt x="10818" y="1373"/>
                    <a:pt x="10867" y="1401"/>
                    <a:pt x="10873" y="1442"/>
                  </a:cubicBezTo>
                  <a:cubicBezTo>
                    <a:pt x="10873" y="1502"/>
                    <a:pt x="10873" y="1552"/>
                    <a:pt x="10843" y="1601"/>
                  </a:cubicBezTo>
                  <a:cubicBezTo>
                    <a:pt x="10823" y="1632"/>
                    <a:pt x="10793" y="1661"/>
                    <a:pt x="10763" y="1691"/>
                  </a:cubicBezTo>
                  <a:cubicBezTo>
                    <a:pt x="10741" y="1709"/>
                    <a:pt x="10713" y="1719"/>
                    <a:pt x="10686" y="1719"/>
                  </a:cubicBezTo>
                  <a:cubicBezTo>
                    <a:pt x="10652" y="1719"/>
                    <a:pt x="10621" y="1704"/>
                    <a:pt x="10604" y="1671"/>
                  </a:cubicBezTo>
                  <a:cubicBezTo>
                    <a:pt x="10564" y="1621"/>
                    <a:pt x="10584" y="1552"/>
                    <a:pt x="10644" y="1512"/>
                  </a:cubicBezTo>
                  <a:cubicBezTo>
                    <a:pt x="10644" y="1512"/>
                    <a:pt x="10654" y="1512"/>
                    <a:pt x="10654" y="1502"/>
                  </a:cubicBezTo>
                  <a:cubicBezTo>
                    <a:pt x="10664" y="1473"/>
                    <a:pt x="10684" y="1442"/>
                    <a:pt x="10704" y="1413"/>
                  </a:cubicBezTo>
                  <a:cubicBezTo>
                    <a:pt x="10716" y="1385"/>
                    <a:pt x="10743" y="1373"/>
                    <a:pt x="10773" y="1373"/>
                  </a:cubicBezTo>
                  <a:close/>
                  <a:moveTo>
                    <a:pt x="10296" y="1608"/>
                  </a:moveTo>
                  <a:cubicBezTo>
                    <a:pt x="10305" y="1608"/>
                    <a:pt x="10315" y="1609"/>
                    <a:pt x="10326" y="1612"/>
                  </a:cubicBezTo>
                  <a:lnTo>
                    <a:pt x="10336" y="1612"/>
                  </a:lnTo>
                  <a:cubicBezTo>
                    <a:pt x="10365" y="1621"/>
                    <a:pt x="10385" y="1652"/>
                    <a:pt x="10385" y="1671"/>
                  </a:cubicBezTo>
                  <a:cubicBezTo>
                    <a:pt x="10396" y="1691"/>
                    <a:pt x="10396" y="1711"/>
                    <a:pt x="10385" y="1731"/>
                  </a:cubicBezTo>
                  <a:cubicBezTo>
                    <a:pt x="10385" y="1761"/>
                    <a:pt x="10365" y="1771"/>
                    <a:pt x="10345" y="1791"/>
                  </a:cubicBezTo>
                  <a:lnTo>
                    <a:pt x="10345" y="1800"/>
                  </a:lnTo>
                  <a:cubicBezTo>
                    <a:pt x="10339" y="1839"/>
                    <a:pt x="10304" y="1865"/>
                    <a:pt x="10268" y="1865"/>
                  </a:cubicBezTo>
                  <a:cubicBezTo>
                    <a:pt x="10249" y="1865"/>
                    <a:pt x="10230" y="1858"/>
                    <a:pt x="10217" y="1840"/>
                  </a:cubicBezTo>
                  <a:cubicBezTo>
                    <a:pt x="10186" y="1800"/>
                    <a:pt x="10166" y="1751"/>
                    <a:pt x="10186" y="1691"/>
                  </a:cubicBezTo>
                  <a:cubicBezTo>
                    <a:pt x="10197" y="1671"/>
                    <a:pt x="10217" y="1652"/>
                    <a:pt x="10236" y="1632"/>
                  </a:cubicBezTo>
                  <a:cubicBezTo>
                    <a:pt x="10251" y="1617"/>
                    <a:pt x="10271" y="1608"/>
                    <a:pt x="10296" y="1608"/>
                  </a:cubicBezTo>
                  <a:close/>
                  <a:moveTo>
                    <a:pt x="1413" y="4784"/>
                  </a:moveTo>
                  <a:cubicBezTo>
                    <a:pt x="1423" y="4784"/>
                    <a:pt x="1433" y="4784"/>
                    <a:pt x="1443" y="4795"/>
                  </a:cubicBezTo>
                  <a:cubicBezTo>
                    <a:pt x="1463" y="4795"/>
                    <a:pt x="1473" y="4804"/>
                    <a:pt x="1493" y="4804"/>
                  </a:cubicBezTo>
                  <a:cubicBezTo>
                    <a:pt x="1572" y="4824"/>
                    <a:pt x="1603" y="4924"/>
                    <a:pt x="1572" y="4983"/>
                  </a:cubicBezTo>
                  <a:cubicBezTo>
                    <a:pt x="1552" y="5032"/>
                    <a:pt x="1498" y="5066"/>
                    <a:pt x="1448" y="5066"/>
                  </a:cubicBezTo>
                  <a:cubicBezTo>
                    <a:pt x="1425" y="5066"/>
                    <a:pt x="1402" y="5059"/>
                    <a:pt x="1384" y="5043"/>
                  </a:cubicBezTo>
                  <a:cubicBezTo>
                    <a:pt x="1384" y="5033"/>
                    <a:pt x="1373" y="5033"/>
                    <a:pt x="1364" y="5023"/>
                  </a:cubicBezTo>
                  <a:cubicBezTo>
                    <a:pt x="1344" y="5023"/>
                    <a:pt x="1314" y="5014"/>
                    <a:pt x="1294" y="5003"/>
                  </a:cubicBezTo>
                  <a:lnTo>
                    <a:pt x="1264" y="4974"/>
                  </a:lnTo>
                  <a:cubicBezTo>
                    <a:pt x="1244" y="4934"/>
                    <a:pt x="1244" y="4894"/>
                    <a:pt x="1264" y="4854"/>
                  </a:cubicBezTo>
                  <a:cubicBezTo>
                    <a:pt x="1274" y="4844"/>
                    <a:pt x="1284" y="4844"/>
                    <a:pt x="1294" y="4835"/>
                  </a:cubicBezTo>
                  <a:lnTo>
                    <a:pt x="1284" y="4835"/>
                  </a:lnTo>
                  <a:cubicBezTo>
                    <a:pt x="1314" y="4804"/>
                    <a:pt x="1364" y="4784"/>
                    <a:pt x="1413" y="4784"/>
                  </a:cubicBezTo>
                  <a:close/>
                  <a:moveTo>
                    <a:pt x="10452" y="4801"/>
                  </a:moveTo>
                  <a:cubicBezTo>
                    <a:pt x="10532" y="4801"/>
                    <a:pt x="10590" y="4915"/>
                    <a:pt x="10515" y="4974"/>
                  </a:cubicBezTo>
                  <a:cubicBezTo>
                    <a:pt x="10505" y="4983"/>
                    <a:pt x="10485" y="4994"/>
                    <a:pt x="10475" y="5003"/>
                  </a:cubicBezTo>
                  <a:cubicBezTo>
                    <a:pt x="10465" y="5033"/>
                    <a:pt x="10445" y="5063"/>
                    <a:pt x="10425" y="5083"/>
                  </a:cubicBezTo>
                  <a:cubicBezTo>
                    <a:pt x="10409" y="5104"/>
                    <a:pt x="10385" y="5114"/>
                    <a:pt x="10359" y="5114"/>
                  </a:cubicBezTo>
                  <a:cubicBezTo>
                    <a:pt x="10337" y="5114"/>
                    <a:pt x="10314" y="5107"/>
                    <a:pt x="10296" y="5093"/>
                  </a:cubicBezTo>
                  <a:cubicBezTo>
                    <a:pt x="10256" y="5073"/>
                    <a:pt x="10236" y="5023"/>
                    <a:pt x="10246" y="4974"/>
                  </a:cubicBezTo>
                  <a:cubicBezTo>
                    <a:pt x="10266" y="4924"/>
                    <a:pt x="10296" y="4894"/>
                    <a:pt x="10336" y="4864"/>
                  </a:cubicBezTo>
                  <a:cubicBezTo>
                    <a:pt x="10336" y="4864"/>
                    <a:pt x="10336" y="4854"/>
                    <a:pt x="10345" y="4854"/>
                  </a:cubicBezTo>
                  <a:cubicBezTo>
                    <a:pt x="10356" y="4844"/>
                    <a:pt x="10365" y="4835"/>
                    <a:pt x="10385" y="4824"/>
                  </a:cubicBezTo>
                  <a:cubicBezTo>
                    <a:pt x="10396" y="4824"/>
                    <a:pt x="10396" y="4824"/>
                    <a:pt x="10405" y="4815"/>
                  </a:cubicBezTo>
                  <a:cubicBezTo>
                    <a:pt x="10421" y="4805"/>
                    <a:pt x="10437" y="4801"/>
                    <a:pt x="10452" y="4801"/>
                  </a:cubicBezTo>
                  <a:close/>
                  <a:moveTo>
                    <a:pt x="11408" y="4861"/>
                  </a:moveTo>
                  <a:cubicBezTo>
                    <a:pt x="11454" y="4861"/>
                    <a:pt x="11499" y="4885"/>
                    <a:pt x="11519" y="4934"/>
                  </a:cubicBezTo>
                  <a:cubicBezTo>
                    <a:pt x="11549" y="4974"/>
                    <a:pt x="11539" y="5043"/>
                    <a:pt x="11499" y="5083"/>
                  </a:cubicBezTo>
                  <a:cubicBezTo>
                    <a:pt x="11490" y="5113"/>
                    <a:pt x="11479" y="5143"/>
                    <a:pt x="11459" y="5173"/>
                  </a:cubicBezTo>
                  <a:cubicBezTo>
                    <a:pt x="11400" y="5252"/>
                    <a:pt x="11320" y="5272"/>
                    <a:pt x="11231" y="5282"/>
                  </a:cubicBezTo>
                  <a:cubicBezTo>
                    <a:pt x="11152" y="5282"/>
                    <a:pt x="11101" y="5193"/>
                    <a:pt x="11121" y="5123"/>
                  </a:cubicBezTo>
                  <a:cubicBezTo>
                    <a:pt x="11161" y="5014"/>
                    <a:pt x="11241" y="4924"/>
                    <a:pt x="11350" y="4874"/>
                  </a:cubicBezTo>
                  <a:cubicBezTo>
                    <a:pt x="11368" y="4865"/>
                    <a:pt x="11388" y="4861"/>
                    <a:pt x="11408" y="4861"/>
                  </a:cubicBezTo>
                  <a:close/>
                  <a:moveTo>
                    <a:pt x="1418" y="5179"/>
                  </a:moveTo>
                  <a:cubicBezTo>
                    <a:pt x="1462" y="5179"/>
                    <a:pt x="1505" y="5190"/>
                    <a:pt x="1543" y="5213"/>
                  </a:cubicBezTo>
                  <a:cubicBezTo>
                    <a:pt x="1583" y="5232"/>
                    <a:pt x="1612" y="5252"/>
                    <a:pt x="1642" y="5282"/>
                  </a:cubicBezTo>
                  <a:cubicBezTo>
                    <a:pt x="1692" y="5332"/>
                    <a:pt x="1682" y="5421"/>
                    <a:pt x="1632" y="5471"/>
                  </a:cubicBezTo>
                  <a:cubicBezTo>
                    <a:pt x="1606" y="5497"/>
                    <a:pt x="1577" y="5508"/>
                    <a:pt x="1546" y="5508"/>
                  </a:cubicBezTo>
                  <a:cubicBezTo>
                    <a:pt x="1507" y="5508"/>
                    <a:pt x="1467" y="5489"/>
                    <a:pt x="1433" y="5461"/>
                  </a:cubicBezTo>
                  <a:lnTo>
                    <a:pt x="1423" y="5451"/>
                  </a:lnTo>
                  <a:lnTo>
                    <a:pt x="1413" y="5451"/>
                  </a:lnTo>
                  <a:cubicBezTo>
                    <a:pt x="1384" y="5441"/>
                    <a:pt x="1364" y="5421"/>
                    <a:pt x="1334" y="5401"/>
                  </a:cubicBezTo>
                  <a:cubicBezTo>
                    <a:pt x="1294" y="5381"/>
                    <a:pt x="1274" y="5332"/>
                    <a:pt x="1284" y="5282"/>
                  </a:cubicBezTo>
                  <a:cubicBezTo>
                    <a:pt x="1294" y="5242"/>
                    <a:pt x="1334" y="5193"/>
                    <a:pt x="1373" y="5182"/>
                  </a:cubicBezTo>
                  <a:cubicBezTo>
                    <a:pt x="1388" y="5180"/>
                    <a:pt x="1403" y="5179"/>
                    <a:pt x="1418" y="5179"/>
                  </a:cubicBezTo>
                  <a:close/>
                  <a:moveTo>
                    <a:pt x="4250" y="5742"/>
                  </a:moveTo>
                  <a:cubicBezTo>
                    <a:pt x="4268" y="5742"/>
                    <a:pt x="4287" y="5745"/>
                    <a:pt x="4308" y="5750"/>
                  </a:cubicBezTo>
                  <a:cubicBezTo>
                    <a:pt x="4427" y="5779"/>
                    <a:pt x="4467" y="5929"/>
                    <a:pt x="4408" y="6018"/>
                  </a:cubicBezTo>
                  <a:cubicBezTo>
                    <a:pt x="4397" y="6028"/>
                    <a:pt x="4388" y="6038"/>
                    <a:pt x="4368" y="6048"/>
                  </a:cubicBezTo>
                  <a:cubicBezTo>
                    <a:pt x="4357" y="6128"/>
                    <a:pt x="4328" y="6187"/>
                    <a:pt x="4268" y="6227"/>
                  </a:cubicBezTo>
                  <a:cubicBezTo>
                    <a:pt x="4232" y="6256"/>
                    <a:pt x="4195" y="6275"/>
                    <a:pt x="4159" y="6275"/>
                  </a:cubicBezTo>
                  <a:cubicBezTo>
                    <a:pt x="4145" y="6275"/>
                    <a:pt x="4132" y="6272"/>
                    <a:pt x="4119" y="6267"/>
                  </a:cubicBezTo>
                  <a:cubicBezTo>
                    <a:pt x="4069" y="6247"/>
                    <a:pt x="4019" y="6207"/>
                    <a:pt x="4010" y="6148"/>
                  </a:cubicBezTo>
                  <a:cubicBezTo>
                    <a:pt x="3999" y="6068"/>
                    <a:pt x="3999" y="5998"/>
                    <a:pt x="4030" y="5918"/>
                  </a:cubicBezTo>
                  <a:cubicBezTo>
                    <a:pt x="4039" y="5879"/>
                    <a:pt x="4069" y="5829"/>
                    <a:pt x="4109" y="5799"/>
                  </a:cubicBezTo>
                  <a:cubicBezTo>
                    <a:pt x="4153" y="5762"/>
                    <a:pt x="4198" y="5742"/>
                    <a:pt x="4250" y="5742"/>
                  </a:cubicBezTo>
                  <a:close/>
                  <a:moveTo>
                    <a:pt x="12024" y="7118"/>
                  </a:moveTo>
                  <a:cubicBezTo>
                    <a:pt x="12031" y="7118"/>
                    <a:pt x="12039" y="7120"/>
                    <a:pt x="12047" y="7122"/>
                  </a:cubicBezTo>
                  <a:cubicBezTo>
                    <a:pt x="12076" y="7132"/>
                    <a:pt x="12096" y="7142"/>
                    <a:pt x="12106" y="7162"/>
                  </a:cubicBezTo>
                  <a:cubicBezTo>
                    <a:pt x="12116" y="7192"/>
                    <a:pt x="12116" y="7222"/>
                    <a:pt x="12106" y="7242"/>
                  </a:cubicBezTo>
                  <a:cubicBezTo>
                    <a:pt x="12096" y="7262"/>
                    <a:pt x="12076" y="7281"/>
                    <a:pt x="12047" y="7291"/>
                  </a:cubicBezTo>
                  <a:lnTo>
                    <a:pt x="12036" y="7291"/>
                  </a:lnTo>
                  <a:cubicBezTo>
                    <a:pt x="12022" y="7306"/>
                    <a:pt x="12002" y="7315"/>
                    <a:pt x="11985" y="7315"/>
                  </a:cubicBezTo>
                  <a:cubicBezTo>
                    <a:pt x="11979" y="7315"/>
                    <a:pt x="11973" y="7314"/>
                    <a:pt x="11967" y="7311"/>
                  </a:cubicBezTo>
                  <a:cubicBezTo>
                    <a:pt x="11937" y="7301"/>
                    <a:pt x="11917" y="7271"/>
                    <a:pt x="11917" y="7242"/>
                  </a:cubicBezTo>
                  <a:cubicBezTo>
                    <a:pt x="11917" y="7202"/>
                    <a:pt x="11937" y="7162"/>
                    <a:pt x="11967" y="7142"/>
                  </a:cubicBezTo>
                  <a:cubicBezTo>
                    <a:pt x="11989" y="7128"/>
                    <a:pt x="12005" y="7118"/>
                    <a:pt x="12024" y="7118"/>
                  </a:cubicBezTo>
                  <a:close/>
                  <a:moveTo>
                    <a:pt x="7555" y="7059"/>
                  </a:moveTo>
                  <a:cubicBezTo>
                    <a:pt x="7577" y="7059"/>
                    <a:pt x="7598" y="7068"/>
                    <a:pt x="7620" y="7083"/>
                  </a:cubicBezTo>
                  <a:cubicBezTo>
                    <a:pt x="7650" y="7102"/>
                    <a:pt x="7680" y="7142"/>
                    <a:pt x="7680" y="7192"/>
                  </a:cubicBezTo>
                  <a:cubicBezTo>
                    <a:pt x="7690" y="7222"/>
                    <a:pt x="7690" y="7262"/>
                    <a:pt x="7690" y="7291"/>
                  </a:cubicBezTo>
                  <a:cubicBezTo>
                    <a:pt x="7690" y="7341"/>
                    <a:pt x="7660" y="7381"/>
                    <a:pt x="7620" y="7391"/>
                  </a:cubicBezTo>
                  <a:cubicBezTo>
                    <a:pt x="7603" y="7397"/>
                    <a:pt x="7588" y="7401"/>
                    <a:pt x="7573" y="7401"/>
                  </a:cubicBezTo>
                  <a:cubicBezTo>
                    <a:pt x="7545" y="7401"/>
                    <a:pt x="7521" y="7387"/>
                    <a:pt x="7501" y="7361"/>
                  </a:cubicBezTo>
                  <a:cubicBezTo>
                    <a:pt x="7471" y="7341"/>
                    <a:pt x="7451" y="7301"/>
                    <a:pt x="7441" y="7262"/>
                  </a:cubicBezTo>
                  <a:cubicBezTo>
                    <a:pt x="7431" y="7231"/>
                    <a:pt x="7441" y="7211"/>
                    <a:pt x="7441" y="7182"/>
                  </a:cubicBezTo>
                  <a:cubicBezTo>
                    <a:pt x="7431" y="7142"/>
                    <a:pt x="7461" y="7112"/>
                    <a:pt x="7491" y="7092"/>
                  </a:cubicBezTo>
                  <a:cubicBezTo>
                    <a:pt x="7501" y="7072"/>
                    <a:pt x="7511" y="7063"/>
                    <a:pt x="7531" y="7063"/>
                  </a:cubicBezTo>
                  <a:cubicBezTo>
                    <a:pt x="7539" y="7060"/>
                    <a:pt x="7547" y="7059"/>
                    <a:pt x="7555" y="7059"/>
                  </a:cubicBezTo>
                  <a:close/>
                  <a:moveTo>
                    <a:pt x="1514" y="7169"/>
                  </a:moveTo>
                  <a:cubicBezTo>
                    <a:pt x="1580" y="7169"/>
                    <a:pt x="1647" y="7187"/>
                    <a:pt x="1702" y="7211"/>
                  </a:cubicBezTo>
                  <a:cubicBezTo>
                    <a:pt x="1771" y="7231"/>
                    <a:pt x="1811" y="7291"/>
                    <a:pt x="1811" y="7371"/>
                  </a:cubicBezTo>
                  <a:cubicBezTo>
                    <a:pt x="1811" y="7391"/>
                    <a:pt x="1801" y="7430"/>
                    <a:pt x="1791" y="7450"/>
                  </a:cubicBezTo>
                  <a:cubicBezTo>
                    <a:pt x="1755" y="7494"/>
                    <a:pt x="1713" y="7522"/>
                    <a:pt x="1663" y="7522"/>
                  </a:cubicBezTo>
                  <a:cubicBezTo>
                    <a:pt x="1644" y="7522"/>
                    <a:pt x="1624" y="7518"/>
                    <a:pt x="1603" y="7510"/>
                  </a:cubicBezTo>
                  <a:cubicBezTo>
                    <a:pt x="1583" y="7510"/>
                    <a:pt x="1563" y="7500"/>
                    <a:pt x="1543" y="7490"/>
                  </a:cubicBezTo>
                  <a:cubicBezTo>
                    <a:pt x="1528" y="7493"/>
                    <a:pt x="1513" y="7494"/>
                    <a:pt x="1499" y="7494"/>
                  </a:cubicBezTo>
                  <a:cubicBezTo>
                    <a:pt x="1464" y="7494"/>
                    <a:pt x="1429" y="7487"/>
                    <a:pt x="1393" y="7480"/>
                  </a:cubicBezTo>
                  <a:cubicBezTo>
                    <a:pt x="1284" y="7441"/>
                    <a:pt x="1254" y="7301"/>
                    <a:pt x="1334" y="7231"/>
                  </a:cubicBezTo>
                  <a:cubicBezTo>
                    <a:pt x="1383" y="7187"/>
                    <a:pt x="1448" y="7169"/>
                    <a:pt x="1514" y="7169"/>
                  </a:cubicBezTo>
                  <a:close/>
                  <a:moveTo>
                    <a:pt x="11576" y="7128"/>
                  </a:moveTo>
                  <a:cubicBezTo>
                    <a:pt x="11612" y="7128"/>
                    <a:pt x="11646" y="7139"/>
                    <a:pt x="11669" y="7162"/>
                  </a:cubicBezTo>
                  <a:cubicBezTo>
                    <a:pt x="11709" y="7192"/>
                    <a:pt x="11718" y="7231"/>
                    <a:pt x="11718" y="7281"/>
                  </a:cubicBezTo>
                  <a:cubicBezTo>
                    <a:pt x="11728" y="7401"/>
                    <a:pt x="11649" y="7550"/>
                    <a:pt x="11530" y="7589"/>
                  </a:cubicBezTo>
                  <a:cubicBezTo>
                    <a:pt x="11506" y="7597"/>
                    <a:pt x="11483" y="7602"/>
                    <a:pt x="11461" y="7602"/>
                  </a:cubicBezTo>
                  <a:cubicBezTo>
                    <a:pt x="11426" y="7602"/>
                    <a:pt x="11395" y="7590"/>
                    <a:pt x="11370" y="7560"/>
                  </a:cubicBezTo>
                  <a:cubicBezTo>
                    <a:pt x="11360" y="7560"/>
                    <a:pt x="11360" y="7560"/>
                    <a:pt x="11360" y="7550"/>
                  </a:cubicBezTo>
                  <a:cubicBezTo>
                    <a:pt x="11300" y="7540"/>
                    <a:pt x="11271" y="7470"/>
                    <a:pt x="11280" y="7410"/>
                  </a:cubicBezTo>
                  <a:cubicBezTo>
                    <a:pt x="11311" y="7271"/>
                    <a:pt x="11410" y="7172"/>
                    <a:pt x="11539" y="7132"/>
                  </a:cubicBezTo>
                  <a:cubicBezTo>
                    <a:pt x="11551" y="7130"/>
                    <a:pt x="11564" y="7128"/>
                    <a:pt x="11576" y="7128"/>
                  </a:cubicBezTo>
                  <a:close/>
                  <a:moveTo>
                    <a:pt x="5456" y="8987"/>
                  </a:moveTo>
                  <a:cubicBezTo>
                    <a:pt x="5485" y="8987"/>
                    <a:pt x="5515" y="8995"/>
                    <a:pt x="5541" y="9012"/>
                  </a:cubicBezTo>
                  <a:cubicBezTo>
                    <a:pt x="5641" y="9081"/>
                    <a:pt x="5651" y="9211"/>
                    <a:pt x="5571" y="9291"/>
                  </a:cubicBezTo>
                  <a:lnTo>
                    <a:pt x="5561" y="9300"/>
                  </a:lnTo>
                  <a:lnTo>
                    <a:pt x="5561" y="9311"/>
                  </a:lnTo>
                  <a:lnTo>
                    <a:pt x="5541" y="9331"/>
                  </a:lnTo>
                  <a:cubicBezTo>
                    <a:pt x="5541" y="9340"/>
                    <a:pt x="5531" y="9350"/>
                    <a:pt x="5531" y="9350"/>
                  </a:cubicBezTo>
                  <a:cubicBezTo>
                    <a:pt x="5531" y="9370"/>
                    <a:pt x="5522" y="9380"/>
                    <a:pt x="5522" y="9400"/>
                  </a:cubicBezTo>
                  <a:cubicBezTo>
                    <a:pt x="5496" y="9460"/>
                    <a:pt x="5443" y="9489"/>
                    <a:pt x="5393" y="9489"/>
                  </a:cubicBezTo>
                  <a:cubicBezTo>
                    <a:pt x="5327" y="9489"/>
                    <a:pt x="5263" y="9440"/>
                    <a:pt x="5263" y="9350"/>
                  </a:cubicBezTo>
                  <a:cubicBezTo>
                    <a:pt x="5263" y="9271"/>
                    <a:pt x="5253" y="9191"/>
                    <a:pt x="5283" y="9112"/>
                  </a:cubicBezTo>
                  <a:cubicBezTo>
                    <a:pt x="5311" y="9034"/>
                    <a:pt x="5384" y="8987"/>
                    <a:pt x="5456" y="8987"/>
                  </a:cubicBezTo>
                  <a:close/>
                  <a:moveTo>
                    <a:pt x="5034" y="9458"/>
                  </a:moveTo>
                  <a:cubicBezTo>
                    <a:pt x="5049" y="9458"/>
                    <a:pt x="5067" y="9464"/>
                    <a:pt x="5084" y="9470"/>
                  </a:cubicBezTo>
                  <a:lnTo>
                    <a:pt x="5093" y="9479"/>
                  </a:lnTo>
                  <a:lnTo>
                    <a:pt x="5113" y="9499"/>
                  </a:lnTo>
                  <a:lnTo>
                    <a:pt x="5113" y="9510"/>
                  </a:lnTo>
                  <a:cubicBezTo>
                    <a:pt x="5113" y="9519"/>
                    <a:pt x="5124" y="9529"/>
                    <a:pt x="5124" y="9539"/>
                  </a:cubicBezTo>
                  <a:cubicBezTo>
                    <a:pt x="5133" y="9559"/>
                    <a:pt x="5124" y="9569"/>
                    <a:pt x="5124" y="9589"/>
                  </a:cubicBezTo>
                  <a:cubicBezTo>
                    <a:pt x="5124" y="9599"/>
                    <a:pt x="5113" y="9609"/>
                    <a:pt x="5104" y="9619"/>
                  </a:cubicBezTo>
                  <a:cubicBezTo>
                    <a:pt x="5104" y="9629"/>
                    <a:pt x="5093" y="9629"/>
                    <a:pt x="5084" y="9639"/>
                  </a:cubicBezTo>
                  <a:cubicBezTo>
                    <a:pt x="5074" y="9639"/>
                    <a:pt x="5064" y="9649"/>
                    <a:pt x="5054" y="9649"/>
                  </a:cubicBezTo>
                  <a:cubicBezTo>
                    <a:pt x="5034" y="9649"/>
                    <a:pt x="5024" y="9649"/>
                    <a:pt x="5014" y="9639"/>
                  </a:cubicBezTo>
                  <a:cubicBezTo>
                    <a:pt x="5004" y="9639"/>
                    <a:pt x="4984" y="9629"/>
                    <a:pt x="4974" y="9619"/>
                  </a:cubicBezTo>
                  <a:cubicBezTo>
                    <a:pt x="4974" y="9609"/>
                    <a:pt x="4974" y="9609"/>
                    <a:pt x="4965" y="9599"/>
                  </a:cubicBezTo>
                  <a:cubicBezTo>
                    <a:pt x="4954" y="9589"/>
                    <a:pt x="4954" y="9569"/>
                    <a:pt x="4954" y="9559"/>
                  </a:cubicBezTo>
                  <a:cubicBezTo>
                    <a:pt x="4954" y="9549"/>
                    <a:pt x="4954" y="9539"/>
                    <a:pt x="4965" y="9529"/>
                  </a:cubicBezTo>
                  <a:lnTo>
                    <a:pt x="4965" y="9519"/>
                  </a:lnTo>
                  <a:lnTo>
                    <a:pt x="4974" y="9510"/>
                  </a:lnTo>
                  <a:cubicBezTo>
                    <a:pt x="4974" y="9490"/>
                    <a:pt x="4984" y="9470"/>
                    <a:pt x="5004" y="9470"/>
                  </a:cubicBezTo>
                  <a:cubicBezTo>
                    <a:pt x="5013" y="9461"/>
                    <a:pt x="5023" y="9458"/>
                    <a:pt x="5034" y="9458"/>
                  </a:cubicBezTo>
                  <a:close/>
                  <a:moveTo>
                    <a:pt x="12334" y="10447"/>
                  </a:moveTo>
                  <a:cubicBezTo>
                    <a:pt x="12350" y="10447"/>
                    <a:pt x="12365" y="10449"/>
                    <a:pt x="12375" y="10454"/>
                  </a:cubicBezTo>
                  <a:cubicBezTo>
                    <a:pt x="12414" y="10465"/>
                    <a:pt x="12445" y="10484"/>
                    <a:pt x="12465" y="10524"/>
                  </a:cubicBezTo>
                  <a:cubicBezTo>
                    <a:pt x="12484" y="10534"/>
                    <a:pt x="12494" y="10554"/>
                    <a:pt x="12494" y="10574"/>
                  </a:cubicBezTo>
                  <a:lnTo>
                    <a:pt x="12494" y="10624"/>
                  </a:lnTo>
                  <a:cubicBezTo>
                    <a:pt x="12494" y="10663"/>
                    <a:pt x="12484" y="10693"/>
                    <a:pt x="12454" y="10733"/>
                  </a:cubicBezTo>
                  <a:cubicBezTo>
                    <a:pt x="12445" y="10743"/>
                    <a:pt x="12425" y="10763"/>
                    <a:pt x="12405" y="10772"/>
                  </a:cubicBezTo>
                  <a:cubicBezTo>
                    <a:pt x="12394" y="10772"/>
                    <a:pt x="12375" y="10783"/>
                    <a:pt x="12365" y="10783"/>
                  </a:cubicBezTo>
                  <a:cubicBezTo>
                    <a:pt x="12355" y="10792"/>
                    <a:pt x="12345" y="10792"/>
                    <a:pt x="12335" y="10792"/>
                  </a:cubicBezTo>
                  <a:cubicBezTo>
                    <a:pt x="12325" y="10792"/>
                    <a:pt x="12315" y="10803"/>
                    <a:pt x="12305" y="10803"/>
                  </a:cubicBezTo>
                  <a:cubicBezTo>
                    <a:pt x="12294" y="10805"/>
                    <a:pt x="12282" y="10807"/>
                    <a:pt x="12271" y="10807"/>
                  </a:cubicBezTo>
                  <a:cubicBezTo>
                    <a:pt x="12243" y="10807"/>
                    <a:pt x="12217" y="10800"/>
                    <a:pt x="12196" y="10792"/>
                  </a:cubicBezTo>
                  <a:cubicBezTo>
                    <a:pt x="12166" y="10772"/>
                    <a:pt x="12136" y="10753"/>
                    <a:pt x="12126" y="10723"/>
                  </a:cubicBezTo>
                  <a:cubicBezTo>
                    <a:pt x="12116" y="10703"/>
                    <a:pt x="12106" y="10683"/>
                    <a:pt x="12106" y="10663"/>
                  </a:cubicBezTo>
                  <a:cubicBezTo>
                    <a:pt x="12106" y="10644"/>
                    <a:pt x="12106" y="10624"/>
                    <a:pt x="12116" y="10604"/>
                  </a:cubicBezTo>
                  <a:cubicBezTo>
                    <a:pt x="12116" y="10584"/>
                    <a:pt x="12126" y="10564"/>
                    <a:pt x="12136" y="10554"/>
                  </a:cubicBezTo>
                  <a:cubicBezTo>
                    <a:pt x="12146" y="10534"/>
                    <a:pt x="12156" y="10524"/>
                    <a:pt x="12166" y="10514"/>
                  </a:cubicBezTo>
                  <a:cubicBezTo>
                    <a:pt x="12176" y="10504"/>
                    <a:pt x="12196" y="10494"/>
                    <a:pt x="12206" y="10484"/>
                  </a:cubicBezTo>
                  <a:cubicBezTo>
                    <a:pt x="12215" y="10474"/>
                    <a:pt x="12226" y="10474"/>
                    <a:pt x="12235" y="10474"/>
                  </a:cubicBezTo>
                  <a:lnTo>
                    <a:pt x="12235" y="10465"/>
                  </a:lnTo>
                  <a:lnTo>
                    <a:pt x="12246" y="10465"/>
                  </a:lnTo>
                  <a:cubicBezTo>
                    <a:pt x="12255" y="10465"/>
                    <a:pt x="12266" y="10454"/>
                    <a:pt x="12285" y="10454"/>
                  </a:cubicBezTo>
                  <a:cubicBezTo>
                    <a:pt x="12300" y="10449"/>
                    <a:pt x="12317" y="10447"/>
                    <a:pt x="12334" y="10447"/>
                  </a:cubicBezTo>
                  <a:close/>
                  <a:moveTo>
                    <a:pt x="5880" y="10939"/>
                  </a:moveTo>
                  <a:cubicBezTo>
                    <a:pt x="5958" y="10939"/>
                    <a:pt x="6037" y="10995"/>
                    <a:pt x="6028" y="11081"/>
                  </a:cubicBezTo>
                  <a:cubicBezTo>
                    <a:pt x="6019" y="11161"/>
                    <a:pt x="5999" y="11230"/>
                    <a:pt x="5949" y="11290"/>
                  </a:cubicBezTo>
                  <a:cubicBezTo>
                    <a:pt x="5909" y="11349"/>
                    <a:pt x="5860" y="11400"/>
                    <a:pt x="5800" y="11439"/>
                  </a:cubicBezTo>
                  <a:cubicBezTo>
                    <a:pt x="5766" y="11466"/>
                    <a:pt x="5729" y="11477"/>
                    <a:pt x="5695" y="11477"/>
                  </a:cubicBezTo>
                  <a:cubicBezTo>
                    <a:pt x="5599" y="11477"/>
                    <a:pt x="5519" y="11387"/>
                    <a:pt x="5541" y="11270"/>
                  </a:cubicBezTo>
                  <a:cubicBezTo>
                    <a:pt x="5551" y="11201"/>
                    <a:pt x="5591" y="11141"/>
                    <a:pt x="5631" y="11091"/>
                  </a:cubicBezTo>
                  <a:cubicBezTo>
                    <a:pt x="5670" y="11051"/>
                    <a:pt x="5701" y="11022"/>
                    <a:pt x="5740" y="11002"/>
                  </a:cubicBezTo>
                  <a:cubicBezTo>
                    <a:pt x="5770" y="10982"/>
                    <a:pt x="5790" y="10962"/>
                    <a:pt x="5820" y="10952"/>
                  </a:cubicBezTo>
                  <a:cubicBezTo>
                    <a:pt x="5839" y="10943"/>
                    <a:pt x="5859" y="10939"/>
                    <a:pt x="5880" y="10939"/>
                  </a:cubicBezTo>
                  <a:close/>
                  <a:moveTo>
                    <a:pt x="12364" y="11022"/>
                  </a:moveTo>
                  <a:cubicBezTo>
                    <a:pt x="12464" y="11022"/>
                    <a:pt x="12554" y="11097"/>
                    <a:pt x="12554" y="11220"/>
                  </a:cubicBezTo>
                  <a:cubicBezTo>
                    <a:pt x="12554" y="11349"/>
                    <a:pt x="12484" y="11459"/>
                    <a:pt x="12375" y="11539"/>
                  </a:cubicBezTo>
                  <a:cubicBezTo>
                    <a:pt x="12325" y="11579"/>
                    <a:pt x="12275" y="11608"/>
                    <a:pt x="12226" y="11628"/>
                  </a:cubicBezTo>
                  <a:cubicBezTo>
                    <a:pt x="12178" y="11649"/>
                    <a:pt x="12137" y="11662"/>
                    <a:pt x="12094" y="11662"/>
                  </a:cubicBezTo>
                  <a:cubicBezTo>
                    <a:pt x="12057" y="11662"/>
                    <a:pt x="12019" y="11652"/>
                    <a:pt x="11977" y="11628"/>
                  </a:cubicBezTo>
                  <a:cubicBezTo>
                    <a:pt x="11907" y="11598"/>
                    <a:pt x="11877" y="11499"/>
                    <a:pt x="11907" y="11429"/>
                  </a:cubicBezTo>
                  <a:cubicBezTo>
                    <a:pt x="11917" y="11400"/>
                    <a:pt x="11927" y="11369"/>
                    <a:pt x="11947" y="11360"/>
                  </a:cubicBezTo>
                  <a:lnTo>
                    <a:pt x="11947" y="11349"/>
                  </a:lnTo>
                  <a:cubicBezTo>
                    <a:pt x="12017" y="11220"/>
                    <a:pt x="12136" y="11101"/>
                    <a:pt x="12275" y="11041"/>
                  </a:cubicBezTo>
                  <a:cubicBezTo>
                    <a:pt x="12304" y="11028"/>
                    <a:pt x="12334" y="11022"/>
                    <a:pt x="12364" y="11022"/>
                  </a:cubicBezTo>
                  <a:close/>
                  <a:moveTo>
                    <a:pt x="2468" y="11489"/>
                  </a:moveTo>
                  <a:cubicBezTo>
                    <a:pt x="2478" y="11489"/>
                    <a:pt x="2498" y="11489"/>
                    <a:pt x="2518" y="11499"/>
                  </a:cubicBezTo>
                  <a:cubicBezTo>
                    <a:pt x="2527" y="11499"/>
                    <a:pt x="2538" y="11509"/>
                    <a:pt x="2547" y="11509"/>
                  </a:cubicBezTo>
                  <a:cubicBezTo>
                    <a:pt x="2557" y="11519"/>
                    <a:pt x="2577" y="11528"/>
                    <a:pt x="2577" y="11539"/>
                  </a:cubicBezTo>
                  <a:cubicBezTo>
                    <a:pt x="2597" y="11568"/>
                    <a:pt x="2617" y="11598"/>
                    <a:pt x="2617" y="11638"/>
                  </a:cubicBezTo>
                  <a:lnTo>
                    <a:pt x="2607" y="11638"/>
                  </a:lnTo>
                  <a:cubicBezTo>
                    <a:pt x="2617" y="11648"/>
                    <a:pt x="2617" y="11648"/>
                    <a:pt x="2617" y="11658"/>
                  </a:cubicBezTo>
                  <a:cubicBezTo>
                    <a:pt x="2627" y="11707"/>
                    <a:pt x="2617" y="11758"/>
                    <a:pt x="2577" y="11787"/>
                  </a:cubicBezTo>
                  <a:cubicBezTo>
                    <a:pt x="2552" y="11806"/>
                    <a:pt x="2522" y="11817"/>
                    <a:pt x="2491" y="11817"/>
                  </a:cubicBezTo>
                  <a:cubicBezTo>
                    <a:pt x="2473" y="11817"/>
                    <a:pt x="2456" y="11814"/>
                    <a:pt x="2438" y="11807"/>
                  </a:cubicBezTo>
                  <a:cubicBezTo>
                    <a:pt x="2408" y="11797"/>
                    <a:pt x="2378" y="11777"/>
                    <a:pt x="2358" y="11767"/>
                  </a:cubicBezTo>
                  <a:cubicBezTo>
                    <a:pt x="2259" y="11707"/>
                    <a:pt x="2269" y="11559"/>
                    <a:pt x="2368" y="11509"/>
                  </a:cubicBezTo>
                  <a:cubicBezTo>
                    <a:pt x="2398" y="11499"/>
                    <a:pt x="2428" y="11489"/>
                    <a:pt x="2468" y="11489"/>
                  </a:cubicBezTo>
                  <a:close/>
                  <a:moveTo>
                    <a:pt x="1783" y="11424"/>
                  </a:moveTo>
                  <a:cubicBezTo>
                    <a:pt x="1826" y="11424"/>
                    <a:pt x="1869" y="11436"/>
                    <a:pt x="1901" y="11459"/>
                  </a:cubicBezTo>
                  <a:cubicBezTo>
                    <a:pt x="1950" y="11499"/>
                    <a:pt x="1970" y="11548"/>
                    <a:pt x="2000" y="11598"/>
                  </a:cubicBezTo>
                  <a:cubicBezTo>
                    <a:pt x="2050" y="11678"/>
                    <a:pt x="2010" y="11777"/>
                    <a:pt x="1930" y="11817"/>
                  </a:cubicBezTo>
                  <a:cubicBezTo>
                    <a:pt x="1907" y="11831"/>
                    <a:pt x="1879" y="11838"/>
                    <a:pt x="1852" y="11838"/>
                  </a:cubicBezTo>
                  <a:cubicBezTo>
                    <a:pt x="1800" y="11838"/>
                    <a:pt x="1748" y="11813"/>
                    <a:pt x="1722" y="11767"/>
                  </a:cubicBezTo>
                  <a:cubicBezTo>
                    <a:pt x="1682" y="11758"/>
                    <a:pt x="1652" y="11727"/>
                    <a:pt x="1632" y="11698"/>
                  </a:cubicBezTo>
                  <a:cubicBezTo>
                    <a:pt x="1563" y="11638"/>
                    <a:pt x="1583" y="11539"/>
                    <a:pt x="1642" y="11479"/>
                  </a:cubicBezTo>
                  <a:cubicBezTo>
                    <a:pt x="1680" y="11441"/>
                    <a:pt x="1732" y="11424"/>
                    <a:pt x="1783" y="11424"/>
                  </a:cubicBezTo>
                  <a:close/>
                  <a:moveTo>
                    <a:pt x="15675" y="11660"/>
                  </a:moveTo>
                  <a:cubicBezTo>
                    <a:pt x="15693" y="11660"/>
                    <a:pt x="15710" y="11663"/>
                    <a:pt x="15727" y="11668"/>
                  </a:cubicBezTo>
                  <a:cubicBezTo>
                    <a:pt x="15741" y="11664"/>
                    <a:pt x="15754" y="11662"/>
                    <a:pt x="15767" y="11662"/>
                  </a:cubicBezTo>
                  <a:cubicBezTo>
                    <a:pt x="15819" y="11662"/>
                    <a:pt x="15862" y="11694"/>
                    <a:pt x="15886" y="11758"/>
                  </a:cubicBezTo>
                  <a:cubicBezTo>
                    <a:pt x="15955" y="11937"/>
                    <a:pt x="15886" y="12145"/>
                    <a:pt x="15687" y="12195"/>
                  </a:cubicBezTo>
                  <a:cubicBezTo>
                    <a:pt x="15676" y="12198"/>
                    <a:pt x="15664" y="12199"/>
                    <a:pt x="15651" y="12199"/>
                  </a:cubicBezTo>
                  <a:cubicBezTo>
                    <a:pt x="15571" y="12199"/>
                    <a:pt x="15487" y="12144"/>
                    <a:pt x="15478" y="12066"/>
                  </a:cubicBezTo>
                  <a:cubicBezTo>
                    <a:pt x="15468" y="11976"/>
                    <a:pt x="15458" y="11887"/>
                    <a:pt x="15488" y="11807"/>
                  </a:cubicBezTo>
                  <a:cubicBezTo>
                    <a:pt x="15513" y="11717"/>
                    <a:pt x="15592" y="11660"/>
                    <a:pt x="15675" y="11660"/>
                  </a:cubicBezTo>
                  <a:close/>
                  <a:moveTo>
                    <a:pt x="868" y="12133"/>
                  </a:moveTo>
                  <a:cubicBezTo>
                    <a:pt x="881" y="12133"/>
                    <a:pt x="894" y="12134"/>
                    <a:pt x="906" y="12136"/>
                  </a:cubicBezTo>
                  <a:cubicBezTo>
                    <a:pt x="975" y="12136"/>
                    <a:pt x="1035" y="12175"/>
                    <a:pt x="1095" y="12215"/>
                  </a:cubicBezTo>
                  <a:cubicBezTo>
                    <a:pt x="1185" y="12275"/>
                    <a:pt x="1205" y="12384"/>
                    <a:pt x="1155" y="12474"/>
                  </a:cubicBezTo>
                  <a:cubicBezTo>
                    <a:pt x="1122" y="12527"/>
                    <a:pt x="1053" y="12558"/>
                    <a:pt x="987" y="12558"/>
                  </a:cubicBezTo>
                  <a:cubicBezTo>
                    <a:pt x="955" y="12558"/>
                    <a:pt x="922" y="12550"/>
                    <a:pt x="896" y="12533"/>
                  </a:cubicBezTo>
                  <a:cubicBezTo>
                    <a:pt x="886" y="12523"/>
                    <a:pt x="866" y="12514"/>
                    <a:pt x="856" y="12503"/>
                  </a:cubicBezTo>
                  <a:cubicBezTo>
                    <a:pt x="807" y="12494"/>
                    <a:pt x="747" y="12483"/>
                    <a:pt x="707" y="12444"/>
                  </a:cubicBezTo>
                  <a:cubicBezTo>
                    <a:pt x="657" y="12404"/>
                    <a:pt x="637" y="12354"/>
                    <a:pt x="637" y="12304"/>
                  </a:cubicBezTo>
                  <a:cubicBezTo>
                    <a:pt x="637" y="12275"/>
                    <a:pt x="648" y="12255"/>
                    <a:pt x="657" y="12225"/>
                  </a:cubicBezTo>
                  <a:lnTo>
                    <a:pt x="668" y="12225"/>
                  </a:lnTo>
                  <a:cubicBezTo>
                    <a:pt x="677" y="12205"/>
                    <a:pt x="697" y="12195"/>
                    <a:pt x="717" y="12175"/>
                  </a:cubicBezTo>
                  <a:cubicBezTo>
                    <a:pt x="758" y="12151"/>
                    <a:pt x="812" y="12133"/>
                    <a:pt x="868" y="12133"/>
                  </a:cubicBezTo>
                  <a:close/>
                  <a:moveTo>
                    <a:pt x="8640" y="12663"/>
                  </a:moveTo>
                  <a:cubicBezTo>
                    <a:pt x="8665" y="12663"/>
                    <a:pt x="8689" y="12668"/>
                    <a:pt x="8714" y="12673"/>
                  </a:cubicBezTo>
                  <a:cubicBezTo>
                    <a:pt x="8784" y="12682"/>
                    <a:pt x="8814" y="12762"/>
                    <a:pt x="8794" y="12822"/>
                  </a:cubicBezTo>
                  <a:cubicBezTo>
                    <a:pt x="8784" y="12872"/>
                    <a:pt x="8764" y="12901"/>
                    <a:pt x="8734" y="12931"/>
                  </a:cubicBezTo>
                  <a:cubicBezTo>
                    <a:pt x="8714" y="12971"/>
                    <a:pt x="8685" y="13001"/>
                    <a:pt x="8654" y="13020"/>
                  </a:cubicBezTo>
                  <a:cubicBezTo>
                    <a:pt x="8605" y="13071"/>
                    <a:pt x="8526" y="13110"/>
                    <a:pt x="8456" y="13130"/>
                  </a:cubicBezTo>
                  <a:cubicBezTo>
                    <a:pt x="8443" y="13134"/>
                    <a:pt x="8431" y="13135"/>
                    <a:pt x="8420" y="13135"/>
                  </a:cubicBezTo>
                  <a:cubicBezTo>
                    <a:pt x="8330" y="13135"/>
                    <a:pt x="8270" y="13039"/>
                    <a:pt x="8296" y="12951"/>
                  </a:cubicBezTo>
                  <a:cubicBezTo>
                    <a:pt x="8296" y="12941"/>
                    <a:pt x="8307" y="12931"/>
                    <a:pt x="8307" y="12921"/>
                  </a:cubicBezTo>
                  <a:cubicBezTo>
                    <a:pt x="8347" y="12852"/>
                    <a:pt x="8406" y="12802"/>
                    <a:pt x="8466" y="12752"/>
                  </a:cubicBezTo>
                  <a:cubicBezTo>
                    <a:pt x="8495" y="12722"/>
                    <a:pt x="8526" y="12702"/>
                    <a:pt x="8565" y="12682"/>
                  </a:cubicBezTo>
                  <a:cubicBezTo>
                    <a:pt x="8590" y="12668"/>
                    <a:pt x="8615" y="12663"/>
                    <a:pt x="8640" y="12663"/>
                  </a:cubicBezTo>
                  <a:close/>
                  <a:moveTo>
                    <a:pt x="11689" y="13588"/>
                  </a:moveTo>
                  <a:cubicBezTo>
                    <a:pt x="11718" y="13597"/>
                    <a:pt x="11728" y="13617"/>
                    <a:pt x="11738" y="13637"/>
                  </a:cubicBezTo>
                  <a:cubicBezTo>
                    <a:pt x="11748" y="13687"/>
                    <a:pt x="11718" y="13737"/>
                    <a:pt x="11669" y="13747"/>
                  </a:cubicBezTo>
                  <a:lnTo>
                    <a:pt x="11658" y="13747"/>
                  </a:lnTo>
                  <a:cubicBezTo>
                    <a:pt x="11649" y="13767"/>
                    <a:pt x="11639" y="13776"/>
                    <a:pt x="11619" y="13776"/>
                  </a:cubicBezTo>
                  <a:cubicBezTo>
                    <a:pt x="11589" y="13776"/>
                    <a:pt x="11559" y="13757"/>
                    <a:pt x="11559" y="13727"/>
                  </a:cubicBezTo>
                  <a:cubicBezTo>
                    <a:pt x="11549" y="13717"/>
                    <a:pt x="11549" y="13707"/>
                    <a:pt x="11549" y="13697"/>
                  </a:cubicBezTo>
                  <a:cubicBezTo>
                    <a:pt x="11530" y="13677"/>
                    <a:pt x="11539" y="13648"/>
                    <a:pt x="11559" y="13637"/>
                  </a:cubicBezTo>
                  <a:lnTo>
                    <a:pt x="11579" y="13637"/>
                  </a:lnTo>
                  <a:cubicBezTo>
                    <a:pt x="11579" y="13637"/>
                    <a:pt x="11579" y="13628"/>
                    <a:pt x="11589" y="13628"/>
                  </a:cubicBezTo>
                  <a:lnTo>
                    <a:pt x="11619" y="13597"/>
                  </a:lnTo>
                  <a:cubicBezTo>
                    <a:pt x="11639" y="13588"/>
                    <a:pt x="11658" y="13588"/>
                    <a:pt x="11689" y="13588"/>
                  </a:cubicBezTo>
                  <a:close/>
                  <a:moveTo>
                    <a:pt x="12076" y="13498"/>
                  </a:moveTo>
                  <a:cubicBezTo>
                    <a:pt x="12106" y="13498"/>
                    <a:pt x="12136" y="13508"/>
                    <a:pt x="12166" y="13528"/>
                  </a:cubicBezTo>
                  <a:cubicBezTo>
                    <a:pt x="12215" y="13577"/>
                    <a:pt x="12226" y="13657"/>
                    <a:pt x="12166" y="13707"/>
                  </a:cubicBezTo>
                  <a:cubicBezTo>
                    <a:pt x="12156" y="13717"/>
                    <a:pt x="12136" y="13727"/>
                    <a:pt x="12126" y="13737"/>
                  </a:cubicBezTo>
                  <a:cubicBezTo>
                    <a:pt x="12106" y="13767"/>
                    <a:pt x="12087" y="13787"/>
                    <a:pt x="12056" y="13796"/>
                  </a:cubicBezTo>
                  <a:cubicBezTo>
                    <a:pt x="12049" y="13798"/>
                    <a:pt x="12042" y="13799"/>
                    <a:pt x="12035" y="13799"/>
                  </a:cubicBezTo>
                  <a:cubicBezTo>
                    <a:pt x="12000" y="13799"/>
                    <a:pt x="11964" y="13780"/>
                    <a:pt x="11947" y="13747"/>
                  </a:cubicBezTo>
                  <a:cubicBezTo>
                    <a:pt x="11937" y="13707"/>
                    <a:pt x="11927" y="13657"/>
                    <a:pt x="11947" y="13617"/>
                  </a:cubicBezTo>
                  <a:cubicBezTo>
                    <a:pt x="11957" y="13597"/>
                    <a:pt x="11967" y="13577"/>
                    <a:pt x="11977" y="13568"/>
                  </a:cubicBezTo>
                  <a:cubicBezTo>
                    <a:pt x="11987" y="13568"/>
                    <a:pt x="11987" y="13558"/>
                    <a:pt x="11987" y="13558"/>
                  </a:cubicBezTo>
                  <a:cubicBezTo>
                    <a:pt x="12007" y="13528"/>
                    <a:pt x="12047" y="13508"/>
                    <a:pt x="12076" y="13498"/>
                  </a:cubicBezTo>
                  <a:close/>
                  <a:moveTo>
                    <a:pt x="8588" y="14308"/>
                  </a:moveTo>
                  <a:cubicBezTo>
                    <a:pt x="8635" y="14308"/>
                    <a:pt x="8683" y="14341"/>
                    <a:pt x="8705" y="14384"/>
                  </a:cubicBezTo>
                  <a:cubicBezTo>
                    <a:pt x="8724" y="14453"/>
                    <a:pt x="8685" y="14523"/>
                    <a:pt x="8615" y="14543"/>
                  </a:cubicBezTo>
                  <a:lnTo>
                    <a:pt x="8595" y="14552"/>
                  </a:lnTo>
                  <a:lnTo>
                    <a:pt x="8585" y="14552"/>
                  </a:lnTo>
                  <a:cubicBezTo>
                    <a:pt x="8585" y="14552"/>
                    <a:pt x="8575" y="14552"/>
                    <a:pt x="8575" y="14563"/>
                  </a:cubicBezTo>
                  <a:cubicBezTo>
                    <a:pt x="8555" y="14572"/>
                    <a:pt x="8535" y="14583"/>
                    <a:pt x="8526" y="14602"/>
                  </a:cubicBezTo>
                  <a:cubicBezTo>
                    <a:pt x="8501" y="14615"/>
                    <a:pt x="8477" y="14623"/>
                    <a:pt x="8452" y="14623"/>
                  </a:cubicBezTo>
                  <a:cubicBezTo>
                    <a:pt x="8437" y="14623"/>
                    <a:pt x="8422" y="14620"/>
                    <a:pt x="8406" y="14612"/>
                  </a:cubicBezTo>
                  <a:cubicBezTo>
                    <a:pt x="8376" y="14592"/>
                    <a:pt x="8356" y="14532"/>
                    <a:pt x="8366" y="14503"/>
                  </a:cubicBezTo>
                  <a:cubicBezTo>
                    <a:pt x="8406" y="14423"/>
                    <a:pt x="8456" y="14364"/>
                    <a:pt x="8535" y="14324"/>
                  </a:cubicBezTo>
                  <a:cubicBezTo>
                    <a:pt x="8552" y="14313"/>
                    <a:pt x="8570" y="14308"/>
                    <a:pt x="8588" y="14308"/>
                  </a:cubicBezTo>
                  <a:close/>
                  <a:moveTo>
                    <a:pt x="11603" y="15713"/>
                  </a:moveTo>
                  <a:cubicBezTo>
                    <a:pt x="11633" y="15713"/>
                    <a:pt x="11662" y="15720"/>
                    <a:pt x="11689" y="15736"/>
                  </a:cubicBezTo>
                  <a:cubicBezTo>
                    <a:pt x="11778" y="15796"/>
                    <a:pt x="11768" y="15925"/>
                    <a:pt x="11678" y="15975"/>
                  </a:cubicBezTo>
                  <a:cubicBezTo>
                    <a:pt x="11658" y="15985"/>
                    <a:pt x="11629" y="15995"/>
                    <a:pt x="11599" y="15995"/>
                  </a:cubicBezTo>
                  <a:cubicBezTo>
                    <a:pt x="11599" y="15995"/>
                    <a:pt x="11589" y="15995"/>
                    <a:pt x="11579" y="15985"/>
                  </a:cubicBezTo>
                  <a:lnTo>
                    <a:pt x="11559" y="15985"/>
                  </a:lnTo>
                  <a:cubicBezTo>
                    <a:pt x="11519" y="15995"/>
                    <a:pt x="11479" y="15995"/>
                    <a:pt x="11440" y="15995"/>
                  </a:cubicBezTo>
                  <a:cubicBezTo>
                    <a:pt x="11436" y="15996"/>
                    <a:pt x="11431" y="15996"/>
                    <a:pt x="11427" y="15996"/>
                  </a:cubicBezTo>
                  <a:cubicBezTo>
                    <a:pt x="11392" y="15996"/>
                    <a:pt x="11358" y="15961"/>
                    <a:pt x="11340" y="15925"/>
                  </a:cubicBezTo>
                  <a:cubicBezTo>
                    <a:pt x="11331" y="15885"/>
                    <a:pt x="11331" y="15825"/>
                    <a:pt x="11370" y="15806"/>
                  </a:cubicBezTo>
                  <a:cubicBezTo>
                    <a:pt x="11435" y="15762"/>
                    <a:pt x="11522" y="15713"/>
                    <a:pt x="11603" y="15713"/>
                  </a:cubicBezTo>
                  <a:close/>
                  <a:moveTo>
                    <a:pt x="10157" y="0"/>
                  </a:moveTo>
                  <a:cubicBezTo>
                    <a:pt x="10137" y="50"/>
                    <a:pt x="10097" y="129"/>
                    <a:pt x="10057" y="219"/>
                  </a:cubicBezTo>
                  <a:cubicBezTo>
                    <a:pt x="9878" y="587"/>
                    <a:pt x="9570" y="1223"/>
                    <a:pt x="9500" y="1413"/>
                  </a:cubicBezTo>
                  <a:cubicBezTo>
                    <a:pt x="9520" y="1313"/>
                    <a:pt x="9540" y="1204"/>
                    <a:pt x="9560" y="1104"/>
                  </a:cubicBezTo>
                  <a:lnTo>
                    <a:pt x="9560" y="1095"/>
                  </a:lnTo>
                  <a:lnTo>
                    <a:pt x="9560" y="1084"/>
                  </a:lnTo>
                  <a:cubicBezTo>
                    <a:pt x="9570" y="1044"/>
                    <a:pt x="9580" y="995"/>
                    <a:pt x="9580" y="955"/>
                  </a:cubicBezTo>
                  <a:cubicBezTo>
                    <a:pt x="9580" y="845"/>
                    <a:pt x="9570" y="756"/>
                    <a:pt x="9540" y="666"/>
                  </a:cubicBezTo>
                  <a:cubicBezTo>
                    <a:pt x="9520" y="666"/>
                    <a:pt x="9490" y="657"/>
                    <a:pt x="9461" y="657"/>
                  </a:cubicBezTo>
                  <a:cubicBezTo>
                    <a:pt x="9319" y="638"/>
                    <a:pt x="9181" y="629"/>
                    <a:pt x="9047" y="629"/>
                  </a:cubicBezTo>
                  <a:cubicBezTo>
                    <a:pt x="8692" y="629"/>
                    <a:pt x="8360" y="690"/>
                    <a:pt x="8028" y="776"/>
                  </a:cubicBezTo>
                  <a:lnTo>
                    <a:pt x="8028" y="786"/>
                  </a:lnTo>
                  <a:cubicBezTo>
                    <a:pt x="8028" y="856"/>
                    <a:pt x="8018" y="915"/>
                    <a:pt x="8018" y="985"/>
                  </a:cubicBezTo>
                  <a:cubicBezTo>
                    <a:pt x="7969" y="1900"/>
                    <a:pt x="8048" y="2755"/>
                    <a:pt x="8347" y="3631"/>
                  </a:cubicBezTo>
                  <a:cubicBezTo>
                    <a:pt x="8535" y="4208"/>
                    <a:pt x="8734" y="4894"/>
                    <a:pt x="9063" y="5451"/>
                  </a:cubicBezTo>
                  <a:lnTo>
                    <a:pt x="9063" y="5571"/>
                  </a:lnTo>
                  <a:cubicBezTo>
                    <a:pt x="8705" y="6058"/>
                    <a:pt x="8446" y="6585"/>
                    <a:pt x="8336" y="7152"/>
                  </a:cubicBezTo>
                  <a:cubicBezTo>
                    <a:pt x="8316" y="7281"/>
                    <a:pt x="8296" y="7401"/>
                    <a:pt x="8287" y="7530"/>
                  </a:cubicBezTo>
                  <a:cubicBezTo>
                    <a:pt x="8207" y="7311"/>
                    <a:pt x="8117" y="7083"/>
                    <a:pt x="8048" y="6864"/>
                  </a:cubicBezTo>
                  <a:cubicBezTo>
                    <a:pt x="8008" y="6764"/>
                    <a:pt x="7978" y="6665"/>
                    <a:pt x="7949" y="6565"/>
                  </a:cubicBezTo>
                  <a:cubicBezTo>
                    <a:pt x="7839" y="6585"/>
                    <a:pt x="7730" y="6585"/>
                    <a:pt x="7620" y="6605"/>
                  </a:cubicBezTo>
                  <a:cubicBezTo>
                    <a:pt x="7341" y="6645"/>
                    <a:pt x="7113" y="6714"/>
                    <a:pt x="6874" y="6893"/>
                  </a:cubicBezTo>
                  <a:cubicBezTo>
                    <a:pt x="6765" y="6983"/>
                    <a:pt x="6636" y="7052"/>
                    <a:pt x="6506" y="7122"/>
                  </a:cubicBezTo>
                  <a:cubicBezTo>
                    <a:pt x="6466" y="7132"/>
                    <a:pt x="6437" y="7162"/>
                    <a:pt x="6397" y="7192"/>
                  </a:cubicBezTo>
                  <a:cubicBezTo>
                    <a:pt x="6426" y="7271"/>
                    <a:pt x="6457" y="7361"/>
                    <a:pt x="6496" y="7441"/>
                  </a:cubicBezTo>
                  <a:cubicBezTo>
                    <a:pt x="6735" y="8057"/>
                    <a:pt x="7043" y="8664"/>
                    <a:pt x="7341" y="9251"/>
                  </a:cubicBezTo>
                  <a:cubicBezTo>
                    <a:pt x="7381" y="9331"/>
                    <a:pt x="7421" y="9410"/>
                    <a:pt x="7451" y="9490"/>
                  </a:cubicBezTo>
                  <a:cubicBezTo>
                    <a:pt x="7560" y="9937"/>
                    <a:pt x="7600" y="10394"/>
                    <a:pt x="7531" y="10872"/>
                  </a:cubicBezTo>
                  <a:cubicBezTo>
                    <a:pt x="7431" y="11449"/>
                    <a:pt x="7222" y="11926"/>
                    <a:pt x="6924" y="12344"/>
                  </a:cubicBezTo>
                  <a:cubicBezTo>
                    <a:pt x="6884" y="12404"/>
                    <a:pt x="6844" y="12454"/>
                    <a:pt x="6804" y="12503"/>
                  </a:cubicBezTo>
                  <a:lnTo>
                    <a:pt x="6685" y="12653"/>
                  </a:lnTo>
                  <a:cubicBezTo>
                    <a:pt x="6685" y="12662"/>
                    <a:pt x="6675" y="12662"/>
                    <a:pt x="6675" y="12662"/>
                  </a:cubicBezTo>
                  <a:lnTo>
                    <a:pt x="6656" y="12682"/>
                  </a:lnTo>
                  <a:lnTo>
                    <a:pt x="6417" y="12951"/>
                  </a:lnTo>
                  <a:cubicBezTo>
                    <a:pt x="6377" y="12991"/>
                    <a:pt x="6327" y="13031"/>
                    <a:pt x="6287" y="13071"/>
                  </a:cubicBezTo>
                  <a:cubicBezTo>
                    <a:pt x="6258" y="13100"/>
                    <a:pt x="6227" y="13130"/>
                    <a:pt x="6188" y="13160"/>
                  </a:cubicBezTo>
                  <a:cubicBezTo>
                    <a:pt x="6079" y="13259"/>
                    <a:pt x="5959" y="13369"/>
                    <a:pt x="5840" y="13468"/>
                  </a:cubicBezTo>
                  <a:cubicBezTo>
                    <a:pt x="5670" y="13597"/>
                    <a:pt x="5511" y="13727"/>
                    <a:pt x="5352" y="13856"/>
                  </a:cubicBezTo>
                  <a:cubicBezTo>
                    <a:pt x="5283" y="13916"/>
                    <a:pt x="5223" y="13966"/>
                    <a:pt x="5153" y="14025"/>
                  </a:cubicBezTo>
                  <a:cubicBezTo>
                    <a:pt x="5113" y="14065"/>
                    <a:pt x="5074" y="14095"/>
                    <a:pt x="5034" y="14135"/>
                  </a:cubicBezTo>
                  <a:cubicBezTo>
                    <a:pt x="5034" y="14145"/>
                    <a:pt x="5024" y="14145"/>
                    <a:pt x="5024" y="14154"/>
                  </a:cubicBezTo>
                  <a:cubicBezTo>
                    <a:pt x="4984" y="14185"/>
                    <a:pt x="4945" y="14224"/>
                    <a:pt x="4914" y="14254"/>
                  </a:cubicBezTo>
                  <a:cubicBezTo>
                    <a:pt x="4875" y="14294"/>
                    <a:pt x="4835" y="14333"/>
                    <a:pt x="4795" y="14384"/>
                  </a:cubicBezTo>
                  <a:cubicBezTo>
                    <a:pt x="4795" y="14364"/>
                    <a:pt x="4805" y="14353"/>
                    <a:pt x="4805" y="14344"/>
                  </a:cubicBezTo>
                  <a:cubicBezTo>
                    <a:pt x="4855" y="14174"/>
                    <a:pt x="4905" y="14015"/>
                    <a:pt x="4945" y="13846"/>
                  </a:cubicBezTo>
                  <a:cubicBezTo>
                    <a:pt x="5093" y="13568"/>
                    <a:pt x="5253" y="13289"/>
                    <a:pt x="5442" y="13011"/>
                  </a:cubicBezTo>
                  <a:cubicBezTo>
                    <a:pt x="5452" y="13001"/>
                    <a:pt x="5462" y="12991"/>
                    <a:pt x="5462" y="12981"/>
                  </a:cubicBezTo>
                  <a:cubicBezTo>
                    <a:pt x="5810" y="12494"/>
                    <a:pt x="6247" y="12056"/>
                    <a:pt x="6685" y="11658"/>
                  </a:cubicBezTo>
                  <a:lnTo>
                    <a:pt x="6924" y="11449"/>
                  </a:lnTo>
                  <a:cubicBezTo>
                    <a:pt x="6914" y="11439"/>
                    <a:pt x="6914" y="11429"/>
                    <a:pt x="6914" y="11419"/>
                  </a:cubicBezTo>
                  <a:cubicBezTo>
                    <a:pt x="6864" y="11400"/>
                    <a:pt x="6815" y="11349"/>
                    <a:pt x="6795" y="11270"/>
                  </a:cubicBezTo>
                  <a:cubicBezTo>
                    <a:pt x="6735" y="11031"/>
                    <a:pt x="6526" y="10912"/>
                    <a:pt x="6347" y="10772"/>
                  </a:cubicBezTo>
                  <a:cubicBezTo>
                    <a:pt x="6178" y="10653"/>
                    <a:pt x="6009" y="10544"/>
                    <a:pt x="5820" y="10454"/>
                  </a:cubicBezTo>
                  <a:cubicBezTo>
                    <a:pt x="5790" y="10494"/>
                    <a:pt x="5760" y="10524"/>
                    <a:pt x="5730" y="10564"/>
                  </a:cubicBezTo>
                  <a:lnTo>
                    <a:pt x="5701" y="10593"/>
                  </a:lnTo>
                  <a:cubicBezTo>
                    <a:pt x="5531" y="10803"/>
                    <a:pt x="5372" y="11022"/>
                    <a:pt x="5223" y="11250"/>
                  </a:cubicBezTo>
                  <a:cubicBezTo>
                    <a:pt x="5273" y="11061"/>
                    <a:pt x="5323" y="10862"/>
                    <a:pt x="5372" y="10673"/>
                  </a:cubicBezTo>
                  <a:lnTo>
                    <a:pt x="5372" y="10663"/>
                  </a:lnTo>
                  <a:cubicBezTo>
                    <a:pt x="5502" y="10176"/>
                    <a:pt x="5631" y="9689"/>
                    <a:pt x="5780" y="9211"/>
                  </a:cubicBezTo>
                  <a:cubicBezTo>
                    <a:pt x="5820" y="9081"/>
                    <a:pt x="5860" y="8962"/>
                    <a:pt x="5900" y="8843"/>
                  </a:cubicBezTo>
                  <a:cubicBezTo>
                    <a:pt x="5880" y="8843"/>
                    <a:pt x="5849" y="8833"/>
                    <a:pt x="5830" y="8823"/>
                  </a:cubicBezTo>
                  <a:cubicBezTo>
                    <a:pt x="5780" y="8793"/>
                    <a:pt x="5740" y="8754"/>
                    <a:pt x="5701" y="8723"/>
                  </a:cubicBezTo>
                  <a:cubicBezTo>
                    <a:pt x="5571" y="8644"/>
                    <a:pt x="5442" y="8575"/>
                    <a:pt x="5292" y="8524"/>
                  </a:cubicBezTo>
                  <a:cubicBezTo>
                    <a:pt x="5183" y="8475"/>
                    <a:pt x="5064" y="8455"/>
                    <a:pt x="4945" y="8415"/>
                  </a:cubicBezTo>
                  <a:cubicBezTo>
                    <a:pt x="4934" y="8465"/>
                    <a:pt x="4914" y="8515"/>
                    <a:pt x="4905" y="8564"/>
                  </a:cubicBezTo>
                  <a:cubicBezTo>
                    <a:pt x="4845" y="8754"/>
                    <a:pt x="4786" y="8953"/>
                    <a:pt x="4735" y="9152"/>
                  </a:cubicBezTo>
                  <a:cubicBezTo>
                    <a:pt x="4636" y="8833"/>
                    <a:pt x="4527" y="8515"/>
                    <a:pt x="4408" y="8206"/>
                  </a:cubicBezTo>
                  <a:cubicBezTo>
                    <a:pt x="4447" y="7768"/>
                    <a:pt x="4507" y="7341"/>
                    <a:pt x="4636" y="6913"/>
                  </a:cubicBezTo>
                  <a:cubicBezTo>
                    <a:pt x="4746" y="6526"/>
                    <a:pt x="4885" y="6157"/>
                    <a:pt x="5034" y="5789"/>
                  </a:cubicBezTo>
                  <a:cubicBezTo>
                    <a:pt x="5064" y="5719"/>
                    <a:pt x="5093" y="5650"/>
                    <a:pt x="5124" y="5591"/>
                  </a:cubicBezTo>
                  <a:cubicBezTo>
                    <a:pt x="4746" y="5421"/>
                    <a:pt x="4328" y="5411"/>
                    <a:pt x="3930" y="5282"/>
                  </a:cubicBezTo>
                  <a:cubicBezTo>
                    <a:pt x="3910" y="5341"/>
                    <a:pt x="3890" y="5411"/>
                    <a:pt x="3870" y="5471"/>
                  </a:cubicBezTo>
                  <a:cubicBezTo>
                    <a:pt x="3751" y="5839"/>
                    <a:pt x="3671" y="6217"/>
                    <a:pt x="3621" y="6605"/>
                  </a:cubicBezTo>
                  <a:cubicBezTo>
                    <a:pt x="3562" y="6506"/>
                    <a:pt x="3502" y="6406"/>
                    <a:pt x="3433" y="6307"/>
                  </a:cubicBezTo>
                  <a:cubicBezTo>
                    <a:pt x="3104" y="5779"/>
                    <a:pt x="2736" y="5282"/>
                    <a:pt x="2328" y="4824"/>
                  </a:cubicBezTo>
                  <a:cubicBezTo>
                    <a:pt x="2199" y="4685"/>
                    <a:pt x="2080" y="4526"/>
                    <a:pt x="1950" y="4387"/>
                  </a:cubicBezTo>
                  <a:cubicBezTo>
                    <a:pt x="1861" y="4278"/>
                    <a:pt x="1771" y="4168"/>
                    <a:pt x="1672" y="4079"/>
                  </a:cubicBezTo>
                  <a:cubicBezTo>
                    <a:pt x="1463" y="4227"/>
                    <a:pt x="1274" y="4406"/>
                    <a:pt x="1105" y="4605"/>
                  </a:cubicBezTo>
                  <a:cubicBezTo>
                    <a:pt x="946" y="4804"/>
                    <a:pt x="827" y="5033"/>
                    <a:pt x="668" y="5222"/>
                  </a:cubicBezTo>
                  <a:cubicBezTo>
                    <a:pt x="747" y="5292"/>
                    <a:pt x="827" y="5352"/>
                    <a:pt x="916" y="5411"/>
                  </a:cubicBezTo>
                  <a:cubicBezTo>
                    <a:pt x="1046" y="5511"/>
                    <a:pt x="1194" y="5610"/>
                    <a:pt x="1324" y="5739"/>
                  </a:cubicBezTo>
                  <a:cubicBezTo>
                    <a:pt x="1682" y="6097"/>
                    <a:pt x="2020" y="6486"/>
                    <a:pt x="2319" y="6904"/>
                  </a:cubicBezTo>
                  <a:cubicBezTo>
                    <a:pt x="2378" y="6973"/>
                    <a:pt x="2428" y="7043"/>
                    <a:pt x="2478" y="7122"/>
                  </a:cubicBezTo>
                  <a:cubicBezTo>
                    <a:pt x="2538" y="7202"/>
                    <a:pt x="2587" y="7291"/>
                    <a:pt x="2647" y="7371"/>
                  </a:cubicBezTo>
                  <a:cubicBezTo>
                    <a:pt x="2647" y="7381"/>
                    <a:pt x="2657" y="7391"/>
                    <a:pt x="2657" y="7401"/>
                  </a:cubicBezTo>
                  <a:cubicBezTo>
                    <a:pt x="2538" y="7331"/>
                    <a:pt x="2418" y="7271"/>
                    <a:pt x="2288" y="7211"/>
                  </a:cubicBezTo>
                  <a:lnTo>
                    <a:pt x="2279" y="7211"/>
                  </a:lnTo>
                  <a:cubicBezTo>
                    <a:pt x="1970" y="7063"/>
                    <a:pt x="1652" y="6953"/>
                    <a:pt x="1324" y="6873"/>
                  </a:cubicBezTo>
                  <a:cubicBezTo>
                    <a:pt x="1314" y="6873"/>
                    <a:pt x="1304" y="6864"/>
                    <a:pt x="1294" y="6864"/>
                  </a:cubicBezTo>
                  <a:cubicBezTo>
                    <a:pt x="1174" y="6833"/>
                    <a:pt x="1065" y="6814"/>
                    <a:pt x="946" y="6794"/>
                  </a:cubicBezTo>
                  <a:cubicBezTo>
                    <a:pt x="876" y="7052"/>
                    <a:pt x="796" y="7301"/>
                    <a:pt x="767" y="7560"/>
                  </a:cubicBezTo>
                  <a:cubicBezTo>
                    <a:pt x="737" y="7848"/>
                    <a:pt x="787" y="8107"/>
                    <a:pt x="836" y="8376"/>
                  </a:cubicBezTo>
                  <a:cubicBezTo>
                    <a:pt x="946" y="8385"/>
                    <a:pt x="1046" y="8396"/>
                    <a:pt x="1155" y="8415"/>
                  </a:cubicBezTo>
                  <a:cubicBezTo>
                    <a:pt x="1712" y="8485"/>
                    <a:pt x="2259" y="8604"/>
                    <a:pt x="2796" y="8853"/>
                  </a:cubicBezTo>
                  <a:cubicBezTo>
                    <a:pt x="3114" y="9002"/>
                    <a:pt x="3383" y="9181"/>
                    <a:pt x="3601" y="9390"/>
                  </a:cubicBezTo>
                  <a:cubicBezTo>
                    <a:pt x="3701" y="9709"/>
                    <a:pt x="3791" y="10027"/>
                    <a:pt x="3870" y="10355"/>
                  </a:cubicBezTo>
                  <a:cubicBezTo>
                    <a:pt x="4069" y="11220"/>
                    <a:pt x="4178" y="12085"/>
                    <a:pt x="4189" y="12961"/>
                  </a:cubicBezTo>
                  <a:cubicBezTo>
                    <a:pt x="4189" y="13219"/>
                    <a:pt x="4189" y="13488"/>
                    <a:pt x="4169" y="13757"/>
                  </a:cubicBezTo>
                  <a:cubicBezTo>
                    <a:pt x="4158" y="13827"/>
                    <a:pt x="4158" y="13896"/>
                    <a:pt x="4149" y="13966"/>
                  </a:cubicBezTo>
                  <a:cubicBezTo>
                    <a:pt x="4079" y="13648"/>
                    <a:pt x="3999" y="13319"/>
                    <a:pt x="3910" y="13011"/>
                  </a:cubicBezTo>
                  <a:cubicBezTo>
                    <a:pt x="3890" y="12941"/>
                    <a:pt x="3860" y="12872"/>
                    <a:pt x="3840" y="12802"/>
                  </a:cubicBezTo>
                  <a:cubicBezTo>
                    <a:pt x="3601" y="12076"/>
                    <a:pt x="3254" y="11220"/>
                    <a:pt x="2746" y="10544"/>
                  </a:cubicBezTo>
                  <a:cubicBezTo>
                    <a:pt x="2697" y="10474"/>
                    <a:pt x="2637" y="10405"/>
                    <a:pt x="2587" y="10335"/>
                  </a:cubicBezTo>
                  <a:cubicBezTo>
                    <a:pt x="2339" y="10524"/>
                    <a:pt x="2040" y="10653"/>
                    <a:pt x="1801" y="10862"/>
                  </a:cubicBezTo>
                  <a:cubicBezTo>
                    <a:pt x="1583" y="11041"/>
                    <a:pt x="1423" y="11270"/>
                    <a:pt x="1214" y="11439"/>
                  </a:cubicBezTo>
                  <a:lnTo>
                    <a:pt x="1125" y="11499"/>
                  </a:lnTo>
                  <a:cubicBezTo>
                    <a:pt x="1165" y="11539"/>
                    <a:pt x="1205" y="11579"/>
                    <a:pt x="1244" y="11608"/>
                  </a:cubicBezTo>
                  <a:cubicBezTo>
                    <a:pt x="1413" y="11777"/>
                    <a:pt x="1572" y="11946"/>
                    <a:pt x="1722" y="12136"/>
                  </a:cubicBezTo>
                  <a:cubicBezTo>
                    <a:pt x="1742" y="12165"/>
                    <a:pt x="1762" y="12195"/>
                    <a:pt x="1791" y="12235"/>
                  </a:cubicBezTo>
                  <a:cubicBezTo>
                    <a:pt x="1642" y="12125"/>
                    <a:pt x="1483" y="12016"/>
                    <a:pt x="1324" y="11926"/>
                  </a:cubicBezTo>
                  <a:lnTo>
                    <a:pt x="1314" y="11926"/>
                  </a:lnTo>
                  <a:cubicBezTo>
                    <a:pt x="1165" y="11837"/>
                    <a:pt x="1006" y="11758"/>
                    <a:pt x="847" y="11698"/>
                  </a:cubicBezTo>
                  <a:cubicBezTo>
                    <a:pt x="836" y="11688"/>
                    <a:pt x="836" y="11688"/>
                    <a:pt x="827" y="11688"/>
                  </a:cubicBezTo>
                  <a:cubicBezTo>
                    <a:pt x="727" y="11648"/>
                    <a:pt x="637" y="11618"/>
                    <a:pt x="548" y="11598"/>
                  </a:cubicBezTo>
                  <a:cubicBezTo>
                    <a:pt x="478" y="11688"/>
                    <a:pt x="418" y="11777"/>
                    <a:pt x="389" y="11837"/>
                  </a:cubicBezTo>
                  <a:cubicBezTo>
                    <a:pt x="210" y="12185"/>
                    <a:pt x="100" y="12553"/>
                    <a:pt x="1" y="12931"/>
                  </a:cubicBezTo>
                  <a:cubicBezTo>
                    <a:pt x="150" y="13011"/>
                    <a:pt x="309" y="13071"/>
                    <a:pt x="469" y="13140"/>
                  </a:cubicBezTo>
                  <a:cubicBezTo>
                    <a:pt x="558" y="13180"/>
                    <a:pt x="657" y="13219"/>
                    <a:pt x="747" y="13270"/>
                  </a:cubicBezTo>
                  <a:cubicBezTo>
                    <a:pt x="1254" y="13538"/>
                    <a:pt x="1742" y="13866"/>
                    <a:pt x="2199" y="14214"/>
                  </a:cubicBezTo>
                  <a:cubicBezTo>
                    <a:pt x="2299" y="14294"/>
                    <a:pt x="2408" y="14373"/>
                    <a:pt x="2507" y="14453"/>
                  </a:cubicBezTo>
                  <a:cubicBezTo>
                    <a:pt x="3134" y="14930"/>
                    <a:pt x="3671" y="15418"/>
                    <a:pt x="4019" y="16164"/>
                  </a:cubicBezTo>
                  <a:cubicBezTo>
                    <a:pt x="4189" y="16522"/>
                    <a:pt x="4348" y="16890"/>
                    <a:pt x="4616" y="17169"/>
                  </a:cubicBezTo>
                  <a:cubicBezTo>
                    <a:pt x="4884" y="17448"/>
                    <a:pt x="5225" y="17530"/>
                    <a:pt x="5580" y="17530"/>
                  </a:cubicBezTo>
                  <a:cubicBezTo>
                    <a:pt x="5792" y="17530"/>
                    <a:pt x="6009" y="17501"/>
                    <a:pt x="6218" y="17467"/>
                  </a:cubicBezTo>
                  <a:cubicBezTo>
                    <a:pt x="6894" y="17357"/>
                    <a:pt x="7551" y="17129"/>
                    <a:pt x="8187" y="16870"/>
                  </a:cubicBezTo>
                  <a:cubicBezTo>
                    <a:pt x="8495" y="16820"/>
                    <a:pt x="8794" y="16771"/>
                    <a:pt x="9102" y="16731"/>
                  </a:cubicBezTo>
                  <a:cubicBezTo>
                    <a:pt x="9978" y="16612"/>
                    <a:pt x="10922" y="16472"/>
                    <a:pt x="11848" y="16462"/>
                  </a:cubicBezTo>
                  <a:cubicBezTo>
                    <a:pt x="11897" y="16453"/>
                    <a:pt x="11957" y="16453"/>
                    <a:pt x="12007" y="16453"/>
                  </a:cubicBezTo>
                  <a:cubicBezTo>
                    <a:pt x="12027" y="16422"/>
                    <a:pt x="12056" y="16383"/>
                    <a:pt x="12067" y="16353"/>
                  </a:cubicBezTo>
                  <a:cubicBezTo>
                    <a:pt x="12126" y="16234"/>
                    <a:pt x="12156" y="16104"/>
                    <a:pt x="12166" y="15975"/>
                  </a:cubicBezTo>
                  <a:cubicBezTo>
                    <a:pt x="12186" y="15845"/>
                    <a:pt x="12176" y="15726"/>
                    <a:pt x="12116" y="15607"/>
                  </a:cubicBezTo>
                  <a:cubicBezTo>
                    <a:pt x="12096" y="15577"/>
                    <a:pt x="12087" y="15557"/>
                    <a:pt x="12067" y="15537"/>
                  </a:cubicBezTo>
                  <a:lnTo>
                    <a:pt x="11857" y="15567"/>
                  </a:lnTo>
                  <a:cubicBezTo>
                    <a:pt x="11331" y="15646"/>
                    <a:pt x="10793" y="15716"/>
                    <a:pt x="10256" y="15796"/>
                  </a:cubicBezTo>
                  <a:cubicBezTo>
                    <a:pt x="10345" y="15736"/>
                    <a:pt x="10425" y="15686"/>
                    <a:pt x="10515" y="15617"/>
                  </a:cubicBezTo>
                  <a:cubicBezTo>
                    <a:pt x="10813" y="15487"/>
                    <a:pt x="11132" y="15358"/>
                    <a:pt x="11459" y="15259"/>
                  </a:cubicBezTo>
                  <a:cubicBezTo>
                    <a:pt x="12186" y="15020"/>
                    <a:pt x="12912" y="14811"/>
                    <a:pt x="13608" y="14503"/>
                  </a:cubicBezTo>
                  <a:cubicBezTo>
                    <a:pt x="13658" y="14483"/>
                    <a:pt x="13707" y="14463"/>
                    <a:pt x="13758" y="14433"/>
                  </a:cubicBezTo>
                  <a:cubicBezTo>
                    <a:pt x="14971" y="13866"/>
                    <a:pt x="16224" y="12861"/>
                    <a:pt x="16463" y="11489"/>
                  </a:cubicBezTo>
                  <a:cubicBezTo>
                    <a:pt x="16483" y="11380"/>
                    <a:pt x="16493" y="11260"/>
                    <a:pt x="16503" y="11141"/>
                  </a:cubicBezTo>
                  <a:cubicBezTo>
                    <a:pt x="16117" y="11036"/>
                    <a:pt x="15717" y="10958"/>
                    <a:pt x="15321" y="10958"/>
                  </a:cubicBezTo>
                  <a:cubicBezTo>
                    <a:pt x="15227" y="10958"/>
                    <a:pt x="15134" y="10962"/>
                    <a:pt x="15040" y="10971"/>
                  </a:cubicBezTo>
                  <a:cubicBezTo>
                    <a:pt x="15020" y="11011"/>
                    <a:pt x="15020" y="11051"/>
                    <a:pt x="15011" y="11101"/>
                  </a:cubicBezTo>
                  <a:cubicBezTo>
                    <a:pt x="15001" y="11131"/>
                    <a:pt x="15001" y="11161"/>
                    <a:pt x="14991" y="11190"/>
                  </a:cubicBezTo>
                  <a:cubicBezTo>
                    <a:pt x="14881" y="11937"/>
                    <a:pt x="14642" y="12494"/>
                    <a:pt x="14076" y="13031"/>
                  </a:cubicBezTo>
                  <a:cubicBezTo>
                    <a:pt x="13618" y="13458"/>
                    <a:pt x="13061" y="13767"/>
                    <a:pt x="12494" y="14035"/>
                  </a:cubicBezTo>
                  <a:cubicBezTo>
                    <a:pt x="12315" y="14125"/>
                    <a:pt x="12146" y="14205"/>
                    <a:pt x="11977" y="14284"/>
                  </a:cubicBezTo>
                  <a:cubicBezTo>
                    <a:pt x="12076" y="14165"/>
                    <a:pt x="12186" y="14035"/>
                    <a:pt x="12285" y="13916"/>
                  </a:cubicBezTo>
                  <a:lnTo>
                    <a:pt x="12405" y="13767"/>
                  </a:lnTo>
                  <a:lnTo>
                    <a:pt x="12554" y="13588"/>
                  </a:lnTo>
                  <a:cubicBezTo>
                    <a:pt x="12414" y="13458"/>
                    <a:pt x="12325" y="13279"/>
                    <a:pt x="12156" y="13180"/>
                  </a:cubicBezTo>
                  <a:cubicBezTo>
                    <a:pt x="12017" y="13110"/>
                    <a:pt x="11837" y="13080"/>
                    <a:pt x="11689" y="13040"/>
                  </a:cubicBezTo>
                  <a:cubicBezTo>
                    <a:pt x="11669" y="13040"/>
                    <a:pt x="11658" y="13031"/>
                    <a:pt x="11639" y="13031"/>
                  </a:cubicBezTo>
                  <a:cubicBezTo>
                    <a:pt x="11609" y="13071"/>
                    <a:pt x="11569" y="13120"/>
                    <a:pt x="11539" y="13170"/>
                  </a:cubicBezTo>
                  <a:cubicBezTo>
                    <a:pt x="11261" y="13528"/>
                    <a:pt x="10962" y="13876"/>
                    <a:pt x="10634" y="14205"/>
                  </a:cubicBezTo>
                  <a:cubicBezTo>
                    <a:pt x="10415" y="14423"/>
                    <a:pt x="10197" y="14622"/>
                    <a:pt x="9967" y="14821"/>
                  </a:cubicBezTo>
                  <a:cubicBezTo>
                    <a:pt x="9649" y="15089"/>
                    <a:pt x="9331" y="15348"/>
                    <a:pt x="8983" y="15557"/>
                  </a:cubicBezTo>
                  <a:cubicBezTo>
                    <a:pt x="8814" y="15657"/>
                    <a:pt x="8665" y="15756"/>
                    <a:pt x="8486" y="15816"/>
                  </a:cubicBezTo>
                  <a:cubicBezTo>
                    <a:pt x="8376" y="15845"/>
                    <a:pt x="8068" y="15836"/>
                    <a:pt x="7988" y="15896"/>
                  </a:cubicBezTo>
                  <a:cubicBezTo>
                    <a:pt x="8336" y="15617"/>
                    <a:pt x="8674" y="15328"/>
                    <a:pt x="9052" y="15089"/>
                  </a:cubicBezTo>
                  <a:cubicBezTo>
                    <a:pt x="9142" y="15030"/>
                    <a:pt x="9231" y="14970"/>
                    <a:pt x="9331" y="14921"/>
                  </a:cubicBezTo>
                  <a:cubicBezTo>
                    <a:pt x="9410" y="14871"/>
                    <a:pt x="9490" y="14831"/>
                    <a:pt x="9580" y="14791"/>
                  </a:cubicBezTo>
                  <a:cubicBezTo>
                    <a:pt x="9589" y="14781"/>
                    <a:pt x="9600" y="14781"/>
                    <a:pt x="9609" y="14771"/>
                  </a:cubicBezTo>
                  <a:cubicBezTo>
                    <a:pt x="9600" y="14483"/>
                    <a:pt x="9401" y="14006"/>
                    <a:pt x="8953" y="13787"/>
                  </a:cubicBezTo>
                  <a:cubicBezTo>
                    <a:pt x="8884" y="13827"/>
                    <a:pt x="8804" y="13866"/>
                    <a:pt x="8734" y="13906"/>
                  </a:cubicBezTo>
                  <a:cubicBezTo>
                    <a:pt x="8446" y="14065"/>
                    <a:pt x="8137" y="14234"/>
                    <a:pt x="7829" y="14413"/>
                  </a:cubicBezTo>
                  <a:cubicBezTo>
                    <a:pt x="7262" y="14751"/>
                    <a:pt x="6695" y="15129"/>
                    <a:pt x="6208" y="15557"/>
                  </a:cubicBezTo>
                  <a:lnTo>
                    <a:pt x="6357" y="15378"/>
                  </a:lnTo>
                  <a:cubicBezTo>
                    <a:pt x="6864" y="14811"/>
                    <a:pt x="7401" y="14284"/>
                    <a:pt x="8028" y="13846"/>
                  </a:cubicBezTo>
                  <a:cubicBezTo>
                    <a:pt x="8327" y="13628"/>
                    <a:pt x="8943" y="13418"/>
                    <a:pt x="9659" y="13160"/>
                  </a:cubicBezTo>
                  <a:cubicBezTo>
                    <a:pt x="10754" y="12762"/>
                    <a:pt x="12096" y="12245"/>
                    <a:pt x="12982" y="11389"/>
                  </a:cubicBezTo>
                  <a:cubicBezTo>
                    <a:pt x="13041" y="11340"/>
                    <a:pt x="13091" y="11290"/>
                    <a:pt x="13141" y="11230"/>
                  </a:cubicBezTo>
                  <a:cubicBezTo>
                    <a:pt x="13181" y="11190"/>
                    <a:pt x="13210" y="11161"/>
                    <a:pt x="13250" y="11131"/>
                  </a:cubicBezTo>
                  <a:lnTo>
                    <a:pt x="13220" y="11041"/>
                  </a:lnTo>
                  <a:cubicBezTo>
                    <a:pt x="13141" y="10852"/>
                    <a:pt x="13031" y="10673"/>
                    <a:pt x="12912" y="10504"/>
                  </a:cubicBezTo>
                  <a:cubicBezTo>
                    <a:pt x="12703" y="10246"/>
                    <a:pt x="12474" y="10056"/>
                    <a:pt x="12215" y="9877"/>
                  </a:cubicBezTo>
                  <a:cubicBezTo>
                    <a:pt x="12156" y="9917"/>
                    <a:pt x="12096" y="9957"/>
                    <a:pt x="12036" y="10016"/>
                  </a:cubicBezTo>
                  <a:lnTo>
                    <a:pt x="12027" y="10016"/>
                  </a:lnTo>
                  <a:cubicBezTo>
                    <a:pt x="11231" y="10783"/>
                    <a:pt x="10217" y="11220"/>
                    <a:pt x="9242" y="11707"/>
                  </a:cubicBezTo>
                  <a:lnTo>
                    <a:pt x="9231" y="11707"/>
                  </a:lnTo>
                  <a:cubicBezTo>
                    <a:pt x="9013" y="11817"/>
                    <a:pt x="8784" y="11937"/>
                    <a:pt x="8575" y="12046"/>
                  </a:cubicBezTo>
                  <a:cubicBezTo>
                    <a:pt x="8565" y="12056"/>
                    <a:pt x="8555" y="12056"/>
                    <a:pt x="8545" y="12066"/>
                  </a:cubicBezTo>
                  <a:cubicBezTo>
                    <a:pt x="8635" y="11966"/>
                    <a:pt x="8724" y="11877"/>
                    <a:pt x="8804" y="11787"/>
                  </a:cubicBezTo>
                  <a:cubicBezTo>
                    <a:pt x="9172" y="11400"/>
                    <a:pt x="9540" y="11011"/>
                    <a:pt x="9918" y="10644"/>
                  </a:cubicBezTo>
                  <a:cubicBezTo>
                    <a:pt x="10246" y="10325"/>
                    <a:pt x="10575" y="10007"/>
                    <a:pt x="10893" y="9678"/>
                  </a:cubicBezTo>
                  <a:cubicBezTo>
                    <a:pt x="11271" y="9280"/>
                    <a:pt x="11649" y="8883"/>
                    <a:pt x="12007" y="8475"/>
                  </a:cubicBezTo>
                  <a:cubicBezTo>
                    <a:pt x="12186" y="8266"/>
                    <a:pt x="12365" y="8067"/>
                    <a:pt x="12534" y="7848"/>
                  </a:cubicBezTo>
                  <a:cubicBezTo>
                    <a:pt x="12574" y="7808"/>
                    <a:pt x="12613" y="7759"/>
                    <a:pt x="12653" y="7709"/>
                  </a:cubicBezTo>
                  <a:cubicBezTo>
                    <a:pt x="12703" y="7659"/>
                    <a:pt x="12743" y="7600"/>
                    <a:pt x="12783" y="7550"/>
                  </a:cubicBezTo>
                  <a:cubicBezTo>
                    <a:pt x="12842" y="7470"/>
                    <a:pt x="12772" y="7321"/>
                    <a:pt x="12733" y="7251"/>
                  </a:cubicBezTo>
                  <a:cubicBezTo>
                    <a:pt x="12584" y="7023"/>
                    <a:pt x="12335" y="6864"/>
                    <a:pt x="12096" y="6764"/>
                  </a:cubicBezTo>
                  <a:cubicBezTo>
                    <a:pt x="11997" y="6724"/>
                    <a:pt x="11888" y="6694"/>
                    <a:pt x="11778" y="6674"/>
                  </a:cubicBezTo>
                  <a:cubicBezTo>
                    <a:pt x="11728" y="6665"/>
                    <a:pt x="11669" y="6645"/>
                    <a:pt x="11609" y="6635"/>
                  </a:cubicBezTo>
                  <a:cubicBezTo>
                    <a:pt x="11600" y="6635"/>
                    <a:pt x="11475" y="6594"/>
                    <a:pt x="11445" y="6594"/>
                  </a:cubicBezTo>
                  <a:cubicBezTo>
                    <a:pt x="11442" y="6594"/>
                    <a:pt x="11440" y="6594"/>
                    <a:pt x="11440" y="6595"/>
                  </a:cubicBezTo>
                  <a:cubicBezTo>
                    <a:pt x="11400" y="6654"/>
                    <a:pt x="11350" y="6714"/>
                    <a:pt x="11300" y="6774"/>
                  </a:cubicBezTo>
                  <a:cubicBezTo>
                    <a:pt x="10505" y="7848"/>
                    <a:pt x="9788" y="8992"/>
                    <a:pt x="9112" y="10136"/>
                  </a:cubicBezTo>
                  <a:cubicBezTo>
                    <a:pt x="9032" y="10255"/>
                    <a:pt x="8953" y="10385"/>
                    <a:pt x="8873" y="10514"/>
                  </a:cubicBezTo>
                  <a:cubicBezTo>
                    <a:pt x="8983" y="9709"/>
                    <a:pt x="9023" y="8873"/>
                    <a:pt x="9461" y="8166"/>
                  </a:cubicBezTo>
                  <a:cubicBezTo>
                    <a:pt x="9828" y="7570"/>
                    <a:pt x="10266" y="6963"/>
                    <a:pt x="10734" y="6436"/>
                  </a:cubicBezTo>
                  <a:cubicBezTo>
                    <a:pt x="11191" y="5938"/>
                    <a:pt x="11698" y="5520"/>
                    <a:pt x="12196" y="5073"/>
                  </a:cubicBezTo>
                  <a:cubicBezTo>
                    <a:pt x="12246" y="5023"/>
                    <a:pt x="12295" y="4974"/>
                    <a:pt x="12355" y="4924"/>
                  </a:cubicBezTo>
                  <a:cubicBezTo>
                    <a:pt x="12285" y="4636"/>
                    <a:pt x="12056" y="4406"/>
                    <a:pt x="11818" y="4218"/>
                  </a:cubicBezTo>
                  <a:cubicBezTo>
                    <a:pt x="11549" y="4009"/>
                    <a:pt x="11231" y="3909"/>
                    <a:pt x="10942" y="3750"/>
                  </a:cubicBezTo>
                  <a:cubicBezTo>
                    <a:pt x="10883" y="3800"/>
                    <a:pt x="10813" y="3849"/>
                    <a:pt x="10754" y="3900"/>
                  </a:cubicBezTo>
                  <a:cubicBezTo>
                    <a:pt x="10365" y="4188"/>
                    <a:pt x="9987" y="4516"/>
                    <a:pt x="9640" y="4874"/>
                  </a:cubicBezTo>
                  <a:cubicBezTo>
                    <a:pt x="9729" y="4516"/>
                    <a:pt x="9839" y="4158"/>
                    <a:pt x="9987" y="3810"/>
                  </a:cubicBezTo>
                  <a:cubicBezTo>
                    <a:pt x="10306" y="3054"/>
                    <a:pt x="10992" y="1731"/>
                    <a:pt x="11440" y="876"/>
                  </a:cubicBezTo>
                  <a:cubicBezTo>
                    <a:pt x="11490" y="776"/>
                    <a:pt x="11539" y="686"/>
                    <a:pt x="11589" y="607"/>
                  </a:cubicBezTo>
                  <a:cubicBezTo>
                    <a:pt x="11440" y="487"/>
                    <a:pt x="11291" y="378"/>
                    <a:pt x="11101" y="288"/>
                  </a:cubicBezTo>
                  <a:cubicBezTo>
                    <a:pt x="10803" y="160"/>
                    <a:pt x="10485" y="70"/>
                    <a:pt x="10157" y="0"/>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80"/>
            <p:cNvSpPr/>
            <p:nvPr/>
          </p:nvSpPr>
          <p:spPr>
            <a:xfrm>
              <a:off x="3801225" y="1740765"/>
              <a:ext cx="108104" cy="17378"/>
            </a:xfrm>
            <a:custGeom>
              <a:avLst/>
              <a:gdLst/>
              <a:ahLst/>
              <a:cxnLst/>
              <a:rect l="l" t="t" r="r" b="b"/>
              <a:pathLst>
                <a:path w="1493" h="240" extrusionOk="0">
                  <a:moveTo>
                    <a:pt x="49" y="20"/>
                  </a:moveTo>
                  <a:lnTo>
                    <a:pt x="49" y="20"/>
                  </a:lnTo>
                  <a:cubicBezTo>
                    <a:pt x="29" y="60"/>
                    <a:pt x="29" y="100"/>
                    <a:pt x="20" y="150"/>
                  </a:cubicBezTo>
                  <a:cubicBezTo>
                    <a:pt x="10" y="180"/>
                    <a:pt x="10" y="210"/>
                    <a:pt x="0" y="239"/>
                  </a:cubicBezTo>
                  <a:lnTo>
                    <a:pt x="0" y="239"/>
                  </a:lnTo>
                  <a:cubicBezTo>
                    <a:pt x="10" y="210"/>
                    <a:pt x="10" y="180"/>
                    <a:pt x="20" y="150"/>
                  </a:cubicBezTo>
                  <a:cubicBezTo>
                    <a:pt x="29" y="100"/>
                    <a:pt x="29" y="60"/>
                    <a:pt x="49" y="20"/>
                  </a:cubicBezTo>
                  <a:lnTo>
                    <a:pt x="49" y="20"/>
                  </a:lnTo>
                  <a:close/>
                  <a:moveTo>
                    <a:pt x="328" y="1"/>
                  </a:moveTo>
                  <a:cubicBezTo>
                    <a:pt x="726" y="1"/>
                    <a:pt x="1114" y="80"/>
                    <a:pt x="1492" y="190"/>
                  </a:cubicBezTo>
                  <a:cubicBezTo>
                    <a:pt x="1114" y="80"/>
                    <a:pt x="726" y="1"/>
                    <a:pt x="328" y="1"/>
                  </a:cubicBezTo>
                  <a:close/>
                  <a:moveTo>
                    <a:pt x="328" y="1"/>
                  </a:moveTo>
                  <a:lnTo>
                    <a:pt x="328" y="1"/>
                  </a:lnTo>
                  <a:lnTo>
                    <a:pt x="328" y="1"/>
                  </a:ln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80"/>
            <p:cNvSpPr/>
            <p:nvPr/>
          </p:nvSpPr>
          <p:spPr>
            <a:xfrm>
              <a:off x="3801225" y="1740765"/>
              <a:ext cx="109480" cy="38955"/>
            </a:xfrm>
            <a:custGeom>
              <a:avLst/>
              <a:gdLst/>
              <a:ahLst/>
              <a:cxnLst/>
              <a:rect l="l" t="t" r="r" b="b"/>
              <a:pathLst>
                <a:path w="1512" h="538" extrusionOk="0">
                  <a:moveTo>
                    <a:pt x="328" y="1"/>
                  </a:moveTo>
                  <a:cubicBezTo>
                    <a:pt x="239" y="1"/>
                    <a:pt x="139" y="11"/>
                    <a:pt x="49" y="20"/>
                  </a:cubicBezTo>
                  <a:cubicBezTo>
                    <a:pt x="29" y="60"/>
                    <a:pt x="29" y="100"/>
                    <a:pt x="20" y="150"/>
                  </a:cubicBezTo>
                  <a:cubicBezTo>
                    <a:pt x="10" y="180"/>
                    <a:pt x="10" y="210"/>
                    <a:pt x="0" y="239"/>
                  </a:cubicBezTo>
                  <a:cubicBezTo>
                    <a:pt x="259" y="259"/>
                    <a:pt x="527" y="239"/>
                    <a:pt x="776" y="289"/>
                  </a:cubicBezTo>
                  <a:cubicBezTo>
                    <a:pt x="1015" y="339"/>
                    <a:pt x="1243" y="458"/>
                    <a:pt x="1472" y="538"/>
                  </a:cubicBezTo>
                  <a:cubicBezTo>
                    <a:pt x="1492" y="429"/>
                    <a:pt x="1502" y="309"/>
                    <a:pt x="1512" y="190"/>
                  </a:cubicBezTo>
                  <a:lnTo>
                    <a:pt x="1492" y="190"/>
                  </a:lnTo>
                  <a:cubicBezTo>
                    <a:pt x="1114" y="80"/>
                    <a:pt x="726" y="1"/>
                    <a:pt x="328" y="1"/>
                  </a:cubicBezTo>
                  <a:close/>
                </a:path>
              </a:pathLst>
            </a:custGeom>
            <a:solidFill>
              <a:srgbClr val="5E9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80"/>
            <p:cNvSpPr/>
            <p:nvPr/>
          </p:nvSpPr>
          <p:spPr>
            <a:xfrm>
              <a:off x="3551271" y="1891301"/>
              <a:ext cx="73494" cy="53364"/>
            </a:xfrm>
            <a:custGeom>
              <a:avLst/>
              <a:gdLst/>
              <a:ahLst/>
              <a:cxnLst/>
              <a:rect l="l" t="t" r="r" b="b"/>
              <a:pathLst>
                <a:path w="1015" h="737" extrusionOk="0">
                  <a:moveTo>
                    <a:pt x="100" y="1"/>
                  </a:moveTo>
                  <a:cubicBezTo>
                    <a:pt x="70" y="41"/>
                    <a:pt x="30" y="90"/>
                    <a:pt x="0" y="140"/>
                  </a:cubicBezTo>
                  <a:cubicBezTo>
                    <a:pt x="80" y="160"/>
                    <a:pt x="159" y="189"/>
                    <a:pt x="229" y="229"/>
                  </a:cubicBezTo>
                  <a:cubicBezTo>
                    <a:pt x="488" y="359"/>
                    <a:pt x="687" y="528"/>
                    <a:pt x="866" y="737"/>
                  </a:cubicBezTo>
                  <a:lnTo>
                    <a:pt x="1015" y="558"/>
                  </a:lnTo>
                  <a:cubicBezTo>
                    <a:pt x="875" y="428"/>
                    <a:pt x="786" y="249"/>
                    <a:pt x="617" y="150"/>
                  </a:cubicBezTo>
                  <a:cubicBezTo>
                    <a:pt x="478" y="80"/>
                    <a:pt x="298" y="50"/>
                    <a:pt x="150" y="10"/>
                  </a:cubicBezTo>
                  <a:cubicBezTo>
                    <a:pt x="130" y="10"/>
                    <a:pt x="119" y="1"/>
                    <a:pt x="100" y="1"/>
                  </a:cubicBezTo>
                  <a:close/>
                </a:path>
              </a:pathLst>
            </a:custGeom>
            <a:solidFill>
              <a:srgbClr val="5E9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80"/>
            <p:cNvSpPr/>
            <p:nvPr/>
          </p:nvSpPr>
          <p:spPr>
            <a:xfrm>
              <a:off x="3348165" y="1946042"/>
              <a:ext cx="63429" cy="82183"/>
            </a:xfrm>
            <a:custGeom>
              <a:avLst/>
              <a:gdLst/>
              <a:ahLst/>
              <a:cxnLst/>
              <a:rect l="l" t="t" r="r" b="b"/>
              <a:pathLst>
                <a:path w="876" h="1135" extrusionOk="0">
                  <a:moveTo>
                    <a:pt x="219" y="1"/>
                  </a:moveTo>
                  <a:cubicBezTo>
                    <a:pt x="150" y="41"/>
                    <a:pt x="70" y="80"/>
                    <a:pt x="0" y="120"/>
                  </a:cubicBezTo>
                  <a:cubicBezTo>
                    <a:pt x="259" y="368"/>
                    <a:pt x="438" y="657"/>
                    <a:pt x="528" y="1015"/>
                  </a:cubicBezTo>
                  <a:cubicBezTo>
                    <a:pt x="537" y="1065"/>
                    <a:pt x="567" y="1104"/>
                    <a:pt x="597" y="1135"/>
                  </a:cubicBezTo>
                  <a:cubicBezTo>
                    <a:pt x="676" y="1085"/>
                    <a:pt x="756" y="1045"/>
                    <a:pt x="846" y="1005"/>
                  </a:cubicBezTo>
                  <a:cubicBezTo>
                    <a:pt x="855" y="995"/>
                    <a:pt x="866" y="995"/>
                    <a:pt x="875" y="985"/>
                  </a:cubicBezTo>
                  <a:cubicBezTo>
                    <a:pt x="866" y="697"/>
                    <a:pt x="667" y="220"/>
                    <a:pt x="219" y="1"/>
                  </a:cubicBezTo>
                  <a:close/>
                </a:path>
              </a:pathLst>
            </a:custGeom>
            <a:solidFill>
              <a:srgbClr val="5E9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80"/>
            <p:cNvSpPr/>
            <p:nvPr/>
          </p:nvSpPr>
          <p:spPr>
            <a:xfrm>
              <a:off x="3586534" y="1662998"/>
              <a:ext cx="88627" cy="109553"/>
            </a:xfrm>
            <a:custGeom>
              <a:avLst/>
              <a:gdLst/>
              <a:ahLst/>
              <a:cxnLst/>
              <a:rect l="l" t="t" r="r" b="b"/>
              <a:pathLst>
                <a:path w="1224" h="1513" extrusionOk="0">
                  <a:moveTo>
                    <a:pt x="189" y="0"/>
                  </a:moveTo>
                  <a:cubicBezTo>
                    <a:pt x="130" y="40"/>
                    <a:pt x="70" y="80"/>
                    <a:pt x="10" y="139"/>
                  </a:cubicBezTo>
                  <a:lnTo>
                    <a:pt x="1" y="139"/>
                  </a:lnTo>
                  <a:cubicBezTo>
                    <a:pt x="448" y="517"/>
                    <a:pt x="797" y="946"/>
                    <a:pt x="956" y="1512"/>
                  </a:cubicBezTo>
                  <a:cubicBezTo>
                    <a:pt x="1015" y="1463"/>
                    <a:pt x="1065" y="1413"/>
                    <a:pt x="1115" y="1353"/>
                  </a:cubicBezTo>
                  <a:cubicBezTo>
                    <a:pt x="1155" y="1313"/>
                    <a:pt x="1184" y="1284"/>
                    <a:pt x="1224" y="1254"/>
                  </a:cubicBezTo>
                  <a:lnTo>
                    <a:pt x="1194" y="1164"/>
                  </a:lnTo>
                  <a:cubicBezTo>
                    <a:pt x="1115" y="975"/>
                    <a:pt x="1005" y="796"/>
                    <a:pt x="886" y="627"/>
                  </a:cubicBezTo>
                  <a:cubicBezTo>
                    <a:pt x="677" y="369"/>
                    <a:pt x="448" y="179"/>
                    <a:pt x="189" y="0"/>
                  </a:cubicBezTo>
                  <a:close/>
                </a:path>
              </a:pathLst>
            </a:custGeom>
            <a:solidFill>
              <a:srgbClr val="5E9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80"/>
            <p:cNvSpPr/>
            <p:nvPr/>
          </p:nvSpPr>
          <p:spPr>
            <a:xfrm>
              <a:off x="3582262" y="1463514"/>
              <a:ext cx="10789" cy="8689"/>
            </a:xfrm>
            <a:custGeom>
              <a:avLst/>
              <a:gdLst/>
              <a:ahLst/>
              <a:cxnLst/>
              <a:rect l="l" t="t" r="r" b="b"/>
              <a:pathLst>
                <a:path w="149" h="120" extrusionOk="0">
                  <a:moveTo>
                    <a:pt x="60" y="0"/>
                  </a:moveTo>
                  <a:cubicBezTo>
                    <a:pt x="40" y="0"/>
                    <a:pt x="20" y="10"/>
                    <a:pt x="0" y="20"/>
                  </a:cubicBezTo>
                  <a:cubicBezTo>
                    <a:pt x="40" y="50"/>
                    <a:pt x="89" y="89"/>
                    <a:pt x="139" y="120"/>
                  </a:cubicBezTo>
                  <a:cubicBezTo>
                    <a:pt x="149" y="100"/>
                    <a:pt x="149" y="70"/>
                    <a:pt x="139" y="40"/>
                  </a:cubicBezTo>
                  <a:cubicBezTo>
                    <a:pt x="129" y="20"/>
                    <a:pt x="109" y="10"/>
                    <a:pt x="80" y="0"/>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80"/>
            <p:cNvSpPr/>
            <p:nvPr/>
          </p:nvSpPr>
          <p:spPr>
            <a:xfrm>
              <a:off x="3533965" y="1424631"/>
              <a:ext cx="109553" cy="81386"/>
            </a:xfrm>
            <a:custGeom>
              <a:avLst/>
              <a:gdLst/>
              <a:ahLst/>
              <a:cxnLst/>
              <a:rect l="l" t="t" r="r" b="b"/>
              <a:pathLst>
                <a:path w="1513" h="1124" extrusionOk="0">
                  <a:moveTo>
                    <a:pt x="140" y="0"/>
                  </a:moveTo>
                  <a:lnTo>
                    <a:pt x="140" y="10"/>
                  </a:lnTo>
                  <a:cubicBezTo>
                    <a:pt x="100" y="69"/>
                    <a:pt x="50" y="129"/>
                    <a:pt x="0" y="189"/>
                  </a:cubicBezTo>
                  <a:lnTo>
                    <a:pt x="279" y="328"/>
                  </a:lnTo>
                  <a:cubicBezTo>
                    <a:pt x="409" y="398"/>
                    <a:pt x="537" y="478"/>
                    <a:pt x="667" y="557"/>
                  </a:cubicBezTo>
                  <a:cubicBezTo>
                    <a:pt x="687" y="547"/>
                    <a:pt x="707" y="537"/>
                    <a:pt x="727" y="537"/>
                  </a:cubicBezTo>
                  <a:lnTo>
                    <a:pt x="747" y="537"/>
                  </a:lnTo>
                  <a:cubicBezTo>
                    <a:pt x="776" y="547"/>
                    <a:pt x="796" y="557"/>
                    <a:pt x="806" y="577"/>
                  </a:cubicBezTo>
                  <a:cubicBezTo>
                    <a:pt x="816" y="607"/>
                    <a:pt x="816" y="637"/>
                    <a:pt x="806" y="657"/>
                  </a:cubicBezTo>
                  <a:cubicBezTo>
                    <a:pt x="966" y="776"/>
                    <a:pt x="1114" y="905"/>
                    <a:pt x="1264" y="1055"/>
                  </a:cubicBezTo>
                  <a:cubicBezTo>
                    <a:pt x="1293" y="1084"/>
                    <a:pt x="1324" y="1114"/>
                    <a:pt x="1353" y="1124"/>
                  </a:cubicBezTo>
                  <a:cubicBezTo>
                    <a:pt x="1403" y="1074"/>
                    <a:pt x="1443" y="1015"/>
                    <a:pt x="1483" y="965"/>
                  </a:cubicBezTo>
                  <a:cubicBezTo>
                    <a:pt x="1503" y="945"/>
                    <a:pt x="1512" y="915"/>
                    <a:pt x="1512" y="885"/>
                  </a:cubicBezTo>
                  <a:cubicBezTo>
                    <a:pt x="1512" y="806"/>
                    <a:pt x="1463" y="716"/>
                    <a:pt x="1433" y="666"/>
                  </a:cubicBezTo>
                  <a:cubicBezTo>
                    <a:pt x="1284" y="438"/>
                    <a:pt x="1035" y="279"/>
                    <a:pt x="796" y="179"/>
                  </a:cubicBezTo>
                  <a:cubicBezTo>
                    <a:pt x="697" y="139"/>
                    <a:pt x="588" y="109"/>
                    <a:pt x="478" y="89"/>
                  </a:cubicBezTo>
                  <a:cubicBezTo>
                    <a:pt x="428" y="80"/>
                    <a:pt x="369" y="60"/>
                    <a:pt x="309" y="50"/>
                  </a:cubicBezTo>
                  <a:cubicBezTo>
                    <a:pt x="279" y="40"/>
                    <a:pt x="159" y="0"/>
                    <a:pt x="140" y="0"/>
                  </a:cubicBezTo>
                  <a:close/>
                </a:path>
              </a:pathLst>
            </a:custGeom>
            <a:solidFill>
              <a:srgbClr val="5E9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80"/>
            <p:cNvSpPr/>
            <p:nvPr/>
          </p:nvSpPr>
          <p:spPr>
            <a:xfrm>
              <a:off x="3494358" y="1219281"/>
              <a:ext cx="115997" cy="95940"/>
            </a:xfrm>
            <a:custGeom>
              <a:avLst/>
              <a:gdLst/>
              <a:ahLst/>
              <a:cxnLst/>
              <a:rect l="l" t="t" r="r" b="b"/>
              <a:pathLst>
                <a:path w="1602" h="1325" extrusionOk="0">
                  <a:moveTo>
                    <a:pt x="189" y="1"/>
                  </a:moveTo>
                  <a:cubicBezTo>
                    <a:pt x="130" y="51"/>
                    <a:pt x="60" y="100"/>
                    <a:pt x="1" y="151"/>
                  </a:cubicBezTo>
                  <a:cubicBezTo>
                    <a:pt x="180" y="310"/>
                    <a:pt x="468" y="409"/>
                    <a:pt x="657" y="518"/>
                  </a:cubicBezTo>
                  <a:cubicBezTo>
                    <a:pt x="995" y="717"/>
                    <a:pt x="1294" y="966"/>
                    <a:pt x="1443" y="1324"/>
                  </a:cubicBezTo>
                  <a:cubicBezTo>
                    <a:pt x="1493" y="1274"/>
                    <a:pt x="1542" y="1225"/>
                    <a:pt x="1602" y="1175"/>
                  </a:cubicBezTo>
                  <a:cubicBezTo>
                    <a:pt x="1532" y="887"/>
                    <a:pt x="1303" y="657"/>
                    <a:pt x="1065" y="469"/>
                  </a:cubicBezTo>
                  <a:cubicBezTo>
                    <a:pt x="796" y="260"/>
                    <a:pt x="478" y="160"/>
                    <a:pt x="189" y="1"/>
                  </a:cubicBezTo>
                  <a:close/>
                </a:path>
              </a:pathLst>
            </a:custGeom>
            <a:solidFill>
              <a:srgbClr val="5E9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80"/>
            <p:cNvSpPr/>
            <p:nvPr/>
          </p:nvSpPr>
          <p:spPr>
            <a:xfrm>
              <a:off x="3178874" y="1423182"/>
              <a:ext cx="119690" cy="63429"/>
            </a:xfrm>
            <a:custGeom>
              <a:avLst/>
              <a:gdLst/>
              <a:ahLst/>
              <a:cxnLst/>
              <a:rect l="l" t="t" r="r" b="b"/>
              <a:pathLst>
                <a:path w="1653" h="876" extrusionOk="0">
                  <a:moveTo>
                    <a:pt x="1553" y="0"/>
                  </a:moveTo>
                  <a:cubicBezTo>
                    <a:pt x="1443" y="20"/>
                    <a:pt x="1334" y="20"/>
                    <a:pt x="1224" y="40"/>
                  </a:cubicBezTo>
                  <a:cubicBezTo>
                    <a:pt x="945" y="80"/>
                    <a:pt x="717" y="149"/>
                    <a:pt x="478" y="328"/>
                  </a:cubicBezTo>
                  <a:cubicBezTo>
                    <a:pt x="369" y="418"/>
                    <a:pt x="240" y="487"/>
                    <a:pt x="110" y="557"/>
                  </a:cubicBezTo>
                  <a:cubicBezTo>
                    <a:pt x="70" y="567"/>
                    <a:pt x="41" y="597"/>
                    <a:pt x="1" y="627"/>
                  </a:cubicBezTo>
                  <a:cubicBezTo>
                    <a:pt x="30" y="706"/>
                    <a:pt x="61" y="796"/>
                    <a:pt x="100" y="876"/>
                  </a:cubicBezTo>
                  <a:cubicBezTo>
                    <a:pt x="200" y="806"/>
                    <a:pt x="299" y="736"/>
                    <a:pt x="399" y="677"/>
                  </a:cubicBezTo>
                  <a:cubicBezTo>
                    <a:pt x="737" y="498"/>
                    <a:pt x="1135" y="378"/>
                    <a:pt x="1513" y="339"/>
                  </a:cubicBezTo>
                  <a:cubicBezTo>
                    <a:pt x="1553" y="339"/>
                    <a:pt x="1602" y="319"/>
                    <a:pt x="1652" y="299"/>
                  </a:cubicBezTo>
                  <a:cubicBezTo>
                    <a:pt x="1612" y="199"/>
                    <a:pt x="1582" y="100"/>
                    <a:pt x="1553" y="0"/>
                  </a:cubicBezTo>
                  <a:close/>
                </a:path>
              </a:pathLst>
            </a:custGeom>
            <a:solidFill>
              <a:srgbClr val="5E9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80"/>
            <p:cNvSpPr/>
            <p:nvPr/>
          </p:nvSpPr>
          <p:spPr>
            <a:xfrm>
              <a:off x="2805826" y="1294223"/>
              <a:ext cx="14481" cy="13757"/>
            </a:xfrm>
            <a:custGeom>
              <a:avLst/>
              <a:gdLst/>
              <a:ahLst/>
              <a:cxnLst/>
              <a:rect l="l" t="t" r="r" b="b"/>
              <a:pathLst>
                <a:path w="200" h="190" extrusionOk="0">
                  <a:moveTo>
                    <a:pt x="160" y="0"/>
                  </a:moveTo>
                  <a:cubicBezTo>
                    <a:pt x="109" y="0"/>
                    <a:pt x="70" y="20"/>
                    <a:pt x="40" y="51"/>
                  </a:cubicBezTo>
                  <a:lnTo>
                    <a:pt x="50" y="51"/>
                  </a:lnTo>
                  <a:cubicBezTo>
                    <a:pt x="40" y="60"/>
                    <a:pt x="30" y="60"/>
                    <a:pt x="20" y="70"/>
                  </a:cubicBezTo>
                  <a:cubicBezTo>
                    <a:pt x="0" y="110"/>
                    <a:pt x="0" y="150"/>
                    <a:pt x="20" y="190"/>
                  </a:cubicBezTo>
                  <a:lnTo>
                    <a:pt x="199" y="11"/>
                  </a:lnTo>
                  <a:cubicBezTo>
                    <a:pt x="189" y="0"/>
                    <a:pt x="179" y="0"/>
                    <a:pt x="169" y="0"/>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80"/>
            <p:cNvSpPr/>
            <p:nvPr/>
          </p:nvSpPr>
          <p:spPr>
            <a:xfrm>
              <a:off x="2764046" y="1243103"/>
              <a:ext cx="92971" cy="96592"/>
            </a:xfrm>
            <a:custGeom>
              <a:avLst/>
              <a:gdLst/>
              <a:ahLst/>
              <a:cxnLst/>
              <a:rect l="l" t="t" r="r" b="b"/>
              <a:pathLst>
                <a:path w="1284" h="1334" extrusionOk="0">
                  <a:moveTo>
                    <a:pt x="1005" y="1"/>
                  </a:moveTo>
                  <a:cubicBezTo>
                    <a:pt x="796" y="149"/>
                    <a:pt x="607" y="328"/>
                    <a:pt x="438" y="527"/>
                  </a:cubicBezTo>
                  <a:cubicBezTo>
                    <a:pt x="279" y="726"/>
                    <a:pt x="160" y="955"/>
                    <a:pt x="1" y="1144"/>
                  </a:cubicBezTo>
                  <a:cubicBezTo>
                    <a:pt x="80" y="1214"/>
                    <a:pt x="160" y="1274"/>
                    <a:pt x="249" y="1333"/>
                  </a:cubicBezTo>
                  <a:cubicBezTo>
                    <a:pt x="319" y="1224"/>
                    <a:pt x="388" y="1124"/>
                    <a:pt x="468" y="1035"/>
                  </a:cubicBezTo>
                  <a:cubicBezTo>
                    <a:pt x="518" y="985"/>
                    <a:pt x="558" y="936"/>
                    <a:pt x="597" y="896"/>
                  </a:cubicBezTo>
                  <a:cubicBezTo>
                    <a:pt x="577" y="856"/>
                    <a:pt x="577" y="816"/>
                    <a:pt x="597" y="776"/>
                  </a:cubicBezTo>
                  <a:cubicBezTo>
                    <a:pt x="607" y="766"/>
                    <a:pt x="617" y="766"/>
                    <a:pt x="627" y="757"/>
                  </a:cubicBezTo>
                  <a:lnTo>
                    <a:pt x="617" y="757"/>
                  </a:lnTo>
                  <a:cubicBezTo>
                    <a:pt x="647" y="726"/>
                    <a:pt x="686" y="706"/>
                    <a:pt x="737" y="706"/>
                  </a:cubicBezTo>
                  <a:lnTo>
                    <a:pt x="746" y="706"/>
                  </a:lnTo>
                  <a:cubicBezTo>
                    <a:pt x="756" y="706"/>
                    <a:pt x="766" y="706"/>
                    <a:pt x="776" y="717"/>
                  </a:cubicBezTo>
                  <a:cubicBezTo>
                    <a:pt x="936" y="567"/>
                    <a:pt x="1104" y="428"/>
                    <a:pt x="1283" y="309"/>
                  </a:cubicBezTo>
                  <a:cubicBezTo>
                    <a:pt x="1194" y="200"/>
                    <a:pt x="1104" y="90"/>
                    <a:pt x="1005" y="1"/>
                  </a:cubicBezTo>
                  <a:close/>
                </a:path>
              </a:pathLst>
            </a:custGeom>
            <a:solidFill>
              <a:srgbClr val="5E9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1" name="Google Shape;6131;p80"/>
            <p:cNvSpPr/>
            <p:nvPr/>
          </p:nvSpPr>
          <p:spPr>
            <a:xfrm>
              <a:off x="2995971" y="1330210"/>
              <a:ext cx="90799" cy="36855"/>
            </a:xfrm>
            <a:custGeom>
              <a:avLst/>
              <a:gdLst/>
              <a:ahLst/>
              <a:cxnLst/>
              <a:rect l="l" t="t" r="r" b="b"/>
              <a:pathLst>
                <a:path w="1254" h="509" extrusionOk="0">
                  <a:moveTo>
                    <a:pt x="60" y="1"/>
                  </a:moveTo>
                  <a:cubicBezTo>
                    <a:pt x="40" y="60"/>
                    <a:pt x="20" y="130"/>
                    <a:pt x="0" y="190"/>
                  </a:cubicBezTo>
                  <a:cubicBezTo>
                    <a:pt x="179" y="220"/>
                    <a:pt x="359" y="230"/>
                    <a:pt x="538" y="270"/>
                  </a:cubicBezTo>
                  <a:cubicBezTo>
                    <a:pt x="756" y="319"/>
                    <a:pt x="965" y="399"/>
                    <a:pt x="1164" y="508"/>
                  </a:cubicBezTo>
                  <a:cubicBezTo>
                    <a:pt x="1194" y="438"/>
                    <a:pt x="1223" y="369"/>
                    <a:pt x="1254" y="310"/>
                  </a:cubicBezTo>
                  <a:cubicBezTo>
                    <a:pt x="876" y="140"/>
                    <a:pt x="458" y="130"/>
                    <a:pt x="60" y="1"/>
                  </a:cubicBezTo>
                  <a:close/>
                </a:path>
              </a:pathLst>
            </a:custGeom>
            <a:solidFill>
              <a:srgbClr val="5E9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80"/>
            <p:cNvSpPr/>
            <p:nvPr/>
          </p:nvSpPr>
          <p:spPr>
            <a:xfrm>
              <a:off x="3070841" y="1557137"/>
              <a:ext cx="72118" cy="57709"/>
            </a:xfrm>
            <a:custGeom>
              <a:avLst/>
              <a:gdLst/>
              <a:ahLst/>
              <a:cxnLst/>
              <a:rect l="l" t="t" r="r" b="b"/>
              <a:pathLst>
                <a:path w="996" h="797" extrusionOk="0">
                  <a:moveTo>
                    <a:pt x="41" y="0"/>
                  </a:moveTo>
                  <a:cubicBezTo>
                    <a:pt x="30" y="50"/>
                    <a:pt x="10" y="100"/>
                    <a:pt x="1" y="149"/>
                  </a:cubicBezTo>
                  <a:cubicBezTo>
                    <a:pt x="299" y="308"/>
                    <a:pt x="578" y="487"/>
                    <a:pt x="806" y="746"/>
                  </a:cubicBezTo>
                  <a:cubicBezTo>
                    <a:pt x="826" y="766"/>
                    <a:pt x="856" y="776"/>
                    <a:pt x="876" y="796"/>
                  </a:cubicBezTo>
                  <a:cubicBezTo>
                    <a:pt x="916" y="666"/>
                    <a:pt x="956" y="547"/>
                    <a:pt x="996" y="428"/>
                  </a:cubicBezTo>
                  <a:cubicBezTo>
                    <a:pt x="976" y="428"/>
                    <a:pt x="945" y="418"/>
                    <a:pt x="926" y="408"/>
                  </a:cubicBezTo>
                  <a:cubicBezTo>
                    <a:pt x="876" y="378"/>
                    <a:pt x="836" y="339"/>
                    <a:pt x="797" y="308"/>
                  </a:cubicBezTo>
                  <a:cubicBezTo>
                    <a:pt x="667" y="229"/>
                    <a:pt x="538" y="160"/>
                    <a:pt x="388" y="109"/>
                  </a:cubicBezTo>
                  <a:cubicBezTo>
                    <a:pt x="279" y="60"/>
                    <a:pt x="160" y="40"/>
                    <a:pt x="41" y="0"/>
                  </a:cubicBezTo>
                  <a:close/>
                </a:path>
              </a:pathLst>
            </a:custGeom>
            <a:solidFill>
              <a:srgbClr val="5E9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80"/>
            <p:cNvSpPr/>
            <p:nvPr/>
          </p:nvSpPr>
          <p:spPr>
            <a:xfrm>
              <a:off x="3129202" y="1704778"/>
              <a:ext cx="87903" cy="87251"/>
            </a:xfrm>
            <a:custGeom>
              <a:avLst/>
              <a:gdLst/>
              <a:ahLst/>
              <a:cxnLst/>
              <a:rect l="l" t="t" r="r" b="b"/>
              <a:pathLst>
                <a:path w="1214" h="1205" extrusionOk="0">
                  <a:moveTo>
                    <a:pt x="110" y="0"/>
                  </a:moveTo>
                  <a:cubicBezTo>
                    <a:pt x="80" y="40"/>
                    <a:pt x="50" y="70"/>
                    <a:pt x="20" y="110"/>
                  </a:cubicBezTo>
                  <a:cubicBezTo>
                    <a:pt x="11" y="120"/>
                    <a:pt x="0" y="130"/>
                    <a:pt x="0" y="139"/>
                  </a:cubicBezTo>
                  <a:cubicBezTo>
                    <a:pt x="139" y="269"/>
                    <a:pt x="309" y="369"/>
                    <a:pt x="438" y="498"/>
                  </a:cubicBezTo>
                  <a:cubicBezTo>
                    <a:pt x="597" y="647"/>
                    <a:pt x="727" y="826"/>
                    <a:pt x="806" y="1025"/>
                  </a:cubicBezTo>
                  <a:cubicBezTo>
                    <a:pt x="846" y="1125"/>
                    <a:pt x="906" y="1184"/>
                    <a:pt x="975" y="1204"/>
                  </a:cubicBezTo>
                  <a:lnTo>
                    <a:pt x="1214" y="995"/>
                  </a:lnTo>
                  <a:cubicBezTo>
                    <a:pt x="1204" y="985"/>
                    <a:pt x="1204" y="975"/>
                    <a:pt x="1204" y="965"/>
                  </a:cubicBezTo>
                  <a:cubicBezTo>
                    <a:pt x="1154" y="946"/>
                    <a:pt x="1105" y="895"/>
                    <a:pt x="1085" y="816"/>
                  </a:cubicBezTo>
                  <a:cubicBezTo>
                    <a:pt x="1025" y="577"/>
                    <a:pt x="816" y="458"/>
                    <a:pt x="637" y="318"/>
                  </a:cubicBezTo>
                  <a:cubicBezTo>
                    <a:pt x="468" y="199"/>
                    <a:pt x="299" y="90"/>
                    <a:pt x="110" y="0"/>
                  </a:cubicBezTo>
                  <a:close/>
                </a:path>
              </a:pathLst>
            </a:custGeom>
            <a:solidFill>
              <a:srgbClr val="5E9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80"/>
            <p:cNvSpPr/>
            <p:nvPr/>
          </p:nvSpPr>
          <p:spPr>
            <a:xfrm>
              <a:off x="2770491" y="1439691"/>
              <a:ext cx="41200" cy="117517"/>
            </a:xfrm>
            <a:custGeom>
              <a:avLst/>
              <a:gdLst/>
              <a:ahLst/>
              <a:cxnLst/>
              <a:rect l="l" t="t" r="r" b="b"/>
              <a:pathLst>
                <a:path w="569" h="1623" extrusionOk="0">
                  <a:moveTo>
                    <a:pt x="190" y="1"/>
                  </a:moveTo>
                  <a:cubicBezTo>
                    <a:pt x="120" y="259"/>
                    <a:pt x="40" y="508"/>
                    <a:pt x="11" y="767"/>
                  </a:cubicBezTo>
                  <a:cubicBezTo>
                    <a:pt x="11" y="827"/>
                    <a:pt x="1" y="896"/>
                    <a:pt x="1" y="956"/>
                  </a:cubicBezTo>
                  <a:cubicBezTo>
                    <a:pt x="1" y="1174"/>
                    <a:pt x="40" y="1373"/>
                    <a:pt x="80" y="1583"/>
                  </a:cubicBezTo>
                  <a:cubicBezTo>
                    <a:pt x="190" y="1592"/>
                    <a:pt x="290" y="1603"/>
                    <a:pt x="399" y="1622"/>
                  </a:cubicBezTo>
                  <a:cubicBezTo>
                    <a:pt x="508" y="1364"/>
                    <a:pt x="429" y="995"/>
                    <a:pt x="458" y="737"/>
                  </a:cubicBezTo>
                  <a:cubicBezTo>
                    <a:pt x="488" y="518"/>
                    <a:pt x="548" y="299"/>
                    <a:pt x="568" y="80"/>
                  </a:cubicBezTo>
                  <a:cubicBezTo>
                    <a:pt x="558" y="80"/>
                    <a:pt x="548" y="71"/>
                    <a:pt x="538" y="71"/>
                  </a:cubicBezTo>
                  <a:cubicBezTo>
                    <a:pt x="418" y="40"/>
                    <a:pt x="309" y="21"/>
                    <a:pt x="190" y="1"/>
                  </a:cubicBezTo>
                  <a:close/>
                </a:path>
              </a:pathLst>
            </a:custGeom>
            <a:solidFill>
              <a:srgbClr val="5E9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5" name="Google Shape;6135;p80"/>
            <p:cNvSpPr/>
            <p:nvPr/>
          </p:nvSpPr>
          <p:spPr>
            <a:xfrm>
              <a:off x="2803654" y="1696089"/>
              <a:ext cx="111001" cy="87251"/>
            </a:xfrm>
            <a:custGeom>
              <a:avLst/>
              <a:gdLst/>
              <a:ahLst/>
              <a:cxnLst/>
              <a:rect l="l" t="t" r="r" b="b"/>
              <a:pathLst>
                <a:path w="1533" h="1205" extrusionOk="0">
                  <a:moveTo>
                    <a:pt x="1373" y="1"/>
                  </a:moveTo>
                  <a:cubicBezTo>
                    <a:pt x="1125" y="190"/>
                    <a:pt x="826" y="319"/>
                    <a:pt x="587" y="528"/>
                  </a:cubicBezTo>
                  <a:cubicBezTo>
                    <a:pt x="369" y="707"/>
                    <a:pt x="209" y="936"/>
                    <a:pt x="0" y="1105"/>
                  </a:cubicBezTo>
                  <a:cubicBezTo>
                    <a:pt x="50" y="1135"/>
                    <a:pt x="110" y="1165"/>
                    <a:pt x="159" y="1205"/>
                  </a:cubicBezTo>
                  <a:cubicBezTo>
                    <a:pt x="279" y="1135"/>
                    <a:pt x="389" y="1026"/>
                    <a:pt x="478" y="956"/>
                  </a:cubicBezTo>
                  <a:cubicBezTo>
                    <a:pt x="786" y="717"/>
                    <a:pt x="1105" y="489"/>
                    <a:pt x="1443" y="290"/>
                  </a:cubicBezTo>
                  <a:cubicBezTo>
                    <a:pt x="1483" y="270"/>
                    <a:pt x="1512" y="240"/>
                    <a:pt x="1532" y="210"/>
                  </a:cubicBezTo>
                  <a:cubicBezTo>
                    <a:pt x="1483" y="140"/>
                    <a:pt x="1423" y="71"/>
                    <a:pt x="1373" y="1"/>
                  </a:cubicBezTo>
                  <a:close/>
                </a:path>
              </a:pathLst>
            </a:custGeom>
            <a:solidFill>
              <a:srgbClr val="5E9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80"/>
            <p:cNvSpPr/>
            <p:nvPr/>
          </p:nvSpPr>
          <p:spPr>
            <a:xfrm>
              <a:off x="2761874" y="1832940"/>
              <a:ext cx="1521" cy="5865"/>
            </a:xfrm>
            <a:custGeom>
              <a:avLst/>
              <a:gdLst/>
              <a:ahLst/>
              <a:cxnLst/>
              <a:rect l="l" t="t" r="r" b="b"/>
              <a:pathLst>
                <a:path w="21" h="81" extrusionOk="0">
                  <a:moveTo>
                    <a:pt x="20" y="1"/>
                  </a:moveTo>
                  <a:cubicBezTo>
                    <a:pt x="11" y="31"/>
                    <a:pt x="0" y="51"/>
                    <a:pt x="0" y="80"/>
                  </a:cubicBezTo>
                  <a:cubicBezTo>
                    <a:pt x="11" y="60"/>
                    <a:pt x="20" y="31"/>
                    <a:pt x="20" y="1"/>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7" name="Google Shape;6137;p80"/>
            <p:cNvSpPr/>
            <p:nvPr/>
          </p:nvSpPr>
          <p:spPr>
            <a:xfrm>
              <a:off x="2715750" y="1787613"/>
              <a:ext cx="61329" cy="111652"/>
            </a:xfrm>
            <a:custGeom>
              <a:avLst/>
              <a:gdLst/>
              <a:ahLst/>
              <a:cxnLst/>
              <a:rect l="l" t="t" r="r" b="b"/>
              <a:pathLst>
                <a:path w="847" h="1542" extrusionOk="0">
                  <a:moveTo>
                    <a:pt x="548" y="0"/>
                  </a:moveTo>
                  <a:cubicBezTo>
                    <a:pt x="478" y="90"/>
                    <a:pt x="418" y="179"/>
                    <a:pt x="389" y="239"/>
                  </a:cubicBezTo>
                  <a:cubicBezTo>
                    <a:pt x="210" y="587"/>
                    <a:pt x="100" y="955"/>
                    <a:pt x="1" y="1333"/>
                  </a:cubicBezTo>
                  <a:cubicBezTo>
                    <a:pt x="150" y="1413"/>
                    <a:pt x="309" y="1473"/>
                    <a:pt x="469" y="1542"/>
                  </a:cubicBezTo>
                  <a:cubicBezTo>
                    <a:pt x="478" y="1243"/>
                    <a:pt x="548" y="975"/>
                    <a:pt x="637" y="706"/>
                  </a:cubicBezTo>
                  <a:cubicBezTo>
                    <a:pt x="637" y="677"/>
                    <a:pt x="648" y="657"/>
                    <a:pt x="657" y="627"/>
                  </a:cubicBezTo>
                  <a:lnTo>
                    <a:pt x="668" y="627"/>
                  </a:lnTo>
                  <a:cubicBezTo>
                    <a:pt x="727" y="458"/>
                    <a:pt x="787" y="279"/>
                    <a:pt x="847" y="100"/>
                  </a:cubicBezTo>
                  <a:cubicBezTo>
                    <a:pt x="836" y="100"/>
                    <a:pt x="836" y="90"/>
                    <a:pt x="827" y="90"/>
                  </a:cubicBezTo>
                  <a:cubicBezTo>
                    <a:pt x="727" y="50"/>
                    <a:pt x="637" y="20"/>
                    <a:pt x="548" y="0"/>
                  </a:cubicBezTo>
                  <a:close/>
                </a:path>
              </a:pathLst>
            </a:custGeom>
            <a:solidFill>
              <a:srgbClr val="5E9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80"/>
            <p:cNvSpPr/>
            <p:nvPr/>
          </p:nvSpPr>
          <p:spPr>
            <a:xfrm>
              <a:off x="3260262" y="1795505"/>
              <a:ext cx="123962" cy="78635"/>
            </a:xfrm>
            <a:custGeom>
              <a:avLst/>
              <a:gdLst/>
              <a:ahLst/>
              <a:cxnLst/>
              <a:rect l="l" t="t" r="r" b="b"/>
              <a:pathLst>
                <a:path w="1712" h="1086" extrusionOk="0">
                  <a:moveTo>
                    <a:pt x="1711" y="0"/>
                  </a:moveTo>
                  <a:cubicBezTo>
                    <a:pt x="1493" y="110"/>
                    <a:pt x="1264" y="230"/>
                    <a:pt x="1055" y="339"/>
                  </a:cubicBezTo>
                  <a:cubicBezTo>
                    <a:pt x="1045" y="349"/>
                    <a:pt x="1035" y="349"/>
                    <a:pt x="1025" y="359"/>
                  </a:cubicBezTo>
                  <a:cubicBezTo>
                    <a:pt x="1115" y="259"/>
                    <a:pt x="1204" y="170"/>
                    <a:pt x="1284" y="80"/>
                  </a:cubicBezTo>
                  <a:lnTo>
                    <a:pt x="1284" y="80"/>
                  </a:lnTo>
                  <a:cubicBezTo>
                    <a:pt x="1264" y="90"/>
                    <a:pt x="1244" y="110"/>
                    <a:pt x="1224" y="120"/>
                  </a:cubicBezTo>
                  <a:cubicBezTo>
                    <a:pt x="807" y="409"/>
                    <a:pt x="398" y="707"/>
                    <a:pt x="1" y="1025"/>
                  </a:cubicBezTo>
                  <a:cubicBezTo>
                    <a:pt x="60" y="1045"/>
                    <a:pt x="110" y="1065"/>
                    <a:pt x="160" y="1085"/>
                  </a:cubicBezTo>
                  <a:cubicBezTo>
                    <a:pt x="538" y="796"/>
                    <a:pt x="916" y="518"/>
                    <a:pt x="1304" y="259"/>
                  </a:cubicBezTo>
                  <a:cubicBezTo>
                    <a:pt x="1433" y="170"/>
                    <a:pt x="1572" y="80"/>
                    <a:pt x="1711" y="0"/>
                  </a:cubicBezTo>
                  <a:close/>
                </a:path>
              </a:pathLst>
            </a:custGeom>
            <a:solidFill>
              <a:srgbClr val="5E9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9" name="Google Shape;6139;p80"/>
            <p:cNvSpPr/>
            <p:nvPr/>
          </p:nvSpPr>
          <p:spPr>
            <a:xfrm>
              <a:off x="3060776" y="1712743"/>
              <a:ext cx="69873" cy="165668"/>
            </a:xfrm>
            <a:custGeom>
              <a:avLst/>
              <a:gdLst/>
              <a:ahLst/>
              <a:cxnLst/>
              <a:rect l="l" t="t" r="r" b="b"/>
              <a:pathLst>
                <a:path w="965" h="2288" extrusionOk="0">
                  <a:moveTo>
                    <a:pt x="965" y="0"/>
                  </a:moveTo>
                  <a:lnTo>
                    <a:pt x="936" y="29"/>
                  </a:lnTo>
                  <a:cubicBezTo>
                    <a:pt x="766" y="239"/>
                    <a:pt x="607" y="458"/>
                    <a:pt x="458" y="686"/>
                  </a:cubicBezTo>
                  <a:cubicBezTo>
                    <a:pt x="508" y="497"/>
                    <a:pt x="558" y="298"/>
                    <a:pt x="607" y="109"/>
                  </a:cubicBezTo>
                  <a:lnTo>
                    <a:pt x="607" y="109"/>
                  </a:lnTo>
                  <a:cubicBezTo>
                    <a:pt x="269" y="805"/>
                    <a:pt x="80" y="1601"/>
                    <a:pt x="1" y="2277"/>
                  </a:cubicBezTo>
                  <a:lnTo>
                    <a:pt x="1" y="2288"/>
                  </a:lnTo>
                  <a:cubicBezTo>
                    <a:pt x="1" y="2288"/>
                    <a:pt x="10" y="2288"/>
                    <a:pt x="10" y="2277"/>
                  </a:cubicBezTo>
                  <a:cubicBezTo>
                    <a:pt x="180" y="1661"/>
                    <a:pt x="408" y="1044"/>
                    <a:pt x="697" y="467"/>
                  </a:cubicBezTo>
                  <a:cubicBezTo>
                    <a:pt x="766" y="318"/>
                    <a:pt x="856" y="179"/>
                    <a:pt x="945" y="29"/>
                  </a:cubicBezTo>
                  <a:cubicBezTo>
                    <a:pt x="945" y="20"/>
                    <a:pt x="955" y="10"/>
                    <a:pt x="965" y="0"/>
                  </a:cubicBezTo>
                  <a:close/>
                </a:path>
              </a:pathLst>
            </a:custGeom>
            <a:solidFill>
              <a:srgbClr val="5E9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0" name="Google Shape;6140;p80"/>
            <p:cNvSpPr/>
            <p:nvPr/>
          </p:nvSpPr>
          <p:spPr>
            <a:xfrm>
              <a:off x="2883593" y="1447656"/>
              <a:ext cx="95143" cy="70670"/>
            </a:xfrm>
            <a:custGeom>
              <a:avLst/>
              <a:gdLst/>
              <a:ahLst/>
              <a:cxnLst/>
              <a:rect l="l" t="t" r="r" b="b"/>
              <a:pathLst>
                <a:path w="1314" h="976" extrusionOk="0">
                  <a:moveTo>
                    <a:pt x="1" y="1"/>
                  </a:moveTo>
                  <a:lnTo>
                    <a:pt x="1" y="1"/>
                  </a:lnTo>
                  <a:cubicBezTo>
                    <a:pt x="60" y="70"/>
                    <a:pt x="110" y="140"/>
                    <a:pt x="160" y="219"/>
                  </a:cubicBezTo>
                  <a:cubicBezTo>
                    <a:pt x="220" y="299"/>
                    <a:pt x="269" y="388"/>
                    <a:pt x="329" y="468"/>
                  </a:cubicBezTo>
                  <a:cubicBezTo>
                    <a:pt x="647" y="637"/>
                    <a:pt x="965" y="816"/>
                    <a:pt x="1283" y="975"/>
                  </a:cubicBezTo>
                  <a:lnTo>
                    <a:pt x="1294" y="975"/>
                  </a:lnTo>
                  <a:cubicBezTo>
                    <a:pt x="1303" y="975"/>
                    <a:pt x="1314" y="965"/>
                    <a:pt x="1303" y="955"/>
                  </a:cubicBezTo>
                  <a:cubicBezTo>
                    <a:pt x="975" y="627"/>
                    <a:pt x="508" y="269"/>
                    <a:pt x="1" y="1"/>
                  </a:cubicBezTo>
                  <a:close/>
                </a:path>
              </a:pathLst>
            </a:custGeom>
            <a:solidFill>
              <a:srgbClr val="5E9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80"/>
            <p:cNvSpPr/>
            <p:nvPr/>
          </p:nvSpPr>
          <p:spPr>
            <a:xfrm>
              <a:off x="3373364" y="995323"/>
              <a:ext cx="36059" cy="163569"/>
            </a:xfrm>
            <a:custGeom>
              <a:avLst/>
              <a:gdLst/>
              <a:ahLst/>
              <a:cxnLst/>
              <a:rect l="l" t="t" r="r" b="b"/>
              <a:pathLst>
                <a:path w="498" h="2259" extrusionOk="0">
                  <a:moveTo>
                    <a:pt x="379" y="1"/>
                  </a:moveTo>
                  <a:lnTo>
                    <a:pt x="319" y="180"/>
                  </a:lnTo>
                  <a:cubicBezTo>
                    <a:pt x="309" y="209"/>
                    <a:pt x="299" y="249"/>
                    <a:pt x="289" y="279"/>
                  </a:cubicBezTo>
                  <a:cubicBezTo>
                    <a:pt x="100" y="926"/>
                    <a:pt x="1" y="1562"/>
                    <a:pt x="20" y="2239"/>
                  </a:cubicBezTo>
                  <a:cubicBezTo>
                    <a:pt x="20" y="2249"/>
                    <a:pt x="30" y="2258"/>
                    <a:pt x="40" y="2258"/>
                  </a:cubicBezTo>
                  <a:cubicBezTo>
                    <a:pt x="50" y="2258"/>
                    <a:pt x="50" y="2258"/>
                    <a:pt x="60" y="2249"/>
                  </a:cubicBezTo>
                  <a:cubicBezTo>
                    <a:pt x="160" y="1632"/>
                    <a:pt x="289" y="1025"/>
                    <a:pt x="478" y="439"/>
                  </a:cubicBezTo>
                  <a:lnTo>
                    <a:pt x="478" y="428"/>
                  </a:lnTo>
                  <a:cubicBezTo>
                    <a:pt x="488" y="388"/>
                    <a:pt x="498" y="339"/>
                    <a:pt x="498" y="299"/>
                  </a:cubicBezTo>
                  <a:lnTo>
                    <a:pt x="498" y="249"/>
                  </a:lnTo>
                  <a:cubicBezTo>
                    <a:pt x="498" y="170"/>
                    <a:pt x="488" y="90"/>
                    <a:pt x="458" y="10"/>
                  </a:cubicBezTo>
                  <a:cubicBezTo>
                    <a:pt x="438" y="10"/>
                    <a:pt x="408" y="1"/>
                    <a:pt x="379" y="1"/>
                  </a:cubicBezTo>
                  <a:close/>
                </a:path>
              </a:pathLst>
            </a:custGeom>
            <a:solidFill>
              <a:srgbClr val="5E9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80"/>
            <p:cNvSpPr/>
            <p:nvPr/>
          </p:nvSpPr>
          <p:spPr>
            <a:xfrm>
              <a:off x="2775559" y="1794057"/>
              <a:ext cx="35335" cy="17378"/>
            </a:xfrm>
            <a:custGeom>
              <a:avLst/>
              <a:gdLst/>
              <a:ahLst/>
              <a:cxnLst/>
              <a:rect l="l" t="t" r="r" b="b"/>
              <a:pathLst>
                <a:path w="488" h="240" extrusionOk="0">
                  <a:moveTo>
                    <a:pt x="1" y="1"/>
                  </a:moveTo>
                  <a:cubicBezTo>
                    <a:pt x="10" y="1"/>
                    <a:pt x="10" y="11"/>
                    <a:pt x="21" y="11"/>
                  </a:cubicBezTo>
                  <a:cubicBezTo>
                    <a:pt x="10" y="1"/>
                    <a:pt x="10" y="1"/>
                    <a:pt x="1" y="1"/>
                  </a:cubicBezTo>
                  <a:close/>
                  <a:moveTo>
                    <a:pt x="21" y="11"/>
                  </a:moveTo>
                  <a:cubicBezTo>
                    <a:pt x="169" y="90"/>
                    <a:pt x="329" y="170"/>
                    <a:pt x="488" y="239"/>
                  </a:cubicBezTo>
                  <a:cubicBezTo>
                    <a:pt x="339" y="150"/>
                    <a:pt x="180" y="71"/>
                    <a:pt x="21" y="11"/>
                  </a:cubicBezTo>
                  <a:close/>
                </a:path>
              </a:pathLst>
            </a:custGeom>
            <a:solidFill>
              <a:srgbClr val="5E9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80"/>
            <p:cNvSpPr/>
            <p:nvPr/>
          </p:nvSpPr>
          <p:spPr>
            <a:xfrm>
              <a:off x="2797210" y="1776100"/>
              <a:ext cx="146191" cy="136126"/>
            </a:xfrm>
            <a:custGeom>
              <a:avLst/>
              <a:gdLst/>
              <a:ahLst/>
              <a:cxnLst/>
              <a:rect l="l" t="t" r="r" b="b"/>
              <a:pathLst>
                <a:path w="2019" h="1880" extrusionOk="0">
                  <a:moveTo>
                    <a:pt x="89" y="0"/>
                  </a:moveTo>
                  <a:lnTo>
                    <a:pt x="0" y="60"/>
                  </a:lnTo>
                  <a:cubicBezTo>
                    <a:pt x="40" y="100"/>
                    <a:pt x="80" y="140"/>
                    <a:pt x="119" y="169"/>
                  </a:cubicBezTo>
                  <a:cubicBezTo>
                    <a:pt x="288" y="338"/>
                    <a:pt x="447" y="507"/>
                    <a:pt x="597" y="697"/>
                  </a:cubicBezTo>
                  <a:cubicBezTo>
                    <a:pt x="1114" y="1035"/>
                    <a:pt x="1552" y="1462"/>
                    <a:pt x="2009" y="1880"/>
                  </a:cubicBezTo>
                  <a:cubicBezTo>
                    <a:pt x="2009" y="1880"/>
                    <a:pt x="2019" y="1880"/>
                    <a:pt x="2009" y="1870"/>
                  </a:cubicBezTo>
                  <a:cubicBezTo>
                    <a:pt x="1701" y="1333"/>
                    <a:pt x="1263" y="896"/>
                    <a:pt x="776" y="507"/>
                  </a:cubicBezTo>
                  <a:cubicBezTo>
                    <a:pt x="626" y="388"/>
                    <a:pt x="447" y="239"/>
                    <a:pt x="248" y="100"/>
                  </a:cubicBezTo>
                  <a:cubicBezTo>
                    <a:pt x="199" y="60"/>
                    <a:pt x="139" y="30"/>
                    <a:pt x="89" y="0"/>
                  </a:cubicBezTo>
                  <a:close/>
                </a:path>
              </a:pathLst>
            </a:custGeom>
            <a:solidFill>
              <a:srgbClr val="5E9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4" name="Google Shape;6144;p80"/>
            <p:cNvSpPr/>
            <p:nvPr/>
          </p:nvSpPr>
          <p:spPr>
            <a:xfrm>
              <a:off x="3313554" y="1086774"/>
              <a:ext cx="35407" cy="38955"/>
            </a:xfrm>
            <a:custGeom>
              <a:avLst/>
              <a:gdLst/>
              <a:ahLst/>
              <a:cxnLst/>
              <a:rect l="l" t="t" r="r" b="b"/>
              <a:pathLst>
                <a:path w="489" h="538" extrusionOk="0">
                  <a:moveTo>
                    <a:pt x="210" y="1"/>
                  </a:moveTo>
                  <a:cubicBezTo>
                    <a:pt x="180" y="1"/>
                    <a:pt x="150" y="1"/>
                    <a:pt x="130" y="21"/>
                  </a:cubicBezTo>
                  <a:cubicBezTo>
                    <a:pt x="51" y="60"/>
                    <a:pt x="1" y="150"/>
                    <a:pt x="11" y="230"/>
                  </a:cubicBezTo>
                  <a:cubicBezTo>
                    <a:pt x="11" y="290"/>
                    <a:pt x="40" y="339"/>
                    <a:pt x="80" y="369"/>
                  </a:cubicBezTo>
                  <a:cubicBezTo>
                    <a:pt x="80" y="399"/>
                    <a:pt x="80" y="429"/>
                    <a:pt x="100" y="458"/>
                  </a:cubicBezTo>
                  <a:cubicBezTo>
                    <a:pt x="130" y="508"/>
                    <a:pt x="180" y="538"/>
                    <a:pt x="230" y="538"/>
                  </a:cubicBezTo>
                  <a:cubicBezTo>
                    <a:pt x="259" y="538"/>
                    <a:pt x="279" y="528"/>
                    <a:pt x="309" y="518"/>
                  </a:cubicBezTo>
                  <a:cubicBezTo>
                    <a:pt x="438" y="429"/>
                    <a:pt x="488" y="250"/>
                    <a:pt x="389" y="111"/>
                  </a:cubicBezTo>
                  <a:cubicBezTo>
                    <a:pt x="349" y="51"/>
                    <a:pt x="279" y="1"/>
                    <a:pt x="210" y="1"/>
                  </a:cubicBezTo>
                  <a:close/>
                </a:path>
              </a:pathLst>
            </a:custGeom>
            <a:solidFill>
              <a:srgbClr val="418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5" name="Google Shape;6145;p80"/>
            <p:cNvSpPr/>
            <p:nvPr/>
          </p:nvSpPr>
          <p:spPr>
            <a:xfrm>
              <a:off x="3490738" y="1256064"/>
              <a:ext cx="27442" cy="25270"/>
            </a:xfrm>
            <a:custGeom>
              <a:avLst/>
              <a:gdLst/>
              <a:ahLst/>
              <a:cxnLst/>
              <a:rect l="l" t="t" r="r" b="b"/>
              <a:pathLst>
                <a:path w="379" h="349" extrusionOk="0">
                  <a:moveTo>
                    <a:pt x="269" y="1"/>
                  </a:moveTo>
                  <a:cubicBezTo>
                    <a:pt x="199" y="1"/>
                    <a:pt x="140" y="50"/>
                    <a:pt x="90" y="90"/>
                  </a:cubicBezTo>
                  <a:cubicBezTo>
                    <a:pt x="31" y="130"/>
                    <a:pt x="1" y="200"/>
                    <a:pt x="20" y="259"/>
                  </a:cubicBezTo>
                  <a:cubicBezTo>
                    <a:pt x="31" y="289"/>
                    <a:pt x="40" y="309"/>
                    <a:pt x="71" y="319"/>
                  </a:cubicBezTo>
                  <a:cubicBezTo>
                    <a:pt x="90" y="339"/>
                    <a:pt x="120" y="348"/>
                    <a:pt x="160" y="348"/>
                  </a:cubicBezTo>
                  <a:cubicBezTo>
                    <a:pt x="170" y="348"/>
                    <a:pt x="190" y="348"/>
                    <a:pt x="210" y="339"/>
                  </a:cubicBezTo>
                  <a:cubicBezTo>
                    <a:pt x="279" y="319"/>
                    <a:pt x="309" y="259"/>
                    <a:pt x="329" y="189"/>
                  </a:cubicBezTo>
                  <a:lnTo>
                    <a:pt x="329" y="180"/>
                  </a:lnTo>
                  <a:cubicBezTo>
                    <a:pt x="339" y="169"/>
                    <a:pt x="349" y="160"/>
                    <a:pt x="349" y="149"/>
                  </a:cubicBezTo>
                  <a:cubicBezTo>
                    <a:pt x="378" y="90"/>
                    <a:pt x="349" y="1"/>
                    <a:pt x="269" y="1"/>
                  </a:cubicBezTo>
                  <a:close/>
                </a:path>
              </a:pathLst>
            </a:custGeom>
            <a:solidFill>
              <a:srgbClr val="418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6" name="Google Shape;6146;p80"/>
            <p:cNvSpPr/>
            <p:nvPr/>
          </p:nvSpPr>
          <p:spPr>
            <a:xfrm>
              <a:off x="3418691" y="1356929"/>
              <a:ext cx="57709" cy="56261"/>
            </a:xfrm>
            <a:custGeom>
              <a:avLst/>
              <a:gdLst/>
              <a:ahLst/>
              <a:cxnLst/>
              <a:rect l="l" t="t" r="r" b="b"/>
              <a:pathLst>
                <a:path w="797" h="777" extrusionOk="0">
                  <a:moveTo>
                    <a:pt x="509" y="0"/>
                  </a:moveTo>
                  <a:cubicBezTo>
                    <a:pt x="389" y="0"/>
                    <a:pt x="279" y="100"/>
                    <a:pt x="200" y="199"/>
                  </a:cubicBezTo>
                  <a:cubicBezTo>
                    <a:pt x="100" y="308"/>
                    <a:pt x="1" y="487"/>
                    <a:pt x="80" y="637"/>
                  </a:cubicBezTo>
                  <a:cubicBezTo>
                    <a:pt x="120" y="736"/>
                    <a:pt x="200" y="776"/>
                    <a:pt x="279" y="776"/>
                  </a:cubicBezTo>
                  <a:cubicBezTo>
                    <a:pt x="509" y="776"/>
                    <a:pt x="797" y="467"/>
                    <a:pt x="787" y="259"/>
                  </a:cubicBezTo>
                  <a:cubicBezTo>
                    <a:pt x="787" y="129"/>
                    <a:pt x="688" y="30"/>
                    <a:pt x="578" y="10"/>
                  </a:cubicBezTo>
                  <a:cubicBezTo>
                    <a:pt x="558" y="10"/>
                    <a:pt x="528" y="0"/>
                    <a:pt x="509" y="0"/>
                  </a:cubicBezTo>
                  <a:close/>
                </a:path>
              </a:pathLst>
            </a:custGeom>
            <a:solidFill>
              <a:srgbClr val="418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80"/>
            <p:cNvSpPr/>
            <p:nvPr/>
          </p:nvSpPr>
          <p:spPr>
            <a:xfrm>
              <a:off x="3208417" y="1487264"/>
              <a:ext cx="44024" cy="44675"/>
            </a:xfrm>
            <a:custGeom>
              <a:avLst/>
              <a:gdLst/>
              <a:ahLst/>
              <a:cxnLst/>
              <a:rect l="l" t="t" r="r" b="b"/>
              <a:pathLst>
                <a:path w="608" h="617" extrusionOk="0">
                  <a:moveTo>
                    <a:pt x="299" y="0"/>
                  </a:moveTo>
                  <a:cubicBezTo>
                    <a:pt x="249" y="0"/>
                    <a:pt x="210" y="20"/>
                    <a:pt x="179" y="50"/>
                  </a:cubicBezTo>
                  <a:cubicBezTo>
                    <a:pt x="0" y="199"/>
                    <a:pt x="110" y="617"/>
                    <a:pt x="358" y="617"/>
                  </a:cubicBezTo>
                  <a:lnTo>
                    <a:pt x="369" y="617"/>
                  </a:lnTo>
                  <a:cubicBezTo>
                    <a:pt x="518" y="607"/>
                    <a:pt x="608" y="468"/>
                    <a:pt x="597" y="329"/>
                  </a:cubicBezTo>
                  <a:cubicBezTo>
                    <a:pt x="588" y="219"/>
                    <a:pt x="528" y="80"/>
                    <a:pt x="409" y="30"/>
                  </a:cubicBezTo>
                  <a:cubicBezTo>
                    <a:pt x="398" y="30"/>
                    <a:pt x="389" y="30"/>
                    <a:pt x="369" y="20"/>
                  </a:cubicBezTo>
                  <a:cubicBezTo>
                    <a:pt x="349" y="11"/>
                    <a:pt x="319" y="0"/>
                    <a:pt x="299" y="0"/>
                  </a:cubicBezTo>
                  <a:close/>
                </a:path>
              </a:pathLst>
            </a:custGeom>
            <a:solidFill>
              <a:srgbClr val="418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80"/>
            <p:cNvSpPr/>
            <p:nvPr/>
          </p:nvSpPr>
          <p:spPr>
            <a:xfrm>
              <a:off x="3276843" y="1509565"/>
              <a:ext cx="27442" cy="27442"/>
            </a:xfrm>
            <a:custGeom>
              <a:avLst/>
              <a:gdLst/>
              <a:ahLst/>
              <a:cxnLst/>
              <a:rect l="l" t="t" r="r" b="b"/>
              <a:pathLst>
                <a:path w="379" h="379" extrusionOk="0">
                  <a:moveTo>
                    <a:pt x="209" y="1"/>
                  </a:moveTo>
                  <a:cubicBezTo>
                    <a:pt x="150" y="1"/>
                    <a:pt x="90" y="30"/>
                    <a:pt x="60" y="81"/>
                  </a:cubicBezTo>
                  <a:cubicBezTo>
                    <a:pt x="1" y="190"/>
                    <a:pt x="50" y="319"/>
                    <a:pt x="169" y="369"/>
                  </a:cubicBezTo>
                  <a:cubicBezTo>
                    <a:pt x="189" y="379"/>
                    <a:pt x="209" y="379"/>
                    <a:pt x="229" y="379"/>
                  </a:cubicBezTo>
                  <a:cubicBezTo>
                    <a:pt x="279" y="379"/>
                    <a:pt x="319" y="359"/>
                    <a:pt x="339" y="299"/>
                  </a:cubicBezTo>
                  <a:cubicBezTo>
                    <a:pt x="339" y="289"/>
                    <a:pt x="339" y="279"/>
                    <a:pt x="348" y="269"/>
                  </a:cubicBezTo>
                  <a:cubicBezTo>
                    <a:pt x="368" y="240"/>
                    <a:pt x="379" y="209"/>
                    <a:pt x="379" y="180"/>
                  </a:cubicBezTo>
                  <a:cubicBezTo>
                    <a:pt x="379" y="110"/>
                    <a:pt x="348" y="50"/>
                    <a:pt x="289" y="21"/>
                  </a:cubicBezTo>
                  <a:cubicBezTo>
                    <a:pt x="269" y="10"/>
                    <a:pt x="239" y="1"/>
                    <a:pt x="209" y="1"/>
                  </a:cubicBezTo>
                  <a:close/>
                </a:path>
              </a:pathLst>
            </a:custGeom>
            <a:solidFill>
              <a:srgbClr val="418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80"/>
            <p:cNvSpPr/>
            <p:nvPr/>
          </p:nvSpPr>
          <p:spPr>
            <a:xfrm>
              <a:off x="3510940" y="1744385"/>
              <a:ext cx="44675" cy="36059"/>
            </a:xfrm>
            <a:custGeom>
              <a:avLst/>
              <a:gdLst/>
              <a:ahLst/>
              <a:cxnLst/>
              <a:rect l="l" t="t" r="r" b="b"/>
              <a:pathLst>
                <a:path w="617" h="498" extrusionOk="0">
                  <a:moveTo>
                    <a:pt x="388" y="1"/>
                  </a:moveTo>
                  <a:cubicBezTo>
                    <a:pt x="318" y="1"/>
                    <a:pt x="259" y="30"/>
                    <a:pt x="189" y="70"/>
                  </a:cubicBezTo>
                  <a:cubicBezTo>
                    <a:pt x="119" y="110"/>
                    <a:pt x="50" y="160"/>
                    <a:pt x="30" y="239"/>
                  </a:cubicBezTo>
                  <a:cubicBezTo>
                    <a:pt x="0" y="348"/>
                    <a:pt x="70" y="458"/>
                    <a:pt x="179" y="488"/>
                  </a:cubicBezTo>
                  <a:cubicBezTo>
                    <a:pt x="199" y="498"/>
                    <a:pt x="219" y="498"/>
                    <a:pt x="239" y="498"/>
                  </a:cubicBezTo>
                  <a:cubicBezTo>
                    <a:pt x="309" y="498"/>
                    <a:pt x="378" y="478"/>
                    <a:pt x="428" y="448"/>
                  </a:cubicBezTo>
                  <a:cubicBezTo>
                    <a:pt x="557" y="388"/>
                    <a:pt x="617" y="239"/>
                    <a:pt x="557" y="130"/>
                  </a:cubicBezTo>
                  <a:cubicBezTo>
                    <a:pt x="548" y="80"/>
                    <a:pt x="508" y="30"/>
                    <a:pt x="458" y="10"/>
                  </a:cubicBezTo>
                  <a:cubicBezTo>
                    <a:pt x="438" y="10"/>
                    <a:pt x="418" y="1"/>
                    <a:pt x="388" y="1"/>
                  </a:cubicBezTo>
                  <a:close/>
                </a:path>
              </a:pathLst>
            </a:custGeom>
            <a:solidFill>
              <a:srgbClr val="418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80"/>
            <p:cNvSpPr/>
            <p:nvPr/>
          </p:nvSpPr>
          <p:spPr>
            <a:xfrm>
              <a:off x="3133474" y="1786889"/>
              <a:ext cx="26791" cy="27442"/>
            </a:xfrm>
            <a:custGeom>
              <a:avLst/>
              <a:gdLst/>
              <a:ahLst/>
              <a:cxnLst/>
              <a:rect l="l" t="t" r="r" b="b"/>
              <a:pathLst>
                <a:path w="370" h="379" extrusionOk="0">
                  <a:moveTo>
                    <a:pt x="220" y="0"/>
                  </a:moveTo>
                  <a:cubicBezTo>
                    <a:pt x="160" y="20"/>
                    <a:pt x="111" y="50"/>
                    <a:pt x="71" y="90"/>
                  </a:cubicBezTo>
                  <a:cubicBezTo>
                    <a:pt x="31" y="139"/>
                    <a:pt x="11" y="199"/>
                    <a:pt x="1" y="269"/>
                  </a:cubicBezTo>
                  <a:cubicBezTo>
                    <a:pt x="1" y="329"/>
                    <a:pt x="51" y="378"/>
                    <a:pt x="111" y="378"/>
                  </a:cubicBezTo>
                  <a:lnTo>
                    <a:pt x="120" y="378"/>
                  </a:lnTo>
                  <a:cubicBezTo>
                    <a:pt x="190" y="378"/>
                    <a:pt x="259" y="338"/>
                    <a:pt x="299" y="279"/>
                  </a:cubicBezTo>
                  <a:cubicBezTo>
                    <a:pt x="319" y="249"/>
                    <a:pt x="330" y="219"/>
                    <a:pt x="339" y="189"/>
                  </a:cubicBezTo>
                  <a:cubicBezTo>
                    <a:pt x="359" y="159"/>
                    <a:pt x="369" y="119"/>
                    <a:pt x="359" y="90"/>
                  </a:cubicBezTo>
                  <a:cubicBezTo>
                    <a:pt x="349" y="40"/>
                    <a:pt x="299" y="0"/>
                    <a:pt x="250" y="0"/>
                  </a:cubicBezTo>
                  <a:close/>
                </a:path>
              </a:pathLst>
            </a:custGeom>
            <a:solidFill>
              <a:srgbClr val="418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80"/>
            <p:cNvSpPr/>
            <p:nvPr/>
          </p:nvSpPr>
          <p:spPr>
            <a:xfrm>
              <a:off x="3025441" y="1414493"/>
              <a:ext cx="23170" cy="27442"/>
            </a:xfrm>
            <a:custGeom>
              <a:avLst/>
              <a:gdLst/>
              <a:ahLst/>
              <a:cxnLst/>
              <a:rect l="l" t="t" r="r" b="b"/>
              <a:pathLst>
                <a:path w="320" h="379" extrusionOk="0">
                  <a:moveTo>
                    <a:pt x="190" y="1"/>
                  </a:moveTo>
                  <a:cubicBezTo>
                    <a:pt x="170" y="1"/>
                    <a:pt x="160" y="11"/>
                    <a:pt x="140" y="21"/>
                  </a:cubicBezTo>
                  <a:cubicBezTo>
                    <a:pt x="91" y="41"/>
                    <a:pt x="31" y="81"/>
                    <a:pt x="21" y="140"/>
                  </a:cubicBezTo>
                  <a:cubicBezTo>
                    <a:pt x="1" y="180"/>
                    <a:pt x="11" y="229"/>
                    <a:pt x="31" y="260"/>
                  </a:cubicBezTo>
                  <a:lnTo>
                    <a:pt x="31" y="269"/>
                  </a:lnTo>
                  <a:cubicBezTo>
                    <a:pt x="31" y="329"/>
                    <a:pt x="80" y="369"/>
                    <a:pt x="131" y="369"/>
                  </a:cubicBezTo>
                  <a:cubicBezTo>
                    <a:pt x="140" y="369"/>
                    <a:pt x="140" y="379"/>
                    <a:pt x="150" y="379"/>
                  </a:cubicBezTo>
                  <a:cubicBezTo>
                    <a:pt x="279" y="379"/>
                    <a:pt x="319" y="180"/>
                    <a:pt x="279" y="81"/>
                  </a:cubicBezTo>
                  <a:cubicBezTo>
                    <a:pt x="270" y="30"/>
                    <a:pt x="230" y="1"/>
                    <a:pt x="190" y="1"/>
                  </a:cubicBezTo>
                  <a:close/>
                </a:path>
              </a:pathLst>
            </a:custGeom>
            <a:solidFill>
              <a:srgbClr val="418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80"/>
            <p:cNvSpPr/>
            <p:nvPr/>
          </p:nvSpPr>
          <p:spPr>
            <a:xfrm>
              <a:off x="2855498" y="1312977"/>
              <a:ext cx="32511" cy="30266"/>
            </a:xfrm>
            <a:custGeom>
              <a:avLst/>
              <a:gdLst/>
              <a:ahLst/>
              <a:cxnLst/>
              <a:rect l="l" t="t" r="r" b="b"/>
              <a:pathLst>
                <a:path w="449" h="418" extrusionOk="0">
                  <a:moveTo>
                    <a:pt x="140" y="0"/>
                  </a:moveTo>
                  <a:cubicBezTo>
                    <a:pt x="70" y="0"/>
                    <a:pt x="20" y="80"/>
                    <a:pt x="11" y="139"/>
                  </a:cubicBezTo>
                  <a:cubicBezTo>
                    <a:pt x="0" y="269"/>
                    <a:pt x="80" y="418"/>
                    <a:pt x="230" y="418"/>
                  </a:cubicBezTo>
                  <a:cubicBezTo>
                    <a:pt x="249" y="418"/>
                    <a:pt x="269" y="408"/>
                    <a:pt x="289" y="408"/>
                  </a:cubicBezTo>
                  <a:lnTo>
                    <a:pt x="299" y="408"/>
                  </a:lnTo>
                  <a:cubicBezTo>
                    <a:pt x="339" y="408"/>
                    <a:pt x="378" y="388"/>
                    <a:pt x="409" y="349"/>
                  </a:cubicBezTo>
                  <a:cubicBezTo>
                    <a:pt x="448" y="289"/>
                    <a:pt x="438" y="219"/>
                    <a:pt x="409" y="159"/>
                  </a:cubicBezTo>
                  <a:cubicBezTo>
                    <a:pt x="398" y="150"/>
                    <a:pt x="398" y="139"/>
                    <a:pt x="389" y="130"/>
                  </a:cubicBezTo>
                  <a:cubicBezTo>
                    <a:pt x="369" y="100"/>
                    <a:pt x="349" y="90"/>
                    <a:pt x="329" y="70"/>
                  </a:cubicBezTo>
                  <a:cubicBezTo>
                    <a:pt x="269" y="30"/>
                    <a:pt x="219" y="10"/>
                    <a:pt x="150" y="0"/>
                  </a:cubicBezTo>
                  <a:close/>
                </a:path>
              </a:pathLst>
            </a:custGeom>
            <a:solidFill>
              <a:srgbClr val="418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80"/>
            <p:cNvSpPr/>
            <p:nvPr/>
          </p:nvSpPr>
          <p:spPr>
            <a:xfrm>
              <a:off x="2838193" y="1529043"/>
              <a:ext cx="47644" cy="29615"/>
            </a:xfrm>
            <a:custGeom>
              <a:avLst/>
              <a:gdLst/>
              <a:ahLst/>
              <a:cxnLst/>
              <a:rect l="l" t="t" r="r" b="b"/>
              <a:pathLst>
                <a:path w="658" h="409" extrusionOk="0">
                  <a:moveTo>
                    <a:pt x="369" y="0"/>
                  </a:moveTo>
                  <a:cubicBezTo>
                    <a:pt x="339" y="0"/>
                    <a:pt x="319" y="0"/>
                    <a:pt x="299" y="10"/>
                  </a:cubicBezTo>
                  <a:cubicBezTo>
                    <a:pt x="239" y="10"/>
                    <a:pt x="170" y="30"/>
                    <a:pt x="120" y="70"/>
                  </a:cubicBezTo>
                  <a:cubicBezTo>
                    <a:pt x="21" y="130"/>
                    <a:pt x="1" y="279"/>
                    <a:pt x="120" y="338"/>
                  </a:cubicBezTo>
                  <a:cubicBezTo>
                    <a:pt x="190" y="378"/>
                    <a:pt x="290" y="408"/>
                    <a:pt x="379" y="408"/>
                  </a:cubicBezTo>
                  <a:cubicBezTo>
                    <a:pt x="429" y="408"/>
                    <a:pt x="478" y="398"/>
                    <a:pt x="518" y="378"/>
                  </a:cubicBezTo>
                  <a:cubicBezTo>
                    <a:pt x="657" y="309"/>
                    <a:pt x="648" y="110"/>
                    <a:pt x="498" y="30"/>
                  </a:cubicBezTo>
                  <a:cubicBezTo>
                    <a:pt x="458" y="10"/>
                    <a:pt x="409" y="0"/>
                    <a:pt x="369" y="0"/>
                  </a:cubicBezTo>
                  <a:close/>
                </a:path>
              </a:pathLst>
            </a:custGeom>
            <a:solidFill>
              <a:srgbClr val="418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80"/>
            <p:cNvSpPr/>
            <p:nvPr/>
          </p:nvSpPr>
          <p:spPr>
            <a:xfrm>
              <a:off x="3809842" y="1772479"/>
              <a:ext cx="23098" cy="30266"/>
            </a:xfrm>
            <a:custGeom>
              <a:avLst/>
              <a:gdLst/>
              <a:ahLst/>
              <a:cxnLst/>
              <a:rect l="l" t="t" r="r" b="b"/>
              <a:pathLst>
                <a:path w="319" h="418" extrusionOk="0">
                  <a:moveTo>
                    <a:pt x="189" y="0"/>
                  </a:moveTo>
                  <a:cubicBezTo>
                    <a:pt x="169" y="0"/>
                    <a:pt x="149" y="11"/>
                    <a:pt x="129" y="11"/>
                  </a:cubicBezTo>
                  <a:cubicBezTo>
                    <a:pt x="20" y="80"/>
                    <a:pt x="0" y="239"/>
                    <a:pt x="20" y="349"/>
                  </a:cubicBezTo>
                  <a:cubicBezTo>
                    <a:pt x="20" y="378"/>
                    <a:pt x="60" y="408"/>
                    <a:pt x="90" y="418"/>
                  </a:cubicBezTo>
                  <a:lnTo>
                    <a:pt x="109" y="418"/>
                  </a:lnTo>
                  <a:cubicBezTo>
                    <a:pt x="129" y="418"/>
                    <a:pt x="160" y="408"/>
                    <a:pt x="179" y="388"/>
                  </a:cubicBezTo>
                  <a:cubicBezTo>
                    <a:pt x="229" y="349"/>
                    <a:pt x="259" y="279"/>
                    <a:pt x="259" y="219"/>
                  </a:cubicBezTo>
                  <a:cubicBezTo>
                    <a:pt x="279" y="190"/>
                    <a:pt x="288" y="170"/>
                    <a:pt x="299" y="139"/>
                  </a:cubicBezTo>
                  <a:cubicBezTo>
                    <a:pt x="319" y="60"/>
                    <a:pt x="259" y="0"/>
                    <a:pt x="189" y="0"/>
                  </a:cubicBezTo>
                  <a:close/>
                </a:path>
              </a:pathLst>
            </a:custGeom>
            <a:solidFill>
              <a:srgbClr val="418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5" name="Google Shape;6155;p80"/>
            <p:cNvSpPr/>
            <p:nvPr/>
          </p:nvSpPr>
          <p:spPr>
            <a:xfrm>
              <a:off x="3796881" y="1832288"/>
              <a:ext cx="30990" cy="25994"/>
            </a:xfrm>
            <a:custGeom>
              <a:avLst/>
              <a:gdLst/>
              <a:ahLst/>
              <a:cxnLst/>
              <a:rect l="l" t="t" r="r" b="b"/>
              <a:pathLst>
                <a:path w="428" h="359" extrusionOk="0">
                  <a:moveTo>
                    <a:pt x="269" y="0"/>
                  </a:moveTo>
                  <a:cubicBezTo>
                    <a:pt x="149" y="0"/>
                    <a:pt x="50" y="129"/>
                    <a:pt x="20" y="239"/>
                  </a:cubicBezTo>
                  <a:cubicBezTo>
                    <a:pt x="0" y="308"/>
                    <a:pt x="60" y="358"/>
                    <a:pt x="120" y="358"/>
                  </a:cubicBezTo>
                  <a:cubicBezTo>
                    <a:pt x="129" y="358"/>
                    <a:pt x="149" y="358"/>
                    <a:pt x="169" y="348"/>
                  </a:cubicBezTo>
                  <a:cubicBezTo>
                    <a:pt x="219" y="328"/>
                    <a:pt x="259" y="279"/>
                    <a:pt x="288" y="239"/>
                  </a:cubicBezTo>
                  <a:cubicBezTo>
                    <a:pt x="308" y="229"/>
                    <a:pt x="319" y="219"/>
                    <a:pt x="339" y="209"/>
                  </a:cubicBezTo>
                  <a:cubicBezTo>
                    <a:pt x="428" y="149"/>
                    <a:pt x="388" y="10"/>
                    <a:pt x="279" y="0"/>
                  </a:cubicBezTo>
                  <a:close/>
                </a:path>
              </a:pathLst>
            </a:custGeom>
            <a:solidFill>
              <a:srgbClr val="418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80"/>
            <p:cNvSpPr/>
            <p:nvPr/>
          </p:nvSpPr>
          <p:spPr>
            <a:xfrm>
              <a:off x="3521004" y="1966244"/>
              <a:ext cx="41127" cy="26646"/>
            </a:xfrm>
            <a:custGeom>
              <a:avLst/>
              <a:gdLst/>
              <a:ahLst/>
              <a:cxnLst/>
              <a:rect l="l" t="t" r="r" b="b"/>
              <a:pathLst>
                <a:path w="568" h="368" extrusionOk="0">
                  <a:moveTo>
                    <a:pt x="409" y="0"/>
                  </a:moveTo>
                  <a:cubicBezTo>
                    <a:pt x="358" y="0"/>
                    <a:pt x="309" y="20"/>
                    <a:pt x="259" y="40"/>
                  </a:cubicBezTo>
                  <a:cubicBezTo>
                    <a:pt x="249" y="30"/>
                    <a:pt x="239" y="30"/>
                    <a:pt x="229" y="30"/>
                  </a:cubicBezTo>
                  <a:cubicBezTo>
                    <a:pt x="199" y="30"/>
                    <a:pt x="170" y="40"/>
                    <a:pt x="140" y="70"/>
                  </a:cubicBezTo>
                  <a:cubicBezTo>
                    <a:pt x="130" y="80"/>
                    <a:pt x="110" y="89"/>
                    <a:pt x="100" y="109"/>
                  </a:cubicBezTo>
                  <a:cubicBezTo>
                    <a:pt x="90" y="120"/>
                    <a:pt x="80" y="120"/>
                    <a:pt x="70" y="129"/>
                  </a:cubicBezTo>
                  <a:cubicBezTo>
                    <a:pt x="11" y="159"/>
                    <a:pt x="0" y="239"/>
                    <a:pt x="31" y="299"/>
                  </a:cubicBezTo>
                  <a:cubicBezTo>
                    <a:pt x="120" y="328"/>
                    <a:pt x="219" y="348"/>
                    <a:pt x="309" y="368"/>
                  </a:cubicBezTo>
                  <a:cubicBezTo>
                    <a:pt x="319" y="358"/>
                    <a:pt x="329" y="348"/>
                    <a:pt x="338" y="348"/>
                  </a:cubicBezTo>
                  <a:cubicBezTo>
                    <a:pt x="349" y="338"/>
                    <a:pt x="349" y="328"/>
                    <a:pt x="358" y="319"/>
                  </a:cubicBezTo>
                  <a:cubicBezTo>
                    <a:pt x="389" y="319"/>
                    <a:pt x="418" y="308"/>
                    <a:pt x="448" y="288"/>
                  </a:cubicBezTo>
                  <a:lnTo>
                    <a:pt x="458" y="288"/>
                  </a:lnTo>
                  <a:cubicBezTo>
                    <a:pt x="468" y="279"/>
                    <a:pt x="478" y="268"/>
                    <a:pt x="498" y="259"/>
                  </a:cubicBezTo>
                  <a:cubicBezTo>
                    <a:pt x="537" y="219"/>
                    <a:pt x="568" y="169"/>
                    <a:pt x="548" y="109"/>
                  </a:cubicBezTo>
                  <a:cubicBezTo>
                    <a:pt x="528" y="50"/>
                    <a:pt x="478" y="0"/>
                    <a:pt x="418" y="0"/>
                  </a:cubicBezTo>
                  <a:close/>
                </a:path>
              </a:pathLst>
            </a:custGeom>
            <a:solidFill>
              <a:srgbClr val="418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80"/>
            <p:cNvSpPr/>
            <p:nvPr/>
          </p:nvSpPr>
          <p:spPr>
            <a:xfrm>
              <a:off x="3309210" y="2026704"/>
              <a:ext cx="30339" cy="15206"/>
            </a:xfrm>
            <a:custGeom>
              <a:avLst/>
              <a:gdLst/>
              <a:ahLst/>
              <a:cxnLst/>
              <a:rect l="l" t="t" r="r" b="b"/>
              <a:pathLst>
                <a:path w="419" h="210" extrusionOk="0">
                  <a:moveTo>
                    <a:pt x="270" y="1"/>
                  </a:moveTo>
                  <a:cubicBezTo>
                    <a:pt x="170" y="10"/>
                    <a:pt x="71" y="41"/>
                    <a:pt x="1" y="100"/>
                  </a:cubicBezTo>
                  <a:cubicBezTo>
                    <a:pt x="61" y="130"/>
                    <a:pt x="131" y="160"/>
                    <a:pt x="200" y="170"/>
                  </a:cubicBezTo>
                  <a:cubicBezTo>
                    <a:pt x="270" y="189"/>
                    <a:pt x="339" y="209"/>
                    <a:pt x="409" y="209"/>
                  </a:cubicBezTo>
                  <a:cubicBezTo>
                    <a:pt x="419" y="189"/>
                    <a:pt x="419" y="180"/>
                    <a:pt x="419" y="160"/>
                  </a:cubicBezTo>
                  <a:cubicBezTo>
                    <a:pt x="419" y="80"/>
                    <a:pt x="359" y="1"/>
                    <a:pt x="279" y="1"/>
                  </a:cubicBezTo>
                  <a:close/>
                </a:path>
              </a:pathLst>
            </a:custGeom>
            <a:solidFill>
              <a:srgbClr val="418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80"/>
            <p:cNvSpPr/>
            <p:nvPr/>
          </p:nvSpPr>
          <p:spPr>
            <a:xfrm>
              <a:off x="2796413" y="1879788"/>
              <a:ext cx="49092" cy="38231"/>
            </a:xfrm>
            <a:custGeom>
              <a:avLst/>
              <a:gdLst/>
              <a:ahLst/>
              <a:cxnLst/>
              <a:rect l="l" t="t" r="r" b="b"/>
              <a:pathLst>
                <a:path w="678" h="528" extrusionOk="0">
                  <a:moveTo>
                    <a:pt x="270" y="1"/>
                  </a:moveTo>
                  <a:cubicBezTo>
                    <a:pt x="220" y="1"/>
                    <a:pt x="180" y="10"/>
                    <a:pt x="130" y="30"/>
                  </a:cubicBezTo>
                  <a:cubicBezTo>
                    <a:pt x="80" y="50"/>
                    <a:pt x="41" y="90"/>
                    <a:pt x="31" y="140"/>
                  </a:cubicBezTo>
                  <a:cubicBezTo>
                    <a:pt x="1" y="269"/>
                    <a:pt x="100" y="418"/>
                    <a:pt x="200" y="478"/>
                  </a:cubicBezTo>
                  <a:cubicBezTo>
                    <a:pt x="259" y="508"/>
                    <a:pt x="329" y="527"/>
                    <a:pt x="399" y="527"/>
                  </a:cubicBezTo>
                  <a:cubicBezTo>
                    <a:pt x="458" y="527"/>
                    <a:pt x="528" y="508"/>
                    <a:pt x="578" y="468"/>
                  </a:cubicBezTo>
                  <a:cubicBezTo>
                    <a:pt x="637" y="438"/>
                    <a:pt x="677" y="368"/>
                    <a:pt x="657" y="299"/>
                  </a:cubicBezTo>
                  <a:cubicBezTo>
                    <a:pt x="598" y="130"/>
                    <a:pt x="438" y="1"/>
                    <a:pt x="270" y="1"/>
                  </a:cubicBezTo>
                  <a:close/>
                </a:path>
              </a:pathLst>
            </a:custGeom>
            <a:solidFill>
              <a:srgbClr val="418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80"/>
            <p:cNvSpPr/>
            <p:nvPr/>
          </p:nvSpPr>
          <p:spPr>
            <a:xfrm>
              <a:off x="2843261" y="1856038"/>
              <a:ext cx="37507" cy="29615"/>
            </a:xfrm>
            <a:custGeom>
              <a:avLst/>
              <a:gdLst/>
              <a:ahLst/>
              <a:cxnLst/>
              <a:rect l="l" t="t" r="r" b="b"/>
              <a:pathLst>
                <a:path w="518" h="409" extrusionOk="0">
                  <a:moveTo>
                    <a:pt x="140" y="0"/>
                  </a:moveTo>
                  <a:cubicBezTo>
                    <a:pt x="90" y="10"/>
                    <a:pt x="40" y="50"/>
                    <a:pt x="30" y="99"/>
                  </a:cubicBezTo>
                  <a:cubicBezTo>
                    <a:pt x="1" y="219"/>
                    <a:pt x="70" y="318"/>
                    <a:pt x="169" y="368"/>
                  </a:cubicBezTo>
                  <a:cubicBezTo>
                    <a:pt x="220" y="398"/>
                    <a:pt x="269" y="408"/>
                    <a:pt x="319" y="408"/>
                  </a:cubicBezTo>
                  <a:cubicBezTo>
                    <a:pt x="359" y="408"/>
                    <a:pt x="408" y="398"/>
                    <a:pt x="448" y="378"/>
                  </a:cubicBezTo>
                  <a:cubicBezTo>
                    <a:pt x="508" y="358"/>
                    <a:pt x="518" y="269"/>
                    <a:pt x="488" y="219"/>
                  </a:cubicBezTo>
                  <a:cubicBezTo>
                    <a:pt x="448" y="139"/>
                    <a:pt x="368" y="90"/>
                    <a:pt x="289" y="80"/>
                  </a:cubicBezTo>
                  <a:cubicBezTo>
                    <a:pt x="279" y="70"/>
                    <a:pt x="279" y="70"/>
                    <a:pt x="279" y="60"/>
                  </a:cubicBezTo>
                  <a:cubicBezTo>
                    <a:pt x="249" y="20"/>
                    <a:pt x="209" y="0"/>
                    <a:pt x="160" y="0"/>
                  </a:cubicBezTo>
                  <a:close/>
                </a:path>
              </a:pathLst>
            </a:custGeom>
            <a:solidFill>
              <a:srgbClr val="418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80"/>
            <p:cNvSpPr/>
            <p:nvPr/>
          </p:nvSpPr>
          <p:spPr>
            <a:xfrm>
              <a:off x="2863463" y="1860310"/>
              <a:ext cx="72" cy="869"/>
            </a:xfrm>
            <a:custGeom>
              <a:avLst/>
              <a:gdLst/>
              <a:ahLst/>
              <a:cxnLst/>
              <a:rect l="l" t="t" r="r" b="b"/>
              <a:pathLst>
                <a:path w="1" h="12" extrusionOk="0">
                  <a:moveTo>
                    <a:pt x="0" y="1"/>
                  </a:moveTo>
                  <a:lnTo>
                    <a:pt x="0" y="1"/>
                  </a:lnTo>
                  <a:lnTo>
                    <a:pt x="0" y="1"/>
                  </a:lnTo>
                  <a:lnTo>
                    <a:pt x="0" y="11"/>
                  </a:lnTo>
                  <a:lnTo>
                    <a:pt x="0" y="1"/>
                  </a:lnTo>
                  <a:close/>
                </a:path>
              </a:pathLst>
            </a:custGeom>
            <a:solidFill>
              <a:srgbClr val="418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80"/>
            <p:cNvSpPr/>
            <p:nvPr/>
          </p:nvSpPr>
          <p:spPr>
            <a:xfrm>
              <a:off x="2893658" y="1735768"/>
              <a:ext cx="27442" cy="28094"/>
            </a:xfrm>
            <a:custGeom>
              <a:avLst/>
              <a:gdLst/>
              <a:ahLst/>
              <a:cxnLst/>
              <a:rect l="l" t="t" r="r" b="b"/>
              <a:pathLst>
                <a:path w="379" h="388" extrusionOk="0">
                  <a:moveTo>
                    <a:pt x="140" y="0"/>
                  </a:moveTo>
                  <a:cubicBezTo>
                    <a:pt x="90" y="0"/>
                    <a:pt x="41" y="20"/>
                    <a:pt x="30" y="60"/>
                  </a:cubicBezTo>
                  <a:cubicBezTo>
                    <a:pt x="11" y="109"/>
                    <a:pt x="1" y="149"/>
                    <a:pt x="11" y="199"/>
                  </a:cubicBezTo>
                  <a:cubicBezTo>
                    <a:pt x="21" y="229"/>
                    <a:pt x="41" y="268"/>
                    <a:pt x="61" y="288"/>
                  </a:cubicBezTo>
                  <a:cubicBezTo>
                    <a:pt x="81" y="319"/>
                    <a:pt x="110" y="328"/>
                    <a:pt x="140" y="348"/>
                  </a:cubicBezTo>
                  <a:cubicBezTo>
                    <a:pt x="170" y="378"/>
                    <a:pt x="209" y="388"/>
                    <a:pt x="240" y="388"/>
                  </a:cubicBezTo>
                  <a:cubicBezTo>
                    <a:pt x="249" y="388"/>
                    <a:pt x="269" y="388"/>
                    <a:pt x="279" y="378"/>
                  </a:cubicBezTo>
                  <a:cubicBezTo>
                    <a:pt x="319" y="368"/>
                    <a:pt x="359" y="328"/>
                    <a:pt x="369" y="288"/>
                  </a:cubicBezTo>
                  <a:cubicBezTo>
                    <a:pt x="379" y="239"/>
                    <a:pt x="379" y="189"/>
                    <a:pt x="359" y="149"/>
                  </a:cubicBezTo>
                  <a:cubicBezTo>
                    <a:pt x="339" y="129"/>
                    <a:pt x="329" y="100"/>
                    <a:pt x="309" y="80"/>
                  </a:cubicBezTo>
                  <a:cubicBezTo>
                    <a:pt x="269" y="50"/>
                    <a:pt x="220" y="20"/>
                    <a:pt x="170" y="0"/>
                  </a:cubicBezTo>
                  <a:close/>
                </a:path>
              </a:pathLst>
            </a:custGeom>
            <a:solidFill>
              <a:srgbClr val="418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80"/>
            <p:cNvSpPr/>
            <p:nvPr/>
          </p:nvSpPr>
          <p:spPr>
            <a:xfrm>
              <a:off x="2922476" y="1822151"/>
              <a:ext cx="32511" cy="34683"/>
            </a:xfrm>
            <a:custGeom>
              <a:avLst/>
              <a:gdLst/>
              <a:ahLst/>
              <a:cxnLst/>
              <a:rect l="l" t="t" r="r" b="b"/>
              <a:pathLst>
                <a:path w="449" h="479" extrusionOk="0">
                  <a:moveTo>
                    <a:pt x="220" y="1"/>
                  </a:moveTo>
                  <a:cubicBezTo>
                    <a:pt x="170" y="1"/>
                    <a:pt x="120" y="61"/>
                    <a:pt x="130" y="120"/>
                  </a:cubicBezTo>
                  <a:cubicBezTo>
                    <a:pt x="130" y="130"/>
                    <a:pt x="140" y="140"/>
                    <a:pt x="140" y="150"/>
                  </a:cubicBezTo>
                  <a:cubicBezTo>
                    <a:pt x="120" y="160"/>
                    <a:pt x="100" y="170"/>
                    <a:pt x="80" y="200"/>
                  </a:cubicBezTo>
                  <a:cubicBezTo>
                    <a:pt x="1" y="329"/>
                    <a:pt x="110" y="478"/>
                    <a:pt x="240" y="478"/>
                  </a:cubicBezTo>
                  <a:cubicBezTo>
                    <a:pt x="279" y="478"/>
                    <a:pt x="319" y="468"/>
                    <a:pt x="349" y="439"/>
                  </a:cubicBezTo>
                  <a:cubicBezTo>
                    <a:pt x="419" y="388"/>
                    <a:pt x="448" y="289"/>
                    <a:pt x="428" y="209"/>
                  </a:cubicBezTo>
                  <a:cubicBezTo>
                    <a:pt x="408" y="120"/>
                    <a:pt x="339" y="70"/>
                    <a:pt x="269" y="10"/>
                  </a:cubicBezTo>
                  <a:cubicBezTo>
                    <a:pt x="249" y="1"/>
                    <a:pt x="240" y="1"/>
                    <a:pt x="220" y="1"/>
                  </a:cubicBezTo>
                  <a:close/>
                </a:path>
              </a:pathLst>
            </a:custGeom>
            <a:solidFill>
              <a:srgbClr val="418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80"/>
            <p:cNvSpPr/>
            <p:nvPr/>
          </p:nvSpPr>
          <p:spPr>
            <a:xfrm>
              <a:off x="2989454" y="1571547"/>
              <a:ext cx="36059" cy="43951"/>
            </a:xfrm>
            <a:custGeom>
              <a:avLst/>
              <a:gdLst/>
              <a:ahLst/>
              <a:cxnLst/>
              <a:rect l="l" t="t" r="r" b="b"/>
              <a:pathLst>
                <a:path w="498" h="607" extrusionOk="0">
                  <a:moveTo>
                    <a:pt x="190" y="0"/>
                  </a:moveTo>
                  <a:cubicBezTo>
                    <a:pt x="120" y="0"/>
                    <a:pt x="40" y="50"/>
                    <a:pt x="31" y="120"/>
                  </a:cubicBezTo>
                  <a:cubicBezTo>
                    <a:pt x="0" y="308"/>
                    <a:pt x="60" y="478"/>
                    <a:pt x="219" y="587"/>
                  </a:cubicBezTo>
                  <a:cubicBezTo>
                    <a:pt x="250" y="607"/>
                    <a:pt x="269" y="607"/>
                    <a:pt x="289" y="607"/>
                  </a:cubicBezTo>
                  <a:cubicBezTo>
                    <a:pt x="359" y="607"/>
                    <a:pt x="418" y="557"/>
                    <a:pt x="449" y="498"/>
                  </a:cubicBezTo>
                  <a:cubicBezTo>
                    <a:pt x="498" y="358"/>
                    <a:pt x="438" y="209"/>
                    <a:pt x="329" y="120"/>
                  </a:cubicBezTo>
                  <a:cubicBezTo>
                    <a:pt x="319" y="70"/>
                    <a:pt x="279" y="20"/>
                    <a:pt x="230" y="10"/>
                  </a:cubicBezTo>
                  <a:cubicBezTo>
                    <a:pt x="210" y="10"/>
                    <a:pt x="199" y="0"/>
                    <a:pt x="190" y="0"/>
                  </a:cubicBezTo>
                  <a:close/>
                </a:path>
              </a:pathLst>
            </a:custGeom>
            <a:solidFill>
              <a:srgbClr val="418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80"/>
            <p:cNvSpPr/>
            <p:nvPr/>
          </p:nvSpPr>
          <p:spPr>
            <a:xfrm>
              <a:off x="3299869" y="1611878"/>
              <a:ext cx="37579" cy="42503"/>
            </a:xfrm>
            <a:custGeom>
              <a:avLst/>
              <a:gdLst/>
              <a:ahLst/>
              <a:cxnLst/>
              <a:rect l="l" t="t" r="r" b="b"/>
              <a:pathLst>
                <a:path w="519" h="587" extrusionOk="0">
                  <a:moveTo>
                    <a:pt x="280" y="0"/>
                  </a:moveTo>
                  <a:cubicBezTo>
                    <a:pt x="220" y="0"/>
                    <a:pt x="160" y="30"/>
                    <a:pt x="130" y="70"/>
                  </a:cubicBezTo>
                  <a:cubicBezTo>
                    <a:pt x="1" y="169"/>
                    <a:pt x="41" y="398"/>
                    <a:pt x="120" y="518"/>
                  </a:cubicBezTo>
                  <a:cubicBezTo>
                    <a:pt x="160" y="557"/>
                    <a:pt x="209" y="587"/>
                    <a:pt x="260" y="587"/>
                  </a:cubicBezTo>
                  <a:cubicBezTo>
                    <a:pt x="289" y="587"/>
                    <a:pt x="329" y="577"/>
                    <a:pt x="359" y="547"/>
                  </a:cubicBezTo>
                  <a:cubicBezTo>
                    <a:pt x="439" y="458"/>
                    <a:pt x="518" y="358"/>
                    <a:pt x="508" y="229"/>
                  </a:cubicBezTo>
                  <a:cubicBezTo>
                    <a:pt x="498" y="109"/>
                    <a:pt x="408" y="0"/>
                    <a:pt x="280" y="0"/>
                  </a:cubicBezTo>
                  <a:close/>
                </a:path>
              </a:pathLst>
            </a:custGeom>
            <a:solidFill>
              <a:srgbClr val="418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5" name="Google Shape;6165;p80"/>
            <p:cNvSpPr/>
            <p:nvPr/>
          </p:nvSpPr>
          <p:spPr>
            <a:xfrm>
              <a:off x="3529621" y="1525423"/>
              <a:ext cx="42576" cy="43300"/>
            </a:xfrm>
            <a:custGeom>
              <a:avLst/>
              <a:gdLst/>
              <a:ahLst/>
              <a:cxnLst/>
              <a:rect l="l" t="t" r="r" b="b"/>
              <a:pathLst>
                <a:path w="588" h="598" extrusionOk="0">
                  <a:moveTo>
                    <a:pt x="399" y="1"/>
                  </a:moveTo>
                  <a:cubicBezTo>
                    <a:pt x="299" y="1"/>
                    <a:pt x="190" y="70"/>
                    <a:pt x="120" y="140"/>
                  </a:cubicBezTo>
                  <a:cubicBezTo>
                    <a:pt x="51" y="229"/>
                    <a:pt x="1" y="339"/>
                    <a:pt x="11" y="448"/>
                  </a:cubicBezTo>
                  <a:cubicBezTo>
                    <a:pt x="21" y="538"/>
                    <a:pt x="80" y="598"/>
                    <a:pt x="160" y="598"/>
                  </a:cubicBezTo>
                  <a:lnTo>
                    <a:pt x="200" y="598"/>
                  </a:lnTo>
                  <a:cubicBezTo>
                    <a:pt x="349" y="558"/>
                    <a:pt x="458" y="448"/>
                    <a:pt x="508" y="319"/>
                  </a:cubicBezTo>
                  <a:cubicBezTo>
                    <a:pt x="548" y="289"/>
                    <a:pt x="588" y="240"/>
                    <a:pt x="588" y="180"/>
                  </a:cubicBezTo>
                  <a:cubicBezTo>
                    <a:pt x="578" y="100"/>
                    <a:pt x="538" y="30"/>
                    <a:pt x="458" y="10"/>
                  </a:cubicBezTo>
                  <a:cubicBezTo>
                    <a:pt x="438" y="10"/>
                    <a:pt x="418" y="1"/>
                    <a:pt x="399" y="1"/>
                  </a:cubicBezTo>
                  <a:close/>
                </a:path>
              </a:pathLst>
            </a:custGeom>
            <a:solidFill>
              <a:srgbClr val="418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6" name="Google Shape;6166;p80"/>
            <p:cNvSpPr/>
            <p:nvPr/>
          </p:nvSpPr>
          <p:spPr>
            <a:xfrm>
              <a:off x="3456923" y="1566478"/>
              <a:ext cx="36783" cy="31787"/>
            </a:xfrm>
            <a:custGeom>
              <a:avLst/>
              <a:gdLst/>
              <a:ahLst/>
              <a:cxnLst/>
              <a:rect l="l" t="t" r="r" b="b"/>
              <a:pathLst>
                <a:path w="508" h="439" extrusionOk="0">
                  <a:moveTo>
                    <a:pt x="288" y="0"/>
                  </a:moveTo>
                  <a:cubicBezTo>
                    <a:pt x="229" y="11"/>
                    <a:pt x="169" y="60"/>
                    <a:pt x="129" y="110"/>
                  </a:cubicBezTo>
                  <a:cubicBezTo>
                    <a:pt x="100" y="150"/>
                    <a:pt x="60" y="190"/>
                    <a:pt x="40" y="239"/>
                  </a:cubicBezTo>
                  <a:cubicBezTo>
                    <a:pt x="0" y="329"/>
                    <a:pt x="50" y="438"/>
                    <a:pt x="160" y="438"/>
                  </a:cubicBezTo>
                  <a:lnTo>
                    <a:pt x="169" y="438"/>
                  </a:lnTo>
                  <a:cubicBezTo>
                    <a:pt x="279" y="438"/>
                    <a:pt x="378" y="378"/>
                    <a:pt x="428" y="279"/>
                  </a:cubicBezTo>
                  <a:cubicBezTo>
                    <a:pt x="438" y="279"/>
                    <a:pt x="438" y="279"/>
                    <a:pt x="448" y="269"/>
                  </a:cubicBezTo>
                  <a:cubicBezTo>
                    <a:pt x="498" y="230"/>
                    <a:pt x="507" y="130"/>
                    <a:pt x="468" y="80"/>
                  </a:cubicBezTo>
                  <a:cubicBezTo>
                    <a:pt x="438" y="20"/>
                    <a:pt x="388" y="0"/>
                    <a:pt x="328" y="0"/>
                  </a:cubicBezTo>
                  <a:close/>
                </a:path>
              </a:pathLst>
            </a:custGeom>
            <a:solidFill>
              <a:srgbClr val="418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7" name="Google Shape;6167;p80"/>
            <p:cNvSpPr/>
            <p:nvPr/>
          </p:nvSpPr>
          <p:spPr>
            <a:xfrm>
              <a:off x="3536138" y="2085789"/>
              <a:ext cx="32439" cy="20202"/>
            </a:xfrm>
            <a:custGeom>
              <a:avLst/>
              <a:gdLst/>
              <a:ahLst/>
              <a:cxnLst/>
              <a:rect l="l" t="t" r="r" b="b"/>
              <a:pathLst>
                <a:path w="448" h="279" extrusionOk="0">
                  <a:moveTo>
                    <a:pt x="269" y="0"/>
                  </a:moveTo>
                  <a:cubicBezTo>
                    <a:pt x="189" y="0"/>
                    <a:pt x="100" y="40"/>
                    <a:pt x="40" y="90"/>
                  </a:cubicBezTo>
                  <a:cubicBezTo>
                    <a:pt x="1" y="109"/>
                    <a:pt x="1" y="169"/>
                    <a:pt x="10" y="209"/>
                  </a:cubicBezTo>
                  <a:cubicBezTo>
                    <a:pt x="30" y="249"/>
                    <a:pt x="70" y="279"/>
                    <a:pt x="110" y="279"/>
                  </a:cubicBezTo>
                  <a:cubicBezTo>
                    <a:pt x="149" y="279"/>
                    <a:pt x="189" y="279"/>
                    <a:pt x="229" y="269"/>
                  </a:cubicBezTo>
                  <a:lnTo>
                    <a:pt x="249" y="269"/>
                  </a:lnTo>
                  <a:cubicBezTo>
                    <a:pt x="259" y="279"/>
                    <a:pt x="269" y="279"/>
                    <a:pt x="269" y="279"/>
                  </a:cubicBezTo>
                  <a:lnTo>
                    <a:pt x="279" y="279"/>
                  </a:lnTo>
                  <a:cubicBezTo>
                    <a:pt x="299" y="279"/>
                    <a:pt x="328" y="269"/>
                    <a:pt x="348" y="259"/>
                  </a:cubicBezTo>
                  <a:cubicBezTo>
                    <a:pt x="438" y="209"/>
                    <a:pt x="448" y="80"/>
                    <a:pt x="359" y="20"/>
                  </a:cubicBezTo>
                  <a:cubicBezTo>
                    <a:pt x="328" y="10"/>
                    <a:pt x="299" y="0"/>
                    <a:pt x="269" y="0"/>
                  </a:cubicBezTo>
                  <a:close/>
                </a:path>
              </a:pathLst>
            </a:custGeom>
            <a:solidFill>
              <a:srgbClr val="D7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80"/>
            <p:cNvSpPr/>
            <p:nvPr/>
          </p:nvSpPr>
          <p:spPr>
            <a:xfrm>
              <a:off x="2897278" y="1841629"/>
              <a:ext cx="814657" cy="375288"/>
            </a:xfrm>
            <a:custGeom>
              <a:avLst/>
              <a:gdLst/>
              <a:ahLst/>
              <a:cxnLst/>
              <a:rect l="l" t="t" r="r" b="b"/>
              <a:pathLst>
                <a:path w="11251" h="5183" extrusionOk="0">
                  <a:moveTo>
                    <a:pt x="9092" y="3372"/>
                  </a:moveTo>
                  <a:cubicBezTo>
                    <a:pt x="9122" y="3372"/>
                    <a:pt x="9151" y="3382"/>
                    <a:pt x="9182" y="3392"/>
                  </a:cubicBezTo>
                  <a:cubicBezTo>
                    <a:pt x="9271" y="3452"/>
                    <a:pt x="9261" y="3581"/>
                    <a:pt x="9171" y="3631"/>
                  </a:cubicBezTo>
                  <a:cubicBezTo>
                    <a:pt x="9151" y="3641"/>
                    <a:pt x="9122" y="3651"/>
                    <a:pt x="9102" y="3651"/>
                  </a:cubicBezTo>
                  <a:lnTo>
                    <a:pt x="9092" y="3651"/>
                  </a:lnTo>
                  <a:cubicBezTo>
                    <a:pt x="9092" y="3651"/>
                    <a:pt x="9082" y="3651"/>
                    <a:pt x="9072" y="3641"/>
                  </a:cubicBezTo>
                  <a:lnTo>
                    <a:pt x="9052" y="3641"/>
                  </a:lnTo>
                  <a:cubicBezTo>
                    <a:pt x="9012" y="3651"/>
                    <a:pt x="8972" y="3651"/>
                    <a:pt x="8933" y="3651"/>
                  </a:cubicBezTo>
                  <a:cubicBezTo>
                    <a:pt x="8893" y="3651"/>
                    <a:pt x="8853" y="3621"/>
                    <a:pt x="8833" y="3581"/>
                  </a:cubicBezTo>
                  <a:cubicBezTo>
                    <a:pt x="8824" y="3541"/>
                    <a:pt x="8824" y="3481"/>
                    <a:pt x="8863" y="3462"/>
                  </a:cubicBezTo>
                  <a:cubicBezTo>
                    <a:pt x="8923" y="3412"/>
                    <a:pt x="9012" y="3372"/>
                    <a:pt x="9092" y="3372"/>
                  </a:cubicBezTo>
                  <a:close/>
                  <a:moveTo>
                    <a:pt x="4417" y="0"/>
                  </a:moveTo>
                  <a:cubicBezTo>
                    <a:pt x="4377" y="60"/>
                    <a:pt x="4337" y="110"/>
                    <a:pt x="4297" y="159"/>
                  </a:cubicBezTo>
                  <a:lnTo>
                    <a:pt x="4178" y="309"/>
                  </a:lnTo>
                  <a:cubicBezTo>
                    <a:pt x="4178" y="318"/>
                    <a:pt x="4168" y="318"/>
                    <a:pt x="4168" y="318"/>
                  </a:cubicBezTo>
                  <a:cubicBezTo>
                    <a:pt x="4168" y="329"/>
                    <a:pt x="4158" y="329"/>
                    <a:pt x="4149" y="338"/>
                  </a:cubicBezTo>
                  <a:lnTo>
                    <a:pt x="3910" y="607"/>
                  </a:lnTo>
                  <a:cubicBezTo>
                    <a:pt x="3870" y="647"/>
                    <a:pt x="3820" y="687"/>
                    <a:pt x="3780" y="727"/>
                  </a:cubicBezTo>
                  <a:cubicBezTo>
                    <a:pt x="3751" y="756"/>
                    <a:pt x="3720" y="786"/>
                    <a:pt x="3681" y="816"/>
                  </a:cubicBezTo>
                  <a:cubicBezTo>
                    <a:pt x="3572" y="915"/>
                    <a:pt x="3452" y="1025"/>
                    <a:pt x="3333" y="1124"/>
                  </a:cubicBezTo>
                  <a:cubicBezTo>
                    <a:pt x="3163" y="1253"/>
                    <a:pt x="3004" y="1383"/>
                    <a:pt x="2845" y="1512"/>
                  </a:cubicBezTo>
                  <a:cubicBezTo>
                    <a:pt x="2477" y="1910"/>
                    <a:pt x="2159" y="2367"/>
                    <a:pt x="1920" y="2845"/>
                  </a:cubicBezTo>
                  <a:lnTo>
                    <a:pt x="1910" y="2845"/>
                  </a:lnTo>
                  <a:cubicBezTo>
                    <a:pt x="1990" y="2557"/>
                    <a:pt x="2129" y="2268"/>
                    <a:pt x="2298" y="2000"/>
                  </a:cubicBezTo>
                  <a:cubicBezTo>
                    <a:pt x="2348" y="1830"/>
                    <a:pt x="2398" y="1671"/>
                    <a:pt x="2438" y="1502"/>
                  </a:cubicBezTo>
                  <a:cubicBezTo>
                    <a:pt x="2586" y="1224"/>
                    <a:pt x="2746" y="945"/>
                    <a:pt x="2935" y="667"/>
                  </a:cubicBezTo>
                  <a:cubicBezTo>
                    <a:pt x="2945" y="657"/>
                    <a:pt x="2955" y="647"/>
                    <a:pt x="2955" y="637"/>
                  </a:cubicBezTo>
                  <a:lnTo>
                    <a:pt x="2955" y="637"/>
                  </a:lnTo>
                  <a:lnTo>
                    <a:pt x="2945" y="647"/>
                  </a:lnTo>
                  <a:cubicBezTo>
                    <a:pt x="2756" y="696"/>
                    <a:pt x="2557" y="727"/>
                    <a:pt x="2358" y="727"/>
                  </a:cubicBezTo>
                  <a:cubicBezTo>
                    <a:pt x="2129" y="727"/>
                    <a:pt x="1901" y="687"/>
                    <a:pt x="1682" y="617"/>
                  </a:cubicBezTo>
                  <a:lnTo>
                    <a:pt x="1682" y="716"/>
                  </a:lnTo>
                  <a:cubicBezTo>
                    <a:pt x="1682" y="945"/>
                    <a:pt x="1671" y="1184"/>
                    <a:pt x="1662" y="1413"/>
                  </a:cubicBezTo>
                  <a:cubicBezTo>
                    <a:pt x="1651" y="1483"/>
                    <a:pt x="1651" y="1552"/>
                    <a:pt x="1642" y="1622"/>
                  </a:cubicBezTo>
                  <a:cubicBezTo>
                    <a:pt x="1572" y="1304"/>
                    <a:pt x="1492" y="975"/>
                    <a:pt x="1403" y="667"/>
                  </a:cubicBezTo>
                  <a:cubicBezTo>
                    <a:pt x="1383" y="597"/>
                    <a:pt x="1353" y="528"/>
                    <a:pt x="1333" y="458"/>
                  </a:cubicBezTo>
                  <a:cubicBezTo>
                    <a:pt x="1333" y="458"/>
                    <a:pt x="1324" y="448"/>
                    <a:pt x="1313" y="448"/>
                  </a:cubicBezTo>
                  <a:cubicBezTo>
                    <a:pt x="1313" y="1025"/>
                    <a:pt x="995" y="1582"/>
                    <a:pt x="508" y="1890"/>
                  </a:cubicBezTo>
                  <a:cubicBezTo>
                    <a:pt x="358" y="1989"/>
                    <a:pt x="179" y="2069"/>
                    <a:pt x="0" y="2109"/>
                  </a:cubicBezTo>
                  <a:cubicBezTo>
                    <a:pt x="627" y="2586"/>
                    <a:pt x="1164" y="3074"/>
                    <a:pt x="1512" y="3820"/>
                  </a:cubicBezTo>
                  <a:cubicBezTo>
                    <a:pt x="1682" y="4178"/>
                    <a:pt x="1841" y="4546"/>
                    <a:pt x="2109" y="4825"/>
                  </a:cubicBezTo>
                  <a:cubicBezTo>
                    <a:pt x="2109" y="4834"/>
                    <a:pt x="2109" y="4834"/>
                    <a:pt x="2119" y="4834"/>
                  </a:cubicBezTo>
                  <a:cubicBezTo>
                    <a:pt x="2388" y="5103"/>
                    <a:pt x="2726" y="5183"/>
                    <a:pt x="3074" y="5183"/>
                  </a:cubicBezTo>
                  <a:cubicBezTo>
                    <a:pt x="3273" y="5183"/>
                    <a:pt x="3462" y="5163"/>
                    <a:pt x="3661" y="5133"/>
                  </a:cubicBezTo>
                  <a:lnTo>
                    <a:pt x="3681" y="5133"/>
                  </a:lnTo>
                  <a:cubicBezTo>
                    <a:pt x="3691" y="5123"/>
                    <a:pt x="3701" y="5123"/>
                    <a:pt x="3711" y="5123"/>
                  </a:cubicBezTo>
                  <a:cubicBezTo>
                    <a:pt x="4387" y="5013"/>
                    <a:pt x="5044" y="4785"/>
                    <a:pt x="5680" y="4526"/>
                  </a:cubicBezTo>
                  <a:cubicBezTo>
                    <a:pt x="5988" y="4476"/>
                    <a:pt x="6287" y="4427"/>
                    <a:pt x="6595" y="4387"/>
                  </a:cubicBezTo>
                  <a:cubicBezTo>
                    <a:pt x="7471" y="4268"/>
                    <a:pt x="8415" y="4128"/>
                    <a:pt x="9341" y="4118"/>
                  </a:cubicBezTo>
                  <a:cubicBezTo>
                    <a:pt x="9361" y="4019"/>
                    <a:pt x="9381" y="3929"/>
                    <a:pt x="9390" y="3840"/>
                  </a:cubicBezTo>
                  <a:cubicBezTo>
                    <a:pt x="9420" y="3621"/>
                    <a:pt x="9410" y="3422"/>
                    <a:pt x="9350" y="3223"/>
                  </a:cubicBezTo>
                  <a:cubicBezTo>
                    <a:pt x="8824" y="3302"/>
                    <a:pt x="8286" y="3372"/>
                    <a:pt x="7749" y="3452"/>
                  </a:cubicBezTo>
                  <a:cubicBezTo>
                    <a:pt x="7838" y="3392"/>
                    <a:pt x="7918" y="3342"/>
                    <a:pt x="8008" y="3273"/>
                  </a:cubicBezTo>
                  <a:cubicBezTo>
                    <a:pt x="8306" y="3143"/>
                    <a:pt x="8625" y="3014"/>
                    <a:pt x="8952" y="2915"/>
                  </a:cubicBezTo>
                  <a:cubicBezTo>
                    <a:pt x="9679" y="2676"/>
                    <a:pt x="10405" y="2467"/>
                    <a:pt x="11101" y="2159"/>
                  </a:cubicBezTo>
                  <a:cubicBezTo>
                    <a:pt x="11151" y="2139"/>
                    <a:pt x="11200" y="2119"/>
                    <a:pt x="11251" y="2089"/>
                  </a:cubicBezTo>
                  <a:lnTo>
                    <a:pt x="11251" y="2089"/>
                  </a:lnTo>
                  <a:cubicBezTo>
                    <a:pt x="10873" y="2168"/>
                    <a:pt x="10484" y="2208"/>
                    <a:pt x="10097" y="2208"/>
                  </a:cubicBezTo>
                  <a:cubicBezTo>
                    <a:pt x="9808" y="2208"/>
                    <a:pt x="9520" y="2188"/>
                    <a:pt x="9241" y="2149"/>
                  </a:cubicBezTo>
                  <a:cubicBezTo>
                    <a:pt x="8813" y="2387"/>
                    <a:pt x="8376" y="2597"/>
                    <a:pt x="7968" y="2796"/>
                  </a:cubicBezTo>
                  <a:cubicBezTo>
                    <a:pt x="7958" y="2796"/>
                    <a:pt x="7948" y="2785"/>
                    <a:pt x="7958" y="2785"/>
                  </a:cubicBezTo>
                  <a:cubicBezTo>
                    <a:pt x="8267" y="2557"/>
                    <a:pt x="8594" y="2318"/>
                    <a:pt x="8943" y="2089"/>
                  </a:cubicBezTo>
                  <a:lnTo>
                    <a:pt x="8923" y="2089"/>
                  </a:lnTo>
                  <a:cubicBezTo>
                    <a:pt x="8833" y="2069"/>
                    <a:pt x="8734" y="2049"/>
                    <a:pt x="8645" y="2020"/>
                  </a:cubicBezTo>
                  <a:cubicBezTo>
                    <a:pt x="8465" y="1980"/>
                    <a:pt x="8296" y="1920"/>
                    <a:pt x="8127" y="1861"/>
                  </a:cubicBezTo>
                  <a:cubicBezTo>
                    <a:pt x="7908" y="2079"/>
                    <a:pt x="7690" y="2278"/>
                    <a:pt x="7460" y="2477"/>
                  </a:cubicBezTo>
                  <a:cubicBezTo>
                    <a:pt x="7142" y="2745"/>
                    <a:pt x="6824" y="3004"/>
                    <a:pt x="6476" y="3213"/>
                  </a:cubicBezTo>
                  <a:cubicBezTo>
                    <a:pt x="6307" y="3313"/>
                    <a:pt x="6158" y="3412"/>
                    <a:pt x="5979" y="3472"/>
                  </a:cubicBezTo>
                  <a:cubicBezTo>
                    <a:pt x="5869" y="3501"/>
                    <a:pt x="5561" y="3492"/>
                    <a:pt x="5481" y="3552"/>
                  </a:cubicBezTo>
                  <a:cubicBezTo>
                    <a:pt x="5829" y="3273"/>
                    <a:pt x="6167" y="2984"/>
                    <a:pt x="6545" y="2745"/>
                  </a:cubicBezTo>
                  <a:lnTo>
                    <a:pt x="6545" y="2745"/>
                  </a:lnTo>
                  <a:cubicBezTo>
                    <a:pt x="6446" y="2765"/>
                    <a:pt x="6337" y="2776"/>
                    <a:pt x="6237" y="2776"/>
                  </a:cubicBezTo>
                  <a:cubicBezTo>
                    <a:pt x="6198" y="2776"/>
                    <a:pt x="6147" y="2776"/>
                    <a:pt x="6098" y="2765"/>
                  </a:cubicBezTo>
                  <a:cubicBezTo>
                    <a:pt x="6028" y="2765"/>
                    <a:pt x="5959" y="2745"/>
                    <a:pt x="5889" y="2726"/>
                  </a:cubicBezTo>
                  <a:cubicBezTo>
                    <a:pt x="5820" y="2716"/>
                    <a:pt x="5750" y="2686"/>
                    <a:pt x="5690" y="2656"/>
                  </a:cubicBezTo>
                  <a:cubicBezTo>
                    <a:pt x="5601" y="2616"/>
                    <a:pt x="5531" y="2566"/>
                    <a:pt x="5471" y="2497"/>
                  </a:cubicBezTo>
                  <a:cubicBezTo>
                    <a:pt x="5362" y="2387"/>
                    <a:pt x="5292" y="2228"/>
                    <a:pt x="5322" y="2069"/>
                  </a:cubicBezTo>
                  <a:lnTo>
                    <a:pt x="5322" y="2069"/>
                  </a:lnTo>
                  <a:cubicBezTo>
                    <a:pt x="4755" y="2407"/>
                    <a:pt x="4188" y="2785"/>
                    <a:pt x="3701" y="3213"/>
                  </a:cubicBezTo>
                  <a:lnTo>
                    <a:pt x="3850" y="3034"/>
                  </a:lnTo>
                  <a:cubicBezTo>
                    <a:pt x="4357" y="2467"/>
                    <a:pt x="4894" y="1940"/>
                    <a:pt x="5521" y="1502"/>
                  </a:cubicBezTo>
                  <a:cubicBezTo>
                    <a:pt x="5820" y="1284"/>
                    <a:pt x="6436" y="1074"/>
                    <a:pt x="7152" y="816"/>
                  </a:cubicBezTo>
                  <a:cubicBezTo>
                    <a:pt x="6814" y="786"/>
                    <a:pt x="6486" y="746"/>
                    <a:pt x="6147" y="676"/>
                  </a:cubicBezTo>
                  <a:cubicBezTo>
                    <a:pt x="6098" y="727"/>
                    <a:pt x="6019" y="766"/>
                    <a:pt x="5949" y="786"/>
                  </a:cubicBezTo>
                  <a:cubicBezTo>
                    <a:pt x="5939" y="786"/>
                    <a:pt x="5919" y="796"/>
                    <a:pt x="5909" y="796"/>
                  </a:cubicBezTo>
                  <a:cubicBezTo>
                    <a:pt x="5820" y="796"/>
                    <a:pt x="5769" y="696"/>
                    <a:pt x="5789" y="617"/>
                  </a:cubicBezTo>
                  <a:lnTo>
                    <a:pt x="5789" y="607"/>
                  </a:lnTo>
                  <a:lnTo>
                    <a:pt x="5521" y="548"/>
                  </a:lnTo>
                  <a:cubicBezTo>
                    <a:pt x="5402" y="517"/>
                    <a:pt x="5292" y="488"/>
                    <a:pt x="5173" y="448"/>
                  </a:cubicBezTo>
                  <a:cubicBezTo>
                    <a:pt x="4845" y="707"/>
                    <a:pt x="4507" y="965"/>
                    <a:pt x="4178" y="1214"/>
                  </a:cubicBezTo>
                  <a:lnTo>
                    <a:pt x="4168" y="1214"/>
                  </a:lnTo>
                  <a:cubicBezTo>
                    <a:pt x="4158" y="1214"/>
                    <a:pt x="4149" y="1204"/>
                    <a:pt x="4158" y="1194"/>
                  </a:cubicBezTo>
                  <a:cubicBezTo>
                    <a:pt x="4427" y="906"/>
                    <a:pt x="4715" y="637"/>
                    <a:pt x="5014" y="388"/>
                  </a:cubicBezTo>
                  <a:cubicBezTo>
                    <a:pt x="4944" y="358"/>
                    <a:pt x="4865" y="318"/>
                    <a:pt x="4795" y="279"/>
                  </a:cubicBezTo>
                  <a:cubicBezTo>
                    <a:pt x="4695" y="229"/>
                    <a:pt x="4546" y="119"/>
                    <a:pt x="4417" y="0"/>
                  </a:cubicBezTo>
                  <a:close/>
                </a:path>
              </a:pathLst>
            </a:custGeom>
            <a:solidFill>
              <a:srgbClr val="418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9" name="Google Shape;6169;p80"/>
            <p:cNvSpPr/>
            <p:nvPr/>
          </p:nvSpPr>
          <p:spPr>
            <a:xfrm>
              <a:off x="3573573" y="2072828"/>
              <a:ext cx="23822" cy="67049"/>
            </a:xfrm>
            <a:custGeom>
              <a:avLst/>
              <a:gdLst/>
              <a:ahLst/>
              <a:cxnLst/>
              <a:rect l="l" t="t" r="r" b="b"/>
              <a:pathLst>
                <a:path w="329" h="926" extrusionOk="0">
                  <a:moveTo>
                    <a:pt x="220" y="0"/>
                  </a:moveTo>
                  <a:lnTo>
                    <a:pt x="10" y="30"/>
                  </a:lnTo>
                  <a:cubicBezTo>
                    <a:pt x="70" y="229"/>
                    <a:pt x="80" y="428"/>
                    <a:pt x="50" y="647"/>
                  </a:cubicBezTo>
                  <a:cubicBezTo>
                    <a:pt x="41" y="736"/>
                    <a:pt x="21" y="826"/>
                    <a:pt x="1" y="925"/>
                  </a:cubicBezTo>
                  <a:cubicBezTo>
                    <a:pt x="50" y="916"/>
                    <a:pt x="110" y="916"/>
                    <a:pt x="160" y="916"/>
                  </a:cubicBezTo>
                  <a:cubicBezTo>
                    <a:pt x="180" y="885"/>
                    <a:pt x="209" y="846"/>
                    <a:pt x="220" y="816"/>
                  </a:cubicBezTo>
                  <a:cubicBezTo>
                    <a:pt x="279" y="697"/>
                    <a:pt x="309" y="567"/>
                    <a:pt x="319" y="438"/>
                  </a:cubicBezTo>
                  <a:cubicBezTo>
                    <a:pt x="329" y="408"/>
                    <a:pt x="329" y="368"/>
                    <a:pt x="329" y="339"/>
                  </a:cubicBezTo>
                  <a:cubicBezTo>
                    <a:pt x="329" y="249"/>
                    <a:pt x="309" y="160"/>
                    <a:pt x="269" y="70"/>
                  </a:cubicBezTo>
                  <a:cubicBezTo>
                    <a:pt x="249" y="40"/>
                    <a:pt x="240" y="20"/>
                    <a:pt x="220" y="0"/>
                  </a:cubicBezTo>
                  <a:close/>
                </a:path>
              </a:pathLst>
            </a:custGeom>
            <a:solidFill>
              <a:srgbClr val="6AA0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0" name="Google Shape;6170;p80"/>
            <p:cNvSpPr/>
            <p:nvPr/>
          </p:nvSpPr>
          <p:spPr>
            <a:xfrm>
              <a:off x="3197628" y="1869723"/>
              <a:ext cx="74218" cy="59809"/>
            </a:xfrm>
            <a:custGeom>
              <a:avLst/>
              <a:gdLst/>
              <a:ahLst/>
              <a:cxnLst/>
              <a:rect l="l" t="t" r="r" b="b"/>
              <a:pathLst>
                <a:path w="1025" h="826" extrusionOk="0">
                  <a:moveTo>
                    <a:pt x="866" y="0"/>
                  </a:moveTo>
                  <a:cubicBezTo>
                    <a:pt x="567" y="249"/>
                    <a:pt x="279" y="518"/>
                    <a:pt x="10" y="806"/>
                  </a:cubicBezTo>
                  <a:cubicBezTo>
                    <a:pt x="1" y="816"/>
                    <a:pt x="10" y="826"/>
                    <a:pt x="20" y="826"/>
                  </a:cubicBezTo>
                  <a:lnTo>
                    <a:pt x="30" y="826"/>
                  </a:lnTo>
                  <a:cubicBezTo>
                    <a:pt x="359" y="577"/>
                    <a:pt x="697" y="319"/>
                    <a:pt x="1025" y="60"/>
                  </a:cubicBezTo>
                  <a:cubicBezTo>
                    <a:pt x="975" y="40"/>
                    <a:pt x="925" y="20"/>
                    <a:pt x="866" y="0"/>
                  </a:cubicBezTo>
                  <a:close/>
                </a:path>
              </a:pathLst>
            </a:custGeom>
            <a:solidFill>
              <a:srgbClr val="6AA0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80"/>
            <p:cNvSpPr/>
            <p:nvPr/>
          </p:nvSpPr>
          <p:spPr>
            <a:xfrm>
              <a:off x="3035578" y="1951038"/>
              <a:ext cx="67773" cy="96592"/>
            </a:xfrm>
            <a:custGeom>
              <a:avLst/>
              <a:gdLst/>
              <a:ahLst/>
              <a:cxnLst/>
              <a:rect l="l" t="t" r="r" b="b"/>
              <a:pathLst>
                <a:path w="936" h="1334" extrusionOk="0">
                  <a:moveTo>
                    <a:pt x="935" y="1"/>
                  </a:moveTo>
                  <a:lnTo>
                    <a:pt x="935" y="1"/>
                  </a:lnTo>
                  <a:cubicBezTo>
                    <a:pt x="866" y="61"/>
                    <a:pt x="806" y="111"/>
                    <a:pt x="736" y="170"/>
                  </a:cubicBezTo>
                  <a:cubicBezTo>
                    <a:pt x="696" y="210"/>
                    <a:pt x="657" y="240"/>
                    <a:pt x="617" y="280"/>
                  </a:cubicBezTo>
                  <a:cubicBezTo>
                    <a:pt x="617" y="290"/>
                    <a:pt x="607" y="290"/>
                    <a:pt x="607" y="299"/>
                  </a:cubicBezTo>
                  <a:cubicBezTo>
                    <a:pt x="567" y="330"/>
                    <a:pt x="528" y="369"/>
                    <a:pt x="497" y="399"/>
                  </a:cubicBezTo>
                  <a:cubicBezTo>
                    <a:pt x="458" y="439"/>
                    <a:pt x="418" y="478"/>
                    <a:pt x="378" y="529"/>
                  </a:cubicBezTo>
                  <a:cubicBezTo>
                    <a:pt x="378" y="509"/>
                    <a:pt x="388" y="498"/>
                    <a:pt x="388" y="489"/>
                  </a:cubicBezTo>
                  <a:lnTo>
                    <a:pt x="388" y="489"/>
                  </a:lnTo>
                  <a:cubicBezTo>
                    <a:pt x="219" y="757"/>
                    <a:pt x="80" y="1046"/>
                    <a:pt x="0" y="1334"/>
                  </a:cubicBezTo>
                  <a:lnTo>
                    <a:pt x="10" y="1334"/>
                  </a:lnTo>
                  <a:cubicBezTo>
                    <a:pt x="249" y="856"/>
                    <a:pt x="567" y="399"/>
                    <a:pt x="935" y="1"/>
                  </a:cubicBezTo>
                  <a:close/>
                </a:path>
              </a:pathLst>
            </a:custGeom>
            <a:solidFill>
              <a:srgbClr val="418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2" name="Google Shape;6172;p80"/>
            <p:cNvSpPr/>
            <p:nvPr/>
          </p:nvSpPr>
          <p:spPr>
            <a:xfrm>
              <a:off x="3197628" y="1864655"/>
              <a:ext cx="1521" cy="1521"/>
            </a:xfrm>
            <a:custGeom>
              <a:avLst/>
              <a:gdLst/>
              <a:ahLst/>
              <a:cxnLst/>
              <a:rect l="l" t="t" r="r" b="b"/>
              <a:pathLst>
                <a:path w="21" h="21" extrusionOk="0">
                  <a:moveTo>
                    <a:pt x="20" y="0"/>
                  </a:moveTo>
                  <a:lnTo>
                    <a:pt x="1" y="20"/>
                  </a:lnTo>
                  <a:cubicBezTo>
                    <a:pt x="10" y="11"/>
                    <a:pt x="20" y="11"/>
                    <a:pt x="20" y="0"/>
                  </a:cubicBezTo>
                  <a:close/>
                </a:path>
              </a:pathLst>
            </a:custGeom>
            <a:solidFill>
              <a:srgbClr val="418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3" name="Google Shape;6173;p80"/>
            <p:cNvSpPr/>
            <p:nvPr/>
          </p:nvSpPr>
          <p:spPr>
            <a:xfrm>
              <a:off x="3472780" y="1955382"/>
              <a:ext cx="147639" cy="88699"/>
            </a:xfrm>
            <a:custGeom>
              <a:avLst/>
              <a:gdLst/>
              <a:ahLst/>
              <a:cxnLst/>
              <a:rect l="l" t="t" r="r" b="b"/>
              <a:pathLst>
                <a:path w="2039" h="1225" extrusionOk="0">
                  <a:moveTo>
                    <a:pt x="1830" y="1"/>
                  </a:moveTo>
                  <a:cubicBezTo>
                    <a:pt x="1601" y="130"/>
                    <a:pt x="1382" y="270"/>
                    <a:pt x="1164" y="409"/>
                  </a:cubicBezTo>
                  <a:cubicBezTo>
                    <a:pt x="1144" y="418"/>
                    <a:pt x="1134" y="429"/>
                    <a:pt x="1124" y="438"/>
                  </a:cubicBezTo>
                  <a:lnTo>
                    <a:pt x="1114" y="438"/>
                  </a:lnTo>
                  <a:cubicBezTo>
                    <a:pt x="1075" y="469"/>
                    <a:pt x="1035" y="498"/>
                    <a:pt x="995" y="518"/>
                  </a:cubicBezTo>
                  <a:cubicBezTo>
                    <a:pt x="646" y="747"/>
                    <a:pt x="319" y="986"/>
                    <a:pt x="10" y="1214"/>
                  </a:cubicBezTo>
                  <a:cubicBezTo>
                    <a:pt x="0" y="1214"/>
                    <a:pt x="10" y="1225"/>
                    <a:pt x="20" y="1225"/>
                  </a:cubicBezTo>
                  <a:cubicBezTo>
                    <a:pt x="428" y="1026"/>
                    <a:pt x="865" y="816"/>
                    <a:pt x="1293" y="578"/>
                  </a:cubicBezTo>
                  <a:cubicBezTo>
                    <a:pt x="1542" y="429"/>
                    <a:pt x="1800" y="279"/>
                    <a:pt x="2039" y="120"/>
                  </a:cubicBezTo>
                  <a:lnTo>
                    <a:pt x="2039" y="120"/>
                  </a:lnTo>
                  <a:cubicBezTo>
                    <a:pt x="1860" y="210"/>
                    <a:pt x="1691" y="290"/>
                    <a:pt x="1522" y="369"/>
                  </a:cubicBezTo>
                  <a:cubicBezTo>
                    <a:pt x="1621" y="250"/>
                    <a:pt x="1731" y="120"/>
                    <a:pt x="1830" y="1"/>
                  </a:cubicBezTo>
                  <a:close/>
                </a:path>
              </a:pathLst>
            </a:custGeom>
            <a:solidFill>
              <a:srgbClr val="418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p36"/>
          <p:cNvSpPr txBox="1">
            <a:spLocks noGrp="1"/>
          </p:cNvSpPr>
          <p:nvPr>
            <p:ph type="title"/>
          </p:nvPr>
        </p:nvSpPr>
        <p:spPr>
          <a:xfrm>
            <a:off x="792000" y="895750"/>
            <a:ext cx="8474400" cy="865500"/>
          </a:xfrm>
          <a:prstGeom prst="rect">
            <a:avLst/>
          </a:prstGeom>
        </p:spPr>
        <p:txBody>
          <a:bodyPr spcFirstLastPara="1" wrap="square" lIns="113100" tIns="113100" rIns="113100" bIns="113100" anchor="t" anchorCtr="0">
            <a:noAutofit/>
          </a:bodyPr>
          <a:lstStyle/>
          <a:p>
            <a:pPr marL="0" lvl="0" indent="0" algn="l" rtl="0">
              <a:spcBef>
                <a:spcPts val="0"/>
              </a:spcBef>
              <a:spcAft>
                <a:spcPts val="0"/>
              </a:spcAft>
              <a:buNone/>
            </a:pPr>
            <a:r>
              <a:rPr lang="en">
                <a:solidFill>
                  <a:schemeClr val="lt2"/>
                </a:solidFill>
              </a:rPr>
              <a:t>TABLE OF CONTENTS:</a:t>
            </a:r>
            <a:endParaRPr>
              <a:solidFill>
                <a:schemeClr val="lt2"/>
              </a:solidFill>
            </a:endParaRPr>
          </a:p>
        </p:txBody>
      </p:sp>
      <p:sp>
        <p:nvSpPr>
          <p:cNvPr id="938" name="Google Shape;938;p36"/>
          <p:cNvSpPr txBox="1">
            <a:spLocks noGrp="1"/>
          </p:cNvSpPr>
          <p:nvPr>
            <p:ph type="subTitle" idx="1"/>
          </p:nvPr>
        </p:nvSpPr>
        <p:spPr>
          <a:xfrm>
            <a:off x="438874" y="3102738"/>
            <a:ext cx="2516100" cy="1090500"/>
          </a:xfrm>
          <a:prstGeom prst="rect">
            <a:avLst/>
          </a:prstGeom>
        </p:spPr>
        <p:txBody>
          <a:bodyPr spcFirstLastPara="1" wrap="square" lIns="113100" tIns="113100" rIns="113100" bIns="113100" anchor="ctr" anchorCtr="0">
            <a:spAutoFit/>
          </a:bodyPr>
          <a:lstStyle/>
          <a:p>
            <a:pPr marL="0" lvl="0" indent="0" algn="ctr" rtl="0">
              <a:spcBef>
                <a:spcPts val="0"/>
              </a:spcBef>
              <a:spcAft>
                <a:spcPts val="0"/>
              </a:spcAft>
              <a:buNone/>
            </a:pPr>
            <a:r>
              <a:rPr lang="en" dirty="0">
                <a:solidFill>
                  <a:schemeClr val="lt2"/>
                </a:solidFill>
                <a:uFill>
                  <a:noFill/>
                </a:uFill>
                <a:hlinkClick r:id="rId3"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Water in the Environment</a:t>
            </a:r>
            <a:endParaRPr dirty="0">
              <a:solidFill>
                <a:schemeClr val="lt2"/>
              </a:solidFill>
            </a:endParaRPr>
          </a:p>
        </p:txBody>
      </p:sp>
      <p:sp>
        <p:nvSpPr>
          <p:cNvPr id="939" name="Google Shape;939;p36"/>
          <p:cNvSpPr txBox="1">
            <a:spLocks noGrp="1"/>
          </p:cNvSpPr>
          <p:nvPr>
            <p:ph type="title" idx="2"/>
          </p:nvPr>
        </p:nvSpPr>
        <p:spPr>
          <a:xfrm>
            <a:off x="2954985" y="2580506"/>
            <a:ext cx="1589400" cy="1778100"/>
          </a:xfrm>
          <a:prstGeom prst="rect">
            <a:avLst/>
          </a:prstGeom>
        </p:spPr>
        <p:txBody>
          <a:bodyPr spcFirstLastPara="1" wrap="square" lIns="113100" tIns="113100" rIns="113100" bIns="113100" anchor="b" anchorCtr="0">
            <a:noAutofit/>
          </a:bodyPr>
          <a:lstStyle/>
          <a:p>
            <a:pPr marL="0" lvl="0" indent="0" algn="ctr" rtl="0">
              <a:spcBef>
                <a:spcPts val="0"/>
              </a:spcBef>
              <a:spcAft>
                <a:spcPts val="0"/>
              </a:spcAft>
              <a:buNone/>
            </a:pPr>
            <a:r>
              <a:rPr lang="en">
                <a:solidFill>
                  <a:schemeClr val="lt2"/>
                </a:solidFill>
                <a:uFill>
                  <a:noFill/>
                </a:uFill>
                <a:hlinkClick r:id="rId3"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01</a:t>
            </a:r>
            <a:endParaRPr>
              <a:solidFill>
                <a:schemeClr val="lt2"/>
              </a:solidFill>
            </a:endParaRPr>
          </a:p>
        </p:txBody>
      </p:sp>
      <p:sp>
        <p:nvSpPr>
          <p:cNvPr id="940" name="Google Shape;940;p36"/>
          <p:cNvSpPr txBox="1">
            <a:spLocks noGrp="1"/>
          </p:cNvSpPr>
          <p:nvPr>
            <p:ph type="title" idx="4"/>
          </p:nvPr>
        </p:nvSpPr>
        <p:spPr>
          <a:xfrm>
            <a:off x="2954975" y="5614500"/>
            <a:ext cx="1589400" cy="1305900"/>
          </a:xfrm>
          <a:prstGeom prst="rect">
            <a:avLst/>
          </a:prstGeom>
        </p:spPr>
        <p:txBody>
          <a:bodyPr spcFirstLastPara="1" wrap="square" lIns="113100" tIns="113100" rIns="113100" bIns="113100" anchor="b" anchorCtr="0">
            <a:noAutofit/>
          </a:bodyPr>
          <a:lstStyle/>
          <a:p>
            <a:pPr marL="0" lvl="0" indent="0" algn="ctr" rtl="0">
              <a:spcBef>
                <a:spcPts val="0"/>
              </a:spcBef>
              <a:spcAft>
                <a:spcPts val="0"/>
              </a:spcAft>
              <a:buNone/>
            </a:pPr>
            <a:r>
              <a:rPr lang="en">
                <a:solidFill>
                  <a:schemeClr val="lt2"/>
                </a:solidFill>
                <a:uFill>
                  <a:noFill/>
                </a:uFill>
                <a:hlinkClick r:id="rId4"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03</a:t>
            </a:r>
            <a:endParaRPr>
              <a:solidFill>
                <a:schemeClr val="lt2"/>
              </a:solidFill>
            </a:endParaRPr>
          </a:p>
        </p:txBody>
      </p:sp>
      <p:sp>
        <p:nvSpPr>
          <p:cNvPr id="941" name="Google Shape;941;p36"/>
          <p:cNvSpPr txBox="1">
            <a:spLocks noGrp="1"/>
          </p:cNvSpPr>
          <p:nvPr>
            <p:ph type="subTitle" idx="5"/>
          </p:nvPr>
        </p:nvSpPr>
        <p:spPr>
          <a:xfrm>
            <a:off x="438874" y="5895500"/>
            <a:ext cx="2516100" cy="664200"/>
          </a:xfrm>
          <a:prstGeom prst="rect">
            <a:avLst/>
          </a:prstGeom>
        </p:spPr>
        <p:txBody>
          <a:bodyPr spcFirstLastPara="1" wrap="square" lIns="113100" tIns="113100" rIns="113100" bIns="113100" anchor="ctr" anchorCtr="0">
            <a:noAutofit/>
          </a:bodyPr>
          <a:lstStyle/>
          <a:p>
            <a:pPr marL="0" lvl="0" indent="0" algn="ctr" rtl="0">
              <a:spcBef>
                <a:spcPts val="0"/>
              </a:spcBef>
              <a:spcAft>
                <a:spcPts val="0"/>
              </a:spcAft>
              <a:buNone/>
            </a:pPr>
            <a:r>
              <a:rPr lang="en">
                <a:solidFill>
                  <a:schemeClr val="lt2"/>
                </a:solidFill>
                <a:uFill>
                  <a:noFill/>
                </a:uFill>
                <a:hlinkClick r:id="rId4"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Water Pollution</a:t>
            </a:r>
            <a:endParaRPr>
              <a:solidFill>
                <a:schemeClr val="lt2"/>
              </a:solidFill>
            </a:endParaRPr>
          </a:p>
        </p:txBody>
      </p:sp>
      <p:sp>
        <p:nvSpPr>
          <p:cNvPr id="942" name="Google Shape;942;p36"/>
          <p:cNvSpPr txBox="1">
            <a:spLocks noGrp="1"/>
          </p:cNvSpPr>
          <p:nvPr>
            <p:ph type="title" idx="7"/>
          </p:nvPr>
        </p:nvSpPr>
        <p:spPr>
          <a:xfrm>
            <a:off x="5565093" y="2580506"/>
            <a:ext cx="1589400" cy="1778100"/>
          </a:xfrm>
          <a:prstGeom prst="rect">
            <a:avLst/>
          </a:prstGeom>
        </p:spPr>
        <p:txBody>
          <a:bodyPr spcFirstLastPara="1" wrap="square" lIns="113100" tIns="113100" rIns="113100" bIns="113100" anchor="b" anchorCtr="0">
            <a:noAutofit/>
          </a:bodyPr>
          <a:lstStyle/>
          <a:p>
            <a:pPr marL="0" lvl="0" indent="0" algn="ctr" rtl="0">
              <a:spcBef>
                <a:spcPts val="0"/>
              </a:spcBef>
              <a:spcAft>
                <a:spcPts val="0"/>
              </a:spcAft>
              <a:buNone/>
            </a:pPr>
            <a:r>
              <a:rPr lang="en">
                <a:solidFill>
                  <a:schemeClr val="lt2"/>
                </a:solidFill>
                <a:uFill>
                  <a:noFill/>
                </a:uFill>
                <a:hlinkClick r:id="rId5"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02</a:t>
            </a:r>
            <a:endParaRPr>
              <a:solidFill>
                <a:schemeClr val="lt2"/>
              </a:solidFill>
            </a:endParaRPr>
          </a:p>
        </p:txBody>
      </p:sp>
      <p:sp>
        <p:nvSpPr>
          <p:cNvPr id="943" name="Google Shape;943;p36"/>
          <p:cNvSpPr txBox="1">
            <a:spLocks noGrp="1"/>
          </p:cNvSpPr>
          <p:nvPr>
            <p:ph type="subTitle" idx="8"/>
          </p:nvPr>
        </p:nvSpPr>
        <p:spPr>
          <a:xfrm>
            <a:off x="7107851" y="3318300"/>
            <a:ext cx="2516100" cy="659400"/>
          </a:xfrm>
          <a:prstGeom prst="rect">
            <a:avLst/>
          </a:prstGeom>
        </p:spPr>
        <p:txBody>
          <a:bodyPr spcFirstLastPara="1" wrap="square" lIns="113100" tIns="113100" rIns="113100" bIns="113100" anchor="ctr" anchorCtr="0">
            <a:spAutoFit/>
          </a:bodyPr>
          <a:lstStyle/>
          <a:p>
            <a:pPr marL="0" lvl="0" indent="0" algn="ctr" rtl="0">
              <a:spcBef>
                <a:spcPts val="0"/>
              </a:spcBef>
              <a:spcAft>
                <a:spcPts val="0"/>
              </a:spcAft>
              <a:buNone/>
            </a:pPr>
            <a:r>
              <a:rPr lang="en">
                <a:solidFill>
                  <a:schemeClr val="lt2"/>
                </a:solidFill>
                <a:uFill>
                  <a:noFill/>
                </a:uFill>
                <a:hlinkClick r:id="rId5"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The Water Cycle</a:t>
            </a:r>
            <a:endParaRPr>
              <a:solidFill>
                <a:schemeClr val="lt2"/>
              </a:solidFill>
            </a:endParaRPr>
          </a:p>
        </p:txBody>
      </p:sp>
      <p:sp>
        <p:nvSpPr>
          <p:cNvPr id="944" name="Google Shape;944;p36"/>
          <p:cNvSpPr txBox="1">
            <a:spLocks noGrp="1"/>
          </p:cNvSpPr>
          <p:nvPr>
            <p:ph type="title" idx="13"/>
          </p:nvPr>
        </p:nvSpPr>
        <p:spPr>
          <a:xfrm>
            <a:off x="5565100" y="5534750"/>
            <a:ext cx="1589400" cy="1385700"/>
          </a:xfrm>
          <a:prstGeom prst="rect">
            <a:avLst/>
          </a:prstGeom>
        </p:spPr>
        <p:txBody>
          <a:bodyPr spcFirstLastPara="1" wrap="square" lIns="113100" tIns="113100" rIns="113100" bIns="113100" anchor="b" anchorCtr="0">
            <a:noAutofit/>
          </a:bodyPr>
          <a:lstStyle/>
          <a:p>
            <a:pPr marL="0" lvl="0" indent="0" algn="ctr" rtl="0">
              <a:spcBef>
                <a:spcPts val="0"/>
              </a:spcBef>
              <a:spcAft>
                <a:spcPts val="0"/>
              </a:spcAft>
              <a:buNone/>
            </a:pPr>
            <a:r>
              <a:rPr lang="en">
                <a:solidFill>
                  <a:schemeClr val="lt2"/>
                </a:solidFill>
                <a:uFill>
                  <a:noFill/>
                </a:uFill>
                <a:hlinkClick r:id="rId6"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04</a:t>
            </a:r>
            <a:endParaRPr>
              <a:solidFill>
                <a:schemeClr val="lt2"/>
              </a:solidFill>
            </a:endParaRPr>
          </a:p>
        </p:txBody>
      </p:sp>
      <p:sp>
        <p:nvSpPr>
          <p:cNvPr id="945" name="Google Shape;945;p36"/>
          <p:cNvSpPr txBox="1">
            <a:spLocks noGrp="1"/>
          </p:cNvSpPr>
          <p:nvPr>
            <p:ph type="subTitle" idx="14"/>
          </p:nvPr>
        </p:nvSpPr>
        <p:spPr>
          <a:xfrm>
            <a:off x="7107851" y="5895500"/>
            <a:ext cx="2516100" cy="664200"/>
          </a:xfrm>
          <a:prstGeom prst="rect">
            <a:avLst/>
          </a:prstGeom>
        </p:spPr>
        <p:txBody>
          <a:bodyPr spcFirstLastPara="1" wrap="square" lIns="113100" tIns="113100" rIns="113100" bIns="113100" anchor="ctr" anchorCtr="0">
            <a:noAutofit/>
          </a:bodyPr>
          <a:lstStyle/>
          <a:p>
            <a:pPr marL="0" lvl="0" indent="0" algn="ctr" rtl="0">
              <a:spcBef>
                <a:spcPts val="0"/>
              </a:spcBef>
              <a:spcAft>
                <a:spcPts val="0"/>
              </a:spcAft>
              <a:buNone/>
            </a:pPr>
            <a:r>
              <a:rPr lang="en">
                <a:solidFill>
                  <a:schemeClr val="lt2"/>
                </a:solidFill>
                <a:uFill>
                  <a:noFill/>
                </a:uFill>
                <a:hlinkClick r:id="rId6"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Drinking Water</a:t>
            </a:r>
            <a:endParaRPr>
              <a:solidFill>
                <a:schemeClr val="lt2"/>
              </a:solidFill>
            </a:endParaRPr>
          </a:p>
        </p:txBody>
      </p:sp>
      <p:grpSp>
        <p:nvGrpSpPr>
          <p:cNvPr id="946" name="Google Shape;946;p36"/>
          <p:cNvGrpSpPr/>
          <p:nvPr/>
        </p:nvGrpSpPr>
        <p:grpSpPr>
          <a:xfrm flipH="1">
            <a:off x="4289601" y="4285254"/>
            <a:ext cx="1120351" cy="1025127"/>
            <a:chOff x="2538525" y="2779100"/>
            <a:chExt cx="1018501" cy="678398"/>
          </a:xfrm>
        </p:grpSpPr>
        <p:sp>
          <p:nvSpPr>
            <p:cNvPr id="947" name="Google Shape;947;p36"/>
            <p:cNvSpPr/>
            <p:nvPr/>
          </p:nvSpPr>
          <p:spPr>
            <a:xfrm>
              <a:off x="2686157" y="2886720"/>
              <a:ext cx="356485" cy="175828"/>
            </a:xfrm>
            <a:custGeom>
              <a:avLst/>
              <a:gdLst/>
              <a:ahLst/>
              <a:cxnLst/>
              <a:rect l="l" t="t" r="r" b="b"/>
              <a:pathLst>
                <a:path w="4134" h="2039" extrusionOk="0">
                  <a:moveTo>
                    <a:pt x="2281" y="0"/>
                  </a:moveTo>
                  <a:cubicBezTo>
                    <a:pt x="1795" y="0"/>
                    <a:pt x="1324" y="154"/>
                    <a:pt x="990" y="407"/>
                  </a:cubicBezTo>
                  <a:cubicBezTo>
                    <a:pt x="348" y="888"/>
                    <a:pt x="67" y="1825"/>
                    <a:pt x="0" y="2039"/>
                  </a:cubicBezTo>
                  <a:cubicBezTo>
                    <a:pt x="54" y="1985"/>
                    <a:pt x="120" y="1932"/>
                    <a:pt x="174" y="1878"/>
                  </a:cubicBezTo>
                  <a:cubicBezTo>
                    <a:pt x="241" y="1825"/>
                    <a:pt x="295" y="1771"/>
                    <a:pt x="361" y="1718"/>
                  </a:cubicBezTo>
                  <a:cubicBezTo>
                    <a:pt x="682" y="1463"/>
                    <a:pt x="1057" y="1290"/>
                    <a:pt x="1431" y="1169"/>
                  </a:cubicBezTo>
                  <a:cubicBezTo>
                    <a:pt x="1725" y="1076"/>
                    <a:pt x="2034" y="1022"/>
                    <a:pt x="2341" y="995"/>
                  </a:cubicBezTo>
                  <a:cubicBezTo>
                    <a:pt x="2476" y="986"/>
                    <a:pt x="2609" y="982"/>
                    <a:pt x="2739" y="982"/>
                  </a:cubicBezTo>
                  <a:cubicBezTo>
                    <a:pt x="2996" y="982"/>
                    <a:pt x="3238" y="999"/>
                    <a:pt x="3451" y="1035"/>
                  </a:cubicBezTo>
                  <a:cubicBezTo>
                    <a:pt x="3719" y="1062"/>
                    <a:pt x="3960" y="1129"/>
                    <a:pt x="4133" y="1195"/>
                  </a:cubicBezTo>
                  <a:cubicBezTo>
                    <a:pt x="3757" y="340"/>
                    <a:pt x="3004" y="0"/>
                    <a:pt x="2281" y="0"/>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solidFill>
                  <a:schemeClr val="lt2"/>
                </a:solidFill>
              </a:endParaRPr>
            </a:p>
          </p:txBody>
        </p:sp>
        <p:sp>
          <p:nvSpPr>
            <p:cNvPr id="948" name="Google Shape;948;p36"/>
            <p:cNvSpPr/>
            <p:nvPr/>
          </p:nvSpPr>
          <p:spPr>
            <a:xfrm>
              <a:off x="2759973" y="2893187"/>
              <a:ext cx="69245" cy="116328"/>
            </a:xfrm>
            <a:custGeom>
              <a:avLst/>
              <a:gdLst/>
              <a:ahLst/>
              <a:cxnLst/>
              <a:rect l="l" t="t" r="r" b="b"/>
              <a:pathLst>
                <a:path w="803" h="1349" extrusionOk="0">
                  <a:moveTo>
                    <a:pt x="783" y="0"/>
                  </a:moveTo>
                  <a:cubicBezTo>
                    <a:pt x="776" y="0"/>
                    <a:pt x="769" y="4"/>
                    <a:pt x="762" y="11"/>
                  </a:cubicBezTo>
                  <a:cubicBezTo>
                    <a:pt x="762" y="11"/>
                    <a:pt x="749" y="24"/>
                    <a:pt x="709" y="50"/>
                  </a:cubicBezTo>
                  <a:cubicBezTo>
                    <a:pt x="696" y="50"/>
                    <a:pt x="669" y="64"/>
                    <a:pt x="642" y="91"/>
                  </a:cubicBezTo>
                  <a:cubicBezTo>
                    <a:pt x="616" y="104"/>
                    <a:pt x="602" y="131"/>
                    <a:pt x="562" y="157"/>
                  </a:cubicBezTo>
                  <a:cubicBezTo>
                    <a:pt x="522" y="211"/>
                    <a:pt x="455" y="264"/>
                    <a:pt x="402" y="345"/>
                  </a:cubicBezTo>
                  <a:cubicBezTo>
                    <a:pt x="348" y="412"/>
                    <a:pt x="295" y="505"/>
                    <a:pt x="254" y="585"/>
                  </a:cubicBezTo>
                  <a:cubicBezTo>
                    <a:pt x="214" y="666"/>
                    <a:pt x="174" y="760"/>
                    <a:pt x="134" y="840"/>
                  </a:cubicBezTo>
                  <a:cubicBezTo>
                    <a:pt x="107" y="933"/>
                    <a:pt x="81" y="1013"/>
                    <a:pt x="54" y="1081"/>
                  </a:cubicBezTo>
                  <a:cubicBezTo>
                    <a:pt x="13" y="1215"/>
                    <a:pt x="0" y="1308"/>
                    <a:pt x="0" y="1308"/>
                  </a:cubicBezTo>
                  <a:cubicBezTo>
                    <a:pt x="0" y="1322"/>
                    <a:pt x="13" y="1334"/>
                    <a:pt x="27" y="1348"/>
                  </a:cubicBezTo>
                  <a:cubicBezTo>
                    <a:pt x="40" y="1348"/>
                    <a:pt x="54" y="1334"/>
                    <a:pt x="54" y="1322"/>
                  </a:cubicBezTo>
                  <a:cubicBezTo>
                    <a:pt x="54" y="1322"/>
                    <a:pt x="81" y="1241"/>
                    <a:pt x="134" y="1108"/>
                  </a:cubicBezTo>
                  <a:cubicBezTo>
                    <a:pt x="161" y="1040"/>
                    <a:pt x="188" y="960"/>
                    <a:pt x="227" y="880"/>
                  </a:cubicBezTo>
                  <a:cubicBezTo>
                    <a:pt x="241" y="840"/>
                    <a:pt x="254" y="799"/>
                    <a:pt x="281" y="760"/>
                  </a:cubicBezTo>
                  <a:cubicBezTo>
                    <a:pt x="295" y="719"/>
                    <a:pt x="321" y="680"/>
                    <a:pt x="348" y="626"/>
                  </a:cubicBezTo>
                  <a:cubicBezTo>
                    <a:pt x="388" y="546"/>
                    <a:pt x="428" y="466"/>
                    <a:pt x="482" y="398"/>
                  </a:cubicBezTo>
                  <a:cubicBezTo>
                    <a:pt x="509" y="359"/>
                    <a:pt x="535" y="332"/>
                    <a:pt x="548" y="291"/>
                  </a:cubicBezTo>
                  <a:lnTo>
                    <a:pt x="629" y="211"/>
                  </a:lnTo>
                  <a:cubicBezTo>
                    <a:pt x="655" y="184"/>
                    <a:pt x="669" y="157"/>
                    <a:pt x="696" y="144"/>
                  </a:cubicBezTo>
                  <a:cubicBezTo>
                    <a:pt x="709" y="118"/>
                    <a:pt x="736" y="104"/>
                    <a:pt x="749" y="91"/>
                  </a:cubicBezTo>
                  <a:lnTo>
                    <a:pt x="789" y="50"/>
                  </a:lnTo>
                  <a:lnTo>
                    <a:pt x="803" y="50"/>
                  </a:lnTo>
                  <a:lnTo>
                    <a:pt x="803" y="11"/>
                  </a:lnTo>
                  <a:cubicBezTo>
                    <a:pt x="796" y="4"/>
                    <a:pt x="789" y="0"/>
                    <a:pt x="783"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solidFill>
                  <a:schemeClr val="lt2"/>
                </a:solidFill>
              </a:endParaRPr>
            </a:p>
          </p:txBody>
        </p:sp>
        <p:sp>
          <p:nvSpPr>
            <p:cNvPr id="949" name="Google Shape;949;p36"/>
            <p:cNvSpPr/>
            <p:nvPr/>
          </p:nvSpPr>
          <p:spPr>
            <a:xfrm>
              <a:off x="2838359" y="2884822"/>
              <a:ext cx="58897" cy="98133"/>
            </a:xfrm>
            <a:custGeom>
              <a:avLst/>
              <a:gdLst/>
              <a:ahLst/>
              <a:cxnLst/>
              <a:rect l="l" t="t" r="r" b="b"/>
              <a:pathLst>
                <a:path w="683" h="1138" extrusionOk="0">
                  <a:moveTo>
                    <a:pt x="643" y="1"/>
                  </a:moveTo>
                  <a:lnTo>
                    <a:pt x="590" y="27"/>
                  </a:lnTo>
                  <a:cubicBezTo>
                    <a:pt x="549" y="54"/>
                    <a:pt x="522" y="81"/>
                    <a:pt x="469" y="121"/>
                  </a:cubicBezTo>
                  <a:cubicBezTo>
                    <a:pt x="442" y="147"/>
                    <a:pt x="429" y="174"/>
                    <a:pt x="402" y="201"/>
                  </a:cubicBezTo>
                  <a:cubicBezTo>
                    <a:pt x="376" y="228"/>
                    <a:pt x="349" y="254"/>
                    <a:pt x="335" y="281"/>
                  </a:cubicBezTo>
                  <a:cubicBezTo>
                    <a:pt x="281" y="348"/>
                    <a:pt x="242" y="415"/>
                    <a:pt x="201" y="495"/>
                  </a:cubicBezTo>
                  <a:cubicBezTo>
                    <a:pt x="174" y="563"/>
                    <a:pt x="135" y="643"/>
                    <a:pt x="108" y="709"/>
                  </a:cubicBezTo>
                  <a:cubicBezTo>
                    <a:pt x="81" y="777"/>
                    <a:pt x="54" y="843"/>
                    <a:pt x="41" y="910"/>
                  </a:cubicBezTo>
                  <a:cubicBezTo>
                    <a:pt x="14" y="1030"/>
                    <a:pt x="1" y="1110"/>
                    <a:pt x="1" y="1110"/>
                  </a:cubicBezTo>
                  <a:cubicBezTo>
                    <a:pt x="1" y="1110"/>
                    <a:pt x="1" y="1124"/>
                    <a:pt x="14" y="1137"/>
                  </a:cubicBezTo>
                  <a:cubicBezTo>
                    <a:pt x="28" y="1137"/>
                    <a:pt x="41" y="1137"/>
                    <a:pt x="54" y="1124"/>
                  </a:cubicBezTo>
                  <a:cubicBezTo>
                    <a:pt x="54" y="1124"/>
                    <a:pt x="81" y="1044"/>
                    <a:pt x="121" y="937"/>
                  </a:cubicBezTo>
                  <a:cubicBezTo>
                    <a:pt x="162" y="830"/>
                    <a:pt x="228" y="682"/>
                    <a:pt x="295" y="536"/>
                  </a:cubicBezTo>
                  <a:lnTo>
                    <a:pt x="415" y="335"/>
                  </a:lnTo>
                  <a:cubicBezTo>
                    <a:pt x="429" y="308"/>
                    <a:pt x="456" y="281"/>
                    <a:pt x="469" y="254"/>
                  </a:cubicBezTo>
                  <a:cubicBezTo>
                    <a:pt x="495" y="228"/>
                    <a:pt x="509" y="201"/>
                    <a:pt x="522" y="188"/>
                  </a:cubicBezTo>
                  <a:cubicBezTo>
                    <a:pt x="563" y="134"/>
                    <a:pt x="602" y="108"/>
                    <a:pt x="629" y="81"/>
                  </a:cubicBezTo>
                  <a:cubicBezTo>
                    <a:pt x="656" y="67"/>
                    <a:pt x="670" y="54"/>
                    <a:pt x="670" y="54"/>
                  </a:cubicBezTo>
                  <a:lnTo>
                    <a:pt x="670" y="40"/>
                  </a:lnTo>
                  <a:cubicBezTo>
                    <a:pt x="683" y="40"/>
                    <a:pt x="683" y="27"/>
                    <a:pt x="670" y="14"/>
                  </a:cubicBezTo>
                  <a:cubicBezTo>
                    <a:pt x="670" y="1"/>
                    <a:pt x="643" y="1"/>
                    <a:pt x="643"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solidFill>
                  <a:schemeClr val="lt2"/>
                </a:solidFill>
              </a:endParaRPr>
            </a:p>
          </p:txBody>
        </p:sp>
        <p:sp>
          <p:nvSpPr>
            <p:cNvPr id="950" name="Google Shape;950;p36"/>
            <p:cNvSpPr/>
            <p:nvPr/>
          </p:nvSpPr>
          <p:spPr>
            <a:xfrm>
              <a:off x="2909933" y="2902069"/>
              <a:ext cx="55447" cy="67520"/>
            </a:xfrm>
            <a:custGeom>
              <a:avLst/>
              <a:gdLst/>
              <a:ahLst/>
              <a:cxnLst/>
              <a:rect l="l" t="t" r="r" b="b"/>
              <a:pathLst>
                <a:path w="643" h="783" extrusionOk="0">
                  <a:moveTo>
                    <a:pt x="602" y="1"/>
                  </a:moveTo>
                  <a:cubicBezTo>
                    <a:pt x="602" y="1"/>
                    <a:pt x="548" y="28"/>
                    <a:pt x="468" y="81"/>
                  </a:cubicBezTo>
                  <a:cubicBezTo>
                    <a:pt x="441" y="81"/>
                    <a:pt x="428" y="108"/>
                    <a:pt x="402" y="122"/>
                  </a:cubicBezTo>
                  <a:cubicBezTo>
                    <a:pt x="388" y="135"/>
                    <a:pt x="361" y="148"/>
                    <a:pt x="334" y="175"/>
                  </a:cubicBezTo>
                  <a:lnTo>
                    <a:pt x="268" y="242"/>
                  </a:lnTo>
                  <a:cubicBezTo>
                    <a:pt x="254" y="256"/>
                    <a:pt x="227" y="282"/>
                    <a:pt x="214" y="309"/>
                  </a:cubicBezTo>
                  <a:cubicBezTo>
                    <a:pt x="174" y="349"/>
                    <a:pt x="147" y="416"/>
                    <a:pt x="107" y="456"/>
                  </a:cubicBezTo>
                  <a:cubicBezTo>
                    <a:pt x="81" y="509"/>
                    <a:pt x="54" y="563"/>
                    <a:pt x="40" y="603"/>
                  </a:cubicBezTo>
                  <a:cubicBezTo>
                    <a:pt x="27" y="643"/>
                    <a:pt x="13" y="684"/>
                    <a:pt x="13" y="710"/>
                  </a:cubicBezTo>
                  <a:cubicBezTo>
                    <a:pt x="0" y="737"/>
                    <a:pt x="0" y="750"/>
                    <a:pt x="0" y="750"/>
                  </a:cubicBezTo>
                  <a:cubicBezTo>
                    <a:pt x="0" y="764"/>
                    <a:pt x="0" y="777"/>
                    <a:pt x="13" y="777"/>
                  </a:cubicBezTo>
                  <a:cubicBezTo>
                    <a:pt x="17" y="781"/>
                    <a:pt x="21" y="782"/>
                    <a:pt x="25" y="782"/>
                  </a:cubicBezTo>
                  <a:cubicBezTo>
                    <a:pt x="35" y="782"/>
                    <a:pt x="44" y="773"/>
                    <a:pt x="54" y="764"/>
                  </a:cubicBezTo>
                  <a:cubicBezTo>
                    <a:pt x="54" y="764"/>
                    <a:pt x="54" y="750"/>
                    <a:pt x="67" y="723"/>
                  </a:cubicBezTo>
                  <a:cubicBezTo>
                    <a:pt x="81" y="710"/>
                    <a:pt x="93" y="670"/>
                    <a:pt x="120" y="630"/>
                  </a:cubicBezTo>
                  <a:cubicBezTo>
                    <a:pt x="134" y="589"/>
                    <a:pt x="161" y="550"/>
                    <a:pt x="188" y="509"/>
                  </a:cubicBezTo>
                  <a:cubicBezTo>
                    <a:pt x="227" y="456"/>
                    <a:pt x="254" y="416"/>
                    <a:pt x="295" y="363"/>
                  </a:cubicBezTo>
                  <a:cubicBezTo>
                    <a:pt x="307" y="349"/>
                    <a:pt x="334" y="322"/>
                    <a:pt x="348" y="295"/>
                  </a:cubicBezTo>
                  <a:lnTo>
                    <a:pt x="402" y="242"/>
                  </a:lnTo>
                  <a:cubicBezTo>
                    <a:pt x="428" y="229"/>
                    <a:pt x="441" y="202"/>
                    <a:pt x="455" y="188"/>
                  </a:cubicBezTo>
                  <a:cubicBezTo>
                    <a:pt x="482" y="175"/>
                    <a:pt x="495" y="148"/>
                    <a:pt x="509" y="148"/>
                  </a:cubicBezTo>
                  <a:cubicBezTo>
                    <a:pt x="589" y="95"/>
                    <a:pt x="628" y="54"/>
                    <a:pt x="628" y="54"/>
                  </a:cubicBezTo>
                  <a:cubicBezTo>
                    <a:pt x="642" y="41"/>
                    <a:pt x="642" y="28"/>
                    <a:pt x="642" y="15"/>
                  </a:cubicBezTo>
                  <a:cubicBezTo>
                    <a:pt x="628" y="1"/>
                    <a:pt x="616" y="1"/>
                    <a:pt x="602"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solidFill>
                  <a:schemeClr val="lt2"/>
                </a:solidFill>
              </a:endParaRPr>
            </a:p>
          </p:txBody>
        </p:sp>
        <p:sp>
          <p:nvSpPr>
            <p:cNvPr id="951" name="Google Shape;951;p36"/>
            <p:cNvSpPr/>
            <p:nvPr/>
          </p:nvSpPr>
          <p:spPr>
            <a:xfrm>
              <a:off x="2887944" y="2971315"/>
              <a:ext cx="229723" cy="401499"/>
            </a:xfrm>
            <a:custGeom>
              <a:avLst/>
              <a:gdLst/>
              <a:ahLst/>
              <a:cxnLst/>
              <a:rect l="l" t="t" r="r" b="b"/>
              <a:pathLst>
                <a:path w="2664" h="4656" extrusionOk="0">
                  <a:moveTo>
                    <a:pt x="399" y="1"/>
                  </a:moveTo>
                  <a:cubicBezTo>
                    <a:pt x="269" y="1"/>
                    <a:pt x="136" y="5"/>
                    <a:pt x="1" y="14"/>
                  </a:cubicBezTo>
                  <a:cubicBezTo>
                    <a:pt x="161" y="95"/>
                    <a:pt x="1218" y="616"/>
                    <a:pt x="1165" y="1833"/>
                  </a:cubicBezTo>
                  <a:cubicBezTo>
                    <a:pt x="1097" y="3251"/>
                    <a:pt x="1352" y="4134"/>
                    <a:pt x="1994" y="4655"/>
                  </a:cubicBezTo>
                  <a:cubicBezTo>
                    <a:pt x="2235" y="4535"/>
                    <a:pt x="2462" y="4402"/>
                    <a:pt x="2663" y="4268"/>
                  </a:cubicBezTo>
                  <a:cubicBezTo>
                    <a:pt x="2101" y="4000"/>
                    <a:pt x="1793" y="3064"/>
                    <a:pt x="1860" y="1726"/>
                  </a:cubicBezTo>
                  <a:cubicBezTo>
                    <a:pt x="1900" y="749"/>
                    <a:pt x="1111" y="54"/>
                    <a:pt x="1111" y="54"/>
                  </a:cubicBezTo>
                  <a:cubicBezTo>
                    <a:pt x="898" y="18"/>
                    <a:pt x="656" y="1"/>
                    <a:pt x="399" y="1"/>
                  </a:cubicBezTo>
                  <a:close/>
                </a:path>
              </a:pathLst>
            </a:custGeom>
            <a:solidFill>
              <a:srgbClr val="FCDA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solidFill>
                  <a:schemeClr val="lt2"/>
                </a:solidFill>
              </a:endParaRPr>
            </a:p>
          </p:txBody>
        </p:sp>
        <p:sp>
          <p:nvSpPr>
            <p:cNvPr id="952" name="Google Shape;952;p36"/>
            <p:cNvSpPr/>
            <p:nvPr/>
          </p:nvSpPr>
          <p:spPr>
            <a:xfrm>
              <a:off x="2983749" y="2975885"/>
              <a:ext cx="212304" cy="363470"/>
            </a:xfrm>
            <a:custGeom>
              <a:avLst/>
              <a:gdLst/>
              <a:ahLst/>
              <a:cxnLst/>
              <a:rect l="l" t="t" r="r" b="b"/>
              <a:pathLst>
                <a:path w="2462" h="4215" extrusionOk="0">
                  <a:moveTo>
                    <a:pt x="0" y="1"/>
                  </a:moveTo>
                  <a:lnTo>
                    <a:pt x="0" y="1"/>
                  </a:lnTo>
                  <a:cubicBezTo>
                    <a:pt x="0" y="1"/>
                    <a:pt x="789" y="696"/>
                    <a:pt x="749" y="1673"/>
                  </a:cubicBezTo>
                  <a:cubicBezTo>
                    <a:pt x="682" y="3011"/>
                    <a:pt x="990" y="3947"/>
                    <a:pt x="1552" y="4215"/>
                  </a:cubicBezTo>
                  <a:cubicBezTo>
                    <a:pt x="1927" y="3974"/>
                    <a:pt x="2234" y="3707"/>
                    <a:pt x="2462" y="3466"/>
                  </a:cubicBezTo>
                  <a:lnTo>
                    <a:pt x="2462" y="3466"/>
                  </a:lnTo>
                  <a:cubicBezTo>
                    <a:pt x="2453" y="3466"/>
                    <a:pt x="2443" y="3466"/>
                    <a:pt x="2433" y="3466"/>
                  </a:cubicBezTo>
                  <a:cubicBezTo>
                    <a:pt x="2116" y="3466"/>
                    <a:pt x="1302" y="3257"/>
                    <a:pt x="1458" y="2141"/>
                  </a:cubicBezTo>
                  <a:cubicBezTo>
                    <a:pt x="1632" y="924"/>
                    <a:pt x="1204" y="349"/>
                    <a:pt x="1204" y="349"/>
                  </a:cubicBezTo>
                  <a:lnTo>
                    <a:pt x="1204" y="336"/>
                  </a:lnTo>
                  <a:cubicBezTo>
                    <a:pt x="1030" y="282"/>
                    <a:pt x="843" y="215"/>
                    <a:pt x="682" y="161"/>
                  </a:cubicBezTo>
                  <a:cubicBezTo>
                    <a:pt x="509" y="95"/>
                    <a:pt x="268" y="28"/>
                    <a:pt x="0" y="1"/>
                  </a:cubicBezTo>
                  <a:close/>
                </a:path>
              </a:pathLst>
            </a:custGeom>
            <a:solidFill>
              <a:srgbClr val="87D8C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solidFill>
                  <a:schemeClr val="lt2"/>
                </a:solidFill>
              </a:endParaRPr>
            </a:p>
          </p:txBody>
        </p:sp>
        <p:sp>
          <p:nvSpPr>
            <p:cNvPr id="953" name="Google Shape;953;p36"/>
            <p:cNvSpPr/>
            <p:nvPr/>
          </p:nvSpPr>
          <p:spPr>
            <a:xfrm>
              <a:off x="2809557" y="2972522"/>
              <a:ext cx="250419" cy="429179"/>
            </a:xfrm>
            <a:custGeom>
              <a:avLst/>
              <a:gdLst/>
              <a:ahLst/>
              <a:cxnLst/>
              <a:rect l="l" t="t" r="r" b="b"/>
              <a:pathLst>
                <a:path w="2904" h="4977" extrusionOk="0">
                  <a:moveTo>
                    <a:pt x="910" y="0"/>
                  </a:moveTo>
                  <a:cubicBezTo>
                    <a:pt x="603" y="27"/>
                    <a:pt x="294" y="81"/>
                    <a:pt x="0" y="174"/>
                  </a:cubicBezTo>
                  <a:cubicBezTo>
                    <a:pt x="161" y="281"/>
                    <a:pt x="1418" y="1217"/>
                    <a:pt x="1311" y="2448"/>
                  </a:cubicBezTo>
                  <a:cubicBezTo>
                    <a:pt x="1150" y="4213"/>
                    <a:pt x="1792" y="4534"/>
                    <a:pt x="2140" y="4976"/>
                  </a:cubicBezTo>
                  <a:cubicBezTo>
                    <a:pt x="2194" y="4962"/>
                    <a:pt x="2247" y="4936"/>
                    <a:pt x="2315" y="4909"/>
                  </a:cubicBezTo>
                  <a:cubicBezTo>
                    <a:pt x="2515" y="4829"/>
                    <a:pt x="2716" y="4736"/>
                    <a:pt x="2903" y="4641"/>
                  </a:cubicBezTo>
                  <a:cubicBezTo>
                    <a:pt x="2261" y="4120"/>
                    <a:pt x="2006" y="3237"/>
                    <a:pt x="2074" y="1819"/>
                  </a:cubicBezTo>
                  <a:cubicBezTo>
                    <a:pt x="2127" y="602"/>
                    <a:pt x="1070" y="81"/>
                    <a:pt x="910" y="0"/>
                  </a:cubicBezTo>
                  <a:close/>
                </a:path>
              </a:pathLst>
            </a:custGeom>
            <a:solidFill>
              <a:srgbClr val="D3CA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solidFill>
                  <a:schemeClr val="lt2"/>
                </a:solidFill>
              </a:endParaRPr>
            </a:p>
          </p:txBody>
        </p:sp>
        <p:sp>
          <p:nvSpPr>
            <p:cNvPr id="954" name="Google Shape;954;p36"/>
            <p:cNvSpPr/>
            <p:nvPr/>
          </p:nvSpPr>
          <p:spPr>
            <a:xfrm>
              <a:off x="3087575" y="3004773"/>
              <a:ext cx="200749" cy="270080"/>
            </a:xfrm>
            <a:custGeom>
              <a:avLst/>
              <a:gdLst/>
              <a:ahLst/>
              <a:cxnLst/>
              <a:rect l="l" t="t" r="r" b="b"/>
              <a:pathLst>
                <a:path w="2328" h="3132" extrusionOk="0">
                  <a:moveTo>
                    <a:pt x="0" y="1"/>
                  </a:moveTo>
                  <a:lnTo>
                    <a:pt x="0" y="14"/>
                  </a:lnTo>
                  <a:cubicBezTo>
                    <a:pt x="0" y="14"/>
                    <a:pt x="428" y="589"/>
                    <a:pt x="254" y="1806"/>
                  </a:cubicBezTo>
                  <a:cubicBezTo>
                    <a:pt x="98" y="2922"/>
                    <a:pt x="912" y="3131"/>
                    <a:pt x="1229" y="3131"/>
                  </a:cubicBezTo>
                  <a:cubicBezTo>
                    <a:pt x="1239" y="3131"/>
                    <a:pt x="1249" y="3131"/>
                    <a:pt x="1258" y="3131"/>
                  </a:cubicBezTo>
                  <a:cubicBezTo>
                    <a:pt x="1752" y="2635"/>
                    <a:pt x="1966" y="2207"/>
                    <a:pt x="2046" y="2061"/>
                  </a:cubicBezTo>
                  <a:cubicBezTo>
                    <a:pt x="2060" y="2020"/>
                    <a:pt x="2073" y="1993"/>
                    <a:pt x="2073" y="1993"/>
                  </a:cubicBezTo>
                  <a:cubicBezTo>
                    <a:pt x="2073" y="1993"/>
                    <a:pt x="2328" y="1633"/>
                    <a:pt x="2127" y="1485"/>
                  </a:cubicBezTo>
                  <a:cubicBezTo>
                    <a:pt x="2051" y="1433"/>
                    <a:pt x="1920" y="1416"/>
                    <a:pt x="1782" y="1416"/>
                  </a:cubicBezTo>
                  <a:cubicBezTo>
                    <a:pt x="1531" y="1416"/>
                    <a:pt x="1258" y="1472"/>
                    <a:pt x="1258" y="1472"/>
                  </a:cubicBezTo>
                  <a:cubicBezTo>
                    <a:pt x="1258" y="1472"/>
                    <a:pt x="1900" y="670"/>
                    <a:pt x="1270" y="308"/>
                  </a:cubicBezTo>
                  <a:cubicBezTo>
                    <a:pt x="1270" y="308"/>
                    <a:pt x="628" y="188"/>
                    <a:pt x="0" y="1"/>
                  </a:cubicBezTo>
                  <a:close/>
                </a:path>
              </a:pathLst>
            </a:custGeom>
            <a:solidFill>
              <a:srgbClr val="D3CA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solidFill>
                  <a:schemeClr val="lt2"/>
                </a:solidFill>
              </a:endParaRPr>
            </a:p>
          </p:txBody>
        </p:sp>
        <p:sp>
          <p:nvSpPr>
            <p:cNvPr id="955" name="Google Shape;955;p36"/>
            <p:cNvSpPr/>
            <p:nvPr/>
          </p:nvSpPr>
          <p:spPr>
            <a:xfrm>
              <a:off x="2701075" y="2987440"/>
              <a:ext cx="293104" cy="440734"/>
            </a:xfrm>
            <a:custGeom>
              <a:avLst/>
              <a:gdLst/>
              <a:ahLst/>
              <a:cxnLst/>
              <a:rect l="l" t="t" r="r" b="b"/>
              <a:pathLst>
                <a:path w="3399" h="5111" extrusionOk="0">
                  <a:moveTo>
                    <a:pt x="1258" y="1"/>
                  </a:moveTo>
                  <a:cubicBezTo>
                    <a:pt x="884" y="122"/>
                    <a:pt x="509" y="295"/>
                    <a:pt x="188" y="550"/>
                  </a:cubicBezTo>
                  <a:cubicBezTo>
                    <a:pt x="122" y="603"/>
                    <a:pt x="68" y="657"/>
                    <a:pt x="1" y="710"/>
                  </a:cubicBezTo>
                  <a:lnTo>
                    <a:pt x="1" y="723"/>
                  </a:lnTo>
                  <a:cubicBezTo>
                    <a:pt x="1" y="723"/>
                    <a:pt x="2542" y="1793"/>
                    <a:pt x="1513" y="5084"/>
                  </a:cubicBezTo>
                  <a:lnTo>
                    <a:pt x="1513" y="5110"/>
                  </a:lnTo>
                  <a:cubicBezTo>
                    <a:pt x="2128" y="5110"/>
                    <a:pt x="2770" y="5030"/>
                    <a:pt x="3398" y="4803"/>
                  </a:cubicBezTo>
                  <a:cubicBezTo>
                    <a:pt x="3050" y="4361"/>
                    <a:pt x="2408" y="4040"/>
                    <a:pt x="2569" y="2275"/>
                  </a:cubicBezTo>
                  <a:cubicBezTo>
                    <a:pt x="2676" y="1044"/>
                    <a:pt x="1419" y="108"/>
                    <a:pt x="1258" y="1"/>
                  </a:cubicBezTo>
                  <a:close/>
                </a:path>
              </a:pathLst>
            </a:custGeom>
            <a:solidFill>
              <a:srgbClr val="87D8C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solidFill>
                  <a:schemeClr val="lt2"/>
                </a:solidFill>
              </a:endParaRPr>
            </a:p>
          </p:txBody>
        </p:sp>
        <p:sp>
          <p:nvSpPr>
            <p:cNvPr id="956" name="Google Shape;956;p36"/>
            <p:cNvSpPr/>
            <p:nvPr/>
          </p:nvSpPr>
          <p:spPr>
            <a:xfrm>
              <a:off x="3186743" y="2779100"/>
              <a:ext cx="370282" cy="415727"/>
            </a:xfrm>
            <a:custGeom>
              <a:avLst/>
              <a:gdLst/>
              <a:ahLst/>
              <a:cxnLst/>
              <a:rect l="l" t="t" r="r" b="b"/>
              <a:pathLst>
                <a:path w="4294" h="4821" extrusionOk="0">
                  <a:moveTo>
                    <a:pt x="2521" y="1"/>
                  </a:moveTo>
                  <a:cubicBezTo>
                    <a:pt x="2225" y="1"/>
                    <a:pt x="1523" y="402"/>
                    <a:pt x="723" y="1213"/>
                  </a:cubicBezTo>
                  <a:cubicBezTo>
                    <a:pt x="1" y="1949"/>
                    <a:pt x="120" y="2925"/>
                    <a:pt x="120" y="2925"/>
                  </a:cubicBezTo>
                  <a:cubicBezTo>
                    <a:pt x="750" y="3287"/>
                    <a:pt x="108" y="4089"/>
                    <a:pt x="108" y="4089"/>
                  </a:cubicBezTo>
                  <a:cubicBezTo>
                    <a:pt x="108" y="4089"/>
                    <a:pt x="381" y="4033"/>
                    <a:pt x="632" y="4033"/>
                  </a:cubicBezTo>
                  <a:cubicBezTo>
                    <a:pt x="770" y="4033"/>
                    <a:pt x="901" y="4050"/>
                    <a:pt x="977" y="4102"/>
                  </a:cubicBezTo>
                  <a:cubicBezTo>
                    <a:pt x="1178" y="4250"/>
                    <a:pt x="923" y="4610"/>
                    <a:pt x="923" y="4610"/>
                  </a:cubicBezTo>
                  <a:cubicBezTo>
                    <a:pt x="923" y="4610"/>
                    <a:pt x="910" y="4637"/>
                    <a:pt x="896" y="4678"/>
                  </a:cubicBezTo>
                  <a:cubicBezTo>
                    <a:pt x="1205" y="4778"/>
                    <a:pt x="1509" y="4820"/>
                    <a:pt x="1801" y="4820"/>
                  </a:cubicBezTo>
                  <a:cubicBezTo>
                    <a:pt x="3182" y="4820"/>
                    <a:pt x="4294" y="3880"/>
                    <a:pt x="4294" y="3715"/>
                  </a:cubicBezTo>
                  <a:cubicBezTo>
                    <a:pt x="4294" y="3608"/>
                    <a:pt x="3545" y="3166"/>
                    <a:pt x="2836" y="3073"/>
                  </a:cubicBezTo>
                  <a:cubicBezTo>
                    <a:pt x="2567" y="3031"/>
                    <a:pt x="2333" y="3015"/>
                    <a:pt x="2135" y="3015"/>
                  </a:cubicBezTo>
                  <a:cubicBezTo>
                    <a:pt x="1575" y="3015"/>
                    <a:pt x="1298" y="3139"/>
                    <a:pt x="1298" y="3139"/>
                  </a:cubicBezTo>
                  <a:cubicBezTo>
                    <a:pt x="2890" y="1976"/>
                    <a:pt x="2810" y="183"/>
                    <a:pt x="2635" y="36"/>
                  </a:cubicBezTo>
                  <a:cubicBezTo>
                    <a:pt x="2610" y="12"/>
                    <a:pt x="2571" y="1"/>
                    <a:pt x="2521" y="1"/>
                  </a:cubicBezTo>
                  <a:close/>
                </a:path>
              </a:pathLst>
            </a:custGeom>
            <a:solidFill>
              <a:srgbClr val="FCDA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solidFill>
                  <a:schemeClr val="lt2"/>
                </a:solidFill>
              </a:endParaRPr>
            </a:p>
          </p:txBody>
        </p:sp>
        <p:sp>
          <p:nvSpPr>
            <p:cNvPr id="957" name="Google Shape;957;p36"/>
            <p:cNvSpPr/>
            <p:nvPr/>
          </p:nvSpPr>
          <p:spPr>
            <a:xfrm>
              <a:off x="2538525" y="3048666"/>
              <a:ext cx="381838" cy="379509"/>
            </a:xfrm>
            <a:custGeom>
              <a:avLst/>
              <a:gdLst/>
              <a:ahLst/>
              <a:cxnLst/>
              <a:rect l="l" t="t" r="r" b="b"/>
              <a:pathLst>
                <a:path w="4428" h="4401" extrusionOk="0">
                  <a:moveTo>
                    <a:pt x="1886" y="0"/>
                  </a:moveTo>
                  <a:cubicBezTo>
                    <a:pt x="1832" y="54"/>
                    <a:pt x="1766" y="107"/>
                    <a:pt x="1712" y="161"/>
                  </a:cubicBezTo>
                  <a:cubicBezTo>
                    <a:pt x="696" y="1204"/>
                    <a:pt x="0" y="2943"/>
                    <a:pt x="161" y="3371"/>
                  </a:cubicBezTo>
                  <a:cubicBezTo>
                    <a:pt x="281" y="3705"/>
                    <a:pt x="1712" y="4388"/>
                    <a:pt x="3398" y="4400"/>
                  </a:cubicBezTo>
                  <a:lnTo>
                    <a:pt x="3398" y="4374"/>
                  </a:lnTo>
                  <a:cubicBezTo>
                    <a:pt x="4427" y="1083"/>
                    <a:pt x="1886" y="13"/>
                    <a:pt x="1886" y="13"/>
                  </a:cubicBezTo>
                  <a:lnTo>
                    <a:pt x="1886" y="0"/>
                  </a:lnTo>
                  <a:close/>
                </a:path>
              </a:pathLst>
            </a:custGeom>
            <a:solidFill>
              <a:srgbClr val="FCDA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solidFill>
                  <a:schemeClr val="lt2"/>
                </a:solidFill>
              </a:endParaRPr>
            </a:p>
          </p:txBody>
        </p:sp>
        <p:sp>
          <p:nvSpPr>
            <p:cNvPr id="958" name="Google Shape;958;p36"/>
            <p:cNvSpPr/>
            <p:nvPr/>
          </p:nvSpPr>
          <p:spPr>
            <a:xfrm>
              <a:off x="2686157" y="3256231"/>
              <a:ext cx="83128" cy="83128"/>
            </a:xfrm>
            <a:custGeom>
              <a:avLst/>
              <a:gdLst/>
              <a:ahLst/>
              <a:cxnLst/>
              <a:rect l="l" t="t" r="r" b="b"/>
              <a:pathLst>
                <a:path w="964" h="964" extrusionOk="0">
                  <a:moveTo>
                    <a:pt x="482" y="1"/>
                  </a:moveTo>
                  <a:cubicBezTo>
                    <a:pt x="214" y="1"/>
                    <a:pt x="0" y="215"/>
                    <a:pt x="0" y="482"/>
                  </a:cubicBezTo>
                  <a:cubicBezTo>
                    <a:pt x="0" y="750"/>
                    <a:pt x="214" y="964"/>
                    <a:pt x="482" y="964"/>
                  </a:cubicBezTo>
                  <a:cubicBezTo>
                    <a:pt x="749" y="964"/>
                    <a:pt x="963" y="750"/>
                    <a:pt x="963" y="482"/>
                  </a:cubicBezTo>
                  <a:cubicBezTo>
                    <a:pt x="963" y="215"/>
                    <a:pt x="749" y="1"/>
                    <a:pt x="482" y="1"/>
                  </a:cubicBezTo>
                  <a:close/>
                </a:path>
              </a:pathLst>
            </a:custGeom>
            <a:solidFill>
              <a:srgbClr val="F4789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solidFill>
                  <a:schemeClr val="lt2"/>
                </a:solidFill>
              </a:endParaRPr>
            </a:p>
          </p:txBody>
        </p:sp>
        <p:sp>
          <p:nvSpPr>
            <p:cNvPr id="959" name="Google Shape;959;p36"/>
            <p:cNvSpPr/>
            <p:nvPr/>
          </p:nvSpPr>
          <p:spPr>
            <a:xfrm>
              <a:off x="2629588" y="3230533"/>
              <a:ext cx="53119" cy="46997"/>
            </a:xfrm>
            <a:custGeom>
              <a:avLst/>
              <a:gdLst/>
              <a:ahLst/>
              <a:cxnLst/>
              <a:rect l="l" t="t" r="r" b="b"/>
              <a:pathLst>
                <a:path w="616" h="545" extrusionOk="0">
                  <a:moveTo>
                    <a:pt x="546" y="1"/>
                  </a:moveTo>
                  <a:cubicBezTo>
                    <a:pt x="522" y="1"/>
                    <a:pt x="496" y="22"/>
                    <a:pt x="496" y="44"/>
                  </a:cubicBezTo>
                  <a:cubicBezTo>
                    <a:pt x="496" y="44"/>
                    <a:pt x="482" y="58"/>
                    <a:pt x="482" y="85"/>
                  </a:cubicBezTo>
                  <a:cubicBezTo>
                    <a:pt x="469" y="112"/>
                    <a:pt x="469" y="138"/>
                    <a:pt x="455" y="178"/>
                  </a:cubicBezTo>
                  <a:cubicBezTo>
                    <a:pt x="442" y="205"/>
                    <a:pt x="428" y="219"/>
                    <a:pt x="428" y="245"/>
                  </a:cubicBezTo>
                  <a:cubicBezTo>
                    <a:pt x="416" y="258"/>
                    <a:pt x="402" y="272"/>
                    <a:pt x="389" y="299"/>
                  </a:cubicBezTo>
                  <a:lnTo>
                    <a:pt x="362" y="326"/>
                  </a:lnTo>
                  <a:cubicBezTo>
                    <a:pt x="348" y="326"/>
                    <a:pt x="348" y="338"/>
                    <a:pt x="335" y="338"/>
                  </a:cubicBezTo>
                  <a:lnTo>
                    <a:pt x="282" y="338"/>
                  </a:lnTo>
                  <a:cubicBezTo>
                    <a:pt x="268" y="338"/>
                    <a:pt x="255" y="326"/>
                    <a:pt x="241" y="312"/>
                  </a:cubicBezTo>
                  <a:cubicBezTo>
                    <a:pt x="214" y="299"/>
                    <a:pt x="188" y="258"/>
                    <a:pt x="175" y="219"/>
                  </a:cubicBezTo>
                  <a:cubicBezTo>
                    <a:pt x="148" y="192"/>
                    <a:pt x="134" y="151"/>
                    <a:pt x="121" y="124"/>
                  </a:cubicBezTo>
                  <a:cubicBezTo>
                    <a:pt x="107" y="112"/>
                    <a:pt x="107" y="98"/>
                    <a:pt x="107" y="98"/>
                  </a:cubicBezTo>
                  <a:cubicBezTo>
                    <a:pt x="95" y="71"/>
                    <a:pt x="81" y="71"/>
                    <a:pt x="54" y="58"/>
                  </a:cubicBezTo>
                  <a:cubicBezTo>
                    <a:pt x="27" y="58"/>
                    <a:pt x="0" y="85"/>
                    <a:pt x="0" y="112"/>
                  </a:cubicBezTo>
                  <a:lnTo>
                    <a:pt x="0" y="165"/>
                  </a:lnTo>
                  <a:cubicBezTo>
                    <a:pt x="0" y="192"/>
                    <a:pt x="0" y="231"/>
                    <a:pt x="14" y="285"/>
                  </a:cubicBezTo>
                  <a:cubicBezTo>
                    <a:pt x="27" y="326"/>
                    <a:pt x="54" y="392"/>
                    <a:pt x="107" y="445"/>
                  </a:cubicBezTo>
                  <a:cubicBezTo>
                    <a:pt x="121" y="486"/>
                    <a:pt x="161" y="513"/>
                    <a:pt x="202" y="526"/>
                  </a:cubicBezTo>
                  <a:cubicBezTo>
                    <a:pt x="239" y="536"/>
                    <a:pt x="277" y="545"/>
                    <a:pt x="310" y="545"/>
                  </a:cubicBezTo>
                  <a:cubicBezTo>
                    <a:pt x="324" y="545"/>
                    <a:pt x="337" y="543"/>
                    <a:pt x="348" y="540"/>
                  </a:cubicBezTo>
                  <a:lnTo>
                    <a:pt x="375" y="540"/>
                  </a:lnTo>
                  <a:cubicBezTo>
                    <a:pt x="389" y="540"/>
                    <a:pt x="402" y="526"/>
                    <a:pt x="416" y="526"/>
                  </a:cubicBezTo>
                  <a:cubicBezTo>
                    <a:pt x="442" y="513"/>
                    <a:pt x="455" y="499"/>
                    <a:pt x="482" y="486"/>
                  </a:cubicBezTo>
                  <a:cubicBezTo>
                    <a:pt x="509" y="459"/>
                    <a:pt x="535" y="419"/>
                    <a:pt x="549" y="392"/>
                  </a:cubicBezTo>
                  <a:cubicBezTo>
                    <a:pt x="589" y="326"/>
                    <a:pt x="603" y="258"/>
                    <a:pt x="603" y="219"/>
                  </a:cubicBezTo>
                  <a:cubicBezTo>
                    <a:pt x="616" y="165"/>
                    <a:pt x="603" y="124"/>
                    <a:pt x="603" y="98"/>
                  </a:cubicBezTo>
                  <a:lnTo>
                    <a:pt x="603" y="44"/>
                  </a:lnTo>
                  <a:cubicBezTo>
                    <a:pt x="589" y="31"/>
                    <a:pt x="576" y="5"/>
                    <a:pt x="562" y="5"/>
                  </a:cubicBezTo>
                  <a:cubicBezTo>
                    <a:pt x="557" y="2"/>
                    <a:pt x="552" y="1"/>
                    <a:pt x="546" y="1"/>
                  </a:cubicBezTo>
                  <a:close/>
                </a:path>
              </a:pathLst>
            </a:custGeom>
            <a:solidFill>
              <a:srgbClr val="1E120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solidFill>
                  <a:schemeClr val="lt2"/>
                </a:solidFill>
              </a:endParaRPr>
            </a:p>
          </p:txBody>
        </p:sp>
        <p:sp>
          <p:nvSpPr>
            <p:cNvPr id="960" name="Google Shape;960;p36"/>
            <p:cNvSpPr/>
            <p:nvPr/>
          </p:nvSpPr>
          <p:spPr>
            <a:xfrm>
              <a:off x="2899499" y="3279428"/>
              <a:ext cx="323631" cy="178070"/>
            </a:xfrm>
            <a:custGeom>
              <a:avLst/>
              <a:gdLst/>
              <a:ahLst/>
              <a:cxnLst/>
              <a:rect l="l" t="t" r="r" b="b"/>
              <a:pathLst>
                <a:path w="3753" h="2065" extrusionOk="0">
                  <a:moveTo>
                    <a:pt x="390" y="1"/>
                  </a:moveTo>
                  <a:cubicBezTo>
                    <a:pt x="308" y="1"/>
                    <a:pt x="242" y="23"/>
                    <a:pt x="175" y="80"/>
                  </a:cubicBezTo>
                  <a:cubicBezTo>
                    <a:pt x="0" y="200"/>
                    <a:pt x="54" y="1685"/>
                    <a:pt x="1071" y="2019"/>
                  </a:cubicBezTo>
                  <a:cubicBezTo>
                    <a:pt x="1165" y="2050"/>
                    <a:pt x="1266" y="2064"/>
                    <a:pt x="1370" y="2064"/>
                  </a:cubicBezTo>
                  <a:cubicBezTo>
                    <a:pt x="2386" y="2064"/>
                    <a:pt x="3753" y="711"/>
                    <a:pt x="3425" y="481"/>
                  </a:cubicBezTo>
                  <a:cubicBezTo>
                    <a:pt x="3198" y="320"/>
                    <a:pt x="2729" y="440"/>
                    <a:pt x="1606" y="267"/>
                  </a:cubicBezTo>
                  <a:cubicBezTo>
                    <a:pt x="912" y="151"/>
                    <a:pt x="600" y="1"/>
                    <a:pt x="390"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solidFill>
                  <a:schemeClr val="lt2"/>
                </a:solidFill>
              </a:endParaRPr>
            </a:p>
          </p:txBody>
        </p:sp>
        <p:sp>
          <p:nvSpPr>
            <p:cNvPr id="961" name="Google Shape;961;p36"/>
            <p:cNvSpPr/>
            <p:nvPr/>
          </p:nvSpPr>
          <p:spPr>
            <a:xfrm>
              <a:off x="2912262" y="3296157"/>
              <a:ext cx="144181" cy="111240"/>
            </a:xfrm>
            <a:custGeom>
              <a:avLst/>
              <a:gdLst/>
              <a:ahLst/>
              <a:cxnLst/>
              <a:rect l="l" t="t" r="r" b="b"/>
              <a:pathLst>
                <a:path w="1672" h="1290" extrusionOk="0">
                  <a:moveTo>
                    <a:pt x="55" y="0"/>
                  </a:moveTo>
                  <a:cubicBezTo>
                    <a:pt x="49" y="0"/>
                    <a:pt x="44" y="2"/>
                    <a:pt x="40" y="6"/>
                  </a:cubicBezTo>
                  <a:cubicBezTo>
                    <a:pt x="13" y="19"/>
                    <a:pt x="0" y="46"/>
                    <a:pt x="13" y="73"/>
                  </a:cubicBezTo>
                  <a:cubicBezTo>
                    <a:pt x="13" y="73"/>
                    <a:pt x="27" y="113"/>
                    <a:pt x="54" y="153"/>
                  </a:cubicBezTo>
                  <a:cubicBezTo>
                    <a:pt x="80" y="207"/>
                    <a:pt x="120" y="273"/>
                    <a:pt x="187" y="353"/>
                  </a:cubicBezTo>
                  <a:cubicBezTo>
                    <a:pt x="241" y="421"/>
                    <a:pt x="307" y="514"/>
                    <a:pt x="387" y="608"/>
                  </a:cubicBezTo>
                  <a:cubicBezTo>
                    <a:pt x="468" y="688"/>
                    <a:pt x="562" y="781"/>
                    <a:pt x="669" y="862"/>
                  </a:cubicBezTo>
                  <a:cubicBezTo>
                    <a:pt x="722" y="902"/>
                    <a:pt x="762" y="942"/>
                    <a:pt x="815" y="969"/>
                  </a:cubicBezTo>
                  <a:cubicBezTo>
                    <a:pt x="869" y="1009"/>
                    <a:pt x="923" y="1049"/>
                    <a:pt x="976" y="1076"/>
                  </a:cubicBezTo>
                  <a:lnTo>
                    <a:pt x="1137" y="1156"/>
                  </a:lnTo>
                  <a:cubicBezTo>
                    <a:pt x="1190" y="1170"/>
                    <a:pt x="1231" y="1197"/>
                    <a:pt x="1284" y="1209"/>
                  </a:cubicBezTo>
                  <a:cubicBezTo>
                    <a:pt x="1324" y="1223"/>
                    <a:pt x="1377" y="1236"/>
                    <a:pt x="1404" y="1250"/>
                  </a:cubicBezTo>
                  <a:cubicBezTo>
                    <a:pt x="1445" y="1263"/>
                    <a:pt x="1484" y="1263"/>
                    <a:pt x="1511" y="1277"/>
                  </a:cubicBezTo>
                  <a:cubicBezTo>
                    <a:pt x="1565" y="1277"/>
                    <a:pt x="1591" y="1290"/>
                    <a:pt x="1591" y="1290"/>
                  </a:cubicBezTo>
                  <a:cubicBezTo>
                    <a:pt x="1618" y="1290"/>
                    <a:pt x="1645" y="1277"/>
                    <a:pt x="1659" y="1250"/>
                  </a:cubicBezTo>
                  <a:cubicBezTo>
                    <a:pt x="1672" y="1223"/>
                    <a:pt x="1659" y="1197"/>
                    <a:pt x="1632" y="1183"/>
                  </a:cubicBezTo>
                  <a:lnTo>
                    <a:pt x="1618" y="1183"/>
                  </a:lnTo>
                  <a:lnTo>
                    <a:pt x="1538" y="1143"/>
                  </a:lnTo>
                  <a:cubicBezTo>
                    <a:pt x="1525" y="1143"/>
                    <a:pt x="1484" y="1129"/>
                    <a:pt x="1458" y="1116"/>
                  </a:cubicBezTo>
                  <a:cubicBezTo>
                    <a:pt x="1418" y="1102"/>
                    <a:pt x="1391" y="1076"/>
                    <a:pt x="1338" y="1063"/>
                  </a:cubicBezTo>
                  <a:cubicBezTo>
                    <a:pt x="1297" y="1049"/>
                    <a:pt x="1257" y="1022"/>
                    <a:pt x="1217" y="995"/>
                  </a:cubicBezTo>
                  <a:cubicBezTo>
                    <a:pt x="1163" y="969"/>
                    <a:pt x="1124" y="942"/>
                    <a:pt x="1083" y="915"/>
                  </a:cubicBezTo>
                  <a:cubicBezTo>
                    <a:pt x="1030" y="888"/>
                    <a:pt x="990" y="849"/>
                    <a:pt x="936" y="808"/>
                  </a:cubicBezTo>
                  <a:cubicBezTo>
                    <a:pt x="883" y="781"/>
                    <a:pt x="842" y="742"/>
                    <a:pt x="789" y="701"/>
                  </a:cubicBezTo>
                  <a:cubicBezTo>
                    <a:pt x="696" y="621"/>
                    <a:pt x="615" y="541"/>
                    <a:pt x="535" y="460"/>
                  </a:cubicBezTo>
                  <a:cubicBezTo>
                    <a:pt x="441" y="394"/>
                    <a:pt x="375" y="314"/>
                    <a:pt x="307" y="246"/>
                  </a:cubicBezTo>
                  <a:cubicBezTo>
                    <a:pt x="241" y="180"/>
                    <a:pt x="187" y="126"/>
                    <a:pt x="161" y="86"/>
                  </a:cubicBezTo>
                  <a:cubicBezTo>
                    <a:pt x="120" y="46"/>
                    <a:pt x="107" y="19"/>
                    <a:pt x="107" y="19"/>
                  </a:cubicBezTo>
                  <a:cubicBezTo>
                    <a:pt x="88" y="10"/>
                    <a:pt x="69" y="0"/>
                    <a:pt x="55"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solidFill>
                  <a:schemeClr val="lt2"/>
                </a:solidFill>
              </a:endParaRPr>
            </a:p>
          </p:txBody>
        </p:sp>
        <p:sp>
          <p:nvSpPr>
            <p:cNvPr id="962" name="Google Shape;962;p36"/>
            <p:cNvSpPr/>
            <p:nvPr/>
          </p:nvSpPr>
          <p:spPr>
            <a:xfrm>
              <a:off x="2926059" y="3286930"/>
              <a:ext cx="175397" cy="69762"/>
            </a:xfrm>
            <a:custGeom>
              <a:avLst/>
              <a:gdLst/>
              <a:ahLst/>
              <a:cxnLst/>
              <a:rect l="l" t="t" r="r" b="b"/>
              <a:pathLst>
                <a:path w="2034" h="809" extrusionOk="0">
                  <a:moveTo>
                    <a:pt x="66" y="0"/>
                  </a:moveTo>
                  <a:cubicBezTo>
                    <a:pt x="53" y="0"/>
                    <a:pt x="36" y="10"/>
                    <a:pt x="27" y="19"/>
                  </a:cubicBezTo>
                  <a:cubicBezTo>
                    <a:pt x="1" y="46"/>
                    <a:pt x="13" y="86"/>
                    <a:pt x="40" y="100"/>
                  </a:cubicBezTo>
                  <a:cubicBezTo>
                    <a:pt x="40" y="100"/>
                    <a:pt x="67" y="126"/>
                    <a:pt x="108" y="153"/>
                  </a:cubicBezTo>
                  <a:cubicBezTo>
                    <a:pt x="161" y="180"/>
                    <a:pt x="227" y="220"/>
                    <a:pt x="308" y="273"/>
                  </a:cubicBezTo>
                  <a:cubicBezTo>
                    <a:pt x="402" y="314"/>
                    <a:pt x="495" y="367"/>
                    <a:pt x="602" y="421"/>
                  </a:cubicBezTo>
                  <a:cubicBezTo>
                    <a:pt x="709" y="474"/>
                    <a:pt x="830" y="514"/>
                    <a:pt x="950" y="567"/>
                  </a:cubicBezTo>
                  <a:cubicBezTo>
                    <a:pt x="1071" y="621"/>
                    <a:pt x="1204" y="661"/>
                    <a:pt x="1311" y="688"/>
                  </a:cubicBezTo>
                  <a:cubicBezTo>
                    <a:pt x="1431" y="728"/>
                    <a:pt x="1538" y="755"/>
                    <a:pt x="1632" y="768"/>
                  </a:cubicBezTo>
                  <a:cubicBezTo>
                    <a:pt x="1740" y="781"/>
                    <a:pt x="1820" y="795"/>
                    <a:pt x="1873" y="795"/>
                  </a:cubicBezTo>
                  <a:cubicBezTo>
                    <a:pt x="1927" y="808"/>
                    <a:pt x="1966" y="808"/>
                    <a:pt x="1966" y="808"/>
                  </a:cubicBezTo>
                  <a:cubicBezTo>
                    <a:pt x="1993" y="808"/>
                    <a:pt x="2007" y="795"/>
                    <a:pt x="2020" y="768"/>
                  </a:cubicBezTo>
                  <a:cubicBezTo>
                    <a:pt x="2034" y="742"/>
                    <a:pt x="2007" y="715"/>
                    <a:pt x="1980" y="701"/>
                  </a:cubicBezTo>
                  <a:cubicBezTo>
                    <a:pt x="1980" y="701"/>
                    <a:pt x="1954" y="688"/>
                    <a:pt x="1900" y="674"/>
                  </a:cubicBezTo>
                  <a:cubicBezTo>
                    <a:pt x="1847" y="661"/>
                    <a:pt x="1766" y="635"/>
                    <a:pt x="1672" y="621"/>
                  </a:cubicBezTo>
                  <a:cubicBezTo>
                    <a:pt x="1592" y="581"/>
                    <a:pt x="1485" y="554"/>
                    <a:pt x="1378" y="514"/>
                  </a:cubicBezTo>
                  <a:cubicBezTo>
                    <a:pt x="1324" y="487"/>
                    <a:pt x="1258" y="474"/>
                    <a:pt x="1204" y="447"/>
                  </a:cubicBezTo>
                  <a:cubicBezTo>
                    <a:pt x="1151" y="421"/>
                    <a:pt x="1084" y="407"/>
                    <a:pt x="1030" y="380"/>
                  </a:cubicBezTo>
                  <a:cubicBezTo>
                    <a:pt x="789" y="287"/>
                    <a:pt x="562" y="193"/>
                    <a:pt x="388" y="126"/>
                  </a:cubicBezTo>
                  <a:cubicBezTo>
                    <a:pt x="201" y="59"/>
                    <a:pt x="81" y="5"/>
                    <a:pt x="81" y="5"/>
                  </a:cubicBezTo>
                  <a:cubicBezTo>
                    <a:pt x="77" y="2"/>
                    <a:pt x="72" y="0"/>
                    <a:pt x="66"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solidFill>
                  <a:schemeClr val="lt2"/>
                </a:solidFill>
              </a:endParaRPr>
            </a:p>
          </p:txBody>
        </p:sp>
        <p:sp>
          <p:nvSpPr>
            <p:cNvPr id="963" name="Google Shape;963;p36"/>
            <p:cNvSpPr/>
            <p:nvPr/>
          </p:nvSpPr>
          <p:spPr>
            <a:xfrm>
              <a:off x="2548787" y="3279686"/>
              <a:ext cx="184710" cy="69762"/>
            </a:xfrm>
            <a:custGeom>
              <a:avLst/>
              <a:gdLst/>
              <a:ahLst/>
              <a:cxnLst/>
              <a:rect l="l" t="t" r="r" b="b"/>
              <a:pathLst>
                <a:path w="2142" h="809" extrusionOk="0">
                  <a:moveTo>
                    <a:pt x="2094" y="1"/>
                  </a:moveTo>
                  <a:cubicBezTo>
                    <a:pt x="2082" y="1"/>
                    <a:pt x="2069" y="7"/>
                    <a:pt x="2061" y="23"/>
                  </a:cubicBezTo>
                  <a:lnTo>
                    <a:pt x="1995" y="89"/>
                  </a:lnTo>
                  <a:cubicBezTo>
                    <a:pt x="1981" y="116"/>
                    <a:pt x="1954" y="143"/>
                    <a:pt x="1927" y="170"/>
                  </a:cubicBezTo>
                  <a:cubicBezTo>
                    <a:pt x="1888" y="210"/>
                    <a:pt x="1861" y="237"/>
                    <a:pt x="1820" y="264"/>
                  </a:cubicBezTo>
                  <a:cubicBezTo>
                    <a:pt x="1781" y="304"/>
                    <a:pt x="1740" y="330"/>
                    <a:pt x="1686" y="371"/>
                  </a:cubicBezTo>
                  <a:cubicBezTo>
                    <a:pt x="1647" y="398"/>
                    <a:pt x="1579" y="424"/>
                    <a:pt x="1526" y="451"/>
                  </a:cubicBezTo>
                  <a:cubicBezTo>
                    <a:pt x="1472" y="491"/>
                    <a:pt x="1406" y="505"/>
                    <a:pt x="1353" y="531"/>
                  </a:cubicBezTo>
                  <a:cubicBezTo>
                    <a:pt x="1285" y="558"/>
                    <a:pt x="1219" y="571"/>
                    <a:pt x="1151" y="598"/>
                  </a:cubicBezTo>
                  <a:lnTo>
                    <a:pt x="951" y="638"/>
                  </a:lnTo>
                  <a:cubicBezTo>
                    <a:pt x="884" y="638"/>
                    <a:pt x="817" y="651"/>
                    <a:pt x="750" y="651"/>
                  </a:cubicBezTo>
                  <a:cubicBezTo>
                    <a:pt x="684" y="665"/>
                    <a:pt x="630" y="665"/>
                    <a:pt x="563" y="665"/>
                  </a:cubicBezTo>
                  <a:cubicBezTo>
                    <a:pt x="536" y="672"/>
                    <a:pt x="506" y="672"/>
                    <a:pt x="476" y="672"/>
                  </a:cubicBezTo>
                  <a:cubicBezTo>
                    <a:pt x="446" y="672"/>
                    <a:pt x="416" y="672"/>
                    <a:pt x="389" y="678"/>
                  </a:cubicBezTo>
                  <a:cubicBezTo>
                    <a:pt x="295" y="665"/>
                    <a:pt x="202" y="665"/>
                    <a:pt x="149" y="665"/>
                  </a:cubicBezTo>
                  <a:cubicBezTo>
                    <a:pt x="81" y="651"/>
                    <a:pt x="42" y="651"/>
                    <a:pt x="42" y="651"/>
                  </a:cubicBezTo>
                  <a:cubicBezTo>
                    <a:pt x="28" y="651"/>
                    <a:pt x="15" y="665"/>
                    <a:pt x="1" y="678"/>
                  </a:cubicBezTo>
                  <a:cubicBezTo>
                    <a:pt x="1" y="705"/>
                    <a:pt x="15" y="719"/>
                    <a:pt x="28" y="732"/>
                  </a:cubicBezTo>
                  <a:cubicBezTo>
                    <a:pt x="28" y="732"/>
                    <a:pt x="175" y="772"/>
                    <a:pt x="389" y="799"/>
                  </a:cubicBezTo>
                  <a:lnTo>
                    <a:pt x="563" y="799"/>
                  </a:lnTo>
                  <a:cubicBezTo>
                    <a:pt x="597" y="805"/>
                    <a:pt x="630" y="809"/>
                    <a:pt x="663" y="809"/>
                  </a:cubicBezTo>
                  <a:cubicBezTo>
                    <a:pt x="697" y="809"/>
                    <a:pt x="730" y="805"/>
                    <a:pt x="764" y="799"/>
                  </a:cubicBezTo>
                  <a:cubicBezTo>
                    <a:pt x="830" y="799"/>
                    <a:pt x="898" y="799"/>
                    <a:pt x="978" y="785"/>
                  </a:cubicBezTo>
                  <a:cubicBezTo>
                    <a:pt x="1044" y="772"/>
                    <a:pt x="1112" y="758"/>
                    <a:pt x="1192" y="745"/>
                  </a:cubicBezTo>
                  <a:cubicBezTo>
                    <a:pt x="1258" y="719"/>
                    <a:pt x="1326" y="705"/>
                    <a:pt x="1392" y="678"/>
                  </a:cubicBezTo>
                  <a:cubicBezTo>
                    <a:pt x="1460" y="651"/>
                    <a:pt x="1540" y="625"/>
                    <a:pt x="1593" y="585"/>
                  </a:cubicBezTo>
                  <a:cubicBezTo>
                    <a:pt x="1660" y="544"/>
                    <a:pt x="1713" y="518"/>
                    <a:pt x="1767" y="478"/>
                  </a:cubicBezTo>
                  <a:cubicBezTo>
                    <a:pt x="1807" y="437"/>
                    <a:pt x="1861" y="398"/>
                    <a:pt x="1900" y="357"/>
                  </a:cubicBezTo>
                  <a:cubicBezTo>
                    <a:pt x="1941" y="317"/>
                    <a:pt x="1968" y="277"/>
                    <a:pt x="2007" y="250"/>
                  </a:cubicBezTo>
                  <a:cubicBezTo>
                    <a:pt x="2034" y="210"/>
                    <a:pt x="2048" y="184"/>
                    <a:pt x="2075" y="157"/>
                  </a:cubicBezTo>
                  <a:cubicBezTo>
                    <a:pt x="2102" y="103"/>
                    <a:pt x="2128" y="63"/>
                    <a:pt x="2128" y="63"/>
                  </a:cubicBezTo>
                  <a:cubicBezTo>
                    <a:pt x="2141" y="50"/>
                    <a:pt x="2128" y="23"/>
                    <a:pt x="2114" y="9"/>
                  </a:cubicBezTo>
                  <a:cubicBezTo>
                    <a:pt x="2109" y="4"/>
                    <a:pt x="2102" y="1"/>
                    <a:pt x="2094" y="1"/>
                  </a:cubicBezTo>
                  <a:close/>
                </a:path>
              </a:pathLst>
            </a:custGeom>
            <a:solidFill>
              <a:srgbClr val="1E120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solidFill>
                  <a:schemeClr val="lt2"/>
                </a:solidFill>
              </a:endParaRPr>
            </a:p>
          </p:txBody>
        </p:sp>
        <p:sp>
          <p:nvSpPr>
            <p:cNvPr id="964" name="Google Shape;964;p36"/>
            <p:cNvSpPr/>
            <p:nvPr/>
          </p:nvSpPr>
          <p:spPr>
            <a:xfrm>
              <a:off x="3215545" y="2808851"/>
              <a:ext cx="143663" cy="243779"/>
            </a:xfrm>
            <a:custGeom>
              <a:avLst/>
              <a:gdLst/>
              <a:ahLst/>
              <a:cxnLst/>
              <a:rect l="l" t="t" r="r" b="b"/>
              <a:pathLst>
                <a:path w="1666" h="2827" extrusionOk="0">
                  <a:moveTo>
                    <a:pt x="1631" y="1"/>
                  </a:moveTo>
                  <a:cubicBezTo>
                    <a:pt x="1623" y="1"/>
                    <a:pt x="1613" y="4"/>
                    <a:pt x="1606" y="12"/>
                  </a:cubicBezTo>
                  <a:cubicBezTo>
                    <a:pt x="1299" y="467"/>
                    <a:pt x="737" y="641"/>
                    <a:pt x="416" y="1069"/>
                  </a:cubicBezTo>
                  <a:cubicBezTo>
                    <a:pt x="1" y="1617"/>
                    <a:pt x="309" y="2205"/>
                    <a:pt x="375" y="2821"/>
                  </a:cubicBezTo>
                  <a:cubicBezTo>
                    <a:pt x="375" y="2821"/>
                    <a:pt x="381" y="2827"/>
                    <a:pt x="385" y="2827"/>
                  </a:cubicBezTo>
                  <a:cubicBezTo>
                    <a:pt x="387" y="2827"/>
                    <a:pt x="389" y="2825"/>
                    <a:pt x="389" y="2821"/>
                  </a:cubicBezTo>
                  <a:cubicBezTo>
                    <a:pt x="589" y="2166"/>
                    <a:pt x="134" y="1551"/>
                    <a:pt x="696" y="989"/>
                  </a:cubicBezTo>
                  <a:cubicBezTo>
                    <a:pt x="1017" y="654"/>
                    <a:pt x="1432" y="467"/>
                    <a:pt x="1646" y="38"/>
                  </a:cubicBezTo>
                  <a:cubicBezTo>
                    <a:pt x="1665" y="20"/>
                    <a:pt x="1650" y="1"/>
                    <a:pt x="1631" y="1"/>
                  </a:cubicBezTo>
                  <a:close/>
                </a:path>
              </a:pathLst>
            </a:custGeom>
            <a:solidFill>
              <a:srgbClr val="EAA72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solidFill>
                  <a:schemeClr val="lt2"/>
                </a:solidFill>
              </a:endParaRPr>
            </a:p>
          </p:txBody>
        </p:sp>
        <p:sp>
          <p:nvSpPr>
            <p:cNvPr id="965" name="Google Shape;965;p36"/>
            <p:cNvSpPr/>
            <p:nvPr/>
          </p:nvSpPr>
          <p:spPr>
            <a:xfrm>
              <a:off x="3258576" y="2803935"/>
              <a:ext cx="141594" cy="255593"/>
            </a:xfrm>
            <a:custGeom>
              <a:avLst/>
              <a:gdLst/>
              <a:ahLst/>
              <a:cxnLst/>
              <a:rect l="l" t="t" r="r" b="b"/>
              <a:pathLst>
                <a:path w="1642" h="2964" extrusionOk="0">
                  <a:moveTo>
                    <a:pt x="1611" y="1"/>
                  </a:moveTo>
                  <a:cubicBezTo>
                    <a:pt x="1602" y="1"/>
                    <a:pt x="1593" y="5"/>
                    <a:pt x="1588" y="15"/>
                  </a:cubicBezTo>
                  <a:cubicBezTo>
                    <a:pt x="1374" y="511"/>
                    <a:pt x="933" y="725"/>
                    <a:pt x="652" y="1166"/>
                  </a:cubicBezTo>
                  <a:cubicBezTo>
                    <a:pt x="304" y="1727"/>
                    <a:pt x="479" y="2464"/>
                    <a:pt x="10" y="2945"/>
                  </a:cubicBezTo>
                  <a:cubicBezTo>
                    <a:pt x="1" y="2954"/>
                    <a:pt x="4" y="2964"/>
                    <a:pt x="12" y="2964"/>
                  </a:cubicBezTo>
                  <a:cubicBezTo>
                    <a:pt x="16" y="2964"/>
                    <a:pt x="20" y="2962"/>
                    <a:pt x="24" y="2958"/>
                  </a:cubicBezTo>
                  <a:cubicBezTo>
                    <a:pt x="572" y="2530"/>
                    <a:pt x="411" y="1915"/>
                    <a:pt x="705" y="1340"/>
                  </a:cubicBezTo>
                  <a:cubicBezTo>
                    <a:pt x="946" y="832"/>
                    <a:pt x="1602" y="644"/>
                    <a:pt x="1642" y="29"/>
                  </a:cubicBezTo>
                  <a:cubicBezTo>
                    <a:pt x="1642" y="12"/>
                    <a:pt x="1626" y="1"/>
                    <a:pt x="1611" y="1"/>
                  </a:cubicBezTo>
                  <a:close/>
                </a:path>
              </a:pathLst>
            </a:custGeom>
            <a:solidFill>
              <a:srgbClr val="EAA72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solidFill>
                  <a:schemeClr val="lt2"/>
                </a:solidFill>
              </a:endParaRPr>
            </a:p>
          </p:txBody>
        </p:sp>
        <p:sp>
          <p:nvSpPr>
            <p:cNvPr id="966" name="Google Shape;966;p36"/>
            <p:cNvSpPr/>
            <p:nvPr/>
          </p:nvSpPr>
          <p:spPr>
            <a:xfrm>
              <a:off x="3314369" y="2880511"/>
              <a:ext cx="68555" cy="116759"/>
            </a:xfrm>
            <a:custGeom>
              <a:avLst/>
              <a:gdLst/>
              <a:ahLst/>
              <a:cxnLst/>
              <a:rect l="l" t="t" r="r" b="b"/>
              <a:pathLst>
                <a:path w="795" h="1354" extrusionOk="0">
                  <a:moveTo>
                    <a:pt x="788" y="0"/>
                  </a:moveTo>
                  <a:cubicBezTo>
                    <a:pt x="784" y="0"/>
                    <a:pt x="781" y="4"/>
                    <a:pt x="781" y="10"/>
                  </a:cubicBezTo>
                  <a:cubicBezTo>
                    <a:pt x="768" y="479"/>
                    <a:pt x="393" y="973"/>
                    <a:pt x="46" y="1267"/>
                  </a:cubicBezTo>
                  <a:cubicBezTo>
                    <a:pt x="1" y="1302"/>
                    <a:pt x="40" y="1354"/>
                    <a:pt x="78" y="1354"/>
                  </a:cubicBezTo>
                  <a:cubicBezTo>
                    <a:pt x="85" y="1354"/>
                    <a:pt x="93" y="1352"/>
                    <a:pt x="99" y="1348"/>
                  </a:cubicBezTo>
                  <a:cubicBezTo>
                    <a:pt x="593" y="1107"/>
                    <a:pt x="781" y="518"/>
                    <a:pt x="795" y="10"/>
                  </a:cubicBezTo>
                  <a:cubicBezTo>
                    <a:pt x="795" y="4"/>
                    <a:pt x="791" y="0"/>
                    <a:pt x="788" y="0"/>
                  </a:cubicBezTo>
                  <a:close/>
                </a:path>
              </a:pathLst>
            </a:custGeom>
            <a:solidFill>
              <a:srgbClr val="EAA72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solidFill>
                  <a:schemeClr val="lt2"/>
                </a:solidFill>
              </a:endParaRPr>
            </a:p>
          </p:txBody>
        </p:sp>
        <p:sp>
          <p:nvSpPr>
            <p:cNvPr id="967" name="Google Shape;967;p36"/>
            <p:cNvSpPr/>
            <p:nvPr/>
          </p:nvSpPr>
          <p:spPr>
            <a:xfrm>
              <a:off x="3247021" y="3052461"/>
              <a:ext cx="268183" cy="44410"/>
            </a:xfrm>
            <a:custGeom>
              <a:avLst/>
              <a:gdLst/>
              <a:ahLst/>
              <a:cxnLst/>
              <a:rect l="l" t="t" r="r" b="b"/>
              <a:pathLst>
                <a:path w="3110" h="515" extrusionOk="0">
                  <a:moveTo>
                    <a:pt x="985" y="1"/>
                  </a:moveTo>
                  <a:cubicBezTo>
                    <a:pt x="615" y="1"/>
                    <a:pt x="280" y="193"/>
                    <a:pt x="10" y="451"/>
                  </a:cubicBezTo>
                  <a:cubicBezTo>
                    <a:pt x="1" y="460"/>
                    <a:pt x="5" y="470"/>
                    <a:pt x="13" y="470"/>
                  </a:cubicBezTo>
                  <a:cubicBezTo>
                    <a:pt x="16" y="470"/>
                    <a:pt x="20" y="468"/>
                    <a:pt x="24" y="464"/>
                  </a:cubicBezTo>
                  <a:cubicBezTo>
                    <a:pt x="351" y="306"/>
                    <a:pt x="622" y="138"/>
                    <a:pt x="972" y="138"/>
                  </a:cubicBezTo>
                  <a:cubicBezTo>
                    <a:pt x="1037" y="138"/>
                    <a:pt x="1104" y="144"/>
                    <a:pt x="1174" y="156"/>
                  </a:cubicBezTo>
                  <a:cubicBezTo>
                    <a:pt x="1455" y="197"/>
                    <a:pt x="1736" y="357"/>
                    <a:pt x="2016" y="424"/>
                  </a:cubicBezTo>
                  <a:cubicBezTo>
                    <a:pt x="2178" y="472"/>
                    <a:pt x="2364" y="514"/>
                    <a:pt x="2541" y="514"/>
                  </a:cubicBezTo>
                  <a:cubicBezTo>
                    <a:pt x="2758" y="514"/>
                    <a:pt x="2961" y="450"/>
                    <a:pt x="3087" y="250"/>
                  </a:cubicBezTo>
                  <a:cubicBezTo>
                    <a:pt x="3110" y="215"/>
                    <a:pt x="3072" y="181"/>
                    <a:pt x="3036" y="181"/>
                  </a:cubicBezTo>
                  <a:cubicBezTo>
                    <a:pt x="3031" y="181"/>
                    <a:pt x="3025" y="181"/>
                    <a:pt x="3020" y="183"/>
                  </a:cubicBezTo>
                  <a:cubicBezTo>
                    <a:pt x="2848" y="273"/>
                    <a:pt x="2672" y="307"/>
                    <a:pt x="2495" y="307"/>
                  </a:cubicBezTo>
                  <a:cubicBezTo>
                    <a:pt x="2066" y="307"/>
                    <a:pt x="1627" y="108"/>
                    <a:pt x="1201" y="22"/>
                  </a:cubicBezTo>
                  <a:cubicBezTo>
                    <a:pt x="1128" y="8"/>
                    <a:pt x="1056" y="1"/>
                    <a:pt x="985" y="1"/>
                  </a:cubicBezTo>
                  <a:close/>
                </a:path>
              </a:pathLst>
            </a:custGeom>
            <a:solidFill>
              <a:srgbClr val="EAA72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solidFill>
                  <a:schemeClr val="lt2"/>
                </a:solidFill>
              </a:endParaRPr>
            </a:p>
          </p:txBody>
        </p:sp>
        <p:sp>
          <p:nvSpPr>
            <p:cNvPr id="968" name="Google Shape;968;p36"/>
            <p:cNvSpPr/>
            <p:nvPr/>
          </p:nvSpPr>
          <p:spPr>
            <a:xfrm>
              <a:off x="3269786" y="3091956"/>
              <a:ext cx="245245" cy="50101"/>
            </a:xfrm>
            <a:custGeom>
              <a:avLst/>
              <a:gdLst/>
              <a:ahLst/>
              <a:cxnLst/>
              <a:rect l="l" t="t" r="r" b="b"/>
              <a:pathLst>
                <a:path w="2844" h="581" extrusionOk="0">
                  <a:moveTo>
                    <a:pt x="2781" y="0"/>
                  </a:moveTo>
                  <a:cubicBezTo>
                    <a:pt x="2773" y="0"/>
                    <a:pt x="2765" y="2"/>
                    <a:pt x="2756" y="6"/>
                  </a:cubicBezTo>
                  <a:cubicBezTo>
                    <a:pt x="2439" y="225"/>
                    <a:pt x="2108" y="356"/>
                    <a:pt x="1768" y="356"/>
                  </a:cubicBezTo>
                  <a:cubicBezTo>
                    <a:pt x="1548" y="356"/>
                    <a:pt x="1324" y="301"/>
                    <a:pt x="1098" y="180"/>
                  </a:cubicBezTo>
                  <a:cubicBezTo>
                    <a:pt x="961" y="107"/>
                    <a:pt x="829" y="80"/>
                    <a:pt x="698" y="80"/>
                  </a:cubicBezTo>
                  <a:cubicBezTo>
                    <a:pt x="471" y="80"/>
                    <a:pt x="247" y="161"/>
                    <a:pt x="1" y="220"/>
                  </a:cubicBezTo>
                  <a:cubicBezTo>
                    <a:pt x="1" y="220"/>
                    <a:pt x="1" y="233"/>
                    <a:pt x="14" y="233"/>
                  </a:cubicBezTo>
                  <a:cubicBezTo>
                    <a:pt x="43" y="236"/>
                    <a:pt x="73" y="237"/>
                    <a:pt x="103" y="237"/>
                  </a:cubicBezTo>
                  <a:cubicBezTo>
                    <a:pt x="275" y="237"/>
                    <a:pt x="451" y="204"/>
                    <a:pt x="622" y="204"/>
                  </a:cubicBezTo>
                  <a:cubicBezTo>
                    <a:pt x="759" y="204"/>
                    <a:pt x="892" y="225"/>
                    <a:pt x="1017" y="301"/>
                  </a:cubicBezTo>
                  <a:cubicBezTo>
                    <a:pt x="1231" y="434"/>
                    <a:pt x="1445" y="528"/>
                    <a:pt x="1699" y="568"/>
                  </a:cubicBezTo>
                  <a:cubicBezTo>
                    <a:pt x="1755" y="576"/>
                    <a:pt x="1810" y="580"/>
                    <a:pt x="1863" y="580"/>
                  </a:cubicBezTo>
                  <a:cubicBezTo>
                    <a:pt x="2247" y="580"/>
                    <a:pt x="2575" y="380"/>
                    <a:pt x="2810" y="87"/>
                  </a:cubicBezTo>
                  <a:cubicBezTo>
                    <a:pt x="2843" y="53"/>
                    <a:pt x="2820" y="0"/>
                    <a:pt x="2781" y="0"/>
                  </a:cubicBezTo>
                  <a:close/>
                </a:path>
              </a:pathLst>
            </a:custGeom>
            <a:solidFill>
              <a:srgbClr val="EAA72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solidFill>
                  <a:schemeClr val="lt2"/>
                </a:solidFill>
              </a:endParaRPr>
            </a:p>
          </p:txBody>
        </p:sp>
        <p:sp>
          <p:nvSpPr>
            <p:cNvPr id="969" name="Google Shape;969;p36"/>
            <p:cNvSpPr/>
            <p:nvPr/>
          </p:nvSpPr>
          <p:spPr>
            <a:xfrm>
              <a:off x="3298588" y="3135072"/>
              <a:ext cx="100461" cy="38632"/>
            </a:xfrm>
            <a:custGeom>
              <a:avLst/>
              <a:gdLst/>
              <a:ahLst/>
              <a:cxnLst/>
              <a:rect l="l" t="t" r="r" b="b"/>
              <a:pathLst>
                <a:path w="1165" h="448" extrusionOk="0">
                  <a:moveTo>
                    <a:pt x="15" y="1"/>
                  </a:moveTo>
                  <a:cubicBezTo>
                    <a:pt x="1" y="1"/>
                    <a:pt x="1" y="1"/>
                    <a:pt x="1" y="15"/>
                  </a:cubicBezTo>
                  <a:cubicBezTo>
                    <a:pt x="34" y="334"/>
                    <a:pt x="332" y="448"/>
                    <a:pt x="636" y="448"/>
                  </a:cubicBezTo>
                  <a:cubicBezTo>
                    <a:pt x="815" y="448"/>
                    <a:pt x="995" y="408"/>
                    <a:pt x="1124" y="349"/>
                  </a:cubicBezTo>
                  <a:cubicBezTo>
                    <a:pt x="1165" y="322"/>
                    <a:pt x="1138" y="268"/>
                    <a:pt x="1085" y="268"/>
                  </a:cubicBezTo>
                  <a:cubicBezTo>
                    <a:pt x="1000" y="287"/>
                    <a:pt x="913" y="294"/>
                    <a:pt x="826" y="294"/>
                  </a:cubicBezTo>
                  <a:cubicBezTo>
                    <a:pt x="719" y="294"/>
                    <a:pt x="612" y="283"/>
                    <a:pt x="509" y="268"/>
                  </a:cubicBezTo>
                  <a:cubicBezTo>
                    <a:pt x="309" y="242"/>
                    <a:pt x="175" y="108"/>
                    <a:pt x="15" y="1"/>
                  </a:cubicBezTo>
                  <a:close/>
                </a:path>
              </a:pathLst>
            </a:custGeom>
            <a:solidFill>
              <a:srgbClr val="EAA72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solidFill>
                  <a:schemeClr val="lt2"/>
                </a:solidFill>
              </a:endParaRPr>
            </a:p>
          </p:txBody>
        </p:sp>
        <p:sp>
          <p:nvSpPr>
            <p:cNvPr id="970" name="Google Shape;970;p36"/>
            <p:cNvSpPr/>
            <p:nvPr/>
          </p:nvSpPr>
          <p:spPr>
            <a:xfrm>
              <a:off x="2731085" y="3065913"/>
              <a:ext cx="15091" cy="10520"/>
            </a:xfrm>
            <a:custGeom>
              <a:avLst/>
              <a:gdLst/>
              <a:ahLst/>
              <a:cxnLst/>
              <a:rect l="l" t="t" r="r" b="b"/>
              <a:pathLst>
                <a:path w="175" h="122" extrusionOk="0">
                  <a:moveTo>
                    <a:pt x="0" y="0"/>
                  </a:moveTo>
                  <a:cubicBezTo>
                    <a:pt x="54" y="41"/>
                    <a:pt x="107" y="81"/>
                    <a:pt x="175" y="121"/>
                  </a:cubicBezTo>
                  <a:cubicBezTo>
                    <a:pt x="148" y="54"/>
                    <a:pt x="81" y="14"/>
                    <a:pt x="0"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solidFill>
                  <a:schemeClr val="lt2"/>
                </a:solidFill>
              </a:endParaRPr>
            </a:p>
          </p:txBody>
        </p:sp>
        <p:sp>
          <p:nvSpPr>
            <p:cNvPr id="971" name="Google Shape;971;p36"/>
            <p:cNvSpPr/>
            <p:nvPr/>
          </p:nvSpPr>
          <p:spPr>
            <a:xfrm>
              <a:off x="2706939" y="3065913"/>
              <a:ext cx="41564" cy="39322"/>
            </a:xfrm>
            <a:custGeom>
              <a:avLst/>
              <a:gdLst/>
              <a:ahLst/>
              <a:cxnLst/>
              <a:rect l="l" t="t" r="r" b="b"/>
              <a:pathLst>
                <a:path w="482" h="456" extrusionOk="0">
                  <a:moveTo>
                    <a:pt x="268" y="0"/>
                  </a:moveTo>
                  <a:cubicBezTo>
                    <a:pt x="187" y="0"/>
                    <a:pt x="120" y="41"/>
                    <a:pt x="66" y="94"/>
                  </a:cubicBezTo>
                  <a:cubicBezTo>
                    <a:pt x="54" y="121"/>
                    <a:pt x="40" y="134"/>
                    <a:pt x="27" y="161"/>
                  </a:cubicBezTo>
                  <a:cubicBezTo>
                    <a:pt x="0" y="188"/>
                    <a:pt x="0" y="228"/>
                    <a:pt x="0" y="255"/>
                  </a:cubicBezTo>
                  <a:lnTo>
                    <a:pt x="0" y="268"/>
                  </a:lnTo>
                  <a:cubicBezTo>
                    <a:pt x="13" y="362"/>
                    <a:pt x="66" y="455"/>
                    <a:pt x="161" y="455"/>
                  </a:cubicBezTo>
                  <a:lnTo>
                    <a:pt x="173" y="455"/>
                  </a:lnTo>
                  <a:cubicBezTo>
                    <a:pt x="147" y="442"/>
                    <a:pt x="134" y="442"/>
                    <a:pt x="134" y="442"/>
                  </a:cubicBezTo>
                  <a:lnTo>
                    <a:pt x="134" y="442"/>
                  </a:lnTo>
                  <a:cubicBezTo>
                    <a:pt x="134" y="442"/>
                    <a:pt x="161" y="442"/>
                    <a:pt x="187" y="455"/>
                  </a:cubicBezTo>
                  <a:cubicBezTo>
                    <a:pt x="214" y="455"/>
                    <a:pt x="241" y="442"/>
                    <a:pt x="268" y="442"/>
                  </a:cubicBezTo>
                  <a:cubicBezTo>
                    <a:pt x="321" y="428"/>
                    <a:pt x="375" y="402"/>
                    <a:pt x="414" y="362"/>
                  </a:cubicBezTo>
                  <a:cubicBezTo>
                    <a:pt x="482" y="295"/>
                    <a:pt x="482" y="201"/>
                    <a:pt x="455" y="121"/>
                  </a:cubicBezTo>
                  <a:cubicBezTo>
                    <a:pt x="387" y="81"/>
                    <a:pt x="334" y="41"/>
                    <a:pt x="280" y="0"/>
                  </a:cubicBezTo>
                  <a:close/>
                </a:path>
              </a:pathLst>
            </a:custGeom>
            <a:solidFill>
              <a:srgbClr val="FCE9B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solidFill>
                  <a:schemeClr val="lt2"/>
                </a:solidFill>
              </a:endParaRPr>
            </a:p>
          </p:txBody>
        </p:sp>
        <p:sp>
          <p:nvSpPr>
            <p:cNvPr id="972" name="Google Shape;972;p36"/>
            <p:cNvSpPr/>
            <p:nvPr/>
          </p:nvSpPr>
          <p:spPr>
            <a:xfrm>
              <a:off x="2774891" y="3045131"/>
              <a:ext cx="34752" cy="31302"/>
            </a:xfrm>
            <a:custGeom>
              <a:avLst/>
              <a:gdLst/>
              <a:ahLst/>
              <a:cxnLst/>
              <a:rect l="l" t="t" r="r" b="b"/>
              <a:pathLst>
                <a:path w="403" h="363" extrusionOk="0">
                  <a:moveTo>
                    <a:pt x="202" y="0"/>
                  </a:moveTo>
                  <a:cubicBezTo>
                    <a:pt x="161" y="0"/>
                    <a:pt x="122" y="27"/>
                    <a:pt x="81" y="54"/>
                  </a:cubicBezTo>
                  <a:cubicBezTo>
                    <a:pt x="15" y="134"/>
                    <a:pt x="1" y="228"/>
                    <a:pt x="68" y="309"/>
                  </a:cubicBezTo>
                  <a:cubicBezTo>
                    <a:pt x="95" y="348"/>
                    <a:pt x="148" y="362"/>
                    <a:pt x="202" y="362"/>
                  </a:cubicBezTo>
                  <a:lnTo>
                    <a:pt x="215" y="362"/>
                  </a:lnTo>
                  <a:cubicBezTo>
                    <a:pt x="282" y="362"/>
                    <a:pt x="375" y="322"/>
                    <a:pt x="389" y="228"/>
                  </a:cubicBezTo>
                  <a:cubicBezTo>
                    <a:pt x="402" y="161"/>
                    <a:pt x="375" y="68"/>
                    <a:pt x="309" y="27"/>
                  </a:cubicBezTo>
                  <a:cubicBezTo>
                    <a:pt x="268" y="14"/>
                    <a:pt x="242" y="0"/>
                    <a:pt x="202"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solidFill>
                  <a:schemeClr val="lt2"/>
                </a:solidFill>
              </a:endParaRPr>
            </a:p>
          </p:txBody>
        </p:sp>
        <p:sp>
          <p:nvSpPr>
            <p:cNvPr id="973" name="Google Shape;973;p36"/>
            <p:cNvSpPr/>
            <p:nvPr/>
          </p:nvSpPr>
          <p:spPr>
            <a:xfrm>
              <a:off x="2776099" y="3010551"/>
              <a:ext cx="33544" cy="31216"/>
            </a:xfrm>
            <a:custGeom>
              <a:avLst/>
              <a:gdLst/>
              <a:ahLst/>
              <a:cxnLst/>
              <a:rect l="l" t="t" r="r" b="b"/>
              <a:pathLst>
                <a:path w="389" h="362" extrusionOk="0">
                  <a:moveTo>
                    <a:pt x="215" y="0"/>
                  </a:moveTo>
                  <a:cubicBezTo>
                    <a:pt x="174" y="0"/>
                    <a:pt x="134" y="14"/>
                    <a:pt x="94" y="41"/>
                  </a:cubicBezTo>
                  <a:cubicBezTo>
                    <a:pt x="40" y="94"/>
                    <a:pt x="1" y="148"/>
                    <a:pt x="1" y="228"/>
                  </a:cubicBezTo>
                  <a:cubicBezTo>
                    <a:pt x="1" y="282"/>
                    <a:pt x="27" y="335"/>
                    <a:pt x="81" y="348"/>
                  </a:cubicBezTo>
                  <a:cubicBezTo>
                    <a:pt x="108" y="348"/>
                    <a:pt x="121" y="362"/>
                    <a:pt x="134" y="362"/>
                  </a:cubicBezTo>
                  <a:cubicBezTo>
                    <a:pt x="215" y="362"/>
                    <a:pt x="268" y="321"/>
                    <a:pt x="322" y="268"/>
                  </a:cubicBezTo>
                  <a:cubicBezTo>
                    <a:pt x="375" y="201"/>
                    <a:pt x="388" y="107"/>
                    <a:pt x="322" y="41"/>
                  </a:cubicBezTo>
                  <a:cubicBezTo>
                    <a:pt x="295" y="14"/>
                    <a:pt x="254" y="0"/>
                    <a:pt x="215"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solidFill>
                  <a:schemeClr val="lt2"/>
                </a:solidFill>
              </a:endParaRPr>
            </a:p>
          </p:txBody>
        </p:sp>
        <p:sp>
          <p:nvSpPr>
            <p:cNvPr id="974" name="Google Shape;974;p36"/>
            <p:cNvSpPr/>
            <p:nvPr/>
          </p:nvSpPr>
          <p:spPr>
            <a:xfrm>
              <a:off x="2840688" y="3019778"/>
              <a:ext cx="1207" cy="1293"/>
            </a:xfrm>
            <a:custGeom>
              <a:avLst/>
              <a:gdLst/>
              <a:ahLst/>
              <a:cxnLst/>
              <a:rect l="l" t="t" r="r" b="b"/>
              <a:pathLst>
                <a:path w="14" h="15" extrusionOk="0">
                  <a:moveTo>
                    <a:pt x="14" y="0"/>
                  </a:moveTo>
                  <a:lnTo>
                    <a:pt x="1" y="14"/>
                  </a:lnTo>
                  <a:cubicBezTo>
                    <a:pt x="14" y="14"/>
                    <a:pt x="14" y="0"/>
                    <a:pt x="14"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solidFill>
                  <a:schemeClr val="lt2"/>
                </a:solidFill>
              </a:endParaRPr>
            </a:p>
          </p:txBody>
        </p:sp>
        <p:sp>
          <p:nvSpPr>
            <p:cNvPr id="975" name="Google Shape;975;p36"/>
            <p:cNvSpPr/>
            <p:nvPr/>
          </p:nvSpPr>
          <p:spPr>
            <a:xfrm>
              <a:off x="2846465" y="3017450"/>
              <a:ext cx="19747" cy="18540"/>
            </a:xfrm>
            <a:custGeom>
              <a:avLst/>
              <a:gdLst/>
              <a:ahLst/>
              <a:cxnLst/>
              <a:rect l="l" t="t" r="r" b="b"/>
              <a:pathLst>
                <a:path w="229" h="215" extrusionOk="0">
                  <a:moveTo>
                    <a:pt x="0" y="0"/>
                  </a:moveTo>
                  <a:lnTo>
                    <a:pt x="0" y="14"/>
                  </a:lnTo>
                  <a:cubicBezTo>
                    <a:pt x="54" y="68"/>
                    <a:pt x="134" y="134"/>
                    <a:pt x="201" y="214"/>
                  </a:cubicBezTo>
                  <a:cubicBezTo>
                    <a:pt x="214" y="188"/>
                    <a:pt x="228" y="148"/>
                    <a:pt x="214" y="107"/>
                  </a:cubicBezTo>
                  <a:cubicBezTo>
                    <a:pt x="187" y="27"/>
                    <a:pt x="134" y="0"/>
                    <a:pt x="68"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solidFill>
                  <a:schemeClr val="lt2"/>
                </a:solidFill>
              </a:endParaRPr>
            </a:p>
          </p:txBody>
        </p:sp>
        <p:sp>
          <p:nvSpPr>
            <p:cNvPr id="976" name="Google Shape;976;p36"/>
            <p:cNvSpPr/>
            <p:nvPr/>
          </p:nvSpPr>
          <p:spPr>
            <a:xfrm>
              <a:off x="2836117" y="3018657"/>
              <a:ext cx="27767" cy="24231"/>
            </a:xfrm>
            <a:custGeom>
              <a:avLst/>
              <a:gdLst/>
              <a:ahLst/>
              <a:cxnLst/>
              <a:rect l="l" t="t" r="r" b="b"/>
              <a:pathLst>
                <a:path w="322" h="281" extrusionOk="0">
                  <a:moveTo>
                    <a:pt x="120" y="0"/>
                  </a:moveTo>
                  <a:cubicBezTo>
                    <a:pt x="107" y="0"/>
                    <a:pt x="67" y="27"/>
                    <a:pt x="54" y="27"/>
                  </a:cubicBezTo>
                  <a:cubicBezTo>
                    <a:pt x="27" y="54"/>
                    <a:pt x="0" y="93"/>
                    <a:pt x="0" y="134"/>
                  </a:cubicBezTo>
                  <a:cubicBezTo>
                    <a:pt x="0" y="227"/>
                    <a:pt x="80" y="281"/>
                    <a:pt x="161" y="281"/>
                  </a:cubicBezTo>
                  <a:cubicBezTo>
                    <a:pt x="200" y="281"/>
                    <a:pt x="227" y="281"/>
                    <a:pt x="268" y="254"/>
                  </a:cubicBezTo>
                  <a:cubicBezTo>
                    <a:pt x="281" y="241"/>
                    <a:pt x="307" y="227"/>
                    <a:pt x="321" y="200"/>
                  </a:cubicBezTo>
                  <a:cubicBezTo>
                    <a:pt x="254" y="120"/>
                    <a:pt x="174" y="54"/>
                    <a:pt x="120"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solidFill>
                  <a:schemeClr val="lt2"/>
                </a:solidFill>
              </a:endParaRPr>
            </a:p>
          </p:txBody>
        </p:sp>
        <p:sp>
          <p:nvSpPr>
            <p:cNvPr id="977" name="Google Shape;977;p36"/>
            <p:cNvSpPr/>
            <p:nvPr/>
          </p:nvSpPr>
          <p:spPr>
            <a:xfrm>
              <a:off x="2901827" y="3037111"/>
              <a:ext cx="17419" cy="20868"/>
            </a:xfrm>
            <a:custGeom>
              <a:avLst/>
              <a:gdLst/>
              <a:ahLst/>
              <a:cxnLst/>
              <a:rect l="l" t="t" r="r" b="b"/>
              <a:pathLst>
                <a:path w="202" h="242" extrusionOk="0">
                  <a:moveTo>
                    <a:pt x="107" y="0"/>
                  </a:moveTo>
                  <a:cubicBezTo>
                    <a:pt x="68" y="0"/>
                    <a:pt x="27" y="27"/>
                    <a:pt x="14" y="54"/>
                  </a:cubicBezTo>
                  <a:cubicBezTo>
                    <a:pt x="0" y="81"/>
                    <a:pt x="0" y="107"/>
                    <a:pt x="0" y="134"/>
                  </a:cubicBezTo>
                  <a:cubicBezTo>
                    <a:pt x="0" y="200"/>
                    <a:pt x="54" y="241"/>
                    <a:pt x="107" y="241"/>
                  </a:cubicBezTo>
                  <a:cubicBezTo>
                    <a:pt x="148" y="241"/>
                    <a:pt x="201" y="200"/>
                    <a:pt x="201" y="134"/>
                  </a:cubicBezTo>
                  <a:cubicBezTo>
                    <a:pt x="201" y="107"/>
                    <a:pt x="201" y="81"/>
                    <a:pt x="187" y="54"/>
                  </a:cubicBezTo>
                  <a:cubicBezTo>
                    <a:pt x="175" y="27"/>
                    <a:pt x="134" y="0"/>
                    <a:pt x="107"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solidFill>
                  <a:schemeClr val="lt2"/>
                </a:solidFill>
              </a:endParaRPr>
            </a:p>
          </p:txBody>
        </p:sp>
        <p:sp>
          <p:nvSpPr>
            <p:cNvPr id="978" name="Google Shape;978;p36"/>
            <p:cNvSpPr/>
            <p:nvPr/>
          </p:nvSpPr>
          <p:spPr>
            <a:xfrm>
              <a:off x="2874146" y="2985112"/>
              <a:ext cx="41564" cy="28974"/>
            </a:xfrm>
            <a:custGeom>
              <a:avLst/>
              <a:gdLst/>
              <a:ahLst/>
              <a:cxnLst/>
              <a:rect l="l" t="t" r="r" b="b"/>
              <a:pathLst>
                <a:path w="482" h="336" extrusionOk="0">
                  <a:moveTo>
                    <a:pt x="282" y="1"/>
                  </a:moveTo>
                  <a:cubicBezTo>
                    <a:pt x="201" y="1"/>
                    <a:pt x="121" y="68"/>
                    <a:pt x="54" y="108"/>
                  </a:cubicBezTo>
                  <a:cubicBezTo>
                    <a:pt x="0" y="161"/>
                    <a:pt x="27" y="256"/>
                    <a:pt x="80" y="295"/>
                  </a:cubicBezTo>
                  <a:cubicBezTo>
                    <a:pt x="121" y="322"/>
                    <a:pt x="187" y="336"/>
                    <a:pt x="241" y="336"/>
                  </a:cubicBezTo>
                  <a:cubicBezTo>
                    <a:pt x="321" y="336"/>
                    <a:pt x="401" y="309"/>
                    <a:pt x="442" y="242"/>
                  </a:cubicBezTo>
                  <a:cubicBezTo>
                    <a:pt x="482" y="149"/>
                    <a:pt x="442" y="54"/>
                    <a:pt x="348" y="15"/>
                  </a:cubicBezTo>
                  <a:cubicBezTo>
                    <a:pt x="321" y="1"/>
                    <a:pt x="308" y="1"/>
                    <a:pt x="282"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solidFill>
                  <a:schemeClr val="lt2"/>
                </a:solidFill>
              </a:endParaRPr>
            </a:p>
          </p:txBody>
        </p:sp>
        <p:sp>
          <p:nvSpPr>
            <p:cNvPr id="979" name="Google Shape;979;p36"/>
            <p:cNvSpPr/>
            <p:nvPr/>
          </p:nvSpPr>
          <p:spPr>
            <a:xfrm>
              <a:off x="2951412" y="3004773"/>
              <a:ext cx="32423" cy="26560"/>
            </a:xfrm>
            <a:custGeom>
              <a:avLst/>
              <a:gdLst/>
              <a:ahLst/>
              <a:cxnLst/>
              <a:rect l="l" t="t" r="r" b="b"/>
              <a:pathLst>
                <a:path w="376" h="308" extrusionOk="0">
                  <a:moveTo>
                    <a:pt x="161" y="1"/>
                  </a:moveTo>
                  <a:cubicBezTo>
                    <a:pt x="94" y="14"/>
                    <a:pt x="54" y="54"/>
                    <a:pt x="28" y="108"/>
                  </a:cubicBezTo>
                  <a:cubicBezTo>
                    <a:pt x="1" y="135"/>
                    <a:pt x="1" y="161"/>
                    <a:pt x="1" y="201"/>
                  </a:cubicBezTo>
                  <a:cubicBezTo>
                    <a:pt x="28" y="228"/>
                    <a:pt x="54" y="254"/>
                    <a:pt x="81" y="295"/>
                  </a:cubicBezTo>
                  <a:cubicBezTo>
                    <a:pt x="94" y="295"/>
                    <a:pt x="108" y="308"/>
                    <a:pt x="135" y="308"/>
                  </a:cubicBezTo>
                  <a:cubicBezTo>
                    <a:pt x="152" y="308"/>
                    <a:pt x="163" y="303"/>
                    <a:pt x="176" y="295"/>
                  </a:cubicBezTo>
                  <a:lnTo>
                    <a:pt x="201" y="295"/>
                  </a:lnTo>
                  <a:cubicBezTo>
                    <a:pt x="242" y="295"/>
                    <a:pt x="281" y="281"/>
                    <a:pt x="322" y="254"/>
                  </a:cubicBezTo>
                  <a:cubicBezTo>
                    <a:pt x="361" y="201"/>
                    <a:pt x="375" y="135"/>
                    <a:pt x="349" y="81"/>
                  </a:cubicBezTo>
                  <a:cubicBezTo>
                    <a:pt x="322" y="28"/>
                    <a:pt x="254" y="1"/>
                    <a:pt x="201" y="1"/>
                  </a:cubicBezTo>
                  <a:close/>
                </a:path>
              </a:pathLst>
            </a:custGeom>
            <a:solidFill>
              <a:srgbClr val="FCE9B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solidFill>
                  <a:schemeClr val="lt2"/>
                </a:solidFill>
              </a:endParaRPr>
            </a:p>
          </p:txBody>
        </p:sp>
        <p:sp>
          <p:nvSpPr>
            <p:cNvPr id="980" name="Google Shape;980;p36"/>
            <p:cNvSpPr/>
            <p:nvPr/>
          </p:nvSpPr>
          <p:spPr>
            <a:xfrm>
              <a:off x="2951412" y="3022020"/>
              <a:ext cx="7071" cy="8278"/>
            </a:xfrm>
            <a:custGeom>
              <a:avLst/>
              <a:gdLst/>
              <a:ahLst/>
              <a:cxnLst/>
              <a:rect l="l" t="t" r="r" b="b"/>
              <a:pathLst>
                <a:path w="82" h="96" extrusionOk="0">
                  <a:moveTo>
                    <a:pt x="1" y="1"/>
                  </a:moveTo>
                  <a:lnTo>
                    <a:pt x="1" y="1"/>
                  </a:lnTo>
                  <a:cubicBezTo>
                    <a:pt x="14" y="28"/>
                    <a:pt x="28" y="54"/>
                    <a:pt x="40" y="68"/>
                  </a:cubicBezTo>
                  <a:cubicBezTo>
                    <a:pt x="54" y="81"/>
                    <a:pt x="67" y="81"/>
                    <a:pt x="81" y="95"/>
                  </a:cubicBezTo>
                  <a:cubicBezTo>
                    <a:pt x="54" y="54"/>
                    <a:pt x="28" y="28"/>
                    <a:pt x="1"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solidFill>
                  <a:schemeClr val="lt2"/>
                </a:solidFill>
              </a:endParaRPr>
            </a:p>
          </p:txBody>
        </p:sp>
        <p:sp>
          <p:nvSpPr>
            <p:cNvPr id="981" name="Google Shape;981;p36"/>
            <p:cNvSpPr/>
            <p:nvPr/>
          </p:nvSpPr>
          <p:spPr>
            <a:xfrm>
              <a:off x="3016001" y="3023227"/>
              <a:ext cx="18540" cy="25525"/>
            </a:xfrm>
            <a:custGeom>
              <a:avLst/>
              <a:gdLst/>
              <a:ahLst/>
              <a:cxnLst/>
              <a:rect l="l" t="t" r="r" b="b"/>
              <a:pathLst>
                <a:path w="215" h="296" extrusionOk="0">
                  <a:moveTo>
                    <a:pt x="67" y="1"/>
                  </a:moveTo>
                  <a:cubicBezTo>
                    <a:pt x="14" y="54"/>
                    <a:pt x="1" y="161"/>
                    <a:pt x="67" y="215"/>
                  </a:cubicBezTo>
                  <a:cubicBezTo>
                    <a:pt x="121" y="254"/>
                    <a:pt x="161" y="281"/>
                    <a:pt x="215" y="295"/>
                  </a:cubicBezTo>
                  <a:cubicBezTo>
                    <a:pt x="174" y="188"/>
                    <a:pt x="121" y="94"/>
                    <a:pt x="67" y="1"/>
                  </a:cubicBezTo>
                  <a:close/>
                </a:path>
              </a:pathLst>
            </a:custGeom>
            <a:solidFill>
              <a:srgbClr val="FCE9B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solidFill>
                  <a:schemeClr val="lt2"/>
                </a:solidFill>
              </a:endParaRPr>
            </a:p>
          </p:txBody>
        </p:sp>
        <p:sp>
          <p:nvSpPr>
            <p:cNvPr id="982" name="Google Shape;982;p36"/>
            <p:cNvSpPr/>
            <p:nvPr/>
          </p:nvSpPr>
          <p:spPr>
            <a:xfrm>
              <a:off x="3021778" y="3019778"/>
              <a:ext cx="33544" cy="28974"/>
            </a:xfrm>
            <a:custGeom>
              <a:avLst/>
              <a:gdLst/>
              <a:ahLst/>
              <a:cxnLst/>
              <a:rect l="l" t="t" r="r" b="b"/>
              <a:pathLst>
                <a:path w="389" h="336" extrusionOk="0">
                  <a:moveTo>
                    <a:pt x="389" y="161"/>
                  </a:moveTo>
                  <a:cubicBezTo>
                    <a:pt x="389" y="161"/>
                    <a:pt x="386" y="168"/>
                    <a:pt x="384" y="177"/>
                  </a:cubicBezTo>
                  <a:lnTo>
                    <a:pt x="384" y="177"/>
                  </a:lnTo>
                  <a:cubicBezTo>
                    <a:pt x="389" y="168"/>
                    <a:pt x="389" y="161"/>
                    <a:pt x="389" y="161"/>
                  </a:cubicBezTo>
                  <a:close/>
                  <a:moveTo>
                    <a:pt x="94" y="0"/>
                  </a:moveTo>
                  <a:cubicBezTo>
                    <a:pt x="54" y="0"/>
                    <a:pt x="27" y="14"/>
                    <a:pt x="0" y="41"/>
                  </a:cubicBezTo>
                  <a:cubicBezTo>
                    <a:pt x="54" y="134"/>
                    <a:pt x="107" y="228"/>
                    <a:pt x="148" y="335"/>
                  </a:cubicBezTo>
                  <a:lnTo>
                    <a:pt x="201" y="335"/>
                  </a:lnTo>
                  <a:cubicBezTo>
                    <a:pt x="241" y="335"/>
                    <a:pt x="295" y="321"/>
                    <a:pt x="335" y="282"/>
                  </a:cubicBezTo>
                  <a:cubicBezTo>
                    <a:pt x="348" y="268"/>
                    <a:pt x="362" y="241"/>
                    <a:pt x="375" y="214"/>
                  </a:cubicBezTo>
                  <a:cubicBezTo>
                    <a:pt x="375" y="207"/>
                    <a:pt x="380" y="190"/>
                    <a:pt x="384" y="177"/>
                  </a:cubicBezTo>
                  <a:lnTo>
                    <a:pt x="384" y="177"/>
                  </a:lnTo>
                  <a:cubicBezTo>
                    <a:pt x="382" y="180"/>
                    <a:pt x="379" y="184"/>
                    <a:pt x="375" y="187"/>
                  </a:cubicBezTo>
                  <a:cubicBezTo>
                    <a:pt x="389" y="134"/>
                    <a:pt x="375" y="80"/>
                    <a:pt x="335" y="54"/>
                  </a:cubicBezTo>
                  <a:lnTo>
                    <a:pt x="335" y="41"/>
                  </a:lnTo>
                  <a:cubicBezTo>
                    <a:pt x="308" y="14"/>
                    <a:pt x="255" y="0"/>
                    <a:pt x="214"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solidFill>
                  <a:schemeClr val="lt2"/>
                </a:solidFill>
              </a:endParaRPr>
            </a:p>
          </p:txBody>
        </p:sp>
        <p:sp>
          <p:nvSpPr>
            <p:cNvPr id="983" name="Google Shape;983;p36"/>
            <p:cNvSpPr/>
            <p:nvPr/>
          </p:nvSpPr>
          <p:spPr>
            <a:xfrm>
              <a:off x="2966416" y="2980542"/>
              <a:ext cx="28974" cy="19747"/>
            </a:xfrm>
            <a:custGeom>
              <a:avLst/>
              <a:gdLst/>
              <a:ahLst/>
              <a:cxnLst/>
              <a:rect l="l" t="t" r="r" b="b"/>
              <a:pathLst>
                <a:path w="336" h="229" extrusionOk="0">
                  <a:moveTo>
                    <a:pt x="161" y="0"/>
                  </a:moveTo>
                  <a:cubicBezTo>
                    <a:pt x="134" y="0"/>
                    <a:pt x="107" y="0"/>
                    <a:pt x="94" y="14"/>
                  </a:cubicBezTo>
                  <a:cubicBezTo>
                    <a:pt x="80" y="27"/>
                    <a:pt x="68" y="41"/>
                    <a:pt x="54" y="41"/>
                  </a:cubicBezTo>
                  <a:cubicBezTo>
                    <a:pt x="14" y="41"/>
                    <a:pt x="0" y="95"/>
                    <a:pt x="14" y="121"/>
                  </a:cubicBezTo>
                  <a:cubicBezTo>
                    <a:pt x="54" y="188"/>
                    <a:pt x="94" y="228"/>
                    <a:pt x="161" y="228"/>
                  </a:cubicBezTo>
                  <a:cubicBezTo>
                    <a:pt x="187" y="228"/>
                    <a:pt x="214" y="214"/>
                    <a:pt x="241" y="202"/>
                  </a:cubicBezTo>
                  <a:cubicBezTo>
                    <a:pt x="335" y="148"/>
                    <a:pt x="282" y="0"/>
                    <a:pt x="187" y="0"/>
                  </a:cubicBezTo>
                  <a:close/>
                </a:path>
              </a:pathLst>
            </a:custGeom>
            <a:solidFill>
              <a:srgbClr val="FCE9B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solidFill>
                  <a:schemeClr val="lt2"/>
                </a:solidFill>
              </a:endParaRPr>
            </a:p>
          </p:txBody>
        </p:sp>
        <p:sp>
          <p:nvSpPr>
            <p:cNvPr id="984" name="Google Shape;984;p36"/>
            <p:cNvSpPr/>
            <p:nvPr/>
          </p:nvSpPr>
          <p:spPr>
            <a:xfrm>
              <a:off x="2968658" y="3042802"/>
              <a:ext cx="24404" cy="20868"/>
            </a:xfrm>
            <a:custGeom>
              <a:avLst/>
              <a:gdLst/>
              <a:ahLst/>
              <a:cxnLst/>
              <a:rect l="l" t="t" r="r" b="b"/>
              <a:pathLst>
                <a:path w="283" h="242" extrusionOk="0">
                  <a:moveTo>
                    <a:pt x="95" y="1"/>
                  </a:moveTo>
                  <a:cubicBezTo>
                    <a:pt x="81" y="1"/>
                    <a:pt x="54" y="15"/>
                    <a:pt x="28" y="27"/>
                  </a:cubicBezTo>
                  <a:lnTo>
                    <a:pt x="1" y="27"/>
                  </a:lnTo>
                  <a:cubicBezTo>
                    <a:pt x="28" y="95"/>
                    <a:pt x="68" y="161"/>
                    <a:pt x="95" y="229"/>
                  </a:cubicBezTo>
                  <a:cubicBezTo>
                    <a:pt x="108" y="229"/>
                    <a:pt x="108" y="241"/>
                    <a:pt x="122" y="241"/>
                  </a:cubicBezTo>
                  <a:cubicBezTo>
                    <a:pt x="229" y="241"/>
                    <a:pt x="282" y="68"/>
                    <a:pt x="175" y="27"/>
                  </a:cubicBezTo>
                  <a:cubicBezTo>
                    <a:pt x="149" y="15"/>
                    <a:pt x="122" y="1"/>
                    <a:pt x="95" y="1"/>
                  </a:cubicBezTo>
                  <a:close/>
                </a:path>
              </a:pathLst>
            </a:custGeom>
            <a:solidFill>
              <a:srgbClr val="FCE9B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solidFill>
                  <a:schemeClr val="lt2"/>
                </a:solidFill>
              </a:endParaRPr>
            </a:p>
          </p:txBody>
        </p:sp>
        <p:sp>
          <p:nvSpPr>
            <p:cNvPr id="985" name="Google Shape;985;p36"/>
            <p:cNvSpPr/>
            <p:nvPr/>
          </p:nvSpPr>
          <p:spPr>
            <a:xfrm>
              <a:off x="2962967" y="3045131"/>
              <a:ext cx="13970" cy="17419"/>
            </a:xfrm>
            <a:custGeom>
              <a:avLst/>
              <a:gdLst/>
              <a:ahLst/>
              <a:cxnLst/>
              <a:rect l="l" t="t" r="r" b="b"/>
              <a:pathLst>
                <a:path w="162" h="202" extrusionOk="0">
                  <a:moveTo>
                    <a:pt x="67" y="0"/>
                  </a:moveTo>
                  <a:cubicBezTo>
                    <a:pt x="40" y="14"/>
                    <a:pt x="27" y="14"/>
                    <a:pt x="13" y="27"/>
                  </a:cubicBezTo>
                  <a:cubicBezTo>
                    <a:pt x="1" y="41"/>
                    <a:pt x="1" y="68"/>
                    <a:pt x="1" y="81"/>
                  </a:cubicBezTo>
                  <a:cubicBezTo>
                    <a:pt x="13" y="148"/>
                    <a:pt x="94" y="188"/>
                    <a:pt x="161" y="202"/>
                  </a:cubicBezTo>
                  <a:cubicBezTo>
                    <a:pt x="134" y="134"/>
                    <a:pt x="94" y="68"/>
                    <a:pt x="67"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solidFill>
                  <a:schemeClr val="lt2"/>
                </a:solidFill>
              </a:endParaRPr>
            </a:p>
          </p:txBody>
        </p:sp>
        <p:sp>
          <p:nvSpPr>
            <p:cNvPr id="986" name="Google Shape;986;p36"/>
            <p:cNvSpPr/>
            <p:nvPr/>
          </p:nvSpPr>
          <p:spPr>
            <a:xfrm>
              <a:off x="3044803" y="3084367"/>
              <a:ext cx="2415" cy="6985"/>
            </a:xfrm>
            <a:custGeom>
              <a:avLst/>
              <a:gdLst/>
              <a:ahLst/>
              <a:cxnLst/>
              <a:rect l="l" t="t" r="r" b="b"/>
              <a:pathLst>
                <a:path w="28" h="81" extrusionOk="0">
                  <a:moveTo>
                    <a:pt x="15" y="0"/>
                  </a:moveTo>
                  <a:cubicBezTo>
                    <a:pt x="1" y="27"/>
                    <a:pt x="15" y="54"/>
                    <a:pt x="28" y="81"/>
                  </a:cubicBezTo>
                  <a:cubicBezTo>
                    <a:pt x="15" y="54"/>
                    <a:pt x="15" y="27"/>
                    <a:pt x="15" y="0"/>
                  </a:cubicBezTo>
                  <a:close/>
                </a:path>
              </a:pathLst>
            </a:custGeom>
            <a:solidFill>
              <a:srgbClr val="FCE9B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solidFill>
                  <a:schemeClr val="lt2"/>
                </a:solidFill>
              </a:endParaRPr>
            </a:p>
          </p:txBody>
        </p:sp>
        <p:sp>
          <p:nvSpPr>
            <p:cNvPr id="987" name="Google Shape;987;p36"/>
            <p:cNvSpPr/>
            <p:nvPr/>
          </p:nvSpPr>
          <p:spPr>
            <a:xfrm>
              <a:off x="3046010" y="3069362"/>
              <a:ext cx="41650" cy="31216"/>
            </a:xfrm>
            <a:custGeom>
              <a:avLst/>
              <a:gdLst/>
              <a:ahLst/>
              <a:cxnLst/>
              <a:rect l="l" t="t" r="r" b="b"/>
              <a:pathLst>
                <a:path w="483" h="362" extrusionOk="0">
                  <a:moveTo>
                    <a:pt x="295" y="1"/>
                  </a:moveTo>
                  <a:cubicBezTo>
                    <a:pt x="254" y="1"/>
                    <a:pt x="215" y="28"/>
                    <a:pt x="161" y="41"/>
                  </a:cubicBezTo>
                  <a:lnTo>
                    <a:pt x="121" y="41"/>
                  </a:lnTo>
                  <a:cubicBezTo>
                    <a:pt x="54" y="41"/>
                    <a:pt x="1" y="108"/>
                    <a:pt x="1" y="174"/>
                  </a:cubicBezTo>
                  <a:cubicBezTo>
                    <a:pt x="1" y="201"/>
                    <a:pt x="1" y="228"/>
                    <a:pt x="14" y="255"/>
                  </a:cubicBezTo>
                  <a:cubicBezTo>
                    <a:pt x="14" y="281"/>
                    <a:pt x="40" y="295"/>
                    <a:pt x="67" y="308"/>
                  </a:cubicBezTo>
                  <a:cubicBezTo>
                    <a:pt x="121" y="335"/>
                    <a:pt x="188" y="349"/>
                    <a:pt x="254" y="362"/>
                  </a:cubicBezTo>
                  <a:cubicBezTo>
                    <a:pt x="361" y="362"/>
                    <a:pt x="482" y="268"/>
                    <a:pt x="482" y="161"/>
                  </a:cubicBezTo>
                  <a:cubicBezTo>
                    <a:pt x="482" y="67"/>
                    <a:pt x="402" y="1"/>
                    <a:pt x="308" y="1"/>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solidFill>
                  <a:schemeClr val="lt2"/>
                </a:solidFill>
              </a:endParaRPr>
            </a:p>
          </p:txBody>
        </p:sp>
        <p:sp>
          <p:nvSpPr>
            <p:cNvPr id="988" name="Google Shape;988;p36"/>
            <p:cNvSpPr/>
            <p:nvPr/>
          </p:nvSpPr>
          <p:spPr>
            <a:xfrm>
              <a:off x="3064464" y="3029005"/>
              <a:ext cx="32423" cy="23110"/>
            </a:xfrm>
            <a:custGeom>
              <a:avLst/>
              <a:gdLst/>
              <a:ahLst/>
              <a:cxnLst/>
              <a:rect l="l" t="t" r="r" b="b"/>
              <a:pathLst>
                <a:path w="376" h="268" extrusionOk="0">
                  <a:moveTo>
                    <a:pt x="201" y="0"/>
                  </a:moveTo>
                  <a:cubicBezTo>
                    <a:pt x="188" y="0"/>
                    <a:pt x="161" y="14"/>
                    <a:pt x="147" y="14"/>
                  </a:cubicBezTo>
                  <a:cubicBezTo>
                    <a:pt x="94" y="41"/>
                    <a:pt x="1" y="54"/>
                    <a:pt x="14" y="134"/>
                  </a:cubicBezTo>
                  <a:cubicBezTo>
                    <a:pt x="27" y="214"/>
                    <a:pt x="135" y="268"/>
                    <a:pt x="201" y="268"/>
                  </a:cubicBezTo>
                  <a:cubicBezTo>
                    <a:pt x="281" y="268"/>
                    <a:pt x="375" y="187"/>
                    <a:pt x="349" y="94"/>
                  </a:cubicBezTo>
                  <a:cubicBezTo>
                    <a:pt x="335" y="41"/>
                    <a:pt x="268" y="0"/>
                    <a:pt x="201"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solidFill>
                  <a:schemeClr val="lt2"/>
                </a:solidFill>
              </a:endParaRPr>
            </a:p>
          </p:txBody>
        </p:sp>
        <p:sp>
          <p:nvSpPr>
            <p:cNvPr id="989" name="Google Shape;989;p36"/>
            <p:cNvSpPr/>
            <p:nvPr/>
          </p:nvSpPr>
          <p:spPr>
            <a:xfrm>
              <a:off x="3148628" y="3063585"/>
              <a:ext cx="1293" cy="86"/>
            </a:xfrm>
            <a:custGeom>
              <a:avLst/>
              <a:gdLst/>
              <a:ahLst/>
              <a:cxnLst/>
              <a:rect l="l" t="t" r="r" b="b"/>
              <a:pathLst>
                <a:path w="15" h="1" extrusionOk="0">
                  <a:moveTo>
                    <a:pt x="15" y="0"/>
                  </a:moveTo>
                  <a:lnTo>
                    <a:pt x="1" y="0"/>
                  </a:lnTo>
                  <a:lnTo>
                    <a:pt x="1" y="0"/>
                  </a:lnTo>
                  <a:lnTo>
                    <a:pt x="1" y="0"/>
                  </a:lnTo>
                  <a:lnTo>
                    <a:pt x="1" y="0"/>
                  </a:ln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solidFill>
                  <a:schemeClr val="lt2"/>
                </a:solidFill>
              </a:endParaRPr>
            </a:p>
          </p:txBody>
        </p:sp>
        <p:sp>
          <p:nvSpPr>
            <p:cNvPr id="990" name="Google Shape;990;p36"/>
            <p:cNvSpPr/>
            <p:nvPr/>
          </p:nvSpPr>
          <p:spPr>
            <a:xfrm>
              <a:off x="3139401" y="3062464"/>
              <a:ext cx="28974" cy="23197"/>
            </a:xfrm>
            <a:custGeom>
              <a:avLst/>
              <a:gdLst/>
              <a:ahLst/>
              <a:cxnLst/>
              <a:rect l="l" t="t" r="r" b="b"/>
              <a:pathLst>
                <a:path w="336" h="269" extrusionOk="0">
                  <a:moveTo>
                    <a:pt x="202" y="1"/>
                  </a:moveTo>
                  <a:cubicBezTo>
                    <a:pt x="161" y="1"/>
                    <a:pt x="134" y="1"/>
                    <a:pt x="108" y="13"/>
                  </a:cubicBezTo>
                  <a:cubicBezTo>
                    <a:pt x="95" y="13"/>
                    <a:pt x="95" y="27"/>
                    <a:pt x="81" y="27"/>
                  </a:cubicBezTo>
                  <a:lnTo>
                    <a:pt x="95" y="27"/>
                  </a:lnTo>
                  <a:cubicBezTo>
                    <a:pt x="95" y="27"/>
                    <a:pt x="81" y="27"/>
                    <a:pt x="68" y="40"/>
                  </a:cubicBezTo>
                  <a:cubicBezTo>
                    <a:pt x="41" y="54"/>
                    <a:pt x="1" y="94"/>
                    <a:pt x="15" y="134"/>
                  </a:cubicBezTo>
                  <a:cubicBezTo>
                    <a:pt x="15" y="228"/>
                    <a:pt x="81" y="268"/>
                    <a:pt x="161" y="268"/>
                  </a:cubicBezTo>
                  <a:lnTo>
                    <a:pt x="202" y="268"/>
                  </a:lnTo>
                  <a:cubicBezTo>
                    <a:pt x="282" y="254"/>
                    <a:pt x="336" y="174"/>
                    <a:pt x="336" y="81"/>
                  </a:cubicBezTo>
                  <a:cubicBezTo>
                    <a:pt x="336" y="40"/>
                    <a:pt x="295" y="1"/>
                    <a:pt x="241"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solidFill>
                  <a:schemeClr val="lt2"/>
                </a:solidFill>
              </a:endParaRPr>
            </a:p>
          </p:txBody>
        </p:sp>
        <p:sp>
          <p:nvSpPr>
            <p:cNvPr id="991" name="Google Shape;991;p36"/>
            <p:cNvSpPr/>
            <p:nvPr/>
          </p:nvSpPr>
          <p:spPr>
            <a:xfrm>
              <a:off x="3148628" y="3063585"/>
              <a:ext cx="86" cy="86"/>
            </a:xfrm>
            <a:custGeom>
              <a:avLst/>
              <a:gdLst/>
              <a:ahLst/>
              <a:cxnLst/>
              <a:rect l="l" t="t" r="r" b="b"/>
              <a:pathLst>
                <a:path w="1" h="1" extrusionOk="0">
                  <a:moveTo>
                    <a:pt x="1" y="0"/>
                  </a:moveTo>
                  <a:lnTo>
                    <a:pt x="1" y="0"/>
                  </a:lnTo>
                  <a:lnTo>
                    <a:pt x="1" y="0"/>
                  </a:lnTo>
                  <a:close/>
                </a:path>
              </a:pathLst>
            </a:custGeom>
            <a:solidFill>
              <a:srgbClr val="EEEBF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solidFill>
                  <a:schemeClr val="lt2"/>
                </a:solidFill>
              </a:endParaRPr>
            </a:p>
          </p:txBody>
        </p:sp>
        <p:sp>
          <p:nvSpPr>
            <p:cNvPr id="992" name="Google Shape;992;p36"/>
            <p:cNvSpPr/>
            <p:nvPr/>
          </p:nvSpPr>
          <p:spPr>
            <a:xfrm>
              <a:off x="3120947" y="3050908"/>
              <a:ext cx="26646" cy="20868"/>
            </a:xfrm>
            <a:custGeom>
              <a:avLst/>
              <a:gdLst/>
              <a:ahLst/>
              <a:cxnLst/>
              <a:rect l="l" t="t" r="r" b="b"/>
              <a:pathLst>
                <a:path w="309" h="242" extrusionOk="0">
                  <a:moveTo>
                    <a:pt x="134" y="1"/>
                  </a:moveTo>
                  <a:cubicBezTo>
                    <a:pt x="122" y="1"/>
                    <a:pt x="108" y="1"/>
                    <a:pt x="95" y="14"/>
                  </a:cubicBezTo>
                  <a:cubicBezTo>
                    <a:pt x="68" y="14"/>
                    <a:pt x="41" y="40"/>
                    <a:pt x="27" y="67"/>
                  </a:cubicBezTo>
                  <a:cubicBezTo>
                    <a:pt x="1" y="94"/>
                    <a:pt x="15" y="147"/>
                    <a:pt x="27" y="174"/>
                  </a:cubicBezTo>
                  <a:cubicBezTo>
                    <a:pt x="41" y="215"/>
                    <a:pt x="81" y="242"/>
                    <a:pt x="122" y="242"/>
                  </a:cubicBezTo>
                  <a:lnTo>
                    <a:pt x="134" y="242"/>
                  </a:lnTo>
                  <a:cubicBezTo>
                    <a:pt x="215" y="228"/>
                    <a:pt x="309" y="147"/>
                    <a:pt x="255" y="54"/>
                  </a:cubicBezTo>
                  <a:cubicBezTo>
                    <a:pt x="255" y="40"/>
                    <a:pt x="241" y="40"/>
                    <a:pt x="229" y="28"/>
                  </a:cubicBezTo>
                  <a:cubicBezTo>
                    <a:pt x="215" y="14"/>
                    <a:pt x="188" y="1"/>
                    <a:pt x="161"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solidFill>
                  <a:schemeClr val="lt2"/>
                </a:solidFill>
              </a:endParaRPr>
            </a:p>
          </p:txBody>
        </p:sp>
        <p:sp>
          <p:nvSpPr>
            <p:cNvPr id="993" name="Google Shape;993;p36"/>
            <p:cNvSpPr/>
            <p:nvPr/>
          </p:nvSpPr>
          <p:spPr>
            <a:xfrm>
              <a:off x="3140608" y="3053237"/>
              <a:ext cx="1207" cy="86"/>
            </a:xfrm>
            <a:custGeom>
              <a:avLst/>
              <a:gdLst/>
              <a:ahLst/>
              <a:cxnLst/>
              <a:rect l="l" t="t" r="r" b="b"/>
              <a:pathLst>
                <a:path w="14" h="1" extrusionOk="0">
                  <a:moveTo>
                    <a:pt x="1" y="1"/>
                  </a:moveTo>
                  <a:lnTo>
                    <a:pt x="1" y="1"/>
                  </a:lnTo>
                  <a:lnTo>
                    <a:pt x="13" y="1"/>
                  </a:ln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solidFill>
                  <a:schemeClr val="lt2"/>
                </a:solidFill>
              </a:endParaRPr>
            </a:p>
          </p:txBody>
        </p:sp>
        <p:sp>
          <p:nvSpPr>
            <p:cNvPr id="994" name="Google Shape;994;p36"/>
            <p:cNvSpPr/>
            <p:nvPr/>
          </p:nvSpPr>
          <p:spPr>
            <a:xfrm>
              <a:off x="2983749" y="3085574"/>
              <a:ext cx="11641" cy="24231"/>
            </a:xfrm>
            <a:custGeom>
              <a:avLst/>
              <a:gdLst/>
              <a:ahLst/>
              <a:cxnLst/>
              <a:rect l="l" t="t" r="r" b="b"/>
              <a:pathLst>
                <a:path w="135" h="281" extrusionOk="0">
                  <a:moveTo>
                    <a:pt x="0" y="0"/>
                  </a:moveTo>
                  <a:cubicBezTo>
                    <a:pt x="27" y="93"/>
                    <a:pt x="40" y="187"/>
                    <a:pt x="54" y="281"/>
                  </a:cubicBezTo>
                  <a:cubicBezTo>
                    <a:pt x="67" y="268"/>
                    <a:pt x="67" y="254"/>
                    <a:pt x="81" y="241"/>
                  </a:cubicBezTo>
                  <a:cubicBezTo>
                    <a:pt x="134" y="161"/>
                    <a:pt x="81" y="54"/>
                    <a:pt x="0" y="0"/>
                  </a:cubicBezTo>
                  <a:close/>
                </a:path>
              </a:pathLst>
            </a:custGeom>
            <a:solidFill>
              <a:srgbClr val="FCE9B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solidFill>
                  <a:schemeClr val="lt2"/>
                </a:solidFill>
              </a:endParaRPr>
            </a:p>
          </p:txBody>
        </p:sp>
        <p:sp>
          <p:nvSpPr>
            <p:cNvPr id="995" name="Google Shape;995;p36"/>
            <p:cNvSpPr/>
            <p:nvPr/>
          </p:nvSpPr>
          <p:spPr>
            <a:xfrm>
              <a:off x="2950204" y="3082039"/>
              <a:ext cx="38201" cy="32423"/>
            </a:xfrm>
            <a:custGeom>
              <a:avLst/>
              <a:gdLst/>
              <a:ahLst/>
              <a:cxnLst/>
              <a:rect l="l" t="t" r="r" b="b"/>
              <a:pathLst>
                <a:path w="443" h="376" extrusionOk="0">
                  <a:moveTo>
                    <a:pt x="202" y="1"/>
                  </a:moveTo>
                  <a:cubicBezTo>
                    <a:pt x="188" y="1"/>
                    <a:pt x="188" y="1"/>
                    <a:pt x="175" y="14"/>
                  </a:cubicBezTo>
                  <a:cubicBezTo>
                    <a:pt x="81" y="14"/>
                    <a:pt x="1" y="121"/>
                    <a:pt x="54" y="215"/>
                  </a:cubicBezTo>
                  <a:cubicBezTo>
                    <a:pt x="108" y="309"/>
                    <a:pt x="215" y="375"/>
                    <a:pt x="309" y="375"/>
                  </a:cubicBezTo>
                  <a:cubicBezTo>
                    <a:pt x="363" y="375"/>
                    <a:pt x="402" y="362"/>
                    <a:pt x="443" y="322"/>
                  </a:cubicBezTo>
                  <a:cubicBezTo>
                    <a:pt x="429" y="228"/>
                    <a:pt x="416" y="134"/>
                    <a:pt x="389" y="41"/>
                  </a:cubicBezTo>
                  <a:cubicBezTo>
                    <a:pt x="349" y="14"/>
                    <a:pt x="295" y="1"/>
                    <a:pt x="256"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solidFill>
                  <a:schemeClr val="lt2"/>
                </a:solidFill>
              </a:endParaRPr>
            </a:p>
          </p:txBody>
        </p:sp>
        <p:sp>
          <p:nvSpPr>
            <p:cNvPr id="996" name="Google Shape;996;p36"/>
            <p:cNvSpPr/>
            <p:nvPr/>
          </p:nvSpPr>
          <p:spPr>
            <a:xfrm>
              <a:off x="3058686" y="3106270"/>
              <a:ext cx="40529" cy="30095"/>
            </a:xfrm>
            <a:custGeom>
              <a:avLst/>
              <a:gdLst/>
              <a:ahLst/>
              <a:cxnLst/>
              <a:rect l="l" t="t" r="r" b="b"/>
              <a:pathLst>
                <a:path w="470" h="349" extrusionOk="0">
                  <a:moveTo>
                    <a:pt x="121" y="1"/>
                  </a:moveTo>
                  <a:cubicBezTo>
                    <a:pt x="68" y="14"/>
                    <a:pt x="27" y="54"/>
                    <a:pt x="14" y="108"/>
                  </a:cubicBezTo>
                  <a:lnTo>
                    <a:pt x="14" y="121"/>
                  </a:lnTo>
                  <a:lnTo>
                    <a:pt x="14" y="135"/>
                  </a:lnTo>
                  <a:cubicBezTo>
                    <a:pt x="0" y="255"/>
                    <a:pt x="121" y="349"/>
                    <a:pt x="241" y="349"/>
                  </a:cubicBezTo>
                  <a:cubicBezTo>
                    <a:pt x="402" y="349"/>
                    <a:pt x="469" y="108"/>
                    <a:pt x="321" y="41"/>
                  </a:cubicBezTo>
                  <a:cubicBezTo>
                    <a:pt x="282" y="14"/>
                    <a:pt x="255" y="14"/>
                    <a:pt x="202" y="1"/>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solidFill>
                  <a:schemeClr val="lt2"/>
                </a:solidFill>
              </a:endParaRPr>
            </a:p>
          </p:txBody>
        </p:sp>
        <p:sp>
          <p:nvSpPr>
            <p:cNvPr id="997" name="Google Shape;997;p36"/>
            <p:cNvSpPr/>
            <p:nvPr/>
          </p:nvSpPr>
          <p:spPr>
            <a:xfrm>
              <a:off x="3131381" y="3094801"/>
              <a:ext cx="26560" cy="23110"/>
            </a:xfrm>
            <a:custGeom>
              <a:avLst/>
              <a:gdLst/>
              <a:ahLst/>
              <a:cxnLst/>
              <a:rect l="l" t="t" r="r" b="b"/>
              <a:pathLst>
                <a:path w="308" h="268" extrusionOk="0">
                  <a:moveTo>
                    <a:pt x="134" y="0"/>
                  </a:moveTo>
                  <a:cubicBezTo>
                    <a:pt x="94" y="0"/>
                    <a:pt x="54" y="13"/>
                    <a:pt x="40" y="67"/>
                  </a:cubicBezTo>
                  <a:cubicBezTo>
                    <a:pt x="13" y="107"/>
                    <a:pt x="1" y="147"/>
                    <a:pt x="40" y="187"/>
                  </a:cubicBezTo>
                  <a:cubicBezTo>
                    <a:pt x="67" y="241"/>
                    <a:pt x="94" y="254"/>
                    <a:pt x="161" y="268"/>
                  </a:cubicBezTo>
                  <a:cubicBezTo>
                    <a:pt x="201" y="268"/>
                    <a:pt x="241" y="241"/>
                    <a:pt x="268" y="200"/>
                  </a:cubicBezTo>
                  <a:cubicBezTo>
                    <a:pt x="308" y="134"/>
                    <a:pt x="268" y="54"/>
                    <a:pt x="201" y="13"/>
                  </a:cubicBezTo>
                  <a:cubicBezTo>
                    <a:pt x="174" y="0"/>
                    <a:pt x="147" y="0"/>
                    <a:pt x="134"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solidFill>
                  <a:schemeClr val="lt2"/>
                </a:solidFill>
              </a:endParaRPr>
            </a:p>
          </p:txBody>
        </p:sp>
      </p:grpSp>
      <p:grpSp>
        <p:nvGrpSpPr>
          <p:cNvPr id="998" name="Google Shape;998;p36"/>
          <p:cNvGrpSpPr/>
          <p:nvPr/>
        </p:nvGrpSpPr>
        <p:grpSpPr>
          <a:xfrm>
            <a:off x="5140493" y="2525313"/>
            <a:ext cx="382003" cy="2245343"/>
            <a:chOff x="4673175" y="1671175"/>
            <a:chExt cx="347275" cy="1485900"/>
          </a:xfrm>
        </p:grpSpPr>
        <p:sp>
          <p:nvSpPr>
            <p:cNvPr id="999" name="Google Shape;999;p36"/>
            <p:cNvSpPr/>
            <p:nvPr/>
          </p:nvSpPr>
          <p:spPr>
            <a:xfrm>
              <a:off x="4829475" y="2679550"/>
              <a:ext cx="156300" cy="156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solidFill>
                  <a:schemeClr val="lt2"/>
                </a:solidFill>
              </a:endParaRPr>
            </a:p>
          </p:txBody>
        </p:sp>
        <p:sp>
          <p:nvSpPr>
            <p:cNvPr id="1000" name="Google Shape;1000;p36"/>
            <p:cNvSpPr/>
            <p:nvPr/>
          </p:nvSpPr>
          <p:spPr>
            <a:xfrm>
              <a:off x="4673175" y="2468500"/>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solidFill>
                  <a:schemeClr val="lt2"/>
                </a:solidFill>
              </a:endParaRPr>
            </a:p>
          </p:txBody>
        </p:sp>
        <p:sp>
          <p:nvSpPr>
            <p:cNvPr id="1001" name="Google Shape;1001;p36"/>
            <p:cNvSpPr/>
            <p:nvPr/>
          </p:nvSpPr>
          <p:spPr>
            <a:xfrm>
              <a:off x="4829475" y="2171450"/>
              <a:ext cx="156300" cy="156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solidFill>
                  <a:schemeClr val="lt2"/>
                </a:solidFill>
              </a:endParaRPr>
            </a:p>
          </p:txBody>
        </p:sp>
        <p:sp>
          <p:nvSpPr>
            <p:cNvPr id="1002" name="Google Shape;1002;p36"/>
            <p:cNvSpPr/>
            <p:nvPr/>
          </p:nvSpPr>
          <p:spPr>
            <a:xfrm>
              <a:off x="4918150" y="1882250"/>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solidFill>
                  <a:schemeClr val="lt2"/>
                </a:solidFill>
              </a:endParaRPr>
            </a:p>
          </p:txBody>
        </p:sp>
        <p:sp>
          <p:nvSpPr>
            <p:cNvPr id="1003" name="Google Shape;1003;p36"/>
            <p:cNvSpPr/>
            <p:nvPr/>
          </p:nvSpPr>
          <p:spPr>
            <a:xfrm>
              <a:off x="4727175" y="1671175"/>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solidFill>
                  <a:schemeClr val="lt2"/>
                </a:solidFill>
              </a:endParaRPr>
            </a:p>
          </p:txBody>
        </p:sp>
        <p:sp>
          <p:nvSpPr>
            <p:cNvPr id="1004" name="Google Shape;1004;p36"/>
            <p:cNvSpPr/>
            <p:nvPr/>
          </p:nvSpPr>
          <p:spPr>
            <a:xfrm>
              <a:off x="4918150" y="3054775"/>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solidFill>
                  <a:schemeClr val="lt2"/>
                </a:solidFil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37"/>
          <p:cNvSpPr txBox="1">
            <a:spLocks noGrp="1"/>
          </p:cNvSpPr>
          <p:nvPr>
            <p:ph type="title"/>
          </p:nvPr>
        </p:nvSpPr>
        <p:spPr>
          <a:xfrm>
            <a:off x="1137353" y="3796800"/>
            <a:ext cx="3977700" cy="1613700"/>
          </a:xfrm>
          <a:prstGeom prst="rect">
            <a:avLst/>
          </a:prstGeom>
        </p:spPr>
        <p:txBody>
          <a:bodyPr spcFirstLastPara="1" wrap="square" lIns="113100" tIns="113100" rIns="113100" bIns="113100" anchor="ctr" anchorCtr="0">
            <a:spAutoFit/>
          </a:bodyPr>
          <a:lstStyle/>
          <a:p>
            <a:pPr marL="0" lvl="0" indent="0" algn="ctr" rtl="0">
              <a:spcBef>
                <a:spcPts val="0"/>
              </a:spcBef>
              <a:spcAft>
                <a:spcPts val="0"/>
              </a:spcAft>
              <a:buNone/>
            </a:pPr>
            <a:r>
              <a:rPr lang="en"/>
              <a:t>Water in the Environment</a:t>
            </a:r>
            <a:endParaRPr/>
          </a:p>
        </p:txBody>
      </p:sp>
      <p:sp>
        <p:nvSpPr>
          <p:cNvPr id="1010" name="Google Shape;1010;p37"/>
          <p:cNvSpPr txBox="1">
            <a:spLocks noGrp="1"/>
          </p:cNvSpPr>
          <p:nvPr>
            <p:ph type="title" idx="2"/>
          </p:nvPr>
        </p:nvSpPr>
        <p:spPr>
          <a:xfrm>
            <a:off x="1137353" y="1569590"/>
            <a:ext cx="3977700" cy="2003400"/>
          </a:xfrm>
          <a:prstGeom prst="rect">
            <a:avLst/>
          </a:prstGeom>
        </p:spPr>
        <p:txBody>
          <a:bodyPr spcFirstLastPara="1" wrap="square" lIns="113100" tIns="113100" rIns="113100" bIns="113100" anchor="ctr" anchorCtr="0">
            <a:noAutofit/>
          </a:bodyPr>
          <a:lstStyle/>
          <a:p>
            <a:pPr marL="0" lvl="0" indent="0" algn="ctr" rtl="0">
              <a:spcBef>
                <a:spcPts val="0"/>
              </a:spcBef>
              <a:spcAft>
                <a:spcPts val="0"/>
              </a:spcAft>
              <a:buNone/>
            </a:pPr>
            <a:r>
              <a:rPr lang="en"/>
              <a:t>01</a:t>
            </a:r>
            <a:endParaRPr/>
          </a:p>
        </p:txBody>
      </p:sp>
      <p:sp>
        <p:nvSpPr>
          <p:cNvPr id="1011" name="Google Shape;1011;p37"/>
          <p:cNvSpPr txBox="1">
            <a:spLocks noGrp="1"/>
          </p:cNvSpPr>
          <p:nvPr>
            <p:ph type="subTitle" idx="1"/>
          </p:nvPr>
        </p:nvSpPr>
        <p:spPr>
          <a:xfrm>
            <a:off x="1137353" y="5634310"/>
            <a:ext cx="3977700" cy="844200"/>
          </a:xfrm>
          <a:prstGeom prst="rect">
            <a:avLst/>
          </a:prstGeom>
        </p:spPr>
        <p:txBody>
          <a:bodyPr spcFirstLastPara="1" wrap="square" lIns="113100" tIns="113100" rIns="113100" bIns="113100" anchor="ctr" anchorCtr="0">
            <a:spAutoFit/>
          </a:bodyPr>
          <a:lstStyle/>
          <a:p>
            <a:pPr marL="0" lvl="0" indent="0" algn="ctr" rtl="0">
              <a:spcBef>
                <a:spcPts val="0"/>
              </a:spcBef>
              <a:spcAft>
                <a:spcPts val="0"/>
              </a:spcAft>
              <a:buNone/>
            </a:pPr>
            <a:r>
              <a:rPr lang="en"/>
              <a:t>What is the most useful form of water in the environment? </a:t>
            </a:r>
            <a:endParaRPr/>
          </a:p>
        </p:txBody>
      </p:sp>
      <p:grpSp>
        <p:nvGrpSpPr>
          <p:cNvPr id="1012" name="Google Shape;1012;p37"/>
          <p:cNvGrpSpPr/>
          <p:nvPr/>
        </p:nvGrpSpPr>
        <p:grpSpPr>
          <a:xfrm>
            <a:off x="7083739" y="4378479"/>
            <a:ext cx="3229030" cy="4161732"/>
            <a:chOff x="3548425" y="3934025"/>
            <a:chExt cx="636400" cy="597075"/>
          </a:xfrm>
        </p:grpSpPr>
        <p:sp>
          <p:nvSpPr>
            <p:cNvPr id="1013" name="Google Shape;1013;p37"/>
            <p:cNvSpPr/>
            <p:nvPr/>
          </p:nvSpPr>
          <p:spPr>
            <a:xfrm>
              <a:off x="3548425" y="3995900"/>
              <a:ext cx="622350" cy="444075"/>
            </a:xfrm>
            <a:custGeom>
              <a:avLst/>
              <a:gdLst/>
              <a:ahLst/>
              <a:cxnLst/>
              <a:rect l="l" t="t" r="r" b="b"/>
              <a:pathLst>
                <a:path w="24894" h="17763" extrusionOk="0">
                  <a:moveTo>
                    <a:pt x="17358" y="0"/>
                  </a:moveTo>
                  <a:cubicBezTo>
                    <a:pt x="17165" y="0"/>
                    <a:pt x="16958" y="11"/>
                    <a:pt x="16734" y="34"/>
                  </a:cubicBezTo>
                  <a:cubicBezTo>
                    <a:pt x="14211" y="295"/>
                    <a:pt x="14614" y="4736"/>
                    <a:pt x="11860" y="4736"/>
                  </a:cubicBezTo>
                  <a:cubicBezTo>
                    <a:pt x="11797" y="4736"/>
                    <a:pt x="11732" y="4734"/>
                    <a:pt x="11665" y="4729"/>
                  </a:cubicBezTo>
                  <a:cubicBezTo>
                    <a:pt x="11550" y="4721"/>
                    <a:pt x="11439" y="4717"/>
                    <a:pt x="11330" y="4717"/>
                  </a:cubicBezTo>
                  <a:cubicBezTo>
                    <a:pt x="8609" y="4717"/>
                    <a:pt x="7543" y="7208"/>
                    <a:pt x="7183" y="8300"/>
                  </a:cubicBezTo>
                  <a:cubicBezTo>
                    <a:pt x="6809" y="9424"/>
                    <a:pt x="5512" y="9691"/>
                    <a:pt x="3518" y="11096"/>
                  </a:cubicBezTo>
                  <a:cubicBezTo>
                    <a:pt x="1" y="13584"/>
                    <a:pt x="1030" y="16875"/>
                    <a:pt x="1030" y="16875"/>
                  </a:cubicBezTo>
                  <a:cubicBezTo>
                    <a:pt x="1446" y="17532"/>
                    <a:pt x="5718" y="17762"/>
                    <a:pt x="10425" y="17762"/>
                  </a:cubicBezTo>
                  <a:cubicBezTo>
                    <a:pt x="16165" y="17762"/>
                    <a:pt x="22552" y="17419"/>
                    <a:pt x="23382" y="17089"/>
                  </a:cubicBezTo>
                  <a:cubicBezTo>
                    <a:pt x="24893" y="16500"/>
                    <a:pt x="24131" y="6896"/>
                    <a:pt x="23971" y="4890"/>
                  </a:cubicBezTo>
                  <a:cubicBezTo>
                    <a:pt x="23810" y="2896"/>
                    <a:pt x="23810" y="1706"/>
                    <a:pt x="21763" y="1439"/>
                  </a:cubicBezTo>
                  <a:cubicBezTo>
                    <a:pt x="19881" y="1194"/>
                    <a:pt x="19406" y="0"/>
                    <a:pt x="17358" y="0"/>
                  </a:cubicBezTo>
                  <a:close/>
                </a:path>
              </a:pathLst>
            </a:custGeom>
            <a:solidFill>
              <a:srgbClr val="B0AFB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14" name="Google Shape;1014;p37"/>
            <p:cNvSpPr/>
            <p:nvPr/>
          </p:nvSpPr>
          <p:spPr>
            <a:xfrm>
              <a:off x="3902225" y="4045125"/>
              <a:ext cx="29100" cy="19850"/>
            </a:xfrm>
            <a:custGeom>
              <a:avLst/>
              <a:gdLst/>
              <a:ahLst/>
              <a:cxnLst/>
              <a:rect l="l" t="t" r="r" b="b"/>
              <a:pathLst>
                <a:path w="1164" h="794" extrusionOk="0">
                  <a:moveTo>
                    <a:pt x="63" y="1"/>
                  </a:moveTo>
                  <a:cubicBezTo>
                    <a:pt x="42" y="1"/>
                    <a:pt x="21" y="2"/>
                    <a:pt x="1" y="5"/>
                  </a:cubicBezTo>
                  <a:cubicBezTo>
                    <a:pt x="1" y="5"/>
                    <a:pt x="228" y="727"/>
                    <a:pt x="1164" y="793"/>
                  </a:cubicBezTo>
                  <a:cubicBezTo>
                    <a:pt x="1139" y="439"/>
                    <a:pt x="454" y="1"/>
                    <a:pt x="63" y="1"/>
                  </a:cubicBezTo>
                  <a:close/>
                </a:path>
              </a:pathLst>
            </a:custGeom>
            <a:solidFill>
              <a:schemeClr val="accent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15" name="Google Shape;1015;p37"/>
            <p:cNvSpPr/>
            <p:nvPr/>
          </p:nvSpPr>
          <p:spPr>
            <a:xfrm>
              <a:off x="3840025" y="4004125"/>
              <a:ext cx="36150" cy="11700"/>
            </a:xfrm>
            <a:custGeom>
              <a:avLst/>
              <a:gdLst/>
              <a:ahLst/>
              <a:cxnLst/>
              <a:rect l="l" t="t" r="r" b="b"/>
              <a:pathLst>
                <a:path w="1446" h="468" extrusionOk="0">
                  <a:moveTo>
                    <a:pt x="937" y="1"/>
                  </a:moveTo>
                  <a:cubicBezTo>
                    <a:pt x="692" y="1"/>
                    <a:pt x="392" y="80"/>
                    <a:pt x="81" y="280"/>
                  </a:cubicBezTo>
                  <a:cubicBezTo>
                    <a:pt x="54" y="293"/>
                    <a:pt x="27" y="320"/>
                    <a:pt x="1" y="361"/>
                  </a:cubicBezTo>
                  <a:lnTo>
                    <a:pt x="14" y="374"/>
                  </a:lnTo>
                  <a:cubicBezTo>
                    <a:pt x="179" y="441"/>
                    <a:pt x="344" y="467"/>
                    <a:pt x="498" y="467"/>
                  </a:cubicBezTo>
                  <a:cubicBezTo>
                    <a:pt x="1018" y="467"/>
                    <a:pt x="1431" y="173"/>
                    <a:pt x="1431" y="173"/>
                  </a:cubicBezTo>
                  <a:lnTo>
                    <a:pt x="1445" y="173"/>
                  </a:lnTo>
                  <a:cubicBezTo>
                    <a:pt x="1348" y="70"/>
                    <a:pt x="1167" y="1"/>
                    <a:pt x="937" y="1"/>
                  </a:cubicBezTo>
                  <a:close/>
                </a:path>
              </a:pathLst>
            </a:custGeom>
            <a:solidFill>
              <a:schemeClr val="accent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16" name="Google Shape;1016;p37"/>
            <p:cNvSpPr/>
            <p:nvPr/>
          </p:nvSpPr>
          <p:spPr>
            <a:xfrm>
              <a:off x="3808250" y="4086800"/>
              <a:ext cx="30125" cy="19325"/>
            </a:xfrm>
            <a:custGeom>
              <a:avLst/>
              <a:gdLst/>
              <a:ahLst/>
              <a:cxnLst/>
              <a:rect l="l" t="t" r="r" b="b"/>
              <a:pathLst>
                <a:path w="1205" h="773" extrusionOk="0">
                  <a:moveTo>
                    <a:pt x="1054" y="0"/>
                  </a:moveTo>
                  <a:cubicBezTo>
                    <a:pt x="703" y="0"/>
                    <a:pt x="249" y="327"/>
                    <a:pt x="27" y="665"/>
                  </a:cubicBezTo>
                  <a:cubicBezTo>
                    <a:pt x="14" y="692"/>
                    <a:pt x="0" y="732"/>
                    <a:pt x="0" y="772"/>
                  </a:cubicBezTo>
                  <a:cubicBezTo>
                    <a:pt x="0" y="772"/>
                    <a:pt x="977" y="692"/>
                    <a:pt x="1204" y="23"/>
                  </a:cubicBezTo>
                  <a:cubicBezTo>
                    <a:pt x="1157" y="7"/>
                    <a:pt x="1107" y="0"/>
                    <a:pt x="1054" y="0"/>
                  </a:cubicBezTo>
                  <a:close/>
                </a:path>
              </a:pathLst>
            </a:custGeom>
            <a:solidFill>
              <a:schemeClr val="accent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17" name="Google Shape;1017;p37"/>
            <p:cNvSpPr/>
            <p:nvPr/>
          </p:nvSpPr>
          <p:spPr>
            <a:xfrm>
              <a:off x="3807925" y="4008450"/>
              <a:ext cx="124075" cy="169075"/>
            </a:xfrm>
            <a:custGeom>
              <a:avLst/>
              <a:gdLst/>
              <a:ahLst/>
              <a:cxnLst/>
              <a:rect l="l" t="t" r="r" b="b"/>
              <a:pathLst>
                <a:path w="4963" h="6763" extrusionOk="0">
                  <a:moveTo>
                    <a:pt x="2715" y="0"/>
                  </a:moveTo>
                  <a:cubicBezTo>
                    <a:pt x="2715" y="0"/>
                    <a:pt x="2302" y="294"/>
                    <a:pt x="1782" y="294"/>
                  </a:cubicBezTo>
                  <a:cubicBezTo>
                    <a:pt x="1628" y="294"/>
                    <a:pt x="1463" y="268"/>
                    <a:pt x="1298" y="201"/>
                  </a:cubicBezTo>
                  <a:lnTo>
                    <a:pt x="1285" y="188"/>
                  </a:lnTo>
                  <a:lnTo>
                    <a:pt x="1285" y="188"/>
                  </a:lnTo>
                  <a:cubicBezTo>
                    <a:pt x="816" y="937"/>
                    <a:pt x="2435" y="4816"/>
                    <a:pt x="2501" y="4950"/>
                  </a:cubicBezTo>
                  <a:cubicBezTo>
                    <a:pt x="2448" y="4869"/>
                    <a:pt x="1713" y="3598"/>
                    <a:pt x="1392" y="3264"/>
                  </a:cubicBezTo>
                  <a:cubicBezTo>
                    <a:pt x="1351" y="3211"/>
                    <a:pt x="1285" y="3170"/>
                    <a:pt x="1217" y="3157"/>
                  </a:cubicBezTo>
                  <a:cubicBezTo>
                    <a:pt x="990" y="3826"/>
                    <a:pt x="13" y="3906"/>
                    <a:pt x="13" y="3906"/>
                  </a:cubicBezTo>
                  <a:cubicBezTo>
                    <a:pt x="1" y="4522"/>
                    <a:pt x="1740" y="6368"/>
                    <a:pt x="1740" y="6368"/>
                  </a:cubicBezTo>
                  <a:cubicBezTo>
                    <a:pt x="1740" y="6368"/>
                    <a:pt x="3233" y="6763"/>
                    <a:pt x="4113" y="6763"/>
                  </a:cubicBezTo>
                  <a:cubicBezTo>
                    <a:pt x="4422" y="6763"/>
                    <a:pt x="4656" y="6714"/>
                    <a:pt x="4722" y="6582"/>
                  </a:cubicBezTo>
                  <a:cubicBezTo>
                    <a:pt x="4870" y="6300"/>
                    <a:pt x="4575" y="5391"/>
                    <a:pt x="4575" y="5391"/>
                  </a:cubicBezTo>
                  <a:cubicBezTo>
                    <a:pt x="4361" y="4441"/>
                    <a:pt x="4963" y="2635"/>
                    <a:pt x="4936" y="2260"/>
                  </a:cubicBezTo>
                  <a:cubicBezTo>
                    <a:pt x="4000" y="2194"/>
                    <a:pt x="3773" y="1472"/>
                    <a:pt x="3773" y="1472"/>
                  </a:cubicBezTo>
                  <a:cubicBezTo>
                    <a:pt x="3398" y="1525"/>
                    <a:pt x="3251" y="3090"/>
                    <a:pt x="3251" y="3090"/>
                  </a:cubicBezTo>
                  <a:lnTo>
                    <a:pt x="3238" y="3104"/>
                  </a:lnTo>
                  <a:cubicBezTo>
                    <a:pt x="2997" y="1699"/>
                    <a:pt x="2810" y="321"/>
                    <a:pt x="2796" y="161"/>
                  </a:cubicBezTo>
                  <a:cubicBezTo>
                    <a:pt x="2796" y="94"/>
                    <a:pt x="2769" y="40"/>
                    <a:pt x="2729" y="0"/>
                  </a:cubicBezTo>
                  <a:close/>
                </a:path>
              </a:pathLst>
            </a:custGeom>
            <a:solidFill>
              <a:srgbClr val="FCDA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18" name="Google Shape;1018;p37"/>
            <p:cNvSpPr/>
            <p:nvPr/>
          </p:nvSpPr>
          <p:spPr>
            <a:xfrm>
              <a:off x="3838025" y="4086875"/>
              <a:ext cx="32800" cy="46000"/>
            </a:xfrm>
            <a:custGeom>
              <a:avLst/>
              <a:gdLst/>
              <a:ahLst/>
              <a:cxnLst/>
              <a:rect l="l" t="t" r="r" b="b"/>
              <a:pathLst>
                <a:path w="1312" h="1840" extrusionOk="0">
                  <a:moveTo>
                    <a:pt x="17" y="1"/>
                  </a:moveTo>
                  <a:cubicBezTo>
                    <a:pt x="13" y="1"/>
                    <a:pt x="13" y="6"/>
                    <a:pt x="13" y="6"/>
                  </a:cubicBezTo>
                  <a:cubicBezTo>
                    <a:pt x="0" y="20"/>
                    <a:pt x="13" y="20"/>
                    <a:pt x="13" y="20"/>
                  </a:cubicBezTo>
                  <a:cubicBezTo>
                    <a:pt x="54" y="47"/>
                    <a:pt x="94" y="60"/>
                    <a:pt x="134" y="100"/>
                  </a:cubicBezTo>
                  <a:cubicBezTo>
                    <a:pt x="147" y="100"/>
                    <a:pt x="161" y="127"/>
                    <a:pt x="174" y="140"/>
                  </a:cubicBezTo>
                  <a:lnTo>
                    <a:pt x="214" y="194"/>
                  </a:lnTo>
                  <a:lnTo>
                    <a:pt x="295" y="314"/>
                  </a:lnTo>
                  <a:lnTo>
                    <a:pt x="375" y="421"/>
                  </a:lnTo>
                  <a:cubicBezTo>
                    <a:pt x="429" y="502"/>
                    <a:pt x="482" y="582"/>
                    <a:pt x="522" y="662"/>
                  </a:cubicBezTo>
                  <a:cubicBezTo>
                    <a:pt x="575" y="729"/>
                    <a:pt x="629" y="809"/>
                    <a:pt x="669" y="889"/>
                  </a:cubicBezTo>
                  <a:cubicBezTo>
                    <a:pt x="776" y="1050"/>
                    <a:pt x="869" y="1210"/>
                    <a:pt x="976" y="1358"/>
                  </a:cubicBezTo>
                  <a:cubicBezTo>
                    <a:pt x="1071" y="1518"/>
                    <a:pt x="1178" y="1679"/>
                    <a:pt x="1285" y="1825"/>
                  </a:cubicBezTo>
                  <a:cubicBezTo>
                    <a:pt x="1285" y="1839"/>
                    <a:pt x="1297" y="1839"/>
                    <a:pt x="1297" y="1839"/>
                  </a:cubicBezTo>
                  <a:cubicBezTo>
                    <a:pt x="1311" y="1839"/>
                    <a:pt x="1311" y="1825"/>
                    <a:pt x="1311" y="1813"/>
                  </a:cubicBezTo>
                  <a:cubicBezTo>
                    <a:pt x="1231" y="1638"/>
                    <a:pt x="1137" y="1478"/>
                    <a:pt x="1044" y="1317"/>
                  </a:cubicBezTo>
                  <a:lnTo>
                    <a:pt x="762" y="836"/>
                  </a:lnTo>
                  <a:cubicBezTo>
                    <a:pt x="709" y="755"/>
                    <a:pt x="655" y="689"/>
                    <a:pt x="602" y="609"/>
                  </a:cubicBezTo>
                  <a:cubicBezTo>
                    <a:pt x="548" y="529"/>
                    <a:pt x="495" y="448"/>
                    <a:pt x="441" y="381"/>
                  </a:cubicBezTo>
                  <a:lnTo>
                    <a:pt x="348" y="261"/>
                  </a:lnTo>
                  <a:lnTo>
                    <a:pt x="254" y="154"/>
                  </a:lnTo>
                  <a:lnTo>
                    <a:pt x="214" y="100"/>
                  </a:lnTo>
                  <a:cubicBezTo>
                    <a:pt x="188" y="87"/>
                    <a:pt x="174" y="74"/>
                    <a:pt x="161" y="60"/>
                  </a:cubicBezTo>
                  <a:cubicBezTo>
                    <a:pt x="120" y="33"/>
                    <a:pt x="67" y="20"/>
                    <a:pt x="27" y="6"/>
                  </a:cubicBezTo>
                  <a:cubicBezTo>
                    <a:pt x="23" y="2"/>
                    <a:pt x="20" y="1"/>
                    <a:pt x="17"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19" name="Google Shape;1019;p37"/>
            <p:cNvSpPr/>
            <p:nvPr/>
          </p:nvSpPr>
          <p:spPr>
            <a:xfrm>
              <a:off x="3877475" y="4012125"/>
              <a:ext cx="29775" cy="150500"/>
            </a:xfrm>
            <a:custGeom>
              <a:avLst/>
              <a:gdLst/>
              <a:ahLst/>
              <a:cxnLst/>
              <a:rect l="l" t="t" r="r" b="b"/>
              <a:pathLst>
                <a:path w="1191" h="6020" extrusionOk="0">
                  <a:moveTo>
                    <a:pt x="14" y="0"/>
                  </a:moveTo>
                  <a:cubicBezTo>
                    <a:pt x="14" y="0"/>
                    <a:pt x="1" y="0"/>
                    <a:pt x="1" y="14"/>
                  </a:cubicBezTo>
                  <a:cubicBezTo>
                    <a:pt x="1" y="14"/>
                    <a:pt x="14" y="107"/>
                    <a:pt x="28" y="268"/>
                  </a:cubicBezTo>
                  <a:cubicBezTo>
                    <a:pt x="54" y="442"/>
                    <a:pt x="81" y="669"/>
                    <a:pt x="108" y="963"/>
                  </a:cubicBezTo>
                  <a:cubicBezTo>
                    <a:pt x="121" y="1097"/>
                    <a:pt x="147" y="1257"/>
                    <a:pt x="174" y="1418"/>
                  </a:cubicBezTo>
                  <a:cubicBezTo>
                    <a:pt x="201" y="1578"/>
                    <a:pt x="228" y="1753"/>
                    <a:pt x="254" y="1926"/>
                  </a:cubicBezTo>
                  <a:cubicBezTo>
                    <a:pt x="281" y="2101"/>
                    <a:pt x="308" y="2288"/>
                    <a:pt x="335" y="2475"/>
                  </a:cubicBezTo>
                  <a:lnTo>
                    <a:pt x="415" y="3037"/>
                  </a:lnTo>
                  <a:cubicBezTo>
                    <a:pt x="482" y="3411"/>
                    <a:pt x="563" y="3786"/>
                    <a:pt x="629" y="4147"/>
                  </a:cubicBezTo>
                  <a:cubicBezTo>
                    <a:pt x="656" y="4321"/>
                    <a:pt x="696" y="4494"/>
                    <a:pt x="736" y="4655"/>
                  </a:cubicBezTo>
                  <a:cubicBezTo>
                    <a:pt x="777" y="4815"/>
                    <a:pt x="816" y="4963"/>
                    <a:pt x="843" y="5097"/>
                  </a:cubicBezTo>
                  <a:cubicBezTo>
                    <a:pt x="884" y="5244"/>
                    <a:pt x="923" y="5364"/>
                    <a:pt x="950" y="5471"/>
                  </a:cubicBezTo>
                  <a:cubicBezTo>
                    <a:pt x="991" y="5591"/>
                    <a:pt x="1030" y="5685"/>
                    <a:pt x="1057" y="5766"/>
                  </a:cubicBezTo>
                  <a:cubicBezTo>
                    <a:pt x="1084" y="5846"/>
                    <a:pt x="1111" y="5899"/>
                    <a:pt x="1137" y="5939"/>
                  </a:cubicBezTo>
                  <a:cubicBezTo>
                    <a:pt x="1151" y="5980"/>
                    <a:pt x="1164" y="6006"/>
                    <a:pt x="1164" y="6006"/>
                  </a:cubicBezTo>
                  <a:cubicBezTo>
                    <a:pt x="1164" y="6019"/>
                    <a:pt x="1178" y="6019"/>
                    <a:pt x="1178" y="6019"/>
                  </a:cubicBezTo>
                  <a:cubicBezTo>
                    <a:pt x="1191" y="6006"/>
                    <a:pt x="1191" y="6006"/>
                    <a:pt x="1191" y="5993"/>
                  </a:cubicBezTo>
                  <a:cubicBezTo>
                    <a:pt x="1191" y="5993"/>
                    <a:pt x="1178" y="5966"/>
                    <a:pt x="1164" y="5926"/>
                  </a:cubicBezTo>
                  <a:cubicBezTo>
                    <a:pt x="1151" y="5886"/>
                    <a:pt x="1124" y="5832"/>
                    <a:pt x="1098" y="5752"/>
                  </a:cubicBezTo>
                  <a:cubicBezTo>
                    <a:pt x="1071" y="5672"/>
                    <a:pt x="1044" y="5578"/>
                    <a:pt x="1017" y="5458"/>
                  </a:cubicBezTo>
                  <a:cubicBezTo>
                    <a:pt x="991" y="5351"/>
                    <a:pt x="950" y="5217"/>
                    <a:pt x="923" y="5083"/>
                  </a:cubicBezTo>
                  <a:cubicBezTo>
                    <a:pt x="884" y="4936"/>
                    <a:pt x="857" y="4789"/>
                    <a:pt x="816" y="4628"/>
                  </a:cubicBezTo>
                  <a:cubicBezTo>
                    <a:pt x="790" y="4468"/>
                    <a:pt x="750" y="4307"/>
                    <a:pt x="723" y="4120"/>
                  </a:cubicBezTo>
                  <a:cubicBezTo>
                    <a:pt x="656" y="3772"/>
                    <a:pt x="589" y="3398"/>
                    <a:pt x="522" y="3023"/>
                  </a:cubicBezTo>
                  <a:cubicBezTo>
                    <a:pt x="482" y="2836"/>
                    <a:pt x="456" y="2649"/>
                    <a:pt x="429" y="2461"/>
                  </a:cubicBezTo>
                  <a:cubicBezTo>
                    <a:pt x="402" y="2274"/>
                    <a:pt x="362" y="2087"/>
                    <a:pt x="335" y="1913"/>
                  </a:cubicBezTo>
                  <a:cubicBezTo>
                    <a:pt x="281" y="1566"/>
                    <a:pt x="215" y="1231"/>
                    <a:pt x="174" y="950"/>
                  </a:cubicBezTo>
                  <a:cubicBezTo>
                    <a:pt x="135" y="669"/>
                    <a:pt x="94" y="428"/>
                    <a:pt x="67" y="268"/>
                  </a:cubicBezTo>
                  <a:cubicBezTo>
                    <a:pt x="40" y="107"/>
                    <a:pt x="28" y="0"/>
                    <a:pt x="28"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20" name="Google Shape;1020;p37"/>
            <p:cNvSpPr/>
            <p:nvPr/>
          </p:nvSpPr>
          <p:spPr>
            <a:xfrm>
              <a:off x="3825975" y="4119475"/>
              <a:ext cx="3025" cy="2025"/>
            </a:xfrm>
            <a:custGeom>
              <a:avLst/>
              <a:gdLst/>
              <a:ahLst/>
              <a:cxnLst/>
              <a:rect l="l" t="t" r="r" b="b"/>
              <a:pathLst>
                <a:path w="121" h="81" extrusionOk="0">
                  <a:moveTo>
                    <a:pt x="67" y="0"/>
                  </a:moveTo>
                  <a:cubicBezTo>
                    <a:pt x="1" y="0"/>
                    <a:pt x="1" y="81"/>
                    <a:pt x="67" y="81"/>
                  </a:cubicBezTo>
                  <a:cubicBezTo>
                    <a:pt x="121" y="81"/>
                    <a:pt x="121" y="0"/>
                    <a:pt x="67"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21" name="Google Shape;1021;p37"/>
            <p:cNvSpPr/>
            <p:nvPr/>
          </p:nvSpPr>
          <p:spPr>
            <a:xfrm>
              <a:off x="3834000" y="4127500"/>
              <a:ext cx="4725" cy="3675"/>
            </a:xfrm>
            <a:custGeom>
              <a:avLst/>
              <a:gdLst/>
              <a:ahLst/>
              <a:cxnLst/>
              <a:rect l="l" t="t" r="r" b="b"/>
              <a:pathLst>
                <a:path w="189" h="147" extrusionOk="0">
                  <a:moveTo>
                    <a:pt x="94" y="0"/>
                  </a:moveTo>
                  <a:cubicBezTo>
                    <a:pt x="1" y="0"/>
                    <a:pt x="1" y="147"/>
                    <a:pt x="94" y="147"/>
                  </a:cubicBezTo>
                  <a:cubicBezTo>
                    <a:pt x="188" y="147"/>
                    <a:pt x="188" y="0"/>
                    <a:pt x="94"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22" name="Google Shape;1022;p37"/>
            <p:cNvSpPr/>
            <p:nvPr/>
          </p:nvSpPr>
          <p:spPr>
            <a:xfrm>
              <a:off x="3830325" y="4114975"/>
              <a:ext cx="4700" cy="4750"/>
            </a:xfrm>
            <a:custGeom>
              <a:avLst/>
              <a:gdLst/>
              <a:ahLst/>
              <a:cxnLst/>
              <a:rect l="l" t="t" r="r" b="b"/>
              <a:pathLst>
                <a:path w="188" h="190" extrusionOk="0">
                  <a:moveTo>
                    <a:pt x="111" y="1"/>
                  </a:moveTo>
                  <a:cubicBezTo>
                    <a:pt x="93" y="1"/>
                    <a:pt x="77" y="10"/>
                    <a:pt x="68" y="20"/>
                  </a:cubicBezTo>
                  <a:lnTo>
                    <a:pt x="54" y="20"/>
                  </a:lnTo>
                  <a:cubicBezTo>
                    <a:pt x="14" y="33"/>
                    <a:pt x="0" y="59"/>
                    <a:pt x="0" y="100"/>
                  </a:cubicBezTo>
                  <a:cubicBezTo>
                    <a:pt x="0" y="127"/>
                    <a:pt x="14" y="154"/>
                    <a:pt x="54" y="166"/>
                  </a:cubicBezTo>
                  <a:lnTo>
                    <a:pt x="54" y="180"/>
                  </a:lnTo>
                  <a:lnTo>
                    <a:pt x="68" y="180"/>
                  </a:lnTo>
                  <a:cubicBezTo>
                    <a:pt x="74" y="187"/>
                    <a:pt x="84" y="190"/>
                    <a:pt x="96" y="190"/>
                  </a:cubicBezTo>
                  <a:cubicBezTo>
                    <a:pt x="107" y="190"/>
                    <a:pt x="121" y="187"/>
                    <a:pt x="134" y="180"/>
                  </a:cubicBezTo>
                  <a:cubicBezTo>
                    <a:pt x="161" y="166"/>
                    <a:pt x="188" y="140"/>
                    <a:pt x="188" y="100"/>
                  </a:cubicBezTo>
                  <a:cubicBezTo>
                    <a:pt x="188" y="47"/>
                    <a:pt x="161" y="20"/>
                    <a:pt x="134" y="6"/>
                  </a:cubicBezTo>
                  <a:cubicBezTo>
                    <a:pt x="126" y="2"/>
                    <a:pt x="119" y="1"/>
                    <a:pt x="111"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23" name="Google Shape;1023;p37"/>
            <p:cNvSpPr/>
            <p:nvPr/>
          </p:nvSpPr>
          <p:spPr>
            <a:xfrm>
              <a:off x="3837675" y="4120675"/>
              <a:ext cx="5150" cy="4150"/>
            </a:xfrm>
            <a:custGeom>
              <a:avLst/>
              <a:gdLst/>
              <a:ahLst/>
              <a:cxnLst/>
              <a:rect l="l" t="t" r="r" b="b"/>
              <a:pathLst>
                <a:path w="206" h="166" extrusionOk="0">
                  <a:moveTo>
                    <a:pt x="127" y="0"/>
                  </a:moveTo>
                  <a:cubicBezTo>
                    <a:pt x="121" y="0"/>
                    <a:pt x="115" y="2"/>
                    <a:pt x="108" y="6"/>
                  </a:cubicBezTo>
                  <a:cubicBezTo>
                    <a:pt x="68" y="6"/>
                    <a:pt x="41" y="6"/>
                    <a:pt x="27" y="45"/>
                  </a:cubicBezTo>
                  <a:cubicBezTo>
                    <a:pt x="1" y="86"/>
                    <a:pt x="14" y="126"/>
                    <a:pt x="54" y="152"/>
                  </a:cubicBezTo>
                  <a:cubicBezTo>
                    <a:pt x="68" y="162"/>
                    <a:pt x="82" y="166"/>
                    <a:pt x="96" y="166"/>
                  </a:cubicBezTo>
                  <a:cubicBezTo>
                    <a:pt x="158" y="166"/>
                    <a:pt x="205" y="77"/>
                    <a:pt x="161" y="33"/>
                  </a:cubicBezTo>
                  <a:cubicBezTo>
                    <a:pt x="152" y="13"/>
                    <a:pt x="142" y="0"/>
                    <a:pt x="127"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24" name="Google Shape;1024;p37"/>
            <p:cNvSpPr/>
            <p:nvPr/>
          </p:nvSpPr>
          <p:spPr>
            <a:xfrm>
              <a:off x="3839675" y="4111100"/>
              <a:ext cx="1050" cy="700"/>
            </a:xfrm>
            <a:custGeom>
              <a:avLst/>
              <a:gdLst/>
              <a:ahLst/>
              <a:cxnLst/>
              <a:rect l="l" t="t" r="r" b="b"/>
              <a:pathLst>
                <a:path w="42" h="28" extrusionOk="0">
                  <a:moveTo>
                    <a:pt x="15" y="0"/>
                  </a:moveTo>
                  <a:cubicBezTo>
                    <a:pt x="1" y="0"/>
                    <a:pt x="1" y="27"/>
                    <a:pt x="15" y="27"/>
                  </a:cubicBezTo>
                  <a:cubicBezTo>
                    <a:pt x="41" y="27"/>
                    <a:pt x="41" y="0"/>
                    <a:pt x="15"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25" name="Google Shape;1025;p37"/>
            <p:cNvSpPr/>
            <p:nvPr/>
          </p:nvSpPr>
          <p:spPr>
            <a:xfrm>
              <a:off x="3836025" y="4100250"/>
              <a:ext cx="4700" cy="5450"/>
            </a:xfrm>
            <a:custGeom>
              <a:avLst/>
              <a:gdLst/>
              <a:ahLst/>
              <a:cxnLst/>
              <a:rect l="l" t="t" r="r" b="b"/>
              <a:pathLst>
                <a:path w="188" h="218" extrusionOk="0">
                  <a:moveTo>
                    <a:pt x="87" y="0"/>
                  </a:moveTo>
                  <a:cubicBezTo>
                    <a:pt x="58" y="0"/>
                    <a:pt x="30" y="11"/>
                    <a:pt x="13" y="33"/>
                  </a:cubicBezTo>
                  <a:cubicBezTo>
                    <a:pt x="0" y="74"/>
                    <a:pt x="0" y="101"/>
                    <a:pt x="0" y="127"/>
                  </a:cubicBezTo>
                  <a:cubicBezTo>
                    <a:pt x="0" y="187"/>
                    <a:pt x="44" y="217"/>
                    <a:pt x="89" y="217"/>
                  </a:cubicBezTo>
                  <a:cubicBezTo>
                    <a:pt x="134" y="217"/>
                    <a:pt x="181" y="187"/>
                    <a:pt x="187" y="127"/>
                  </a:cubicBezTo>
                  <a:cubicBezTo>
                    <a:pt x="187" y="101"/>
                    <a:pt x="187" y="87"/>
                    <a:pt x="174" y="60"/>
                  </a:cubicBezTo>
                  <a:cubicBezTo>
                    <a:pt x="166" y="21"/>
                    <a:pt x="126" y="0"/>
                    <a:pt x="87"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26" name="Google Shape;1026;p37"/>
            <p:cNvSpPr/>
            <p:nvPr/>
          </p:nvSpPr>
          <p:spPr>
            <a:xfrm>
              <a:off x="3850725" y="4120075"/>
              <a:ext cx="2600" cy="2100"/>
            </a:xfrm>
            <a:custGeom>
              <a:avLst/>
              <a:gdLst/>
              <a:ahLst/>
              <a:cxnLst/>
              <a:rect l="l" t="t" r="r" b="b"/>
              <a:pathLst>
                <a:path w="104" h="84" extrusionOk="0">
                  <a:moveTo>
                    <a:pt x="41" y="1"/>
                  </a:moveTo>
                  <a:cubicBezTo>
                    <a:pt x="36" y="1"/>
                    <a:pt x="32" y="2"/>
                    <a:pt x="28" y="3"/>
                  </a:cubicBezTo>
                  <a:cubicBezTo>
                    <a:pt x="14" y="3"/>
                    <a:pt x="14" y="3"/>
                    <a:pt x="1" y="16"/>
                  </a:cubicBezTo>
                  <a:lnTo>
                    <a:pt x="1" y="43"/>
                  </a:lnTo>
                  <a:cubicBezTo>
                    <a:pt x="1" y="69"/>
                    <a:pt x="17" y="83"/>
                    <a:pt x="36" y="83"/>
                  </a:cubicBezTo>
                  <a:cubicBezTo>
                    <a:pt x="46" y="83"/>
                    <a:pt x="58" y="79"/>
                    <a:pt x="67" y="69"/>
                  </a:cubicBezTo>
                  <a:cubicBezTo>
                    <a:pt x="103" y="46"/>
                    <a:pt x="75" y="1"/>
                    <a:pt x="41"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27" name="Google Shape;1027;p37"/>
            <p:cNvSpPr/>
            <p:nvPr/>
          </p:nvSpPr>
          <p:spPr>
            <a:xfrm>
              <a:off x="3850725" y="4121125"/>
              <a:ext cx="25" cy="25"/>
            </a:xfrm>
            <a:custGeom>
              <a:avLst/>
              <a:gdLst/>
              <a:ahLst/>
              <a:cxnLst/>
              <a:rect l="l" t="t" r="r" b="b"/>
              <a:pathLst>
                <a:path w="1" h="1" extrusionOk="0">
                  <a:moveTo>
                    <a:pt x="1" y="1"/>
                  </a:moveTo>
                  <a:lnTo>
                    <a:pt x="1" y="1"/>
                  </a:lnTo>
                  <a:lnTo>
                    <a:pt x="1" y="1"/>
                  </a:ln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28" name="Google Shape;1028;p37"/>
            <p:cNvSpPr/>
            <p:nvPr/>
          </p:nvSpPr>
          <p:spPr>
            <a:xfrm>
              <a:off x="3844725" y="4147875"/>
              <a:ext cx="3350" cy="2700"/>
            </a:xfrm>
            <a:custGeom>
              <a:avLst/>
              <a:gdLst/>
              <a:ahLst/>
              <a:cxnLst/>
              <a:rect l="l" t="t" r="r" b="b"/>
              <a:pathLst>
                <a:path w="134" h="108" extrusionOk="0">
                  <a:moveTo>
                    <a:pt x="66" y="1"/>
                  </a:moveTo>
                  <a:cubicBezTo>
                    <a:pt x="0" y="1"/>
                    <a:pt x="0" y="108"/>
                    <a:pt x="66" y="108"/>
                  </a:cubicBezTo>
                  <a:cubicBezTo>
                    <a:pt x="134" y="108"/>
                    <a:pt x="134" y="1"/>
                    <a:pt x="66"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29" name="Google Shape;1029;p37"/>
            <p:cNvSpPr/>
            <p:nvPr/>
          </p:nvSpPr>
          <p:spPr>
            <a:xfrm>
              <a:off x="3859425" y="4158575"/>
              <a:ext cx="3025" cy="2375"/>
            </a:xfrm>
            <a:custGeom>
              <a:avLst/>
              <a:gdLst/>
              <a:ahLst/>
              <a:cxnLst/>
              <a:rect l="l" t="t" r="r" b="b"/>
              <a:pathLst>
                <a:path w="121" h="95" extrusionOk="0">
                  <a:moveTo>
                    <a:pt x="54" y="1"/>
                  </a:moveTo>
                  <a:cubicBezTo>
                    <a:pt x="1" y="1"/>
                    <a:pt x="1" y="95"/>
                    <a:pt x="54" y="95"/>
                  </a:cubicBezTo>
                  <a:cubicBezTo>
                    <a:pt x="120" y="95"/>
                    <a:pt x="120" y="1"/>
                    <a:pt x="54"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30" name="Google Shape;1030;p37"/>
            <p:cNvSpPr/>
            <p:nvPr/>
          </p:nvSpPr>
          <p:spPr>
            <a:xfrm>
              <a:off x="3848050" y="4141550"/>
              <a:ext cx="1025" cy="1000"/>
            </a:xfrm>
            <a:custGeom>
              <a:avLst/>
              <a:gdLst/>
              <a:ahLst/>
              <a:cxnLst/>
              <a:rect l="l" t="t" r="r" b="b"/>
              <a:pathLst>
                <a:path w="41" h="40" extrusionOk="0">
                  <a:moveTo>
                    <a:pt x="28" y="0"/>
                  </a:moveTo>
                  <a:cubicBezTo>
                    <a:pt x="1" y="0"/>
                    <a:pt x="1" y="40"/>
                    <a:pt x="28" y="40"/>
                  </a:cubicBezTo>
                  <a:cubicBezTo>
                    <a:pt x="40" y="40"/>
                    <a:pt x="40" y="0"/>
                    <a:pt x="28"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31" name="Google Shape;1031;p37"/>
            <p:cNvSpPr/>
            <p:nvPr/>
          </p:nvSpPr>
          <p:spPr>
            <a:xfrm>
              <a:off x="3842025" y="4024825"/>
              <a:ext cx="3375" cy="2375"/>
            </a:xfrm>
            <a:custGeom>
              <a:avLst/>
              <a:gdLst/>
              <a:ahLst/>
              <a:cxnLst/>
              <a:rect l="l" t="t" r="r" b="b"/>
              <a:pathLst>
                <a:path w="135" h="95" extrusionOk="0">
                  <a:moveTo>
                    <a:pt x="67" y="0"/>
                  </a:moveTo>
                  <a:cubicBezTo>
                    <a:pt x="1" y="0"/>
                    <a:pt x="1" y="94"/>
                    <a:pt x="67" y="94"/>
                  </a:cubicBezTo>
                  <a:cubicBezTo>
                    <a:pt x="135" y="94"/>
                    <a:pt x="135" y="0"/>
                    <a:pt x="67"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32" name="Google Shape;1032;p37"/>
            <p:cNvSpPr/>
            <p:nvPr/>
          </p:nvSpPr>
          <p:spPr>
            <a:xfrm>
              <a:off x="3844375" y="4038625"/>
              <a:ext cx="3025" cy="2200"/>
            </a:xfrm>
            <a:custGeom>
              <a:avLst/>
              <a:gdLst/>
              <a:ahLst/>
              <a:cxnLst/>
              <a:rect l="l" t="t" r="r" b="b"/>
              <a:pathLst>
                <a:path w="121" h="88" extrusionOk="0">
                  <a:moveTo>
                    <a:pt x="67" y="0"/>
                  </a:moveTo>
                  <a:cubicBezTo>
                    <a:pt x="57" y="0"/>
                    <a:pt x="47" y="4"/>
                    <a:pt x="41" y="10"/>
                  </a:cubicBezTo>
                  <a:lnTo>
                    <a:pt x="14" y="37"/>
                  </a:lnTo>
                  <a:cubicBezTo>
                    <a:pt x="1" y="71"/>
                    <a:pt x="31" y="87"/>
                    <a:pt x="61" y="87"/>
                  </a:cubicBezTo>
                  <a:cubicBezTo>
                    <a:pt x="91" y="87"/>
                    <a:pt x="120" y="71"/>
                    <a:pt x="107" y="37"/>
                  </a:cubicBezTo>
                  <a:cubicBezTo>
                    <a:pt x="107" y="24"/>
                    <a:pt x="94" y="24"/>
                    <a:pt x="94" y="10"/>
                  </a:cubicBezTo>
                  <a:cubicBezTo>
                    <a:pt x="87" y="4"/>
                    <a:pt x="77" y="0"/>
                    <a:pt x="67"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33" name="Google Shape;1033;p37"/>
            <p:cNvSpPr/>
            <p:nvPr/>
          </p:nvSpPr>
          <p:spPr>
            <a:xfrm>
              <a:off x="3847400" y="4027500"/>
              <a:ext cx="2350" cy="1700"/>
            </a:xfrm>
            <a:custGeom>
              <a:avLst/>
              <a:gdLst/>
              <a:ahLst/>
              <a:cxnLst/>
              <a:rect l="l" t="t" r="r" b="b"/>
              <a:pathLst>
                <a:path w="94" h="68" extrusionOk="0">
                  <a:moveTo>
                    <a:pt x="54" y="0"/>
                  </a:moveTo>
                  <a:cubicBezTo>
                    <a:pt x="0" y="0"/>
                    <a:pt x="0" y="68"/>
                    <a:pt x="54" y="68"/>
                  </a:cubicBezTo>
                  <a:cubicBezTo>
                    <a:pt x="93" y="68"/>
                    <a:pt x="93" y="0"/>
                    <a:pt x="54"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34" name="Google Shape;1034;p37"/>
            <p:cNvSpPr/>
            <p:nvPr/>
          </p:nvSpPr>
          <p:spPr>
            <a:xfrm>
              <a:off x="3848700" y="4034600"/>
              <a:ext cx="4400" cy="3875"/>
            </a:xfrm>
            <a:custGeom>
              <a:avLst/>
              <a:gdLst/>
              <a:ahLst/>
              <a:cxnLst/>
              <a:rect l="l" t="t" r="r" b="b"/>
              <a:pathLst>
                <a:path w="176" h="155" extrusionOk="0">
                  <a:moveTo>
                    <a:pt x="88" y="1"/>
                  </a:moveTo>
                  <a:cubicBezTo>
                    <a:pt x="45" y="1"/>
                    <a:pt x="1" y="31"/>
                    <a:pt x="14" y="91"/>
                  </a:cubicBezTo>
                  <a:lnTo>
                    <a:pt x="14" y="105"/>
                  </a:lnTo>
                  <a:cubicBezTo>
                    <a:pt x="21" y="138"/>
                    <a:pt x="52" y="155"/>
                    <a:pt x="83" y="155"/>
                  </a:cubicBezTo>
                  <a:cubicBezTo>
                    <a:pt x="115" y="155"/>
                    <a:pt x="149" y="138"/>
                    <a:pt x="162" y="105"/>
                  </a:cubicBezTo>
                  <a:lnTo>
                    <a:pt x="162" y="91"/>
                  </a:lnTo>
                  <a:cubicBezTo>
                    <a:pt x="175" y="31"/>
                    <a:pt x="132" y="1"/>
                    <a:pt x="88"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35" name="Google Shape;1035;p37"/>
            <p:cNvSpPr/>
            <p:nvPr/>
          </p:nvSpPr>
          <p:spPr>
            <a:xfrm>
              <a:off x="3856075" y="4023475"/>
              <a:ext cx="1375" cy="700"/>
            </a:xfrm>
            <a:custGeom>
              <a:avLst/>
              <a:gdLst/>
              <a:ahLst/>
              <a:cxnLst/>
              <a:rect l="l" t="t" r="r" b="b"/>
              <a:pathLst>
                <a:path w="55" h="28" extrusionOk="0">
                  <a:moveTo>
                    <a:pt x="28" y="1"/>
                  </a:moveTo>
                  <a:cubicBezTo>
                    <a:pt x="1" y="1"/>
                    <a:pt x="1" y="28"/>
                    <a:pt x="28" y="28"/>
                  </a:cubicBezTo>
                  <a:cubicBezTo>
                    <a:pt x="54" y="28"/>
                    <a:pt x="54" y="1"/>
                    <a:pt x="28"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36" name="Google Shape;1036;p37"/>
            <p:cNvSpPr/>
            <p:nvPr/>
          </p:nvSpPr>
          <p:spPr>
            <a:xfrm>
              <a:off x="3867100" y="4017800"/>
              <a:ext cx="3375" cy="2700"/>
            </a:xfrm>
            <a:custGeom>
              <a:avLst/>
              <a:gdLst/>
              <a:ahLst/>
              <a:cxnLst/>
              <a:rect l="l" t="t" r="r" b="b"/>
              <a:pathLst>
                <a:path w="135" h="108" extrusionOk="0">
                  <a:moveTo>
                    <a:pt x="68" y="1"/>
                  </a:moveTo>
                  <a:cubicBezTo>
                    <a:pt x="1" y="1"/>
                    <a:pt x="1" y="108"/>
                    <a:pt x="68" y="108"/>
                  </a:cubicBezTo>
                  <a:cubicBezTo>
                    <a:pt x="134" y="108"/>
                    <a:pt x="134" y="1"/>
                    <a:pt x="68"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37" name="Google Shape;1037;p37"/>
            <p:cNvSpPr/>
            <p:nvPr/>
          </p:nvSpPr>
          <p:spPr>
            <a:xfrm>
              <a:off x="3860175" y="4029775"/>
              <a:ext cx="3500" cy="2400"/>
            </a:xfrm>
            <a:custGeom>
              <a:avLst/>
              <a:gdLst/>
              <a:ahLst/>
              <a:cxnLst/>
              <a:rect l="l" t="t" r="r" b="b"/>
              <a:pathLst>
                <a:path w="140" h="96" extrusionOk="0">
                  <a:moveTo>
                    <a:pt x="61" y="1"/>
                  </a:moveTo>
                  <a:cubicBezTo>
                    <a:pt x="27" y="1"/>
                    <a:pt x="1" y="36"/>
                    <a:pt x="24" y="70"/>
                  </a:cubicBezTo>
                  <a:cubicBezTo>
                    <a:pt x="33" y="88"/>
                    <a:pt x="45" y="95"/>
                    <a:pt x="57" y="95"/>
                  </a:cubicBezTo>
                  <a:cubicBezTo>
                    <a:pt x="98" y="95"/>
                    <a:pt x="140" y="13"/>
                    <a:pt x="78" y="3"/>
                  </a:cubicBezTo>
                  <a:cubicBezTo>
                    <a:pt x="72" y="2"/>
                    <a:pt x="66" y="1"/>
                    <a:pt x="61"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38" name="Google Shape;1038;p37"/>
            <p:cNvSpPr/>
            <p:nvPr/>
          </p:nvSpPr>
          <p:spPr>
            <a:xfrm>
              <a:off x="3868450" y="4031625"/>
              <a:ext cx="2700" cy="2350"/>
            </a:xfrm>
            <a:custGeom>
              <a:avLst/>
              <a:gdLst/>
              <a:ahLst/>
              <a:cxnLst/>
              <a:rect l="l" t="t" r="r" b="b"/>
              <a:pathLst>
                <a:path w="108" h="94" extrusionOk="0">
                  <a:moveTo>
                    <a:pt x="60" y="1"/>
                  </a:moveTo>
                  <a:cubicBezTo>
                    <a:pt x="49" y="1"/>
                    <a:pt x="38" y="4"/>
                    <a:pt x="27" y="10"/>
                  </a:cubicBezTo>
                  <a:cubicBezTo>
                    <a:pt x="14" y="23"/>
                    <a:pt x="14" y="49"/>
                    <a:pt x="14" y="49"/>
                  </a:cubicBezTo>
                  <a:cubicBezTo>
                    <a:pt x="0" y="63"/>
                    <a:pt x="0" y="76"/>
                    <a:pt x="14" y="76"/>
                  </a:cubicBezTo>
                  <a:cubicBezTo>
                    <a:pt x="36" y="76"/>
                    <a:pt x="48" y="93"/>
                    <a:pt x="66" y="93"/>
                  </a:cubicBezTo>
                  <a:cubicBezTo>
                    <a:pt x="71" y="93"/>
                    <a:pt x="75" y="92"/>
                    <a:pt x="80" y="90"/>
                  </a:cubicBezTo>
                  <a:cubicBezTo>
                    <a:pt x="94" y="76"/>
                    <a:pt x="107" y="49"/>
                    <a:pt x="94" y="23"/>
                  </a:cubicBezTo>
                  <a:cubicBezTo>
                    <a:pt x="86" y="7"/>
                    <a:pt x="74" y="1"/>
                    <a:pt x="60"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39" name="Google Shape;1039;p37"/>
            <p:cNvSpPr/>
            <p:nvPr/>
          </p:nvSpPr>
          <p:spPr>
            <a:xfrm>
              <a:off x="3850075" y="4047250"/>
              <a:ext cx="4350" cy="3350"/>
            </a:xfrm>
            <a:custGeom>
              <a:avLst/>
              <a:gdLst/>
              <a:ahLst/>
              <a:cxnLst/>
              <a:rect l="l" t="t" r="r" b="b"/>
              <a:pathLst>
                <a:path w="174" h="134" extrusionOk="0">
                  <a:moveTo>
                    <a:pt x="80" y="0"/>
                  </a:moveTo>
                  <a:cubicBezTo>
                    <a:pt x="0" y="0"/>
                    <a:pt x="0" y="134"/>
                    <a:pt x="80" y="134"/>
                  </a:cubicBezTo>
                  <a:cubicBezTo>
                    <a:pt x="173" y="134"/>
                    <a:pt x="173" y="0"/>
                    <a:pt x="80"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40" name="Google Shape;1040;p37"/>
            <p:cNvSpPr/>
            <p:nvPr/>
          </p:nvSpPr>
          <p:spPr>
            <a:xfrm>
              <a:off x="3854075" y="4060900"/>
              <a:ext cx="5975" cy="4775"/>
            </a:xfrm>
            <a:custGeom>
              <a:avLst/>
              <a:gdLst/>
              <a:ahLst/>
              <a:cxnLst/>
              <a:rect l="l" t="t" r="r" b="b"/>
              <a:pathLst>
                <a:path w="239" h="191" extrusionOk="0">
                  <a:moveTo>
                    <a:pt x="126" y="1"/>
                  </a:moveTo>
                  <a:cubicBezTo>
                    <a:pt x="99" y="1"/>
                    <a:pt x="72" y="10"/>
                    <a:pt x="54" y="29"/>
                  </a:cubicBezTo>
                  <a:cubicBezTo>
                    <a:pt x="1" y="82"/>
                    <a:pt x="27" y="162"/>
                    <a:pt x="94" y="189"/>
                  </a:cubicBezTo>
                  <a:cubicBezTo>
                    <a:pt x="101" y="190"/>
                    <a:pt x="108" y="191"/>
                    <a:pt x="115" y="191"/>
                  </a:cubicBezTo>
                  <a:cubicBezTo>
                    <a:pt x="195" y="191"/>
                    <a:pt x="238" y="117"/>
                    <a:pt x="201" y="43"/>
                  </a:cubicBezTo>
                  <a:cubicBezTo>
                    <a:pt x="186" y="14"/>
                    <a:pt x="156" y="1"/>
                    <a:pt x="126"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41" name="Google Shape;1041;p37"/>
            <p:cNvSpPr/>
            <p:nvPr/>
          </p:nvSpPr>
          <p:spPr>
            <a:xfrm>
              <a:off x="3857075" y="4074650"/>
              <a:ext cx="3725" cy="3025"/>
            </a:xfrm>
            <a:custGeom>
              <a:avLst/>
              <a:gdLst/>
              <a:ahLst/>
              <a:cxnLst/>
              <a:rect l="l" t="t" r="r" b="b"/>
              <a:pathLst>
                <a:path w="149" h="121" extrusionOk="0">
                  <a:moveTo>
                    <a:pt x="81" y="1"/>
                  </a:moveTo>
                  <a:cubicBezTo>
                    <a:pt x="0" y="1"/>
                    <a:pt x="0" y="121"/>
                    <a:pt x="81" y="121"/>
                  </a:cubicBezTo>
                  <a:cubicBezTo>
                    <a:pt x="148" y="121"/>
                    <a:pt x="148" y="1"/>
                    <a:pt x="81"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42" name="Google Shape;1042;p37"/>
            <p:cNvSpPr/>
            <p:nvPr/>
          </p:nvSpPr>
          <p:spPr>
            <a:xfrm>
              <a:off x="3858750" y="4047900"/>
              <a:ext cx="5025" cy="4050"/>
            </a:xfrm>
            <a:custGeom>
              <a:avLst/>
              <a:gdLst/>
              <a:ahLst/>
              <a:cxnLst/>
              <a:rect l="l" t="t" r="r" b="b"/>
              <a:pathLst>
                <a:path w="201" h="162" extrusionOk="0">
                  <a:moveTo>
                    <a:pt x="94" y="1"/>
                  </a:moveTo>
                  <a:cubicBezTo>
                    <a:pt x="1" y="1"/>
                    <a:pt x="1" y="161"/>
                    <a:pt x="94" y="161"/>
                  </a:cubicBezTo>
                  <a:cubicBezTo>
                    <a:pt x="201" y="161"/>
                    <a:pt x="201" y="1"/>
                    <a:pt x="94"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43" name="Google Shape;1043;p37"/>
            <p:cNvSpPr/>
            <p:nvPr/>
          </p:nvSpPr>
          <p:spPr>
            <a:xfrm>
              <a:off x="3868125" y="4082025"/>
              <a:ext cx="7700" cy="6025"/>
            </a:xfrm>
            <a:custGeom>
              <a:avLst/>
              <a:gdLst/>
              <a:ahLst/>
              <a:cxnLst/>
              <a:rect l="l" t="t" r="r" b="b"/>
              <a:pathLst>
                <a:path w="308" h="241" extrusionOk="0">
                  <a:moveTo>
                    <a:pt x="161" y="0"/>
                  </a:moveTo>
                  <a:cubicBezTo>
                    <a:pt x="0" y="0"/>
                    <a:pt x="0" y="241"/>
                    <a:pt x="161" y="241"/>
                  </a:cubicBezTo>
                  <a:cubicBezTo>
                    <a:pt x="307" y="241"/>
                    <a:pt x="307" y="0"/>
                    <a:pt x="161"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44" name="Google Shape;1044;p37"/>
            <p:cNvSpPr/>
            <p:nvPr/>
          </p:nvSpPr>
          <p:spPr>
            <a:xfrm>
              <a:off x="3879800" y="4124475"/>
              <a:ext cx="5775" cy="4700"/>
            </a:xfrm>
            <a:custGeom>
              <a:avLst/>
              <a:gdLst/>
              <a:ahLst/>
              <a:cxnLst/>
              <a:rect l="l" t="t" r="r" b="b"/>
              <a:pathLst>
                <a:path w="231" h="188" extrusionOk="0">
                  <a:moveTo>
                    <a:pt x="111" y="1"/>
                  </a:moveTo>
                  <a:cubicBezTo>
                    <a:pt x="97" y="1"/>
                    <a:pt x="82" y="5"/>
                    <a:pt x="68" y="14"/>
                  </a:cubicBezTo>
                  <a:cubicBezTo>
                    <a:pt x="68" y="14"/>
                    <a:pt x="54" y="14"/>
                    <a:pt x="54" y="27"/>
                  </a:cubicBezTo>
                  <a:cubicBezTo>
                    <a:pt x="1" y="54"/>
                    <a:pt x="15" y="121"/>
                    <a:pt x="54" y="161"/>
                  </a:cubicBezTo>
                  <a:cubicBezTo>
                    <a:pt x="68" y="161"/>
                    <a:pt x="135" y="188"/>
                    <a:pt x="135" y="188"/>
                  </a:cubicBezTo>
                  <a:lnTo>
                    <a:pt x="149" y="188"/>
                  </a:lnTo>
                  <a:cubicBezTo>
                    <a:pt x="149" y="175"/>
                    <a:pt x="161" y="161"/>
                    <a:pt x="175" y="148"/>
                  </a:cubicBezTo>
                  <a:cubicBezTo>
                    <a:pt x="230" y="92"/>
                    <a:pt x="176" y="1"/>
                    <a:pt x="111"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45" name="Google Shape;1045;p37"/>
            <p:cNvSpPr/>
            <p:nvPr/>
          </p:nvSpPr>
          <p:spPr>
            <a:xfrm>
              <a:off x="3899550" y="4059600"/>
              <a:ext cx="2700" cy="2025"/>
            </a:xfrm>
            <a:custGeom>
              <a:avLst/>
              <a:gdLst/>
              <a:ahLst/>
              <a:cxnLst/>
              <a:rect l="l" t="t" r="r" b="b"/>
              <a:pathLst>
                <a:path w="108" h="81" extrusionOk="0">
                  <a:moveTo>
                    <a:pt x="54" y="0"/>
                  </a:moveTo>
                  <a:cubicBezTo>
                    <a:pt x="1" y="0"/>
                    <a:pt x="1" y="81"/>
                    <a:pt x="54" y="81"/>
                  </a:cubicBezTo>
                  <a:cubicBezTo>
                    <a:pt x="108" y="81"/>
                    <a:pt x="108" y="0"/>
                    <a:pt x="54"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46" name="Google Shape;1046;p37"/>
            <p:cNvSpPr/>
            <p:nvPr/>
          </p:nvSpPr>
          <p:spPr>
            <a:xfrm>
              <a:off x="3903425" y="4067750"/>
              <a:ext cx="8225" cy="6000"/>
            </a:xfrm>
            <a:custGeom>
              <a:avLst/>
              <a:gdLst/>
              <a:ahLst/>
              <a:cxnLst/>
              <a:rect l="l" t="t" r="r" b="b"/>
              <a:pathLst>
                <a:path w="329" h="240" extrusionOk="0">
                  <a:moveTo>
                    <a:pt x="166" y="1"/>
                  </a:moveTo>
                  <a:cubicBezTo>
                    <a:pt x="140" y="1"/>
                    <a:pt x="112" y="11"/>
                    <a:pt x="86" y="36"/>
                  </a:cubicBezTo>
                  <a:lnTo>
                    <a:pt x="73" y="49"/>
                  </a:lnTo>
                  <a:cubicBezTo>
                    <a:pt x="0" y="132"/>
                    <a:pt x="72" y="240"/>
                    <a:pt x="158" y="240"/>
                  </a:cubicBezTo>
                  <a:cubicBezTo>
                    <a:pt x="183" y="240"/>
                    <a:pt x="209" y="231"/>
                    <a:pt x="233" y="209"/>
                  </a:cubicBezTo>
                  <a:lnTo>
                    <a:pt x="233" y="197"/>
                  </a:lnTo>
                  <a:lnTo>
                    <a:pt x="247" y="197"/>
                  </a:lnTo>
                  <a:lnTo>
                    <a:pt x="247" y="183"/>
                  </a:lnTo>
                  <a:cubicBezTo>
                    <a:pt x="329" y="111"/>
                    <a:pt x="254" y="1"/>
                    <a:pt x="166"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47" name="Google Shape;1047;p37"/>
            <p:cNvSpPr/>
            <p:nvPr/>
          </p:nvSpPr>
          <p:spPr>
            <a:xfrm>
              <a:off x="3913925" y="4067050"/>
              <a:ext cx="4375" cy="3275"/>
            </a:xfrm>
            <a:custGeom>
              <a:avLst/>
              <a:gdLst/>
              <a:ahLst/>
              <a:cxnLst/>
              <a:rect l="l" t="t" r="r" b="b"/>
              <a:pathLst>
                <a:path w="175" h="131" extrusionOk="0">
                  <a:moveTo>
                    <a:pt x="94" y="0"/>
                  </a:moveTo>
                  <a:cubicBezTo>
                    <a:pt x="84" y="0"/>
                    <a:pt x="74" y="4"/>
                    <a:pt x="68" y="11"/>
                  </a:cubicBezTo>
                  <a:cubicBezTo>
                    <a:pt x="0" y="11"/>
                    <a:pt x="0" y="118"/>
                    <a:pt x="68" y="130"/>
                  </a:cubicBezTo>
                  <a:lnTo>
                    <a:pt x="121" y="130"/>
                  </a:lnTo>
                  <a:cubicBezTo>
                    <a:pt x="175" y="118"/>
                    <a:pt x="175" y="23"/>
                    <a:pt x="121" y="11"/>
                  </a:cubicBezTo>
                  <a:cubicBezTo>
                    <a:pt x="114" y="4"/>
                    <a:pt x="104" y="0"/>
                    <a:pt x="94"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48" name="Google Shape;1048;p37"/>
            <p:cNvSpPr/>
            <p:nvPr/>
          </p:nvSpPr>
          <p:spPr>
            <a:xfrm>
              <a:off x="3904550" y="4059950"/>
              <a:ext cx="2700" cy="2350"/>
            </a:xfrm>
            <a:custGeom>
              <a:avLst/>
              <a:gdLst/>
              <a:ahLst/>
              <a:cxnLst/>
              <a:rect l="l" t="t" r="r" b="b"/>
              <a:pathLst>
                <a:path w="108" h="94" extrusionOk="0">
                  <a:moveTo>
                    <a:pt x="54" y="0"/>
                  </a:moveTo>
                  <a:cubicBezTo>
                    <a:pt x="1" y="0"/>
                    <a:pt x="1" y="93"/>
                    <a:pt x="54" y="93"/>
                  </a:cubicBezTo>
                  <a:cubicBezTo>
                    <a:pt x="108" y="93"/>
                    <a:pt x="108" y="0"/>
                    <a:pt x="54"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49" name="Google Shape;1049;p37"/>
            <p:cNvSpPr/>
            <p:nvPr/>
          </p:nvSpPr>
          <p:spPr>
            <a:xfrm>
              <a:off x="3892350" y="4077250"/>
              <a:ext cx="4375" cy="4525"/>
            </a:xfrm>
            <a:custGeom>
              <a:avLst/>
              <a:gdLst/>
              <a:ahLst/>
              <a:cxnLst/>
              <a:rect l="l" t="t" r="r" b="b"/>
              <a:pathLst>
                <a:path w="175" h="181" extrusionOk="0">
                  <a:moveTo>
                    <a:pt x="88" y="0"/>
                  </a:moveTo>
                  <a:cubicBezTo>
                    <a:pt x="44" y="0"/>
                    <a:pt x="1" y="24"/>
                    <a:pt x="7" y="70"/>
                  </a:cubicBezTo>
                  <a:lnTo>
                    <a:pt x="7" y="111"/>
                  </a:lnTo>
                  <a:cubicBezTo>
                    <a:pt x="14" y="157"/>
                    <a:pt x="51" y="181"/>
                    <a:pt x="88" y="181"/>
                  </a:cubicBezTo>
                  <a:cubicBezTo>
                    <a:pt x="125" y="181"/>
                    <a:pt x="161" y="157"/>
                    <a:pt x="168" y="111"/>
                  </a:cubicBezTo>
                  <a:lnTo>
                    <a:pt x="168" y="70"/>
                  </a:lnTo>
                  <a:cubicBezTo>
                    <a:pt x="175" y="24"/>
                    <a:pt x="131" y="0"/>
                    <a:pt x="88"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50" name="Google Shape;1050;p37"/>
            <p:cNvSpPr/>
            <p:nvPr/>
          </p:nvSpPr>
          <p:spPr>
            <a:xfrm>
              <a:off x="3904900" y="4092100"/>
              <a:ext cx="1500" cy="1775"/>
            </a:xfrm>
            <a:custGeom>
              <a:avLst/>
              <a:gdLst/>
              <a:ahLst/>
              <a:cxnLst/>
              <a:rect l="l" t="t" r="r" b="b"/>
              <a:pathLst>
                <a:path w="60" h="71" extrusionOk="0">
                  <a:moveTo>
                    <a:pt x="36" y="0"/>
                  </a:moveTo>
                  <a:cubicBezTo>
                    <a:pt x="29" y="0"/>
                    <a:pt x="21" y="3"/>
                    <a:pt x="14" y="11"/>
                  </a:cubicBezTo>
                  <a:cubicBezTo>
                    <a:pt x="14" y="25"/>
                    <a:pt x="1" y="38"/>
                    <a:pt x="1" y="52"/>
                  </a:cubicBezTo>
                  <a:cubicBezTo>
                    <a:pt x="1" y="61"/>
                    <a:pt x="14" y="71"/>
                    <a:pt x="22" y="71"/>
                  </a:cubicBezTo>
                  <a:cubicBezTo>
                    <a:pt x="25" y="71"/>
                    <a:pt x="27" y="69"/>
                    <a:pt x="27" y="65"/>
                  </a:cubicBezTo>
                  <a:cubicBezTo>
                    <a:pt x="27" y="38"/>
                    <a:pt x="40" y="38"/>
                    <a:pt x="40" y="38"/>
                  </a:cubicBezTo>
                  <a:cubicBezTo>
                    <a:pt x="59" y="19"/>
                    <a:pt x="51" y="0"/>
                    <a:pt x="36"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51" name="Google Shape;1051;p37"/>
            <p:cNvSpPr/>
            <p:nvPr/>
          </p:nvSpPr>
          <p:spPr>
            <a:xfrm>
              <a:off x="3896525" y="4070300"/>
              <a:ext cx="4050" cy="3050"/>
            </a:xfrm>
            <a:custGeom>
              <a:avLst/>
              <a:gdLst/>
              <a:ahLst/>
              <a:cxnLst/>
              <a:rect l="l" t="t" r="r" b="b"/>
              <a:pathLst>
                <a:path w="162" h="122" extrusionOk="0">
                  <a:moveTo>
                    <a:pt x="81" y="0"/>
                  </a:moveTo>
                  <a:cubicBezTo>
                    <a:pt x="1" y="0"/>
                    <a:pt x="1" y="121"/>
                    <a:pt x="81" y="121"/>
                  </a:cubicBezTo>
                  <a:cubicBezTo>
                    <a:pt x="161" y="121"/>
                    <a:pt x="161" y="0"/>
                    <a:pt x="81"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52" name="Google Shape;1052;p37"/>
            <p:cNvSpPr/>
            <p:nvPr/>
          </p:nvSpPr>
          <p:spPr>
            <a:xfrm>
              <a:off x="3903575" y="4080325"/>
              <a:ext cx="4350" cy="3725"/>
            </a:xfrm>
            <a:custGeom>
              <a:avLst/>
              <a:gdLst/>
              <a:ahLst/>
              <a:cxnLst/>
              <a:rect l="l" t="t" r="r" b="b"/>
              <a:pathLst>
                <a:path w="174" h="149" extrusionOk="0">
                  <a:moveTo>
                    <a:pt x="93" y="1"/>
                  </a:moveTo>
                  <a:cubicBezTo>
                    <a:pt x="0" y="1"/>
                    <a:pt x="0" y="148"/>
                    <a:pt x="93" y="148"/>
                  </a:cubicBezTo>
                  <a:cubicBezTo>
                    <a:pt x="174" y="148"/>
                    <a:pt x="174" y="1"/>
                    <a:pt x="93"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53" name="Google Shape;1053;p37"/>
            <p:cNvSpPr/>
            <p:nvPr/>
          </p:nvSpPr>
          <p:spPr>
            <a:xfrm>
              <a:off x="3915250" y="4077650"/>
              <a:ext cx="4400" cy="3725"/>
            </a:xfrm>
            <a:custGeom>
              <a:avLst/>
              <a:gdLst/>
              <a:ahLst/>
              <a:cxnLst/>
              <a:rect l="l" t="t" r="r" b="b"/>
              <a:pathLst>
                <a:path w="176" h="149" extrusionOk="0">
                  <a:moveTo>
                    <a:pt x="95" y="1"/>
                  </a:moveTo>
                  <a:cubicBezTo>
                    <a:pt x="1" y="1"/>
                    <a:pt x="1" y="148"/>
                    <a:pt x="95" y="148"/>
                  </a:cubicBezTo>
                  <a:cubicBezTo>
                    <a:pt x="175" y="148"/>
                    <a:pt x="175" y="1"/>
                    <a:pt x="95"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54" name="Google Shape;1054;p37"/>
            <p:cNvSpPr/>
            <p:nvPr/>
          </p:nvSpPr>
          <p:spPr>
            <a:xfrm>
              <a:off x="3902225" y="4100400"/>
              <a:ext cx="5375" cy="4375"/>
            </a:xfrm>
            <a:custGeom>
              <a:avLst/>
              <a:gdLst/>
              <a:ahLst/>
              <a:cxnLst/>
              <a:rect l="l" t="t" r="r" b="b"/>
              <a:pathLst>
                <a:path w="215" h="175" extrusionOk="0">
                  <a:moveTo>
                    <a:pt x="108" y="0"/>
                  </a:moveTo>
                  <a:cubicBezTo>
                    <a:pt x="1" y="0"/>
                    <a:pt x="1" y="175"/>
                    <a:pt x="108" y="175"/>
                  </a:cubicBezTo>
                  <a:cubicBezTo>
                    <a:pt x="215" y="175"/>
                    <a:pt x="215" y="0"/>
                    <a:pt x="108"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55" name="Google Shape;1055;p37"/>
            <p:cNvSpPr/>
            <p:nvPr/>
          </p:nvSpPr>
          <p:spPr>
            <a:xfrm>
              <a:off x="3895550" y="4088025"/>
              <a:ext cx="4025" cy="2700"/>
            </a:xfrm>
            <a:custGeom>
              <a:avLst/>
              <a:gdLst/>
              <a:ahLst/>
              <a:cxnLst/>
              <a:rect l="l" t="t" r="r" b="b"/>
              <a:pathLst>
                <a:path w="161" h="108" extrusionOk="0">
                  <a:moveTo>
                    <a:pt x="67" y="1"/>
                  </a:moveTo>
                  <a:cubicBezTo>
                    <a:pt x="0" y="1"/>
                    <a:pt x="0" y="108"/>
                    <a:pt x="67" y="108"/>
                  </a:cubicBezTo>
                  <a:lnTo>
                    <a:pt x="93" y="108"/>
                  </a:lnTo>
                  <a:cubicBezTo>
                    <a:pt x="161" y="108"/>
                    <a:pt x="161" y="1"/>
                    <a:pt x="93"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56" name="Google Shape;1056;p37"/>
            <p:cNvSpPr/>
            <p:nvPr/>
          </p:nvSpPr>
          <p:spPr>
            <a:xfrm>
              <a:off x="3911925" y="4088025"/>
              <a:ext cx="5725" cy="4725"/>
            </a:xfrm>
            <a:custGeom>
              <a:avLst/>
              <a:gdLst/>
              <a:ahLst/>
              <a:cxnLst/>
              <a:rect l="l" t="t" r="r" b="b"/>
              <a:pathLst>
                <a:path w="229" h="189" extrusionOk="0">
                  <a:moveTo>
                    <a:pt x="107" y="1"/>
                  </a:moveTo>
                  <a:cubicBezTo>
                    <a:pt x="0" y="1"/>
                    <a:pt x="0" y="188"/>
                    <a:pt x="107" y="188"/>
                  </a:cubicBezTo>
                  <a:cubicBezTo>
                    <a:pt x="228" y="188"/>
                    <a:pt x="228" y="1"/>
                    <a:pt x="107"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57" name="Google Shape;1057;p37"/>
            <p:cNvSpPr/>
            <p:nvPr/>
          </p:nvSpPr>
          <p:spPr>
            <a:xfrm>
              <a:off x="3911925" y="4121475"/>
              <a:ext cx="1350" cy="1025"/>
            </a:xfrm>
            <a:custGeom>
              <a:avLst/>
              <a:gdLst/>
              <a:ahLst/>
              <a:cxnLst/>
              <a:rect l="l" t="t" r="r" b="b"/>
              <a:pathLst>
                <a:path w="54" h="41" extrusionOk="0">
                  <a:moveTo>
                    <a:pt x="27" y="1"/>
                  </a:moveTo>
                  <a:cubicBezTo>
                    <a:pt x="0" y="1"/>
                    <a:pt x="0" y="40"/>
                    <a:pt x="27" y="40"/>
                  </a:cubicBezTo>
                  <a:cubicBezTo>
                    <a:pt x="54" y="40"/>
                    <a:pt x="54" y="1"/>
                    <a:pt x="27"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58" name="Google Shape;1058;p37"/>
            <p:cNvSpPr/>
            <p:nvPr/>
          </p:nvSpPr>
          <p:spPr>
            <a:xfrm>
              <a:off x="3914950" y="4145875"/>
              <a:ext cx="25" cy="25"/>
            </a:xfrm>
            <a:custGeom>
              <a:avLst/>
              <a:gdLst/>
              <a:ahLst/>
              <a:cxnLst/>
              <a:rect l="l" t="t" r="r" b="b"/>
              <a:pathLst>
                <a:path w="1" h="1" extrusionOk="0">
                  <a:moveTo>
                    <a:pt x="0" y="1"/>
                  </a:move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59" name="Google Shape;1059;p37"/>
            <p:cNvSpPr/>
            <p:nvPr/>
          </p:nvSpPr>
          <p:spPr>
            <a:xfrm>
              <a:off x="3909900" y="4142550"/>
              <a:ext cx="6100" cy="5075"/>
            </a:xfrm>
            <a:custGeom>
              <a:avLst/>
              <a:gdLst/>
              <a:ahLst/>
              <a:cxnLst/>
              <a:rect l="l" t="t" r="r" b="b"/>
              <a:pathLst>
                <a:path w="244" h="203" extrusionOk="0">
                  <a:moveTo>
                    <a:pt x="123" y="0"/>
                  </a:moveTo>
                  <a:cubicBezTo>
                    <a:pt x="109" y="0"/>
                    <a:pt x="95" y="4"/>
                    <a:pt x="81" y="14"/>
                  </a:cubicBezTo>
                  <a:cubicBezTo>
                    <a:pt x="68" y="14"/>
                    <a:pt x="54" y="27"/>
                    <a:pt x="54" y="27"/>
                  </a:cubicBezTo>
                  <a:cubicBezTo>
                    <a:pt x="54" y="40"/>
                    <a:pt x="54" y="40"/>
                    <a:pt x="42" y="40"/>
                  </a:cubicBezTo>
                  <a:cubicBezTo>
                    <a:pt x="15" y="53"/>
                    <a:pt x="1" y="94"/>
                    <a:pt x="15" y="134"/>
                  </a:cubicBezTo>
                  <a:cubicBezTo>
                    <a:pt x="32" y="176"/>
                    <a:pt x="70" y="203"/>
                    <a:pt x="110" y="203"/>
                  </a:cubicBezTo>
                  <a:cubicBezTo>
                    <a:pt x="132" y="203"/>
                    <a:pt x="156" y="194"/>
                    <a:pt x="175" y="174"/>
                  </a:cubicBezTo>
                  <a:cubicBezTo>
                    <a:pt x="175" y="174"/>
                    <a:pt x="188" y="160"/>
                    <a:pt x="188" y="147"/>
                  </a:cubicBezTo>
                  <a:cubicBezTo>
                    <a:pt x="244" y="92"/>
                    <a:pt x="189" y="0"/>
                    <a:pt x="123"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60" name="Google Shape;1060;p37"/>
            <p:cNvSpPr/>
            <p:nvPr/>
          </p:nvSpPr>
          <p:spPr>
            <a:xfrm>
              <a:off x="3915275" y="4163475"/>
              <a:ext cx="4025" cy="3150"/>
            </a:xfrm>
            <a:custGeom>
              <a:avLst/>
              <a:gdLst/>
              <a:ahLst/>
              <a:cxnLst/>
              <a:rect l="l" t="t" r="r" b="b"/>
              <a:pathLst>
                <a:path w="161" h="126" extrusionOk="0">
                  <a:moveTo>
                    <a:pt x="76" y="1"/>
                  </a:moveTo>
                  <a:cubicBezTo>
                    <a:pt x="51" y="1"/>
                    <a:pt x="26" y="14"/>
                    <a:pt x="14" y="46"/>
                  </a:cubicBezTo>
                  <a:cubicBezTo>
                    <a:pt x="0" y="99"/>
                    <a:pt x="41" y="126"/>
                    <a:pt x="81" y="126"/>
                  </a:cubicBezTo>
                  <a:cubicBezTo>
                    <a:pt x="121" y="126"/>
                    <a:pt x="161" y="99"/>
                    <a:pt x="148" y="46"/>
                  </a:cubicBezTo>
                  <a:cubicBezTo>
                    <a:pt x="133" y="17"/>
                    <a:pt x="105" y="1"/>
                    <a:pt x="76"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61" name="Google Shape;1061;p37"/>
            <p:cNvSpPr/>
            <p:nvPr/>
          </p:nvSpPr>
          <p:spPr>
            <a:xfrm>
              <a:off x="3902225" y="4128475"/>
              <a:ext cx="6375" cy="4725"/>
            </a:xfrm>
            <a:custGeom>
              <a:avLst/>
              <a:gdLst/>
              <a:ahLst/>
              <a:cxnLst/>
              <a:rect l="l" t="t" r="r" b="b"/>
              <a:pathLst>
                <a:path w="255" h="189" extrusionOk="0">
                  <a:moveTo>
                    <a:pt x="121" y="1"/>
                  </a:moveTo>
                  <a:cubicBezTo>
                    <a:pt x="1" y="1"/>
                    <a:pt x="1" y="188"/>
                    <a:pt x="121" y="188"/>
                  </a:cubicBezTo>
                  <a:cubicBezTo>
                    <a:pt x="254" y="188"/>
                    <a:pt x="254" y="1"/>
                    <a:pt x="121"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62" name="Google Shape;1062;p37"/>
            <p:cNvSpPr/>
            <p:nvPr/>
          </p:nvSpPr>
          <p:spPr>
            <a:xfrm>
              <a:off x="3912575" y="4132850"/>
              <a:ext cx="2700" cy="2350"/>
            </a:xfrm>
            <a:custGeom>
              <a:avLst/>
              <a:gdLst/>
              <a:ahLst/>
              <a:cxnLst/>
              <a:rect l="l" t="t" r="r" b="b"/>
              <a:pathLst>
                <a:path w="108" h="94" extrusionOk="0">
                  <a:moveTo>
                    <a:pt x="54" y="0"/>
                  </a:moveTo>
                  <a:cubicBezTo>
                    <a:pt x="1" y="0"/>
                    <a:pt x="1" y="93"/>
                    <a:pt x="54" y="93"/>
                  </a:cubicBezTo>
                  <a:cubicBezTo>
                    <a:pt x="108" y="93"/>
                    <a:pt x="108" y="0"/>
                    <a:pt x="54"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63" name="Google Shape;1063;p37"/>
            <p:cNvSpPr/>
            <p:nvPr/>
          </p:nvSpPr>
          <p:spPr>
            <a:xfrm>
              <a:off x="3910575" y="4103425"/>
              <a:ext cx="6725" cy="5375"/>
            </a:xfrm>
            <a:custGeom>
              <a:avLst/>
              <a:gdLst/>
              <a:ahLst/>
              <a:cxnLst/>
              <a:rect l="l" t="t" r="r" b="b"/>
              <a:pathLst>
                <a:path w="269" h="215" extrusionOk="0">
                  <a:moveTo>
                    <a:pt x="134" y="0"/>
                  </a:moveTo>
                  <a:cubicBezTo>
                    <a:pt x="1" y="0"/>
                    <a:pt x="1" y="214"/>
                    <a:pt x="134" y="214"/>
                  </a:cubicBezTo>
                  <a:cubicBezTo>
                    <a:pt x="268" y="214"/>
                    <a:pt x="268" y="0"/>
                    <a:pt x="134"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64" name="Google Shape;1064;p37"/>
            <p:cNvSpPr/>
            <p:nvPr/>
          </p:nvSpPr>
          <p:spPr>
            <a:xfrm>
              <a:off x="3874800" y="4150625"/>
              <a:ext cx="5275" cy="4775"/>
            </a:xfrm>
            <a:custGeom>
              <a:avLst/>
              <a:gdLst/>
              <a:ahLst/>
              <a:cxnLst/>
              <a:rect l="l" t="t" r="r" b="b"/>
              <a:pathLst>
                <a:path w="211" h="191" extrusionOk="0">
                  <a:moveTo>
                    <a:pt x="106" y="1"/>
                  </a:moveTo>
                  <a:cubicBezTo>
                    <a:pt x="81" y="1"/>
                    <a:pt x="57" y="8"/>
                    <a:pt x="40" y="25"/>
                  </a:cubicBezTo>
                  <a:cubicBezTo>
                    <a:pt x="1" y="65"/>
                    <a:pt x="14" y="145"/>
                    <a:pt x="54" y="172"/>
                  </a:cubicBezTo>
                  <a:cubicBezTo>
                    <a:pt x="71" y="184"/>
                    <a:pt x="92" y="190"/>
                    <a:pt x="114" y="190"/>
                  </a:cubicBezTo>
                  <a:cubicBezTo>
                    <a:pt x="162" y="190"/>
                    <a:pt x="211" y="160"/>
                    <a:pt x="201" y="105"/>
                  </a:cubicBezTo>
                  <a:cubicBezTo>
                    <a:pt x="201" y="78"/>
                    <a:pt x="201" y="65"/>
                    <a:pt x="188" y="38"/>
                  </a:cubicBezTo>
                  <a:cubicBezTo>
                    <a:pt x="173" y="15"/>
                    <a:pt x="139" y="1"/>
                    <a:pt x="106"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65" name="Google Shape;1065;p37"/>
            <p:cNvSpPr/>
            <p:nvPr/>
          </p:nvSpPr>
          <p:spPr>
            <a:xfrm>
              <a:off x="3861425" y="4140725"/>
              <a:ext cx="3150" cy="2650"/>
            </a:xfrm>
            <a:custGeom>
              <a:avLst/>
              <a:gdLst/>
              <a:ahLst/>
              <a:cxnLst/>
              <a:rect l="l" t="t" r="r" b="b"/>
              <a:pathLst>
                <a:path w="126" h="106" extrusionOk="0">
                  <a:moveTo>
                    <a:pt x="67" y="0"/>
                  </a:moveTo>
                  <a:cubicBezTo>
                    <a:pt x="59" y="0"/>
                    <a:pt x="50" y="2"/>
                    <a:pt x="40" y="6"/>
                  </a:cubicBezTo>
                  <a:cubicBezTo>
                    <a:pt x="40" y="6"/>
                    <a:pt x="28" y="6"/>
                    <a:pt x="28" y="19"/>
                  </a:cubicBezTo>
                  <a:cubicBezTo>
                    <a:pt x="1" y="33"/>
                    <a:pt x="1" y="87"/>
                    <a:pt x="28" y="100"/>
                  </a:cubicBezTo>
                  <a:lnTo>
                    <a:pt x="40" y="100"/>
                  </a:lnTo>
                  <a:cubicBezTo>
                    <a:pt x="50" y="104"/>
                    <a:pt x="59" y="106"/>
                    <a:pt x="67" y="106"/>
                  </a:cubicBezTo>
                  <a:cubicBezTo>
                    <a:pt x="126" y="106"/>
                    <a:pt x="126" y="0"/>
                    <a:pt x="67"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66" name="Google Shape;1066;p37"/>
            <p:cNvSpPr/>
            <p:nvPr/>
          </p:nvSpPr>
          <p:spPr>
            <a:xfrm>
              <a:off x="3881500" y="4142200"/>
              <a:ext cx="3375" cy="2700"/>
            </a:xfrm>
            <a:custGeom>
              <a:avLst/>
              <a:gdLst/>
              <a:ahLst/>
              <a:cxnLst/>
              <a:rect l="l" t="t" r="r" b="b"/>
              <a:pathLst>
                <a:path w="135" h="108" extrusionOk="0">
                  <a:moveTo>
                    <a:pt x="67" y="1"/>
                  </a:moveTo>
                  <a:cubicBezTo>
                    <a:pt x="0" y="1"/>
                    <a:pt x="0" y="108"/>
                    <a:pt x="67" y="108"/>
                  </a:cubicBezTo>
                  <a:cubicBezTo>
                    <a:pt x="134" y="108"/>
                    <a:pt x="134" y="1"/>
                    <a:pt x="67"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67" name="Google Shape;1067;p37"/>
            <p:cNvSpPr/>
            <p:nvPr/>
          </p:nvSpPr>
          <p:spPr>
            <a:xfrm>
              <a:off x="3888175" y="4160675"/>
              <a:ext cx="1700" cy="1625"/>
            </a:xfrm>
            <a:custGeom>
              <a:avLst/>
              <a:gdLst/>
              <a:ahLst/>
              <a:cxnLst/>
              <a:rect l="l" t="t" r="r" b="b"/>
              <a:pathLst>
                <a:path w="68" h="65" extrusionOk="0">
                  <a:moveTo>
                    <a:pt x="41" y="1"/>
                  </a:moveTo>
                  <a:cubicBezTo>
                    <a:pt x="34" y="1"/>
                    <a:pt x="28" y="4"/>
                    <a:pt x="28" y="11"/>
                  </a:cubicBezTo>
                  <a:cubicBezTo>
                    <a:pt x="28" y="8"/>
                    <a:pt x="27" y="7"/>
                    <a:pt x="26" y="7"/>
                  </a:cubicBezTo>
                  <a:cubicBezTo>
                    <a:pt x="23" y="7"/>
                    <a:pt x="14" y="27"/>
                    <a:pt x="14" y="38"/>
                  </a:cubicBezTo>
                  <a:cubicBezTo>
                    <a:pt x="1" y="38"/>
                    <a:pt x="1" y="64"/>
                    <a:pt x="14" y="64"/>
                  </a:cubicBezTo>
                  <a:cubicBezTo>
                    <a:pt x="54" y="64"/>
                    <a:pt x="67" y="38"/>
                    <a:pt x="54" y="11"/>
                  </a:cubicBezTo>
                  <a:cubicBezTo>
                    <a:pt x="54" y="4"/>
                    <a:pt x="48" y="1"/>
                    <a:pt x="41"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68" name="Google Shape;1068;p37"/>
            <p:cNvSpPr/>
            <p:nvPr/>
          </p:nvSpPr>
          <p:spPr>
            <a:xfrm>
              <a:off x="3883050" y="4167075"/>
              <a:ext cx="3825" cy="2900"/>
            </a:xfrm>
            <a:custGeom>
              <a:avLst/>
              <a:gdLst/>
              <a:ahLst/>
              <a:cxnLst/>
              <a:rect l="l" t="t" r="r" b="b"/>
              <a:pathLst>
                <a:path w="153" h="116" extrusionOk="0">
                  <a:moveTo>
                    <a:pt x="120" y="0"/>
                  </a:moveTo>
                  <a:cubicBezTo>
                    <a:pt x="112" y="0"/>
                    <a:pt x="104" y="3"/>
                    <a:pt x="99" y="9"/>
                  </a:cubicBezTo>
                  <a:lnTo>
                    <a:pt x="72" y="9"/>
                  </a:lnTo>
                  <a:cubicBezTo>
                    <a:pt x="1" y="39"/>
                    <a:pt x="45" y="116"/>
                    <a:pt x="88" y="116"/>
                  </a:cubicBezTo>
                  <a:cubicBezTo>
                    <a:pt x="102" y="116"/>
                    <a:pt x="116" y="108"/>
                    <a:pt x="126" y="89"/>
                  </a:cubicBezTo>
                  <a:cubicBezTo>
                    <a:pt x="139" y="62"/>
                    <a:pt x="152" y="49"/>
                    <a:pt x="152" y="23"/>
                  </a:cubicBezTo>
                  <a:cubicBezTo>
                    <a:pt x="144" y="7"/>
                    <a:pt x="132" y="0"/>
                    <a:pt x="120"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69" name="Google Shape;1069;p37"/>
            <p:cNvSpPr/>
            <p:nvPr/>
          </p:nvSpPr>
          <p:spPr>
            <a:xfrm>
              <a:off x="3898875" y="4162950"/>
              <a:ext cx="5700" cy="4025"/>
            </a:xfrm>
            <a:custGeom>
              <a:avLst/>
              <a:gdLst/>
              <a:ahLst/>
              <a:cxnLst/>
              <a:rect l="l" t="t" r="r" b="b"/>
              <a:pathLst>
                <a:path w="228" h="161" extrusionOk="0">
                  <a:moveTo>
                    <a:pt x="108" y="0"/>
                  </a:moveTo>
                  <a:cubicBezTo>
                    <a:pt x="1" y="0"/>
                    <a:pt x="1" y="161"/>
                    <a:pt x="108" y="161"/>
                  </a:cubicBezTo>
                  <a:cubicBezTo>
                    <a:pt x="228" y="161"/>
                    <a:pt x="228" y="0"/>
                    <a:pt x="108"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70" name="Google Shape;1070;p37"/>
            <p:cNvSpPr/>
            <p:nvPr/>
          </p:nvSpPr>
          <p:spPr>
            <a:xfrm>
              <a:off x="3889525" y="4146225"/>
              <a:ext cx="1025" cy="700"/>
            </a:xfrm>
            <a:custGeom>
              <a:avLst/>
              <a:gdLst/>
              <a:ahLst/>
              <a:cxnLst/>
              <a:rect l="l" t="t" r="r" b="b"/>
              <a:pathLst>
                <a:path w="41" h="28" extrusionOk="0">
                  <a:moveTo>
                    <a:pt x="13" y="0"/>
                  </a:moveTo>
                  <a:cubicBezTo>
                    <a:pt x="0" y="0"/>
                    <a:pt x="0" y="27"/>
                    <a:pt x="13" y="27"/>
                  </a:cubicBezTo>
                  <a:cubicBezTo>
                    <a:pt x="40" y="27"/>
                    <a:pt x="40" y="0"/>
                    <a:pt x="13"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71" name="Google Shape;1071;p37"/>
            <p:cNvSpPr/>
            <p:nvPr/>
          </p:nvSpPr>
          <p:spPr>
            <a:xfrm>
              <a:off x="3889350" y="4141375"/>
              <a:ext cx="6125" cy="4975"/>
            </a:xfrm>
            <a:custGeom>
              <a:avLst/>
              <a:gdLst/>
              <a:ahLst/>
              <a:cxnLst/>
              <a:rect l="l" t="t" r="r" b="b"/>
              <a:pathLst>
                <a:path w="245" h="199" extrusionOk="0">
                  <a:moveTo>
                    <a:pt x="133" y="1"/>
                  </a:moveTo>
                  <a:cubicBezTo>
                    <a:pt x="109" y="1"/>
                    <a:pt x="84" y="11"/>
                    <a:pt x="61" y="34"/>
                  </a:cubicBezTo>
                  <a:cubicBezTo>
                    <a:pt x="0" y="94"/>
                    <a:pt x="60" y="198"/>
                    <a:pt x="131" y="198"/>
                  </a:cubicBezTo>
                  <a:cubicBezTo>
                    <a:pt x="138" y="198"/>
                    <a:pt x="146" y="197"/>
                    <a:pt x="154" y="194"/>
                  </a:cubicBezTo>
                  <a:lnTo>
                    <a:pt x="168" y="194"/>
                  </a:lnTo>
                  <a:cubicBezTo>
                    <a:pt x="195" y="181"/>
                    <a:pt x="221" y="168"/>
                    <a:pt x="221" y="127"/>
                  </a:cubicBezTo>
                  <a:lnTo>
                    <a:pt x="234" y="127"/>
                  </a:lnTo>
                  <a:cubicBezTo>
                    <a:pt x="244" y="61"/>
                    <a:pt x="193" y="1"/>
                    <a:pt x="133"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72" name="Google Shape;1072;p37"/>
            <p:cNvSpPr/>
            <p:nvPr/>
          </p:nvSpPr>
          <p:spPr>
            <a:xfrm>
              <a:off x="3888175" y="4152250"/>
              <a:ext cx="6375" cy="5025"/>
            </a:xfrm>
            <a:custGeom>
              <a:avLst/>
              <a:gdLst/>
              <a:ahLst/>
              <a:cxnLst/>
              <a:rect l="l" t="t" r="r" b="b"/>
              <a:pathLst>
                <a:path w="255" h="201" extrusionOk="0">
                  <a:moveTo>
                    <a:pt x="135" y="0"/>
                  </a:moveTo>
                  <a:cubicBezTo>
                    <a:pt x="1" y="0"/>
                    <a:pt x="1" y="200"/>
                    <a:pt x="135" y="200"/>
                  </a:cubicBezTo>
                  <a:cubicBezTo>
                    <a:pt x="255" y="200"/>
                    <a:pt x="255" y="0"/>
                    <a:pt x="135"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73" name="Google Shape;1073;p37"/>
            <p:cNvSpPr/>
            <p:nvPr/>
          </p:nvSpPr>
          <p:spPr>
            <a:xfrm>
              <a:off x="3866875" y="4109400"/>
              <a:ext cx="5600" cy="4775"/>
            </a:xfrm>
            <a:custGeom>
              <a:avLst/>
              <a:gdLst/>
              <a:ahLst/>
              <a:cxnLst/>
              <a:rect l="l" t="t" r="r" b="b"/>
              <a:pathLst>
                <a:path w="224" h="191" extrusionOk="0">
                  <a:moveTo>
                    <a:pt x="131" y="0"/>
                  </a:moveTo>
                  <a:cubicBezTo>
                    <a:pt x="119" y="0"/>
                    <a:pt x="105" y="5"/>
                    <a:pt x="90" y="15"/>
                  </a:cubicBezTo>
                  <a:cubicBezTo>
                    <a:pt x="90" y="15"/>
                    <a:pt x="77" y="15"/>
                    <a:pt x="77" y="29"/>
                  </a:cubicBezTo>
                  <a:cubicBezTo>
                    <a:pt x="0" y="67"/>
                    <a:pt x="33" y="190"/>
                    <a:pt x="129" y="190"/>
                  </a:cubicBezTo>
                  <a:cubicBezTo>
                    <a:pt x="134" y="190"/>
                    <a:pt x="139" y="190"/>
                    <a:pt x="143" y="189"/>
                  </a:cubicBezTo>
                  <a:cubicBezTo>
                    <a:pt x="184" y="175"/>
                    <a:pt x="197" y="149"/>
                    <a:pt x="211" y="109"/>
                  </a:cubicBezTo>
                  <a:cubicBezTo>
                    <a:pt x="224" y="82"/>
                    <a:pt x="211" y="42"/>
                    <a:pt x="197" y="29"/>
                  </a:cubicBezTo>
                  <a:lnTo>
                    <a:pt x="184" y="29"/>
                  </a:lnTo>
                  <a:cubicBezTo>
                    <a:pt x="167" y="12"/>
                    <a:pt x="151" y="0"/>
                    <a:pt x="131"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74" name="Google Shape;1074;p37"/>
            <p:cNvSpPr/>
            <p:nvPr/>
          </p:nvSpPr>
          <p:spPr>
            <a:xfrm>
              <a:off x="3877125" y="4110775"/>
              <a:ext cx="5075" cy="4050"/>
            </a:xfrm>
            <a:custGeom>
              <a:avLst/>
              <a:gdLst/>
              <a:ahLst/>
              <a:cxnLst/>
              <a:rect l="l" t="t" r="r" b="b"/>
              <a:pathLst>
                <a:path w="203" h="162" extrusionOk="0">
                  <a:moveTo>
                    <a:pt x="108" y="1"/>
                  </a:moveTo>
                  <a:cubicBezTo>
                    <a:pt x="1" y="1"/>
                    <a:pt x="1" y="161"/>
                    <a:pt x="108" y="161"/>
                  </a:cubicBezTo>
                  <a:cubicBezTo>
                    <a:pt x="202" y="161"/>
                    <a:pt x="202" y="1"/>
                    <a:pt x="108"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75" name="Google Shape;1075;p37"/>
            <p:cNvSpPr/>
            <p:nvPr/>
          </p:nvSpPr>
          <p:spPr>
            <a:xfrm>
              <a:off x="3879975" y="4095800"/>
              <a:ext cx="2050" cy="2050"/>
            </a:xfrm>
            <a:custGeom>
              <a:avLst/>
              <a:gdLst/>
              <a:ahLst/>
              <a:cxnLst/>
              <a:rect l="l" t="t" r="r" b="b"/>
              <a:pathLst>
                <a:path w="82" h="82" extrusionOk="0">
                  <a:moveTo>
                    <a:pt x="46" y="1"/>
                  </a:moveTo>
                  <a:cubicBezTo>
                    <a:pt x="38" y="1"/>
                    <a:pt x="28" y="4"/>
                    <a:pt x="21" y="11"/>
                  </a:cubicBezTo>
                  <a:cubicBezTo>
                    <a:pt x="21" y="24"/>
                    <a:pt x="21" y="38"/>
                    <a:pt x="8" y="51"/>
                  </a:cubicBezTo>
                  <a:cubicBezTo>
                    <a:pt x="1" y="71"/>
                    <a:pt x="21" y="81"/>
                    <a:pt x="41" y="81"/>
                  </a:cubicBezTo>
                  <a:cubicBezTo>
                    <a:pt x="61" y="81"/>
                    <a:pt x="81" y="71"/>
                    <a:pt x="74" y="51"/>
                  </a:cubicBezTo>
                  <a:cubicBezTo>
                    <a:pt x="61" y="38"/>
                    <a:pt x="61" y="24"/>
                    <a:pt x="61" y="11"/>
                  </a:cubicBezTo>
                  <a:cubicBezTo>
                    <a:pt x="61" y="4"/>
                    <a:pt x="55" y="1"/>
                    <a:pt x="46"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76" name="Google Shape;1076;p37"/>
            <p:cNvSpPr/>
            <p:nvPr/>
          </p:nvSpPr>
          <p:spPr>
            <a:xfrm>
              <a:off x="3871775" y="4099350"/>
              <a:ext cx="1300" cy="800"/>
            </a:xfrm>
            <a:custGeom>
              <a:avLst/>
              <a:gdLst/>
              <a:ahLst/>
              <a:cxnLst/>
              <a:rect l="l" t="t" r="r" b="b"/>
              <a:pathLst>
                <a:path w="52" h="32" extrusionOk="0">
                  <a:moveTo>
                    <a:pt x="36" y="0"/>
                  </a:moveTo>
                  <a:cubicBezTo>
                    <a:pt x="34" y="0"/>
                    <a:pt x="31" y="1"/>
                    <a:pt x="28" y="3"/>
                  </a:cubicBezTo>
                  <a:lnTo>
                    <a:pt x="1" y="3"/>
                  </a:lnTo>
                  <a:lnTo>
                    <a:pt x="1" y="30"/>
                  </a:lnTo>
                  <a:lnTo>
                    <a:pt x="28" y="30"/>
                  </a:lnTo>
                  <a:cubicBezTo>
                    <a:pt x="31" y="31"/>
                    <a:pt x="33" y="32"/>
                    <a:pt x="35" y="32"/>
                  </a:cubicBezTo>
                  <a:cubicBezTo>
                    <a:pt x="52" y="32"/>
                    <a:pt x="52" y="0"/>
                    <a:pt x="36"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77" name="Google Shape;1077;p37"/>
            <p:cNvSpPr/>
            <p:nvPr/>
          </p:nvSpPr>
          <p:spPr>
            <a:xfrm>
              <a:off x="3865525" y="4092575"/>
              <a:ext cx="1600" cy="1875"/>
            </a:xfrm>
            <a:custGeom>
              <a:avLst/>
              <a:gdLst/>
              <a:ahLst/>
              <a:cxnLst/>
              <a:rect l="l" t="t" r="r" b="b"/>
              <a:pathLst>
                <a:path w="64" h="75" extrusionOk="0">
                  <a:moveTo>
                    <a:pt x="25" y="1"/>
                  </a:moveTo>
                  <a:cubicBezTo>
                    <a:pt x="13" y="1"/>
                    <a:pt x="1" y="13"/>
                    <a:pt x="10" y="33"/>
                  </a:cubicBezTo>
                  <a:cubicBezTo>
                    <a:pt x="10" y="46"/>
                    <a:pt x="24" y="46"/>
                    <a:pt x="24" y="60"/>
                  </a:cubicBezTo>
                  <a:cubicBezTo>
                    <a:pt x="24" y="71"/>
                    <a:pt x="31" y="75"/>
                    <a:pt x="39" y="75"/>
                  </a:cubicBezTo>
                  <a:cubicBezTo>
                    <a:pt x="50" y="75"/>
                    <a:pt x="64" y="67"/>
                    <a:pt x="64" y="60"/>
                  </a:cubicBezTo>
                  <a:cubicBezTo>
                    <a:pt x="64" y="33"/>
                    <a:pt x="64" y="19"/>
                    <a:pt x="37" y="6"/>
                  </a:cubicBezTo>
                  <a:cubicBezTo>
                    <a:pt x="33" y="2"/>
                    <a:pt x="29" y="1"/>
                    <a:pt x="25"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78" name="Google Shape;1078;p37"/>
            <p:cNvSpPr/>
            <p:nvPr/>
          </p:nvSpPr>
          <p:spPr>
            <a:xfrm>
              <a:off x="3870800" y="4070225"/>
              <a:ext cx="3675" cy="3800"/>
            </a:xfrm>
            <a:custGeom>
              <a:avLst/>
              <a:gdLst/>
              <a:ahLst/>
              <a:cxnLst/>
              <a:rect l="l" t="t" r="r" b="b"/>
              <a:pathLst>
                <a:path w="147" h="152" extrusionOk="0">
                  <a:moveTo>
                    <a:pt x="67" y="0"/>
                  </a:moveTo>
                  <a:cubicBezTo>
                    <a:pt x="34" y="0"/>
                    <a:pt x="0" y="24"/>
                    <a:pt x="0" y="71"/>
                  </a:cubicBezTo>
                  <a:lnTo>
                    <a:pt x="0" y="84"/>
                  </a:lnTo>
                  <a:cubicBezTo>
                    <a:pt x="0" y="124"/>
                    <a:pt x="27" y="151"/>
                    <a:pt x="67" y="151"/>
                  </a:cubicBezTo>
                  <a:cubicBezTo>
                    <a:pt x="107" y="151"/>
                    <a:pt x="147" y="124"/>
                    <a:pt x="134" y="84"/>
                  </a:cubicBezTo>
                  <a:lnTo>
                    <a:pt x="134" y="71"/>
                  </a:lnTo>
                  <a:cubicBezTo>
                    <a:pt x="134" y="24"/>
                    <a:pt x="101" y="0"/>
                    <a:pt x="67"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79" name="Google Shape;1079;p37"/>
            <p:cNvSpPr/>
            <p:nvPr/>
          </p:nvSpPr>
          <p:spPr>
            <a:xfrm>
              <a:off x="3874150" y="4053925"/>
              <a:ext cx="3000" cy="2700"/>
            </a:xfrm>
            <a:custGeom>
              <a:avLst/>
              <a:gdLst/>
              <a:ahLst/>
              <a:cxnLst/>
              <a:rect l="l" t="t" r="r" b="b"/>
              <a:pathLst>
                <a:path w="120" h="108" extrusionOk="0">
                  <a:moveTo>
                    <a:pt x="54" y="1"/>
                  </a:moveTo>
                  <a:cubicBezTo>
                    <a:pt x="0" y="1"/>
                    <a:pt x="0" y="108"/>
                    <a:pt x="54" y="108"/>
                  </a:cubicBezTo>
                  <a:cubicBezTo>
                    <a:pt x="120" y="108"/>
                    <a:pt x="120" y="1"/>
                    <a:pt x="54"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80" name="Google Shape;1080;p37"/>
            <p:cNvSpPr/>
            <p:nvPr/>
          </p:nvSpPr>
          <p:spPr>
            <a:xfrm>
              <a:off x="3856400" y="4130050"/>
              <a:ext cx="4725" cy="4000"/>
            </a:xfrm>
            <a:custGeom>
              <a:avLst/>
              <a:gdLst/>
              <a:ahLst/>
              <a:cxnLst/>
              <a:rect l="l" t="t" r="r" b="b"/>
              <a:pathLst>
                <a:path w="189" h="160" extrusionOk="0">
                  <a:moveTo>
                    <a:pt x="88" y="0"/>
                  </a:moveTo>
                  <a:cubicBezTo>
                    <a:pt x="82" y="0"/>
                    <a:pt x="75" y="2"/>
                    <a:pt x="68" y="5"/>
                  </a:cubicBezTo>
                  <a:lnTo>
                    <a:pt x="54" y="5"/>
                  </a:lnTo>
                  <a:cubicBezTo>
                    <a:pt x="15" y="18"/>
                    <a:pt x="1" y="59"/>
                    <a:pt x="15" y="86"/>
                  </a:cubicBezTo>
                  <a:cubicBezTo>
                    <a:pt x="15" y="138"/>
                    <a:pt x="46" y="160"/>
                    <a:pt x="80" y="160"/>
                  </a:cubicBezTo>
                  <a:cubicBezTo>
                    <a:pt x="131" y="160"/>
                    <a:pt x="188" y="110"/>
                    <a:pt x="148" y="45"/>
                  </a:cubicBezTo>
                  <a:cubicBezTo>
                    <a:pt x="128" y="15"/>
                    <a:pt x="108" y="0"/>
                    <a:pt x="88" y="0"/>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81" name="Google Shape;1081;p37"/>
            <p:cNvSpPr/>
            <p:nvPr/>
          </p:nvSpPr>
          <p:spPr>
            <a:xfrm>
              <a:off x="3817600" y="4110775"/>
              <a:ext cx="1050" cy="700"/>
            </a:xfrm>
            <a:custGeom>
              <a:avLst/>
              <a:gdLst/>
              <a:ahLst/>
              <a:cxnLst/>
              <a:rect l="l" t="t" r="r" b="b"/>
              <a:pathLst>
                <a:path w="42" h="28" extrusionOk="0">
                  <a:moveTo>
                    <a:pt x="15" y="1"/>
                  </a:moveTo>
                  <a:cubicBezTo>
                    <a:pt x="1" y="1"/>
                    <a:pt x="1" y="27"/>
                    <a:pt x="15" y="27"/>
                  </a:cubicBezTo>
                  <a:cubicBezTo>
                    <a:pt x="42" y="27"/>
                    <a:pt x="42" y="1"/>
                    <a:pt x="15" y="1"/>
                  </a:cubicBezTo>
                  <a:close/>
                </a:path>
              </a:pathLst>
            </a:custGeom>
            <a:solidFill>
              <a:srgbClr val="F2C58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82" name="Google Shape;1082;p37"/>
            <p:cNvSpPr/>
            <p:nvPr/>
          </p:nvSpPr>
          <p:spPr>
            <a:xfrm>
              <a:off x="3754075" y="4106150"/>
              <a:ext cx="272900" cy="113300"/>
            </a:xfrm>
            <a:custGeom>
              <a:avLst/>
              <a:gdLst/>
              <a:ahLst/>
              <a:cxnLst/>
              <a:rect l="l" t="t" r="r" b="b"/>
              <a:pathLst>
                <a:path w="10916" h="4532" extrusionOk="0">
                  <a:moveTo>
                    <a:pt x="9264" y="1"/>
                  </a:moveTo>
                  <a:cubicBezTo>
                    <a:pt x="8907" y="1"/>
                    <a:pt x="8655" y="319"/>
                    <a:pt x="8655" y="319"/>
                  </a:cubicBezTo>
                  <a:cubicBezTo>
                    <a:pt x="8446" y="213"/>
                    <a:pt x="8274" y="171"/>
                    <a:pt x="8132" y="171"/>
                  </a:cubicBezTo>
                  <a:cubicBezTo>
                    <a:pt x="7560" y="171"/>
                    <a:pt x="7491" y="867"/>
                    <a:pt x="7491" y="867"/>
                  </a:cubicBezTo>
                  <a:cubicBezTo>
                    <a:pt x="7491" y="867"/>
                    <a:pt x="7398" y="1309"/>
                    <a:pt x="7117" y="1322"/>
                  </a:cubicBezTo>
                  <a:cubicBezTo>
                    <a:pt x="6382" y="1429"/>
                    <a:pt x="6301" y="2352"/>
                    <a:pt x="6301" y="2352"/>
                  </a:cubicBezTo>
                  <a:lnTo>
                    <a:pt x="6207" y="2553"/>
                  </a:lnTo>
                  <a:cubicBezTo>
                    <a:pt x="5672" y="2460"/>
                    <a:pt x="4910" y="2151"/>
                    <a:pt x="4254" y="1991"/>
                  </a:cubicBezTo>
                  <a:cubicBezTo>
                    <a:pt x="4143" y="1965"/>
                    <a:pt x="4036" y="1953"/>
                    <a:pt x="3933" y="1953"/>
                  </a:cubicBezTo>
                  <a:cubicBezTo>
                    <a:pt x="3143" y="1953"/>
                    <a:pt x="2588" y="2646"/>
                    <a:pt x="2221" y="2847"/>
                  </a:cubicBezTo>
                  <a:cubicBezTo>
                    <a:pt x="2122" y="2898"/>
                    <a:pt x="2025" y="2917"/>
                    <a:pt x="1925" y="2917"/>
                  </a:cubicBezTo>
                  <a:cubicBezTo>
                    <a:pt x="1628" y="2917"/>
                    <a:pt x="1307" y="2750"/>
                    <a:pt x="849" y="2750"/>
                  </a:cubicBezTo>
                  <a:cubicBezTo>
                    <a:pt x="812" y="2750"/>
                    <a:pt x="775" y="2751"/>
                    <a:pt x="737" y="2754"/>
                  </a:cubicBezTo>
                  <a:cubicBezTo>
                    <a:pt x="54" y="2781"/>
                    <a:pt x="0" y="3663"/>
                    <a:pt x="0" y="3663"/>
                  </a:cubicBezTo>
                  <a:cubicBezTo>
                    <a:pt x="0" y="3663"/>
                    <a:pt x="1869" y="4532"/>
                    <a:pt x="4274" y="4532"/>
                  </a:cubicBezTo>
                  <a:cubicBezTo>
                    <a:pt x="5219" y="4532"/>
                    <a:pt x="6247" y="4398"/>
                    <a:pt x="7277" y="4024"/>
                  </a:cubicBezTo>
                  <a:cubicBezTo>
                    <a:pt x="10916" y="2700"/>
                    <a:pt x="9565" y="79"/>
                    <a:pt x="9565" y="79"/>
                  </a:cubicBezTo>
                  <a:cubicBezTo>
                    <a:pt x="9459" y="23"/>
                    <a:pt x="9358" y="1"/>
                    <a:pt x="9264" y="1"/>
                  </a:cubicBezTo>
                  <a:close/>
                </a:path>
              </a:pathLst>
            </a:custGeom>
            <a:solidFill>
              <a:srgbClr val="D3CA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83" name="Google Shape;1083;p37"/>
            <p:cNvSpPr/>
            <p:nvPr/>
          </p:nvSpPr>
          <p:spPr>
            <a:xfrm>
              <a:off x="3910250" y="4137850"/>
              <a:ext cx="22775" cy="28125"/>
            </a:xfrm>
            <a:custGeom>
              <a:avLst/>
              <a:gdLst/>
              <a:ahLst/>
              <a:cxnLst/>
              <a:rect l="l" t="t" r="r" b="b"/>
              <a:pathLst>
                <a:path w="911" h="1125" extrusionOk="0">
                  <a:moveTo>
                    <a:pt x="789" y="0"/>
                  </a:moveTo>
                  <a:cubicBezTo>
                    <a:pt x="777" y="0"/>
                    <a:pt x="750" y="14"/>
                    <a:pt x="723" y="14"/>
                  </a:cubicBezTo>
                  <a:cubicBezTo>
                    <a:pt x="682" y="14"/>
                    <a:pt x="656" y="27"/>
                    <a:pt x="616" y="41"/>
                  </a:cubicBezTo>
                  <a:cubicBezTo>
                    <a:pt x="589" y="54"/>
                    <a:pt x="549" y="68"/>
                    <a:pt x="509" y="81"/>
                  </a:cubicBezTo>
                  <a:cubicBezTo>
                    <a:pt x="468" y="107"/>
                    <a:pt x="442" y="134"/>
                    <a:pt x="402" y="161"/>
                  </a:cubicBezTo>
                  <a:cubicBezTo>
                    <a:pt x="361" y="188"/>
                    <a:pt x="335" y="215"/>
                    <a:pt x="295" y="255"/>
                  </a:cubicBezTo>
                  <a:cubicBezTo>
                    <a:pt x="268" y="282"/>
                    <a:pt x="242" y="322"/>
                    <a:pt x="201" y="362"/>
                  </a:cubicBezTo>
                  <a:cubicBezTo>
                    <a:pt x="174" y="402"/>
                    <a:pt x="161" y="442"/>
                    <a:pt x="135" y="482"/>
                  </a:cubicBezTo>
                  <a:cubicBezTo>
                    <a:pt x="108" y="523"/>
                    <a:pt x="94" y="576"/>
                    <a:pt x="81" y="616"/>
                  </a:cubicBezTo>
                  <a:cubicBezTo>
                    <a:pt x="40" y="696"/>
                    <a:pt x="28" y="776"/>
                    <a:pt x="14" y="844"/>
                  </a:cubicBezTo>
                  <a:cubicBezTo>
                    <a:pt x="1" y="910"/>
                    <a:pt x="1" y="964"/>
                    <a:pt x="1" y="1004"/>
                  </a:cubicBezTo>
                  <a:lnTo>
                    <a:pt x="1" y="1058"/>
                  </a:lnTo>
                  <a:lnTo>
                    <a:pt x="1" y="1071"/>
                  </a:lnTo>
                  <a:cubicBezTo>
                    <a:pt x="1" y="1097"/>
                    <a:pt x="14" y="1111"/>
                    <a:pt x="40" y="1124"/>
                  </a:cubicBezTo>
                  <a:cubicBezTo>
                    <a:pt x="67" y="1124"/>
                    <a:pt x="94" y="1111"/>
                    <a:pt x="108" y="1084"/>
                  </a:cubicBezTo>
                  <a:lnTo>
                    <a:pt x="174" y="883"/>
                  </a:lnTo>
                  <a:cubicBezTo>
                    <a:pt x="188" y="857"/>
                    <a:pt x="201" y="817"/>
                    <a:pt x="215" y="790"/>
                  </a:cubicBezTo>
                  <a:cubicBezTo>
                    <a:pt x="228" y="750"/>
                    <a:pt x="242" y="723"/>
                    <a:pt x="254" y="683"/>
                  </a:cubicBezTo>
                  <a:cubicBezTo>
                    <a:pt x="268" y="656"/>
                    <a:pt x="295" y="616"/>
                    <a:pt x="308" y="576"/>
                  </a:cubicBezTo>
                  <a:cubicBezTo>
                    <a:pt x="335" y="549"/>
                    <a:pt x="349" y="509"/>
                    <a:pt x="375" y="482"/>
                  </a:cubicBezTo>
                  <a:cubicBezTo>
                    <a:pt x="402" y="442"/>
                    <a:pt x="415" y="416"/>
                    <a:pt x="442" y="389"/>
                  </a:cubicBezTo>
                  <a:cubicBezTo>
                    <a:pt x="468" y="362"/>
                    <a:pt x="495" y="322"/>
                    <a:pt x="522" y="309"/>
                  </a:cubicBezTo>
                  <a:cubicBezTo>
                    <a:pt x="549" y="282"/>
                    <a:pt x="575" y="255"/>
                    <a:pt x="602" y="241"/>
                  </a:cubicBezTo>
                  <a:cubicBezTo>
                    <a:pt x="629" y="215"/>
                    <a:pt x="656" y="202"/>
                    <a:pt x="682" y="188"/>
                  </a:cubicBezTo>
                  <a:lnTo>
                    <a:pt x="763" y="148"/>
                  </a:lnTo>
                  <a:cubicBezTo>
                    <a:pt x="777" y="134"/>
                    <a:pt x="803" y="134"/>
                    <a:pt x="816" y="121"/>
                  </a:cubicBezTo>
                  <a:cubicBezTo>
                    <a:pt x="857" y="107"/>
                    <a:pt x="870" y="107"/>
                    <a:pt x="870" y="107"/>
                  </a:cubicBezTo>
                  <a:lnTo>
                    <a:pt x="884" y="107"/>
                  </a:lnTo>
                  <a:cubicBezTo>
                    <a:pt x="896" y="95"/>
                    <a:pt x="910" y="68"/>
                    <a:pt x="910" y="54"/>
                  </a:cubicBezTo>
                  <a:cubicBezTo>
                    <a:pt x="910" y="14"/>
                    <a:pt x="884" y="0"/>
                    <a:pt x="857" y="0"/>
                  </a:cubicBezTo>
                  <a:close/>
                </a:path>
              </a:pathLst>
            </a:custGeom>
            <a:solidFill>
              <a:srgbClr val="C1B8C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84" name="Google Shape;1084;p37"/>
            <p:cNvSpPr/>
            <p:nvPr/>
          </p:nvSpPr>
          <p:spPr>
            <a:xfrm>
              <a:off x="3940000" y="4104275"/>
              <a:ext cx="54875" cy="24675"/>
            </a:xfrm>
            <a:custGeom>
              <a:avLst/>
              <a:gdLst/>
              <a:ahLst/>
              <a:cxnLst/>
              <a:rect l="l" t="t" r="r" b="b"/>
              <a:pathLst>
                <a:path w="2195" h="987" extrusionOk="0">
                  <a:moveTo>
                    <a:pt x="1771" y="0"/>
                  </a:moveTo>
                  <a:cubicBezTo>
                    <a:pt x="1764" y="0"/>
                    <a:pt x="1758" y="2"/>
                    <a:pt x="1754" y="6"/>
                  </a:cubicBezTo>
                  <a:lnTo>
                    <a:pt x="1673" y="6"/>
                  </a:lnTo>
                  <a:lnTo>
                    <a:pt x="1606" y="33"/>
                  </a:lnTo>
                  <a:cubicBezTo>
                    <a:pt x="1579" y="33"/>
                    <a:pt x="1566" y="47"/>
                    <a:pt x="1540" y="47"/>
                  </a:cubicBezTo>
                  <a:cubicBezTo>
                    <a:pt x="1513" y="59"/>
                    <a:pt x="1499" y="73"/>
                    <a:pt x="1472" y="73"/>
                  </a:cubicBezTo>
                  <a:lnTo>
                    <a:pt x="1352" y="154"/>
                  </a:lnTo>
                  <a:cubicBezTo>
                    <a:pt x="1312" y="166"/>
                    <a:pt x="1272" y="207"/>
                    <a:pt x="1231" y="234"/>
                  </a:cubicBezTo>
                  <a:cubicBezTo>
                    <a:pt x="1219" y="246"/>
                    <a:pt x="1206" y="259"/>
                    <a:pt x="1194" y="282"/>
                  </a:cubicBezTo>
                  <a:lnTo>
                    <a:pt x="1194" y="282"/>
                  </a:lnTo>
                  <a:lnTo>
                    <a:pt x="1071" y="220"/>
                  </a:lnTo>
                  <a:cubicBezTo>
                    <a:pt x="1031" y="207"/>
                    <a:pt x="1004" y="207"/>
                    <a:pt x="964" y="193"/>
                  </a:cubicBezTo>
                  <a:cubicBezTo>
                    <a:pt x="924" y="180"/>
                    <a:pt x="897" y="166"/>
                    <a:pt x="857" y="166"/>
                  </a:cubicBezTo>
                  <a:lnTo>
                    <a:pt x="750" y="154"/>
                  </a:lnTo>
                  <a:cubicBezTo>
                    <a:pt x="737" y="149"/>
                    <a:pt x="723" y="147"/>
                    <a:pt x="710" y="147"/>
                  </a:cubicBezTo>
                  <a:cubicBezTo>
                    <a:pt x="685" y="147"/>
                    <a:pt x="661" y="154"/>
                    <a:pt x="643" y="154"/>
                  </a:cubicBezTo>
                  <a:cubicBezTo>
                    <a:pt x="603" y="154"/>
                    <a:pt x="563" y="154"/>
                    <a:pt x="523" y="166"/>
                  </a:cubicBezTo>
                  <a:cubicBezTo>
                    <a:pt x="482" y="180"/>
                    <a:pt x="456" y="180"/>
                    <a:pt x="416" y="207"/>
                  </a:cubicBezTo>
                  <a:cubicBezTo>
                    <a:pt x="375" y="220"/>
                    <a:pt x="348" y="234"/>
                    <a:pt x="309" y="261"/>
                  </a:cubicBezTo>
                  <a:lnTo>
                    <a:pt x="229" y="341"/>
                  </a:lnTo>
                  <a:cubicBezTo>
                    <a:pt x="202" y="368"/>
                    <a:pt x="175" y="394"/>
                    <a:pt x="161" y="434"/>
                  </a:cubicBezTo>
                  <a:cubicBezTo>
                    <a:pt x="134" y="461"/>
                    <a:pt x="122" y="487"/>
                    <a:pt x="108" y="528"/>
                  </a:cubicBezTo>
                  <a:cubicBezTo>
                    <a:pt x="95" y="555"/>
                    <a:pt x="68" y="582"/>
                    <a:pt x="54" y="621"/>
                  </a:cubicBezTo>
                  <a:cubicBezTo>
                    <a:pt x="54" y="662"/>
                    <a:pt x="41" y="689"/>
                    <a:pt x="27" y="728"/>
                  </a:cubicBezTo>
                  <a:cubicBezTo>
                    <a:pt x="15" y="755"/>
                    <a:pt x="15" y="796"/>
                    <a:pt x="15" y="822"/>
                  </a:cubicBezTo>
                  <a:cubicBezTo>
                    <a:pt x="1" y="862"/>
                    <a:pt x="1" y="903"/>
                    <a:pt x="1" y="929"/>
                  </a:cubicBezTo>
                  <a:cubicBezTo>
                    <a:pt x="1" y="956"/>
                    <a:pt x="15" y="983"/>
                    <a:pt x="41" y="983"/>
                  </a:cubicBezTo>
                  <a:cubicBezTo>
                    <a:pt x="46" y="985"/>
                    <a:pt x="51" y="986"/>
                    <a:pt x="56" y="986"/>
                  </a:cubicBezTo>
                  <a:cubicBezTo>
                    <a:pt x="77" y="986"/>
                    <a:pt x="97" y="964"/>
                    <a:pt x="108" y="942"/>
                  </a:cubicBezTo>
                  <a:cubicBezTo>
                    <a:pt x="108" y="915"/>
                    <a:pt x="122" y="889"/>
                    <a:pt x="134" y="849"/>
                  </a:cubicBezTo>
                  <a:cubicBezTo>
                    <a:pt x="134" y="822"/>
                    <a:pt x="148" y="796"/>
                    <a:pt x="161" y="769"/>
                  </a:cubicBezTo>
                  <a:cubicBezTo>
                    <a:pt x="188" y="701"/>
                    <a:pt x="215" y="648"/>
                    <a:pt x="241" y="608"/>
                  </a:cubicBezTo>
                  <a:cubicBezTo>
                    <a:pt x="255" y="582"/>
                    <a:pt x="282" y="555"/>
                    <a:pt x="295" y="528"/>
                  </a:cubicBezTo>
                  <a:cubicBezTo>
                    <a:pt x="309" y="501"/>
                    <a:pt x="336" y="487"/>
                    <a:pt x="348" y="475"/>
                  </a:cubicBezTo>
                  <a:cubicBezTo>
                    <a:pt x="375" y="448"/>
                    <a:pt x="402" y="434"/>
                    <a:pt x="416" y="421"/>
                  </a:cubicBezTo>
                  <a:lnTo>
                    <a:pt x="496" y="380"/>
                  </a:lnTo>
                  <a:cubicBezTo>
                    <a:pt x="509" y="368"/>
                    <a:pt x="550" y="368"/>
                    <a:pt x="576" y="354"/>
                  </a:cubicBezTo>
                  <a:lnTo>
                    <a:pt x="657" y="354"/>
                  </a:lnTo>
                  <a:cubicBezTo>
                    <a:pt x="675" y="354"/>
                    <a:pt x="692" y="348"/>
                    <a:pt x="710" y="348"/>
                  </a:cubicBezTo>
                  <a:cubicBezTo>
                    <a:pt x="719" y="348"/>
                    <a:pt x="728" y="349"/>
                    <a:pt x="737" y="354"/>
                  </a:cubicBezTo>
                  <a:lnTo>
                    <a:pt x="817" y="368"/>
                  </a:lnTo>
                  <a:cubicBezTo>
                    <a:pt x="857" y="368"/>
                    <a:pt x="884" y="380"/>
                    <a:pt x="910" y="380"/>
                  </a:cubicBezTo>
                  <a:cubicBezTo>
                    <a:pt x="937" y="394"/>
                    <a:pt x="964" y="407"/>
                    <a:pt x="991" y="407"/>
                  </a:cubicBezTo>
                  <a:lnTo>
                    <a:pt x="1165" y="487"/>
                  </a:lnTo>
                  <a:lnTo>
                    <a:pt x="1178" y="487"/>
                  </a:lnTo>
                  <a:cubicBezTo>
                    <a:pt x="1193" y="493"/>
                    <a:pt x="1208" y="496"/>
                    <a:pt x="1222" y="496"/>
                  </a:cubicBezTo>
                  <a:cubicBezTo>
                    <a:pt x="1246" y="496"/>
                    <a:pt x="1268" y="486"/>
                    <a:pt x="1285" y="461"/>
                  </a:cubicBezTo>
                  <a:lnTo>
                    <a:pt x="1326" y="421"/>
                  </a:lnTo>
                  <a:lnTo>
                    <a:pt x="1365" y="380"/>
                  </a:lnTo>
                  <a:cubicBezTo>
                    <a:pt x="1392" y="354"/>
                    <a:pt x="1433" y="327"/>
                    <a:pt x="1459" y="300"/>
                  </a:cubicBezTo>
                  <a:cubicBezTo>
                    <a:pt x="1486" y="273"/>
                    <a:pt x="1526" y="261"/>
                    <a:pt x="1552" y="234"/>
                  </a:cubicBezTo>
                  <a:cubicBezTo>
                    <a:pt x="1566" y="220"/>
                    <a:pt x="1593" y="220"/>
                    <a:pt x="1606" y="207"/>
                  </a:cubicBezTo>
                  <a:cubicBezTo>
                    <a:pt x="1620" y="207"/>
                    <a:pt x="1633" y="193"/>
                    <a:pt x="1659" y="193"/>
                  </a:cubicBezTo>
                  <a:lnTo>
                    <a:pt x="1713" y="166"/>
                  </a:lnTo>
                  <a:lnTo>
                    <a:pt x="1766" y="154"/>
                  </a:lnTo>
                  <a:lnTo>
                    <a:pt x="1941" y="154"/>
                  </a:lnTo>
                  <a:lnTo>
                    <a:pt x="1994" y="166"/>
                  </a:lnTo>
                  <a:cubicBezTo>
                    <a:pt x="2034" y="180"/>
                    <a:pt x="2061" y="193"/>
                    <a:pt x="2101" y="207"/>
                  </a:cubicBezTo>
                  <a:lnTo>
                    <a:pt x="2114" y="207"/>
                  </a:lnTo>
                  <a:cubicBezTo>
                    <a:pt x="2141" y="207"/>
                    <a:pt x="2168" y="207"/>
                    <a:pt x="2182" y="180"/>
                  </a:cubicBezTo>
                  <a:cubicBezTo>
                    <a:pt x="2194" y="154"/>
                    <a:pt x="2182" y="113"/>
                    <a:pt x="2155" y="113"/>
                  </a:cubicBezTo>
                  <a:cubicBezTo>
                    <a:pt x="2114" y="86"/>
                    <a:pt x="2075" y="59"/>
                    <a:pt x="2034" y="47"/>
                  </a:cubicBezTo>
                  <a:lnTo>
                    <a:pt x="1968" y="20"/>
                  </a:lnTo>
                  <a:cubicBezTo>
                    <a:pt x="1941" y="20"/>
                    <a:pt x="1914" y="6"/>
                    <a:pt x="1887" y="6"/>
                  </a:cubicBezTo>
                  <a:lnTo>
                    <a:pt x="1820" y="6"/>
                  </a:lnTo>
                  <a:cubicBezTo>
                    <a:pt x="1802" y="6"/>
                    <a:pt x="1784" y="0"/>
                    <a:pt x="1771" y="0"/>
                  </a:cubicBezTo>
                  <a:close/>
                </a:path>
              </a:pathLst>
            </a:custGeom>
            <a:solidFill>
              <a:srgbClr val="C1B8C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85" name="Google Shape;1085;p37"/>
            <p:cNvSpPr/>
            <p:nvPr/>
          </p:nvSpPr>
          <p:spPr>
            <a:xfrm>
              <a:off x="3752725" y="4152575"/>
              <a:ext cx="172600" cy="46600"/>
            </a:xfrm>
            <a:custGeom>
              <a:avLst/>
              <a:gdLst/>
              <a:ahLst/>
              <a:cxnLst/>
              <a:rect l="l" t="t" r="r" b="b"/>
              <a:pathLst>
                <a:path w="6904" h="1864" extrusionOk="0">
                  <a:moveTo>
                    <a:pt x="3974" y="0"/>
                  </a:moveTo>
                  <a:cubicBezTo>
                    <a:pt x="3921" y="0"/>
                    <a:pt x="3853" y="14"/>
                    <a:pt x="3787" y="14"/>
                  </a:cubicBezTo>
                  <a:cubicBezTo>
                    <a:pt x="3532" y="41"/>
                    <a:pt x="3292" y="148"/>
                    <a:pt x="3078" y="281"/>
                  </a:cubicBezTo>
                  <a:cubicBezTo>
                    <a:pt x="2864" y="401"/>
                    <a:pt x="2676" y="562"/>
                    <a:pt x="2489" y="710"/>
                  </a:cubicBezTo>
                  <a:cubicBezTo>
                    <a:pt x="2396" y="790"/>
                    <a:pt x="2316" y="843"/>
                    <a:pt x="2221" y="897"/>
                  </a:cubicBezTo>
                  <a:cubicBezTo>
                    <a:pt x="2128" y="950"/>
                    <a:pt x="2034" y="963"/>
                    <a:pt x="1941" y="963"/>
                  </a:cubicBezTo>
                  <a:cubicBezTo>
                    <a:pt x="1727" y="950"/>
                    <a:pt x="1513" y="870"/>
                    <a:pt x="1312" y="843"/>
                  </a:cubicBezTo>
                  <a:lnTo>
                    <a:pt x="991" y="803"/>
                  </a:lnTo>
                  <a:lnTo>
                    <a:pt x="924" y="803"/>
                  </a:lnTo>
                  <a:cubicBezTo>
                    <a:pt x="898" y="803"/>
                    <a:pt x="871" y="803"/>
                    <a:pt x="844" y="817"/>
                  </a:cubicBezTo>
                  <a:cubicBezTo>
                    <a:pt x="826" y="817"/>
                    <a:pt x="814" y="810"/>
                    <a:pt x="800" y="810"/>
                  </a:cubicBezTo>
                  <a:cubicBezTo>
                    <a:pt x="793" y="810"/>
                    <a:pt x="786" y="812"/>
                    <a:pt x="777" y="817"/>
                  </a:cubicBezTo>
                  <a:cubicBezTo>
                    <a:pt x="750" y="817"/>
                    <a:pt x="723" y="817"/>
                    <a:pt x="697" y="829"/>
                  </a:cubicBezTo>
                  <a:cubicBezTo>
                    <a:pt x="643" y="829"/>
                    <a:pt x="603" y="856"/>
                    <a:pt x="550" y="870"/>
                  </a:cubicBezTo>
                  <a:cubicBezTo>
                    <a:pt x="509" y="883"/>
                    <a:pt x="470" y="910"/>
                    <a:pt x="429" y="924"/>
                  </a:cubicBezTo>
                  <a:cubicBezTo>
                    <a:pt x="349" y="977"/>
                    <a:pt x="295" y="1043"/>
                    <a:pt x="242" y="1111"/>
                  </a:cubicBezTo>
                  <a:cubicBezTo>
                    <a:pt x="149" y="1231"/>
                    <a:pt x="95" y="1364"/>
                    <a:pt x="68" y="1471"/>
                  </a:cubicBezTo>
                  <a:cubicBezTo>
                    <a:pt x="28" y="1578"/>
                    <a:pt x="15" y="1659"/>
                    <a:pt x="15" y="1712"/>
                  </a:cubicBezTo>
                  <a:cubicBezTo>
                    <a:pt x="1" y="1780"/>
                    <a:pt x="1" y="1806"/>
                    <a:pt x="1" y="1806"/>
                  </a:cubicBezTo>
                  <a:cubicBezTo>
                    <a:pt x="1" y="1833"/>
                    <a:pt x="28" y="1860"/>
                    <a:pt x="54" y="1860"/>
                  </a:cubicBezTo>
                  <a:cubicBezTo>
                    <a:pt x="59" y="1862"/>
                    <a:pt x="64" y="1863"/>
                    <a:pt x="69" y="1863"/>
                  </a:cubicBezTo>
                  <a:cubicBezTo>
                    <a:pt x="90" y="1863"/>
                    <a:pt x="108" y="1841"/>
                    <a:pt x="108" y="1819"/>
                  </a:cubicBezTo>
                  <a:cubicBezTo>
                    <a:pt x="108" y="1819"/>
                    <a:pt x="108" y="1792"/>
                    <a:pt x="122" y="1739"/>
                  </a:cubicBezTo>
                  <a:cubicBezTo>
                    <a:pt x="135" y="1685"/>
                    <a:pt x="149" y="1605"/>
                    <a:pt x="188" y="1512"/>
                  </a:cubicBezTo>
                  <a:cubicBezTo>
                    <a:pt x="215" y="1418"/>
                    <a:pt x="269" y="1298"/>
                    <a:pt x="349" y="1191"/>
                  </a:cubicBezTo>
                  <a:cubicBezTo>
                    <a:pt x="443" y="1097"/>
                    <a:pt x="563" y="1004"/>
                    <a:pt x="723" y="990"/>
                  </a:cubicBezTo>
                  <a:cubicBezTo>
                    <a:pt x="764" y="977"/>
                    <a:pt x="804" y="977"/>
                    <a:pt x="844" y="977"/>
                  </a:cubicBezTo>
                  <a:lnTo>
                    <a:pt x="991" y="977"/>
                  </a:lnTo>
                  <a:lnTo>
                    <a:pt x="1272" y="1017"/>
                  </a:lnTo>
                  <a:cubicBezTo>
                    <a:pt x="1472" y="1057"/>
                    <a:pt x="1674" y="1138"/>
                    <a:pt x="1927" y="1150"/>
                  </a:cubicBezTo>
                  <a:cubicBezTo>
                    <a:pt x="1948" y="1153"/>
                    <a:pt x="1969" y="1154"/>
                    <a:pt x="1990" y="1154"/>
                  </a:cubicBezTo>
                  <a:cubicBezTo>
                    <a:pt x="2093" y="1154"/>
                    <a:pt x="2202" y="1126"/>
                    <a:pt x="2302" y="1070"/>
                  </a:cubicBezTo>
                  <a:cubicBezTo>
                    <a:pt x="2423" y="1017"/>
                    <a:pt x="2516" y="936"/>
                    <a:pt x="2610" y="870"/>
                  </a:cubicBezTo>
                  <a:cubicBezTo>
                    <a:pt x="2797" y="722"/>
                    <a:pt x="2984" y="576"/>
                    <a:pt x="3185" y="455"/>
                  </a:cubicBezTo>
                  <a:cubicBezTo>
                    <a:pt x="3386" y="335"/>
                    <a:pt x="3600" y="241"/>
                    <a:pt x="3814" y="214"/>
                  </a:cubicBezTo>
                  <a:cubicBezTo>
                    <a:pt x="3867" y="201"/>
                    <a:pt x="3921" y="201"/>
                    <a:pt x="3974" y="201"/>
                  </a:cubicBezTo>
                  <a:lnTo>
                    <a:pt x="4135" y="201"/>
                  </a:lnTo>
                  <a:lnTo>
                    <a:pt x="4295" y="241"/>
                  </a:lnTo>
                  <a:cubicBezTo>
                    <a:pt x="4349" y="255"/>
                    <a:pt x="4402" y="268"/>
                    <a:pt x="4469" y="281"/>
                  </a:cubicBezTo>
                  <a:cubicBezTo>
                    <a:pt x="4683" y="335"/>
                    <a:pt x="4884" y="401"/>
                    <a:pt x="5084" y="455"/>
                  </a:cubicBezTo>
                  <a:cubicBezTo>
                    <a:pt x="5285" y="522"/>
                    <a:pt x="5472" y="576"/>
                    <a:pt x="5646" y="629"/>
                  </a:cubicBezTo>
                  <a:cubicBezTo>
                    <a:pt x="5994" y="722"/>
                    <a:pt x="6302" y="790"/>
                    <a:pt x="6516" y="790"/>
                  </a:cubicBezTo>
                  <a:cubicBezTo>
                    <a:pt x="6569" y="790"/>
                    <a:pt x="6623" y="776"/>
                    <a:pt x="6662" y="776"/>
                  </a:cubicBezTo>
                  <a:cubicBezTo>
                    <a:pt x="6716" y="763"/>
                    <a:pt x="6757" y="763"/>
                    <a:pt x="6783" y="749"/>
                  </a:cubicBezTo>
                  <a:cubicBezTo>
                    <a:pt x="6837" y="722"/>
                    <a:pt x="6876" y="710"/>
                    <a:pt x="6876" y="710"/>
                  </a:cubicBezTo>
                  <a:cubicBezTo>
                    <a:pt x="6890" y="696"/>
                    <a:pt x="6903" y="669"/>
                    <a:pt x="6890" y="642"/>
                  </a:cubicBezTo>
                  <a:cubicBezTo>
                    <a:pt x="6890" y="622"/>
                    <a:pt x="6868" y="610"/>
                    <a:pt x="6846" y="610"/>
                  </a:cubicBezTo>
                  <a:cubicBezTo>
                    <a:pt x="6838" y="610"/>
                    <a:pt x="6830" y="612"/>
                    <a:pt x="6823" y="615"/>
                  </a:cubicBezTo>
                  <a:lnTo>
                    <a:pt x="6810" y="615"/>
                  </a:lnTo>
                  <a:cubicBezTo>
                    <a:pt x="6810" y="615"/>
                    <a:pt x="6783" y="629"/>
                    <a:pt x="6743" y="642"/>
                  </a:cubicBezTo>
                  <a:cubicBezTo>
                    <a:pt x="6716" y="642"/>
                    <a:pt x="6689" y="656"/>
                    <a:pt x="6650" y="656"/>
                  </a:cubicBezTo>
                  <a:cubicBezTo>
                    <a:pt x="6622" y="656"/>
                    <a:pt x="6596" y="662"/>
                    <a:pt x="6569" y="662"/>
                  </a:cubicBezTo>
                  <a:cubicBezTo>
                    <a:pt x="6556" y="662"/>
                    <a:pt x="6542" y="660"/>
                    <a:pt x="6529" y="656"/>
                  </a:cubicBezTo>
                  <a:cubicBezTo>
                    <a:pt x="6422" y="656"/>
                    <a:pt x="6302" y="642"/>
                    <a:pt x="6154" y="603"/>
                  </a:cubicBezTo>
                  <a:cubicBezTo>
                    <a:pt x="6020" y="576"/>
                    <a:pt x="5860" y="522"/>
                    <a:pt x="5686" y="469"/>
                  </a:cubicBezTo>
                  <a:cubicBezTo>
                    <a:pt x="5526" y="415"/>
                    <a:pt x="5339" y="362"/>
                    <a:pt x="5137" y="294"/>
                  </a:cubicBezTo>
                  <a:cubicBezTo>
                    <a:pt x="4937" y="228"/>
                    <a:pt x="4736" y="161"/>
                    <a:pt x="4509" y="94"/>
                  </a:cubicBezTo>
                  <a:lnTo>
                    <a:pt x="4349" y="54"/>
                  </a:lnTo>
                  <a:cubicBezTo>
                    <a:pt x="4281" y="41"/>
                    <a:pt x="4228" y="27"/>
                    <a:pt x="4162" y="14"/>
                  </a:cubicBezTo>
                  <a:cubicBezTo>
                    <a:pt x="4108" y="0"/>
                    <a:pt x="4041" y="0"/>
                    <a:pt x="3974" y="0"/>
                  </a:cubicBezTo>
                  <a:close/>
                </a:path>
              </a:pathLst>
            </a:custGeom>
            <a:solidFill>
              <a:srgbClr val="C1B8C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86" name="Google Shape;1086;p37"/>
            <p:cNvSpPr/>
            <p:nvPr/>
          </p:nvSpPr>
          <p:spPr>
            <a:xfrm>
              <a:off x="3638050" y="4368375"/>
              <a:ext cx="12275" cy="7300"/>
            </a:xfrm>
            <a:custGeom>
              <a:avLst/>
              <a:gdLst/>
              <a:ahLst/>
              <a:cxnLst/>
              <a:rect l="l" t="t" r="r" b="b"/>
              <a:pathLst>
                <a:path w="491" h="292" extrusionOk="0">
                  <a:moveTo>
                    <a:pt x="192" y="1"/>
                  </a:moveTo>
                  <a:cubicBezTo>
                    <a:pt x="148" y="1"/>
                    <a:pt x="105" y="5"/>
                    <a:pt x="67" y="9"/>
                  </a:cubicBezTo>
                  <a:cubicBezTo>
                    <a:pt x="0" y="36"/>
                    <a:pt x="0" y="143"/>
                    <a:pt x="67" y="170"/>
                  </a:cubicBezTo>
                  <a:cubicBezTo>
                    <a:pt x="161" y="184"/>
                    <a:pt x="214" y="264"/>
                    <a:pt x="295" y="291"/>
                  </a:cubicBezTo>
                  <a:cubicBezTo>
                    <a:pt x="301" y="291"/>
                    <a:pt x="308" y="292"/>
                    <a:pt x="315" y="292"/>
                  </a:cubicBezTo>
                  <a:cubicBezTo>
                    <a:pt x="413" y="292"/>
                    <a:pt x="491" y="204"/>
                    <a:pt x="428" y="103"/>
                  </a:cubicBezTo>
                  <a:cubicBezTo>
                    <a:pt x="382" y="20"/>
                    <a:pt x="287" y="1"/>
                    <a:pt x="192"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87" name="Google Shape;1087;p37"/>
            <p:cNvSpPr/>
            <p:nvPr/>
          </p:nvSpPr>
          <p:spPr>
            <a:xfrm>
              <a:off x="3666800" y="4375950"/>
              <a:ext cx="7700" cy="8050"/>
            </a:xfrm>
            <a:custGeom>
              <a:avLst/>
              <a:gdLst/>
              <a:ahLst/>
              <a:cxnLst/>
              <a:rect l="l" t="t" r="r" b="b"/>
              <a:pathLst>
                <a:path w="308" h="322" extrusionOk="0">
                  <a:moveTo>
                    <a:pt x="161" y="0"/>
                  </a:moveTo>
                  <a:cubicBezTo>
                    <a:pt x="67" y="0"/>
                    <a:pt x="1" y="81"/>
                    <a:pt x="1" y="161"/>
                  </a:cubicBezTo>
                  <a:cubicBezTo>
                    <a:pt x="1" y="241"/>
                    <a:pt x="67" y="321"/>
                    <a:pt x="161" y="321"/>
                  </a:cubicBezTo>
                  <a:cubicBezTo>
                    <a:pt x="242" y="321"/>
                    <a:pt x="308" y="241"/>
                    <a:pt x="308" y="161"/>
                  </a:cubicBezTo>
                  <a:cubicBezTo>
                    <a:pt x="308" y="81"/>
                    <a:pt x="242" y="0"/>
                    <a:pt x="161"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88" name="Google Shape;1088;p37"/>
            <p:cNvSpPr/>
            <p:nvPr/>
          </p:nvSpPr>
          <p:spPr>
            <a:xfrm>
              <a:off x="3652100" y="4352475"/>
              <a:ext cx="8050" cy="7325"/>
            </a:xfrm>
            <a:custGeom>
              <a:avLst/>
              <a:gdLst/>
              <a:ahLst/>
              <a:cxnLst/>
              <a:rect l="l" t="t" r="r" b="b"/>
              <a:pathLst>
                <a:path w="322" h="293" extrusionOk="0">
                  <a:moveTo>
                    <a:pt x="171" y="1"/>
                  </a:moveTo>
                  <a:cubicBezTo>
                    <a:pt x="104" y="1"/>
                    <a:pt x="50" y="40"/>
                    <a:pt x="27" y="110"/>
                  </a:cubicBezTo>
                  <a:cubicBezTo>
                    <a:pt x="27" y="110"/>
                    <a:pt x="13" y="139"/>
                    <a:pt x="15" y="139"/>
                  </a:cubicBezTo>
                  <a:cubicBezTo>
                    <a:pt x="16" y="139"/>
                    <a:pt x="20" y="135"/>
                    <a:pt x="27" y="124"/>
                  </a:cubicBezTo>
                  <a:lnTo>
                    <a:pt x="27" y="124"/>
                  </a:lnTo>
                  <a:cubicBezTo>
                    <a:pt x="0" y="177"/>
                    <a:pt x="0" y="244"/>
                    <a:pt x="54" y="271"/>
                  </a:cubicBezTo>
                  <a:cubicBezTo>
                    <a:pt x="85" y="286"/>
                    <a:pt x="112" y="293"/>
                    <a:pt x="140" y="293"/>
                  </a:cubicBezTo>
                  <a:cubicBezTo>
                    <a:pt x="159" y="293"/>
                    <a:pt x="178" y="290"/>
                    <a:pt x="200" y="284"/>
                  </a:cubicBezTo>
                  <a:cubicBezTo>
                    <a:pt x="281" y="258"/>
                    <a:pt x="321" y="190"/>
                    <a:pt x="307" y="110"/>
                  </a:cubicBezTo>
                  <a:lnTo>
                    <a:pt x="307" y="97"/>
                  </a:lnTo>
                  <a:cubicBezTo>
                    <a:pt x="295" y="57"/>
                    <a:pt x="254" y="17"/>
                    <a:pt x="214" y="3"/>
                  </a:cubicBezTo>
                  <a:lnTo>
                    <a:pt x="200" y="3"/>
                  </a:lnTo>
                  <a:cubicBezTo>
                    <a:pt x="190" y="1"/>
                    <a:pt x="181" y="1"/>
                    <a:pt x="171"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89" name="Google Shape;1089;p37"/>
            <p:cNvSpPr/>
            <p:nvPr/>
          </p:nvSpPr>
          <p:spPr>
            <a:xfrm>
              <a:off x="3717375" y="4251325"/>
              <a:ext cx="8625" cy="7975"/>
            </a:xfrm>
            <a:custGeom>
              <a:avLst/>
              <a:gdLst/>
              <a:ahLst/>
              <a:cxnLst/>
              <a:rect l="l" t="t" r="r" b="b"/>
              <a:pathLst>
                <a:path w="345" h="319" extrusionOk="0">
                  <a:moveTo>
                    <a:pt x="260" y="1"/>
                  </a:moveTo>
                  <a:cubicBezTo>
                    <a:pt x="248" y="1"/>
                    <a:pt x="237" y="4"/>
                    <a:pt x="225" y="9"/>
                  </a:cubicBezTo>
                  <a:cubicBezTo>
                    <a:pt x="198" y="36"/>
                    <a:pt x="172" y="36"/>
                    <a:pt x="145" y="63"/>
                  </a:cubicBezTo>
                  <a:cubicBezTo>
                    <a:pt x="118" y="77"/>
                    <a:pt x="104" y="104"/>
                    <a:pt x="77" y="116"/>
                  </a:cubicBezTo>
                  <a:cubicBezTo>
                    <a:pt x="0" y="181"/>
                    <a:pt x="59" y="318"/>
                    <a:pt x="146" y="318"/>
                  </a:cubicBezTo>
                  <a:cubicBezTo>
                    <a:pt x="150" y="318"/>
                    <a:pt x="154" y="318"/>
                    <a:pt x="158" y="318"/>
                  </a:cubicBezTo>
                  <a:cubicBezTo>
                    <a:pt x="225" y="318"/>
                    <a:pt x="279" y="291"/>
                    <a:pt x="305" y="237"/>
                  </a:cubicBezTo>
                  <a:cubicBezTo>
                    <a:pt x="345" y="197"/>
                    <a:pt x="345" y="130"/>
                    <a:pt x="345" y="77"/>
                  </a:cubicBezTo>
                  <a:cubicBezTo>
                    <a:pt x="335" y="35"/>
                    <a:pt x="300" y="1"/>
                    <a:pt x="260"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90" name="Google Shape;1090;p37"/>
            <p:cNvSpPr/>
            <p:nvPr/>
          </p:nvSpPr>
          <p:spPr>
            <a:xfrm>
              <a:off x="3743725" y="4251550"/>
              <a:ext cx="6350" cy="5375"/>
            </a:xfrm>
            <a:custGeom>
              <a:avLst/>
              <a:gdLst/>
              <a:ahLst/>
              <a:cxnLst/>
              <a:rect l="l" t="t" r="r" b="b"/>
              <a:pathLst>
                <a:path w="254" h="215" extrusionOk="0">
                  <a:moveTo>
                    <a:pt x="127" y="1"/>
                  </a:moveTo>
                  <a:cubicBezTo>
                    <a:pt x="104" y="1"/>
                    <a:pt x="80" y="14"/>
                    <a:pt x="67" y="41"/>
                  </a:cubicBezTo>
                  <a:cubicBezTo>
                    <a:pt x="0" y="95"/>
                    <a:pt x="27" y="214"/>
                    <a:pt x="134" y="214"/>
                  </a:cubicBezTo>
                  <a:cubicBezTo>
                    <a:pt x="241" y="214"/>
                    <a:pt x="254" y="95"/>
                    <a:pt x="188" y="41"/>
                  </a:cubicBezTo>
                  <a:cubicBezTo>
                    <a:pt x="174" y="14"/>
                    <a:pt x="151" y="1"/>
                    <a:pt x="127"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91" name="Google Shape;1091;p37"/>
            <p:cNvSpPr/>
            <p:nvPr/>
          </p:nvSpPr>
          <p:spPr>
            <a:xfrm>
              <a:off x="3734000" y="4231075"/>
              <a:ext cx="7075" cy="6125"/>
            </a:xfrm>
            <a:custGeom>
              <a:avLst/>
              <a:gdLst/>
              <a:ahLst/>
              <a:cxnLst/>
              <a:rect l="l" t="t" r="r" b="b"/>
              <a:pathLst>
                <a:path w="283" h="245" extrusionOk="0">
                  <a:moveTo>
                    <a:pt x="140" y="0"/>
                  </a:moveTo>
                  <a:cubicBezTo>
                    <a:pt x="115" y="0"/>
                    <a:pt x="88" y="10"/>
                    <a:pt x="68" y="31"/>
                  </a:cubicBezTo>
                  <a:cubicBezTo>
                    <a:pt x="68" y="44"/>
                    <a:pt x="54" y="57"/>
                    <a:pt x="42" y="70"/>
                  </a:cubicBezTo>
                  <a:cubicBezTo>
                    <a:pt x="1" y="138"/>
                    <a:pt x="68" y="245"/>
                    <a:pt x="135" y="245"/>
                  </a:cubicBezTo>
                  <a:cubicBezTo>
                    <a:pt x="215" y="245"/>
                    <a:pt x="282" y="138"/>
                    <a:pt x="229" y="70"/>
                  </a:cubicBezTo>
                  <a:cubicBezTo>
                    <a:pt x="229" y="57"/>
                    <a:pt x="215" y="44"/>
                    <a:pt x="202" y="31"/>
                  </a:cubicBezTo>
                  <a:cubicBezTo>
                    <a:pt x="189" y="10"/>
                    <a:pt x="165" y="0"/>
                    <a:pt x="140"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92" name="Google Shape;1092;p37"/>
            <p:cNvSpPr/>
            <p:nvPr/>
          </p:nvSpPr>
          <p:spPr>
            <a:xfrm>
              <a:off x="3773150" y="4185675"/>
              <a:ext cx="7025" cy="5375"/>
            </a:xfrm>
            <a:custGeom>
              <a:avLst/>
              <a:gdLst/>
              <a:ahLst/>
              <a:cxnLst/>
              <a:rect l="l" t="t" r="r" b="b"/>
              <a:pathLst>
                <a:path w="281" h="215" extrusionOk="0">
                  <a:moveTo>
                    <a:pt x="134" y="1"/>
                  </a:moveTo>
                  <a:cubicBezTo>
                    <a:pt x="0" y="1"/>
                    <a:pt x="0" y="215"/>
                    <a:pt x="134" y="215"/>
                  </a:cubicBezTo>
                  <a:cubicBezTo>
                    <a:pt x="281" y="215"/>
                    <a:pt x="281" y="1"/>
                    <a:pt x="134" y="1"/>
                  </a:cubicBezTo>
                  <a:close/>
                </a:path>
              </a:pathLst>
            </a:custGeom>
            <a:solidFill>
              <a:srgbClr val="C1B8C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93" name="Google Shape;1093;p37"/>
            <p:cNvSpPr/>
            <p:nvPr/>
          </p:nvSpPr>
          <p:spPr>
            <a:xfrm>
              <a:off x="3799325" y="4191350"/>
              <a:ext cx="7300" cy="5075"/>
            </a:xfrm>
            <a:custGeom>
              <a:avLst/>
              <a:gdLst/>
              <a:ahLst/>
              <a:cxnLst/>
              <a:rect l="l" t="t" r="r" b="b"/>
              <a:pathLst>
                <a:path w="292" h="203" extrusionOk="0">
                  <a:moveTo>
                    <a:pt x="107" y="0"/>
                  </a:moveTo>
                  <a:cubicBezTo>
                    <a:pt x="0" y="0"/>
                    <a:pt x="0" y="202"/>
                    <a:pt x="107" y="202"/>
                  </a:cubicBezTo>
                  <a:cubicBezTo>
                    <a:pt x="110" y="202"/>
                    <a:pt x="113" y="202"/>
                    <a:pt x="117" y="202"/>
                  </a:cubicBezTo>
                  <a:cubicBezTo>
                    <a:pt x="170" y="188"/>
                    <a:pt x="211" y="188"/>
                    <a:pt x="264" y="148"/>
                  </a:cubicBezTo>
                  <a:cubicBezTo>
                    <a:pt x="291" y="122"/>
                    <a:pt x="291" y="68"/>
                    <a:pt x="264" y="54"/>
                  </a:cubicBezTo>
                  <a:cubicBezTo>
                    <a:pt x="211" y="15"/>
                    <a:pt x="170" y="1"/>
                    <a:pt x="117" y="1"/>
                  </a:cubicBezTo>
                  <a:cubicBezTo>
                    <a:pt x="113" y="0"/>
                    <a:pt x="110" y="0"/>
                    <a:pt x="107" y="0"/>
                  </a:cubicBezTo>
                  <a:close/>
                </a:path>
              </a:pathLst>
            </a:custGeom>
            <a:solidFill>
              <a:srgbClr val="C1B8C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94" name="Google Shape;1094;p37"/>
            <p:cNvSpPr/>
            <p:nvPr/>
          </p:nvSpPr>
          <p:spPr>
            <a:xfrm>
              <a:off x="3823025" y="4182000"/>
              <a:ext cx="9000" cy="6450"/>
            </a:xfrm>
            <a:custGeom>
              <a:avLst/>
              <a:gdLst/>
              <a:ahLst/>
              <a:cxnLst/>
              <a:rect l="l" t="t" r="r" b="b"/>
              <a:pathLst>
                <a:path w="360" h="258" extrusionOk="0">
                  <a:moveTo>
                    <a:pt x="212" y="0"/>
                  </a:moveTo>
                  <a:cubicBezTo>
                    <a:pt x="146" y="0"/>
                    <a:pt x="119" y="41"/>
                    <a:pt x="78" y="68"/>
                  </a:cubicBezTo>
                  <a:cubicBezTo>
                    <a:pt x="1" y="134"/>
                    <a:pt x="71" y="257"/>
                    <a:pt x="151" y="257"/>
                  </a:cubicBezTo>
                  <a:cubicBezTo>
                    <a:pt x="167" y="257"/>
                    <a:pt x="183" y="252"/>
                    <a:pt x="199" y="241"/>
                  </a:cubicBezTo>
                  <a:cubicBezTo>
                    <a:pt x="253" y="201"/>
                    <a:pt x="360" y="134"/>
                    <a:pt x="306" y="68"/>
                  </a:cubicBezTo>
                  <a:cubicBezTo>
                    <a:pt x="292" y="27"/>
                    <a:pt x="253" y="14"/>
                    <a:pt x="212" y="0"/>
                  </a:cubicBezTo>
                  <a:close/>
                </a:path>
              </a:pathLst>
            </a:custGeom>
            <a:solidFill>
              <a:srgbClr val="C1B8C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95" name="Google Shape;1095;p37"/>
            <p:cNvSpPr/>
            <p:nvPr/>
          </p:nvSpPr>
          <p:spPr>
            <a:xfrm>
              <a:off x="3931300" y="4032850"/>
              <a:ext cx="7750" cy="8775"/>
            </a:xfrm>
            <a:custGeom>
              <a:avLst/>
              <a:gdLst/>
              <a:ahLst/>
              <a:cxnLst/>
              <a:rect l="l" t="t" r="r" b="b"/>
              <a:pathLst>
                <a:path w="310" h="351" extrusionOk="0">
                  <a:moveTo>
                    <a:pt x="242" y="0"/>
                  </a:moveTo>
                  <a:cubicBezTo>
                    <a:pt x="135" y="0"/>
                    <a:pt x="28" y="95"/>
                    <a:pt x="15" y="202"/>
                  </a:cubicBezTo>
                  <a:cubicBezTo>
                    <a:pt x="1" y="268"/>
                    <a:pt x="28" y="321"/>
                    <a:pt x="95" y="348"/>
                  </a:cubicBezTo>
                  <a:cubicBezTo>
                    <a:pt x="104" y="350"/>
                    <a:pt x="112" y="350"/>
                    <a:pt x="121" y="350"/>
                  </a:cubicBezTo>
                  <a:cubicBezTo>
                    <a:pt x="192" y="350"/>
                    <a:pt x="256" y="300"/>
                    <a:pt x="256" y="228"/>
                  </a:cubicBezTo>
                  <a:lnTo>
                    <a:pt x="268" y="188"/>
                  </a:lnTo>
                  <a:cubicBezTo>
                    <a:pt x="295" y="148"/>
                    <a:pt x="309" y="107"/>
                    <a:pt x="309" y="68"/>
                  </a:cubicBezTo>
                  <a:cubicBezTo>
                    <a:pt x="309" y="27"/>
                    <a:pt x="268" y="0"/>
                    <a:pt x="242"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96" name="Google Shape;1096;p37"/>
            <p:cNvSpPr/>
            <p:nvPr/>
          </p:nvSpPr>
          <p:spPr>
            <a:xfrm>
              <a:off x="3940200" y="4018000"/>
              <a:ext cx="11200" cy="8600"/>
            </a:xfrm>
            <a:custGeom>
              <a:avLst/>
              <a:gdLst/>
              <a:ahLst/>
              <a:cxnLst/>
              <a:rect l="l" t="t" r="r" b="b"/>
              <a:pathLst>
                <a:path w="448" h="344" extrusionOk="0">
                  <a:moveTo>
                    <a:pt x="330" y="1"/>
                  </a:moveTo>
                  <a:cubicBezTo>
                    <a:pt x="223" y="1"/>
                    <a:pt x="143" y="72"/>
                    <a:pt x="73" y="153"/>
                  </a:cubicBezTo>
                  <a:cubicBezTo>
                    <a:pt x="1" y="237"/>
                    <a:pt x="73" y="344"/>
                    <a:pt x="159" y="344"/>
                  </a:cubicBezTo>
                  <a:cubicBezTo>
                    <a:pt x="184" y="344"/>
                    <a:pt x="210" y="335"/>
                    <a:pt x="233" y="314"/>
                  </a:cubicBezTo>
                  <a:cubicBezTo>
                    <a:pt x="301" y="247"/>
                    <a:pt x="381" y="193"/>
                    <a:pt x="435" y="100"/>
                  </a:cubicBezTo>
                  <a:cubicBezTo>
                    <a:pt x="448" y="73"/>
                    <a:pt x="435" y="6"/>
                    <a:pt x="381" y="6"/>
                  </a:cubicBezTo>
                  <a:cubicBezTo>
                    <a:pt x="363" y="2"/>
                    <a:pt x="346" y="1"/>
                    <a:pt x="330"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97" name="Google Shape;1097;p37"/>
            <p:cNvSpPr/>
            <p:nvPr/>
          </p:nvSpPr>
          <p:spPr>
            <a:xfrm>
              <a:off x="3938975" y="4044825"/>
              <a:ext cx="10025" cy="7125"/>
            </a:xfrm>
            <a:custGeom>
              <a:avLst/>
              <a:gdLst/>
              <a:ahLst/>
              <a:cxnLst/>
              <a:rect l="l" t="t" r="r" b="b"/>
              <a:pathLst>
                <a:path w="401" h="285" extrusionOk="0">
                  <a:moveTo>
                    <a:pt x="309" y="1"/>
                  </a:moveTo>
                  <a:cubicBezTo>
                    <a:pt x="305" y="1"/>
                    <a:pt x="300" y="2"/>
                    <a:pt x="296" y="3"/>
                  </a:cubicBezTo>
                  <a:cubicBezTo>
                    <a:pt x="282" y="3"/>
                    <a:pt x="282" y="17"/>
                    <a:pt x="282" y="17"/>
                  </a:cubicBezTo>
                  <a:lnTo>
                    <a:pt x="256" y="17"/>
                  </a:lnTo>
                  <a:cubicBezTo>
                    <a:pt x="216" y="17"/>
                    <a:pt x="189" y="30"/>
                    <a:pt x="163" y="44"/>
                  </a:cubicBezTo>
                  <a:cubicBezTo>
                    <a:pt x="122" y="56"/>
                    <a:pt x="82" y="97"/>
                    <a:pt x="56" y="137"/>
                  </a:cubicBezTo>
                  <a:cubicBezTo>
                    <a:pt x="1" y="202"/>
                    <a:pt x="79" y="285"/>
                    <a:pt x="153" y="285"/>
                  </a:cubicBezTo>
                  <a:cubicBezTo>
                    <a:pt x="170" y="285"/>
                    <a:pt x="187" y="280"/>
                    <a:pt x="202" y="270"/>
                  </a:cubicBezTo>
                  <a:cubicBezTo>
                    <a:pt x="229" y="258"/>
                    <a:pt x="270" y="231"/>
                    <a:pt x="309" y="217"/>
                  </a:cubicBezTo>
                  <a:cubicBezTo>
                    <a:pt x="350" y="190"/>
                    <a:pt x="363" y="137"/>
                    <a:pt x="377" y="97"/>
                  </a:cubicBezTo>
                  <a:cubicBezTo>
                    <a:pt x="401" y="49"/>
                    <a:pt x="349" y="1"/>
                    <a:pt x="309"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98" name="Google Shape;1098;p37"/>
            <p:cNvSpPr/>
            <p:nvPr/>
          </p:nvSpPr>
          <p:spPr>
            <a:xfrm>
              <a:off x="4034650" y="4044875"/>
              <a:ext cx="350" cy="25"/>
            </a:xfrm>
            <a:custGeom>
              <a:avLst/>
              <a:gdLst/>
              <a:ahLst/>
              <a:cxnLst/>
              <a:rect l="l" t="t" r="r" b="b"/>
              <a:pathLst>
                <a:path w="14" h="1" extrusionOk="0">
                  <a:moveTo>
                    <a:pt x="1" y="1"/>
                  </a:moveTo>
                  <a:lnTo>
                    <a:pt x="1" y="1"/>
                  </a:lnTo>
                  <a:lnTo>
                    <a:pt x="1" y="1"/>
                  </a:lnTo>
                  <a:lnTo>
                    <a:pt x="14" y="1"/>
                  </a:lnTo>
                  <a:lnTo>
                    <a:pt x="14" y="1"/>
                  </a:lnTo>
                  <a:lnTo>
                    <a:pt x="14" y="1"/>
                  </a:lnTo>
                  <a:close/>
                </a:path>
              </a:pathLst>
            </a:custGeom>
            <a:solidFill>
              <a:srgbClr val="68676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99" name="Google Shape;1099;p37"/>
            <p:cNvSpPr/>
            <p:nvPr/>
          </p:nvSpPr>
          <p:spPr>
            <a:xfrm>
              <a:off x="4029975" y="4037875"/>
              <a:ext cx="12075" cy="7700"/>
            </a:xfrm>
            <a:custGeom>
              <a:avLst/>
              <a:gdLst/>
              <a:ahLst/>
              <a:cxnLst/>
              <a:rect l="l" t="t" r="r" b="b"/>
              <a:pathLst>
                <a:path w="483" h="308" extrusionOk="0">
                  <a:moveTo>
                    <a:pt x="281" y="1"/>
                  </a:moveTo>
                  <a:cubicBezTo>
                    <a:pt x="254" y="1"/>
                    <a:pt x="227" y="1"/>
                    <a:pt x="214" y="13"/>
                  </a:cubicBezTo>
                  <a:cubicBezTo>
                    <a:pt x="147" y="27"/>
                    <a:pt x="81" y="67"/>
                    <a:pt x="40" y="108"/>
                  </a:cubicBezTo>
                  <a:cubicBezTo>
                    <a:pt x="0" y="161"/>
                    <a:pt x="0" y="227"/>
                    <a:pt x="40" y="268"/>
                  </a:cubicBezTo>
                  <a:cubicBezTo>
                    <a:pt x="67" y="295"/>
                    <a:pt x="94" y="308"/>
                    <a:pt x="120" y="308"/>
                  </a:cubicBezTo>
                  <a:cubicBezTo>
                    <a:pt x="147" y="308"/>
                    <a:pt x="174" y="295"/>
                    <a:pt x="188" y="281"/>
                  </a:cubicBezTo>
                  <a:cubicBezTo>
                    <a:pt x="201" y="281"/>
                    <a:pt x="201" y="281"/>
                    <a:pt x="201" y="268"/>
                  </a:cubicBezTo>
                  <a:lnTo>
                    <a:pt x="201" y="281"/>
                  </a:lnTo>
                  <a:lnTo>
                    <a:pt x="295" y="281"/>
                  </a:lnTo>
                  <a:cubicBezTo>
                    <a:pt x="348" y="268"/>
                    <a:pt x="415" y="254"/>
                    <a:pt x="455" y="215"/>
                  </a:cubicBezTo>
                  <a:cubicBezTo>
                    <a:pt x="482" y="161"/>
                    <a:pt x="482" y="108"/>
                    <a:pt x="455" y="67"/>
                  </a:cubicBezTo>
                  <a:cubicBezTo>
                    <a:pt x="415" y="27"/>
                    <a:pt x="334" y="1"/>
                    <a:pt x="281" y="1"/>
                  </a:cubicBezTo>
                  <a:close/>
                </a:path>
              </a:pathLst>
            </a:custGeom>
            <a:solidFill>
              <a:srgbClr val="68676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00" name="Google Shape;1100;p37"/>
            <p:cNvSpPr/>
            <p:nvPr/>
          </p:nvSpPr>
          <p:spPr>
            <a:xfrm>
              <a:off x="3616975" y="4324450"/>
              <a:ext cx="675" cy="375"/>
            </a:xfrm>
            <a:custGeom>
              <a:avLst/>
              <a:gdLst/>
              <a:ahLst/>
              <a:cxnLst/>
              <a:rect l="l" t="t" r="r" b="b"/>
              <a:pathLst>
                <a:path w="27" h="15" extrusionOk="0">
                  <a:moveTo>
                    <a:pt x="14" y="0"/>
                  </a:moveTo>
                  <a:cubicBezTo>
                    <a:pt x="0" y="0"/>
                    <a:pt x="0" y="14"/>
                    <a:pt x="14" y="14"/>
                  </a:cubicBezTo>
                  <a:cubicBezTo>
                    <a:pt x="27" y="14"/>
                    <a:pt x="27" y="0"/>
                    <a:pt x="14"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01" name="Google Shape;1101;p37"/>
            <p:cNvSpPr/>
            <p:nvPr/>
          </p:nvSpPr>
          <p:spPr>
            <a:xfrm>
              <a:off x="3612625" y="4320775"/>
              <a:ext cx="9725" cy="7700"/>
            </a:xfrm>
            <a:custGeom>
              <a:avLst/>
              <a:gdLst/>
              <a:ahLst/>
              <a:cxnLst/>
              <a:rect l="l" t="t" r="r" b="b"/>
              <a:pathLst>
                <a:path w="389" h="308" extrusionOk="0">
                  <a:moveTo>
                    <a:pt x="188" y="1"/>
                  </a:moveTo>
                  <a:cubicBezTo>
                    <a:pt x="1" y="1"/>
                    <a:pt x="1" y="308"/>
                    <a:pt x="188" y="308"/>
                  </a:cubicBezTo>
                  <a:cubicBezTo>
                    <a:pt x="388" y="308"/>
                    <a:pt x="388" y="1"/>
                    <a:pt x="188"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02" name="Google Shape;1102;p37"/>
            <p:cNvSpPr/>
            <p:nvPr/>
          </p:nvSpPr>
          <p:spPr>
            <a:xfrm>
              <a:off x="3651900" y="4321900"/>
              <a:ext cx="7900" cy="6725"/>
            </a:xfrm>
            <a:custGeom>
              <a:avLst/>
              <a:gdLst/>
              <a:ahLst/>
              <a:cxnLst/>
              <a:rect l="l" t="t" r="r" b="b"/>
              <a:pathLst>
                <a:path w="316" h="269" extrusionOk="0">
                  <a:moveTo>
                    <a:pt x="170" y="1"/>
                  </a:moveTo>
                  <a:cubicBezTo>
                    <a:pt x="73" y="1"/>
                    <a:pt x="0" y="94"/>
                    <a:pt x="35" y="197"/>
                  </a:cubicBezTo>
                  <a:cubicBezTo>
                    <a:pt x="44" y="242"/>
                    <a:pt x="90" y="269"/>
                    <a:pt x="136" y="269"/>
                  </a:cubicBezTo>
                  <a:cubicBezTo>
                    <a:pt x="157" y="269"/>
                    <a:pt x="178" y="263"/>
                    <a:pt x="196" y="250"/>
                  </a:cubicBezTo>
                  <a:cubicBezTo>
                    <a:pt x="222" y="250"/>
                    <a:pt x="235" y="236"/>
                    <a:pt x="249" y="236"/>
                  </a:cubicBezTo>
                  <a:cubicBezTo>
                    <a:pt x="289" y="223"/>
                    <a:pt x="315" y="197"/>
                    <a:pt x="303" y="143"/>
                  </a:cubicBezTo>
                  <a:lnTo>
                    <a:pt x="303" y="129"/>
                  </a:lnTo>
                  <a:cubicBezTo>
                    <a:pt x="315" y="76"/>
                    <a:pt x="262" y="22"/>
                    <a:pt x="222" y="9"/>
                  </a:cubicBezTo>
                  <a:cubicBezTo>
                    <a:pt x="204" y="3"/>
                    <a:pt x="187" y="1"/>
                    <a:pt x="170"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03" name="Google Shape;1103;p37"/>
            <p:cNvSpPr/>
            <p:nvPr/>
          </p:nvSpPr>
          <p:spPr>
            <a:xfrm>
              <a:off x="3903900" y="4324800"/>
              <a:ext cx="10725" cy="6250"/>
            </a:xfrm>
            <a:custGeom>
              <a:avLst/>
              <a:gdLst/>
              <a:ahLst/>
              <a:cxnLst/>
              <a:rect l="l" t="t" r="r" b="b"/>
              <a:pathLst>
                <a:path w="429" h="250" extrusionOk="0">
                  <a:moveTo>
                    <a:pt x="294" y="0"/>
                  </a:moveTo>
                  <a:cubicBezTo>
                    <a:pt x="268" y="0"/>
                    <a:pt x="228" y="13"/>
                    <a:pt x="201" y="27"/>
                  </a:cubicBezTo>
                  <a:cubicBezTo>
                    <a:pt x="148" y="40"/>
                    <a:pt x="107" y="67"/>
                    <a:pt x="54" y="93"/>
                  </a:cubicBezTo>
                  <a:cubicBezTo>
                    <a:pt x="14" y="120"/>
                    <a:pt x="0" y="200"/>
                    <a:pt x="54" y="227"/>
                  </a:cubicBezTo>
                  <a:cubicBezTo>
                    <a:pt x="85" y="243"/>
                    <a:pt x="122" y="249"/>
                    <a:pt x="160" y="249"/>
                  </a:cubicBezTo>
                  <a:cubicBezTo>
                    <a:pt x="186" y="249"/>
                    <a:pt x="214" y="246"/>
                    <a:pt x="241" y="241"/>
                  </a:cubicBezTo>
                  <a:cubicBezTo>
                    <a:pt x="255" y="241"/>
                    <a:pt x="282" y="227"/>
                    <a:pt x="308" y="227"/>
                  </a:cubicBezTo>
                  <a:cubicBezTo>
                    <a:pt x="334" y="215"/>
                    <a:pt x="347" y="202"/>
                    <a:pt x="371" y="189"/>
                  </a:cubicBezTo>
                  <a:lnTo>
                    <a:pt x="371" y="189"/>
                  </a:lnTo>
                  <a:cubicBezTo>
                    <a:pt x="371" y="190"/>
                    <a:pt x="371" y="190"/>
                    <a:pt x="371" y="190"/>
                  </a:cubicBezTo>
                  <a:cubicBezTo>
                    <a:pt x="372" y="190"/>
                    <a:pt x="373" y="189"/>
                    <a:pt x="375" y="188"/>
                  </a:cubicBezTo>
                  <a:lnTo>
                    <a:pt x="375" y="188"/>
                  </a:lnTo>
                  <a:cubicBezTo>
                    <a:pt x="373" y="188"/>
                    <a:pt x="372" y="189"/>
                    <a:pt x="371" y="189"/>
                  </a:cubicBezTo>
                  <a:lnTo>
                    <a:pt x="371" y="189"/>
                  </a:lnTo>
                  <a:cubicBezTo>
                    <a:pt x="373" y="184"/>
                    <a:pt x="389" y="161"/>
                    <a:pt x="389" y="161"/>
                  </a:cubicBezTo>
                  <a:cubicBezTo>
                    <a:pt x="428" y="134"/>
                    <a:pt x="428" y="67"/>
                    <a:pt x="389" y="54"/>
                  </a:cubicBezTo>
                  <a:cubicBezTo>
                    <a:pt x="362" y="40"/>
                    <a:pt x="335" y="0"/>
                    <a:pt x="294"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04" name="Google Shape;1104;p37"/>
            <p:cNvSpPr/>
            <p:nvPr/>
          </p:nvSpPr>
          <p:spPr>
            <a:xfrm>
              <a:off x="3925650" y="4338175"/>
              <a:ext cx="5675" cy="4600"/>
            </a:xfrm>
            <a:custGeom>
              <a:avLst/>
              <a:gdLst/>
              <a:ahLst/>
              <a:cxnLst/>
              <a:rect l="l" t="t" r="r" b="b"/>
              <a:pathLst>
                <a:path w="227" h="184" extrusionOk="0">
                  <a:moveTo>
                    <a:pt x="147" y="0"/>
                  </a:moveTo>
                  <a:cubicBezTo>
                    <a:pt x="120" y="0"/>
                    <a:pt x="93" y="13"/>
                    <a:pt x="80" y="27"/>
                  </a:cubicBezTo>
                  <a:lnTo>
                    <a:pt x="80" y="40"/>
                  </a:lnTo>
                  <a:lnTo>
                    <a:pt x="66" y="40"/>
                  </a:lnTo>
                  <a:cubicBezTo>
                    <a:pt x="0" y="54"/>
                    <a:pt x="0" y="161"/>
                    <a:pt x="66" y="174"/>
                  </a:cubicBezTo>
                  <a:cubicBezTo>
                    <a:pt x="86" y="180"/>
                    <a:pt x="106" y="184"/>
                    <a:pt x="124" y="184"/>
                  </a:cubicBezTo>
                  <a:cubicBezTo>
                    <a:pt x="177" y="184"/>
                    <a:pt x="217" y="154"/>
                    <a:pt x="227" y="93"/>
                  </a:cubicBezTo>
                  <a:cubicBezTo>
                    <a:pt x="227" y="40"/>
                    <a:pt x="187" y="0"/>
                    <a:pt x="147"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05" name="Google Shape;1105;p37"/>
            <p:cNvSpPr/>
            <p:nvPr/>
          </p:nvSpPr>
          <p:spPr>
            <a:xfrm>
              <a:off x="3881825" y="4298700"/>
              <a:ext cx="8400" cy="6375"/>
            </a:xfrm>
            <a:custGeom>
              <a:avLst/>
              <a:gdLst/>
              <a:ahLst/>
              <a:cxnLst/>
              <a:rect l="l" t="t" r="r" b="b"/>
              <a:pathLst>
                <a:path w="336" h="255" extrusionOk="0">
                  <a:moveTo>
                    <a:pt x="161" y="1"/>
                  </a:moveTo>
                  <a:cubicBezTo>
                    <a:pt x="0" y="1"/>
                    <a:pt x="0" y="255"/>
                    <a:pt x="161" y="255"/>
                  </a:cubicBezTo>
                  <a:cubicBezTo>
                    <a:pt x="335" y="255"/>
                    <a:pt x="335" y="1"/>
                    <a:pt x="161"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06" name="Google Shape;1106;p37"/>
            <p:cNvSpPr/>
            <p:nvPr/>
          </p:nvSpPr>
          <p:spPr>
            <a:xfrm>
              <a:off x="3616650" y="4339250"/>
              <a:ext cx="13725" cy="11250"/>
            </a:xfrm>
            <a:custGeom>
              <a:avLst/>
              <a:gdLst/>
              <a:ahLst/>
              <a:cxnLst/>
              <a:rect l="l" t="t" r="r" b="b"/>
              <a:pathLst>
                <a:path w="549" h="450" extrusionOk="0">
                  <a:moveTo>
                    <a:pt x="135" y="0"/>
                  </a:moveTo>
                  <a:cubicBezTo>
                    <a:pt x="84" y="0"/>
                    <a:pt x="34" y="31"/>
                    <a:pt x="27" y="91"/>
                  </a:cubicBezTo>
                  <a:cubicBezTo>
                    <a:pt x="0" y="211"/>
                    <a:pt x="27" y="318"/>
                    <a:pt x="134" y="398"/>
                  </a:cubicBezTo>
                  <a:cubicBezTo>
                    <a:pt x="184" y="430"/>
                    <a:pt x="253" y="449"/>
                    <a:pt x="322" y="449"/>
                  </a:cubicBezTo>
                  <a:cubicBezTo>
                    <a:pt x="401" y="449"/>
                    <a:pt x="478" y="423"/>
                    <a:pt x="522" y="359"/>
                  </a:cubicBezTo>
                  <a:cubicBezTo>
                    <a:pt x="548" y="318"/>
                    <a:pt x="548" y="252"/>
                    <a:pt x="522" y="211"/>
                  </a:cubicBezTo>
                  <a:cubicBezTo>
                    <a:pt x="455" y="118"/>
                    <a:pt x="361" y="118"/>
                    <a:pt x="268" y="118"/>
                  </a:cubicBezTo>
                  <a:cubicBezTo>
                    <a:pt x="268" y="104"/>
                    <a:pt x="254" y="91"/>
                    <a:pt x="254" y="91"/>
                  </a:cubicBezTo>
                  <a:cubicBezTo>
                    <a:pt x="241" y="31"/>
                    <a:pt x="187" y="0"/>
                    <a:pt x="135"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07" name="Google Shape;1107;p37"/>
            <p:cNvSpPr/>
            <p:nvPr/>
          </p:nvSpPr>
          <p:spPr>
            <a:xfrm>
              <a:off x="3685625" y="4346425"/>
              <a:ext cx="13625" cy="8600"/>
            </a:xfrm>
            <a:custGeom>
              <a:avLst/>
              <a:gdLst/>
              <a:ahLst/>
              <a:cxnLst/>
              <a:rect l="l" t="t" r="r" b="b"/>
              <a:pathLst>
                <a:path w="545" h="344" extrusionOk="0">
                  <a:moveTo>
                    <a:pt x="323" y="0"/>
                  </a:moveTo>
                  <a:cubicBezTo>
                    <a:pt x="303" y="0"/>
                    <a:pt x="283" y="2"/>
                    <a:pt x="264" y="4"/>
                  </a:cubicBezTo>
                  <a:cubicBezTo>
                    <a:pt x="184" y="31"/>
                    <a:pt x="117" y="72"/>
                    <a:pt x="77" y="138"/>
                  </a:cubicBezTo>
                  <a:cubicBezTo>
                    <a:pt x="0" y="236"/>
                    <a:pt x="93" y="343"/>
                    <a:pt x="187" y="343"/>
                  </a:cubicBezTo>
                  <a:cubicBezTo>
                    <a:pt x="209" y="343"/>
                    <a:pt x="231" y="338"/>
                    <a:pt x="250" y="325"/>
                  </a:cubicBezTo>
                  <a:cubicBezTo>
                    <a:pt x="260" y="325"/>
                    <a:pt x="263" y="320"/>
                    <a:pt x="264" y="320"/>
                  </a:cubicBezTo>
                  <a:cubicBezTo>
                    <a:pt x="264" y="320"/>
                    <a:pt x="264" y="321"/>
                    <a:pt x="264" y="325"/>
                  </a:cubicBezTo>
                  <a:cubicBezTo>
                    <a:pt x="291" y="325"/>
                    <a:pt x="318" y="325"/>
                    <a:pt x="345" y="312"/>
                  </a:cubicBezTo>
                  <a:cubicBezTo>
                    <a:pt x="425" y="312"/>
                    <a:pt x="505" y="286"/>
                    <a:pt x="532" y="205"/>
                  </a:cubicBezTo>
                  <a:cubicBezTo>
                    <a:pt x="545" y="179"/>
                    <a:pt x="545" y="138"/>
                    <a:pt x="532" y="111"/>
                  </a:cubicBezTo>
                  <a:cubicBezTo>
                    <a:pt x="499" y="25"/>
                    <a:pt x="407" y="0"/>
                    <a:pt x="323"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08" name="Google Shape;1108;p37"/>
            <p:cNvSpPr/>
            <p:nvPr/>
          </p:nvSpPr>
          <p:spPr>
            <a:xfrm>
              <a:off x="3687200" y="4326800"/>
              <a:ext cx="25" cy="25"/>
            </a:xfrm>
            <a:custGeom>
              <a:avLst/>
              <a:gdLst/>
              <a:ahLst/>
              <a:cxnLst/>
              <a:rect l="l" t="t" r="r" b="b"/>
              <a:pathLst>
                <a:path w="1" h="1" extrusionOk="0">
                  <a:moveTo>
                    <a:pt x="0" y="1"/>
                  </a:moveTo>
                  <a:lnTo>
                    <a:pt x="0" y="1"/>
                  </a:lnTo>
                  <a:lnTo>
                    <a:pt x="0" y="1"/>
                  </a:lnTo>
                  <a:close/>
                </a:path>
              </a:pathLst>
            </a:custGeom>
            <a:solidFill>
              <a:srgbClr val="A2A1A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09" name="Google Shape;1109;p37"/>
            <p:cNvSpPr/>
            <p:nvPr/>
          </p:nvSpPr>
          <p:spPr>
            <a:xfrm>
              <a:off x="3685525" y="4321775"/>
              <a:ext cx="13725" cy="8400"/>
            </a:xfrm>
            <a:custGeom>
              <a:avLst/>
              <a:gdLst/>
              <a:ahLst/>
              <a:cxnLst/>
              <a:rect l="l" t="t" r="r" b="b"/>
              <a:pathLst>
                <a:path w="549" h="336" extrusionOk="0">
                  <a:moveTo>
                    <a:pt x="281" y="0"/>
                  </a:moveTo>
                  <a:cubicBezTo>
                    <a:pt x="254" y="14"/>
                    <a:pt x="228" y="14"/>
                    <a:pt x="201" y="14"/>
                  </a:cubicBezTo>
                  <a:lnTo>
                    <a:pt x="135" y="14"/>
                  </a:lnTo>
                  <a:cubicBezTo>
                    <a:pt x="54" y="14"/>
                    <a:pt x="1" y="121"/>
                    <a:pt x="67" y="188"/>
                  </a:cubicBezTo>
                  <a:lnTo>
                    <a:pt x="67" y="202"/>
                  </a:lnTo>
                  <a:lnTo>
                    <a:pt x="94" y="241"/>
                  </a:lnTo>
                  <a:lnTo>
                    <a:pt x="81" y="228"/>
                  </a:lnTo>
                  <a:lnTo>
                    <a:pt x="81" y="228"/>
                  </a:lnTo>
                  <a:cubicBezTo>
                    <a:pt x="108" y="268"/>
                    <a:pt x="147" y="282"/>
                    <a:pt x="174" y="309"/>
                  </a:cubicBezTo>
                  <a:cubicBezTo>
                    <a:pt x="228" y="321"/>
                    <a:pt x="268" y="335"/>
                    <a:pt x="308" y="335"/>
                  </a:cubicBezTo>
                  <a:cubicBezTo>
                    <a:pt x="349" y="335"/>
                    <a:pt x="402" y="321"/>
                    <a:pt x="442" y="295"/>
                  </a:cubicBezTo>
                  <a:cubicBezTo>
                    <a:pt x="549" y="255"/>
                    <a:pt x="536" y="81"/>
                    <a:pt x="442" y="41"/>
                  </a:cubicBezTo>
                  <a:cubicBezTo>
                    <a:pt x="402" y="27"/>
                    <a:pt x="349" y="0"/>
                    <a:pt x="295" y="0"/>
                  </a:cubicBezTo>
                  <a:close/>
                </a:path>
              </a:pathLst>
            </a:custGeom>
            <a:solidFill>
              <a:srgbClr val="A2A1A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10" name="Google Shape;1110;p37"/>
            <p:cNvSpPr/>
            <p:nvPr/>
          </p:nvSpPr>
          <p:spPr>
            <a:xfrm>
              <a:off x="3720325" y="4343525"/>
              <a:ext cx="10725" cy="9050"/>
            </a:xfrm>
            <a:custGeom>
              <a:avLst/>
              <a:gdLst/>
              <a:ahLst/>
              <a:cxnLst/>
              <a:rect l="l" t="t" r="r" b="b"/>
              <a:pathLst>
                <a:path w="429" h="362" extrusionOk="0">
                  <a:moveTo>
                    <a:pt x="294" y="0"/>
                  </a:moveTo>
                  <a:cubicBezTo>
                    <a:pt x="254" y="0"/>
                    <a:pt x="214" y="13"/>
                    <a:pt x="173" y="40"/>
                  </a:cubicBezTo>
                  <a:cubicBezTo>
                    <a:pt x="161" y="54"/>
                    <a:pt x="147" y="67"/>
                    <a:pt x="134" y="67"/>
                  </a:cubicBezTo>
                  <a:cubicBezTo>
                    <a:pt x="120" y="80"/>
                    <a:pt x="120" y="84"/>
                    <a:pt x="120" y="84"/>
                  </a:cubicBezTo>
                  <a:cubicBezTo>
                    <a:pt x="120" y="84"/>
                    <a:pt x="120" y="81"/>
                    <a:pt x="107" y="81"/>
                  </a:cubicBezTo>
                  <a:cubicBezTo>
                    <a:pt x="54" y="94"/>
                    <a:pt x="0" y="161"/>
                    <a:pt x="0" y="214"/>
                  </a:cubicBezTo>
                  <a:cubicBezTo>
                    <a:pt x="0" y="295"/>
                    <a:pt x="66" y="361"/>
                    <a:pt x="147" y="361"/>
                  </a:cubicBezTo>
                  <a:cubicBezTo>
                    <a:pt x="268" y="361"/>
                    <a:pt x="428" y="268"/>
                    <a:pt x="414" y="120"/>
                  </a:cubicBezTo>
                  <a:cubicBezTo>
                    <a:pt x="414" y="54"/>
                    <a:pt x="361" y="13"/>
                    <a:pt x="294"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11" name="Google Shape;1111;p37"/>
            <p:cNvSpPr/>
            <p:nvPr/>
          </p:nvSpPr>
          <p:spPr>
            <a:xfrm>
              <a:off x="3716300" y="4330150"/>
              <a:ext cx="10375" cy="8050"/>
            </a:xfrm>
            <a:custGeom>
              <a:avLst/>
              <a:gdLst/>
              <a:ahLst/>
              <a:cxnLst/>
              <a:rect l="l" t="t" r="r" b="b"/>
              <a:pathLst>
                <a:path w="415" h="322" extrusionOk="0">
                  <a:moveTo>
                    <a:pt x="201" y="0"/>
                  </a:moveTo>
                  <a:cubicBezTo>
                    <a:pt x="1" y="0"/>
                    <a:pt x="1" y="321"/>
                    <a:pt x="201" y="321"/>
                  </a:cubicBezTo>
                  <a:cubicBezTo>
                    <a:pt x="415" y="321"/>
                    <a:pt x="415" y="0"/>
                    <a:pt x="201"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12" name="Google Shape;1112;p37"/>
            <p:cNvSpPr/>
            <p:nvPr/>
          </p:nvSpPr>
          <p:spPr>
            <a:xfrm>
              <a:off x="3716625" y="4330825"/>
              <a:ext cx="9375" cy="6700"/>
            </a:xfrm>
            <a:custGeom>
              <a:avLst/>
              <a:gdLst/>
              <a:ahLst/>
              <a:cxnLst/>
              <a:rect l="l" t="t" r="r" b="b"/>
              <a:pathLst>
                <a:path w="375" h="268" extrusionOk="0">
                  <a:moveTo>
                    <a:pt x="188" y="0"/>
                  </a:moveTo>
                  <a:cubicBezTo>
                    <a:pt x="0" y="0"/>
                    <a:pt x="0" y="268"/>
                    <a:pt x="188" y="268"/>
                  </a:cubicBezTo>
                  <a:cubicBezTo>
                    <a:pt x="375" y="268"/>
                    <a:pt x="375" y="0"/>
                    <a:pt x="188"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13" name="Google Shape;1113;p37"/>
            <p:cNvSpPr/>
            <p:nvPr/>
          </p:nvSpPr>
          <p:spPr>
            <a:xfrm>
              <a:off x="3708600" y="4371025"/>
              <a:ext cx="15400" cy="7200"/>
            </a:xfrm>
            <a:custGeom>
              <a:avLst/>
              <a:gdLst/>
              <a:ahLst/>
              <a:cxnLst/>
              <a:rect l="l" t="t" r="r" b="b"/>
              <a:pathLst>
                <a:path w="616" h="288" extrusionOk="0">
                  <a:moveTo>
                    <a:pt x="334" y="0"/>
                  </a:moveTo>
                  <a:cubicBezTo>
                    <a:pt x="287" y="0"/>
                    <a:pt x="238" y="5"/>
                    <a:pt x="188" y="10"/>
                  </a:cubicBezTo>
                  <a:cubicBezTo>
                    <a:pt x="0" y="24"/>
                    <a:pt x="0" y="265"/>
                    <a:pt x="188" y="278"/>
                  </a:cubicBezTo>
                  <a:cubicBezTo>
                    <a:pt x="238" y="283"/>
                    <a:pt x="287" y="288"/>
                    <a:pt x="333" y="288"/>
                  </a:cubicBezTo>
                  <a:cubicBezTo>
                    <a:pt x="411" y="288"/>
                    <a:pt x="483" y="274"/>
                    <a:pt x="549" y="224"/>
                  </a:cubicBezTo>
                  <a:cubicBezTo>
                    <a:pt x="616" y="185"/>
                    <a:pt x="616" y="104"/>
                    <a:pt x="549" y="64"/>
                  </a:cubicBezTo>
                  <a:cubicBezTo>
                    <a:pt x="483" y="14"/>
                    <a:pt x="411" y="0"/>
                    <a:pt x="334"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14" name="Google Shape;1114;p37"/>
            <p:cNvSpPr/>
            <p:nvPr/>
          </p:nvSpPr>
          <p:spPr>
            <a:xfrm>
              <a:off x="3664325" y="4269500"/>
              <a:ext cx="13200" cy="10650"/>
            </a:xfrm>
            <a:custGeom>
              <a:avLst/>
              <a:gdLst/>
              <a:ahLst/>
              <a:cxnLst/>
              <a:rect l="l" t="t" r="r" b="b"/>
              <a:pathLst>
                <a:path w="528" h="426" extrusionOk="0">
                  <a:moveTo>
                    <a:pt x="334" y="1"/>
                  </a:moveTo>
                  <a:cubicBezTo>
                    <a:pt x="270" y="1"/>
                    <a:pt x="202" y="31"/>
                    <a:pt x="153" y="72"/>
                  </a:cubicBezTo>
                  <a:cubicBezTo>
                    <a:pt x="86" y="126"/>
                    <a:pt x="46" y="206"/>
                    <a:pt x="20" y="286"/>
                  </a:cubicBezTo>
                  <a:cubicBezTo>
                    <a:pt x="0" y="363"/>
                    <a:pt x="64" y="426"/>
                    <a:pt x="125" y="426"/>
                  </a:cubicBezTo>
                  <a:cubicBezTo>
                    <a:pt x="150" y="426"/>
                    <a:pt x="174" y="416"/>
                    <a:pt x="193" y="393"/>
                  </a:cubicBezTo>
                  <a:cubicBezTo>
                    <a:pt x="246" y="340"/>
                    <a:pt x="300" y="326"/>
                    <a:pt x="367" y="286"/>
                  </a:cubicBezTo>
                  <a:cubicBezTo>
                    <a:pt x="434" y="233"/>
                    <a:pt x="528" y="126"/>
                    <a:pt x="448" y="45"/>
                  </a:cubicBezTo>
                  <a:cubicBezTo>
                    <a:pt x="416" y="14"/>
                    <a:pt x="376" y="1"/>
                    <a:pt x="334"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15" name="Google Shape;1115;p37"/>
            <p:cNvSpPr/>
            <p:nvPr/>
          </p:nvSpPr>
          <p:spPr>
            <a:xfrm>
              <a:off x="3680450" y="4274200"/>
              <a:ext cx="9450" cy="6875"/>
            </a:xfrm>
            <a:custGeom>
              <a:avLst/>
              <a:gdLst/>
              <a:ahLst/>
              <a:cxnLst/>
              <a:rect l="l" t="t" r="r" b="b"/>
              <a:pathLst>
                <a:path w="378" h="275" extrusionOk="0">
                  <a:moveTo>
                    <a:pt x="278" y="1"/>
                  </a:moveTo>
                  <a:cubicBezTo>
                    <a:pt x="271" y="1"/>
                    <a:pt x="264" y="2"/>
                    <a:pt x="257" y="4"/>
                  </a:cubicBezTo>
                  <a:lnTo>
                    <a:pt x="177" y="45"/>
                  </a:lnTo>
                  <a:lnTo>
                    <a:pt x="163" y="58"/>
                  </a:lnTo>
                  <a:cubicBezTo>
                    <a:pt x="150" y="47"/>
                    <a:pt x="134" y="42"/>
                    <a:pt x="119" y="42"/>
                  </a:cubicBezTo>
                  <a:cubicBezTo>
                    <a:pt x="60" y="42"/>
                    <a:pt x="1" y="115"/>
                    <a:pt x="43" y="178"/>
                  </a:cubicBezTo>
                  <a:cubicBezTo>
                    <a:pt x="90" y="236"/>
                    <a:pt x="126" y="274"/>
                    <a:pt x="196" y="274"/>
                  </a:cubicBezTo>
                  <a:cubicBezTo>
                    <a:pt x="207" y="274"/>
                    <a:pt x="218" y="273"/>
                    <a:pt x="231" y="272"/>
                  </a:cubicBezTo>
                  <a:cubicBezTo>
                    <a:pt x="338" y="259"/>
                    <a:pt x="377" y="165"/>
                    <a:pt x="364" y="71"/>
                  </a:cubicBezTo>
                  <a:cubicBezTo>
                    <a:pt x="353" y="27"/>
                    <a:pt x="314" y="1"/>
                    <a:pt x="278"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16" name="Google Shape;1116;p37"/>
            <p:cNvSpPr/>
            <p:nvPr/>
          </p:nvSpPr>
          <p:spPr>
            <a:xfrm>
              <a:off x="3771850" y="4224000"/>
              <a:ext cx="9000" cy="8300"/>
            </a:xfrm>
            <a:custGeom>
              <a:avLst/>
              <a:gdLst/>
              <a:ahLst/>
              <a:cxnLst/>
              <a:rect l="l" t="t" r="r" b="b"/>
              <a:pathLst>
                <a:path w="360" h="332" extrusionOk="0">
                  <a:moveTo>
                    <a:pt x="244" y="1"/>
                  </a:moveTo>
                  <a:cubicBezTo>
                    <a:pt x="233" y="1"/>
                    <a:pt x="223" y="2"/>
                    <a:pt x="213" y="6"/>
                  </a:cubicBezTo>
                  <a:cubicBezTo>
                    <a:pt x="159" y="6"/>
                    <a:pt x="119" y="32"/>
                    <a:pt x="106" y="73"/>
                  </a:cubicBezTo>
                  <a:lnTo>
                    <a:pt x="92" y="73"/>
                  </a:lnTo>
                  <a:cubicBezTo>
                    <a:pt x="87" y="71"/>
                    <a:pt x="81" y="70"/>
                    <a:pt x="76" y="70"/>
                  </a:cubicBezTo>
                  <a:cubicBezTo>
                    <a:pt x="39" y="70"/>
                    <a:pt x="1" y="108"/>
                    <a:pt x="12" y="166"/>
                  </a:cubicBezTo>
                  <a:cubicBezTo>
                    <a:pt x="12" y="193"/>
                    <a:pt x="26" y="233"/>
                    <a:pt x="39" y="260"/>
                  </a:cubicBezTo>
                  <a:cubicBezTo>
                    <a:pt x="70" y="312"/>
                    <a:pt x="117" y="331"/>
                    <a:pt x="161" y="331"/>
                  </a:cubicBezTo>
                  <a:cubicBezTo>
                    <a:pt x="174" y="331"/>
                    <a:pt x="187" y="330"/>
                    <a:pt x="199" y="327"/>
                  </a:cubicBezTo>
                  <a:cubicBezTo>
                    <a:pt x="266" y="314"/>
                    <a:pt x="293" y="273"/>
                    <a:pt x="333" y="220"/>
                  </a:cubicBezTo>
                  <a:cubicBezTo>
                    <a:pt x="360" y="166"/>
                    <a:pt x="360" y="113"/>
                    <a:pt x="333" y="46"/>
                  </a:cubicBezTo>
                  <a:cubicBezTo>
                    <a:pt x="313" y="16"/>
                    <a:pt x="277" y="1"/>
                    <a:pt x="244"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17" name="Google Shape;1117;p37"/>
            <p:cNvSpPr/>
            <p:nvPr/>
          </p:nvSpPr>
          <p:spPr>
            <a:xfrm>
              <a:off x="3800250" y="4228175"/>
              <a:ext cx="11375" cy="9425"/>
            </a:xfrm>
            <a:custGeom>
              <a:avLst/>
              <a:gdLst/>
              <a:ahLst/>
              <a:cxnLst/>
              <a:rect l="l" t="t" r="r" b="b"/>
              <a:pathLst>
                <a:path w="455" h="377" extrusionOk="0">
                  <a:moveTo>
                    <a:pt x="193" y="1"/>
                  </a:moveTo>
                  <a:cubicBezTo>
                    <a:pt x="91" y="1"/>
                    <a:pt x="0" y="136"/>
                    <a:pt x="94" y="240"/>
                  </a:cubicBezTo>
                  <a:lnTo>
                    <a:pt x="133" y="281"/>
                  </a:lnTo>
                  <a:lnTo>
                    <a:pt x="147" y="293"/>
                  </a:lnTo>
                  <a:lnTo>
                    <a:pt x="160" y="307"/>
                  </a:lnTo>
                  <a:cubicBezTo>
                    <a:pt x="183" y="353"/>
                    <a:pt x="232" y="377"/>
                    <a:pt x="282" y="377"/>
                  </a:cubicBezTo>
                  <a:cubicBezTo>
                    <a:pt x="320" y="377"/>
                    <a:pt x="359" y="363"/>
                    <a:pt x="388" y="334"/>
                  </a:cubicBezTo>
                  <a:cubicBezTo>
                    <a:pt x="454" y="267"/>
                    <a:pt x="441" y="147"/>
                    <a:pt x="361" y="106"/>
                  </a:cubicBezTo>
                  <a:lnTo>
                    <a:pt x="361" y="106"/>
                  </a:lnTo>
                  <a:cubicBezTo>
                    <a:pt x="364" y="109"/>
                    <a:pt x="365" y="110"/>
                    <a:pt x="364" y="110"/>
                  </a:cubicBezTo>
                  <a:cubicBezTo>
                    <a:pt x="364" y="110"/>
                    <a:pt x="345" y="93"/>
                    <a:pt x="334" y="93"/>
                  </a:cubicBezTo>
                  <a:cubicBezTo>
                    <a:pt x="320" y="66"/>
                    <a:pt x="308" y="53"/>
                    <a:pt x="281" y="40"/>
                  </a:cubicBezTo>
                  <a:cubicBezTo>
                    <a:pt x="254" y="12"/>
                    <a:pt x="223" y="1"/>
                    <a:pt x="193"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18" name="Google Shape;1118;p37"/>
            <p:cNvSpPr/>
            <p:nvPr/>
          </p:nvSpPr>
          <p:spPr>
            <a:xfrm>
              <a:off x="3782900" y="4210725"/>
              <a:ext cx="19000" cy="9150"/>
            </a:xfrm>
            <a:custGeom>
              <a:avLst/>
              <a:gdLst/>
              <a:ahLst/>
              <a:cxnLst/>
              <a:rect l="l" t="t" r="r" b="b"/>
              <a:pathLst>
                <a:path w="760" h="366" extrusionOk="0">
                  <a:moveTo>
                    <a:pt x="615" y="1"/>
                  </a:moveTo>
                  <a:cubicBezTo>
                    <a:pt x="610" y="1"/>
                    <a:pt x="605" y="1"/>
                    <a:pt x="600" y="2"/>
                  </a:cubicBezTo>
                  <a:cubicBezTo>
                    <a:pt x="533" y="15"/>
                    <a:pt x="479" y="42"/>
                    <a:pt x="413" y="55"/>
                  </a:cubicBezTo>
                  <a:cubicBezTo>
                    <a:pt x="397" y="63"/>
                    <a:pt x="381" y="66"/>
                    <a:pt x="363" y="66"/>
                  </a:cubicBezTo>
                  <a:cubicBezTo>
                    <a:pt x="321" y="66"/>
                    <a:pt x="276" y="47"/>
                    <a:pt x="239" y="28"/>
                  </a:cubicBezTo>
                  <a:cubicBezTo>
                    <a:pt x="223" y="20"/>
                    <a:pt x="206" y="17"/>
                    <a:pt x="190" y="17"/>
                  </a:cubicBezTo>
                  <a:cubicBezTo>
                    <a:pt x="94" y="17"/>
                    <a:pt x="1" y="136"/>
                    <a:pt x="92" y="216"/>
                  </a:cubicBezTo>
                  <a:cubicBezTo>
                    <a:pt x="185" y="296"/>
                    <a:pt x="279" y="349"/>
                    <a:pt x="399" y="363"/>
                  </a:cubicBezTo>
                  <a:cubicBezTo>
                    <a:pt x="414" y="365"/>
                    <a:pt x="429" y="366"/>
                    <a:pt x="444" y="366"/>
                  </a:cubicBezTo>
                  <a:cubicBezTo>
                    <a:pt x="554" y="366"/>
                    <a:pt x="673" y="324"/>
                    <a:pt x="720" y="229"/>
                  </a:cubicBezTo>
                  <a:cubicBezTo>
                    <a:pt x="759" y="139"/>
                    <a:pt x="723" y="1"/>
                    <a:pt x="615"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19" name="Google Shape;1119;p37"/>
            <p:cNvSpPr/>
            <p:nvPr/>
          </p:nvSpPr>
          <p:spPr>
            <a:xfrm>
              <a:off x="3827325" y="4199725"/>
              <a:ext cx="15050" cy="9700"/>
            </a:xfrm>
            <a:custGeom>
              <a:avLst/>
              <a:gdLst/>
              <a:ahLst/>
              <a:cxnLst/>
              <a:rect l="l" t="t" r="r" b="b"/>
              <a:pathLst>
                <a:path w="602" h="388" extrusionOk="0">
                  <a:moveTo>
                    <a:pt x="509" y="1"/>
                  </a:moveTo>
                  <a:cubicBezTo>
                    <a:pt x="388" y="1"/>
                    <a:pt x="295" y="108"/>
                    <a:pt x="188" y="108"/>
                  </a:cubicBezTo>
                  <a:cubicBezTo>
                    <a:pt x="0" y="120"/>
                    <a:pt x="0" y="388"/>
                    <a:pt x="188" y="388"/>
                  </a:cubicBezTo>
                  <a:cubicBezTo>
                    <a:pt x="361" y="388"/>
                    <a:pt x="589" y="281"/>
                    <a:pt x="602" y="94"/>
                  </a:cubicBezTo>
                  <a:cubicBezTo>
                    <a:pt x="602" y="40"/>
                    <a:pt x="562" y="1"/>
                    <a:pt x="509" y="1"/>
                  </a:cubicBezTo>
                  <a:close/>
                </a:path>
              </a:pathLst>
            </a:custGeom>
            <a:solidFill>
              <a:srgbClr val="C1B8C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20" name="Google Shape;1120;p37"/>
            <p:cNvSpPr/>
            <p:nvPr/>
          </p:nvSpPr>
          <p:spPr>
            <a:xfrm>
              <a:off x="3847700" y="4185025"/>
              <a:ext cx="9075" cy="7025"/>
            </a:xfrm>
            <a:custGeom>
              <a:avLst/>
              <a:gdLst/>
              <a:ahLst/>
              <a:cxnLst/>
              <a:rect l="l" t="t" r="r" b="b"/>
              <a:pathLst>
                <a:path w="363" h="281" extrusionOk="0">
                  <a:moveTo>
                    <a:pt x="175" y="0"/>
                  </a:moveTo>
                  <a:cubicBezTo>
                    <a:pt x="1" y="0"/>
                    <a:pt x="1" y="280"/>
                    <a:pt x="175" y="280"/>
                  </a:cubicBezTo>
                  <a:cubicBezTo>
                    <a:pt x="363" y="280"/>
                    <a:pt x="363" y="0"/>
                    <a:pt x="175" y="0"/>
                  </a:cubicBezTo>
                  <a:close/>
                </a:path>
              </a:pathLst>
            </a:custGeom>
            <a:solidFill>
              <a:srgbClr val="C1B8C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21" name="Google Shape;1121;p37"/>
            <p:cNvSpPr/>
            <p:nvPr/>
          </p:nvSpPr>
          <p:spPr>
            <a:xfrm>
              <a:off x="3798225" y="4158850"/>
              <a:ext cx="7725" cy="6650"/>
            </a:xfrm>
            <a:custGeom>
              <a:avLst/>
              <a:gdLst/>
              <a:ahLst/>
              <a:cxnLst/>
              <a:rect l="l" t="t" r="r" b="b"/>
              <a:pathLst>
                <a:path w="309" h="266" extrusionOk="0">
                  <a:moveTo>
                    <a:pt x="119" y="0"/>
                  </a:moveTo>
                  <a:cubicBezTo>
                    <a:pt x="69" y="0"/>
                    <a:pt x="12" y="30"/>
                    <a:pt x="0" y="97"/>
                  </a:cubicBezTo>
                  <a:cubicBezTo>
                    <a:pt x="0" y="164"/>
                    <a:pt x="27" y="218"/>
                    <a:pt x="80" y="244"/>
                  </a:cubicBezTo>
                  <a:cubicBezTo>
                    <a:pt x="106" y="259"/>
                    <a:pt x="133" y="266"/>
                    <a:pt x="159" y="266"/>
                  </a:cubicBezTo>
                  <a:cubicBezTo>
                    <a:pt x="227" y="266"/>
                    <a:pt x="289" y="219"/>
                    <a:pt x="308" y="150"/>
                  </a:cubicBezTo>
                  <a:cubicBezTo>
                    <a:pt x="308" y="97"/>
                    <a:pt x="294" y="30"/>
                    <a:pt x="228" y="17"/>
                  </a:cubicBezTo>
                  <a:cubicBezTo>
                    <a:pt x="201" y="17"/>
                    <a:pt x="175" y="4"/>
                    <a:pt x="148" y="4"/>
                  </a:cubicBezTo>
                  <a:cubicBezTo>
                    <a:pt x="139" y="1"/>
                    <a:pt x="129" y="0"/>
                    <a:pt x="119"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22" name="Google Shape;1122;p37"/>
            <p:cNvSpPr/>
            <p:nvPr/>
          </p:nvSpPr>
          <p:spPr>
            <a:xfrm>
              <a:off x="3745150" y="4306750"/>
              <a:ext cx="12650" cy="7150"/>
            </a:xfrm>
            <a:custGeom>
              <a:avLst/>
              <a:gdLst/>
              <a:ahLst/>
              <a:cxnLst/>
              <a:rect l="l" t="t" r="r" b="b"/>
              <a:pathLst>
                <a:path w="506" h="286" extrusionOk="0">
                  <a:moveTo>
                    <a:pt x="284" y="0"/>
                  </a:moveTo>
                  <a:cubicBezTo>
                    <a:pt x="256" y="0"/>
                    <a:pt x="227" y="4"/>
                    <a:pt x="197" y="13"/>
                  </a:cubicBezTo>
                  <a:cubicBezTo>
                    <a:pt x="131" y="40"/>
                    <a:pt x="90" y="93"/>
                    <a:pt x="36" y="147"/>
                  </a:cubicBezTo>
                  <a:cubicBezTo>
                    <a:pt x="1" y="171"/>
                    <a:pt x="30" y="229"/>
                    <a:pt x="76" y="229"/>
                  </a:cubicBezTo>
                  <a:cubicBezTo>
                    <a:pt x="80" y="229"/>
                    <a:pt x="85" y="228"/>
                    <a:pt x="90" y="227"/>
                  </a:cubicBezTo>
                  <a:cubicBezTo>
                    <a:pt x="131" y="227"/>
                    <a:pt x="143" y="241"/>
                    <a:pt x="184" y="254"/>
                  </a:cubicBezTo>
                  <a:cubicBezTo>
                    <a:pt x="233" y="273"/>
                    <a:pt x="282" y="286"/>
                    <a:pt x="330" y="286"/>
                  </a:cubicBezTo>
                  <a:cubicBezTo>
                    <a:pt x="348" y="286"/>
                    <a:pt x="366" y="284"/>
                    <a:pt x="384" y="280"/>
                  </a:cubicBezTo>
                  <a:cubicBezTo>
                    <a:pt x="478" y="254"/>
                    <a:pt x="505" y="134"/>
                    <a:pt x="438" y="66"/>
                  </a:cubicBezTo>
                  <a:cubicBezTo>
                    <a:pt x="401" y="21"/>
                    <a:pt x="346" y="0"/>
                    <a:pt x="284"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23" name="Google Shape;1123;p37"/>
            <p:cNvSpPr/>
            <p:nvPr/>
          </p:nvSpPr>
          <p:spPr>
            <a:xfrm>
              <a:off x="3757425" y="4324700"/>
              <a:ext cx="8925" cy="7800"/>
            </a:xfrm>
            <a:custGeom>
              <a:avLst/>
              <a:gdLst/>
              <a:ahLst/>
              <a:cxnLst/>
              <a:rect l="l" t="t" r="r" b="b"/>
              <a:pathLst>
                <a:path w="357" h="312" extrusionOk="0">
                  <a:moveTo>
                    <a:pt x="220" y="0"/>
                  </a:moveTo>
                  <a:cubicBezTo>
                    <a:pt x="180" y="0"/>
                    <a:pt x="141" y="18"/>
                    <a:pt x="121" y="58"/>
                  </a:cubicBezTo>
                  <a:cubicBezTo>
                    <a:pt x="107" y="85"/>
                    <a:pt x="94" y="97"/>
                    <a:pt x="94" y="124"/>
                  </a:cubicBezTo>
                  <a:lnTo>
                    <a:pt x="81" y="124"/>
                  </a:lnTo>
                  <a:cubicBezTo>
                    <a:pt x="14" y="165"/>
                    <a:pt x="0" y="299"/>
                    <a:pt x="94" y="311"/>
                  </a:cubicBezTo>
                  <a:cubicBezTo>
                    <a:pt x="148" y="311"/>
                    <a:pt x="188" y="311"/>
                    <a:pt x="255" y="285"/>
                  </a:cubicBezTo>
                  <a:cubicBezTo>
                    <a:pt x="321" y="258"/>
                    <a:pt x="348" y="192"/>
                    <a:pt x="348" y="124"/>
                  </a:cubicBezTo>
                  <a:cubicBezTo>
                    <a:pt x="357" y="49"/>
                    <a:pt x="287" y="0"/>
                    <a:pt x="220"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24" name="Google Shape;1124;p37"/>
            <p:cNvSpPr/>
            <p:nvPr/>
          </p:nvSpPr>
          <p:spPr>
            <a:xfrm>
              <a:off x="3814625" y="4350525"/>
              <a:ext cx="10375" cy="8050"/>
            </a:xfrm>
            <a:custGeom>
              <a:avLst/>
              <a:gdLst/>
              <a:ahLst/>
              <a:cxnLst/>
              <a:rect l="l" t="t" r="r" b="b"/>
              <a:pathLst>
                <a:path w="415" h="322" extrusionOk="0">
                  <a:moveTo>
                    <a:pt x="214" y="1"/>
                  </a:moveTo>
                  <a:cubicBezTo>
                    <a:pt x="0" y="1"/>
                    <a:pt x="0" y="322"/>
                    <a:pt x="214" y="322"/>
                  </a:cubicBezTo>
                  <a:cubicBezTo>
                    <a:pt x="414" y="322"/>
                    <a:pt x="414" y="1"/>
                    <a:pt x="214" y="1"/>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25" name="Google Shape;1125;p37"/>
            <p:cNvSpPr/>
            <p:nvPr/>
          </p:nvSpPr>
          <p:spPr>
            <a:xfrm>
              <a:off x="3879150" y="4312425"/>
              <a:ext cx="14400" cy="8350"/>
            </a:xfrm>
            <a:custGeom>
              <a:avLst/>
              <a:gdLst/>
              <a:ahLst/>
              <a:cxnLst/>
              <a:rect l="l" t="t" r="r" b="b"/>
              <a:pathLst>
                <a:path w="576" h="334" extrusionOk="0">
                  <a:moveTo>
                    <a:pt x="327" y="1"/>
                  </a:moveTo>
                  <a:cubicBezTo>
                    <a:pt x="295" y="1"/>
                    <a:pt x="262" y="5"/>
                    <a:pt x="228" y="14"/>
                  </a:cubicBezTo>
                  <a:cubicBezTo>
                    <a:pt x="214" y="27"/>
                    <a:pt x="201" y="27"/>
                    <a:pt x="187" y="41"/>
                  </a:cubicBezTo>
                  <a:lnTo>
                    <a:pt x="161" y="41"/>
                  </a:lnTo>
                  <a:cubicBezTo>
                    <a:pt x="0" y="53"/>
                    <a:pt x="0" y="281"/>
                    <a:pt x="161" y="294"/>
                  </a:cubicBezTo>
                  <a:lnTo>
                    <a:pt x="187" y="294"/>
                  </a:lnTo>
                  <a:cubicBezTo>
                    <a:pt x="201" y="308"/>
                    <a:pt x="214" y="308"/>
                    <a:pt x="228" y="321"/>
                  </a:cubicBezTo>
                  <a:cubicBezTo>
                    <a:pt x="262" y="329"/>
                    <a:pt x="295" y="334"/>
                    <a:pt x="327" y="334"/>
                  </a:cubicBezTo>
                  <a:cubicBezTo>
                    <a:pt x="395" y="334"/>
                    <a:pt x="458" y="313"/>
                    <a:pt x="522" y="267"/>
                  </a:cubicBezTo>
                  <a:cubicBezTo>
                    <a:pt x="576" y="228"/>
                    <a:pt x="576" y="107"/>
                    <a:pt x="522" y="67"/>
                  </a:cubicBezTo>
                  <a:cubicBezTo>
                    <a:pt x="458" y="21"/>
                    <a:pt x="395" y="1"/>
                    <a:pt x="327"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26" name="Google Shape;1126;p37"/>
            <p:cNvSpPr/>
            <p:nvPr/>
          </p:nvSpPr>
          <p:spPr>
            <a:xfrm>
              <a:off x="3907225" y="4310675"/>
              <a:ext cx="9750" cy="6525"/>
            </a:xfrm>
            <a:custGeom>
              <a:avLst/>
              <a:gdLst/>
              <a:ahLst/>
              <a:cxnLst/>
              <a:rect l="l" t="t" r="r" b="b"/>
              <a:pathLst>
                <a:path w="390" h="261" extrusionOk="0">
                  <a:moveTo>
                    <a:pt x="221" y="0"/>
                  </a:moveTo>
                  <a:cubicBezTo>
                    <a:pt x="169" y="0"/>
                    <a:pt x="116" y="19"/>
                    <a:pt x="68" y="43"/>
                  </a:cubicBezTo>
                  <a:cubicBezTo>
                    <a:pt x="1" y="70"/>
                    <a:pt x="1" y="177"/>
                    <a:pt x="68" y="218"/>
                  </a:cubicBezTo>
                  <a:cubicBezTo>
                    <a:pt x="116" y="241"/>
                    <a:pt x="169" y="260"/>
                    <a:pt x="221" y="260"/>
                  </a:cubicBezTo>
                  <a:cubicBezTo>
                    <a:pt x="255" y="260"/>
                    <a:pt x="290" y="252"/>
                    <a:pt x="322" y="230"/>
                  </a:cubicBezTo>
                  <a:cubicBezTo>
                    <a:pt x="389" y="177"/>
                    <a:pt x="389" y="84"/>
                    <a:pt x="322" y="30"/>
                  </a:cubicBezTo>
                  <a:cubicBezTo>
                    <a:pt x="290" y="9"/>
                    <a:pt x="255" y="0"/>
                    <a:pt x="221" y="0"/>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27" name="Google Shape;1127;p37"/>
            <p:cNvSpPr/>
            <p:nvPr/>
          </p:nvSpPr>
          <p:spPr>
            <a:xfrm>
              <a:off x="3929650" y="4185300"/>
              <a:ext cx="8050" cy="9050"/>
            </a:xfrm>
            <a:custGeom>
              <a:avLst/>
              <a:gdLst/>
              <a:ahLst/>
              <a:cxnLst/>
              <a:rect l="l" t="t" r="r" b="b"/>
              <a:pathLst>
                <a:path w="322" h="362" extrusionOk="0">
                  <a:moveTo>
                    <a:pt x="145" y="1"/>
                  </a:moveTo>
                  <a:cubicBezTo>
                    <a:pt x="86" y="1"/>
                    <a:pt x="27" y="41"/>
                    <a:pt x="13" y="123"/>
                  </a:cubicBezTo>
                  <a:lnTo>
                    <a:pt x="13" y="136"/>
                  </a:lnTo>
                  <a:cubicBezTo>
                    <a:pt x="1" y="162"/>
                    <a:pt x="1" y="189"/>
                    <a:pt x="1" y="203"/>
                  </a:cubicBezTo>
                  <a:lnTo>
                    <a:pt x="1" y="216"/>
                  </a:lnTo>
                  <a:cubicBezTo>
                    <a:pt x="1" y="283"/>
                    <a:pt x="40" y="337"/>
                    <a:pt x="108" y="350"/>
                  </a:cubicBezTo>
                  <a:cubicBezTo>
                    <a:pt x="127" y="358"/>
                    <a:pt x="145" y="362"/>
                    <a:pt x="162" y="362"/>
                  </a:cubicBezTo>
                  <a:cubicBezTo>
                    <a:pt x="227" y="362"/>
                    <a:pt x="274" y="306"/>
                    <a:pt x="295" y="243"/>
                  </a:cubicBezTo>
                  <a:cubicBezTo>
                    <a:pt x="322" y="203"/>
                    <a:pt x="295" y="150"/>
                    <a:pt x="268" y="109"/>
                  </a:cubicBezTo>
                  <a:cubicBezTo>
                    <a:pt x="255" y="37"/>
                    <a:pt x="200" y="1"/>
                    <a:pt x="145" y="1"/>
                  </a:cubicBezTo>
                  <a:close/>
                </a:path>
              </a:pathLst>
            </a:custGeom>
            <a:solidFill>
              <a:srgbClr val="C1B8C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28" name="Google Shape;1128;p37"/>
            <p:cNvSpPr/>
            <p:nvPr/>
          </p:nvSpPr>
          <p:spPr>
            <a:xfrm>
              <a:off x="3938675" y="4201300"/>
              <a:ext cx="12725" cy="9000"/>
            </a:xfrm>
            <a:custGeom>
              <a:avLst/>
              <a:gdLst/>
              <a:ahLst/>
              <a:cxnLst/>
              <a:rect l="l" t="t" r="r" b="b"/>
              <a:pathLst>
                <a:path w="509" h="360" extrusionOk="0">
                  <a:moveTo>
                    <a:pt x="363" y="1"/>
                  </a:moveTo>
                  <a:cubicBezTo>
                    <a:pt x="353" y="1"/>
                    <a:pt x="344" y="2"/>
                    <a:pt x="335" y="4"/>
                  </a:cubicBezTo>
                  <a:cubicBezTo>
                    <a:pt x="282" y="18"/>
                    <a:pt x="228" y="57"/>
                    <a:pt x="201" y="84"/>
                  </a:cubicBezTo>
                  <a:cubicBezTo>
                    <a:pt x="187" y="98"/>
                    <a:pt x="175" y="98"/>
                    <a:pt x="148" y="111"/>
                  </a:cubicBezTo>
                  <a:lnTo>
                    <a:pt x="134" y="125"/>
                  </a:lnTo>
                  <a:lnTo>
                    <a:pt x="121" y="125"/>
                  </a:lnTo>
                  <a:cubicBezTo>
                    <a:pt x="14" y="152"/>
                    <a:pt x="0" y="339"/>
                    <a:pt x="121" y="352"/>
                  </a:cubicBezTo>
                  <a:cubicBezTo>
                    <a:pt x="145" y="357"/>
                    <a:pt x="171" y="360"/>
                    <a:pt x="198" y="360"/>
                  </a:cubicBezTo>
                  <a:cubicBezTo>
                    <a:pt x="310" y="360"/>
                    <a:pt x="439" y="315"/>
                    <a:pt x="482" y="218"/>
                  </a:cubicBezTo>
                  <a:cubicBezTo>
                    <a:pt x="509" y="164"/>
                    <a:pt x="509" y="125"/>
                    <a:pt x="482" y="71"/>
                  </a:cubicBezTo>
                  <a:cubicBezTo>
                    <a:pt x="459" y="27"/>
                    <a:pt x="410" y="1"/>
                    <a:pt x="363"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29" name="Google Shape;1129;p37"/>
            <p:cNvSpPr/>
            <p:nvPr/>
          </p:nvSpPr>
          <p:spPr>
            <a:xfrm>
              <a:off x="3940350" y="4170600"/>
              <a:ext cx="9675" cy="7800"/>
            </a:xfrm>
            <a:custGeom>
              <a:avLst/>
              <a:gdLst/>
              <a:ahLst/>
              <a:cxnLst/>
              <a:rect l="l" t="t" r="r" b="b"/>
              <a:pathLst>
                <a:path w="387" h="312" extrusionOk="0">
                  <a:moveTo>
                    <a:pt x="223" y="0"/>
                  </a:moveTo>
                  <a:cubicBezTo>
                    <a:pt x="216" y="0"/>
                    <a:pt x="208" y="0"/>
                    <a:pt x="201" y="1"/>
                  </a:cubicBezTo>
                  <a:cubicBezTo>
                    <a:pt x="188" y="15"/>
                    <a:pt x="161" y="15"/>
                    <a:pt x="147" y="28"/>
                  </a:cubicBezTo>
                  <a:cubicBezTo>
                    <a:pt x="67" y="42"/>
                    <a:pt x="1" y="96"/>
                    <a:pt x="1" y="176"/>
                  </a:cubicBezTo>
                  <a:cubicBezTo>
                    <a:pt x="1" y="256"/>
                    <a:pt x="67" y="310"/>
                    <a:pt x="147" y="310"/>
                  </a:cubicBezTo>
                  <a:cubicBezTo>
                    <a:pt x="156" y="311"/>
                    <a:pt x="166" y="311"/>
                    <a:pt x="175" y="311"/>
                  </a:cubicBezTo>
                  <a:cubicBezTo>
                    <a:pt x="261" y="311"/>
                    <a:pt x="350" y="258"/>
                    <a:pt x="361" y="162"/>
                  </a:cubicBezTo>
                  <a:cubicBezTo>
                    <a:pt x="386" y="75"/>
                    <a:pt x="319" y="0"/>
                    <a:pt x="223" y="0"/>
                  </a:cubicBezTo>
                  <a:close/>
                </a:path>
              </a:pathLst>
            </a:custGeom>
            <a:solidFill>
              <a:srgbClr val="C1B8C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30" name="Google Shape;1130;p37"/>
            <p:cNvSpPr/>
            <p:nvPr/>
          </p:nvSpPr>
          <p:spPr>
            <a:xfrm>
              <a:off x="4019275" y="4016475"/>
              <a:ext cx="13050" cy="10725"/>
            </a:xfrm>
            <a:custGeom>
              <a:avLst/>
              <a:gdLst/>
              <a:ahLst/>
              <a:cxnLst/>
              <a:rect l="l" t="t" r="r" b="b"/>
              <a:pathLst>
                <a:path w="522" h="429" extrusionOk="0">
                  <a:moveTo>
                    <a:pt x="0" y="0"/>
                  </a:moveTo>
                  <a:lnTo>
                    <a:pt x="0" y="428"/>
                  </a:lnTo>
                  <a:lnTo>
                    <a:pt x="522" y="428"/>
                  </a:lnTo>
                  <a:lnTo>
                    <a:pt x="522" y="0"/>
                  </a:lnTo>
                  <a:close/>
                </a:path>
              </a:pathLst>
            </a:custGeom>
            <a:solidFill>
              <a:srgbClr val="A2A1A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31" name="Google Shape;1131;p37"/>
            <p:cNvSpPr/>
            <p:nvPr/>
          </p:nvSpPr>
          <p:spPr>
            <a:xfrm>
              <a:off x="4021950" y="4026825"/>
              <a:ext cx="350" cy="25"/>
            </a:xfrm>
            <a:custGeom>
              <a:avLst/>
              <a:gdLst/>
              <a:ahLst/>
              <a:cxnLst/>
              <a:rect l="l" t="t" r="r" b="b"/>
              <a:pathLst>
                <a:path w="14" h="1" extrusionOk="0">
                  <a:moveTo>
                    <a:pt x="0" y="1"/>
                  </a:moveTo>
                  <a:lnTo>
                    <a:pt x="0" y="1"/>
                  </a:lnTo>
                  <a:lnTo>
                    <a:pt x="13" y="1"/>
                  </a:lnTo>
                  <a:close/>
                </a:path>
              </a:pathLst>
            </a:custGeom>
            <a:solidFill>
              <a:srgbClr val="A2A1A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32" name="Google Shape;1132;p37"/>
            <p:cNvSpPr/>
            <p:nvPr/>
          </p:nvSpPr>
          <p:spPr>
            <a:xfrm>
              <a:off x="3858750" y="4228500"/>
              <a:ext cx="11100" cy="8775"/>
            </a:xfrm>
            <a:custGeom>
              <a:avLst/>
              <a:gdLst/>
              <a:ahLst/>
              <a:cxnLst/>
              <a:rect l="l" t="t" r="r" b="b"/>
              <a:pathLst>
                <a:path w="444" h="351" extrusionOk="0">
                  <a:moveTo>
                    <a:pt x="266" y="1"/>
                  </a:moveTo>
                  <a:cubicBezTo>
                    <a:pt x="239" y="1"/>
                    <a:pt x="212" y="9"/>
                    <a:pt x="188" y="27"/>
                  </a:cubicBezTo>
                  <a:cubicBezTo>
                    <a:pt x="174" y="40"/>
                    <a:pt x="147" y="53"/>
                    <a:pt x="135" y="66"/>
                  </a:cubicBezTo>
                  <a:lnTo>
                    <a:pt x="121" y="80"/>
                  </a:lnTo>
                  <a:lnTo>
                    <a:pt x="108" y="80"/>
                  </a:lnTo>
                  <a:cubicBezTo>
                    <a:pt x="94" y="80"/>
                    <a:pt x="94" y="80"/>
                    <a:pt x="81" y="66"/>
                  </a:cubicBezTo>
                  <a:cubicBezTo>
                    <a:pt x="54" y="66"/>
                    <a:pt x="14" y="80"/>
                    <a:pt x="14" y="107"/>
                  </a:cubicBezTo>
                  <a:cubicBezTo>
                    <a:pt x="1" y="120"/>
                    <a:pt x="1" y="147"/>
                    <a:pt x="1" y="160"/>
                  </a:cubicBezTo>
                  <a:cubicBezTo>
                    <a:pt x="1" y="173"/>
                    <a:pt x="1" y="187"/>
                    <a:pt x="14" y="200"/>
                  </a:cubicBezTo>
                  <a:lnTo>
                    <a:pt x="14" y="214"/>
                  </a:lnTo>
                  <a:cubicBezTo>
                    <a:pt x="14" y="241"/>
                    <a:pt x="40" y="268"/>
                    <a:pt x="54" y="280"/>
                  </a:cubicBezTo>
                  <a:cubicBezTo>
                    <a:pt x="49" y="276"/>
                    <a:pt x="46" y="273"/>
                    <a:pt x="45" y="273"/>
                  </a:cubicBezTo>
                  <a:lnTo>
                    <a:pt x="45" y="273"/>
                  </a:lnTo>
                  <a:cubicBezTo>
                    <a:pt x="44" y="273"/>
                    <a:pt x="50" y="282"/>
                    <a:pt x="67" y="307"/>
                  </a:cubicBezTo>
                  <a:cubicBezTo>
                    <a:pt x="81" y="307"/>
                    <a:pt x="81" y="321"/>
                    <a:pt x="94" y="321"/>
                  </a:cubicBezTo>
                  <a:cubicBezTo>
                    <a:pt x="128" y="342"/>
                    <a:pt x="163" y="351"/>
                    <a:pt x="196" y="351"/>
                  </a:cubicBezTo>
                  <a:cubicBezTo>
                    <a:pt x="291" y="351"/>
                    <a:pt x="372" y="276"/>
                    <a:pt x="402" y="187"/>
                  </a:cubicBezTo>
                  <a:cubicBezTo>
                    <a:pt x="444" y="94"/>
                    <a:pt x="357" y="1"/>
                    <a:pt x="266" y="1"/>
                  </a:cubicBezTo>
                  <a:close/>
                </a:path>
              </a:pathLst>
            </a:custGeom>
            <a:solidFill>
              <a:srgbClr val="97969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33" name="Google Shape;1133;p37"/>
            <p:cNvSpPr/>
            <p:nvPr/>
          </p:nvSpPr>
          <p:spPr>
            <a:xfrm>
              <a:off x="3780150" y="4154025"/>
              <a:ext cx="312050" cy="377075"/>
            </a:xfrm>
            <a:custGeom>
              <a:avLst/>
              <a:gdLst/>
              <a:ahLst/>
              <a:cxnLst/>
              <a:rect l="l" t="t" r="r" b="b"/>
              <a:pathLst>
                <a:path w="12482" h="15083" extrusionOk="0">
                  <a:moveTo>
                    <a:pt x="8173" y="1"/>
                  </a:moveTo>
                  <a:cubicBezTo>
                    <a:pt x="8026" y="1"/>
                    <a:pt x="7866" y="40"/>
                    <a:pt x="7693" y="129"/>
                  </a:cubicBezTo>
                  <a:cubicBezTo>
                    <a:pt x="6837" y="584"/>
                    <a:pt x="7251" y="1761"/>
                    <a:pt x="7545" y="2417"/>
                  </a:cubicBezTo>
                  <a:cubicBezTo>
                    <a:pt x="7960" y="3366"/>
                    <a:pt x="8669" y="3969"/>
                    <a:pt x="9351" y="4718"/>
                  </a:cubicBezTo>
                  <a:cubicBezTo>
                    <a:pt x="9819" y="5253"/>
                    <a:pt x="10047" y="5868"/>
                    <a:pt x="9899" y="6577"/>
                  </a:cubicBezTo>
                  <a:cubicBezTo>
                    <a:pt x="9739" y="7313"/>
                    <a:pt x="9311" y="7941"/>
                    <a:pt x="9230" y="8690"/>
                  </a:cubicBezTo>
                  <a:cubicBezTo>
                    <a:pt x="9177" y="9279"/>
                    <a:pt x="9298" y="9828"/>
                    <a:pt x="9512" y="10336"/>
                  </a:cubicBezTo>
                  <a:cubicBezTo>
                    <a:pt x="9137" y="10108"/>
                    <a:pt x="8736" y="9961"/>
                    <a:pt x="8308" y="9908"/>
                  </a:cubicBezTo>
                  <a:cubicBezTo>
                    <a:pt x="8362" y="9359"/>
                    <a:pt x="8576" y="8824"/>
                    <a:pt x="8642" y="8276"/>
                  </a:cubicBezTo>
                  <a:cubicBezTo>
                    <a:pt x="8736" y="7554"/>
                    <a:pt x="8669" y="6912"/>
                    <a:pt x="8442" y="6229"/>
                  </a:cubicBezTo>
                  <a:cubicBezTo>
                    <a:pt x="8281" y="5788"/>
                    <a:pt x="8027" y="5453"/>
                    <a:pt x="7666" y="5173"/>
                  </a:cubicBezTo>
                  <a:cubicBezTo>
                    <a:pt x="7278" y="4891"/>
                    <a:pt x="6756" y="4757"/>
                    <a:pt x="6462" y="4356"/>
                  </a:cubicBezTo>
                  <a:cubicBezTo>
                    <a:pt x="5981" y="3687"/>
                    <a:pt x="5753" y="2564"/>
                    <a:pt x="4964" y="2162"/>
                  </a:cubicBezTo>
                  <a:cubicBezTo>
                    <a:pt x="4825" y="2091"/>
                    <a:pt x="4701" y="2059"/>
                    <a:pt x="4591" y="2059"/>
                  </a:cubicBezTo>
                  <a:cubicBezTo>
                    <a:pt x="4083" y="2059"/>
                    <a:pt x="3872" y="2727"/>
                    <a:pt x="3960" y="3233"/>
                  </a:cubicBezTo>
                  <a:cubicBezTo>
                    <a:pt x="4108" y="3996"/>
                    <a:pt x="4576" y="4811"/>
                    <a:pt x="5178" y="5319"/>
                  </a:cubicBezTo>
                  <a:cubicBezTo>
                    <a:pt x="5646" y="5708"/>
                    <a:pt x="6221" y="5922"/>
                    <a:pt x="6676" y="6336"/>
                  </a:cubicBezTo>
                  <a:cubicBezTo>
                    <a:pt x="7304" y="6924"/>
                    <a:pt x="7211" y="7580"/>
                    <a:pt x="6863" y="8249"/>
                  </a:cubicBezTo>
                  <a:cubicBezTo>
                    <a:pt x="6689" y="8597"/>
                    <a:pt x="6609" y="8931"/>
                    <a:pt x="6623" y="9239"/>
                  </a:cubicBezTo>
                  <a:cubicBezTo>
                    <a:pt x="6623" y="9252"/>
                    <a:pt x="6623" y="9252"/>
                    <a:pt x="6609" y="9266"/>
                  </a:cubicBezTo>
                  <a:cubicBezTo>
                    <a:pt x="6261" y="9172"/>
                    <a:pt x="5900" y="9091"/>
                    <a:pt x="5553" y="8998"/>
                  </a:cubicBezTo>
                  <a:cubicBezTo>
                    <a:pt x="4656" y="8770"/>
                    <a:pt x="4067" y="8410"/>
                    <a:pt x="3532" y="7661"/>
                  </a:cubicBezTo>
                  <a:cubicBezTo>
                    <a:pt x="3412" y="7486"/>
                    <a:pt x="3291" y="7313"/>
                    <a:pt x="3198" y="7126"/>
                  </a:cubicBezTo>
                  <a:lnTo>
                    <a:pt x="3198" y="7112"/>
                  </a:lnTo>
                  <a:cubicBezTo>
                    <a:pt x="3065" y="6109"/>
                    <a:pt x="3145" y="4905"/>
                    <a:pt x="2182" y="4276"/>
                  </a:cubicBezTo>
                  <a:cubicBezTo>
                    <a:pt x="1989" y="4153"/>
                    <a:pt x="1805" y="4100"/>
                    <a:pt x="1632" y="4100"/>
                  </a:cubicBezTo>
                  <a:cubicBezTo>
                    <a:pt x="902" y="4100"/>
                    <a:pt x="366" y="5048"/>
                    <a:pt x="215" y="5708"/>
                  </a:cubicBezTo>
                  <a:cubicBezTo>
                    <a:pt x="1" y="6630"/>
                    <a:pt x="149" y="7580"/>
                    <a:pt x="603" y="8396"/>
                  </a:cubicBezTo>
                  <a:cubicBezTo>
                    <a:pt x="1513" y="10042"/>
                    <a:pt x="3519" y="10911"/>
                    <a:pt x="5258" y="11312"/>
                  </a:cubicBezTo>
                  <a:cubicBezTo>
                    <a:pt x="7251" y="11781"/>
                    <a:pt x="11638" y="11914"/>
                    <a:pt x="11451" y="14857"/>
                  </a:cubicBezTo>
                  <a:cubicBezTo>
                    <a:pt x="11438" y="15009"/>
                    <a:pt x="11542" y="15083"/>
                    <a:pt x="11655" y="15083"/>
                  </a:cubicBezTo>
                  <a:cubicBezTo>
                    <a:pt x="11769" y="15083"/>
                    <a:pt x="11892" y="15006"/>
                    <a:pt x="11906" y="14857"/>
                  </a:cubicBezTo>
                  <a:cubicBezTo>
                    <a:pt x="11959" y="14376"/>
                    <a:pt x="11893" y="13960"/>
                    <a:pt x="11732" y="13586"/>
                  </a:cubicBezTo>
                  <a:cubicBezTo>
                    <a:pt x="11906" y="13586"/>
                    <a:pt x="12080" y="13439"/>
                    <a:pt x="12000" y="13225"/>
                  </a:cubicBezTo>
                  <a:cubicBezTo>
                    <a:pt x="11852" y="12837"/>
                    <a:pt x="11652" y="12462"/>
                    <a:pt x="11424" y="12114"/>
                  </a:cubicBezTo>
                  <a:cubicBezTo>
                    <a:pt x="11331" y="11861"/>
                    <a:pt x="11278" y="11606"/>
                    <a:pt x="11278" y="11326"/>
                  </a:cubicBezTo>
                  <a:cubicBezTo>
                    <a:pt x="11304" y="11178"/>
                    <a:pt x="11317" y="11044"/>
                    <a:pt x="11317" y="10911"/>
                  </a:cubicBezTo>
                  <a:cubicBezTo>
                    <a:pt x="11397" y="10456"/>
                    <a:pt x="11572" y="10001"/>
                    <a:pt x="11732" y="9573"/>
                  </a:cubicBezTo>
                  <a:cubicBezTo>
                    <a:pt x="12120" y="8503"/>
                    <a:pt x="12481" y="7366"/>
                    <a:pt x="12187" y="6216"/>
                  </a:cubicBezTo>
                  <a:cubicBezTo>
                    <a:pt x="11946" y="5280"/>
                    <a:pt x="11237" y="4557"/>
                    <a:pt x="10662" y="3821"/>
                  </a:cubicBezTo>
                  <a:cubicBezTo>
                    <a:pt x="9993" y="3006"/>
                    <a:pt x="9712" y="2150"/>
                    <a:pt x="9351" y="1187"/>
                  </a:cubicBezTo>
                  <a:cubicBezTo>
                    <a:pt x="9127" y="611"/>
                    <a:pt x="8750" y="1"/>
                    <a:pt x="8173" y="1"/>
                  </a:cubicBezTo>
                  <a:close/>
                </a:path>
              </a:pathLst>
            </a:custGeom>
            <a:solidFill>
              <a:srgbClr val="87CC6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34" name="Google Shape;1134;p37"/>
            <p:cNvSpPr/>
            <p:nvPr/>
          </p:nvSpPr>
          <p:spPr>
            <a:xfrm>
              <a:off x="3940675" y="3934025"/>
              <a:ext cx="244150" cy="494050"/>
            </a:xfrm>
            <a:custGeom>
              <a:avLst/>
              <a:gdLst/>
              <a:ahLst/>
              <a:cxnLst/>
              <a:rect l="l" t="t" r="r" b="b"/>
              <a:pathLst>
                <a:path w="9766" h="19762" extrusionOk="0">
                  <a:moveTo>
                    <a:pt x="5097" y="1"/>
                  </a:moveTo>
                  <a:cubicBezTo>
                    <a:pt x="5075" y="1"/>
                    <a:pt x="5052" y="3"/>
                    <a:pt x="5030" y="8"/>
                  </a:cubicBezTo>
                  <a:cubicBezTo>
                    <a:pt x="4201" y="168"/>
                    <a:pt x="3987" y="2188"/>
                    <a:pt x="4495" y="3432"/>
                  </a:cubicBezTo>
                  <a:cubicBezTo>
                    <a:pt x="4990" y="4690"/>
                    <a:pt x="4361" y="5358"/>
                    <a:pt x="3826" y="6950"/>
                  </a:cubicBezTo>
                  <a:cubicBezTo>
                    <a:pt x="3278" y="8528"/>
                    <a:pt x="4643" y="10347"/>
                    <a:pt x="5365" y="11391"/>
                  </a:cubicBezTo>
                  <a:cubicBezTo>
                    <a:pt x="6087" y="12421"/>
                    <a:pt x="5351" y="14574"/>
                    <a:pt x="5351" y="14574"/>
                  </a:cubicBezTo>
                  <a:cubicBezTo>
                    <a:pt x="5285" y="12541"/>
                    <a:pt x="3974" y="11177"/>
                    <a:pt x="3412" y="10361"/>
                  </a:cubicBezTo>
                  <a:cubicBezTo>
                    <a:pt x="2850" y="9532"/>
                    <a:pt x="3050" y="8141"/>
                    <a:pt x="3144" y="6147"/>
                  </a:cubicBezTo>
                  <a:cubicBezTo>
                    <a:pt x="3219" y="4542"/>
                    <a:pt x="2271" y="3362"/>
                    <a:pt x="1438" y="3362"/>
                  </a:cubicBezTo>
                  <a:cubicBezTo>
                    <a:pt x="1237" y="3362"/>
                    <a:pt x="1042" y="3431"/>
                    <a:pt x="870" y="3579"/>
                  </a:cubicBezTo>
                  <a:cubicBezTo>
                    <a:pt x="0" y="4355"/>
                    <a:pt x="1245" y="5305"/>
                    <a:pt x="1418" y="5906"/>
                  </a:cubicBezTo>
                  <a:cubicBezTo>
                    <a:pt x="1593" y="6509"/>
                    <a:pt x="1365" y="7793"/>
                    <a:pt x="1245" y="9264"/>
                  </a:cubicBezTo>
                  <a:cubicBezTo>
                    <a:pt x="1124" y="10748"/>
                    <a:pt x="3452" y="12889"/>
                    <a:pt x="4120" y="14347"/>
                  </a:cubicBezTo>
                  <a:cubicBezTo>
                    <a:pt x="4789" y="15819"/>
                    <a:pt x="3960" y="19189"/>
                    <a:pt x="4910" y="19657"/>
                  </a:cubicBezTo>
                  <a:cubicBezTo>
                    <a:pt x="5036" y="19718"/>
                    <a:pt x="5181" y="19761"/>
                    <a:pt x="5343" y="19761"/>
                  </a:cubicBezTo>
                  <a:cubicBezTo>
                    <a:pt x="6038" y="19761"/>
                    <a:pt x="7049" y="18957"/>
                    <a:pt x="8254" y="15257"/>
                  </a:cubicBezTo>
                  <a:cubicBezTo>
                    <a:pt x="9765" y="10641"/>
                    <a:pt x="8789" y="8729"/>
                    <a:pt x="8629" y="8207"/>
                  </a:cubicBezTo>
                  <a:cubicBezTo>
                    <a:pt x="8468" y="7686"/>
                    <a:pt x="8629" y="6268"/>
                    <a:pt x="9084" y="4863"/>
                  </a:cubicBezTo>
                  <a:cubicBezTo>
                    <a:pt x="9512" y="3540"/>
                    <a:pt x="8788" y="710"/>
                    <a:pt x="7932" y="710"/>
                  </a:cubicBezTo>
                  <a:cubicBezTo>
                    <a:pt x="7879" y="710"/>
                    <a:pt x="7826" y="721"/>
                    <a:pt x="7773" y="743"/>
                  </a:cubicBezTo>
                  <a:cubicBezTo>
                    <a:pt x="6849" y="1131"/>
                    <a:pt x="7639" y="2763"/>
                    <a:pt x="7759" y="3539"/>
                  </a:cubicBezTo>
                  <a:cubicBezTo>
                    <a:pt x="7892" y="4315"/>
                    <a:pt x="7625" y="5144"/>
                    <a:pt x="7250" y="5974"/>
                  </a:cubicBezTo>
                  <a:cubicBezTo>
                    <a:pt x="6876" y="6803"/>
                    <a:pt x="6569" y="7980"/>
                    <a:pt x="6956" y="8756"/>
                  </a:cubicBezTo>
                  <a:cubicBezTo>
                    <a:pt x="7345" y="9532"/>
                    <a:pt x="6649" y="11658"/>
                    <a:pt x="6649" y="11658"/>
                  </a:cubicBezTo>
                  <a:cubicBezTo>
                    <a:pt x="6943" y="10320"/>
                    <a:pt x="6034" y="8849"/>
                    <a:pt x="5659" y="8007"/>
                  </a:cubicBezTo>
                  <a:cubicBezTo>
                    <a:pt x="5297" y="7164"/>
                    <a:pt x="6167" y="4890"/>
                    <a:pt x="6542" y="3940"/>
                  </a:cubicBezTo>
                  <a:cubicBezTo>
                    <a:pt x="6906" y="3003"/>
                    <a:pt x="5915" y="1"/>
                    <a:pt x="5097" y="1"/>
                  </a:cubicBezTo>
                  <a:close/>
                </a:path>
              </a:pathLst>
            </a:custGeom>
            <a:solidFill>
              <a:srgbClr val="87D8C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35" name="Google Shape;1135;p37"/>
            <p:cNvSpPr/>
            <p:nvPr/>
          </p:nvSpPr>
          <p:spPr>
            <a:xfrm>
              <a:off x="3822300" y="4298800"/>
              <a:ext cx="120850" cy="120425"/>
            </a:xfrm>
            <a:custGeom>
              <a:avLst/>
              <a:gdLst/>
              <a:ahLst/>
              <a:cxnLst/>
              <a:rect l="l" t="t" r="r" b="b"/>
              <a:pathLst>
                <a:path w="4834" h="4817" extrusionOk="0">
                  <a:moveTo>
                    <a:pt x="7" y="0"/>
                  </a:moveTo>
                  <a:cubicBezTo>
                    <a:pt x="4" y="0"/>
                    <a:pt x="0" y="3"/>
                    <a:pt x="0" y="10"/>
                  </a:cubicBezTo>
                  <a:cubicBezTo>
                    <a:pt x="375" y="1094"/>
                    <a:pt x="201" y="2230"/>
                    <a:pt x="1245" y="2940"/>
                  </a:cubicBezTo>
                  <a:cubicBezTo>
                    <a:pt x="1753" y="3288"/>
                    <a:pt x="2395" y="3434"/>
                    <a:pt x="2984" y="3582"/>
                  </a:cubicBezTo>
                  <a:cubicBezTo>
                    <a:pt x="3733" y="3782"/>
                    <a:pt x="4254" y="4170"/>
                    <a:pt x="4709" y="4786"/>
                  </a:cubicBezTo>
                  <a:cubicBezTo>
                    <a:pt x="4722" y="4807"/>
                    <a:pt x="4741" y="4816"/>
                    <a:pt x="4759" y="4816"/>
                  </a:cubicBezTo>
                  <a:cubicBezTo>
                    <a:pt x="4797" y="4816"/>
                    <a:pt x="4834" y="4777"/>
                    <a:pt x="4816" y="4732"/>
                  </a:cubicBezTo>
                  <a:cubicBezTo>
                    <a:pt x="4254" y="3568"/>
                    <a:pt x="3331" y="3434"/>
                    <a:pt x="2208" y="3060"/>
                  </a:cubicBezTo>
                  <a:cubicBezTo>
                    <a:pt x="1418" y="2806"/>
                    <a:pt x="817" y="2364"/>
                    <a:pt x="589" y="1549"/>
                  </a:cubicBezTo>
                  <a:cubicBezTo>
                    <a:pt x="428" y="1000"/>
                    <a:pt x="362" y="479"/>
                    <a:pt x="14" y="10"/>
                  </a:cubicBezTo>
                  <a:cubicBezTo>
                    <a:pt x="14" y="3"/>
                    <a:pt x="11" y="0"/>
                    <a:pt x="7" y="0"/>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36" name="Google Shape;1136;p37"/>
            <p:cNvSpPr/>
            <p:nvPr/>
          </p:nvSpPr>
          <p:spPr>
            <a:xfrm>
              <a:off x="3896525" y="4228575"/>
              <a:ext cx="81975" cy="201825"/>
            </a:xfrm>
            <a:custGeom>
              <a:avLst/>
              <a:gdLst/>
              <a:ahLst/>
              <a:cxnLst/>
              <a:rect l="l" t="t" r="r" b="b"/>
              <a:pathLst>
                <a:path w="3279" h="8073" extrusionOk="0">
                  <a:moveTo>
                    <a:pt x="8" y="0"/>
                  </a:moveTo>
                  <a:cubicBezTo>
                    <a:pt x="4" y="0"/>
                    <a:pt x="1" y="3"/>
                    <a:pt x="1" y="10"/>
                  </a:cubicBezTo>
                  <a:cubicBezTo>
                    <a:pt x="255" y="853"/>
                    <a:pt x="750" y="1629"/>
                    <a:pt x="1472" y="2123"/>
                  </a:cubicBezTo>
                  <a:cubicBezTo>
                    <a:pt x="2355" y="2726"/>
                    <a:pt x="3131" y="3261"/>
                    <a:pt x="2944" y="4451"/>
                  </a:cubicBezTo>
                  <a:cubicBezTo>
                    <a:pt x="2756" y="5628"/>
                    <a:pt x="1686" y="7060"/>
                    <a:pt x="2824" y="8049"/>
                  </a:cubicBezTo>
                  <a:cubicBezTo>
                    <a:pt x="2840" y="8066"/>
                    <a:pt x="2857" y="8072"/>
                    <a:pt x="2872" y="8072"/>
                  </a:cubicBezTo>
                  <a:cubicBezTo>
                    <a:pt x="2921" y="8072"/>
                    <a:pt x="2957" y="8006"/>
                    <a:pt x="2917" y="7955"/>
                  </a:cubicBezTo>
                  <a:cubicBezTo>
                    <a:pt x="1994" y="6819"/>
                    <a:pt x="3279" y="5187"/>
                    <a:pt x="3238" y="3930"/>
                  </a:cubicBezTo>
                  <a:cubicBezTo>
                    <a:pt x="3211" y="3247"/>
                    <a:pt x="2770" y="2726"/>
                    <a:pt x="2248" y="2351"/>
                  </a:cubicBezTo>
                  <a:cubicBezTo>
                    <a:pt x="1834" y="2030"/>
                    <a:pt x="1352" y="1829"/>
                    <a:pt x="991" y="1415"/>
                  </a:cubicBezTo>
                  <a:cubicBezTo>
                    <a:pt x="616" y="987"/>
                    <a:pt x="362" y="465"/>
                    <a:pt x="15" y="10"/>
                  </a:cubicBezTo>
                  <a:cubicBezTo>
                    <a:pt x="15" y="3"/>
                    <a:pt x="11" y="0"/>
                    <a:pt x="8" y="0"/>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37" name="Google Shape;1137;p37"/>
            <p:cNvSpPr/>
            <p:nvPr/>
          </p:nvSpPr>
          <p:spPr>
            <a:xfrm>
              <a:off x="3984150" y="4041075"/>
              <a:ext cx="76125" cy="255400"/>
            </a:xfrm>
            <a:custGeom>
              <a:avLst/>
              <a:gdLst/>
              <a:ahLst/>
              <a:cxnLst/>
              <a:rect l="l" t="t" r="r" b="b"/>
              <a:pathLst>
                <a:path w="3045" h="10216" extrusionOk="0">
                  <a:moveTo>
                    <a:pt x="11" y="0"/>
                  </a:moveTo>
                  <a:cubicBezTo>
                    <a:pt x="7" y="0"/>
                    <a:pt x="0" y="10"/>
                    <a:pt x="0" y="19"/>
                  </a:cubicBezTo>
                  <a:cubicBezTo>
                    <a:pt x="1017" y="1410"/>
                    <a:pt x="14" y="3310"/>
                    <a:pt x="309" y="4875"/>
                  </a:cubicBezTo>
                  <a:cubicBezTo>
                    <a:pt x="469" y="5691"/>
                    <a:pt x="1111" y="6333"/>
                    <a:pt x="1566" y="6989"/>
                  </a:cubicBezTo>
                  <a:cubicBezTo>
                    <a:pt x="2208" y="7938"/>
                    <a:pt x="2649" y="9075"/>
                    <a:pt x="2930" y="10172"/>
                  </a:cubicBezTo>
                  <a:cubicBezTo>
                    <a:pt x="2936" y="10202"/>
                    <a:pt x="2961" y="10216"/>
                    <a:pt x="2985" y="10216"/>
                  </a:cubicBezTo>
                  <a:cubicBezTo>
                    <a:pt x="3015" y="10216"/>
                    <a:pt x="3044" y="10195"/>
                    <a:pt x="3037" y="10158"/>
                  </a:cubicBezTo>
                  <a:cubicBezTo>
                    <a:pt x="2943" y="9156"/>
                    <a:pt x="2488" y="8259"/>
                    <a:pt x="2021" y="7376"/>
                  </a:cubicBezTo>
                  <a:cubicBezTo>
                    <a:pt x="1552" y="6493"/>
                    <a:pt x="763" y="5798"/>
                    <a:pt x="509" y="4808"/>
                  </a:cubicBezTo>
                  <a:cubicBezTo>
                    <a:pt x="107" y="3217"/>
                    <a:pt x="1258" y="1383"/>
                    <a:pt x="14" y="6"/>
                  </a:cubicBezTo>
                  <a:cubicBezTo>
                    <a:pt x="14" y="2"/>
                    <a:pt x="13" y="0"/>
                    <a:pt x="11" y="0"/>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38" name="Google Shape;1138;p37"/>
            <p:cNvSpPr/>
            <p:nvPr/>
          </p:nvSpPr>
          <p:spPr>
            <a:xfrm>
              <a:off x="4051375" y="3976925"/>
              <a:ext cx="53175" cy="272550"/>
            </a:xfrm>
            <a:custGeom>
              <a:avLst/>
              <a:gdLst/>
              <a:ahLst/>
              <a:cxnLst/>
              <a:rect l="l" t="t" r="r" b="b"/>
              <a:pathLst>
                <a:path w="2127" h="10902" extrusionOk="0">
                  <a:moveTo>
                    <a:pt x="506" y="0"/>
                  </a:moveTo>
                  <a:cubicBezTo>
                    <a:pt x="482" y="0"/>
                    <a:pt x="459" y="25"/>
                    <a:pt x="468" y="44"/>
                  </a:cubicBezTo>
                  <a:cubicBezTo>
                    <a:pt x="669" y="632"/>
                    <a:pt x="896" y="1128"/>
                    <a:pt x="937" y="1756"/>
                  </a:cubicBezTo>
                  <a:cubicBezTo>
                    <a:pt x="964" y="2305"/>
                    <a:pt x="843" y="2853"/>
                    <a:pt x="709" y="3375"/>
                  </a:cubicBezTo>
                  <a:cubicBezTo>
                    <a:pt x="468" y="4324"/>
                    <a:pt x="1" y="5314"/>
                    <a:pt x="40" y="6318"/>
                  </a:cubicBezTo>
                  <a:cubicBezTo>
                    <a:pt x="67" y="7040"/>
                    <a:pt x="482" y="7695"/>
                    <a:pt x="843" y="8283"/>
                  </a:cubicBezTo>
                  <a:cubicBezTo>
                    <a:pt x="1351" y="9127"/>
                    <a:pt x="1793" y="9902"/>
                    <a:pt x="1900" y="10892"/>
                  </a:cubicBezTo>
                  <a:cubicBezTo>
                    <a:pt x="1900" y="10899"/>
                    <a:pt x="1903" y="10902"/>
                    <a:pt x="1908" y="10902"/>
                  </a:cubicBezTo>
                  <a:cubicBezTo>
                    <a:pt x="1913" y="10902"/>
                    <a:pt x="1920" y="10899"/>
                    <a:pt x="1927" y="10892"/>
                  </a:cubicBezTo>
                  <a:cubicBezTo>
                    <a:pt x="2127" y="9073"/>
                    <a:pt x="215" y="7855"/>
                    <a:pt x="227" y="6063"/>
                  </a:cubicBezTo>
                  <a:cubicBezTo>
                    <a:pt x="241" y="5515"/>
                    <a:pt x="455" y="4939"/>
                    <a:pt x="602" y="4431"/>
                  </a:cubicBezTo>
                  <a:cubicBezTo>
                    <a:pt x="762" y="3883"/>
                    <a:pt x="937" y="3334"/>
                    <a:pt x="1030" y="2772"/>
                  </a:cubicBezTo>
                  <a:cubicBezTo>
                    <a:pt x="1204" y="1863"/>
                    <a:pt x="1124" y="753"/>
                    <a:pt x="536" y="17"/>
                  </a:cubicBezTo>
                  <a:cubicBezTo>
                    <a:pt x="527" y="5"/>
                    <a:pt x="517" y="0"/>
                    <a:pt x="506" y="0"/>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39" name="Google Shape;1139;p37"/>
            <p:cNvSpPr/>
            <p:nvPr/>
          </p:nvSpPr>
          <p:spPr>
            <a:xfrm>
              <a:off x="4072425" y="4003200"/>
              <a:ext cx="85975" cy="374825"/>
            </a:xfrm>
            <a:custGeom>
              <a:avLst/>
              <a:gdLst/>
              <a:ahLst/>
              <a:cxnLst/>
              <a:rect l="l" t="t" r="r" b="b"/>
              <a:pathLst>
                <a:path w="3439" h="14993" extrusionOk="0">
                  <a:moveTo>
                    <a:pt x="2960" y="1"/>
                  </a:moveTo>
                  <a:cubicBezTo>
                    <a:pt x="2953" y="1"/>
                    <a:pt x="2944" y="7"/>
                    <a:pt x="2944" y="23"/>
                  </a:cubicBezTo>
                  <a:cubicBezTo>
                    <a:pt x="3385" y="1588"/>
                    <a:pt x="2583" y="2952"/>
                    <a:pt x="2194" y="4423"/>
                  </a:cubicBezTo>
                  <a:cubicBezTo>
                    <a:pt x="1887" y="5654"/>
                    <a:pt x="2717" y="6858"/>
                    <a:pt x="2743" y="8076"/>
                  </a:cubicBezTo>
                  <a:cubicBezTo>
                    <a:pt x="2783" y="9560"/>
                    <a:pt x="1659" y="10457"/>
                    <a:pt x="951" y="11607"/>
                  </a:cubicBezTo>
                  <a:cubicBezTo>
                    <a:pt x="322" y="12624"/>
                    <a:pt x="1" y="13894"/>
                    <a:pt x="683" y="14951"/>
                  </a:cubicBezTo>
                  <a:cubicBezTo>
                    <a:pt x="700" y="14980"/>
                    <a:pt x="724" y="14992"/>
                    <a:pt x="747" y="14992"/>
                  </a:cubicBezTo>
                  <a:cubicBezTo>
                    <a:pt x="797" y="14992"/>
                    <a:pt x="844" y="14935"/>
                    <a:pt x="817" y="14871"/>
                  </a:cubicBezTo>
                  <a:cubicBezTo>
                    <a:pt x="161" y="13346"/>
                    <a:pt x="978" y="11821"/>
                    <a:pt x="1980" y="10671"/>
                  </a:cubicBezTo>
                  <a:cubicBezTo>
                    <a:pt x="2703" y="9841"/>
                    <a:pt x="3077" y="8864"/>
                    <a:pt x="3011" y="7755"/>
                  </a:cubicBezTo>
                  <a:cubicBezTo>
                    <a:pt x="2970" y="7193"/>
                    <a:pt x="2797" y="6644"/>
                    <a:pt x="2622" y="6109"/>
                  </a:cubicBezTo>
                  <a:cubicBezTo>
                    <a:pt x="2382" y="5374"/>
                    <a:pt x="2355" y="4718"/>
                    <a:pt x="2596" y="3983"/>
                  </a:cubicBezTo>
                  <a:cubicBezTo>
                    <a:pt x="3011" y="2684"/>
                    <a:pt x="3439" y="1347"/>
                    <a:pt x="2970" y="9"/>
                  </a:cubicBezTo>
                  <a:cubicBezTo>
                    <a:pt x="2970" y="4"/>
                    <a:pt x="2966" y="1"/>
                    <a:pt x="2960" y="1"/>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40" name="Google Shape;1140;p37"/>
            <p:cNvSpPr/>
            <p:nvPr/>
          </p:nvSpPr>
          <p:spPr>
            <a:xfrm>
              <a:off x="4105200" y="4332650"/>
              <a:ext cx="7075" cy="16325"/>
            </a:xfrm>
            <a:custGeom>
              <a:avLst/>
              <a:gdLst/>
              <a:ahLst/>
              <a:cxnLst/>
              <a:rect l="l" t="t" r="r" b="b"/>
              <a:pathLst>
                <a:path w="283" h="653" extrusionOk="0">
                  <a:moveTo>
                    <a:pt x="78" y="1"/>
                  </a:moveTo>
                  <a:cubicBezTo>
                    <a:pt x="46" y="1"/>
                    <a:pt x="15" y="22"/>
                    <a:pt x="15" y="61"/>
                  </a:cubicBezTo>
                  <a:cubicBezTo>
                    <a:pt x="15" y="168"/>
                    <a:pt x="1" y="261"/>
                    <a:pt x="1" y="368"/>
                  </a:cubicBezTo>
                  <a:cubicBezTo>
                    <a:pt x="15" y="475"/>
                    <a:pt x="81" y="555"/>
                    <a:pt x="161" y="636"/>
                  </a:cubicBezTo>
                  <a:cubicBezTo>
                    <a:pt x="169" y="647"/>
                    <a:pt x="178" y="652"/>
                    <a:pt x="187" y="652"/>
                  </a:cubicBezTo>
                  <a:cubicBezTo>
                    <a:pt x="209" y="652"/>
                    <a:pt x="232" y="624"/>
                    <a:pt x="241" y="596"/>
                  </a:cubicBezTo>
                  <a:cubicBezTo>
                    <a:pt x="255" y="489"/>
                    <a:pt x="282" y="409"/>
                    <a:pt x="268" y="302"/>
                  </a:cubicBezTo>
                  <a:cubicBezTo>
                    <a:pt x="255" y="195"/>
                    <a:pt x="188" y="100"/>
                    <a:pt x="134" y="34"/>
                  </a:cubicBezTo>
                  <a:cubicBezTo>
                    <a:pt x="123" y="12"/>
                    <a:pt x="100" y="1"/>
                    <a:pt x="78" y="1"/>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41" name="Google Shape;1141;p37"/>
            <p:cNvSpPr/>
            <p:nvPr/>
          </p:nvSpPr>
          <p:spPr>
            <a:xfrm>
              <a:off x="4109225" y="4316500"/>
              <a:ext cx="8400" cy="8700"/>
            </a:xfrm>
            <a:custGeom>
              <a:avLst/>
              <a:gdLst/>
              <a:ahLst/>
              <a:cxnLst/>
              <a:rect l="l" t="t" r="r" b="b"/>
              <a:pathLst>
                <a:path w="336" h="348" extrusionOk="0">
                  <a:moveTo>
                    <a:pt x="164" y="0"/>
                  </a:moveTo>
                  <a:cubicBezTo>
                    <a:pt x="92" y="0"/>
                    <a:pt x="37" y="65"/>
                    <a:pt x="27" y="145"/>
                  </a:cubicBezTo>
                  <a:cubicBezTo>
                    <a:pt x="27" y="139"/>
                    <a:pt x="27" y="136"/>
                    <a:pt x="26" y="136"/>
                  </a:cubicBezTo>
                  <a:cubicBezTo>
                    <a:pt x="25" y="136"/>
                    <a:pt x="21" y="142"/>
                    <a:pt x="14" y="158"/>
                  </a:cubicBezTo>
                  <a:lnTo>
                    <a:pt x="14" y="199"/>
                  </a:lnTo>
                  <a:cubicBezTo>
                    <a:pt x="14" y="225"/>
                    <a:pt x="0" y="252"/>
                    <a:pt x="14" y="265"/>
                  </a:cubicBezTo>
                  <a:cubicBezTo>
                    <a:pt x="26" y="289"/>
                    <a:pt x="49" y="347"/>
                    <a:pt x="83" y="347"/>
                  </a:cubicBezTo>
                  <a:cubicBezTo>
                    <a:pt x="87" y="347"/>
                    <a:pt x="91" y="346"/>
                    <a:pt x="94" y="345"/>
                  </a:cubicBezTo>
                  <a:cubicBezTo>
                    <a:pt x="121" y="345"/>
                    <a:pt x="148" y="332"/>
                    <a:pt x="175" y="318"/>
                  </a:cubicBezTo>
                  <a:lnTo>
                    <a:pt x="214" y="279"/>
                  </a:lnTo>
                  <a:cubicBezTo>
                    <a:pt x="214" y="279"/>
                    <a:pt x="255" y="265"/>
                    <a:pt x="241" y="265"/>
                  </a:cubicBezTo>
                  <a:cubicBezTo>
                    <a:pt x="335" y="225"/>
                    <a:pt x="321" y="78"/>
                    <a:pt x="241" y="24"/>
                  </a:cubicBezTo>
                  <a:cubicBezTo>
                    <a:pt x="214" y="7"/>
                    <a:pt x="188" y="0"/>
                    <a:pt x="164" y="0"/>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42" name="Google Shape;1142;p37"/>
            <p:cNvSpPr/>
            <p:nvPr/>
          </p:nvSpPr>
          <p:spPr>
            <a:xfrm>
              <a:off x="4124600" y="4324200"/>
              <a:ext cx="6050" cy="11150"/>
            </a:xfrm>
            <a:custGeom>
              <a:avLst/>
              <a:gdLst/>
              <a:ahLst/>
              <a:cxnLst/>
              <a:rect l="l" t="t" r="r" b="b"/>
              <a:pathLst>
                <a:path w="242" h="446" extrusionOk="0">
                  <a:moveTo>
                    <a:pt x="114" y="1"/>
                  </a:moveTo>
                  <a:cubicBezTo>
                    <a:pt x="101" y="1"/>
                    <a:pt x="88" y="4"/>
                    <a:pt x="81" y="10"/>
                  </a:cubicBezTo>
                  <a:cubicBezTo>
                    <a:pt x="0" y="64"/>
                    <a:pt x="0" y="131"/>
                    <a:pt x="14" y="224"/>
                  </a:cubicBezTo>
                  <a:cubicBezTo>
                    <a:pt x="27" y="292"/>
                    <a:pt x="41" y="358"/>
                    <a:pt x="81" y="426"/>
                  </a:cubicBezTo>
                  <a:cubicBezTo>
                    <a:pt x="88" y="439"/>
                    <a:pt x="101" y="446"/>
                    <a:pt x="116" y="446"/>
                  </a:cubicBezTo>
                  <a:cubicBezTo>
                    <a:pt x="131" y="446"/>
                    <a:pt x="148" y="439"/>
                    <a:pt x="161" y="426"/>
                  </a:cubicBezTo>
                  <a:cubicBezTo>
                    <a:pt x="188" y="358"/>
                    <a:pt x="214" y="292"/>
                    <a:pt x="228" y="224"/>
                  </a:cubicBezTo>
                  <a:cubicBezTo>
                    <a:pt x="241" y="131"/>
                    <a:pt x="241" y="64"/>
                    <a:pt x="148" y="10"/>
                  </a:cubicBezTo>
                  <a:cubicBezTo>
                    <a:pt x="141" y="4"/>
                    <a:pt x="128" y="1"/>
                    <a:pt x="114" y="1"/>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43" name="Google Shape;1143;p37"/>
            <p:cNvSpPr/>
            <p:nvPr/>
          </p:nvSpPr>
          <p:spPr>
            <a:xfrm>
              <a:off x="4011925" y="4426125"/>
              <a:ext cx="13325" cy="13275"/>
            </a:xfrm>
            <a:custGeom>
              <a:avLst/>
              <a:gdLst/>
              <a:ahLst/>
              <a:cxnLst/>
              <a:rect l="l" t="t" r="r" b="b"/>
              <a:pathLst>
                <a:path w="533" h="531" extrusionOk="0">
                  <a:moveTo>
                    <a:pt x="148" y="0"/>
                  </a:moveTo>
                  <a:cubicBezTo>
                    <a:pt x="126" y="0"/>
                    <a:pt x="103" y="5"/>
                    <a:pt x="80" y="14"/>
                  </a:cubicBezTo>
                  <a:cubicBezTo>
                    <a:pt x="40" y="27"/>
                    <a:pt x="0" y="67"/>
                    <a:pt x="0" y="121"/>
                  </a:cubicBezTo>
                  <a:cubicBezTo>
                    <a:pt x="0" y="241"/>
                    <a:pt x="107" y="308"/>
                    <a:pt x="200" y="374"/>
                  </a:cubicBezTo>
                  <a:cubicBezTo>
                    <a:pt x="241" y="388"/>
                    <a:pt x="268" y="415"/>
                    <a:pt x="307" y="442"/>
                  </a:cubicBezTo>
                  <a:cubicBezTo>
                    <a:pt x="348" y="481"/>
                    <a:pt x="388" y="495"/>
                    <a:pt x="441" y="522"/>
                  </a:cubicBezTo>
                  <a:cubicBezTo>
                    <a:pt x="450" y="528"/>
                    <a:pt x="460" y="531"/>
                    <a:pt x="469" y="531"/>
                  </a:cubicBezTo>
                  <a:cubicBezTo>
                    <a:pt x="502" y="531"/>
                    <a:pt x="532" y="499"/>
                    <a:pt x="521" y="469"/>
                  </a:cubicBezTo>
                  <a:cubicBezTo>
                    <a:pt x="508" y="401"/>
                    <a:pt x="508" y="362"/>
                    <a:pt x="482" y="308"/>
                  </a:cubicBezTo>
                  <a:cubicBezTo>
                    <a:pt x="468" y="254"/>
                    <a:pt x="428" y="214"/>
                    <a:pt x="401" y="174"/>
                  </a:cubicBezTo>
                  <a:cubicBezTo>
                    <a:pt x="346" y="96"/>
                    <a:pt x="254" y="0"/>
                    <a:pt x="148" y="0"/>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44" name="Google Shape;1144;p37"/>
            <p:cNvSpPr/>
            <p:nvPr/>
          </p:nvSpPr>
          <p:spPr>
            <a:xfrm>
              <a:off x="3988150" y="4417100"/>
              <a:ext cx="11725" cy="9100"/>
            </a:xfrm>
            <a:custGeom>
              <a:avLst/>
              <a:gdLst/>
              <a:ahLst/>
              <a:cxnLst/>
              <a:rect l="l" t="t" r="r" b="b"/>
              <a:pathLst>
                <a:path w="469" h="364" extrusionOk="0">
                  <a:moveTo>
                    <a:pt x="188" y="0"/>
                  </a:moveTo>
                  <a:cubicBezTo>
                    <a:pt x="28" y="13"/>
                    <a:pt x="1" y="227"/>
                    <a:pt x="161" y="268"/>
                  </a:cubicBezTo>
                  <a:cubicBezTo>
                    <a:pt x="175" y="281"/>
                    <a:pt x="202" y="281"/>
                    <a:pt x="229" y="281"/>
                  </a:cubicBezTo>
                  <a:cubicBezTo>
                    <a:pt x="242" y="294"/>
                    <a:pt x="256" y="307"/>
                    <a:pt x="268" y="307"/>
                  </a:cubicBezTo>
                  <a:lnTo>
                    <a:pt x="282" y="307"/>
                  </a:lnTo>
                  <a:cubicBezTo>
                    <a:pt x="295" y="321"/>
                    <a:pt x="309" y="321"/>
                    <a:pt x="309" y="334"/>
                  </a:cubicBezTo>
                  <a:cubicBezTo>
                    <a:pt x="336" y="348"/>
                    <a:pt x="363" y="348"/>
                    <a:pt x="375" y="361"/>
                  </a:cubicBezTo>
                  <a:cubicBezTo>
                    <a:pt x="380" y="362"/>
                    <a:pt x="385" y="363"/>
                    <a:pt x="389" y="363"/>
                  </a:cubicBezTo>
                  <a:cubicBezTo>
                    <a:pt x="427" y="363"/>
                    <a:pt x="468" y="317"/>
                    <a:pt x="456" y="281"/>
                  </a:cubicBezTo>
                  <a:cubicBezTo>
                    <a:pt x="429" y="241"/>
                    <a:pt x="429" y="174"/>
                    <a:pt x="402" y="134"/>
                  </a:cubicBezTo>
                  <a:cubicBezTo>
                    <a:pt x="349" y="54"/>
                    <a:pt x="282" y="0"/>
                    <a:pt x="188" y="0"/>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45" name="Google Shape;1145;p37"/>
            <p:cNvSpPr/>
            <p:nvPr/>
          </p:nvSpPr>
          <p:spPr>
            <a:xfrm>
              <a:off x="3997950" y="4433025"/>
              <a:ext cx="11525" cy="10175"/>
            </a:xfrm>
            <a:custGeom>
              <a:avLst/>
              <a:gdLst/>
              <a:ahLst/>
              <a:cxnLst/>
              <a:rect l="l" t="t" r="r" b="b"/>
              <a:pathLst>
                <a:path w="461" h="407" extrusionOk="0">
                  <a:moveTo>
                    <a:pt x="126" y="0"/>
                  </a:moveTo>
                  <a:cubicBezTo>
                    <a:pt x="58" y="0"/>
                    <a:pt x="1" y="70"/>
                    <a:pt x="24" y="139"/>
                  </a:cubicBezTo>
                  <a:cubicBezTo>
                    <a:pt x="51" y="246"/>
                    <a:pt x="171" y="312"/>
                    <a:pt x="251" y="380"/>
                  </a:cubicBezTo>
                  <a:cubicBezTo>
                    <a:pt x="276" y="398"/>
                    <a:pt x="301" y="406"/>
                    <a:pt x="324" y="406"/>
                  </a:cubicBezTo>
                  <a:cubicBezTo>
                    <a:pt x="403" y="406"/>
                    <a:pt x="460" y="318"/>
                    <a:pt x="399" y="246"/>
                  </a:cubicBezTo>
                  <a:cubicBezTo>
                    <a:pt x="331" y="166"/>
                    <a:pt x="265" y="32"/>
                    <a:pt x="158" y="5"/>
                  </a:cubicBezTo>
                  <a:cubicBezTo>
                    <a:pt x="147" y="2"/>
                    <a:pt x="136" y="0"/>
                    <a:pt x="126" y="0"/>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46" name="Google Shape;1146;p37"/>
            <p:cNvSpPr/>
            <p:nvPr/>
          </p:nvSpPr>
          <p:spPr>
            <a:xfrm>
              <a:off x="4021950" y="4371350"/>
              <a:ext cx="10975" cy="17400"/>
            </a:xfrm>
            <a:custGeom>
              <a:avLst/>
              <a:gdLst/>
              <a:ahLst/>
              <a:cxnLst/>
              <a:rect l="l" t="t" r="r" b="b"/>
              <a:pathLst>
                <a:path w="439" h="696" extrusionOk="0">
                  <a:moveTo>
                    <a:pt x="228" y="1"/>
                  </a:moveTo>
                  <a:cubicBezTo>
                    <a:pt x="214" y="1"/>
                    <a:pt x="201" y="4"/>
                    <a:pt x="188" y="11"/>
                  </a:cubicBezTo>
                  <a:cubicBezTo>
                    <a:pt x="0" y="131"/>
                    <a:pt x="81" y="425"/>
                    <a:pt x="147" y="600"/>
                  </a:cubicBezTo>
                  <a:cubicBezTo>
                    <a:pt x="175" y="666"/>
                    <a:pt x="232" y="695"/>
                    <a:pt x="287" y="695"/>
                  </a:cubicBezTo>
                  <a:cubicBezTo>
                    <a:pt x="365" y="695"/>
                    <a:pt x="438" y="635"/>
                    <a:pt x="415" y="532"/>
                  </a:cubicBezTo>
                  <a:cubicBezTo>
                    <a:pt x="375" y="359"/>
                    <a:pt x="428" y="118"/>
                    <a:pt x="268" y="11"/>
                  </a:cubicBezTo>
                  <a:cubicBezTo>
                    <a:pt x="255" y="4"/>
                    <a:pt x="241" y="1"/>
                    <a:pt x="228" y="1"/>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47" name="Google Shape;1147;p37"/>
            <p:cNvSpPr/>
            <p:nvPr/>
          </p:nvSpPr>
          <p:spPr>
            <a:xfrm>
              <a:off x="4030650" y="4351625"/>
              <a:ext cx="7700" cy="14075"/>
            </a:xfrm>
            <a:custGeom>
              <a:avLst/>
              <a:gdLst/>
              <a:ahLst/>
              <a:cxnLst/>
              <a:rect l="l" t="t" r="r" b="b"/>
              <a:pathLst>
                <a:path w="308" h="563" extrusionOk="0">
                  <a:moveTo>
                    <a:pt x="149" y="1"/>
                  </a:moveTo>
                  <a:cubicBezTo>
                    <a:pt x="97" y="1"/>
                    <a:pt x="47" y="31"/>
                    <a:pt x="27" y="91"/>
                  </a:cubicBezTo>
                  <a:cubicBezTo>
                    <a:pt x="0" y="171"/>
                    <a:pt x="13" y="251"/>
                    <a:pt x="27" y="318"/>
                  </a:cubicBezTo>
                  <a:cubicBezTo>
                    <a:pt x="40" y="385"/>
                    <a:pt x="54" y="465"/>
                    <a:pt x="80" y="532"/>
                  </a:cubicBezTo>
                  <a:cubicBezTo>
                    <a:pt x="100" y="552"/>
                    <a:pt x="127" y="562"/>
                    <a:pt x="152" y="562"/>
                  </a:cubicBezTo>
                  <a:cubicBezTo>
                    <a:pt x="177" y="562"/>
                    <a:pt x="201" y="552"/>
                    <a:pt x="214" y="532"/>
                  </a:cubicBezTo>
                  <a:cubicBezTo>
                    <a:pt x="241" y="465"/>
                    <a:pt x="254" y="412"/>
                    <a:pt x="268" y="345"/>
                  </a:cubicBezTo>
                  <a:cubicBezTo>
                    <a:pt x="281" y="265"/>
                    <a:pt x="307" y="171"/>
                    <a:pt x="281" y="91"/>
                  </a:cubicBezTo>
                  <a:cubicBezTo>
                    <a:pt x="254" y="31"/>
                    <a:pt x="200" y="1"/>
                    <a:pt x="149" y="1"/>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48" name="Google Shape;1148;p37"/>
            <p:cNvSpPr/>
            <p:nvPr/>
          </p:nvSpPr>
          <p:spPr>
            <a:xfrm>
              <a:off x="3802900" y="4301475"/>
              <a:ext cx="9375" cy="18825"/>
            </a:xfrm>
            <a:custGeom>
              <a:avLst/>
              <a:gdLst/>
              <a:ahLst/>
              <a:cxnLst/>
              <a:rect l="l" t="t" r="r" b="b"/>
              <a:pathLst>
                <a:path w="375" h="753" extrusionOk="0">
                  <a:moveTo>
                    <a:pt x="134" y="0"/>
                  </a:moveTo>
                  <a:cubicBezTo>
                    <a:pt x="105" y="0"/>
                    <a:pt x="81" y="18"/>
                    <a:pt x="81" y="51"/>
                  </a:cubicBezTo>
                  <a:cubicBezTo>
                    <a:pt x="41" y="184"/>
                    <a:pt x="41" y="304"/>
                    <a:pt x="27" y="438"/>
                  </a:cubicBezTo>
                  <a:cubicBezTo>
                    <a:pt x="27" y="505"/>
                    <a:pt x="0" y="586"/>
                    <a:pt x="41" y="639"/>
                  </a:cubicBezTo>
                  <a:cubicBezTo>
                    <a:pt x="54" y="666"/>
                    <a:pt x="68" y="679"/>
                    <a:pt x="81" y="693"/>
                  </a:cubicBezTo>
                  <a:cubicBezTo>
                    <a:pt x="88" y="699"/>
                    <a:pt x="117" y="724"/>
                    <a:pt x="133" y="739"/>
                  </a:cubicBezTo>
                  <a:lnTo>
                    <a:pt x="133" y="739"/>
                  </a:lnTo>
                  <a:cubicBezTo>
                    <a:pt x="129" y="737"/>
                    <a:pt x="125" y="735"/>
                    <a:pt x="121" y="732"/>
                  </a:cubicBezTo>
                  <a:lnTo>
                    <a:pt x="121" y="732"/>
                  </a:lnTo>
                  <a:cubicBezTo>
                    <a:pt x="138" y="745"/>
                    <a:pt x="144" y="750"/>
                    <a:pt x="145" y="750"/>
                  </a:cubicBezTo>
                  <a:cubicBezTo>
                    <a:pt x="145" y="750"/>
                    <a:pt x="141" y="746"/>
                    <a:pt x="133" y="739"/>
                  </a:cubicBezTo>
                  <a:lnTo>
                    <a:pt x="133" y="739"/>
                  </a:lnTo>
                  <a:cubicBezTo>
                    <a:pt x="150" y="748"/>
                    <a:pt x="169" y="752"/>
                    <a:pt x="188" y="752"/>
                  </a:cubicBezTo>
                  <a:cubicBezTo>
                    <a:pt x="211" y="752"/>
                    <a:pt x="235" y="746"/>
                    <a:pt x="255" y="732"/>
                  </a:cubicBezTo>
                  <a:cubicBezTo>
                    <a:pt x="375" y="625"/>
                    <a:pt x="375" y="545"/>
                    <a:pt x="335" y="398"/>
                  </a:cubicBezTo>
                  <a:cubicBezTo>
                    <a:pt x="309" y="265"/>
                    <a:pt x="282" y="131"/>
                    <a:pt x="188" y="24"/>
                  </a:cubicBezTo>
                  <a:cubicBezTo>
                    <a:pt x="172" y="8"/>
                    <a:pt x="152" y="0"/>
                    <a:pt x="134" y="0"/>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49" name="Google Shape;1149;p37"/>
            <p:cNvSpPr/>
            <p:nvPr/>
          </p:nvSpPr>
          <p:spPr>
            <a:xfrm>
              <a:off x="3806900" y="4333050"/>
              <a:ext cx="8725" cy="12325"/>
            </a:xfrm>
            <a:custGeom>
              <a:avLst/>
              <a:gdLst/>
              <a:ahLst/>
              <a:cxnLst/>
              <a:rect l="l" t="t" r="r" b="b"/>
              <a:pathLst>
                <a:path w="349" h="493" extrusionOk="0">
                  <a:moveTo>
                    <a:pt x="93" y="1"/>
                  </a:moveTo>
                  <a:cubicBezTo>
                    <a:pt x="68" y="1"/>
                    <a:pt x="42" y="23"/>
                    <a:pt x="42" y="45"/>
                  </a:cubicBezTo>
                  <a:cubicBezTo>
                    <a:pt x="42" y="98"/>
                    <a:pt x="28" y="138"/>
                    <a:pt x="28" y="191"/>
                  </a:cubicBezTo>
                  <a:lnTo>
                    <a:pt x="28" y="218"/>
                  </a:lnTo>
                  <a:cubicBezTo>
                    <a:pt x="15" y="259"/>
                    <a:pt x="1" y="298"/>
                    <a:pt x="1" y="339"/>
                  </a:cubicBezTo>
                  <a:cubicBezTo>
                    <a:pt x="1" y="406"/>
                    <a:pt x="54" y="473"/>
                    <a:pt x="122" y="486"/>
                  </a:cubicBezTo>
                  <a:cubicBezTo>
                    <a:pt x="136" y="491"/>
                    <a:pt x="150" y="493"/>
                    <a:pt x="164" y="493"/>
                  </a:cubicBezTo>
                  <a:cubicBezTo>
                    <a:pt x="229" y="493"/>
                    <a:pt x="287" y="445"/>
                    <a:pt x="309" y="379"/>
                  </a:cubicBezTo>
                  <a:cubicBezTo>
                    <a:pt x="349" y="286"/>
                    <a:pt x="282" y="205"/>
                    <a:pt x="256" y="152"/>
                  </a:cubicBezTo>
                  <a:cubicBezTo>
                    <a:pt x="215" y="84"/>
                    <a:pt x="161" y="45"/>
                    <a:pt x="108" y="4"/>
                  </a:cubicBezTo>
                  <a:cubicBezTo>
                    <a:pt x="103" y="2"/>
                    <a:pt x="98" y="1"/>
                    <a:pt x="93" y="1"/>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50" name="Google Shape;1150;p37"/>
            <p:cNvSpPr/>
            <p:nvPr/>
          </p:nvSpPr>
          <p:spPr>
            <a:xfrm>
              <a:off x="3792200" y="4314850"/>
              <a:ext cx="7375" cy="11850"/>
            </a:xfrm>
            <a:custGeom>
              <a:avLst/>
              <a:gdLst/>
              <a:ahLst/>
              <a:cxnLst/>
              <a:rect l="l" t="t" r="r" b="b"/>
              <a:pathLst>
                <a:path w="295" h="474" extrusionOk="0">
                  <a:moveTo>
                    <a:pt x="134" y="0"/>
                  </a:moveTo>
                  <a:cubicBezTo>
                    <a:pt x="131" y="0"/>
                    <a:pt x="128" y="3"/>
                    <a:pt x="121" y="10"/>
                  </a:cubicBezTo>
                  <a:cubicBezTo>
                    <a:pt x="54" y="90"/>
                    <a:pt x="0" y="238"/>
                    <a:pt x="27" y="358"/>
                  </a:cubicBezTo>
                  <a:cubicBezTo>
                    <a:pt x="41" y="398"/>
                    <a:pt x="81" y="438"/>
                    <a:pt x="121" y="438"/>
                  </a:cubicBezTo>
                  <a:lnTo>
                    <a:pt x="148" y="465"/>
                  </a:lnTo>
                  <a:cubicBezTo>
                    <a:pt x="160" y="471"/>
                    <a:pt x="172" y="473"/>
                    <a:pt x="183" y="473"/>
                  </a:cubicBezTo>
                  <a:cubicBezTo>
                    <a:pt x="223" y="473"/>
                    <a:pt x="258" y="440"/>
                    <a:pt x="268" y="398"/>
                  </a:cubicBezTo>
                  <a:cubicBezTo>
                    <a:pt x="282" y="358"/>
                    <a:pt x="295" y="318"/>
                    <a:pt x="282" y="277"/>
                  </a:cubicBezTo>
                  <a:cubicBezTo>
                    <a:pt x="268" y="238"/>
                    <a:pt x="241" y="197"/>
                    <a:pt x="228" y="144"/>
                  </a:cubicBezTo>
                  <a:cubicBezTo>
                    <a:pt x="202" y="90"/>
                    <a:pt x="175" y="51"/>
                    <a:pt x="148" y="10"/>
                  </a:cubicBezTo>
                  <a:cubicBezTo>
                    <a:pt x="141" y="3"/>
                    <a:pt x="138" y="0"/>
                    <a:pt x="134" y="0"/>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51" name="Google Shape;1151;p37"/>
            <p:cNvSpPr/>
            <p:nvPr/>
          </p:nvSpPr>
          <p:spPr>
            <a:xfrm>
              <a:off x="3872450" y="4405050"/>
              <a:ext cx="20450" cy="12075"/>
            </a:xfrm>
            <a:custGeom>
              <a:avLst/>
              <a:gdLst/>
              <a:ahLst/>
              <a:cxnLst/>
              <a:rect l="l" t="t" r="r" b="b"/>
              <a:pathLst>
                <a:path w="818" h="483" extrusionOk="0">
                  <a:moveTo>
                    <a:pt x="161" y="1"/>
                  </a:moveTo>
                  <a:cubicBezTo>
                    <a:pt x="27" y="1"/>
                    <a:pt x="1" y="174"/>
                    <a:pt x="95" y="241"/>
                  </a:cubicBezTo>
                  <a:cubicBezTo>
                    <a:pt x="188" y="308"/>
                    <a:pt x="295" y="361"/>
                    <a:pt x="389" y="415"/>
                  </a:cubicBezTo>
                  <a:cubicBezTo>
                    <a:pt x="455" y="442"/>
                    <a:pt x="523" y="482"/>
                    <a:pt x="576" y="482"/>
                  </a:cubicBezTo>
                  <a:cubicBezTo>
                    <a:pt x="630" y="482"/>
                    <a:pt x="683" y="455"/>
                    <a:pt x="723" y="429"/>
                  </a:cubicBezTo>
                  <a:cubicBezTo>
                    <a:pt x="777" y="415"/>
                    <a:pt x="817" y="361"/>
                    <a:pt x="777" y="308"/>
                  </a:cubicBezTo>
                  <a:cubicBezTo>
                    <a:pt x="750" y="268"/>
                    <a:pt x="737" y="215"/>
                    <a:pt x="710" y="174"/>
                  </a:cubicBezTo>
                  <a:cubicBezTo>
                    <a:pt x="657" y="134"/>
                    <a:pt x="589" y="108"/>
                    <a:pt x="536" y="94"/>
                  </a:cubicBezTo>
                  <a:cubicBezTo>
                    <a:pt x="402" y="54"/>
                    <a:pt x="295" y="13"/>
                    <a:pt x="161" y="1"/>
                  </a:cubicBezTo>
                  <a:close/>
                </a:path>
              </a:pathLst>
            </a:custGeom>
            <a:solidFill>
              <a:srgbClr val="3083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152" name="Google Shape;1152;p37"/>
          <p:cNvGrpSpPr/>
          <p:nvPr/>
        </p:nvGrpSpPr>
        <p:grpSpPr>
          <a:xfrm>
            <a:off x="5029211" y="4270369"/>
            <a:ext cx="1670187" cy="2855379"/>
            <a:chOff x="4572010" y="2826000"/>
            <a:chExt cx="1518352" cy="1889603"/>
          </a:xfrm>
        </p:grpSpPr>
        <p:grpSp>
          <p:nvGrpSpPr>
            <p:cNvPr id="1153" name="Google Shape;1153;p37"/>
            <p:cNvGrpSpPr/>
            <p:nvPr/>
          </p:nvGrpSpPr>
          <p:grpSpPr>
            <a:xfrm flipH="1">
              <a:off x="4572010" y="3987530"/>
              <a:ext cx="1320694" cy="728073"/>
              <a:chOff x="3199625" y="3456100"/>
              <a:chExt cx="250825" cy="138275"/>
            </a:xfrm>
          </p:grpSpPr>
          <p:sp>
            <p:nvSpPr>
              <p:cNvPr id="1154" name="Google Shape;1154;p37"/>
              <p:cNvSpPr/>
              <p:nvPr/>
            </p:nvSpPr>
            <p:spPr>
              <a:xfrm>
                <a:off x="3252150" y="3478300"/>
                <a:ext cx="85625" cy="22550"/>
              </a:xfrm>
              <a:custGeom>
                <a:avLst/>
                <a:gdLst/>
                <a:ahLst/>
                <a:cxnLst/>
                <a:rect l="l" t="t" r="r" b="b"/>
                <a:pathLst>
                  <a:path w="3425" h="902" extrusionOk="0">
                    <a:moveTo>
                      <a:pt x="1589" y="1"/>
                    </a:moveTo>
                    <a:cubicBezTo>
                      <a:pt x="1119" y="1"/>
                      <a:pt x="671" y="80"/>
                      <a:pt x="468" y="192"/>
                    </a:cubicBezTo>
                    <a:cubicBezTo>
                      <a:pt x="147" y="379"/>
                      <a:pt x="0" y="861"/>
                      <a:pt x="0" y="861"/>
                    </a:cubicBezTo>
                    <a:lnTo>
                      <a:pt x="0" y="874"/>
                    </a:lnTo>
                    <a:cubicBezTo>
                      <a:pt x="187" y="794"/>
                      <a:pt x="375" y="727"/>
                      <a:pt x="562" y="673"/>
                    </a:cubicBezTo>
                    <a:cubicBezTo>
                      <a:pt x="842" y="580"/>
                      <a:pt x="1124" y="527"/>
                      <a:pt x="1391" y="513"/>
                    </a:cubicBezTo>
                    <a:cubicBezTo>
                      <a:pt x="1445" y="506"/>
                      <a:pt x="1495" y="503"/>
                      <a:pt x="1545" y="503"/>
                    </a:cubicBezTo>
                    <a:cubicBezTo>
                      <a:pt x="1595" y="503"/>
                      <a:pt x="1645" y="506"/>
                      <a:pt x="1698" y="513"/>
                    </a:cubicBezTo>
                    <a:cubicBezTo>
                      <a:pt x="2019" y="527"/>
                      <a:pt x="2314" y="566"/>
                      <a:pt x="2581" y="634"/>
                    </a:cubicBezTo>
                    <a:cubicBezTo>
                      <a:pt x="2902" y="700"/>
                      <a:pt x="3184" y="794"/>
                      <a:pt x="3425" y="901"/>
                    </a:cubicBezTo>
                    <a:cubicBezTo>
                      <a:pt x="3344" y="794"/>
                      <a:pt x="3036" y="379"/>
                      <a:pt x="2756" y="232"/>
                    </a:cubicBezTo>
                    <a:cubicBezTo>
                      <a:pt x="2462" y="67"/>
                      <a:pt x="2017" y="1"/>
                      <a:pt x="1589"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55" name="Google Shape;1155;p37"/>
              <p:cNvSpPr/>
              <p:nvPr/>
            </p:nvSpPr>
            <p:spPr>
              <a:xfrm>
                <a:off x="3286925" y="3490875"/>
                <a:ext cx="54875" cy="89550"/>
              </a:xfrm>
              <a:custGeom>
                <a:avLst/>
                <a:gdLst/>
                <a:ahLst/>
                <a:cxnLst/>
                <a:rect l="l" t="t" r="r" b="b"/>
                <a:pathLst>
                  <a:path w="2195" h="3582" extrusionOk="0">
                    <a:moveTo>
                      <a:pt x="154" y="0"/>
                    </a:moveTo>
                    <a:cubicBezTo>
                      <a:pt x="104" y="0"/>
                      <a:pt x="54" y="3"/>
                      <a:pt x="0" y="10"/>
                    </a:cubicBezTo>
                    <a:cubicBezTo>
                      <a:pt x="67" y="77"/>
                      <a:pt x="589" y="679"/>
                      <a:pt x="723" y="1535"/>
                    </a:cubicBezTo>
                    <a:cubicBezTo>
                      <a:pt x="910" y="2779"/>
                      <a:pt x="509" y="3461"/>
                      <a:pt x="428" y="3582"/>
                    </a:cubicBezTo>
                    <a:cubicBezTo>
                      <a:pt x="562" y="3568"/>
                      <a:pt x="696" y="3555"/>
                      <a:pt x="803" y="3541"/>
                    </a:cubicBezTo>
                    <a:cubicBezTo>
                      <a:pt x="1017" y="3488"/>
                      <a:pt x="1231" y="3434"/>
                      <a:pt x="1431" y="3368"/>
                    </a:cubicBezTo>
                    <a:cubicBezTo>
                      <a:pt x="2194" y="1722"/>
                      <a:pt x="1190" y="157"/>
                      <a:pt x="1190" y="157"/>
                    </a:cubicBezTo>
                    <a:lnTo>
                      <a:pt x="1190" y="131"/>
                    </a:lnTo>
                    <a:cubicBezTo>
                      <a:pt x="923" y="63"/>
                      <a:pt x="628" y="24"/>
                      <a:pt x="307" y="10"/>
                    </a:cubicBezTo>
                    <a:cubicBezTo>
                      <a:pt x="254" y="3"/>
                      <a:pt x="204" y="0"/>
                      <a:pt x="154" y="0"/>
                    </a:cubicBezTo>
                    <a:close/>
                  </a:path>
                </a:pathLst>
              </a:custGeom>
              <a:solidFill>
                <a:srgbClr val="87D8C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56" name="Google Shape;1156;p37"/>
              <p:cNvSpPr/>
              <p:nvPr/>
            </p:nvSpPr>
            <p:spPr>
              <a:xfrm>
                <a:off x="3316675" y="3494125"/>
                <a:ext cx="59550" cy="80950"/>
              </a:xfrm>
              <a:custGeom>
                <a:avLst/>
                <a:gdLst/>
                <a:ahLst/>
                <a:cxnLst/>
                <a:rect l="l" t="t" r="r" b="b"/>
                <a:pathLst>
                  <a:path w="2382" h="3238" extrusionOk="0">
                    <a:moveTo>
                      <a:pt x="0" y="1"/>
                    </a:moveTo>
                    <a:lnTo>
                      <a:pt x="0" y="27"/>
                    </a:lnTo>
                    <a:cubicBezTo>
                      <a:pt x="0" y="27"/>
                      <a:pt x="1004" y="1592"/>
                      <a:pt x="241" y="3238"/>
                    </a:cubicBezTo>
                    <a:cubicBezTo>
                      <a:pt x="1218" y="2930"/>
                      <a:pt x="1926" y="2395"/>
                      <a:pt x="2221" y="1993"/>
                    </a:cubicBezTo>
                    <a:cubicBezTo>
                      <a:pt x="2328" y="1859"/>
                      <a:pt x="2381" y="1726"/>
                      <a:pt x="2368" y="1645"/>
                    </a:cubicBezTo>
                    <a:cubicBezTo>
                      <a:pt x="2368" y="1565"/>
                      <a:pt x="2315" y="1445"/>
                      <a:pt x="2208" y="1312"/>
                    </a:cubicBezTo>
                    <a:cubicBezTo>
                      <a:pt x="1994" y="991"/>
                      <a:pt x="1552" y="575"/>
                      <a:pt x="844" y="268"/>
                    </a:cubicBezTo>
                    <a:cubicBezTo>
                      <a:pt x="603" y="161"/>
                      <a:pt x="321" y="67"/>
                      <a:pt x="0"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57" name="Google Shape;1157;p37"/>
              <p:cNvSpPr/>
              <p:nvPr/>
            </p:nvSpPr>
            <p:spPr>
              <a:xfrm>
                <a:off x="3266175" y="3491100"/>
                <a:ext cx="43500" cy="89550"/>
              </a:xfrm>
              <a:custGeom>
                <a:avLst/>
                <a:gdLst/>
                <a:ahLst/>
                <a:cxnLst/>
                <a:rect l="l" t="t" r="r" b="b"/>
                <a:pathLst>
                  <a:path w="1740" h="3582" extrusionOk="0">
                    <a:moveTo>
                      <a:pt x="830" y="1"/>
                    </a:moveTo>
                    <a:cubicBezTo>
                      <a:pt x="563" y="15"/>
                      <a:pt x="281" y="68"/>
                      <a:pt x="1" y="161"/>
                    </a:cubicBezTo>
                    <a:cubicBezTo>
                      <a:pt x="41" y="202"/>
                      <a:pt x="736" y="817"/>
                      <a:pt x="790" y="1900"/>
                    </a:cubicBezTo>
                    <a:cubicBezTo>
                      <a:pt x="816" y="2743"/>
                      <a:pt x="362" y="3425"/>
                      <a:pt x="269" y="3559"/>
                    </a:cubicBezTo>
                    <a:cubicBezTo>
                      <a:pt x="482" y="3575"/>
                      <a:pt x="690" y="3581"/>
                      <a:pt x="883" y="3581"/>
                    </a:cubicBezTo>
                    <a:cubicBezTo>
                      <a:pt x="1017" y="3581"/>
                      <a:pt x="1143" y="3578"/>
                      <a:pt x="1258" y="3573"/>
                    </a:cubicBezTo>
                    <a:cubicBezTo>
                      <a:pt x="1339" y="3452"/>
                      <a:pt x="1740" y="2770"/>
                      <a:pt x="1553" y="1526"/>
                    </a:cubicBezTo>
                    <a:cubicBezTo>
                      <a:pt x="1419" y="670"/>
                      <a:pt x="897" y="68"/>
                      <a:pt x="830" y="1"/>
                    </a:cubicBezTo>
                    <a:close/>
                  </a:path>
                </a:pathLst>
              </a:custGeom>
              <a:solidFill>
                <a:srgbClr val="D3CA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58" name="Google Shape;1158;p37"/>
              <p:cNvSpPr/>
              <p:nvPr/>
            </p:nvSpPr>
            <p:spPr>
              <a:xfrm>
                <a:off x="3248125" y="3495125"/>
                <a:ext cx="38825" cy="84950"/>
              </a:xfrm>
              <a:custGeom>
                <a:avLst/>
                <a:gdLst/>
                <a:ahLst/>
                <a:cxnLst/>
                <a:rect l="l" t="t" r="r" b="b"/>
                <a:pathLst>
                  <a:path w="1553" h="3398" extrusionOk="0">
                    <a:moveTo>
                      <a:pt x="723" y="0"/>
                    </a:moveTo>
                    <a:cubicBezTo>
                      <a:pt x="536" y="54"/>
                      <a:pt x="348" y="121"/>
                      <a:pt x="161" y="201"/>
                    </a:cubicBezTo>
                    <a:lnTo>
                      <a:pt x="1" y="282"/>
                    </a:lnTo>
                    <a:lnTo>
                      <a:pt x="14" y="282"/>
                    </a:lnTo>
                    <a:cubicBezTo>
                      <a:pt x="14" y="282"/>
                      <a:pt x="1552" y="1258"/>
                      <a:pt x="361" y="3305"/>
                    </a:cubicBezTo>
                    <a:lnTo>
                      <a:pt x="361" y="3332"/>
                    </a:lnTo>
                    <a:cubicBezTo>
                      <a:pt x="575" y="3358"/>
                      <a:pt x="789" y="3385"/>
                      <a:pt x="991" y="3398"/>
                    </a:cubicBezTo>
                    <a:cubicBezTo>
                      <a:pt x="1084" y="3264"/>
                      <a:pt x="1538" y="2582"/>
                      <a:pt x="1512" y="1739"/>
                    </a:cubicBezTo>
                    <a:cubicBezTo>
                      <a:pt x="1458" y="656"/>
                      <a:pt x="763" y="41"/>
                      <a:pt x="723" y="0"/>
                    </a:cubicBezTo>
                    <a:close/>
                  </a:path>
                </a:pathLst>
              </a:custGeom>
              <a:solidFill>
                <a:srgbClr val="87D8C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59" name="Google Shape;1159;p37"/>
              <p:cNvSpPr/>
              <p:nvPr/>
            </p:nvSpPr>
            <p:spPr>
              <a:xfrm>
                <a:off x="3371200" y="3456100"/>
                <a:ext cx="79250" cy="134425"/>
              </a:xfrm>
              <a:custGeom>
                <a:avLst/>
                <a:gdLst/>
                <a:ahLst/>
                <a:cxnLst/>
                <a:rect l="l" t="t" r="r" b="b"/>
                <a:pathLst>
                  <a:path w="3170" h="5377" extrusionOk="0">
                    <a:moveTo>
                      <a:pt x="2279" y="1"/>
                    </a:moveTo>
                    <a:cubicBezTo>
                      <a:pt x="2025" y="1"/>
                      <a:pt x="1413" y="465"/>
                      <a:pt x="749" y="1053"/>
                    </a:cubicBezTo>
                    <a:cubicBezTo>
                      <a:pt x="0" y="1695"/>
                      <a:pt x="27" y="2658"/>
                      <a:pt x="27" y="2833"/>
                    </a:cubicBezTo>
                    <a:cubicBezTo>
                      <a:pt x="134" y="2966"/>
                      <a:pt x="187" y="3086"/>
                      <a:pt x="187" y="3166"/>
                    </a:cubicBezTo>
                    <a:cubicBezTo>
                      <a:pt x="200" y="3247"/>
                      <a:pt x="147" y="3380"/>
                      <a:pt x="40" y="3514"/>
                    </a:cubicBezTo>
                    <a:cubicBezTo>
                      <a:pt x="538" y="5127"/>
                      <a:pt x="1954" y="5377"/>
                      <a:pt x="2674" y="5377"/>
                    </a:cubicBezTo>
                    <a:cubicBezTo>
                      <a:pt x="2921" y="5377"/>
                      <a:pt x="3086" y="5347"/>
                      <a:pt x="3103" y="5333"/>
                    </a:cubicBezTo>
                    <a:cubicBezTo>
                      <a:pt x="3170" y="5280"/>
                      <a:pt x="2983" y="4451"/>
                      <a:pt x="2421" y="3728"/>
                    </a:cubicBezTo>
                    <a:cubicBezTo>
                      <a:pt x="1944" y="3099"/>
                      <a:pt x="1263" y="3059"/>
                      <a:pt x="1095" y="3059"/>
                    </a:cubicBezTo>
                    <a:cubicBezTo>
                      <a:pt x="1070" y="3059"/>
                      <a:pt x="1056" y="3059"/>
                      <a:pt x="1056" y="3059"/>
                    </a:cubicBezTo>
                    <a:cubicBezTo>
                      <a:pt x="2729" y="2712"/>
                      <a:pt x="2474" y="357"/>
                      <a:pt x="2394" y="77"/>
                    </a:cubicBezTo>
                    <a:cubicBezTo>
                      <a:pt x="2377" y="25"/>
                      <a:pt x="2337" y="1"/>
                      <a:pt x="2279" y="1"/>
                    </a:cubicBezTo>
                    <a:close/>
                  </a:path>
                </a:pathLst>
              </a:custGeom>
              <a:solidFill>
                <a:srgbClr val="FCDA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60" name="Google Shape;1160;p37"/>
              <p:cNvSpPr/>
              <p:nvPr/>
            </p:nvSpPr>
            <p:spPr>
              <a:xfrm>
                <a:off x="3199975" y="3502150"/>
                <a:ext cx="86975" cy="76275"/>
              </a:xfrm>
              <a:custGeom>
                <a:avLst/>
                <a:gdLst/>
                <a:ahLst/>
                <a:cxnLst/>
                <a:rect l="l" t="t" r="r" b="b"/>
                <a:pathLst>
                  <a:path w="3479" h="3051" extrusionOk="0">
                    <a:moveTo>
                      <a:pt x="1927" y="1"/>
                    </a:moveTo>
                    <a:cubicBezTo>
                      <a:pt x="869" y="522"/>
                      <a:pt x="0" y="1378"/>
                      <a:pt x="13" y="1967"/>
                    </a:cubicBezTo>
                    <a:cubicBezTo>
                      <a:pt x="40" y="2515"/>
                      <a:pt x="1151" y="2876"/>
                      <a:pt x="2287" y="3051"/>
                    </a:cubicBezTo>
                    <a:lnTo>
                      <a:pt x="2287" y="3024"/>
                    </a:lnTo>
                    <a:cubicBezTo>
                      <a:pt x="3478" y="977"/>
                      <a:pt x="1940" y="1"/>
                      <a:pt x="1940" y="1"/>
                    </a:cubicBezTo>
                    <a:close/>
                  </a:path>
                </a:pathLst>
              </a:custGeom>
              <a:solidFill>
                <a:srgbClr val="FCDA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61" name="Google Shape;1161;p37"/>
              <p:cNvSpPr/>
              <p:nvPr/>
            </p:nvSpPr>
            <p:spPr>
              <a:xfrm>
                <a:off x="3221700" y="3532925"/>
                <a:ext cx="7375" cy="7375"/>
              </a:xfrm>
              <a:custGeom>
                <a:avLst/>
                <a:gdLst/>
                <a:ahLst/>
                <a:cxnLst/>
                <a:rect l="l" t="t" r="r" b="b"/>
                <a:pathLst>
                  <a:path w="295" h="295" extrusionOk="0">
                    <a:moveTo>
                      <a:pt x="148" y="0"/>
                    </a:moveTo>
                    <a:cubicBezTo>
                      <a:pt x="68" y="0"/>
                      <a:pt x="0" y="67"/>
                      <a:pt x="0" y="147"/>
                    </a:cubicBezTo>
                    <a:cubicBezTo>
                      <a:pt x="0" y="227"/>
                      <a:pt x="68" y="295"/>
                      <a:pt x="148" y="295"/>
                    </a:cubicBezTo>
                    <a:cubicBezTo>
                      <a:pt x="228" y="295"/>
                      <a:pt x="295" y="227"/>
                      <a:pt x="295" y="147"/>
                    </a:cubicBezTo>
                    <a:cubicBezTo>
                      <a:pt x="295" y="67"/>
                      <a:pt x="228" y="0"/>
                      <a:pt x="148" y="0"/>
                    </a:cubicBezTo>
                    <a:close/>
                  </a:path>
                </a:pathLst>
              </a:custGeom>
              <a:solidFill>
                <a:srgbClr val="1E120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62" name="Google Shape;1162;p37"/>
              <p:cNvSpPr/>
              <p:nvPr/>
            </p:nvSpPr>
            <p:spPr>
              <a:xfrm>
                <a:off x="3233725" y="3530925"/>
                <a:ext cx="17775" cy="17725"/>
              </a:xfrm>
              <a:custGeom>
                <a:avLst/>
                <a:gdLst/>
                <a:ahLst/>
                <a:cxnLst/>
                <a:rect l="l" t="t" r="r" b="b"/>
                <a:pathLst>
                  <a:path w="711" h="709" extrusionOk="0">
                    <a:moveTo>
                      <a:pt x="349" y="0"/>
                    </a:moveTo>
                    <a:cubicBezTo>
                      <a:pt x="161" y="0"/>
                      <a:pt x="1" y="161"/>
                      <a:pt x="1" y="361"/>
                    </a:cubicBezTo>
                    <a:cubicBezTo>
                      <a:pt x="1" y="548"/>
                      <a:pt x="161" y="709"/>
                      <a:pt x="349" y="709"/>
                    </a:cubicBezTo>
                    <a:cubicBezTo>
                      <a:pt x="550" y="709"/>
                      <a:pt x="710" y="548"/>
                      <a:pt x="710" y="361"/>
                    </a:cubicBezTo>
                    <a:cubicBezTo>
                      <a:pt x="710" y="161"/>
                      <a:pt x="550" y="0"/>
                      <a:pt x="349" y="0"/>
                    </a:cubicBezTo>
                    <a:close/>
                  </a:path>
                </a:pathLst>
              </a:custGeom>
              <a:solidFill>
                <a:srgbClr val="EA609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63" name="Google Shape;1163;p37"/>
              <p:cNvSpPr/>
              <p:nvPr/>
            </p:nvSpPr>
            <p:spPr>
              <a:xfrm>
                <a:off x="3288925" y="3557675"/>
                <a:ext cx="46750" cy="36700"/>
              </a:xfrm>
              <a:custGeom>
                <a:avLst/>
                <a:gdLst/>
                <a:ahLst/>
                <a:cxnLst/>
                <a:rect l="l" t="t" r="r" b="b"/>
                <a:pathLst>
                  <a:path w="1870" h="1468" extrusionOk="0">
                    <a:moveTo>
                      <a:pt x="433" y="1"/>
                    </a:moveTo>
                    <a:cubicBezTo>
                      <a:pt x="363" y="1"/>
                      <a:pt x="294" y="9"/>
                      <a:pt x="227" y="27"/>
                    </a:cubicBezTo>
                    <a:cubicBezTo>
                      <a:pt x="1" y="93"/>
                      <a:pt x="188" y="1204"/>
                      <a:pt x="589" y="1377"/>
                    </a:cubicBezTo>
                    <a:cubicBezTo>
                      <a:pt x="738" y="1441"/>
                      <a:pt x="889" y="1468"/>
                      <a:pt x="1032" y="1468"/>
                    </a:cubicBezTo>
                    <a:cubicBezTo>
                      <a:pt x="1491" y="1468"/>
                      <a:pt x="1870" y="1194"/>
                      <a:pt x="1859" y="990"/>
                    </a:cubicBezTo>
                    <a:cubicBezTo>
                      <a:pt x="1848" y="736"/>
                      <a:pt x="1092" y="1"/>
                      <a:pt x="433"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64" name="Google Shape;1164;p37"/>
              <p:cNvSpPr/>
              <p:nvPr/>
            </p:nvSpPr>
            <p:spPr>
              <a:xfrm>
                <a:off x="3199625" y="3539800"/>
                <a:ext cx="41500" cy="13875"/>
              </a:xfrm>
              <a:custGeom>
                <a:avLst/>
                <a:gdLst/>
                <a:ahLst/>
                <a:cxnLst/>
                <a:rect l="l" t="t" r="r" b="b"/>
                <a:pathLst>
                  <a:path w="1660" h="555" extrusionOk="0">
                    <a:moveTo>
                      <a:pt x="1633" y="0"/>
                    </a:moveTo>
                    <a:cubicBezTo>
                      <a:pt x="1624" y="0"/>
                      <a:pt x="1615" y="6"/>
                      <a:pt x="1606" y="6"/>
                    </a:cubicBezTo>
                    <a:cubicBezTo>
                      <a:pt x="1606" y="6"/>
                      <a:pt x="1593" y="32"/>
                      <a:pt x="1552" y="59"/>
                    </a:cubicBezTo>
                    <a:cubicBezTo>
                      <a:pt x="1525" y="100"/>
                      <a:pt x="1472" y="139"/>
                      <a:pt x="1418" y="193"/>
                    </a:cubicBezTo>
                    <a:cubicBezTo>
                      <a:pt x="1379" y="220"/>
                      <a:pt x="1352" y="247"/>
                      <a:pt x="1311" y="260"/>
                    </a:cubicBezTo>
                    <a:cubicBezTo>
                      <a:pt x="1272" y="287"/>
                      <a:pt x="1231" y="314"/>
                      <a:pt x="1178" y="327"/>
                    </a:cubicBezTo>
                    <a:cubicBezTo>
                      <a:pt x="1138" y="354"/>
                      <a:pt x="1097" y="367"/>
                      <a:pt x="1044" y="380"/>
                    </a:cubicBezTo>
                    <a:cubicBezTo>
                      <a:pt x="1017" y="394"/>
                      <a:pt x="990" y="394"/>
                      <a:pt x="964" y="407"/>
                    </a:cubicBezTo>
                    <a:lnTo>
                      <a:pt x="924" y="407"/>
                    </a:lnTo>
                    <a:lnTo>
                      <a:pt x="883" y="421"/>
                    </a:lnTo>
                    <a:cubicBezTo>
                      <a:pt x="830" y="421"/>
                      <a:pt x="776" y="434"/>
                      <a:pt x="737" y="448"/>
                    </a:cubicBezTo>
                    <a:cubicBezTo>
                      <a:pt x="683" y="448"/>
                      <a:pt x="630" y="448"/>
                      <a:pt x="576" y="461"/>
                    </a:cubicBezTo>
                    <a:lnTo>
                      <a:pt x="309" y="461"/>
                    </a:lnTo>
                    <a:cubicBezTo>
                      <a:pt x="229" y="461"/>
                      <a:pt x="161" y="448"/>
                      <a:pt x="108" y="448"/>
                    </a:cubicBezTo>
                    <a:cubicBezTo>
                      <a:pt x="68" y="434"/>
                      <a:pt x="41" y="434"/>
                      <a:pt x="41" y="434"/>
                    </a:cubicBezTo>
                    <a:cubicBezTo>
                      <a:pt x="27" y="434"/>
                      <a:pt x="14" y="434"/>
                      <a:pt x="1" y="448"/>
                    </a:cubicBezTo>
                    <a:cubicBezTo>
                      <a:pt x="1" y="461"/>
                      <a:pt x="14" y="487"/>
                      <a:pt x="27" y="487"/>
                    </a:cubicBezTo>
                    <a:cubicBezTo>
                      <a:pt x="27" y="487"/>
                      <a:pt x="54" y="501"/>
                      <a:pt x="95" y="501"/>
                    </a:cubicBezTo>
                    <a:cubicBezTo>
                      <a:pt x="148" y="514"/>
                      <a:pt x="215" y="528"/>
                      <a:pt x="295" y="541"/>
                    </a:cubicBezTo>
                    <a:cubicBezTo>
                      <a:pt x="375" y="541"/>
                      <a:pt x="482" y="555"/>
                      <a:pt x="576" y="555"/>
                    </a:cubicBezTo>
                    <a:cubicBezTo>
                      <a:pt x="630" y="541"/>
                      <a:pt x="683" y="541"/>
                      <a:pt x="737" y="541"/>
                    </a:cubicBezTo>
                    <a:cubicBezTo>
                      <a:pt x="790" y="528"/>
                      <a:pt x="857" y="528"/>
                      <a:pt x="910" y="514"/>
                    </a:cubicBezTo>
                    <a:lnTo>
                      <a:pt x="951" y="514"/>
                    </a:lnTo>
                    <a:cubicBezTo>
                      <a:pt x="964" y="501"/>
                      <a:pt x="978" y="501"/>
                      <a:pt x="990" y="501"/>
                    </a:cubicBezTo>
                    <a:cubicBezTo>
                      <a:pt x="1017" y="487"/>
                      <a:pt x="1044" y="487"/>
                      <a:pt x="1071" y="474"/>
                    </a:cubicBezTo>
                    <a:cubicBezTo>
                      <a:pt x="1124" y="461"/>
                      <a:pt x="1178" y="434"/>
                      <a:pt x="1218" y="421"/>
                    </a:cubicBezTo>
                    <a:cubicBezTo>
                      <a:pt x="1272" y="394"/>
                      <a:pt x="1311" y="367"/>
                      <a:pt x="1352" y="341"/>
                    </a:cubicBezTo>
                    <a:cubicBezTo>
                      <a:pt x="1392" y="314"/>
                      <a:pt x="1432" y="287"/>
                      <a:pt x="1459" y="260"/>
                    </a:cubicBezTo>
                    <a:cubicBezTo>
                      <a:pt x="1499" y="234"/>
                      <a:pt x="1525" y="193"/>
                      <a:pt x="1552" y="180"/>
                    </a:cubicBezTo>
                    <a:cubicBezTo>
                      <a:pt x="1566" y="153"/>
                      <a:pt x="1593" y="127"/>
                      <a:pt x="1606" y="113"/>
                    </a:cubicBezTo>
                    <a:cubicBezTo>
                      <a:pt x="1632" y="73"/>
                      <a:pt x="1646" y="46"/>
                      <a:pt x="1646" y="46"/>
                    </a:cubicBezTo>
                    <a:cubicBezTo>
                      <a:pt x="1659" y="32"/>
                      <a:pt x="1646" y="20"/>
                      <a:pt x="1646" y="6"/>
                    </a:cubicBezTo>
                    <a:cubicBezTo>
                      <a:pt x="1642" y="1"/>
                      <a:pt x="1637" y="0"/>
                      <a:pt x="1633" y="0"/>
                    </a:cubicBezTo>
                    <a:close/>
                  </a:path>
                </a:pathLst>
              </a:custGeom>
              <a:solidFill>
                <a:srgbClr val="1E120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65" name="Google Shape;1165;p37"/>
              <p:cNvSpPr/>
              <p:nvPr/>
            </p:nvSpPr>
            <p:spPr>
              <a:xfrm>
                <a:off x="3295925" y="3565225"/>
                <a:ext cx="8050" cy="16200"/>
              </a:xfrm>
              <a:custGeom>
                <a:avLst/>
                <a:gdLst/>
                <a:ahLst/>
                <a:cxnLst/>
                <a:rect l="l" t="t" r="r" b="b"/>
                <a:pathLst>
                  <a:path w="322" h="648" extrusionOk="0">
                    <a:moveTo>
                      <a:pt x="65" y="0"/>
                    </a:moveTo>
                    <a:cubicBezTo>
                      <a:pt x="60" y="0"/>
                      <a:pt x="51" y="9"/>
                      <a:pt x="42" y="19"/>
                    </a:cubicBezTo>
                    <a:cubicBezTo>
                      <a:pt x="1" y="112"/>
                      <a:pt x="42" y="246"/>
                      <a:pt x="68" y="353"/>
                    </a:cubicBezTo>
                    <a:cubicBezTo>
                      <a:pt x="95" y="460"/>
                      <a:pt x="135" y="608"/>
                      <a:pt x="256" y="647"/>
                    </a:cubicBezTo>
                    <a:cubicBezTo>
                      <a:pt x="282" y="647"/>
                      <a:pt x="309" y="621"/>
                      <a:pt x="309" y="594"/>
                    </a:cubicBezTo>
                    <a:cubicBezTo>
                      <a:pt x="322" y="487"/>
                      <a:pt x="242" y="380"/>
                      <a:pt x="215" y="273"/>
                    </a:cubicBezTo>
                    <a:cubicBezTo>
                      <a:pt x="175" y="180"/>
                      <a:pt x="149" y="73"/>
                      <a:pt x="68" y="5"/>
                    </a:cubicBezTo>
                    <a:cubicBezTo>
                      <a:pt x="68" y="2"/>
                      <a:pt x="67" y="0"/>
                      <a:pt x="65"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66" name="Google Shape;1166;p37"/>
              <p:cNvSpPr/>
              <p:nvPr/>
            </p:nvSpPr>
            <p:spPr>
              <a:xfrm>
                <a:off x="3301950" y="3565025"/>
                <a:ext cx="13750" cy="15325"/>
              </a:xfrm>
              <a:custGeom>
                <a:avLst/>
                <a:gdLst/>
                <a:ahLst/>
                <a:cxnLst/>
                <a:rect l="l" t="t" r="r" b="b"/>
                <a:pathLst>
                  <a:path w="550" h="613" extrusionOk="0">
                    <a:moveTo>
                      <a:pt x="54" y="0"/>
                    </a:moveTo>
                    <a:cubicBezTo>
                      <a:pt x="15" y="0"/>
                      <a:pt x="1" y="27"/>
                      <a:pt x="1" y="54"/>
                    </a:cubicBezTo>
                    <a:cubicBezTo>
                      <a:pt x="15" y="174"/>
                      <a:pt x="122" y="268"/>
                      <a:pt x="188" y="348"/>
                    </a:cubicBezTo>
                    <a:cubicBezTo>
                      <a:pt x="268" y="441"/>
                      <a:pt x="349" y="548"/>
                      <a:pt x="456" y="602"/>
                    </a:cubicBezTo>
                    <a:cubicBezTo>
                      <a:pt x="466" y="609"/>
                      <a:pt x="478" y="612"/>
                      <a:pt x="490" y="612"/>
                    </a:cubicBezTo>
                    <a:cubicBezTo>
                      <a:pt x="521" y="612"/>
                      <a:pt x="550" y="588"/>
                      <a:pt x="550" y="548"/>
                    </a:cubicBezTo>
                    <a:cubicBezTo>
                      <a:pt x="536" y="429"/>
                      <a:pt x="443" y="322"/>
                      <a:pt x="362" y="241"/>
                    </a:cubicBezTo>
                    <a:cubicBezTo>
                      <a:pt x="282" y="147"/>
                      <a:pt x="175" y="27"/>
                      <a:pt x="54"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67" name="Google Shape;1167;p37"/>
              <p:cNvSpPr/>
              <p:nvPr/>
            </p:nvSpPr>
            <p:spPr>
              <a:xfrm>
                <a:off x="3307650" y="3564075"/>
                <a:ext cx="12725" cy="9000"/>
              </a:xfrm>
              <a:custGeom>
                <a:avLst/>
                <a:gdLst/>
                <a:ahLst/>
                <a:cxnLst/>
                <a:rect l="l" t="t" r="r" b="b"/>
                <a:pathLst>
                  <a:path w="509" h="360" extrusionOk="0">
                    <a:moveTo>
                      <a:pt x="99" y="1"/>
                    </a:moveTo>
                    <a:cubicBezTo>
                      <a:pt x="71" y="1"/>
                      <a:pt x="42" y="4"/>
                      <a:pt x="13" y="12"/>
                    </a:cubicBezTo>
                    <a:cubicBezTo>
                      <a:pt x="1" y="25"/>
                      <a:pt x="1" y="25"/>
                      <a:pt x="1" y="38"/>
                    </a:cubicBezTo>
                    <a:cubicBezTo>
                      <a:pt x="108" y="172"/>
                      <a:pt x="254" y="319"/>
                      <a:pt x="429" y="360"/>
                    </a:cubicBezTo>
                    <a:cubicBezTo>
                      <a:pt x="482" y="360"/>
                      <a:pt x="509" y="319"/>
                      <a:pt x="495" y="279"/>
                    </a:cubicBezTo>
                    <a:cubicBezTo>
                      <a:pt x="426" y="130"/>
                      <a:pt x="269" y="1"/>
                      <a:pt x="99"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68" name="Google Shape;1168;p37"/>
              <p:cNvSpPr/>
              <p:nvPr/>
            </p:nvSpPr>
            <p:spPr>
              <a:xfrm>
                <a:off x="3264575" y="3482600"/>
                <a:ext cx="8650" cy="10050"/>
              </a:xfrm>
              <a:custGeom>
                <a:avLst/>
                <a:gdLst/>
                <a:ahLst/>
                <a:cxnLst/>
                <a:rect l="l" t="t" r="r" b="b"/>
                <a:pathLst>
                  <a:path w="346" h="402" extrusionOk="0">
                    <a:moveTo>
                      <a:pt x="266" y="1"/>
                    </a:moveTo>
                    <a:cubicBezTo>
                      <a:pt x="249" y="1"/>
                      <a:pt x="229" y="7"/>
                      <a:pt x="212" y="20"/>
                    </a:cubicBezTo>
                    <a:cubicBezTo>
                      <a:pt x="131" y="87"/>
                      <a:pt x="51" y="194"/>
                      <a:pt x="11" y="301"/>
                    </a:cubicBezTo>
                    <a:cubicBezTo>
                      <a:pt x="0" y="356"/>
                      <a:pt x="52" y="401"/>
                      <a:pt x="100" y="401"/>
                    </a:cubicBezTo>
                    <a:cubicBezTo>
                      <a:pt x="111" y="401"/>
                      <a:pt x="122" y="399"/>
                      <a:pt x="131" y="394"/>
                    </a:cubicBezTo>
                    <a:cubicBezTo>
                      <a:pt x="185" y="368"/>
                      <a:pt x="226" y="314"/>
                      <a:pt x="265" y="261"/>
                    </a:cubicBezTo>
                    <a:cubicBezTo>
                      <a:pt x="306" y="207"/>
                      <a:pt x="345" y="141"/>
                      <a:pt x="333" y="60"/>
                    </a:cubicBezTo>
                    <a:cubicBezTo>
                      <a:pt x="333" y="25"/>
                      <a:pt x="302" y="1"/>
                      <a:pt x="266"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69" name="Google Shape;1169;p37"/>
              <p:cNvSpPr/>
              <p:nvPr/>
            </p:nvSpPr>
            <p:spPr>
              <a:xfrm>
                <a:off x="3274600" y="3482350"/>
                <a:ext cx="5800" cy="5525"/>
              </a:xfrm>
              <a:custGeom>
                <a:avLst/>
                <a:gdLst/>
                <a:ahLst/>
                <a:cxnLst/>
                <a:rect l="l" t="t" r="r" b="b"/>
                <a:pathLst>
                  <a:path w="232" h="221" extrusionOk="0">
                    <a:moveTo>
                      <a:pt x="154" y="0"/>
                    </a:moveTo>
                    <a:cubicBezTo>
                      <a:pt x="137" y="0"/>
                      <a:pt x="120" y="5"/>
                      <a:pt x="105" y="17"/>
                    </a:cubicBezTo>
                    <a:cubicBezTo>
                      <a:pt x="65" y="57"/>
                      <a:pt x="25" y="110"/>
                      <a:pt x="12" y="164"/>
                    </a:cubicBezTo>
                    <a:cubicBezTo>
                      <a:pt x="0" y="197"/>
                      <a:pt x="16" y="221"/>
                      <a:pt x="45" y="221"/>
                    </a:cubicBezTo>
                    <a:cubicBezTo>
                      <a:pt x="51" y="221"/>
                      <a:pt x="58" y="220"/>
                      <a:pt x="65" y="217"/>
                    </a:cubicBezTo>
                    <a:cubicBezTo>
                      <a:pt x="132" y="204"/>
                      <a:pt x="185" y="151"/>
                      <a:pt x="212" y="70"/>
                    </a:cubicBezTo>
                    <a:cubicBezTo>
                      <a:pt x="231" y="32"/>
                      <a:pt x="195" y="0"/>
                      <a:pt x="154"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70" name="Google Shape;1170;p37"/>
              <p:cNvSpPr/>
              <p:nvPr/>
            </p:nvSpPr>
            <p:spPr>
              <a:xfrm>
                <a:off x="3284825" y="3481700"/>
                <a:ext cx="7425" cy="5700"/>
              </a:xfrm>
              <a:custGeom>
                <a:avLst/>
                <a:gdLst/>
                <a:ahLst/>
                <a:cxnLst/>
                <a:rect l="l" t="t" r="r" b="b"/>
                <a:pathLst>
                  <a:path w="297" h="228" extrusionOk="0">
                    <a:moveTo>
                      <a:pt x="218" y="1"/>
                    </a:moveTo>
                    <a:cubicBezTo>
                      <a:pt x="213" y="1"/>
                      <a:pt x="209" y="1"/>
                      <a:pt x="204" y="2"/>
                    </a:cubicBezTo>
                    <a:lnTo>
                      <a:pt x="124" y="43"/>
                    </a:lnTo>
                    <a:cubicBezTo>
                      <a:pt x="84" y="56"/>
                      <a:pt x="58" y="83"/>
                      <a:pt x="44" y="123"/>
                    </a:cubicBezTo>
                    <a:cubicBezTo>
                      <a:pt x="0" y="167"/>
                      <a:pt x="54" y="227"/>
                      <a:pt x="104" y="227"/>
                    </a:cubicBezTo>
                    <a:cubicBezTo>
                      <a:pt x="116" y="227"/>
                      <a:pt x="128" y="224"/>
                      <a:pt x="138" y="216"/>
                    </a:cubicBezTo>
                    <a:cubicBezTo>
                      <a:pt x="191" y="190"/>
                      <a:pt x="245" y="163"/>
                      <a:pt x="272" y="96"/>
                    </a:cubicBezTo>
                    <a:cubicBezTo>
                      <a:pt x="296" y="59"/>
                      <a:pt x="264" y="1"/>
                      <a:pt x="218"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71" name="Google Shape;1171;p37"/>
              <p:cNvSpPr/>
              <p:nvPr/>
            </p:nvSpPr>
            <p:spPr>
              <a:xfrm>
                <a:off x="3296275" y="3481825"/>
                <a:ext cx="5025" cy="5400"/>
              </a:xfrm>
              <a:custGeom>
                <a:avLst/>
                <a:gdLst/>
                <a:ahLst/>
                <a:cxnLst/>
                <a:rect l="l" t="t" r="r" b="b"/>
                <a:pathLst>
                  <a:path w="201" h="216" extrusionOk="0">
                    <a:moveTo>
                      <a:pt x="145" y="0"/>
                    </a:moveTo>
                    <a:cubicBezTo>
                      <a:pt x="137" y="0"/>
                      <a:pt x="128" y="4"/>
                      <a:pt x="121" y="11"/>
                    </a:cubicBezTo>
                    <a:cubicBezTo>
                      <a:pt x="81" y="65"/>
                      <a:pt x="1" y="118"/>
                      <a:pt x="1" y="185"/>
                    </a:cubicBezTo>
                    <a:cubicBezTo>
                      <a:pt x="1" y="198"/>
                      <a:pt x="14" y="211"/>
                      <a:pt x="28" y="211"/>
                    </a:cubicBezTo>
                    <a:cubicBezTo>
                      <a:pt x="35" y="214"/>
                      <a:pt x="43" y="215"/>
                      <a:pt x="50" y="215"/>
                    </a:cubicBezTo>
                    <a:cubicBezTo>
                      <a:pt x="83" y="215"/>
                      <a:pt x="115" y="193"/>
                      <a:pt x="147" y="172"/>
                    </a:cubicBezTo>
                    <a:cubicBezTo>
                      <a:pt x="188" y="145"/>
                      <a:pt x="201" y="91"/>
                      <a:pt x="188" y="51"/>
                    </a:cubicBezTo>
                    <a:cubicBezTo>
                      <a:pt x="188" y="22"/>
                      <a:pt x="167" y="0"/>
                      <a:pt x="145"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72" name="Google Shape;1172;p37"/>
              <p:cNvSpPr/>
              <p:nvPr/>
            </p:nvSpPr>
            <p:spPr>
              <a:xfrm>
                <a:off x="3307300" y="3483425"/>
                <a:ext cx="5725" cy="5375"/>
              </a:xfrm>
              <a:custGeom>
                <a:avLst/>
                <a:gdLst/>
                <a:ahLst/>
                <a:cxnLst/>
                <a:rect l="l" t="t" r="r" b="b"/>
                <a:pathLst>
                  <a:path w="229" h="215" extrusionOk="0">
                    <a:moveTo>
                      <a:pt x="175" y="1"/>
                    </a:moveTo>
                    <a:cubicBezTo>
                      <a:pt x="95" y="1"/>
                      <a:pt x="15" y="94"/>
                      <a:pt x="1" y="174"/>
                    </a:cubicBezTo>
                    <a:cubicBezTo>
                      <a:pt x="1" y="188"/>
                      <a:pt x="27" y="215"/>
                      <a:pt x="54" y="215"/>
                    </a:cubicBezTo>
                    <a:cubicBezTo>
                      <a:pt x="122" y="215"/>
                      <a:pt x="229" y="147"/>
                      <a:pt x="229" y="67"/>
                    </a:cubicBezTo>
                    <a:cubicBezTo>
                      <a:pt x="229" y="40"/>
                      <a:pt x="202" y="14"/>
                      <a:pt x="175"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73" name="Google Shape;1173;p37"/>
              <p:cNvSpPr/>
              <p:nvPr/>
            </p:nvSpPr>
            <p:spPr>
              <a:xfrm>
                <a:off x="3380650" y="3541650"/>
                <a:ext cx="22000" cy="24075"/>
              </a:xfrm>
              <a:custGeom>
                <a:avLst/>
                <a:gdLst/>
                <a:ahLst/>
                <a:cxnLst/>
                <a:rect l="l" t="t" r="r" b="b"/>
                <a:pathLst>
                  <a:path w="880" h="963" extrusionOk="0">
                    <a:moveTo>
                      <a:pt x="28" y="1"/>
                    </a:moveTo>
                    <a:cubicBezTo>
                      <a:pt x="11" y="1"/>
                      <a:pt x="0" y="20"/>
                      <a:pt x="10" y="39"/>
                    </a:cubicBezTo>
                    <a:cubicBezTo>
                      <a:pt x="77" y="240"/>
                      <a:pt x="197" y="413"/>
                      <a:pt x="331" y="574"/>
                    </a:cubicBezTo>
                    <a:cubicBezTo>
                      <a:pt x="451" y="734"/>
                      <a:pt x="598" y="935"/>
                      <a:pt x="812" y="962"/>
                    </a:cubicBezTo>
                    <a:cubicBezTo>
                      <a:pt x="853" y="962"/>
                      <a:pt x="880" y="922"/>
                      <a:pt x="853" y="882"/>
                    </a:cubicBezTo>
                    <a:cubicBezTo>
                      <a:pt x="773" y="708"/>
                      <a:pt x="585" y="588"/>
                      <a:pt x="464" y="440"/>
                    </a:cubicBezTo>
                    <a:cubicBezTo>
                      <a:pt x="331" y="293"/>
                      <a:pt x="211" y="119"/>
                      <a:pt x="50" y="12"/>
                    </a:cubicBezTo>
                    <a:cubicBezTo>
                      <a:pt x="42" y="4"/>
                      <a:pt x="35" y="1"/>
                      <a:pt x="28" y="1"/>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74" name="Google Shape;1174;p37"/>
              <p:cNvSpPr/>
              <p:nvPr/>
            </p:nvSpPr>
            <p:spPr>
              <a:xfrm>
                <a:off x="3383900" y="3537925"/>
                <a:ext cx="35675" cy="22950"/>
              </a:xfrm>
              <a:custGeom>
                <a:avLst/>
                <a:gdLst/>
                <a:ahLst/>
                <a:cxnLst/>
                <a:rect l="l" t="t" r="r" b="b"/>
                <a:pathLst>
                  <a:path w="1427" h="918" extrusionOk="0">
                    <a:moveTo>
                      <a:pt x="107" y="0"/>
                    </a:moveTo>
                    <a:cubicBezTo>
                      <a:pt x="27" y="0"/>
                      <a:pt x="0" y="107"/>
                      <a:pt x="67" y="148"/>
                    </a:cubicBezTo>
                    <a:cubicBezTo>
                      <a:pt x="281" y="268"/>
                      <a:pt x="509" y="348"/>
                      <a:pt x="723" y="482"/>
                    </a:cubicBezTo>
                    <a:cubicBezTo>
                      <a:pt x="923" y="616"/>
                      <a:pt x="1097" y="817"/>
                      <a:pt x="1311" y="910"/>
                    </a:cubicBezTo>
                    <a:cubicBezTo>
                      <a:pt x="1324" y="915"/>
                      <a:pt x="1335" y="917"/>
                      <a:pt x="1346" y="917"/>
                    </a:cubicBezTo>
                    <a:cubicBezTo>
                      <a:pt x="1395" y="917"/>
                      <a:pt x="1426" y="873"/>
                      <a:pt x="1404" y="830"/>
                    </a:cubicBezTo>
                    <a:cubicBezTo>
                      <a:pt x="1217" y="402"/>
                      <a:pt x="562" y="14"/>
                      <a:pt x="107" y="0"/>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75" name="Google Shape;1175;p37"/>
              <p:cNvSpPr/>
              <p:nvPr/>
            </p:nvSpPr>
            <p:spPr>
              <a:xfrm>
                <a:off x="3375525" y="3480600"/>
                <a:ext cx="29725" cy="41600"/>
              </a:xfrm>
              <a:custGeom>
                <a:avLst/>
                <a:gdLst/>
                <a:ahLst/>
                <a:cxnLst/>
                <a:rect l="l" t="t" r="r" b="b"/>
                <a:pathLst>
                  <a:path w="1189" h="1664" extrusionOk="0">
                    <a:moveTo>
                      <a:pt x="1073" y="1"/>
                    </a:moveTo>
                    <a:cubicBezTo>
                      <a:pt x="1053" y="1"/>
                      <a:pt x="1034" y="6"/>
                      <a:pt x="1017" y="20"/>
                    </a:cubicBezTo>
                    <a:cubicBezTo>
                      <a:pt x="763" y="234"/>
                      <a:pt x="549" y="501"/>
                      <a:pt x="362" y="769"/>
                    </a:cubicBezTo>
                    <a:cubicBezTo>
                      <a:pt x="202" y="997"/>
                      <a:pt x="1" y="1344"/>
                      <a:pt x="95" y="1639"/>
                    </a:cubicBezTo>
                    <a:cubicBezTo>
                      <a:pt x="102" y="1653"/>
                      <a:pt x="121" y="1664"/>
                      <a:pt x="139" y="1664"/>
                    </a:cubicBezTo>
                    <a:cubicBezTo>
                      <a:pt x="154" y="1664"/>
                      <a:pt x="169" y="1657"/>
                      <a:pt x="175" y="1639"/>
                    </a:cubicBezTo>
                    <a:cubicBezTo>
                      <a:pt x="295" y="1384"/>
                      <a:pt x="375" y="1130"/>
                      <a:pt x="536" y="876"/>
                    </a:cubicBezTo>
                    <a:cubicBezTo>
                      <a:pt x="723" y="608"/>
                      <a:pt x="951" y="381"/>
                      <a:pt x="1138" y="127"/>
                    </a:cubicBezTo>
                    <a:cubicBezTo>
                      <a:pt x="1188" y="56"/>
                      <a:pt x="1132" y="1"/>
                      <a:pt x="1073" y="1"/>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76" name="Google Shape;1176;p37"/>
              <p:cNvSpPr/>
              <p:nvPr/>
            </p:nvSpPr>
            <p:spPr>
              <a:xfrm>
                <a:off x="3383900" y="3496100"/>
                <a:ext cx="29675" cy="30975"/>
              </a:xfrm>
              <a:custGeom>
                <a:avLst/>
                <a:gdLst/>
                <a:ahLst/>
                <a:cxnLst/>
                <a:rect l="l" t="t" r="r" b="b"/>
                <a:pathLst>
                  <a:path w="1187" h="1239" extrusionOk="0">
                    <a:moveTo>
                      <a:pt x="1089" y="0"/>
                    </a:moveTo>
                    <a:cubicBezTo>
                      <a:pt x="1083" y="0"/>
                      <a:pt x="1077" y="1"/>
                      <a:pt x="1071" y="2"/>
                    </a:cubicBezTo>
                    <a:cubicBezTo>
                      <a:pt x="789" y="42"/>
                      <a:pt x="536" y="323"/>
                      <a:pt x="361" y="537"/>
                    </a:cubicBezTo>
                    <a:cubicBezTo>
                      <a:pt x="227" y="698"/>
                      <a:pt x="0" y="992"/>
                      <a:pt x="107" y="1219"/>
                    </a:cubicBezTo>
                    <a:cubicBezTo>
                      <a:pt x="107" y="1232"/>
                      <a:pt x="121" y="1239"/>
                      <a:pt x="136" y="1239"/>
                    </a:cubicBezTo>
                    <a:cubicBezTo>
                      <a:pt x="151" y="1239"/>
                      <a:pt x="167" y="1232"/>
                      <a:pt x="174" y="1219"/>
                    </a:cubicBezTo>
                    <a:cubicBezTo>
                      <a:pt x="227" y="1152"/>
                      <a:pt x="254" y="1072"/>
                      <a:pt x="295" y="1005"/>
                    </a:cubicBezTo>
                    <a:cubicBezTo>
                      <a:pt x="361" y="871"/>
                      <a:pt x="455" y="764"/>
                      <a:pt x="562" y="644"/>
                    </a:cubicBezTo>
                    <a:cubicBezTo>
                      <a:pt x="736" y="457"/>
                      <a:pt x="976" y="323"/>
                      <a:pt x="1137" y="122"/>
                    </a:cubicBezTo>
                    <a:cubicBezTo>
                      <a:pt x="1186" y="72"/>
                      <a:pt x="1156" y="0"/>
                      <a:pt x="1089" y="0"/>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77" name="Google Shape;1177;p37"/>
              <p:cNvSpPr/>
              <p:nvPr/>
            </p:nvSpPr>
            <p:spPr>
              <a:xfrm>
                <a:off x="3269175" y="3497800"/>
                <a:ext cx="7075" cy="6375"/>
              </a:xfrm>
              <a:custGeom>
                <a:avLst/>
                <a:gdLst/>
                <a:ahLst/>
                <a:cxnLst/>
                <a:rect l="l" t="t" r="r" b="b"/>
                <a:pathLst>
                  <a:path w="283" h="255" extrusionOk="0">
                    <a:moveTo>
                      <a:pt x="81" y="0"/>
                    </a:moveTo>
                    <a:cubicBezTo>
                      <a:pt x="54" y="0"/>
                      <a:pt x="28" y="0"/>
                      <a:pt x="1" y="14"/>
                    </a:cubicBezTo>
                    <a:cubicBezTo>
                      <a:pt x="54" y="68"/>
                      <a:pt x="122" y="148"/>
                      <a:pt x="202" y="255"/>
                    </a:cubicBezTo>
                    <a:lnTo>
                      <a:pt x="202" y="241"/>
                    </a:lnTo>
                    <a:cubicBezTo>
                      <a:pt x="282" y="175"/>
                      <a:pt x="256" y="14"/>
                      <a:pt x="135"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78" name="Google Shape;1178;p37"/>
              <p:cNvSpPr/>
              <p:nvPr/>
            </p:nvSpPr>
            <p:spPr>
              <a:xfrm>
                <a:off x="3264500" y="3498150"/>
                <a:ext cx="9750" cy="7700"/>
              </a:xfrm>
              <a:custGeom>
                <a:avLst/>
                <a:gdLst/>
                <a:ahLst/>
                <a:cxnLst/>
                <a:rect l="l" t="t" r="r" b="b"/>
                <a:pathLst>
                  <a:path w="390" h="308" extrusionOk="0">
                    <a:moveTo>
                      <a:pt x="188" y="0"/>
                    </a:moveTo>
                    <a:cubicBezTo>
                      <a:pt x="175" y="0"/>
                      <a:pt x="175" y="13"/>
                      <a:pt x="161" y="13"/>
                    </a:cubicBezTo>
                    <a:cubicBezTo>
                      <a:pt x="121" y="40"/>
                      <a:pt x="81" y="80"/>
                      <a:pt x="54" y="120"/>
                    </a:cubicBezTo>
                    <a:cubicBezTo>
                      <a:pt x="1" y="200"/>
                      <a:pt x="68" y="307"/>
                      <a:pt x="161" y="307"/>
                    </a:cubicBezTo>
                    <a:cubicBezTo>
                      <a:pt x="188" y="307"/>
                      <a:pt x="229" y="295"/>
                      <a:pt x="255" y="295"/>
                    </a:cubicBezTo>
                    <a:lnTo>
                      <a:pt x="309" y="281"/>
                    </a:lnTo>
                    <a:cubicBezTo>
                      <a:pt x="336" y="281"/>
                      <a:pt x="362" y="254"/>
                      <a:pt x="389" y="241"/>
                    </a:cubicBezTo>
                    <a:cubicBezTo>
                      <a:pt x="309" y="134"/>
                      <a:pt x="241" y="54"/>
                      <a:pt x="188"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79" name="Google Shape;1179;p37"/>
              <p:cNvSpPr/>
              <p:nvPr/>
            </p:nvSpPr>
            <p:spPr>
              <a:xfrm>
                <a:off x="3275875" y="3505500"/>
                <a:ext cx="6400" cy="6725"/>
              </a:xfrm>
              <a:custGeom>
                <a:avLst/>
                <a:gdLst/>
                <a:ahLst/>
                <a:cxnLst/>
                <a:rect l="l" t="t" r="r" b="b"/>
                <a:pathLst>
                  <a:path w="256" h="269" extrusionOk="0">
                    <a:moveTo>
                      <a:pt x="107" y="1"/>
                    </a:moveTo>
                    <a:cubicBezTo>
                      <a:pt x="68" y="1"/>
                      <a:pt x="27" y="13"/>
                      <a:pt x="0" y="40"/>
                    </a:cubicBezTo>
                    <a:cubicBezTo>
                      <a:pt x="41" y="108"/>
                      <a:pt x="81" y="188"/>
                      <a:pt x="121" y="268"/>
                    </a:cubicBezTo>
                    <a:cubicBezTo>
                      <a:pt x="175" y="268"/>
                      <a:pt x="228" y="215"/>
                      <a:pt x="241" y="174"/>
                    </a:cubicBezTo>
                    <a:cubicBezTo>
                      <a:pt x="255" y="147"/>
                      <a:pt x="255" y="120"/>
                      <a:pt x="241" y="94"/>
                    </a:cubicBezTo>
                    <a:cubicBezTo>
                      <a:pt x="228" y="40"/>
                      <a:pt x="175" y="1"/>
                      <a:pt x="121"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80" name="Google Shape;1180;p37"/>
              <p:cNvSpPr/>
              <p:nvPr/>
            </p:nvSpPr>
            <p:spPr>
              <a:xfrm>
                <a:off x="3274525" y="3506500"/>
                <a:ext cx="4400" cy="5725"/>
              </a:xfrm>
              <a:custGeom>
                <a:avLst/>
                <a:gdLst/>
                <a:ahLst/>
                <a:cxnLst/>
                <a:rect l="l" t="t" r="r" b="b"/>
                <a:pathLst>
                  <a:path w="176" h="229" extrusionOk="0">
                    <a:moveTo>
                      <a:pt x="54" y="0"/>
                    </a:moveTo>
                    <a:lnTo>
                      <a:pt x="28" y="27"/>
                    </a:lnTo>
                    <a:cubicBezTo>
                      <a:pt x="15" y="54"/>
                      <a:pt x="1" y="94"/>
                      <a:pt x="15" y="121"/>
                    </a:cubicBezTo>
                    <a:cubicBezTo>
                      <a:pt x="28" y="201"/>
                      <a:pt x="95" y="228"/>
                      <a:pt x="161" y="228"/>
                    </a:cubicBezTo>
                    <a:lnTo>
                      <a:pt x="175" y="228"/>
                    </a:lnTo>
                    <a:cubicBezTo>
                      <a:pt x="135" y="148"/>
                      <a:pt x="95" y="68"/>
                      <a:pt x="54"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81" name="Google Shape;1181;p37"/>
              <p:cNvSpPr/>
              <p:nvPr/>
            </p:nvSpPr>
            <p:spPr>
              <a:xfrm>
                <a:off x="3280550" y="3497125"/>
                <a:ext cx="8400" cy="7050"/>
              </a:xfrm>
              <a:custGeom>
                <a:avLst/>
                <a:gdLst/>
                <a:ahLst/>
                <a:cxnLst/>
                <a:rect l="l" t="t" r="r" b="b"/>
                <a:pathLst>
                  <a:path w="336" h="282" extrusionOk="0">
                    <a:moveTo>
                      <a:pt x="148" y="1"/>
                    </a:moveTo>
                    <a:cubicBezTo>
                      <a:pt x="95" y="1"/>
                      <a:pt x="41" y="54"/>
                      <a:pt x="15" y="108"/>
                    </a:cubicBezTo>
                    <a:cubicBezTo>
                      <a:pt x="1" y="175"/>
                      <a:pt x="41" y="268"/>
                      <a:pt x="122" y="282"/>
                    </a:cubicBezTo>
                    <a:lnTo>
                      <a:pt x="161" y="282"/>
                    </a:lnTo>
                    <a:cubicBezTo>
                      <a:pt x="229" y="282"/>
                      <a:pt x="282" y="255"/>
                      <a:pt x="309" y="188"/>
                    </a:cubicBezTo>
                    <a:cubicBezTo>
                      <a:pt x="336" y="95"/>
                      <a:pt x="255" y="14"/>
                      <a:pt x="175" y="14"/>
                    </a:cubicBezTo>
                    <a:cubicBezTo>
                      <a:pt x="161" y="1"/>
                      <a:pt x="161" y="1"/>
                      <a:pt x="148"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82" name="Google Shape;1182;p37"/>
              <p:cNvSpPr/>
              <p:nvPr/>
            </p:nvSpPr>
            <p:spPr>
              <a:xfrm>
                <a:off x="3295625" y="3500150"/>
                <a:ext cx="7700" cy="6375"/>
              </a:xfrm>
              <a:custGeom>
                <a:avLst/>
                <a:gdLst/>
                <a:ahLst/>
                <a:cxnLst/>
                <a:rect l="l" t="t" r="r" b="b"/>
                <a:pathLst>
                  <a:path w="308" h="255" extrusionOk="0">
                    <a:moveTo>
                      <a:pt x="147" y="0"/>
                    </a:moveTo>
                    <a:cubicBezTo>
                      <a:pt x="40" y="0"/>
                      <a:pt x="0" y="108"/>
                      <a:pt x="27" y="174"/>
                    </a:cubicBezTo>
                    <a:cubicBezTo>
                      <a:pt x="40" y="188"/>
                      <a:pt x="40" y="201"/>
                      <a:pt x="54" y="215"/>
                    </a:cubicBezTo>
                    <a:cubicBezTo>
                      <a:pt x="66" y="241"/>
                      <a:pt x="107" y="254"/>
                      <a:pt x="147" y="254"/>
                    </a:cubicBezTo>
                    <a:cubicBezTo>
                      <a:pt x="307" y="254"/>
                      <a:pt x="307" y="0"/>
                      <a:pt x="147"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83" name="Google Shape;1183;p37"/>
              <p:cNvSpPr/>
              <p:nvPr/>
            </p:nvSpPr>
            <p:spPr>
              <a:xfrm>
                <a:off x="3296275" y="3504475"/>
                <a:ext cx="700" cy="1050"/>
              </a:xfrm>
              <a:custGeom>
                <a:avLst/>
                <a:gdLst/>
                <a:ahLst/>
                <a:cxnLst/>
                <a:rect l="l" t="t" r="r" b="b"/>
                <a:pathLst>
                  <a:path w="28" h="42" extrusionOk="0">
                    <a:moveTo>
                      <a:pt x="1" y="1"/>
                    </a:moveTo>
                    <a:cubicBezTo>
                      <a:pt x="14" y="15"/>
                      <a:pt x="14" y="28"/>
                      <a:pt x="28" y="42"/>
                    </a:cubicBezTo>
                    <a:cubicBezTo>
                      <a:pt x="14" y="28"/>
                      <a:pt x="14" y="15"/>
                      <a:pt x="1"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84" name="Google Shape;1184;p37"/>
              <p:cNvSpPr/>
              <p:nvPr/>
            </p:nvSpPr>
            <p:spPr>
              <a:xfrm>
                <a:off x="3287900" y="3509175"/>
                <a:ext cx="7750" cy="6025"/>
              </a:xfrm>
              <a:custGeom>
                <a:avLst/>
                <a:gdLst/>
                <a:ahLst/>
                <a:cxnLst/>
                <a:rect l="l" t="t" r="r" b="b"/>
                <a:pathLst>
                  <a:path w="310" h="241" extrusionOk="0">
                    <a:moveTo>
                      <a:pt x="149" y="0"/>
                    </a:moveTo>
                    <a:cubicBezTo>
                      <a:pt x="1" y="0"/>
                      <a:pt x="1" y="241"/>
                      <a:pt x="149" y="241"/>
                    </a:cubicBezTo>
                    <a:cubicBezTo>
                      <a:pt x="309" y="241"/>
                      <a:pt x="309" y="0"/>
                      <a:pt x="149"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85" name="Google Shape;1185;p37"/>
              <p:cNvSpPr/>
              <p:nvPr/>
            </p:nvSpPr>
            <p:spPr>
              <a:xfrm>
                <a:off x="3283575" y="3524225"/>
                <a:ext cx="1025" cy="2700"/>
              </a:xfrm>
              <a:custGeom>
                <a:avLst/>
                <a:gdLst/>
                <a:ahLst/>
                <a:cxnLst/>
                <a:rect l="l" t="t" r="r" b="b"/>
                <a:pathLst>
                  <a:path w="41" h="108" extrusionOk="0">
                    <a:moveTo>
                      <a:pt x="1" y="1"/>
                    </a:moveTo>
                    <a:cubicBezTo>
                      <a:pt x="13" y="40"/>
                      <a:pt x="27" y="81"/>
                      <a:pt x="27" y="108"/>
                    </a:cubicBezTo>
                    <a:cubicBezTo>
                      <a:pt x="40" y="81"/>
                      <a:pt x="27" y="27"/>
                      <a:pt x="1"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86" name="Google Shape;1186;p37"/>
              <p:cNvSpPr/>
              <p:nvPr/>
            </p:nvSpPr>
            <p:spPr>
              <a:xfrm>
                <a:off x="3277875" y="3523550"/>
                <a:ext cx="6400" cy="5025"/>
              </a:xfrm>
              <a:custGeom>
                <a:avLst/>
                <a:gdLst/>
                <a:ahLst/>
                <a:cxnLst/>
                <a:rect l="l" t="t" r="r" b="b"/>
                <a:pathLst>
                  <a:path w="256" h="201" extrusionOk="0">
                    <a:moveTo>
                      <a:pt x="161" y="1"/>
                    </a:moveTo>
                    <a:cubicBezTo>
                      <a:pt x="148" y="1"/>
                      <a:pt x="134" y="1"/>
                      <a:pt x="108" y="14"/>
                    </a:cubicBezTo>
                    <a:lnTo>
                      <a:pt x="68" y="54"/>
                    </a:lnTo>
                    <a:lnTo>
                      <a:pt x="54" y="67"/>
                    </a:lnTo>
                    <a:lnTo>
                      <a:pt x="54" y="54"/>
                    </a:lnTo>
                    <a:cubicBezTo>
                      <a:pt x="54" y="54"/>
                      <a:pt x="54" y="67"/>
                      <a:pt x="41" y="67"/>
                    </a:cubicBezTo>
                    <a:cubicBezTo>
                      <a:pt x="15" y="67"/>
                      <a:pt x="1" y="108"/>
                      <a:pt x="15" y="135"/>
                    </a:cubicBezTo>
                    <a:cubicBezTo>
                      <a:pt x="54" y="174"/>
                      <a:pt x="95" y="201"/>
                      <a:pt x="148" y="201"/>
                    </a:cubicBezTo>
                    <a:cubicBezTo>
                      <a:pt x="161" y="201"/>
                      <a:pt x="188" y="201"/>
                      <a:pt x="215" y="188"/>
                    </a:cubicBezTo>
                    <a:cubicBezTo>
                      <a:pt x="241" y="174"/>
                      <a:pt x="255" y="161"/>
                      <a:pt x="255" y="135"/>
                    </a:cubicBezTo>
                    <a:cubicBezTo>
                      <a:pt x="255" y="108"/>
                      <a:pt x="241" y="67"/>
                      <a:pt x="229" y="28"/>
                    </a:cubicBezTo>
                    <a:cubicBezTo>
                      <a:pt x="215" y="14"/>
                      <a:pt x="188" y="1"/>
                      <a:pt x="161" y="1"/>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87" name="Google Shape;1187;p37"/>
              <p:cNvSpPr/>
              <p:nvPr/>
            </p:nvSpPr>
            <p:spPr>
              <a:xfrm>
                <a:off x="3294950" y="3521550"/>
                <a:ext cx="6050" cy="5025"/>
              </a:xfrm>
              <a:custGeom>
                <a:avLst/>
                <a:gdLst/>
                <a:ahLst/>
                <a:cxnLst/>
                <a:rect l="l" t="t" r="r" b="b"/>
                <a:pathLst>
                  <a:path w="242" h="201" extrusionOk="0">
                    <a:moveTo>
                      <a:pt x="107" y="1"/>
                    </a:moveTo>
                    <a:cubicBezTo>
                      <a:pt x="54" y="1"/>
                      <a:pt x="0" y="40"/>
                      <a:pt x="0" y="108"/>
                    </a:cubicBezTo>
                    <a:cubicBezTo>
                      <a:pt x="0" y="174"/>
                      <a:pt x="54" y="201"/>
                      <a:pt x="107" y="201"/>
                    </a:cubicBezTo>
                    <a:lnTo>
                      <a:pt x="147" y="201"/>
                    </a:lnTo>
                    <a:cubicBezTo>
                      <a:pt x="241" y="188"/>
                      <a:pt x="241" y="27"/>
                      <a:pt x="147" y="13"/>
                    </a:cubicBezTo>
                    <a:cubicBezTo>
                      <a:pt x="134" y="13"/>
                      <a:pt x="134" y="13"/>
                      <a:pt x="134"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88" name="Google Shape;1188;p37"/>
              <p:cNvSpPr/>
              <p:nvPr/>
            </p:nvSpPr>
            <p:spPr>
              <a:xfrm>
                <a:off x="3304975" y="3510500"/>
                <a:ext cx="5700" cy="4700"/>
              </a:xfrm>
              <a:custGeom>
                <a:avLst/>
                <a:gdLst/>
                <a:ahLst/>
                <a:cxnLst/>
                <a:rect l="l" t="t" r="r" b="b"/>
                <a:pathLst>
                  <a:path w="228" h="188" extrusionOk="0">
                    <a:moveTo>
                      <a:pt x="81" y="1"/>
                    </a:moveTo>
                    <a:cubicBezTo>
                      <a:pt x="40" y="1"/>
                      <a:pt x="1" y="41"/>
                      <a:pt x="1" y="81"/>
                    </a:cubicBezTo>
                    <a:cubicBezTo>
                      <a:pt x="1" y="134"/>
                      <a:pt x="40" y="188"/>
                      <a:pt x="94" y="188"/>
                    </a:cubicBezTo>
                    <a:lnTo>
                      <a:pt x="108" y="188"/>
                    </a:lnTo>
                    <a:cubicBezTo>
                      <a:pt x="201" y="175"/>
                      <a:pt x="228" y="41"/>
                      <a:pt x="120" y="15"/>
                    </a:cubicBezTo>
                    <a:cubicBezTo>
                      <a:pt x="108" y="1"/>
                      <a:pt x="94" y="1"/>
                      <a:pt x="81" y="1"/>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89" name="Google Shape;1189;p37"/>
              <p:cNvSpPr/>
              <p:nvPr/>
            </p:nvSpPr>
            <p:spPr>
              <a:xfrm>
                <a:off x="3304975" y="3495800"/>
                <a:ext cx="6375" cy="5050"/>
              </a:xfrm>
              <a:custGeom>
                <a:avLst/>
                <a:gdLst/>
                <a:ahLst/>
                <a:cxnLst/>
                <a:rect l="l" t="t" r="r" b="b"/>
                <a:pathLst>
                  <a:path w="255" h="202" extrusionOk="0">
                    <a:moveTo>
                      <a:pt x="120" y="0"/>
                    </a:moveTo>
                    <a:cubicBezTo>
                      <a:pt x="1" y="0"/>
                      <a:pt x="1" y="201"/>
                      <a:pt x="120" y="201"/>
                    </a:cubicBezTo>
                    <a:cubicBezTo>
                      <a:pt x="254" y="201"/>
                      <a:pt x="254" y="0"/>
                      <a:pt x="120"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90" name="Google Shape;1190;p37"/>
              <p:cNvSpPr/>
              <p:nvPr/>
            </p:nvSpPr>
            <p:spPr>
              <a:xfrm>
                <a:off x="3329725" y="3505500"/>
                <a:ext cx="350" cy="350"/>
              </a:xfrm>
              <a:custGeom>
                <a:avLst/>
                <a:gdLst/>
                <a:ahLst/>
                <a:cxnLst/>
                <a:rect l="l" t="t" r="r" b="b"/>
                <a:pathLst>
                  <a:path w="14" h="14" extrusionOk="0">
                    <a:moveTo>
                      <a:pt x="0" y="13"/>
                    </a:moveTo>
                    <a:lnTo>
                      <a:pt x="0" y="13"/>
                    </a:lnTo>
                    <a:lnTo>
                      <a:pt x="0" y="13"/>
                    </a:lnTo>
                    <a:lnTo>
                      <a:pt x="0" y="13"/>
                    </a:lnTo>
                    <a:close/>
                    <a:moveTo>
                      <a:pt x="13" y="1"/>
                    </a:moveTo>
                    <a:lnTo>
                      <a:pt x="13" y="1"/>
                    </a:lnTo>
                    <a:lnTo>
                      <a:pt x="13" y="1"/>
                    </a:lnTo>
                    <a:lnTo>
                      <a:pt x="13" y="1"/>
                    </a:ln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91" name="Google Shape;1191;p37"/>
              <p:cNvSpPr/>
              <p:nvPr/>
            </p:nvSpPr>
            <p:spPr>
              <a:xfrm>
                <a:off x="3328700" y="3504825"/>
                <a:ext cx="9400" cy="7400"/>
              </a:xfrm>
              <a:custGeom>
                <a:avLst/>
                <a:gdLst/>
                <a:ahLst/>
                <a:cxnLst/>
                <a:rect l="l" t="t" r="r" b="b"/>
                <a:pathLst>
                  <a:path w="376" h="296" extrusionOk="0">
                    <a:moveTo>
                      <a:pt x="122" y="1"/>
                    </a:moveTo>
                    <a:cubicBezTo>
                      <a:pt x="108" y="1"/>
                      <a:pt x="81" y="14"/>
                      <a:pt x="68" y="28"/>
                    </a:cubicBezTo>
                    <a:lnTo>
                      <a:pt x="54" y="28"/>
                    </a:lnTo>
                    <a:cubicBezTo>
                      <a:pt x="54" y="28"/>
                      <a:pt x="54" y="28"/>
                      <a:pt x="54" y="28"/>
                    </a:cubicBezTo>
                    <a:lnTo>
                      <a:pt x="54" y="28"/>
                    </a:lnTo>
                    <a:lnTo>
                      <a:pt x="41" y="40"/>
                    </a:lnTo>
                    <a:cubicBezTo>
                      <a:pt x="28" y="54"/>
                      <a:pt x="15" y="67"/>
                      <a:pt x="15" y="81"/>
                    </a:cubicBezTo>
                    <a:cubicBezTo>
                      <a:pt x="1" y="135"/>
                      <a:pt x="28" y="201"/>
                      <a:pt x="68" y="242"/>
                    </a:cubicBezTo>
                    <a:cubicBezTo>
                      <a:pt x="95" y="268"/>
                      <a:pt x="149" y="295"/>
                      <a:pt x="188" y="295"/>
                    </a:cubicBezTo>
                    <a:cubicBezTo>
                      <a:pt x="242" y="295"/>
                      <a:pt x="282" y="281"/>
                      <a:pt x="309" y="242"/>
                    </a:cubicBezTo>
                    <a:cubicBezTo>
                      <a:pt x="375" y="188"/>
                      <a:pt x="363" y="94"/>
                      <a:pt x="309" y="40"/>
                    </a:cubicBezTo>
                    <a:cubicBezTo>
                      <a:pt x="282" y="1"/>
                      <a:pt x="242" y="1"/>
                      <a:pt x="202"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92" name="Google Shape;1192;p37"/>
              <p:cNvSpPr/>
              <p:nvPr/>
            </p:nvSpPr>
            <p:spPr>
              <a:xfrm>
                <a:off x="3329725" y="3505500"/>
                <a:ext cx="350" cy="350"/>
              </a:xfrm>
              <a:custGeom>
                <a:avLst/>
                <a:gdLst/>
                <a:ahLst/>
                <a:cxnLst/>
                <a:rect l="l" t="t" r="r" b="b"/>
                <a:pathLst>
                  <a:path w="14" h="14" extrusionOk="0">
                    <a:moveTo>
                      <a:pt x="13" y="1"/>
                    </a:moveTo>
                    <a:lnTo>
                      <a:pt x="0" y="13"/>
                    </a:lnTo>
                    <a:cubicBezTo>
                      <a:pt x="13" y="13"/>
                      <a:pt x="13" y="1"/>
                      <a:pt x="13" y="1"/>
                    </a:cubicBezTo>
                    <a:close/>
                  </a:path>
                </a:pathLst>
              </a:custGeom>
              <a:solidFill>
                <a:srgbClr val="EEEBF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93" name="Google Shape;1193;p37"/>
              <p:cNvSpPr/>
              <p:nvPr/>
            </p:nvSpPr>
            <p:spPr>
              <a:xfrm>
                <a:off x="3343100" y="3512200"/>
                <a:ext cx="7700" cy="6700"/>
              </a:xfrm>
              <a:custGeom>
                <a:avLst/>
                <a:gdLst/>
                <a:ahLst/>
                <a:cxnLst/>
                <a:rect l="l" t="t" r="r" b="b"/>
                <a:pathLst>
                  <a:path w="308" h="268" extrusionOk="0">
                    <a:moveTo>
                      <a:pt x="81" y="0"/>
                    </a:moveTo>
                    <a:cubicBezTo>
                      <a:pt x="54" y="0"/>
                      <a:pt x="13" y="27"/>
                      <a:pt x="13" y="54"/>
                    </a:cubicBezTo>
                    <a:lnTo>
                      <a:pt x="1" y="93"/>
                    </a:lnTo>
                    <a:lnTo>
                      <a:pt x="1" y="173"/>
                    </a:lnTo>
                    <a:cubicBezTo>
                      <a:pt x="13" y="227"/>
                      <a:pt x="81" y="268"/>
                      <a:pt x="134" y="268"/>
                    </a:cubicBezTo>
                    <a:cubicBezTo>
                      <a:pt x="188" y="268"/>
                      <a:pt x="227" y="241"/>
                      <a:pt x="254" y="200"/>
                    </a:cubicBezTo>
                    <a:cubicBezTo>
                      <a:pt x="308" y="120"/>
                      <a:pt x="241" y="0"/>
                      <a:pt x="147"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94" name="Google Shape;1194;p37"/>
              <p:cNvSpPr/>
              <p:nvPr/>
            </p:nvSpPr>
            <p:spPr>
              <a:xfrm>
                <a:off x="3268875" y="3514875"/>
                <a:ext cx="7700" cy="6025"/>
              </a:xfrm>
              <a:custGeom>
                <a:avLst/>
                <a:gdLst/>
                <a:ahLst/>
                <a:cxnLst/>
                <a:rect l="l" t="t" r="r" b="b"/>
                <a:pathLst>
                  <a:path w="308" h="241" extrusionOk="0">
                    <a:moveTo>
                      <a:pt x="187" y="0"/>
                    </a:moveTo>
                    <a:cubicBezTo>
                      <a:pt x="147" y="0"/>
                      <a:pt x="107" y="27"/>
                      <a:pt x="66" y="54"/>
                    </a:cubicBezTo>
                    <a:cubicBezTo>
                      <a:pt x="0" y="80"/>
                      <a:pt x="13" y="173"/>
                      <a:pt x="66" y="214"/>
                    </a:cubicBezTo>
                    <a:cubicBezTo>
                      <a:pt x="93" y="227"/>
                      <a:pt x="120" y="241"/>
                      <a:pt x="161" y="241"/>
                    </a:cubicBezTo>
                    <a:cubicBezTo>
                      <a:pt x="187" y="241"/>
                      <a:pt x="214" y="227"/>
                      <a:pt x="241" y="214"/>
                    </a:cubicBezTo>
                    <a:cubicBezTo>
                      <a:pt x="280" y="200"/>
                      <a:pt x="307" y="147"/>
                      <a:pt x="307" y="120"/>
                    </a:cubicBezTo>
                    <a:cubicBezTo>
                      <a:pt x="294" y="54"/>
                      <a:pt x="254" y="0"/>
                      <a:pt x="187"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95" name="Google Shape;1195;p37"/>
              <p:cNvSpPr/>
              <p:nvPr/>
            </p:nvSpPr>
            <p:spPr>
              <a:xfrm>
                <a:off x="3316350" y="3504175"/>
                <a:ext cx="6375" cy="4350"/>
              </a:xfrm>
              <a:custGeom>
                <a:avLst/>
                <a:gdLst/>
                <a:ahLst/>
                <a:cxnLst/>
                <a:rect l="l" t="t" r="r" b="b"/>
                <a:pathLst>
                  <a:path w="255" h="174" extrusionOk="0">
                    <a:moveTo>
                      <a:pt x="120" y="0"/>
                    </a:moveTo>
                    <a:cubicBezTo>
                      <a:pt x="67" y="0"/>
                      <a:pt x="27" y="27"/>
                      <a:pt x="13" y="80"/>
                    </a:cubicBezTo>
                    <a:cubicBezTo>
                      <a:pt x="0" y="107"/>
                      <a:pt x="13" y="134"/>
                      <a:pt x="27" y="147"/>
                    </a:cubicBezTo>
                    <a:cubicBezTo>
                      <a:pt x="54" y="173"/>
                      <a:pt x="81" y="173"/>
                      <a:pt x="107" y="173"/>
                    </a:cubicBezTo>
                    <a:lnTo>
                      <a:pt x="147" y="173"/>
                    </a:lnTo>
                    <a:cubicBezTo>
                      <a:pt x="254" y="147"/>
                      <a:pt x="227" y="0"/>
                      <a:pt x="134"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96" name="Google Shape;1196;p37"/>
              <p:cNvSpPr/>
              <p:nvPr/>
            </p:nvSpPr>
            <p:spPr>
              <a:xfrm>
                <a:off x="3244775" y="3511525"/>
                <a:ext cx="6725" cy="6350"/>
              </a:xfrm>
              <a:custGeom>
                <a:avLst/>
                <a:gdLst/>
                <a:ahLst/>
                <a:cxnLst/>
                <a:rect l="l" t="t" r="r" b="b"/>
                <a:pathLst>
                  <a:path w="269" h="254" extrusionOk="0">
                    <a:moveTo>
                      <a:pt x="148" y="0"/>
                    </a:moveTo>
                    <a:cubicBezTo>
                      <a:pt x="121" y="0"/>
                      <a:pt x="108" y="13"/>
                      <a:pt x="94" y="13"/>
                    </a:cubicBezTo>
                    <a:cubicBezTo>
                      <a:pt x="54" y="40"/>
                      <a:pt x="14" y="67"/>
                      <a:pt x="1" y="120"/>
                    </a:cubicBezTo>
                    <a:cubicBezTo>
                      <a:pt x="1" y="161"/>
                      <a:pt x="1" y="200"/>
                      <a:pt x="41" y="227"/>
                    </a:cubicBezTo>
                    <a:cubicBezTo>
                      <a:pt x="67" y="241"/>
                      <a:pt x="81" y="254"/>
                      <a:pt x="108" y="254"/>
                    </a:cubicBezTo>
                    <a:cubicBezTo>
                      <a:pt x="135" y="254"/>
                      <a:pt x="174" y="227"/>
                      <a:pt x="201" y="214"/>
                    </a:cubicBezTo>
                    <a:cubicBezTo>
                      <a:pt x="255" y="188"/>
                      <a:pt x="268" y="134"/>
                      <a:pt x="255" y="81"/>
                    </a:cubicBezTo>
                    <a:cubicBezTo>
                      <a:pt x="255" y="67"/>
                      <a:pt x="242" y="54"/>
                      <a:pt x="228" y="40"/>
                    </a:cubicBezTo>
                    <a:cubicBezTo>
                      <a:pt x="215" y="13"/>
                      <a:pt x="174" y="0"/>
                      <a:pt x="148" y="0"/>
                    </a:cubicBezTo>
                    <a:close/>
                  </a:path>
                </a:pathLst>
              </a:custGeom>
              <a:solidFill>
                <a:srgbClr val="FCE9B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97" name="Google Shape;1197;p37"/>
              <p:cNvSpPr/>
              <p:nvPr/>
            </p:nvSpPr>
            <p:spPr>
              <a:xfrm>
                <a:off x="3258150" y="3506850"/>
                <a:ext cx="9725" cy="8700"/>
              </a:xfrm>
              <a:custGeom>
                <a:avLst/>
                <a:gdLst/>
                <a:ahLst/>
                <a:cxnLst/>
                <a:rect l="l" t="t" r="r" b="b"/>
                <a:pathLst>
                  <a:path w="389" h="348" extrusionOk="0">
                    <a:moveTo>
                      <a:pt x="201" y="0"/>
                    </a:moveTo>
                    <a:cubicBezTo>
                      <a:pt x="174" y="0"/>
                      <a:pt x="135" y="13"/>
                      <a:pt x="108" y="27"/>
                    </a:cubicBezTo>
                    <a:cubicBezTo>
                      <a:pt x="81" y="40"/>
                      <a:pt x="67" y="54"/>
                      <a:pt x="41" y="80"/>
                    </a:cubicBezTo>
                    <a:cubicBezTo>
                      <a:pt x="14" y="120"/>
                      <a:pt x="1" y="161"/>
                      <a:pt x="1" y="187"/>
                    </a:cubicBezTo>
                    <a:cubicBezTo>
                      <a:pt x="41" y="241"/>
                      <a:pt x="67" y="280"/>
                      <a:pt x="108" y="334"/>
                    </a:cubicBezTo>
                    <a:cubicBezTo>
                      <a:pt x="135" y="348"/>
                      <a:pt x="148" y="348"/>
                      <a:pt x="174" y="348"/>
                    </a:cubicBezTo>
                    <a:lnTo>
                      <a:pt x="242" y="348"/>
                    </a:lnTo>
                    <a:cubicBezTo>
                      <a:pt x="335" y="321"/>
                      <a:pt x="388" y="214"/>
                      <a:pt x="362" y="134"/>
                    </a:cubicBezTo>
                    <a:cubicBezTo>
                      <a:pt x="349" y="54"/>
                      <a:pt x="268" y="0"/>
                      <a:pt x="201"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98" name="Google Shape;1198;p37"/>
              <p:cNvSpPr/>
              <p:nvPr/>
            </p:nvSpPr>
            <p:spPr>
              <a:xfrm>
                <a:off x="3258150" y="3511525"/>
                <a:ext cx="2700" cy="3675"/>
              </a:xfrm>
              <a:custGeom>
                <a:avLst/>
                <a:gdLst/>
                <a:ahLst/>
                <a:cxnLst/>
                <a:rect l="l" t="t" r="r" b="b"/>
                <a:pathLst>
                  <a:path w="108" h="147" extrusionOk="0">
                    <a:moveTo>
                      <a:pt x="1" y="0"/>
                    </a:moveTo>
                    <a:cubicBezTo>
                      <a:pt x="1" y="54"/>
                      <a:pt x="28" y="107"/>
                      <a:pt x="67" y="134"/>
                    </a:cubicBezTo>
                    <a:cubicBezTo>
                      <a:pt x="81" y="134"/>
                      <a:pt x="94" y="147"/>
                      <a:pt x="108" y="147"/>
                    </a:cubicBezTo>
                    <a:cubicBezTo>
                      <a:pt x="67" y="93"/>
                      <a:pt x="41" y="54"/>
                      <a:pt x="1" y="0"/>
                    </a:cubicBezTo>
                    <a:close/>
                  </a:path>
                </a:pathLst>
              </a:custGeom>
              <a:solidFill>
                <a:srgbClr val="FCE9B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99" name="Google Shape;1199;p37"/>
              <p:cNvSpPr/>
              <p:nvPr/>
            </p:nvSpPr>
            <p:spPr>
              <a:xfrm>
                <a:off x="3254150" y="3501500"/>
                <a:ext cx="7375" cy="5375"/>
              </a:xfrm>
              <a:custGeom>
                <a:avLst/>
                <a:gdLst/>
                <a:ahLst/>
                <a:cxnLst/>
                <a:rect l="l" t="t" r="r" b="b"/>
                <a:pathLst>
                  <a:path w="295" h="215" extrusionOk="0">
                    <a:moveTo>
                      <a:pt x="147" y="0"/>
                    </a:moveTo>
                    <a:cubicBezTo>
                      <a:pt x="120" y="0"/>
                      <a:pt x="94" y="0"/>
                      <a:pt x="67" y="13"/>
                    </a:cubicBezTo>
                    <a:cubicBezTo>
                      <a:pt x="0" y="54"/>
                      <a:pt x="0" y="161"/>
                      <a:pt x="67" y="200"/>
                    </a:cubicBezTo>
                    <a:cubicBezTo>
                      <a:pt x="94" y="214"/>
                      <a:pt x="120" y="214"/>
                      <a:pt x="147" y="214"/>
                    </a:cubicBezTo>
                    <a:lnTo>
                      <a:pt x="188" y="214"/>
                    </a:lnTo>
                    <a:cubicBezTo>
                      <a:pt x="295" y="187"/>
                      <a:pt x="295" y="27"/>
                      <a:pt x="188"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200" name="Google Shape;1200;p37"/>
            <p:cNvGrpSpPr/>
            <p:nvPr/>
          </p:nvGrpSpPr>
          <p:grpSpPr>
            <a:xfrm>
              <a:off x="5743088" y="2826000"/>
              <a:ext cx="347275" cy="1485900"/>
              <a:chOff x="4673175" y="1671175"/>
              <a:chExt cx="347275" cy="1485900"/>
            </a:xfrm>
          </p:grpSpPr>
          <p:sp>
            <p:nvSpPr>
              <p:cNvPr id="1201" name="Google Shape;1201;p37"/>
              <p:cNvSpPr/>
              <p:nvPr/>
            </p:nvSpPr>
            <p:spPr>
              <a:xfrm>
                <a:off x="4829475" y="2679550"/>
                <a:ext cx="156300" cy="156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02" name="Google Shape;1202;p37"/>
              <p:cNvSpPr/>
              <p:nvPr/>
            </p:nvSpPr>
            <p:spPr>
              <a:xfrm>
                <a:off x="4673175" y="2468500"/>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03" name="Google Shape;1203;p37"/>
              <p:cNvSpPr/>
              <p:nvPr/>
            </p:nvSpPr>
            <p:spPr>
              <a:xfrm>
                <a:off x="4829475" y="2171450"/>
                <a:ext cx="156300" cy="156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04" name="Google Shape;1204;p37"/>
              <p:cNvSpPr/>
              <p:nvPr/>
            </p:nvSpPr>
            <p:spPr>
              <a:xfrm>
                <a:off x="4918150" y="1882250"/>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05" name="Google Shape;1205;p37"/>
              <p:cNvSpPr/>
              <p:nvPr/>
            </p:nvSpPr>
            <p:spPr>
              <a:xfrm>
                <a:off x="4727175" y="1671175"/>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06" name="Google Shape;1206;p37"/>
              <p:cNvSpPr/>
              <p:nvPr/>
            </p:nvSpPr>
            <p:spPr>
              <a:xfrm>
                <a:off x="4918150" y="3054775"/>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grpSp>
        <p:nvGrpSpPr>
          <p:cNvPr id="1207" name="Google Shape;1207;p37"/>
          <p:cNvGrpSpPr/>
          <p:nvPr/>
        </p:nvGrpSpPr>
        <p:grpSpPr>
          <a:xfrm>
            <a:off x="7342637" y="3911204"/>
            <a:ext cx="958549" cy="1374632"/>
            <a:chOff x="6546149" y="2584466"/>
            <a:chExt cx="871408" cy="909689"/>
          </a:xfrm>
        </p:grpSpPr>
        <p:grpSp>
          <p:nvGrpSpPr>
            <p:cNvPr id="1208" name="Google Shape;1208;p37"/>
            <p:cNvGrpSpPr/>
            <p:nvPr/>
          </p:nvGrpSpPr>
          <p:grpSpPr>
            <a:xfrm>
              <a:off x="6740029" y="3120702"/>
              <a:ext cx="677528" cy="373453"/>
              <a:chOff x="3199625" y="3456100"/>
              <a:chExt cx="250825" cy="138275"/>
            </a:xfrm>
          </p:grpSpPr>
          <p:sp>
            <p:nvSpPr>
              <p:cNvPr id="1209" name="Google Shape;1209;p37"/>
              <p:cNvSpPr/>
              <p:nvPr/>
            </p:nvSpPr>
            <p:spPr>
              <a:xfrm>
                <a:off x="3252150" y="3478300"/>
                <a:ext cx="85625" cy="22550"/>
              </a:xfrm>
              <a:custGeom>
                <a:avLst/>
                <a:gdLst/>
                <a:ahLst/>
                <a:cxnLst/>
                <a:rect l="l" t="t" r="r" b="b"/>
                <a:pathLst>
                  <a:path w="3425" h="902" extrusionOk="0">
                    <a:moveTo>
                      <a:pt x="1589" y="1"/>
                    </a:moveTo>
                    <a:cubicBezTo>
                      <a:pt x="1119" y="1"/>
                      <a:pt x="671" y="80"/>
                      <a:pt x="468" y="192"/>
                    </a:cubicBezTo>
                    <a:cubicBezTo>
                      <a:pt x="147" y="379"/>
                      <a:pt x="0" y="861"/>
                      <a:pt x="0" y="861"/>
                    </a:cubicBezTo>
                    <a:lnTo>
                      <a:pt x="0" y="874"/>
                    </a:lnTo>
                    <a:cubicBezTo>
                      <a:pt x="187" y="794"/>
                      <a:pt x="375" y="727"/>
                      <a:pt x="562" y="673"/>
                    </a:cubicBezTo>
                    <a:cubicBezTo>
                      <a:pt x="842" y="580"/>
                      <a:pt x="1124" y="527"/>
                      <a:pt x="1391" y="513"/>
                    </a:cubicBezTo>
                    <a:cubicBezTo>
                      <a:pt x="1445" y="506"/>
                      <a:pt x="1495" y="503"/>
                      <a:pt x="1545" y="503"/>
                    </a:cubicBezTo>
                    <a:cubicBezTo>
                      <a:pt x="1595" y="503"/>
                      <a:pt x="1645" y="506"/>
                      <a:pt x="1698" y="513"/>
                    </a:cubicBezTo>
                    <a:cubicBezTo>
                      <a:pt x="2019" y="527"/>
                      <a:pt x="2314" y="566"/>
                      <a:pt x="2581" y="634"/>
                    </a:cubicBezTo>
                    <a:cubicBezTo>
                      <a:pt x="2902" y="700"/>
                      <a:pt x="3184" y="794"/>
                      <a:pt x="3425" y="901"/>
                    </a:cubicBezTo>
                    <a:cubicBezTo>
                      <a:pt x="3344" y="794"/>
                      <a:pt x="3036" y="379"/>
                      <a:pt x="2756" y="232"/>
                    </a:cubicBezTo>
                    <a:cubicBezTo>
                      <a:pt x="2462" y="67"/>
                      <a:pt x="2017" y="1"/>
                      <a:pt x="1589"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10" name="Google Shape;1210;p37"/>
              <p:cNvSpPr/>
              <p:nvPr/>
            </p:nvSpPr>
            <p:spPr>
              <a:xfrm>
                <a:off x="3286925" y="3490875"/>
                <a:ext cx="54875" cy="89550"/>
              </a:xfrm>
              <a:custGeom>
                <a:avLst/>
                <a:gdLst/>
                <a:ahLst/>
                <a:cxnLst/>
                <a:rect l="l" t="t" r="r" b="b"/>
                <a:pathLst>
                  <a:path w="2195" h="3582" extrusionOk="0">
                    <a:moveTo>
                      <a:pt x="154" y="0"/>
                    </a:moveTo>
                    <a:cubicBezTo>
                      <a:pt x="104" y="0"/>
                      <a:pt x="54" y="3"/>
                      <a:pt x="0" y="10"/>
                    </a:cubicBezTo>
                    <a:cubicBezTo>
                      <a:pt x="67" y="77"/>
                      <a:pt x="589" y="679"/>
                      <a:pt x="723" y="1535"/>
                    </a:cubicBezTo>
                    <a:cubicBezTo>
                      <a:pt x="910" y="2779"/>
                      <a:pt x="509" y="3461"/>
                      <a:pt x="428" y="3582"/>
                    </a:cubicBezTo>
                    <a:cubicBezTo>
                      <a:pt x="562" y="3568"/>
                      <a:pt x="696" y="3555"/>
                      <a:pt x="803" y="3541"/>
                    </a:cubicBezTo>
                    <a:cubicBezTo>
                      <a:pt x="1017" y="3488"/>
                      <a:pt x="1231" y="3434"/>
                      <a:pt x="1431" y="3368"/>
                    </a:cubicBezTo>
                    <a:cubicBezTo>
                      <a:pt x="2194" y="1722"/>
                      <a:pt x="1190" y="157"/>
                      <a:pt x="1190" y="157"/>
                    </a:cubicBezTo>
                    <a:lnTo>
                      <a:pt x="1190" y="131"/>
                    </a:lnTo>
                    <a:cubicBezTo>
                      <a:pt x="923" y="63"/>
                      <a:pt x="628" y="24"/>
                      <a:pt x="307" y="10"/>
                    </a:cubicBezTo>
                    <a:cubicBezTo>
                      <a:pt x="254" y="3"/>
                      <a:pt x="204" y="0"/>
                      <a:pt x="154" y="0"/>
                    </a:cubicBezTo>
                    <a:close/>
                  </a:path>
                </a:pathLst>
              </a:custGeom>
              <a:solidFill>
                <a:srgbClr val="87D8C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11" name="Google Shape;1211;p37"/>
              <p:cNvSpPr/>
              <p:nvPr/>
            </p:nvSpPr>
            <p:spPr>
              <a:xfrm>
                <a:off x="3316675" y="3494125"/>
                <a:ext cx="59550" cy="80950"/>
              </a:xfrm>
              <a:custGeom>
                <a:avLst/>
                <a:gdLst/>
                <a:ahLst/>
                <a:cxnLst/>
                <a:rect l="l" t="t" r="r" b="b"/>
                <a:pathLst>
                  <a:path w="2382" h="3238" extrusionOk="0">
                    <a:moveTo>
                      <a:pt x="0" y="1"/>
                    </a:moveTo>
                    <a:lnTo>
                      <a:pt x="0" y="27"/>
                    </a:lnTo>
                    <a:cubicBezTo>
                      <a:pt x="0" y="27"/>
                      <a:pt x="1004" y="1592"/>
                      <a:pt x="241" y="3238"/>
                    </a:cubicBezTo>
                    <a:cubicBezTo>
                      <a:pt x="1218" y="2930"/>
                      <a:pt x="1926" y="2395"/>
                      <a:pt x="2221" y="1993"/>
                    </a:cubicBezTo>
                    <a:cubicBezTo>
                      <a:pt x="2328" y="1859"/>
                      <a:pt x="2381" y="1726"/>
                      <a:pt x="2368" y="1645"/>
                    </a:cubicBezTo>
                    <a:cubicBezTo>
                      <a:pt x="2368" y="1565"/>
                      <a:pt x="2315" y="1445"/>
                      <a:pt x="2208" y="1312"/>
                    </a:cubicBezTo>
                    <a:cubicBezTo>
                      <a:pt x="1994" y="991"/>
                      <a:pt x="1552" y="575"/>
                      <a:pt x="844" y="268"/>
                    </a:cubicBezTo>
                    <a:cubicBezTo>
                      <a:pt x="603" y="161"/>
                      <a:pt x="321" y="67"/>
                      <a:pt x="0" y="1"/>
                    </a:cubicBezTo>
                    <a:close/>
                  </a:path>
                </a:pathLst>
              </a:custGeom>
              <a:solidFill>
                <a:srgbClr val="D3CA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12" name="Google Shape;1212;p37"/>
              <p:cNvSpPr/>
              <p:nvPr/>
            </p:nvSpPr>
            <p:spPr>
              <a:xfrm>
                <a:off x="3266175" y="3491100"/>
                <a:ext cx="43500" cy="89550"/>
              </a:xfrm>
              <a:custGeom>
                <a:avLst/>
                <a:gdLst/>
                <a:ahLst/>
                <a:cxnLst/>
                <a:rect l="l" t="t" r="r" b="b"/>
                <a:pathLst>
                  <a:path w="1740" h="3582" extrusionOk="0">
                    <a:moveTo>
                      <a:pt x="830" y="1"/>
                    </a:moveTo>
                    <a:cubicBezTo>
                      <a:pt x="563" y="15"/>
                      <a:pt x="281" y="68"/>
                      <a:pt x="1" y="161"/>
                    </a:cubicBezTo>
                    <a:cubicBezTo>
                      <a:pt x="41" y="202"/>
                      <a:pt x="736" y="817"/>
                      <a:pt x="790" y="1900"/>
                    </a:cubicBezTo>
                    <a:cubicBezTo>
                      <a:pt x="816" y="2743"/>
                      <a:pt x="362" y="3425"/>
                      <a:pt x="269" y="3559"/>
                    </a:cubicBezTo>
                    <a:cubicBezTo>
                      <a:pt x="482" y="3575"/>
                      <a:pt x="690" y="3581"/>
                      <a:pt x="883" y="3581"/>
                    </a:cubicBezTo>
                    <a:cubicBezTo>
                      <a:pt x="1017" y="3581"/>
                      <a:pt x="1143" y="3578"/>
                      <a:pt x="1258" y="3573"/>
                    </a:cubicBezTo>
                    <a:cubicBezTo>
                      <a:pt x="1339" y="3452"/>
                      <a:pt x="1740" y="2770"/>
                      <a:pt x="1553" y="1526"/>
                    </a:cubicBezTo>
                    <a:cubicBezTo>
                      <a:pt x="1419" y="670"/>
                      <a:pt x="897" y="68"/>
                      <a:pt x="830" y="1"/>
                    </a:cubicBezTo>
                    <a:close/>
                  </a:path>
                </a:pathLst>
              </a:custGeom>
              <a:solidFill>
                <a:srgbClr val="D3CA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13" name="Google Shape;1213;p37"/>
              <p:cNvSpPr/>
              <p:nvPr/>
            </p:nvSpPr>
            <p:spPr>
              <a:xfrm>
                <a:off x="3248125" y="3495125"/>
                <a:ext cx="38825" cy="84950"/>
              </a:xfrm>
              <a:custGeom>
                <a:avLst/>
                <a:gdLst/>
                <a:ahLst/>
                <a:cxnLst/>
                <a:rect l="l" t="t" r="r" b="b"/>
                <a:pathLst>
                  <a:path w="1553" h="3398" extrusionOk="0">
                    <a:moveTo>
                      <a:pt x="723" y="0"/>
                    </a:moveTo>
                    <a:cubicBezTo>
                      <a:pt x="536" y="54"/>
                      <a:pt x="348" y="121"/>
                      <a:pt x="161" y="201"/>
                    </a:cubicBezTo>
                    <a:lnTo>
                      <a:pt x="1" y="282"/>
                    </a:lnTo>
                    <a:lnTo>
                      <a:pt x="14" y="282"/>
                    </a:lnTo>
                    <a:cubicBezTo>
                      <a:pt x="14" y="282"/>
                      <a:pt x="1552" y="1258"/>
                      <a:pt x="361" y="3305"/>
                    </a:cubicBezTo>
                    <a:lnTo>
                      <a:pt x="361" y="3332"/>
                    </a:lnTo>
                    <a:cubicBezTo>
                      <a:pt x="575" y="3358"/>
                      <a:pt x="789" y="3385"/>
                      <a:pt x="991" y="3398"/>
                    </a:cubicBezTo>
                    <a:cubicBezTo>
                      <a:pt x="1084" y="3264"/>
                      <a:pt x="1538" y="2582"/>
                      <a:pt x="1512" y="1739"/>
                    </a:cubicBezTo>
                    <a:cubicBezTo>
                      <a:pt x="1458" y="656"/>
                      <a:pt x="763" y="41"/>
                      <a:pt x="723" y="0"/>
                    </a:cubicBezTo>
                    <a:close/>
                  </a:path>
                </a:pathLst>
              </a:custGeom>
              <a:solidFill>
                <a:srgbClr val="87D8C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14" name="Google Shape;1214;p37"/>
              <p:cNvSpPr/>
              <p:nvPr/>
            </p:nvSpPr>
            <p:spPr>
              <a:xfrm>
                <a:off x="3371200" y="3456100"/>
                <a:ext cx="79250" cy="134425"/>
              </a:xfrm>
              <a:custGeom>
                <a:avLst/>
                <a:gdLst/>
                <a:ahLst/>
                <a:cxnLst/>
                <a:rect l="l" t="t" r="r" b="b"/>
                <a:pathLst>
                  <a:path w="3170" h="5377" extrusionOk="0">
                    <a:moveTo>
                      <a:pt x="2279" y="1"/>
                    </a:moveTo>
                    <a:cubicBezTo>
                      <a:pt x="2025" y="1"/>
                      <a:pt x="1413" y="465"/>
                      <a:pt x="749" y="1053"/>
                    </a:cubicBezTo>
                    <a:cubicBezTo>
                      <a:pt x="0" y="1695"/>
                      <a:pt x="27" y="2658"/>
                      <a:pt x="27" y="2833"/>
                    </a:cubicBezTo>
                    <a:cubicBezTo>
                      <a:pt x="134" y="2966"/>
                      <a:pt x="187" y="3086"/>
                      <a:pt x="187" y="3166"/>
                    </a:cubicBezTo>
                    <a:cubicBezTo>
                      <a:pt x="200" y="3247"/>
                      <a:pt x="147" y="3380"/>
                      <a:pt x="40" y="3514"/>
                    </a:cubicBezTo>
                    <a:cubicBezTo>
                      <a:pt x="538" y="5127"/>
                      <a:pt x="1954" y="5377"/>
                      <a:pt x="2674" y="5377"/>
                    </a:cubicBezTo>
                    <a:cubicBezTo>
                      <a:pt x="2921" y="5377"/>
                      <a:pt x="3086" y="5347"/>
                      <a:pt x="3103" y="5333"/>
                    </a:cubicBezTo>
                    <a:cubicBezTo>
                      <a:pt x="3170" y="5280"/>
                      <a:pt x="2983" y="4451"/>
                      <a:pt x="2421" y="3728"/>
                    </a:cubicBezTo>
                    <a:cubicBezTo>
                      <a:pt x="1944" y="3099"/>
                      <a:pt x="1263" y="3059"/>
                      <a:pt x="1095" y="3059"/>
                    </a:cubicBezTo>
                    <a:cubicBezTo>
                      <a:pt x="1070" y="3059"/>
                      <a:pt x="1056" y="3059"/>
                      <a:pt x="1056" y="3059"/>
                    </a:cubicBezTo>
                    <a:cubicBezTo>
                      <a:pt x="2729" y="2712"/>
                      <a:pt x="2474" y="357"/>
                      <a:pt x="2394" y="77"/>
                    </a:cubicBezTo>
                    <a:cubicBezTo>
                      <a:pt x="2377" y="25"/>
                      <a:pt x="2337" y="1"/>
                      <a:pt x="2279" y="1"/>
                    </a:cubicBezTo>
                    <a:close/>
                  </a:path>
                </a:pathLst>
              </a:custGeom>
              <a:solidFill>
                <a:srgbClr val="FCDA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15" name="Google Shape;1215;p37"/>
              <p:cNvSpPr/>
              <p:nvPr/>
            </p:nvSpPr>
            <p:spPr>
              <a:xfrm>
                <a:off x="3199975" y="3502150"/>
                <a:ext cx="86975" cy="76275"/>
              </a:xfrm>
              <a:custGeom>
                <a:avLst/>
                <a:gdLst/>
                <a:ahLst/>
                <a:cxnLst/>
                <a:rect l="l" t="t" r="r" b="b"/>
                <a:pathLst>
                  <a:path w="3479" h="3051" extrusionOk="0">
                    <a:moveTo>
                      <a:pt x="1927" y="1"/>
                    </a:moveTo>
                    <a:cubicBezTo>
                      <a:pt x="869" y="522"/>
                      <a:pt x="0" y="1378"/>
                      <a:pt x="13" y="1967"/>
                    </a:cubicBezTo>
                    <a:cubicBezTo>
                      <a:pt x="40" y="2515"/>
                      <a:pt x="1151" y="2876"/>
                      <a:pt x="2287" y="3051"/>
                    </a:cubicBezTo>
                    <a:lnTo>
                      <a:pt x="2287" y="3024"/>
                    </a:lnTo>
                    <a:cubicBezTo>
                      <a:pt x="3478" y="977"/>
                      <a:pt x="1940" y="1"/>
                      <a:pt x="1940" y="1"/>
                    </a:cubicBezTo>
                    <a:close/>
                  </a:path>
                </a:pathLst>
              </a:custGeom>
              <a:solidFill>
                <a:srgbClr val="FCDA8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16" name="Google Shape;1216;p37"/>
              <p:cNvSpPr/>
              <p:nvPr/>
            </p:nvSpPr>
            <p:spPr>
              <a:xfrm>
                <a:off x="3221700" y="3532925"/>
                <a:ext cx="7375" cy="7375"/>
              </a:xfrm>
              <a:custGeom>
                <a:avLst/>
                <a:gdLst/>
                <a:ahLst/>
                <a:cxnLst/>
                <a:rect l="l" t="t" r="r" b="b"/>
                <a:pathLst>
                  <a:path w="295" h="295" extrusionOk="0">
                    <a:moveTo>
                      <a:pt x="148" y="0"/>
                    </a:moveTo>
                    <a:cubicBezTo>
                      <a:pt x="68" y="0"/>
                      <a:pt x="0" y="67"/>
                      <a:pt x="0" y="147"/>
                    </a:cubicBezTo>
                    <a:cubicBezTo>
                      <a:pt x="0" y="227"/>
                      <a:pt x="68" y="295"/>
                      <a:pt x="148" y="295"/>
                    </a:cubicBezTo>
                    <a:cubicBezTo>
                      <a:pt x="228" y="295"/>
                      <a:pt x="295" y="227"/>
                      <a:pt x="295" y="147"/>
                    </a:cubicBezTo>
                    <a:cubicBezTo>
                      <a:pt x="295" y="67"/>
                      <a:pt x="228" y="0"/>
                      <a:pt x="148" y="0"/>
                    </a:cubicBezTo>
                    <a:close/>
                  </a:path>
                </a:pathLst>
              </a:custGeom>
              <a:solidFill>
                <a:srgbClr val="1E120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17" name="Google Shape;1217;p37"/>
              <p:cNvSpPr/>
              <p:nvPr/>
            </p:nvSpPr>
            <p:spPr>
              <a:xfrm>
                <a:off x="3233725" y="3530925"/>
                <a:ext cx="17775" cy="17725"/>
              </a:xfrm>
              <a:custGeom>
                <a:avLst/>
                <a:gdLst/>
                <a:ahLst/>
                <a:cxnLst/>
                <a:rect l="l" t="t" r="r" b="b"/>
                <a:pathLst>
                  <a:path w="711" h="709" extrusionOk="0">
                    <a:moveTo>
                      <a:pt x="349" y="0"/>
                    </a:moveTo>
                    <a:cubicBezTo>
                      <a:pt x="161" y="0"/>
                      <a:pt x="1" y="161"/>
                      <a:pt x="1" y="361"/>
                    </a:cubicBezTo>
                    <a:cubicBezTo>
                      <a:pt x="1" y="548"/>
                      <a:pt x="161" y="709"/>
                      <a:pt x="349" y="709"/>
                    </a:cubicBezTo>
                    <a:cubicBezTo>
                      <a:pt x="550" y="709"/>
                      <a:pt x="710" y="548"/>
                      <a:pt x="710" y="361"/>
                    </a:cubicBezTo>
                    <a:cubicBezTo>
                      <a:pt x="710" y="161"/>
                      <a:pt x="550" y="0"/>
                      <a:pt x="349" y="0"/>
                    </a:cubicBezTo>
                    <a:close/>
                  </a:path>
                </a:pathLst>
              </a:custGeom>
              <a:solidFill>
                <a:srgbClr val="EA609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18" name="Google Shape;1218;p37"/>
              <p:cNvSpPr/>
              <p:nvPr/>
            </p:nvSpPr>
            <p:spPr>
              <a:xfrm>
                <a:off x="3288925" y="3557675"/>
                <a:ext cx="46750" cy="36700"/>
              </a:xfrm>
              <a:custGeom>
                <a:avLst/>
                <a:gdLst/>
                <a:ahLst/>
                <a:cxnLst/>
                <a:rect l="l" t="t" r="r" b="b"/>
                <a:pathLst>
                  <a:path w="1870" h="1468" extrusionOk="0">
                    <a:moveTo>
                      <a:pt x="433" y="1"/>
                    </a:moveTo>
                    <a:cubicBezTo>
                      <a:pt x="363" y="1"/>
                      <a:pt x="294" y="9"/>
                      <a:pt x="227" y="27"/>
                    </a:cubicBezTo>
                    <a:cubicBezTo>
                      <a:pt x="1" y="93"/>
                      <a:pt x="188" y="1204"/>
                      <a:pt x="589" y="1377"/>
                    </a:cubicBezTo>
                    <a:cubicBezTo>
                      <a:pt x="738" y="1441"/>
                      <a:pt x="889" y="1468"/>
                      <a:pt x="1032" y="1468"/>
                    </a:cubicBezTo>
                    <a:cubicBezTo>
                      <a:pt x="1491" y="1468"/>
                      <a:pt x="1870" y="1194"/>
                      <a:pt x="1859" y="990"/>
                    </a:cubicBezTo>
                    <a:cubicBezTo>
                      <a:pt x="1848" y="736"/>
                      <a:pt x="1092" y="1"/>
                      <a:pt x="433" y="1"/>
                    </a:cubicBezTo>
                    <a:close/>
                  </a:path>
                </a:pathLst>
              </a:custGeom>
              <a:solidFill>
                <a:srgbClr val="F4B16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19" name="Google Shape;1219;p37"/>
              <p:cNvSpPr/>
              <p:nvPr/>
            </p:nvSpPr>
            <p:spPr>
              <a:xfrm>
                <a:off x="3199625" y="3539800"/>
                <a:ext cx="41500" cy="13875"/>
              </a:xfrm>
              <a:custGeom>
                <a:avLst/>
                <a:gdLst/>
                <a:ahLst/>
                <a:cxnLst/>
                <a:rect l="l" t="t" r="r" b="b"/>
                <a:pathLst>
                  <a:path w="1660" h="555" extrusionOk="0">
                    <a:moveTo>
                      <a:pt x="1633" y="0"/>
                    </a:moveTo>
                    <a:cubicBezTo>
                      <a:pt x="1624" y="0"/>
                      <a:pt x="1615" y="6"/>
                      <a:pt x="1606" y="6"/>
                    </a:cubicBezTo>
                    <a:cubicBezTo>
                      <a:pt x="1606" y="6"/>
                      <a:pt x="1593" y="32"/>
                      <a:pt x="1552" y="59"/>
                    </a:cubicBezTo>
                    <a:cubicBezTo>
                      <a:pt x="1525" y="100"/>
                      <a:pt x="1472" y="139"/>
                      <a:pt x="1418" y="193"/>
                    </a:cubicBezTo>
                    <a:cubicBezTo>
                      <a:pt x="1379" y="220"/>
                      <a:pt x="1352" y="247"/>
                      <a:pt x="1311" y="260"/>
                    </a:cubicBezTo>
                    <a:cubicBezTo>
                      <a:pt x="1272" y="287"/>
                      <a:pt x="1231" y="314"/>
                      <a:pt x="1178" y="327"/>
                    </a:cubicBezTo>
                    <a:cubicBezTo>
                      <a:pt x="1138" y="354"/>
                      <a:pt x="1097" y="367"/>
                      <a:pt x="1044" y="380"/>
                    </a:cubicBezTo>
                    <a:cubicBezTo>
                      <a:pt x="1017" y="394"/>
                      <a:pt x="990" y="394"/>
                      <a:pt x="964" y="407"/>
                    </a:cubicBezTo>
                    <a:lnTo>
                      <a:pt x="924" y="407"/>
                    </a:lnTo>
                    <a:lnTo>
                      <a:pt x="883" y="421"/>
                    </a:lnTo>
                    <a:cubicBezTo>
                      <a:pt x="830" y="421"/>
                      <a:pt x="776" y="434"/>
                      <a:pt x="737" y="448"/>
                    </a:cubicBezTo>
                    <a:cubicBezTo>
                      <a:pt x="683" y="448"/>
                      <a:pt x="630" y="448"/>
                      <a:pt x="576" y="461"/>
                    </a:cubicBezTo>
                    <a:lnTo>
                      <a:pt x="309" y="461"/>
                    </a:lnTo>
                    <a:cubicBezTo>
                      <a:pt x="229" y="461"/>
                      <a:pt x="161" y="448"/>
                      <a:pt x="108" y="448"/>
                    </a:cubicBezTo>
                    <a:cubicBezTo>
                      <a:pt x="68" y="434"/>
                      <a:pt x="41" y="434"/>
                      <a:pt x="41" y="434"/>
                    </a:cubicBezTo>
                    <a:cubicBezTo>
                      <a:pt x="27" y="434"/>
                      <a:pt x="14" y="434"/>
                      <a:pt x="1" y="448"/>
                    </a:cubicBezTo>
                    <a:cubicBezTo>
                      <a:pt x="1" y="461"/>
                      <a:pt x="14" y="487"/>
                      <a:pt x="27" y="487"/>
                    </a:cubicBezTo>
                    <a:cubicBezTo>
                      <a:pt x="27" y="487"/>
                      <a:pt x="54" y="501"/>
                      <a:pt x="95" y="501"/>
                    </a:cubicBezTo>
                    <a:cubicBezTo>
                      <a:pt x="148" y="514"/>
                      <a:pt x="215" y="528"/>
                      <a:pt x="295" y="541"/>
                    </a:cubicBezTo>
                    <a:cubicBezTo>
                      <a:pt x="375" y="541"/>
                      <a:pt x="482" y="555"/>
                      <a:pt x="576" y="555"/>
                    </a:cubicBezTo>
                    <a:cubicBezTo>
                      <a:pt x="630" y="541"/>
                      <a:pt x="683" y="541"/>
                      <a:pt x="737" y="541"/>
                    </a:cubicBezTo>
                    <a:cubicBezTo>
                      <a:pt x="790" y="528"/>
                      <a:pt x="857" y="528"/>
                      <a:pt x="910" y="514"/>
                    </a:cubicBezTo>
                    <a:lnTo>
                      <a:pt x="951" y="514"/>
                    </a:lnTo>
                    <a:cubicBezTo>
                      <a:pt x="964" y="501"/>
                      <a:pt x="978" y="501"/>
                      <a:pt x="990" y="501"/>
                    </a:cubicBezTo>
                    <a:cubicBezTo>
                      <a:pt x="1017" y="487"/>
                      <a:pt x="1044" y="487"/>
                      <a:pt x="1071" y="474"/>
                    </a:cubicBezTo>
                    <a:cubicBezTo>
                      <a:pt x="1124" y="461"/>
                      <a:pt x="1178" y="434"/>
                      <a:pt x="1218" y="421"/>
                    </a:cubicBezTo>
                    <a:cubicBezTo>
                      <a:pt x="1272" y="394"/>
                      <a:pt x="1311" y="367"/>
                      <a:pt x="1352" y="341"/>
                    </a:cubicBezTo>
                    <a:cubicBezTo>
                      <a:pt x="1392" y="314"/>
                      <a:pt x="1432" y="287"/>
                      <a:pt x="1459" y="260"/>
                    </a:cubicBezTo>
                    <a:cubicBezTo>
                      <a:pt x="1499" y="234"/>
                      <a:pt x="1525" y="193"/>
                      <a:pt x="1552" y="180"/>
                    </a:cubicBezTo>
                    <a:cubicBezTo>
                      <a:pt x="1566" y="153"/>
                      <a:pt x="1593" y="127"/>
                      <a:pt x="1606" y="113"/>
                    </a:cubicBezTo>
                    <a:cubicBezTo>
                      <a:pt x="1632" y="73"/>
                      <a:pt x="1646" y="46"/>
                      <a:pt x="1646" y="46"/>
                    </a:cubicBezTo>
                    <a:cubicBezTo>
                      <a:pt x="1659" y="32"/>
                      <a:pt x="1646" y="20"/>
                      <a:pt x="1646" y="6"/>
                    </a:cubicBezTo>
                    <a:cubicBezTo>
                      <a:pt x="1642" y="1"/>
                      <a:pt x="1637" y="0"/>
                      <a:pt x="1633" y="0"/>
                    </a:cubicBezTo>
                    <a:close/>
                  </a:path>
                </a:pathLst>
              </a:custGeom>
              <a:solidFill>
                <a:srgbClr val="1E120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20" name="Google Shape;1220;p37"/>
              <p:cNvSpPr/>
              <p:nvPr/>
            </p:nvSpPr>
            <p:spPr>
              <a:xfrm>
                <a:off x="3295925" y="3565225"/>
                <a:ext cx="8050" cy="16200"/>
              </a:xfrm>
              <a:custGeom>
                <a:avLst/>
                <a:gdLst/>
                <a:ahLst/>
                <a:cxnLst/>
                <a:rect l="l" t="t" r="r" b="b"/>
                <a:pathLst>
                  <a:path w="322" h="648" extrusionOk="0">
                    <a:moveTo>
                      <a:pt x="65" y="0"/>
                    </a:moveTo>
                    <a:cubicBezTo>
                      <a:pt x="60" y="0"/>
                      <a:pt x="51" y="9"/>
                      <a:pt x="42" y="19"/>
                    </a:cubicBezTo>
                    <a:cubicBezTo>
                      <a:pt x="1" y="112"/>
                      <a:pt x="42" y="246"/>
                      <a:pt x="68" y="353"/>
                    </a:cubicBezTo>
                    <a:cubicBezTo>
                      <a:pt x="95" y="460"/>
                      <a:pt x="135" y="608"/>
                      <a:pt x="256" y="647"/>
                    </a:cubicBezTo>
                    <a:cubicBezTo>
                      <a:pt x="282" y="647"/>
                      <a:pt x="309" y="621"/>
                      <a:pt x="309" y="594"/>
                    </a:cubicBezTo>
                    <a:cubicBezTo>
                      <a:pt x="322" y="487"/>
                      <a:pt x="242" y="380"/>
                      <a:pt x="215" y="273"/>
                    </a:cubicBezTo>
                    <a:cubicBezTo>
                      <a:pt x="175" y="180"/>
                      <a:pt x="149" y="73"/>
                      <a:pt x="68" y="5"/>
                    </a:cubicBezTo>
                    <a:cubicBezTo>
                      <a:pt x="68" y="2"/>
                      <a:pt x="67" y="0"/>
                      <a:pt x="65"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21" name="Google Shape;1221;p37"/>
              <p:cNvSpPr/>
              <p:nvPr/>
            </p:nvSpPr>
            <p:spPr>
              <a:xfrm>
                <a:off x="3301950" y="3565025"/>
                <a:ext cx="13750" cy="15325"/>
              </a:xfrm>
              <a:custGeom>
                <a:avLst/>
                <a:gdLst/>
                <a:ahLst/>
                <a:cxnLst/>
                <a:rect l="l" t="t" r="r" b="b"/>
                <a:pathLst>
                  <a:path w="550" h="613" extrusionOk="0">
                    <a:moveTo>
                      <a:pt x="54" y="0"/>
                    </a:moveTo>
                    <a:cubicBezTo>
                      <a:pt x="15" y="0"/>
                      <a:pt x="1" y="27"/>
                      <a:pt x="1" y="54"/>
                    </a:cubicBezTo>
                    <a:cubicBezTo>
                      <a:pt x="15" y="174"/>
                      <a:pt x="122" y="268"/>
                      <a:pt x="188" y="348"/>
                    </a:cubicBezTo>
                    <a:cubicBezTo>
                      <a:pt x="268" y="441"/>
                      <a:pt x="349" y="548"/>
                      <a:pt x="456" y="602"/>
                    </a:cubicBezTo>
                    <a:cubicBezTo>
                      <a:pt x="466" y="609"/>
                      <a:pt x="478" y="612"/>
                      <a:pt x="490" y="612"/>
                    </a:cubicBezTo>
                    <a:cubicBezTo>
                      <a:pt x="521" y="612"/>
                      <a:pt x="550" y="588"/>
                      <a:pt x="550" y="548"/>
                    </a:cubicBezTo>
                    <a:cubicBezTo>
                      <a:pt x="536" y="429"/>
                      <a:pt x="443" y="322"/>
                      <a:pt x="362" y="241"/>
                    </a:cubicBezTo>
                    <a:cubicBezTo>
                      <a:pt x="282" y="147"/>
                      <a:pt x="175" y="27"/>
                      <a:pt x="54"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22" name="Google Shape;1222;p37"/>
              <p:cNvSpPr/>
              <p:nvPr/>
            </p:nvSpPr>
            <p:spPr>
              <a:xfrm>
                <a:off x="3307650" y="3564075"/>
                <a:ext cx="12725" cy="9000"/>
              </a:xfrm>
              <a:custGeom>
                <a:avLst/>
                <a:gdLst/>
                <a:ahLst/>
                <a:cxnLst/>
                <a:rect l="l" t="t" r="r" b="b"/>
                <a:pathLst>
                  <a:path w="509" h="360" extrusionOk="0">
                    <a:moveTo>
                      <a:pt x="99" y="1"/>
                    </a:moveTo>
                    <a:cubicBezTo>
                      <a:pt x="71" y="1"/>
                      <a:pt x="42" y="4"/>
                      <a:pt x="13" y="12"/>
                    </a:cubicBezTo>
                    <a:cubicBezTo>
                      <a:pt x="1" y="25"/>
                      <a:pt x="1" y="25"/>
                      <a:pt x="1" y="38"/>
                    </a:cubicBezTo>
                    <a:cubicBezTo>
                      <a:pt x="108" y="172"/>
                      <a:pt x="254" y="319"/>
                      <a:pt x="429" y="360"/>
                    </a:cubicBezTo>
                    <a:cubicBezTo>
                      <a:pt x="482" y="360"/>
                      <a:pt x="509" y="319"/>
                      <a:pt x="495" y="279"/>
                    </a:cubicBezTo>
                    <a:cubicBezTo>
                      <a:pt x="426" y="130"/>
                      <a:pt x="269" y="1"/>
                      <a:pt x="99"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23" name="Google Shape;1223;p37"/>
              <p:cNvSpPr/>
              <p:nvPr/>
            </p:nvSpPr>
            <p:spPr>
              <a:xfrm>
                <a:off x="3264575" y="3482600"/>
                <a:ext cx="8650" cy="10050"/>
              </a:xfrm>
              <a:custGeom>
                <a:avLst/>
                <a:gdLst/>
                <a:ahLst/>
                <a:cxnLst/>
                <a:rect l="l" t="t" r="r" b="b"/>
                <a:pathLst>
                  <a:path w="346" h="402" extrusionOk="0">
                    <a:moveTo>
                      <a:pt x="266" y="1"/>
                    </a:moveTo>
                    <a:cubicBezTo>
                      <a:pt x="249" y="1"/>
                      <a:pt x="229" y="7"/>
                      <a:pt x="212" y="20"/>
                    </a:cubicBezTo>
                    <a:cubicBezTo>
                      <a:pt x="131" y="87"/>
                      <a:pt x="51" y="194"/>
                      <a:pt x="11" y="301"/>
                    </a:cubicBezTo>
                    <a:cubicBezTo>
                      <a:pt x="0" y="356"/>
                      <a:pt x="52" y="401"/>
                      <a:pt x="100" y="401"/>
                    </a:cubicBezTo>
                    <a:cubicBezTo>
                      <a:pt x="111" y="401"/>
                      <a:pt x="122" y="399"/>
                      <a:pt x="131" y="394"/>
                    </a:cubicBezTo>
                    <a:cubicBezTo>
                      <a:pt x="185" y="368"/>
                      <a:pt x="226" y="314"/>
                      <a:pt x="265" y="261"/>
                    </a:cubicBezTo>
                    <a:cubicBezTo>
                      <a:pt x="306" y="207"/>
                      <a:pt x="345" y="141"/>
                      <a:pt x="333" y="60"/>
                    </a:cubicBezTo>
                    <a:cubicBezTo>
                      <a:pt x="333" y="25"/>
                      <a:pt x="302" y="1"/>
                      <a:pt x="266"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24" name="Google Shape;1224;p37"/>
              <p:cNvSpPr/>
              <p:nvPr/>
            </p:nvSpPr>
            <p:spPr>
              <a:xfrm>
                <a:off x="3274600" y="3482350"/>
                <a:ext cx="5800" cy="5525"/>
              </a:xfrm>
              <a:custGeom>
                <a:avLst/>
                <a:gdLst/>
                <a:ahLst/>
                <a:cxnLst/>
                <a:rect l="l" t="t" r="r" b="b"/>
                <a:pathLst>
                  <a:path w="232" h="221" extrusionOk="0">
                    <a:moveTo>
                      <a:pt x="154" y="0"/>
                    </a:moveTo>
                    <a:cubicBezTo>
                      <a:pt x="137" y="0"/>
                      <a:pt x="120" y="5"/>
                      <a:pt x="105" y="17"/>
                    </a:cubicBezTo>
                    <a:cubicBezTo>
                      <a:pt x="65" y="57"/>
                      <a:pt x="25" y="110"/>
                      <a:pt x="12" y="164"/>
                    </a:cubicBezTo>
                    <a:cubicBezTo>
                      <a:pt x="0" y="197"/>
                      <a:pt x="16" y="221"/>
                      <a:pt x="45" y="221"/>
                    </a:cubicBezTo>
                    <a:cubicBezTo>
                      <a:pt x="51" y="221"/>
                      <a:pt x="58" y="220"/>
                      <a:pt x="65" y="217"/>
                    </a:cubicBezTo>
                    <a:cubicBezTo>
                      <a:pt x="132" y="204"/>
                      <a:pt x="185" y="151"/>
                      <a:pt x="212" y="70"/>
                    </a:cubicBezTo>
                    <a:cubicBezTo>
                      <a:pt x="231" y="32"/>
                      <a:pt x="195" y="0"/>
                      <a:pt x="154"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25" name="Google Shape;1225;p37"/>
              <p:cNvSpPr/>
              <p:nvPr/>
            </p:nvSpPr>
            <p:spPr>
              <a:xfrm>
                <a:off x="3284825" y="3481700"/>
                <a:ext cx="7425" cy="5700"/>
              </a:xfrm>
              <a:custGeom>
                <a:avLst/>
                <a:gdLst/>
                <a:ahLst/>
                <a:cxnLst/>
                <a:rect l="l" t="t" r="r" b="b"/>
                <a:pathLst>
                  <a:path w="297" h="228" extrusionOk="0">
                    <a:moveTo>
                      <a:pt x="218" y="1"/>
                    </a:moveTo>
                    <a:cubicBezTo>
                      <a:pt x="213" y="1"/>
                      <a:pt x="209" y="1"/>
                      <a:pt x="204" y="2"/>
                    </a:cubicBezTo>
                    <a:lnTo>
                      <a:pt x="124" y="43"/>
                    </a:lnTo>
                    <a:cubicBezTo>
                      <a:pt x="84" y="56"/>
                      <a:pt x="58" y="83"/>
                      <a:pt x="44" y="123"/>
                    </a:cubicBezTo>
                    <a:cubicBezTo>
                      <a:pt x="0" y="167"/>
                      <a:pt x="54" y="227"/>
                      <a:pt x="104" y="227"/>
                    </a:cubicBezTo>
                    <a:cubicBezTo>
                      <a:pt x="116" y="227"/>
                      <a:pt x="128" y="224"/>
                      <a:pt x="138" y="216"/>
                    </a:cubicBezTo>
                    <a:cubicBezTo>
                      <a:pt x="191" y="190"/>
                      <a:pt x="245" y="163"/>
                      <a:pt x="272" y="96"/>
                    </a:cubicBezTo>
                    <a:cubicBezTo>
                      <a:pt x="296" y="59"/>
                      <a:pt x="264" y="1"/>
                      <a:pt x="218"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26" name="Google Shape;1226;p37"/>
              <p:cNvSpPr/>
              <p:nvPr/>
            </p:nvSpPr>
            <p:spPr>
              <a:xfrm>
                <a:off x="3296275" y="3481825"/>
                <a:ext cx="5025" cy="5400"/>
              </a:xfrm>
              <a:custGeom>
                <a:avLst/>
                <a:gdLst/>
                <a:ahLst/>
                <a:cxnLst/>
                <a:rect l="l" t="t" r="r" b="b"/>
                <a:pathLst>
                  <a:path w="201" h="216" extrusionOk="0">
                    <a:moveTo>
                      <a:pt x="145" y="0"/>
                    </a:moveTo>
                    <a:cubicBezTo>
                      <a:pt x="137" y="0"/>
                      <a:pt x="128" y="4"/>
                      <a:pt x="121" y="11"/>
                    </a:cubicBezTo>
                    <a:cubicBezTo>
                      <a:pt x="81" y="65"/>
                      <a:pt x="1" y="118"/>
                      <a:pt x="1" y="185"/>
                    </a:cubicBezTo>
                    <a:cubicBezTo>
                      <a:pt x="1" y="198"/>
                      <a:pt x="14" y="211"/>
                      <a:pt x="28" y="211"/>
                    </a:cubicBezTo>
                    <a:cubicBezTo>
                      <a:pt x="35" y="214"/>
                      <a:pt x="43" y="215"/>
                      <a:pt x="50" y="215"/>
                    </a:cubicBezTo>
                    <a:cubicBezTo>
                      <a:pt x="83" y="215"/>
                      <a:pt x="115" y="193"/>
                      <a:pt x="147" y="172"/>
                    </a:cubicBezTo>
                    <a:cubicBezTo>
                      <a:pt x="188" y="145"/>
                      <a:pt x="201" y="91"/>
                      <a:pt x="188" y="51"/>
                    </a:cubicBezTo>
                    <a:cubicBezTo>
                      <a:pt x="188" y="22"/>
                      <a:pt x="167" y="0"/>
                      <a:pt x="145" y="0"/>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27" name="Google Shape;1227;p37"/>
              <p:cNvSpPr/>
              <p:nvPr/>
            </p:nvSpPr>
            <p:spPr>
              <a:xfrm>
                <a:off x="3307300" y="3483425"/>
                <a:ext cx="5725" cy="5375"/>
              </a:xfrm>
              <a:custGeom>
                <a:avLst/>
                <a:gdLst/>
                <a:ahLst/>
                <a:cxnLst/>
                <a:rect l="l" t="t" r="r" b="b"/>
                <a:pathLst>
                  <a:path w="229" h="215" extrusionOk="0">
                    <a:moveTo>
                      <a:pt x="175" y="1"/>
                    </a:moveTo>
                    <a:cubicBezTo>
                      <a:pt x="95" y="1"/>
                      <a:pt x="15" y="94"/>
                      <a:pt x="1" y="174"/>
                    </a:cubicBezTo>
                    <a:cubicBezTo>
                      <a:pt x="1" y="188"/>
                      <a:pt x="27" y="215"/>
                      <a:pt x="54" y="215"/>
                    </a:cubicBezTo>
                    <a:cubicBezTo>
                      <a:pt x="122" y="215"/>
                      <a:pt x="229" y="147"/>
                      <a:pt x="229" y="67"/>
                    </a:cubicBezTo>
                    <a:cubicBezTo>
                      <a:pt x="229" y="40"/>
                      <a:pt x="202" y="14"/>
                      <a:pt x="175" y="1"/>
                    </a:cubicBezTo>
                    <a:close/>
                  </a:path>
                </a:pathLst>
              </a:custGeom>
              <a:solidFill>
                <a:srgbClr val="D1845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28" name="Google Shape;1228;p37"/>
              <p:cNvSpPr/>
              <p:nvPr/>
            </p:nvSpPr>
            <p:spPr>
              <a:xfrm>
                <a:off x="3380650" y="3541650"/>
                <a:ext cx="22000" cy="24075"/>
              </a:xfrm>
              <a:custGeom>
                <a:avLst/>
                <a:gdLst/>
                <a:ahLst/>
                <a:cxnLst/>
                <a:rect l="l" t="t" r="r" b="b"/>
                <a:pathLst>
                  <a:path w="880" h="963" extrusionOk="0">
                    <a:moveTo>
                      <a:pt x="28" y="1"/>
                    </a:moveTo>
                    <a:cubicBezTo>
                      <a:pt x="11" y="1"/>
                      <a:pt x="0" y="20"/>
                      <a:pt x="10" y="39"/>
                    </a:cubicBezTo>
                    <a:cubicBezTo>
                      <a:pt x="77" y="240"/>
                      <a:pt x="197" y="413"/>
                      <a:pt x="331" y="574"/>
                    </a:cubicBezTo>
                    <a:cubicBezTo>
                      <a:pt x="451" y="734"/>
                      <a:pt x="598" y="935"/>
                      <a:pt x="812" y="962"/>
                    </a:cubicBezTo>
                    <a:cubicBezTo>
                      <a:pt x="853" y="962"/>
                      <a:pt x="880" y="922"/>
                      <a:pt x="853" y="882"/>
                    </a:cubicBezTo>
                    <a:cubicBezTo>
                      <a:pt x="773" y="708"/>
                      <a:pt x="585" y="588"/>
                      <a:pt x="464" y="440"/>
                    </a:cubicBezTo>
                    <a:cubicBezTo>
                      <a:pt x="331" y="293"/>
                      <a:pt x="211" y="119"/>
                      <a:pt x="50" y="12"/>
                    </a:cubicBezTo>
                    <a:cubicBezTo>
                      <a:pt x="42" y="4"/>
                      <a:pt x="35" y="1"/>
                      <a:pt x="28" y="1"/>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29" name="Google Shape;1229;p37"/>
              <p:cNvSpPr/>
              <p:nvPr/>
            </p:nvSpPr>
            <p:spPr>
              <a:xfrm>
                <a:off x="3383900" y="3537925"/>
                <a:ext cx="35675" cy="22950"/>
              </a:xfrm>
              <a:custGeom>
                <a:avLst/>
                <a:gdLst/>
                <a:ahLst/>
                <a:cxnLst/>
                <a:rect l="l" t="t" r="r" b="b"/>
                <a:pathLst>
                  <a:path w="1427" h="918" extrusionOk="0">
                    <a:moveTo>
                      <a:pt x="107" y="0"/>
                    </a:moveTo>
                    <a:cubicBezTo>
                      <a:pt x="27" y="0"/>
                      <a:pt x="0" y="107"/>
                      <a:pt x="67" y="148"/>
                    </a:cubicBezTo>
                    <a:cubicBezTo>
                      <a:pt x="281" y="268"/>
                      <a:pt x="509" y="348"/>
                      <a:pt x="723" y="482"/>
                    </a:cubicBezTo>
                    <a:cubicBezTo>
                      <a:pt x="923" y="616"/>
                      <a:pt x="1097" y="817"/>
                      <a:pt x="1311" y="910"/>
                    </a:cubicBezTo>
                    <a:cubicBezTo>
                      <a:pt x="1324" y="915"/>
                      <a:pt x="1335" y="917"/>
                      <a:pt x="1346" y="917"/>
                    </a:cubicBezTo>
                    <a:cubicBezTo>
                      <a:pt x="1395" y="917"/>
                      <a:pt x="1426" y="873"/>
                      <a:pt x="1404" y="830"/>
                    </a:cubicBezTo>
                    <a:cubicBezTo>
                      <a:pt x="1217" y="402"/>
                      <a:pt x="562" y="14"/>
                      <a:pt x="107" y="0"/>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30" name="Google Shape;1230;p37"/>
              <p:cNvSpPr/>
              <p:nvPr/>
            </p:nvSpPr>
            <p:spPr>
              <a:xfrm>
                <a:off x="3375525" y="3480600"/>
                <a:ext cx="29725" cy="41600"/>
              </a:xfrm>
              <a:custGeom>
                <a:avLst/>
                <a:gdLst/>
                <a:ahLst/>
                <a:cxnLst/>
                <a:rect l="l" t="t" r="r" b="b"/>
                <a:pathLst>
                  <a:path w="1189" h="1664" extrusionOk="0">
                    <a:moveTo>
                      <a:pt x="1073" y="1"/>
                    </a:moveTo>
                    <a:cubicBezTo>
                      <a:pt x="1053" y="1"/>
                      <a:pt x="1034" y="6"/>
                      <a:pt x="1017" y="20"/>
                    </a:cubicBezTo>
                    <a:cubicBezTo>
                      <a:pt x="763" y="234"/>
                      <a:pt x="549" y="501"/>
                      <a:pt x="362" y="769"/>
                    </a:cubicBezTo>
                    <a:cubicBezTo>
                      <a:pt x="202" y="997"/>
                      <a:pt x="1" y="1344"/>
                      <a:pt x="95" y="1639"/>
                    </a:cubicBezTo>
                    <a:cubicBezTo>
                      <a:pt x="102" y="1653"/>
                      <a:pt x="121" y="1664"/>
                      <a:pt x="139" y="1664"/>
                    </a:cubicBezTo>
                    <a:cubicBezTo>
                      <a:pt x="154" y="1664"/>
                      <a:pt x="169" y="1657"/>
                      <a:pt x="175" y="1639"/>
                    </a:cubicBezTo>
                    <a:cubicBezTo>
                      <a:pt x="295" y="1384"/>
                      <a:pt x="375" y="1130"/>
                      <a:pt x="536" y="876"/>
                    </a:cubicBezTo>
                    <a:cubicBezTo>
                      <a:pt x="723" y="608"/>
                      <a:pt x="951" y="381"/>
                      <a:pt x="1138" y="127"/>
                    </a:cubicBezTo>
                    <a:cubicBezTo>
                      <a:pt x="1188" y="56"/>
                      <a:pt x="1132" y="1"/>
                      <a:pt x="1073" y="1"/>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31" name="Google Shape;1231;p37"/>
              <p:cNvSpPr/>
              <p:nvPr/>
            </p:nvSpPr>
            <p:spPr>
              <a:xfrm>
                <a:off x="3383900" y="3496100"/>
                <a:ext cx="29675" cy="30975"/>
              </a:xfrm>
              <a:custGeom>
                <a:avLst/>
                <a:gdLst/>
                <a:ahLst/>
                <a:cxnLst/>
                <a:rect l="l" t="t" r="r" b="b"/>
                <a:pathLst>
                  <a:path w="1187" h="1239" extrusionOk="0">
                    <a:moveTo>
                      <a:pt x="1089" y="0"/>
                    </a:moveTo>
                    <a:cubicBezTo>
                      <a:pt x="1083" y="0"/>
                      <a:pt x="1077" y="1"/>
                      <a:pt x="1071" y="2"/>
                    </a:cubicBezTo>
                    <a:cubicBezTo>
                      <a:pt x="789" y="42"/>
                      <a:pt x="536" y="323"/>
                      <a:pt x="361" y="537"/>
                    </a:cubicBezTo>
                    <a:cubicBezTo>
                      <a:pt x="227" y="698"/>
                      <a:pt x="0" y="992"/>
                      <a:pt x="107" y="1219"/>
                    </a:cubicBezTo>
                    <a:cubicBezTo>
                      <a:pt x="107" y="1232"/>
                      <a:pt x="121" y="1239"/>
                      <a:pt x="136" y="1239"/>
                    </a:cubicBezTo>
                    <a:cubicBezTo>
                      <a:pt x="151" y="1239"/>
                      <a:pt x="167" y="1232"/>
                      <a:pt x="174" y="1219"/>
                    </a:cubicBezTo>
                    <a:cubicBezTo>
                      <a:pt x="227" y="1152"/>
                      <a:pt x="254" y="1072"/>
                      <a:pt x="295" y="1005"/>
                    </a:cubicBezTo>
                    <a:cubicBezTo>
                      <a:pt x="361" y="871"/>
                      <a:pt x="455" y="764"/>
                      <a:pt x="562" y="644"/>
                    </a:cubicBezTo>
                    <a:cubicBezTo>
                      <a:pt x="736" y="457"/>
                      <a:pt x="976" y="323"/>
                      <a:pt x="1137" y="122"/>
                    </a:cubicBezTo>
                    <a:cubicBezTo>
                      <a:pt x="1186" y="72"/>
                      <a:pt x="1156" y="0"/>
                      <a:pt x="1089" y="0"/>
                    </a:cubicBezTo>
                    <a:close/>
                  </a:path>
                </a:pathLst>
              </a:custGeom>
              <a:solidFill>
                <a:srgbClr val="E58B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32" name="Google Shape;1232;p37"/>
              <p:cNvSpPr/>
              <p:nvPr/>
            </p:nvSpPr>
            <p:spPr>
              <a:xfrm>
                <a:off x="3269175" y="3497800"/>
                <a:ext cx="7075" cy="6375"/>
              </a:xfrm>
              <a:custGeom>
                <a:avLst/>
                <a:gdLst/>
                <a:ahLst/>
                <a:cxnLst/>
                <a:rect l="l" t="t" r="r" b="b"/>
                <a:pathLst>
                  <a:path w="283" h="255" extrusionOk="0">
                    <a:moveTo>
                      <a:pt x="81" y="0"/>
                    </a:moveTo>
                    <a:cubicBezTo>
                      <a:pt x="54" y="0"/>
                      <a:pt x="28" y="0"/>
                      <a:pt x="1" y="14"/>
                    </a:cubicBezTo>
                    <a:cubicBezTo>
                      <a:pt x="54" y="68"/>
                      <a:pt x="122" y="148"/>
                      <a:pt x="202" y="255"/>
                    </a:cubicBezTo>
                    <a:lnTo>
                      <a:pt x="202" y="241"/>
                    </a:lnTo>
                    <a:cubicBezTo>
                      <a:pt x="282" y="175"/>
                      <a:pt x="256" y="14"/>
                      <a:pt x="135"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33" name="Google Shape;1233;p37"/>
              <p:cNvSpPr/>
              <p:nvPr/>
            </p:nvSpPr>
            <p:spPr>
              <a:xfrm>
                <a:off x="3264500" y="3498150"/>
                <a:ext cx="9750" cy="7700"/>
              </a:xfrm>
              <a:custGeom>
                <a:avLst/>
                <a:gdLst/>
                <a:ahLst/>
                <a:cxnLst/>
                <a:rect l="l" t="t" r="r" b="b"/>
                <a:pathLst>
                  <a:path w="390" h="308" extrusionOk="0">
                    <a:moveTo>
                      <a:pt x="188" y="0"/>
                    </a:moveTo>
                    <a:cubicBezTo>
                      <a:pt x="175" y="0"/>
                      <a:pt x="175" y="13"/>
                      <a:pt x="161" y="13"/>
                    </a:cubicBezTo>
                    <a:cubicBezTo>
                      <a:pt x="121" y="40"/>
                      <a:pt x="81" y="80"/>
                      <a:pt x="54" y="120"/>
                    </a:cubicBezTo>
                    <a:cubicBezTo>
                      <a:pt x="1" y="200"/>
                      <a:pt x="68" y="307"/>
                      <a:pt x="161" y="307"/>
                    </a:cubicBezTo>
                    <a:cubicBezTo>
                      <a:pt x="188" y="307"/>
                      <a:pt x="229" y="295"/>
                      <a:pt x="255" y="295"/>
                    </a:cubicBezTo>
                    <a:lnTo>
                      <a:pt x="309" y="281"/>
                    </a:lnTo>
                    <a:cubicBezTo>
                      <a:pt x="336" y="281"/>
                      <a:pt x="362" y="254"/>
                      <a:pt x="389" y="241"/>
                    </a:cubicBezTo>
                    <a:cubicBezTo>
                      <a:pt x="309" y="134"/>
                      <a:pt x="241" y="54"/>
                      <a:pt x="188"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34" name="Google Shape;1234;p37"/>
              <p:cNvSpPr/>
              <p:nvPr/>
            </p:nvSpPr>
            <p:spPr>
              <a:xfrm>
                <a:off x="3275875" y="3505500"/>
                <a:ext cx="6400" cy="6725"/>
              </a:xfrm>
              <a:custGeom>
                <a:avLst/>
                <a:gdLst/>
                <a:ahLst/>
                <a:cxnLst/>
                <a:rect l="l" t="t" r="r" b="b"/>
                <a:pathLst>
                  <a:path w="256" h="269" extrusionOk="0">
                    <a:moveTo>
                      <a:pt x="107" y="1"/>
                    </a:moveTo>
                    <a:cubicBezTo>
                      <a:pt x="68" y="1"/>
                      <a:pt x="27" y="13"/>
                      <a:pt x="0" y="40"/>
                    </a:cubicBezTo>
                    <a:cubicBezTo>
                      <a:pt x="41" y="108"/>
                      <a:pt x="81" y="188"/>
                      <a:pt x="121" y="268"/>
                    </a:cubicBezTo>
                    <a:cubicBezTo>
                      <a:pt x="175" y="268"/>
                      <a:pt x="228" y="215"/>
                      <a:pt x="241" y="174"/>
                    </a:cubicBezTo>
                    <a:cubicBezTo>
                      <a:pt x="255" y="147"/>
                      <a:pt x="255" y="120"/>
                      <a:pt x="241" y="94"/>
                    </a:cubicBezTo>
                    <a:cubicBezTo>
                      <a:pt x="228" y="40"/>
                      <a:pt x="175" y="1"/>
                      <a:pt x="121"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35" name="Google Shape;1235;p37"/>
              <p:cNvSpPr/>
              <p:nvPr/>
            </p:nvSpPr>
            <p:spPr>
              <a:xfrm>
                <a:off x="3274525" y="3506500"/>
                <a:ext cx="4400" cy="5725"/>
              </a:xfrm>
              <a:custGeom>
                <a:avLst/>
                <a:gdLst/>
                <a:ahLst/>
                <a:cxnLst/>
                <a:rect l="l" t="t" r="r" b="b"/>
                <a:pathLst>
                  <a:path w="176" h="229" extrusionOk="0">
                    <a:moveTo>
                      <a:pt x="54" y="0"/>
                    </a:moveTo>
                    <a:lnTo>
                      <a:pt x="28" y="27"/>
                    </a:lnTo>
                    <a:cubicBezTo>
                      <a:pt x="15" y="54"/>
                      <a:pt x="1" y="94"/>
                      <a:pt x="15" y="121"/>
                    </a:cubicBezTo>
                    <a:cubicBezTo>
                      <a:pt x="28" y="201"/>
                      <a:pt x="95" y="228"/>
                      <a:pt x="161" y="228"/>
                    </a:cubicBezTo>
                    <a:lnTo>
                      <a:pt x="175" y="228"/>
                    </a:lnTo>
                    <a:cubicBezTo>
                      <a:pt x="135" y="148"/>
                      <a:pt x="95" y="68"/>
                      <a:pt x="54"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36" name="Google Shape;1236;p37"/>
              <p:cNvSpPr/>
              <p:nvPr/>
            </p:nvSpPr>
            <p:spPr>
              <a:xfrm>
                <a:off x="3280550" y="3497125"/>
                <a:ext cx="8400" cy="7050"/>
              </a:xfrm>
              <a:custGeom>
                <a:avLst/>
                <a:gdLst/>
                <a:ahLst/>
                <a:cxnLst/>
                <a:rect l="l" t="t" r="r" b="b"/>
                <a:pathLst>
                  <a:path w="336" h="282" extrusionOk="0">
                    <a:moveTo>
                      <a:pt x="148" y="1"/>
                    </a:moveTo>
                    <a:cubicBezTo>
                      <a:pt x="95" y="1"/>
                      <a:pt x="41" y="54"/>
                      <a:pt x="15" y="108"/>
                    </a:cubicBezTo>
                    <a:cubicBezTo>
                      <a:pt x="1" y="175"/>
                      <a:pt x="41" y="268"/>
                      <a:pt x="122" y="282"/>
                    </a:cubicBezTo>
                    <a:lnTo>
                      <a:pt x="161" y="282"/>
                    </a:lnTo>
                    <a:cubicBezTo>
                      <a:pt x="229" y="282"/>
                      <a:pt x="282" y="255"/>
                      <a:pt x="309" y="188"/>
                    </a:cubicBezTo>
                    <a:cubicBezTo>
                      <a:pt x="336" y="95"/>
                      <a:pt x="255" y="14"/>
                      <a:pt x="175" y="14"/>
                    </a:cubicBezTo>
                    <a:cubicBezTo>
                      <a:pt x="161" y="1"/>
                      <a:pt x="161" y="1"/>
                      <a:pt x="148"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37" name="Google Shape;1237;p37"/>
              <p:cNvSpPr/>
              <p:nvPr/>
            </p:nvSpPr>
            <p:spPr>
              <a:xfrm>
                <a:off x="3295625" y="3500150"/>
                <a:ext cx="7700" cy="6375"/>
              </a:xfrm>
              <a:custGeom>
                <a:avLst/>
                <a:gdLst/>
                <a:ahLst/>
                <a:cxnLst/>
                <a:rect l="l" t="t" r="r" b="b"/>
                <a:pathLst>
                  <a:path w="308" h="255" extrusionOk="0">
                    <a:moveTo>
                      <a:pt x="147" y="0"/>
                    </a:moveTo>
                    <a:cubicBezTo>
                      <a:pt x="40" y="0"/>
                      <a:pt x="0" y="108"/>
                      <a:pt x="27" y="174"/>
                    </a:cubicBezTo>
                    <a:cubicBezTo>
                      <a:pt x="40" y="188"/>
                      <a:pt x="40" y="201"/>
                      <a:pt x="54" y="215"/>
                    </a:cubicBezTo>
                    <a:cubicBezTo>
                      <a:pt x="66" y="241"/>
                      <a:pt x="107" y="254"/>
                      <a:pt x="147" y="254"/>
                    </a:cubicBezTo>
                    <a:cubicBezTo>
                      <a:pt x="307" y="254"/>
                      <a:pt x="307" y="0"/>
                      <a:pt x="147"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38" name="Google Shape;1238;p37"/>
              <p:cNvSpPr/>
              <p:nvPr/>
            </p:nvSpPr>
            <p:spPr>
              <a:xfrm>
                <a:off x="3296275" y="3504475"/>
                <a:ext cx="700" cy="1050"/>
              </a:xfrm>
              <a:custGeom>
                <a:avLst/>
                <a:gdLst/>
                <a:ahLst/>
                <a:cxnLst/>
                <a:rect l="l" t="t" r="r" b="b"/>
                <a:pathLst>
                  <a:path w="28" h="42" extrusionOk="0">
                    <a:moveTo>
                      <a:pt x="1" y="1"/>
                    </a:moveTo>
                    <a:cubicBezTo>
                      <a:pt x="14" y="15"/>
                      <a:pt x="14" y="28"/>
                      <a:pt x="28" y="42"/>
                    </a:cubicBezTo>
                    <a:cubicBezTo>
                      <a:pt x="14" y="28"/>
                      <a:pt x="14" y="15"/>
                      <a:pt x="1"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39" name="Google Shape;1239;p37"/>
              <p:cNvSpPr/>
              <p:nvPr/>
            </p:nvSpPr>
            <p:spPr>
              <a:xfrm>
                <a:off x="3287900" y="3509175"/>
                <a:ext cx="7750" cy="6025"/>
              </a:xfrm>
              <a:custGeom>
                <a:avLst/>
                <a:gdLst/>
                <a:ahLst/>
                <a:cxnLst/>
                <a:rect l="l" t="t" r="r" b="b"/>
                <a:pathLst>
                  <a:path w="310" h="241" extrusionOk="0">
                    <a:moveTo>
                      <a:pt x="149" y="0"/>
                    </a:moveTo>
                    <a:cubicBezTo>
                      <a:pt x="1" y="0"/>
                      <a:pt x="1" y="241"/>
                      <a:pt x="149" y="241"/>
                    </a:cubicBezTo>
                    <a:cubicBezTo>
                      <a:pt x="309" y="241"/>
                      <a:pt x="309" y="0"/>
                      <a:pt x="149"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40" name="Google Shape;1240;p37"/>
              <p:cNvSpPr/>
              <p:nvPr/>
            </p:nvSpPr>
            <p:spPr>
              <a:xfrm>
                <a:off x="3283575" y="3524225"/>
                <a:ext cx="1025" cy="2700"/>
              </a:xfrm>
              <a:custGeom>
                <a:avLst/>
                <a:gdLst/>
                <a:ahLst/>
                <a:cxnLst/>
                <a:rect l="l" t="t" r="r" b="b"/>
                <a:pathLst>
                  <a:path w="41" h="108" extrusionOk="0">
                    <a:moveTo>
                      <a:pt x="1" y="1"/>
                    </a:moveTo>
                    <a:cubicBezTo>
                      <a:pt x="13" y="40"/>
                      <a:pt x="27" y="81"/>
                      <a:pt x="27" y="108"/>
                    </a:cubicBezTo>
                    <a:cubicBezTo>
                      <a:pt x="40" y="81"/>
                      <a:pt x="27" y="27"/>
                      <a:pt x="1"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41" name="Google Shape;1241;p37"/>
              <p:cNvSpPr/>
              <p:nvPr/>
            </p:nvSpPr>
            <p:spPr>
              <a:xfrm>
                <a:off x="3277875" y="3523550"/>
                <a:ext cx="6400" cy="5025"/>
              </a:xfrm>
              <a:custGeom>
                <a:avLst/>
                <a:gdLst/>
                <a:ahLst/>
                <a:cxnLst/>
                <a:rect l="l" t="t" r="r" b="b"/>
                <a:pathLst>
                  <a:path w="256" h="201" extrusionOk="0">
                    <a:moveTo>
                      <a:pt x="161" y="1"/>
                    </a:moveTo>
                    <a:cubicBezTo>
                      <a:pt x="148" y="1"/>
                      <a:pt x="134" y="1"/>
                      <a:pt x="108" y="14"/>
                    </a:cubicBezTo>
                    <a:lnTo>
                      <a:pt x="68" y="54"/>
                    </a:lnTo>
                    <a:lnTo>
                      <a:pt x="54" y="67"/>
                    </a:lnTo>
                    <a:lnTo>
                      <a:pt x="54" y="54"/>
                    </a:lnTo>
                    <a:cubicBezTo>
                      <a:pt x="54" y="54"/>
                      <a:pt x="54" y="67"/>
                      <a:pt x="41" y="67"/>
                    </a:cubicBezTo>
                    <a:cubicBezTo>
                      <a:pt x="15" y="67"/>
                      <a:pt x="1" y="108"/>
                      <a:pt x="15" y="135"/>
                    </a:cubicBezTo>
                    <a:cubicBezTo>
                      <a:pt x="54" y="174"/>
                      <a:pt x="95" y="201"/>
                      <a:pt x="148" y="201"/>
                    </a:cubicBezTo>
                    <a:cubicBezTo>
                      <a:pt x="161" y="201"/>
                      <a:pt x="188" y="201"/>
                      <a:pt x="215" y="188"/>
                    </a:cubicBezTo>
                    <a:cubicBezTo>
                      <a:pt x="241" y="174"/>
                      <a:pt x="255" y="161"/>
                      <a:pt x="255" y="135"/>
                    </a:cubicBezTo>
                    <a:cubicBezTo>
                      <a:pt x="255" y="108"/>
                      <a:pt x="241" y="67"/>
                      <a:pt x="229" y="28"/>
                    </a:cubicBezTo>
                    <a:cubicBezTo>
                      <a:pt x="215" y="14"/>
                      <a:pt x="188" y="1"/>
                      <a:pt x="161" y="1"/>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42" name="Google Shape;1242;p37"/>
              <p:cNvSpPr/>
              <p:nvPr/>
            </p:nvSpPr>
            <p:spPr>
              <a:xfrm>
                <a:off x="3294950" y="3521550"/>
                <a:ext cx="6050" cy="5025"/>
              </a:xfrm>
              <a:custGeom>
                <a:avLst/>
                <a:gdLst/>
                <a:ahLst/>
                <a:cxnLst/>
                <a:rect l="l" t="t" r="r" b="b"/>
                <a:pathLst>
                  <a:path w="242" h="201" extrusionOk="0">
                    <a:moveTo>
                      <a:pt x="107" y="1"/>
                    </a:moveTo>
                    <a:cubicBezTo>
                      <a:pt x="54" y="1"/>
                      <a:pt x="0" y="40"/>
                      <a:pt x="0" y="108"/>
                    </a:cubicBezTo>
                    <a:cubicBezTo>
                      <a:pt x="0" y="174"/>
                      <a:pt x="54" y="201"/>
                      <a:pt x="107" y="201"/>
                    </a:cubicBezTo>
                    <a:lnTo>
                      <a:pt x="147" y="201"/>
                    </a:lnTo>
                    <a:cubicBezTo>
                      <a:pt x="241" y="188"/>
                      <a:pt x="241" y="27"/>
                      <a:pt x="147" y="13"/>
                    </a:cubicBezTo>
                    <a:cubicBezTo>
                      <a:pt x="134" y="13"/>
                      <a:pt x="134" y="13"/>
                      <a:pt x="134"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43" name="Google Shape;1243;p37"/>
              <p:cNvSpPr/>
              <p:nvPr/>
            </p:nvSpPr>
            <p:spPr>
              <a:xfrm>
                <a:off x="3304975" y="3510500"/>
                <a:ext cx="5700" cy="4700"/>
              </a:xfrm>
              <a:custGeom>
                <a:avLst/>
                <a:gdLst/>
                <a:ahLst/>
                <a:cxnLst/>
                <a:rect l="l" t="t" r="r" b="b"/>
                <a:pathLst>
                  <a:path w="228" h="188" extrusionOk="0">
                    <a:moveTo>
                      <a:pt x="81" y="1"/>
                    </a:moveTo>
                    <a:cubicBezTo>
                      <a:pt x="40" y="1"/>
                      <a:pt x="1" y="41"/>
                      <a:pt x="1" y="81"/>
                    </a:cubicBezTo>
                    <a:cubicBezTo>
                      <a:pt x="1" y="134"/>
                      <a:pt x="40" y="188"/>
                      <a:pt x="94" y="188"/>
                    </a:cubicBezTo>
                    <a:lnTo>
                      <a:pt x="108" y="188"/>
                    </a:lnTo>
                    <a:cubicBezTo>
                      <a:pt x="201" y="175"/>
                      <a:pt x="228" y="41"/>
                      <a:pt x="120" y="15"/>
                    </a:cubicBezTo>
                    <a:cubicBezTo>
                      <a:pt x="108" y="1"/>
                      <a:pt x="94" y="1"/>
                      <a:pt x="81" y="1"/>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44" name="Google Shape;1244;p37"/>
              <p:cNvSpPr/>
              <p:nvPr/>
            </p:nvSpPr>
            <p:spPr>
              <a:xfrm>
                <a:off x="3304975" y="3495800"/>
                <a:ext cx="6375" cy="5050"/>
              </a:xfrm>
              <a:custGeom>
                <a:avLst/>
                <a:gdLst/>
                <a:ahLst/>
                <a:cxnLst/>
                <a:rect l="l" t="t" r="r" b="b"/>
                <a:pathLst>
                  <a:path w="255" h="202" extrusionOk="0">
                    <a:moveTo>
                      <a:pt x="120" y="0"/>
                    </a:moveTo>
                    <a:cubicBezTo>
                      <a:pt x="1" y="0"/>
                      <a:pt x="1" y="201"/>
                      <a:pt x="120" y="201"/>
                    </a:cubicBezTo>
                    <a:cubicBezTo>
                      <a:pt x="254" y="201"/>
                      <a:pt x="254" y="0"/>
                      <a:pt x="120"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45" name="Google Shape;1245;p37"/>
              <p:cNvSpPr/>
              <p:nvPr/>
            </p:nvSpPr>
            <p:spPr>
              <a:xfrm>
                <a:off x="3329725" y="3505500"/>
                <a:ext cx="350" cy="350"/>
              </a:xfrm>
              <a:custGeom>
                <a:avLst/>
                <a:gdLst/>
                <a:ahLst/>
                <a:cxnLst/>
                <a:rect l="l" t="t" r="r" b="b"/>
                <a:pathLst>
                  <a:path w="14" h="14" extrusionOk="0">
                    <a:moveTo>
                      <a:pt x="0" y="13"/>
                    </a:moveTo>
                    <a:lnTo>
                      <a:pt x="0" y="13"/>
                    </a:lnTo>
                    <a:lnTo>
                      <a:pt x="0" y="13"/>
                    </a:lnTo>
                    <a:lnTo>
                      <a:pt x="0" y="13"/>
                    </a:lnTo>
                    <a:close/>
                    <a:moveTo>
                      <a:pt x="13" y="1"/>
                    </a:moveTo>
                    <a:lnTo>
                      <a:pt x="13" y="1"/>
                    </a:lnTo>
                    <a:lnTo>
                      <a:pt x="13" y="1"/>
                    </a:lnTo>
                    <a:lnTo>
                      <a:pt x="13" y="1"/>
                    </a:ln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46" name="Google Shape;1246;p37"/>
              <p:cNvSpPr/>
              <p:nvPr/>
            </p:nvSpPr>
            <p:spPr>
              <a:xfrm>
                <a:off x="3328700" y="3504825"/>
                <a:ext cx="9400" cy="7400"/>
              </a:xfrm>
              <a:custGeom>
                <a:avLst/>
                <a:gdLst/>
                <a:ahLst/>
                <a:cxnLst/>
                <a:rect l="l" t="t" r="r" b="b"/>
                <a:pathLst>
                  <a:path w="376" h="296" extrusionOk="0">
                    <a:moveTo>
                      <a:pt x="122" y="1"/>
                    </a:moveTo>
                    <a:cubicBezTo>
                      <a:pt x="108" y="1"/>
                      <a:pt x="81" y="14"/>
                      <a:pt x="68" y="28"/>
                    </a:cubicBezTo>
                    <a:lnTo>
                      <a:pt x="54" y="28"/>
                    </a:lnTo>
                    <a:cubicBezTo>
                      <a:pt x="54" y="28"/>
                      <a:pt x="54" y="28"/>
                      <a:pt x="54" y="28"/>
                    </a:cubicBezTo>
                    <a:lnTo>
                      <a:pt x="54" y="28"/>
                    </a:lnTo>
                    <a:lnTo>
                      <a:pt x="41" y="40"/>
                    </a:lnTo>
                    <a:cubicBezTo>
                      <a:pt x="28" y="54"/>
                      <a:pt x="15" y="67"/>
                      <a:pt x="15" y="81"/>
                    </a:cubicBezTo>
                    <a:cubicBezTo>
                      <a:pt x="1" y="135"/>
                      <a:pt x="28" y="201"/>
                      <a:pt x="68" y="242"/>
                    </a:cubicBezTo>
                    <a:cubicBezTo>
                      <a:pt x="95" y="268"/>
                      <a:pt x="149" y="295"/>
                      <a:pt x="188" y="295"/>
                    </a:cubicBezTo>
                    <a:cubicBezTo>
                      <a:pt x="242" y="295"/>
                      <a:pt x="282" y="281"/>
                      <a:pt x="309" y="242"/>
                    </a:cubicBezTo>
                    <a:cubicBezTo>
                      <a:pt x="375" y="188"/>
                      <a:pt x="363" y="94"/>
                      <a:pt x="309" y="40"/>
                    </a:cubicBezTo>
                    <a:cubicBezTo>
                      <a:pt x="282" y="1"/>
                      <a:pt x="242" y="1"/>
                      <a:pt x="202"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47" name="Google Shape;1247;p37"/>
              <p:cNvSpPr/>
              <p:nvPr/>
            </p:nvSpPr>
            <p:spPr>
              <a:xfrm>
                <a:off x="3329725" y="3505500"/>
                <a:ext cx="350" cy="350"/>
              </a:xfrm>
              <a:custGeom>
                <a:avLst/>
                <a:gdLst/>
                <a:ahLst/>
                <a:cxnLst/>
                <a:rect l="l" t="t" r="r" b="b"/>
                <a:pathLst>
                  <a:path w="14" h="14" extrusionOk="0">
                    <a:moveTo>
                      <a:pt x="13" y="1"/>
                    </a:moveTo>
                    <a:lnTo>
                      <a:pt x="0" y="13"/>
                    </a:lnTo>
                    <a:cubicBezTo>
                      <a:pt x="13" y="13"/>
                      <a:pt x="13" y="1"/>
                      <a:pt x="13" y="1"/>
                    </a:cubicBezTo>
                    <a:close/>
                  </a:path>
                </a:pathLst>
              </a:custGeom>
              <a:solidFill>
                <a:srgbClr val="EEEBF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48" name="Google Shape;1248;p37"/>
              <p:cNvSpPr/>
              <p:nvPr/>
            </p:nvSpPr>
            <p:spPr>
              <a:xfrm>
                <a:off x="3343100" y="3512200"/>
                <a:ext cx="7700" cy="6700"/>
              </a:xfrm>
              <a:custGeom>
                <a:avLst/>
                <a:gdLst/>
                <a:ahLst/>
                <a:cxnLst/>
                <a:rect l="l" t="t" r="r" b="b"/>
                <a:pathLst>
                  <a:path w="308" h="268" extrusionOk="0">
                    <a:moveTo>
                      <a:pt x="81" y="0"/>
                    </a:moveTo>
                    <a:cubicBezTo>
                      <a:pt x="54" y="0"/>
                      <a:pt x="13" y="27"/>
                      <a:pt x="13" y="54"/>
                    </a:cubicBezTo>
                    <a:lnTo>
                      <a:pt x="1" y="93"/>
                    </a:lnTo>
                    <a:lnTo>
                      <a:pt x="1" y="173"/>
                    </a:lnTo>
                    <a:cubicBezTo>
                      <a:pt x="13" y="227"/>
                      <a:pt x="81" y="268"/>
                      <a:pt x="134" y="268"/>
                    </a:cubicBezTo>
                    <a:cubicBezTo>
                      <a:pt x="188" y="268"/>
                      <a:pt x="227" y="241"/>
                      <a:pt x="254" y="200"/>
                    </a:cubicBezTo>
                    <a:cubicBezTo>
                      <a:pt x="308" y="120"/>
                      <a:pt x="241" y="0"/>
                      <a:pt x="147"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49" name="Google Shape;1249;p37"/>
              <p:cNvSpPr/>
              <p:nvPr/>
            </p:nvSpPr>
            <p:spPr>
              <a:xfrm>
                <a:off x="3268875" y="3514875"/>
                <a:ext cx="7700" cy="6025"/>
              </a:xfrm>
              <a:custGeom>
                <a:avLst/>
                <a:gdLst/>
                <a:ahLst/>
                <a:cxnLst/>
                <a:rect l="l" t="t" r="r" b="b"/>
                <a:pathLst>
                  <a:path w="308" h="241" extrusionOk="0">
                    <a:moveTo>
                      <a:pt x="187" y="0"/>
                    </a:moveTo>
                    <a:cubicBezTo>
                      <a:pt x="147" y="0"/>
                      <a:pt x="107" y="27"/>
                      <a:pt x="66" y="54"/>
                    </a:cubicBezTo>
                    <a:cubicBezTo>
                      <a:pt x="0" y="80"/>
                      <a:pt x="13" y="173"/>
                      <a:pt x="66" y="214"/>
                    </a:cubicBezTo>
                    <a:cubicBezTo>
                      <a:pt x="93" y="227"/>
                      <a:pt x="120" y="241"/>
                      <a:pt x="161" y="241"/>
                    </a:cubicBezTo>
                    <a:cubicBezTo>
                      <a:pt x="187" y="241"/>
                      <a:pt x="214" y="227"/>
                      <a:pt x="241" y="214"/>
                    </a:cubicBezTo>
                    <a:cubicBezTo>
                      <a:pt x="280" y="200"/>
                      <a:pt x="307" y="147"/>
                      <a:pt x="307" y="120"/>
                    </a:cubicBezTo>
                    <a:cubicBezTo>
                      <a:pt x="294" y="54"/>
                      <a:pt x="254" y="0"/>
                      <a:pt x="187"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50" name="Google Shape;1250;p37"/>
              <p:cNvSpPr/>
              <p:nvPr/>
            </p:nvSpPr>
            <p:spPr>
              <a:xfrm>
                <a:off x="3316350" y="3504175"/>
                <a:ext cx="6375" cy="4350"/>
              </a:xfrm>
              <a:custGeom>
                <a:avLst/>
                <a:gdLst/>
                <a:ahLst/>
                <a:cxnLst/>
                <a:rect l="l" t="t" r="r" b="b"/>
                <a:pathLst>
                  <a:path w="255" h="174" extrusionOk="0">
                    <a:moveTo>
                      <a:pt x="120" y="0"/>
                    </a:moveTo>
                    <a:cubicBezTo>
                      <a:pt x="67" y="0"/>
                      <a:pt x="27" y="27"/>
                      <a:pt x="13" y="80"/>
                    </a:cubicBezTo>
                    <a:cubicBezTo>
                      <a:pt x="0" y="107"/>
                      <a:pt x="13" y="134"/>
                      <a:pt x="27" y="147"/>
                    </a:cubicBezTo>
                    <a:cubicBezTo>
                      <a:pt x="54" y="173"/>
                      <a:pt x="81" y="173"/>
                      <a:pt x="107" y="173"/>
                    </a:cubicBezTo>
                    <a:lnTo>
                      <a:pt x="147" y="173"/>
                    </a:lnTo>
                    <a:cubicBezTo>
                      <a:pt x="254" y="147"/>
                      <a:pt x="227" y="0"/>
                      <a:pt x="134"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51" name="Google Shape;1251;p37"/>
              <p:cNvSpPr/>
              <p:nvPr/>
            </p:nvSpPr>
            <p:spPr>
              <a:xfrm>
                <a:off x="3244775" y="3511525"/>
                <a:ext cx="6725" cy="6350"/>
              </a:xfrm>
              <a:custGeom>
                <a:avLst/>
                <a:gdLst/>
                <a:ahLst/>
                <a:cxnLst/>
                <a:rect l="l" t="t" r="r" b="b"/>
                <a:pathLst>
                  <a:path w="269" h="254" extrusionOk="0">
                    <a:moveTo>
                      <a:pt x="148" y="0"/>
                    </a:moveTo>
                    <a:cubicBezTo>
                      <a:pt x="121" y="0"/>
                      <a:pt x="108" y="13"/>
                      <a:pt x="94" y="13"/>
                    </a:cubicBezTo>
                    <a:cubicBezTo>
                      <a:pt x="54" y="40"/>
                      <a:pt x="14" y="67"/>
                      <a:pt x="1" y="120"/>
                    </a:cubicBezTo>
                    <a:cubicBezTo>
                      <a:pt x="1" y="161"/>
                      <a:pt x="1" y="200"/>
                      <a:pt x="41" y="227"/>
                    </a:cubicBezTo>
                    <a:cubicBezTo>
                      <a:pt x="67" y="241"/>
                      <a:pt x="81" y="254"/>
                      <a:pt x="108" y="254"/>
                    </a:cubicBezTo>
                    <a:cubicBezTo>
                      <a:pt x="135" y="254"/>
                      <a:pt x="174" y="227"/>
                      <a:pt x="201" y="214"/>
                    </a:cubicBezTo>
                    <a:cubicBezTo>
                      <a:pt x="255" y="188"/>
                      <a:pt x="268" y="134"/>
                      <a:pt x="255" y="81"/>
                    </a:cubicBezTo>
                    <a:cubicBezTo>
                      <a:pt x="255" y="67"/>
                      <a:pt x="242" y="54"/>
                      <a:pt x="228" y="40"/>
                    </a:cubicBezTo>
                    <a:cubicBezTo>
                      <a:pt x="215" y="13"/>
                      <a:pt x="174" y="0"/>
                      <a:pt x="148" y="0"/>
                    </a:cubicBezTo>
                    <a:close/>
                  </a:path>
                </a:pathLst>
              </a:custGeom>
              <a:solidFill>
                <a:srgbClr val="FCE9B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52" name="Google Shape;1252;p37"/>
              <p:cNvSpPr/>
              <p:nvPr/>
            </p:nvSpPr>
            <p:spPr>
              <a:xfrm>
                <a:off x="3258150" y="3506850"/>
                <a:ext cx="9725" cy="8700"/>
              </a:xfrm>
              <a:custGeom>
                <a:avLst/>
                <a:gdLst/>
                <a:ahLst/>
                <a:cxnLst/>
                <a:rect l="l" t="t" r="r" b="b"/>
                <a:pathLst>
                  <a:path w="389" h="348" extrusionOk="0">
                    <a:moveTo>
                      <a:pt x="201" y="0"/>
                    </a:moveTo>
                    <a:cubicBezTo>
                      <a:pt x="174" y="0"/>
                      <a:pt x="135" y="13"/>
                      <a:pt x="108" y="27"/>
                    </a:cubicBezTo>
                    <a:cubicBezTo>
                      <a:pt x="81" y="40"/>
                      <a:pt x="67" y="54"/>
                      <a:pt x="41" y="80"/>
                    </a:cubicBezTo>
                    <a:cubicBezTo>
                      <a:pt x="14" y="120"/>
                      <a:pt x="1" y="161"/>
                      <a:pt x="1" y="187"/>
                    </a:cubicBezTo>
                    <a:cubicBezTo>
                      <a:pt x="41" y="241"/>
                      <a:pt x="67" y="280"/>
                      <a:pt x="108" y="334"/>
                    </a:cubicBezTo>
                    <a:cubicBezTo>
                      <a:pt x="135" y="348"/>
                      <a:pt x="148" y="348"/>
                      <a:pt x="174" y="348"/>
                    </a:cubicBezTo>
                    <a:lnTo>
                      <a:pt x="242" y="348"/>
                    </a:lnTo>
                    <a:cubicBezTo>
                      <a:pt x="335" y="321"/>
                      <a:pt x="388" y="214"/>
                      <a:pt x="362" y="134"/>
                    </a:cubicBezTo>
                    <a:cubicBezTo>
                      <a:pt x="349" y="54"/>
                      <a:pt x="268" y="0"/>
                      <a:pt x="201"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53" name="Google Shape;1253;p37"/>
              <p:cNvSpPr/>
              <p:nvPr/>
            </p:nvSpPr>
            <p:spPr>
              <a:xfrm>
                <a:off x="3258150" y="3511525"/>
                <a:ext cx="2700" cy="3675"/>
              </a:xfrm>
              <a:custGeom>
                <a:avLst/>
                <a:gdLst/>
                <a:ahLst/>
                <a:cxnLst/>
                <a:rect l="l" t="t" r="r" b="b"/>
                <a:pathLst>
                  <a:path w="108" h="147" extrusionOk="0">
                    <a:moveTo>
                      <a:pt x="1" y="0"/>
                    </a:moveTo>
                    <a:cubicBezTo>
                      <a:pt x="1" y="54"/>
                      <a:pt x="28" y="107"/>
                      <a:pt x="67" y="134"/>
                    </a:cubicBezTo>
                    <a:cubicBezTo>
                      <a:pt x="81" y="134"/>
                      <a:pt x="94" y="147"/>
                      <a:pt x="108" y="147"/>
                    </a:cubicBezTo>
                    <a:cubicBezTo>
                      <a:pt x="67" y="93"/>
                      <a:pt x="41" y="54"/>
                      <a:pt x="1" y="0"/>
                    </a:cubicBezTo>
                    <a:close/>
                  </a:path>
                </a:pathLst>
              </a:custGeom>
              <a:solidFill>
                <a:srgbClr val="FCE9B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54" name="Google Shape;1254;p37"/>
              <p:cNvSpPr/>
              <p:nvPr/>
            </p:nvSpPr>
            <p:spPr>
              <a:xfrm>
                <a:off x="3254150" y="3501500"/>
                <a:ext cx="7375" cy="5375"/>
              </a:xfrm>
              <a:custGeom>
                <a:avLst/>
                <a:gdLst/>
                <a:ahLst/>
                <a:cxnLst/>
                <a:rect l="l" t="t" r="r" b="b"/>
                <a:pathLst>
                  <a:path w="295" h="215" extrusionOk="0">
                    <a:moveTo>
                      <a:pt x="147" y="0"/>
                    </a:moveTo>
                    <a:cubicBezTo>
                      <a:pt x="120" y="0"/>
                      <a:pt x="94" y="0"/>
                      <a:pt x="67" y="13"/>
                    </a:cubicBezTo>
                    <a:cubicBezTo>
                      <a:pt x="0" y="54"/>
                      <a:pt x="0" y="161"/>
                      <a:pt x="67" y="200"/>
                    </a:cubicBezTo>
                    <a:cubicBezTo>
                      <a:pt x="94" y="214"/>
                      <a:pt x="120" y="214"/>
                      <a:pt x="147" y="214"/>
                    </a:cubicBezTo>
                    <a:lnTo>
                      <a:pt x="188" y="214"/>
                    </a:lnTo>
                    <a:cubicBezTo>
                      <a:pt x="295" y="187"/>
                      <a:pt x="295" y="27"/>
                      <a:pt x="188" y="0"/>
                    </a:cubicBezTo>
                    <a:close/>
                  </a:path>
                </a:pathLst>
              </a:custGeom>
              <a:solidFill>
                <a:srgbClr val="B0E8E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255" name="Google Shape;1255;p37"/>
            <p:cNvGrpSpPr/>
            <p:nvPr/>
          </p:nvGrpSpPr>
          <p:grpSpPr>
            <a:xfrm>
              <a:off x="6546149" y="2584466"/>
              <a:ext cx="170165" cy="728091"/>
              <a:chOff x="4673175" y="1671175"/>
              <a:chExt cx="347275" cy="1485900"/>
            </a:xfrm>
          </p:grpSpPr>
          <p:sp>
            <p:nvSpPr>
              <p:cNvPr id="1256" name="Google Shape;1256;p37"/>
              <p:cNvSpPr/>
              <p:nvPr/>
            </p:nvSpPr>
            <p:spPr>
              <a:xfrm>
                <a:off x="4829475" y="2679550"/>
                <a:ext cx="156300" cy="156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57" name="Google Shape;1257;p37"/>
              <p:cNvSpPr/>
              <p:nvPr/>
            </p:nvSpPr>
            <p:spPr>
              <a:xfrm>
                <a:off x="4673175" y="2468500"/>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58" name="Google Shape;1258;p37"/>
              <p:cNvSpPr/>
              <p:nvPr/>
            </p:nvSpPr>
            <p:spPr>
              <a:xfrm>
                <a:off x="4829475" y="2171450"/>
                <a:ext cx="156300" cy="156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59" name="Google Shape;1259;p37"/>
              <p:cNvSpPr/>
              <p:nvPr/>
            </p:nvSpPr>
            <p:spPr>
              <a:xfrm>
                <a:off x="4918150" y="1882250"/>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60" name="Google Shape;1260;p37"/>
              <p:cNvSpPr/>
              <p:nvPr/>
            </p:nvSpPr>
            <p:spPr>
              <a:xfrm>
                <a:off x="4727175" y="1671175"/>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61" name="Google Shape;1261;p37"/>
              <p:cNvSpPr/>
              <p:nvPr/>
            </p:nvSpPr>
            <p:spPr>
              <a:xfrm>
                <a:off x="4918150" y="3054775"/>
                <a:ext cx="102300" cy="102300"/>
              </a:xfrm>
              <a:prstGeom prst="ellipse">
                <a:avLst/>
              </a:prstGeom>
              <a:solidFill>
                <a:srgbClr val="E9FAF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grpSp>
        <p:nvGrpSpPr>
          <p:cNvPr id="1262" name="Google Shape;1262;p37"/>
          <p:cNvGrpSpPr/>
          <p:nvPr/>
        </p:nvGrpSpPr>
        <p:grpSpPr>
          <a:xfrm>
            <a:off x="7578053" y="441594"/>
            <a:ext cx="1608658" cy="3172452"/>
            <a:chOff x="3601575" y="3262625"/>
            <a:chExt cx="303675" cy="435950"/>
          </a:xfrm>
        </p:grpSpPr>
        <p:sp>
          <p:nvSpPr>
            <p:cNvPr id="1263" name="Google Shape;1263;p37"/>
            <p:cNvSpPr/>
            <p:nvPr/>
          </p:nvSpPr>
          <p:spPr>
            <a:xfrm>
              <a:off x="3791200" y="3473725"/>
              <a:ext cx="70575" cy="189300"/>
            </a:xfrm>
            <a:custGeom>
              <a:avLst/>
              <a:gdLst/>
              <a:ahLst/>
              <a:cxnLst/>
              <a:rect l="l" t="t" r="r" b="b"/>
              <a:pathLst>
                <a:path w="2823" h="7572" extrusionOk="0">
                  <a:moveTo>
                    <a:pt x="268" y="0"/>
                  </a:moveTo>
                  <a:cubicBezTo>
                    <a:pt x="135" y="295"/>
                    <a:pt x="81" y="603"/>
                    <a:pt x="108" y="910"/>
                  </a:cubicBezTo>
                  <a:cubicBezTo>
                    <a:pt x="201" y="1124"/>
                    <a:pt x="495" y="1593"/>
                    <a:pt x="1098" y="1994"/>
                  </a:cubicBezTo>
                  <a:cubicBezTo>
                    <a:pt x="1913" y="2529"/>
                    <a:pt x="2100" y="2582"/>
                    <a:pt x="1967" y="3398"/>
                  </a:cubicBezTo>
                  <a:cubicBezTo>
                    <a:pt x="1860" y="4000"/>
                    <a:pt x="1" y="6448"/>
                    <a:pt x="1325" y="7571"/>
                  </a:cubicBezTo>
                  <a:cubicBezTo>
                    <a:pt x="670" y="6702"/>
                    <a:pt x="1405" y="5124"/>
                    <a:pt x="2288" y="3947"/>
                  </a:cubicBezTo>
                  <a:cubicBezTo>
                    <a:pt x="2823" y="3264"/>
                    <a:pt x="2649" y="1940"/>
                    <a:pt x="1552" y="1379"/>
                  </a:cubicBezTo>
                  <a:cubicBezTo>
                    <a:pt x="789" y="990"/>
                    <a:pt x="415" y="348"/>
                    <a:pt x="268" y="0"/>
                  </a:cubicBezTo>
                  <a:close/>
                </a:path>
              </a:pathLst>
            </a:custGeom>
            <a:solidFill>
              <a:srgbClr val="EF89A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64" name="Google Shape;1264;p37"/>
            <p:cNvSpPr/>
            <p:nvPr/>
          </p:nvSpPr>
          <p:spPr>
            <a:xfrm>
              <a:off x="3726650" y="3474075"/>
              <a:ext cx="49200" cy="160175"/>
            </a:xfrm>
            <a:custGeom>
              <a:avLst/>
              <a:gdLst/>
              <a:ahLst/>
              <a:cxnLst/>
              <a:rect l="l" t="t" r="r" b="b"/>
              <a:pathLst>
                <a:path w="1968" h="6407" extrusionOk="0">
                  <a:moveTo>
                    <a:pt x="416" y="0"/>
                  </a:moveTo>
                  <a:cubicBezTo>
                    <a:pt x="282" y="147"/>
                    <a:pt x="161" y="294"/>
                    <a:pt x="54" y="441"/>
                  </a:cubicBezTo>
                  <a:cubicBezTo>
                    <a:pt x="41" y="628"/>
                    <a:pt x="1" y="1538"/>
                    <a:pt x="550" y="2314"/>
                  </a:cubicBezTo>
                  <a:cubicBezTo>
                    <a:pt x="1151" y="3170"/>
                    <a:pt x="1887" y="4949"/>
                    <a:pt x="964" y="6394"/>
                  </a:cubicBezTo>
                  <a:lnTo>
                    <a:pt x="990" y="6407"/>
                  </a:lnTo>
                  <a:cubicBezTo>
                    <a:pt x="1204" y="6059"/>
                    <a:pt x="1526" y="5618"/>
                    <a:pt x="1686" y="5163"/>
                  </a:cubicBezTo>
                  <a:cubicBezTo>
                    <a:pt x="1967" y="4427"/>
                    <a:pt x="1646" y="3250"/>
                    <a:pt x="1058" y="2233"/>
                  </a:cubicBezTo>
                  <a:cubicBezTo>
                    <a:pt x="282" y="896"/>
                    <a:pt x="416" y="0"/>
                    <a:pt x="416" y="0"/>
                  </a:cubicBezTo>
                  <a:close/>
                </a:path>
              </a:pathLst>
            </a:custGeom>
            <a:solidFill>
              <a:srgbClr val="EF89A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65" name="Google Shape;1265;p37"/>
            <p:cNvSpPr/>
            <p:nvPr/>
          </p:nvSpPr>
          <p:spPr>
            <a:xfrm>
              <a:off x="3621650" y="3481425"/>
              <a:ext cx="58875" cy="140475"/>
            </a:xfrm>
            <a:custGeom>
              <a:avLst/>
              <a:gdLst/>
              <a:ahLst/>
              <a:cxnLst/>
              <a:rect l="l" t="t" r="r" b="b"/>
              <a:pathLst>
                <a:path w="2355" h="5619" extrusionOk="0">
                  <a:moveTo>
                    <a:pt x="2355" y="0"/>
                  </a:moveTo>
                  <a:cubicBezTo>
                    <a:pt x="2355" y="0"/>
                    <a:pt x="1793" y="161"/>
                    <a:pt x="1231" y="843"/>
                  </a:cubicBezTo>
                  <a:cubicBezTo>
                    <a:pt x="669" y="1538"/>
                    <a:pt x="1513" y="3184"/>
                    <a:pt x="1258" y="4026"/>
                  </a:cubicBezTo>
                  <a:cubicBezTo>
                    <a:pt x="1084" y="4588"/>
                    <a:pt x="469" y="5297"/>
                    <a:pt x="0" y="5618"/>
                  </a:cubicBezTo>
                  <a:cubicBezTo>
                    <a:pt x="509" y="5417"/>
                    <a:pt x="1352" y="5003"/>
                    <a:pt x="1566" y="4334"/>
                  </a:cubicBezTo>
                  <a:cubicBezTo>
                    <a:pt x="2141" y="2595"/>
                    <a:pt x="1084" y="1511"/>
                    <a:pt x="2167" y="602"/>
                  </a:cubicBezTo>
                  <a:cubicBezTo>
                    <a:pt x="2262" y="241"/>
                    <a:pt x="2355" y="0"/>
                    <a:pt x="2355" y="0"/>
                  </a:cubicBezTo>
                  <a:close/>
                </a:path>
              </a:pathLst>
            </a:custGeom>
            <a:solidFill>
              <a:srgbClr val="EF89A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66" name="Google Shape;1266;p37"/>
            <p:cNvSpPr/>
            <p:nvPr/>
          </p:nvSpPr>
          <p:spPr>
            <a:xfrm>
              <a:off x="3601575" y="3262625"/>
              <a:ext cx="303675" cy="435950"/>
            </a:xfrm>
            <a:custGeom>
              <a:avLst/>
              <a:gdLst/>
              <a:ahLst/>
              <a:cxnLst/>
              <a:rect l="l" t="t" r="r" b="b"/>
              <a:pathLst>
                <a:path w="12147" h="17438" extrusionOk="0">
                  <a:moveTo>
                    <a:pt x="6109" y="0"/>
                  </a:moveTo>
                  <a:cubicBezTo>
                    <a:pt x="4138" y="0"/>
                    <a:pt x="2190" y="1162"/>
                    <a:pt x="1620" y="2947"/>
                  </a:cubicBezTo>
                  <a:cubicBezTo>
                    <a:pt x="737" y="5703"/>
                    <a:pt x="2569" y="7454"/>
                    <a:pt x="2569" y="7454"/>
                  </a:cubicBezTo>
                  <a:cubicBezTo>
                    <a:pt x="2569" y="7454"/>
                    <a:pt x="643" y="8458"/>
                    <a:pt x="429" y="9983"/>
                  </a:cubicBezTo>
                  <a:cubicBezTo>
                    <a:pt x="229" y="11508"/>
                    <a:pt x="1299" y="12096"/>
                    <a:pt x="1017" y="12698"/>
                  </a:cubicBezTo>
                  <a:cubicBezTo>
                    <a:pt x="737" y="13313"/>
                    <a:pt x="1" y="14223"/>
                    <a:pt x="282" y="14504"/>
                  </a:cubicBezTo>
                  <a:cubicBezTo>
                    <a:pt x="311" y="14533"/>
                    <a:pt x="351" y="14547"/>
                    <a:pt x="398" y="14547"/>
                  </a:cubicBezTo>
                  <a:cubicBezTo>
                    <a:pt x="503" y="14547"/>
                    <a:pt x="647" y="14481"/>
                    <a:pt x="803" y="14370"/>
                  </a:cubicBezTo>
                  <a:cubicBezTo>
                    <a:pt x="1272" y="14049"/>
                    <a:pt x="1887" y="13340"/>
                    <a:pt x="2061" y="12778"/>
                  </a:cubicBezTo>
                  <a:cubicBezTo>
                    <a:pt x="2316" y="11936"/>
                    <a:pt x="1472" y="10290"/>
                    <a:pt x="2034" y="9595"/>
                  </a:cubicBezTo>
                  <a:cubicBezTo>
                    <a:pt x="2596" y="8913"/>
                    <a:pt x="3158" y="8752"/>
                    <a:pt x="3158" y="8752"/>
                  </a:cubicBezTo>
                  <a:lnTo>
                    <a:pt x="3158" y="8752"/>
                  </a:lnTo>
                  <a:cubicBezTo>
                    <a:pt x="3158" y="8752"/>
                    <a:pt x="3065" y="8993"/>
                    <a:pt x="2970" y="9354"/>
                  </a:cubicBezTo>
                  <a:cubicBezTo>
                    <a:pt x="2851" y="9889"/>
                    <a:pt x="2744" y="10718"/>
                    <a:pt x="2984" y="11535"/>
                  </a:cubicBezTo>
                  <a:cubicBezTo>
                    <a:pt x="3386" y="12912"/>
                    <a:pt x="3372" y="13300"/>
                    <a:pt x="2984" y="14076"/>
                  </a:cubicBezTo>
                  <a:cubicBezTo>
                    <a:pt x="2061" y="15881"/>
                    <a:pt x="2623" y="17340"/>
                    <a:pt x="2984" y="17433"/>
                  </a:cubicBezTo>
                  <a:cubicBezTo>
                    <a:pt x="2995" y="17436"/>
                    <a:pt x="3005" y="17438"/>
                    <a:pt x="3015" y="17438"/>
                  </a:cubicBezTo>
                  <a:cubicBezTo>
                    <a:pt x="3340" y="17438"/>
                    <a:pt x="3463" y="15825"/>
                    <a:pt x="3814" y="15293"/>
                  </a:cubicBezTo>
                  <a:cubicBezTo>
                    <a:pt x="4576" y="14183"/>
                    <a:pt x="5392" y="13875"/>
                    <a:pt x="5271" y="12778"/>
                  </a:cubicBezTo>
                  <a:cubicBezTo>
                    <a:pt x="5151" y="11775"/>
                    <a:pt x="3867" y="10584"/>
                    <a:pt x="5057" y="8899"/>
                  </a:cubicBezTo>
                  <a:cubicBezTo>
                    <a:pt x="5164" y="8752"/>
                    <a:pt x="5285" y="8605"/>
                    <a:pt x="5419" y="8458"/>
                  </a:cubicBezTo>
                  <a:lnTo>
                    <a:pt x="5419" y="8458"/>
                  </a:lnTo>
                  <a:cubicBezTo>
                    <a:pt x="5419" y="8458"/>
                    <a:pt x="5285" y="9354"/>
                    <a:pt x="6061" y="10691"/>
                  </a:cubicBezTo>
                  <a:cubicBezTo>
                    <a:pt x="6649" y="11708"/>
                    <a:pt x="6970" y="12885"/>
                    <a:pt x="6689" y="13621"/>
                  </a:cubicBezTo>
                  <a:cubicBezTo>
                    <a:pt x="6529" y="14076"/>
                    <a:pt x="6207" y="14517"/>
                    <a:pt x="5993" y="14865"/>
                  </a:cubicBezTo>
                  <a:cubicBezTo>
                    <a:pt x="5779" y="15200"/>
                    <a:pt x="5672" y="15453"/>
                    <a:pt x="5886" y="15548"/>
                  </a:cubicBezTo>
                  <a:cubicBezTo>
                    <a:pt x="5912" y="15560"/>
                    <a:pt x="5942" y="15566"/>
                    <a:pt x="5976" y="15566"/>
                  </a:cubicBezTo>
                  <a:cubicBezTo>
                    <a:pt x="6530" y="15566"/>
                    <a:pt x="8213" y="13999"/>
                    <a:pt x="8401" y="12551"/>
                  </a:cubicBezTo>
                  <a:cubicBezTo>
                    <a:pt x="8522" y="11681"/>
                    <a:pt x="7746" y="10465"/>
                    <a:pt x="7693" y="9354"/>
                  </a:cubicBezTo>
                  <a:cubicBezTo>
                    <a:pt x="7666" y="9047"/>
                    <a:pt x="7720" y="8739"/>
                    <a:pt x="7853" y="8444"/>
                  </a:cubicBezTo>
                  <a:cubicBezTo>
                    <a:pt x="8000" y="8792"/>
                    <a:pt x="8374" y="9434"/>
                    <a:pt x="9137" y="9823"/>
                  </a:cubicBezTo>
                  <a:cubicBezTo>
                    <a:pt x="10234" y="10384"/>
                    <a:pt x="10408" y="11708"/>
                    <a:pt x="9873" y="12391"/>
                  </a:cubicBezTo>
                  <a:cubicBezTo>
                    <a:pt x="8990" y="13568"/>
                    <a:pt x="8255" y="15146"/>
                    <a:pt x="8910" y="16015"/>
                  </a:cubicBezTo>
                  <a:cubicBezTo>
                    <a:pt x="8933" y="16047"/>
                    <a:pt x="8954" y="16062"/>
                    <a:pt x="8973" y="16062"/>
                  </a:cubicBezTo>
                  <a:cubicBezTo>
                    <a:pt x="9138" y="16062"/>
                    <a:pt x="9190" y="14942"/>
                    <a:pt x="10101" y="13875"/>
                  </a:cubicBezTo>
                  <a:cubicBezTo>
                    <a:pt x="10488" y="13420"/>
                    <a:pt x="12147" y="12418"/>
                    <a:pt x="11906" y="10545"/>
                  </a:cubicBezTo>
                  <a:cubicBezTo>
                    <a:pt x="11679" y="8672"/>
                    <a:pt x="9873" y="8030"/>
                    <a:pt x="9552" y="7267"/>
                  </a:cubicBezTo>
                  <a:cubicBezTo>
                    <a:pt x="10327" y="6826"/>
                    <a:pt x="11411" y="4913"/>
                    <a:pt x="10208" y="2546"/>
                  </a:cubicBezTo>
                  <a:cubicBezTo>
                    <a:pt x="9300" y="755"/>
                    <a:pt x="7697" y="0"/>
                    <a:pt x="6109" y="0"/>
                  </a:cubicBezTo>
                  <a:close/>
                </a:path>
              </a:pathLst>
            </a:custGeom>
            <a:solidFill>
              <a:srgbClr val="D3CA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67" name="Google Shape;1267;p37"/>
            <p:cNvSpPr/>
            <p:nvPr/>
          </p:nvSpPr>
          <p:spPr>
            <a:xfrm>
              <a:off x="3660450" y="3368400"/>
              <a:ext cx="47500" cy="47500"/>
            </a:xfrm>
            <a:custGeom>
              <a:avLst/>
              <a:gdLst/>
              <a:ahLst/>
              <a:cxnLst/>
              <a:rect l="l" t="t" r="r" b="b"/>
              <a:pathLst>
                <a:path w="1900" h="1900" extrusionOk="0">
                  <a:moveTo>
                    <a:pt x="950" y="0"/>
                  </a:moveTo>
                  <a:cubicBezTo>
                    <a:pt x="428" y="0"/>
                    <a:pt x="0" y="428"/>
                    <a:pt x="0" y="949"/>
                  </a:cubicBezTo>
                  <a:cubicBezTo>
                    <a:pt x="0" y="1484"/>
                    <a:pt x="428" y="1900"/>
                    <a:pt x="950" y="1900"/>
                  </a:cubicBezTo>
                  <a:cubicBezTo>
                    <a:pt x="1472" y="1900"/>
                    <a:pt x="1900" y="1484"/>
                    <a:pt x="1900" y="949"/>
                  </a:cubicBezTo>
                  <a:cubicBezTo>
                    <a:pt x="1900" y="428"/>
                    <a:pt x="1472" y="0"/>
                    <a:pt x="950" y="0"/>
                  </a:cubicBezTo>
                  <a:close/>
                </a:path>
              </a:pathLst>
            </a:custGeom>
            <a:solidFill>
              <a:srgbClr val="EF89A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68" name="Google Shape;1268;p37"/>
            <p:cNvSpPr/>
            <p:nvPr/>
          </p:nvSpPr>
          <p:spPr>
            <a:xfrm>
              <a:off x="3792875" y="3364700"/>
              <a:ext cx="47175" cy="47500"/>
            </a:xfrm>
            <a:custGeom>
              <a:avLst/>
              <a:gdLst/>
              <a:ahLst/>
              <a:cxnLst/>
              <a:rect l="l" t="t" r="r" b="b"/>
              <a:pathLst>
                <a:path w="1887" h="1900" extrusionOk="0">
                  <a:moveTo>
                    <a:pt x="936" y="1"/>
                  </a:moveTo>
                  <a:cubicBezTo>
                    <a:pt x="415" y="1"/>
                    <a:pt x="0" y="429"/>
                    <a:pt x="0" y="951"/>
                  </a:cubicBezTo>
                  <a:cubicBezTo>
                    <a:pt x="0" y="1472"/>
                    <a:pt x="415" y="1900"/>
                    <a:pt x="936" y="1900"/>
                  </a:cubicBezTo>
                  <a:cubicBezTo>
                    <a:pt x="1472" y="1900"/>
                    <a:pt x="1887" y="1472"/>
                    <a:pt x="1887" y="951"/>
                  </a:cubicBezTo>
                  <a:cubicBezTo>
                    <a:pt x="1887" y="429"/>
                    <a:pt x="1472" y="1"/>
                    <a:pt x="936" y="1"/>
                  </a:cubicBezTo>
                  <a:close/>
                </a:path>
              </a:pathLst>
            </a:custGeom>
            <a:solidFill>
              <a:srgbClr val="EF89A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69" name="Google Shape;1269;p37"/>
            <p:cNvSpPr/>
            <p:nvPr/>
          </p:nvSpPr>
          <p:spPr>
            <a:xfrm>
              <a:off x="3680175" y="3344650"/>
              <a:ext cx="18100" cy="18075"/>
            </a:xfrm>
            <a:custGeom>
              <a:avLst/>
              <a:gdLst/>
              <a:ahLst/>
              <a:cxnLst/>
              <a:rect l="l" t="t" r="r" b="b"/>
              <a:pathLst>
                <a:path w="724" h="723" extrusionOk="0">
                  <a:moveTo>
                    <a:pt x="361" y="0"/>
                  </a:moveTo>
                  <a:cubicBezTo>
                    <a:pt x="161" y="0"/>
                    <a:pt x="1" y="161"/>
                    <a:pt x="1" y="362"/>
                  </a:cubicBezTo>
                  <a:cubicBezTo>
                    <a:pt x="1" y="562"/>
                    <a:pt x="161" y="722"/>
                    <a:pt x="361" y="722"/>
                  </a:cubicBezTo>
                  <a:cubicBezTo>
                    <a:pt x="563" y="722"/>
                    <a:pt x="723" y="562"/>
                    <a:pt x="723" y="362"/>
                  </a:cubicBezTo>
                  <a:cubicBezTo>
                    <a:pt x="723" y="161"/>
                    <a:pt x="563" y="0"/>
                    <a:pt x="361" y="0"/>
                  </a:cubicBezTo>
                  <a:close/>
                </a:path>
              </a:pathLst>
            </a:custGeom>
            <a:solidFill>
              <a:srgbClr val="1E120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70" name="Google Shape;1270;p37"/>
            <p:cNvSpPr/>
            <p:nvPr/>
          </p:nvSpPr>
          <p:spPr>
            <a:xfrm>
              <a:off x="3792200" y="3344650"/>
              <a:ext cx="17750" cy="18075"/>
            </a:xfrm>
            <a:custGeom>
              <a:avLst/>
              <a:gdLst/>
              <a:ahLst/>
              <a:cxnLst/>
              <a:rect l="l" t="t" r="r" b="b"/>
              <a:pathLst>
                <a:path w="710" h="723" extrusionOk="0">
                  <a:moveTo>
                    <a:pt x="348" y="0"/>
                  </a:moveTo>
                  <a:cubicBezTo>
                    <a:pt x="148" y="0"/>
                    <a:pt x="0" y="161"/>
                    <a:pt x="0" y="362"/>
                  </a:cubicBezTo>
                  <a:cubicBezTo>
                    <a:pt x="0" y="562"/>
                    <a:pt x="148" y="722"/>
                    <a:pt x="348" y="722"/>
                  </a:cubicBezTo>
                  <a:cubicBezTo>
                    <a:pt x="549" y="722"/>
                    <a:pt x="710" y="562"/>
                    <a:pt x="710" y="362"/>
                  </a:cubicBezTo>
                  <a:cubicBezTo>
                    <a:pt x="710" y="161"/>
                    <a:pt x="549" y="0"/>
                    <a:pt x="348" y="0"/>
                  </a:cubicBezTo>
                  <a:close/>
                </a:path>
              </a:pathLst>
            </a:custGeom>
            <a:solidFill>
              <a:srgbClr val="1E120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71" name="Google Shape;1271;p37"/>
            <p:cNvSpPr/>
            <p:nvPr/>
          </p:nvSpPr>
          <p:spPr>
            <a:xfrm>
              <a:off x="3699900" y="3349625"/>
              <a:ext cx="88400" cy="33950"/>
            </a:xfrm>
            <a:custGeom>
              <a:avLst/>
              <a:gdLst/>
              <a:ahLst/>
              <a:cxnLst/>
              <a:rect l="l" t="t" r="r" b="b"/>
              <a:pathLst>
                <a:path w="3536" h="1358" extrusionOk="0">
                  <a:moveTo>
                    <a:pt x="3036" y="0"/>
                  </a:moveTo>
                  <a:cubicBezTo>
                    <a:pt x="2901" y="0"/>
                    <a:pt x="2741" y="72"/>
                    <a:pt x="2542" y="149"/>
                  </a:cubicBezTo>
                  <a:cubicBezTo>
                    <a:pt x="2342" y="216"/>
                    <a:pt x="2087" y="296"/>
                    <a:pt x="1766" y="296"/>
                  </a:cubicBezTo>
                  <a:cubicBezTo>
                    <a:pt x="1214" y="286"/>
                    <a:pt x="815" y="1"/>
                    <a:pt x="537" y="1"/>
                  </a:cubicBezTo>
                  <a:cubicBezTo>
                    <a:pt x="437" y="1"/>
                    <a:pt x="352" y="37"/>
                    <a:pt x="282" y="136"/>
                  </a:cubicBezTo>
                  <a:cubicBezTo>
                    <a:pt x="1" y="510"/>
                    <a:pt x="643" y="1272"/>
                    <a:pt x="1753" y="1353"/>
                  </a:cubicBezTo>
                  <a:cubicBezTo>
                    <a:pt x="1798" y="1356"/>
                    <a:pt x="1842" y="1358"/>
                    <a:pt x="1886" y="1358"/>
                  </a:cubicBezTo>
                  <a:cubicBezTo>
                    <a:pt x="2905" y="1358"/>
                    <a:pt x="3536" y="482"/>
                    <a:pt x="3305" y="149"/>
                  </a:cubicBezTo>
                  <a:cubicBezTo>
                    <a:pt x="3225" y="40"/>
                    <a:pt x="3137" y="0"/>
                    <a:pt x="3036" y="0"/>
                  </a:cubicBezTo>
                  <a:close/>
                </a:path>
              </a:pathLst>
            </a:custGeom>
            <a:solidFill>
              <a:srgbClr val="EF89A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72" name="Google Shape;1272;p37"/>
            <p:cNvSpPr/>
            <p:nvPr/>
          </p:nvSpPr>
          <p:spPr>
            <a:xfrm>
              <a:off x="3713950" y="3356425"/>
              <a:ext cx="61550" cy="16000"/>
            </a:xfrm>
            <a:custGeom>
              <a:avLst/>
              <a:gdLst/>
              <a:ahLst/>
              <a:cxnLst/>
              <a:rect l="l" t="t" r="r" b="b"/>
              <a:pathLst>
                <a:path w="2462" h="640" extrusionOk="0">
                  <a:moveTo>
                    <a:pt x="2396" y="1"/>
                  </a:moveTo>
                  <a:cubicBezTo>
                    <a:pt x="2385" y="1"/>
                    <a:pt x="2375" y="4"/>
                    <a:pt x="2368" y="11"/>
                  </a:cubicBezTo>
                  <a:lnTo>
                    <a:pt x="2355" y="24"/>
                  </a:lnTo>
                  <a:cubicBezTo>
                    <a:pt x="2355" y="24"/>
                    <a:pt x="2355" y="37"/>
                    <a:pt x="2342" y="51"/>
                  </a:cubicBezTo>
                  <a:lnTo>
                    <a:pt x="2288" y="105"/>
                  </a:lnTo>
                  <a:cubicBezTo>
                    <a:pt x="2235" y="144"/>
                    <a:pt x="2167" y="212"/>
                    <a:pt x="2060" y="265"/>
                  </a:cubicBezTo>
                  <a:cubicBezTo>
                    <a:pt x="2021" y="292"/>
                    <a:pt x="1953" y="319"/>
                    <a:pt x="1900" y="345"/>
                  </a:cubicBezTo>
                  <a:cubicBezTo>
                    <a:pt x="1873" y="345"/>
                    <a:pt x="1833" y="358"/>
                    <a:pt x="1807" y="372"/>
                  </a:cubicBezTo>
                  <a:cubicBezTo>
                    <a:pt x="1766" y="372"/>
                    <a:pt x="1739" y="385"/>
                    <a:pt x="1700" y="399"/>
                  </a:cubicBezTo>
                  <a:cubicBezTo>
                    <a:pt x="1632" y="412"/>
                    <a:pt x="1552" y="426"/>
                    <a:pt x="1486" y="426"/>
                  </a:cubicBezTo>
                  <a:lnTo>
                    <a:pt x="1245" y="426"/>
                  </a:lnTo>
                  <a:cubicBezTo>
                    <a:pt x="1165" y="426"/>
                    <a:pt x="1084" y="426"/>
                    <a:pt x="1017" y="412"/>
                  </a:cubicBezTo>
                  <a:cubicBezTo>
                    <a:pt x="937" y="412"/>
                    <a:pt x="856" y="385"/>
                    <a:pt x="790" y="385"/>
                  </a:cubicBezTo>
                  <a:cubicBezTo>
                    <a:pt x="723" y="372"/>
                    <a:pt x="656" y="345"/>
                    <a:pt x="589" y="332"/>
                  </a:cubicBezTo>
                  <a:cubicBezTo>
                    <a:pt x="523" y="319"/>
                    <a:pt x="469" y="292"/>
                    <a:pt x="416" y="265"/>
                  </a:cubicBezTo>
                  <a:cubicBezTo>
                    <a:pt x="362" y="238"/>
                    <a:pt x="309" y="212"/>
                    <a:pt x="268" y="198"/>
                  </a:cubicBezTo>
                  <a:cubicBezTo>
                    <a:pt x="228" y="171"/>
                    <a:pt x="202" y="144"/>
                    <a:pt x="175" y="131"/>
                  </a:cubicBezTo>
                  <a:lnTo>
                    <a:pt x="121" y="78"/>
                  </a:lnTo>
                  <a:cubicBezTo>
                    <a:pt x="107" y="64"/>
                    <a:pt x="95" y="64"/>
                    <a:pt x="95" y="64"/>
                  </a:cubicBezTo>
                  <a:cubicBezTo>
                    <a:pt x="81" y="37"/>
                    <a:pt x="54" y="37"/>
                    <a:pt x="27" y="37"/>
                  </a:cubicBezTo>
                  <a:cubicBezTo>
                    <a:pt x="0" y="64"/>
                    <a:pt x="0" y="91"/>
                    <a:pt x="14" y="118"/>
                  </a:cubicBezTo>
                  <a:cubicBezTo>
                    <a:pt x="14" y="118"/>
                    <a:pt x="14" y="131"/>
                    <a:pt x="27" y="144"/>
                  </a:cubicBezTo>
                  <a:cubicBezTo>
                    <a:pt x="41" y="158"/>
                    <a:pt x="54" y="198"/>
                    <a:pt x="95" y="225"/>
                  </a:cubicBezTo>
                  <a:cubicBezTo>
                    <a:pt x="121" y="238"/>
                    <a:pt x="148" y="278"/>
                    <a:pt x="188" y="305"/>
                  </a:cubicBezTo>
                  <a:cubicBezTo>
                    <a:pt x="228" y="345"/>
                    <a:pt x="282" y="385"/>
                    <a:pt x="335" y="412"/>
                  </a:cubicBezTo>
                  <a:cubicBezTo>
                    <a:pt x="402" y="439"/>
                    <a:pt x="455" y="479"/>
                    <a:pt x="523" y="492"/>
                  </a:cubicBezTo>
                  <a:cubicBezTo>
                    <a:pt x="603" y="519"/>
                    <a:pt x="669" y="560"/>
                    <a:pt x="749" y="572"/>
                  </a:cubicBezTo>
                  <a:cubicBezTo>
                    <a:pt x="830" y="586"/>
                    <a:pt x="910" y="613"/>
                    <a:pt x="990" y="613"/>
                  </a:cubicBezTo>
                  <a:cubicBezTo>
                    <a:pt x="1070" y="613"/>
                    <a:pt x="1165" y="626"/>
                    <a:pt x="1245" y="626"/>
                  </a:cubicBezTo>
                  <a:lnTo>
                    <a:pt x="1272" y="640"/>
                  </a:lnTo>
                  <a:lnTo>
                    <a:pt x="1311" y="640"/>
                  </a:lnTo>
                  <a:lnTo>
                    <a:pt x="1365" y="626"/>
                  </a:lnTo>
                  <a:lnTo>
                    <a:pt x="1498" y="626"/>
                  </a:lnTo>
                  <a:lnTo>
                    <a:pt x="1739" y="586"/>
                  </a:lnTo>
                  <a:cubicBezTo>
                    <a:pt x="1820" y="560"/>
                    <a:pt x="1900" y="533"/>
                    <a:pt x="1967" y="506"/>
                  </a:cubicBezTo>
                  <a:cubicBezTo>
                    <a:pt x="2034" y="465"/>
                    <a:pt x="2101" y="439"/>
                    <a:pt x="2154" y="399"/>
                  </a:cubicBezTo>
                  <a:cubicBezTo>
                    <a:pt x="2261" y="332"/>
                    <a:pt x="2328" y="251"/>
                    <a:pt x="2381" y="185"/>
                  </a:cubicBezTo>
                  <a:cubicBezTo>
                    <a:pt x="2435" y="118"/>
                    <a:pt x="2449" y="78"/>
                    <a:pt x="2449" y="78"/>
                  </a:cubicBezTo>
                  <a:cubicBezTo>
                    <a:pt x="2462" y="51"/>
                    <a:pt x="2462" y="24"/>
                    <a:pt x="2435" y="11"/>
                  </a:cubicBezTo>
                  <a:cubicBezTo>
                    <a:pt x="2421" y="4"/>
                    <a:pt x="2408" y="1"/>
                    <a:pt x="2396" y="1"/>
                  </a:cubicBezTo>
                  <a:close/>
                </a:path>
              </a:pathLst>
            </a:custGeom>
            <a:solidFill>
              <a:srgbClr val="31154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73" name="Google Shape;1273;p37"/>
            <p:cNvSpPr/>
            <p:nvPr/>
          </p:nvSpPr>
          <p:spPr>
            <a:xfrm>
              <a:off x="3718300" y="3353000"/>
              <a:ext cx="5375" cy="3375"/>
            </a:xfrm>
            <a:custGeom>
              <a:avLst/>
              <a:gdLst/>
              <a:ahLst/>
              <a:cxnLst/>
              <a:rect l="l" t="t" r="r" b="b"/>
              <a:pathLst>
                <a:path w="215" h="135" extrusionOk="0">
                  <a:moveTo>
                    <a:pt x="108" y="1"/>
                  </a:moveTo>
                  <a:cubicBezTo>
                    <a:pt x="67" y="1"/>
                    <a:pt x="40" y="14"/>
                    <a:pt x="14" y="54"/>
                  </a:cubicBezTo>
                  <a:cubicBezTo>
                    <a:pt x="1" y="54"/>
                    <a:pt x="1" y="67"/>
                    <a:pt x="14" y="67"/>
                  </a:cubicBezTo>
                  <a:cubicBezTo>
                    <a:pt x="40" y="108"/>
                    <a:pt x="81" y="121"/>
                    <a:pt x="135" y="135"/>
                  </a:cubicBezTo>
                  <a:lnTo>
                    <a:pt x="147" y="135"/>
                  </a:lnTo>
                  <a:cubicBezTo>
                    <a:pt x="161" y="135"/>
                    <a:pt x="188" y="135"/>
                    <a:pt x="188" y="121"/>
                  </a:cubicBezTo>
                  <a:cubicBezTo>
                    <a:pt x="201" y="108"/>
                    <a:pt x="215" y="94"/>
                    <a:pt x="215" y="67"/>
                  </a:cubicBezTo>
                  <a:cubicBezTo>
                    <a:pt x="215" y="41"/>
                    <a:pt x="188" y="14"/>
                    <a:pt x="161" y="14"/>
                  </a:cubicBezTo>
                  <a:cubicBezTo>
                    <a:pt x="147" y="1"/>
                    <a:pt x="121" y="1"/>
                    <a:pt x="108" y="1"/>
                  </a:cubicBezTo>
                  <a:close/>
                </a:path>
              </a:pathLst>
            </a:custGeom>
            <a:solidFill>
              <a:srgbClr val="F5B3C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74" name="Google Shape;1274;p37"/>
            <p:cNvSpPr/>
            <p:nvPr/>
          </p:nvSpPr>
          <p:spPr>
            <a:xfrm>
              <a:off x="3728650" y="3356675"/>
              <a:ext cx="19425" cy="7050"/>
            </a:xfrm>
            <a:custGeom>
              <a:avLst/>
              <a:gdLst/>
              <a:ahLst/>
              <a:cxnLst/>
              <a:rect l="l" t="t" r="r" b="b"/>
              <a:pathLst>
                <a:path w="777" h="282" extrusionOk="0">
                  <a:moveTo>
                    <a:pt x="54" y="1"/>
                  </a:moveTo>
                  <a:cubicBezTo>
                    <a:pt x="42" y="1"/>
                    <a:pt x="28" y="14"/>
                    <a:pt x="15" y="14"/>
                  </a:cubicBezTo>
                  <a:cubicBezTo>
                    <a:pt x="1" y="14"/>
                    <a:pt x="1" y="27"/>
                    <a:pt x="1" y="27"/>
                  </a:cubicBezTo>
                  <a:cubicBezTo>
                    <a:pt x="1" y="161"/>
                    <a:pt x="202" y="215"/>
                    <a:pt x="295" y="241"/>
                  </a:cubicBezTo>
                  <a:cubicBezTo>
                    <a:pt x="363" y="255"/>
                    <a:pt x="456" y="282"/>
                    <a:pt x="563" y="282"/>
                  </a:cubicBezTo>
                  <a:cubicBezTo>
                    <a:pt x="630" y="282"/>
                    <a:pt x="710" y="268"/>
                    <a:pt x="750" y="215"/>
                  </a:cubicBezTo>
                  <a:cubicBezTo>
                    <a:pt x="764" y="202"/>
                    <a:pt x="777" y="161"/>
                    <a:pt x="764" y="134"/>
                  </a:cubicBezTo>
                  <a:cubicBezTo>
                    <a:pt x="710" y="54"/>
                    <a:pt x="603" y="41"/>
                    <a:pt x="509" y="41"/>
                  </a:cubicBezTo>
                  <a:lnTo>
                    <a:pt x="402" y="41"/>
                  </a:lnTo>
                  <a:cubicBezTo>
                    <a:pt x="322" y="41"/>
                    <a:pt x="256" y="27"/>
                    <a:pt x="175" y="27"/>
                  </a:cubicBezTo>
                  <a:cubicBezTo>
                    <a:pt x="135" y="14"/>
                    <a:pt x="95" y="1"/>
                    <a:pt x="54" y="1"/>
                  </a:cubicBezTo>
                  <a:close/>
                </a:path>
              </a:pathLst>
            </a:custGeom>
            <a:solidFill>
              <a:srgbClr val="F5B3C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75" name="Google Shape;1275;p37"/>
            <p:cNvSpPr/>
            <p:nvPr/>
          </p:nvSpPr>
          <p:spPr>
            <a:xfrm>
              <a:off x="3677150" y="3273075"/>
              <a:ext cx="46175" cy="33150"/>
            </a:xfrm>
            <a:custGeom>
              <a:avLst/>
              <a:gdLst/>
              <a:ahLst/>
              <a:cxnLst/>
              <a:rect l="l" t="t" r="r" b="b"/>
              <a:pathLst>
                <a:path w="1847" h="1326" extrusionOk="0">
                  <a:moveTo>
                    <a:pt x="1633" y="0"/>
                  </a:moveTo>
                  <a:cubicBezTo>
                    <a:pt x="1513" y="0"/>
                    <a:pt x="1379" y="41"/>
                    <a:pt x="1299" y="68"/>
                  </a:cubicBezTo>
                  <a:cubicBezTo>
                    <a:pt x="1219" y="95"/>
                    <a:pt x="1151" y="134"/>
                    <a:pt x="1071" y="175"/>
                  </a:cubicBezTo>
                  <a:cubicBezTo>
                    <a:pt x="924" y="228"/>
                    <a:pt x="791" y="322"/>
                    <a:pt x="657" y="402"/>
                  </a:cubicBezTo>
                  <a:cubicBezTo>
                    <a:pt x="470" y="509"/>
                    <a:pt x="309" y="630"/>
                    <a:pt x="161" y="803"/>
                  </a:cubicBezTo>
                  <a:cubicBezTo>
                    <a:pt x="28" y="964"/>
                    <a:pt x="1" y="1325"/>
                    <a:pt x="295" y="1325"/>
                  </a:cubicBezTo>
                  <a:lnTo>
                    <a:pt x="309" y="1325"/>
                  </a:lnTo>
                  <a:cubicBezTo>
                    <a:pt x="563" y="1325"/>
                    <a:pt x="804" y="1138"/>
                    <a:pt x="1005" y="990"/>
                  </a:cubicBezTo>
                  <a:cubicBezTo>
                    <a:pt x="1165" y="883"/>
                    <a:pt x="1312" y="776"/>
                    <a:pt x="1472" y="656"/>
                  </a:cubicBezTo>
                  <a:cubicBezTo>
                    <a:pt x="1606" y="549"/>
                    <a:pt x="1847" y="389"/>
                    <a:pt x="1847" y="202"/>
                  </a:cubicBezTo>
                  <a:cubicBezTo>
                    <a:pt x="1847" y="41"/>
                    <a:pt x="1754" y="0"/>
                    <a:pt x="1633"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76" name="Google Shape;1276;p37"/>
            <p:cNvSpPr/>
            <p:nvPr/>
          </p:nvSpPr>
          <p:spPr>
            <a:xfrm>
              <a:off x="3628325" y="3481750"/>
              <a:ext cx="9750" cy="11400"/>
            </a:xfrm>
            <a:custGeom>
              <a:avLst/>
              <a:gdLst/>
              <a:ahLst/>
              <a:cxnLst/>
              <a:rect l="l" t="t" r="r" b="b"/>
              <a:pathLst>
                <a:path w="390" h="456" extrusionOk="0">
                  <a:moveTo>
                    <a:pt x="215" y="0"/>
                  </a:moveTo>
                  <a:cubicBezTo>
                    <a:pt x="175" y="0"/>
                    <a:pt x="149" y="0"/>
                    <a:pt x="122" y="14"/>
                  </a:cubicBezTo>
                  <a:cubicBezTo>
                    <a:pt x="28" y="68"/>
                    <a:pt x="1" y="148"/>
                    <a:pt x="1" y="241"/>
                  </a:cubicBezTo>
                  <a:cubicBezTo>
                    <a:pt x="1" y="308"/>
                    <a:pt x="1" y="348"/>
                    <a:pt x="28" y="402"/>
                  </a:cubicBezTo>
                  <a:cubicBezTo>
                    <a:pt x="55" y="442"/>
                    <a:pt x="81" y="455"/>
                    <a:pt x="122" y="455"/>
                  </a:cubicBezTo>
                  <a:lnTo>
                    <a:pt x="149" y="455"/>
                  </a:lnTo>
                  <a:cubicBezTo>
                    <a:pt x="162" y="442"/>
                    <a:pt x="175" y="442"/>
                    <a:pt x="188" y="442"/>
                  </a:cubicBezTo>
                  <a:cubicBezTo>
                    <a:pt x="229" y="428"/>
                    <a:pt x="256" y="402"/>
                    <a:pt x="282" y="375"/>
                  </a:cubicBezTo>
                  <a:cubicBezTo>
                    <a:pt x="349" y="321"/>
                    <a:pt x="389" y="255"/>
                    <a:pt x="389" y="175"/>
                  </a:cubicBezTo>
                  <a:cubicBezTo>
                    <a:pt x="389" y="68"/>
                    <a:pt x="295" y="0"/>
                    <a:pt x="215"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77" name="Google Shape;1277;p37"/>
            <p:cNvSpPr/>
            <p:nvPr/>
          </p:nvSpPr>
          <p:spPr>
            <a:xfrm>
              <a:off x="3642725" y="3457350"/>
              <a:ext cx="24775" cy="20400"/>
            </a:xfrm>
            <a:custGeom>
              <a:avLst/>
              <a:gdLst/>
              <a:ahLst/>
              <a:cxnLst/>
              <a:rect l="l" t="t" r="r" b="b"/>
              <a:pathLst>
                <a:path w="991" h="816" extrusionOk="0">
                  <a:moveTo>
                    <a:pt x="723" y="0"/>
                  </a:moveTo>
                  <a:cubicBezTo>
                    <a:pt x="670" y="0"/>
                    <a:pt x="629" y="13"/>
                    <a:pt x="589" y="27"/>
                  </a:cubicBezTo>
                  <a:cubicBezTo>
                    <a:pt x="388" y="120"/>
                    <a:pt x="134" y="295"/>
                    <a:pt x="40" y="495"/>
                  </a:cubicBezTo>
                  <a:cubicBezTo>
                    <a:pt x="14" y="589"/>
                    <a:pt x="1" y="682"/>
                    <a:pt x="81" y="749"/>
                  </a:cubicBezTo>
                  <a:cubicBezTo>
                    <a:pt x="121" y="789"/>
                    <a:pt x="174" y="816"/>
                    <a:pt x="241" y="816"/>
                  </a:cubicBezTo>
                  <a:cubicBezTo>
                    <a:pt x="268" y="816"/>
                    <a:pt x="308" y="803"/>
                    <a:pt x="335" y="789"/>
                  </a:cubicBezTo>
                  <a:cubicBezTo>
                    <a:pt x="509" y="669"/>
                    <a:pt x="643" y="535"/>
                    <a:pt x="830" y="455"/>
                  </a:cubicBezTo>
                  <a:cubicBezTo>
                    <a:pt x="964" y="402"/>
                    <a:pt x="991" y="227"/>
                    <a:pt x="923" y="120"/>
                  </a:cubicBezTo>
                  <a:cubicBezTo>
                    <a:pt x="870" y="40"/>
                    <a:pt x="803" y="0"/>
                    <a:pt x="723"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78" name="Google Shape;1278;p37"/>
            <p:cNvSpPr/>
            <p:nvPr/>
          </p:nvSpPr>
          <p:spPr>
            <a:xfrm>
              <a:off x="3679525" y="3511525"/>
              <a:ext cx="10375" cy="15400"/>
            </a:xfrm>
            <a:custGeom>
              <a:avLst/>
              <a:gdLst/>
              <a:ahLst/>
              <a:cxnLst/>
              <a:rect l="l" t="t" r="r" b="b"/>
              <a:pathLst>
                <a:path w="415" h="616" extrusionOk="0">
                  <a:moveTo>
                    <a:pt x="187" y="0"/>
                  </a:moveTo>
                  <a:cubicBezTo>
                    <a:pt x="161" y="0"/>
                    <a:pt x="147" y="13"/>
                    <a:pt x="120" y="27"/>
                  </a:cubicBezTo>
                  <a:cubicBezTo>
                    <a:pt x="27" y="107"/>
                    <a:pt x="0" y="295"/>
                    <a:pt x="13" y="428"/>
                  </a:cubicBezTo>
                  <a:cubicBezTo>
                    <a:pt x="13" y="521"/>
                    <a:pt x="93" y="616"/>
                    <a:pt x="200" y="616"/>
                  </a:cubicBezTo>
                  <a:cubicBezTo>
                    <a:pt x="334" y="616"/>
                    <a:pt x="414" y="495"/>
                    <a:pt x="387" y="375"/>
                  </a:cubicBezTo>
                  <a:cubicBezTo>
                    <a:pt x="361" y="254"/>
                    <a:pt x="334" y="107"/>
                    <a:pt x="241" y="27"/>
                  </a:cubicBezTo>
                  <a:cubicBezTo>
                    <a:pt x="227" y="13"/>
                    <a:pt x="200" y="0"/>
                    <a:pt x="187"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79" name="Google Shape;1279;p37"/>
            <p:cNvSpPr/>
            <p:nvPr/>
          </p:nvSpPr>
          <p:spPr>
            <a:xfrm>
              <a:off x="3680850" y="3479075"/>
              <a:ext cx="13725" cy="26450"/>
            </a:xfrm>
            <a:custGeom>
              <a:avLst/>
              <a:gdLst/>
              <a:ahLst/>
              <a:cxnLst/>
              <a:rect l="l" t="t" r="r" b="b"/>
              <a:pathLst>
                <a:path w="549" h="1058" extrusionOk="0">
                  <a:moveTo>
                    <a:pt x="348" y="0"/>
                  </a:moveTo>
                  <a:cubicBezTo>
                    <a:pt x="322" y="0"/>
                    <a:pt x="308" y="0"/>
                    <a:pt x="281" y="14"/>
                  </a:cubicBezTo>
                  <a:cubicBezTo>
                    <a:pt x="40" y="94"/>
                    <a:pt x="27" y="389"/>
                    <a:pt x="27" y="603"/>
                  </a:cubicBezTo>
                  <a:cubicBezTo>
                    <a:pt x="40" y="723"/>
                    <a:pt x="1" y="1058"/>
                    <a:pt x="188" y="1058"/>
                  </a:cubicBezTo>
                  <a:lnTo>
                    <a:pt x="215" y="1058"/>
                  </a:lnTo>
                  <a:cubicBezTo>
                    <a:pt x="361" y="1044"/>
                    <a:pt x="402" y="817"/>
                    <a:pt x="429" y="696"/>
                  </a:cubicBezTo>
                  <a:cubicBezTo>
                    <a:pt x="429" y="616"/>
                    <a:pt x="441" y="549"/>
                    <a:pt x="455" y="469"/>
                  </a:cubicBezTo>
                  <a:cubicBezTo>
                    <a:pt x="468" y="389"/>
                    <a:pt x="522" y="321"/>
                    <a:pt x="522" y="255"/>
                  </a:cubicBezTo>
                  <a:cubicBezTo>
                    <a:pt x="549" y="134"/>
                    <a:pt x="468" y="0"/>
                    <a:pt x="348"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80" name="Google Shape;1280;p37"/>
            <p:cNvSpPr/>
            <p:nvPr/>
          </p:nvSpPr>
          <p:spPr>
            <a:xfrm>
              <a:off x="3742700" y="3478400"/>
              <a:ext cx="11750" cy="20750"/>
            </a:xfrm>
            <a:custGeom>
              <a:avLst/>
              <a:gdLst/>
              <a:ahLst/>
              <a:cxnLst/>
              <a:rect l="l" t="t" r="r" b="b"/>
              <a:pathLst>
                <a:path w="470" h="830" extrusionOk="0">
                  <a:moveTo>
                    <a:pt x="122" y="1"/>
                  </a:moveTo>
                  <a:cubicBezTo>
                    <a:pt x="68" y="1"/>
                    <a:pt x="15" y="41"/>
                    <a:pt x="15" y="95"/>
                  </a:cubicBezTo>
                  <a:cubicBezTo>
                    <a:pt x="1" y="215"/>
                    <a:pt x="27" y="322"/>
                    <a:pt x="54" y="429"/>
                  </a:cubicBezTo>
                  <a:cubicBezTo>
                    <a:pt x="81" y="562"/>
                    <a:pt x="108" y="683"/>
                    <a:pt x="188" y="776"/>
                  </a:cubicBezTo>
                  <a:cubicBezTo>
                    <a:pt x="229" y="817"/>
                    <a:pt x="255" y="830"/>
                    <a:pt x="295" y="830"/>
                  </a:cubicBezTo>
                  <a:cubicBezTo>
                    <a:pt x="375" y="830"/>
                    <a:pt x="469" y="763"/>
                    <a:pt x="455" y="669"/>
                  </a:cubicBezTo>
                  <a:cubicBezTo>
                    <a:pt x="455" y="562"/>
                    <a:pt x="402" y="455"/>
                    <a:pt x="362" y="348"/>
                  </a:cubicBezTo>
                  <a:cubicBezTo>
                    <a:pt x="322" y="241"/>
                    <a:pt x="268" y="121"/>
                    <a:pt x="188" y="27"/>
                  </a:cubicBezTo>
                  <a:cubicBezTo>
                    <a:pt x="175" y="1"/>
                    <a:pt x="148" y="1"/>
                    <a:pt x="122"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81" name="Google Shape;1281;p37"/>
            <p:cNvSpPr/>
            <p:nvPr/>
          </p:nvSpPr>
          <p:spPr>
            <a:xfrm>
              <a:off x="3749400" y="3505825"/>
              <a:ext cx="12725" cy="15750"/>
            </a:xfrm>
            <a:custGeom>
              <a:avLst/>
              <a:gdLst/>
              <a:ahLst/>
              <a:cxnLst/>
              <a:rect l="l" t="t" r="r" b="b"/>
              <a:pathLst>
                <a:path w="509" h="630" extrusionOk="0">
                  <a:moveTo>
                    <a:pt x="107" y="0"/>
                  </a:moveTo>
                  <a:cubicBezTo>
                    <a:pt x="68" y="0"/>
                    <a:pt x="27" y="27"/>
                    <a:pt x="27" y="68"/>
                  </a:cubicBezTo>
                  <a:cubicBezTo>
                    <a:pt x="0" y="161"/>
                    <a:pt x="41" y="268"/>
                    <a:pt x="80" y="348"/>
                  </a:cubicBezTo>
                  <a:cubicBezTo>
                    <a:pt x="134" y="442"/>
                    <a:pt x="187" y="535"/>
                    <a:pt x="268" y="603"/>
                  </a:cubicBezTo>
                  <a:cubicBezTo>
                    <a:pt x="294" y="616"/>
                    <a:pt x="321" y="630"/>
                    <a:pt x="335" y="630"/>
                  </a:cubicBezTo>
                  <a:cubicBezTo>
                    <a:pt x="428" y="630"/>
                    <a:pt x="509" y="523"/>
                    <a:pt x="482" y="442"/>
                  </a:cubicBezTo>
                  <a:cubicBezTo>
                    <a:pt x="455" y="335"/>
                    <a:pt x="375" y="268"/>
                    <a:pt x="321" y="202"/>
                  </a:cubicBezTo>
                  <a:cubicBezTo>
                    <a:pt x="255" y="148"/>
                    <a:pt x="214" y="68"/>
                    <a:pt x="148" y="14"/>
                  </a:cubicBezTo>
                  <a:cubicBezTo>
                    <a:pt x="134" y="14"/>
                    <a:pt x="121" y="0"/>
                    <a:pt x="107"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82" name="Google Shape;1282;p37"/>
            <p:cNvSpPr/>
            <p:nvPr/>
          </p:nvSpPr>
          <p:spPr>
            <a:xfrm>
              <a:off x="3808250" y="3471700"/>
              <a:ext cx="36150" cy="32800"/>
            </a:xfrm>
            <a:custGeom>
              <a:avLst/>
              <a:gdLst/>
              <a:ahLst/>
              <a:cxnLst/>
              <a:rect l="l" t="t" r="r" b="b"/>
              <a:pathLst>
                <a:path w="1446" h="1312" extrusionOk="0">
                  <a:moveTo>
                    <a:pt x="148" y="1"/>
                  </a:moveTo>
                  <a:cubicBezTo>
                    <a:pt x="107" y="1"/>
                    <a:pt x="68" y="15"/>
                    <a:pt x="68" y="54"/>
                  </a:cubicBezTo>
                  <a:cubicBezTo>
                    <a:pt x="0" y="282"/>
                    <a:pt x="188" y="590"/>
                    <a:pt x="309" y="764"/>
                  </a:cubicBezTo>
                  <a:cubicBezTo>
                    <a:pt x="469" y="1005"/>
                    <a:pt x="763" y="1165"/>
                    <a:pt x="1031" y="1299"/>
                  </a:cubicBezTo>
                  <a:cubicBezTo>
                    <a:pt x="1071" y="1312"/>
                    <a:pt x="1097" y="1312"/>
                    <a:pt x="1138" y="1312"/>
                  </a:cubicBezTo>
                  <a:cubicBezTo>
                    <a:pt x="1311" y="1312"/>
                    <a:pt x="1445" y="1112"/>
                    <a:pt x="1298" y="951"/>
                  </a:cubicBezTo>
                  <a:cubicBezTo>
                    <a:pt x="1111" y="750"/>
                    <a:pt x="830" y="710"/>
                    <a:pt x="643" y="496"/>
                  </a:cubicBezTo>
                  <a:cubicBezTo>
                    <a:pt x="509" y="349"/>
                    <a:pt x="389" y="42"/>
                    <a:pt x="161"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83" name="Google Shape;1283;p37"/>
            <p:cNvSpPr/>
            <p:nvPr/>
          </p:nvSpPr>
          <p:spPr>
            <a:xfrm>
              <a:off x="3846725" y="3510500"/>
              <a:ext cx="15050" cy="16425"/>
            </a:xfrm>
            <a:custGeom>
              <a:avLst/>
              <a:gdLst/>
              <a:ahLst/>
              <a:cxnLst/>
              <a:rect l="l" t="t" r="r" b="b"/>
              <a:pathLst>
                <a:path w="602" h="657" extrusionOk="0">
                  <a:moveTo>
                    <a:pt x="174" y="1"/>
                  </a:moveTo>
                  <a:cubicBezTo>
                    <a:pt x="134" y="1"/>
                    <a:pt x="93" y="15"/>
                    <a:pt x="54" y="41"/>
                  </a:cubicBezTo>
                  <a:cubicBezTo>
                    <a:pt x="13" y="68"/>
                    <a:pt x="0" y="108"/>
                    <a:pt x="27" y="148"/>
                  </a:cubicBezTo>
                  <a:cubicBezTo>
                    <a:pt x="54" y="215"/>
                    <a:pt x="81" y="229"/>
                    <a:pt x="93" y="282"/>
                  </a:cubicBezTo>
                  <a:cubicBezTo>
                    <a:pt x="93" y="309"/>
                    <a:pt x="107" y="322"/>
                    <a:pt x="107" y="336"/>
                  </a:cubicBezTo>
                  <a:cubicBezTo>
                    <a:pt x="120" y="348"/>
                    <a:pt x="120" y="362"/>
                    <a:pt x="134" y="389"/>
                  </a:cubicBezTo>
                  <a:cubicBezTo>
                    <a:pt x="147" y="429"/>
                    <a:pt x="147" y="469"/>
                    <a:pt x="161" y="496"/>
                  </a:cubicBezTo>
                  <a:cubicBezTo>
                    <a:pt x="200" y="589"/>
                    <a:pt x="281" y="657"/>
                    <a:pt x="375" y="657"/>
                  </a:cubicBezTo>
                  <a:lnTo>
                    <a:pt x="428" y="657"/>
                  </a:lnTo>
                  <a:cubicBezTo>
                    <a:pt x="562" y="616"/>
                    <a:pt x="602" y="509"/>
                    <a:pt x="589" y="389"/>
                  </a:cubicBezTo>
                  <a:cubicBezTo>
                    <a:pt x="562" y="268"/>
                    <a:pt x="482" y="122"/>
                    <a:pt x="375" y="68"/>
                  </a:cubicBezTo>
                  <a:cubicBezTo>
                    <a:pt x="321" y="27"/>
                    <a:pt x="241" y="1"/>
                    <a:pt x="174"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84" name="Google Shape;1284;p37"/>
            <p:cNvSpPr/>
            <p:nvPr/>
          </p:nvSpPr>
          <p:spPr>
            <a:xfrm>
              <a:off x="3617325" y="3532925"/>
              <a:ext cx="7025" cy="10375"/>
            </a:xfrm>
            <a:custGeom>
              <a:avLst/>
              <a:gdLst/>
              <a:ahLst/>
              <a:cxnLst/>
              <a:rect l="l" t="t" r="r" b="b"/>
              <a:pathLst>
                <a:path w="281" h="415" extrusionOk="0">
                  <a:moveTo>
                    <a:pt x="54" y="0"/>
                  </a:moveTo>
                  <a:lnTo>
                    <a:pt x="54" y="13"/>
                  </a:lnTo>
                  <a:cubicBezTo>
                    <a:pt x="54" y="27"/>
                    <a:pt x="40" y="40"/>
                    <a:pt x="27" y="54"/>
                  </a:cubicBezTo>
                  <a:cubicBezTo>
                    <a:pt x="0" y="81"/>
                    <a:pt x="13" y="107"/>
                    <a:pt x="0" y="134"/>
                  </a:cubicBezTo>
                  <a:cubicBezTo>
                    <a:pt x="0" y="200"/>
                    <a:pt x="13" y="281"/>
                    <a:pt x="27" y="334"/>
                  </a:cubicBezTo>
                  <a:cubicBezTo>
                    <a:pt x="54" y="388"/>
                    <a:pt x="93" y="414"/>
                    <a:pt x="134" y="414"/>
                  </a:cubicBezTo>
                  <a:cubicBezTo>
                    <a:pt x="200" y="414"/>
                    <a:pt x="280" y="348"/>
                    <a:pt x="227" y="254"/>
                  </a:cubicBezTo>
                  <a:cubicBezTo>
                    <a:pt x="200" y="200"/>
                    <a:pt x="161" y="161"/>
                    <a:pt x="134" y="107"/>
                  </a:cubicBezTo>
                  <a:cubicBezTo>
                    <a:pt x="120" y="81"/>
                    <a:pt x="107" y="67"/>
                    <a:pt x="93" y="40"/>
                  </a:cubicBezTo>
                  <a:cubicBezTo>
                    <a:pt x="80" y="27"/>
                    <a:pt x="66" y="27"/>
                    <a:pt x="66"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85" name="Google Shape;1285;p37"/>
            <p:cNvSpPr/>
            <p:nvPr/>
          </p:nvSpPr>
          <p:spPr>
            <a:xfrm>
              <a:off x="3624675" y="3549975"/>
              <a:ext cx="6350" cy="7050"/>
            </a:xfrm>
            <a:custGeom>
              <a:avLst/>
              <a:gdLst/>
              <a:ahLst/>
              <a:cxnLst/>
              <a:rect l="l" t="t" r="r" b="b"/>
              <a:pathLst>
                <a:path w="254" h="282" extrusionOk="0">
                  <a:moveTo>
                    <a:pt x="67" y="0"/>
                  </a:moveTo>
                  <a:cubicBezTo>
                    <a:pt x="40" y="0"/>
                    <a:pt x="0" y="27"/>
                    <a:pt x="0" y="67"/>
                  </a:cubicBezTo>
                  <a:cubicBezTo>
                    <a:pt x="0" y="121"/>
                    <a:pt x="27" y="161"/>
                    <a:pt x="54" y="214"/>
                  </a:cubicBezTo>
                  <a:cubicBezTo>
                    <a:pt x="67" y="255"/>
                    <a:pt x="120" y="281"/>
                    <a:pt x="161" y="281"/>
                  </a:cubicBezTo>
                  <a:cubicBezTo>
                    <a:pt x="174" y="281"/>
                    <a:pt x="188" y="281"/>
                    <a:pt x="201" y="268"/>
                  </a:cubicBezTo>
                  <a:cubicBezTo>
                    <a:pt x="254" y="241"/>
                    <a:pt x="254" y="161"/>
                    <a:pt x="227" y="107"/>
                  </a:cubicBezTo>
                  <a:cubicBezTo>
                    <a:pt x="201" y="67"/>
                    <a:pt x="147" y="41"/>
                    <a:pt x="107"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86" name="Google Shape;1286;p37"/>
            <p:cNvSpPr/>
            <p:nvPr/>
          </p:nvSpPr>
          <p:spPr>
            <a:xfrm>
              <a:off x="3676850" y="3590450"/>
              <a:ext cx="19725" cy="39800"/>
            </a:xfrm>
            <a:custGeom>
              <a:avLst/>
              <a:gdLst/>
              <a:ahLst/>
              <a:cxnLst/>
              <a:rect l="l" t="t" r="r" b="b"/>
              <a:pathLst>
                <a:path w="789" h="1592" extrusionOk="0">
                  <a:moveTo>
                    <a:pt x="508" y="0"/>
                  </a:moveTo>
                  <a:cubicBezTo>
                    <a:pt x="468" y="0"/>
                    <a:pt x="441" y="13"/>
                    <a:pt x="428" y="54"/>
                  </a:cubicBezTo>
                  <a:cubicBezTo>
                    <a:pt x="375" y="187"/>
                    <a:pt x="414" y="321"/>
                    <a:pt x="387" y="468"/>
                  </a:cubicBezTo>
                  <a:cubicBezTo>
                    <a:pt x="348" y="628"/>
                    <a:pt x="268" y="776"/>
                    <a:pt x="200" y="910"/>
                  </a:cubicBezTo>
                  <a:cubicBezTo>
                    <a:pt x="120" y="1110"/>
                    <a:pt x="0" y="1377"/>
                    <a:pt x="147" y="1578"/>
                  </a:cubicBezTo>
                  <a:cubicBezTo>
                    <a:pt x="147" y="1578"/>
                    <a:pt x="161" y="1591"/>
                    <a:pt x="173" y="1591"/>
                  </a:cubicBezTo>
                  <a:cubicBezTo>
                    <a:pt x="187" y="1591"/>
                    <a:pt x="200" y="1578"/>
                    <a:pt x="200" y="1565"/>
                  </a:cubicBezTo>
                  <a:cubicBezTo>
                    <a:pt x="280" y="1458"/>
                    <a:pt x="307" y="1311"/>
                    <a:pt x="361" y="1177"/>
                  </a:cubicBezTo>
                  <a:cubicBezTo>
                    <a:pt x="428" y="1017"/>
                    <a:pt x="535" y="869"/>
                    <a:pt x="615" y="722"/>
                  </a:cubicBezTo>
                  <a:cubicBezTo>
                    <a:pt x="722" y="508"/>
                    <a:pt x="789" y="147"/>
                    <a:pt x="548"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87" name="Google Shape;1287;p37"/>
            <p:cNvSpPr/>
            <p:nvPr/>
          </p:nvSpPr>
          <p:spPr>
            <a:xfrm>
              <a:off x="3771475" y="3567350"/>
              <a:ext cx="13750" cy="24450"/>
            </a:xfrm>
            <a:custGeom>
              <a:avLst/>
              <a:gdLst/>
              <a:ahLst/>
              <a:cxnLst/>
              <a:rect l="l" t="t" r="r" b="b"/>
              <a:pathLst>
                <a:path w="550" h="978" extrusionOk="0">
                  <a:moveTo>
                    <a:pt x="54" y="1"/>
                  </a:moveTo>
                  <a:cubicBezTo>
                    <a:pt x="27" y="1"/>
                    <a:pt x="0" y="41"/>
                    <a:pt x="0" y="68"/>
                  </a:cubicBezTo>
                  <a:cubicBezTo>
                    <a:pt x="41" y="215"/>
                    <a:pt x="94" y="348"/>
                    <a:pt x="134" y="496"/>
                  </a:cubicBezTo>
                  <a:cubicBezTo>
                    <a:pt x="161" y="643"/>
                    <a:pt x="134" y="776"/>
                    <a:pt x="174" y="924"/>
                  </a:cubicBezTo>
                  <a:cubicBezTo>
                    <a:pt x="187" y="951"/>
                    <a:pt x="214" y="978"/>
                    <a:pt x="255" y="978"/>
                  </a:cubicBezTo>
                  <a:cubicBezTo>
                    <a:pt x="281" y="978"/>
                    <a:pt x="294" y="978"/>
                    <a:pt x="321" y="951"/>
                  </a:cubicBezTo>
                  <a:cubicBezTo>
                    <a:pt x="549" y="710"/>
                    <a:pt x="348" y="175"/>
                    <a:pt x="80" y="15"/>
                  </a:cubicBezTo>
                  <a:cubicBezTo>
                    <a:pt x="67" y="15"/>
                    <a:pt x="54" y="1"/>
                    <a:pt x="54"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88" name="Google Shape;1288;p37"/>
            <p:cNvSpPr/>
            <p:nvPr/>
          </p:nvSpPr>
          <p:spPr>
            <a:xfrm>
              <a:off x="3825325" y="3614850"/>
              <a:ext cx="7025" cy="10050"/>
            </a:xfrm>
            <a:custGeom>
              <a:avLst/>
              <a:gdLst/>
              <a:ahLst/>
              <a:cxnLst/>
              <a:rect l="l" t="t" r="r" b="b"/>
              <a:pathLst>
                <a:path w="281" h="402" extrusionOk="0">
                  <a:moveTo>
                    <a:pt x="174" y="0"/>
                  </a:moveTo>
                  <a:cubicBezTo>
                    <a:pt x="80" y="0"/>
                    <a:pt x="13" y="94"/>
                    <a:pt x="0" y="174"/>
                  </a:cubicBezTo>
                  <a:cubicBezTo>
                    <a:pt x="0" y="228"/>
                    <a:pt x="0" y="268"/>
                    <a:pt x="13" y="308"/>
                  </a:cubicBezTo>
                  <a:cubicBezTo>
                    <a:pt x="27" y="335"/>
                    <a:pt x="40" y="348"/>
                    <a:pt x="54" y="362"/>
                  </a:cubicBezTo>
                  <a:cubicBezTo>
                    <a:pt x="67" y="375"/>
                    <a:pt x="93" y="375"/>
                    <a:pt x="107" y="401"/>
                  </a:cubicBezTo>
                  <a:lnTo>
                    <a:pt x="120" y="401"/>
                  </a:lnTo>
                  <a:cubicBezTo>
                    <a:pt x="120" y="375"/>
                    <a:pt x="147" y="375"/>
                    <a:pt x="161" y="348"/>
                  </a:cubicBezTo>
                  <a:cubicBezTo>
                    <a:pt x="187" y="321"/>
                    <a:pt x="200" y="294"/>
                    <a:pt x="214" y="255"/>
                  </a:cubicBezTo>
                  <a:cubicBezTo>
                    <a:pt x="241" y="201"/>
                    <a:pt x="281" y="134"/>
                    <a:pt x="254" y="54"/>
                  </a:cubicBezTo>
                  <a:cubicBezTo>
                    <a:pt x="241" y="27"/>
                    <a:pt x="214" y="0"/>
                    <a:pt x="174" y="0"/>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89" name="Google Shape;1289;p37"/>
            <p:cNvSpPr/>
            <p:nvPr/>
          </p:nvSpPr>
          <p:spPr>
            <a:xfrm>
              <a:off x="3833350" y="3599450"/>
              <a:ext cx="7700" cy="9750"/>
            </a:xfrm>
            <a:custGeom>
              <a:avLst/>
              <a:gdLst/>
              <a:ahLst/>
              <a:cxnLst/>
              <a:rect l="l" t="t" r="r" b="b"/>
              <a:pathLst>
                <a:path w="308" h="390" extrusionOk="0">
                  <a:moveTo>
                    <a:pt x="227" y="1"/>
                  </a:moveTo>
                  <a:cubicBezTo>
                    <a:pt x="200" y="1"/>
                    <a:pt x="174" y="1"/>
                    <a:pt x="147" y="15"/>
                  </a:cubicBezTo>
                  <a:cubicBezTo>
                    <a:pt x="107" y="41"/>
                    <a:pt x="80" y="81"/>
                    <a:pt x="67" y="122"/>
                  </a:cubicBezTo>
                  <a:cubicBezTo>
                    <a:pt x="27" y="175"/>
                    <a:pt x="0" y="268"/>
                    <a:pt x="0" y="322"/>
                  </a:cubicBezTo>
                  <a:cubicBezTo>
                    <a:pt x="13" y="362"/>
                    <a:pt x="40" y="389"/>
                    <a:pt x="80" y="389"/>
                  </a:cubicBezTo>
                  <a:lnTo>
                    <a:pt x="93" y="375"/>
                  </a:lnTo>
                  <a:cubicBezTo>
                    <a:pt x="161" y="362"/>
                    <a:pt x="200" y="295"/>
                    <a:pt x="241" y="255"/>
                  </a:cubicBezTo>
                  <a:cubicBezTo>
                    <a:pt x="268" y="229"/>
                    <a:pt x="294" y="175"/>
                    <a:pt x="307" y="134"/>
                  </a:cubicBezTo>
                  <a:cubicBezTo>
                    <a:pt x="307" y="95"/>
                    <a:pt x="294" y="68"/>
                    <a:pt x="281" y="41"/>
                  </a:cubicBezTo>
                  <a:cubicBezTo>
                    <a:pt x="268" y="15"/>
                    <a:pt x="254" y="1"/>
                    <a:pt x="227" y="1"/>
                  </a:cubicBezTo>
                  <a:close/>
                </a:path>
              </a:pathLst>
            </a:custGeom>
            <a:solidFill>
              <a:srgbClr val="E3DFE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90" name="Google Shape;1290;p37"/>
            <p:cNvSpPr/>
            <p:nvPr/>
          </p:nvSpPr>
          <p:spPr>
            <a:xfrm>
              <a:off x="3803575" y="3286450"/>
              <a:ext cx="15075" cy="12400"/>
            </a:xfrm>
            <a:custGeom>
              <a:avLst/>
              <a:gdLst/>
              <a:ahLst/>
              <a:cxnLst/>
              <a:rect l="l" t="t" r="r" b="b"/>
              <a:pathLst>
                <a:path w="603" h="496" extrusionOk="0">
                  <a:moveTo>
                    <a:pt x="228" y="1"/>
                  </a:moveTo>
                  <a:cubicBezTo>
                    <a:pt x="201" y="1"/>
                    <a:pt x="161" y="1"/>
                    <a:pt x="121" y="14"/>
                  </a:cubicBezTo>
                  <a:cubicBezTo>
                    <a:pt x="68" y="41"/>
                    <a:pt x="27" y="68"/>
                    <a:pt x="14" y="121"/>
                  </a:cubicBezTo>
                  <a:cubicBezTo>
                    <a:pt x="0" y="188"/>
                    <a:pt x="27" y="282"/>
                    <a:pt x="80" y="309"/>
                  </a:cubicBezTo>
                  <a:cubicBezTo>
                    <a:pt x="121" y="322"/>
                    <a:pt x="134" y="335"/>
                    <a:pt x="161" y="348"/>
                  </a:cubicBezTo>
                  <a:lnTo>
                    <a:pt x="148" y="348"/>
                  </a:lnTo>
                  <a:cubicBezTo>
                    <a:pt x="148" y="348"/>
                    <a:pt x="161" y="362"/>
                    <a:pt x="175" y="362"/>
                  </a:cubicBezTo>
                  <a:lnTo>
                    <a:pt x="214" y="402"/>
                  </a:lnTo>
                  <a:cubicBezTo>
                    <a:pt x="268" y="455"/>
                    <a:pt x="321" y="496"/>
                    <a:pt x="401" y="496"/>
                  </a:cubicBezTo>
                  <a:cubicBezTo>
                    <a:pt x="469" y="496"/>
                    <a:pt x="535" y="469"/>
                    <a:pt x="549" y="416"/>
                  </a:cubicBezTo>
                  <a:cubicBezTo>
                    <a:pt x="576" y="348"/>
                    <a:pt x="603" y="295"/>
                    <a:pt x="576" y="228"/>
                  </a:cubicBezTo>
                  <a:cubicBezTo>
                    <a:pt x="549" y="148"/>
                    <a:pt x="496" y="95"/>
                    <a:pt x="428" y="54"/>
                  </a:cubicBezTo>
                  <a:cubicBezTo>
                    <a:pt x="375" y="14"/>
                    <a:pt x="308" y="1"/>
                    <a:pt x="228" y="1"/>
                  </a:cubicBezTo>
                  <a:close/>
                </a:path>
              </a:pathLst>
            </a:custGeom>
            <a:solidFill>
              <a:srgbClr val="BAA4C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91" name="Google Shape;1291;p37"/>
            <p:cNvSpPr/>
            <p:nvPr/>
          </p:nvSpPr>
          <p:spPr>
            <a:xfrm>
              <a:off x="3817950" y="3301825"/>
              <a:ext cx="12400" cy="12750"/>
            </a:xfrm>
            <a:custGeom>
              <a:avLst/>
              <a:gdLst/>
              <a:ahLst/>
              <a:cxnLst/>
              <a:rect l="l" t="t" r="r" b="b"/>
              <a:pathLst>
                <a:path w="496" h="510" extrusionOk="0">
                  <a:moveTo>
                    <a:pt x="174" y="1"/>
                  </a:moveTo>
                  <a:cubicBezTo>
                    <a:pt x="135" y="1"/>
                    <a:pt x="94" y="15"/>
                    <a:pt x="67" y="54"/>
                  </a:cubicBezTo>
                  <a:cubicBezTo>
                    <a:pt x="1" y="108"/>
                    <a:pt x="14" y="175"/>
                    <a:pt x="40" y="242"/>
                  </a:cubicBezTo>
                  <a:lnTo>
                    <a:pt x="28" y="242"/>
                  </a:lnTo>
                  <a:cubicBezTo>
                    <a:pt x="28" y="242"/>
                    <a:pt x="40" y="242"/>
                    <a:pt x="40" y="256"/>
                  </a:cubicBezTo>
                  <a:cubicBezTo>
                    <a:pt x="40" y="268"/>
                    <a:pt x="54" y="309"/>
                    <a:pt x="67" y="309"/>
                  </a:cubicBezTo>
                  <a:cubicBezTo>
                    <a:pt x="67" y="349"/>
                    <a:pt x="81" y="375"/>
                    <a:pt x="94" y="402"/>
                  </a:cubicBezTo>
                  <a:cubicBezTo>
                    <a:pt x="121" y="470"/>
                    <a:pt x="201" y="509"/>
                    <a:pt x="268" y="509"/>
                  </a:cubicBezTo>
                  <a:cubicBezTo>
                    <a:pt x="308" y="509"/>
                    <a:pt x="349" y="496"/>
                    <a:pt x="375" y="482"/>
                  </a:cubicBezTo>
                  <a:cubicBezTo>
                    <a:pt x="469" y="416"/>
                    <a:pt x="495" y="295"/>
                    <a:pt x="442" y="202"/>
                  </a:cubicBezTo>
                  <a:cubicBezTo>
                    <a:pt x="402" y="122"/>
                    <a:pt x="335" y="68"/>
                    <a:pt x="255" y="28"/>
                  </a:cubicBezTo>
                  <a:cubicBezTo>
                    <a:pt x="228" y="15"/>
                    <a:pt x="201" y="1"/>
                    <a:pt x="174" y="1"/>
                  </a:cubicBezTo>
                  <a:close/>
                </a:path>
              </a:pathLst>
            </a:custGeom>
            <a:solidFill>
              <a:srgbClr val="BAA4C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92" name="Google Shape;1292;p37"/>
            <p:cNvSpPr/>
            <p:nvPr/>
          </p:nvSpPr>
          <p:spPr>
            <a:xfrm>
              <a:off x="3800900" y="3303175"/>
              <a:ext cx="12050" cy="9375"/>
            </a:xfrm>
            <a:custGeom>
              <a:avLst/>
              <a:gdLst/>
              <a:ahLst/>
              <a:cxnLst/>
              <a:rect l="l" t="t" r="r" b="b"/>
              <a:pathLst>
                <a:path w="482" h="375" extrusionOk="0">
                  <a:moveTo>
                    <a:pt x="201" y="0"/>
                  </a:moveTo>
                  <a:cubicBezTo>
                    <a:pt x="175" y="0"/>
                    <a:pt x="161" y="0"/>
                    <a:pt x="148" y="14"/>
                  </a:cubicBezTo>
                  <a:lnTo>
                    <a:pt x="134" y="14"/>
                  </a:lnTo>
                  <a:cubicBezTo>
                    <a:pt x="41" y="41"/>
                    <a:pt x="0" y="148"/>
                    <a:pt x="54" y="241"/>
                  </a:cubicBezTo>
                  <a:cubicBezTo>
                    <a:pt x="54" y="268"/>
                    <a:pt x="68" y="282"/>
                    <a:pt x="80" y="295"/>
                  </a:cubicBezTo>
                  <a:cubicBezTo>
                    <a:pt x="107" y="321"/>
                    <a:pt x="134" y="335"/>
                    <a:pt x="161" y="348"/>
                  </a:cubicBezTo>
                  <a:cubicBezTo>
                    <a:pt x="187" y="375"/>
                    <a:pt x="214" y="375"/>
                    <a:pt x="255" y="375"/>
                  </a:cubicBezTo>
                  <a:cubicBezTo>
                    <a:pt x="335" y="375"/>
                    <a:pt x="415" y="321"/>
                    <a:pt x="442" y="241"/>
                  </a:cubicBezTo>
                  <a:cubicBezTo>
                    <a:pt x="482" y="95"/>
                    <a:pt x="375" y="0"/>
                    <a:pt x="241" y="0"/>
                  </a:cubicBezTo>
                  <a:close/>
                </a:path>
              </a:pathLst>
            </a:custGeom>
            <a:solidFill>
              <a:srgbClr val="BAA4C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93" name="Google Shape;1293;p37"/>
            <p:cNvSpPr/>
            <p:nvPr/>
          </p:nvSpPr>
          <p:spPr>
            <a:xfrm>
              <a:off x="3661450" y="3427575"/>
              <a:ext cx="10075" cy="9725"/>
            </a:xfrm>
            <a:custGeom>
              <a:avLst/>
              <a:gdLst/>
              <a:ahLst/>
              <a:cxnLst/>
              <a:rect l="l" t="t" r="r" b="b"/>
              <a:pathLst>
                <a:path w="403" h="389" extrusionOk="0">
                  <a:moveTo>
                    <a:pt x="147" y="0"/>
                  </a:moveTo>
                  <a:cubicBezTo>
                    <a:pt x="94" y="0"/>
                    <a:pt x="54" y="41"/>
                    <a:pt x="28" y="94"/>
                  </a:cubicBezTo>
                  <a:cubicBezTo>
                    <a:pt x="1" y="161"/>
                    <a:pt x="28" y="241"/>
                    <a:pt x="67" y="309"/>
                  </a:cubicBezTo>
                  <a:cubicBezTo>
                    <a:pt x="94" y="348"/>
                    <a:pt x="147" y="389"/>
                    <a:pt x="201" y="389"/>
                  </a:cubicBezTo>
                  <a:cubicBezTo>
                    <a:pt x="228" y="389"/>
                    <a:pt x="254" y="375"/>
                    <a:pt x="281" y="362"/>
                  </a:cubicBezTo>
                  <a:cubicBezTo>
                    <a:pt x="361" y="321"/>
                    <a:pt x="402" y="175"/>
                    <a:pt x="308" y="107"/>
                  </a:cubicBezTo>
                  <a:lnTo>
                    <a:pt x="281" y="81"/>
                  </a:lnTo>
                  <a:lnTo>
                    <a:pt x="268" y="81"/>
                  </a:lnTo>
                  <a:lnTo>
                    <a:pt x="268" y="68"/>
                  </a:lnTo>
                  <a:cubicBezTo>
                    <a:pt x="268" y="68"/>
                    <a:pt x="254" y="68"/>
                    <a:pt x="254" y="54"/>
                  </a:cubicBezTo>
                  <a:cubicBezTo>
                    <a:pt x="242" y="27"/>
                    <a:pt x="188" y="0"/>
                    <a:pt x="147" y="0"/>
                  </a:cubicBezTo>
                  <a:close/>
                </a:path>
              </a:pathLst>
            </a:custGeom>
            <a:solidFill>
              <a:srgbClr val="BAA4C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94" name="Google Shape;1294;p37"/>
            <p:cNvSpPr/>
            <p:nvPr/>
          </p:nvSpPr>
          <p:spPr>
            <a:xfrm>
              <a:off x="3675150" y="3443300"/>
              <a:ext cx="11400" cy="10375"/>
            </a:xfrm>
            <a:custGeom>
              <a:avLst/>
              <a:gdLst/>
              <a:ahLst/>
              <a:cxnLst/>
              <a:rect l="l" t="t" r="r" b="b"/>
              <a:pathLst>
                <a:path w="456" h="415" extrusionOk="0">
                  <a:moveTo>
                    <a:pt x="161" y="1"/>
                  </a:moveTo>
                  <a:cubicBezTo>
                    <a:pt x="148" y="1"/>
                    <a:pt x="122" y="13"/>
                    <a:pt x="108" y="13"/>
                  </a:cubicBezTo>
                  <a:cubicBezTo>
                    <a:pt x="41" y="27"/>
                    <a:pt x="1" y="94"/>
                    <a:pt x="15" y="161"/>
                  </a:cubicBezTo>
                  <a:cubicBezTo>
                    <a:pt x="27" y="174"/>
                    <a:pt x="27" y="188"/>
                    <a:pt x="41" y="201"/>
                  </a:cubicBezTo>
                  <a:cubicBezTo>
                    <a:pt x="41" y="201"/>
                    <a:pt x="41" y="215"/>
                    <a:pt x="54" y="227"/>
                  </a:cubicBezTo>
                  <a:cubicBezTo>
                    <a:pt x="54" y="241"/>
                    <a:pt x="54" y="268"/>
                    <a:pt x="68" y="281"/>
                  </a:cubicBezTo>
                  <a:cubicBezTo>
                    <a:pt x="81" y="361"/>
                    <a:pt x="161" y="415"/>
                    <a:pt x="241" y="415"/>
                  </a:cubicBezTo>
                  <a:cubicBezTo>
                    <a:pt x="268" y="415"/>
                    <a:pt x="309" y="402"/>
                    <a:pt x="336" y="388"/>
                  </a:cubicBezTo>
                  <a:cubicBezTo>
                    <a:pt x="443" y="334"/>
                    <a:pt x="455" y="188"/>
                    <a:pt x="375" y="108"/>
                  </a:cubicBezTo>
                  <a:cubicBezTo>
                    <a:pt x="322" y="54"/>
                    <a:pt x="241" y="1"/>
                    <a:pt x="161" y="1"/>
                  </a:cubicBezTo>
                  <a:close/>
                </a:path>
              </a:pathLst>
            </a:custGeom>
            <a:solidFill>
              <a:srgbClr val="BAA4C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95" name="Google Shape;1295;p37"/>
            <p:cNvSpPr/>
            <p:nvPr/>
          </p:nvSpPr>
          <p:spPr>
            <a:xfrm>
              <a:off x="3675825" y="3431925"/>
              <a:ext cx="10725" cy="9725"/>
            </a:xfrm>
            <a:custGeom>
              <a:avLst/>
              <a:gdLst/>
              <a:ahLst/>
              <a:cxnLst/>
              <a:rect l="l" t="t" r="r" b="b"/>
              <a:pathLst>
                <a:path w="429" h="389" extrusionOk="0">
                  <a:moveTo>
                    <a:pt x="134" y="1"/>
                  </a:moveTo>
                  <a:cubicBezTo>
                    <a:pt x="68" y="1"/>
                    <a:pt x="0" y="81"/>
                    <a:pt x="41" y="147"/>
                  </a:cubicBezTo>
                  <a:cubicBezTo>
                    <a:pt x="68" y="201"/>
                    <a:pt x="95" y="242"/>
                    <a:pt x="107" y="295"/>
                  </a:cubicBezTo>
                  <a:cubicBezTo>
                    <a:pt x="134" y="361"/>
                    <a:pt x="214" y="388"/>
                    <a:pt x="282" y="388"/>
                  </a:cubicBezTo>
                  <a:cubicBezTo>
                    <a:pt x="295" y="388"/>
                    <a:pt x="309" y="388"/>
                    <a:pt x="321" y="375"/>
                  </a:cubicBezTo>
                  <a:cubicBezTo>
                    <a:pt x="362" y="375"/>
                    <a:pt x="402" y="335"/>
                    <a:pt x="416" y="295"/>
                  </a:cubicBezTo>
                  <a:cubicBezTo>
                    <a:pt x="428" y="215"/>
                    <a:pt x="402" y="108"/>
                    <a:pt x="321" y="81"/>
                  </a:cubicBezTo>
                  <a:cubicBezTo>
                    <a:pt x="282" y="54"/>
                    <a:pt x="228" y="40"/>
                    <a:pt x="188" y="14"/>
                  </a:cubicBezTo>
                  <a:cubicBezTo>
                    <a:pt x="175" y="1"/>
                    <a:pt x="148" y="1"/>
                    <a:pt x="134" y="1"/>
                  </a:cubicBezTo>
                  <a:close/>
                </a:path>
              </a:pathLst>
            </a:custGeom>
            <a:solidFill>
              <a:srgbClr val="BAA4C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96" name="Google Shape;1296;p37"/>
            <p:cNvSpPr/>
            <p:nvPr/>
          </p:nvSpPr>
          <p:spPr>
            <a:xfrm>
              <a:off x="3783175" y="3527225"/>
              <a:ext cx="8725" cy="10400"/>
            </a:xfrm>
            <a:custGeom>
              <a:avLst/>
              <a:gdLst/>
              <a:ahLst/>
              <a:cxnLst/>
              <a:rect l="l" t="t" r="r" b="b"/>
              <a:pathLst>
                <a:path w="349" h="416" extrusionOk="0">
                  <a:moveTo>
                    <a:pt x="121" y="0"/>
                  </a:moveTo>
                  <a:cubicBezTo>
                    <a:pt x="54" y="0"/>
                    <a:pt x="1" y="41"/>
                    <a:pt x="1" y="107"/>
                  </a:cubicBezTo>
                  <a:cubicBezTo>
                    <a:pt x="1" y="228"/>
                    <a:pt x="14" y="375"/>
                    <a:pt x="147" y="416"/>
                  </a:cubicBezTo>
                  <a:lnTo>
                    <a:pt x="188" y="416"/>
                  </a:lnTo>
                  <a:cubicBezTo>
                    <a:pt x="242" y="416"/>
                    <a:pt x="295" y="389"/>
                    <a:pt x="322" y="348"/>
                  </a:cubicBezTo>
                  <a:cubicBezTo>
                    <a:pt x="349" y="268"/>
                    <a:pt x="335" y="202"/>
                    <a:pt x="295" y="134"/>
                  </a:cubicBezTo>
                  <a:cubicBezTo>
                    <a:pt x="268" y="95"/>
                    <a:pt x="242" y="54"/>
                    <a:pt x="201" y="27"/>
                  </a:cubicBezTo>
                  <a:cubicBezTo>
                    <a:pt x="174" y="14"/>
                    <a:pt x="147" y="0"/>
                    <a:pt x="121" y="0"/>
                  </a:cubicBezTo>
                  <a:close/>
                </a:path>
              </a:pathLst>
            </a:custGeom>
            <a:solidFill>
              <a:srgbClr val="BAA4C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97" name="Google Shape;1297;p37"/>
            <p:cNvSpPr/>
            <p:nvPr/>
          </p:nvSpPr>
          <p:spPr>
            <a:xfrm>
              <a:off x="3790200" y="3541625"/>
              <a:ext cx="9725" cy="12050"/>
            </a:xfrm>
            <a:custGeom>
              <a:avLst/>
              <a:gdLst/>
              <a:ahLst/>
              <a:cxnLst/>
              <a:rect l="l" t="t" r="r" b="b"/>
              <a:pathLst>
                <a:path w="389" h="482" extrusionOk="0">
                  <a:moveTo>
                    <a:pt x="148" y="0"/>
                  </a:moveTo>
                  <a:cubicBezTo>
                    <a:pt x="68" y="0"/>
                    <a:pt x="14" y="66"/>
                    <a:pt x="0" y="147"/>
                  </a:cubicBezTo>
                  <a:cubicBezTo>
                    <a:pt x="0" y="227"/>
                    <a:pt x="0" y="321"/>
                    <a:pt x="41" y="388"/>
                  </a:cubicBezTo>
                  <a:cubicBezTo>
                    <a:pt x="68" y="441"/>
                    <a:pt x="134" y="482"/>
                    <a:pt x="201" y="482"/>
                  </a:cubicBezTo>
                  <a:cubicBezTo>
                    <a:pt x="268" y="482"/>
                    <a:pt x="321" y="455"/>
                    <a:pt x="348" y="388"/>
                  </a:cubicBezTo>
                  <a:cubicBezTo>
                    <a:pt x="389" y="307"/>
                    <a:pt x="389" y="227"/>
                    <a:pt x="348" y="147"/>
                  </a:cubicBezTo>
                  <a:cubicBezTo>
                    <a:pt x="308" y="93"/>
                    <a:pt x="268" y="54"/>
                    <a:pt x="214" y="27"/>
                  </a:cubicBezTo>
                  <a:cubicBezTo>
                    <a:pt x="187" y="13"/>
                    <a:pt x="161" y="0"/>
                    <a:pt x="148" y="0"/>
                  </a:cubicBezTo>
                  <a:close/>
                </a:path>
              </a:pathLst>
            </a:custGeom>
            <a:solidFill>
              <a:srgbClr val="BAA4C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98" name="Google Shape;1298;p37"/>
            <p:cNvSpPr/>
            <p:nvPr/>
          </p:nvSpPr>
          <p:spPr>
            <a:xfrm>
              <a:off x="3792875" y="3559000"/>
              <a:ext cx="9375" cy="10050"/>
            </a:xfrm>
            <a:custGeom>
              <a:avLst/>
              <a:gdLst/>
              <a:ahLst/>
              <a:cxnLst/>
              <a:rect l="l" t="t" r="r" b="b"/>
              <a:pathLst>
                <a:path w="375" h="402" extrusionOk="0">
                  <a:moveTo>
                    <a:pt x="187" y="1"/>
                  </a:moveTo>
                  <a:cubicBezTo>
                    <a:pt x="121" y="1"/>
                    <a:pt x="54" y="40"/>
                    <a:pt x="27" y="121"/>
                  </a:cubicBezTo>
                  <a:cubicBezTo>
                    <a:pt x="14" y="147"/>
                    <a:pt x="0" y="188"/>
                    <a:pt x="14" y="215"/>
                  </a:cubicBezTo>
                  <a:cubicBezTo>
                    <a:pt x="14" y="308"/>
                    <a:pt x="80" y="402"/>
                    <a:pt x="187" y="402"/>
                  </a:cubicBezTo>
                  <a:cubicBezTo>
                    <a:pt x="294" y="402"/>
                    <a:pt x="362" y="308"/>
                    <a:pt x="362" y="215"/>
                  </a:cubicBezTo>
                  <a:cubicBezTo>
                    <a:pt x="375" y="188"/>
                    <a:pt x="362" y="147"/>
                    <a:pt x="348" y="121"/>
                  </a:cubicBezTo>
                  <a:cubicBezTo>
                    <a:pt x="321" y="40"/>
                    <a:pt x="255" y="1"/>
                    <a:pt x="187" y="1"/>
                  </a:cubicBezTo>
                  <a:close/>
                </a:path>
              </a:pathLst>
            </a:custGeom>
            <a:solidFill>
              <a:srgbClr val="BAA4C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99" name="Google Shape;1299;p37"/>
            <p:cNvSpPr/>
            <p:nvPr/>
          </p:nvSpPr>
          <p:spPr>
            <a:xfrm>
              <a:off x="3784525" y="3545950"/>
              <a:ext cx="25" cy="25"/>
            </a:xfrm>
            <a:custGeom>
              <a:avLst/>
              <a:gdLst/>
              <a:ahLst/>
              <a:cxnLst/>
              <a:rect l="l" t="t" r="r" b="b"/>
              <a:pathLst>
                <a:path w="1" h="1" extrusionOk="0">
                  <a:moveTo>
                    <a:pt x="0" y="1"/>
                  </a:moveTo>
                  <a:lnTo>
                    <a:pt x="0" y="1"/>
                  </a:lnTo>
                  <a:lnTo>
                    <a:pt x="0" y="1"/>
                  </a:lnTo>
                  <a:close/>
                </a:path>
              </a:pathLst>
            </a:custGeom>
            <a:solidFill>
              <a:srgbClr val="BAA4C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00" name="Google Shape;1300;p37"/>
            <p:cNvSpPr/>
            <p:nvPr/>
          </p:nvSpPr>
          <p:spPr>
            <a:xfrm>
              <a:off x="3776500" y="3539925"/>
              <a:ext cx="9025" cy="8400"/>
            </a:xfrm>
            <a:custGeom>
              <a:avLst/>
              <a:gdLst/>
              <a:ahLst/>
              <a:cxnLst/>
              <a:rect l="l" t="t" r="r" b="b"/>
              <a:pathLst>
                <a:path w="361" h="336" extrusionOk="0">
                  <a:moveTo>
                    <a:pt x="188" y="1"/>
                  </a:moveTo>
                  <a:cubicBezTo>
                    <a:pt x="80" y="1"/>
                    <a:pt x="0" y="95"/>
                    <a:pt x="27" y="202"/>
                  </a:cubicBezTo>
                  <a:cubicBezTo>
                    <a:pt x="54" y="295"/>
                    <a:pt x="120" y="336"/>
                    <a:pt x="200" y="336"/>
                  </a:cubicBezTo>
                  <a:cubicBezTo>
                    <a:pt x="214" y="336"/>
                    <a:pt x="227" y="336"/>
                    <a:pt x="241" y="322"/>
                  </a:cubicBezTo>
                  <a:cubicBezTo>
                    <a:pt x="281" y="322"/>
                    <a:pt x="307" y="282"/>
                    <a:pt x="321" y="242"/>
                  </a:cubicBezTo>
                  <a:cubicBezTo>
                    <a:pt x="334" y="229"/>
                    <a:pt x="334" y="215"/>
                    <a:pt x="334" y="202"/>
                  </a:cubicBezTo>
                  <a:cubicBezTo>
                    <a:pt x="361" y="95"/>
                    <a:pt x="295" y="1"/>
                    <a:pt x="188" y="1"/>
                  </a:cubicBezTo>
                  <a:close/>
                </a:path>
              </a:pathLst>
            </a:custGeom>
            <a:solidFill>
              <a:srgbClr val="BAA4C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01" name="Google Shape;1301;p37"/>
            <p:cNvSpPr/>
            <p:nvPr/>
          </p:nvSpPr>
          <p:spPr>
            <a:xfrm>
              <a:off x="3884175" y="3537600"/>
              <a:ext cx="10725" cy="12725"/>
            </a:xfrm>
            <a:custGeom>
              <a:avLst/>
              <a:gdLst/>
              <a:ahLst/>
              <a:cxnLst/>
              <a:rect l="l" t="t" r="r" b="b"/>
              <a:pathLst>
                <a:path w="429" h="509" extrusionOk="0">
                  <a:moveTo>
                    <a:pt x="201" y="1"/>
                  </a:moveTo>
                  <a:cubicBezTo>
                    <a:pt x="188" y="1"/>
                    <a:pt x="161" y="13"/>
                    <a:pt x="134" y="13"/>
                  </a:cubicBezTo>
                  <a:cubicBezTo>
                    <a:pt x="107" y="40"/>
                    <a:pt x="94" y="67"/>
                    <a:pt x="81" y="94"/>
                  </a:cubicBezTo>
                  <a:cubicBezTo>
                    <a:pt x="81" y="108"/>
                    <a:pt x="67" y="147"/>
                    <a:pt x="67" y="147"/>
                  </a:cubicBezTo>
                  <a:cubicBezTo>
                    <a:pt x="67" y="161"/>
                    <a:pt x="54" y="174"/>
                    <a:pt x="54" y="188"/>
                  </a:cubicBezTo>
                  <a:lnTo>
                    <a:pt x="40" y="201"/>
                  </a:lnTo>
                  <a:cubicBezTo>
                    <a:pt x="0" y="268"/>
                    <a:pt x="13" y="388"/>
                    <a:pt x="81" y="442"/>
                  </a:cubicBezTo>
                  <a:cubicBezTo>
                    <a:pt x="120" y="482"/>
                    <a:pt x="161" y="509"/>
                    <a:pt x="214" y="509"/>
                  </a:cubicBezTo>
                  <a:cubicBezTo>
                    <a:pt x="227" y="509"/>
                    <a:pt x="241" y="509"/>
                    <a:pt x="268" y="495"/>
                  </a:cubicBezTo>
                  <a:cubicBezTo>
                    <a:pt x="334" y="482"/>
                    <a:pt x="388" y="429"/>
                    <a:pt x="402" y="361"/>
                  </a:cubicBezTo>
                  <a:cubicBezTo>
                    <a:pt x="428" y="254"/>
                    <a:pt x="388" y="120"/>
                    <a:pt x="295" y="40"/>
                  </a:cubicBezTo>
                  <a:lnTo>
                    <a:pt x="281" y="40"/>
                  </a:lnTo>
                  <a:cubicBezTo>
                    <a:pt x="268" y="13"/>
                    <a:pt x="241" y="1"/>
                    <a:pt x="201" y="1"/>
                  </a:cubicBezTo>
                  <a:close/>
                </a:path>
              </a:pathLst>
            </a:custGeom>
            <a:solidFill>
              <a:srgbClr val="BAA4C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02" name="Google Shape;1302;p37"/>
            <p:cNvSpPr/>
            <p:nvPr/>
          </p:nvSpPr>
          <p:spPr>
            <a:xfrm>
              <a:off x="3876475" y="3556325"/>
              <a:ext cx="11075" cy="11725"/>
            </a:xfrm>
            <a:custGeom>
              <a:avLst/>
              <a:gdLst/>
              <a:ahLst/>
              <a:cxnLst/>
              <a:rect l="l" t="t" r="r" b="b"/>
              <a:pathLst>
                <a:path w="443" h="469" extrusionOk="0">
                  <a:moveTo>
                    <a:pt x="308" y="1"/>
                  </a:moveTo>
                  <a:cubicBezTo>
                    <a:pt x="282" y="1"/>
                    <a:pt x="255" y="1"/>
                    <a:pt x="228" y="14"/>
                  </a:cubicBezTo>
                  <a:cubicBezTo>
                    <a:pt x="187" y="54"/>
                    <a:pt x="121" y="94"/>
                    <a:pt x="80" y="147"/>
                  </a:cubicBezTo>
                  <a:cubicBezTo>
                    <a:pt x="14" y="228"/>
                    <a:pt x="0" y="335"/>
                    <a:pt x="80" y="415"/>
                  </a:cubicBezTo>
                  <a:cubicBezTo>
                    <a:pt x="121" y="442"/>
                    <a:pt x="175" y="468"/>
                    <a:pt x="214" y="468"/>
                  </a:cubicBezTo>
                  <a:cubicBezTo>
                    <a:pt x="268" y="468"/>
                    <a:pt x="308" y="442"/>
                    <a:pt x="348" y="415"/>
                  </a:cubicBezTo>
                  <a:cubicBezTo>
                    <a:pt x="415" y="335"/>
                    <a:pt x="442" y="241"/>
                    <a:pt x="442" y="134"/>
                  </a:cubicBezTo>
                  <a:cubicBezTo>
                    <a:pt x="442" y="67"/>
                    <a:pt x="375" y="1"/>
                    <a:pt x="308" y="1"/>
                  </a:cubicBezTo>
                  <a:close/>
                </a:path>
              </a:pathLst>
            </a:custGeom>
            <a:solidFill>
              <a:srgbClr val="BAA4C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03" name="Google Shape;1303;p37"/>
            <p:cNvSpPr/>
            <p:nvPr/>
          </p:nvSpPr>
          <p:spPr>
            <a:xfrm>
              <a:off x="3873475" y="3543950"/>
              <a:ext cx="10375" cy="11075"/>
            </a:xfrm>
            <a:custGeom>
              <a:avLst/>
              <a:gdLst/>
              <a:ahLst/>
              <a:cxnLst/>
              <a:rect l="l" t="t" r="r" b="b"/>
              <a:pathLst>
                <a:path w="415" h="443" extrusionOk="0">
                  <a:moveTo>
                    <a:pt x="241" y="0"/>
                  </a:moveTo>
                  <a:cubicBezTo>
                    <a:pt x="200" y="0"/>
                    <a:pt x="161" y="14"/>
                    <a:pt x="134" y="41"/>
                  </a:cubicBezTo>
                  <a:cubicBezTo>
                    <a:pt x="107" y="81"/>
                    <a:pt x="67" y="121"/>
                    <a:pt x="54" y="175"/>
                  </a:cubicBezTo>
                  <a:cubicBezTo>
                    <a:pt x="0" y="255"/>
                    <a:pt x="27" y="362"/>
                    <a:pt x="107" y="415"/>
                  </a:cubicBezTo>
                  <a:cubicBezTo>
                    <a:pt x="147" y="442"/>
                    <a:pt x="174" y="442"/>
                    <a:pt x="200" y="442"/>
                  </a:cubicBezTo>
                  <a:cubicBezTo>
                    <a:pt x="281" y="442"/>
                    <a:pt x="348" y="389"/>
                    <a:pt x="375" y="308"/>
                  </a:cubicBezTo>
                  <a:cubicBezTo>
                    <a:pt x="388" y="282"/>
                    <a:pt x="388" y="255"/>
                    <a:pt x="388" y="228"/>
                  </a:cubicBezTo>
                  <a:lnTo>
                    <a:pt x="388" y="201"/>
                  </a:lnTo>
                  <a:cubicBezTo>
                    <a:pt x="402" y="201"/>
                    <a:pt x="402" y="201"/>
                    <a:pt x="402" y="188"/>
                  </a:cubicBezTo>
                  <a:cubicBezTo>
                    <a:pt x="414" y="121"/>
                    <a:pt x="388" y="54"/>
                    <a:pt x="321" y="14"/>
                  </a:cubicBezTo>
                  <a:cubicBezTo>
                    <a:pt x="307" y="0"/>
                    <a:pt x="268" y="0"/>
                    <a:pt x="241" y="0"/>
                  </a:cubicBezTo>
                  <a:close/>
                </a:path>
              </a:pathLst>
            </a:custGeom>
            <a:solidFill>
              <a:srgbClr val="BAA4C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04" name="Google Shape;1304;p37"/>
            <p:cNvSpPr/>
            <p:nvPr/>
          </p:nvSpPr>
          <p:spPr>
            <a:xfrm>
              <a:off x="3704925" y="3545275"/>
              <a:ext cx="9050" cy="10075"/>
            </a:xfrm>
            <a:custGeom>
              <a:avLst/>
              <a:gdLst/>
              <a:ahLst/>
              <a:cxnLst/>
              <a:rect l="l" t="t" r="r" b="b"/>
              <a:pathLst>
                <a:path w="362" h="403" extrusionOk="0">
                  <a:moveTo>
                    <a:pt x="134" y="1"/>
                  </a:moveTo>
                  <a:cubicBezTo>
                    <a:pt x="81" y="1"/>
                    <a:pt x="27" y="28"/>
                    <a:pt x="14" y="95"/>
                  </a:cubicBezTo>
                  <a:cubicBezTo>
                    <a:pt x="1" y="188"/>
                    <a:pt x="14" y="268"/>
                    <a:pt x="81" y="349"/>
                  </a:cubicBezTo>
                  <a:cubicBezTo>
                    <a:pt x="108" y="375"/>
                    <a:pt x="147" y="402"/>
                    <a:pt x="188" y="402"/>
                  </a:cubicBezTo>
                  <a:cubicBezTo>
                    <a:pt x="215" y="402"/>
                    <a:pt x="241" y="389"/>
                    <a:pt x="268" y="375"/>
                  </a:cubicBezTo>
                  <a:cubicBezTo>
                    <a:pt x="335" y="336"/>
                    <a:pt x="361" y="229"/>
                    <a:pt x="322" y="161"/>
                  </a:cubicBezTo>
                  <a:cubicBezTo>
                    <a:pt x="308" y="148"/>
                    <a:pt x="295" y="122"/>
                    <a:pt x="281" y="108"/>
                  </a:cubicBezTo>
                  <a:lnTo>
                    <a:pt x="268" y="95"/>
                  </a:lnTo>
                  <a:cubicBezTo>
                    <a:pt x="254" y="28"/>
                    <a:pt x="188" y="1"/>
                    <a:pt x="134" y="1"/>
                  </a:cubicBezTo>
                  <a:close/>
                </a:path>
              </a:pathLst>
            </a:custGeom>
            <a:solidFill>
              <a:srgbClr val="BAA4C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05" name="Google Shape;1305;p37"/>
            <p:cNvSpPr/>
            <p:nvPr/>
          </p:nvSpPr>
          <p:spPr>
            <a:xfrm>
              <a:off x="3712275" y="3559000"/>
              <a:ext cx="9725" cy="12750"/>
            </a:xfrm>
            <a:custGeom>
              <a:avLst/>
              <a:gdLst/>
              <a:ahLst/>
              <a:cxnLst/>
              <a:rect l="l" t="t" r="r" b="b"/>
              <a:pathLst>
                <a:path w="389" h="510" extrusionOk="0">
                  <a:moveTo>
                    <a:pt x="135" y="1"/>
                  </a:moveTo>
                  <a:cubicBezTo>
                    <a:pt x="67" y="1"/>
                    <a:pt x="1" y="67"/>
                    <a:pt x="1" y="134"/>
                  </a:cubicBezTo>
                  <a:cubicBezTo>
                    <a:pt x="1" y="188"/>
                    <a:pt x="1" y="228"/>
                    <a:pt x="14" y="281"/>
                  </a:cubicBezTo>
                  <a:lnTo>
                    <a:pt x="14" y="308"/>
                  </a:lnTo>
                  <a:cubicBezTo>
                    <a:pt x="14" y="349"/>
                    <a:pt x="28" y="388"/>
                    <a:pt x="54" y="429"/>
                  </a:cubicBezTo>
                  <a:cubicBezTo>
                    <a:pt x="81" y="482"/>
                    <a:pt x="148" y="509"/>
                    <a:pt x="201" y="509"/>
                  </a:cubicBezTo>
                  <a:lnTo>
                    <a:pt x="255" y="509"/>
                  </a:lnTo>
                  <a:cubicBezTo>
                    <a:pt x="322" y="495"/>
                    <a:pt x="388" y="415"/>
                    <a:pt x="376" y="335"/>
                  </a:cubicBezTo>
                  <a:cubicBezTo>
                    <a:pt x="376" y="308"/>
                    <a:pt x="376" y="254"/>
                    <a:pt x="349" y="228"/>
                  </a:cubicBezTo>
                  <a:cubicBezTo>
                    <a:pt x="335" y="201"/>
                    <a:pt x="322" y="174"/>
                    <a:pt x="295" y="147"/>
                  </a:cubicBezTo>
                  <a:lnTo>
                    <a:pt x="295" y="161"/>
                  </a:lnTo>
                  <a:cubicBezTo>
                    <a:pt x="295" y="161"/>
                    <a:pt x="281" y="121"/>
                    <a:pt x="269" y="108"/>
                  </a:cubicBezTo>
                  <a:cubicBezTo>
                    <a:pt x="255" y="94"/>
                    <a:pt x="242" y="67"/>
                    <a:pt x="228" y="40"/>
                  </a:cubicBezTo>
                  <a:cubicBezTo>
                    <a:pt x="201" y="14"/>
                    <a:pt x="174" y="1"/>
                    <a:pt x="135" y="1"/>
                  </a:cubicBezTo>
                  <a:close/>
                </a:path>
              </a:pathLst>
            </a:custGeom>
            <a:solidFill>
              <a:srgbClr val="BAA4C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06" name="Google Shape;1306;p37"/>
            <p:cNvSpPr/>
            <p:nvPr/>
          </p:nvSpPr>
          <p:spPr>
            <a:xfrm>
              <a:off x="3698900" y="3556650"/>
              <a:ext cx="8725" cy="9725"/>
            </a:xfrm>
            <a:custGeom>
              <a:avLst/>
              <a:gdLst/>
              <a:ahLst/>
              <a:cxnLst/>
              <a:rect l="l" t="t" r="r" b="b"/>
              <a:pathLst>
                <a:path w="349" h="389" extrusionOk="0">
                  <a:moveTo>
                    <a:pt x="148" y="1"/>
                  </a:moveTo>
                  <a:cubicBezTo>
                    <a:pt x="108" y="1"/>
                    <a:pt x="67" y="27"/>
                    <a:pt x="41" y="68"/>
                  </a:cubicBezTo>
                  <a:cubicBezTo>
                    <a:pt x="14" y="121"/>
                    <a:pt x="1" y="161"/>
                    <a:pt x="1" y="228"/>
                  </a:cubicBezTo>
                  <a:cubicBezTo>
                    <a:pt x="1" y="295"/>
                    <a:pt x="54" y="362"/>
                    <a:pt x="121" y="389"/>
                  </a:cubicBezTo>
                  <a:lnTo>
                    <a:pt x="174" y="389"/>
                  </a:lnTo>
                  <a:cubicBezTo>
                    <a:pt x="228" y="389"/>
                    <a:pt x="281" y="362"/>
                    <a:pt x="308" y="322"/>
                  </a:cubicBezTo>
                  <a:lnTo>
                    <a:pt x="308" y="309"/>
                  </a:lnTo>
                  <a:cubicBezTo>
                    <a:pt x="335" y="268"/>
                    <a:pt x="349" y="188"/>
                    <a:pt x="308" y="134"/>
                  </a:cubicBezTo>
                  <a:cubicBezTo>
                    <a:pt x="295" y="121"/>
                    <a:pt x="281" y="95"/>
                    <a:pt x="268" y="68"/>
                  </a:cubicBezTo>
                  <a:cubicBezTo>
                    <a:pt x="242" y="27"/>
                    <a:pt x="201" y="1"/>
                    <a:pt x="148" y="1"/>
                  </a:cubicBezTo>
                  <a:close/>
                </a:path>
              </a:pathLst>
            </a:custGeom>
            <a:solidFill>
              <a:srgbClr val="BAA4C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07" name="Google Shape;1307;p37"/>
            <p:cNvSpPr/>
            <p:nvPr/>
          </p:nvSpPr>
          <p:spPr>
            <a:xfrm>
              <a:off x="3670475" y="3671675"/>
              <a:ext cx="8725" cy="9075"/>
            </a:xfrm>
            <a:custGeom>
              <a:avLst/>
              <a:gdLst/>
              <a:ahLst/>
              <a:cxnLst/>
              <a:rect l="l" t="t" r="r" b="b"/>
              <a:pathLst>
                <a:path w="349" h="363" extrusionOk="0">
                  <a:moveTo>
                    <a:pt x="188" y="1"/>
                  </a:moveTo>
                  <a:cubicBezTo>
                    <a:pt x="95" y="1"/>
                    <a:pt x="0" y="122"/>
                    <a:pt x="68" y="215"/>
                  </a:cubicBezTo>
                  <a:cubicBezTo>
                    <a:pt x="95" y="242"/>
                    <a:pt x="107" y="269"/>
                    <a:pt x="134" y="309"/>
                  </a:cubicBezTo>
                  <a:cubicBezTo>
                    <a:pt x="148" y="336"/>
                    <a:pt x="188" y="363"/>
                    <a:pt x="228" y="363"/>
                  </a:cubicBezTo>
                  <a:cubicBezTo>
                    <a:pt x="268" y="363"/>
                    <a:pt x="295" y="349"/>
                    <a:pt x="309" y="309"/>
                  </a:cubicBezTo>
                  <a:cubicBezTo>
                    <a:pt x="348" y="215"/>
                    <a:pt x="335" y="135"/>
                    <a:pt x="282" y="42"/>
                  </a:cubicBezTo>
                  <a:cubicBezTo>
                    <a:pt x="255" y="15"/>
                    <a:pt x="214" y="1"/>
                    <a:pt x="188" y="1"/>
                  </a:cubicBezTo>
                  <a:close/>
                </a:path>
              </a:pathLst>
            </a:custGeom>
            <a:solidFill>
              <a:srgbClr val="BAA4C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08" name="Google Shape;1308;p37"/>
            <p:cNvSpPr/>
            <p:nvPr/>
          </p:nvSpPr>
          <p:spPr>
            <a:xfrm>
              <a:off x="3669475" y="3660975"/>
              <a:ext cx="8050" cy="8725"/>
            </a:xfrm>
            <a:custGeom>
              <a:avLst/>
              <a:gdLst/>
              <a:ahLst/>
              <a:cxnLst/>
              <a:rect l="l" t="t" r="r" b="b"/>
              <a:pathLst>
                <a:path w="322" h="349" extrusionOk="0">
                  <a:moveTo>
                    <a:pt x="135" y="1"/>
                  </a:moveTo>
                  <a:cubicBezTo>
                    <a:pt x="94" y="1"/>
                    <a:pt x="40" y="28"/>
                    <a:pt x="28" y="68"/>
                  </a:cubicBezTo>
                  <a:cubicBezTo>
                    <a:pt x="14" y="95"/>
                    <a:pt x="14" y="122"/>
                    <a:pt x="14" y="135"/>
                  </a:cubicBezTo>
                  <a:cubicBezTo>
                    <a:pt x="1" y="175"/>
                    <a:pt x="14" y="202"/>
                    <a:pt x="14" y="242"/>
                  </a:cubicBezTo>
                  <a:cubicBezTo>
                    <a:pt x="40" y="309"/>
                    <a:pt x="94" y="349"/>
                    <a:pt x="161" y="349"/>
                  </a:cubicBezTo>
                  <a:cubicBezTo>
                    <a:pt x="228" y="349"/>
                    <a:pt x="281" y="309"/>
                    <a:pt x="295" y="242"/>
                  </a:cubicBezTo>
                  <a:cubicBezTo>
                    <a:pt x="308" y="202"/>
                    <a:pt x="322" y="175"/>
                    <a:pt x="308" y="135"/>
                  </a:cubicBezTo>
                  <a:cubicBezTo>
                    <a:pt x="308" y="122"/>
                    <a:pt x="308" y="95"/>
                    <a:pt x="295" y="68"/>
                  </a:cubicBezTo>
                  <a:cubicBezTo>
                    <a:pt x="268" y="28"/>
                    <a:pt x="228" y="1"/>
                    <a:pt x="188" y="1"/>
                  </a:cubicBezTo>
                  <a:close/>
                </a:path>
              </a:pathLst>
            </a:custGeom>
            <a:solidFill>
              <a:srgbClr val="BAA4C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09" name="Google Shape;1309;p37"/>
            <p:cNvSpPr/>
            <p:nvPr/>
          </p:nvSpPr>
          <p:spPr>
            <a:xfrm>
              <a:off x="3627675" y="3592450"/>
              <a:ext cx="11725" cy="10375"/>
            </a:xfrm>
            <a:custGeom>
              <a:avLst/>
              <a:gdLst/>
              <a:ahLst/>
              <a:cxnLst/>
              <a:rect l="l" t="t" r="r" b="b"/>
              <a:pathLst>
                <a:path w="469" h="415" extrusionOk="0">
                  <a:moveTo>
                    <a:pt x="228" y="0"/>
                  </a:moveTo>
                  <a:cubicBezTo>
                    <a:pt x="201" y="0"/>
                    <a:pt x="188" y="13"/>
                    <a:pt x="175" y="27"/>
                  </a:cubicBezTo>
                  <a:cubicBezTo>
                    <a:pt x="161" y="40"/>
                    <a:pt x="148" y="40"/>
                    <a:pt x="134" y="54"/>
                  </a:cubicBezTo>
                  <a:lnTo>
                    <a:pt x="148" y="40"/>
                  </a:lnTo>
                  <a:lnTo>
                    <a:pt x="148" y="40"/>
                  </a:lnTo>
                  <a:cubicBezTo>
                    <a:pt x="148" y="40"/>
                    <a:pt x="134" y="54"/>
                    <a:pt x="107" y="67"/>
                  </a:cubicBezTo>
                  <a:cubicBezTo>
                    <a:pt x="107" y="81"/>
                    <a:pt x="94" y="93"/>
                    <a:pt x="81" y="107"/>
                  </a:cubicBezTo>
                  <a:cubicBezTo>
                    <a:pt x="81" y="107"/>
                    <a:pt x="68" y="120"/>
                    <a:pt x="54" y="120"/>
                  </a:cubicBezTo>
                  <a:cubicBezTo>
                    <a:pt x="0" y="174"/>
                    <a:pt x="0" y="268"/>
                    <a:pt x="27" y="334"/>
                  </a:cubicBezTo>
                  <a:cubicBezTo>
                    <a:pt x="68" y="388"/>
                    <a:pt x="121" y="414"/>
                    <a:pt x="175" y="414"/>
                  </a:cubicBezTo>
                  <a:lnTo>
                    <a:pt x="228" y="414"/>
                  </a:lnTo>
                  <a:cubicBezTo>
                    <a:pt x="362" y="375"/>
                    <a:pt x="469" y="268"/>
                    <a:pt x="428" y="120"/>
                  </a:cubicBezTo>
                  <a:cubicBezTo>
                    <a:pt x="415" y="40"/>
                    <a:pt x="348" y="0"/>
                    <a:pt x="268" y="0"/>
                  </a:cubicBezTo>
                  <a:close/>
                </a:path>
              </a:pathLst>
            </a:custGeom>
            <a:solidFill>
              <a:srgbClr val="BAA4C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10" name="Google Shape;1310;p37"/>
            <p:cNvSpPr/>
            <p:nvPr/>
          </p:nvSpPr>
          <p:spPr>
            <a:xfrm>
              <a:off x="3635375" y="3577725"/>
              <a:ext cx="10725" cy="11400"/>
            </a:xfrm>
            <a:custGeom>
              <a:avLst/>
              <a:gdLst/>
              <a:ahLst/>
              <a:cxnLst/>
              <a:rect l="l" t="t" r="r" b="b"/>
              <a:pathLst>
                <a:path w="429" h="456" extrusionOk="0">
                  <a:moveTo>
                    <a:pt x="268" y="1"/>
                  </a:moveTo>
                  <a:cubicBezTo>
                    <a:pt x="241" y="1"/>
                    <a:pt x="214" y="14"/>
                    <a:pt x="188" y="28"/>
                  </a:cubicBezTo>
                  <a:cubicBezTo>
                    <a:pt x="81" y="81"/>
                    <a:pt x="0" y="268"/>
                    <a:pt x="81" y="375"/>
                  </a:cubicBezTo>
                  <a:cubicBezTo>
                    <a:pt x="107" y="415"/>
                    <a:pt x="161" y="456"/>
                    <a:pt x="214" y="456"/>
                  </a:cubicBezTo>
                  <a:cubicBezTo>
                    <a:pt x="227" y="456"/>
                    <a:pt x="241" y="456"/>
                    <a:pt x="254" y="442"/>
                  </a:cubicBezTo>
                  <a:cubicBezTo>
                    <a:pt x="295" y="429"/>
                    <a:pt x="321" y="415"/>
                    <a:pt x="348" y="375"/>
                  </a:cubicBezTo>
                  <a:lnTo>
                    <a:pt x="348" y="361"/>
                  </a:lnTo>
                  <a:cubicBezTo>
                    <a:pt x="361" y="361"/>
                    <a:pt x="375" y="349"/>
                    <a:pt x="375" y="335"/>
                  </a:cubicBezTo>
                  <a:cubicBezTo>
                    <a:pt x="402" y="281"/>
                    <a:pt x="428" y="228"/>
                    <a:pt x="428" y="161"/>
                  </a:cubicBezTo>
                  <a:cubicBezTo>
                    <a:pt x="428" y="67"/>
                    <a:pt x="348" y="1"/>
                    <a:pt x="268" y="1"/>
                  </a:cubicBezTo>
                  <a:close/>
                </a:path>
              </a:pathLst>
            </a:custGeom>
            <a:solidFill>
              <a:srgbClr val="BAA4C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11" name="Google Shape;1311;p37"/>
            <p:cNvSpPr/>
            <p:nvPr/>
          </p:nvSpPr>
          <p:spPr>
            <a:xfrm>
              <a:off x="3629350" y="3578725"/>
              <a:ext cx="8050" cy="6700"/>
            </a:xfrm>
            <a:custGeom>
              <a:avLst/>
              <a:gdLst/>
              <a:ahLst/>
              <a:cxnLst/>
              <a:rect l="l" t="t" r="r" b="b"/>
              <a:pathLst>
                <a:path w="322" h="268" extrusionOk="0">
                  <a:moveTo>
                    <a:pt x="121" y="0"/>
                  </a:moveTo>
                  <a:cubicBezTo>
                    <a:pt x="54" y="0"/>
                    <a:pt x="1" y="68"/>
                    <a:pt x="1" y="134"/>
                  </a:cubicBezTo>
                  <a:cubicBezTo>
                    <a:pt x="1" y="202"/>
                    <a:pt x="54" y="268"/>
                    <a:pt x="121" y="268"/>
                  </a:cubicBezTo>
                  <a:lnTo>
                    <a:pt x="134" y="268"/>
                  </a:lnTo>
                  <a:cubicBezTo>
                    <a:pt x="228" y="255"/>
                    <a:pt x="268" y="214"/>
                    <a:pt x="295" y="134"/>
                  </a:cubicBezTo>
                  <a:cubicBezTo>
                    <a:pt x="322" y="68"/>
                    <a:pt x="254" y="0"/>
                    <a:pt x="188" y="0"/>
                  </a:cubicBezTo>
                  <a:close/>
                </a:path>
              </a:pathLst>
            </a:custGeom>
            <a:solidFill>
              <a:srgbClr val="BAA4C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12" name="Google Shape;1312;p37"/>
            <p:cNvSpPr/>
            <p:nvPr/>
          </p:nvSpPr>
          <p:spPr>
            <a:xfrm>
              <a:off x="3651075" y="3508175"/>
              <a:ext cx="14425" cy="14400"/>
            </a:xfrm>
            <a:custGeom>
              <a:avLst/>
              <a:gdLst/>
              <a:ahLst/>
              <a:cxnLst/>
              <a:rect l="l" t="t" r="r" b="b"/>
              <a:pathLst>
                <a:path w="577" h="576" extrusionOk="0">
                  <a:moveTo>
                    <a:pt x="282" y="1"/>
                  </a:moveTo>
                  <a:cubicBezTo>
                    <a:pt x="134" y="1"/>
                    <a:pt x="1" y="120"/>
                    <a:pt x="1" y="281"/>
                  </a:cubicBezTo>
                  <a:cubicBezTo>
                    <a:pt x="1" y="441"/>
                    <a:pt x="134" y="575"/>
                    <a:pt x="282" y="575"/>
                  </a:cubicBezTo>
                  <a:cubicBezTo>
                    <a:pt x="443" y="575"/>
                    <a:pt x="576" y="441"/>
                    <a:pt x="576" y="281"/>
                  </a:cubicBezTo>
                  <a:cubicBezTo>
                    <a:pt x="576" y="120"/>
                    <a:pt x="443" y="1"/>
                    <a:pt x="282" y="1"/>
                  </a:cubicBezTo>
                  <a:close/>
                </a:path>
              </a:pathLst>
            </a:custGeom>
            <a:solidFill>
              <a:srgbClr val="A88EB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13" name="Google Shape;1313;p37"/>
            <p:cNvSpPr/>
            <p:nvPr/>
          </p:nvSpPr>
          <p:spPr>
            <a:xfrm>
              <a:off x="3653425" y="3532575"/>
              <a:ext cx="13400" cy="13750"/>
            </a:xfrm>
            <a:custGeom>
              <a:avLst/>
              <a:gdLst/>
              <a:ahLst/>
              <a:cxnLst/>
              <a:rect l="l" t="t" r="r" b="b"/>
              <a:pathLst>
                <a:path w="536" h="550" extrusionOk="0">
                  <a:moveTo>
                    <a:pt x="268" y="0"/>
                  </a:moveTo>
                  <a:cubicBezTo>
                    <a:pt x="121" y="0"/>
                    <a:pt x="1" y="134"/>
                    <a:pt x="1" y="282"/>
                  </a:cubicBezTo>
                  <a:cubicBezTo>
                    <a:pt x="1" y="416"/>
                    <a:pt x="121" y="549"/>
                    <a:pt x="268" y="549"/>
                  </a:cubicBezTo>
                  <a:cubicBezTo>
                    <a:pt x="415" y="549"/>
                    <a:pt x="536" y="416"/>
                    <a:pt x="536" y="282"/>
                  </a:cubicBezTo>
                  <a:cubicBezTo>
                    <a:pt x="536" y="134"/>
                    <a:pt x="415" y="0"/>
                    <a:pt x="268" y="0"/>
                  </a:cubicBezTo>
                  <a:close/>
                </a:path>
              </a:pathLst>
            </a:custGeom>
            <a:solidFill>
              <a:srgbClr val="A88EB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14" name="Google Shape;1314;p37"/>
            <p:cNvSpPr/>
            <p:nvPr/>
          </p:nvSpPr>
          <p:spPr>
            <a:xfrm>
              <a:off x="3657450" y="3559000"/>
              <a:ext cx="12050" cy="12750"/>
            </a:xfrm>
            <a:custGeom>
              <a:avLst/>
              <a:gdLst/>
              <a:ahLst/>
              <a:cxnLst/>
              <a:rect l="l" t="t" r="r" b="b"/>
              <a:pathLst>
                <a:path w="482" h="510" extrusionOk="0">
                  <a:moveTo>
                    <a:pt x="241" y="1"/>
                  </a:moveTo>
                  <a:cubicBezTo>
                    <a:pt x="107" y="1"/>
                    <a:pt x="0" y="121"/>
                    <a:pt x="0" y="241"/>
                  </a:cubicBezTo>
                  <a:lnTo>
                    <a:pt x="0" y="268"/>
                  </a:lnTo>
                  <a:cubicBezTo>
                    <a:pt x="0" y="388"/>
                    <a:pt x="107" y="509"/>
                    <a:pt x="241" y="509"/>
                  </a:cubicBezTo>
                  <a:cubicBezTo>
                    <a:pt x="361" y="509"/>
                    <a:pt x="482" y="388"/>
                    <a:pt x="482" y="268"/>
                  </a:cubicBezTo>
                  <a:lnTo>
                    <a:pt x="482" y="241"/>
                  </a:lnTo>
                  <a:cubicBezTo>
                    <a:pt x="482" y="121"/>
                    <a:pt x="361" y="1"/>
                    <a:pt x="241" y="1"/>
                  </a:cubicBezTo>
                  <a:close/>
                </a:path>
              </a:pathLst>
            </a:custGeom>
            <a:solidFill>
              <a:srgbClr val="A88EB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15" name="Google Shape;1315;p37"/>
            <p:cNvSpPr/>
            <p:nvPr/>
          </p:nvSpPr>
          <p:spPr>
            <a:xfrm>
              <a:off x="3651750" y="3584750"/>
              <a:ext cx="12725" cy="9725"/>
            </a:xfrm>
            <a:custGeom>
              <a:avLst/>
              <a:gdLst/>
              <a:ahLst/>
              <a:cxnLst/>
              <a:rect l="l" t="t" r="r" b="b"/>
              <a:pathLst>
                <a:path w="509" h="389" extrusionOk="0">
                  <a:moveTo>
                    <a:pt x="255" y="0"/>
                  </a:moveTo>
                  <a:cubicBezTo>
                    <a:pt x="0" y="0"/>
                    <a:pt x="0" y="389"/>
                    <a:pt x="255" y="389"/>
                  </a:cubicBezTo>
                  <a:cubicBezTo>
                    <a:pt x="509" y="389"/>
                    <a:pt x="509" y="0"/>
                    <a:pt x="255" y="0"/>
                  </a:cubicBezTo>
                  <a:close/>
                </a:path>
              </a:pathLst>
            </a:custGeom>
            <a:solidFill>
              <a:srgbClr val="A88EB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16" name="Google Shape;1316;p37"/>
            <p:cNvSpPr/>
            <p:nvPr/>
          </p:nvSpPr>
          <p:spPr>
            <a:xfrm>
              <a:off x="3644075" y="3602475"/>
              <a:ext cx="7700" cy="6925"/>
            </a:xfrm>
            <a:custGeom>
              <a:avLst/>
              <a:gdLst/>
              <a:ahLst/>
              <a:cxnLst/>
              <a:rect l="l" t="t" r="r" b="b"/>
              <a:pathLst>
                <a:path w="308" h="277" extrusionOk="0">
                  <a:moveTo>
                    <a:pt x="161" y="1"/>
                  </a:moveTo>
                  <a:cubicBezTo>
                    <a:pt x="54" y="1"/>
                    <a:pt x="0" y="108"/>
                    <a:pt x="40" y="188"/>
                  </a:cubicBezTo>
                  <a:cubicBezTo>
                    <a:pt x="72" y="240"/>
                    <a:pt x="112" y="276"/>
                    <a:pt x="167" y="276"/>
                  </a:cubicBezTo>
                  <a:cubicBezTo>
                    <a:pt x="181" y="276"/>
                    <a:pt x="197" y="274"/>
                    <a:pt x="214" y="268"/>
                  </a:cubicBezTo>
                  <a:cubicBezTo>
                    <a:pt x="254" y="254"/>
                    <a:pt x="281" y="215"/>
                    <a:pt x="281" y="174"/>
                  </a:cubicBezTo>
                  <a:cubicBezTo>
                    <a:pt x="307" y="94"/>
                    <a:pt x="254" y="1"/>
                    <a:pt x="161" y="1"/>
                  </a:cubicBezTo>
                  <a:close/>
                </a:path>
              </a:pathLst>
            </a:custGeom>
            <a:solidFill>
              <a:srgbClr val="A88EB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17" name="Google Shape;1317;p37"/>
            <p:cNvSpPr/>
            <p:nvPr/>
          </p:nvSpPr>
          <p:spPr>
            <a:xfrm>
              <a:off x="3724325" y="3498800"/>
              <a:ext cx="12725" cy="12750"/>
            </a:xfrm>
            <a:custGeom>
              <a:avLst/>
              <a:gdLst/>
              <a:ahLst/>
              <a:cxnLst/>
              <a:rect l="l" t="t" r="r" b="b"/>
              <a:pathLst>
                <a:path w="509" h="510" extrusionOk="0">
                  <a:moveTo>
                    <a:pt x="254" y="1"/>
                  </a:moveTo>
                  <a:cubicBezTo>
                    <a:pt x="120" y="1"/>
                    <a:pt x="1" y="108"/>
                    <a:pt x="1" y="255"/>
                  </a:cubicBezTo>
                  <a:cubicBezTo>
                    <a:pt x="1" y="388"/>
                    <a:pt x="120" y="509"/>
                    <a:pt x="254" y="509"/>
                  </a:cubicBezTo>
                  <a:cubicBezTo>
                    <a:pt x="402" y="509"/>
                    <a:pt x="509" y="388"/>
                    <a:pt x="509" y="255"/>
                  </a:cubicBezTo>
                  <a:cubicBezTo>
                    <a:pt x="509" y="108"/>
                    <a:pt x="402" y="1"/>
                    <a:pt x="254" y="1"/>
                  </a:cubicBezTo>
                  <a:close/>
                </a:path>
              </a:pathLst>
            </a:custGeom>
            <a:solidFill>
              <a:srgbClr val="A88EB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18" name="Google Shape;1318;p37"/>
            <p:cNvSpPr/>
            <p:nvPr/>
          </p:nvSpPr>
          <p:spPr>
            <a:xfrm>
              <a:off x="3732675" y="3517200"/>
              <a:ext cx="12725" cy="12725"/>
            </a:xfrm>
            <a:custGeom>
              <a:avLst/>
              <a:gdLst/>
              <a:ahLst/>
              <a:cxnLst/>
              <a:rect l="l" t="t" r="r" b="b"/>
              <a:pathLst>
                <a:path w="509" h="509" extrusionOk="0">
                  <a:moveTo>
                    <a:pt x="255" y="0"/>
                  </a:moveTo>
                  <a:cubicBezTo>
                    <a:pt x="121" y="0"/>
                    <a:pt x="0" y="121"/>
                    <a:pt x="0" y="255"/>
                  </a:cubicBezTo>
                  <a:cubicBezTo>
                    <a:pt x="0" y="389"/>
                    <a:pt x="121" y="508"/>
                    <a:pt x="255" y="508"/>
                  </a:cubicBezTo>
                  <a:cubicBezTo>
                    <a:pt x="389" y="508"/>
                    <a:pt x="509" y="389"/>
                    <a:pt x="509" y="255"/>
                  </a:cubicBezTo>
                  <a:cubicBezTo>
                    <a:pt x="509" y="121"/>
                    <a:pt x="389" y="0"/>
                    <a:pt x="255" y="0"/>
                  </a:cubicBezTo>
                  <a:close/>
                </a:path>
              </a:pathLst>
            </a:custGeom>
            <a:solidFill>
              <a:srgbClr val="A88EB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19" name="Google Shape;1319;p37"/>
            <p:cNvSpPr/>
            <p:nvPr/>
          </p:nvSpPr>
          <p:spPr>
            <a:xfrm>
              <a:off x="3742700" y="3536275"/>
              <a:ext cx="12725" cy="12725"/>
            </a:xfrm>
            <a:custGeom>
              <a:avLst/>
              <a:gdLst/>
              <a:ahLst/>
              <a:cxnLst/>
              <a:rect l="l" t="t" r="r" b="b"/>
              <a:pathLst>
                <a:path w="509" h="509" extrusionOk="0">
                  <a:moveTo>
                    <a:pt x="255" y="0"/>
                  </a:moveTo>
                  <a:cubicBezTo>
                    <a:pt x="122" y="0"/>
                    <a:pt x="1" y="120"/>
                    <a:pt x="1" y="254"/>
                  </a:cubicBezTo>
                  <a:cubicBezTo>
                    <a:pt x="1" y="388"/>
                    <a:pt x="122" y="508"/>
                    <a:pt x="255" y="508"/>
                  </a:cubicBezTo>
                  <a:cubicBezTo>
                    <a:pt x="402" y="508"/>
                    <a:pt x="509" y="388"/>
                    <a:pt x="509" y="254"/>
                  </a:cubicBezTo>
                  <a:cubicBezTo>
                    <a:pt x="509" y="120"/>
                    <a:pt x="402" y="0"/>
                    <a:pt x="255" y="0"/>
                  </a:cubicBezTo>
                  <a:close/>
                </a:path>
              </a:pathLst>
            </a:custGeom>
            <a:solidFill>
              <a:srgbClr val="A88EB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20" name="Google Shape;1320;p37"/>
            <p:cNvSpPr/>
            <p:nvPr/>
          </p:nvSpPr>
          <p:spPr>
            <a:xfrm>
              <a:off x="3748725" y="3555600"/>
              <a:ext cx="13075" cy="12125"/>
            </a:xfrm>
            <a:custGeom>
              <a:avLst/>
              <a:gdLst/>
              <a:ahLst/>
              <a:cxnLst/>
              <a:rect l="l" t="t" r="r" b="b"/>
              <a:pathLst>
                <a:path w="523" h="485" extrusionOk="0">
                  <a:moveTo>
                    <a:pt x="305" y="0"/>
                  </a:moveTo>
                  <a:cubicBezTo>
                    <a:pt x="297" y="0"/>
                    <a:pt x="289" y="1"/>
                    <a:pt x="282" y="3"/>
                  </a:cubicBezTo>
                  <a:cubicBezTo>
                    <a:pt x="175" y="3"/>
                    <a:pt x="81" y="56"/>
                    <a:pt x="41" y="176"/>
                  </a:cubicBezTo>
                  <a:cubicBezTo>
                    <a:pt x="0" y="324"/>
                    <a:pt x="121" y="485"/>
                    <a:pt x="282" y="485"/>
                  </a:cubicBezTo>
                  <a:cubicBezTo>
                    <a:pt x="362" y="485"/>
                    <a:pt x="442" y="431"/>
                    <a:pt x="482" y="364"/>
                  </a:cubicBezTo>
                  <a:cubicBezTo>
                    <a:pt x="496" y="337"/>
                    <a:pt x="509" y="310"/>
                    <a:pt x="509" y="283"/>
                  </a:cubicBezTo>
                  <a:cubicBezTo>
                    <a:pt x="523" y="230"/>
                    <a:pt x="509" y="176"/>
                    <a:pt x="482" y="123"/>
                  </a:cubicBezTo>
                  <a:cubicBezTo>
                    <a:pt x="469" y="96"/>
                    <a:pt x="469" y="83"/>
                    <a:pt x="455" y="69"/>
                  </a:cubicBezTo>
                  <a:cubicBezTo>
                    <a:pt x="421" y="35"/>
                    <a:pt x="357" y="0"/>
                    <a:pt x="305" y="0"/>
                  </a:cubicBezTo>
                  <a:close/>
                </a:path>
              </a:pathLst>
            </a:custGeom>
            <a:solidFill>
              <a:srgbClr val="A88EB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21" name="Google Shape;1321;p37"/>
            <p:cNvSpPr/>
            <p:nvPr/>
          </p:nvSpPr>
          <p:spPr>
            <a:xfrm>
              <a:off x="3757100" y="3574400"/>
              <a:ext cx="11050" cy="11025"/>
            </a:xfrm>
            <a:custGeom>
              <a:avLst/>
              <a:gdLst/>
              <a:ahLst/>
              <a:cxnLst/>
              <a:rect l="l" t="t" r="r" b="b"/>
              <a:pathLst>
                <a:path w="442" h="441" extrusionOk="0">
                  <a:moveTo>
                    <a:pt x="214" y="0"/>
                  </a:moveTo>
                  <a:cubicBezTo>
                    <a:pt x="94" y="0"/>
                    <a:pt x="0" y="93"/>
                    <a:pt x="0" y="214"/>
                  </a:cubicBezTo>
                  <a:cubicBezTo>
                    <a:pt x="0" y="334"/>
                    <a:pt x="94" y="441"/>
                    <a:pt x="214" y="441"/>
                  </a:cubicBezTo>
                  <a:cubicBezTo>
                    <a:pt x="334" y="441"/>
                    <a:pt x="441" y="334"/>
                    <a:pt x="441" y="214"/>
                  </a:cubicBezTo>
                  <a:cubicBezTo>
                    <a:pt x="441" y="93"/>
                    <a:pt x="334" y="0"/>
                    <a:pt x="214" y="0"/>
                  </a:cubicBezTo>
                  <a:close/>
                </a:path>
              </a:pathLst>
            </a:custGeom>
            <a:solidFill>
              <a:srgbClr val="A88EB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22" name="Google Shape;1322;p37"/>
            <p:cNvSpPr/>
            <p:nvPr/>
          </p:nvSpPr>
          <p:spPr>
            <a:xfrm>
              <a:off x="3756075" y="3593775"/>
              <a:ext cx="14075" cy="11050"/>
            </a:xfrm>
            <a:custGeom>
              <a:avLst/>
              <a:gdLst/>
              <a:ahLst/>
              <a:cxnLst/>
              <a:rect l="l" t="t" r="r" b="b"/>
              <a:pathLst>
                <a:path w="563" h="442" extrusionOk="0">
                  <a:moveTo>
                    <a:pt x="282" y="1"/>
                  </a:moveTo>
                  <a:cubicBezTo>
                    <a:pt x="1" y="1"/>
                    <a:pt x="1" y="442"/>
                    <a:pt x="282" y="442"/>
                  </a:cubicBezTo>
                  <a:cubicBezTo>
                    <a:pt x="563" y="442"/>
                    <a:pt x="563" y="1"/>
                    <a:pt x="282" y="1"/>
                  </a:cubicBezTo>
                  <a:close/>
                </a:path>
              </a:pathLst>
            </a:custGeom>
            <a:solidFill>
              <a:srgbClr val="A88EB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23" name="Google Shape;1323;p37"/>
            <p:cNvSpPr/>
            <p:nvPr/>
          </p:nvSpPr>
          <p:spPr>
            <a:xfrm>
              <a:off x="3799550" y="3495600"/>
              <a:ext cx="16075" cy="13950"/>
            </a:xfrm>
            <a:custGeom>
              <a:avLst/>
              <a:gdLst/>
              <a:ahLst/>
              <a:cxnLst/>
              <a:rect l="l" t="t" r="r" b="b"/>
              <a:pathLst>
                <a:path w="643" h="558" extrusionOk="0">
                  <a:moveTo>
                    <a:pt x="299" y="1"/>
                  </a:moveTo>
                  <a:cubicBezTo>
                    <a:pt x="251" y="1"/>
                    <a:pt x="202" y="11"/>
                    <a:pt x="161" y="35"/>
                  </a:cubicBezTo>
                  <a:cubicBezTo>
                    <a:pt x="54" y="115"/>
                    <a:pt x="1" y="222"/>
                    <a:pt x="41" y="356"/>
                  </a:cubicBezTo>
                  <a:cubicBezTo>
                    <a:pt x="68" y="463"/>
                    <a:pt x="161" y="543"/>
                    <a:pt x="282" y="557"/>
                  </a:cubicBezTo>
                  <a:lnTo>
                    <a:pt x="336" y="557"/>
                  </a:lnTo>
                  <a:cubicBezTo>
                    <a:pt x="362" y="557"/>
                    <a:pt x="402" y="557"/>
                    <a:pt x="429" y="543"/>
                  </a:cubicBezTo>
                  <a:cubicBezTo>
                    <a:pt x="509" y="530"/>
                    <a:pt x="576" y="450"/>
                    <a:pt x="603" y="370"/>
                  </a:cubicBezTo>
                  <a:cubicBezTo>
                    <a:pt x="643" y="249"/>
                    <a:pt x="589" y="115"/>
                    <a:pt x="469" y="49"/>
                  </a:cubicBezTo>
                  <a:cubicBezTo>
                    <a:pt x="424" y="19"/>
                    <a:pt x="362" y="1"/>
                    <a:pt x="299" y="1"/>
                  </a:cubicBezTo>
                  <a:close/>
                </a:path>
              </a:pathLst>
            </a:custGeom>
            <a:solidFill>
              <a:srgbClr val="A88EB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24" name="Google Shape;1324;p37"/>
            <p:cNvSpPr/>
            <p:nvPr/>
          </p:nvSpPr>
          <p:spPr>
            <a:xfrm>
              <a:off x="3819300" y="3512200"/>
              <a:ext cx="12725" cy="12725"/>
            </a:xfrm>
            <a:custGeom>
              <a:avLst/>
              <a:gdLst/>
              <a:ahLst/>
              <a:cxnLst/>
              <a:rect l="l" t="t" r="r" b="b"/>
              <a:pathLst>
                <a:path w="509" h="509" extrusionOk="0">
                  <a:moveTo>
                    <a:pt x="254" y="0"/>
                  </a:moveTo>
                  <a:cubicBezTo>
                    <a:pt x="107" y="0"/>
                    <a:pt x="0" y="107"/>
                    <a:pt x="0" y="254"/>
                  </a:cubicBezTo>
                  <a:cubicBezTo>
                    <a:pt x="0" y="387"/>
                    <a:pt x="107" y="508"/>
                    <a:pt x="254" y="508"/>
                  </a:cubicBezTo>
                  <a:cubicBezTo>
                    <a:pt x="388" y="508"/>
                    <a:pt x="509" y="387"/>
                    <a:pt x="509" y="254"/>
                  </a:cubicBezTo>
                  <a:cubicBezTo>
                    <a:pt x="509" y="107"/>
                    <a:pt x="388" y="0"/>
                    <a:pt x="254" y="0"/>
                  </a:cubicBezTo>
                  <a:close/>
                </a:path>
              </a:pathLst>
            </a:custGeom>
            <a:solidFill>
              <a:srgbClr val="A88EB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25" name="Google Shape;1325;p37"/>
            <p:cNvSpPr/>
            <p:nvPr/>
          </p:nvSpPr>
          <p:spPr>
            <a:xfrm>
              <a:off x="3832325" y="3530750"/>
              <a:ext cx="13075" cy="12200"/>
            </a:xfrm>
            <a:custGeom>
              <a:avLst/>
              <a:gdLst/>
              <a:ahLst/>
              <a:cxnLst/>
              <a:rect l="l" t="t" r="r" b="b"/>
              <a:pathLst>
                <a:path w="523" h="488" extrusionOk="0">
                  <a:moveTo>
                    <a:pt x="266" y="0"/>
                  </a:moveTo>
                  <a:cubicBezTo>
                    <a:pt x="158" y="0"/>
                    <a:pt x="86" y="56"/>
                    <a:pt x="41" y="168"/>
                  </a:cubicBezTo>
                  <a:lnTo>
                    <a:pt x="41" y="180"/>
                  </a:lnTo>
                  <a:cubicBezTo>
                    <a:pt x="1" y="261"/>
                    <a:pt x="41" y="355"/>
                    <a:pt x="95" y="421"/>
                  </a:cubicBezTo>
                  <a:cubicBezTo>
                    <a:pt x="143" y="461"/>
                    <a:pt x="209" y="487"/>
                    <a:pt x="275" y="487"/>
                  </a:cubicBezTo>
                  <a:cubicBezTo>
                    <a:pt x="320" y="487"/>
                    <a:pt x="364" y="475"/>
                    <a:pt x="402" y="448"/>
                  </a:cubicBezTo>
                  <a:cubicBezTo>
                    <a:pt x="469" y="408"/>
                    <a:pt x="523" y="328"/>
                    <a:pt x="523" y="248"/>
                  </a:cubicBezTo>
                  <a:cubicBezTo>
                    <a:pt x="523" y="141"/>
                    <a:pt x="442" y="20"/>
                    <a:pt x="335" y="7"/>
                  </a:cubicBezTo>
                  <a:cubicBezTo>
                    <a:pt x="311" y="3"/>
                    <a:pt x="288" y="0"/>
                    <a:pt x="266" y="0"/>
                  </a:cubicBezTo>
                  <a:close/>
                </a:path>
              </a:pathLst>
            </a:custGeom>
            <a:solidFill>
              <a:srgbClr val="A88EB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26" name="Google Shape;1326;p37"/>
            <p:cNvSpPr/>
            <p:nvPr/>
          </p:nvSpPr>
          <p:spPr>
            <a:xfrm>
              <a:off x="3833675" y="3552650"/>
              <a:ext cx="13075" cy="13075"/>
            </a:xfrm>
            <a:custGeom>
              <a:avLst/>
              <a:gdLst/>
              <a:ahLst/>
              <a:cxnLst/>
              <a:rect l="l" t="t" r="r" b="b"/>
              <a:pathLst>
                <a:path w="523" h="523" extrusionOk="0">
                  <a:moveTo>
                    <a:pt x="268" y="0"/>
                  </a:moveTo>
                  <a:cubicBezTo>
                    <a:pt x="121" y="0"/>
                    <a:pt x="0" y="121"/>
                    <a:pt x="0" y="268"/>
                  </a:cubicBezTo>
                  <a:cubicBezTo>
                    <a:pt x="0" y="401"/>
                    <a:pt x="121" y="522"/>
                    <a:pt x="268" y="522"/>
                  </a:cubicBezTo>
                  <a:cubicBezTo>
                    <a:pt x="401" y="522"/>
                    <a:pt x="522" y="401"/>
                    <a:pt x="522" y="268"/>
                  </a:cubicBezTo>
                  <a:cubicBezTo>
                    <a:pt x="522" y="121"/>
                    <a:pt x="401" y="0"/>
                    <a:pt x="268" y="0"/>
                  </a:cubicBezTo>
                  <a:close/>
                </a:path>
              </a:pathLst>
            </a:custGeom>
            <a:solidFill>
              <a:srgbClr val="A88EB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27" name="Google Shape;1327;p37"/>
            <p:cNvSpPr/>
            <p:nvPr/>
          </p:nvSpPr>
          <p:spPr>
            <a:xfrm>
              <a:off x="3828000" y="3578400"/>
              <a:ext cx="8375" cy="8375"/>
            </a:xfrm>
            <a:custGeom>
              <a:avLst/>
              <a:gdLst/>
              <a:ahLst/>
              <a:cxnLst/>
              <a:rect l="l" t="t" r="r" b="b"/>
              <a:pathLst>
                <a:path w="335" h="335" extrusionOk="0">
                  <a:moveTo>
                    <a:pt x="161" y="1"/>
                  </a:moveTo>
                  <a:cubicBezTo>
                    <a:pt x="80" y="1"/>
                    <a:pt x="0" y="67"/>
                    <a:pt x="0" y="161"/>
                  </a:cubicBezTo>
                  <a:cubicBezTo>
                    <a:pt x="0" y="254"/>
                    <a:pt x="80" y="334"/>
                    <a:pt x="161" y="334"/>
                  </a:cubicBezTo>
                  <a:cubicBezTo>
                    <a:pt x="254" y="334"/>
                    <a:pt x="334" y="254"/>
                    <a:pt x="334" y="161"/>
                  </a:cubicBezTo>
                  <a:cubicBezTo>
                    <a:pt x="334" y="67"/>
                    <a:pt x="254" y="1"/>
                    <a:pt x="161" y="1"/>
                  </a:cubicBezTo>
                  <a:close/>
                </a:path>
              </a:pathLst>
            </a:custGeom>
            <a:solidFill>
              <a:srgbClr val="A88EB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28" name="Google Shape;1328;p37"/>
            <p:cNvSpPr/>
            <p:nvPr/>
          </p:nvSpPr>
          <p:spPr>
            <a:xfrm>
              <a:off x="3818275" y="3595125"/>
              <a:ext cx="9400" cy="9375"/>
            </a:xfrm>
            <a:custGeom>
              <a:avLst/>
              <a:gdLst/>
              <a:ahLst/>
              <a:cxnLst/>
              <a:rect l="l" t="t" r="r" b="b"/>
              <a:pathLst>
                <a:path w="376" h="375" extrusionOk="0">
                  <a:moveTo>
                    <a:pt x="188" y="0"/>
                  </a:moveTo>
                  <a:cubicBezTo>
                    <a:pt x="81" y="0"/>
                    <a:pt x="1" y="93"/>
                    <a:pt x="1" y="188"/>
                  </a:cubicBezTo>
                  <a:cubicBezTo>
                    <a:pt x="1" y="295"/>
                    <a:pt x="81" y="375"/>
                    <a:pt x="188" y="375"/>
                  </a:cubicBezTo>
                  <a:cubicBezTo>
                    <a:pt x="295" y="375"/>
                    <a:pt x="375" y="295"/>
                    <a:pt x="375" y="188"/>
                  </a:cubicBezTo>
                  <a:cubicBezTo>
                    <a:pt x="375" y="93"/>
                    <a:pt x="295" y="0"/>
                    <a:pt x="188" y="0"/>
                  </a:cubicBezTo>
                  <a:close/>
                </a:path>
              </a:pathLst>
            </a:custGeom>
            <a:solidFill>
              <a:srgbClr val="A88EB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9FAF7"/>
        </a:solidFill>
        <a:effectLst/>
      </p:bgPr>
    </p:bg>
    <p:spTree>
      <p:nvGrpSpPr>
        <p:cNvPr id="1" name="Shape 1332"/>
        <p:cNvGrpSpPr/>
        <p:nvPr/>
      </p:nvGrpSpPr>
      <p:grpSpPr>
        <a:xfrm>
          <a:off x="0" y="0"/>
          <a:ext cx="0" cy="0"/>
          <a:chOff x="0" y="0"/>
          <a:chExt cx="0" cy="0"/>
        </a:xfrm>
      </p:grpSpPr>
      <p:sp>
        <p:nvSpPr>
          <p:cNvPr id="1333" name="Google Shape;1333;p38"/>
          <p:cNvSpPr txBox="1">
            <a:spLocks noGrp="1"/>
          </p:cNvSpPr>
          <p:nvPr>
            <p:ph type="title"/>
          </p:nvPr>
        </p:nvSpPr>
        <p:spPr>
          <a:xfrm>
            <a:off x="59450" y="0"/>
            <a:ext cx="4568400" cy="3025800"/>
          </a:xfrm>
          <a:prstGeom prst="rect">
            <a:avLst/>
          </a:prstGeom>
        </p:spPr>
        <p:txBody>
          <a:bodyPr spcFirstLastPara="1" wrap="square" lIns="113100" tIns="113100" rIns="113100" bIns="113100" anchor="ctr" anchorCtr="0">
            <a:noAutofit/>
          </a:bodyPr>
          <a:lstStyle/>
          <a:p>
            <a:pPr marL="0" lvl="0" indent="0" algn="ctr" rtl="0">
              <a:spcBef>
                <a:spcPts val="0"/>
              </a:spcBef>
              <a:spcAft>
                <a:spcPts val="0"/>
              </a:spcAft>
              <a:buSzPts val="990"/>
              <a:buNone/>
            </a:pPr>
            <a:r>
              <a:rPr lang="en" sz="5880"/>
              <a:t>Sound Reasoning</a:t>
            </a:r>
            <a:endParaRPr sz="5880"/>
          </a:p>
        </p:txBody>
      </p:sp>
      <p:sp>
        <p:nvSpPr>
          <p:cNvPr id="1334" name="Google Shape;1334;p38"/>
          <p:cNvSpPr/>
          <p:nvPr/>
        </p:nvSpPr>
        <p:spPr>
          <a:xfrm>
            <a:off x="4718125" y="811250"/>
            <a:ext cx="5132100" cy="4737900"/>
          </a:xfrm>
          <a:prstGeom prst="wedgeRoundRectCallout">
            <a:avLst>
              <a:gd name="adj1" fmla="val -79980"/>
              <a:gd name="adj2" fmla="val 38714"/>
              <a:gd name="adj3" fmla="val 0"/>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3000" dirty="0">
                <a:latin typeface="Abel"/>
                <a:ea typeface="Abel"/>
                <a:cs typeface="Abel"/>
                <a:sym typeface="Abel"/>
              </a:rPr>
              <a:t>When making a decision you need two (2) things to help you with your thinking: </a:t>
            </a:r>
            <a:endParaRPr sz="3000" dirty="0">
              <a:latin typeface="Abel"/>
              <a:ea typeface="Abel"/>
              <a:cs typeface="Abel"/>
              <a:sym typeface="Abel"/>
            </a:endParaRPr>
          </a:p>
          <a:p>
            <a:pPr marL="628650" marR="168772" lvl="0" indent="-304800" algn="l" rtl="0">
              <a:spcBef>
                <a:spcPts val="0"/>
              </a:spcBef>
              <a:spcAft>
                <a:spcPts val="0"/>
              </a:spcAft>
              <a:buSzPts val="3000"/>
              <a:buFont typeface="Abel"/>
              <a:buChar char="➔"/>
            </a:pPr>
            <a:r>
              <a:rPr lang="en" sz="3000" dirty="0" smtClean="0">
                <a:latin typeface="Abel"/>
                <a:ea typeface="Abel"/>
                <a:cs typeface="Abel"/>
                <a:sym typeface="Abel"/>
              </a:rPr>
              <a:t> Pay </a:t>
            </a:r>
            <a:r>
              <a:rPr lang="en" sz="3000" dirty="0">
                <a:latin typeface="Abel"/>
                <a:ea typeface="Abel"/>
                <a:cs typeface="Abel"/>
                <a:sym typeface="Abel"/>
              </a:rPr>
              <a:t>attention to all details.</a:t>
            </a:r>
            <a:endParaRPr sz="3000" dirty="0">
              <a:latin typeface="Abel"/>
              <a:ea typeface="Abel"/>
              <a:cs typeface="Abel"/>
              <a:sym typeface="Abel"/>
            </a:endParaRPr>
          </a:p>
          <a:p>
            <a:pPr marL="628650" marR="168772" lvl="0" indent="-304800" algn="l" rtl="0">
              <a:spcBef>
                <a:spcPts val="0"/>
              </a:spcBef>
              <a:spcAft>
                <a:spcPts val="0"/>
              </a:spcAft>
              <a:buSzPts val="3000"/>
              <a:buFont typeface="Abel"/>
              <a:buChar char="➔"/>
            </a:pPr>
            <a:r>
              <a:rPr lang="en" sz="3000" dirty="0" smtClean="0">
                <a:latin typeface="Abel"/>
                <a:ea typeface="Abel"/>
                <a:cs typeface="Abel"/>
                <a:sym typeface="Abel"/>
              </a:rPr>
              <a:t> Use </a:t>
            </a:r>
            <a:r>
              <a:rPr lang="en" sz="3000" dirty="0">
                <a:latin typeface="Abel"/>
                <a:ea typeface="Abel"/>
                <a:cs typeface="Abel"/>
                <a:sym typeface="Abel"/>
              </a:rPr>
              <a:t>and apply what you </a:t>
            </a:r>
            <a:r>
              <a:rPr lang="en" sz="3000" dirty="0" smtClean="0">
                <a:latin typeface="Abel"/>
                <a:ea typeface="Abel"/>
                <a:cs typeface="Abel"/>
                <a:sym typeface="Abel"/>
              </a:rPr>
              <a:t>  </a:t>
            </a:r>
            <a:br>
              <a:rPr lang="en" sz="3000" dirty="0" smtClean="0">
                <a:latin typeface="Abel"/>
                <a:ea typeface="Abel"/>
                <a:cs typeface="Abel"/>
                <a:sym typeface="Abel"/>
              </a:rPr>
            </a:br>
            <a:r>
              <a:rPr lang="en" sz="3000" dirty="0" smtClean="0">
                <a:latin typeface="Abel"/>
                <a:ea typeface="Abel"/>
                <a:cs typeface="Abel"/>
                <a:sym typeface="Abel"/>
              </a:rPr>
              <a:t>  already </a:t>
            </a:r>
            <a:r>
              <a:rPr lang="en" sz="3000" dirty="0">
                <a:latin typeface="Abel"/>
                <a:ea typeface="Abel"/>
                <a:cs typeface="Abel"/>
                <a:sym typeface="Abel"/>
              </a:rPr>
              <a:t>know to be true.</a:t>
            </a:r>
            <a:endParaRPr sz="3000" dirty="0">
              <a:latin typeface="Abel"/>
              <a:ea typeface="Abel"/>
              <a:cs typeface="Abel"/>
              <a:sym typeface="Abel"/>
            </a:endParaRPr>
          </a:p>
          <a:p>
            <a:pPr marL="0" marR="168772" lvl="0" indent="0" algn="l" rtl="0">
              <a:spcBef>
                <a:spcPts val="0"/>
              </a:spcBef>
              <a:spcAft>
                <a:spcPts val="0"/>
              </a:spcAft>
              <a:buNone/>
            </a:pPr>
            <a:r>
              <a:rPr lang="en" sz="3000" dirty="0">
                <a:latin typeface="Abel"/>
                <a:ea typeface="Abel"/>
                <a:cs typeface="Abel"/>
                <a:sym typeface="Abel"/>
              </a:rPr>
              <a:t>This is called </a:t>
            </a:r>
            <a:r>
              <a:rPr lang="en" sz="3000" b="1" u="sng" dirty="0">
                <a:latin typeface="Abel"/>
                <a:ea typeface="Abel"/>
                <a:cs typeface="Abel"/>
                <a:sym typeface="Abel"/>
              </a:rPr>
              <a:t>Sound Reasoning</a:t>
            </a:r>
            <a:r>
              <a:rPr lang="en" sz="3000" dirty="0">
                <a:latin typeface="Abel"/>
                <a:ea typeface="Abel"/>
                <a:cs typeface="Abel"/>
                <a:sym typeface="Abel"/>
              </a:rPr>
              <a:t>. It is how we think!</a:t>
            </a:r>
            <a:endParaRPr sz="3000" dirty="0">
              <a:latin typeface="Abel"/>
              <a:ea typeface="Abel"/>
              <a:cs typeface="Abel"/>
              <a:sym typeface="Abel"/>
            </a:endParaRPr>
          </a:p>
        </p:txBody>
      </p:sp>
      <p:sp>
        <p:nvSpPr>
          <p:cNvPr id="1335" name="Google Shape;1335;p38"/>
          <p:cNvSpPr/>
          <p:nvPr/>
        </p:nvSpPr>
        <p:spPr>
          <a:xfrm flipH="1">
            <a:off x="-185461" y="4753860"/>
            <a:ext cx="3157742" cy="3095292"/>
          </a:xfrm>
          <a:custGeom>
            <a:avLst/>
            <a:gdLst/>
            <a:ahLst/>
            <a:cxnLst/>
            <a:rect l="l" t="t" r="r" b="b"/>
            <a:pathLst>
              <a:path w="24894" h="17763" extrusionOk="0">
                <a:moveTo>
                  <a:pt x="17358" y="0"/>
                </a:moveTo>
                <a:cubicBezTo>
                  <a:pt x="17165" y="0"/>
                  <a:pt x="16958" y="11"/>
                  <a:pt x="16734" y="34"/>
                </a:cubicBezTo>
                <a:cubicBezTo>
                  <a:pt x="14211" y="295"/>
                  <a:pt x="14614" y="4736"/>
                  <a:pt x="11860" y="4736"/>
                </a:cubicBezTo>
                <a:cubicBezTo>
                  <a:pt x="11797" y="4736"/>
                  <a:pt x="11732" y="4734"/>
                  <a:pt x="11665" y="4729"/>
                </a:cubicBezTo>
                <a:cubicBezTo>
                  <a:pt x="11550" y="4721"/>
                  <a:pt x="11439" y="4717"/>
                  <a:pt x="11330" y="4717"/>
                </a:cubicBezTo>
                <a:cubicBezTo>
                  <a:pt x="8609" y="4717"/>
                  <a:pt x="7543" y="7208"/>
                  <a:pt x="7183" y="8300"/>
                </a:cubicBezTo>
                <a:cubicBezTo>
                  <a:pt x="6809" y="9424"/>
                  <a:pt x="5512" y="9691"/>
                  <a:pt x="3518" y="11096"/>
                </a:cubicBezTo>
                <a:cubicBezTo>
                  <a:pt x="1" y="13584"/>
                  <a:pt x="1030" y="16875"/>
                  <a:pt x="1030" y="16875"/>
                </a:cubicBezTo>
                <a:cubicBezTo>
                  <a:pt x="1446" y="17532"/>
                  <a:pt x="5718" y="17762"/>
                  <a:pt x="10425" y="17762"/>
                </a:cubicBezTo>
                <a:cubicBezTo>
                  <a:pt x="16165" y="17762"/>
                  <a:pt x="22552" y="17419"/>
                  <a:pt x="23382" y="17089"/>
                </a:cubicBezTo>
                <a:cubicBezTo>
                  <a:pt x="24893" y="16500"/>
                  <a:pt x="24131" y="6896"/>
                  <a:pt x="23971" y="4890"/>
                </a:cubicBezTo>
                <a:cubicBezTo>
                  <a:pt x="23810" y="2896"/>
                  <a:pt x="23810" y="1706"/>
                  <a:pt x="21763" y="1439"/>
                </a:cubicBezTo>
                <a:cubicBezTo>
                  <a:pt x="19881" y="1194"/>
                  <a:pt x="19406" y="0"/>
                  <a:pt x="17358" y="0"/>
                </a:cubicBezTo>
                <a:close/>
              </a:path>
            </a:pathLst>
          </a:custGeom>
          <a:solidFill>
            <a:srgbClr val="E9FAF7"/>
          </a:solidFill>
          <a:ln w="9525" cap="flat" cmpd="sng">
            <a:solidFill>
              <a:srgbClr val="87D8CE"/>
            </a:solidFill>
            <a:prstDash val="solid"/>
            <a:round/>
            <a:headEnd type="none" w="sm" len="sm"/>
            <a:tailEnd type="none" w="sm" len="sm"/>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1336" name="Google Shape;1336;p38"/>
          <p:cNvGrpSpPr/>
          <p:nvPr/>
        </p:nvGrpSpPr>
        <p:grpSpPr>
          <a:xfrm flipH="1">
            <a:off x="626030" y="4545495"/>
            <a:ext cx="2992707" cy="2941810"/>
            <a:chOff x="1403201" y="1366317"/>
            <a:chExt cx="406734" cy="369036"/>
          </a:xfrm>
        </p:grpSpPr>
        <p:sp>
          <p:nvSpPr>
            <p:cNvPr id="1337" name="Google Shape;1337;p38"/>
            <p:cNvSpPr/>
            <p:nvPr/>
          </p:nvSpPr>
          <p:spPr>
            <a:xfrm>
              <a:off x="1403201" y="1490231"/>
              <a:ext cx="146488" cy="101916"/>
            </a:xfrm>
            <a:custGeom>
              <a:avLst/>
              <a:gdLst/>
              <a:ahLst/>
              <a:cxnLst/>
              <a:rect l="l" t="t" r="r" b="b"/>
              <a:pathLst>
                <a:path w="6606" h="4596" extrusionOk="0">
                  <a:moveTo>
                    <a:pt x="6606" y="1"/>
                  </a:moveTo>
                  <a:lnTo>
                    <a:pt x="911" y="2868"/>
                  </a:lnTo>
                  <a:cubicBezTo>
                    <a:pt x="348" y="3163"/>
                    <a:pt x="0" y="3725"/>
                    <a:pt x="0" y="4354"/>
                  </a:cubicBezTo>
                  <a:cubicBezTo>
                    <a:pt x="0" y="4489"/>
                    <a:pt x="112" y="4596"/>
                    <a:pt x="236" y="4596"/>
                  </a:cubicBezTo>
                  <a:cubicBezTo>
                    <a:pt x="260" y="4596"/>
                    <a:pt x="284" y="4592"/>
                    <a:pt x="309" y="4583"/>
                  </a:cubicBezTo>
                  <a:lnTo>
                    <a:pt x="4650" y="3175"/>
                  </a:lnTo>
                  <a:cubicBezTo>
                    <a:pt x="5815" y="2787"/>
                    <a:pt x="6606" y="1702"/>
                    <a:pt x="6606" y="469"/>
                  </a:cubicBezTo>
                  <a:lnTo>
                    <a:pt x="660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8"/>
            <p:cNvSpPr/>
            <p:nvPr/>
          </p:nvSpPr>
          <p:spPr>
            <a:xfrm>
              <a:off x="1403201" y="1490231"/>
              <a:ext cx="146488" cy="101916"/>
            </a:xfrm>
            <a:custGeom>
              <a:avLst/>
              <a:gdLst/>
              <a:ahLst/>
              <a:cxnLst/>
              <a:rect l="l" t="t" r="r" b="b"/>
              <a:pathLst>
                <a:path w="6606" h="4596" extrusionOk="0">
                  <a:moveTo>
                    <a:pt x="6606" y="1"/>
                  </a:moveTo>
                  <a:lnTo>
                    <a:pt x="5064" y="778"/>
                  </a:lnTo>
                  <a:cubicBezTo>
                    <a:pt x="4957" y="1876"/>
                    <a:pt x="4194" y="2827"/>
                    <a:pt x="3122" y="3175"/>
                  </a:cubicBezTo>
                  <a:lnTo>
                    <a:pt x="14" y="4181"/>
                  </a:lnTo>
                  <a:cubicBezTo>
                    <a:pt x="0" y="4247"/>
                    <a:pt x="0" y="4301"/>
                    <a:pt x="0" y="4354"/>
                  </a:cubicBezTo>
                  <a:cubicBezTo>
                    <a:pt x="0" y="4489"/>
                    <a:pt x="112" y="4596"/>
                    <a:pt x="236" y="4596"/>
                  </a:cubicBezTo>
                  <a:cubicBezTo>
                    <a:pt x="260" y="4596"/>
                    <a:pt x="284" y="4592"/>
                    <a:pt x="309" y="4583"/>
                  </a:cubicBezTo>
                  <a:lnTo>
                    <a:pt x="4650" y="3175"/>
                  </a:lnTo>
                  <a:cubicBezTo>
                    <a:pt x="5815" y="2787"/>
                    <a:pt x="6606" y="1702"/>
                    <a:pt x="6606" y="469"/>
                  </a:cubicBezTo>
                  <a:lnTo>
                    <a:pt x="6606" y="1"/>
                  </a:lnTo>
                  <a:close/>
                </a:path>
              </a:pathLst>
            </a:custGeom>
            <a:solidFill>
              <a:srgbClr val="00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8"/>
            <p:cNvSpPr/>
            <p:nvPr/>
          </p:nvSpPr>
          <p:spPr>
            <a:xfrm>
              <a:off x="1663757" y="1490231"/>
              <a:ext cx="146178" cy="101916"/>
            </a:xfrm>
            <a:custGeom>
              <a:avLst/>
              <a:gdLst/>
              <a:ahLst/>
              <a:cxnLst/>
              <a:rect l="l" t="t" r="r" b="b"/>
              <a:pathLst>
                <a:path w="6592" h="4596" extrusionOk="0">
                  <a:moveTo>
                    <a:pt x="0" y="1"/>
                  </a:moveTo>
                  <a:lnTo>
                    <a:pt x="0" y="469"/>
                  </a:lnTo>
                  <a:cubicBezTo>
                    <a:pt x="0" y="1702"/>
                    <a:pt x="790" y="2787"/>
                    <a:pt x="1956" y="3175"/>
                  </a:cubicBezTo>
                  <a:lnTo>
                    <a:pt x="6283" y="4583"/>
                  </a:lnTo>
                  <a:cubicBezTo>
                    <a:pt x="6307" y="4592"/>
                    <a:pt x="6332" y="4596"/>
                    <a:pt x="6356" y="4596"/>
                  </a:cubicBezTo>
                  <a:cubicBezTo>
                    <a:pt x="6479" y="4596"/>
                    <a:pt x="6592" y="4489"/>
                    <a:pt x="6592" y="4354"/>
                  </a:cubicBezTo>
                  <a:cubicBezTo>
                    <a:pt x="6592" y="3725"/>
                    <a:pt x="6244" y="3163"/>
                    <a:pt x="5681" y="2868"/>
                  </a:cubicBez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8"/>
            <p:cNvSpPr/>
            <p:nvPr/>
          </p:nvSpPr>
          <p:spPr>
            <a:xfrm>
              <a:off x="1676818" y="1539238"/>
              <a:ext cx="133117" cy="52910"/>
            </a:xfrm>
            <a:custGeom>
              <a:avLst/>
              <a:gdLst/>
              <a:ahLst/>
              <a:cxnLst/>
              <a:rect l="l" t="t" r="r" b="b"/>
              <a:pathLst>
                <a:path w="6003" h="2386" extrusionOk="0">
                  <a:moveTo>
                    <a:pt x="1" y="1"/>
                  </a:moveTo>
                  <a:lnTo>
                    <a:pt x="1" y="1"/>
                  </a:lnTo>
                  <a:cubicBezTo>
                    <a:pt x="349" y="444"/>
                    <a:pt x="805" y="778"/>
                    <a:pt x="1367" y="965"/>
                  </a:cubicBezTo>
                  <a:lnTo>
                    <a:pt x="5694" y="2373"/>
                  </a:lnTo>
                  <a:cubicBezTo>
                    <a:pt x="5718" y="2382"/>
                    <a:pt x="5743" y="2386"/>
                    <a:pt x="5767" y="2386"/>
                  </a:cubicBezTo>
                  <a:cubicBezTo>
                    <a:pt x="5890" y="2386"/>
                    <a:pt x="6003" y="2279"/>
                    <a:pt x="6003" y="2144"/>
                  </a:cubicBezTo>
                  <a:cubicBezTo>
                    <a:pt x="6003" y="1515"/>
                    <a:pt x="5655" y="953"/>
                    <a:pt x="5092" y="658"/>
                  </a:cubicBezTo>
                  <a:lnTo>
                    <a:pt x="4354" y="296"/>
                  </a:lnTo>
                  <a:lnTo>
                    <a:pt x="4354" y="296"/>
                  </a:lnTo>
                  <a:cubicBezTo>
                    <a:pt x="4515" y="551"/>
                    <a:pt x="4610" y="858"/>
                    <a:pt x="4610" y="1180"/>
                  </a:cubicBezTo>
                  <a:cubicBezTo>
                    <a:pt x="4610" y="1314"/>
                    <a:pt x="4497" y="1421"/>
                    <a:pt x="4374" y="1421"/>
                  </a:cubicBezTo>
                  <a:cubicBezTo>
                    <a:pt x="4350" y="1421"/>
                    <a:pt x="4325" y="1417"/>
                    <a:pt x="4301" y="1408"/>
                  </a:cubicBezTo>
                  <a:lnTo>
                    <a:pt x="1" y="1"/>
                  </a:lnTo>
                  <a:close/>
                </a:path>
              </a:pathLst>
            </a:custGeom>
            <a:solidFill>
              <a:srgbClr val="00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8"/>
            <p:cNvSpPr/>
            <p:nvPr/>
          </p:nvSpPr>
          <p:spPr>
            <a:xfrm>
              <a:off x="1516094" y="1424571"/>
              <a:ext cx="181236" cy="288785"/>
            </a:xfrm>
            <a:custGeom>
              <a:avLst/>
              <a:gdLst/>
              <a:ahLst/>
              <a:cxnLst/>
              <a:rect l="l" t="t" r="r" b="b"/>
              <a:pathLst>
                <a:path w="8173" h="13023" extrusionOk="0">
                  <a:moveTo>
                    <a:pt x="4100" y="0"/>
                  </a:moveTo>
                  <a:cubicBezTo>
                    <a:pt x="1474" y="0"/>
                    <a:pt x="0" y="4302"/>
                    <a:pt x="0" y="7892"/>
                  </a:cubicBezTo>
                  <a:cubicBezTo>
                    <a:pt x="0" y="11496"/>
                    <a:pt x="1474" y="13023"/>
                    <a:pt x="4100" y="13023"/>
                  </a:cubicBezTo>
                  <a:cubicBezTo>
                    <a:pt x="6726" y="13023"/>
                    <a:pt x="8173" y="11496"/>
                    <a:pt x="8173" y="7892"/>
                  </a:cubicBezTo>
                  <a:cubicBezTo>
                    <a:pt x="8173" y="4302"/>
                    <a:pt x="6726" y="0"/>
                    <a:pt x="41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8"/>
            <p:cNvSpPr/>
            <p:nvPr/>
          </p:nvSpPr>
          <p:spPr>
            <a:xfrm>
              <a:off x="1532437" y="1426656"/>
              <a:ext cx="164893" cy="286701"/>
            </a:xfrm>
            <a:custGeom>
              <a:avLst/>
              <a:gdLst/>
              <a:ahLst/>
              <a:cxnLst/>
              <a:rect l="l" t="t" r="r" b="b"/>
              <a:pathLst>
                <a:path w="7436" h="12929" extrusionOk="0">
                  <a:moveTo>
                    <a:pt x="4006" y="1"/>
                  </a:moveTo>
                  <a:cubicBezTo>
                    <a:pt x="5078" y="1582"/>
                    <a:pt x="5640" y="4100"/>
                    <a:pt x="5640" y="6364"/>
                  </a:cubicBezTo>
                  <a:cubicBezTo>
                    <a:pt x="5640" y="9955"/>
                    <a:pt x="4207" y="11496"/>
                    <a:pt x="1567" y="11496"/>
                  </a:cubicBezTo>
                  <a:cubicBezTo>
                    <a:pt x="992" y="11496"/>
                    <a:pt x="469" y="11415"/>
                    <a:pt x="1" y="11255"/>
                  </a:cubicBezTo>
                  <a:lnTo>
                    <a:pt x="1" y="11255"/>
                  </a:lnTo>
                  <a:cubicBezTo>
                    <a:pt x="683" y="12407"/>
                    <a:pt x="1823" y="12929"/>
                    <a:pt x="3363" y="12929"/>
                  </a:cubicBezTo>
                  <a:cubicBezTo>
                    <a:pt x="5989" y="12929"/>
                    <a:pt x="7436" y="11402"/>
                    <a:pt x="7436" y="7798"/>
                  </a:cubicBezTo>
                  <a:cubicBezTo>
                    <a:pt x="7436" y="4515"/>
                    <a:pt x="6230" y="630"/>
                    <a:pt x="4006" y="1"/>
                  </a:cubicBezTo>
                  <a:close/>
                </a:path>
              </a:pathLst>
            </a:custGeom>
            <a:solidFill>
              <a:srgbClr val="E1D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8"/>
            <p:cNvSpPr/>
            <p:nvPr/>
          </p:nvSpPr>
          <p:spPr>
            <a:xfrm>
              <a:off x="1513122" y="1366317"/>
              <a:ext cx="139370" cy="114534"/>
            </a:xfrm>
            <a:custGeom>
              <a:avLst/>
              <a:gdLst/>
              <a:ahLst/>
              <a:cxnLst/>
              <a:rect l="l" t="t" r="r" b="b"/>
              <a:pathLst>
                <a:path w="6285" h="5165" extrusionOk="0">
                  <a:moveTo>
                    <a:pt x="2322" y="0"/>
                  </a:moveTo>
                  <a:cubicBezTo>
                    <a:pt x="2294" y="0"/>
                    <a:pt x="2266" y="1"/>
                    <a:pt x="2238" y="1"/>
                  </a:cubicBezTo>
                  <a:cubicBezTo>
                    <a:pt x="1099" y="28"/>
                    <a:pt x="94" y="1007"/>
                    <a:pt x="27" y="2145"/>
                  </a:cubicBezTo>
                  <a:cubicBezTo>
                    <a:pt x="0" y="2829"/>
                    <a:pt x="268" y="3445"/>
                    <a:pt x="711" y="3874"/>
                  </a:cubicBezTo>
                  <a:cubicBezTo>
                    <a:pt x="872" y="4048"/>
                    <a:pt x="1032" y="4222"/>
                    <a:pt x="1179" y="4410"/>
                  </a:cubicBezTo>
                  <a:lnTo>
                    <a:pt x="1581" y="4905"/>
                  </a:lnTo>
                  <a:cubicBezTo>
                    <a:pt x="1727" y="5078"/>
                    <a:pt x="1932" y="5165"/>
                    <a:pt x="2138" y="5165"/>
                  </a:cubicBezTo>
                  <a:cubicBezTo>
                    <a:pt x="2348" y="5165"/>
                    <a:pt x="2558" y="5074"/>
                    <a:pt x="2706" y="4892"/>
                  </a:cubicBezTo>
                  <a:lnTo>
                    <a:pt x="3069" y="4437"/>
                  </a:lnTo>
                  <a:cubicBezTo>
                    <a:pt x="3230" y="4237"/>
                    <a:pt x="3470" y="4130"/>
                    <a:pt x="3711" y="4130"/>
                  </a:cubicBezTo>
                  <a:cubicBezTo>
                    <a:pt x="3891" y="4130"/>
                    <a:pt x="4072" y="4190"/>
                    <a:pt x="4221" y="4315"/>
                  </a:cubicBezTo>
                  <a:lnTo>
                    <a:pt x="4421" y="4463"/>
                  </a:lnTo>
                  <a:cubicBezTo>
                    <a:pt x="4555" y="4571"/>
                    <a:pt x="4716" y="4624"/>
                    <a:pt x="4875" y="4624"/>
                  </a:cubicBezTo>
                  <a:cubicBezTo>
                    <a:pt x="5034" y="4624"/>
                    <a:pt x="5192" y="4571"/>
                    <a:pt x="5320" y="4463"/>
                  </a:cubicBezTo>
                  <a:lnTo>
                    <a:pt x="6284" y="3686"/>
                  </a:lnTo>
                  <a:cubicBezTo>
                    <a:pt x="6284" y="3686"/>
                    <a:pt x="5346" y="2440"/>
                    <a:pt x="4221" y="1007"/>
                  </a:cubicBezTo>
                  <a:cubicBezTo>
                    <a:pt x="3728" y="385"/>
                    <a:pt x="3147" y="0"/>
                    <a:pt x="2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8"/>
            <p:cNvSpPr/>
            <p:nvPr/>
          </p:nvSpPr>
          <p:spPr>
            <a:xfrm>
              <a:off x="1566897" y="1366340"/>
              <a:ext cx="85596" cy="102537"/>
            </a:xfrm>
            <a:custGeom>
              <a:avLst/>
              <a:gdLst/>
              <a:ahLst/>
              <a:cxnLst/>
              <a:rect l="l" t="t" r="r" b="b"/>
              <a:pathLst>
                <a:path w="3860" h="4624" extrusionOk="0">
                  <a:moveTo>
                    <a:pt x="1" y="0"/>
                  </a:moveTo>
                  <a:lnTo>
                    <a:pt x="1" y="0"/>
                  </a:lnTo>
                  <a:cubicBezTo>
                    <a:pt x="335" y="175"/>
                    <a:pt x="603" y="429"/>
                    <a:pt x="858" y="751"/>
                  </a:cubicBezTo>
                  <a:cubicBezTo>
                    <a:pt x="1555" y="1622"/>
                    <a:pt x="2171" y="2426"/>
                    <a:pt x="2546" y="2921"/>
                  </a:cubicBezTo>
                  <a:cubicBezTo>
                    <a:pt x="2761" y="3216"/>
                    <a:pt x="2707" y="3618"/>
                    <a:pt x="2439" y="3832"/>
                  </a:cubicBezTo>
                  <a:lnTo>
                    <a:pt x="1970" y="4221"/>
                  </a:lnTo>
                  <a:cubicBezTo>
                    <a:pt x="1916" y="4261"/>
                    <a:pt x="1862" y="4288"/>
                    <a:pt x="1809" y="4314"/>
                  </a:cubicBezTo>
                  <a:lnTo>
                    <a:pt x="1996" y="4462"/>
                  </a:lnTo>
                  <a:cubicBezTo>
                    <a:pt x="2130" y="4570"/>
                    <a:pt x="2291" y="4623"/>
                    <a:pt x="2450" y="4623"/>
                  </a:cubicBezTo>
                  <a:cubicBezTo>
                    <a:pt x="2609" y="4623"/>
                    <a:pt x="2767" y="4570"/>
                    <a:pt x="2895" y="4462"/>
                  </a:cubicBezTo>
                  <a:lnTo>
                    <a:pt x="3859" y="3685"/>
                  </a:lnTo>
                  <a:cubicBezTo>
                    <a:pt x="3859" y="3685"/>
                    <a:pt x="2921" y="2439"/>
                    <a:pt x="1796" y="1006"/>
                  </a:cubicBezTo>
                  <a:cubicBezTo>
                    <a:pt x="1326" y="416"/>
                    <a:pt x="778" y="41"/>
                    <a:pt x="1" y="0"/>
                  </a:cubicBezTo>
                  <a:close/>
                </a:path>
              </a:pathLst>
            </a:custGeom>
            <a:solidFill>
              <a:srgbClr val="00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8"/>
            <p:cNvSpPr/>
            <p:nvPr/>
          </p:nvSpPr>
          <p:spPr>
            <a:xfrm>
              <a:off x="1474804" y="1408339"/>
              <a:ext cx="58254" cy="33484"/>
            </a:xfrm>
            <a:custGeom>
              <a:avLst/>
              <a:gdLst/>
              <a:ahLst/>
              <a:cxnLst/>
              <a:rect l="l" t="t" r="r" b="b"/>
              <a:pathLst>
                <a:path w="2627" h="1510" extrusionOk="0">
                  <a:moveTo>
                    <a:pt x="1986" y="1"/>
                  </a:moveTo>
                  <a:cubicBezTo>
                    <a:pt x="1968" y="1"/>
                    <a:pt x="1949" y="3"/>
                    <a:pt x="1930" y="9"/>
                  </a:cubicBezTo>
                  <a:lnTo>
                    <a:pt x="763" y="398"/>
                  </a:lnTo>
                  <a:cubicBezTo>
                    <a:pt x="496" y="491"/>
                    <a:pt x="281" y="706"/>
                    <a:pt x="174" y="974"/>
                  </a:cubicBezTo>
                  <a:lnTo>
                    <a:pt x="54" y="1268"/>
                  </a:lnTo>
                  <a:cubicBezTo>
                    <a:pt x="0" y="1375"/>
                    <a:pt x="94" y="1509"/>
                    <a:pt x="215" y="1509"/>
                  </a:cubicBezTo>
                  <a:lnTo>
                    <a:pt x="2358" y="1509"/>
                  </a:lnTo>
                  <a:cubicBezTo>
                    <a:pt x="2519" y="1509"/>
                    <a:pt x="2626" y="1363"/>
                    <a:pt x="2573" y="1215"/>
                  </a:cubicBezTo>
                  <a:lnTo>
                    <a:pt x="2157" y="116"/>
                  </a:lnTo>
                  <a:cubicBezTo>
                    <a:pt x="2125" y="42"/>
                    <a:pt x="2059" y="1"/>
                    <a:pt x="1986" y="1"/>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8"/>
            <p:cNvSpPr/>
            <p:nvPr/>
          </p:nvSpPr>
          <p:spPr>
            <a:xfrm>
              <a:off x="1542815" y="1404968"/>
              <a:ext cx="33307" cy="28251"/>
            </a:xfrm>
            <a:custGeom>
              <a:avLst/>
              <a:gdLst/>
              <a:ahLst/>
              <a:cxnLst/>
              <a:rect l="l" t="t" r="r" b="b"/>
              <a:pathLst>
                <a:path w="1502" h="1274" extrusionOk="0">
                  <a:moveTo>
                    <a:pt x="751" y="0"/>
                  </a:moveTo>
                  <a:cubicBezTo>
                    <a:pt x="336" y="0"/>
                    <a:pt x="1" y="148"/>
                    <a:pt x="1" y="509"/>
                  </a:cubicBezTo>
                  <a:cubicBezTo>
                    <a:pt x="1" y="872"/>
                    <a:pt x="336" y="1273"/>
                    <a:pt x="751" y="1273"/>
                  </a:cubicBezTo>
                  <a:cubicBezTo>
                    <a:pt x="1167" y="1273"/>
                    <a:pt x="1501" y="872"/>
                    <a:pt x="1501" y="509"/>
                  </a:cubicBezTo>
                  <a:cubicBezTo>
                    <a:pt x="1501" y="148"/>
                    <a:pt x="1167" y="0"/>
                    <a:pt x="751" y="0"/>
                  </a:cubicBezTo>
                  <a:close/>
                </a:path>
              </a:pathLst>
            </a:custGeom>
            <a:solidFill>
              <a:srgbClr val="EFE2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8"/>
            <p:cNvSpPr/>
            <p:nvPr/>
          </p:nvSpPr>
          <p:spPr>
            <a:xfrm>
              <a:off x="1555898" y="1404968"/>
              <a:ext cx="20224" cy="28251"/>
            </a:xfrm>
            <a:custGeom>
              <a:avLst/>
              <a:gdLst/>
              <a:ahLst/>
              <a:cxnLst/>
              <a:rect l="l" t="t" r="r" b="b"/>
              <a:pathLst>
                <a:path w="912" h="1274" extrusionOk="0">
                  <a:moveTo>
                    <a:pt x="0" y="0"/>
                  </a:moveTo>
                  <a:cubicBezTo>
                    <a:pt x="349" y="41"/>
                    <a:pt x="604" y="188"/>
                    <a:pt x="604" y="509"/>
                  </a:cubicBezTo>
                  <a:cubicBezTo>
                    <a:pt x="604" y="818"/>
                    <a:pt x="349" y="1179"/>
                    <a:pt x="0" y="1260"/>
                  </a:cubicBezTo>
                  <a:cubicBezTo>
                    <a:pt x="54" y="1273"/>
                    <a:pt x="108" y="1273"/>
                    <a:pt x="161" y="1273"/>
                  </a:cubicBezTo>
                  <a:cubicBezTo>
                    <a:pt x="577" y="1273"/>
                    <a:pt x="911" y="872"/>
                    <a:pt x="911" y="509"/>
                  </a:cubicBezTo>
                  <a:cubicBezTo>
                    <a:pt x="911" y="148"/>
                    <a:pt x="577" y="0"/>
                    <a:pt x="161" y="0"/>
                  </a:cubicBezTo>
                  <a:close/>
                </a:path>
              </a:pathLst>
            </a:custGeom>
            <a:solidFill>
              <a:srgbClr val="E1D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8"/>
            <p:cNvSpPr/>
            <p:nvPr/>
          </p:nvSpPr>
          <p:spPr>
            <a:xfrm>
              <a:off x="1554412" y="1412685"/>
              <a:ext cx="10733" cy="11021"/>
            </a:xfrm>
            <a:custGeom>
              <a:avLst/>
              <a:gdLst/>
              <a:ahLst/>
              <a:cxnLst/>
              <a:rect l="l" t="t" r="r" b="b"/>
              <a:pathLst>
                <a:path w="484" h="497" extrusionOk="0">
                  <a:moveTo>
                    <a:pt x="242" y="0"/>
                  </a:moveTo>
                  <a:cubicBezTo>
                    <a:pt x="108" y="0"/>
                    <a:pt x="1" y="108"/>
                    <a:pt x="1" y="242"/>
                  </a:cubicBezTo>
                  <a:cubicBezTo>
                    <a:pt x="1" y="376"/>
                    <a:pt x="108" y="497"/>
                    <a:pt x="242" y="497"/>
                  </a:cubicBezTo>
                  <a:cubicBezTo>
                    <a:pt x="376" y="497"/>
                    <a:pt x="483" y="376"/>
                    <a:pt x="483" y="242"/>
                  </a:cubicBezTo>
                  <a:cubicBezTo>
                    <a:pt x="483" y="108"/>
                    <a:pt x="376" y="0"/>
                    <a:pt x="242" y="0"/>
                  </a:cubicBezTo>
                  <a:close/>
                </a:path>
              </a:pathLst>
            </a:custGeom>
            <a:solidFill>
              <a:srgbClr val="5B5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8"/>
            <p:cNvSpPr/>
            <p:nvPr/>
          </p:nvSpPr>
          <p:spPr>
            <a:xfrm>
              <a:off x="1524121" y="1698787"/>
              <a:ext cx="65372" cy="36567"/>
            </a:xfrm>
            <a:custGeom>
              <a:avLst/>
              <a:gdLst/>
              <a:ahLst/>
              <a:cxnLst/>
              <a:rect l="l" t="t" r="r" b="b"/>
              <a:pathLst>
                <a:path w="2948" h="1649" extrusionOk="0">
                  <a:moveTo>
                    <a:pt x="1287" y="1"/>
                  </a:moveTo>
                  <a:cubicBezTo>
                    <a:pt x="1005" y="1"/>
                    <a:pt x="751" y="148"/>
                    <a:pt x="603" y="389"/>
                  </a:cubicBezTo>
                  <a:lnTo>
                    <a:pt x="81" y="1300"/>
                  </a:lnTo>
                  <a:cubicBezTo>
                    <a:pt x="0" y="1461"/>
                    <a:pt x="108" y="1648"/>
                    <a:pt x="281" y="1648"/>
                  </a:cubicBezTo>
                  <a:lnTo>
                    <a:pt x="388" y="1648"/>
                  </a:lnTo>
                  <a:cubicBezTo>
                    <a:pt x="509" y="1648"/>
                    <a:pt x="617" y="1582"/>
                    <a:pt x="683" y="1475"/>
                  </a:cubicBezTo>
                  <a:lnTo>
                    <a:pt x="764" y="1327"/>
                  </a:lnTo>
                  <a:cubicBezTo>
                    <a:pt x="797" y="1273"/>
                    <a:pt x="854" y="1246"/>
                    <a:pt x="911" y="1246"/>
                  </a:cubicBezTo>
                  <a:cubicBezTo>
                    <a:pt x="968" y="1246"/>
                    <a:pt x="1025" y="1273"/>
                    <a:pt x="1058" y="1327"/>
                  </a:cubicBezTo>
                  <a:lnTo>
                    <a:pt x="1139" y="1475"/>
                  </a:lnTo>
                  <a:cubicBezTo>
                    <a:pt x="1206" y="1582"/>
                    <a:pt x="1313" y="1648"/>
                    <a:pt x="1433" y="1648"/>
                  </a:cubicBezTo>
                  <a:lnTo>
                    <a:pt x="1514" y="1648"/>
                  </a:lnTo>
                  <a:cubicBezTo>
                    <a:pt x="1635" y="1648"/>
                    <a:pt x="1742" y="1582"/>
                    <a:pt x="1796" y="1475"/>
                  </a:cubicBezTo>
                  <a:lnTo>
                    <a:pt x="1889" y="1327"/>
                  </a:lnTo>
                  <a:cubicBezTo>
                    <a:pt x="1923" y="1273"/>
                    <a:pt x="1976" y="1246"/>
                    <a:pt x="2030" y="1246"/>
                  </a:cubicBezTo>
                  <a:cubicBezTo>
                    <a:pt x="2083" y="1246"/>
                    <a:pt x="2137" y="1273"/>
                    <a:pt x="2171" y="1327"/>
                  </a:cubicBezTo>
                  <a:lnTo>
                    <a:pt x="2264" y="1475"/>
                  </a:lnTo>
                  <a:cubicBezTo>
                    <a:pt x="2318" y="1582"/>
                    <a:pt x="2425" y="1648"/>
                    <a:pt x="2546" y="1648"/>
                  </a:cubicBezTo>
                  <a:lnTo>
                    <a:pt x="2666" y="1648"/>
                  </a:lnTo>
                  <a:cubicBezTo>
                    <a:pt x="2841" y="1648"/>
                    <a:pt x="2948" y="1461"/>
                    <a:pt x="2867" y="1300"/>
                  </a:cubicBezTo>
                  <a:lnTo>
                    <a:pt x="2332" y="389"/>
                  </a:lnTo>
                  <a:cubicBezTo>
                    <a:pt x="2198" y="148"/>
                    <a:pt x="1930" y="1"/>
                    <a:pt x="1648" y="1"/>
                  </a:cubicBezTo>
                  <a:close/>
                </a:path>
              </a:pathLst>
            </a:custGeom>
            <a:solidFill>
              <a:srgbClr val="E39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8"/>
            <p:cNvSpPr/>
            <p:nvPr/>
          </p:nvSpPr>
          <p:spPr>
            <a:xfrm>
              <a:off x="1623354" y="1698787"/>
              <a:ext cx="65660" cy="36567"/>
            </a:xfrm>
            <a:custGeom>
              <a:avLst/>
              <a:gdLst/>
              <a:ahLst/>
              <a:cxnLst/>
              <a:rect l="l" t="t" r="r" b="b"/>
              <a:pathLst>
                <a:path w="2961" h="1649" extrusionOk="0">
                  <a:moveTo>
                    <a:pt x="1299" y="1"/>
                  </a:moveTo>
                  <a:cubicBezTo>
                    <a:pt x="1018" y="1"/>
                    <a:pt x="763" y="148"/>
                    <a:pt x="616" y="389"/>
                  </a:cubicBezTo>
                  <a:lnTo>
                    <a:pt x="93" y="1300"/>
                  </a:lnTo>
                  <a:cubicBezTo>
                    <a:pt x="0" y="1461"/>
                    <a:pt x="107" y="1648"/>
                    <a:pt x="295" y="1648"/>
                  </a:cubicBezTo>
                  <a:lnTo>
                    <a:pt x="402" y="1648"/>
                  </a:lnTo>
                  <a:cubicBezTo>
                    <a:pt x="522" y="1648"/>
                    <a:pt x="629" y="1582"/>
                    <a:pt x="697" y="1475"/>
                  </a:cubicBezTo>
                  <a:lnTo>
                    <a:pt x="777" y="1327"/>
                  </a:lnTo>
                  <a:cubicBezTo>
                    <a:pt x="810" y="1273"/>
                    <a:pt x="867" y="1246"/>
                    <a:pt x="924" y="1246"/>
                  </a:cubicBezTo>
                  <a:cubicBezTo>
                    <a:pt x="981" y="1246"/>
                    <a:pt x="1038" y="1273"/>
                    <a:pt x="1072" y="1327"/>
                  </a:cubicBezTo>
                  <a:lnTo>
                    <a:pt x="1152" y="1475"/>
                  </a:lnTo>
                  <a:cubicBezTo>
                    <a:pt x="1206" y="1582"/>
                    <a:pt x="1326" y="1648"/>
                    <a:pt x="1447" y="1648"/>
                  </a:cubicBezTo>
                  <a:lnTo>
                    <a:pt x="1528" y="1648"/>
                  </a:lnTo>
                  <a:cubicBezTo>
                    <a:pt x="1635" y="1648"/>
                    <a:pt x="1755" y="1582"/>
                    <a:pt x="1808" y="1475"/>
                  </a:cubicBezTo>
                  <a:lnTo>
                    <a:pt x="1903" y="1327"/>
                  </a:lnTo>
                  <a:cubicBezTo>
                    <a:pt x="1929" y="1273"/>
                    <a:pt x="1983" y="1246"/>
                    <a:pt x="2038" y="1246"/>
                  </a:cubicBezTo>
                  <a:cubicBezTo>
                    <a:pt x="2093" y="1246"/>
                    <a:pt x="2150" y="1273"/>
                    <a:pt x="2183" y="1327"/>
                  </a:cubicBezTo>
                  <a:lnTo>
                    <a:pt x="2264" y="1475"/>
                  </a:lnTo>
                  <a:cubicBezTo>
                    <a:pt x="2331" y="1582"/>
                    <a:pt x="2439" y="1648"/>
                    <a:pt x="2559" y="1648"/>
                  </a:cubicBezTo>
                  <a:lnTo>
                    <a:pt x="2680" y="1648"/>
                  </a:lnTo>
                  <a:cubicBezTo>
                    <a:pt x="2853" y="1648"/>
                    <a:pt x="2961" y="1461"/>
                    <a:pt x="2867" y="1300"/>
                  </a:cubicBezTo>
                  <a:lnTo>
                    <a:pt x="2344" y="389"/>
                  </a:lnTo>
                  <a:cubicBezTo>
                    <a:pt x="2210" y="148"/>
                    <a:pt x="1942" y="1"/>
                    <a:pt x="1661" y="1"/>
                  </a:cubicBezTo>
                  <a:close/>
                </a:path>
              </a:pathLst>
            </a:custGeom>
            <a:solidFill>
              <a:srgbClr val="E39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8"/>
            <p:cNvSpPr/>
            <p:nvPr/>
          </p:nvSpPr>
          <p:spPr>
            <a:xfrm>
              <a:off x="1550554" y="1698787"/>
              <a:ext cx="38939" cy="36567"/>
            </a:xfrm>
            <a:custGeom>
              <a:avLst/>
              <a:gdLst/>
              <a:ahLst/>
              <a:cxnLst/>
              <a:rect l="l" t="t" r="r" b="b"/>
              <a:pathLst>
                <a:path w="1756" h="1649" extrusionOk="0">
                  <a:moveTo>
                    <a:pt x="0" y="1"/>
                  </a:moveTo>
                  <a:cubicBezTo>
                    <a:pt x="241" y="41"/>
                    <a:pt x="470" y="175"/>
                    <a:pt x="590" y="389"/>
                  </a:cubicBezTo>
                  <a:lnTo>
                    <a:pt x="1113" y="1300"/>
                  </a:lnTo>
                  <a:cubicBezTo>
                    <a:pt x="1166" y="1380"/>
                    <a:pt x="1152" y="1475"/>
                    <a:pt x="1113" y="1541"/>
                  </a:cubicBezTo>
                  <a:cubicBezTo>
                    <a:pt x="1179" y="1609"/>
                    <a:pt x="1260" y="1648"/>
                    <a:pt x="1354" y="1648"/>
                  </a:cubicBezTo>
                  <a:lnTo>
                    <a:pt x="1474" y="1648"/>
                  </a:lnTo>
                  <a:cubicBezTo>
                    <a:pt x="1649" y="1648"/>
                    <a:pt x="1756" y="1461"/>
                    <a:pt x="1675" y="1300"/>
                  </a:cubicBezTo>
                  <a:lnTo>
                    <a:pt x="1140" y="389"/>
                  </a:lnTo>
                  <a:cubicBezTo>
                    <a:pt x="1006" y="148"/>
                    <a:pt x="738" y="1"/>
                    <a:pt x="456" y="1"/>
                  </a:cubicBezTo>
                  <a:close/>
                </a:path>
              </a:pathLst>
            </a:custGeom>
            <a:solidFill>
              <a:srgbClr val="C86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8"/>
            <p:cNvSpPr/>
            <p:nvPr/>
          </p:nvSpPr>
          <p:spPr>
            <a:xfrm>
              <a:off x="1650075" y="1698787"/>
              <a:ext cx="38939" cy="36567"/>
            </a:xfrm>
            <a:custGeom>
              <a:avLst/>
              <a:gdLst/>
              <a:ahLst/>
              <a:cxnLst/>
              <a:rect l="l" t="t" r="r" b="b"/>
              <a:pathLst>
                <a:path w="1756" h="1649" extrusionOk="0">
                  <a:moveTo>
                    <a:pt x="1" y="1"/>
                  </a:moveTo>
                  <a:cubicBezTo>
                    <a:pt x="242" y="41"/>
                    <a:pt x="469" y="175"/>
                    <a:pt x="590" y="389"/>
                  </a:cubicBezTo>
                  <a:lnTo>
                    <a:pt x="1112" y="1300"/>
                  </a:lnTo>
                  <a:cubicBezTo>
                    <a:pt x="1153" y="1380"/>
                    <a:pt x="1153" y="1475"/>
                    <a:pt x="1112" y="1541"/>
                  </a:cubicBezTo>
                  <a:cubicBezTo>
                    <a:pt x="1166" y="1609"/>
                    <a:pt x="1260" y="1648"/>
                    <a:pt x="1354" y="1648"/>
                  </a:cubicBezTo>
                  <a:lnTo>
                    <a:pt x="1475" y="1648"/>
                  </a:lnTo>
                  <a:cubicBezTo>
                    <a:pt x="1648" y="1648"/>
                    <a:pt x="1756" y="1461"/>
                    <a:pt x="1662" y="1300"/>
                  </a:cubicBezTo>
                  <a:lnTo>
                    <a:pt x="1139" y="389"/>
                  </a:lnTo>
                  <a:cubicBezTo>
                    <a:pt x="1005" y="148"/>
                    <a:pt x="737" y="1"/>
                    <a:pt x="456" y="1"/>
                  </a:cubicBezTo>
                  <a:close/>
                </a:path>
              </a:pathLst>
            </a:custGeom>
            <a:solidFill>
              <a:srgbClr val="C86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3" name="Google Shape;1353;p38"/>
          <p:cNvGrpSpPr/>
          <p:nvPr/>
        </p:nvGrpSpPr>
        <p:grpSpPr>
          <a:xfrm>
            <a:off x="59461" y="6396159"/>
            <a:ext cx="1369880" cy="1229777"/>
            <a:chOff x="1403201" y="1366317"/>
            <a:chExt cx="406734" cy="369036"/>
          </a:xfrm>
        </p:grpSpPr>
        <p:sp>
          <p:nvSpPr>
            <p:cNvPr id="1354" name="Google Shape;1354;p38"/>
            <p:cNvSpPr/>
            <p:nvPr/>
          </p:nvSpPr>
          <p:spPr>
            <a:xfrm>
              <a:off x="1403201" y="1490231"/>
              <a:ext cx="146488" cy="101916"/>
            </a:xfrm>
            <a:custGeom>
              <a:avLst/>
              <a:gdLst/>
              <a:ahLst/>
              <a:cxnLst/>
              <a:rect l="l" t="t" r="r" b="b"/>
              <a:pathLst>
                <a:path w="6606" h="4596" extrusionOk="0">
                  <a:moveTo>
                    <a:pt x="6606" y="1"/>
                  </a:moveTo>
                  <a:lnTo>
                    <a:pt x="911" y="2868"/>
                  </a:lnTo>
                  <a:cubicBezTo>
                    <a:pt x="348" y="3163"/>
                    <a:pt x="0" y="3725"/>
                    <a:pt x="0" y="4354"/>
                  </a:cubicBezTo>
                  <a:cubicBezTo>
                    <a:pt x="0" y="4489"/>
                    <a:pt x="112" y="4596"/>
                    <a:pt x="236" y="4596"/>
                  </a:cubicBezTo>
                  <a:cubicBezTo>
                    <a:pt x="260" y="4596"/>
                    <a:pt x="284" y="4592"/>
                    <a:pt x="309" y="4583"/>
                  </a:cubicBezTo>
                  <a:lnTo>
                    <a:pt x="4650" y="3175"/>
                  </a:lnTo>
                  <a:cubicBezTo>
                    <a:pt x="5815" y="2787"/>
                    <a:pt x="6606" y="1702"/>
                    <a:pt x="6606" y="469"/>
                  </a:cubicBezTo>
                  <a:lnTo>
                    <a:pt x="660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8"/>
            <p:cNvSpPr/>
            <p:nvPr/>
          </p:nvSpPr>
          <p:spPr>
            <a:xfrm>
              <a:off x="1403201" y="1490231"/>
              <a:ext cx="146488" cy="101916"/>
            </a:xfrm>
            <a:custGeom>
              <a:avLst/>
              <a:gdLst/>
              <a:ahLst/>
              <a:cxnLst/>
              <a:rect l="l" t="t" r="r" b="b"/>
              <a:pathLst>
                <a:path w="6606" h="4596" extrusionOk="0">
                  <a:moveTo>
                    <a:pt x="6606" y="1"/>
                  </a:moveTo>
                  <a:lnTo>
                    <a:pt x="5064" y="778"/>
                  </a:lnTo>
                  <a:cubicBezTo>
                    <a:pt x="4957" y="1876"/>
                    <a:pt x="4194" y="2827"/>
                    <a:pt x="3122" y="3175"/>
                  </a:cubicBezTo>
                  <a:lnTo>
                    <a:pt x="14" y="4181"/>
                  </a:lnTo>
                  <a:cubicBezTo>
                    <a:pt x="0" y="4247"/>
                    <a:pt x="0" y="4301"/>
                    <a:pt x="0" y="4354"/>
                  </a:cubicBezTo>
                  <a:cubicBezTo>
                    <a:pt x="0" y="4489"/>
                    <a:pt x="112" y="4596"/>
                    <a:pt x="236" y="4596"/>
                  </a:cubicBezTo>
                  <a:cubicBezTo>
                    <a:pt x="260" y="4596"/>
                    <a:pt x="284" y="4592"/>
                    <a:pt x="309" y="4583"/>
                  </a:cubicBezTo>
                  <a:lnTo>
                    <a:pt x="4650" y="3175"/>
                  </a:lnTo>
                  <a:cubicBezTo>
                    <a:pt x="5815" y="2787"/>
                    <a:pt x="6606" y="1702"/>
                    <a:pt x="6606" y="469"/>
                  </a:cubicBezTo>
                  <a:lnTo>
                    <a:pt x="6606" y="1"/>
                  </a:lnTo>
                  <a:close/>
                </a:path>
              </a:pathLst>
            </a:custGeom>
            <a:solidFill>
              <a:srgbClr val="00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8"/>
            <p:cNvSpPr/>
            <p:nvPr/>
          </p:nvSpPr>
          <p:spPr>
            <a:xfrm>
              <a:off x="1663757" y="1490231"/>
              <a:ext cx="146178" cy="101916"/>
            </a:xfrm>
            <a:custGeom>
              <a:avLst/>
              <a:gdLst/>
              <a:ahLst/>
              <a:cxnLst/>
              <a:rect l="l" t="t" r="r" b="b"/>
              <a:pathLst>
                <a:path w="6592" h="4596" extrusionOk="0">
                  <a:moveTo>
                    <a:pt x="0" y="1"/>
                  </a:moveTo>
                  <a:lnTo>
                    <a:pt x="0" y="469"/>
                  </a:lnTo>
                  <a:cubicBezTo>
                    <a:pt x="0" y="1702"/>
                    <a:pt x="790" y="2787"/>
                    <a:pt x="1956" y="3175"/>
                  </a:cubicBezTo>
                  <a:lnTo>
                    <a:pt x="6283" y="4583"/>
                  </a:lnTo>
                  <a:cubicBezTo>
                    <a:pt x="6307" y="4592"/>
                    <a:pt x="6332" y="4596"/>
                    <a:pt x="6356" y="4596"/>
                  </a:cubicBezTo>
                  <a:cubicBezTo>
                    <a:pt x="6479" y="4596"/>
                    <a:pt x="6592" y="4489"/>
                    <a:pt x="6592" y="4354"/>
                  </a:cubicBezTo>
                  <a:cubicBezTo>
                    <a:pt x="6592" y="3725"/>
                    <a:pt x="6244" y="3163"/>
                    <a:pt x="5681" y="2868"/>
                  </a:cubicBez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8"/>
            <p:cNvSpPr/>
            <p:nvPr/>
          </p:nvSpPr>
          <p:spPr>
            <a:xfrm>
              <a:off x="1676818" y="1539238"/>
              <a:ext cx="133117" cy="52910"/>
            </a:xfrm>
            <a:custGeom>
              <a:avLst/>
              <a:gdLst/>
              <a:ahLst/>
              <a:cxnLst/>
              <a:rect l="l" t="t" r="r" b="b"/>
              <a:pathLst>
                <a:path w="6003" h="2386" extrusionOk="0">
                  <a:moveTo>
                    <a:pt x="1" y="1"/>
                  </a:moveTo>
                  <a:lnTo>
                    <a:pt x="1" y="1"/>
                  </a:lnTo>
                  <a:cubicBezTo>
                    <a:pt x="349" y="444"/>
                    <a:pt x="805" y="778"/>
                    <a:pt x="1367" y="965"/>
                  </a:cubicBezTo>
                  <a:lnTo>
                    <a:pt x="5694" y="2373"/>
                  </a:lnTo>
                  <a:cubicBezTo>
                    <a:pt x="5718" y="2382"/>
                    <a:pt x="5743" y="2386"/>
                    <a:pt x="5767" y="2386"/>
                  </a:cubicBezTo>
                  <a:cubicBezTo>
                    <a:pt x="5890" y="2386"/>
                    <a:pt x="6003" y="2279"/>
                    <a:pt x="6003" y="2144"/>
                  </a:cubicBezTo>
                  <a:cubicBezTo>
                    <a:pt x="6003" y="1515"/>
                    <a:pt x="5655" y="953"/>
                    <a:pt x="5092" y="658"/>
                  </a:cubicBezTo>
                  <a:lnTo>
                    <a:pt x="4354" y="296"/>
                  </a:lnTo>
                  <a:lnTo>
                    <a:pt x="4354" y="296"/>
                  </a:lnTo>
                  <a:cubicBezTo>
                    <a:pt x="4515" y="551"/>
                    <a:pt x="4610" y="858"/>
                    <a:pt x="4610" y="1180"/>
                  </a:cubicBezTo>
                  <a:cubicBezTo>
                    <a:pt x="4610" y="1314"/>
                    <a:pt x="4497" y="1421"/>
                    <a:pt x="4374" y="1421"/>
                  </a:cubicBezTo>
                  <a:cubicBezTo>
                    <a:pt x="4350" y="1421"/>
                    <a:pt x="4325" y="1417"/>
                    <a:pt x="4301" y="1408"/>
                  </a:cubicBezTo>
                  <a:lnTo>
                    <a:pt x="1" y="1"/>
                  </a:lnTo>
                  <a:close/>
                </a:path>
              </a:pathLst>
            </a:custGeom>
            <a:solidFill>
              <a:srgbClr val="00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8"/>
            <p:cNvSpPr/>
            <p:nvPr/>
          </p:nvSpPr>
          <p:spPr>
            <a:xfrm>
              <a:off x="1516094" y="1424571"/>
              <a:ext cx="181236" cy="288785"/>
            </a:xfrm>
            <a:custGeom>
              <a:avLst/>
              <a:gdLst/>
              <a:ahLst/>
              <a:cxnLst/>
              <a:rect l="l" t="t" r="r" b="b"/>
              <a:pathLst>
                <a:path w="8173" h="13023" extrusionOk="0">
                  <a:moveTo>
                    <a:pt x="4100" y="0"/>
                  </a:moveTo>
                  <a:cubicBezTo>
                    <a:pt x="1474" y="0"/>
                    <a:pt x="0" y="4302"/>
                    <a:pt x="0" y="7892"/>
                  </a:cubicBezTo>
                  <a:cubicBezTo>
                    <a:pt x="0" y="11496"/>
                    <a:pt x="1474" y="13023"/>
                    <a:pt x="4100" y="13023"/>
                  </a:cubicBezTo>
                  <a:cubicBezTo>
                    <a:pt x="6726" y="13023"/>
                    <a:pt x="8173" y="11496"/>
                    <a:pt x="8173" y="7892"/>
                  </a:cubicBezTo>
                  <a:cubicBezTo>
                    <a:pt x="8173" y="4302"/>
                    <a:pt x="6726" y="0"/>
                    <a:pt x="41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8"/>
            <p:cNvSpPr/>
            <p:nvPr/>
          </p:nvSpPr>
          <p:spPr>
            <a:xfrm>
              <a:off x="1532437" y="1426656"/>
              <a:ext cx="164893" cy="286701"/>
            </a:xfrm>
            <a:custGeom>
              <a:avLst/>
              <a:gdLst/>
              <a:ahLst/>
              <a:cxnLst/>
              <a:rect l="l" t="t" r="r" b="b"/>
              <a:pathLst>
                <a:path w="7436" h="12929" extrusionOk="0">
                  <a:moveTo>
                    <a:pt x="4006" y="1"/>
                  </a:moveTo>
                  <a:cubicBezTo>
                    <a:pt x="5078" y="1582"/>
                    <a:pt x="5640" y="4100"/>
                    <a:pt x="5640" y="6364"/>
                  </a:cubicBezTo>
                  <a:cubicBezTo>
                    <a:pt x="5640" y="9955"/>
                    <a:pt x="4207" y="11496"/>
                    <a:pt x="1567" y="11496"/>
                  </a:cubicBezTo>
                  <a:cubicBezTo>
                    <a:pt x="992" y="11496"/>
                    <a:pt x="469" y="11415"/>
                    <a:pt x="1" y="11255"/>
                  </a:cubicBezTo>
                  <a:lnTo>
                    <a:pt x="1" y="11255"/>
                  </a:lnTo>
                  <a:cubicBezTo>
                    <a:pt x="683" y="12407"/>
                    <a:pt x="1823" y="12929"/>
                    <a:pt x="3363" y="12929"/>
                  </a:cubicBezTo>
                  <a:cubicBezTo>
                    <a:pt x="5989" y="12929"/>
                    <a:pt x="7436" y="11402"/>
                    <a:pt x="7436" y="7798"/>
                  </a:cubicBezTo>
                  <a:cubicBezTo>
                    <a:pt x="7436" y="4515"/>
                    <a:pt x="6230" y="630"/>
                    <a:pt x="4006" y="1"/>
                  </a:cubicBezTo>
                  <a:close/>
                </a:path>
              </a:pathLst>
            </a:custGeom>
            <a:solidFill>
              <a:srgbClr val="E1D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8"/>
            <p:cNvSpPr/>
            <p:nvPr/>
          </p:nvSpPr>
          <p:spPr>
            <a:xfrm>
              <a:off x="1513122" y="1366317"/>
              <a:ext cx="139370" cy="114534"/>
            </a:xfrm>
            <a:custGeom>
              <a:avLst/>
              <a:gdLst/>
              <a:ahLst/>
              <a:cxnLst/>
              <a:rect l="l" t="t" r="r" b="b"/>
              <a:pathLst>
                <a:path w="6285" h="5165" extrusionOk="0">
                  <a:moveTo>
                    <a:pt x="2322" y="0"/>
                  </a:moveTo>
                  <a:cubicBezTo>
                    <a:pt x="2294" y="0"/>
                    <a:pt x="2266" y="1"/>
                    <a:pt x="2238" y="1"/>
                  </a:cubicBezTo>
                  <a:cubicBezTo>
                    <a:pt x="1099" y="28"/>
                    <a:pt x="94" y="1007"/>
                    <a:pt x="27" y="2145"/>
                  </a:cubicBezTo>
                  <a:cubicBezTo>
                    <a:pt x="0" y="2829"/>
                    <a:pt x="268" y="3445"/>
                    <a:pt x="711" y="3874"/>
                  </a:cubicBezTo>
                  <a:cubicBezTo>
                    <a:pt x="872" y="4048"/>
                    <a:pt x="1032" y="4222"/>
                    <a:pt x="1179" y="4410"/>
                  </a:cubicBezTo>
                  <a:lnTo>
                    <a:pt x="1581" y="4905"/>
                  </a:lnTo>
                  <a:cubicBezTo>
                    <a:pt x="1727" y="5078"/>
                    <a:pt x="1932" y="5165"/>
                    <a:pt x="2138" y="5165"/>
                  </a:cubicBezTo>
                  <a:cubicBezTo>
                    <a:pt x="2348" y="5165"/>
                    <a:pt x="2558" y="5074"/>
                    <a:pt x="2706" y="4892"/>
                  </a:cubicBezTo>
                  <a:lnTo>
                    <a:pt x="3069" y="4437"/>
                  </a:lnTo>
                  <a:cubicBezTo>
                    <a:pt x="3230" y="4237"/>
                    <a:pt x="3470" y="4130"/>
                    <a:pt x="3711" y="4130"/>
                  </a:cubicBezTo>
                  <a:cubicBezTo>
                    <a:pt x="3891" y="4130"/>
                    <a:pt x="4072" y="4190"/>
                    <a:pt x="4221" y="4315"/>
                  </a:cubicBezTo>
                  <a:lnTo>
                    <a:pt x="4421" y="4463"/>
                  </a:lnTo>
                  <a:cubicBezTo>
                    <a:pt x="4555" y="4571"/>
                    <a:pt x="4716" y="4624"/>
                    <a:pt x="4875" y="4624"/>
                  </a:cubicBezTo>
                  <a:cubicBezTo>
                    <a:pt x="5034" y="4624"/>
                    <a:pt x="5192" y="4571"/>
                    <a:pt x="5320" y="4463"/>
                  </a:cubicBezTo>
                  <a:lnTo>
                    <a:pt x="6284" y="3686"/>
                  </a:lnTo>
                  <a:cubicBezTo>
                    <a:pt x="6284" y="3686"/>
                    <a:pt x="5346" y="2440"/>
                    <a:pt x="4221" y="1007"/>
                  </a:cubicBezTo>
                  <a:cubicBezTo>
                    <a:pt x="3728" y="385"/>
                    <a:pt x="3147" y="0"/>
                    <a:pt x="2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8"/>
            <p:cNvSpPr/>
            <p:nvPr/>
          </p:nvSpPr>
          <p:spPr>
            <a:xfrm>
              <a:off x="1566897" y="1366340"/>
              <a:ext cx="85596" cy="102537"/>
            </a:xfrm>
            <a:custGeom>
              <a:avLst/>
              <a:gdLst/>
              <a:ahLst/>
              <a:cxnLst/>
              <a:rect l="l" t="t" r="r" b="b"/>
              <a:pathLst>
                <a:path w="3860" h="4624" extrusionOk="0">
                  <a:moveTo>
                    <a:pt x="1" y="0"/>
                  </a:moveTo>
                  <a:lnTo>
                    <a:pt x="1" y="0"/>
                  </a:lnTo>
                  <a:cubicBezTo>
                    <a:pt x="335" y="175"/>
                    <a:pt x="603" y="429"/>
                    <a:pt x="858" y="751"/>
                  </a:cubicBezTo>
                  <a:cubicBezTo>
                    <a:pt x="1555" y="1622"/>
                    <a:pt x="2171" y="2426"/>
                    <a:pt x="2546" y="2921"/>
                  </a:cubicBezTo>
                  <a:cubicBezTo>
                    <a:pt x="2761" y="3216"/>
                    <a:pt x="2707" y="3618"/>
                    <a:pt x="2439" y="3832"/>
                  </a:cubicBezTo>
                  <a:lnTo>
                    <a:pt x="1970" y="4221"/>
                  </a:lnTo>
                  <a:cubicBezTo>
                    <a:pt x="1916" y="4261"/>
                    <a:pt x="1862" y="4288"/>
                    <a:pt x="1809" y="4314"/>
                  </a:cubicBezTo>
                  <a:lnTo>
                    <a:pt x="1996" y="4462"/>
                  </a:lnTo>
                  <a:cubicBezTo>
                    <a:pt x="2130" y="4570"/>
                    <a:pt x="2291" y="4623"/>
                    <a:pt x="2450" y="4623"/>
                  </a:cubicBezTo>
                  <a:cubicBezTo>
                    <a:pt x="2609" y="4623"/>
                    <a:pt x="2767" y="4570"/>
                    <a:pt x="2895" y="4462"/>
                  </a:cubicBezTo>
                  <a:lnTo>
                    <a:pt x="3859" y="3685"/>
                  </a:lnTo>
                  <a:cubicBezTo>
                    <a:pt x="3859" y="3685"/>
                    <a:pt x="2921" y="2439"/>
                    <a:pt x="1796" y="1006"/>
                  </a:cubicBezTo>
                  <a:cubicBezTo>
                    <a:pt x="1326" y="416"/>
                    <a:pt x="778" y="41"/>
                    <a:pt x="1" y="0"/>
                  </a:cubicBezTo>
                  <a:close/>
                </a:path>
              </a:pathLst>
            </a:custGeom>
            <a:solidFill>
              <a:srgbClr val="00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8"/>
            <p:cNvSpPr/>
            <p:nvPr/>
          </p:nvSpPr>
          <p:spPr>
            <a:xfrm>
              <a:off x="1474804" y="1408339"/>
              <a:ext cx="58254" cy="33484"/>
            </a:xfrm>
            <a:custGeom>
              <a:avLst/>
              <a:gdLst/>
              <a:ahLst/>
              <a:cxnLst/>
              <a:rect l="l" t="t" r="r" b="b"/>
              <a:pathLst>
                <a:path w="2627" h="1510" extrusionOk="0">
                  <a:moveTo>
                    <a:pt x="1986" y="1"/>
                  </a:moveTo>
                  <a:cubicBezTo>
                    <a:pt x="1968" y="1"/>
                    <a:pt x="1949" y="3"/>
                    <a:pt x="1930" y="9"/>
                  </a:cubicBezTo>
                  <a:lnTo>
                    <a:pt x="763" y="398"/>
                  </a:lnTo>
                  <a:cubicBezTo>
                    <a:pt x="496" y="491"/>
                    <a:pt x="281" y="706"/>
                    <a:pt x="174" y="974"/>
                  </a:cubicBezTo>
                  <a:lnTo>
                    <a:pt x="54" y="1268"/>
                  </a:lnTo>
                  <a:cubicBezTo>
                    <a:pt x="0" y="1375"/>
                    <a:pt x="94" y="1509"/>
                    <a:pt x="215" y="1509"/>
                  </a:cubicBezTo>
                  <a:lnTo>
                    <a:pt x="2358" y="1509"/>
                  </a:lnTo>
                  <a:cubicBezTo>
                    <a:pt x="2519" y="1509"/>
                    <a:pt x="2626" y="1363"/>
                    <a:pt x="2573" y="1215"/>
                  </a:cubicBezTo>
                  <a:lnTo>
                    <a:pt x="2157" y="116"/>
                  </a:lnTo>
                  <a:cubicBezTo>
                    <a:pt x="2125" y="42"/>
                    <a:pt x="2059" y="1"/>
                    <a:pt x="1986" y="1"/>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8"/>
            <p:cNvSpPr/>
            <p:nvPr/>
          </p:nvSpPr>
          <p:spPr>
            <a:xfrm>
              <a:off x="1542815" y="1404968"/>
              <a:ext cx="33307" cy="28251"/>
            </a:xfrm>
            <a:custGeom>
              <a:avLst/>
              <a:gdLst/>
              <a:ahLst/>
              <a:cxnLst/>
              <a:rect l="l" t="t" r="r" b="b"/>
              <a:pathLst>
                <a:path w="1502" h="1274" extrusionOk="0">
                  <a:moveTo>
                    <a:pt x="751" y="0"/>
                  </a:moveTo>
                  <a:cubicBezTo>
                    <a:pt x="336" y="0"/>
                    <a:pt x="1" y="148"/>
                    <a:pt x="1" y="509"/>
                  </a:cubicBezTo>
                  <a:cubicBezTo>
                    <a:pt x="1" y="872"/>
                    <a:pt x="336" y="1273"/>
                    <a:pt x="751" y="1273"/>
                  </a:cubicBezTo>
                  <a:cubicBezTo>
                    <a:pt x="1167" y="1273"/>
                    <a:pt x="1501" y="872"/>
                    <a:pt x="1501" y="509"/>
                  </a:cubicBezTo>
                  <a:cubicBezTo>
                    <a:pt x="1501" y="148"/>
                    <a:pt x="1167" y="0"/>
                    <a:pt x="751" y="0"/>
                  </a:cubicBezTo>
                  <a:close/>
                </a:path>
              </a:pathLst>
            </a:custGeom>
            <a:solidFill>
              <a:srgbClr val="EFE2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8"/>
            <p:cNvSpPr/>
            <p:nvPr/>
          </p:nvSpPr>
          <p:spPr>
            <a:xfrm>
              <a:off x="1555898" y="1404968"/>
              <a:ext cx="20224" cy="28251"/>
            </a:xfrm>
            <a:custGeom>
              <a:avLst/>
              <a:gdLst/>
              <a:ahLst/>
              <a:cxnLst/>
              <a:rect l="l" t="t" r="r" b="b"/>
              <a:pathLst>
                <a:path w="912" h="1274" extrusionOk="0">
                  <a:moveTo>
                    <a:pt x="0" y="0"/>
                  </a:moveTo>
                  <a:cubicBezTo>
                    <a:pt x="349" y="41"/>
                    <a:pt x="604" y="188"/>
                    <a:pt x="604" y="509"/>
                  </a:cubicBezTo>
                  <a:cubicBezTo>
                    <a:pt x="604" y="818"/>
                    <a:pt x="349" y="1179"/>
                    <a:pt x="0" y="1260"/>
                  </a:cubicBezTo>
                  <a:cubicBezTo>
                    <a:pt x="54" y="1273"/>
                    <a:pt x="108" y="1273"/>
                    <a:pt x="161" y="1273"/>
                  </a:cubicBezTo>
                  <a:cubicBezTo>
                    <a:pt x="577" y="1273"/>
                    <a:pt x="911" y="872"/>
                    <a:pt x="911" y="509"/>
                  </a:cubicBezTo>
                  <a:cubicBezTo>
                    <a:pt x="911" y="148"/>
                    <a:pt x="577" y="0"/>
                    <a:pt x="161" y="0"/>
                  </a:cubicBezTo>
                  <a:close/>
                </a:path>
              </a:pathLst>
            </a:custGeom>
            <a:solidFill>
              <a:srgbClr val="E1D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8"/>
            <p:cNvSpPr/>
            <p:nvPr/>
          </p:nvSpPr>
          <p:spPr>
            <a:xfrm>
              <a:off x="1554412" y="1412685"/>
              <a:ext cx="10733" cy="11021"/>
            </a:xfrm>
            <a:custGeom>
              <a:avLst/>
              <a:gdLst/>
              <a:ahLst/>
              <a:cxnLst/>
              <a:rect l="l" t="t" r="r" b="b"/>
              <a:pathLst>
                <a:path w="484" h="497" extrusionOk="0">
                  <a:moveTo>
                    <a:pt x="242" y="0"/>
                  </a:moveTo>
                  <a:cubicBezTo>
                    <a:pt x="108" y="0"/>
                    <a:pt x="1" y="108"/>
                    <a:pt x="1" y="242"/>
                  </a:cubicBezTo>
                  <a:cubicBezTo>
                    <a:pt x="1" y="376"/>
                    <a:pt x="108" y="497"/>
                    <a:pt x="242" y="497"/>
                  </a:cubicBezTo>
                  <a:cubicBezTo>
                    <a:pt x="376" y="497"/>
                    <a:pt x="483" y="376"/>
                    <a:pt x="483" y="242"/>
                  </a:cubicBezTo>
                  <a:cubicBezTo>
                    <a:pt x="483" y="108"/>
                    <a:pt x="376" y="0"/>
                    <a:pt x="242" y="0"/>
                  </a:cubicBezTo>
                  <a:close/>
                </a:path>
              </a:pathLst>
            </a:custGeom>
            <a:solidFill>
              <a:srgbClr val="5B5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8"/>
            <p:cNvSpPr/>
            <p:nvPr/>
          </p:nvSpPr>
          <p:spPr>
            <a:xfrm>
              <a:off x="1524121" y="1698787"/>
              <a:ext cx="65372" cy="36567"/>
            </a:xfrm>
            <a:custGeom>
              <a:avLst/>
              <a:gdLst/>
              <a:ahLst/>
              <a:cxnLst/>
              <a:rect l="l" t="t" r="r" b="b"/>
              <a:pathLst>
                <a:path w="2948" h="1649" extrusionOk="0">
                  <a:moveTo>
                    <a:pt x="1287" y="1"/>
                  </a:moveTo>
                  <a:cubicBezTo>
                    <a:pt x="1005" y="1"/>
                    <a:pt x="751" y="148"/>
                    <a:pt x="603" y="389"/>
                  </a:cubicBezTo>
                  <a:lnTo>
                    <a:pt x="81" y="1300"/>
                  </a:lnTo>
                  <a:cubicBezTo>
                    <a:pt x="0" y="1461"/>
                    <a:pt x="108" y="1648"/>
                    <a:pt x="281" y="1648"/>
                  </a:cubicBezTo>
                  <a:lnTo>
                    <a:pt x="388" y="1648"/>
                  </a:lnTo>
                  <a:cubicBezTo>
                    <a:pt x="509" y="1648"/>
                    <a:pt x="617" y="1582"/>
                    <a:pt x="683" y="1475"/>
                  </a:cubicBezTo>
                  <a:lnTo>
                    <a:pt x="764" y="1327"/>
                  </a:lnTo>
                  <a:cubicBezTo>
                    <a:pt x="797" y="1273"/>
                    <a:pt x="854" y="1246"/>
                    <a:pt x="911" y="1246"/>
                  </a:cubicBezTo>
                  <a:cubicBezTo>
                    <a:pt x="968" y="1246"/>
                    <a:pt x="1025" y="1273"/>
                    <a:pt x="1058" y="1327"/>
                  </a:cubicBezTo>
                  <a:lnTo>
                    <a:pt x="1139" y="1475"/>
                  </a:lnTo>
                  <a:cubicBezTo>
                    <a:pt x="1206" y="1582"/>
                    <a:pt x="1313" y="1648"/>
                    <a:pt x="1433" y="1648"/>
                  </a:cubicBezTo>
                  <a:lnTo>
                    <a:pt x="1514" y="1648"/>
                  </a:lnTo>
                  <a:cubicBezTo>
                    <a:pt x="1635" y="1648"/>
                    <a:pt x="1742" y="1582"/>
                    <a:pt x="1796" y="1475"/>
                  </a:cubicBezTo>
                  <a:lnTo>
                    <a:pt x="1889" y="1327"/>
                  </a:lnTo>
                  <a:cubicBezTo>
                    <a:pt x="1923" y="1273"/>
                    <a:pt x="1976" y="1246"/>
                    <a:pt x="2030" y="1246"/>
                  </a:cubicBezTo>
                  <a:cubicBezTo>
                    <a:pt x="2083" y="1246"/>
                    <a:pt x="2137" y="1273"/>
                    <a:pt x="2171" y="1327"/>
                  </a:cubicBezTo>
                  <a:lnTo>
                    <a:pt x="2264" y="1475"/>
                  </a:lnTo>
                  <a:cubicBezTo>
                    <a:pt x="2318" y="1582"/>
                    <a:pt x="2425" y="1648"/>
                    <a:pt x="2546" y="1648"/>
                  </a:cubicBezTo>
                  <a:lnTo>
                    <a:pt x="2666" y="1648"/>
                  </a:lnTo>
                  <a:cubicBezTo>
                    <a:pt x="2841" y="1648"/>
                    <a:pt x="2948" y="1461"/>
                    <a:pt x="2867" y="1300"/>
                  </a:cubicBezTo>
                  <a:lnTo>
                    <a:pt x="2332" y="389"/>
                  </a:lnTo>
                  <a:cubicBezTo>
                    <a:pt x="2198" y="148"/>
                    <a:pt x="1930" y="1"/>
                    <a:pt x="1648" y="1"/>
                  </a:cubicBezTo>
                  <a:close/>
                </a:path>
              </a:pathLst>
            </a:custGeom>
            <a:solidFill>
              <a:srgbClr val="E39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8"/>
            <p:cNvSpPr/>
            <p:nvPr/>
          </p:nvSpPr>
          <p:spPr>
            <a:xfrm>
              <a:off x="1623354" y="1698787"/>
              <a:ext cx="65660" cy="36567"/>
            </a:xfrm>
            <a:custGeom>
              <a:avLst/>
              <a:gdLst/>
              <a:ahLst/>
              <a:cxnLst/>
              <a:rect l="l" t="t" r="r" b="b"/>
              <a:pathLst>
                <a:path w="2961" h="1649" extrusionOk="0">
                  <a:moveTo>
                    <a:pt x="1299" y="1"/>
                  </a:moveTo>
                  <a:cubicBezTo>
                    <a:pt x="1018" y="1"/>
                    <a:pt x="763" y="148"/>
                    <a:pt x="616" y="389"/>
                  </a:cubicBezTo>
                  <a:lnTo>
                    <a:pt x="93" y="1300"/>
                  </a:lnTo>
                  <a:cubicBezTo>
                    <a:pt x="0" y="1461"/>
                    <a:pt x="107" y="1648"/>
                    <a:pt x="295" y="1648"/>
                  </a:cubicBezTo>
                  <a:lnTo>
                    <a:pt x="402" y="1648"/>
                  </a:lnTo>
                  <a:cubicBezTo>
                    <a:pt x="522" y="1648"/>
                    <a:pt x="629" y="1582"/>
                    <a:pt x="697" y="1475"/>
                  </a:cubicBezTo>
                  <a:lnTo>
                    <a:pt x="777" y="1327"/>
                  </a:lnTo>
                  <a:cubicBezTo>
                    <a:pt x="810" y="1273"/>
                    <a:pt x="867" y="1246"/>
                    <a:pt x="924" y="1246"/>
                  </a:cubicBezTo>
                  <a:cubicBezTo>
                    <a:pt x="981" y="1246"/>
                    <a:pt x="1038" y="1273"/>
                    <a:pt x="1072" y="1327"/>
                  </a:cubicBezTo>
                  <a:lnTo>
                    <a:pt x="1152" y="1475"/>
                  </a:lnTo>
                  <a:cubicBezTo>
                    <a:pt x="1206" y="1582"/>
                    <a:pt x="1326" y="1648"/>
                    <a:pt x="1447" y="1648"/>
                  </a:cubicBezTo>
                  <a:lnTo>
                    <a:pt x="1528" y="1648"/>
                  </a:lnTo>
                  <a:cubicBezTo>
                    <a:pt x="1635" y="1648"/>
                    <a:pt x="1755" y="1582"/>
                    <a:pt x="1808" y="1475"/>
                  </a:cubicBezTo>
                  <a:lnTo>
                    <a:pt x="1903" y="1327"/>
                  </a:lnTo>
                  <a:cubicBezTo>
                    <a:pt x="1929" y="1273"/>
                    <a:pt x="1983" y="1246"/>
                    <a:pt x="2038" y="1246"/>
                  </a:cubicBezTo>
                  <a:cubicBezTo>
                    <a:pt x="2093" y="1246"/>
                    <a:pt x="2150" y="1273"/>
                    <a:pt x="2183" y="1327"/>
                  </a:cubicBezTo>
                  <a:lnTo>
                    <a:pt x="2264" y="1475"/>
                  </a:lnTo>
                  <a:cubicBezTo>
                    <a:pt x="2331" y="1582"/>
                    <a:pt x="2439" y="1648"/>
                    <a:pt x="2559" y="1648"/>
                  </a:cubicBezTo>
                  <a:lnTo>
                    <a:pt x="2680" y="1648"/>
                  </a:lnTo>
                  <a:cubicBezTo>
                    <a:pt x="2853" y="1648"/>
                    <a:pt x="2961" y="1461"/>
                    <a:pt x="2867" y="1300"/>
                  </a:cubicBezTo>
                  <a:lnTo>
                    <a:pt x="2344" y="389"/>
                  </a:lnTo>
                  <a:cubicBezTo>
                    <a:pt x="2210" y="148"/>
                    <a:pt x="1942" y="1"/>
                    <a:pt x="1661" y="1"/>
                  </a:cubicBezTo>
                  <a:close/>
                </a:path>
              </a:pathLst>
            </a:custGeom>
            <a:solidFill>
              <a:srgbClr val="E39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8"/>
            <p:cNvSpPr/>
            <p:nvPr/>
          </p:nvSpPr>
          <p:spPr>
            <a:xfrm>
              <a:off x="1550554" y="1698787"/>
              <a:ext cx="38939" cy="36567"/>
            </a:xfrm>
            <a:custGeom>
              <a:avLst/>
              <a:gdLst/>
              <a:ahLst/>
              <a:cxnLst/>
              <a:rect l="l" t="t" r="r" b="b"/>
              <a:pathLst>
                <a:path w="1756" h="1649" extrusionOk="0">
                  <a:moveTo>
                    <a:pt x="0" y="1"/>
                  </a:moveTo>
                  <a:cubicBezTo>
                    <a:pt x="241" y="41"/>
                    <a:pt x="470" y="175"/>
                    <a:pt x="590" y="389"/>
                  </a:cubicBezTo>
                  <a:lnTo>
                    <a:pt x="1113" y="1300"/>
                  </a:lnTo>
                  <a:cubicBezTo>
                    <a:pt x="1166" y="1380"/>
                    <a:pt x="1152" y="1475"/>
                    <a:pt x="1113" y="1541"/>
                  </a:cubicBezTo>
                  <a:cubicBezTo>
                    <a:pt x="1179" y="1609"/>
                    <a:pt x="1260" y="1648"/>
                    <a:pt x="1354" y="1648"/>
                  </a:cubicBezTo>
                  <a:lnTo>
                    <a:pt x="1474" y="1648"/>
                  </a:lnTo>
                  <a:cubicBezTo>
                    <a:pt x="1649" y="1648"/>
                    <a:pt x="1756" y="1461"/>
                    <a:pt x="1675" y="1300"/>
                  </a:cubicBezTo>
                  <a:lnTo>
                    <a:pt x="1140" y="389"/>
                  </a:lnTo>
                  <a:cubicBezTo>
                    <a:pt x="1006" y="148"/>
                    <a:pt x="738" y="1"/>
                    <a:pt x="456" y="1"/>
                  </a:cubicBezTo>
                  <a:close/>
                </a:path>
              </a:pathLst>
            </a:custGeom>
            <a:solidFill>
              <a:srgbClr val="C86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8"/>
            <p:cNvSpPr/>
            <p:nvPr/>
          </p:nvSpPr>
          <p:spPr>
            <a:xfrm>
              <a:off x="1650075" y="1698787"/>
              <a:ext cx="38939" cy="36567"/>
            </a:xfrm>
            <a:custGeom>
              <a:avLst/>
              <a:gdLst/>
              <a:ahLst/>
              <a:cxnLst/>
              <a:rect l="l" t="t" r="r" b="b"/>
              <a:pathLst>
                <a:path w="1756" h="1649" extrusionOk="0">
                  <a:moveTo>
                    <a:pt x="1" y="1"/>
                  </a:moveTo>
                  <a:cubicBezTo>
                    <a:pt x="242" y="41"/>
                    <a:pt x="469" y="175"/>
                    <a:pt x="590" y="389"/>
                  </a:cubicBezTo>
                  <a:lnTo>
                    <a:pt x="1112" y="1300"/>
                  </a:lnTo>
                  <a:cubicBezTo>
                    <a:pt x="1153" y="1380"/>
                    <a:pt x="1153" y="1475"/>
                    <a:pt x="1112" y="1541"/>
                  </a:cubicBezTo>
                  <a:cubicBezTo>
                    <a:pt x="1166" y="1609"/>
                    <a:pt x="1260" y="1648"/>
                    <a:pt x="1354" y="1648"/>
                  </a:cubicBezTo>
                  <a:lnTo>
                    <a:pt x="1475" y="1648"/>
                  </a:lnTo>
                  <a:cubicBezTo>
                    <a:pt x="1648" y="1648"/>
                    <a:pt x="1756" y="1461"/>
                    <a:pt x="1662" y="1300"/>
                  </a:cubicBezTo>
                  <a:lnTo>
                    <a:pt x="1139" y="389"/>
                  </a:lnTo>
                  <a:cubicBezTo>
                    <a:pt x="1005" y="148"/>
                    <a:pt x="737" y="1"/>
                    <a:pt x="456" y="1"/>
                  </a:cubicBezTo>
                  <a:close/>
                </a:path>
              </a:pathLst>
            </a:custGeom>
            <a:solidFill>
              <a:srgbClr val="C86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0" name="Google Shape;1370;p38"/>
          <p:cNvGrpSpPr/>
          <p:nvPr/>
        </p:nvGrpSpPr>
        <p:grpSpPr>
          <a:xfrm>
            <a:off x="592060" y="4436544"/>
            <a:ext cx="427681" cy="497092"/>
            <a:chOff x="1403201" y="1366317"/>
            <a:chExt cx="406734" cy="369036"/>
          </a:xfrm>
        </p:grpSpPr>
        <p:sp>
          <p:nvSpPr>
            <p:cNvPr id="1371" name="Google Shape;1371;p38"/>
            <p:cNvSpPr/>
            <p:nvPr/>
          </p:nvSpPr>
          <p:spPr>
            <a:xfrm>
              <a:off x="1403201" y="1490231"/>
              <a:ext cx="146488" cy="101916"/>
            </a:xfrm>
            <a:custGeom>
              <a:avLst/>
              <a:gdLst/>
              <a:ahLst/>
              <a:cxnLst/>
              <a:rect l="l" t="t" r="r" b="b"/>
              <a:pathLst>
                <a:path w="6606" h="4596" extrusionOk="0">
                  <a:moveTo>
                    <a:pt x="6606" y="1"/>
                  </a:moveTo>
                  <a:lnTo>
                    <a:pt x="911" y="2868"/>
                  </a:lnTo>
                  <a:cubicBezTo>
                    <a:pt x="348" y="3163"/>
                    <a:pt x="0" y="3725"/>
                    <a:pt x="0" y="4354"/>
                  </a:cubicBezTo>
                  <a:cubicBezTo>
                    <a:pt x="0" y="4489"/>
                    <a:pt x="112" y="4596"/>
                    <a:pt x="236" y="4596"/>
                  </a:cubicBezTo>
                  <a:cubicBezTo>
                    <a:pt x="260" y="4596"/>
                    <a:pt x="284" y="4592"/>
                    <a:pt x="309" y="4583"/>
                  </a:cubicBezTo>
                  <a:lnTo>
                    <a:pt x="4650" y="3175"/>
                  </a:lnTo>
                  <a:cubicBezTo>
                    <a:pt x="5815" y="2787"/>
                    <a:pt x="6606" y="1702"/>
                    <a:pt x="6606" y="469"/>
                  </a:cubicBezTo>
                  <a:lnTo>
                    <a:pt x="660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8"/>
            <p:cNvSpPr/>
            <p:nvPr/>
          </p:nvSpPr>
          <p:spPr>
            <a:xfrm>
              <a:off x="1403201" y="1490231"/>
              <a:ext cx="146488" cy="101916"/>
            </a:xfrm>
            <a:custGeom>
              <a:avLst/>
              <a:gdLst/>
              <a:ahLst/>
              <a:cxnLst/>
              <a:rect l="l" t="t" r="r" b="b"/>
              <a:pathLst>
                <a:path w="6606" h="4596" extrusionOk="0">
                  <a:moveTo>
                    <a:pt x="6606" y="1"/>
                  </a:moveTo>
                  <a:lnTo>
                    <a:pt x="5064" y="778"/>
                  </a:lnTo>
                  <a:cubicBezTo>
                    <a:pt x="4957" y="1876"/>
                    <a:pt x="4194" y="2827"/>
                    <a:pt x="3122" y="3175"/>
                  </a:cubicBezTo>
                  <a:lnTo>
                    <a:pt x="14" y="4181"/>
                  </a:lnTo>
                  <a:cubicBezTo>
                    <a:pt x="0" y="4247"/>
                    <a:pt x="0" y="4301"/>
                    <a:pt x="0" y="4354"/>
                  </a:cubicBezTo>
                  <a:cubicBezTo>
                    <a:pt x="0" y="4489"/>
                    <a:pt x="112" y="4596"/>
                    <a:pt x="236" y="4596"/>
                  </a:cubicBezTo>
                  <a:cubicBezTo>
                    <a:pt x="260" y="4596"/>
                    <a:pt x="284" y="4592"/>
                    <a:pt x="309" y="4583"/>
                  </a:cubicBezTo>
                  <a:lnTo>
                    <a:pt x="4650" y="3175"/>
                  </a:lnTo>
                  <a:cubicBezTo>
                    <a:pt x="5815" y="2787"/>
                    <a:pt x="6606" y="1702"/>
                    <a:pt x="6606" y="469"/>
                  </a:cubicBezTo>
                  <a:lnTo>
                    <a:pt x="6606" y="1"/>
                  </a:lnTo>
                  <a:close/>
                </a:path>
              </a:pathLst>
            </a:custGeom>
            <a:solidFill>
              <a:srgbClr val="00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8"/>
            <p:cNvSpPr/>
            <p:nvPr/>
          </p:nvSpPr>
          <p:spPr>
            <a:xfrm>
              <a:off x="1663757" y="1490231"/>
              <a:ext cx="146178" cy="101916"/>
            </a:xfrm>
            <a:custGeom>
              <a:avLst/>
              <a:gdLst/>
              <a:ahLst/>
              <a:cxnLst/>
              <a:rect l="l" t="t" r="r" b="b"/>
              <a:pathLst>
                <a:path w="6592" h="4596" extrusionOk="0">
                  <a:moveTo>
                    <a:pt x="0" y="1"/>
                  </a:moveTo>
                  <a:lnTo>
                    <a:pt x="0" y="469"/>
                  </a:lnTo>
                  <a:cubicBezTo>
                    <a:pt x="0" y="1702"/>
                    <a:pt x="790" y="2787"/>
                    <a:pt x="1956" y="3175"/>
                  </a:cubicBezTo>
                  <a:lnTo>
                    <a:pt x="6283" y="4583"/>
                  </a:lnTo>
                  <a:cubicBezTo>
                    <a:pt x="6307" y="4592"/>
                    <a:pt x="6332" y="4596"/>
                    <a:pt x="6356" y="4596"/>
                  </a:cubicBezTo>
                  <a:cubicBezTo>
                    <a:pt x="6479" y="4596"/>
                    <a:pt x="6592" y="4489"/>
                    <a:pt x="6592" y="4354"/>
                  </a:cubicBezTo>
                  <a:cubicBezTo>
                    <a:pt x="6592" y="3725"/>
                    <a:pt x="6244" y="3163"/>
                    <a:pt x="5681" y="2868"/>
                  </a:cubicBez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8"/>
            <p:cNvSpPr/>
            <p:nvPr/>
          </p:nvSpPr>
          <p:spPr>
            <a:xfrm>
              <a:off x="1676818" y="1539238"/>
              <a:ext cx="133117" cy="52910"/>
            </a:xfrm>
            <a:custGeom>
              <a:avLst/>
              <a:gdLst/>
              <a:ahLst/>
              <a:cxnLst/>
              <a:rect l="l" t="t" r="r" b="b"/>
              <a:pathLst>
                <a:path w="6003" h="2386" extrusionOk="0">
                  <a:moveTo>
                    <a:pt x="1" y="1"/>
                  </a:moveTo>
                  <a:lnTo>
                    <a:pt x="1" y="1"/>
                  </a:lnTo>
                  <a:cubicBezTo>
                    <a:pt x="349" y="444"/>
                    <a:pt x="805" y="778"/>
                    <a:pt x="1367" y="965"/>
                  </a:cubicBezTo>
                  <a:lnTo>
                    <a:pt x="5694" y="2373"/>
                  </a:lnTo>
                  <a:cubicBezTo>
                    <a:pt x="5718" y="2382"/>
                    <a:pt x="5743" y="2386"/>
                    <a:pt x="5767" y="2386"/>
                  </a:cubicBezTo>
                  <a:cubicBezTo>
                    <a:pt x="5890" y="2386"/>
                    <a:pt x="6003" y="2279"/>
                    <a:pt x="6003" y="2144"/>
                  </a:cubicBezTo>
                  <a:cubicBezTo>
                    <a:pt x="6003" y="1515"/>
                    <a:pt x="5655" y="953"/>
                    <a:pt x="5092" y="658"/>
                  </a:cubicBezTo>
                  <a:lnTo>
                    <a:pt x="4354" y="296"/>
                  </a:lnTo>
                  <a:lnTo>
                    <a:pt x="4354" y="296"/>
                  </a:lnTo>
                  <a:cubicBezTo>
                    <a:pt x="4515" y="551"/>
                    <a:pt x="4610" y="858"/>
                    <a:pt x="4610" y="1180"/>
                  </a:cubicBezTo>
                  <a:cubicBezTo>
                    <a:pt x="4610" y="1314"/>
                    <a:pt x="4497" y="1421"/>
                    <a:pt x="4374" y="1421"/>
                  </a:cubicBezTo>
                  <a:cubicBezTo>
                    <a:pt x="4350" y="1421"/>
                    <a:pt x="4325" y="1417"/>
                    <a:pt x="4301" y="1408"/>
                  </a:cubicBezTo>
                  <a:lnTo>
                    <a:pt x="1" y="1"/>
                  </a:lnTo>
                  <a:close/>
                </a:path>
              </a:pathLst>
            </a:custGeom>
            <a:solidFill>
              <a:srgbClr val="00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8"/>
            <p:cNvSpPr/>
            <p:nvPr/>
          </p:nvSpPr>
          <p:spPr>
            <a:xfrm>
              <a:off x="1516094" y="1424571"/>
              <a:ext cx="181236" cy="288785"/>
            </a:xfrm>
            <a:custGeom>
              <a:avLst/>
              <a:gdLst/>
              <a:ahLst/>
              <a:cxnLst/>
              <a:rect l="l" t="t" r="r" b="b"/>
              <a:pathLst>
                <a:path w="8173" h="13023" extrusionOk="0">
                  <a:moveTo>
                    <a:pt x="4100" y="0"/>
                  </a:moveTo>
                  <a:cubicBezTo>
                    <a:pt x="1474" y="0"/>
                    <a:pt x="0" y="4302"/>
                    <a:pt x="0" y="7892"/>
                  </a:cubicBezTo>
                  <a:cubicBezTo>
                    <a:pt x="0" y="11496"/>
                    <a:pt x="1474" y="13023"/>
                    <a:pt x="4100" y="13023"/>
                  </a:cubicBezTo>
                  <a:cubicBezTo>
                    <a:pt x="6726" y="13023"/>
                    <a:pt x="8173" y="11496"/>
                    <a:pt x="8173" y="7892"/>
                  </a:cubicBezTo>
                  <a:cubicBezTo>
                    <a:pt x="8173" y="4302"/>
                    <a:pt x="6726" y="0"/>
                    <a:pt x="41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8"/>
            <p:cNvSpPr/>
            <p:nvPr/>
          </p:nvSpPr>
          <p:spPr>
            <a:xfrm>
              <a:off x="1532437" y="1426656"/>
              <a:ext cx="164893" cy="286701"/>
            </a:xfrm>
            <a:custGeom>
              <a:avLst/>
              <a:gdLst/>
              <a:ahLst/>
              <a:cxnLst/>
              <a:rect l="l" t="t" r="r" b="b"/>
              <a:pathLst>
                <a:path w="7436" h="12929" extrusionOk="0">
                  <a:moveTo>
                    <a:pt x="4006" y="1"/>
                  </a:moveTo>
                  <a:cubicBezTo>
                    <a:pt x="5078" y="1582"/>
                    <a:pt x="5640" y="4100"/>
                    <a:pt x="5640" y="6364"/>
                  </a:cubicBezTo>
                  <a:cubicBezTo>
                    <a:pt x="5640" y="9955"/>
                    <a:pt x="4207" y="11496"/>
                    <a:pt x="1567" y="11496"/>
                  </a:cubicBezTo>
                  <a:cubicBezTo>
                    <a:pt x="992" y="11496"/>
                    <a:pt x="469" y="11415"/>
                    <a:pt x="1" y="11255"/>
                  </a:cubicBezTo>
                  <a:lnTo>
                    <a:pt x="1" y="11255"/>
                  </a:lnTo>
                  <a:cubicBezTo>
                    <a:pt x="683" y="12407"/>
                    <a:pt x="1823" y="12929"/>
                    <a:pt x="3363" y="12929"/>
                  </a:cubicBezTo>
                  <a:cubicBezTo>
                    <a:pt x="5989" y="12929"/>
                    <a:pt x="7436" y="11402"/>
                    <a:pt x="7436" y="7798"/>
                  </a:cubicBezTo>
                  <a:cubicBezTo>
                    <a:pt x="7436" y="4515"/>
                    <a:pt x="6230" y="630"/>
                    <a:pt x="4006" y="1"/>
                  </a:cubicBezTo>
                  <a:close/>
                </a:path>
              </a:pathLst>
            </a:custGeom>
            <a:solidFill>
              <a:srgbClr val="E1D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8"/>
            <p:cNvSpPr/>
            <p:nvPr/>
          </p:nvSpPr>
          <p:spPr>
            <a:xfrm>
              <a:off x="1513122" y="1366317"/>
              <a:ext cx="139370" cy="114534"/>
            </a:xfrm>
            <a:custGeom>
              <a:avLst/>
              <a:gdLst/>
              <a:ahLst/>
              <a:cxnLst/>
              <a:rect l="l" t="t" r="r" b="b"/>
              <a:pathLst>
                <a:path w="6285" h="5165" extrusionOk="0">
                  <a:moveTo>
                    <a:pt x="2322" y="0"/>
                  </a:moveTo>
                  <a:cubicBezTo>
                    <a:pt x="2294" y="0"/>
                    <a:pt x="2266" y="1"/>
                    <a:pt x="2238" y="1"/>
                  </a:cubicBezTo>
                  <a:cubicBezTo>
                    <a:pt x="1099" y="28"/>
                    <a:pt x="94" y="1007"/>
                    <a:pt x="27" y="2145"/>
                  </a:cubicBezTo>
                  <a:cubicBezTo>
                    <a:pt x="0" y="2829"/>
                    <a:pt x="268" y="3445"/>
                    <a:pt x="711" y="3874"/>
                  </a:cubicBezTo>
                  <a:cubicBezTo>
                    <a:pt x="872" y="4048"/>
                    <a:pt x="1032" y="4222"/>
                    <a:pt x="1179" y="4410"/>
                  </a:cubicBezTo>
                  <a:lnTo>
                    <a:pt x="1581" y="4905"/>
                  </a:lnTo>
                  <a:cubicBezTo>
                    <a:pt x="1727" y="5078"/>
                    <a:pt x="1932" y="5165"/>
                    <a:pt x="2138" y="5165"/>
                  </a:cubicBezTo>
                  <a:cubicBezTo>
                    <a:pt x="2348" y="5165"/>
                    <a:pt x="2558" y="5074"/>
                    <a:pt x="2706" y="4892"/>
                  </a:cubicBezTo>
                  <a:lnTo>
                    <a:pt x="3069" y="4437"/>
                  </a:lnTo>
                  <a:cubicBezTo>
                    <a:pt x="3230" y="4237"/>
                    <a:pt x="3470" y="4130"/>
                    <a:pt x="3711" y="4130"/>
                  </a:cubicBezTo>
                  <a:cubicBezTo>
                    <a:pt x="3891" y="4130"/>
                    <a:pt x="4072" y="4190"/>
                    <a:pt x="4221" y="4315"/>
                  </a:cubicBezTo>
                  <a:lnTo>
                    <a:pt x="4421" y="4463"/>
                  </a:lnTo>
                  <a:cubicBezTo>
                    <a:pt x="4555" y="4571"/>
                    <a:pt x="4716" y="4624"/>
                    <a:pt x="4875" y="4624"/>
                  </a:cubicBezTo>
                  <a:cubicBezTo>
                    <a:pt x="5034" y="4624"/>
                    <a:pt x="5192" y="4571"/>
                    <a:pt x="5320" y="4463"/>
                  </a:cubicBezTo>
                  <a:lnTo>
                    <a:pt x="6284" y="3686"/>
                  </a:lnTo>
                  <a:cubicBezTo>
                    <a:pt x="6284" y="3686"/>
                    <a:pt x="5346" y="2440"/>
                    <a:pt x="4221" y="1007"/>
                  </a:cubicBezTo>
                  <a:cubicBezTo>
                    <a:pt x="3728" y="385"/>
                    <a:pt x="3147" y="0"/>
                    <a:pt x="2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8"/>
            <p:cNvSpPr/>
            <p:nvPr/>
          </p:nvSpPr>
          <p:spPr>
            <a:xfrm>
              <a:off x="1566897" y="1366340"/>
              <a:ext cx="85596" cy="102537"/>
            </a:xfrm>
            <a:custGeom>
              <a:avLst/>
              <a:gdLst/>
              <a:ahLst/>
              <a:cxnLst/>
              <a:rect l="l" t="t" r="r" b="b"/>
              <a:pathLst>
                <a:path w="3860" h="4624" extrusionOk="0">
                  <a:moveTo>
                    <a:pt x="1" y="0"/>
                  </a:moveTo>
                  <a:lnTo>
                    <a:pt x="1" y="0"/>
                  </a:lnTo>
                  <a:cubicBezTo>
                    <a:pt x="335" y="175"/>
                    <a:pt x="603" y="429"/>
                    <a:pt x="858" y="751"/>
                  </a:cubicBezTo>
                  <a:cubicBezTo>
                    <a:pt x="1555" y="1622"/>
                    <a:pt x="2171" y="2426"/>
                    <a:pt x="2546" y="2921"/>
                  </a:cubicBezTo>
                  <a:cubicBezTo>
                    <a:pt x="2761" y="3216"/>
                    <a:pt x="2707" y="3618"/>
                    <a:pt x="2439" y="3832"/>
                  </a:cubicBezTo>
                  <a:lnTo>
                    <a:pt x="1970" y="4221"/>
                  </a:lnTo>
                  <a:cubicBezTo>
                    <a:pt x="1916" y="4261"/>
                    <a:pt x="1862" y="4288"/>
                    <a:pt x="1809" y="4314"/>
                  </a:cubicBezTo>
                  <a:lnTo>
                    <a:pt x="1996" y="4462"/>
                  </a:lnTo>
                  <a:cubicBezTo>
                    <a:pt x="2130" y="4570"/>
                    <a:pt x="2291" y="4623"/>
                    <a:pt x="2450" y="4623"/>
                  </a:cubicBezTo>
                  <a:cubicBezTo>
                    <a:pt x="2609" y="4623"/>
                    <a:pt x="2767" y="4570"/>
                    <a:pt x="2895" y="4462"/>
                  </a:cubicBezTo>
                  <a:lnTo>
                    <a:pt x="3859" y="3685"/>
                  </a:lnTo>
                  <a:cubicBezTo>
                    <a:pt x="3859" y="3685"/>
                    <a:pt x="2921" y="2439"/>
                    <a:pt x="1796" y="1006"/>
                  </a:cubicBezTo>
                  <a:cubicBezTo>
                    <a:pt x="1326" y="416"/>
                    <a:pt x="778" y="41"/>
                    <a:pt x="1" y="0"/>
                  </a:cubicBezTo>
                  <a:close/>
                </a:path>
              </a:pathLst>
            </a:custGeom>
            <a:solidFill>
              <a:srgbClr val="00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8"/>
            <p:cNvSpPr/>
            <p:nvPr/>
          </p:nvSpPr>
          <p:spPr>
            <a:xfrm>
              <a:off x="1474804" y="1408339"/>
              <a:ext cx="58254" cy="33484"/>
            </a:xfrm>
            <a:custGeom>
              <a:avLst/>
              <a:gdLst/>
              <a:ahLst/>
              <a:cxnLst/>
              <a:rect l="l" t="t" r="r" b="b"/>
              <a:pathLst>
                <a:path w="2627" h="1510" extrusionOk="0">
                  <a:moveTo>
                    <a:pt x="1986" y="1"/>
                  </a:moveTo>
                  <a:cubicBezTo>
                    <a:pt x="1968" y="1"/>
                    <a:pt x="1949" y="3"/>
                    <a:pt x="1930" y="9"/>
                  </a:cubicBezTo>
                  <a:lnTo>
                    <a:pt x="763" y="398"/>
                  </a:lnTo>
                  <a:cubicBezTo>
                    <a:pt x="496" y="491"/>
                    <a:pt x="281" y="706"/>
                    <a:pt x="174" y="974"/>
                  </a:cubicBezTo>
                  <a:lnTo>
                    <a:pt x="54" y="1268"/>
                  </a:lnTo>
                  <a:cubicBezTo>
                    <a:pt x="0" y="1375"/>
                    <a:pt x="94" y="1509"/>
                    <a:pt x="215" y="1509"/>
                  </a:cubicBezTo>
                  <a:lnTo>
                    <a:pt x="2358" y="1509"/>
                  </a:lnTo>
                  <a:cubicBezTo>
                    <a:pt x="2519" y="1509"/>
                    <a:pt x="2626" y="1363"/>
                    <a:pt x="2573" y="1215"/>
                  </a:cubicBezTo>
                  <a:lnTo>
                    <a:pt x="2157" y="116"/>
                  </a:lnTo>
                  <a:cubicBezTo>
                    <a:pt x="2125" y="42"/>
                    <a:pt x="2059" y="1"/>
                    <a:pt x="1986" y="1"/>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8"/>
            <p:cNvSpPr/>
            <p:nvPr/>
          </p:nvSpPr>
          <p:spPr>
            <a:xfrm>
              <a:off x="1542815" y="1404968"/>
              <a:ext cx="33307" cy="28251"/>
            </a:xfrm>
            <a:custGeom>
              <a:avLst/>
              <a:gdLst/>
              <a:ahLst/>
              <a:cxnLst/>
              <a:rect l="l" t="t" r="r" b="b"/>
              <a:pathLst>
                <a:path w="1502" h="1274" extrusionOk="0">
                  <a:moveTo>
                    <a:pt x="751" y="0"/>
                  </a:moveTo>
                  <a:cubicBezTo>
                    <a:pt x="336" y="0"/>
                    <a:pt x="1" y="148"/>
                    <a:pt x="1" y="509"/>
                  </a:cubicBezTo>
                  <a:cubicBezTo>
                    <a:pt x="1" y="872"/>
                    <a:pt x="336" y="1273"/>
                    <a:pt x="751" y="1273"/>
                  </a:cubicBezTo>
                  <a:cubicBezTo>
                    <a:pt x="1167" y="1273"/>
                    <a:pt x="1501" y="872"/>
                    <a:pt x="1501" y="509"/>
                  </a:cubicBezTo>
                  <a:cubicBezTo>
                    <a:pt x="1501" y="148"/>
                    <a:pt x="1167" y="0"/>
                    <a:pt x="751" y="0"/>
                  </a:cubicBezTo>
                  <a:close/>
                </a:path>
              </a:pathLst>
            </a:custGeom>
            <a:solidFill>
              <a:srgbClr val="EFE2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8"/>
            <p:cNvSpPr/>
            <p:nvPr/>
          </p:nvSpPr>
          <p:spPr>
            <a:xfrm>
              <a:off x="1555898" y="1404968"/>
              <a:ext cx="20224" cy="28251"/>
            </a:xfrm>
            <a:custGeom>
              <a:avLst/>
              <a:gdLst/>
              <a:ahLst/>
              <a:cxnLst/>
              <a:rect l="l" t="t" r="r" b="b"/>
              <a:pathLst>
                <a:path w="912" h="1274" extrusionOk="0">
                  <a:moveTo>
                    <a:pt x="0" y="0"/>
                  </a:moveTo>
                  <a:cubicBezTo>
                    <a:pt x="349" y="41"/>
                    <a:pt x="604" y="188"/>
                    <a:pt x="604" y="509"/>
                  </a:cubicBezTo>
                  <a:cubicBezTo>
                    <a:pt x="604" y="818"/>
                    <a:pt x="349" y="1179"/>
                    <a:pt x="0" y="1260"/>
                  </a:cubicBezTo>
                  <a:cubicBezTo>
                    <a:pt x="54" y="1273"/>
                    <a:pt x="108" y="1273"/>
                    <a:pt x="161" y="1273"/>
                  </a:cubicBezTo>
                  <a:cubicBezTo>
                    <a:pt x="577" y="1273"/>
                    <a:pt x="911" y="872"/>
                    <a:pt x="911" y="509"/>
                  </a:cubicBezTo>
                  <a:cubicBezTo>
                    <a:pt x="911" y="148"/>
                    <a:pt x="577" y="0"/>
                    <a:pt x="161" y="0"/>
                  </a:cubicBezTo>
                  <a:close/>
                </a:path>
              </a:pathLst>
            </a:custGeom>
            <a:solidFill>
              <a:srgbClr val="E1D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8"/>
            <p:cNvSpPr/>
            <p:nvPr/>
          </p:nvSpPr>
          <p:spPr>
            <a:xfrm>
              <a:off x="1554412" y="1412685"/>
              <a:ext cx="10733" cy="11021"/>
            </a:xfrm>
            <a:custGeom>
              <a:avLst/>
              <a:gdLst/>
              <a:ahLst/>
              <a:cxnLst/>
              <a:rect l="l" t="t" r="r" b="b"/>
              <a:pathLst>
                <a:path w="484" h="497" extrusionOk="0">
                  <a:moveTo>
                    <a:pt x="242" y="0"/>
                  </a:moveTo>
                  <a:cubicBezTo>
                    <a:pt x="108" y="0"/>
                    <a:pt x="1" y="108"/>
                    <a:pt x="1" y="242"/>
                  </a:cubicBezTo>
                  <a:cubicBezTo>
                    <a:pt x="1" y="376"/>
                    <a:pt x="108" y="497"/>
                    <a:pt x="242" y="497"/>
                  </a:cubicBezTo>
                  <a:cubicBezTo>
                    <a:pt x="376" y="497"/>
                    <a:pt x="483" y="376"/>
                    <a:pt x="483" y="242"/>
                  </a:cubicBezTo>
                  <a:cubicBezTo>
                    <a:pt x="483" y="108"/>
                    <a:pt x="376" y="0"/>
                    <a:pt x="242" y="0"/>
                  </a:cubicBezTo>
                  <a:close/>
                </a:path>
              </a:pathLst>
            </a:custGeom>
            <a:solidFill>
              <a:srgbClr val="5B5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8"/>
            <p:cNvSpPr/>
            <p:nvPr/>
          </p:nvSpPr>
          <p:spPr>
            <a:xfrm>
              <a:off x="1524121" y="1698787"/>
              <a:ext cx="65372" cy="36567"/>
            </a:xfrm>
            <a:custGeom>
              <a:avLst/>
              <a:gdLst/>
              <a:ahLst/>
              <a:cxnLst/>
              <a:rect l="l" t="t" r="r" b="b"/>
              <a:pathLst>
                <a:path w="2948" h="1649" extrusionOk="0">
                  <a:moveTo>
                    <a:pt x="1287" y="1"/>
                  </a:moveTo>
                  <a:cubicBezTo>
                    <a:pt x="1005" y="1"/>
                    <a:pt x="751" y="148"/>
                    <a:pt x="603" y="389"/>
                  </a:cubicBezTo>
                  <a:lnTo>
                    <a:pt x="81" y="1300"/>
                  </a:lnTo>
                  <a:cubicBezTo>
                    <a:pt x="0" y="1461"/>
                    <a:pt x="108" y="1648"/>
                    <a:pt x="281" y="1648"/>
                  </a:cubicBezTo>
                  <a:lnTo>
                    <a:pt x="388" y="1648"/>
                  </a:lnTo>
                  <a:cubicBezTo>
                    <a:pt x="509" y="1648"/>
                    <a:pt x="617" y="1582"/>
                    <a:pt x="683" y="1475"/>
                  </a:cubicBezTo>
                  <a:lnTo>
                    <a:pt x="764" y="1327"/>
                  </a:lnTo>
                  <a:cubicBezTo>
                    <a:pt x="797" y="1273"/>
                    <a:pt x="854" y="1246"/>
                    <a:pt x="911" y="1246"/>
                  </a:cubicBezTo>
                  <a:cubicBezTo>
                    <a:pt x="968" y="1246"/>
                    <a:pt x="1025" y="1273"/>
                    <a:pt x="1058" y="1327"/>
                  </a:cubicBezTo>
                  <a:lnTo>
                    <a:pt x="1139" y="1475"/>
                  </a:lnTo>
                  <a:cubicBezTo>
                    <a:pt x="1206" y="1582"/>
                    <a:pt x="1313" y="1648"/>
                    <a:pt x="1433" y="1648"/>
                  </a:cubicBezTo>
                  <a:lnTo>
                    <a:pt x="1514" y="1648"/>
                  </a:lnTo>
                  <a:cubicBezTo>
                    <a:pt x="1635" y="1648"/>
                    <a:pt x="1742" y="1582"/>
                    <a:pt x="1796" y="1475"/>
                  </a:cubicBezTo>
                  <a:lnTo>
                    <a:pt x="1889" y="1327"/>
                  </a:lnTo>
                  <a:cubicBezTo>
                    <a:pt x="1923" y="1273"/>
                    <a:pt x="1976" y="1246"/>
                    <a:pt x="2030" y="1246"/>
                  </a:cubicBezTo>
                  <a:cubicBezTo>
                    <a:pt x="2083" y="1246"/>
                    <a:pt x="2137" y="1273"/>
                    <a:pt x="2171" y="1327"/>
                  </a:cubicBezTo>
                  <a:lnTo>
                    <a:pt x="2264" y="1475"/>
                  </a:lnTo>
                  <a:cubicBezTo>
                    <a:pt x="2318" y="1582"/>
                    <a:pt x="2425" y="1648"/>
                    <a:pt x="2546" y="1648"/>
                  </a:cubicBezTo>
                  <a:lnTo>
                    <a:pt x="2666" y="1648"/>
                  </a:lnTo>
                  <a:cubicBezTo>
                    <a:pt x="2841" y="1648"/>
                    <a:pt x="2948" y="1461"/>
                    <a:pt x="2867" y="1300"/>
                  </a:cubicBezTo>
                  <a:lnTo>
                    <a:pt x="2332" y="389"/>
                  </a:lnTo>
                  <a:cubicBezTo>
                    <a:pt x="2198" y="148"/>
                    <a:pt x="1930" y="1"/>
                    <a:pt x="1648" y="1"/>
                  </a:cubicBezTo>
                  <a:close/>
                </a:path>
              </a:pathLst>
            </a:custGeom>
            <a:solidFill>
              <a:srgbClr val="E39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8"/>
            <p:cNvSpPr/>
            <p:nvPr/>
          </p:nvSpPr>
          <p:spPr>
            <a:xfrm>
              <a:off x="1623354" y="1698787"/>
              <a:ext cx="65660" cy="36567"/>
            </a:xfrm>
            <a:custGeom>
              <a:avLst/>
              <a:gdLst/>
              <a:ahLst/>
              <a:cxnLst/>
              <a:rect l="l" t="t" r="r" b="b"/>
              <a:pathLst>
                <a:path w="2961" h="1649" extrusionOk="0">
                  <a:moveTo>
                    <a:pt x="1299" y="1"/>
                  </a:moveTo>
                  <a:cubicBezTo>
                    <a:pt x="1018" y="1"/>
                    <a:pt x="763" y="148"/>
                    <a:pt x="616" y="389"/>
                  </a:cubicBezTo>
                  <a:lnTo>
                    <a:pt x="93" y="1300"/>
                  </a:lnTo>
                  <a:cubicBezTo>
                    <a:pt x="0" y="1461"/>
                    <a:pt x="107" y="1648"/>
                    <a:pt x="295" y="1648"/>
                  </a:cubicBezTo>
                  <a:lnTo>
                    <a:pt x="402" y="1648"/>
                  </a:lnTo>
                  <a:cubicBezTo>
                    <a:pt x="522" y="1648"/>
                    <a:pt x="629" y="1582"/>
                    <a:pt x="697" y="1475"/>
                  </a:cubicBezTo>
                  <a:lnTo>
                    <a:pt x="777" y="1327"/>
                  </a:lnTo>
                  <a:cubicBezTo>
                    <a:pt x="810" y="1273"/>
                    <a:pt x="867" y="1246"/>
                    <a:pt x="924" y="1246"/>
                  </a:cubicBezTo>
                  <a:cubicBezTo>
                    <a:pt x="981" y="1246"/>
                    <a:pt x="1038" y="1273"/>
                    <a:pt x="1072" y="1327"/>
                  </a:cubicBezTo>
                  <a:lnTo>
                    <a:pt x="1152" y="1475"/>
                  </a:lnTo>
                  <a:cubicBezTo>
                    <a:pt x="1206" y="1582"/>
                    <a:pt x="1326" y="1648"/>
                    <a:pt x="1447" y="1648"/>
                  </a:cubicBezTo>
                  <a:lnTo>
                    <a:pt x="1528" y="1648"/>
                  </a:lnTo>
                  <a:cubicBezTo>
                    <a:pt x="1635" y="1648"/>
                    <a:pt x="1755" y="1582"/>
                    <a:pt x="1808" y="1475"/>
                  </a:cubicBezTo>
                  <a:lnTo>
                    <a:pt x="1903" y="1327"/>
                  </a:lnTo>
                  <a:cubicBezTo>
                    <a:pt x="1929" y="1273"/>
                    <a:pt x="1983" y="1246"/>
                    <a:pt x="2038" y="1246"/>
                  </a:cubicBezTo>
                  <a:cubicBezTo>
                    <a:pt x="2093" y="1246"/>
                    <a:pt x="2150" y="1273"/>
                    <a:pt x="2183" y="1327"/>
                  </a:cubicBezTo>
                  <a:lnTo>
                    <a:pt x="2264" y="1475"/>
                  </a:lnTo>
                  <a:cubicBezTo>
                    <a:pt x="2331" y="1582"/>
                    <a:pt x="2439" y="1648"/>
                    <a:pt x="2559" y="1648"/>
                  </a:cubicBezTo>
                  <a:lnTo>
                    <a:pt x="2680" y="1648"/>
                  </a:lnTo>
                  <a:cubicBezTo>
                    <a:pt x="2853" y="1648"/>
                    <a:pt x="2961" y="1461"/>
                    <a:pt x="2867" y="1300"/>
                  </a:cubicBezTo>
                  <a:lnTo>
                    <a:pt x="2344" y="389"/>
                  </a:lnTo>
                  <a:cubicBezTo>
                    <a:pt x="2210" y="148"/>
                    <a:pt x="1942" y="1"/>
                    <a:pt x="1661" y="1"/>
                  </a:cubicBezTo>
                  <a:close/>
                </a:path>
              </a:pathLst>
            </a:custGeom>
            <a:solidFill>
              <a:srgbClr val="E39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8"/>
            <p:cNvSpPr/>
            <p:nvPr/>
          </p:nvSpPr>
          <p:spPr>
            <a:xfrm>
              <a:off x="1550554" y="1698787"/>
              <a:ext cx="38939" cy="36567"/>
            </a:xfrm>
            <a:custGeom>
              <a:avLst/>
              <a:gdLst/>
              <a:ahLst/>
              <a:cxnLst/>
              <a:rect l="l" t="t" r="r" b="b"/>
              <a:pathLst>
                <a:path w="1756" h="1649" extrusionOk="0">
                  <a:moveTo>
                    <a:pt x="0" y="1"/>
                  </a:moveTo>
                  <a:cubicBezTo>
                    <a:pt x="241" y="41"/>
                    <a:pt x="470" y="175"/>
                    <a:pt x="590" y="389"/>
                  </a:cubicBezTo>
                  <a:lnTo>
                    <a:pt x="1113" y="1300"/>
                  </a:lnTo>
                  <a:cubicBezTo>
                    <a:pt x="1166" y="1380"/>
                    <a:pt x="1152" y="1475"/>
                    <a:pt x="1113" y="1541"/>
                  </a:cubicBezTo>
                  <a:cubicBezTo>
                    <a:pt x="1179" y="1609"/>
                    <a:pt x="1260" y="1648"/>
                    <a:pt x="1354" y="1648"/>
                  </a:cubicBezTo>
                  <a:lnTo>
                    <a:pt x="1474" y="1648"/>
                  </a:lnTo>
                  <a:cubicBezTo>
                    <a:pt x="1649" y="1648"/>
                    <a:pt x="1756" y="1461"/>
                    <a:pt x="1675" y="1300"/>
                  </a:cubicBezTo>
                  <a:lnTo>
                    <a:pt x="1140" y="389"/>
                  </a:lnTo>
                  <a:cubicBezTo>
                    <a:pt x="1006" y="148"/>
                    <a:pt x="738" y="1"/>
                    <a:pt x="456" y="1"/>
                  </a:cubicBezTo>
                  <a:close/>
                </a:path>
              </a:pathLst>
            </a:custGeom>
            <a:solidFill>
              <a:srgbClr val="C86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8"/>
            <p:cNvSpPr/>
            <p:nvPr/>
          </p:nvSpPr>
          <p:spPr>
            <a:xfrm>
              <a:off x="1650075" y="1698787"/>
              <a:ext cx="38939" cy="36567"/>
            </a:xfrm>
            <a:custGeom>
              <a:avLst/>
              <a:gdLst/>
              <a:ahLst/>
              <a:cxnLst/>
              <a:rect l="l" t="t" r="r" b="b"/>
              <a:pathLst>
                <a:path w="1756" h="1649" extrusionOk="0">
                  <a:moveTo>
                    <a:pt x="1" y="1"/>
                  </a:moveTo>
                  <a:cubicBezTo>
                    <a:pt x="242" y="41"/>
                    <a:pt x="469" y="175"/>
                    <a:pt x="590" y="389"/>
                  </a:cubicBezTo>
                  <a:lnTo>
                    <a:pt x="1112" y="1300"/>
                  </a:lnTo>
                  <a:cubicBezTo>
                    <a:pt x="1153" y="1380"/>
                    <a:pt x="1153" y="1475"/>
                    <a:pt x="1112" y="1541"/>
                  </a:cubicBezTo>
                  <a:cubicBezTo>
                    <a:pt x="1166" y="1609"/>
                    <a:pt x="1260" y="1648"/>
                    <a:pt x="1354" y="1648"/>
                  </a:cubicBezTo>
                  <a:lnTo>
                    <a:pt x="1475" y="1648"/>
                  </a:lnTo>
                  <a:cubicBezTo>
                    <a:pt x="1648" y="1648"/>
                    <a:pt x="1756" y="1461"/>
                    <a:pt x="1662" y="1300"/>
                  </a:cubicBezTo>
                  <a:lnTo>
                    <a:pt x="1139" y="389"/>
                  </a:lnTo>
                  <a:cubicBezTo>
                    <a:pt x="1005" y="148"/>
                    <a:pt x="737" y="1"/>
                    <a:pt x="456" y="1"/>
                  </a:cubicBezTo>
                  <a:close/>
                </a:path>
              </a:pathLst>
            </a:custGeom>
            <a:solidFill>
              <a:srgbClr val="C86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7" name="Google Shape;1387;p38"/>
          <p:cNvGrpSpPr/>
          <p:nvPr/>
        </p:nvGrpSpPr>
        <p:grpSpPr>
          <a:xfrm>
            <a:off x="153204" y="4624727"/>
            <a:ext cx="472828" cy="497092"/>
            <a:chOff x="1403201" y="1366317"/>
            <a:chExt cx="406734" cy="369036"/>
          </a:xfrm>
        </p:grpSpPr>
        <p:sp>
          <p:nvSpPr>
            <p:cNvPr id="1388" name="Google Shape;1388;p38"/>
            <p:cNvSpPr/>
            <p:nvPr/>
          </p:nvSpPr>
          <p:spPr>
            <a:xfrm>
              <a:off x="1403201" y="1490231"/>
              <a:ext cx="146488" cy="101916"/>
            </a:xfrm>
            <a:custGeom>
              <a:avLst/>
              <a:gdLst/>
              <a:ahLst/>
              <a:cxnLst/>
              <a:rect l="l" t="t" r="r" b="b"/>
              <a:pathLst>
                <a:path w="6606" h="4596" extrusionOk="0">
                  <a:moveTo>
                    <a:pt x="6606" y="1"/>
                  </a:moveTo>
                  <a:lnTo>
                    <a:pt x="911" y="2868"/>
                  </a:lnTo>
                  <a:cubicBezTo>
                    <a:pt x="348" y="3163"/>
                    <a:pt x="0" y="3725"/>
                    <a:pt x="0" y="4354"/>
                  </a:cubicBezTo>
                  <a:cubicBezTo>
                    <a:pt x="0" y="4489"/>
                    <a:pt x="112" y="4596"/>
                    <a:pt x="236" y="4596"/>
                  </a:cubicBezTo>
                  <a:cubicBezTo>
                    <a:pt x="260" y="4596"/>
                    <a:pt x="284" y="4592"/>
                    <a:pt x="309" y="4583"/>
                  </a:cubicBezTo>
                  <a:lnTo>
                    <a:pt x="4650" y="3175"/>
                  </a:lnTo>
                  <a:cubicBezTo>
                    <a:pt x="5815" y="2787"/>
                    <a:pt x="6606" y="1702"/>
                    <a:pt x="6606" y="469"/>
                  </a:cubicBezTo>
                  <a:lnTo>
                    <a:pt x="660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8"/>
            <p:cNvSpPr/>
            <p:nvPr/>
          </p:nvSpPr>
          <p:spPr>
            <a:xfrm>
              <a:off x="1403201" y="1490231"/>
              <a:ext cx="146488" cy="101916"/>
            </a:xfrm>
            <a:custGeom>
              <a:avLst/>
              <a:gdLst/>
              <a:ahLst/>
              <a:cxnLst/>
              <a:rect l="l" t="t" r="r" b="b"/>
              <a:pathLst>
                <a:path w="6606" h="4596" extrusionOk="0">
                  <a:moveTo>
                    <a:pt x="6606" y="1"/>
                  </a:moveTo>
                  <a:lnTo>
                    <a:pt x="5064" y="778"/>
                  </a:lnTo>
                  <a:cubicBezTo>
                    <a:pt x="4957" y="1876"/>
                    <a:pt x="4194" y="2827"/>
                    <a:pt x="3122" y="3175"/>
                  </a:cubicBezTo>
                  <a:lnTo>
                    <a:pt x="14" y="4181"/>
                  </a:lnTo>
                  <a:cubicBezTo>
                    <a:pt x="0" y="4247"/>
                    <a:pt x="0" y="4301"/>
                    <a:pt x="0" y="4354"/>
                  </a:cubicBezTo>
                  <a:cubicBezTo>
                    <a:pt x="0" y="4489"/>
                    <a:pt x="112" y="4596"/>
                    <a:pt x="236" y="4596"/>
                  </a:cubicBezTo>
                  <a:cubicBezTo>
                    <a:pt x="260" y="4596"/>
                    <a:pt x="284" y="4592"/>
                    <a:pt x="309" y="4583"/>
                  </a:cubicBezTo>
                  <a:lnTo>
                    <a:pt x="4650" y="3175"/>
                  </a:lnTo>
                  <a:cubicBezTo>
                    <a:pt x="5815" y="2787"/>
                    <a:pt x="6606" y="1702"/>
                    <a:pt x="6606" y="469"/>
                  </a:cubicBezTo>
                  <a:lnTo>
                    <a:pt x="6606" y="1"/>
                  </a:lnTo>
                  <a:close/>
                </a:path>
              </a:pathLst>
            </a:custGeom>
            <a:solidFill>
              <a:srgbClr val="00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8"/>
            <p:cNvSpPr/>
            <p:nvPr/>
          </p:nvSpPr>
          <p:spPr>
            <a:xfrm>
              <a:off x="1663757" y="1490231"/>
              <a:ext cx="146178" cy="101916"/>
            </a:xfrm>
            <a:custGeom>
              <a:avLst/>
              <a:gdLst/>
              <a:ahLst/>
              <a:cxnLst/>
              <a:rect l="l" t="t" r="r" b="b"/>
              <a:pathLst>
                <a:path w="6592" h="4596" extrusionOk="0">
                  <a:moveTo>
                    <a:pt x="0" y="1"/>
                  </a:moveTo>
                  <a:lnTo>
                    <a:pt x="0" y="469"/>
                  </a:lnTo>
                  <a:cubicBezTo>
                    <a:pt x="0" y="1702"/>
                    <a:pt x="790" y="2787"/>
                    <a:pt x="1956" y="3175"/>
                  </a:cubicBezTo>
                  <a:lnTo>
                    <a:pt x="6283" y="4583"/>
                  </a:lnTo>
                  <a:cubicBezTo>
                    <a:pt x="6307" y="4592"/>
                    <a:pt x="6332" y="4596"/>
                    <a:pt x="6356" y="4596"/>
                  </a:cubicBezTo>
                  <a:cubicBezTo>
                    <a:pt x="6479" y="4596"/>
                    <a:pt x="6592" y="4489"/>
                    <a:pt x="6592" y="4354"/>
                  </a:cubicBezTo>
                  <a:cubicBezTo>
                    <a:pt x="6592" y="3725"/>
                    <a:pt x="6244" y="3163"/>
                    <a:pt x="5681" y="2868"/>
                  </a:cubicBez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8"/>
            <p:cNvSpPr/>
            <p:nvPr/>
          </p:nvSpPr>
          <p:spPr>
            <a:xfrm>
              <a:off x="1676818" y="1539238"/>
              <a:ext cx="133117" cy="52910"/>
            </a:xfrm>
            <a:custGeom>
              <a:avLst/>
              <a:gdLst/>
              <a:ahLst/>
              <a:cxnLst/>
              <a:rect l="l" t="t" r="r" b="b"/>
              <a:pathLst>
                <a:path w="6003" h="2386" extrusionOk="0">
                  <a:moveTo>
                    <a:pt x="1" y="1"/>
                  </a:moveTo>
                  <a:lnTo>
                    <a:pt x="1" y="1"/>
                  </a:lnTo>
                  <a:cubicBezTo>
                    <a:pt x="349" y="444"/>
                    <a:pt x="805" y="778"/>
                    <a:pt x="1367" y="965"/>
                  </a:cubicBezTo>
                  <a:lnTo>
                    <a:pt x="5694" y="2373"/>
                  </a:lnTo>
                  <a:cubicBezTo>
                    <a:pt x="5718" y="2382"/>
                    <a:pt x="5743" y="2386"/>
                    <a:pt x="5767" y="2386"/>
                  </a:cubicBezTo>
                  <a:cubicBezTo>
                    <a:pt x="5890" y="2386"/>
                    <a:pt x="6003" y="2279"/>
                    <a:pt x="6003" y="2144"/>
                  </a:cubicBezTo>
                  <a:cubicBezTo>
                    <a:pt x="6003" y="1515"/>
                    <a:pt x="5655" y="953"/>
                    <a:pt x="5092" y="658"/>
                  </a:cubicBezTo>
                  <a:lnTo>
                    <a:pt x="4354" y="296"/>
                  </a:lnTo>
                  <a:lnTo>
                    <a:pt x="4354" y="296"/>
                  </a:lnTo>
                  <a:cubicBezTo>
                    <a:pt x="4515" y="551"/>
                    <a:pt x="4610" y="858"/>
                    <a:pt x="4610" y="1180"/>
                  </a:cubicBezTo>
                  <a:cubicBezTo>
                    <a:pt x="4610" y="1314"/>
                    <a:pt x="4497" y="1421"/>
                    <a:pt x="4374" y="1421"/>
                  </a:cubicBezTo>
                  <a:cubicBezTo>
                    <a:pt x="4350" y="1421"/>
                    <a:pt x="4325" y="1417"/>
                    <a:pt x="4301" y="1408"/>
                  </a:cubicBezTo>
                  <a:lnTo>
                    <a:pt x="1" y="1"/>
                  </a:lnTo>
                  <a:close/>
                </a:path>
              </a:pathLst>
            </a:custGeom>
            <a:solidFill>
              <a:srgbClr val="00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8"/>
            <p:cNvSpPr/>
            <p:nvPr/>
          </p:nvSpPr>
          <p:spPr>
            <a:xfrm>
              <a:off x="1516094" y="1424571"/>
              <a:ext cx="181236" cy="288785"/>
            </a:xfrm>
            <a:custGeom>
              <a:avLst/>
              <a:gdLst/>
              <a:ahLst/>
              <a:cxnLst/>
              <a:rect l="l" t="t" r="r" b="b"/>
              <a:pathLst>
                <a:path w="8173" h="13023" extrusionOk="0">
                  <a:moveTo>
                    <a:pt x="4100" y="0"/>
                  </a:moveTo>
                  <a:cubicBezTo>
                    <a:pt x="1474" y="0"/>
                    <a:pt x="0" y="4302"/>
                    <a:pt x="0" y="7892"/>
                  </a:cubicBezTo>
                  <a:cubicBezTo>
                    <a:pt x="0" y="11496"/>
                    <a:pt x="1474" y="13023"/>
                    <a:pt x="4100" y="13023"/>
                  </a:cubicBezTo>
                  <a:cubicBezTo>
                    <a:pt x="6726" y="13023"/>
                    <a:pt x="8173" y="11496"/>
                    <a:pt x="8173" y="7892"/>
                  </a:cubicBezTo>
                  <a:cubicBezTo>
                    <a:pt x="8173" y="4302"/>
                    <a:pt x="6726" y="0"/>
                    <a:pt x="41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8"/>
            <p:cNvSpPr/>
            <p:nvPr/>
          </p:nvSpPr>
          <p:spPr>
            <a:xfrm>
              <a:off x="1532437" y="1426656"/>
              <a:ext cx="164893" cy="286701"/>
            </a:xfrm>
            <a:custGeom>
              <a:avLst/>
              <a:gdLst/>
              <a:ahLst/>
              <a:cxnLst/>
              <a:rect l="l" t="t" r="r" b="b"/>
              <a:pathLst>
                <a:path w="7436" h="12929" extrusionOk="0">
                  <a:moveTo>
                    <a:pt x="4006" y="1"/>
                  </a:moveTo>
                  <a:cubicBezTo>
                    <a:pt x="5078" y="1582"/>
                    <a:pt x="5640" y="4100"/>
                    <a:pt x="5640" y="6364"/>
                  </a:cubicBezTo>
                  <a:cubicBezTo>
                    <a:pt x="5640" y="9955"/>
                    <a:pt x="4207" y="11496"/>
                    <a:pt x="1567" y="11496"/>
                  </a:cubicBezTo>
                  <a:cubicBezTo>
                    <a:pt x="992" y="11496"/>
                    <a:pt x="469" y="11415"/>
                    <a:pt x="1" y="11255"/>
                  </a:cubicBezTo>
                  <a:lnTo>
                    <a:pt x="1" y="11255"/>
                  </a:lnTo>
                  <a:cubicBezTo>
                    <a:pt x="683" y="12407"/>
                    <a:pt x="1823" y="12929"/>
                    <a:pt x="3363" y="12929"/>
                  </a:cubicBezTo>
                  <a:cubicBezTo>
                    <a:pt x="5989" y="12929"/>
                    <a:pt x="7436" y="11402"/>
                    <a:pt x="7436" y="7798"/>
                  </a:cubicBezTo>
                  <a:cubicBezTo>
                    <a:pt x="7436" y="4515"/>
                    <a:pt x="6230" y="630"/>
                    <a:pt x="4006" y="1"/>
                  </a:cubicBezTo>
                  <a:close/>
                </a:path>
              </a:pathLst>
            </a:custGeom>
            <a:solidFill>
              <a:srgbClr val="E1D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8"/>
            <p:cNvSpPr/>
            <p:nvPr/>
          </p:nvSpPr>
          <p:spPr>
            <a:xfrm>
              <a:off x="1513122" y="1366317"/>
              <a:ext cx="139370" cy="114534"/>
            </a:xfrm>
            <a:custGeom>
              <a:avLst/>
              <a:gdLst/>
              <a:ahLst/>
              <a:cxnLst/>
              <a:rect l="l" t="t" r="r" b="b"/>
              <a:pathLst>
                <a:path w="6285" h="5165" extrusionOk="0">
                  <a:moveTo>
                    <a:pt x="2322" y="0"/>
                  </a:moveTo>
                  <a:cubicBezTo>
                    <a:pt x="2294" y="0"/>
                    <a:pt x="2266" y="1"/>
                    <a:pt x="2238" y="1"/>
                  </a:cubicBezTo>
                  <a:cubicBezTo>
                    <a:pt x="1099" y="28"/>
                    <a:pt x="94" y="1007"/>
                    <a:pt x="27" y="2145"/>
                  </a:cubicBezTo>
                  <a:cubicBezTo>
                    <a:pt x="0" y="2829"/>
                    <a:pt x="268" y="3445"/>
                    <a:pt x="711" y="3874"/>
                  </a:cubicBezTo>
                  <a:cubicBezTo>
                    <a:pt x="872" y="4048"/>
                    <a:pt x="1032" y="4222"/>
                    <a:pt x="1179" y="4410"/>
                  </a:cubicBezTo>
                  <a:lnTo>
                    <a:pt x="1581" y="4905"/>
                  </a:lnTo>
                  <a:cubicBezTo>
                    <a:pt x="1727" y="5078"/>
                    <a:pt x="1932" y="5165"/>
                    <a:pt x="2138" y="5165"/>
                  </a:cubicBezTo>
                  <a:cubicBezTo>
                    <a:pt x="2348" y="5165"/>
                    <a:pt x="2558" y="5074"/>
                    <a:pt x="2706" y="4892"/>
                  </a:cubicBezTo>
                  <a:lnTo>
                    <a:pt x="3069" y="4437"/>
                  </a:lnTo>
                  <a:cubicBezTo>
                    <a:pt x="3230" y="4237"/>
                    <a:pt x="3470" y="4130"/>
                    <a:pt x="3711" y="4130"/>
                  </a:cubicBezTo>
                  <a:cubicBezTo>
                    <a:pt x="3891" y="4130"/>
                    <a:pt x="4072" y="4190"/>
                    <a:pt x="4221" y="4315"/>
                  </a:cubicBezTo>
                  <a:lnTo>
                    <a:pt x="4421" y="4463"/>
                  </a:lnTo>
                  <a:cubicBezTo>
                    <a:pt x="4555" y="4571"/>
                    <a:pt x="4716" y="4624"/>
                    <a:pt x="4875" y="4624"/>
                  </a:cubicBezTo>
                  <a:cubicBezTo>
                    <a:pt x="5034" y="4624"/>
                    <a:pt x="5192" y="4571"/>
                    <a:pt x="5320" y="4463"/>
                  </a:cubicBezTo>
                  <a:lnTo>
                    <a:pt x="6284" y="3686"/>
                  </a:lnTo>
                  <a:cubicBezTo>
                    <a:pt x="6284" y="3686"/>
                    <a:pt x="5346" y="2440"/>
                    <a:pt x="4221" y="1007"/>
                  </a:cubicBezTo>
                  <a:cubicBezTo>
                    <a:pt x="3728" y="385"/>
                    <a:pt x="3147" y="0"/>
                    <a:pt x="2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8"/>
            <p:cNvSpPr/>
            <p:nvPr/>
          </p:nvSpPr>
          <p:spPr>
            <a:xfrm>
              <a:off x="1566897" y="1366340"/>
              <a:ext cx="85596" cy="102537"/>
            </a:xfrm>
            <a:custGeom>
              <a:avLst/>
              <a:gdLst/>
              <a:ahLst/>
              <a:cxnLst/>
              <a:rect l="l" t="t" r="r" b="b"/>
              <a:pathLst>
                <a:path w="3860" h="4624" extrusionOk="0">
                  <a:moveTo>
                    <a:pt x="1" y="0"/>
                  </a:moveTo>
                  <a:lnTo>
                    <a:pt x="1" y="0"/>
                  </a:lnTo>
                  <a:cubicBezTo>
                    <a:pt x="335" y="175"/>
                    <a:pt x="603" y="429"/>
                    <a:pt x="858" y="751"/>
                  </a:cubicBezTo>
                  <a:cubicBezTo>
                    <a:pt x="1555" y="1622"/>
                    <a:pt x="2171" y="2426"/>
                    <a:pt x="2546" y="2921"/>
                  </a:cubicBezTo>
                  <a:cubicBezTo>
                    <a:pt x="2761" y="3216"/>
                    <a:pt x="2707" y="3618"/>
                    <a:pt x="2439" y="3832"/>
                  </a:cubicBezTo>
                  <a:lnTo>
                    <a:pt x="1970" y="4221"/>
                  </a:lnTo>
                  <a:cubicBezTo>
                    <a:pt x="1916" y="4261"/>
                    <a:pt x="1862" y="4288"/>
                    <a:pt x="1809" y="4314"/>
                  </a:cubicBezTo>
                  <a:lnTo>
                    <a:pt x="1996" y="4462"/>
                  </a:lnTo>
                  <a:cubicBezTo>
                    <a:pt x="2130" y="4570"/>
                    <a:pt x="2291" y="4623"/>
                    <a:pt x="2450" y="4623"/>
                  </a:cubicBezTo>
                  <a:cubicBezTo>
                    <a:pt x="2609" y="4623"/>
                    <a:pt x="2767" y="4570"/>
                    <a:pt x="2895" y="4462"/>
                  </a:cubicBezTo>
                  <a:lnTo>
                    <a:pt x="3859" y="3685"/>
                  </a:lnTo>
                  <a:cubicBezTo>
                    <a:pt x="3859" y="3685"/>
                    <a:pt x="2921" y="2439"/>
                    <a:pt x="1796" y="1006"/>
                  </a:cubicBezTo>
                  <a:cubicBezTo>
                    <a:pt x="1326" y="416"/>
                    <a:pt x="778" y="41"/>
                    <a:pt x="1" y="0"/>
                  </a:cubicBezTo>
                  <a:close/>
                </a:path>
              </a:pathLst>
            </a:custGeom>
            <a:solidFill>
              <a:srgbClr val="00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8"/>
            <p:cNvSpPr/>
            <p:nvPr/>
          </p:nvSpPr>
          <p:spPr>
            <a:xfrm>
              <a:off x="1474804" y="1408339"/>
              <a:ext cx="58254" cy="33484"/>
            </a:xfrm>
            <a:custGeom>
              <a:avLst/>
              <a:gdLst/>
              <a:ahLst/>
              <a:cxnLst/>
              <a:rect l="l" t="t" r="r" b="b"/>
              <a:pathLst>
                <a:path w="2627" h="1510" extrusionOk="0">
                  <a:moveTo>
                    <a:pt x="1986" y="1"/>
                  </a:moveTo>
                  <a:cubicBezTo>
                    <a:pt x="1968" y="1"/>
                    <a:pt x="1949" y="3"/>
                    <a:pt x="1930" y="9"/>
                  </a:cubicBezTo>
                  <a:lnTo>
                    <a:pt x="763" y="398"/>
                  </a:lnTo>
                  <a:cubicBezTo>
                    <a:pt x="496" y="491"/>
                    <a:pt x="281" y="706"/>
                    <a:pt x="174" y="974"/>
                  </a:cubicBezTo>
                  <a:lnTo>
                    <a:pt x="54" y="1268"/>
                  </a:lnTo>
                  <a:cubicBezTo>
                    <a:pt x="0" y="1375"/>
                    <a:pt x="94" y="1509"/>
                    <a:pt x="215" y="1509"/>
                  </a:cubicBezTo>
                  <a:lnTo>
                    <a:pt x="2358" y="1509"/>
                  </a:lnTo>
                  <a:cubicBezTo>
                    <a:pt x="2519" y="1509"/>
                    <a:pt x="2626" y="1363"/>
                    <a:pt x="2573" y="1215"/>
                  </a:cubicBezTo>
                  <a:lnTo>
                    <a:pt x="2157" y="116"/>
                  </a:lnTo>
                  <a:cubicBezTo>
                    <a:pt x="2125" y="42"/>
                    <a:pt x="2059" y="1"/>
                    <a:pt x="1986" y="1"/>
                  </a:cubicBezTo>
                  <a:close/>
                </a:path>
              </a:pathLst>
            </a:custGeom>
            <a:solidFill>
              <a:srgbClr val="E59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8"/>
            <p:cNvSpPr/>
            <p:nvPr/>
          </p:nvSpPr>
          <p:spPr>
            <a:xfrm>
              <a:off x="1542815" y="1404968"/>
              <a:ext cx="33307" cy="28251"/>
            </a:xfrm>
            <a:custGeom>
              <a:avLst/>
              <a:gdLst/>
              <a:ahLst/>
              <a:cxnLst/>
              <a:rect l="l" t="t" r="r" b="b"/>
              <a:pathLst>
                <a:path w="1502" h="1274" extrusionOk="0">
                  <a:moveTo>
                    <a:pt x="751" y="0"/>
                  </a:moveTo>
                  <a:cubicBezTo>
                    <a:pt x="336" y="0"/>
                    <a:pt x="1" y="148"/>
                    <a:pt x="1" y="509"/>
                  </a:cubicBezTo>
                  <a:cubicBezTo>
                    <a:pt x="1" y="872"/>
                    <a:pt x="336" y="1273"/>
                    <a:pt x="751" y="1273"/>
                  </a:cubicBezTo>
                  <a:cubicBezTo>
                    <a:pt x="1167" y="1273"/>
                    <a:pt x="1501" y="872"/>
                    <a:pt x="1501" y="509"/>
                  </a:cubicBezTo>
                  <a:cubicBezTo>
                    <a:pt x="1501" y="148"/>
                    <a:pt x="1167" y="0"/>
                    <a:pt x="751" y="0"/>
                  </a:cubicBezTo>
                  <a:close/>
                </a:path>
              </a:pathLst>
            </a:custGeom>
            <a:solidFill>
              <a:srgbClr val="EFE2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8"/>
            <p:cNvSpPr/>
            <p:nvPr/>
          </p:nvSpPr>
          <p:spPr>
            <a:xfrm>
              <a:off x="1555898" y="1404968"/>
              <a:ext cx="20224" cy="28251"/>
            </a:xfrm>
            <a:custGeom>
              <a:avLst/>
              <a:gdLst/>
              <a:ahLst/>
              <a:cxnLst/>
              <a:rect l="l" t="t" r="r" b="b"/>
              <a:pathLst>
                <a:path w="912" h="1274" extrusionOk="0">
                  <a:moveTo>
                    <a:pt x="0" y="0"/>
                  </a:moveTo>
                  <a:cubicBezTo>
                    <a:pt x="349" y="41"/>
                    <a:pt x="604" y="188"/>
                    <a:pt x="604" y="509"/>
                  </a:cubicBezTo>
                  <a:cubicBezTo>
                    <a:pt x="604" y="818"/>
                    <a:pt x="349" y="1179"/>
                    <a:pt x="0" y="1260"/>
                  </a:cubicBezTo>
                  <a:cubicBezTo>
                    <a:pt x="54" y="1273"/>
                    <a:pt x="108" y="1273"/>
                    <a:pt x="161" y="1273"/>
                  </a:cubicBezTo>
                  <a:cubicBezTo>
                    <a:pt x="577" y="1273"/>
                    <a:pt x="911" y="872"/>
                    <a:pt x="911" y="509"/>
                  </a:cubicBezTo>
                  <a:cubicBezTo>
                    <a:pt x="911" y="148"/>
                    <a:pt x="577" y="0"/>
                    <a:pt x="161" y="0"/>
                  </a:cubicBezTo>
                  <a:close/>
                </a:path>
              </a:pathLst>
            </a:custGeom>
            <a:solidFill>
              <a:srgbClr val="E1D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8"/>
            <p:cNvSpPr/>
            <p:nvPr/>
          </p:nvSpPr>
          <p:spPr>
            <a:xfrm>
              <a:off x="1554412" y="1412685"/>
              <a:ext cx="10733" cy="11021"/>
            </a:xfrm>
            <a:custGeom>
              <a:avLst/>
              <a:gdLst/>
              <a:ahLst/>
              <a:cxnLst/>
              <a:rect l="l" t="t" r="r" b="b"/>
              <a:pathLst>
                <a:path w="484" h="497" extrusionOk="0">
                  <a:moveTo>
                    <a:pt x="242" y="0"/>
                  </a:moveTo>
                  <a:cubicBezTo>
                    <a:pt x="108" y="0"/>
                    <a:pt x="1" y="108"/>
                    <a:pt x="1" y="242"/>
                  </a:cubicBezTo>
                  <a:cubicBezTo>
                    <a:pt x="1" y="376"/>
                    <a:pt x="108" y="497"/>
                    <a:pt x="242" y="497"/>
                  </a:cubicBezTo>
                  <a:cubicBezTo>
                    <a:pt x="376" y="497"/>
                    <a:pt x="483" y="376"/>
                    <a:pt x="483" y="242"/>
                  </a:cubicBezTo>
                  <a:cubicBezTo>
                    <a:pt x="483" y="108"/>
                    <a:pt x="376" y="0"/>
                    <a:pt x="242" y="0"/>
                  </a:cubicBezTo>
                  <a:close/>
                </a:path>
              </a:pathLst>
            </a:custGeom>
            <a:solidFill>
              <a:srgbClr val="5B5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8"/>
            <p:cNvSpPr/>
            <p:nvPr/>
          </p:nvSpPr>
          <p:spPr>
            <a:xfrm>
              <a:off x="1524121" y="1698787"/>
              <a:ext cx="65372" cy="36567"/>
            </a:xfrm>
            <a:custGeom>
              <a:avLst/>
              <a:gdLst/>
              <a:ahLst/>
              <a:cxnLst/>
              <a:rect l="l" t="t" r="r" b="b"/>
              <a:pathLst>
                <a:path w="2948" h="1649" extrusionOk="0">
                  <a:moveTo>
                    <a:pt x="1287" y="1"/>
                  </a:moveTo>
                  <a:cubicBezTo>
                    <a:pt x="1005" y="1"/>
                    <a:pt x="751" y="148"/>
                    <a:pt x="603" y="389"/>
                  </a:cubicBezTo>
                  <a:lnTo>
                    <a:pt x="81" y="1300"/>
                  </a:lnTo>
                  <a:cubicBezTo>
                    <a:pt x="0" y="1461"/>
                    <a:pt x="108" y="1648"/>
                    <a:pt x="281" y="1648"/>
                  </a:cubicBezTo>
                  <a:lnTo>
                    <a:pt x="388" y="1648"/>
                  </a:lnTo>
                  <a:cubicBezTo>
                    <a:pt x="509" y="1648"/>
                    <a:pt x="617" y="1582"/>
                    <a:pt x="683" y="1475"/>
                  </a:cubicBezTo>
                  <a:lnTo>
                    <a:pt x="764" y="1327"/>
                  </a:lnTo>
                  <a:cubicBezTo>
                    <a:pt x="797" y="1273"/>
                    <a:pt x="854" y="1246"/>
                    <a:pt x="911" y="1246"/>
                  </a:cubicBezTo>
                  <a:cubicBezTo>
                    <a:pt x="968" y="1246"/>
                    <a:pt x="1025" y="1273"/>
                    <a:pt x="1058" y="1327"/>
                  </a:cubicBezTo>
                  <a:lnTo>
                    <a:pt x="1139" y="1475"/>
                  </a:lnTo>
                  <a:cubicBezTo>
                    <a:pt x="1206" y="1582"/>
                    <a:pt x="1313" y="1648"/>
                    <a:pt x="1433" y="1648"/>
                  </a:cubicBezTo>
                  <a:lnTo>
                    <a:pt x="1514" y="1648"/>
                  </a:lnTo>
                  <a:cubicBezTo>
                    <a:pt x="1635" y="1648"/>
                    <a:pt x="1742" y="1582"/>
                    <a:pt x="1796" y="1475"/>
                  </a:cubicBezTo>
                  <a:lnTo>
                    <a:pt x="1889" y="1327"/>
                  </a:lnTo>
                  <a:cubicBezTo>
                    <a:pt x="1923" y="1273"/>
                    <a:pt x="1976" y="1246"/>
                    <a:pt x="2030" y="1246"/>
                  </a:cubicBezTo>
                  <a:cubicBezTo>
                    <a:pt x="2083" y="1246"/>
                    <a:pt x="2137" y="1273"/>
                    <a:pt x="2171" y="1327"/>
                  </a:cubicBezTo>
                  <a:lnTo>
                    <a:pt x="2264" y="1475"/>
                  </a:lnTo>
                  <a:cubicBezTo>
                    <a:pt x="2318" y="1582"/>
                    <a:pt x="2425" y="1648"/>
                    <a:pt x="2546" y="1648"/>
                  </a:cubicBezTo>
                  <a:lnTo>
                    <a:pt x="2666" y="1648"/>
                  </a:lnTo>
                  <a:cubicBezTo>
                    <a:pt x="2841" y="1648"/>
                    <a:pt x="2948" y="1461"/>
                    <a:pt x="2867" y="1300"/>
                  </a:cubicBezTo>
                  <a:lnTo>
                    <a:pt x="2332" y="389"/>
                  </a:lnTo>
                  <a:cubicBezTo>
                    <a:pt x="2198" y="148"/>
                    <a:pt x="1930" y="1"/>
                    <a:pt x="1648" y="1"/>
                  </a:cubicBezTo>
                  <a:close/>
                </a:path>
              </a:pathLst>
            </a:custGeom>
            <a:solidFill>
              <a:srgbClr val="E39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8"/>
            <p:cNvSpPr/>
            <p:nvPr/>
          </p:nvSpPr>
          <p:spPr>
            <a:xfrm>
              <a:off x="1623354" y="1698787"/>
              <a:ext cx="65660" cy="36567"/>
            </a:xfrm>
            <a:custGeom>
              <a:avLst/>
              <a:gdLst/>
              <a:ahLst/>
              <a:cxnLst/>
              <a:rect l="l" t="t" r="r" b="b"/>
              <a:pathLst>
                <a:path w="2961" h="1649" extrusionOk="0">
                  <a:moveTo>
                    <a:pt x="1299" y="1"/>
                  </a:moveTo>
                  <a:cubicBezTo>
                    <a:pt x="1018" y="1"/>
                    <a:pt x="763" y="148"/>
                    <a:pt x="616" y="389"/>
                  </a:cubicBezTo>
                  <a:lnTo>
                    <a:pt x="93" y="1300"/>
                  </a:lnTo>
                  <a:cubicBezTo>
                    <a:pt x="0" y="1461"/>
                    <a:pt x="107" y="1648"/>
                    <a:pt x="295" y="1648"/>
                  </a:cubicBezTo>
                  <a:lnTo>
                    <a:pt x="402" y="1648"/>
                  </a:lnTo>
                  <a:cubicBezTo>
                    <a:pt x="522" y="1648"/>
                    <a:pt x="629" y="1582"/>
                    <a:pt x="697" y="1475"/>
                  </a:cubicBezTo>
                  <a:lnTo>
                    <a:pt x="777" y="1327"/>
                  </a:lnTo>
                  <a:cubicBezTo>
                    <a:pt x="810" y="1273"/>
                    <a:pt x="867" y="1246"/>
                    <a:pt x="924" y="1246"/>
                  </a:cubicBezTo>
                  <a:cubicBezTo>
                    <a:pt x="981" y="1246"/>
                    <a:pt x="1038" y="1273"/>
                    <a:pt x="1072" y="1327"/>
                  </a:cubicBezTo>
                  <a:lnTo>
                    <a:pt x="1152" y="1475"/>
                  </a:lnTo>
                  <a:cubicBezTo>
                    <a:pt x="1206" y="1582"/>
                    <a:pt x="1326" y="1648"/>
                    <a:pt x="1447" y="1648"/>
                  </a:cubicBezTo>
                  <a:lnTo>
                    <a:pt x="1528" y="1648"/>
                  </a:lnTo>
                  <a:cubicBezTo>
                    <a:pt x="1635" y="1648"/>
                    <a:pt x="1755" y="1582"/>
                    <a:pt x="1808" y="1475"/>
                  </a:cubicBezTo>
                  <a:lnTo>
                    <a:pt x="1903" y="1327"/>
                  </a:lnTo>
                  <a:cubicBezTo>
                    <a:pt x="1929" y="1273"/>
                    <a:pt x="1983" y="1246"/>
                    <a:pt x="2038" y="1246"/>
                  </a:cubicBezTo>
                  <a:cubicBezTo>
                    <a:pt x="2093" y="1246"/>
                    <a:pt x="2150" y="1273"/>
                    <a:pt x="2183" y="1327"/>
                  </a:cubicBezTo>
                  <a:lnTo>
                    <a:pt x="2264" y="1475"/>
                  </a:lnTo>
                  <a:cubicBezTo>
                    <a:pt x="2331" y="1582"/>
                    <a:pt x="2439" y="1648"/>
                    <a:pt x="2559" y="1648"/>
                  </a:cubicBezTo>
                  <a:lnTo>
                    <a:pt x="2680" y="1648"/>
                  </a:lnTo>
                  <a:cubicBezTo>
                    <a:pt x="2853" y="1648"/>
                    <a:pt x="2961" y="1461"/>
                    <a:pt x="2867" y="1300"/>
                  </a:cubicBezTo>
                  <a:lnTo>
                    <a:pt x="2344" y="389"/>
                  </a:lnTo>
                  <a:cubicBezTo>
                    <a:pt x="2210" y="148"/>
                    <a:pt x="1942" y="1"/>
                    <a:pt x="1661" y="1"/>
                  </a:cubicBezTo>
                  <a:close/>
                </a:path>
              </a:pathLst>
            </a:custGeom>
            <a:solidFill>
              <a:srgbClr val="E39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8"/>
            <p:cNvSpPr/>
            <p:nvPr/>
          </p:nvSpPr>
          <p:spPr>
            <a:xfrm>
              <a:off x="1550554" y="1698787"/>
              <a:ext cx="38939" cy="36567"/>
            </a:xfrm>
            <a:custGeom>
              <a:avLst/>
              <a:gdLst/>
              <a:ahLst/>
              <a:cxnLst/>
              <a:rect l="l" t="t" r="r" b="b"/>
              <a:pathLst>
                <a:path w="1756" h="1649" extrusionOk="0">
                  <a:moveTo>
                    <a:pt x="0" y="1"/>
                  </a:moveTo>
                  <a:cubicBezTo>
                    <a:pt x="241" y="41"/>
                    <a:pt x="470" y="175"/>
                    <a:pt x="590" y="389"/>
                  </a:cubicBezTo>
                  <a:lnTo>
                    <a:pt x="1113" y="1300"/>
                  </a:lnTo>
                  <a:cubicBezTo>
                    <a:pt x="1166" y="1380"/>
                    <a:pt x="1152" y="1475"/>
                    <a:pt x="1113" y="1541"/>
                  </a:cubicBezTo>
                  <a:cubicBezTo>
                    <a:pt x="1179" y="1609"/>
                    <a:pt x="1260" y="1648"/>
                    <a:pt x="1354" y="1648"/>
                  </a:cubicBezTo>
                  <a:lnTo>
                    <a:pt x="1474" y="1648"/>
                  </a:lnTo>
                  <a:cubicBezTo>
                    <a:pt x="1649" y="1648"/>
                    <a:pt x="1756" y="1461"/>
                    <a:pt x="1675" y="1300"/>
                  </a:cubicBezTo>
                  <a:lnTo>
                    <a:pt x="1140" y="389"/>
                  </a:lnTo>
                  <a:cubicBezTo>
                    <a:pt x="1006" y="148"/>
                    <a:pt x="738" y="1"/>
                    <a:pt x="456" y="1"/>
                  </a:cubicBezTo>
                  <a:close/>
                </a:path>
              </a:pathLst>
            </a:custGeom>
            <a:solidFill>
              <a:srgbClr val="C86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8"/>
            <p:cNvSpPr/>
            <p:nvPr/>
          </p:nvSpPr>
          <p:spPr>
            <a:xfrm>
              <a:off x="1650075" y="1698787"/>
              <a:ext cx="38939" cy="36567"/>
            </a:xfrm>
            <a:custGeom>
              <a:avLst/>
              <a:gdLst/>
              <a:ahLst/>
              <a:cxnLst/>
              <a:rect l="l" t="t" r="r" b="b"/>
              <a:pathLst>
                <a:path w="1756" h="1649" extrusionOk="0">
                  <a:moveTo>
                    <a:pt x="1" y="1"/>
                  </a:moveTo>
                  <a:cubicBezTo>
                    <a:pt x="242" y="41"/>
                    <a:pt x="469" y="175"/>
                    <a:pt x="590" y="389"/>
                  </a:cubicBezTo>
                  <a:lnTo>
                    <a:pt x="1112" y="1300"/>
                  </a:lnTo>
                  <a:cubicBezTo>
                    <a:pt x="1153" y="1380"/>
                    <a:pt x="1153" y="1475"/>
                    <a:pt x="1112" y="1541"/>
                  </a:cubicBezTo>
                  <a:cubicBezTo>
                    <a:pt x="1166" y="1609"/>
                    <a:pt x="1260" y="1648"/>
                    <a:pt x="1354" y="1648"/>
                  </a:cubicBezTo>
                  <a:lnTo>
                    <a:pt x="1475" y="1648"/>
                  </a:lnTo>
                  <a:cubicBezTo>
                    <a:pt x="1648" y="1648"/>
                    <a:pt x="1756" y="1461"/>
                    <a:pt x="1662" y="1300"/>
                  </a:cubicBezTo>
                  <a:lnTo>
                    <a:pt x="1139" y="389"/>
                  </a:lnTo>
                  <a:cubicBezTo>
                    <a:pt x="1005" y="148"/>
                    <a:pt x="737" y="1"/>
                    <a:pt x="456" y="1"/>
                  </a:cubicBezTo>
                  <a:close/>
                </a:path>
              </a:pathLst>
            </a:custGeom>
            <a:solidFill>
              <a:srgbClr val="C86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7"/>
        <p:cNvGrpSpPr/>
        <p:nvPr/>
      </p:nvGrpSpPr>
      <p:grpSpPr>
        <a:xfrm>
          <a:off x="0" y="0"/>
          <a:ext cx="0" cy="0"/>
          <a:chOff x="0" y="0"/>
          <a:chExt cx="0" cy="0"/>
        </a:xfrm>
      </p:grpSpPr>
      <p:sp>
        <p:nvSpPr>
          <p:cNvPr id="1408" name="Google Shape;1408;p39"/>
          <p:cNvSpPr txBox="1">
            <a:spLocks noGrp="1"/>
          </p:cNvSpPr>
          <p:nvPr>
            <p:ph type="title"/>
          </p:nvPr>
        </p:nvSpPr>
        <p:spPr>
          <a:xfrm>
            <a:off x="200000" y="137075"/>
            <a:ext cx="6750300" cy="1369200"/>
          </a:xfrm>
          <a:prstGeom prst="rect">
            <a:avLst/>
          </a:prstGeom>
        </p:spPr>
        <p:txBody>
          <a:bodyPr spcFirstLastPara="1" wrap="square" lIns="113100" tIns="113100" rIns="113100" bIns="113100" anchor="b" anchorCtr="0">
            <a:noAutofit/>
          </a:bodyPr>
          <a:lstStyle/>
          <a:p>
            <a:pPr marL="0" lvl="0" indent="0" algn="l" rtl="0">
              <a:spcBef>
                <a:spcPts val="0"/>
              </a:spcBef>
              <a:spcAft>
                <a:spcPts val="0"/>
              </a:spcAft>
              <a:buNone/>
            </a:pPr>
            <a:r>
              <a:rPr lang="en"/>
              <a:t>What is the most useful form of water in the environment? </a:t>
            </a:r>
            <a:endParaRPr/>
          </a:p>
        </p:txBody>
      </p:sp>
      <p:sp>
        <p:nvSpPr>
          <p:cNvPr id="1409" name="Google Shape;1409;p39"/>
          <p:cNvSpPr txBox="1">
            <a:spLocks noGrp="1"/>
          </p:cNvSpPr>
          <p:nvPr>
            <p:ph type="subTitle" idx="1"/>
          </p:nvPr>
        </p:nvSpPr>
        <p:spPr>
          <a:xfrm>
            <a:off x="200000" y="1370249"/>
            <a:ext cx="7495800" cy="1084200"/>
          </a:xfrm>
          <a:prstGeom prst="rect">
            <a:avLst/>
          </a:prstGeom>
        </p:spPr>
        <p:txBody>
          <a:bodyPr spcFirstLastPara="1" wrap="square" lIns="113100" tIns="113100" rIns="113100" bIns="113100" anchor="ctr" anchorCtr="0">
            <a:noAutofit/>
          </a:bodyPr>
          <a:lstStyle/>
          <a:p>
            <a:pPr marL="0" lvl="0" indent="0" algn="l" rtl="0">
              <a:spcBef>
                <a:spcPts val="0"/>
              </a:spcBef>
              <a:spcAft>
                <a:spcPts val="0"/>
              </a:spcAft>
              <a:buNone/>
            </a:pPr>
            <a:r>
              <a:rPr lang="en" dirty="0"/>
              <a:t>In order to answer the </a:t>
            </a:r>
            <a:r>
              <a:rPr lang="en" dirty="0" smtClean="0"/>
              <a:t>question, </a:t>
            </a:r>
            <a:r>
              <a:rPr lang="en" dirty="0"/>
              <a:t>we need to think about what we </a:t>
            </a:r>
            <a:r>
              <a:rPr lang="en" b="1" i="1" dirty="0"/>
              <a:t>already know</a:t>
            </a:r>
            <a:r>
              <a:rPr lang="en" dirty="0"/>
              <a:t> about the topic… </a:t>
            </a:r>
            <a:endParaRPr dirty="0"/>
          </a:p>
        </p:txBody>
      </p:sp>
      <p:grpSp>
        <p:nvGrpSpPr>
          <p:cNvPr id="1410" name="Google Shape;1410;p39"/>
          <p:cNvGrpSpPr/>
          <p:nvPr/>
        </p:nvGrpSpPr>
        <p:grpSpPr>
          <a:xfrm>
            <a:off x="7246084" y="137077"/>
            <a:ext cx="2669208" cy="2453390"/>
            <a:chOff x="2720817" y="3502435"/>
            <a:chExt cx="406712" cy="406756"/>
          </a:xfrm>
        </p:grpSpPr>
        <p:sp>
          <p:nvSpPr>
            <p:cNvPr id="1411" name="Google Shape;1411;p39"/>
            <p:cNvSpPr/>
            <p:nvPr/>
          </p:nvSpPr>
          <p:spPr>
            <a:xfrm>
              <a:off x="2720817" y="3502435"/>
              <a:ext cx="406712" cy="406756"/>
            </a:xfrm>
            <a:custGeom>
              <a:avLst/>
              <a:gdLst/>
              <a:ahLst/>
              <a:cxnLst/>
              <a:rect l="l" t="t" r="r" b="b"/>
              <a:pathLst>
                <a:path w="18341" h="18343" extrusionOk="0">
                  <a:moveTo>
                    <a:pt x="9177" y="0"/>
                  </a:moveTo>
                  <a:cubicBezTo>
                    <a:pt x="4113" y="0"/>
                    <a:pt x="0" y="4114"/>
                    <a:pt x="0" y="9178"/>
                  </a:cubicBezTo>
                  <a:cubicBezTo>
                    <a:pt x="0" y="14242"/>
                    <a:pt x="4113" y="18342"/>
                    <a:pt x="9177" y="18342"/>
                  </a:cubicBezTo>
                  <a:cubicBezTo>
                    <a:pt x="14241" y="18342"/>
                    <a:pt x="18341" y="14242"/>
                    <a:pt x="18341" y="9178"/>
                  </a:cubicBezTo>
                  <a:cubicBezTo>
                    <a:pt x="18341" y="4114"/>
                    <a:pt x="14241" y="0"/>
                    <a:pt x="9177" y="0"/>
                  </a:cubicBezTo>
                  <a:close/>
                </a:path>
              </a:pathLst>
            </a:custGeom>
            <a:solidFill>
              <a:srgbClr val="8A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9"/>
            <p:cNvSpPr/>
            <p:nvPr/>
          </p:nvSpPr>
          <p:spPr>
            <a:xfrm>
              <a:off x="2845285" y="3502435"/>
              <a:ext cx="257008" cy="159150"/>
            </a:xfrm>
            <a:custGeom>
              <a:avLst/>
              <a:gdLst/>
              <a:ahLst/>
              <a:cxnLst/>
              <a:rect l="l" t="t" r="r" b="b"/>
              <a:pathLst>
                <a:path w="11590" h="7177" extrusionOk="0">
                  <a:moveTo>
                    <a:pt x="3564" y="0"/>
                  </a:moveTo>
                  <a:cubicBezTo>
                    <a:pt x="2304" y="0"/>
                    <a:pt x="1099" y="255"/>
                    <a:pt x="0" y="724"/>
                  </a:cubicBezTo>
                  <a:lnTo>
                    <a:pt x="0" y="1742"/>
                  </a:lnTo>
                  <a:cubicBezTo>
                    <a:pt x="0" y="1970"/>
                    <a:pt x="188" y="2158"/>
                    <a:pt x="416" y="2158"/>
                  </a:cubicBezTo>
                  <a:lnTo>
                    <a:pt x="4998" y="2158"/>
                  </a:lnTo>
                  <a:cubicBezTo>
                    <a:pt x="5225" y="2158"/>
                    <a:pt x="5440" y="2251"/>
                    <a:pt x="5600" y="2412"/>
                  </a:cubicBezTo>
                  <a:lnTo>
                    <a:pt x="7463" y="4275"/>
                  </a:lnTo>
                  <a:cubicBezTo>
                    <a:pt x="7624" y="4435"/>
                    <a:pt x="7717" y="4650"/>
                    <a:pt x="7717" y="4877"/>
                  </a:cubicBezTo>
                  <a:lnTo>
                    <a:pt x="7717" y="6311"/>
                  </a:lnTo>
                  <a:cubicBezTo>
                    <a:pt x="7717" y="6538"/>
                    <a:pt x="7811" y="6767"/>
                    <a:pt x="7972" y="6927"/>
                  </a:cubicBezTo>
                  <a:cubicBezTo>
                    <a:pt x="8145" y="7093"/>
                    <a:pt x="8367" y="7177"/>
                    <a:pt x="8588" y="7177"/>
                  </a:cubicBezTo>
                  <a:cubicBezTo>
                    <a:pt x="8796" y="7177"/>
                    <a:pt x="9002" y="7103"/>
                    <a:pt x="9164" y="6954"/>
                  </a:cubicBezTo>
                  <a:lnTo>
                    <a:pt x="11590" y="4730"/>
                  </a:lnTo>
                  <a:cubicBezTo>
                    <a:pt x="10022" y="1917"/>
                    <a:pt x="7020" y="0"/>
                    <a:pt x="3564" y="0"/>
                  </a:cubicBezTo>
                  <a:close/>
                </a:path>
              </a:pathLst>
            </a:custGeom>
            <a:solidFill>
              <a:srgbClr val="008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9"/>
            <p:cNvSpPr/>
            <p:nvPr/>
          </p:nvSpPr>
          <p:spPr>
            <a:xfrm>
              <a:off x="2776343" y="3577608"/>
              <a:ext cx="223746" cy="331583"/>
            </a:xfrm>
            <a:custGeom>
              <a:avLst/>
              <a:gdLst/>
              <a:ahLst/>
              <a:cxnLst/>
              <a:rect l="l" t="t" r="r" b="b"/>
              <a:pathLst>
                <a:path w="10090" h="14953" extrusionOk="0">
                  <a:moveTo>
                    <a:pt x="2400" y="0"/>
                  </a:moveTo>
                  <a:cubicBezTo>
                    <a:pt x="1662" y="0"/>
                    <a:pt x="1060" y="590"/>
                    <a:pt x="1060" y="1326"/>
                  </a:cubicBezTo>
                  <a:lnTo>
                    <a:pt x="1019" y="3645"/>
                  </a:lnTo>
                  <a:cubicBezTo>
                    <a:pt x="1019" y="3725"/>
                    <a:pt x="992" y="3791"/>
                    <a:pt x="953" y="3859"/>
                  </a:cubicBezTo>
                  <a:lnTo>
                    <a:pt x="135" y="5092"/>
                  </a:lnTo>
                  <a:cubicBezTo>
                    <a:pt x="54" y="5212"/>
                    <a:pt x="1" y="5359"/>
                    <a:pt x="1" y="5506"/>
                  </a:cubicBezTo>
                  <a:lnTo>
                    <a:pt x="1" y="8468"/>
                  </a:lnTo>
                  <a:cubicBezTo>
                    <a:pt x="1" y="9325"/>
                    <a:pt x="349" y="10156"/>
                    <a:pt x="965" y="10772"/>
                  </a:cubicBezTo>
                  <a:lnTo>
                    <a:pt x="2909" y="12714"/>
                  </a:lnTo>
                  <a:cubicBezTo>
                    <a:pt x="3056" y="12862"/>
                    <a:pt x="3082" y="13077"/>
                    <a:pt x="2975" y="13250"/>
                  </a:cubicBezTo>
                  <a:lnTo>
                    <a:pt x="2841" y="13452"/>
                  </a:lnTo>
                  <a:cubicBezTo>
                    <a:pt x="2734" y="13639"/>
                    <a:pt x="2761" y="13866"/>
                    <a:pt x="2909" y="14014"/>
                  </a:cubicBezTo>
                  <a:lnTo>
                    <a:pt x="3150" y="14255"/>
                  </a:lnTo>
                  <a:cubicBezTo>
                    <a:pt x="4234" y="14711"/>
                    <a:pt x="5427" y="14952"/>
                    <a:pt x="6673" y="14952"/>
                  </a:cubicBezTo>
                  <a:cubicBezTo>
                    <a:pt x="7759" y="14952"/>
                    <a:pt x="8804" y="14765"/>
                    <a:pt x="9768" y="14416"/>
                  </a:cubicBezTo>
                  <a:lnTo>
                    <a:pt x="9983" y="13974"/>
                  </a:lnTo>
                  <a:cubicBezTo>
                    <a:pt x="10090" y="13746"/>
                    <a:pt x="9995" y="13478"/>
                    <a:pt x="9768" y="13371"/>
                  </a:cubicBezTo>
                  <a:lnTo>
                    <a:pt x="5240" y="11228"/>
                  </a:lnTo>
                  <a:cubicBezTo>
                    <a:pt x="5103" y="11165"/>
                    <a:pt x="4961" y="11136"/>
                    <a:pt x="4822" y="11136"/>
                  </a:cubicBezTo>
                  <a:cubicBezTo>
                    <a:pt x="4481" y="11136"/>
                    <a:pt x="4157" y="11312"/>
                    <a:pt x="3967" y="11616"/>
                  </a:cubicBezTo>
                  <a:cubicBezTo>
                    <a:pt x="3883" y="11753"/>
                    <a:pt x="3739" y="11825"/>
                    <a:pt x="3593" y="11825"/>
                  </a:cubicBezTo>
                  <a:cubicBezTo>
                    <a:pt x="3482" y="11825"/>
                    <a:pt x="3370" y="11783"/>
                    <a:pt x="3284" y="11696"/>
                  </a:cubicBezTo>
                  <a:lnTo>
                    <a:pt x="2426" y="10839"/>
                  </a:lnTo>
                  <a:cubicBezTo>
                    <a:pt x="2292" y="10692"/>
                    <a:pt x="2266" y="10477"/>
                    <a:pt x="2373" y="10317"/>
                  </a:cubicBezTo>
                  <a:lnTo>
                    <a:pt x="2814" y="9633"/>
                  </a:lnTo>
                  <a:cubicBezTo>
                    <a:pt x="2895" y="9513"/>
                    <a:pt x="3029" y="9445"/>
                    <a:pt x="3163" y="9445"/>
                  </a:cubicBezTo>
                  <a:lnTo>
                    <a:pt x="4636" y="9445"/>
                  </a:lnTo>
                  <a:cubicBezTo>
                    <a:pt x="4758" y="9445"/>
                    <a:pt x="4865" y="9392"/>
                    <a:pt x="4945" y="9298"/>
                  </a:cubicBezTo>
                  <a:lnTo>
                    <a:pt x="7651" y="6217"/>
                  </a:lnTo>
                  <a:cubicBezTo>
                    <a:pt x="8120" y="5681"/>
                    <a:pt x="8107" y="4890"/>
                    <a:pt x="7625" y="4381"/>
                  </a:cubicBezTo>
                  <a:lnTo>
                    <a:pt x="6526" y="3202"/>
                  </a:lnTo>
                  <a:cubicBezTo>
                    <a:pt x="6446" y="3115"/>
                    <a:pt x="6338" y="3072"/>
                    <a:pt x="6230" y="3072"/>
                  </a:cubicBezTo>
                  <a:cubicBezTo>
                    <a:pt x="6121" y="3072"/>
                    <a:pt x="6010" y="3115"/>
                    <a:pt x="5923" y="3202"/>
                  </a:cubicBezTo>
                  <a:cubicBezTo>
                    <a:pt x="5842" y="3282"/>
                    <a:pt x="5739" y="3323"/>
                    <a:pt x="5635" y="3323"/>
                  </a:cubicBezTo>
                  <a:cubicBezTo>
                    <a:pt x="5531" y="3323"/>
                    <a:pt x="5427" y="3282"/>
                    <a:pt x="5347" y="3202"/>
                  </a:cubicBezTo>
                  <a:lnTo>
                    <a:pt x="4784" y="2639"/>
                  </a:lnTo>
                  <a:cubicBezTo>
                    <a:pt x="4624" y="2478"/>
                    <a:pt x="4624" y="2224"/>
                    <a:pt x="4784" y="2050"/>
                  </a:cubicBezTo>
                  <a:lnTo>
                    <a:pt x="6097" y="670"/>
                  </a:lnTo>
                  <a:cubicBezTo>
                    <a:pt x="6258" y="496"/>
                    <a:pt x="6231" y="215"/>
                    <a:pt x="6044" y="67"/>
                  </a:cubicBezTo>
                  <a:cubicBezTo>
                    <a:pt x="5976" y="27"/>
                    <a:pt x="5896" y="0"/>
                    <a:pt x="5803" y="0"/>
                  </a:cubicBezTo>
                  <a:close/>
                </a:path>
              </a:pathLst>
            </a:custGeom>
            <a:solidFill>
              <a:srgbClr val="008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9"/>
            <p:cNvSpPr/>
            <p:nvPr/>
          </p:nvSpPr>
          <p:spPr>
            <a:xfrm>
              <a:off x="3019692" y="3670300"/>
              <a:ext cx="107837" cy="170836"/>
            </a:xfrm>
            <a:custGeom>
              <a:avLst/>
              <a:gdLst/>
              <a:ahLst/>
              <a:cxnLst/>
              <a:rect l="l" t="t" r="r" b="b"/>
              <a:pathLst>
                <a:path w="4863" h="7704" extrusionOk="0">
                  <a:moveTo>
                    <a:pt x="2840" y="0"/>
                  </a:moveTo>
                  <a:cubicBezTo>
                    <a:pt x="2653" y="0"/>
                    <a:pt x="2465" y="81"/>
                    <a:pt x="2317" y="215"/>
                  </a:cubicBezTo>
                  <a:lnTo>
                    <a:pt x="214" y="2318"/>
                  </a:lnTo>
                  <a:cubicBezTo>
                    <a:pt x="80" y="2466"/>
                    <a:pt x="0" y="2653"/>
                    <a:pt x="0" y="2854"/>
                  </a:cubicBezTo>
                  <a:lnTo>
                    <a:pt x="0" y="4529"/>
                  </a:lnTo>
                  <a:cubicBezTo>
                    <a:pt x="0" y="5279"/>
                    <a:pt x="602" y="5895"/>
                    <a:pt x="1340" y="5908"/>
                  </a:cubicBezTo>
                  <a:lnTo>
                    <a:pt x="2130" y="5908"/>
                  </a:lnTo>
                  <a:cubicBezTo>
                    <a:pt x="2358" y="5922"/>
                    <a:pt x="2532" y="6096"/>
                    <a:pt x="2532" y="6337"/>
                  </a:cubicBezTo>
                  <a:lnTo>
                    <a:pt x="2532" y="7704"/>
                  </a:lnTo>
                  <a:cubicBezTo>
                    <a:pt x="3993" y="6083"/>
                    <a:pt x="4863" y="3952"/>
                    <a:pt x="4863" y="1608"/>
                  </a:cubicBezTo>
                  <a:cubicBezTo>
                    <a:pt x="4863" y="1058"/>
                    <a:pt x="4823" y="522"/>
                    <a:pt x="4729" y="0"/>
                  </a:cubicBezTo>
                  <a:close/>
                </a:path>
              </a:pathLst>
            </a:custGeom>
            <a:solidFill>
              <a:srgbClr val="008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9"/>
            <p:cNvSpPr/>
            <p:nvPr/>
          </p:nvSpPr>
          <p:spPr>
            <a:xfrm>
              <a:off x="2923430" y="3574060"/>
              <a:ext cx="46057" cy="47188"/>
            </a:xfrm>
            <a:custGeom>
              <a:avLst/>
              <a:gdLst/>
              <a:ahLst/>
              <a:cxnLst/>
              <a:rect l="l" t="t" r="r" b="b"/>
              <a:pathLst>
                <a:path w="2077" h="2128" extrusionOk="0">
                  <a:moveTo>
                    <a:pt x="877" y="1"/>
                  </a:moveTo>
                  <a:cubicBezTo>
                    <a:pt x="768" y="1"/>
                    <a:pt x="658" y="44"/>
                    <a:pt x="576" y="134"/>
                  </a:cubicBezTo>
                  <a:lnTo>
                    <a:pt x="134" y="629"/>
                  </a:lnTo>
                  <a:cubicBezTo>
                    <a:pt x="0" y="790"/>
                    <a:pt x="0" y="1031"/>
                    <a:pt x="161" y="1179"/>
                  </a:cubicBezTo>
                  <a:lnTo>
                    <a:pt x="938" y="1969"/>
                  </a:lnTo>
                  <a:cubicBezTo>
                    <a:pt x="1050" y="2076"/>
                    <a:pt x="1193" y="2127"/>
                    <a:pt x="1333" y="2127"/>
                  </a:cubicBezTo>
                  <a:cubicBezTo>
                    <a:pt x="1543" y="2127"/>
                    <a:pt x="1747" y="2012"/>
                    <a:pt x="1835" y="1795"/>
                  </a:cubicBezTo>
                  <a:lnTo>
                    <a:pt x="1996" y="1433"/>
                  </a:lnTo>
                  <a:cubicBezTo>
                    <a:pt x="2076" y="1232"/>
                    <a:pt x="2037" y="991"/>
                    <a:pt x="1876" y="830"/>
                  </a:cubicBezTo>
                  <a:lnTo>
                    <a:pt x="1165" y="120"/>
                  </a:lnTo>
                  <a:cubicBezTo>
                    <a:pt x="1087" y="41"/>
                    <a:pt x="982" y="1"/>
                    <a:pt x="877" y="1"/>
                  </a:cubicBezTo>
                  <a:close/>
                </a:path>
              </a:pathLst>
            </a:custGeom>
            <a:solidFill>
              <a:srgbClr val="008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416" name="Google Shape;1416;p39"/>
          <p:cNvGraphicFramePr/>
          <p:nvPr/>
        </p:nvGraphicFramePr>
        <p:xfrm>
          <a:off x="200000" y="2318423"/>
          <a:ext cx="9470850" cy="2452025"/>
        </p:xfrm>
        <a:graphic>
          <a:graphicData uri="http://schemas.openxmlformats.org/drawingml/2006/table">
            <a:tbl>
              <a:tblPr>
                <a:noFill/>
                <a:tableStyleId>{64CAB310-EB51-4989-83D0-0465B24A313F}</a:tableStyleId>
              </a:tblPr>
              <a:tblGrid>
                <a:gridCol w="4294825">
                  <a:extLst>
                    <a:ext uri="{9D8B030D-6E8A-4147-A177-3AD203B41FA5}">
                      <a16:colId xmlns:a16="http://schemas.microsoft.com/office/drawing/2014/main" val="20000"/>
                    </a:ext>
                  </a:extLst>
                </a:gridCol>
                <a:gridCol w="5176025">
                  <a:extLst>
                    <a:ext uri="{9D8B030D-6E8A-4147-A177-3AD203B41FA5}">
                      <a16:colId xmlns:a16="http://schemas.microsoft.com/office/drawing/2014/main" val="20001"/>
                    </a:ext>
                  </a:extLst>
                </a:gridCol>
              </a:tblGrid>
              <a:tr h="822925">
                <a:tc gridSpan="2">
                  <a:txBody>
                    <a:bodyPr/>
                    <a:lstStyle/>
                    <a:p>
                      <a:pPr marL="0" lvl="0" indent="0" algn="ctr" rtl="0">
                        <a:spcBef>
                          <a:spcPts val="0"/>
                        </a:spcBef>
                        <a:spcAft>
                          <a:spcPts val="0"/>
                        </a:spcAft>
                        <a:buNone/>
                      </a:pPr>
                      <a:r>
                        <a:rPr lang="en" b="1"/>
                        <a:t>What forms of water are in the environment? </a:t>
                      </a:r>
                      <a:endParaRPr b="1"/>
                    </a:p>
                  </a:txBody>
                  <a:tcPr marL="91425" marR="91425" marT="91425" marB="91425" anchor="ctr">
                    <a:lnL w="38100" cap="flat" cmpd="sng">
                      <a:solidFill>
                        <a:srgbClr val="142850"/>
                      </a:solidFill>
                      <a:prstDash val="solid"/>
                      <a:round/>
                      <a:headEnd type="none" w="sm" len="sm"/>
                      <a:tailEnd type="none" w="sm" len="sm"/>
                    </a:lnL>
                    <a:lnR w="38100" cap="flat" cmpd="sng">
                      <a:solidFill>
                        <a:srgbClr val="142850"/>
                      </a:solidFill>
                      <a:prstDash val="solid"/>
                      <a:round/>
                      <a:headEnd type="none" w="sm" len="sm"/>
                      <a:tailEnd type="none" w="sm" len="sm"/>
                    </a:lnR>
                    <a:lnT w="38100" cap="flat" cmpd="sng">
                      <a:solidFill>
                        <a:srgbClr val="142850"/>
                      </a:solidFill>
                      <a:prstDash val="solid"/>
                      <a:round/>
                      <a:headEnd type="none" w="sm" len="sm"/>
                      <a:tailEnd type="none" w="sm" len="sm"/>
                    </a:lnT>
                    <a:lnB w="38100" cap="flat" cmpd="sng">
                      <a:solidFill>
                        <a:srgbClr val="142850"/>
                      </a:solidFill>
                      <a:prstDash val="solid"/>
                      <a:round/>
                      <a:headEnd type="none" w="sm" len="sm"/>
                      <a:tailEnd type="none" w="sm" len="sm"/>
                    </a:lnB>
                    <a:solidFill>
                      <a:srgbClr val="EF89A1"/>
                    </a:solidFill>
                  </a:tcPr>
                </a:tc>
                <a:tc hMerge="1">
                  <a:txBody>
                    <a:bodyPr/>
                    <a:lstStyle/>
                    <a:p>
                      <a:endParaRPr lang="en-US"/>
                    </a:p>
                  </a:txBody>
                  <a:tcPr/>
                </a:tc>
                <a:extLst>
                  <a:ext uri="{0D108BD9-81ED-4DB2-BD59-A6C34878D82A}">
                    <a16:rowId xmlns:a16="http://schemas.microsoft.com/office/drawing/2014/main" val="10000"/>
                  </a:ext>
                </a:extLst>
              </a:tr>
              <a:tr h="1629100">
                <a:tc>
                  <a:txBody>
                    <a:bodyPr/>
                    <a:lstStyle/>
                    <a:p>
                      <a:pPr marL="457200" lvl="0" indent="-317500" algn="l" rtl="0">
                        <a:spcBef>
                          <a:spcPts val="0"/>
                        </a:spcBef>
                        <a:spcAft>
                          <a:spcPts val="0"/>
                        </a:spcAft>
                        <a:buSzPts val="1400"/>
                        <a:buChar char="●"/>
                      </a:pPr>
                      <a:endParaRPr/>
                    </a:p>
                  </a:txBody>
                  <a:tcPr marL="91425" marR="91425" marT="91425" marB="91425">
                    <a:lnL w="38100" cap="flat" cmpd="sng">
                      <a:solidFill>
                        <a:srgbClr val="142850"/>
                      </a:solidFill>
                      <a:prstDash val="solid"/>
                      <a:round/>
                      <a:headEnd type="none" w="sm" len="sm"/>
                      <a:tailEnd type="none" w="sm" len="sm"/>
                    </a:lnL>
                    <a:lnR w="38100" cap="flat" cmpd="sng">
                      <a:solidFill>
                        <a:srgbClr val="142850">
                          <a:alpha val="0"/>
                        </a:srgbClr>
                      </a:solidFill>
                      <a:prstDash val="solid"/>
                      <a:round/>
                      <a:headEnd type="none" w="sm" len="sm"/>
                      <a:tailEnd type="none" w="sm" len="sm"/>
                    </a:lnR>
                    <a:lnT w="38100" cap="flat" cmpd="sng">
                      <a:solidFill>
                        <a:srgbClr val="142850"/>
                      </a:solidFill>
                      <a:prstDash val="solid"/>
                      <a:round/>
                      <a:headEnd type="none" w="sm" len="sm"/>
                      <a:tailEnd type="none" w="sm" len="sm"/>
                    </a:lnT>
                    <a:lnB w="38100" cap="flat" cmpd="sng">
                      <a:solidFill>
                        <a:srgbClr val="142850"/>
                      </a:solidFill>
                      <a:prstDash val="solid"/>
                      <a:round/>
                      <a:headEnd type="none" w="sm" len="sm"/>
                      <a:tailEnd type="none" w="sm" len="sm"/>
                    </a:lnB>
                    <a:solidFill>
                      <a:srgbClr val="EF89A1"/>
                    </a:solidFill>
                  </a:tcPr>
                </a:tc>
                <a:tc>
                  <a:txBody>
                    <a:bodyPr/>
                    <a:lstStyle/>
                    <a:p>
                      <a:pPr marL="457200" lvl="0" indent="-317500" algn="l" rtl="0">
                        <a:spcBef>
                          <a:spcPts val="0"/>
                        </a:spcBef>
                        <a:spcAft>
                          <a:spcPts val="0"/>
                        </a:spcAft>
                        <a:buSzPts val="1400"/>
                        <a:buChar char="●"/>
                      </a:pPr>
                      <a:endParaRPr/>
                    </a:p>
                  </a:txBody>
                  <a:tcPr marL="91425" marR="91425" marT="91425" marB="91425">
                    <a:lnL w="38100" cap="flat" cmpd="sng">
                      <a:solidFill>
                        <a:srgbClr val="142850">
                          <a:alpha val="0"/>
                        </a:srgbClr>
                      </a:solidFill>
                      <a:prstDash val="solid"/>
                      <a:round/>
                      <a:headEnd type="none" w="sm" len="sm"/>
                      <a:tailEnd type="none" w="sm" len="sm"/>
                    </a:lnL>
                    <a:lnR w="38100" cap="flat" cmpd="sng">
                      <a:solidFill>
                        <a:srgbClr val="142850"/>
                      </a:solidFill>
                      <a:prstDash val="solid"/>
                      <a:round/>
                      <a:headEnd type="none" w="sm" len="sm"/>
                      <a:tailEnd type="none" w="sm" len="sm"/>
                    </a:lnR>
                    <a:lnT w="38100" cap="flat" cmpd="sng">
                      <a:solidFill>
                        <a:srgbClr val="142850"/>
                      </a:solidFill>
                      <a:prstDash val="solid"/>
                      <a:round/>
                      <a:headEnd type="none" w="sm" len="sm"/>
                      <a:tailEnd type="none" w="sm" len="sm"/>
                    </a:lnT>
                    <a:lnB w="38100" cap="flat" cmpd="sng">
                      <a:solidFill>
                        <a:srgbClr val="142850"/>
                      </a:solidFill>
                      <a:prstDash val="solid"/>
                      <a:round/>
                      <a:headEnd type="none" w="sm" len="sm"/>
                      <a:tailEnd type="none" w="sm" len="sm"/>
                    </a:lnB>
                    <a:solidFill>
                      <a:srgbClr val="EF89A1"/>
                    </a:solidFill>
                  </a:tcPr>
                </a:tc>
                <a:extLst>
                  <a:ext uri="{0D108BD9-81ED-4DB2-BD59-A6C34878D82A}">
                    <a16:rowId xmlns:a16="http://schemas.microsoft.com/office/drawing/2014/main" val="10001"/>
                  </a:ext>
                </a:extLst>
              </a:tr>
            </a:tbl>
          </a:graphicData>
        </a:graphic>
      </p:graphicFrame>
      <p:sp>
        <p:nvSpPr>
          <p:cNvPr id="1417" name="Google Shape;1417;p39"/>
          <p:cNvSpPr txBox="1">
            <a:spLocks noGrp="1"/>
          </p:cNvSpPr>
          <p:nvPr>
            <p:ph type="subTitle" idx="1"/>
          </p:nvPr>
        </p:nvSpPr>
        <p:spPr>
          <a:xfrm>
            <a:off x="200000" y="4634421"/>
            <a:ext cx="9578400" cy="1084200"/>
          </a:xfrm>
          <a:prstGeom prst="rect">
            <a:avLst/>
          </a:prstGeom>
        </p:spPr>
        <p:txBody>
          <a:bodyPr spcFirstLastPara="1" wrap="square" lIns="113100" tIns="113100" rIns="113100" bIns="113100" anchor="ctr" anchorCtr="0">
            <a:noAutofit/>
          </a:bodyPr>
          <a:lstStyle/>
          <a:p>
            <a:pPr marL="0" lvl="0" indent="0" algn="l" rtl="0">
              <a:spcBef>
                <a:spcPts val="0"/>
              </a:spcBef>
              <a:spcAft>
                <a:spcPts val="0"/>
              </a:spcAft>
              <a:buNone/>
            </a:pPr>
            <a:r>
              <a:rPr lang="en" dirty="0"/>
              <a:t>In order to answer the </a:t>
            </a:r>
            <a:r>
              <a:rPr lang="en" dirty="0" smtClean="0"/>
              <a:t>question, </a:t>
            </a:r>
            <a:r>
              <a:rPr lang="en" dirty="0"/>
              <a:t>we also need to </a:t>
            </a:r>
            <a:r>
              <a:rPr lang="en" b="1" i="1" dirty="0"/>
              <a:t>pay attention to the details</a:t>
            </a:r>
            <a:r>
              <a:rPr lang="en" dirty="0"/>
              <a:t> of the question so we can know what it is asking… </a:t>
            </a:r>
            <a:endParaRPr dirty="0"/>
          </a:p>
        </p:txBody>
      </p:sp>
      <p:graphicFrame>
        <p:nvGraphicFramePr>
          <p:cNvPr id="1418" name="Google Shape;1418;p39"/>
          <p:cNvGraphicFramePr/>
          <p:nvPr/>
        </p:nvGraphicFramePr>
        <p:xfrm>
          <a:off x="200000" y="5582595"/>
          <a:ext cx="9470850" cy="2113035"/>
        </p:xfrm>
        <a:graphic>
          <a:graphicData uri="http://schemas.openxmlformats.org/drawingml/2006/table">
            <a:tbl>
              <a:tblPr>
                <a:noFill/>
                <a:tableStyleId>{64CAB310-EB51-4989-83D0-0465B24A313F}</a:tableStyleId>
              </a:tblPr>
              <a:tblGrid>
                <a:gridCol w="9470850">
                  <a:extLst>
                    <a:ext uri="{9D8B030D-6E8A-4147-A177-3AD203B41FA5}">
                      <a16:colId xmlns:a16="http://schemas.microsoft.com/office/drawing/2014/main" val="20000"/>
                    </a:ext>
                  </a:extLst>
                </a:gridCol>
              </a:tblGrid>
              <a:tr h="396200">
                <a:tc>
                  <a:txBody>
                    <a:bodyPr/>
                    <a:lstStyle/>
                    <a:p>
                      <a:pPr marL="0" lvl="0" indent="0" algn="ctr" rtl="0">
                        <a:spcBef>
                          <a:spcPts val="0"/>
                        </a:spcBef>
                        <a:spcAft>
                          <a:spcPts val="0"/>
                        </a:spcAft>
                        <a:buNone/>
                      </a:pPr>
                      <a:r>
                        <a:rPr lang="en" b="1"/>
                        <a:t>What is the criteria for most useful?</a:t>
                      </a:r>
                      <a:endParaRPr b="1"/>
                    </a:p>
                  </a:txBody>
                  <a:tcPr marL="91425" marR="91425" marT="91425" marB="91425" anchor="ctr">
                    <a:lnL w="38100" cap="flat" cmpd="sng">
                      <a:solidFill>
                        <a:srgbClr val="142850"/>
                      </a:solidFill>
                      <a:prstDash val="solid"/>
                      <a:round/>
                      <a:headEnd type="none" w="sm" len="sm"/>
                      <a:tailEnd type="none" w="sm" len="sm"/>
                    </a:lnL>
                    <a:lnR w="38100" cap="flat" cmpd="sng">
                      <a:solidFill>
                        <a:srgbClr val="142850"/>
                      </a:solidFill>
                      <a:prstDash val="solid"/>
                      <a:round/>
                      <a:headEnd type="none" w="sm" len="sm"/>
                      <a:tailEnd type="none" w="sm" len="sm"/>
                    </a:lnR>
                    <a:lnT w="38100" cap="flat" cmpd="sng">
                      <a:solidFill>
                        <a:srgbClr val="142850"/>
                      </a:solidFill>
                      <a:prstDash val="solid"/>
                      <a:round/>
                      <a:headEnd type="none" w="sm" len="sm"/>
                      <a:tailEnd type="none" w="sm" len="sm"/>
                    </a:lnT>
                    <a:lnB w="38100" cap="flat" cmpd="sng">
                      <a:solidFill>
                        <a:srgbClr val="142850"/>
                      </a:solidFill>
                      <a:prstDash val="solid"/>
                      <a:round/>
                      <a:headEnd type="none" w="sm" len="sm"/>
                      <a:tailEnd type="none" w="sm" len="sm"/>
                    </a:lnB>
                    <a:solidFill>
                      <a:srgbClr val="EF89A1"/>
                    </a:solidFill>
                  </a:tcPr>
                </a:tc>
                <a:extLst>
                  <a:ext uri="{0D108BD9-81ED-4DB2-BD59-A6C34878D82A}">
                    <a16:rowId xmlns:a16="http://schemas.microsoft.com/office/drawing/2014/main" val="10000"/>
                  </a:ext>
                </a:extLst>
              </a:tr>
              <a:tr h="1716825">
                <a:tc>
                  <a:txBody>
                    <a:bodyPr/>
                    <a:lstStyle/>
                    <a:p>
                      <a:pPr marL="457200" lvl="0" indent="-317500" algn="l" rtl="0">
                        <a:spcBef>
                          <a:spcPts val="0"/>
                        </a:spcBef>
                        <a:spcAft>
                          <a:spcPts val="0"/>
                        </a:spcAft>
                        <a:buSzPts val="1400"/>
                        <a:buChar char="●"/>
                      </a:pPr>
                      <a:endParaRPr/>
                    </a:p>
                  </a:txBody>
                  <a:tcPr marL="91425" marR="91425" marT="91425" marB="91425">
                    <a:lnL w="38100" cap="flat" cmpd="sng">
                      <a:solidFill>
                        <a:srgbClr val="142850"/>
                      </a:solidFill>
                      <a:prstDash val="solid"/>
                      <a:round/>
                      <a:headEnd type="none" w="sm" len="sm"/>
                      <a:tailEnd type="none" w="sm" len="sm"/>
                    </a:lnL>
                    <a:lnR w="38100" cap="flat" cmpd="sng">
                      <a:solidFill>
                        <a:srgbClr val="142850"/>
                      </a:solidFill>
                      <a:prstDash val="solid"/>
                      <a:round/>
                      <a:headEnd type="none" w="sm" len="sm"/>
                      <a:tailEnd type="none" w="sm" len="sm"/>
                    </a:lnR>
                    <a:lnT w="38100" cap="flat" cmpd="sng">
                      <a:solidFill>
                        <a:srgbClr val="142850"/>
                      </a:solidFill>
                      <a:prstDash val="solid"/>
                      <a:round/>
                      <a:headEnd type="none" w="sm" len="sm"/>
                      <a:tailEnd type="none" w="sm" len="sm"/>
                    </a:lnT>
                    <a:lnB w="38100" cap="flat" cmpd="sng">
                      <a:solidFill>
                        <a:srgbClr val="142850"/>
                      </a:solidFill>
                      <a:prstDash val="solid"/>
                      <a:round/>
                      <a:headEnd type="none" w="sm" len="sm"/>
                      <a:tailEnd type="none" w="sm" len="sm"/>
                    </a:lnB>
                    <a:solidFill>
                      <a:srgbClr val="EF89A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2"/>
        <p:cNvGrpSpPr/>
        <p:nvPr/>
      </p:nvGrpSpPr>
      <p:grpSpPr>
        <a:xfrm>
          <a:off x="0" y="0"/>
          <a:ext cx="0" cy="0"/>
          <a:chOff x="0" y="0"/>
          <a:chExt cx="0" cy="0"/>
        </a:xfrm>
      </p:grpSpPr>
      <p:sp>
        <p:nvSpPr>
          <p:cNvPr id="1423" name="Google Shape;1423;p40"/>
          <p:cNvSpPr txBox="1">
            <a:spLocks noGrp="1"/>
          </p:cNvSpPr>
          <p:nvPr>
            <p:ph type="title"/>
          </p:nvPr>
        </p:nvSpPr>
        <p:spPr>
          <a:xfrm>
            <a:off x="67400" y="81600"/>
            <a:ext cx="8198400" cy="1017600"/>
          </a:xfrm>
          <a:prstGeom prst="rect">
            <a:avLst/>
          </a:prstGeom>
        </p:spPr>
        <p:txBody>
          <a:bodyPr spcFirstLastPara="1" wrap="square" lIns="113100" tIns="113100" rIns="113100" bIns="113100" anchor="b" anchorCtr="0">
            <a:noAutofit/>
          </a:bodyPr>
          <a:lstStyle/>
          <a:p>
            <a:pPr marL="0" lvl="0" indent="0" algn="l" rtl="0">
              <a:spcBef>
                <a:spcPts val="0"/>
              </a:spcBef>
              <a:spcAft>
                <a:spcPts val="0"/>
              </a:spcAft>
              <a:buNone/>
            </a:pPr>
            <a:r>
              <a:rPr lang="en"/>
              <a:t>Water Forms:</a:t>
            </a:r>
            <a:endParaRPr/>
          </a:p>
        </p:txBody>
      </p:sp>
      <p:sp>
        <p:nvSpPr>
          <p:cNvPr id="1424" name="Google Shape;1424;p40"/>
          <p:cNvSpPr txBox="1">
            <a:spLocks noGrp="1"/>
          </p:cNvSpPr>
          <p:nvPr>
            <p:ph type="subTitle" idx="1"/>
          </p:nvPr>
        </p:nvSpPr>
        <p:spPr>
          <a:xfrm>
            <a:off x="67400" y="1099064"/>
            <a:ext cx="7642200" cy="863100"/>
          </a:xfrm>
          <a:prstGeom prst="rect">
            <a:avLst/>
          </a:prstGeom>
        </p:spPr>
        <p:txBody>
          <a:bodyPr spcFirstLastPara="1" wrap="square" lIns="113100" tIns="113100" rIns="113100" bIns="113100" anchor="ctr" anchorCtr="0">
            <a:noAutofit/>
          </a:bodyPr>
          <a:lstStyle/>
          <a:p>
            <a:pPr marL="0" lvl="0" indent="0" algn="l" rtl="0">
              <a:spcBef>
                <a:spcPts val="0"/>
              </a:spcBef>
              <a:spcAft>
                <a:spcPts val="0"/>
              </a:spcAft>
              <a:buNone/>
            </a:pPr>
            <a:r>
              <a:rPr lang="en"/>
              <a:t>Read/View the story </a:t>
            </a:r>
            <a:r>
              <a:rPr lang="en" b="1" u="sng">
                <a:solidFill>
                  <a:schemeClr val="hlink"/>
                </a:solidFill>
                <a:hlinkClick r:id="rId3"/>
              </a:rPr>
              <a:t>Hey, Water</a:t>
            </a:r>
            <a:r>
              <a:rPr lang="en"/>
              <a:t> by Antoinette Portis</a:t>
            </a:r>
            <a:endParaRPr/>
          </a:p>
        </p:txBody>
      </p:sp>
      <p:pic>
        <p:nvPicPr>
          <p:cNvPr id="1425" name="Google Shape;1425;p40" descr="Hey Water By Antoinette Portis&#10;Thank you for reading along with Lights Down Reading.&#10;&#10;This momma of three little girls thoroughly enjoys reading books when the Lights go Down at night. Hence our name - Lights Down Reading&#10;&#10;What started out as a way to read books to my daughters when I was away for the night slowly turned into content which others encouraged me to share online. Over the past year I have met some amazing listeners from all across the globe. Who would've thought reading books would fill my heart with such joy. I have interacted with so many unique people and their encouragement fuels my desire to read for children who have little or no access to books.&#10;&#10;I recognize my content is taken directly from the creative minds of many amazing and incredible authors, illustrators, and publishers. I highly encourage all listeners to purchase, borrow, or check-out a copy of all these books. There is no better feeling than holding the original content in your hands while you read along with me.&#10;&#10;Subscribe here: https://www.youtube.com/channel/UCi5cgj8aeKJ9BEVf3okW_Wg?sub_confirmation=1&#10;&#10;#lightsdownreading #lightsdown #childrensbooksonvideo#read aloud #kidsbooksreadaloud #kidsbooks&#10;&#10;Follow us on:&#10;&#10;Instagram @lightsdowncreative&#10;Facebook @lightsdownreading" title="Hey Water By Antoinette Portis | Children's Book Read Aloud | Lights Down Reading">
            <a:hlinkClick r:id="rId4"/>
          </p:cNvPr>
          <p:cNvPicPr preferRelativeResize="0"/>
          <p:nvPr/>
        </p:nvPicPr>
        <p:blipFill>
          <a:blip r:embed="rId5">
            <a:alphaModFix/>
          </a:blip>
          <a:stretch>
            <a:fillRect/>
          </a:stretch>
        </p:blipFill>
        <p:spPr>
          <a:xfrm>
            <a:off x="2649262" y="1830625"/>
            <a:ext cx="7409125" cy="5556850"/>
          </a:xfrm>
          <a:prstGeom prst="rect">
            <a:avLst/>
          </a:prstGeom>
          <a:noFill/>
          <a:ln>
            <a:noFill/>
          </a:ln>
        </p:spPr>
      </p:pic>
      <p:sp>
        <p:nvSpPr>
          <p:cNvPr id="1426" name="Google Shape;1426;p40"/>
          <p:cNvSpPr/>
          <p:nvPr/>
        </p:nvSpPr>
        <p:spPr>
          <a:xfrm flipH="1">
            <a:off x="1666300" y="6655613"/>
            <a:ext cx="4067100" cy="863100"/>
          </a:xfrm>
          <a:prstGeom prst="homePlate">
            <a:avLst>
              <a:gd name="adj" fmla="val 44441"/>
            </a:avLst>
          </a:prstGeom>
          <a:solidFill>
            <a:srgbClr val="357887"/>
          </a:solidFill>
          <a:ln w="19050" cap="flat" cmpd="sng">
            <a:solidFill>
              <a:srgbClr val="308389"/>
            </a:solidFill>
            <a:prstDash val="solid"/>
            <a:round/>
            <a:headEnd type="none" w="sm" len="sm"/>
            <a:tailEnd type="none" w="sm" len="sm"/>
          </a:ln>
        </p:spPr>
        <p:txBody>
          <a:bodyPr spcFirstLastPara="1" wrap="square" lIns="91425" tIns="91425" rIns="91425" bIns="91425" anchor="b" anchorCtr="0">
            <a:noAutofit/>
          </a:bodyPr>
          <a:lstStyle/>
          <a:p>
            <a:pPr marL="0" lvl="0" indent="0" algn="r" rtl="0">
              <a:spcBef>
                <a:spcPts val="0"/>
              </a:spcBef>
              <a:spcAft>
                <a:spcPts val="0"/>
              </a:spcAft>
              <a:buNone/>
            </a:pPr>
            <a:r>
              <a:rPr lang="en" sz="1600">
                <a:solidFill>
                  <a:srgbClr val="E9FAF7"/>
                </a:solidFill>
                <a:latin typeface="Abel"/>
                <a:ea typeface="Abel"/>
                <a:cs typeface="Abel"/>
                <a:sym typeface="Abel"/>
              </a:rPr>
              <a:t>After the story, go back to this slide. </a:t>
            </a:r>
            <a:endParaRPr sz="1600">
              <a:solidFill>
                <a:srgbClr val="E9FAF7"/>
              </a:solidFill>
              <a:latin typeface="Abel"/>
              <a:ea typeface="Abel"/>
              <a:cs typeface="Abel"/>
              <a:sym typeface="Abel"/>
            </a:endParaRPr>
          </a:p>
          <a:p>
            <a:pPr marL="0" lvl="0" indent="0" algn="r" rtl="0">
              <a:spcBef>
                <a:spcPts val="0"/>
              </a:spcBef>
              <a:spcAft>
                <a:spcPts val="0"/>
              </a:spcAft>
              <a:buNone/>
            </a:pPr>
            <a:r>
              <a:rPr lang="en" sz="1600">
                <a:solidFill>
                  <a:srgbClr val="E9FAF7"/>
                </a:solidFill>
                <a:latin typeface="Abel"/>
                <a:ea typeface="Abel"/>
                <a:cs typeface="Abel"/>
                <a:sym typeface="Abel"/>
              </a:rPr>
              <a:t>Are there water forms, from the story, that you missed that could be added to the list? </a:t>
            </a:r>
            <a:endParaRPr sz="1600">
              <a:solidFill>
                <a:srgbClr val="E9FAF7"/>
              </a:solidFill>
              <a:latin typeface="Abel"/>
              <a:ea typeface="Abel"/>
              <a:cs typeface="Abel"/>
              <a:sym typeface="Abel"/>
            </a:endParaRPr>
          </a:p>
        </p:txBody>
      </p:sp>
      <p:pic>
        <p:nvPicPr>
          <p:cNvPr id="1427" name="Google Shape;1427;p40">
            <a:hlinkClick r:id="rId6" action="ppaction://hlinksldjump"/>
          </p:cNvPr>
          <p:cNvPicPr preferRelativeResize="0"/>
          <p:nvPr/>
        </p:nvPicPr>
        <p:blipFill>
          <a:blip r:embed="rId7">
            <a:alphaModFix/>
          </a:blip>
          <a:stretch>
            <a:fillRect/>
          </a:stretch>
        </p:blipFill>
        <p:spPr>
          <a:xfrm>
            <a:off x="133175" y="6521133"/>
            <a:ext cx="1465050" cy="1132076"/>
          </a:xfrm>
          <a:prstGeom prst="rect">
            <a:avLst/>
          </a:prstGeom>
          <a:noFill/>
          <a:ln w="28575" cap="flat" cmpd="sng">
            <a:solidFill>
              <a:schemeClr val="lt2"/>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5"/>
                                        </p:tgtEl>
                                        <p:attrNameLst>
                                          <p:attrName>style.visibility</p:attrName>
                                        </p:attrNameLst>
                                      </p:cBhvr>
                                      <p:to>
                                        <p:strVal val="visible"/>
                                      </p:to>
                                    </p:set>
                                    <p:animEffect transition="in" filter="fade">
                                      <p:cBhvr>
                                        <p:cTn id="7" dur="1000"/>
                                        <p:tgtEl>
                                          <p:spTgt spid="1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limate and Water Lesson by Slidesgo">
  <a:themeElements>
    <a:clrScheme name="Simple Light">
      <a:dk1>
        <a:srgbClr val="E1D3CE"/>
      </a:dk1>
      <a:lt1>
        <a:srgbClr val="D3CADD"/>
      </a:lt1>
      <a:dk2>
        <a:srgbClr val="87D8CE"/>
      </a:dk2>
      <a:lt2>
        <a:srgbClr val="357887"/>
      </a:lt2>
      <a:accent1>
        <a:srgbClr val="203424"/>
      </a:accent1>
      <a:accent2>
        <a:srgbClr val="FCDA89"/>
      </a:accent2>
      <a:accent3>
        <a:srgbClr val="EF89A1"/>
      </a:accent3>
      <a:accent4>
        <a:srgbClr val="87CC6A"/>
      </a:accent4>
      <a:accent5>
        <a:srgbClr val="E59F5A"/>
      </a:accent5>
      <a:accent6>
        <a:srgbClr val="CA6D36"/>
      </a:accent6>
      <a:hlink>
        <a:srgbClr val="0C1D3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4967</Words>
  <Application>Microsoft Office PowerPoint</Application>
  <PresentationFormat>Custom</PresentationFormat>
  <Paragraphs>547</Paragraphs>
  <Slides>49</Slides>
  <Notes>49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Roboto Slab</vt:lpstr>
      <vt:lpstr>Sriracha</vt:lpstr>
      <vt:lpstr>Bubblegum Sans</vt:lpstr>
      <vt:lpstr>Arial</vt:lpstr>
      <vt:lpstr>Abel</vt:lpstr>
      <vt:lpstr>Bangers</vt:lpstr>
      <vt:lpstr>Barlow</vt:lpstr>
      <vt:lpstr>Climate and Water Lesson by Slidesgo</vt:lpstr>
      <vt:lpstr>Are you drinking the same water as the first people on Earth?</vt:lpstr>
      <vt:lpstr>Which glass would you NOT drink from? </vt:lpstr>
      <vt:lpstr>How would you clean the water in glass B so that you could drink it?</vt:lpstr>
      <vt:lpstr>The Final Challenge</vt:lpstr>
      <vt:lpstr>TABLE OF CONTENTS:</vt:lpstr>
      <vt:lpstr>Water in the Environment</vt:lpstr>
      <vt:lpstr>Sound Reasoning</vt:lpstr>
      <vt:lpstr>What is the most useful form of water in the environment? </vt:lpstr>
      <vt:lpstr>Water Forms:</vt:lpstr>
      <vt:lpstr>More resources for Water Forms and Uses With a teacher or another grown-up, read the article below and watch the video. </vt:lpstr>
      <vt:lpstr>Pencil Paper Task:</vt:lpstr>
      <vt:lpstr>Apply Your Learning: </vt:lpstr>
      <vt:lpstr>The Water Cycle</vt:lpstr>
      <vt:lpstr>Mirror Magic</vt:lpstr>
      <vt:lpstr>Different Demonstrations:</vt:lpstr>
      <vt:lpstr>Observation and Reflection Journal  Cloud in a Jar</vt:lpstr>
      <vt:lpstr>Observation and Reflection Journal  Making It Rain</vt:lpstr>
      <vt:lpstr>Learning Entry Log</vt:lpstr>
      <vt:lpstr>More resources About the Water Cycle With a teacher or another grown-up read the article below and watch the videos. </vt:lpstr>
      <vt:lpstr>Performance Task - Water Cycle in a Bag &amp; Journal</vt:lpstr>
      <vt:lpstr>Observation and Reflection Journal: Part 1</vt:lpstr>
      <vt:lpstr>Observation and Reflection Journal: Part 2</vt:lpstr>
      <vt:lpstr>PowerPoint Presentation</vt:lpstr>
      <vt:lpstr>Water Pollution</vt:lpstr>
      <vt:lpstr>KWL Pollution</vt:lpstr>
      <vt:lpstr>What types of pollution are there?</vt:lpstr>
      <vt:lpstr>Resources About Pollution: With a teacher or another grown-up, read the article below and watch the videos.</vt:lpstr>
      <vt:lpstr>Create an Oil Spill:</vt:lpstr>
      <vt:lpstr>How are living things affected by pollution?</vt:lpstr>
      <vt:lpstr>Criteria for Worst Pollutant</vt:lpstr>
      <vt:lpstr>Apply your learning:</vt:lpstr>
      <vt:lpstr>Drinking Water</vt:lpstr>
      <vt:lpstr>Clean drinking water, around the world, is fair for everyone! </vt:lpstr>
      <vt:lpstr>Remember those glass of water from the beginning?  </vt:lpstr>
      <vt:lpstr>Water Around the World:</vt:lpstr>
      <vt:lpstr>PowerPoint Presentation</vt:lpstr>
      <vt:lpstr>1 in 6 children in the world do NOT get clean safe drinking water. </vt:lpstr>
      <vt:lpstr>Is clean water fair for everyone in Manitoba?</vt:lpstr>
      <vt:lpstr>Apply your learning:</vt:lpstr>
      <vt:lpstr>Final Challenge</vt:lpstr>
      <vt:lpstr>FINAL CHALLENGE: Planning How would you clean the water in glass B so that you could drink it?  Add to your ideas:</vt:lpstr>
      <vt:lpstr>Final Challenge: Research</vt:lpstr>
      <vt:lpstr>PowerPoint Presentation</vt:lpstr>
      <vt:lpstr>PowerPoint Presentation</vt:lpstr>
      <vt:lpstr>PowerPoint Presentation</vt:lpstr>
      <vt:lpstr>Guide to Success: Drinking Water Reflection tool for students</vt:lpstr>
      <vt:lpstr>Success!!</vt:lpstr>
      <vt:lpstr>Science Outcomes:</vt:lpstr>
      <vt:lpstr>EDITABLE / ANSWER KEY Fill in the blanks Use the wordbox to help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you drinking the same water as the first people on Earth?</dc:title>
  <dc:creator>Potter, Allison (EDU)</dc:creator>
  <cp:lastModifiedBy>Harrison, Lynn (MET)</cp:lastModifiedBy>
  <cp:revision>4</cp:revision>
  <dcterms:modified xsi:type="dcterms:W3CDTF">2021-04-16T11:46:17Z</dcterms:modified>
</cp:coreProperties>
</file>